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tiff" ContentType="image/tiff"/>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1.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tags/tag2.xml" ContentType="application/vnd.openxmlformats-officedocument.presentationml.tags+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72" r:id="rId2"/>
    <p:sldMasterId id="2147483697" r:id="rId3"/>
  </p:sldMasterIdLst>
  <p:notesMasterIdLst>
    <p:notesMasterId r:id="rId180"/>
  </p:notesMasterIdLst>
  <p:sldIdLst>
    <p:sldId id="2075" r:id="rId4"/>
    <p:sldId id="2167" r:id="rId5"/>
    <p:sldId id="2166" r:id="rId6"/>
    <p:sldId id="2077" r:id="rId7"/>
    <p:sldId id="2078" r:id="rId8"/>
    <p:sldId id="2080" r:id="rId9"/>
    <p:sldId id="2088" r:id="rId10"/>
    <p:sldId id="2097" r:id="rId11"/>
    <p:sldId id="2098" r:id="rId12"/>
    <p:sldId id="1594" r:id="rId13"/>
    <p:sldId id="2214" r:id="rId14"/>
    <p:sldId id="2215" r:id="rId15"/>
    <p:sldId id="2179" r:id="rId16"/>
    <p:sldId id="2101" r:id="rId17"/>
    <p:sldId id="2099" r:id="rId18"/>
    <p:sldId id="2184" r:id="rId19"/>
    <p:sldId id="2193" r:id="rId20"/>
    <p:sldId id="2194" r:id="rId21"/>
    <p:sldId id="2185" r:id="rId22"/>
    <p:sldId id="2205" r:id="rId23"/>
    <p:sldId id="2187" r:id="rId24"/>
    <p:sldId id="2206" r:id="rId25"/>
    <p:sldId id="2207" r:id="rId26"/>
    <p:sldId id="2196" r:id="rId27"/>
    <p:sldId id="2198" r:id="rId28"/>
    <p:sldId id="2210" r:id="rId29"/>
    <p:sldId id="2211" r:id="rId30"/>
    <p:sldId id="2212" r:id="rId31"/>
    <p:sldId id="2213" r:id="rId32"/>
    <p:sldId id="2199" r:id="rId33"/>
    <p:sldId id="2201" r:id="rId34"/>
    <p:sldId id="2200" r:id="rId35"/>
    <p:sldId id="2209" r:id="rId36"/>
    <p:sldId id="1852" r:id="rId37"/>
    <p:sldId id="1865" r:id="rId38"/>
    <p:sldId id="1750" r:id="rId39"/>
    <p:sldId id="2216" r:id="rId40"/>
    <p:sldId id="2218" r:id="rId41"/>
    <p:sldId id="2217" r:id="rId42"/>
    <p:sldId id="2224" r:id="rId43"/>
    <p:sldId id="363" r:id="rId44"/>
    <p:sldId id="366" r:id="rId45"/>
    <p:sldId id="2223" r:id="rId46"/>
    <p:sldId id="367" r:id="rId47"/>
    <p:sldId id="2222" r:id="rId48"/>
    <p:sldId id="546" r:id="rId49"/>
    <p:sldId id="2239" r:id="rId50"/>
    <p:sldId id="2230" r:id="rId51"/>
    <p:sldId id="2240" r:id="rId52"/>
    <p:sldId id="310" r:id="rId53"/>
    <p:sldId id="2233" r:id="rId54"/>
    <p:sldId id="1881" r:id="rId55"/>
    <p:sldId id="2234" r:id="rId56"/>
    <p:sldId id="2235" r:id="rId57"/>
    <p:sldId id="2236" r:id="rId58"/>
    <p:sldId id="2237" r:id="rId59"/>
    <p:sldId id="1912" r:id="rId60"/>
    <p:sldId id="1861" r:id="rId61"/>
    <p:sldId id="1789" r:id="rId62"/>
    <p:sldId id="1792" r:id="rId63"/>
    <p:sldId id="1870" r:id="rId64"/>
    <p:sldId id="1791" r:id="rId65"/>
    <p:sldId id="1793" r:id="rId66"/>
    <p:sldId id="968" r:id="rId67"/>
    <p:sldId id="1647" r:id="rId68"/>
    <p:sldId id="1783" r:id="rId69"/>
    <p:sldId id="2242" r:id="rId70"/>
    <p:sldId id="1758" r:id="rId71"/>
    <p:sldId id="2244" r:id="rId72"/>
    <p:sldId id="2246" r:id="rId73"/>
    <p:sldId id="2247" r:id="rId74"/>
    <p:sldId id="2603" r:id="rId75"/>
    <p:sldId id="2602" r:id="rId76"/>
    <p:sldId id="1869" r:id="rId77"/>
    <p:sldId id="1882" r:id="rId78"/>
    <p:sldId id="1873" r:id="rId79"/>
    <p:sldId id="2604" r:id="rId80"/>
    <p:sldId id="2227" r:id="rId81"/>
    <p:sldId id="2226" r:id="rId82"/>
    <p:sldId id="2228" r:id="rId83"/>
    <p:sldId id="1826" r:id="rId84"/>
    <p:sldId id="1680" r:id="rId85"/>
    <p:sldId id="1872" r:id="rId86"/>
    <p:sldId id="1681" r:id="rId87"/>
    <p:sldId id="1683" r:id="rId88"/>
    <p:sldId id="1741" r:id="rId89"/>
    <p:sldId id="1685" r:id="rId90"/>
    <p:sldId id="2248" r:id="rId91"/>
    <p:sldId id="1688" r:id="rId92"/>
    <p:sldId id="1868" r:id="rId93"/>
    <p:sldId id="2219" r:id="rId94"/>
    <p:sldId id="2652" r:id="rId95"/>
    <p:sldId id="2653" r:id="rId96"/>
    <p:sldId id="2606" r:id="rId97"/>
    <p:sldId id="2607" r:id="rId98"/>
    <p:sldId id="2608" r:id="rId99"/>
    <p:sldId id="2651" r:id="rId100"/>
    <p:sldId id="2081" r:id="rId101"/>
    <p:sldId id="2616" r:id="rId102"/>
    <p:sldId id="2654" r:id="rId103"/>
    <p:sldId id="2617" r:id="rId104"/>
    <p:sldId id="2621" r:id="rId105"/>
    <p:sldId id="2622" r:id="rId106"/>
    <p:sldId id="2624" r:id="rId107"/>
    <p:sldId id="2625" r:id="rId108"/>
    <p:sldId id="2655" r:id="rId109"/>
    <p:sldId id="2656" r:id="rId110"/>
    <p:sldId id="2657" r:id="rId111"/>
    <p:sldId id="2631" r:id="rId112"/>
    <p:sldId id="2633" r:id="rId113"/>
    <p:sldId id="2634" r:id="rId114"/>
    <p:sldId id="2635" r:id="rId115"/>
    <p:sldId id="2659" r:id="rId116"/>
    <p:sldId id="2660" r:id="rId117"/>
    <p:sldId id="2662" r:id="rId118"/>
    <p:sldId id="2663" r:id="rId119"/>
    <p:sldId id="2644" r:id="rId120"/>
    <p:sldId id="2645" r:id="rId121"/>
    <p:sldId id="2646" r:id="rId122"/>
    <p:sldId id="2661" r:id="rId123"/>
    <p:sldId id="2609" r:id="rId124"/>
    <p:sldId id="2610" r:id="rId125"/>
    <p:sldId id="2611" r:id="rId126"/>
    <p:sldId id="2612" r:id="rId127"/>
    <p:sldId id="2613" r:id="rId128"/>
    <p:sldId id="2614" r:id="rId129"/>
    <p:sldId id="2664" r:id="rId130"/>
    <p:sldId id="655" r:id="rId131"/>
    <p:sldId id="692" r:id="rId132"/>
    <p:sldId id="698" r:id="rId133"/>
    <p:sldId id="2669" r:id="rId134"/>
    <p:sldId id="2694" r:id="rId135"/>
    <p:sldId id="656" r:id="rId136"/>
    <p:sldId id="657" r:id="rId137"/>
    <p:sldId id="658" r:id="rId138"/>
    <p:sldId id="709" r:id="rId139"/>
    <p:sldId id="2673" r:id="rId140"/>
    <p:sldId id="2674" r:id="rId141"/>
    <p:sldId id="2675" r:id="rId142"/>
    <p:sldId id="2670" r:id="rId143"/>
    <p:sldId id="2671" r:id="rId144"/>
    <p:sldId id="676" r:id="rId145"/>
    <p:sldId id="677" r:id="rId146"/>
    <p:sldId id="2667" r:id="rId147"/>
    <p:sldId id="695" r:id="rId148"/>
    <p:sldId id="696" r:id="rId149"/>
    <p:sldId id="562" r:id="rId150"/>
    <p:sldId id="2668" r:id="rId151"/>
    <p:sldId id="1831" r:id="rId152"/>
    <p:sldId id="1899" r:id="rId153"/>
    <p:sldId id="1901" r:id="rId154"/>
    <p:sldId id="1829" r:id="rId155"/>
    <p:sldId id="1846" r:id="rId156"/>
    <p:sldId id="1833" r:id="rId157"/>
    <p:sldId id="2672" r:id="rId158"/>
    <p:sldId id="1889" r:id="rId159"/>
    <p:sldId id="1839" r:id="rId160"/>
    <p:sldId id="1840" r:id="rId161"/>
    <p:sldId id="1890" r:id="rId162"/>
    <p:sldId id="1913" r:id="rId163"/>
    <p:sldId id="2681" r:id="rId164"/>
    <p:sldId id="1914" r:id="rId165"/>
    <p:sldId id="2676" r:id="rId166"/>
    <p:sldId id="2665" r:id="rId167"/>
    <p:sldId id="2693" r:id="rId168"/>
    <p:sldId id="1915" r:id="rId169"/>
    <p:sldId id="2683" r:id="rId170"/>
    <p:sldId id="1917" r:id="rId171"/>
    <p:sldId id="2684" r:id="rId172"/>
    <p:sldId id="1918" r:id="rId173"/>
    <p:sldId id="2685" r:id="rId174"/>
    <p:sldId id="2686" r:id="rId175"/>
    <p:sldId id="2682" r:id="rId176"/>
    <p:sldId id="1916" r:id="rId177"/>
    <p:sldId id="2692" r:id="rId178"/>
    <p:sldId id="2666" r:id="rId179"/>
  </p:sldIdLst>
  <p:sldSz cx="9144000" cy="6858000" type="screen4x3"/>
  <p:notesSz cx="6858000" cy="9144000"/>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95" autoAdjust="0"/>
    <p:restoredTop sz="95514" autoAdjust="0"/>
  </p:normalViewPr>
  <p:slideViewPr>
    <p:cSldViewPr>
      <p:cViewPr>
        <p:scale>
          <a:sx n="75" d="100"/>
          <a:sy n="75" d="100"/>
        </p:scale>
        <p:origin x="1133" y="322"/>
      </p:cViewPr>
      <p:guideLst>
        <p:guide orient="horz" pos="2160"/>
        <p:guide pos="2880"/>
      </p:guideLst>
    </p:cSldViewPr>
  </p:slideViewPr>
  <p:notesTextViewPr>
    <p:cViewPr>
      <p:scale>
        <a:sx n="100" d="100"/>
        <a:sy n="100" d="100"/>
      </p:scale>
      <p:origin x="0" y="0"/>
    </p:cViewPr>
  </p:notesTextViewPr>
  <p:sorterViewPr>
    <p:cViewPr>
      <p:scale>
        <a:sx n="100" d="100"/>
        <a:sy n="100" d="100"/>
      </p:scale>
      <p:origin x="0" y="-34723"/>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38" Type="http://schemas.openxmlformats.org/officeDocument/2006/relationships/slide" Target="slides/slide135.xml"/><Relationship Id="rId159" Type="http://schemas.openxmlformats.org/officeDocument/2006/relationships/slide" Target="slides/slide156.xml"/><Relationship Id="rId170" Type="http://schemas.openxmlformats.org/officeDocument/2006/relationships/slide" Target="slides/slide167.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53" Type="http://schemas.openxmlformats.org/officeDocument/2006/relationships/slide" Target="slides/slide50.xml"/><Relationship Id="rId74" Type="http://schemas.openxmlformats.org/officeDocument/2006/relationships/slide" Target="slides/slide71.xml"/><Relationship Id="rId128" Type="http://schemas.openxmlformats.org/officeDocument/2006/relationships/slide" Target="slides/slide125.xml"/><Relationship Id="rId149" Type="http://schemas.openxmlformats.org/officeDocument/2006/relationships/slide" Target="slides/slide146.xml"/><Relationship Id="rId5" Type="http://schemas.openxmlformats.org/officeDocument/2006/relationships/slide" Target="slides/slide2.xml"/><Relationship Id="rId95" Type="http://schemas.openxmlformats.org/officeDocument/2006/relationships/slide" Target="slides/slide92.xml"/><Relationship Id="rId160" Type="http://schemas.openxmlformats.org/officeDocument/2006/relationships/slide" Target="slides/slide157.xml"/><Relationship Id="rId181" Type="http://schemas.openxmlformats.org/officeDocument/2006/relationships/presProps" Target="presProps.xml"/><Relationship Id="rId22" Type="http://schemas.openxmlformats.org/officeDocument/2006/relationships/slide" Target="slides/slide19.xml"/><Relationship Id="rId43" Type="http://schemas.openxmlformats.org/officeDocument/2006/relationships/slide" Target="slides/slide40.xml"/><Relationship Id="rId64" Type="http://schemas.openxmlformats.org/officeDocument/2006/relationships/slide" Target="slides/slide61.xml"/><Relationship Id="rId118" Type="http://schemas.openxmlformats.org/officeDocument/2006/relationships/slide" Target="slides/slide115.xml"/><Relationship Id="rId139" Type="http://schemas.openxmlformats.org/officeDocument/2006/relationships/slide" Target="slides/slide136.xml"/><Relationship Id="rId85" Type="http://schemas.openxmlformats.org/officeDocument/2006/relationships/slide" Target="slides/slide82.xml"/><Relationship Id="rId150" Type="http://schemas.openxmlformats.org/officeDocument/2006/relationships/slide" Target="slides/slide147.xml"/><Relationship Id="rId171" Type="http://schemas.openxmlformats.org/officeDocument/2006/relationships/slide" Target="slides/slide168.xml"/><Relationship Id="rId12" Type="http://schemas.openxmlformats.org/officeDocument/2006/relationships/slide" Target="slides/slide9.xml"/><Relationship Id="rId33" Type="http://schemas.openxmlformats.org/officeDocument/2006/relationships/slide" Target="slides/slide30.xml"/><Relationship Id="rId108" Type="http://schemas.openxmlformats.org/officeDocument/2006/relationships/slide" Target="slides/slide105.xml"/><Relationship Id="rId129" Type="http://schemas.openxmlformats.org/officeDocument/2006/relationships/slide" Target="slides/slide126.xml"/><Relationship Id="rId54" Type="http://schemas.openxmlformats.org/officeDocument/2006/relationships/slide" Target="slides/slide51.xml"/><Relationship Id="rId75" Type="http://schemas.openxmlformats.org/officeDocument/2006/relationships/slide" Target="slides/slide72.xml"/><Relationship Id="rId96" Type="http://schemas.openxmlformats.org/officeDocument/2006/relationships/slide" Target="slides/slide93.xml"/><Relationship Id="rId140" Type="http://schemas.openxmlformats.org/officeDocument/2006/relationships/slide" Target="slides/slide137.xml"/><Relationship Id="rId161" Type="http://schemas.openxmlformats.org/officeDocument/2006/relationships/slide" Target="slides/slide158.xml"/><Relationship Id="rId182" Type="http://schemas.openxmlformats.org/officeDocument/2006/relationships/viewProps" Target="viewProps.xml"/><Relationship Id="rId6" Type="http://schemas.openxmlformats.org/officeDocument/2006/relationships/slide" Target="slides/slide3.xml"/><Relationship Id="rId23" Type="http://schemas.openxmlformats.org/officeDocument/2006/relationships/slide" Target="slides/slide20.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slide" Target="slides/slide127.xml"/><Relationship Id="rId135" Type="http://schemas.openxmlformats.org/officeDocument/2006/relationships/slide" Target="slides/slide132.xml"/><Relationship Id="rId151" Type="http://schemas.openxmlformats.org/officeDocument/2006/relationships/slide" Target="slides/slide148.xml"/><Relationship Id="rId156" Type="http://schemas.openxmlformats.org/officeDocument/2006/relationships/slide" Target="slides/slide153.xml"/><Relationship Id="rId177" Type="http://schemas.openxmlformats.org/officeDocument/2006/relationships/slide" Target="slides/slide174.xml"/><Relationship Id="rId172" Type="http://schemas.openxmlformats.org/officeDocument/2006/relationships/slide" Target="slides/slide169.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167" Type="http://schemas.openxmlformats.org/officeDocument/2006/relationships/slide" Target="slides/slide164.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162" Type="http://schemas.openxmlformats.org/officeDocument/2006/relationships/slide" Target="slides/slide159.xml"/><Relationship Id="rId183" Type="http://schemas.openxmlformats.org/officeDocument/2006/relationships/theme" Target="theme/theme1.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slide" Target="slides/slide154.xml"/><Relationship Id="rId178" Type="http://schemas.openxmlformats.org/officeDocument/2006/relationships/slide" Target="slides/slide175.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73" Type="http://schemas.openxmlformats.org/officeDocument/2006/relationships/slide" Target="slides/slide170.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168" Type="http://schemas.openxmlformats.org/officeDocument/2006/relationships/slide" Target="slides/slide165.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slide" Target="slides/slide160.xml"/><Relationship Id="rId184" Type="http://schemas.openxmlformats.org/officeDocument/2006/relationships/tableStyles" Target="tableStyles.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74" Type="http://schemas.openxmlformats.org/officeDocument/2006/relationships/slide" Target="slides/slide171.xml"/><Relationship Id="rId179" Type="http://schemas.openxmlformats.org/officeDocument/2006/relationships/slide" Target="slides/slide176.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slide" Target="slides/slide145.xml"/><Relationship Id="rId164" Type="http://schemas.openxmlformats.org/officeDocument/2006/relationships/slide" Target="slides/slide161.xml"/><Relationship Id="rId169" Type="http://schemas.openxmlformats.org/officeDocument/2006/relationships/slide" Target="slides/slide166.xml"/><Relationship Id="rId4" Type="http://schemas.openxmlformats.org/officeDocument/2006/relationships/slide" Target="slides/slide1.xml"/><Relationship Id="rId9" Type="http://schemas.openxmlformats.org/officeDocument/2006/relationships/slide" Target="slides/slide6.xml"/><Relationship Id="rId180" Type="http://schemas.openxmlformats.org/officeDocument/2006/relationships/notesMaster" Target="notesMasters/notesMaster1.xml"/><Relationship Id="rId26" Type="http://schemas.openxmlformats.org/officeDocument/2006/relationships/slide" Target="slides/slide23.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54" Type="http://schemas.openxmlformats.org/officeDocument/2006/relationships/slide" Target="slides/slide151.xml"/><Relationship Id="rId175" Type="http://schemas.openxmlformats.org/officeDocument/2006/relationships/slide" Target="slides/slide172.xml"/><Relationship Id="rId16" Type="http://schemas.openxmlformats.org/officeDocument/2006/relationships/slide" Target="slides/slide13.xml"/><Relationship Id="rId37" Type="http://schemas.openxmlformats.org/officeDocument/2006/relationships/slide" Target="slides/slide34.xml"/><Relationship Id="rId58" Type="http://schemas.openxmlformats.org/officeDocument/2006/relationships/slide" Target="slides/slide55.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44" Type="http://schemas.openxmlformats.org/officeDocument/2006/relationships/slide" Target="slides/slide141.xml"/><Relationship Id="rId90" Type="http://schemas.openxmlformats.org/officeDocument/2006/relationships/slide" Target="slides/slide87.xml"/><Relationship Id="rId165" Type="http://schemas.openxmlformats.org/officeDocument/2006/relationships/slide" Target="slides/slide162.xml"/><Relationship Id="rId27" Type="http://schemas.openxmlformats.org/officeDocument/2006/relationships/slide" Target="slides/slide24.xml"/><Relationship Id="rId48" Type="http://schemas.openxmlformats.org/officeDocument/2006/relationships/slide" Target="slides/slide45.xml"/><Relationship Id="rId69" Type="http://schemas.openxmlformats.org/officeDocument/2006/relationships/slide" Target="slides/slide66.xml"/><Relationship Id="rId113" Type="http://schemas.openxmlformats.org/officeDocument/2006/relationships/slide" Target="slides/slide110.xml"/><Relationship Id="rId134" Type="http://schemas.openxmlformats.org/officeDocument/2006/relationships/slide" Target="slides/slide131.xml"/><Relationship Id="rId80" Type="http://schemas.openxmlformats.org/officeDocument/2006/relationships/slide" Target="slides/slide77.xml"/><Relationship Id="rId155" Type="http://schemas.openxmlformats.org/officeDocument/2006/relationships/slide" Target="slides/slide152.xml"/><Relationship Id="rId176" Type="http://schemas.openxmlformats.org/officeDocument/2006/relationships/slide" Target="slides/slide173.xml"/><Relationship Id="rId17" Type="http://schemas.openxmlformats.org/officeDocument/2006/relationships/slide" Target="slides/slide14.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24" Type="http://schemas.openxmlformats.org/officeDocument/2006/relationships/slide" Target="slides/slide121.xml"/><Relationship Id="rId70" Type="http://schemas.openxmlformats.org/officeDocument/2006/relationships/slide" Target="slides/slide67.xml"/><Relationship Id="rId91" Type="http://schemas.openxmlformats.org/officeDocument/2006/relationships/slide" Target="slides/slide88.xml"/><Relationship Id="rId145" Type="http://schemas.openxmlformats.org/officeDocument/2006/relationships/slide" Target="slides/slide142.xml"/><Relationship Id="rId166" Type="http://schemas.openxmlformats.org/officeDocument/2006/relationships/slide" Target="slides/slide163.xml"/><Relationship Id="rId1" Type="http://schemas.openxmlformats.org/officeDocument/2006/relationships/slideMaster" Target="slideMasters/slideMaster1.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it-IT"/>
          </a:p>
        </p:txBody>
      </p:sp>
      <p:sp>
        <p:nvSpPr>
          <p:cNvPr id="3" name="Espace réservé de la date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2691CC6B-357C-4059-A417-428F556078CA}" type="datetimeFigureOut">
              <a:rPr lang="it-IT" smtClean="0"/>
              <a:pPr/>
              <a:t>27/01/2024</a:t>
            </a:fld>
            <a:endParaRPr lang="it-IT"/>
          </a:p>
        </p:txBody>
      </p:sp>
      <p:sp>
        <p:nvSpPr>
          <p:cNvPr id="4" name="Espace réservé de l'image des diapositives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it-IT"/>
          </a:p>
        </p:txBody>
      </p:sp>
      <p:sp>
        <p:nvSpPr>
          <p:cNvPr id="5" name="Espace réservé des commentaires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it-IT"/>
          </a:p>
        </p:txBody>
      </p:sp>
      <p:sp>
        <p:nvSpPr>
          <p:cNvPr id="6" name="Espace réservé du pied de page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it-IT"/>
          </a:p>
        </p:txBody>
      </p:sp>
      <p:sp>
        <p:nvSpPr>
          <p:cNvPr id="7" name="Espace réservé du numéro de diapositive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A54CDAE-057F-4E1E-9F71-0C861EA16C3D}" type="slidenum">
              <a:rPr lang="it-IT" smtClean="0"/>
              <a:pPr/>
              <a:t>‹N°›</a:t>
            </a:fld>
            <a:endParaRPr lang="it-IT"/>
          </a:p>
        </p:txBody>
      </p:sp>
    </p:spTree>
    <p:extLst>
      <p:ext uri="{BB962C8B-B14F-4D97-AF65-F5344CB8AC3E}">
        <p14:creationId xmlns:p14="http://schemas.microsoft.com/office/powerpoint/2010/main" val="29373076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97FAB76-3A50-467B-966C-15C742582177}" type="slidenum">
              <a:rPr lang="fr-FR"/>
              <a:pPr/>
              <a:t>4</a:t>
            </a:fld>
            <a:endParaRPr lang="fr-FR"/>
          </a:p>
        </p:txBody>
      </p:sp>
      <p:sp>
        <p:nvSpPr>
          <p:cNvPr id="495618" name="Rectangle 2"/>
          <p:cNvSpPr>
            <a:spLocks noGrp="1" noRot="1" noChangeAspect="1" noChangeArrowheads="1" noTextEdit="1"/>
          </p:cNvSpPr>
          <p:nvPr>
            <p:ph type="sldImg"/>
          </p:nvPr>
        </p:nvSpPr>
        <p:spPr>
          <a:ln/>
        </p:spPr>
      </p:sp>
      <p:sp>
        <p:nvSpPr>
          <p:cNvPr id="49561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57276935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7">
            <a:extLst>
              <a:ext uri="{FF2B5EF4-FFF2-40B4-BE49-F238E27FC236}">
                <a16:creationId xmlns:a16="http://schemas.microsoft.com/office/drawing/2014/main" id="{00978B15-07F9-4CBE-B5D4-C398A860CC1A}"/>
              </a:ext>
            </a:extLst>
          </p:cNvPr>
          <p:cNvSpPr>
            <a:spLocks noGrp="1" noChangeArrowheads="1"/>
          </p:cNvSpPr>
          <p:nvPr>
            <p:ph type="sldNum" sz="quarter" idx="5"/>
          </p:nvPr>
        </p:nvSpPr>
        <p:spPr>
          <a:noFill/>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58A6E02-6C01-4CD4-8586-B5CC493F4A46}" type="slidenum">
              <a:rPr kumimoji="0" lang="fr-FR"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fr-FR"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338947" name="Rectangle 2">
            <a:extLst>
              <a:ext uri="{FF2B5EF4-FFF2-40B4-BE49-F238E27FC236}">
                <a16:creationId xmlns:a16="http://schemas.microsoft.com/office/drawing/2014/main" id="{CA40EA09-BBE5-4A09-922C-6632CA2A6D4B}"/>
              </a:ext>
            </a:extLst>
          </p:cNvPr>
          <p:cNvSpPr>
            <a:spLocks noGrp="1" noRot="1" noChangeAspect="1" noChangeArrowheads="1" noTextEdit="1"/>
          </p:cNvSpPr>
          <p:nvPr>
            <p:ph type="sldImg"/>
          </p:nvPr>
        </p:nvSpPr>
        <p:spPr>
          <a:xfrm>
            <a:off x="1150938" y="692150"/>
            <a:ext cx="4556125" cy="3416300"/>
          </a:xfrm>
          <a:ln/>
        </p:spPr>
      </p:sp>
      <p:sp>
        <p:nvSpPr>
          <p:cNvPr id="338948" name="Rectangle 3">
            <a:extLst>
              <a:ext uri="{FF2B5EF4-FFF2-40B4-BE49-F238E27FC236}">
                <a16:creationId xmlns:a16="http://schemas.microsoft.com/office/drawing/2014/main" id="{768B9AD2-A978-43CD-96D9-BC34A2350762}"/>
              </a:ext>
            </a:extLst>
          </p:cNvPr>
          <p:cNvSpPr>
            <a:spLocks noGrp="1" noChangeArrowheads="1"/>
          </p:cNvSpPr>
          <p:nvPr>
            <p:ph type="body" idx="1"/>
          </p:nvPr>
        </p:nvSpPr>
        <p:spPr>
          <a:noFill/>
        </p:spPr>
        <p:txBody>
          <a:bodyPr/>
          <a:lstStyle/>
          <a:p>
            <a:r>
              <a:rPr lang="fr-FR" altLang="fr-FR" b="0" dirty="0" err="1">
                <a:solidFill>
                  <a:srgbClr val="3333CC"/>
                </a:solidFill>
              </a:rPr>
              <a:t>Fig</a:t>
            </a:r>
            <a:r>
              <a:rPr lang="fr-FR" altLang="fr-FR" b="0" dirty="0">
                <a:solidFill>
                  <a:srgbClr val="3333CC"/>
                </a:solidFill>
              </a:rPr>
              <a:t> 4 DFGHSP </a:t>
            </a:r>
            <a:r>
              <a:rPr lang="fr-FR" altLang="fr-FR" b="0" dirty="0" err="1">
                <a:solidFill>
                  <a:srgbClr val="3333CC"/>
                </a:solidFill>
              </a:rPr>
              <a:t>impairment</a:t>
            </a:r>
            <a:r>
              <a:rPr lang="fr-FR" altLang="fr-FR" b="0" dirty="0">
                <a:solidFill>
                  <a:srgbClr val="3333CC"/>
                </a:solidFill>
              </a:rPr>
              <a:t>: </a:t>
            </a:r>
            <a:r>
              <a:rPr lang="fr-FR" altLang="fr-FR" b="0" dirty="0" err="1">
                <a:solidFill>
                  <a:srgbClr val="3333CC"/>
                </a:solidFill>
              </a:rPr>
              <a:t>Competent</a:t>
            </a:r>
            <a:r>
              <a:rPr lang="fr-FR" altLang="fr-FR" b="0" dirty="0">
                <a:solidFill>
                  <a:srgbClr val="3333CC"/>
                </a:solidFill>
              </a:rPr>
              <a:t> Deep </a:t>
            </a:r>
            <a:r>
              <a:rPr lang="fr-FR" altLang="fr-FR" b="0" dirty="0" err="1">
                <a:solidFill>
                  <a:srgbClr val="3333CC"/>
                </a:solidFill>
              </a:rPr>
              <a:t>vnous</a:t>
            </a:r>
            <a:r>
              <a:rPr lang="fr-FR" altLang="fr-FR" b="0" dirty="0">
                <a:solidFill>
                  <a:srgbClr val="3333CC"/>
                </a:solidFill>
              </a:rPr>
              <a:t>  valves.  </a:t>
            </a:r>
            <a:r>
              <a:rPr lang="fr-FR" altLang="fr-FR" b="0" dirty="0" err="1">
                <a:solidFill>
                  <a:srgbClr val="3333CC"/>
                </a:solidFill>
              </a:rPr>
              <a:t>S</a:t>
            </a:r>
            <a:r>
              <a:rPr lang="fr-FR" altLang="fr-FR" dirty="0" err="1"/>
              <a:t>uperficial</a:t>
            </a:r>
            <a:r>
              <a:rPr lang="fr-FR" altLang="fr-FR" dirty="0"/>
              <a:t>  venous valves  </a:t>
            </a:r>
            <a:r>
              <a:rPr lang="fr-FR" altLang="fr-FR" dirty="0" err="1"/>
              <a:t>incompetence</a:t>
            </a:r>
            <a:r>
              <a:rPr lang="fr-FR" altLang="fr-FR" dirty="0"/>
              <a:t> : </a:t>
            </a:r>
            <a:r>
              <a:rPr lang="fr-FR" altLang="fr-FR" dirty="0" err="1"/>
              <a:t>closed</a:t>
            </a:r>
            <a:r>
              <a:rPr lang="fr-FR" altLang="fr-FR" dirty="0"/>
              <a:t> </a:t>
            </a:r>
            <a:r>
              <a:rPr lang="fr-FR" altLang="fr-FR" dirty="0" err="1"/>
              <a:t>shunt+h</a:t>
            </a:r>
            <a:r>
              <a:rPr lang="fr-FR" altLang="fr-FR" dirty="0"/>
              <a:t>: No </a:t>
            </a:r>
            <a:r>
              <a:rPr lang="fr-FR" altLang="fr-FR" dirty="0" err="1"/>
              <a:t>fractoning</a:t>
            </a:r>
            <a:r>
              <a:rPr lang="fr-FR" altLang="fr-FR" dirty="0"/>
              <a:t>. </a:t>
            </a:r>
          </a:p>
        </p:txBody>
      </p:sp>
    </p:spTree>
    <p:extLst>
      <p:ext uri="{BB962C8B-B14F-4D97-AF65-F5344CB8AC3E}">
        <p14:creationId xmlns:p14="http://schemas.microsoft.com/office/powerpoint/2010/main" val="1569582779"/>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97FAB76-3A50-467B-966C-15C742582177}" type="slidenum">
              <a:rPr lang="fr-FR"/>
              <a:pPr/>
              <a:t>176</a:t>
            </a:fld>
            <a:endParaRPr lang="fr-FR"/>
          </a:p>
        </p:txBody>
      </p:sp>
      <p:sp>
        <p:nvSpPr>
          <p:cNvPr id="495618" name="Rectangle 2"/>
          <p:cNvSpPr>
            <a:spLocks noGrp="1" noRot="1" noChangeAspect="1" noChangeArrowheads="1" noTextEdit="1"/>
          </p:cNvSpPr>
          <p:nvPr>
            <p:ph type="sldImg"/>
          </p:nvPr>
        </p:nvSpPr>
        <p:spPr>
          <a:ln/>
        </p:spPr>
      </p:sp>
      <p:sp>
        <p:nvSpPr>
          <p:cNvPr id="49561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76428396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7">
            <a:extLst>
              <a:ext uri="{FF2B5EF4-FFF2-40B4-BE49-F238E27FC236}">
                <a16:creationId xmlns:a16="http://schemas.microsoft.com/office/drawing/2014/main" id="{00978B15-07F9-4CBE-B5D4-C398A860CC1A}"/>
              </a:ext>
            </a:extLst>
          </p:cNvPr>
          <p:cNvSpPr>
            <a:spLocks noGrp="1" noChangeArrowheads="1"/>
          </p:cNvSpPr>
          <p:nvPr>
            <p:ph type="sldNum" sz="quarter" idx="5"/>
          </p:nvPr>
        </p:nvSpPr>
        <p:spPr>
          <a:noFill/>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58A6E02-6C01-4CD4-8586-B5CC493F4A46}" type="slidenum">
              <a:rPr kumimoji="0" lang="fr-FR"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fr-FR"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338947" name="Rectangle 2">
            <a:extLst>
              <a:ext uri="{FF2B5EF4-FFF2-40B4-BE49-F238E27FC236}">
                <a16:creationId xmlns:a16="http://schemas.microsoft.com/office/drawing/2014/main" id="{CA40EA09-BBE5-4A09-922C-6632CA2A6D4B}"/>
              </a:ext>
            </a:extLst>
          </p:cNvPr>
          <p:cNvSpPr>
            <a:spLocks noGrp="1" noRot="1" noChangeAspect="1" noChangeArrowheads="1" noTextEdit="1"/>
          </p:cNvSpPr>
          <p:nvPr>
            <p:ph type="sldImg"/>
          </p:nvPr>
        </p:nvSpPr>
        <p:spPr>
          <a:xfrm>
            <a:off x="1150938" y="692150"/>
            <a:ext cx="4556125" cy="3416300"/>
          </a:xfrm>
          <a:ln/>
        </p:spPr>
      </p:sp>
      <p:sp>
        <p:nvSpPr>
          <p:cNvPr id="338948" name="Rectangle 3">
            <a:extLst>
              <a:ext uri="{FF2B5EF4-FFF2-40B4-BE49-F238E27FC236}">
                <a16:creationId xmlns:a16="http://schemas.microsoft.com/office/drawing/2014/main" id="{768B9AD2-A978-43CD-96D9-BC34A2350762}"/>
              </a:ext>
            </a:extLst>
          </p:cNvPr>
          <p:cNvSpPr>
            <a:spLocks noGrp="1" noChangeArrowheads="1"/>
          </p:cNvSpPr>
          <p:nvPr>
            <p:ph type="body" idx="1"/>
          </p:nvPr>
        </p:nvSpPr>
        <p:spPr>
          <a:noFill/>
        </p:spPr>
        <p:txBody>
          <a:bodyPr/>
          <a:lstStyle/>
          <a:p>
            <a:r>
              <a:rPr lang="fr-FR" altLang="fr-FR" b="0" dirty="0" err="1">
                <a:solidFill>
                  <a:srgbClr val="3333CC"/>
                </a:solidFill>
              </a:rPr>
              <a:t>Fig</a:t>
            </a:r>
            <a:r>
              <a:rPr lang="fr-FR" altLang="fr-FR" b="0" dirty="0">
                <a:solidFill>
                  <a:srgbClr val="3333CC"/>
                </a:solidFill>
              </a:rPr>
              <a:t> 5DFGHSP </a:t>
            </a:r>
            <a:r>
              <a:rPr lang="fr-FR" altLang="fr-FR" b="0" dirty="0" err="1">
                <a:solidFill>
                  <a:srgbClr val="3333CC"/>
                </a:solidFill>
              </a:rPr>
              <a:t>impairment</a:t>
            </a:r>
            <a:r>
              <a:rPr lang="fr-FR" altLang="fr-FR" b="0" dirty="0">
                <a:solidFill>
                  <a:srgbClr val="3333CC"/>
                </a:solidFill>
              </a:rPr>
              <a:t>: </a:t>
            </a:r>
            <a:r>
              <a:rPr lang="fr-FR" altLang="fr-FR" b="0" dirty="0" err="1">
                <a:solidFill>
                  <a:srgbClr val="3333CC"/>
                </a:solidFill>
              </a:rPr>
              <a:t>Competent</a:t>
            </a:r>
            <a:r>
              <a:rPr lang="fr-FR" altLang="fr-FR" b="0" dirty="0">
                <a:solidFill>
                  <a:srgbClr val="3333CC"/>
                </a:solidFill>
              </a:rPr>
              <a:t> Deep </a:t>
            </a:r>
            <a:r>
              <a:rPr lang="fr-FR" altLang="fr-FR" b="0" dirty="0" err="1">
                <a:solidFill>
                  <a:srgbClr val="3333CC"/>
                </a:solidFill>
              </a:rPr>
              <a:t>vnous</a:t>
            </a:r>
            <a:r>
              <a:rPr lang="fr-FR" altLang="fr-FR" b="0" dirty="0">
                <a:solidFill>
                  <a:srgbClr val="3333CC"/>
                </a:solidFill>
              </a:rPr>
              <a:t>  valves.  </a:t>
            </a:r>
            <a:r>
              <a:rPr lang="fr-FR" altLang="fr-FR" b="0" dirty="0" err="1">
                <a:solidFill>
                  <a:srgbClr val="3333CC"/>
                </a:solidFill>
              </a:rPr>
              <a:t>S</a:t>
            </a:r>
            <a:r>
              <a:rPr lang="fr-FR" altLang="fr-FR" dirty="0" err="1"/>
              <a:t>uperficial</a:t>
            </a:r>
            <a:r>
              <a:rPr lang="fr-FR" altLang="fr-FR" dirty="0"/>
              <a:t>  venous valves  </a:t>
            </a:r>
            <a:r>
              <a:rPr lang="fr-FR" altLang="fr-FR" dirty="0" err="1"/>
              <a:t>incompetence</a:t>
            </a:r>
            <a:r>
              <a:rPr lang="fr-FR" altLang="fr-FR" dirty="0"/>
              <a:t> Open </a:t>
            </a:r>
            <a:r>
              <a:rPr lang="fr-FR" altLang="fr-FR" dirty="0" err="1"/>
              <a:t>deviated</a:t>
            </a:r>
            <a:r>
              <a:rPr lang="fr-FR" altLang="fr-FR" dirty="0"/>
              <a:t> </a:t>
            </a:r>
            <a:r>
              <a:rPr lang="fr-FR" altLang="fr-FR" dirty="0" err="1"/>
              <a:t>shunt+h</a:t>
            </a:r>
            <a:r>
              <a:rPr lang="fr-FR" altLang="fr-FR" dirty="0"/>
              <a:t>: No </a:t>
            </a:r>
            <a:r>
              <a:rPr lang="fr-FR" altLang="fr-FR" dirty="0" err="1"/>
              <a:t>fractoning</a:t>
            </a:r>
            <a:r>
              <a:rPr lang="fr-FR" altLang="fr-FR" dirty="0"/>
              <a:t>. </a:t>
            </a:r>
          </a:p>
        </p:txBody>
      </p:sp>
    </p:spTree>
    <p:extLst>
      <p:ext uri="{BB962C8B-B14F-4D97-AF65-F5344CB8AC3E}">
        <p14:creationId xmlns:p14="http://schemas.microsoft.com/office/powerpoint/2010/main" val="406363091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7">
            <a:extLst>
              <a:ext uri="{FF2B5EF4-FFF2-40B4-BE49-F238E27FC236}">
                <a16:creationId xmlns:a16="http://schemas.microsoft.com/office/drawing/2014/main" id="{00978B15-07F9-4CBE-B5D4-C398A860CC1A}"/>
              </a:ext>
            </a:extLst>
          </p:cNvPr>
          <p:cNvSpPr>
            <a:spLocks noGrp="1" noChangeArrowheads="1"/>
          </p:cNvSpPr>
          <p:nvPr>
            <p:ph type="sldNum" sz="quarter" idx="5"/>
          </p:nvPr>
        </p:nvSpPr>
        <p:spPr>
          <a:noFill/>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58A6E02-6C01-4CD4-8586-B5CC493F4A46}" type="slidenum">
              <a:rPr kumimoji="0" lang="fr-FR"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fr-FR"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338947" name="Rectangle 2">
            <a:extLst>
              <a:ext uri="{FF2B5EF4-FFF2-40B4-BE49-F238E27FC236}">
                <a16:creationId xmlns:a16="http://schemas.microsoft.com/office/drawing/2014/main" id="{CA40EA09-BBE5-4A09-922C-6632CA2A6D4B}"/>
              </a:ext>
            </a:extLst>
          </p:cNvPr>
          <p:cNvSpPr>
            <a:spLocks noGrp="1" noRot="1" noChangeAspect="1" noChangeArrowheads="1" noTextEdit="1"/>
          </p:cNvSpPr>
          <p:nvPr>
            <p:ph type="sldImg"/>
          </p:nvPr>
        </p:nvSpPr>
        <p:spPr>
          <a:xfrm>
            <a:off x="1150938" y="692150"/>
            <a:ext cx="4556125" cy="3416300"/>
          </a:xfrm>
          <a:ln/>
        </p:spPr>
      </p:sp>
      <p:sp>
        <p:nvSpPr>
          <p:cNvPr id="338948" name="Rectangle 3">
            <a:extLst>
              <a:ext uri="{FF2B5EF4-FFF2-40B4-BE49-F238E27FC236}">
                <a16:creationId xmlns:a16="http://schemas.microsoft.com/office/drawing/2014/main" id="{768B9AD2-A978-43CD-96D9-BC34A2350762}"/>
              </a:ext>
            </a:extLst>
          </p:cNvPr>
          <p:cNvSpPr>
            <a:spLocks noGrp="1" noChangeArrowheads="1"/>
          </p:cNvSpPr>
          <p:nvPr>
            <p:ph type="body" idx="1"/>
          </p:nvPr>
        </p:nvSpPr>
        <p:spPr>
          <a:noFill/>
        </p:spPr>
        <p:txBody>
          <a:bodyPr/>
          <a:lstStyle/>
          <a:p>
            <a:r>
              <a:rPr lang="fr-FR" altLang="fr-FR" b="0" dirty="0" err="1">
                <a:solidFill>
                  <a:srgbClr val="3333CC"/>
                </a:solidFill>
              </a:rPr>
              <a:t>Fig</a:t>
            </a:r>
            <a:r>
              <a:rPr lang="fr-FR" altLang="fr-FR" b="0" dirty="0">
                <a:solidFill>
                  <a:srgbClr val="3333CC"/>
                </a:solidFill>
              </a:rPr>
              <a:t> 4 DFGHSP </a:t>
            </a:r>
            <a:r>
              <a:rPr lang="fr-FR" altLang="fr-FR" b="0" dirty="0" err="1">
                <a:solidFill>
                  <a:srgbClr val="3333CC"/>
                </a:solidFill>
              </a:rPr>
              <a:t>impairment</a:t>
            </a:r>
            <a:r>
              <a:rPr lang="fr-FR" altLang="fr-FR" b="0" dirty="0">
                <a:solidFill>
                  <a:srgbClr val="3333CC"/>
                </a:solidFill>
              </a:rPr>
              <a:t>: </a:t>
            </a:r>
            <a:r>
              <a:rPr lang="fr-FR" altLang="fr-FR" b="0" dirty="0" err="1">
                <a:solidFill>
                  <a:srgbClr val="3333CC"/>
                </a:solidFill>
              </a:rPr>
              <a:t>Competent</a:t>
            </a:r>
            <a:r>
              <a:rPr lang="fr-FR" altLang="fr-FR" b="0" dirty="0">
                <a:solidFill>
                  <a:srgbClr val="3333CC"/>
                </a:solidFill>
              </a:rPr>
              <a:t> Deep </a:t>
            </a:r>
            <a:r>
              <a:rPr lang="fr-FR" altLang="fr-FR" b="0" dirty="0" err="1">
                <a:solidFill>
                  <a:srgbClr val="3333CC"/>
                </a:solidFill>
              </a:rPr>
              <a:t>vnous</a:t>
            </a:r>
            <a:r>
              <a:rPr lang="fr-FR" altLang="fr-FR" b="0" dirty="0">
                <a:solidFill>
                  <a:srgbClr val="3333CC"/>
                </a:solidFill>
              </a:rPr>
              <a:t>  valves.  </a:t>
            </a:r>
            <a:r>
              <a:rPr lang="fr-FR" altLang="fr-FR" b="0" dirty="0" err="1">
                <a:solidFill>
                  <a:srgbClr val="3333CC"/>
                </a:solidFill>
              </a:rPr>
              <a:t>S</a:t>
            </a:r>
            <a:r>
              <a:rPr lang="fr-FR" altLang="fr-FR" dirty="0" err="1"/>
              <a:t>uperficial</a:t>
            </a:r>
            <a:r>
              <a:rPr lang="fr-FR" altLang="fr-FR" dirty="0"/>
              <a:t>  venous valves  </a:t>
            </a:r>
            <a:r>
              <a:rPr lang="fr-FR" altLang="fr-FR" dirty="0" err="1"/>
              <a:t>incompetence</a:t>
            </a:r>
            <a:r>
              <a:rPr lang="fr-FR" altLang="fr-FR" dirty="0"/>
              <a:t> : </a:t>
            </a:r>
            <a:r>
              <a:rPr lang="fr-FR" altLang="fr-FR" dirty="0" err="1"/>
              <a:t>closed</a:t>
            </a:r>
            <a:r>
              <a:rPr lang="fr-FR" altLang="fr-FR" dirty="0"/>
              <a:t> </a:t>
            </a:r>
            <a:r>
              <a:rPr lang="fr-FR" altLang="fr-FR" dirty="0" err="1"/>
              <a:t>shunt+h</a:t>
            </a:r>
            <a:r>
              <a:rPr lang="fr-FR" altLang="fr-FR" dirty="0"/>
              <a:t>: No </a:t>
            </a:r>
            <a:r>
              <a:rPr lang="fr-FR" altLang="fr-FR" dirty="0" err="1"/>
              <a:t>fractoning</a:t>
            </a:r>
            <a:r>
              <a:rPr lang="fr-FR" altLang="fr-FR" dirty="0"/>
              <a:t>. </a:t>
            </a:r>
          </a:p>
        </p:txBody>
      </p:sp>
    </p:spTree>
    <p:extLst>
      <p:ext uri="{BB962C8B-B14F-4D97-AF65-F5344CB8AC3E}">
        <p14:creationId xmlns:p14="http://schemas.microsoft.com/office/powerpoint/2010/main" val="47044927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miter lim="800000"/>
            <a:headEnd/>
            <a:tailEnd/>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FDEADCD-F2C9-4540-BB28-F25163F76EBE}" type="slidenum">
              <a:rPr kumimoji="0" lang="fr-FR" altLang="fr-FR" sz="1200" b="0" i="0" u="none" strike="noStrike" kern="1200" cap="none" spc="0" normalizeH="0" baseline="0" noProof="0">
                <a:ln>
                  <a:noFill/>
                </a:ln>
                <a:solidFill>
                  <a:srgbClr val="000000"/>
                </a:solidFill>
                <a:effectLst/>
                <a:uLnTx/>
                <a:uFillTx/>
                <a:latin typeface="Times New Roman" pitchFamily="18"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fr-FR" altLang="fr-FR" sz="1200" b="0" i="0" u="none" strike="noStrike" kern="1200" cap="none" spc="0" normalizeH="0" baseline="0" noProof="0">
              <a:ln>
                <a:noFill/>
              </a:ln>
              <a:solidFill>
                <a:srgbClr val="000000"/>
              </a:solidFill>
              <a:effectLst/>
              <a:uLnTx/>
              <a:uFillTx/>
              <a:latin typeface="Times New Roman" pitchFamily="18" charset="0"/>
              <a:ea typeface="+mn-ea"/>
              <a:cs typeface="Arial" charset="0"/>
            </a:endParaRPr>
          </a:p>
        </p:txBody>
      </p:sp>
      <p:sp>
        <p:nvSpPr>
          <p:cNvPr id="143363" name="Rectangle 2"/>
          <p:cNvSpPr>
            <a:spLocks noGrp="1" noRot="1" noChangeAspect="1" noChangeArrowheads="1" noTextEdit="1"/>
          </p:cNvSpPr>
          <p:nvPr>
            <p:ph type="sldImg"/>
          </p:nvPr>
        </p:nvSpPr>
        <p:spPr>
          <a:xfrm>
            <a:off x="1371600" y="1143000"/>
            <a:ext cx="4114800" cy="3086100"/>
          </a:xfrm>
          <a:ln/>
        </p:spPr>
      </p:sp>
      <p:sp>
        <p:nvSpPr>
          <p:cNvPr id="285699" name="Rectangle 3"/>
          <p:cNvSpPr>
            <a:spLocks noGrp="1" noChangeArrowheads="1"/>
          </p:cNvSpPr>
          <p:nvPr>
            <p:ph type="body" idx="1"/>
          </p:nvPr>
        </p:nvSpPr>
        <p:spPr/>
        <p:txBody>
          <a:bodyPr/>
          <a:lstStyle/>
          <a:p>
            <a:pPr eaLnBrk="1" hangingPunct="1">
              <a:defRPr/>
            </a:pPr>
            <a:r>
              <a:rPr lang="en-US" altLang="fr-FR"/>
              <a:t>FIG: 9 </a:t>
            </a:r>
            <a:r>
              <a:rPr lang="en-US" altLang="fr-FR" b="1">
                <a:effectLst>
                  <a:outerShdw blurRad="38100" dist="38100" dir="2700000" algn="tl">
                    <a:srgbClr val="C0C0C0"/>
                  </a:outerShdw>
                </a:effectLst>
              </a:rPr>
              <a:t>ANATOMO-FUNCTIONNAL VENOUS NETWORKS</a:t>
            </a:r>
          </a:p>
          <a:p>
            <a:pPr eaLnBrk="1" hangingPunct="1">
              <a:spcBef>
                <a:spcPct val="50000"/>
              </a:spcBef>
              <a:defRPr/>
            </a:pPr>
            <a:r>
              <a:rPr lang="en-US" altLang="fr-FR">
                <a:effectLst>
                  <a:outerShdw blurRad="38100" dist="38100" dir="2700000" algn="tl">
                    <a:srgbClr val="C0C0C0"/>
                  </a:outerShdw>
                </a:effectLst>
              </a:rPr>
              <a:t>N1: in C1 compartment :sub-fascial  deep veins</a:t>
            </a:r>
          </a:p>
          <a:p>
            <a:pPr eaLnBrk="1" hangingPunct="1">
              <a:spcBef>
                <a:spcPct val="50000"/>
              </a:spcBef>
              <a:defRPr/>
            </a:pPr>
            <a:r>
              <a:rPr lang="en-US" altLang="fr-FR">
                <a:effectLst>
                  <a:outerShdw blurRad="38100" dist="38100" dir="2700000" algn="tl">
                    <a:srgbClr val="C0C0C0"/>
                  </a:outerShdw>
                </a:effectLst>
              </a:rPr>
              <a:t>N2: in C2 compartment : Great and small saphenas, part of Anterior saphena and Giacomini’s vein intra-fascial pathway</a:t>
            </a:r>
          </a:p>
          <a:p>
            <a:pPr eaLnBrk="1" hangingPunct="1">
              <a:spcBef>
                <a:spcPct val="50000"/>
              </a:spcBef>
              <a:defRPr/>
            </a:pPr>
            <a:r>
              <a:rPr lang="en-US" altLang="fr-FR">
                <a:effectLst>
                  <a:outerShdw blurRad="38100" dist="38100" dir="2700000" algn="tl">
                    <a:srgbClr val="C0C0C0"/>
                  </a:outerShdw>
                </a:effectLst>
              </a:rPr>
              <a:t>N3: in C3 compartment : Great and small saphenas tributaries and other epi-fascial veins</a:t>
            </a:r>
          </a:p>
          <a:p>
            <a:pPr eaLnBrk="1" hangingPunct="1">
              <a:defRPr/>
            </a:pPr>
            <a:r>
              <a:rPr lang="en-US" altLang="fr-FR">
                <a:effectLst>
                  <a:outerShdw blurRad="38100" dist="38100" dir="2700000" algn="tl">
                    <a:srgbClr val="C0C0C0"/>
                  </a:outerShdw>
                </a:effectLst>
              </a:rPr>
              <a:t>N4L: Longitudinal linking veins between two different level saphenous zones</a:t>
            </a:r>
            <a:endParaRPr lang="en-US" altLang="fr-FR"/>
          </a:p>
          <a:p>
            <a:pPr eaLnBrk="1" hangingPunct="1">
              <a:spcBef>
                <a:spcPct val="50000"/>
              </a:spcBef>
              <a:defRPr/>
            </a:pPr>
            <a:r>
              <a:rPr lang="en-US" altLang="fr-FR">
                <a:effectLst>
                  <a:outerShdw blurRad="38100" dist="38100" dir="2700000" algn="tl">
                    <a:srgbClr val="C0C0C0"/>
                  </a:outerShdw>
                </a:effectLst>
              </a:rPr>
              <a:t>N4T: Transversal  linking veins between great and small saphenous networks</a:t>
            </a:r>
          </a:p>
          <a:p>
            <a:pPr eaLnBrk="1" hangingPunct="1">
              <a:defRPr/>
            </a:pPr>
            <a:endParaRPr lang="en-US" altLang="fr-FR"/>
          </a:p>
          <a:p>
            <a:pPr eaLnBrk="1" hangingPunct="1">
              <a:defRPr/>
            </a:pPr>
            <a:r>
              <a:rPr lang="en-GB" altLang="fr-FR"/>
              <a:t>Ajouter dessins anatomiqus pratiques et fonctionnel des differents shunts et designer les veines correspondantes sur les schemas </a:t>
            </a:r>
          </a:p>
        </p:txBody>
      </p:sp>
    </p:spTree>
    <p:extLst>
      <p:ext uri="{BB962C8B-B14F-4D97-AF65-F5344CB8AC3E}">
        <p14:creationId xmlns:p14="http://schemas.microsoft.com/office/powerpoint/2010/main" val="398256186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miter lim="800000"/>
            <a:headEnd/>
            <a:tailEnd/>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8C9BCF6-DBE1-4500-B5B3-4E96B01298F5}" type="slidenum">
              <a:rPr kumimoji="0" lang="fr-FR" altLang="fr-FR" sz="1200" b="0" i="0" u="none" strike="noStrike" kern="1200" cap="none" spc="0" normalizeH="0" baseline="0" noProof="0">
                <a:ln>
                  <a:noFill/>
                </a:ln>
                <a:solidFill>
                  <a:srgbClr val="000000"/>
                </a:solidFill>
                <a:effectLst/>
                <a:uLnTx/>
                <a:uFillTx/>
                <a:latin typeface="Times New Roman" pitchFamily="18"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fr-FR" altLang="fr-FR" sz="1200" b="0" i="0" u="none" strike="noStrike" kern="1200" cap="none" spc="0" normalizeH="0" baseline="0" noProof="0">
              <a:ln>
                <a:noFill/>
              </a:ln>
              <a:solidFill>
                <a:srgbClr val="000000"/>
              </a:solidFill>
              <a:effectLst/>
              <a:uLnTx/>
              <a:uFillTx/>
              <a:latin typeface="Times New Roman" pitchFamily="18" charset="0"/>
              <a:ea typeface="+mn-ea"/>
              <a:cs typeface="Arial" charset="0"/>
            </a:endParaRPr>
          </a:p>
        </p:txBody>
      </p:sp>
      <p:sp>
        <p:nvSpPr>
          <p:cNvPr id="165891" name="Rectangle 2"/>
          <p:cNvSpPr>
            <a:spLocks noGrp="1" noRot="1" noChangeAspect="1" noChangeArrowheads="1" noTextEdit="1"/>
          </p:cNvSpPr>
          <p:nvPr>
            <p:ph type="sldImg"/>
          </p:nvPr>
        </p:nvSpPr>
        <p:spPr>
          <a:xfrm>
            <a:off x="1371600" y="1143000"/>
            <a:ext cx="4114800" cy="3086100"/>
          </a:xfrm>
          <a:ln/>
        </p:spPr>
      </p:sp>
      <p:sp>
        <p:nvSpPr>
          <p:cNvPr id="381955" name="Rectangle 3"/>
          <p:cNvSpPr>
            <a:spLocks noGrp="1" noChangeArrowheads="1"/>
          </p:cNvSpPr>
          <p:nvPr>
            <p:ph type="body" idx="1"/>
          </p:nvPr>
        </p:nvSpPr>
        <p:spPr/>
        <p:txBody>
          <a:bodyPr/>
          <a:lstStyle/>
          <a:p>
            <a:pPr eaLnBrk="1" hangingPunct="1">
              <a:defRPr/>
            </a:pPr>
            <a:r>
              <a:rPr lang="en-US" altLang="fr-FR"/>
              <a:t>FIG: 9 </a:t>
            </a:r>
            <a:r>
              <a:rPr lang="en-US" altLang="fr-FR" b="1">
                <a:effectLst>
                  <a:outerShdw blurRad="38100" dist="38100" dir="2700000" algn="tl">
                    <a:srgbClr val="C0C0C0"/>
                  </a:outerShdw>
                </a:effectLst>
              </a:rPr>
              <a:t>ANATOMO-FUNCTIONNAL VENOUS NETWORKS</a:t>
            </a:r>
          </a:p>
          <a:p>
            <a:pPr eaLnBrk="1" hangingPunct="1">
              <a:spcBef>
                <a:spcPct val="50000"/>
              </a:spcBef>
              <a:defRPr/>
            </a:pPr>
            <a:r>
              <a:rPr lang="en-US" altLang="fr-FR">
                <a:effectLst>
                  <a:outerShdw blurRad="38100" dist="38100" dir="2700000" algn="tl">
                    <a:srgbClr val="C0C0C0"/>
                  </a:outerShdw>
                </a:effectLst>
              </a:rPr>
              <a:t>N1: in C1 compartment :sub-fascial  deep veins</a:t>
            </a:r>
          </a:p>
          <a:p>
            <a:pPr eaLnBrk="1" hangingPunct="1">
              <a:spcBef>
                <a:spcPct val="50000"/>
              </a:spcBef>
              <a:defRPr/>
            </a:pPr>
            <a:r>
              <a:rPr lang="en-US" altLang="fr-FR">
                <a:effectLst>
                  <a:outerShdw blurRad="38100" dist="38100" dir="2700000" algn="tl">
                    <a:srgbClr val="C0C0C0"/>
                  </a:outerShdw>
                </a:effectLst>
              </a:rPr>
              <a:t>N2: in C2 compartment : Great and small saphenas, part of Anterior saphena and Giacomini’s vein intra-fascial pathway</a:t>
            </a:r>
          </a:p>
          <a:p>
            <a:pPr eaLnBrk="1" hangingPunct="1">
              <a:spcBef>
                <a:spcPct val="50000"/>
              </a:spcBef>
              <a:defRPr/>
            </a:pPr>
            <a:r>
              <a:rPr lang="en-US" altLang="fr-FR">
                <a:effectLst>
                  <a:outerShdw blurRad="38100" dist="38100" dir="2700000" algn="tl">
                    <a:srgbClr val="C0C0C0"/>
                  </a:outerShdw>
                </a:effectLst>
              </a:rPr>
              <a:t>N3: in C3 compartment : Great and small saphenas tributaries and other epi-fascial veins</a:t>
            </a:r>
          </a:p>
          <a:p>
            <a:pPr eaLnBrk="1" hangingPunct="1">
              <a:defRPr/>
            </a:pPr>
            <a:r>
              <a:rPr lang="en-US" altLang="fr-FR">
                <a:effectLst>
                  <a:outerShdw blurRad="38100" dist="38100" dir="2700000" algn="tl">
                    <a:srgbClr val="C0C0C0"/>
                  </a:outerShdw>
                </a:effectLst>
              </a:rPr>
              <a:t>N4L: Longitudinal linking veins between two different level saphenous zones</a:t>
            </a:r>
            <a:endParaRPr lang="en-US" altLang="fr-FR"/>
          </a:p>
          <a:p>
            <a:pPr eaLnBrk="1" hangingPunct="1">
              <a:spcBef>
                <a:spcPct val="50000"/>
              </a:spcBef>
              <a:defRPr/>
            </a:pPr>
            <a:r>
              <a:rPr lang="en-US" altLang="fr-FR">
                <a:effectLst>
                  <a:outerShdw blurRad="38100" dist="38100" dir="2700000" algn="tl">
                    <a:srgbClr val="C0C0C0"/>
                  </a:outerShdw>
                </a:effectLst>
              </a:rPr>
              <a:t>N4T: Transversal  linking veins between great and small saphenous networks</a:t>
            </a:r>
          </a:p>
          <a:p>
            <a:pPr eaLnBrk="1" hangingPunct="1">
              <a:defRPr/>
            </a:pPr>
            <a:endParaRPr lang="en-US" altLang="fr-FR"/>
          </a:p>
          <a:p>
            <a:pPr eaLnBrk="1" hangingPunct="1">
              <a:defRPr/>
            </a:pPr>
            <a:r>
              <a:rPr lang="en-GB" altLang="fr-FR"/>
              <a:t>Ajouter dessins anatomiqus pratiques et fonctionnel des differents shunts et designer les veines correspondantes sur les schemas </a:t>
            </a:r>
          </a:p>
        </p:txBody>
      </p:sp>
    </p:spTree>
    <p:extLst>
      <p:ext uri="{BB962C8B-B14F-4D97-AF65-F5344CB8AC3E}">
        <p14:creationId xmlns:p14="http://schemas.microsoft.com/office/powerpoint/2010/main" val="387175737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miter lim="800000"/>
            <a:headEnd/>
            <a:tailEnd/>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8C9BCF6-DBE1-4500-B5B3-4E96B01298F5}" type="slidenum">
              <a:rPr kumimoji="0" lang="fr-FR" altLang="fr-FR" sz="1200" b="0" i="0" u="none" strike="noStrike" kern="1200" cap="none" spc="0" normalizeH="0" baseline="0" noProof="0">
                <a:ln>
                  <a:noFill/>
                </a:ln>
                <a:solidFill>
                  <a:srgbClr val="000000"/>
                </a:solidFill>
                <a:effectLst/>
                <a:uLnTx/>
                <a:uFillTx/>
                <a:latin typeface="Times New Roman" pitchFamily="18"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fr-FR" altLang="fr-FR" sz="1200" b="0" i="0" u="none" strike="noStrike" kern="1200" cap="none" spc="0" normalizeH="0" baseline="0" noProof="0">
              <a:ln>
                <a:noFill/>
              </a:ln>
              <a:solidFill>
                <a:srgbClr val="000000"/>
              </a:solidFill>
              <a:effectLst/>
              <a:uLnTx/>
              <a:uFillTx/>
              <a:latin typeface="Times New Roman" pitchFamily="18" charset="0"/>
              <a:ea typeface="+mn-ea"/>
              <a:cs typeface="Arial" charset="0"/>
            </a:endParaRPr>
          </a:p>
        </p:txBody>
      </p:sp>
      <p:sp>
        <p:nvSpPr>
          <p:cNvPr id="165891" name="Rectangle 2"/>
          <p:cNvSpPr>
            <a:spLocks noGrp="1" noRot="1" noChangeAspect="1" noChangeArrowheads="1" noTextEdit="1"/>
          </p:cNvSpPr>
          <p:nvPr>
            <p:ph type="sldImg"/>
          </p:nvPr>
        </p:nvSpPr>
        <p:spPr>
          <a:xfrm>
            <a:off x="1371600" y="1143000"/>
            <a:ext cx="4114800" cy="3086100"/>
          </a:xfrm>
          <a:ln/>
        </p:spPr>
      </p:sp>
      <p:sp>
        <p:nvSpPr>
          <p:cNvPr id="381955" name="Rectangle 3"/>
          <p:cNvSpPr>
            <a:spLocks noGrp="1" noChangeArrowheads="1"/>
          </p:cNvSpPr>
          <p:nvPr>
            <p:ph type="body" idx="1"/>
          </p:nvPr>
        </p:nvSpPr>
        <p:spPr/>
        <p:txBody>
          <a:bodyPr/>
          <a:lstStyle/>
          <a:p>
            <a:pPr eaLnBrk="1" hangingPunct="1">
              <a:defRPr/>
            </a:pPr>
            <a:r>
              <a:rPr lang="en-US" altLang="fr-FR"/>
              <a:t>FIG: 9 </a:t>
            </a:r>
            <a:r>
              <a:rPr lang="en-US" altLang="fr-FR" b="1">
                <a:effectLst>
                  <a:outerShdw blurRad="38100" dist="38100" dir="2700000" algn="tl">
                    <a:srgbClr val="C0C0C0"/>
                  </a:outerShdw>
                </a:effectLst>
              </a:rPr>
              <a:t>ANATOMO-FUNCTIONNAL VENOUS NETWORKS</a:t>
            </a:r>
          </a:p>
          <a:p>
            <a:pPr eaLnBrk="1" hangingPunct="1">
              <a:spcBef>
                <a:spcPct val="50000"/>
              </a:spcBef>
              <a:defRPr/>
            </a:pPr>
            <a:r>
              <a:rPr lang="en-US" altLang="fr-FR">
                <a:effectLst>
                  <a:outerShdw blurRad="38100" dist="38100" dir="2700000" algn="tl">
                    <a:srgbClr val="C0C0C0"/>
                  </a:outerShdw>
                </a:effectLst>
              </a:rPr>
              <a:t>N1: in C1 compartment :sub-fascial  deep veins</a:t>
            </a:r>
          </a:p>
          <a:p>
            <a:pPr eaLnBrk="1" hangingPunct="1">
              <a:spcBef>
                <a:spcPct val="50000"/>
              </a:spcBef>
              <a:defRPr/>
            </a:pPr>
            <a:r>
              <a:rPr lang="en-US" altLang="fr-FR">
                <a:effectLst>
                  <a:outerShdw blurRad="38100" dist="38100" dir="2700000" algn="tl">
                    <a:srgbClr val="C0C0C0"/>
                  </a:outerShdw>
                </a:effectLst>
              </a:rPr>
              <a:t>N2: in C2 compartment : Great and small saphenas, part of Anterior saphena and Giacomini’s vein intra-fascial pathway</a:t>
            </a:r>
          </a:p>
          <a:p>
            <a:pPr eaLnBrk="1" hangingPunct="1">
              <a:spcBef>
                <a:spcPct val="50000"/>
              </a:spcBef>
              <a:defRPr/>
            </a:pPr>
            <a:r>
              <a:rPr lang="en-US" altLang="fr-FR">
                <a:effectLst>
                  <a:outerShdw blurRad="38100" dist="38100" dir="2700000" algn="tl">
                    <a:srgbClr val="C0C0C0"/>
                  </a:outerShdw>
                </a:effectLst>
              </a:rPr>
              <a:t>N3: in C3 compartment : Great and small saphenas tributaries and other epi-fascial veins</a:t>
            </a:r>
          </a:p>
          <a:p>
            <a:pPr eaLnBrk="1" hangingPunct="1">
              <a:defRPr/>
            </a:pPr>
            <a:r>
              <a:rPr lang="en-US" altLang="fr-FR">
                <a:effectLst>
                  <a:outerShdw blurRad="38100" dist="38100" dir="2700000" algn="tl">
                    <a:srgbClr val="C0C0C0"/>
                  </a:outerShdw>
                </a:effectLst>
              </a:rPr>
              <a:t>N4L: Longitudinal linking veins between two different level saphenous zones</a:t>
            </a:r>
            <a:endParaRPr lang="en-US" altLang="fr-FR"/>
          </a:p>
          <a:p>
            <a:pPr eaLnBrk="1" hangingPunct="1">
              <a:spcBef>
                <a:spcPct val="50000"/>
              </a:spcBef>
              <a:defRPr/>
            </a:pPr>
            <a:r>
              <a:rPr lang="en-US" altLang="fr-FR">
                <a:effectLst>
                  <a:outerShdw blurRad="38100" dist="38100" dir="2700000" algn="tl">
                    <a:srgbClr val="C0C0C0"/>
                  </a:outerShdw>
                </a:effectLst>
              </a:rPr>
              <a:t>N4T: Transversal  linking veins between great and small saphenous networks</a:t>
            </a:r>
          </a:p>
          <a:p>
            <a:pPr eaLnBrk="1" hangingPunct="1">
              <a:defRPr/>
            </a:pPr>
            <a:endParaRPr lang="en-US" altLang="fr-FR"/>
          </a:p>
          <a:p>
            <a:pPr eaLnBrk="1" hangingPunct="1">
              <a:defRPr/>
            </a:pPr>
            <a:r>
              <a:rPr lang="en-GB" altLang="fr-FR"/>
              <a:t>Ajouter dessins anatomiqus pratiques et fonctionnel des differents shunts et designer les veines correspondantes sur les schemas </a:t>
            </a:r>
          </a:p>
        </p:txBody>
      </p:sp>
    </p:spTree>
    <p:extLst>
      <p:ext uri="{BB962C8B-B14F-4D97-AF65-F5344CB8AC3E}">
        <p14:creationId xmlns:p14="http://schemas.microsoft.com/office/powerpoint/2010/main" val="10269269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miter lim="800000"/>
            <a:headEnd/>
            <a:tailEnd/>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8C9BCF6-DBE1-4500-B5B3-4E96B01298F5}" type="slidenum">
              <a:rPr kumimoji="0" lang="fr-FR" altLang="fr-FR" sz="1200" b="0" i="0" u="none" strike="noStrike" kern="1200" cap="none" spc="0" normalizeH="0" baseline="0" noProof="0">
                <a:ln>
                  <a:noFill/>
                </a:ln>
                <a:solidFill>
                  <a:srgbClr val="000000"/>
                </a:solidFill>
                <a:effectLst/>
                <a:uLnTx/>
                <a:uFillTx/>
                <a:latin typeface="Times New Roman" pitchFamily="18"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fr-FR" altLang="fr-FR" sz="1200" b="0" i="0" u="none" strike="noStrike" kern="1200" cap="none" spc="0" normalizeH="0" baseline="0" noProof="0">
              <a:ln>
                <a:noFill/>
              </a:ln>
              <a:solidFill>
                <a:srgbClr val="000000"/>
              </a:solidFill>
              <a:effectLst/>
              <a:uLnTx/>
              <a:uFillTx/>
              <a:latin typeface="Times New Roman" pitchFamily="18" charset="0"/>
              <a:ea typeface="+mn-ea"/>
              <a:cs typeface="Arial" charset="0"/>
            </a:endParaRPr>
          </a:p>
        </p:txBody>
      </p:sp>
      <p:sp>
        <p:nvSpPr>
          <p:cNvPr id="165891" name="Rectangle 2"/>
          <p:cNvSpPr>
            <a:spLocks noGrp="1" noRot="1" noChangeAspect="1" noChangeArrowheads="1" noTextEdit="1"/>
          </p:cNvSpPr>
          <p:nvPr>
            <p:ph type="sldImg"/>
          </p:nvPr>
        </p:nvSpPr>
        <p:spPr>
          <a:xfrm>
            <a:off x="1371600" y="1143000"/>
            <a:ext cx="4114800" cy="3086100"/>
          </a:xfrm>
          <a:ln/>
        </p:spPr>
      </p:sp>
      <p:sp>
        <p:nvSpPr>
          <p:cNvPr id="381955" name="Rectangle 3"/>
          <p:cNvSpPr>
            <a:spLocks noGrp="1" noChangeArrowheads="1"/>
          </p:cNvSpPr>
          <p:nvPr>
            <p:ph type="body" idx="1"/>
          </p:nvPr>
        </p:nvSpPr>
        <p:spPr/>
        <p:txBody>
          <a:bodyPr/>
          <a:lstStyle/>
          <a:p>
            <a:pPr eaLnBrk="1" hangingPunct="1">
              <a:defRPr/>
            </a:pPr>
            <a:r>
              <a:rPr lang="en-US" altLang="fr-FR"/>
              <a:t>FIG: 9 </a:t>
            </a:r>
            <a:r>
              <a:rPr lang="en-US" altLang="fr-FR" b="1">
                <a:effectLst>
                  <a:outerShdw blurRad="38100" dist="38100" dir="2700000" algn="tl">
                    <a:srgbClr val="C0C0C0"/>
                  </a:outerShdw>
                </a:effectLst>
              </a:rPr>
              <a:t>ANATOMO-FUNCTIONNAL VENOUS NETWORKS</a:t>
            </a:r>
          </a:p>
          <a:p>
            <a:pPr eaLnBrk="1" hangingPunct="1">
              <a:spcBef>
                <a:spcPct val="50000"/>
              </a:spcBef>
              <a:defRPr/>
            </a:pPr>
            <a:r>
              <a:rPr lang="en-US" altLang="fr-FR">
                <a:effectLst>
                  <a:outerShdw blurRad="38100" dist="38100" dir="2700000" algn="tl">
                    <a:srgbClr val="C0C0C0"/>
                  </a:outerShdw>
                </a:effectLst>
              </a:rPr>
              <a:t>N1: in C1 compartment :sub-fascial  deep veins</a:t>
            </a:r>
          </a:p>
          <a:p>
            <a:pPr eaLnBrk="1" hangingPunct="1">
              <a:spcBef>
                <a:spcPct val="50000"/>
              </a:spcBef>
              <a:defRPr/>
            </a:pPr>
            <a:r>
              <a:rPr lang="en-US" altLang="fr-FR">
                <a:effectLst>
                  <a:outerShdw blurRad="38100" dist="38100" dir="2700000" algn="tl">
                    <a:srgbClr val="C0C0C0"/>
                  </a:outerShdw>
                </a:effectLst>
              </a:rPr>
              <a:t>N2: in C2 compartment : Great and small saphenas, part of Anterior saphena and Giacomini’s vein intra-fascial pathway</a:t>
            </a:r>
          </a:p>
          <a:p>
            <a:pPr eaLnBrk="1" hangingPunct="1">
              <a:spcBef>
                <a:spcPct val="50000"/>
              </a:spcBef>
              <a:defRPr/>
            </a:pPr>
            <a:r>
              <a:rPr lang="en-US" altLang="fr-FR">
                <a:effectLst>
                  <a:outerShdw blurRad="38100" dist="38100" dir="2700000" algn="tl">
                    <a:srgbClr val="C0C0C0"/>
                  </a:outerShdw>
                </a:effectLst>
              </a:rPr>
              <a:t>N3: in C3 compartment : Great and small saphenas tributaries and other epi-fascial veins</a:t>
            </a:r>
          </a:p>
          <a:p>
            <a:pPr eaLnBrk="1" hangingPunct="1">
              <a:defRPr/>
            </a:pPr>
            <a:r>
              <a:rPr lang="en-US" altLang="fr-FR">
                <a:effectLst>
                  <a:outerShdw blurRad="38100" dist="38100" dir="2700000" algn="tl">
                    <a:srgbClr val="C0C0C0"/>
                  </a:outerShdw>
                </a:effectLst>
              </a:rPr>
              <a:t>N4L: Longitudinal linking veins between two different level saphenous zones</a:t>
            </a:r>
            <a:endParaRPr lang="en-US" altLang="fr-FR"/>
          </a:p>
          <a:p>
            <a:pPr eaLnBrk="1" hangingPunct="1">
              <a:spcBef>
                <a:spcPct val="50000"/>
              </a:spcBef>
              <a:defRPr/>
            </a:pPr>
            <a:r>
              <a:rPr lang="en-US" altLang="fr-FR">
                <a:effectLst>
                  <a:outerShdw blurRad="38100" dist="38100" dir="2700000" algn="tl">
                    <a:srgbClr val="C0C0C0"/>
                  </a:outerShdw>
                </a:effectLst>
              </a:rPr>
              <a:t>N4T: Transversal  linking veins between great and small saphenous networks</a:t>
            </a:r>
          </a:p>
          <a:p>
            <a:pPr eaLnBrk="1" hangingPunct="1">
              <a:defRPr/>
            </a:pPr>
            <a:endParaRPr lang="en-US" altLang="fr-FR"/>
          </a:p>
          <a:p>
            <a:pPr eaLnBrk="1" hangingPunct="1">
              <a:defRPr/>
            </a:pPr>
            <a:r>
              <a:rPr lang="en-GB" altLang="fr-FR"/>
              <a:t>Ajouter dessins anatomiqus pratiques et fonctionnel des differents shunts et designer les veines correspondantes sur les schemas </a:t>
            </a:r>
          </a:p>
        </p:txBody>
      </p:sp>
    </p:spTree>
    <p:extLst>
      <p:ext uri="{BB962C8B-B14F-4D97-AF65-F5344CB8AC3E}">
        <p14:creationId xmlns:p14="http://schemas.microsoft.com/office/powerpoint/2010/main" val="359095479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miter lim="800000"/>
            <a:headEnd/>
            <a:tailEnd/>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8C9BCF6-DBE1-4500-B5B3-4E96B01298F5}" type="slidenum">
              <a:rPr kumimoji="0" lang="fr-FR" altLang="fr-FR" sz="1200" b="0" i="0" u="none" strike="noStrike" kern="1200" cap="none" spc="0" normalizeH="0" baseline="0" noProof="0">
                <a:ln>
                  <a:noFill/>
                </a:ln>
                <a:solidFill>
                  <a:srgbClr val="000000"/>
                </a:solidFill>
                <a:effectLst/>
                <a:uLnTx/>
                <a:uFillTx/>
                <a:latin typeface="Times New Roman" pitchFamily="18"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fr-FR" altLang="fr-FR" sz="1200" b="0" i="0" u="none" strike="noStrike" kern="1200" cap="none" spc="0" normalizeH="0" baseline="0" noProof="0">
              <a:ln>
                <a:noFill/>
              </a:ln>
              <a:solidFill>
                <a:srgbClr val="000000"/>
              </a:solidFill>
              <a:effectLst/>
              <a:uLnTx/>
              <a:uFillTx/>
              <a:latin typeface="Times New Roman" pitchFamily="18" charset="0"/>
              <a:ea typeface="+mn-ea"/>
              <a:cs typeface="Arial" charset="0"/>
            </a:endParaRPr>
          </a:p>
        </p:txBody>
      </p:sp>
      <p:sp>
        <p:nvSpPr>
          <p:cNvPr id="165891" name="Rectangle 2"/>
          <p:cNvSpPr>
            <a:spLocks noGrp="1" noRot="1" noChangeAspect="1" noChangeArrowheads="1" noTextEdit="1"/>
          </p:cNvSpPr>
          <p:nvPr>
            <p:ph type="sldImg"/>
          </p:nvPr>
        </p:nvSpPr>
        <p:spPr>
          <a:xfrm>
            <a:off x="1371600" y="1143000"/>
            <a:ext cx="4114800" cy="3086100"/>
          </a:xfrm>
          <a:ln/>
        </p:spPr>
      </p:sp>
      <p:sp>
        <p:nvSpPr>
          <p:cNvPr id="381955" name="Rectangle 3"/>
          <p:cNvSpPr>
            <a:spLocks noGrp="1" noChangeArrowheads="1"/>
          </p:cNvSpPr>
          <p:nvPr>
            <p:ph type="body" idx="1"/>
          </p:nvPr>
        </p:nvSpPr>
        <p:spPr/>
        <p:txBody>
          <a:bodyPr/>
          <a:lstStyle/>
          <a:p>
            <a:pPr eaLnBrk="1" hangingPunct="1">
              <a:defRPr/>
            </a:pPr>
            <a:r>
              <a:rPr lang="en-US" altLang="fr-FR"/>
              <a:t>FIG: 9 </a:t>
            </a:r>
            <a:r>
              <a:rPr lang="en-US" altLang="fr-FR" b="1">
                <a:effectLst>
                  <a:outerShdw blurRad="38100" dist="38100" dir="2700000" algn="tl">
                    <a:srgbClr val="C0C0C0"/>
                  </a:outerShdw>
                </a:effectLst>
              </a:rPr>
              <a:t>ANATOMO-FUNCTIONNAL VENOUS NETWORKS</a:t>
            </a:r>
          </a:p>
          <a:p>
            <a:pPr eaLnBrk="1" hangingPunct="1">
              <a:spcBef>
                <a:spcPct val="50000"/>
              </a:spcBef>
              <a:defRPr/>
            </a:pPr>
            <a:r>
              <a:rPr lang="en-US" altLang="fr-FR">
                <a:effectLst>
                  <a:outerShdw blurRad="38100" dist="38100" dir="2700000" algn="tl">
                    <a:srgbClr val="C0C0C0"/>
                  </a:outerShdw>
                </a:effectLst>
              </a:rPr>
              <a:t>N1: in C1 compartment :sub-fascial  deep veins</a:t>
            </a:r>
          </a:p>
          <a:p>
            <a:pPr eaLnBrk="1" hangingPunct="1">
              <a:spcBef>
                <a:spcPct val="50000"/>
              </a:spcBef>
              <a:defRPr/>
            </a:pPr>
            <a:r>
              <a:rPr lang="en-US" altLang="fr-FR">
                <a:effectLst>
                  <a:outerShdw blurRad="38100" dist="38100" dir="2700000" algn="tl">
                    <a:srgbClr val="C0C0C0"/>
                  </a:outerShdw>
                </a:effectLst>
              </a:rPr>
              <a:t>N2: in C2 compartment : Great and small saphenas, part of Anterior saphena and Giacomini’s vein intra-fascial pathway</a:t>
            </a:r>
          </a:p>
          <a:p>
            <a:pPr eaLnBrk="1" hangingPunct="1">
              <a:spcBef>
                <a:spcPct val="50000"/>
              </a:spcBef>
              <a:defRPr/>
            </a:pPr>
            <a:r>
              <a:rPr lang="en-US" altLang="fr-FR">
                <a:effectLst>
                  <a:outerShdw blurRad="38100" dist="38100" dir="2700000" algn="tl">
                    <a:srgbClr val="C0C0C0"/>
                  </a:outerShdw>
                </a:effectLst>
              </a:rPr>
              <a:t>N3: in C3 compartment : Great and small saphenas tributaries and other epi-fascial veins</a:t>
            </a:r>
          </a:p>
          <a:p>
            <a:pPr eaLnBrk="1" hangingPunct="1">
              <a:defRPr/>
            </a:pPr>
            <a:r>
              <a:rPr lang="en-US" altLang="fr-FR">
                <a:effectLst>
                  <a:outerShdw blurRad="38100" dist="38100" dir="2700000" algn="tl">
                    <a:srgbClr val="C0C0C0"/>
                  </a:outerShdw>
                </a:effectLst>
              </a:rPr>
              <a:t>N4L: Longitudinal linking veins between two different level saphenous zones</a:t>
            </a:r>
            <a:endParaRPr lang="en-US" altLang="fr-FR"/>
          </a:p>
          <a:p>
            <a:pPr eaLnBrk="1" hangingPunct="1">
              <a:spcBef>
                <a:spcPct val="50000"/>
              </a:spcBef>
              <a:defRPr/>
            </a:pPr>
            <a:r>
              <a:rPr lang="en-US" altLang="fr-FR">
                <a:effectLst>
                  <a:outerShdw blurRad="38100" dist="38100" dir="2700000" algn="tl">
                    <a:srgbClr val="C0C0C0"/>
                  </a:outerShdw>
                </a:effectLst>
              </a:rPr>
              <a:t>N4T: Transversal  linking veins between great and small saphenous networks</a:t>
            </a:r>
          </a:p>
          <a:p>
            <a:pPr eaLnBrk="1" hangingPunct="1">
              <a:defRPr/>
            </a:pPr>
            <a:endParaRPr lang="en-US" altLang="fr-FR"/>
          </a:p>
          <a:p>
            <a:pPr eaLnBrk="1" hangingPunct="1">
              <a:defRPr/>
            </a:pPr>
            <a:r>
              <a:rPr lang="en-GB" altLang="fr-FR"/>
              <a:t>Ajouter dessins anatomiqus pratiques et fonctionnel des differents shunts et designer les veines correspondantes sur les schemas </a:t>
            </a:r>
          </a:p>
        </p:txBody>
      </p:sp>
    </p:spTree>
    <p:extLst>
      <p:ext uri="{BB962C8B-B14F-4D97-AF65-F5344CB8AC3E}">
        <p14:creationId xmlns:p14="http://schemas.microsoft.com/office/powerpoint/2010/main" val="83363230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miter lim="800000"/>
            <a:headEnd/>
            <a:tailEnd/>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8C9BCF6-DBE1-4500-B5B3-4E96B01298F5}" type="slidenum">
              <a:rPr kumimoji="0" lang="fr-FR" altLang="fr-FR" sz="1200" b="0" i="0" u="none" strike="noStrike" kern="1200" cap="none" spc="0" normalizeH="0" baseline="0" noProof="0">
                <a:ln>
                  <a:noFill/>
                </a:ln>
                <a:solidFill>
                  <a:srgbClr val="000000"/>
                </a:solidFill>
                <a:effectLst/>
                <a:uLnTx/>
                <a:uFillTx/>
                <a:latin typeface="Times New Roman" pitchFamily="18"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40</a:t>
            </a:fld>
            <a:endParaRPr kumimoji="0" lang="fr-FR" altLang="fr-FR" sz="1200" b="0" i="0" u="none" strike="noStrike" kern="1200" cap="none" spc="0" normalizeH="0" baseline="0" noProof="0">
              <a:ln>
                <a:noFill/>
              </a:ln>
              <a:solidFill>
                <a:srgbClr val="000000"/>
              </a:solidFill>
              <a:effectLst/>
              <a:uLnTx/>
              <a:uFillTx/>
              <a:latin typeface="Times New Roman" pitchFamily="18" charset="0"/>
              <a:ea typeface="+mn-ea"/>
              <a:cs typeface="Arial" charset="0"/>
            </a:endParaRPr>
          </a:p>
        </p:txBody>
      </p:sp>
      <p:sp>
        <p:nvSpPr>
          <p:cNvPr id="165891" name="Rectangle 2"/>
          <p:cNvSpPr>
            <a:spLocks noGrp="1" noRot="1" noChangeAspect="1" noChangeArrowheads="1" noTextEdit="1"/>
          </p:cNvSpPr>
          <p:nvPr>
            <p:ph type="sldImg"/>
          </p:nvPr>
        </p:nvSpPr>
        <p:spPr>
          <a:xfrm>
            <a:off x="1371600" y="1143000"/>
            <a:ext cx="4114800" cy="3086100"/>
          </a:xfrm>
          <a:ln/>
        </p:spPr>
      </p:sp>
      <p:sp>
        <p:nvSpPr>
          <p:cNvPr id="381955" name="Rectangle 3"/>
          <p:cNvSpPr>
            <a:spLocks noGrp="1" noChangeArrowheads="1"/>
          </p:cNvSpPr>
          <p:nvPr>
            <p:ph type="body" idx="1"/>
          </p:nvPr>
        </p:nvSpPr>
        <p:spPr/>
        <p:txBody>
          <a:bodyPr/>
          <a:lstStyle/>
          <a:p>
            <a:pPr eaLnBrk="1" hangingPunct="1">
              <a:defRPr/>
            </a:pPr>
            <a:r>
              <a:rPr lang="en-US" altLang="fr-FR"/>
              <a:t>FIG: 9 </a:t>
            </a:r>
            <a:r>
              <a:rPr lang="en-US" altLang="fr-FR" b="1">
                <a:effectLst>
                  <a:outerShdw blurRad="38100" dist="38100" dir="2700000" algn="tl">
                    <a:srgbClr val="C0C0C0"/>
                  </a:outerShdw>
                </a:effectLst>
              </a:rPr>
              <a:t>ANATOMO-FUNCTIONNAL VENOUS NETWORKS</a:t>
            </a:r>
          </a:p>
          <a:p>
            <a:pPr eaLnBrk="1" hangingPunct="1">
              <a:spcBef>
                <a:spcPct val="50000"/>
              </a:spcBef>
              <a:defRPr/>
            </a:pPr>
            <a:r>
              <a:rPr lang="en-US" altLang="fr-FR">
                <a:effectLst>
                  <a:outerShdw blurRad="38100" dist="38100" dir="2700000" algn="tl">
                    <a:srgbClr val="C0C0C0"/>
                  </a:outerShdw>
                </a:effectLst>
              </a:rPr>
              <a:t>N1: in C1 compartment :sub-fascial  deep veins</a:t>
            </a:r>
          </a:p>
          <a:p>
            <a:pPr eaLnBrk="1" hangingPunct="1">
              <a:spcBef>
                <a:spcPct val="50000"/>
              </a:spcBef>
              <a:defRPr/>
            </a:pPr>
            <a:r>
              <a:rPr lang="en-US" altLang="fr-FR">
                <a:effectLst>
                  <a:outerShdw blurRad="38100" dist="38100" dir="2700000" algn="tl">
                    <a:srgbClr val="C0C0C0"/>
                  </a:outerShdw>
                </a:effectLst>
              </a:rPr>
              <a:t>N2: in C2 compartment : Great and small saphenas, part of Anterior saphena and Giacomini’s vein intra-fascial pathway</a:t>
            </a:r>
          </a:p>
          <a:p>
            <a:pPr eaLnBrk="1" hangingPunct="1">
              <a:spcBef>
                <a:spcPct val="50000"/>
              </a:spcBef>
              <a:defRPr/>
            </a:pPr>
            <a:r>
              <a:rPr lang="en-US" altLang="fr-FR">
                <a:effectLst>
                  <a:outerShdw blurRad="38100" dist="38100" dir="2700000" algn="tl">
                    <a:srgbClr val="C0C0C0"/>
                  </a:outerShdw>
                </a:effectLst>
              </a:rPr>
              <a:t>N3: in C3 compartment : Great and small saphenas tributaries and other epi-fascial veins</a:t>
            </a:r>
          </a:p>
          <a:p>
            <a:pPr eaLnBrk="1" hangingPunct="1">
              <a:defRPr/>
            </a:pPr>
            <a:r>
              <a:rPr lang="en-US" altLang="fr-FR">
                <a:effectLst>
                  <a:outerShdw blurRad="38100" dist="38100" dir="2700000" algn="tl">
                    <a:srgbClr val="C0C0C0"/>
                  </a:outerShdw>
                </a:effectLst>
              </a:rPr>
              <a:t>N4L: Longitudinal linking veins between two different level saphenous zones</a:t>
            </a:r>
            <a:endParaRPr lang="en-US" altLang="fr-FR"/>
          </a:p>
          <a:p>
            <a:pPr eaLnBrk="1" hangingPunct="1">
              <a:spcBef>
                <a:spcPct val="50000"/>
              </a:spcBef>
              <a:defRPr/>
            </a:pPr>
            <a:r>
              <a:rPr lang="en-US" altLang="fr-FR">
                <a:effectLst>
                  <a:outerShdw blurRad="38100" dist="38100" dir="2700000" algn="tl">
                    <a:srgbClr val="C0C0C0"/>
                  </a:outerShdw>
                </a:effectLst>
              </a:rPr>
              <a:t>N4T: Transversal  linking veins between great and small saphenous networks</a:t>
            </a:r>
          </a:p>
          <a:p>
            <a:pPr eaLnBrk="1" hangingPunct="1">
              <a:defRPr/>
            </a:pPr>
            <a:endParaRPr lang="en-US" altLang="fr-FR"/>
          </a:p>
          <a:p>
            <a:pPr eaLnBrk="1" hangingPunct="1">
              <a:defRPr/>
            </a:pPr>
            <a:r>
              <a:rPr lang="en-GB" altLang="fr-FR"/>
              <a:t>Ajouter dessins anatomiqus pratiques et fonctionnel des differents shunts et designer les veines correspondantes sur les schemas </a:t>
            </a:r>
          </a:p>
        </p:txBody>
      </p:sp>
    </p:spTree>
    <p:extLst>
      <p:ext uri="{BB962C8B-B14F-4D97-AF65-F5344CB8AC3E}">
        <p14:creationId xmlns:p14="http://schemas.microsoft.com/office/powerpoint/2010/main" val="37640472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7"/>
          <p:cNvSpPr>
            <a:spLocks noGrp="1" noChangeArrowheads="1"/>
          </p:cNvSpPr>
          <p:nvPr>
            <p:ph type="sldNum" sz="quarter" idx="5"/>
          </p:nvPr>
        </p:nvSpPr>
        <p:spPr>
          <a:noFill/>
          <a:ln>
            <a:miter lim="800000"/>
            <a:headEnd/>
            <a:tailEnd/>
          </a:ln>
        </p:spPr>
        <p:txBody>
          <a:bodyPr/>
          <a:lstStyle/>
          <a:p>
            <a:fld id="{C78FD10B-4F94-4AA7-BAF8-7A34E1806D95}" type="slidenum">
              <a:rPr lang="fr-FR" altLang="fr-FR"/>
              <a:pPr/>
              <a:t>41</a:t>
            </a:fld>
            <a:endParaRPr lang="fr-FR" altLang="fr-FR"/>
          </a:p>
        </p:txBody>
      </p:sp>
      <p:sp>
        <p:nvSpPr>
          <p:cNvPr id="145411" name="Rectangle 2"/>
          <p:cNvSpPr>
            <a:spLocks noGrp="1" noRot="1" noChangeAspect="1" noChangeArrowheads="1" noTextEdit="1"/>
          </p:cNvSpPr>
          <p:nvPr>
            <p:ph type="sldImg"/>
          </p:nvPr>
        </p:nvSpPr>
        <p:spPr>
          <a:ln/>
        </p:spPr>
      </p:sp>
      <p:sp>
        <p:nvSpPr>
          <p:cNvPr id="281603" name="Rectangle 3"/>
          <p:cNvSpPr>
            <a:spLocks noGrp="1" noChangeArrowheads="1"/>
          </p:cNvSpPr>
          <p:nvPr>
            <p:ph type="body" idx="1"/>
          </p:nvPr>
        </p:nvSpPr>
        <p:spPr/>
        <p:txBody>
          <a:bodyPr/>
          <a:lstStyle/>
          <a:p>
            <a:pPr eaLnBrk="1" hangingPunct="1">
              <a:defRPr/>
            </a:pPr>
            <a:r>
              <a:rPr lang="en-US" altLang="fr-FR"/>
              <a:t>FIG: 9 </a:t>
            </a:r>
            <a:r>
              <a:rPr lang="en-US" altLang="fr-FR" b="1">
                <a:effectLst>
                  <a:outerShdw blurRad="38100" dist="38100" dir="2700000" algn="tl">
                    <a:srgbClr val="C0C0C0"/>
                  </a:outerShdw>
                </a:effectLst>
              </a:rPr>
              <a:t>ANATOMO-FUNCTIONNAL VENOUS NETWORKS</a:t>
            </a:r>
          </a:p>
          <a:p>
            <a:pPr eaLnBrk="1" hangingPunct="1">
              <a:spcBef>
                <a:spcPct val="50000"/>
              </a:spcBef>
              <a:defRPr/>
            </a:pPr>
            <a:r>
              <a:rPr lang="en-US" altLang="fr-FR">
                <a:effectLst>
                  <a:outerShdw blurRad="38100" dist="38100" dir="2700000" algn="tl">
                    <a:srgbClr val="C0C0C0"/>
                  </a:outerShdw>
                </a:effectLst>
              </a:rPr>
              <a:t>N1: in C1 compartment :sub-fascial  deep veins</a:t>
            </a:r>
          </a:p>
          <a:p>
            <a:pPr eaLnBrk="1" hangingPunct="1">
              <a:spcBef>
                <a:spcPct val="50000"/>
              </a:spcBef>
              <a:defRPr/>
            </a:pPr>
            <a:r>
              <a:rPr lang="en-US" altLang="fr-FR">
                <a:effectLst>
                  <a:outerShdw blurRad="38100" dist="38100" dir="2700000" algn="tl">
                    <a:srgbClr val="C0C0C0"/>
                  </a:outerShdw>
                </a:effectLst>
              </a:rPr>
              <a:t>N2: in C2 compartment : Great and small saphenas, part of Anterior saphena and Giacomini’s vein intra-fascial pathway</a:t>
            </a:r>
          </a:p>
          <a:p>
            <a:pPr eaLnBrk="1" hangingPunct="1">
              <a:spcBef>
                <a:spcPct val="50000"/>
              </a:spcBef>
              <a:defRPr/>
            </a:pPr>
            <a:r>
              <a:rPr lang="en-US" altLang="fr-FR">
                <a:effectLst>
                  <a:outerShdw blurRad="38100" dist="38100" dir="2700000" algn="tl">
                    <a:srgbClr val="C0C0C0"/>
                  </a:outerShdw>
                </a:effectLst>
              </a:rPr>
              <a:t>N3: in C3 compartment : Great and small saphenas tributaries and other epi-fascial veins</a:t>
            </a:r>
          </a:p>
          <a:p>
            <a:pPr eaLnBrk="1" hangingPunct="1">
              <a:defRPr/>
            </a:pPr>
            <a:r>
              <a:rPr lang="en-US" altLang="fr-FR">
                <a:effectLst>
                  <a:outerShdw blurRad="38100" dist="38100" dir="2700000" algn="tl">
                    <a:srgbClr val="C0C0C0"/>
                  </a:outerShdw>
                </a:effectLst>
              </a:rPr>
              <a:t>N4L: Longitudinal linking veins between two different level saphenous zones</a:t>
            </a:r>
            <a:endParaRPr lang="en-US" altLang="fr-FR"/>
          </a:p>
          <a:p>
            <a:pPr eaLnBrk="1" hangingPunct="1">
              <a:spcBef>
                <a:spcPct val="50000"/>
              </a:spcBef>
              <a:defRPr/>
            </a:pPr>
            <a:r>
              <a:rPr lang="en-US" altLang="fr-FR">
                <a:effectLst>
                  <a:outerShdw blurRad="38100" dist="38100" dir="2700000" algn="tl">
                    <a:srgbClr val="C0C0C0"/>
                  </a:outerShdw>
                </a:effectLst>
              </a:rPr>
              <a:t>N4T: Transversal  linking veins between great and small saphenous networks</a:t>
            </a:r>
          </a:p>
          <a:p>
            <a:pPr eaLnBrk="1" hangingPunct="1">
              <a:defRPr/>
            </a:pPr>
            <a:endParaRPr lang="en-US" altLang="fr-FR"/>
          </a:p>
          <a:p>
            <a:pPr eaLnBrk="1" hangingPunct="1">
              <a:defRPr/>
            </a:pPr>
            <a:r>
              <a:rPr lang="en-GB" altLang="fr-FR"/>
              <a:t>Ajouter dessins anatomiqus pratiques et fonctionnel des differents shunts et designer les veines correspondantes sur les schemas </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97FAB76-3A50-467B-966C-15C742582177}" type="slidenum">
              <a:rPr lang="fr-FR"/>
              <a:pPr/>
              <a:t>5</a:t>
            </a:fld>
            <a:endParaRPr lang="fr-FR"/>
          </a:p>
        </p:txBody>
      </p:sp>
      <p:sp>
        <p:nvSpPr>
          <p:cNvPr id="495618" name="Rectangle 2"/>
          <p:cNvSpPr>
            <a:spLocks noGrp="1" noRot="1" noChangeAspect="1" noChangeArrowheads="1" noTextEdit="1"/>
          </p:cNvSpPr>
          <p:nvPr>
            <p:ph type="sldImg"/>
          </p:nvPr>
        </p:nvSpPr>
        <p:spPr>
          <a:ln/>
        </p:spPr>
      </p:sp>
      <p:sp>
        <p:nvSpPr>
          <p:cNvPr id="49561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51664036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p:cNvSpPr>
            <a:spLocks noGrp="1" noChangeArrowheads="1"/>
          </p:cNvSpPr>
          <p:nvPr>
            <p:ph type="sldNum" sz="quarter" idx="5"/>
          </p:nvPr>
        </p:nvSpPr>
        <p:spPr>
          <a:noFill/>
          <a:ln>
            <a:miter lim="800000"/>
            <a:headEnd/>
            <a:tailEnd/>
          </a:ln>
        </p:spPr>
        <p:txBody>
          <a:bodyPr/>
          <a:lstStyle/>
          <a:p>
            <a:fld id="{31C4FDFE-9DE5-4A2F-B056-2027DC466249}" type="slidenum">
              <a:rPr lang="fr-FR" altLang="fr-FR"/>
              <a:pPr/>
              <a:t>42</a:t>
            </a:fld>
            <a:endParaRPr lang="fr-FR" altLang="fr-FR"/>
          </a:p>
        </p:txBody>
      </p:sp>
      <p:sp>
        <p:nvSpPr>
          <p:cNvPr id="146435" name="Rectangle 2"/>
          <p:cNvSpPr>
            <a:spLocks noGrp="1" noRot="1" noChangeAspect="1" noChangeArrowheads="1" noTextEdit="1"/>
          </p:cNvSpPr>
          <p:nvPr>
            <p:ph type="sldImg"/>
          </p:nvPr>
        </p:nvSpPr>
        <p:spPr>
          <a:ln/>
        </p:spPr>
      </p:sp>
      <p:sp>
        <p:nvSpPr>
          <p:cNvPr id="287747" name="Rectangle 3"/>
          <p:cNvSpPr>
            <a:spLocks noGrp="1" noChangeArrowheads="1"/>
          </p:cNvSpPr>
          <p:nvPr>
            <p:ph type="body" idx="1"/>
          </p:nvPr>
        </p:nvSpPr>
        <p:spPr/>
        <p:txBody>
          <a:bodyPr/>
          <a:lstStyle/>
          <a:p>
            <a:pPr eaLnBrk="1" hangingPunct="1">
              <a:defRPr/>
            </a:pPr>
            <a:r>
              <a:rPr lang="en-US" altLang="fr-FR"/>
              <a:t>FIG: 9 </a:t>
            </a:r>
            <a:r>
              <a:rPr lang="en-US" altLang="fr-FR" b="1">
                <a:effectLst>
                  <a:outerShdw blurRad="38100" dist="38100" dir="2700000" algn="tl">
                    <a:srgbClr val="C0C0C0"/>
                  </a:outerShdw>
                </a:effectLst>
              </a:rPr>
              <a:t>ANATOMO-FUNCTIONNAL VENOUS NETWORKS</a:t>
            </a:r>
          </a:p>
          <a:p>
            <a:pPr eaLnBrk="1" hangingPunct="1">
              <a:spcBef>
                <a:spcPct val="50000"/>
              </a:spcBef>
              <a:defRPr/>
            </a:pPr>
            <a:r>
              <a:rPr lang="en-US" altLang="fr-FR">
                <a:effectLst>
                  <a:outerShdw blurRad="38100" dist="38100" dir="2700000" algn="tl">
                    <a:srgbClr val="C0C0C0"/>
                  </a:outerShdw>
                </a:effectLst>
              </a:rPr>
              <a:t>N1: in C1 compartment :sub-fascial  deep veins</a:t>
            </a:r>
          </a:p>
          <a:p>
            <a:pPr eaLnBrk="1" hangingPunct="1">
              <a:spcBef>
                <a:spcPct val="50000"/>
              </a:spcBef>
              <a:defRPr/>
            </a:pPr>
            <a:r>
              <a:rPr lang="en-US" altLang="fr-FR">
                <a:effectLst>
                  <a:outerShdw blurRad="38100" dist="38100" dir="2700000" algn="tl">
                    <a:srgbClr val="C0C0C0"/>
                  </a:outerShdw>
                </a:effectLst>
              </a:rPr>
              <a:t>N2: in C2 compartment : Great and small saphenas, part of Anterior saphena and Giacomini’s vein intra-fascial pathway</a:t>
            </a:r>
          </a:p>
          <a:p>
            <a:pPr eaLnBrk="1" hangingPunct="1">
              <a:spcBef>
                <a:spcPct val="50000"/>
              </a:spcBef>
              <a:defRPr/>
            </a:pPr>
            <a:r>
              <a:rPr lang="en-US" altLang="fr-FR">
                <a:effectLst>
                  <a:outerShdw blurRad="38100" dist="38100" dir="2700000" algn="tl">
                    <a:srgbClr val="C0C0C0"/>
                  </a:outerShdw>
                </a:effectLst>
              </a:rPr>
              <a:t>N3: in C3 compartment : Great and small saphenas tributaries and other epi-fascial veins</a:t>
            </a:r>
          </a:p>
          <a:p>
            <a:pPr eaLnBrk="1" hangingPunct="1">
              <a:defRPr/>
            </a:pPr>
            <a:r>
              <a:rPr lang="en-US" altLang="fr-FR">
                <a:effectLst>
                  <a:outerShdw blurRad="38100" dist="38100" dir="2700000" algn="tl">
                    <a:srgbClr val="C0C0C0"/>
                  </a:outerShdw>
                </a:effectLst>
              </a:rPr>
              <a:t>N4L: Longitudinal linking veins between two different level saphenous zones</a:t>
            </a:r>
            <a:endParaRPr lang="en-US" altLang="fr-FR"/>
          </a:p>
          <a:p>
            <a:pPr eaLnBrk="1" hangingPunct="1">
              <a:spcBef>
                <a:spcPct val="50000"/>
              </a:spcBef>
              <a:defRPr/>
            </a:pPr>
            <a:r>
              <a:rPr lang="en-US" altLang="fr-FR">
                <a:effectLst>
                  <a:outerShdw blurRad="38100" dist="38100" dir="2700000" algn="tl">
                    <a:srgbClr val="C0C0C0"/>
                  </a:outerShdw>
                </a:effectLst>
              </a:rPr>
              <a:t>N4T: Transversal  linking veins between great and small saphenous networks</a:t>
            </a:r>
          </a:p>
          <a:p>
            <a:pPr eaLnBrk="1" hangingPunct="1">
              <a:defRPr/>
            </a:pPr>
            <a:endParaRPr lang="en-US" altLang="fr-FR"/>
          </a:p>
          <a:p>
            <a:pPr eaLnBrk="1" hangingPunct="1">
              <a:defRPr/>
            </a:pPr>
            <a:r>
              <a:rPr lang="en-GB" altLang="fr-FR"/>
              <a:t>Ajouter dessins anatomiqus pratiques et fonctionnel des differents shunts et designer les veines correspondantes sur les schemas </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a:noFill/>
          <a:ln>
            <a:miter lim="800000"/>
            <a:headEnd/>
            <a:tailEnd/>
          </a:ln>
        </p:spPr>
        <p:txBody>
          <a:bodyPr/>
          <a:lstStyle/>
          <a:p>
            <a:fld id="{885D4887-6C92-40B5-B87E-5ECC8F8D312D}" type="slidenum">
              <a:rPr lang="fr-FR" altLang="fr-FR"/>
              <a:pPr/>
              <a:t>44</a:t>
            </a:fld>
            <a:endParaRPr lang="fr-FR" altLang="fr-FR"/>
          </a:p>
        </p:txBody>
      </p:sp>
      <p:sp>
        <p:nvSpPr>
          <p:cNvPr id="147459" name="Rectangle 2"/>
          <p:cNvSpPr>
            <a:spLocks noGrp="1" noRot="1" noChangeAspect="1" noChangeArrowheads="1" noTextEdit="1"/>
          </p:cNvSpPr>
          <p:nvPr>
            <p:ph type="sldImg"/>
          </p:nvPr>
        </p:nvSpPr>
        <p:spPr>
          <a:ln/>
        </p:spPr>
      </p:sp>
      <p:sp>
        <p:nvSpPr>
          <p:cNvPr id="289795" name="Rectangle 3"/>
          <p:cNvSpPr>
            <a:spLocks noGrp="1" noChangeArrowheads="1"/>
          </p:cNvSpPr>
          <p:nvPr>
            <p:ph type="body" idx="1"/>
          </p:nvPr>
        </p:nvSpPr>
        <p:spPr/>
        <p:txBody>
          <a:bodyPr/>
          <a:lstStyle/>
          <a:p>
            <a:pPr eaLnBrk="1" hangingPunct="1">
              <a:defRPr/>
            </a:pPr>
            <a:r>
              <a:rPr lang="en-US" altLang="fr-FR"/>
              <a:t>FIG: 9 </a:t>
            </a:r>
            <a:r>
              <a:rPr lang="en-US" altLang="fr-FR" b="1">
                <a:effectLst>
                  <a:outerShdw blurRad="38100" dist="38100" dir="2700000" algn="tl">
                    <a:srgbClr val="C0C0C0"/>
                  </a:outerShdw>
                </a:effectLst>
              </a:rPr>
              <a:t>ANATOMO-FUNCTIONNAL VENOUS NETWORKS</a:t>
            </a:r>
          </a:p>
          <a:p>
            <a:pPr eaLnBrk="1" hangingPunct="1">
              <a:spcBef>
                <a:spcPct val="50000"/>
              </a:spcBef>
              <a:defRPr/>
            </a:pPr>
            <a:r>
              <a:rPr lang="en-US" altLang="fr-FR">
                <a:effectLst>
                  <a:outerShdw blurRad="38100" dist="38100" dir="2700000" algn="tl">
                    <a:srgbClr val="C0C0C0"/>
                  </a:outerShdw>
                </a:effectLst>
              </a:rPr>
              <a:t>N1: in C1 compartment :sub-fascial  deep veins</a:t>
            </a:r>
          </a:p>
          <a:p>
            <a:pPr eaLnBrk="1" hangingPunct="1">
              <a:spcBef>
                <a:spcPct val="50000"/>
              </a:spcBef>
              <a:defRPr/>
            </a:pPr>
            <a:r>
              <a:rPr lang="en-US" altLang="fr-FR">
                <a:effectLst>
                  <a:outerShdw blurRad="38100" dist="38100" dir="2700000" algn="tl">
                    <a:srgbClr val="C0C0C0"/>
                  </a:outerShdw>
                </a:effectLst>
              </a:rPr>
              <a:t>N2: in C2 compartment : Great and small saphenas, part of Anterior saphena and Giacomini’s vein intra-fascial pathway</a:t>
            </a:r>
          </a:p>
          <a:p>
            <a:pPr eaLnBrk="1" hangingPunct="1">
              <a:spcBef>
                <a:spcPct val="50000"/>
              </a:spcBef>
              <a:defRPr/>
            </a:pPr>
            <a:r>
              <a:rPr lang="en-US" altLang="fr-FR">
                <a:effectLst>
                  <a:outerShdw blurRad="38100" dist="38100" dir="2700000" algn="tl">
                    <a:srgbClr val="C0C0C0"/>
                  </a:outerShdw>
                </a:effectLst>
              </a:rPr>
              <a:t>N3: in C3 compartment : Great and small saphenas tributaries and other epi-fascial veins</a:t>
            </a:r>
          </a:p>
          <a:p>
            <a:pPr eaLnBrk="1" hangingPunct="1">
              <a:defRPr/>
            </a:pPr>
            <a:r>
              <a:rPr lang="en-US" altLang="fr-FR">
                <a:effectLst>
                  <a:outerShdw blurRad="38100" dist="38100" dir="2700000" algn="tl">
                    <a:srgbClr val="C0C0C0"/>
                  </a:outerShdw>
                </a:effectLst>
              </a:rPr>
              <a:t>N4L: Longitudinal linking veins between two different level saphenous zones</a:t>
            </a:r>
            <a:endParaRPr lang="en-US" altLang="fr-FR"/>
          </a:p>
          <a:p>
            <a:pPr eaLnBrk="1" hangingPunct="1">
              <a:spcBef>
                <a:spcPct val="50000"/>
              </a:spcBef>
              <a:defRPr/>
            </a:pPr>
            <a:r>
              <a:rPr lang="en-US" altLang="fr-FR">
                <a:effectLst>
                  <a:outerShdw blurRad="38100" dist="38100" dir="2700000" algn="tl">
                    <a:srgbClr val="C0C0C0"/>
                  </a:outerShdw>
                </a:effectLst>
              </a:rPr>
              <a:t>N4T: Transversal  linking veins between great and small saphenous networks</a:t>
            </a:r>
          </a:p>
          <a:p>
            <a:pPr eaLnBrk="1" hangingPunct="1">
              <a:defRPr/>
            </a:pPr>
            <a:endParaRPr lang="en-US" altLang="fr-FR"/>
          </a:p>
          <a:p>
            <a:pPr eaLnBrk="1" hangingPunct="1">
              <a:defRPr/>
            </a:pPr>
            <a:r>
              <a:rPr lang="en-GB" altLang="fr-FR"/>
              <a:t>Ajouter dessins anatomiqus pratiques et fonctionnel des differents shunts et designer les veines correspondantes sur les schemas </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miter lim="800000"/>
            <a:headEnd/>
            <a:tailEnd/>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8C9BCF6-DBE1-4500-B5B3-4E96B01298F5}" type="slidenum">
              <a:rPr kumimoji="0" lang="fr-FR" altLang="fr-FR" sz="1200" b="0" i="0" u="none" strike="noStrike" kern="1200" cap="none" spc="0" normalizeH="0" baseline="0" noProof="0">
                <a:ln>
                  <a:noFill/>
                </a:ln>
                <a:solidFill>
                  <a:srgbClr val="000000"/>
                </a:solidFill>
                <a:effectLst/>
                <a:uLnTx/>
                <a:uFillTx/>
                <a:latin typeface="Times New Roman" pitchFamily="18"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fr-FR" altLang="fr-FR" sz="1200" b="0" i="0" u="none" strike="noStrike" kern="1200" cap="none" spc="0" normalizeH="0" baseline="0" noProof="0">
              <a:ln>
                <a:noFill/>
              </a:ln>
              <a:solidFill>
                <a:srgbClr val="000000"/>
              </a:solidFill>
              <a:effectLst/>
              <a:uLnTx/>
              <a:uFillTx/>
              <a:latin typeface="Times New Roman" pitchFamily="18" charset="0"/>
              <a:ea typeface="+mn-ea"/>
              <a:cs typeface="Arial" charset="0"/>
            </a:endParaRPr>
          </a:p>
        </p:txBody>
      </p:sp>
      <p:sp>
        <p:nvSpPr>
          <p:cNvPr id="165891" name="Rectangle 2"/>
          <p:cNvSpPr>
            <a:spLocks noGrp="1" noRot="1" noChangeAspect="1" noChangeArrowheads="1" noTextEdit="1"/>
          </p:cNvSpPr>
          <p:nvPr>
            <p:ph type="sldImg"/>
          </p:nvPr>
        </p:nvSpPr>
        <p:spPr>
          <a:xfrm>
            <a:off x="1371600" y="1143000"/>
            <a:ext cx="4114800" cy="3086100"/>
          </a:xfrm>
          <a:ln/>
        </p:spPr>
      </p:sp>
      <p:sp>
        <p:nvSpPr>
          <p:cNvPr id="381955" name="Rectangle 3"/>
          <p:cNvSpPr>
            <a:spLocks noGrp="1" noChangeArrowheads="1"/>
          </p:cNvSpPr>
          <p:nvPr>
            <p:ph type="body" idx="1"/>
          </p:nvPr>
        </p:nvSpPr>
        <p:spPr/>
        <p:txBody>
          <a:bodyPr/>
          <a:lstStyle/>
          <a:p>
            <a:pPr eaLnBrk="1" hangingPunct="1">
              <a:defRPr/>
            </a:pPr>
            <a:r>
              <a:rPr lang="en-US" altLang="fr-FR"/>
              <a:t>FIG: 9 </a:t>
            </a:r>
            <a:r>
              <a:rPr lang="en-US" altLang="fr-FR" b="1">
                <a:effectLst>
                  <a:outerShdw blurRad="38100" dist="38100" dir="2700000" algn="tl">
                    <a:srgbClr val="C0C0C0"/>
                  </a:outerShdw>
                </a:effectLst>
              </a:rPr>
              <a:t>ANATOMO-FUNCTIONNAL VENOUS NETWORKS</a:t>
            </a:r>
          </a:p>
          <a:p>
            <a:pPr eaLnBrk="1" hangingPunct="1">
              <a:spcBef>
                <a:spcPct val="50000"/>
              </a:spcBef>
              <a:defRPr/>
            </a:pPr>
            <a:r>
              <a:rPr lang="en-US" altLang="fr-FR">
                <a:effectLst>
                  <a:outerShdw blurRad="38100" dist="38100" dir="2700000" algn="tl">
                    <a:srgbClr val="C0C0C0"/>
                  </a:outerShdw>
                </a:effectLst>
              </a:rPr>
              <a:t>N1: in C1 compartment :sub-fascial  deep veins</a:t>
            </a:r>
          </a:p>
          <a:p>
            <a:pPr eaLnBrk="1" hangingPunct="1">
              <a:spcBef>
                <a:spcPct val="50000"/>
              </a:spcBef>
              <a:defRPr/>
            </a:pPr>
            <a:r>
              <a:rPr lang="en-US" altLang="fr-FR">
                <a:effectLst>
                  <a:outerShdw blurRad="38100" dist="38100" dir="2700000" algn="tl">
                    <a:srgbClr val="C0C0C0"/>
                  </a:outerShdw>
                </a:effectLst>
              </a:rPr>
              <a:t>N2: in C2 compartment : Great and small saphenas, part of Anterior saphena and Giacomini’s vein intra-fascial pathway</a:t>
            </a:r>
          </a:p>
          <a:p>
            <a:pPr eaLnBrk="1" hangingPunct="1">
              <a:spcBef>
                <a:spcPct val="50000"/>
              </a:spcBef>
              <a:defRPr/>
            </a:pPr>
            <a:r>
              <a:rPr lang="en-US" altLang="fr-FR">
                <a:effectLst>
                  <a:outerShdw blurRad="38100" dist="38100" dir="2700000" algn="tl">
                    <a:srgbClr val="C0C0C0"/>
                  </a:outerShdw>
                </a:effectLst>
              </a:rPr>
              <a:t>N3: in C3 compartment : Great and small saphenas tributaries and other epi-fascial veins</a:t>
            </a:r>
          </a:p>
          <a:p>
            <a:pPr eaLnBrk="1" hangingPunct="1">
              <a:defRPr/>
            </a:pPr>
            <a:r>
              <a:rPr lang="en-US" altLang="fr-FR">
                <a:effectLst>
                  <a:outerShdw blurRad="38100" dist="38100" dir="2700000" algn="tl">
                    <a:srgbClr val="C0C0C0"/>
                  </a:outerShdw>
                </a:effectLst>
              </a:rPr>
              <a:t>N4L: Longitudinal linking veins between two different level saphenous zones</a:t>
            </a:r>
            <a:endParaRPr lang="en-US" altLang="fr-FR"/>
          </a:p>
          <a:p>
            <a:pPr eaLnBrk="1" hangingPunct="1">
              <a:spcBef>
                <a:spcPct val="50000"/>
              </a:spcBef>
              <a:defRPr/>
            </a:pPr>
            <a:r>
              <a:rPr lang="en-US" altLang="fr-FR">
                <a:effectLst>
                  <a:outerShdw blurRad="38100" dist="38100" dir="2700000" algn="tl">
                    <a:srgbClr val="C0C0C0"/>
                  </a:outerShdw>
                </a:effectLst>
              </a:rPr>
              <a:t>N4T: Transversal  linking veins between great and small saphenous networks</a:t>
            </a:r>
          </a:p>
          <a:p>
            <a:pPr eaLnBrk="1" hangingPunct="1">
              <a:defRPr/>
            </a:pPr>
            <a:endParaRPr lang="en-US" altLang="fr-FR"/>
          </a:p>
          <a:p>
            <a:pPr eaLnBrk="1" hangingPunct="1">
              <a:defRPr/>
            </a:pPr>
            <a:r>
              <a:rPr lang="en-GB" altLang="fr-FR"/>
              <a:t>Ajouter dessins anatomiqus pratiques et fonctionnel des differents shunts et designer les veines correspondantes sur les schemas </a:t>
            </a:r>
          </a:p>
        </p:txBody>
      </p:sp>
    </p:spTree>
    <p:extLst>
      <p:ext uri="{BB962C8B-B14F-4D97-AF65-F5344CB8AC3E}">
        <p14:creationId xmlns:p14="http://schemas.microsoft.com/office/powerpoint/2010/main" val="148441148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a:extLst>
              <a:ext uri="{FF2B5EF4-FFF2-40B4-BE49-F238E27FC236}">
                <a16:creationId xmlns:a16="http://schemas.microsoft.com/office/drawing/2014/main" id="{AE50A042-1C6F-44B9-ACCC-24EB1F00B836}"/>
              </a:ext>
            </a:extLst>
          </p:cNvPr>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98242F6-B058-41AF-A637-BF86964CF716}" type="slidenum">
              <a:rPr kumimoji="0" lang="fr-FR" altLang="fr-FR"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fr-FR"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8243" name="Rectangle 2">
            <a:extLst>
              <a:ext uri="{FF2B5EF4-FFF2-40B4-BE49-F238E27FC236}">
                <a16:creationId xmlns:a16="http://schemas.microsoft.com/office/drawing/2014/main" id="{0E5BAA14-ABAB-44EC-A11C-D03098A19B49}"/>
              </a:ext>
            </a:extLst>
          </p:cNvPr>
          <p:cNvSpPr>
            <a:spLocks noGrp="1" noRot="1" noChangeAspect="1" noChangeArrowheads="1" noTextEdit="1"/>
          </p:cNvSpPr>
          <p:nvPr>
            <p:ph type="sldImg"/>
          </p:nvPr>
        </p:nvSpPr>
        <p:spPr>
          <a:xfrm>
            <a:off x="1371600" y="1143000"/>
            <a:ext cx="4114800" cy="3086100"/>
          </a:xfrm>
          <a:ln/>
        </p:spPr>
      </p:sp>
      <p:sp>
        <p:nvSpPr>
          <p:cNvPr id="138244" name="Rectangle 3">
            <a:extLst>
              <a:ext uri="{FF2B5EF4-FFF2-40B4-BE49-F238E27FC236}">
                <a16:creationId xmlns:a16="http://schemas.microsoft.com/office/drawing/2014/main" id="{2E99AE77-EA99-4333-9B03-A106A4EB8554}"/>
              </a:ext>
            </a:extLst>
          </p:cNvPr>
          <p:cNvSpPr>
            <a:spLocks noGrp="1" noChangeArrowheads="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fr-FR" altLang="fr-F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a:extLst>
              <a:ext uri="{FF2B5EF4-FFF2-40B4-BE49-F238E27FC236}">
                <a16:creationId xmlns:a16="http://schemas.microsoft.com/office/drawing/2014/main" id="{AE50A042-1C6F-44B9-ACCC-24EB1F00B836}"/>
              </a:ext>
            </a:extLst>
          </p:cNvPr>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98242F6-B058-41AF-A637-BF86964CF716}" type="slidenum">
              <a:rPr kumimoji="0" lang="fr-FR" altLang="fr-FR"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fr-FR"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8243" name="Rectangle 2">
            <a:extLst>
              <a:ext uri="{FF2B5EF4-FFF2-40B4-BE49-F238E27FC236}">
                <a16:creationId xmlns:a16="http://schemas.microsoft.com/office/drawing/2014/main" id="{0E5BAA14-ABAB-44EC-A11C-D03098A19B49}"/>
              </a:ext>
            </a:extLst>
          </p:cNvPr>
          <p:cNvSpPr>
            <a:spLocks noGrp="1" noRot="1" noChangeAspect="1" noChangeArrowheads="1" noTextEdit="1"/>
          </p:cNvSpPr>
          <p:nvPr>
            <p:ph type="sldImg"/>
          </p:nvPr>
        </p:nvSpPr>
        <p:spPr>
          <a:xfrm>
            <a:off x="1371600" y="1143000"/>
            <a:ext cx="4114800" cy="3086100"/>
          </a:xfrm>
          <a:ln/>
        </p:spPr>
      </p:sp>
      <p:sp>
        <p:nvSpPr>
          <p:cNvPr id="138244" name="Rectangle 3">
            <a:extLst>
              <a:ext uri="{FF2B5EF4-FFF2-40B4-BE49-F238E27FC236}">
                <a16:creationId xmlns:a16="http://schemas.microsoft.com/office/drawing/2014/main" id="{2E99AE77-EA99-4333-9B03-A106A4EB8554}"/>
              </a:ext>
            </a:extLst>
          </p:cNvPr>
          <p:cNvSpPr>
            <a:spLocks noGrp="1" noChangeArrowheads="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fr-FR" altLang="fr-FR"/>
          </a:p>
        </p:txBody>
      </p:sp>
    </p:spTree>
    <p:extLst>
      <p:ext uri="{BB962C8B-B14F-4D97-AF65-F5344CB8AC3E}">
        <p14:creationId xmlns:p14="http://schemas.microsoft.com/office/powerpoint/2010/main" val="404829406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a:extLst>
              <a:ext uri="{FF2B5EF4-FFF2-40B4-BE49-F238E27FC236}">
                <a16:creationId xmlns:a16="http://schemas.microsoft.com/office/drawing/2014/main" id="{AEE46AD4-97E2-4DE8-ACEA-40EE5D51A264}"/>
              </a:ext>
            </a:extLst>
          </p:cNvPr>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9839E5D-160A-4122-8CB6-72F03B1D32D0}" type="slidenum">
              <a:rPr kumimoji="0" lang="fr-FR" altLang="fr-FR"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fr-FR"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6195" name="Rectangle 2">
            <a:extLst>
              <a:ext uri="{FF2B5EF4-FFF2-40B4-BE49-F238E27FC236}">
                <a16:creationId xmlns:a16="http://schemas.microsoft.com/office/drawing/2014/main" id="{83F6B9F7-D25D-41A4-BE58-71793C67FBC5}"/>
              </a:ext>
            </a:extLst>
          </p:cNvPr>
          <p:cNvSpPr>
            <a:spLocks noGrp="1" noRot="1" noChangeAspect="1" noChangeArrowheads="1" noTextEdit="1"/>
          </p:cNvSpPr>
          <p:nvPr>
            <p:ph type="sldImg"/>
          </p:nvPr>
        </p:nvSpPr>
        <p:spPr>
          <a:xfrm>
            <a:off x="1371600" y="1143000"/>
            <a:ext cx="4114800" cy="3086100"/>
          </a:xfrm>
          <a:ln/>
        </p:spPr>
      </p:sp>
      <p:sp>
        <p:nvSpPr>
          <p:cNvPr id="136196" name="Rectangle 3">
            <a:extLst>
              <a:ext uri="{FF2B5EF4-FFF2-40B4-BE49-F238E27FC236}">
                <a16:creationId xmlns:a16="http://schemas.microsoft.com/office/drawing/2014/main" id="{72273440-89EF-456B-A4F6-A8D87B364939}"/>
              </a:ext>
            </a:extLst>
          </p:cNvPr>
          <p:cNvSpPr>
            <a:spLocks noGrp="1" noChangeArrowheads="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fr-FR" altLang="fr-F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a:extLst>
              <a:ext uri="{FF2B5EF4-FFF2-40B4-BE49-F238E27FC236}">
                <a16:creationId xmlns:a16="http://schemas.microsoft.com/office/drawing/2014/main" id="{E11BE692-3286-4E68-B66A-C918F5565F38}"/>
              </a:ext>
            </a:extLst>
          </p:cNvPr>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DDBE603-3E11-4BCE-9C4A-C0E4712DA0EB}" type="slidenum">
              <a:rPr kumimoji="0" lang="fr-FR" altLang="fr-FR"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fr-FR"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30403" name="Rectangle 2">
            <a:extLst>
              <a:ext uri="{FF2B5EF4-FFF2-40B4-BE49-F238E27FC236}">
                <a16:creationId xmlns:a16="http://schemas.microsoft.com/office/drawing/2014/main" id="{6B9AA116-C15D-4036-A241-A00B9354AB9E}"/>
              </a:ext>
            </a:extLst>
          </p:cNvPr>
          <p:cNvSpPr>
            <a:spLocks noGrp="1" noRot="1" noChangeAspect="1" noChangeArrowheads="1" noTextEdit="1"/>
          </p:cNvSpPr>
          <p:nvPr>
            <p:ph type="sldImg"/>
          </p:nvPr>
        </p:nvSpPr>
        <p:spPr>
          <a:xfrm>
            <a:off x="1371600" y="1143000"/>
            <a:ext cx="4114800" cy="3086100"/>
          </a:xfrm>
          <a:ln/>
        </p:spPr>
      </p:sp>
      <p:sp>
        <p:nvSpPr>
          <p:cNvPr id="230404" name="Rectangle 3">
            <a:extLst>
              <a:ext uri="{FF2B5EF4-FFF2-40B4-BE49-F238E27FC236}">
                <a16:creationId xmlns:a16="http://schemas.microsoft.com/office/drawing/2014/main" id="{084406F3-03A7-4373-A19B-45087D7956B4}"/>
              </a:ext>
            </a:extLst>
          </p:cNvPr>
          <p:cNvSpPr>
            <a:spLocks noGrp="1" noChangeArrowheads="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fr-FR" altLang="fr-FR"/>
          </a:p>
        </p:txBody>
      </p:sp>
    </p:spTree>
    <p:extLst>
      <p:ext uri="{BB962C8B-B14F-4D97-AF65-F5344CB8AC3E}">
        <p14:creationId xmlns:p14="http://schemas.microsoft.com/office/powerpoint/2010/main" val="29245317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pPr algn="ctr"/>
            <a:r>
              <a:rPr lang="it-IT" sz="1200" dirty="0" err="1">
                <a:solidFill>
                  <a:srgbClr val="FFC000"/>
                </a:solidFill>
                <a:latin typeface="Calibri" pitchFamily="34" charset="0"/>
              </a:rPr>
              <a:t>Surgical</a:t>
            </a:r>
            <a:r>
              <a:rPr lang="it-IT" sz="1200" dirty="0">
                <a:solidFill>
                  <a:srgbClr val="FFC000"/>
                </a:solidFill>
                <a:latin typeface="Calibri" pitchFamily="34" charset="0"/>
              </a:rPr>
              <a:t> </a:t>
            </a:r>
            <a:r>
              <a:rPr lang="it-IT" sz="1200" dirty="0" err="1">
                <a:solidFill>
                  <a:srgbClr val="FFC000"/>
                </a:solidFill>
                <a:latin typeface="Calibri" pitchFamily="34" charset="0"/>
              </a:rPr>
              <a:t>anatomy</a:t>
            </a:r>
            <a:r>
              <a:rPr lang="it-IT" sz="1200" dirty="0">
                <a:solidFill>
                  <a:srgbClr val="FFC000"/>
                </a:solidFill>
                <a:latin typeface="Calibri" pitchFamily="34" charset="0"/>
              </a:rPr>
              <a:t> of the the </a:t>
            </a:r>
            <a:r>
              <a:rPr lang="it-IT" sz="1200" dirty="0" err="1">
                <a:solidFill>
                  <a:srgbClr val="FFC000"/>
                </a:solidFill>
                <a:latin typeface="Calibri" pitchFamily="34" charset="0"/>
              </a:rPr>
              <a:t>P</a:t>
            </a:r>
            <a:r>
              <a:rPr lang="it-IT" sz="1200" dirty="0">
                <a:solidFill>
                  <a:srgbClr val="FFC000"/>
                </a:solidFill>
                <a:latin typeface="Calibri" pitchFamily="34" charset="0"/>
              </a:rPr>
              <a:t> </a:t>
            </a:r>
            <a:r>
              <a:rPr lang="it-IT" sz="1200" dirty="0" err="1">
                <a:solidFill>
                  <a:srgbClr val="FFC000"/>
                </a:solidFill>
                <a:latin typeface="Calibri" pitchFamily="34" charset="0"/>
              </a:rPr>
              <a:t>point</a:t>
            </a:r>
            <a:endParaRPr lang="it-IT" sz="1200" dirty="0">
              <a:solidFill>
                <a:srgbClr val="FFC000"/>
              </a:solidFill>
              <a:latin typeface="Calibri" pitchFamily="34" charset="0"/>
            </a:endParaRPr>
          </a:p>
          <a:p>
            <a:pPr algn="just"/>
            <a:r>
              <a:rPr lang="it-IT" sz="1200" dirty="0">
                <a:solidFill>
                  <a:schemeClr val="bg1"/>
                </a:solidFill>
                <a:latin typeface="Calibri" pitchFamily="34" charset="0"/>
              </a:rPr>
              <a:t>The </a:t>
            </a:r>
            <a:r>
              <a:rPr lang="it-IT" sz="1200" dirty="0" err="1">
                <a:solidFill>
                  <a:schemeClr val="bg1"/>
                </a:solidFill>
                <a:latin typeface="Calibri" pitchFamily="34" charset="0"/>
              </a:rPr>
              <a:t>subcutaneous</a:t>
            </a:r>
            <a:r>
              <a:rPr lang="it-IT" sz="1200" dirty="0">
                <a:solidFill>
                  <a:schemeClr val="bg1"/>
                </a:solidFill>
                <a:latin typeface="Calibri" pitchFamily="34" charset="0"/>
              </a:rPr>
              <a:t> </a:t>
            </a:r>
            <a:r>
              <a:rPr lang="it-IT" sz="1200" dirty="0" err="1">
                <a:solidFill>
                  <a:schemeClr val="bg1"/>
                </a:solidFill>
                <a:latin typeface="Calibri" pitchFamily="34" charset="0"/>
              </a:rPr>
              <a:t>veins</a:t>
            </a:r>
            <a:r>
              <a:rPr lang="it-IT" sz="1200" dirty="0">
                <a:solidFill>
                  <a:schemeClr val="bg1"/>
                </a:solidFill>
                <a:latin typeface="Calibri" pitchFamily="34" charset="0"/>
              </a:rPr>
              <a:t> of the </a:t>
            </a:r>
            <a:r>
              <a:rPr lang="it-IT" sz="1200" dirty="0" err="1">
                <a:solidFill>
                  <a:schemeClr val="bg1"/>
                </a:solidFill>
                <a:latin typeface="Calibri" pitchFamily="34" charset="0"/>
              </a:rPr>
              <a:t>perineal</a:t>
            </a:r>
            <a:r>
              <a:rPr lang="it-IT" sz="1200" dirty="0">
                <a:solidFill>
                  <a:schemeClr val="bg1"/>
                </a:solidFill>
                <a:latin typeface="Calibri" pitchFamily="34" charset="0"/>
              </a:rPr>
              <a:t> </a:t>
            </a:r>
            <a:r>
              <a:rPr lang="it-IT" sz="1200" dirty="0" err="1">
                <a:solidFill>
                  <a:schemeClr val="bg1"/>
                </a:solidFill>
                <a:latin typeface="Calibri" pitchFamily="34" charset="0"/>
              </a:rPr>
              <a:t>region</a:t>
            </a:r>
            <a:r>
              <a:rPr lang="it-IT" sz="1200" dirty="0">
                <a:solidFill>
                  <a:schemeClr val="bg1"/>
                </a:solidFill>
                <a:latin typeface="Calibri" pitchFamily="34" charset="0"/>
              </a:rPr>
              <a:t> converge </a:t>
            </a:r>
            <a:r>
              <a:rPr lang="it-IT" sz="1200" dirty="0" err="1">
                <a:solidFill>
                  <a:schemeClr val="bg1"/>
                </a:solidFill>
                <a:latin typeface="Calibri" pitchFamily="34" charset="0"/>
              </a:rPr>
              <a:t>into</a:t>
            </a:r>
            <a:r>
              <a:rPr lang="it-IT" sz="1200" dirty="0">
                <a:solidFill>
                  <a:schemeClr val="bg1"/>
                </a:solidFill>
                <a:latin typeface="Calibri" pitchFamily="34" charset="0"/>
              </a:rPr>
              <a:t> the </a:t>
            </a:r>
            <a:r>
              <a:rPr lang="it-IT" sz="1200" dirty="0" err="1">
                <a:solidFill>
                  <a:schemeClr val="bg1"/>
                </a:solidFill>
                <a:latin typeface="Calibri" pitchFamily="34" charset="0"/>
              </a:rPr>
              <a:t>posterior</a:t>
            </a:r>
            <a:r>
              <a:rPr lang="it-IT" sz="1200" dirty="0">
                <a:solidFill>
                  <a:schemeClr val="bg1"/>
                </a:solidFill>
                <a:latin typeface="Calibri" pitchFamily="34" charset="0"/>
              </a:rPr>
              <a:t> </a:t>
            </a:r>
            <a:r>
              <a:rPr lang="it-IT" sz="1200" dirty="0" err="1">
                <a:solidFill>
                  <a:schemeClr val="bg1"/>
                </a:solidFill>
                <a:latin typeface="Calibri" pitchFamily="34" charset="0"/>
              </a:rPr>
              <a:t>labial</a:t>
            </a:r>
            <a:r>
              <a:rPr lang="it-IT" sz="1200" dirty="0">
                <a:solidFill>
                  <a:schemeClr val="bg1"/>
                </a:solidFill>
                <a:latin typeface="Calibri" pitchFamily="34" charset="0"/>
              </a:rPr>
              <a:t> </a:t>
            </a:r>
            <a:r>
              <a:rPr lang="it-IT" sz="1200" dirty="0" err="1">
                <a:solidFill>
                  <a:schemeClr val="bg1"/>
                </a:solidFill>
                <a:latin typeface="Calibri" pitchFamily="34" charset="0"/>
              </a:rPr>
              <a:t>vein</a:t>
            </a:r>
            <a:r>
              <a:rPr lang="it-IT" sz="1200" dirty="0">
                <a:solidFill>
                  <a:schemeClr val="bg1"/>
                </a:solidFill>
                <a:latin typeface="Calibri" pitchFamily="34" charset="0"/>
              </a:rPr>
              <a:t> </a:t>
            </a:r>
            <a:r>
              <a:rPr lang="it-IT" sz="1200" dirty="0" err="1">
                <a:solidFill>
                  <a:schemeClr val="bg1"/>
                </a:solidFill>
                <a:latin typeface="Calibri" pitchFamily="34" charset="0"/>
              </a:rPr>
              <a:t>which</a:t>
            </a:r>
            <a:r>
              <a:rPr lang="it-IT" sz="1200" dirty="0">
                <a:solidFill>
                  <a:schemeClr val="bg1"/>
                </a:solidFill>
                <a:latin typeface="Calibri" pitchFamily="34" charset="0"/>
              </a:rPr>
              <a:t> </a:t>
            </a:r>
            <a:r>
              <a:rPr lang="it-IT" sz="1200" dirty="0" err="1">
                <a:solidFill>
                  <a:schemeClr val="bg1"/>
                </a:solidFill>
                <a:latin typeface="Calibri" pitchFamily="34" charset="0"/>
              </a:rPr>
              <a:t>passes</a:t>
            </a:r>
            <a:r>
              <a:rPr lang="it-IT" sz="1200" dirty="0">
                <a:solidFill>
                  <a:schemeClr val="bg1"/>
                </a:solidFill>
                <a:latin typeface="Calibri" pitchFamily="34" charset="0"/>
              </a:rPr>
              <a:t> </a:t>
            </a:r>
            <a:r>
              <a:rPr lang="it-IT" sz="1200" dirty="0" err="1">
                <a:solidFill>
                  <a:schemeClr val="bg1"/>
                </a:solidFill>
                <a:latin typeface="Calibri" pitchFamily="34" charset="0"/>
              </a:rPr>
              <a:t>through</a:t>
            </a:r>
            <a:r>
              <a:rPr lang="it-IT" sz="1200" dirty="0">
                <a:solidFill>
                  <a:schemeClr val="bg1"/>
                </a:solidFill>
                <a:latin typeface="Calibri" pitchFamily="34" charset="0"/>
              </a:rPr>
              <a:t> a </a:t>
            </a:r>
            <a:r>
              <a:rPr lang="it-IT" sz="1200" dirty="0" err="1">
                <a:solidFill>
                  <a:schemeClr val="bg1"/>
                </a:solidFill>
                <a:latin typeface="Calibri" pitchFamily="34" charset="0"/>
              </a:rPr>
              <a:t>hole</a:t>
            </a:r>
            <a:r>
              <a:rPr lang="it-IT" sz="1200" dirty="0">
                <a:solidFill>
                  <a:schemeClr val="bg1"/>
                </a:solidFill>
                <a:latin typeface="Calibri" pitchFamily="34" charset="0"/>
              </a:rPr>
              <a:t> of the </a:t>
            </a:r>
            <a:r>
              <a:rPr lang="it-IT" sz="1200" dirty="0" err="1">
                <a:solidFill>
                  <a:schemeClr val="bg1"/>
                </a:solidFill>
                <a:latin typeface="Calibri" pitchFamily="34" charset="0"/>
              </a:rPr>
              <a:t>vulvar</a:t>
            </a:r>
            <a:r>
              <a:rPr lang="it-IT" sz="1200" dirty="0">
                <a:solidFill>
                  <a:schemeClr val="bg1"/>
                </a:solidFill>
                <a:latin typeface="Calibri" pitchFamily="34" charset="0"/>
              </a:rPr>
              <a:t> fascia </a:t>
            </a:r>
            <a:r>
              <a:rPr lang="it-IT" sz="1200" dirty="0" err="1">
                <a:solidFill>
                  <a:schemeClr val="bg1"/>
                </a:solidFill>
                <a:latin typeface="Calibri" pitchFamily="34" charset="0"/>
              </a:rPr>
              <a:t>into</a:t>
            </a:r>
            <a:r>
              <a:rPr lang="it-IT" sz="1200" dirty="0">
                <a:solidFill>
                  <a:schemeClr val="bg1"/>
                </a:solidFill>
                <a:latin typeface="Calibri" pitchFamily="34" charset="0"/>
              </a:rPr>
              <a:t> the </a:t>
            </a:r>
            <a:r>
              <a:rPr lang="it-IT" sz="1200" dirty="0" err="1">
                <a:solidFill>
                  <a:schemeClr val="bg1"/>
                </a:solidFill>
                <a:latin typeface="Calibri" pitchFamily="34" charset="0"/>
              </a:rPr>
              <a:t>vulvar</a:t>
            </a:r>
            <a:r>
              <a:rPr lang="it-IT" sz="1200" dirty="0">
                <a:solidFill>
                  <a:schemeClr val="bg1"/>
                </a:solidFill>
                <a:latin typeface="Calibri" pitchFamily="34" charset="0"/>
              </a:rPr>
              <a:t> </a:t>
            </a:r>
            <a:r>
              <a:rPr lang="it-IT" sz="1200" dirty="0" err="1">
                <a:solidFill>
                  <a:schemeClr val="bg1"/>
                </a:solidFill>
                <a:latin typeface="Calibri" pitchFamily="34" charset="0"/>
              </a:rPr>
              <a:t>venous</a:t>
            </a:r>
            <a:r>
              <a:rPr lang="it-IT" sz="1200" dirty="0">
                <a:solidFill>
                  <a:schemeClr val="bg1"/>
                </a:solidFill>
                <a:latin typeface="Calibri" pitchFamily="34" charset="0"/>
              </a:rPr>
              <a:t> </a:t>
            </a:r>
            <a:r>
              <a:rPr lang="it-IT" sz="1200" dirty="0" err="1">
                <a:solidFill>
                  <a:schemeClr val="bg1"/>
                </a:solidFill>
                <a:latin typeface="Calibri" pitchFamily="34" charset="0"/>
              </a:rPr>
              <a:t>plexus</a:t>
            </a:r>
            <a:r>
              <a:rPr lang="it-IT" sz="1200" dirty="0">
                <a:solidFill>
                  <a:schemeClr val="bg1"/>
                </a:solidFill>
                <a:latin typeface="Calibri" pitchFamily="34" charset="0"/>
              </a:rPr>
              <a:t>.</a:t>
            </a:r>
          </a:p>
          <a:p>
            <a:pPr algn="just"/>
            <a:r>
              <a:rPr lang="it-IT" sz="1200" dirty="0" err="1">
                <a:solidFill>
                  <a:schemeClr val="bg1"/>
                </a:solidFill>
                <a:latin typeface="Calibri" pitchFamily="34" charset="0"/>
              </a:rPr>
              <a:t>Thin</a:t>
            </a:r>
            <a:r>
              <a:rPr lang="it-IT" sz="1200" dirty="0">
                <a:solidFill>
                  <a:schemeClr val="bg1"/>
                </a:solidFill>
                <a:latin typeface="Calibri" pitchFamily="34" charset="0"/>
              </a:rPr>
              <a:t> </a:t>
            </a:r>
            <a:r>
              <a:rPr lang="it-IT" sz="1200" dirty="0" err="1">
                <a:solidFill>
                  <a:schemeClr val="bg1"/>
                </a:solidFill>
                <a:latin typeface="Calibri" pitchFamily="34" charset="0"/>
              </a:rPr>
              <a:t>nervous</a:t>
            </a:r>
            <a:r>
              <a:rPr lang="it-IT" sz="1200" dirty="0">
                <a:solidFill>
                  <a:schemeClr val="bg1"/>
                </a:solidFill>
                <a:latin typeface="Calibri" pitchFamily="34" charset="0"/>
              </a:rPr>
              <a:t> </a:t>
            </a:r>
            <a:r>
              <a:rPr lang="it-IT" sz="1200" dirty="0" err="1">
                <a:solidFill>
                  <a:schemeClr val="bg1"/>
                </a:solidFill>
                <a:latin typeface="Calibri" pitchFamily="34" charset="0"/>
              </a:rPr>
              <a:t>fibers</a:t>
            </a:r>
            <a:r>
              <a:rPr lang="it-IT" sz="1200" dirty="0">
                <a:solidFill>
                  <a:schemeClr val="bg1"/>
                </a:solidFill>
                <a:latin typeface="Calibri" pitchFamily="34" charset="0"/>
              </a:rPr>
              <a:t> </a:t>
            </a:r>
            <a:r>
              <a:rPr lang="it-IT" sz="1200" dirty="0" err="1">
                <a:solidFill>
                  <a:schemeClr val="bg1"/>
                </a:solidFill>
                <a:latin typeface="Calibri" pitchFamily="34" charset="0"/>
              </a:rPr>
              <a:t>may</a:t>
            </a:r>
            <a:r>
              <a:rPr lang="it-IT" sz="1200" dirty="0">
                <a:solidFill>
                  <a:schemeClr val="bg1"/>
                </a:solidFill>
                <a:latin typeface="Calibri" pitchFamily="34" charset="0"/>
              </a:rPr>
              <a:t> </a:t>
            </a:r>
            <a:r>
              <a:rPr lang="it-IT" sz="1200" dirty="0" err="1">
                <a:solidFill>
                  <a:schemeClr val="bg1"/>
                </a:solidFill>
                <a:latin typeface="Calibri" pitchFamily="34" charset="0"/>
              </a:rPr>
              <a:t>lie</a:t>
            </a:r>
            <a:r>
              <a:rPr lang="it-IT" sz="1200" dirty="0">
                <a:solidFill>
                  <a:schemeClr val="bg1"/>
                </a:solidFill>
                <a:latin typeface="Calibri" pitchFamily="34" charset="0"/>
              </a:rPr>
              <a:t> </a:t>
            </a:r>
            <a:r>
              <a:rPr lang="it-IT" sz="1200" dirty="0" err="1">
                <a:solidFill>
                  <a:schemeClr val="bg1"/>
                </a:solidFill>
                <a:latin typeface="Calibri" pitchFamily="34" charset="0"/>
              </a:rPr>
              <a:t>close</a:t>
            </a:r>
            <a:r>
              <a:rPr lang="it-IT" sz="1200" dirty="0">
                <a:solidFill>
                  <a:schemeClr val="bg1"/>
                </a:solidFill>
                <a:latin typeface="Calibri" pitchFamily="34" charset="0"/>
              </a:rPr>
              <a:t> to the </a:t>
            </a:r>
            <a:r>
              <a:rPr lang="it-IT" sz="1200" dirty="0" err="1">
                <a:solidFill>
                  <a:schemeClr val="bg1"/>
                </a:solidFill>
                <a:latin typeface="Calibri" pitchFamily="34" charset="0"/>
              </a:rPr>
              <a:t>vein</a:t>
            </a:r>
            <a:endParaRPr lang="it-IT" sz="1200" dirty="0">
              <a:solidFill>
                <a:schemeClr val="bg1"/>
              </a:solidFill>
              <a:latin typeface="Calibri" pitchFamily="34" charset="0"/>
            </a:endParaRPr>
          </a:p>
          <a:p>
            <a:endParaRPr lang="it-IT" dirty="0"/>
          </a:p>
        </p:txBody>
      </p:sp>
      <p:sp>
        <p:nvSpPr>
          <p:cNvPr id="4" name="Segnaposto numero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7BAA1F-FBC3-4004-973C-1AD589DFD859}"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等线" panose="02010600030101010101" pitchFamily="2" charset="-122"/>
              <a:cs typeface="+mn-cs"/>
            </a:endParaRPr>
          </a:p>
        </p:txBody>
      </p:sp>
    </p:spTree>
    <p:extLst>
      <p:ext uri="{BB962C8B-B14F-4D97-AF65-F5344CB8AC3E}">
        <p14:creationId xmlns:p14="http://schemas.microsoft.com/office/powerpoint/2010/main" val="184413659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a:extLst>
              <a:ext uri="{FF2B5EF4-FFF2-40B4-BE49-F238E27FC236}">
                <a16:creationId xmlns:a16="http://schemas.microsoft.com/office/drawing/2014/main" id="{8070FF0B-1596-4CAD-BAED-2D92B7E6DD8A}"/>
              </a:ext>
            </a:extLst>
          </p:cNvPr>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A5C29DB-D37D-48E2-A40D-769BE52BF19E}" type="slidenum">
              <a:rPr kumimoji="0" lang="fr-FR" altLang="fr-FR"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fr-FR"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28355" name="Rectangle 2">
            <a:extLst>
              <a:ext uri="{FF2B5EF4-FFF2-40B4-BE49-F238E27FC236}">
                <a16:creationId xmlns:a16="http://schemas.microsoft.com/office/drawing/2014/main" id="{410048FD-3C03-4D52-AC70-D36FB73EEF8C}"/>
              </a:ext>
            </a:extLst>
          </p:cNvPr>
          <p:cNvSpPr>
            <a:spLocks noGrp="1" noRot="1" noChangeAspect="1" noChangeArrowheads="1" noTextEdit="1"/>
          </p:cNvSpPr>
          <p:nvPr>
            <p:ph type="sldImg"/>
          </p:nvPr>
        </p:nvSpPr>
        <p:spPr>
          <a:xfrm>
            <a:off x="685800" y="1143000"/>
            <a:ext cx="5486400" cy="3086100"/>
          </a:xfrm>
          <a:ln/>
        </p:spPr>
      </p:sp>
      <p:sp>
        <p:nvSpPr>
          <p:cNvPr id="228356" name="Rectangle 3">
            <a:extLst>
              <a:ext uri="{FF2B5EF4-FFF2-40B4-BE49-F238E27FC236}">
                <a16:creationId xmlns:a16="http://schemas.microsoft.com/office/drawing/2014/main" id="{A500A9C6-26A4-4AF4-BA71-381AFEAFBA23}"/>
              </a:ext>
            </a:extLst>
          </p:cNvPr>
          <p:cNvSpPr>
            <a:spLocks noGrp="1" noChangeArrowheads="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fr-FR" altLang="fr-F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pPr algn="ctr" fontAlgn="auto">
              <a:spcBef>
                <a:spcPts val="0"/>
              </a:spcBef>
              <a:spcAft>
                <a:spcPts val="0"/>
              </a:spcAft>
              <a:defRPr/>
            </a:pPr>
            <a:r>
              <a:rPr lang="it-IT" sz="1400" b="1" dirty="0">
                <a:solidFill>
                  <a:srgbClr val="FFC000"/>
                </a:solidFill>
                <a:latin typeface="+mn-lt"/>
              </a:rPr>
              <a:t>Strategic </a:t>
            </a:r>
            <a:r>
              <a:rPr lang="it-IT" sz="1400" b="1" dirty="0" err="1">
                <a:solidFill>
                  <a:srgbClr val="FFC000"/>
                </a:solidFill>
                <a:latin typeface="+mn-lt"/>
              </a:rPr>
              <a:t>consideration</a:t>
            </a:r>
            <a:endParaRPr lang="it-IT" sz="1050" b="1" dirty="0">
              <a:solidFill>
                <a:srgbClr val="FFC000"/>
              </a:solidFill>
              <a:latin typeface="+mn-lt"/>
            </a:endParaRPr>
          </a:p>
          <a:p>
            <a:pPr algn="just"/>
            <a:r>
              <a:rPr lang="it-IT" dirty="0" err="1">
                <a:solidFill>
                  <a:srgbClr val="000000"/>
                </a:solidFill>
                <a:latin typeface="Calibri" pitchFamily="34" charset="0"/>
              </a:rPr>
              <a:t>Subcutaneous</a:t>
            </a:r>
            <a:r>
              <a:rPr lang="it-IT" dirty="0">
                <a:solidFill>
                  <a:srgbClr val="000000"/>
                </a:solidFill>
                <a:latin typeface="Calibri" pitchFamily="34" charset="0"/>
              </a:rPr>
              <a:t> ring of the </a:t>
            </a:r>
            <a:r>
              <a:rPr lang="it-IT" dirty="0" err="1">
                <a:solidFill>
                  <a:srgbClr val="000000"/>
                </a:solidFill>
                <a:latin typeface="Calibri" pitchFamily="34" charset="0"/>
              </a:rPr>
              <a:t>inguinal</a:t>
            </a:r>
            <a:r>
              <a:rPr lang="it-IT" dirty="0">
                <a:solidFill>
                  <a:srgbClr val="000000"/>
                </a:solidFill>
                <a:latin typeface="Calibri" pitchFamily="34" charset="0"/>
              </a:rPr>
              <a:t> canal: the </a:t>
            </a:r>
            <a:r>
              <a:rPr lang="it-IT" dirty="0" err="1">
                <a:solidFill>
                  <a:srgbClr val="000000"/>
                </a:solidFill>
                <a:latin typeface="Calibri" pitchFamily="34" charset="0"/>
              </a:rPr>
              <a:t>veins</a:t>
            </a:r>
            <a:r>
              <a:rPr lang="it-IT" dirty="0">
                <a:solidFill>
                  <a:srgbClr val="000000"/>
                </a:solidFill>
                <a:latin typeface="Calibri" pitchFamily="34" charset="0"/>
              </a:rPr>
              <a:t> of the </a:t>
            </a:r>
            <a:r>
              <a:rPr lang="it-IT" dirty="0" err="1">
                <a:solidFill>
                  <a:srgbClr val="000000"/>
                </a:solidFill>
                <a:latin typeface="Calibri" pitchFamily="34" charset="0"/>
              </a:rPr>
              <a:t>plexus</a:t>
            </a:r>
            <a:r>
              <a:rPr lang="it-IT" dirty="0">
                <a:solidFill>
                  <a:srgbClr val="000000"/>
                </a:solidFill>
                <a:latin typeface="Calibri" pitchFamily="34" charset="0"/>
              </a:rPr>
              <a:t> of the round </a:t>
            </a:r>
            <a:r>
              <a:rPr lang="it-IT" dirty="0" err="1">
                <a:solidFill>
                  <a:srgbClr val="000000"/>
                </a:solidFill>
                <a:latin typeface="Calibri" pitchFamily="34" charset="0"/>
              </a:rPr>
              <a:t>ligament</a:t>
            </a:r>
            <a:r>
              <a:rPr lang="it-IT" dirty="0">
                <a:solidFill>
                  <a:srgbClr val="000000"/>
                </a:solidFill>
                <a:latin typeface="Calibri" pitchFamily="34" charset="0"/>
              </a:rPr>
              <a:t> pass </a:t>
            </a:r>
            <a:r>
              <a:rPr lang="it-IT" dirty="0" err="1">
                <a:solidFill>
                  <a:srgbClr val="000000"/>
                </a:solidFill>
                <a:latin typeface="Calibri" pitchFamily="34" charset="0"/>
              </a:rPr>
              <a:t>through</a:t>
            </a:r>
            <a:r>
              <a:rPr lang="it-IT" dirty="0">
                <a:solidFill>
                  <a:srgbClr val="000000"/>
                </a:solidFill>
                <a:latin typeface="Calibri" pitchFamily="34" charset="0"/>
              </a:rPr>
              <a:t> the </a:t>
            </a:r>
            <a:r>
              <a:rPr lang="it-IT" dirty="0" err="1">
                <a:solidFill>
                  <a:srgbClr val="000000"/>
                </a:solidFill>
                <a:latin typeface="Calibri" pitchFamily="34" charset="0"/>
              </a:rPr>
              <a:t>subcutaneous</a:t>
            </a:r>
            <a:r>
              <a:rPr lang="it-IT" dirty="0">
                <a:solidFill>
                  <a:srgbClr val="000000"/>
                </a:solidFill>
                <a:latin typeface="Calibri" pitchFamily="34" charset="0"/>
              </a:rPr>
              <a:t> ring and </a:t>
            </a:r>
            <a:r>
              <a:rPr lang="it-IT" dirty="0" err="1">
                <a:solidFill>
                  <a:srgbClr val="000000"/>
                </a:solidFill>
                <a:latin typeface="Calibri" pitchFamily="34" charset="0"/>
              </a:rPr>
              <a:t>become</a:t>
            </a:r>
            <a:r>
              <a:rPr lang="it-IT" dirty="0">
                <a:solidFill>
                  <a:srgbClr val="000000"/>
                </a:solidFill>
                <a:latin typeface="Calibri" pitchFamily="34" charset="0"/>
              </a:rPr>
              <a:t> </a:t>
            </a:r>
            <a:r>
              <a:rPr lang="it-IT" dirty="0" err="1">
                <a:solidFill>
                  <a:srgbClr val="000000"/>
                </a:solidFill>
                <a:latin typeface="Calibri" pitchFamily="34" charset="0"/>
              </a:rPr>
              <a:t>superficial</a:t>
            </a:r>
            <a:r>
              <a:rPr lang="it-IT" dirty="0">
                <a:solidFill>
                  <a:srgbClr val="000000"/>
                </a:solidFill>
                <a:latin typeface="Calibri" pitchFamily="34" charset="0"/>
              </a:rPr>
              <a:t> .</a:t>
            </a:r>
          </a:p>
          <a:p>
            <a:pPr algn="just"/>
            <a:r>
              <a:rPr lang="it-IT" dirty="0">
                <a:solidFill>
                  <a:srgbClr val="000000"/>
                </a:solidFill>
                <a:latin typeface="Calibri" pitchFamily="34" charset="0"/>
              </a:rPr>
              <a:t>A small </a:t>
            </a:r>
            <a:r>
              <a:rPr lang="it-IT" dirty="0" err="1">
                <a:solidFill>
                  <a:srgbClr val="000000"/>
                </a:solidFill>
                <a:latin typeface="Calibri" pitchFamily="34" charset="0"/>
              </a:rPr>
              <a:t>artery</a:t>
            </a:r>
            <a:r>
              <a:rPr lang="it-IT" dirty="0">
                <a:solidFill>
                  <a:srgbClr val="000000"/>
                </a:solidFill>
                <a:latin typeface="Calibri" pitchFamily="34" charset="0"/>
              </a:rPr>
              <a:t> and the genito-</a:t>
            </a:r>
            <a:r>
              <a:rPr lang="it-IT" dirty="0" err="1">
                <a:solidFill>
                  <a:srgbClr val="000000"/>
                </a:solidFill>
                <a:latin typeface="Calibri" pitchFamily="34" charset="0"/>
              </a:rPr>
              <a:t>crural</a:t>
            </a:r>
            <a:r>
              <a:rPr lang="it-IT" dirty="0">
                <a:solidFill>
                  <a:srgbClr val="000000"/>
                </a:solidFill>
                <a:latin typeface="Calibri" pitchFamily="34" charset="0"/>
              </a:rPr>
              <a:t> </a:t>
            </a:r>
            <a:r>
              <a:rPr lang="it-IT" dirty="0" err="1">
                <a:solidFill>
                  <a:srgbClr val="000000"/>
                </a:solidFill>
                <a:latin typeface="Calibri" pitchFamily="34" charset="0"/>
              </a:rPr>
              <a:t>nerve</a:t>
            </a:r>
            <a:r>
              <a:rPr lang="it-IT" dirty="0">
                <a:solidFill>
                  <a:srgbClr val="000000"/>
                </a:solidFill>
                <a:latin typeface="Calibri" pitchFamily="34" charset="0"/>
              </a:rPr>
              <a:t> </a:t>
            </a:r>
            <a:r>
              <a:rPr lang="it-IT" dirty="0" err="1">
                <a:solidFill>
                  <a:srgbClr val="000000"/>
                </a:solidFill>
                <a:latin typeface="Calibri" pitchFamily="34" charset="0"/>
              </a:rPr>
              <a:t>lie</a:t>
            </a:r>
            <a:r>
              <a:rPr lang="it-IT" dirty="0">
                <a:solidFill>
                  <a:srgbClr val="000000"/>
                </a:solidFill>
                <a:latin typeface="Calibri" pitchFamily="34" charset="0"/>
              </a:rPr>
              <a:t> </a:t>
            </a:r>
            <a:r>
              <a:rPr lang="it-IT" dirty="0" err="1">
                <a:solidFill>
                  <a:srgbClr val="000000"/>
                </a:solidFill>
                <a:latin typeface="Calibri" pitchFamily="34" charset="0"/>
              </a:rPr>
              <a:t>close</a:t>
            </a:r>
            <a:r>
              <a:rPr lang="it-IT" dirty="0">
                <a:solidFill>
                  <a:srgbClr val="000000"/>
                </a:solidFill>
                <a:latin typeface="Calibri" pitchFamily="34" charset="0"/>
              </a:rPr>
              <a:t> to the </a:t>
            </a:r>
            <a:r>
              <a:rPr lang="it-IT" dirty="0" err="1">
                <a:solidFill>
                  <a:srgbClr val="000000"/>
                </a:solidFill>
                <a:latin typeface="Calibri" pitchFamily="34" charset="0"/>
              </a:rPr>
              <a:t>venous</a:t>
            </a:r>
            <a:r>
              <a:rPr lang="it-IT" dirty="0">
                <a:solidFill>
                  <a:srgbClr val="000000"/>
                </a:solidFill>
                <a:latin typeface="Calibri" pitchFamily="34" charset="0"/>
              </a:rPr>
              <a:t> </a:t>
            </a:r>
            <a:r>
              <a:rPr lang="it-IT" dirty="0" err="1">
                <a:solidFill>
                  <a:srgbClr val="000000"/>
                </a:solidFill>
                <a:latin typeface="Calibri" pitchFamily="34" charset="0"/>
              </a:rPr>
              <a:t>plexus</a:t>
            </a:r>
            <a:r>
              <a:rPr lang="it-IT" dirty="0">
                <a:solidFill>
                  <a:srgbClr val="000000"/>
                </a:solidFill>
                <a:latin typeface="Calibri" pitchFamily="34" charset="0"/>
              </a:rPr>
              <a:t> </a:t>
            </a:r>
            <a:r>
              <a:rPr lang="it-IT" dirty="0" err="1">
                <a:solidFill>
                  <a:srgbClr val="000000"/>
                </a:solidFill>
                <a:latin typeface="Calibri" pitchFamily="34" charset="0"/>
              </a:rPr>
              <a:t>at</a:t>
            </a:r>
            <a:r>
              <a:rPr lang="it-IT" dirty="0">
                <a:solidFill>
                  <a:srgbClr val="000000"/>
                </a:solidFill>
                <a:latin typeface="Calibri" pitchFamily="34" charset="0"/>
              </a:rPr>
              <a:t> </a:t>
            </a:r>
            <a:r>
              <a:rPr lang="it-IT" dirty="0" err="1">
                <a:solidFill>
                  <a:srgbClr val="000000"/>
                </a:solidFill>
                <a:latin typeface="Calibri" pitchFamily="34" charset="0"/>
              </a:rPr>
              <a:t>this</a:t>
            </a:r>
            <a:r>
              <a:rPr lang="it-IT" dirty="0">
                <a:solidFill>
                  <a:srgbClr val="000000"/>
                </a:solidFill>
                <a:latin typeface="Calibri" pitchFamily="34" charset="0"/>
              </a:rPr>
              <a:t> </a:t>
            </a:r>
            <a:r>
              <a:rPr lang="it-IT" dirty="0" err="1">
                <a:solidFill>
                  <a:srgbClr val="000000"/>
                </a:solidFill>
                <a:latin typeface="Calibri" pitchFamily="34" charset="0"/>
              </a:rPr>
              <a:t>level</a:t>
            </a:r>
            <a:r>
              <a:rPr lang="it-IT" dirty="0">
                <a:solidFill>
                  <a:srgbClr val="000000"/>
                </a:solidFill>
                <a:latin typeface="Calibri" pitchFamily="34" charset="0"/>
              </a:rPr>
              <a:t>.</a:t>
            </a:r>
          </a:p>
          <a:p>
            <a:pPr fontAlgn="auto">
              <a:spcBef>
                <a:spcPts val="0"/>
              </a:spcBef>
              <a:spcAft>
                <a:spcPts val="0"/>
              </a:spcAft>
              <a:defRPr/>
            </a:pPr>
            <a:endParaRPr lang="it-IT" dirty="0">
              <a:latin typeface="+mn-lt"/>
            </a:endParaRPr>
          </a:p>
          <a:p>
            <a:endParaRPr lang="it-IT" dirty="0"/>
          </a:p>
        </p:txBody>
      </p:sp>
      <p:sp>
        <p:nvSpPr>
          <p:cNvPr id="4" name="Segnaposto numero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7BAA1F-FBC3-4004-973C-1AD589DFD859}"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等线" panose="02010600030101010101" pitchFamily="2" charset="-122"/>
              <a:cs typeface="+mn-cs"/>
            </a:endParaRPr>
          </a:p>
        </p:txBody>
      </p:sp>
    </p:spTree>
    <p:extLst>
      <p:ext uri="{BB962C8B-B14F-4D97-AF65-F5344CB8AC3E}">
        <p14:creationId xmlns:p14="http://schemas.microsoft.com/office/powerpoint/2010/main" val="217268473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miter lim="800000"/>
            <a:headEnd/>
            <a:tailEnd/>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DFFBED4-F5B9-435F-8389-4566D3B7CD40}" type="slidenum">
              <a:rPr kumimoji="0" lang="fr-FR" alt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fr-FR" alt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523" name="Rectangle 2"/>
          <p:cNvSpPr>
            <a:spLocks noGrp="1" noRot="1" noChangeAspect="1" noChangeArrowheads="1" noTextEdit="1"/>
          </p:cNvSpPr>
          <p:nvPr>
            <p:ph type="sldImg"/>
          </p:nvPr>
        </p:nvSpPr>
        <p:spPr>
          <a:xfrm>
            <a:off x="1371600" y="1143000"/>
            <a:ext cx="4114800" cy="3086100"/>
          </a:xfrm>
          <a:ln/>
        </p:spPr>
      </p:sp>
      <p:sp>
        <p:nvSpPr>
          <p:cNvPr id="107524" name="Rectangle 3"/>
          <p:cNvSpPr>
            <a:spLocks noGrp="1" noChangeArrowheads="1"/>
          </p:cNvSpPr>
          <p:nvPr>
            <p:ph type="body" idx="1"/>
          </p:nvPr>
        </p:nvSpPr>
        <p:spPr>
          <a:noFill/>
        </p:spPr>
        <p:txBody>
          <a:bodyPr/>
          <a:lstStyle/>
          <a:p>
            <a:pPr eaLnBrk="1" hangingPunct="1"/>
            <a:endParaRPr lang="en-US" altLang="fr-FR"/>
          </a:p>
        </p:txBody>
      </p:sp>
    </p:spTree>
    <p:extLst>
      <p:ext uri="{BB962C8B-B14F-4D97-AF65-F5344CB8AC3E}">
        <p14:creationId xmlns:p14="http://schemas.microsoft.com/office/powerpoint/2010/main" val="307219611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a:extLst>
              <a:ext uri="{FF2B5EF4-FFF2-40B4-BE49-F238E27FC236}">
                <a16:creationId xmlns:a16="http://schemas.microsoft.com/office/drawing/2014/main" id="{114C51E4-F58E-4A6F-BCBA-F379B4CB40BA}"/>
              </a:ext>
            </a:extLst>
          </p:cNvPr>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BA7F750-393C-4AFE-8961-1610C3EB167A}" type="slidenum">
              <a:rPr kumimoji="0" lang="fr-FR" altLang="fr-FR"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fr-FR"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14019" name="Rectangle 2">
            <a:extLst>
              <a:ext uri="{FF2B5EF4-FFF2-40B4-BE49-F238E27FC236}">
                <a16:creationId xmlns:a16="http://schemas.microsoft.com/office/drawing/2014/main" id="{0456489B-709C-4D5B-B79A-71B7B4D469AE}"/>
              </a:ext>
            </a:extLst>
          </p:cNvPr>
          <p:cNvSpPr>
            <a:spLocks noGrp="1" noRot="1" noChangeAspect="1" noChangeArrowheads="1" noTextEdit="1"/>
          </p:cNvSpPr>
          <p:nvPr>
            <p:ph type="sldImg"/>
          </p:nvPr>
        </p:nvSpPr>
        <p:spPr>
          <a:xfrm>
            <a:off x="685800" y="1143000"/>
            <a:ext cx="5486400" cy="3086100"/>
          </a:xfrm>
          <a:ln/>
        </p:spPr>
      </p:sp>
      <p:sp>
        <p:nvSpPr>
          <p:cNvPr id="214020" name="Rectangle 3">
            <a:extLst>
              <a:ext uri="{FF2B5EF4-FFF2-40B4-BE49-F238E27FC236}">
                <a16:creationId xmlns:a16="http://schemas.microsoft.com/office/drawing/2014/main" id="{B23D02CA-339D-43D4-8F9F-999636C337B2}"/>
              </a:ext>
            </a:extLst>
          </p:cNvPr>
          <p:cNvSpPr>
            <a:spLocks noGrp="1" noChangeArrowheads="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fr-FR" altLang="fr-F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a:extLst>
              <a:ext uri="{FF2B5EF4-FFF2-40B4-BE49-F238E27FC236}">
                <a16:creationId xmlns:a16="http://schemas.microsoft.com/office/drawing/2014/main" id="{4BABD843-5451-4016-B470-77D38C9F50E6}"/>
              </a:ext>
            </a:extLst>
          </p:cNvPr>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6D0EC95-767E-48C7-B911-A50B8B8B0925}" type="slidenum">
              <a:rPr kumimoji="0" lang="fr-FR" altLang="fr-FR"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fr-FR"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16067" name="Rectangle 2">
            <a:extLst>
              <a:ext uri="{FF2B5EF4-FFF2-40B4-BE49-F238E27FC236}">
                <a16:creationId xmlns:a16="http://schemas.microsoft.com/office/drawing/2014/main" id="{0879D4F5-2446-4F5E-B128-9240FA844F5E}"/>
              </a:ext>
            </a:extLst>
          </p:cNvPr>
          <p:cNvSpPr>
            <a:spLocks noGrp="1" noRot="1" noChangeAspect="1" noChangeArrowheads="1" noTextEdit="1"/>
          </p:cNvSpPr>
          <p:nvPr>
            <p:ph type="sldImg"/>
          </p:nvPr>
        </p:nvSpPr>
        <p:spPr>
          <a:xfrm>
            <a:off x="685800" y="1143000"/>
            <a:ext cx="5486400" cy="3086100"/>
          </a:xfrm>
          <a:ln/>
        </p:spPr>
      </p:sp>
      <p:sp>
        <p:nvSpPr>
          <p:cNvPr id="216068" name="Rectangle 3">
            <a:extLst>
              <a:ext uri="{FF2B5EF4-FFF2-40B4-BE49-F238E27FC236}">
                <a16:creationId xmlns:a16="http://schemas.microsoft.com/office/drawing/2014/main" id="{772FD939-BD25-4BE2-A5D9-CC03B5751A6D}"/>
              </a:ext>
            </a:extLst>
          </p:cNvPr>
          <p:cNvSpPr>
            <a:spLocks noGrp="1" noChangeArrowheads="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fr-FR" altLang="fr-F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a:extLst>
              <a:ext uri="{FF2B5EF4-FFF2-40B4-BE49-F238E27FC236}">
                <a16:creationId xmlns:a16="http://schemas.microsoft.com/office/drawing/2014/main" id="{F1617C4A-644D-483A-965B-AF90B460F7CE}"/>
              </a:ext>
            </a:extLst>
          </p:cNvPr>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DDDA3A1-9D37-47BC-A3F1-00254DA483EF}" type="slidenum">
              <a:rPr kumimoji="0" lang="fr-FR" altLang="fr-FR"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fr-FR"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18115" name="Rectangle 2">
            <a:extLst>
              <a:ext uri="{FF2B5EF4-FFF2-40B4-BE49-F238E27FC236}">
                <a16:creationId xmlns:a16="http://schemas.microsoft.com/office/drawing/2014/main" id="{BB8653B6-044B-42AB-8B92-2052E1079A23}"/>
              </a:ext>
            </a:extLst>
          </p:cNvPr>
          <p:cNvSpPr>
            <a:spLocks noGrp="1" noRot="1" noChangeAspect="1" noChangeArrowheads="1" noTextEdit="1"/>
          </p:cNvSpPr>
          <p:nvPr>
            <p:ph type="sldImg"/>
          </p:nvPr>
        </p:nvSpPr>
        <p:spPr>
          <a:xfrm>
            <a:off x="685800" y="1143000"/>
            <a:ext cx="5486400" cy="3086100"/>
          </a:xfrm>
          <a:ln/>
        </p:spPr>
      </p:sp>
      <p:sp>
        <p:nvSpPr>
          <p:cNvPr id="218116" name="Rectangle 3">
            <a:extLst>
              <a:ext uri="{FF2B5EF4-FFF2-40B4-BE49-F238E27FC236}">
                <a16:creationId xmlns:a16="http://schemas.microsoft.com/office/drawing/2014/main" id="{7C15A52D-43ED-4693-B82C-C681D77715C8}"/>
              </a:ext>
            </a:extLst>
          </p:cNvPr>
          <p:cNvSpPr>
            <a:spLocks noGrp="1" noChangeArrowheads="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fr-FR" altLang="fr-F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7">
            <a:extLst>
              <a:ext uri="{FF2B5EF4-FFF2-40B4-BE49-F238E27FC236}">
                <a16:creationId xmlns:a16="http://schemas.microsoft.com/office/drawing/2014/main" id="{9A7263A4-8B63-4323-8E2C-01145399DA00}"/>
              </a:ext>
            </a:extLst>
          </p:cNvPr>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8F667BE-0CA2-403A-9282-F9BF44FCCC45}" type="slidenum">
              <a:rPr kumimoji="0" lang="fr-FR" altLang="fr-FR"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fr-FR"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20163" name="Rectangle 2">
            <a:extLst>
              <a:ext uri="{FF2B5EF4-FFF2-40B4-BE49-F238E27FC236}">
                <a16:creationId xmlns:a16="http://schemas.microsoft.com/office/drawing/2014/main" id="{96B7D477-BB86-469A-8EAA-5ED714337B45}"/>
              </a:ext>
            </a:extLst>
          </p:cNvPr>
          <p:cNvSpPr>
            <a:spLocks noGrp="1" noRot="1" noChangeAspect="1" noChangeArrowheads="1" noTextEdit="1"/>
          </p:cNvSpPr>
          <p:nvPr>
            <p:ph type="sldImg"/>
          </p:nvPr>
        </p:nvSpPr>
        <p:spPr>
          <a:xfrm>
            <a:off x="685800" y="1143000"/>
            <a:ext cx="5486400" cy="3086100"/>
          </a:xfrm>
          <a:ln/>
        </p:spPr>
      </p:sp>
      <p:sp>
        <p:nvSpPr>
          <p:cNvPr id="220164" name="Rectangle 3">
            <a:extLst>
              <a:ext uri="{FF2B5EF4-FFF2-40B4-BE49-F238E27FC236}">
                <a16:creationId xmlns:a16="http://schemas.microsoft.com/office/drawing/2014/main" id="{B2BBF911-73EA-49AA-A3D8-2B1024E2B5EF}"/>
              </a:ext>
            </a:extLst>
          </p:cNvPr>
          <p:cNvSpPr>
            <a:spLocks noGrp="1" noChangeArrowheads="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fr-FR" altLang="fr-F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7"/>
          <p:cNvSpPr>
            <a:spLocks noGrp="1" noChangeArrowheads="1"/>
          </p:cNvSpPr>
          <p:nvPr>
            <p:ph type="sldNum" sz="quarter" idx="5"/>
          </p:nvPr>
        </p:nvSpPr>
        <p:spPr>
          <a:noFill/>
          <a:ln>
            <a:miter lim="800000"/>
            <a:headEnd/>
            <a:tailEnd/>
          </a:ln>
        </p:spPr>
        <p:txBody>
          <a:bodyPr/>
          <a:lstStyle/>
          <a:p>
            <a:fld id="{4155C9D0-9605-4F00-82E3-B7AF6458E0E8}" type="slidenum">
              <a:rPr lang="fr-FR" altLang="fr-FR">
                <a:solidFill>
                  <a:srgbClr val="000000"/>
                </a:solidFill>
              </a:rPr>
              <a:pPr/>
              <a:t>58</a:t>
            </a:fld>
            <a:endParaRPr lang="fr-FR" altLang="fr-FR">
              <a:solidFill>
                <a:srgbClr val="000000"/>
              </a:solidFill>
            </a:endParaRPr>
          </a:p>
        </p:txBody>
      </p:sp>
      <p:sp>
        <p:nvSpPr>
          <p:cNvPr id="120835" name="Rectangle 2"/>
          <p:cNvSpPr>
            <a:spLocks noGrp="1" noRot="1" noChangeAspect="1" noChangeArrowheads="1" noTextEdit="1"/>
          </p:cNvSpPr>
          <p:nvPr>
            <p:ph type="sldImg"/>
          </p:nvPr>
        </p:nvSpPr>
        <p:spPr>
          <a:xfrm>
            <a:off x="1371600" y="1143000"/>
            <a:ext cx="4114800" cy="3086100"/>
          </a:xfrm>
          <a:ln/>
        </p:spPr>
      </p:sp>
      <p:sp>
        <p:nvSpPr>
          <p:cNvPr id="120836" name="Rectangle 3"/>
          <p:cNvSpPr>
            <a:spLocks noGrp="1" noChangeArrowheads="1"/>
          </p:cNvSpPr>
          <p:nvPr>
            <p:ph type="body" idx="1"/>
          </p:nvPr>
        </p:nvSpPr>
        <p:spPr>
          <a:noFill/>
        </p:spPr>
        <p:txBody>
          <a:bodyPr/>
          <a:lstStyle/>
          <a:p>
            <a:endParaRPr lang="it-IT" altLang="fr-FR" sz="1600" b="1"/>
          </a:p>
        </p:txBody>
      </p:sp>
    </p:spTree>
    <p:extLst>
      <p:ext uri="{BB962C8B-B14F-4D97-AF65-F5344CB8AC3E}">
        <p14:creationId xmlns:p14="http://schemas.microsoft.com/office/powerpoint/2010/main" val="110732136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1371600" y="1143000"/>
            <a:ext cx="4114800" cy="3086100"/>
          </a:xfrm>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AC545A-C59F-4CB9-ADE0-943637AB31A9}" type="slidenum">
              <a:rPr kumimoji="0" lang="fr-FR" alt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fr-FR" alt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9345324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7"/>
          <p:cNvSpPr>
            <a:spLocks noGrp="1" noChangeArrowheads="1"/>
          </p:cNvSpPr>
          <p:nvPr>
            <p:ph type="sldNum" sz="quarter" idx="5"/>
          </p:nvPr>
        </p:nvSpPr>
        <p:spPr>
          <a:noFill/>
          <a:ln>
            <a:miter lim="800000"/>
            <a:headEnd/>
            <a:tailEnd/>
          </a:ln>
        </p:spPr>
        <p:txBody>
          <a:bodyPr/>
          <a:lstStyle/>
          <a:p>
            <a:fld id="{29D18FDE-38F6-482A-A8B1-A3CA3A557262}" type="slidenum">
              <a:rPr lang="fr-FR" altLang="fr-FR">
                <a:solidFill>
                  <a:srgbClr val="000000"/>
                </a:solidFill>
              </a:rPr>
              <a:pPr/>
              <a:t>61</a:t>
            </a:fld>
            <a:endParaRPr lang="fr-FR" altLang="fr-FR">
              <a:solidFill>
                <a:srgbClr val="000000"/>
              </a:solidFill>
            </a:endParaRPr>
          </a:p>
        </p:txBody>
      </p:sp>
      <p:sp>
        <p:nvSpPr>
          <p:cNvPr id="118787" name="Rectangle 2"/>
          <p:cNvSpPr>
            <a:spLocks noGrp="1" noRot="1" noChangeAspect="1" noChangeArrowheads="1" noTextEdit="1"/>
          </p:cNvSpPr>
          <p:nvPr>
            <p:ph type="sldImg"/>
          </p:nvPr>
        </p:nvSpPr>
        <p:spPr>
          <a:xfrm>
            <a:off x="1371600" y="1143000"/>
            <a:ext cx="4114800" cy="3086100"/>
          </a:xfrm>
          <a:ln/>
        </p:spPr>
      </p:sp>
      <p:sp>
        <p:nvSpPr>
          <p:cNvPr id="118788" name="Rectangle 3"/>
          <p:cNvSpPr>
            <a:spLocks noGrp="1" noChangeArrowheads="1"/>
          </p:cNvSpPr>
          <p:nvPr>
            <p:ph type="body" idx="1"/>
          </p:nvPr>
        </p:nvSpPr>
        <p:spPr>
          <a:noFill/>
        </p:spPr>
        <p:txBody>
          <a:bodyPr/>
          <a:lstStyle/>
          <a:p>
            <a:endParaRPr lang="it-IT" altLang="fr-FR" sz="1600" b="1"/>
          </a:p>
        </p:txBody>
      </p:sp>
    </p:spTree>
    <p:extLst>
      <p:ext uri="{BB962C8B-B14F-4D97-AF65-F5344CB8AC3E}">
        <p14:creationId xmlns:p14="http://schemas.microsoft.com/office/powerpoint/2010/main" val="280759999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a:extLst>
              <a:ext uri="{FF2B5EF4-FFF2-40B4-BE49-F238E27FC236}">
                <a16:creationId xmlns:a16="http://schemas.microsoft.com/office/drawing/2014/main" id="{F9610160-8729-4D52-BFB2-CC26EC040DBF}"/>
              </a:ext>
            </a:extLst>
          </p:cNvPr>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F4C68DD-4CB6-4F3A-AAFD-ED862804F57C}" type="slidenum">
              <a:rPr kumimoji="0" lang="fr-FR" altLang="fr-FR"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fr-FR"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610754" name="Rectangle 2">
            <a:extLst>
              <a:ext uri="{FF2B5EF4-FFF2-40B4-BE49-F238E27FC236}">
                <a16:creationId xmlns:a16="http://schemas.microsoft.com/office/drawing/2014/main" id="{60144540-37EA-422A-80AB-25B30C9F2FB5}"/>
              </a:ext>
            </a:extLst>
          </p:cNvPr>
          <p:cNvSpPr>
            <a:spLocks noGrp="1" noRot="1" noChangeAspect="1" noChangeArrowheads="1" noTextEdit="1"/>
          </p:cNvSpPr>
          <p:nvPr>
            <p:ph type="sldImg"/>
          </p:nvPr>
        </p:nvSpPr>
        <p:spPr>
          <a:ln/>
        </p:spPr>
      </p:sp>
      <p:sp>
        <p:nvSpPr>
          <p:cNvPr id="1610755" name="Rectangle 3">
            <a:extLst>
              <a:ext uri="{FF2B5EF4-FFF2-40B4-BE49-F238E27FC236}">
                <a16:creationId xmlns:a16="http://schemas.microsoft.com/office/drawing/2014/main" id="{32DB9D85-FFED-4FF6-9753-A0CB78DDA51B}"/>
              </a:ext>
            </a:extLst>
          </p:cNvPr>
          <p:cNvSpPr>
            <a:spLocks noGrp="1" noChangeArrowheads="1"/>
          </p:cNvSpPr>
          <p:nvPr>
            <p:ph type="body" idx="1"/>
          </p:nvPr>
        </p:nvSpPr>
        <p:spPr/>
        <p:txBody>
          <a:bodyPr/>
          <a:lstStyle/>
          <a:p>
            <a:endParaRPr lang="fr-FR" altLang="fr-F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7">
            <a:extLst>
              <a:ext uri="{FF2B5EF4-FFF2-40B4-BE49-F238E27FC236}">
                <a16:creationId xmlns:a16="http://schemas.microsoft.com/office/drawing/2014/main" id="{14E75C7D-E4D3-4FC2-9C03-49B61FCDD98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b="1">
                <a:solidFill>
                  <a:schemeClr val="tx1"/>
                </a:solidFill>
                <a:latin typeface="Arial" panose="020B0604020202020204" pitchFamily="34" charset="0"/>
              </a:defRPr>
            </a:lvl1pPr>
            <a:lvl2pPr marL="742950" indent="-285750" eaLnBrk="0" hangingPunct="0">
              <a:defRPr b="1">
                <a:solidFill>
                  <a:schemeClr val="tx1"/>
                </a:solidFill>
                <a:latin typeface="Arial" panose="020B0604020202020204" pitchFamily="34" charset="0"/>
              </a:defRPr>
            </a:lvl2pPr>
            <a:lvl3pPr marL="1143000" indent="-228600" eaLnBrk="0" hangingPunct="0">
              <a:defRPr b="1">
                <a:solidFill>
                  <a:schemeClr val="tx1"/>
                </a:solidFill>
                <a:latin typeface="Arial" panose="020B0604020202020204" pitchFamily="34" charset="0"/>
              </a:defRPr>
            </a:lvl3pPr>
            <a:lvl4pPr marL="1600200" indent="-228600" eaLnBrk="0" hangingPunct="0">
              <a:defRPr b="1">
                <a:solidFill>
                  <a:schemeClr val="tx1"/>
                </a:solidFill>
                <a:latin typeface="Arial" panose="020B0604020202020204" pitchFamily="34" charset="0"/>
              </a:defRPr>
            </a:lvl4pPr>
            <a:lvl5pPr marL="2057400" indent="-228600" eaLnBrk="0" hangingPunct="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251BCB-79E6-4366-8876-78F66E53BC15}" type="slidenum">
              <a:rPr kumimoji="0" lang="fr-FR" altLang="fr-FR"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fr-FR" altLang="fr-FR"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28675" name="Rectangle 2">
            <a:extLst>
              <a:ext uri="{FF2B5EF4-FFF2-40B4-BE49-F238E27FC236}">
                <a16:creationId xmlns:a16="http://schemas.microsoft.com/office/drawing/2014/main" id="{10EE5021-A3EC-4527-8A03-1FFE502BFA9D}"/>
              </a:ext>
            </a:extLst>
          </p:cNvPr>
          <p:cNvSpPr>
            <a:spLocks noGrp="1" noRot="1" noChangeAspect="1" noChangeArrowheads="1" noTextEdit="1"/>
          </p:cNvSpPr>
          <p:nvPr>
            <p:ph type="sldImg"/>
          </p:nvPr>
        </p:nvSpPr>
        <p:spPr>
          <a:xfrm>
            <a:off x="1371600" y="1143000"/>
            <a:ext cx="4114800" cy="3086100"/>
          </a:xfrm>
          <a:ln/>
        </p:spPr>
      </p:sp>
      <p:sp>
        <p:nvSpPr>
          <p:cNvPr id="28676" name="Rectangle 3">
            <a:extLst>
              <a:ext uri="{FF2B5EF4-FFF2-40B4-BE49-F238E27FC236}">
                <a16:creationId xmlns:a16="http://schemas.microsoft.com/office/drawing/2014/main" id="{F87D6C5D-E9F5-45BA-8604-C13D6DE61CB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r-FR" altLang="fr-FR"/>
          </a:p>
        </p:txBody>
      </p:sp>
    </p:spTree>
    <p:extLst>
      <p:ext uri="{BB962C8B-B14F-4D97-AF65-F5344CB8AC3E}">
        <p14:creationId xmlns:p14="http://schemas.microsoft.com/office/powerpoint/2010/main" val="333761457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A21ECAD-673E-47D7-BD8D-484713FC8893}" type="slidenum">
              <a:rPr lang="fr-FR"/>
              <a:pPr/>
              <a:t>66</a:t>
            </a:fld>
            <a:endParaRPr lang="fr-FR"/>
          </a:p>
        </p:txBody>
      </p:sp>
      <p:sp>
        <p:nvSpPr>
          <p:cNvPr id="56322" name="Rectangle 2"/>
          <p:cNvSpPr>
            <a:spLocks noGrp="1" noRot="1" noChangeAspect="1" noChangeArrowheads="1" noTextEdit="1"/>
          </p:cNvSpPr>
          <p:nvPr>
            <p:ph type="sldImg"/>
          </p:nvPr>
        </p:nvSpPr>
        <p:spPr>
          <a:xfrm>
            <a:off x="1371600" y="1143000"/>
            <a:ext cx="4114800" cy="3086100"/>
          </a:xfrm>
          <a:ln/>
        </p:spPr>
      </p:sp>
      <p:sp>
        <p:nvSpPr>
          <p:cNvPr id="56323" name="Rectangle 3"/>
          <p:cNvSpPr>
            <a:spLocks noGrp="1" noChangeArrowheads="1"/>
          </p:cNvSpPr>
          <p:nvPr>
            <p:ph type="body" idx="1"/>
          </p:nvPr>
        </p:nvSpPr>
        <p:spPr/>
        <p:txBody>
          <a:bodyPr/>
          <a:lstStyle/>
          <a:p>
            <a:endParaRPr lang="fr-F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miter lim="800000"/>
            <a:headEnd/>
            <a:tailEnd/>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DFFBED4-F5B9-435F-8389-4566D3B7CD40}" type="slidenum">
              <a:rPr kumimoji="0" lang="fr-FR" alt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fr-FR" alt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523" name="Rectangle 2"/>
          <p:cNvSpPr>
            <a:spLocks noGrp="1" noRot="1" noChangeAspect="1" noChangeArrowheads="1" noTextEdit="1"/>
          </p:cNvSpPr>
          <p:nvPr>
            <p:ph type="sldImg"/>
          </p:nvPr>
        </p:nvSpPr>
        <p:spPr>
          <a:xfrm>
            <a:off x="1371600" y="1143000"/>
            <a:ext cx="4114800" cy="3086100"/>
          </a:xfrm>
          <a:ln/>
        </p:spPr>
      </p:sp>
      <p:sp>
        <p:nvSpPr>
          <p:cNvPr id="107524" name="Rectangle 3"/>
          <p:cNvSpPr>
            <a:spLocks noGrp="1" noChangeArrowheads="1"/>
          </p:cNvSpPr>
          <p:nvPr>
            <p:ph type="body" idx="1"/>
          </p:nvPr>
        </p:nvSpPr>
        <p:spPr>
          <a:noFill/>
        </p:spPr>
        <p:txBody>
          <a:bodyPr/>
          <a:lstStyle/>
          <a:p>
            <a:pPr eaLnBrk="1" hangingPunct="1"/>
            <a:endParaRPr lang="en-US" altLang="fr-FR"/>
          </a:p>
        </p:txBody>
      </p:sp>
    </p:spTree>
    <p:extLst>
      <p:ext uri="{BB962C8B-B14F-4D97-AF65-F5344CB8AC3E}">
        <p14:creationId xmlns:p14="http://schemas.microsoft.com/office/powerpoint/2010/main" val="279962477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A21ECAD-673E-47D7-BD8D-484713FC8893}" type="slidenum">
              <a:rPr lang="fr-FR"/>
              <a:pPr/>
              <a:t>67</a:t>
            </a:fld>
            <a:endParaRPr lang="fr-FR"/>
          </a:p>
        </p:txBody>
      </p:sp>
      <p:sp>
        <p:nvSpPr>
          <p:cNvPr id="56322" name="Rectangle 2"/>
          <p:cNvSpPr>
            <a:spLocks noGrp="1" noRot="1" noChangeAspect="1" noChangeArrowheads="1" noTextEdit="1"/>
          </p:cNvSpPr>
          <p:nvPr>
            <p:ph type="sldImg"/>
          </p:nvPr>
        </p:nvSpPr>
        <p:spPr>
          <a:xfrm>
            <a:off x="1371600" y="1143000"/>
            <a:ext cx="4114800" cy="3086100"/>
          </a:xfrm>
          <a:ln/>
        </p:spPr>
      </p:sp>
      <p:sp>
        <p:nvSpPr>
          <p:cNvPr id="56323" name="Rectangle 3"/>
          <p:cNvSpPr>
            <a:spLocks noGrp="1" noChangeArrowheads="1"/>
          </p:cNvSpPr>
          <p:nvPr>
            <p:ph type="body" idx="1"/>
          </p:nvPr>
        </p:nvSpPr>
        <p:spPr/>
        <p:txBody>
          <a:bodyPr/>
          <a:lstStyle/>
          <a:p>
            <a:endParaRPr lang="fr-FR"/>
          </a:p>
        </p:txBody>
      </p:sp>
    </p:spTree>
    <p:extLst>
      <p:ext uri="{BB962C8B-B14F-4D97-AF65-F5344CB8AC3E}">
        <p14:creationId xmlns:p14="http://schemas.microsoft.com/office/powerpoint/2010/main" val="419647315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2924A2D-854E-445A-A581-308D9A3A0CE3}" type="slidenum">
              <a:rPr lang="fr-FR"/>
              <a:pPr/>
              <a:t>68</a:t>
            </a:fld>
            <a:endParaRPr lang="fr-FR"/>
          </a:p>
        </p:txBody>
      </p:sp>
      <p:sp>
        <p:nvSpPr>
          <p:cNvPr id="58370" name="Rectangle 2"/>
          <p:cNvSpPr>
            <a:spLocks noGrp="1" noRot="1" noChangeAspect="1" noChangeArrowheads="1" noTextEdit="1"/>
          </p:cNvSpPr>
          <p:nvPr>
            <p:ph type="sldImg"/>
          </p:nvPr>
        </p:nvSpPr>
        <p:spPr>
          <a:xfrm>
            <a:off x="1371600" y="1143000"/>
            <a:ext cx="4114800" cy="3086100"/>
          </a:xfrm>
          <a:ln/>
        </p:spPr>
      </p:sp>
      <p:sp>
        <p:nvSpPr>
          <p:cNvPr id="58371" name="Rectangle 3"/>
          <p:cNvSpPr>
            <a:spLocks noGrp="1" noChangeArrowheads="1"/>
          </p:cNvSpPr>
          <p:nvPr>
            <p:ph type="body" idx="1"/>
          </p:nvPr>
        </p:nvSpPr>
        <p:spPr/>
        <p:txBody>
          <a:bodyPr/>
          <a:lstStyle/>
          <a:p>
            <a:endParaRPr lang="fr-F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A21ECAD-673E-47D7-BD8D-484713FC8893}" type="slidenum">
              <a:rPr lang="fr-FR"/>
              <a:pPr/>
              <a:t>69</a:t>
            </a:fld>
            <a:endParaRPr lang="fr-FR"/>
          </a:p>
        </p:txBody>
      </p:sp>
      <p:sp>
        <p:nvSpPr>
          <p:cNvPr id="56322" name="Rectangle 2"/>
          <p:cNvSpPr>
            <a:spLocks noGrp="1" noRot="1" noChangeAspect="1" noChangeArrowheads="1" noTextEdit="1"/>
          </p:cNvSpPr>
          <p:nvPr>
            <p:ph type="sldImg"/>
          </p:nvPr>
        </p:nvSpPr>
        <p:spPr>
          <a:xfrm>
            <a:off x="1371600" y="1143000"/>
            <a:ext cx="4114800" cy="3086100"/>
          </a:xfrm>
          <a:ln/>
        </p:spPr>
      </p:sp>
      <p:sp>
        <p:nvSpPr>
          <p:cNvPr id="56323" name="Rectangle 3"/>
          <p:cNvSpPr>
            <a:spLocks noGrp="1" noChangeArrowheads="1"/>
          </p:cNvSpPr>
          <p:nvPr>
            <p:ph type="body" idx="1"/>
          </p:nvPr>
        </p:nvSpPr>
        <p:spPr/>
        <p:txBody>
          <a:bodyPr/>
          <a:lstStyle/>
          <a:p>
            <a:endParaRPr lang="fr-FR"/>
          </a:p>
        </p:txBody>
      </p:sp>
    </p:spTree>
    <p:extLst>
      <p:ext uri="{BB962C8B-B14F-4D97-AF65-F5344CB8AC3E}">
        <p14:creationId xmlns:p14="http://schemas.microsoft.com/office/powerpoint/2010/main" val="136377649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A21ECAD-673E-47D7-BD8D-484713FC8893}" type="slidenum">
              <a:rPr lang="fr-FR"/>
              <a:pPr/>
              <a:t>70</a:t>
            </a:fld>
            <a:endParaRPr lang="fr-FR"/>
          </a:p>
        </p:txBody>
      </p:sp>
      <p:sp>
        <p:nvSpPr>
          <p:cNvPr id="56322" name="Rectangle 2"/>
          <p:cNvSpPr>
            <a:spLocks noGrp="1" noRot="1" noChangeAspect="1" noChangeArrowheads="1" noTextEdit="1"/>
          </p:cNvSpPr>
          <p:nvPr>
            <p:ph type="sldImg"/>
          </p:nvPr>
        </p:nvSpPr>
        <p:spPr>
          <a:xfrm>
            <a:off x="1371600" y="1143000"/>
            <a:ext cx="4114800" cy="3086100"/>
          </a:xfrm>
          <a:ln/>
        </p:spPr>
      </p:sp>
      <p:sp>
        <p:nvSpPr>
          <p:cNvPr id="56323" name="Rectangle 3"/>
          <p:cNvSpPr>
            <a:spLocks noGrp="1" noChangeArrowheads="1"/>
          </p:cNvSpPr>
          <p:nvPr>
            <p:ph type="body" idx="1"/>
          </p:nvPr>
        </p:nvSpPr>
        <p:spPr/>
        <p:txBody>
          <a:bodyPr/>
          <a:lstStyle/>
          <a:p>
            <a:endParaRPr lang="fr-FR"/>
          </a:p>
        </p:txBody>
      </p:sp>
    </p:spTree>
    <p:extLst>
      <p:ext uri="{BB962C8B-B14F-4D97-AF65-F5344CB8AC3E}">
        <p14:creationId xmlns:p14="http://schemas.microsoft.com/office/powerpoint/2010/main" val="364775876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A21ECAD-673E-47D7-BD8D-484713FC8893}" type="slidenum">
              <a:rPr lang="fr-FR"/>
              <a:pPr/>
              <a:t>71</a:t>
            </a:fld>
            <a:endParaRPr lang="fr-FR"/>
          </a:p>
        </p:txBody>
      </p:sp>
      <p:sp>
        <p:nvSpPr>
          <p:cNvPr id="56322" name="Rectangle 2"/>
          <p:cNvSpPr>
            <a:spLocks noGrp="1" noRot="1" noChangeAspect="1" noChangeArrowheads="1" noTextEdit="1"/>
          </p:cNvSpPr>
          <p:nvPr>
            <p:ph type="sldImg"/>
          </p:nvPr>
        </p:nvSpPr>
        <p:spPr>
          <a:xfrm>
            <a:off x="1371600" y="1143000"/>
            <a:ext cx="4114800" cy="3086100"/>
          </a:xfrm>
          <a:ln/>
        </p:spPr>
      </p:sp>
      <p:sp>
        <p:nvSpPr>
          <p:cNvPr id="56323" name="Rectangle 3"/>
          <p:cNvSpPr>
            <a:spLocks noGrp="1" noChangeArrowheads="1"/>
          </p:cNvSpPr>
          <p:nvPr>
            <p:ph type="body" idx="1"/>
          </p:nvPr>
        </p:nvSpPr>
        <p:spPr/>
        <p:txBody>
          <a:bodyPr/>
          <a:lstStyle/>
          <a:p>
            <a:endParaRPr lang="fr-FR"/>
          </a:p>
        </p:txBody>
      </p:sp>
    </p:spTree>
    <p:extLst>
      <p:ext uri="{BB962C8B-B14F-4D97-AF65-F5344CB8AC3E}">
        <p14:creationId xmlns:p14="http://schemas.microsoft.com/office/powerpoint/2010/main" val="76426973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F0211D-9446-40E6-BC29-A108ACD2C1D1}"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2525270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F0211D-9446-40E6-BC29-A108ACD2C1D1}"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4124707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F0211D-9446-40E6-BC29-A108ACD2C1D1}"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1578166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en-US"/>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F0211D-9446-40E6-BC29-A108ACD2C1D1}"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0347276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en-US"/>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F0211D-9446-40E6-BC29-A108ACD2C1D1}"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7107612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it-IT" dirty="0"/>
          </a:p>
        </p:txBody>
      </p:sp>
      <p:sp>
        <p:nvSpPr>
          <p:cNvPr id="4" name="Espace réservé du numéro de diapositiv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A4BCBCC-53CD-46BA-9E50-5663736D9CC4}"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5440892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en-US"/>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F0211D-9446-40E6-BC29-A108ACD2C1D1}"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1655979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en-US"/>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F0211D-9446-40E6-BC29-A108ACD2C1D1}"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0821650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en-US"/>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F0211D-9446-40E6-BC29-A108ACD2C1D1}"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9729215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en-US"/>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F0211D-9446-40E6-BC29-A108ACD2C1D1}"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9814176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en-US"/>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F0211D-9446-40E6-BC29-A108ACD2C1D1}"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8839137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en-US"/>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F0211D-9446-40E6-BC29-A108ACD2C1D1}"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3877231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en-US"/>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F0211D-9446-40E6-BC29-A108ACD2C1D1}"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9723831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en-US"/>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F0211D-9446-40E6-BC29-A108ACD2C1D1}"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748711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en-US"/>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F0211D-9446-40E6-BC29-A108ACD2C1D1}"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8145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en-US"/>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F0211D-9446-40E6-BC29-A108ACD2C1D1}"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1211916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7">
            <a:extLst>
              <a:ext uri="{FF2B5EF4-FFF2-40B4-BE49-F238E27FC236}">
                <a16:creationId xmlns:a16="http://schemas.microsoft.com/office/drawing/2014/main" id="{00978B15-07F9-4CBE-B5D4-C398A860CC1A}"/>
              </a:ext>
            </a:extLst>
          </p:cNvPr>
          <p:cNvSpPr>
            <a:spLocks noGrp="1" noChangeArrowheads="1"/>
          </p:cNvSpPr>
          <p:nvPr>
            <p:ph type="sldNum" sz="quarter" idx="5"/>
          </p:nvPr>
        </p:nvSpPr>
        <p:spPr>
          <a:noFill/>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58A6E02-6C01-4CD4-8586-B5CC493F4A46}" type="slidenum">
              <a:rPr kumimoji="0" lang="fr-FR"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20</a:t>
            </a:fld>
            <a:endParaRPr kumimoji="0" lang="fr-FR"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338947" name="Rectangle 2">
            <a:extLst>
              <a:ext uri="{FF2B5EF4-FFF2-40B4-BE49-F238E27FC236}">
                <a16:creationId xmlns:a16="http://schemas.microsoft.com/office/drawing/2014/main" id="{CA40EA09-BBE5-4A09-922C-6632CA2A6D4B}"/>
              </a:ext>
            </a:extLst>
          </p:cNvPr>
          <p:cNvSpPr>
            <a:spLocks noGrp="1" noRot="1" noChangeAspect="1" noChangeArrowheads="1" noTextEdit="1"/>
          </p:cNvSpPr>
          <p:nvPr>
            <p:ph type="sldImg"/>
          </p:nvPr>
        </p:nvSpPr>
        <p:spPr>
          <a:xfrm>
            <a:off x="1150938" y="692150"/>
            <a:ext cx="4556125" cy="3416300"/>
          </a:xfrm>
          <a:ln/>
        </p:spPr>
      </p:sp>
      <p:sp>
        <p:nvSpPr>
          <p:cNvPr id="338948" name="Rectangle 3">
            <a:extLst>
              <a:ext uri="{FF2B5EF4-FFF2-40B4-BE49-F238E27FC236}">
                <a16:creationId xmlns:a16="http://schemas.microsoft.com/office/drawing/2014/main" id="{768B9AD2-A978-43CD-96D9-BC34A2350762}"/>
              </a:ext>
            </a:extLst>
          </p:cNvPr>
          <p:cNvSpPr>
            <a:spLocks noGrp="1" noChangeArrowheads="1"/>
          </p:cNvSpPr>
          <p:nvPr>
            <p:ph type="body" idx="1"/>
          </p:nvPr>
        </p:nvSpPr>
        <p:spPr>
          <a:noFill/>
        </p:spPr>
        <p:txBody>
          <a:bodyPr/>
          <a:lstStyle/>
          <a:p>
            <a:r>
              <a:rPr lang="fr-FR" altLang="fr-FR" dirty="0" err="1"/>
              <a:t>Fig</a:t>
            </a:r>
            <a:r>
              <a:rPr lang="fr-FR" altLang="fr-FR" dirty="0"/>
              <a:t> 2: Normal DFGHSP : h : </a:t>
            </a:r>
            <a:r>
              <a:rPr lang="fr-FR" altLang="fr-FR" dirty="0" err="1"/>
              <a:t>fractioned</a:t>
            </a:r>
            <a:r>
              <a:rPr lang="fr-FR" altLang="fr-FR" dirty="0"/>
              <a:t> venous </a:t>
            </a:r>
            <a:r>
              <a:rPr lang="fr-FR" altLang="fr-FR" dirty="0" err="1"/>
              <a:t>blood</a:t>
            </a:r>
            <a:r>
              <a:rPr lang="fr-FR" altLang="fr-FR" dirty="0"/>
              <a:t> </a:t>
            </a:r>
            <a:r>
              <a:rPr lang="fr-FR" altLang="fr-FR" dirty="0" err="1"/>
              <a:t>column</a:t>
            </a:r>
            <a:r>
              <a:rPr lang="fr-FR" altLang="fr-FR" dirty="0"/>
              <a:t> </a:t>
            </a:r>
            <a:r>
              <a:rPr lang="fr-FR" altLang="fr-FR" dirty="0" err="1"/>
              <a:t>height</a:t>
            </a:r>
            <a:r>
              <a:rPr lang="fr-FR" altLang="fr-FR" dirty="0"/>
              <a:t> </a:t>
            </a:r>
          </a:p>
        </p:txBody>
      </p:sp>
    </p:spTree>
    <p:extLst>
      <p:ext uri="{BB962C8B-B14F-4D97-AF65-F5344CB8AC3E}">
        <p14:creationId xmlns:p14="http://schemas.microsoft.com/office/powerpoint/2010/main" val="238373066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en-US"/>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F0211D-9446-40E6-BC29-A108ACD2C1D1}"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6599941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en-US"/>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F0211D-9446-40E6-BC29-A108ACD2C1D1}"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5461990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en-US"/>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F0211D-9446-40E6-BC29-A108ACD2C1D1}"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3592451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en-US"/>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F0211D-9446-40E6-BC29-A108ACD2C1D1}"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1037716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en-US"/>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F0211D-9446-40E6-BC29-A108ACD2C1D1}"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2292711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en-US"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F0211D-9446-40E6-BC29-A108ACD2C1D1}"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7832140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en-US"/>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F0211D-9446-40E6-BC29-A108ACD2C1D1}"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fr-FR"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1407553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a:extLst>
              <a:ext uri="{FF2B5EF4-FFF2-40B4-BE49-F238E27FC236}">
                <a16:creationId xmlns:a16="http://schemas.microsoft.com/office/drawing/2014/main" id="{392F62B3-C2FB-40B7-79CD-0AD116E22B90}"/>
              </a:ext>
            </a:extLst>
          </p:cNvPr>
          <p:cNvSpPr>
            <a:spLocks noGrp="1" noChangeArrowheads="1"/>
          </p:cNvSpPr>
          <p:nvPr>
            <p:ph type="sldNum" sz="quarter" idx="5"/>
          </p:nvPr>
        </p:nvSpPr>
        <p:spPr>
          <a:noFill/>
        </p:spPr>
        <p:txBody>
          <a:bodyPr/>
          <a:lstStyle>
            <a:lvl1pPr eaLnBrk="0" hangingPunct="0">
              <a:spcBef>
                <a:spcPct val="30000"/>
              </a:spcBef>
              <a:defRPr sz="1200">
                <a:solidFill>
                  <a:schemeClr val="tx1"/>
                </a:solidFill>
                <a:latin typeface="Arial" panose="020B0604020202020204" pitchFamily="34" charset="0"/>
                <a:cs typeface="Arial" panose="020B0604020202020204" pitchFamily="34" charset="0"/>
              </a:defRPr>
            </a:lvl1pPr>
            <a:lvl2pPr marL="742950" indent="-285750" eaLnBrk="0" hangingPunct="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eaLnBrk="0" hangingPunct="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eaLnBrk="0" hangingPunct="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eaLnBrk="0" hangingPunct="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eaLnBrk="1" hangingPunct="1">
              <a:spcBef>
                <a:spcPct val="0"/>
              </a:spcBef>
            </a:pPr>
            <a:fld id="{436DA140-12C1-4254-BA77-FA595D0F3BC3}" type="slidenum">
              <a:rPr lang="fr-FR" altLang="fr-FR"/>
              <a:pPr eaLnBrk="1" hangingPunct="1">
                <a:spcBef>
                  <a:spcPct val="0"/>
                </a:spcBef>
              </a:pPr>
              <a:t>128</a:t>
            </a:fld>
            <a:endParaRPr lang="fr-FR" altLang="fr-FR"/>
          </a:p>
        </p:txBody>
      </p:sp>
      <p:sp>
        <p:nvSpPr>
          <p:cNvPr id="94211" name="Rectangle 2">
            <a:extLst>
              <a:ext uri="{FF2B5EF4-FFF2-40B4-BE49-F238E27FC236}">
                <a16:creationId xmlns:a16="http://schemas.microsoft.com/office/drawing/2014/main" id="{53765913-A914-A6B7-8ECE-E1170C02852F}"/>
              </a:ext>
            </a:extLst>
          </p:cNvPr>
          <p:cNvSpPr>
            <a:spLocks noRot="1" noChangeArrowheads="1" noTextEdit="1"/>
          </p:cNvSpPr>
          <p:nvPr>
            <p:ph type="sldImg"/>
          </p:nvPr>
        </p:nvSpPr>
        <p:spPr>
          <a:ln/>
        </p:spPr>
      </p:sp>
      <p:sp>
        <p:nvSpPr>
          <p:cNvPr id="94212" name="Rectangle 3">
            <a:extLst>
              <a:ext uri="{FF2B5EF4-FFF2-40B4-BE49-F238E27FC236}">
                <a16:creationId xmlns:a16="http://schemas.microsoft.com/office/drawing/2014/main" id="{50291857-0892-9D79-505D-1181526C4A25}"/>
              </a:ext>
            </a:extLst>
          </p:cNvPr>
          <p:cNvSpPr>
            <a:spLocks noGrp="1" noChangeArrowheads="1"/>
          </p:cNvSpPr>
          <p:nvPr>
            <p:ph type="body" idx="1"/>
          </p:nvPr>
        </p:nvSpPr>
        <p:spPr>
          <a:noFill/>
        </p:spPr>
        <p:txBody>
          <a:bodyPr/>
          <a:lstStyle/>
          <a:p>
            <a:pPr eaLnBrk="1" hangingPunct="1"/>
            <a:endParaRPr lang="en-US" altLang="fr-FR">
              <a:latin typeface="Arial" panose="020B0604020202020204" pitchFamily="34" charset="0"/>
              <a:cs typeface="Arial" panose="020B0604020202020204" pitchFamily="34"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a:extLst>
              <a:ext uri="{FF2B5EF4-FFF2-40B4-BE49-F238E27FC236}">
                <a16:creationId xmlns:a16="http://schemas.microsoft.com/office/drawing/2014/main" id="{7465A66F-B688-D032-E35D-E59ADF233BEB}"/>
              </a:ext>
            </a:extLst>
          </p:cNvPr>
          <p:cNvSpPr>
            <a:spLocks noGrp="1" noChangeArrowheads="1"/>
          </p:cNvSpPr>
          <p:nvPr>
            <p:ph type="sldNum" sz="quarter" idx="5"/>
          </p:nvPr>
        </p:nvSpPr>
        <p:spPr>
          <a:noFill/>
        </p:spPr>
        <p:txBody>
          <a:bodyPr/>
          <a:lstStyle>
            <a:lvl1pPr eaLnBrk="0" hangingPunct="0">
              <a:spcBef>
                <a:spcPct val="30000"/>
              </a:spcBef>
              <a:defRPr sz="1200">
                <a:solidFill>
                  <a:schemeClr val="tx1"/>
                </a:solidFill>
                <a:latin typeface="Arial" panose="020B0604020202020204" pitchFamily="34" charset="0"/>
                <a:cs typeface="Arial" panose="020B0604020202020204" pitchFamily="34" charset="0"/>
              </a:defRPr>
            </a:lvl1pPr>
            <a:lvl2pPr marL="742950" indent="-285750" eaLnBrk="0" hangingPunct="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eaLnBrk="0" hangingPunct="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eaLnBrk="0" hangingPunct="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eaLnBrk="0" hangingPunct="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eaLnBrk="1" hangingPunct="1">
              <a:spcBef>
                <a:spcPct val="0"/>
              </a:spcBef>
            </a:pPr>
            <a:fld id="{4A7284E7-A18D-40B7-9401-3C404C877476}" type="slidenum">
              <a:rPr lang="fr-FR" altLang="fr-FR"/>
              <a:pPr eaLnBrk="1" hangingPunct="1">
                <a:spcBef>
                  <a:spcPct val="0"/>
                </a:spcBef>
              </a:pPr>
              <a:t>129</a:t>
            </a:fld>
            <a:endParaRPr lang="fr-FR" altLang="fr-FR"/>
          </a:p>
        </p:txBody>
      </p:sp>
      <p:sp>
        <p:nvSpPr>
          <p:cNvPr id="95235" name="Rectangle 2">
            <a:extLst>
              <a:ext uri="{FF2B5EF4-FFF2-40B4-BE49-F238E27FC236}">
                <a16:creationId xmlns:a16="http://schemas.microsoft.com/office/drawing/2014/main" id="{600D8128-BDA8-37B9-16B0-97DC1E23FF5E}"/>
              </a:ext>
            </a:extLst>
          </p:cNvPr>
          <p:cNvSpPr>
            <a:spLocks noRot="1" noChangeArrowheads="1" noTextEdit="1"/>
          </p:cNvSpPr>
          <p:nvPr>
            <p:ph type="sldImg"/>
          </p:nvPr>
        </p:nvSpPr>
        <p:spPr>
          <a:ln/>
        </p:spPr>
      </p:sp>
      <p:sp>
        <p:nvSpPr>
          <p:cNvPr id="95236" name="Rectangle 3">
            <a:extLst>
              <a:ext uri="{FF2B5EF4-FFF2-40B4-BE49-F238E27FC236}">
                <a16:creationId xmlns:a16="http://schemas.microsoft.com/office/drawing/2014/main" id="{E0C36D7E-75A2-E7D9-03D4-E5F3B5515B45}"/>
              </a:ext>
            </a:extLst>
          </p:cNvPr>
          <p:cNvSpPr>
            <a:spLocks noGrp="1" noChangeArrowheads="1"/>
          </p:cNvSpPr>
          <p:nvPr>
            <p:ph type="body" idx="1"/>
          </p:nvPr>
        </p:nvSpPr>
        <p:spPr>
          <a:noFill/>
        </p:spPr>
        <p:txBody>
          <a:bodyPr/>
          <a:lstStyle/>
          <a:p>
            <a:pPr eaLnBrk="1" hangingPunct="1"/>
            <a:endParaRPr lang="en-US" altLang="fr-FR">
              <a:latin typeface="Arial" panose="020B0604020202020204" pitchFamily="34" charset="0"/>
              <a:cs typeface="Arial" panose="020B0604020202020204" pitchFamily="34"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a:extLst>
              <a:ext uri="{FF2B5EF4-FFF2-40B4-BE49-F238E27FC236}">
                <a16:creationId xmlns:a16="http://schemas.microsoft.com/office/drawing/2014/main" id="{C7ED59B5-3C3B-9DD3-7C9F-FF16D5543CE5}"/>
              </a:ext>
            </a:extLst>
          </p:cNvPr>
          <p:cNvSpPr>
            <a:spLocks noGrp="1" noChangeArrowheads="1"/>
          </p:cNvSpPr>
          <p:nvPr>
            <p:ph type="sldNum" sz="quarter" idx="5"/>
          </p:nvPr>
        </p:nvSpPr>
        <p:spPr>
          <a:noFill/>
        </p:spPr>
        <p:txBody>
          <a:bodyPr/>
          <a:lstStyle>
            <a:lvl1pPr eaLnBrk="0" hangingPunct="0">
              <a:spcBef>
                <a:spcPct val="30000"/>
              </a:spcBef>
              <a:defRPr sz="1200">
                <a:solidFill>
                  <a:schemeClr val="tx1"/>
                </a:solidFill>
                <a:latin typeface="Arial" panose="020B0604020202020204" pitchFamily="34" charset="0"/>
                <a:cs typeface="Arial" panose="020B0604020202020204" pitchFamily="34" charset="0"/>
              </a:defRPr>
            </a:lvl1pPr>
            <a:lvl2pPr marL="742950" indent="-285750" eaLnBrk="0" hangingPunct="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eaLnBrk="0" hangingPunct="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eaLnBrk="0" hangingPunct="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eaLnBrk="0" hangingPunct="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eaLnBrk="1" hangingPunct="1">
              <a:spcBef>
                <a:spcPct val="0"/>
              </a:spcBef>
            </a:pPr>
            <a:fld id="{2806151A-F668-4573-ADE2-8ECB76F48472}" type="slidenum">
              <a:rPr lang="fr-FR" altLang="fr-FR"/>
              <a:pPr eaLnBrk="1" hangingPunct="1">
                <a:spcBef>
                  <a:spcPct val="0"/>
                </a:spcBef>
              </a:pPr>
              <a:t>130</a:t>
            </a:fld>
            <a:endParaRPr lang="fr-FR" altLang="fr-FR"/>
          </a:p>
        </p:txBody>
      </p:sp>
      <p:sp>
        <p:nvSpPr>
          <p:cNvPr id="97283" name="Rectangle 2">
            <a:extLst>
              <a:ext uri="{FF2B5EF4-FFF2-40B4-BE49-F238E27FC236}">
                <a16:creationId xmlns:a16="http://schemas.microsoft.com/office/drawing/2014/main" id="{172F6E11-4B8A-2DD0-B125-55F7B32B3301}"/>
              </a:ext>
            </a:extLst>
          </p:cNvPr>
          <p:cNvSpPr>
            <a:spLocks noRot="1" noChangeArrowheads="1" noTextEdit="1"/>
          </p:cNvSpPr>
          <p:nvPr>
            <p:ph type="sldImg"/>
          </p:nvPr>
        </p:nvSpPr>
        <p:spPr>
          <a:ln/>
        </p:spPr>
      </p:sp>
      <p:sp>
        <p:nvSpPr>
          <p:cNvPr id="97284" name="Rectangle 3">
            <a:extLst>
              <a:ext uri="{FF2B5EF4-FFF2-40B4-BE49-F238E27FC236}">
                <a16:creationId xmlns:a16="http://schemas.microsoft.com/office/drawing/2014/main" id="{8293C4CE-9833-55C0-091D-5D79EA58FA66}"/>
              </a:ext>
            </a:extLst>
          </p:cNvPr>
          <p:cNvSpPr>
            <a:spLocks noGrp="1" noChangeArrowheads="1"/>
          </p:cNvSpPr>
          <p:nvPr>
            <p:ph type="body" idx="1"/>
          </p:nvPr>
        </p:nvSpPr>
        <p:spPr>
          <a:noFill/>
        </p:spPr>
        <p:txBody>
          <a:bodyPr/>
          <a:lstStyle/>
          <a:p>
            <a:pPr eaLnBrk="1" hangingPunct="1"/>
            <a:endParaRPr lang="en-US" altLang="fr-FR">
              <a:latin typeface="Arial" panose="020B0604020202020204" pitchFamily="34" charset="0"/>
              <a:cs typeface="Arial" panose="020B0604020202020204" pitchFamily="34"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7">
            <a:extLst>
              <a:ext uri="{FF2B5EF4-FFF2-40B4-BE49-F238E27FC236}">
                <a16:creationId xmlns:a16="http://schemas.microsoft.com/office/drawing/2014/main" id="{00978B15-07F9-4CBE-B5D4-C398A860CC1A}"/>
              </a:ext>
            </a:extLst>
          </p:cNvPr>
          <p:cNvSpPr>
            <a:spLocks noGrp="1" noChangeArrowheads="1"/>
          </p:cNvSpPr>
          <p:nvPr>
            <p:ph type="sldNum" sz="quarter" idx="5"/>
          </p:nvPr>
        </p:nvSpPr>
        <p:spPr>
          <a:noFill/>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58A6E02-6C01-4CD4-8586-B5CC493F4A46}" type="slidenum">
              <a:rPr kumimoji="0" lang="fr-FR"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0" lang="fr-FR"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338947" name="Rectangle 2">
            <a:extLst>
              <a:ext uri="{FF2B5EF4-FFF2-40B4-BE49-F238E27FC236}">
                <a16:creationId xmlns:a16="http://schemas.microsoft.com/office/drawing/2014/main" id="{CA40EA09-BBE5-4A09-922C-6632CA2A6D4B}"/>
              </a:ext>
            </a:extLst>
          </p:cNvPr>
          <p:cNvSpPr>
            <a:spLocks noGrp="1" noRot="1" noChangeAspect="1" noChangeArrowheads="1" noTextEdit="1"/>
          </p:cNvSpPr>
          <p:nvPr>
            <p:ph type="sldImg"/>
          </p:nvPr>
        </p:nvSpPr>
        <p:spPr>
          <a:xfrm>
            <a:off x="1150938" y="692150"/>
            <a:ext cx="4556125" cy="3416300"/>
          </a:xfrm>
          <a:ln/>
        </p:spPr>
      </p:sp>
      <p:sp>
        <p:nvSpPr>
          <p:cNvPr id="338948" name="Rectangle 3">
            <a:extLst>
              <a:ext uri="{FF2B5EF4-FFF2-40B4-BE49-F238E27FC236}">
                <a16:creationId xmlns:a16="http://schemas.microsoft.com/office/drawing/2014/main" id="{768B9AD2-A978-43CD-96D9-BC34A2350762}"/>
              </a:ext>
            </a:extLst>
          </p:cNvPr>
          <p:cNvSpPr>
            <a:spLocks noGrp="1" noChangeArrowheads="1"/>
          </p:cNvSpPr>
          <p:nvPr>
            <p:ph type="body" idx="1"/>
          </p:nvPr>
        </p:nvSpPr>
        <p:spPr>
          <a:noFill/>
        </p:spPr>
        <p:txBody>
          <a:bodyPr/>
          <a:lstStyle/>
          <a:p>
            <a:r>
              <a:rPr lang="fr-FR" altLang="fr-FR" dirty="0" err="1"/>
              <a:t>Fig</a:t>
            </a:r>
            <a:r>
              <a:rPr lang="fr-FR" altLang="fr-FR" dirty="0"/>
              <a:t> 2: Normal DFGHSP : h : </a:t>
            </a:r>
            <a:r>
              <a:rPr lang="fr-FR" altLang="fr-FR" dirty="0" err="1"/>
              <a:t>fractioned</a:t>
            </a:r>
            <a:r>
              <a:rPr lang="fr-FR" altLang="fr-FR" dirty="0"/>
              <a:t> venous </a:t>
            </a:r>
            <a:r>
              <a:rPr lang="fr-FR" altLang="fr-FR" dirty="0" err="1"/>
              <a:t>blood</a:t>
            </a:r>
            <a:r>
              <a:rPr lang="fr-FR" altLang="fr-FR" dirty="0"/>
              <a:t> </a:t>
            </a:r>
            <a:r>
              <a:rPr lang="fr-FR" altLang="fr-FR" dirty="0" err="1"/>
              <a:t>column</a:t>
            </a:r>
            <a:r>
              <a:rPr lang="fr-FR" altLang="fr-FR" dirty="0"/>
              <a:t> </a:t>
            </a:r>
            <a:r>
              <a:rPr lang="fr-FR" altLang="fr-FR" dirty="0" err="1"/>
              <a:t>height</a:t>
            </a:r>
            <a:r>
              <a:rPr lang="fr-FR" altLang="fr-FR" dirty="0"/>
              <a:t> </a:t>
            </a:r>
          </a:p>
        </p:txBody>
      </p:sp>
    </p:spTree>
    <p:extLst>
      <p:ext uri="{BB962C8B-B14F-4D97-AF65-F5344CB8AC3E}">
        <p14:creationId xmlns:p14="http://schemas.microsoft.com/office/powerpoint/2010/main" val="261815934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a:extLst>
              <a:ext uri="{FF2B5EF4-FFF2-40B4-BE49-F238E27FC236}">
                <a16:creationId xmlns:a16="http://schemas.microsoft.com/office/drawing/2014/main" id="{881010FC-17F2-2030-8A99-0C7BC6C6351F}"/>
              </a:ext>
            </a:extLst>
          </p:cNvPr>
          <p:cNvSpPr>
            <a:spLocks noGrp="1" noChangeArrowheads="1"/>
          </p:cNvSpPr>
          <p:nvPr>
            <p:ph type="sldNum" sz="quarter" idx="5"/>
          </p:nvPr>
        </p:nvSpPr>
        <p:spPr>
          <a:noFill/>
        </p:spPr>
        <p:txBody>
          <a:bodyPr/>
          <a:lstStyle>
            <a:lvl1pPr eaLnBrk="0" hangingPunct="0">
              <a:spcBef>
                <a:spcPct val="30000"/>
              </a:spcBef>
              <a:defRPr sz="1200">
                <a:solidFill>
                  <a:schemeClr val="tx1"/>
                </a:solidFill>
                <a:latin typeface="Arial" panose="020B0604020202020204" pitchFamily="34" charset="0"/>
                <a:cs typeface="Arial" panose="020B0604020202020204" pitchFamily="34" charset="0"/>
              </a:defRPr>
            </a:lvl1pPr>
            <a:lvl2pPr marL="742950" indent="-285750" eaLnBrk="0" hangingPunct="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eaLnBrk="0" hangingPunct="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eaLnBrk="0" hangingPunct="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eaLnBrk="0" hangingPunct="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eaLnBrk="1" hangingPunct="1">
              <a:spcBef>
                <a:spcPct val="0"/>
              </a:spcBef>
            </a:pPr>
            <a:fld id="{9A24CC23-1BBD-4AD8-81FB-4D0ED0EFC949}" type="slidenum">
              <a:rPr lang="fr-FR" altLang="fr-FR"/>
              <a:pPr eaLnBrk="1" hangingPunct="1">
                <a:spcBef>
                  <a:spcPct val="0"/>
                </a:spcBef>
              </a:pPr>
              <a:t>131</a:t>
            </a:fld>
            <a:endParaRPr lang="fr-FR" altLang="fr-FR"/>
          </a:p>
        </p:txBody>
      </p:sp>
      <p:sp>
        <p:nvSpPr>
          <p:cNvPr id="98307" name="Rectangle 2">
            <a:extLst>
              <a:ext uri="{FF2B5EF4-FFF2-40B4-BE49-F238E27FC236}">
                <a16:creationId xmlns:a16="http://schemas.microsoft.com/office/drawing/2014/main" id="{AE01E9D4-1FAE-A144-FF19-EF389B4F19DE}"/>
              </a:ext>
            </a:extLst>
          </p:cNvPr>
          <p:cNvSpPr>
            <a:spLocks noRot="1" noChangeArrowheads="1" noTextEdit="1"/>
          </p:cNvSpPr>
          <p:nvPr>
            <p:ph type="sldImg"/>
          </p:nvPr>
        </p:nvSpPr>
        <p:spPr>
          <a:ln/>
        </p:spPr>
      </p:sp>
      <p:sp>
        <p:nvSpPr>
          <p:cNvPr id="98308" name="Rectangle 3">
            <a:extLst>
              <a:ext uri="{FF2B5EF4-FFF2-40B4-BE49-F238E27FC236}">
                <a16:creationId xmlns:a16="http://schemas.microsoft.com/office/drawing/2014/main" id="{E66E626E-0D1E-9EF5-B362-423DBDB92A8B}"/>
              </a:ext>
            </a:extLst>
          </p:cNvPr>
          <p:cNvSpPr>
            <a:spLocks noGrp="1" noChangeArrowheads="1"/>
          </p:cNvSpPr>
          <p:nvPr>
            <p:ph type="body" idx="1"/>
          </p:nvPr>
        </p:nvSpPr>
        <p:spPr>
          <a:noFill/>
        </p:spPr>
        <p:txBody>
          <a:bodyPr/>
          <a:lstStyle/>
          <a:p>
            <a:pPr eaLnBrk="1" hangingPunct="1"/>
            <a:endParaRPr lang="en-US" altLang="fr-FR">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9192266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a:extLst>
              <a:ext uri="{FF2B5EF4-FFF2-40B4-BE49-F238E27FC236}">
                <a16:creationId xmlns:a16="http://schemas.microsoft.com/office/drawing/2014/main" id="{881010FC-17F2-2030-8A99-0C7BC6C6351F}"/>
              </a:ext>
            </a:extLst>
          </p:cNvPr>
          <p:cNvSpPr>
            <a:spLocks noGrp="1" noChangeArrowheads="1"/>
          </p:cNvSpPr>
          <p:nvPr>
            <p:ph type="sldNum" sz="quarter" idx="5"/>
          </p:nvPr>
        </p:nvSpPr>
        <p:spPr>
          <a:noFill/>
        </p:spPr>
        <p:txBody>
          <a:bodyPr/>
          <a:lstStyle>
            <a:lvl1pPr eaLnBrk="0" hangingPunct="0">
              <a:spcBef>
                <a:spcPct val="30000"/>
              </a:spcBef>
              <a:defRPr sz="1200">
                <a:solidFill>
                  <a:schemeClr val="tx1"/>
                </a:solidFill>
                <a:latin typeface="Arial" panose="020B0604020202020204" pitchFamily="34" charset="0"/>
                <a:cs typeface="Arial" panose="020B0604020202020204" pitchFamily="34" charset="0"/>
              </a:defRPr>
            </a:lvl1pPr>
            <a:lvl2pPr marL="742950" indent="-285750" eaLnBrk="0" hangingPunct="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eaLnBrk="0" hangingPunct="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eaLnBrk="0" hangingPunct="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eaLnBrk="0" hangingPunct="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eaLnBrk="1" hangingPunct="1">
              <a:spcBef>
                <a:spcPct val="0"/>
              </a:spcBef>
            </a:pPr>
            <a:fld id="{9A24CC23-1BBD-4AD8-81FB-4D0ED0EFC949}" type="slidenum">
              <a:rPr lang="fr-FR" altLang="fr-FR"/>
              <a:pPr eaLnBrk="1" hangingPunct="1">
                <a:spcBef>
                  <a:spcPct val="0"/>
                </a:spcBef>
              </a:pPr>
              <a:t>132</a:t>
            </a:fld>
            <a:endParaRPr lang="fr-FR" altLang="fr-FR"/>
          </a:p>
        </p:txBody>
      </p:sp>
      <p:sp>
        <p:nvSpPr>
          <p:cNvPr id="98307" name="Rectangle 2">
            <a:extLst>
              <a:ext uri="{FF2B5EF4-FFF2-40B4-BE49-F238E27FC236}">
                <a16:creationId xmlns:a16="http://schemas.microsoft.com/office/drawing/2014/main" id="{AE01E9D4-1FAE-A144-FF19-EF389B4F19DE}"/>
              </a:ext>
            </a:extLst>
          </p:cNvPr>
          <p:cNvSpPr>
            <a:spLocks noRot="1" noChangeArrowheads="1" noTextEdit="1"/>
          </p:cNvSpPr>
          <p:nvPr>
            <p:ph type="sldImg"/>
          </p:nvPr>
        </p:nvSpPr>
        <p:spPr>
          <a:ln/>
        </p:spPr>
      </p:sp>
      <p:sp>
        <p:nvSpPr>
          <p:cNvPr id="98308" name="Rectangle 3">
            <a:extLst>
              <a:ext uri="{FF2B5EF4-FFF2-40B4-BE49-F238E27FC236}">
                <a16:creationId xmlns:a16="http://schemas.microsoft.com/office/drawing/2014/main" id="{E66E626E-0D1E-9EF5-B362-423DBDB92A8B}"/>
              </a:ext>
            </a:extLst>
          </p:cNvPr>
          <p:cNvSpPr>
            <a:spLocks noGrp="1" noChangeArrowheads="1"/>
          </p:cNvSpPr>
          <p:nvPr>
            <p:ph type="body" idx="1"/>
          </p:nvPr>
        </p:nvSpPr>
        <p:spPr>
          <a:noFill/>
        </p:spPr>
        <p:txBody>
          <a:bodyPr/>
          <a:lstStyle/>
          <a:p>
            <a:pPr eaLnBrk="1" hangingPunct="1"/>
            <a:endParaRPr lang="en-US" altLang="fr-FR">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1555033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a:extLst>
              <a:ext uri="{FF2B5EF4-FFF2-40B4-BE49-F238E27FC236}">
                <a16:creationId xmlns:a16="http://schemas.microsoft.com/office/drawing/2014/main" id="{881010FC-17F2-2030-8A99-0C7BC6C6351F}"/>
              </a:ext>
            </a:extLst>
          </p:cNvPr>
          <p:cNvSpPr>
            <a:spLocks noGrp="1" noChangeArrowheads="1"/>
          </p:cNvSpPr>
          <p:nvPr>
            <p:ph type="sldNum" sz="quarter" idx="5"/>
          </p:nvPr>
        </p:nvSpPr>
        <p:spPr>
          <a:noFill/>
        </p:spPr>
        <p:txBody>
          <a:bodyPr/>
          <a:lstStyle>
            <a:lvl1pPr eaLnBrk="0" hangingPunct="0">
              <a:spcBef>
                <a:spcPct val="30000"/>
              </a:spcBef>
              <a:defRPr sz="1200">
                <a:solidFill>
                  <a:schemeClr val="tx1"/>
                </a:solidFill>
                <a:latin typeface="Arial" panose="020B0604020202020204" pitchFamily="34" charset="0"/>
                <a:cs typeface="Arial" panose="020B0604020202020204" pitchFamily="34" charset="0"/>
              </a:defRPr>
            </a:lvl1pPr>
            <a:lvl2pPr marL="742950" indent="-285750" eaLnBrk="0" hangingPunct="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eaLnBrk="0" hangingPunct="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eaLnBrk="0" hangingPunct="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eaLnBrk="0" hangingPunct="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eaLnBrk="1" hangingPunct="1">
              <a:spcBef>
                <a:spcPct val="0"/>
              </a:spcBef>
            </a:pPr>
            <a:fld id="{9A24CC23-1BBD-4AD8-81FB-4D0ED0EFC949}" type="slidenum">
              <a:rPr lang="fr-FR" altLang="fr-FR"/>
              <a:pPr eaLnBrk="1" hangingPunct="1">
                <a:spcBef>
                  <a:spcPct val="0"/>
                </a:spcBef>
              </a:pPr>
              <a:t>133</a:t>
            </a:fld>
            <a:endParaRPr lang="fr-FR" altLang="fr-FR"/>
          </a:p>
        </p:txBody>
      </p:sp>
      <p:sp>
        <p:nvSpPr>
          <p:cNvPr id="98307" name="Rectangle 2">
            <a:extLst>
              <a:ext uri="{FF2B5EF4-FFF2-40B4-BE49-F238E27FC236}">
                <a16:creationId xmlns:a16="http://schemas.microsoft.com/office/drawing/2014/main" id="{AE01E9D4-1FAE-A144-FF19-EF389B4F19DE}"/>
              </a:ext>
            </a:extLst>
          </p:cNvPr>
          <p:cNvSpPr>
            <a:spLocks noRot="1" noChangeArrowheads="1" noTextEdit="1"/>
          </p:cNvSpPr>
          <p:nvPr>
            <p:ph type="sldImg"/>
          </p:nvPr>
        </p:nvSpPr>
        <p:spPr>
          <a:ln/>
        </p:spPr>
      </p:sp>
      <p:sp>
        <p:nvSpPr>
          <p:cNvPr id="98308" name="Rectangle 3">
            <a:extLst>
              <a:ext uri="{FF2B5EF4-FFF2-40B4-BE49-F238E27FC236}">
                <a16:creationId xmlns:a16="http://schemas.microsoft.com/office/drawing/2014/main" id="{E66E626E-0D1E-9EF5-B362-423DBDB92A8B}"/>
              </a:ext>
            </a:extLst>
          </p:cNvPr>
          <p:cNvSpPr>
            <a:spLocks noGrp="1" noChangeArrowheads="1"/>
          </p:cNvSpPr>
          <p:nvPr>
            <p:ph type="body" idx="1"/>
          </p:nvPr>
        </p:nvSpPr>
        <p:spPr>
          <a:noFill/>
        </p:spPr>
        <p:txBody>
          <a:bodyPr/>
          <a:lstStyle/>
          <a:p>
            <a:pPr eaLnBrk="1" hangingPunct="1"/>
            <a:endParaRPr lang="en-US" altLang="fr-FR">
              <a:latin typeface="Arial" panose="020B0604020202020204" pitchFamily="34" charset="0"/>
              <a:cs typeface="Arial" panose="020B0604020202020204" pitchFamily="34"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a:extLst>
              <a:ext uri="{FF2B5EF4-FFF2-40B4-BE49-F238E27FC236}">
                <a16:creationId xmlns:a16="http://schemas.microsoft.com/office/drawing/2014/main" id="{0C52BF0A-4EBB-39C4-A62D-ABFC1F6CCAEF}"/>
              </a:ext>
            </a:extLst>
          </p:cNvPr>
          <p:cNvSpPr>
            <a:spLocks noGrp="1" noChangeArrowheads="1"/>
          </p:cNvSpPr>
          <p:nvPr>
            <p:ph type="sldNum" sz="quarter" idx="5"/>
          </p:nvPr>
        </p:nvSpPr>
        <p:spPr>
          <a:noFill/>
        </p:spPr>
        <p:txBody>
          <a:bodyPr/>
          <a:lstStyle>
            <a:lvl1pPr eaLnBrk="0" hangingPunct="0">
              <a:spcBef>
                <a:spcPct val="30000"/>
              </a:spcBef>
              <a:defRPr sz="1200">
                <a:solidFill>
                  <a:schemeClr val="tx1"/>
                </a:solidFill>
                <a:latin typeface="Arial" panose="020B0604020202020204" pitchFamily="34" charset="0"/>
                <a:cs typeface="Arial" panose="020B0604020202020204" pitchFamily="34" charset="0"/>
              </a:defRPr>
            </a:lvl1pPr>
            <a:lvl2pPr marL="742950" indent="-285750" eaLnBrk="0" hangingPunct="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eaLnBrk="0" hangingPunct="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eaLnBrk="0" hangingPunct="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eaLnBrk="0" hangingPunct="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eaLnBrk="1" hangingPunct="1">
              <a:spcBef>
                <a:spcPct val="0"/>
              </a:spcBef>
            </a:pPr>
            <a:fld id="{CC5A6CE7-E5BB-4A1F-A210-7E5F3ADBEC73}" type="slidenum">
              <a:rPr lang="fr-FR" altLang="fr-FR"/>
              <a:pPr eaLnBrk="1" hangingPunct="1">
                <a:spcBef>
                  <a:spcPct val="0"/>
                </a:spcBef>
              </a:pPr>
              <a:t>134</a:t>
            </a:fld>
            <a:endParaRPr lang="fr-FR" altLang="fr-FR"/>
          </a:p>
        </p:txBody>
      </p:sp>
      <p:sp>
        <p:nvSpPr>
          <p:cNvPr id="99331" name="Rectangle 2">
            <a:extLst>
              <a:ext uri="{FF2B5EF4-FFF2-40B4-BE49-F238E27FC236}">
                <a16:creationId xmlns:a16="http://schemas.microsoft.com/office/drawing/2014/main" id="{F102A2F1-9774-F408-6395-7A014B1FC4E3}"/>
              </a:ext>
            </a:extLst>
          </p:cNvPr>
          <p:cNvSpPr>
            <a:spLocks noRot="1" noChangeArrowheads="1" noTextEdit="1"/>
          </p:cNvSpPr>
          <p:nvPr>
            <p:ph type="sldImg"/>
          </p:nvPr>
        </p:nvSpPr>
        <p:spPr>
          <a:ln/>
        </p:spPr>
      </p:sp>
      <p:sp>
        <p:nvSpPr>
          <p:cNvPr id="99332" name="Rectangle 3">
            <a:extLst>
              <a:ext uri="{FF2B5EF4-FFF2-40B4-BE49-F238E27FC236}">
                <a16:creationId xmlns:a16="http://schemas.microsoft.com/office/drawing/2014/main" id="{8CAADC7A-9554-41BE-A0CB-1F75ED714874}"/>
              </a:ext>
            </a:extLst>
          </p:cNvPr>
          <p:cNvSpPr>
            <a:spLocks noGrp="1" noChangeArrowheads="1"/>
          </p:cNvSpPr>
          <p:nvPr>
            <p:ph type="body" idx="1"/>
          </p:nvPr>
        </p:nvSpPr>
        <p:spPr>
          <a:noFill/>
        </p:spPr>
        <p:txBody>
          <a:bodyPr/>
          <a:lstStyle/>
          <a:p>
            <a:pPr eaLnBrk="1" hangingPunct="1"/>
            <a:endParaRPr lang="en-US" altLang="fr-FR">
              <a:latin typeface="Arial" panose="020B0604020202020204" pitchFamily="34" charset="0"/>
              <a:cs typeface="Arial" panose="020B0604020202020204" pitchFamily="34"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a:extLst>
              <a:ext uri="{FF2B5EF4-FFF2-40B4-BE49-F238E27FC236}">
                <a16:creationId xmlns:a16="http://schemas.microsoft.com/office/drawing/2014/main" id="{3E30154C-6818-5CAF-6448-9F1CDAC364F2}"/>
              </a:ext>
            </a:extLst>
          </p:cNvPr>
          <p:cNvSpPr>
            <a:spLocks noGrp="1" noChangeArrowheads="1"/>
          </p:cNvSpPr>
          <p:nvPr>
            <p:ph type="sldNum" sz="quarter" idx="5"/>
          </p:nvPr>
        </p:nvSpPr>
        <p:spPr>
          <a:noFill/>
        </p:spPr>
        <p:txBody>
          <a:bodyPr/>
          <a:lstStyle>
            <a:lvl1pPr eaLnBrk="0" hangingPunct="0">
              <a:spcBef>
                <a:spcPct val="30000"/>
              </a:spcBef>
              <a:defRPr sz="1200">
                <a:solidFill>
                  <a:schemeClr val="tx1"/>
                </a:solidFill>
                <a:latin typeface="Arial" panose="020B0604020202020204" pitchFamily="34" charset="0"/>
                <a:cs typeface="Arial" panose="020B0604020202020204" pitchFamily="34" charset="0"/>
              </a:defRPr>
            </a:lvl1pPr>
            <a:lvl2pPr marL="742950" indent="-285750" eaLnBrk="0" hangingPunct="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eaLnBrk="0" hangingPunct="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eaLnBrk="0" hangingPunct="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eaLnBrk="0" hangingPunct="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eaLnBrk="1" hangingPunct="1">
              <a:spcBef>
                <a:spcPct val="0"/>
              </a:spcBef>
            </a:pPr>
            <a:fld id="{8EC66ABE-2824-42C2-A4A7-155DAE292FB2}" type="slidenum">
              <a:rPr lang="fr-FR" altLang="fr-FR"/>
              <a:pPr eaLnBrk="1" hangingPunct="1">
                <a:spcBef>
                  <a:spcPct val="0"/>
                </a:spcBef>
              </a:pPr>
              <a:t>135</a:t>
            </a:fld>
            <a:endParaRPr lang="fr-FR" altLang="fr-FR"/>
          </a:p>
        </p:txBody>
      </p:sp>
      <p:sp>
        <p:nvSpPr>
          <p:cNvPr id="100355" name="Rectangle 2">
            <a:extLst>
              <a:ext uri="{FF2B5EF4-FFF2-40B4-BE49-F238E27FC236}">
                <a16:creationId xmlns:a16="http://schemas.microsoft.com/office/drawing/2014/main" id="{19612CB6-0A7F-BD3C-547D-46B0D1FCCC22}"/>
              </a:ext>
            </a:extLst>
          </p:cNvPr>
          <p:cNvSpPr>
            <a:spLocks noRot="1" noChangeArrowheads="1" noTextEdit="1"/>
          </p:cNvSpPr>
          <p:nvPr>
            <p:ph type="sldImg"/>
          </p:nvPr>
        </p:nvSpPr>
        <p:spPr>
          <a:ln/>
        </p:spPr>
      </p:sp>
      <p:sp>
        <p:nvSpPr>
          <p:cNvPr id="100356" name="Rectangle 3">
            <a:extLst>
              <a:ext uri="{FF2B5EF4-FFF2-40B4-BE49-F238E27FC236}">
                <a16:creationId xmlns:a16="http://schemas.microsoft.com/office/drawing/2014/main" id="{501DFBEF-2B45-3556-A7BA-B009B4B0C7AE}"/>
              </a:ext>
            </a:extLst>
          </p:cNvPr>
          <p:cNvSpPr>
            <a:spLocks noGrp="1" noChangeArrowheads="1"/>
          </p:cNvSpPr>
          <p:nvPr>
            <p:ph type="body" idx="1"/>
          </p:nvPr>
        </p:nvSpPr>
        <p:spPr>
          <a:noFill/>
        </p:spPr>
        <p:txBody>
          <a:bodyPr/>
          <a:lstStyle/>
          <a:p>
            <a:pPr eaLnBrk="1" hangingPunct="1"/>
            <a:endParaRPr lang="en-US" altLang="fr-FR">
              <a:latin typeface="Arial" panose="020B0604020202020204" pitchFamily="34" charset="0"/>
              <a:cs typeface="Arial" panose="020B0604020202020204" pitchFamily="34"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a:extLst>
              <a:ext uri="{FF2B5EF4-FFF2-40B4-BE49-F238E27FC236}">
                <a16:creationId xmlns:a16="http://schemas.microsoft.com/office/drawing/2014/main" id="{4B3270BB-3D54-D683-3BA8-C5C5F106E513}"/>
              </a:ext>
            </a:extLst>
          </p:cNvPr>
          <p:cNvSpPr>
            <a:spLocks noGrp="1" noChangeArrowheads="1"/>
          </p:cNvSpPr>
          <p:nvPr>
            <p:ph type="sldNum" sz="quarter" idx="5"/>
          </p:nvPr>
        </p:nvSpPr>
        <p:spPr>
          <a:noFill/>
        </p:spPr>
        <p:txBody>
          <a:bodyPr/>
          <a:lstStyle>
            <a:lvl1pPr eaLnBrk="0" hangingPunct="0">
              <a:spcBef>
                <a:spcPct val="30000"/>
              </a:spcBef>
              <a:defRPr sz="1200">
                <a:solidFill>
                  <a:schemeClr val="tx1"/>
                </a:solidFill>
                <a:latin typeface="Arial" panose="020B0604020202020204" pitchFamily="34" charset="0"/>
                <a:cs typeface="Arial" panose="020B0604020202020204" pitchFamily="34" charset="0"/>
              </a:defRPr>
            </a:lvl1pPr>
            <a:lvl2pPr marL="742950" indent="-285750" eaLnBrk="0" hangingPunct="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eaLnBrk="0" hangingPunct="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eaLnBrk="0" hangingPunct="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eaLnBrk="0" hangingPunct="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eaLnBrk="1" hangingPunct="1">
              <a:spcBef>
                <a:spcPct val="0"/>
              </a:spcBef>
            </a:pPr>
            <a:fld id="{2A4F8169-37F3-4B97-9B8B-CC54EFEF7EC0}" type="slidenum">
              <a:rPr lang="fr-FR" altLang="fr-FR"/>
              <a:pPr eaLnBrk="1" hangingPunct="1">
                <a:spcBef>
                  <a:spcPct val="0"/>
                </a:spcBef>
              </a:pPr>
              <a:t>136</a:t>
            </a:fld>
            <a:endParaRPr lang="fr-FR" altLang="fr-FR"/>
          </a:p>
        </p:txBody>
      </p:sp>
      <p:sp>
        <p:nvSpPr>
          <p:cNvPr id="101379" name="Rectangle 2">
            <a:extLst>
              <a:ext uri="{FF2B5EF4-FFF2-40B4-BE49-F238E27FC236}">
                <a16:creationId xmlns:a16="http://schemas.microsoft.com/office/drawing/2014/main" id="{4B82F744-2DC2-C3A2-F57F-875D11E3A11E}"/>
              </a:ext>
            </a:extLst>
          </p:cNvPr>
          <p:cNvSpPr>
            <a:spLocks noRot="1" noChangeArrowheads="1" noTextEdit="1"/>
          </p:cNvSpPr>
          <p:nvPr>
            <p:ph type="sldImg"/>
          </p:nvPr>
        </p:nvSpPr>
        <p:spPr>
          <a:ln/>
        </p:spPr>
      </p:sp>
      <p:sp>
        <p:nvSpPr>
          <p:cNvPr id="101380" name="Rectangle 3">
            <a:extLst>
              <a:ext uri="{FF2B5EF4-FFF2-40B4-BE49-F238E27FC236}">
                <a16:creationId xmlns:a16="http://schemas.microsoft.com/office/drawing/2014/main" id="{FE6EA8E7-2D1B-9904-87D8-BFC719128603}"/>
              </a:ext>
            </a:extLst>
          </p:cNvPr>
          <p:cNvSpPr>
            <a:spLocks noGrp="1" noChangeArrowheads="1"/>
          </p:cNvSpPr>
          <p:nvPr>
            <p:ph type="body" idx="1"/>
          </p:nvPr>
        </p:nvSpPr>
        <p:spPr>
          <a:noFill/>
        </p:spPr>
        <p:txBody>
          <a:bodyPr/>
          <a:lstStyle/>
          <a:p>
            <a:pPr eaLnBrk="1" hangingPunct="1"/>
            <a:endParaRPr lang="en-US" altLang="fr-FR">
              <a:latin typeface="Arial" panose="020B0604020202020204" pitchFamily="34" charset="0"/>
              <a:cs typeface="Arial" panose="020B0604020202020204" pitchFamily="34"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miter lim="800000"/>
            <a:headEnd/>
            <a:tailEnd/>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24EA9A-030E-4015-9AD7-4D8BC1903EC3}" type="slidenum">
              <a:rPr kumimoji="0" lang="fr-FR" alt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137</a:t>
            </a:fld>
            <a:endParaRPr kumimoji="0" lang="fr-FR" altLang="fr-FR" sz="1200" b="0" i="0" u="none" strike="noStrike" kern="1200" cap="none" spc="0" normalizeH="0" baseline="0" noProof="0">
              <a:ln>
                <a:noFill/>
              </a:ln>
              <a:solidFill>
                <a:prstClr val="black"/>
              </a:solidFill>
              <a:effectLst/>
              <a:uLnTx/>
              <a:uFillTx/>
              <a:latin typeface="Calibri"/>
              <a:ea typeface="+mn-ea"/>
              <a:cs typeface="+mn-cs"/>
            </a:endParaRPr>
          </a:p>
        </p:txBody>
      </p:sp>
      <p:sp>
        <p:nvSpPr>
          <p:cNvPr id="121859" name="Rectangle 2"/>
          <p:cNvSpPr>
            <a:spLocks noGrp="1" noRot="1" noChangeAspect="1" noChangeArrowheads="1" noTextEdit="1"/>
          </p:cNvSpPr>
          <p:nvPr>
            <p:ph type="sldImg"/>
          </p:nvPr>
        </p:nvSpPr>
        <p:spPr>
          <a:xfrm>
            <a:off x="1143000" y="685800"/>
            <a:ext cx="4572000" cy="3429000"/>
          </a:xfrm>
          <a:ln/>
        </p:spPr>
      </p:sp>
      <p:sp>
        <p:nvSpPr>
          <p:cNvPr id="121860" name="Rectangle 3"/>
          <p:cNvSpPr>
            <a:spLocks noGrp="1" noChangeArrowheads="1"/>
          </p:cNvSpPr>
          <p:nvPr>
            <p:ph type="body" idx="1"/>
          </p:nvPr>
        </p:nvSpPr>
        <p:spPr>
          <a:noFill/>
        </p:spPr>
        <p:txBody>
          <a:bodyPr/>
          <a:lstStyle/>
          <a:p>
            <a:pPr eaLnBrk="1" hangingPunct="1"/>
            <a:endParaRPr lang="en-US" altLang="fr-FR"/>
          </a:p>
        </p:txBody>
      </p:sp>
    </p:spTree>
    <p:extLst>
      <p:ext uri="{BB962C8B-B14F-4D97-AF65-F5344CB8AC3E}">
        <p14:creationId xmlns:p14="http://schemas.microsoft.com/office/powerpoint/2010/main" val="61227587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a:extLst>
              <a:ext uri="{FF2B5EF4-FFF2-40B4-BE49-F238E27FC236}">
                <a16:creationId xmlns:a16="http://schemas.microsoft.com/office/drawing/2014/main" id="{4B3270BB-3D54-D683-3BA8-C5C5F106E513}"/>
              </a:ext>
            </a:extLst>
          </p:cNvPr>
          <p:cNvSpPr>
            <a:spLocks noGrp="1" noChangeArrowheads="1"/>
          </p:cNvSpPr>
          <p:nvPr>
            <p:ph type="sldNum" sz="quarter" idx="5"/>
          </p:nvPr>
        </p:nvSpPr>
        <p:spPr>
          <a:noFill/>
        </p:spPr>
        <p:txBody>
          <a:bodyPr/>
          <a:lstStyle>
            <a:lvl1pPr eaLnBrk="0" hangingPunct="0">
              <a:spcBef>
                <a:spcPct val="30000"/>
              </a:spcBef>
              <a:defRPr sz="1200">
                <a:solidFill>
                  <a:schemeClr val="tx1"/>
                </a:solidFill>
                <a:latin typeface="Arial" panose="020B0604020202020204" pitchFamily="34" charset="0"/>
                <a:cs typeface="Arial" panose="020B0604020202020204" pitchFamily="34" charset="0"/>
              </a:defRPr>
            </a:lvl1pPr>
            <a:lvl2pPr marL="742950" indent="-285750" eaLnBrk="0" hangingPunct="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eaLnBrk="0" hangingPunct="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eaLnBrk="0" hangingPunct="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eaLnBrk="0" hangingPunct="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eaLnBrk="1" hangingPunct="1">
              <a:spcBef>
                <a:spcPct val="0"/>
              </a:spcBef>
            </a:pPr>
            <a:fld id="{2A4F8169-37F3-4B97-9B8B-CC54EFEF7EC0}" type="slidenum">
              <a:rPr lang="fr-FR" altLang="fr-FR"/>
              <a:pPr eaLnBrk="1" hangingPunct="1">
                <a:spcBef>
                  <a:spcPct val="0"/>
                </a:spcBef>
              </a:pPr>
              <a:t>140</a:t>
            </a:fld>
            <a:endParaRPr lang="fr-FR" altLang="fr-FR"/>
          </a:p>
        </p:txBody>
      </p:sp>
      <p:sp>
        <p:nvSpPr>
          <p:cNvPr id="101379" name="Rectangle 2">
            <a:extLst>
              <a:ext uri="{FF2B5EF4-FFF2-40B4-BE49-F238E27FC236}">
                <a16:creationId xmlns:a16="http://schemas.microsoft.com/office/drawing/2014/main" id="{4B82F744-2DC2-C3A2-F57F-875D11E3A11E}"/>
              </a:ext>
            </a:extLst>
          </p:cNvPr>
          <p:cNvSpPr>
            <a:spLocks noRot="1" noChangeArrowheads="1" noTextEdit="1"/>
          </p:cNvSpPr>
          <p:nvPr>
            <p:ph type="sldImg"/>
          </p:nvPr>
        </p:nvSpPr>
        <p:spPr>
          <a:ln/>
        </p:spPr>
      </p:sp>
      <p:sp>
        <p:nvSpPr>
          <p:cNvPr id="101380" name="Rectangle 3">
            <a:extLst>
              <a:ext uri="{FF2B5EF4-FFF2-40B4-BE49-F238E27FC236}">
                <a16:creationId xmlns:a16="http://schemas.microsoft.com/office/drawing/2014/main" id="{FE6EA8E7-2D1B-9904-87D8-BFC719128603}"/>
              </a:ext>
            </a:extLst>
          </p:cNvPr>
          <p:cNvSpPr>
            <a:spLocks noGrp="1" noChangeArrowheads="1"/>
          </p:cNvSpPr>
          <p:nvPr>
            <p:ph type="body" idx="1"/>
          </p:nvPr>
        </p:nvSpPr>
        <p:spPr>
          <a:noFill/>
        </p:spPr>
        <p:txBody>
          <a:bodyPr/>
          <a:lstStyle/>
          <a:p>
            <a:pPr eaLnBrk="1" hangingPunct="1"/>
            <a:endParaRPr lang="en-US" altLang="fr-FR">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85804168"/>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a:extLst>
              <a:ext uri="{FF2B5EF4-FFF2-40B4-BE49-F238E27FC236}">
                <a16:creationId xmlns:a16="http://schemas.microsoft.com/office/drawing/2014/main" id="{4B3270BB-3D54-D683-3BA8-C5C5F106E513}"/>
              </a:ext>
            </a:extLst>
          </p:cNvPr>
          <p:cNvSpPr>
            <a:spLocks noGrp="1" noChangeArrowheads="1"/>
          </p:cNvSpPr>
          <p:nvPr>
            <p:ph type="sldNum" sz="quarter" idx="5"/>
          </p:nvPr>
        </p:nvSpPr>
        <p:spPr>
          <a:noFill/>
        </p:spPr>
        <p:txBody>
          <a:bodyPr/>
          <a:lstStyle>
            <a:lvl1pPr eaLnBrk="0" hangingPunct="0">
              <a:spcBef>
                <a:spcPct val="30000"/>
              </a:spcBef>
              <a:defRPr sz="1200">
                <a:solidFill>
                  <a:schemeClr val="tx1"/>
                </a:solidFill>
                <a:latin typeface="Arial" panose="020B0604020202020204" pitchFamily="34" charset="0"/>
                <a:cs typeface="Arial" panose="020B0604020202020204" pitchFamily="34" charset="0"/>
              </a:defRPr>
            </a:lvl1pPr>
            <a:lvl2pPr marL="742950" indent="-285750" eaLnBrk="0" hangingPunct="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eaLnBrk="0" hangingPunct="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eaLnBrk="0" hangingPunct="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eaLnBrk="0" hangingPunct="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eaLnBrk="1" hangingPunct="1">
              <a:spcBef>
                <a:spcPct val="0"/>
              </a:spcBef>
            </a:pPr>
            <a:fld id="{2A4F8169-37F3-4B97-9B8B-CC54EFEF7EC0}" type="slidenum">
              <a:rPr lang="fr-FR" altLang="fr-FR"/>
              <a:pPr eaLnBrk="1" hangingPunct="1">
                <a:spcBef>
                  <a:spcPct val="0"/>
                </a:spcBef>
              </a:pPr>
              <a:t>141</a:t>
            </a:fld>
            <a:endParaRPr lang="fr-FR" altLang="fr-FR"/>
          </a:p>
        </p:txBody>
      </p:sp>
      <p:sp>
        <p:nvSpPr>
          <p:cNvPr id="101379" name="Rectangle 2">
            <a:extLst>
              <a:ext uri="{FF2B5EF4-FFF2-40B4-BE49-F238E27FC236}">
                <a16:creationId xmlns:a16="http://schemas.microsoft.com/office/drawing/2014/main" id="{4B82F744-2DC2-C3A2-F57F-875D11E3A11E}"/>
              </a:ext>
            </a:extLst>
          </p:cNvPr>
          <p:cNvSpPr>
            <a:spLocks noRot="1" noChangeArrowheads="1" noTextEdit="1"/>
          </p:cNvSpPr>
          <p:nvPr>
            <p:ph type="sldImg"/>
          </p:nvPr>
        </p:nvSpPr>
        <p:spPr>
          <a:ln/>
        </p:spPr>
      </p:sp>
      <p:sp>
        <p:nvSpPr>
          <p:cNvPr id="101380" name="Rectangle 3">
            <a:extLst>
              <a:ext uri="{FF2B5EF4-FFF2-40B4-BE49-F238E27FC236}">
                <a16:creationId xmlns:a16="http://schemas.microsoft.com/office/drawing/2014/main" id="{FE6EA8E7-2D1B-9904-87D8-BFC719128603}"/>
              </a:ext>
            </a:extLst>
          </p:cNvPr>
          <p:cNvSpPr>
            <a:spLocks noGrp="1" noChangeArrowheads="1"/>
          </p:cNvSpPr>
          <p:nvPr>
            <p:ph type="body" idx="1"/>
          </p:nvPr>
        </p:nvSpPr>
        <p:spPr>
          <a:noFill/>
        </p:spPr>
        <p:txBody>
          <a:bodyPr/>
          <a:lstStyle/>
          <a:p>
            <a:pPr eaLnBrk="1" hangingPunct="1"/>
            <a:endParaRPr lang="en-US" altLang="fr-FR">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8429700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a:extLst>
              <a:ext uri="{FF2B5EF4-FFF2-40B4-BE49-F238E27FC236}">
                <a16:creationId xmlns:a16="http://schemas.microsoft.com/office/drawing/2014/main" id="{5F4327FB-869D-79CE-1EC2-BFCEB497E139}"/>
              </a:ext>
            </a:extLst>
          </p:cNvPr>
          <p:cNvSpPr>
            <a:spLocks noGrp="1" noChangeArrowheads="1"/>
          </p:cNvSpPr>
          <p:nvPr>
            <p:ph type="sldNum" sz="quarter" idx="5"/>
          </p:nvPr>
        </p:nvSpPr>
        <p:spPr>
          <a:noFill/>
        </p:spPr>
        <p:txBody>
          <a:bodyPr/>
          <a:lstStyle>
            <a:lvl1pPr eaLnBrk="0" hangingPunct="0">
              <a:spcBef>
                <a:spcPct val="30000"/>
              </a:spcBef>
              <a:defRPr sz="1200">
                <a:solidFill>
                  <a:schemeClr val="tx1"/>
                </a:solidFill>
                <a:latin typeface="Arial" panose="020B0604020202020204" pitchFamily="34" charset="0"/>
                <a:cs typeface="Arial" panose="020B0604020202020204" pitchFamily="34" charset="0"/>
              </a:defRPr>
            </a:lvl1pPr>
            <a:lvl2pPr marL="742950" indent="-285750" eaLnBrk="0" hangingPunct="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eaLnBrk="0" hangingPunct="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eaLnBrk="0" hangingPunct="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eaLnBrk="0" hangingPunct="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eaLnBrk="1" hangingPunct="1">
              <a:spcBef>
                <a:spcPct val="0"/>
              </a:spcBef>
            </a:pPr>
            <a:fld id="{0B905134-A95B-4130-BFCA-4996B4D33A86}" type="slidenum">
              <a:rPr lang="fr-FR" altLang="fr-FR"/>
              <a:pPr eaLnBrk="1" hangingPunct="1">
                <a:spcBef>
                  <a:spcPct val="0"/>
                </a:spcBef>
              </a:pPr>
              <a:t>142</a:t>
            </a:fld>
            <a:endParaRPr lang="fr-FR" altLang="fr-FR"/>
          </a:p>
        </p:txBody>
      </p:sp>
      <p:sp>
        <p:nvSpPr>
          <p:cNvPr id="119811" name="Rectangle 2">
            <a:extLst>
              <a:ext uri="{FF2B5EF4-FFF2-40B4-BE49-F238E27FC236}">
                <a16:creationId xmlns:a16="http://schemas.microsoft.com/office/drawing/2014/main" id="{947B505F-A5D7-1D56-9D1B-8E2E307F71B8}"/>
              </a:ext>
            </a:extLst>
          </p:cNvPr>
          <p:cNvSpPr>
            <a:spLocks noRot="1" noChangeArrowheads="1" noTextEdit="1"/>
          </p:cNvSpPr>
          <p:nvPr>
            <p:ph type="sldImg"/>
          </p:nvPr>
        </p:nvSpPr>
        <p:spPr>
          <a:ln/>
        </p:spPr>
      </p:sp>
      <p:sp>
        <p:nvSpPr>
          <p:cNvPr id="119812" name="Rectangle 3">
            <a:extLst>
              <a:ext uri="{FF2B5EF4-FFF2-40B4-BE49-F238E27FC236}">
                <a16:creationId xmlns:a16="http://schemas.microsoft.com/office/drawing/2014/main" id="{AAE1F059-B34C-57F5-295C-9529E519B764}"/>
              </a:ext>
            </a:extLst>
          </p:cNvPr>
          <p:cNvSpPr>
            <a:spLocks noGrp="1" noChangeArrowheads="1"/>
          </p:cNvSpPr>
          <p:nvPr>
            <p:ph type="body" idx="1"/>
          </p:nvPr>
        </p:nvSpPr>
        <p:spPr>
          <a:noFill/>
        </p:spPr>
        <p:txBody>
          <a:bodyPr/>
          <a:lstStyle/>
          <a:p>
            <a:pPr eaLnBrk="1" hangingPunct="1"/>
            <a:endParaRPr lang="en-US" altLang="fr-FR">
              <a:latin typeface="Arial" panose="020B0604020202020204" pitchFamily="34" charset="0"/>
              <a:cs typeface="Arial" panose="020B0604020202020204" pitchFamily="34"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7">
            <a:extLst>
              <a:ext uri="{FF2B5EF4-FFF2-40B4-BE49-F238E27FC236}">
                <a16:creationId xmlns:a16="http://schemas.microsoft.com/office/drawing/2014/main" id="{00978B15-07F9-4CBE-B5D4-C398A860CC1A}"/>
              </a:ext>
            </a:extLst>
          </p:cNvPr>
          <p:cNvSpPr>
            <a:spLocks noGrp="1" noChangeArrowheads="1"/>
          </p:cNvSpPr>
          <p:nvPr>
            <p:ph type="sldNum" sz="quarter" idx="5"/>
          </p:nvPr>
        </p:nvSpPr>
        <p:spPr>
          <a:noFill/>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58A6E02-6C01-4CD4-8586-B5CC493F4A46}" type="slidenum">
              <a:rPr kumimoji="0" lang="fr-FR"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fr-FR"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338947" name="Rectangle 2">
            <a:extLst>
              <a:ext uri="{FF2B5EF4-FFF2-40B4-BE49-F238E27FC236}">
                <a16:creationId xmlns:a16="http://schemas.microsoft.com/office/drawing/2014/main" id="{CA40EA09-BBE5-4A09-922C-6632CA2A6D4B}"/>
              </a:ext>
            </a:extLst>
          </p:cNvPr>
          <p:cNvSpPr>
            <a:spLocks noGrp="1" noRot="1" noChangeAspect="1" noChangeArrowheads="1" noTextEdit="1"/>
          </p:cNvSpPr>
          <p:nvPr>
            <p:ph type="sldImg"/>
          </p:nvPr>
        </p:nvSpPr>
        <p:spPr>
          <a:xfrm>
            <a:off x="1150938" y="692150"/>
            <a:ext cx="4556125" cy="3416300"/>
          </a:xfrm>
          <a:ln/>
        </p:spPr>
      </p:sp>
      <p:sp>
        <p:nvSpPr>
          <p:cNvPr id="338948" name="Rectangle 3">
            <a:extLst>
              <a:ext uri="{FF2B5EF4-FFF2-40B4-BE49-F238E27FC236}">
                <a16:creationId xmlns:a16="http://schemas.microsoft.com/office/drawing/2014/main" id="{768B9AD2-A978-43CD-96D9-BC34A2350762}"/>
              </a:ext>
            </a:extLst>
          </p:cNvPr>
          <p:cNvSpPr>
            <a:spLocks noGrp="1" noChangeArrowheads="1"/>
          </p:cNvSpPr>
          <p:nvPr>
            <p:ph type="body" idx="1"/>
          </p:nvPr>
        </p:nvSpPr>
        <p:spPr>
          <a:noFill/>
        </p:spPr>
        <p:txBody>
          <a:bodyPr/>
          <a:lstStyle/>
          <a:p>
            <a:r>
              <a:rPr lang="fr-FR" altLang="fr-FR" b="0" dirty="0" err="1"/>
              <a:t>Fig</a:t>
            </a:r>
            <a:r>
              <a:rPr lang="fr-FR" altLang="fr-FR" b="0" dirty="0"/>
              <a:t> 3: </a:t>
            </a:r>
            <a:r>
              <a:rPr lang="fr-FR" altLang="fr-FR" b="0" dirty="0">
                <a:solidFill>
                  <a:srgbClr val="3333CC"/>
                </a:solidFill>
              </a:rPr>
              <a:t>DFGHSP </a:t>
            </a:r>
            <a:r>
              <a:rPr lang="fr-FR" altLang="fr-FR" b="0" dirty="0" err="1">
                <a:solidFill>
                  <a:srgbClr val="3333CC"/>
                </a:solidFill>
              </a:rPr>
              <a:t>impairment</a:t>
            </a:r>
            <a:r>
              <a:rPr lang="fr-FR" altLang="fr-FR" b="0" dirty="0">
                <a:solidFill>
                  <a:srgbClr val="3333CC"/>
                </a:solidFill>
              </a:rPr>
              <a:t>: </a:t>
            </a:r>
            <a:r>
              <a:rPr lang="fr-FR" altLang="fr-FR" dirty="0"/>
              <a:t>deep venous valves  </a:t>
            </a:r>
            <a:r>
              <a:rPr lang="fr-FR" altLang="fr-FR" dirty="0" err="1"/>
              <a:t>incompetence</a:t>
            </a:r>
            <a:r>
              <a:rPr lang="fr-FR" altLang="fr-FR" dirty="0"/>
              <a:t> : h: No </a:t>
            </a:r>
            <a:r>
              <a:rPr lang="fr-FR" altLang="fr-FR" dirty="0" err="1"/>
              <a:t>fractoning</a:t>
            </a:r>
            <a:r>
              <a:rPr lang="fr-FR" altLang="fr-FR" dirty="0"/>
              <a:t>. </a:t>
            </a:r>
          </a:p>
        </p:txBody>
      </p:sp>
    </p:spTree>
    <p:extLst>
      <p:ext uri="{BB962C8B-B14F-4D97-AF65-F5344CB8AC3E}">
        <p14:creationId xmlns:p14="http://schemas.microsoft.com/office/powerpoint/2010/main" val="110315541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a:extLst>
              <a:ext uri="{FF2B5EF4-FFF2-40B4-BE49-F238E27FC236}">
                <a16:creationId xmlns:a16="http://schemas.microsoft.com/office/drawing/2014/main" id="{6D785640-2D1E-3CB0-1811-FEC5B99635D7}"/>
              </a:ext>
            </a:extLst>
          </p:cNvPr>
          <p:cNvSpPr>
            <a:spLocks noGrp="1" noChangeArrowheads="1"/>
          </p:cNvSpPr>
          <p:nvPr>
            <p:ph type="sldNum" sz="quarter" idx="5"/>
          </p:nvPr>
        </p:nvSpPr>
        <p:spPr>
          <a:noFill/>
        </p:spPr>
        <p:txBody>
          <a:bodyPr/>
          <a:lstStyle>
            <a:lvl1pPr eaLnBrk="0" hangingPunct="0">
              <a:spcBef>
                <a:spcPct val="30000"/>
              </a:spcBef>
              <a:defRPr sz="1200">
                <a:solidFill>
                  <a:schemeClr val="tx1"/>
                </a:solidFill>
                <a:latin typeface="Arial" panose="020B0604020202020204" pitchFamily="34" charset="0"/>
                <a:cs typeface="Arial" panose="020B0604020202020204" pitchFamily="34" charset="0"/>
              </a:defRPr>
            </a:lvl1pPr>
            <a:lvl2pPr marL="742950" indent="-285750" eaLnBrk="0" hangingPunct="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eaLnBrk="0" hangingPunct="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eaLnBrk="0" hangingPunct="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eaLnBrk="0" hangingPunct="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eaLnBrk="1" hangingPunct="1">
              <a:spcBef>
                <a:spcPct val="0"/>
              </a:spcBef>
            </a:pPr>
            <a:fld id="{D3CF0C16-7DF0-462D-B97B-38B25C6030B2}" type="slidenum">
              <a:rPr lang="fr-FR" altLang="fr-FR"/>
              <a:pPr eaLnBrk="1" hangingPunct="1">
                <a:spcBef>
                  <a:spcPct val="0"/>
                </a:spcBef>
              </a:pPr>
              <a:t>143</a:t>
            </a:fld>
            <a:endParaRPr lang="fr-FR" altLang="fr-FR"/>
          </a:p>
        </p:txBody>
      </p:sp>
      <p:sp>
        <p:nvSpPr>
          <p:cNvPr id="121859" name="Rectangle 2">
            <a:extLst>
              <a:ext uri="{FF2B5EF4-FFF2-40B4-BE49-F238E27FC236}">
                <a16:creationId xmlns:a16="http://schemas.microsoft.com/office/drawing/2014/main" id="{01748AA3-9805-4DAF-E0F6-49A6C3614A08}"/>
              </a:ext>
            </a:extLst>
          </p:cNvPr>
          <p:cNvSpPr>
            <a:spLocks noRot="1" noChangeArrowheads="1" noTextEdit="1"/>
          </p:cNvSpPr>
          <p:nvPr>
            <p:ph type="sldImg"/>
          </p:nvPr>
        </p:nvSpPr>
        <p:spPr>
          <a:ln/>
        </p:spPr>
      </p:sp>
      <p:sp>
        <p:nvSpPr>
          <p:cNvPr id="121860" name="Rectangle 3">
            <a:extLst>
              <a:ext uri="{FF2B5EF4-FFF2-40B4-BE49-F238E27FC236}">
                <a16:creationId xmlns:a16="http://schemas.microsoft.com/office/drawing/2014/main" id="{B42633EF-16C6-F174-1A6E-7BBFEEBE804F}"/>
              </a:ext>
            </a:extLst>
          </p:cNvPr>
          <p:cNvSpPr>
            <a:spLocks noGrp="1" noChangeArrowheads="1"/>
          </p:cNvSpPr>
          <p:nvPr>
            <p:ph type="body" idx="1"/>
          </p:nvPr>
        </p:nvSpPr>
        <p:spPr>
          <a:noFill/>
        </p:spPr>
        <p:txBody>
          <a:bodyPr/>
          <a:lstStyle/>
          <a:p>
            <a:pPr eaLnBrk="1" hangingPunct="1"/>
            <a:endParaRPr lang="en-US" altLang="fr-FR">
              <a:latin typeface="Arial" panose="020B0604020202020204" pitchFamily="34" charset="0"/>
              <a:cs typeface="Arial" panose="020B0604020202020204" pitchFamily="34"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Espace réservé de l'image des diapositives 1">
            <a:extLst>
              <a:ext uri="{FF2B5EF4-FFF2-40B4-BE49-F238E27FC236}">
                <a16:creationId xmlns:a16="http://schemas.microsoft.com/office/drawing/2014/main" id="{72AABF80-9061-6552-D457-2E9A68F71276}"/>
              </a:ext>
            </a:extLst>
          </p:cNvPr>
          <p:cNvSpPr>
            <a:spLocks noGrp="1" noRot="1" noChangeAspect="1" noTextEdit="1"/>
          </p:cNvSpPr>
          <p:nvPr>
            <p:ph type="sldImg"/>
          </p:nvPr>
        </p:nvSpPr>
        <p:spPr>
          <a:ln/>
        </p:spPr>
      </p:sp>
      <p:sp>
        <p:nvSpPr>
          <p:cNvPr id="132099" name="Espace réservé des commentaires 2">
            <a:extLst>
              <a:ext uri="{FF2B5EF4-FFF2-40B4-BE49-F238E27FC236}">
                <a16:creationId xmlns:a16="http://schemas.microsoft.com/office/drawing/2014/main" id="{FE053D2E-633F-DCBF-AA72-DF708659D71E}"/>
              </a:ext>
            </a:extLst>
          </p:cNvPr>
          <p:cNvSpPr>
            <a:spLocks noGrp="1"/>
          </p:cNvSpPr>
          <p:nvPr>
            <p:ph type="body" idx="1"/>
          </p:nvPr>
        </p:nvSpPr>
        <p:spPr>
          <a:noFill/>
        </p:spPr>
        <p:txBody>
          <a:bodyPr/>
          <a:lstStyle/>
          <a:p>
            <a:endParaRPr lang="en-US" altLang="fr-FR">
              <a:latin typeface="Arial" panose="020B0604020202020204" pitchFamily="34" charset="0"/>
              <a:cs typeface="Arial" panose="020B0604020202020204" pitchFamily="34" charset="0"/>
            </a:endParaRPr>
          </a:p>
        </p:txBody>
      </p:sp>
      <p:sp>
        <p:nvSpPr>
          <p:cNvPr id="132100" name="Espace réservé du numéro de diapositive 3">
            <a:extLst>
              <a:ext uri="{FF2B5EF4-FFF2-40B4-BE49-F238E27FC236}">
                <a16:creationId xmlns:a16="http://schemas.microsoft.com/office/drawing/2014/main" id="{52F57FCD-79E9-FBCB-1B5D-0FAEB7EF32C8}"/>
              </a:ext>
            </a:extLst>
          </p:cNvPr>
          <p:cNvSpPr>
            <a:spLocks noGrp="1"/>
          </p:cNvSpPr>
          <p:nvPr>
            <p:ph type="sldNum" sz="quarter" idx="5"/>
          </p:nvPr>
        </p:nvSpPr>
        <p:spPr>
          <a:noFill/>
        </p:spPr>
        <p:txBody>
          <a:bodyPr/>
          <a:lstStyle>
            <a:lvl1pPr eaLnBrk="0" hangingPunct="0">
              <a:spcBef>
                <a:spcPct val="30000"/>
              </a:spcBef>
              <a:defRPr sz="1200">
                <a:solidFill>
                  <a:schemeClr val="tx1"/>
                </a:solidFill>
                <a:latin typeface="Arial" panose="020B0604020202020204" pitchFamily="34" charset="0"/>
                <a:cs typeface="Arial" panose="020B0604020202020204" pitchFamily="34" charset="0"/>
              </a:defRPr>
            </a:lvl1pPr>
            <a:lvl2pPr marL="742950" indent="-285750" eaLnBrk="0" hangingPunct="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eaLnBrk="0" hangingPunct="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eaLnBrk="0" hangingPunct="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eaLnBrk="0" hangingPunct="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F9D06A8-567A-41AD-A2C7-CD341A811A3D}" type="slidenum">
              <a:rPr kumimoji="0" lang="fr-FR" altLang="fr-FR"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145</a:t>
            </a:fld>
            <a:endParaRPr kumimoji="0" lang="fr-FR" altLang="fr-FR"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Espace réservé de l'image des diapositives 1">
            <a:extLst>
              <a:ext uri="{FF2B5EF4-FFF2-40B4-BE49-F238E27FC236}">
                <a16:creationId xmlns:a16="http://schemas.microsoft.com/office/drawing/2014/main" id="{CF28308E-F016-B9C0-399A-1586C286EB30}"/>
              </a:ext>
            </a:extLst>
          </p:cNvPr>
          <p:cNvSpPr>
            <a:spLocks noGrp="1" noRot="1" noChangeAspect="1" noTextEdit="1"/>
          </p:cNvSpPr>
          <p:nvPr>
            <p:ph type="sldImg"/>
          </p:nvPr>
        </p:nvSpPr>
        <p:spPr>
          <a:ln/>
        </p:spPr>
      </p:sp>
      <p:sp>
        <p:nvSpPr>
          <p:cNvPr id="133123" name="Espace réservé des commentaires 2">
            <a:extLst>
              <a:ext uri="{FF2B5EF4-FFF2-40B4-BE49-F238E27FC236}">
                <a16:creationId xmlns:a16="http://schemas.microsoft.com/office/drawing/2014/main" id="{F8B1E06F-D154-C869-9117-5265C9D34735}"/>
              </a:ext>
            </a:extLst>
          </p:cNvPr>
          <p:cNvSpPr>
            <a:spLocks noGrp="1"/>
          </p:cNvSpPr>
          <p:nvPr>
            <p:ph type="body" idx="1"/>
          </p:nvPr>
        </p:nvSpPr>
        <p:spPr>
          <a:noFill/>
        </p:spPr>
        <p:txBody>
          <a:bodyPr/>
          <a:lstStyle/>
          <a:p>
            <a:endParaRPr lang="en-US" altLang="fr-FR">
              <a:latin typeface="Arial" panose="020B0604020202020204" pitchFamily="34" charset="0"/>
              <a:cs typeface="Arial" panose="020B0604020202020204" pitchFamily="34" charset="0"/>
            </a:endParaRPr>
          </a:p>
        </p:txBody>
      </p:sp>
      <p:sp>
        <p:nvSpPr>
          <p:cNvPr id="133124" name="Espace réservé du numéro de diapositive 3">
            <a:extLst>
              <a:ext uri="{FF2B5EF4-FFF2-40B4-BE49-F238E27FC236}">
                <a16:creationId xmlns:a16="http://schemas.microsoft.com/office/drawing/2014/main" id="{9A3F2892-3D88-B155-6EFD-DCAB70406489}"/>
              </a:ext>
            </a:extLst>
          </p:cNvPr>
          <p:cNvSpPr>
            <a:spLocks noGrp="1"/>
          </p:cNvSpPr>
          <p:nvPr>
            <p:ph type="sldNum" sz="quarter" idx="5"/>
          </p:nvPr>
        </p:nvSpPr>
        <p:spPr>
          <a:noFill/>
        </p:spPr>
        <p:txBody>
          <a:bodyPr/>
          <a:lstStyle>
            <a:lvl1pPr eaLnBrk="0" hangingPunct="0">
              <a:spcBef>
                <a:spcPct val="30000"/>
              </a:spcBef>
              <a:defRPr sz="1200">
                <a:solidFill>
                  <a:schemeClr val="tx1"/>
                </a:solidFill>
                <a:latin typeface="Arial" panose="020B0604020202020204" pitchFamily="34" charset="0"/>
                <a:cs typeface="Arial" panose="020B0604020202020204" pitchFamily="34" charset="0"/>
              </a:defRPr>
            </a:lvl1pPr>
            <a:lvl2pPr marL="742950" indent="-285750" eaLnBrk="0" hangingPunct="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eaLnBrk="0" hangingPunct="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eaLnBrk="0" hangingPunct="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eaLnBrk="0" hangingPunct="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BACCC13-0B8E-45DA-A244-0C20FAC74CCE}" type="slidenum">
              <a:rPr kumimoji="0" lang="fr-FR" altLang="fr-FR"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fr-FR" altLang="fr-FR"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a:extLst>
              <a:ext uri="{FF2B5EF4-FFF2-40B4-BE49-F238E27FC236}">
                <a16:creationId xmlns:a16="http://schemas.microsoft.com/office/drawing/2014/main" id="{6A98D230-C433-C2C5-458E-1BAB5C2F30F5}"/>
              </a:ext>
            </a:extLst>
          </p:cNvPr>
          <p:cNvSpPr>
            <a:spLocks noGrp="1" noChangeArrowheads="1"/>
          </p:cNvSpPr>
          <p:nvPr>
            <p:ph type="sldNum" sz="quarter" idx="5"/>
          </p:nvPr>
        </p:nvSpPr>
        <p:spPr>
          <a:noFill/>
        </p:spPr>
        <p:txBody>
          <a:bodyPr/>
          <a:lstStyle>
            <a:lvl1pPr eaLnBrk="0" hangingPunct="0">
              <a:spcBef>
                <a:spcPct val="30000"/>
              </a:spcBef>
              <a:defRPr sz="1200">
                <a:solidFill>
                  <a:schemeClr val="tx1"/>
                </a:solidFill>
                <a:latin typeface="Arial" panose="020B0604020202020204" pitchFamily="34" charset="0"/>
                <a:cs typeface="Arial" panose="020B0604020202020204" pitchFamily="34" charset="0"/>
              </a:defRPr>
            </a:lvl1pPr>
            <a:lvl2pPr marL="742950" indent="-285750" eaLnBrk="0" hangingPunct="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eaLnBrk="0" hangingPunct="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eaLnBrk="0" hangingPunct="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eaLnBrk="0" hangingPunct="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eaLnBrk="1" hangingPunct="1">
              <a:spcBef>
                <a:spcPct val="0"/>
              </a:spcBef>
            </a:pPr>
            <a:fld id="{4171BC56-5E74-4170-B241-B7E0768FB02B}" type="slidenum">
              <a:rPr lang="fr-FR" altLang="fr-FR"/>
              <a:pPr eaLnBrk="1" hangingPunct="1">
                <a:spcBef>
                  <a:spcPct val="0"/>
                </a:spcBef>
              </a:pPr>
              <a:t>147</a:t>
            </a:fld>
            <a:endParaRPr lang="fr-FR" altLang="fr-FR"/>
          </a:p>
        </p:txBody>
      </p:sp>
      <p:sp>
        <p:nvSpPr>
          <p:cNvPr id="102403" name="Rectangle 2">
            <a:extLst>
              <a:ext uri="{FF2B5EF4-FFF2-40B4-BE49-F238E27FC236}">
                <a16:creationId xmlns:a16="http://schemas.microsoft.com/office/drawing/2014/main" id="{07EE7CB5-2E89-04A4-155E-1377000DAD67}"/>
              </a:ext>
            </a:extLst>
          </p:cNvPr>
          <p:cNvSpPr>
            <a:spLocks noRot="1" noChangeArrowheads="1" noTextEdit="1"/>
          </p:cNvSpPr>
          <p:nvPr>
            <p:ph type="sldImg"/>
          </p:nvPr>
        </p:nvSpPr>
        <p:spPr>
          <a:ln/>
        </p:spPr>
      </p:sp>
      <p:sp>
        <p:nvSpPr>
          <p:cNvPr id="102404" name="Rectangle 3">
            <a:extLst>
              <a:ext uri="{FF2B5EF4-FFF2-40B4-BE49-F238E27FC236}">
                <a16:creationId xmlns:a16="http://schemas.microsoft.com/office/drawing/2014/main" id="{A20AB87A-A914-D8D3-D0AD-96214FD8ABF0}"/>
              </a:ext>
            </a:extLst>
          </p:cNvPr>
          <p:cNvSpPr>
            <a:spLocks noGrp="1" noChangeArrowheads="1"/>
          </p:cNvSpPr>
          <p:nvPr>
            <p:ph type="body" idx="1"/>
          </p:nvPr>
        </p:nvSpPr>
        <p:spPr>
          <a:xfrm>
            <a:off x="914400" y="4343400"/>
            <a:ext cx="5029200" cy="4114800"/>
          </a:xfrm>
          <a:noFill/>
        </p:spPr>
        <p:txBody>
          <a:bodyPr/>
          <a:lstStyle/>
          <a:p>
            <a:pPr eaLnBrk="1" hangingPunct="1"/>
            <a:endParaRPr lang="en-US" altLang="fr-FR">
              <a:latin typeface="Arial" panose="020B0604020202020204" pitchFamily="34" charset="0"/>
              <a:cs typeface="Arial" panose="020B0604020202020204" pitchFamily="34"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a:extLst>
              <a:ext uri="{FF2B5EF4-FFF2-40B4-BE49-F238E27FC236}">
                <a16:creationId xmlns:a16="http://schemas.microsoft.com/office/drawing/2014/main" id="{6A98D230-C433-C2C5-458E-1BAB5C2F30F5}"/>
              </a:ext>
            </a:extLst>
          </p:cNvPr>
          <p:cNvSpPr>
            <a:spLocks noGrp="1" noChangeArrowheads="1"/>
          </p:cNvSpPr>
          <p:nvPr>
            <p:ph type="sldNum" sz="quarter" idx="5"/>
          </p:nvPr>
        </p:nvSpPr>
        <p:spPr>
          <a:noFill/>
        </p:spPr>
        <p:txBody>
          <a:bodyPr/>
          <a:lstStyle>
            <a:lvl1pPr eaLnBrk="0" hangingPunct="0">
              <a:spcBef>
                <a:spcPct val="30000"/>
              </a:spcBef>
              <a:defRPr sz="1200">
                <a:solidFill>
                  <a:schemeClr val="tx1"/>
                </a:solidFill>
                <a:latin typeface="Arial" panose="020B0604020202020204" pitchFamily="34" charset="0"/>
                <a:cs typeface="Arial" panose="020B0604020202020204" pitchFamily="34" charset="0"/>
              </a:defRPr>
            </a:lvl1pPr>
            <a:lvl2pPr marL="742950" indent="-285750" eaLnBrk="0" hangingPunct="0">
              <a:spcBef>
                <a:spcPct val="30000"/>
              </a:spcBef>
              <a:defRPr sz="1200">
                <a:solidFill>
                  <a:schemeClr val="tx1"/>
                </a:solidFill>
                <a:latin typeface="Arial" panose="020B0604020202020204" pitchFamily="34" charset="0"/>
                <a:cs typeface="Arial" panose="020B0604020202020204" pitchFamily="34" charset="0"/>
              </a:defRPr>
            </a:lvl2pPr>
            <a:lvl3pPr marL="1143000" indent="-228600" eaLnBrk="0" hangingPunct="0">
              <a:spcBef>
                <a:spcPct val="30000"/>
              </a:spcBef>
              <a:defRPr sz="1200">
                <a:solidFill>
                  <a:schemeClr val="tx1"/>
                </a:solidFill>
                <a:latin typeface="Arial" panose="020B0604020202020204" pitchFamily="34" charset="0"/>
                <a:cs typeface="Arial" panose="020B0604020202020204" pitchFamily="34" charset="0"/>
              </a:defRPr>
            </a:lvl3pPr>
            <a:lvl4pPr marL="1600200" indent="-228600" eaLnBrk="0" hangingPunct="0">
              <a:spcBef>
                <a:spcPct val="30000"/>
              </a:spcBef>
              <a:defRPr sz="1200">
                <a:solidFill>
                  <a:schemeClr val="tx1"/>
                </a:solidFill>
                <a:latin typeface="Arial" panose="020B0604020202020204" pitchFamily="34" charset="0"/>
                <a:cs typeface="Arial" panose="020B0604020202020204" pitchFamily="34" charset="0"/>
              </a:defRPr>
            </a:lvl4pPr>
            <a:lvl5pPr marL="2057400" indent="-228600" eaLnBrk="0" hangingPunct="0">
              <a:spcBef>
                <a:spcPct val="30000"/>
              </a:spcBef>
              <a:defRPr sz="1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cs typeface="Arial" panose="020B0604020202020204" pitchFamily="34" charset="0"/>
              </a:defRPr>
            </a:lvl9pPr>
          </a:lstStyle>
          <a:p>
            <a:pPr eaLnBrk="1" hangingPunct="1">
              <a:spcBef>
                <a:spcPct val="0"/>
              </a:spcBef>
            </a:pPr>
            <a:fld id="{4171BC56-5E74-4170-B241-B7E0768FB02B}" type="slidenum">
              <a:rPr lang="fr-FR" altLang="fr-FR"/>
              <a:pPr eaLnBrk="1" hangingPunct="1">
                <a:spcBef>
                  <a:spcPct val="0"/>
                </a:spcBef>
              </a:pPr>
              <a:t>148</a:t>
            </a:fld>
            <a:endParaRPr lang="fr-FR" altLang="fr-FR"/>
          </a:p>
        </p:txBody>
      </p:sp>
      <p:sp>
        <p:nvSpPr>
          <p:cNvPr id="102403" name="Rectangle 2">
            <a:extLst>
              <a:ext uri="{FF2B5EF4-FFF2-40B4-BE49-F238E27FC236}">
                <a16:creationId xmlns:a16="http://schemas.microsoft.com/office/drawing/2014/main" id="{07EE7CB5-2E89-04A4-155E-1377000DAD67}"/>
              </a:ext>
            </a:extLst>
          </p:cNvPr>
          <p:cNvSpPr>
            <a:spLocks noRot="1" noChangeArrowheads="1" noTextEdit="1"/>
          </p:cNvSpPr>
          <p:nvPr>
            <p:ph type="sldImg"/>
          </p:nvPr>
        </p:nvSpPr>
        <p:spPr>
          <a:ln/>
        </p:spPr>
      </p:sp>
      <p:sp>
        <p:nvSpPr>
          <p:cNvPr id="102404" name="Rectangle 3">
            <a:extLst>
              <a:ext uri="{FF2B5EF4-FFF2-40B4-BE49-F238E27FC236}">
                <a16:creationId xmlns:a16="http://schemas.microsoft.com/office/drawing/2014/main" id="{A20AB87A-A914-D8D3-D0AD-96214FD8ABF0}"/>
              </a:ext>
            </a:extLst>
          </p:cNvPr>
          <p:cNvSpPr>
            <a:spLocks noGrp="1" noChangeArrowheads="1"/>
          </p:cNvSpPr>
          <p:nvPr>
            <p:ph type="body" idx="1"/>
          </p:nvPr>
        </p:nvSpPr>
        <p:spPr>
          <a:xfrm>
            <a:off x="914400" y="4343400"/>
            <a:ext cx="5029200" cy="4114800"/>
          </a:xfrm>
          <a:noFill/>
        </p:spPr>
        <p:txBody>
          <a:bodyPr/>
          <a:lstStyle/>
          <a:p>
            <a:pPr eaLnBrk="1" hangingPunct="1"/>
            <a:endParaRPr lang="en-US" altLang="fr-FR">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6034896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Espace réservé de l'image des diapositives 1">
            <a:extLst>
              <a:ext uri="{FF2B5EF4-FFF2-40B4-BE49-F238E27FC236}">
                <a16:creationId xmlns:a16="http://schemas.microsoft.com/office/drawing/2014/main" id="{DD2E1A24-2812-42A4-BB2D-6375027A3767}"/>
              </a:ext>
            </a:extLst>
          </p:cNvPr>
          <p:cNvSpPr>
            <a:spLocks noGrp="1" noRot="1" noChangeAspect="1" noChangeArrowheads="1" noTextEdit="1"/>
          </p:cNvSpPr>
          <p:nvPr>
            <p:ph type="sldImg"/>
          </p:nvPr>
        </p:nvSpPr>
        <p:spPr>
          <a:xfrm>
            <a:off x="1371600" y="1143000"/>
            <a:ext cx="4114800" cy="3086100"/>
          </a:xfrm>
          <a:ln/>
        </p:spPr>
      </p:sp>
      <p:sp>
        <p:nvSpPr>
          <p:cNvPr id="24579" name="Espace réservé des notes 2">
            <a:extLst>
              <a:ext uri="{FF2B5EF4-FFF2-40B4-BE49-F238E27FC236}">
                <a16:creationId xmlns:a16="http://schemas.microsoft.com/office/drawing/2014/main" id="{BC5DE776-54B2-4406-B071-2CDA6E494D80}"/>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fr-FR" altLang="fr-FR">
                <a:latin typeface="Times New Roman" panose="02020603050405020304" pitchFamily="18" charset="0"/>
              </a:rPr>
              <a:t>Fig 10: Example of CHUVA cartography and mapping. </a:t>
            </a:r>
          </a:p>
        </p:txBody>
      </p:sp>
      <p:sp>
        <p:nvSpPr>
          <p:cNvPr id="24580" name="Espace réservé du numéro de diapositive 3">
            <a:extLst>
              <a:ext uri="{FF2B5EF4-FFF2-40B4-BE49-F238E27FC236}">
                <a16:creationId xmlns:a16="http://schemas.microsoft.com/office/drawing/2014/main" id="{0FAEC780-66C5-4BC8-9052-FB964792D461}"/>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chemeClr val="tx1"/>
                </a:solidFill>
                <a:latin typeface="Times New Roman" panose="02020603050405020304" pitchFamily="18" charset="0"/>
                <a:ea typeface="MS PGothic" panose="020B0600070205080204" pitchFamily="34" charset="-128"/>
              </a:defRPr>
            </a:lvl1pPr>
            <a:lvl2pPr marL="742950" indent="-285750">
              <a:defRPr sz="2400" b="1">
                <a:solidFill>
                  <a:schemeClr val="tx1"/>
                </a:solidFill>
                <a:latin typeface="Times New Roman" panose="02020603050405020304" pitchFamily="18" charset="0"/>
                <a:ea typeface="MS PGothic" panose="020B0600070205080204" pitchFamily="34" charset="-128"/>
              </a:defRPr>
            </a:lvl2pPr>
            <a:lvl3pPr marL="1143000" indent="-228600">
              <a:defRPr sz="2400" b="1">
                <a:solidFill>
                  <a:schemeClr val="tx1"/>
                </a:solidFill>
                <a:latin typeface="Times New Roman" panose="02020603050405020304" pitchFamily="18" charset="0"/>
                <a:ea typeface="MS PGothic" panose="020B0600070205080204" pitchFamily="34" charset="-128"/>
              </a:defRPr>
            </a:lvl3pPr>
            <a:lvl4pPr marL="1600200" indent="-228600">
              <a:defRPr sz="2400" b="1">
                <a:solidFill>
                  <a:schemeClr val="tx1"/>
                </a:solidFill>
                <a:latin typeface="Times New Roman" panose="02020603050405020304" pitchFamily="18" charset="0"/>
                <a:ea typeface="MS PGothic" panose="020B0600070205080204" pitchFamily="34" charset="-128"/>
              </a:defRPr>
            </a:lvl4pPr>
            <a:lvl5pPr marL="2057400" indent="-228600">
              <a:defRPr sz="2400" b="1">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2F71999-94F3-4AE7-9B17-276EAAB5169B}" type="slidenum">
              <a:rPr kumimoji="0" lang="it-IT" altLang="fr-FR" sz="1200" b="0" i="0" u="none" strike="noStrike" kern="1200" cap="none" spc="0" normalizeH="0" baseline="0" noProof="0" smtClean="0">
                <a:ln>
                  <a:noFill/>
                </a:ln>
                <a:solidFill>
                  <a:prstClr val="black"/>
                </a:solidFill>
                <a:effectLst/>
                <a:uLnTx/>
                <a:uFillTx/>
                <a:latin typeface="Times New Roman" panose="02020603050405020304" pitchFamily="18" charset="0"/>
                <a:ea typeface="MS PGothic"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149</a:t>
            </a:fld>
            <a:endParaRPr kumimoji="0" lang="it-IT" altLang="fr-FR" sz="1200" b="0" i="0" u="none" strike="noStrike" kern="1200" cap="none" spc="0" normalizeH="0" baseline="0" noProof="0">
              <a:ln>
                <a:noFill/>
              </a:ln>
              <a:solidFill>
                <a:prstClr val="black"/>
              </a:solidFill>
              <a:effectLst/>
              <a:uLnTx/>
              <a:uFillTx/>
              <a:latin typeface="Times New Roman" panose="02020603050405020304" pitchFamily="18" charset="0"/>
              <a:ea typeface="MS PGothic" panose="020B0600070205080204" pitchFamily="34" charset="-128"/>
              <a:cs typeface="+mn-cs"/>
            </a:endParaRPr>
          </a:p>
        </p:txBody>
      </p:sp>
    </p:spTree>
    <p:extLst>
      <p:ext uri="{BB962C8B-B14F-4D97-AF65-F5344CB8AC3E}">
        <p14:creationId xmlns:p14="http://schemas.microsoft.com/office/powerpoint/2010/main" val="368795213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miter lim="800000"/>
            <a:headEnd/>
            <a:tailEnd/>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9E6D19C-F9A7-458B-B2BF-D7DEE15877FD}" type="slidenum">
              <a:rPr kumimoji="0" lang="fr-FR" alt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153</a:t>
            </a:fld>
            <a:endParaRPr kumimoji="0" lang="fr-FR" alt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619" name="Rectangle 2"/>
          <p:cNvSpPr>
            <a:spLocks noGrp="1" noRot="1" noChangeAspect="1" noChangeArrowheads="1" noTextEdit="1"/>
          </p:cNvSpPr>
          <p:nvPr>
            <p:ph type="sldImg"/>
          </p:nvPr>
        </p:nvSpPr>
        <p:spPr>
          <a:xfrm>
            <a:off x="1143000" y="685800"/>
            <a:ext cx="4572000" cy="3429000"/>
          </a:xfrm>
          <a:ln/>
        </p:spPr>
      </p:sp>
      <p:sp>
        <p:nvSpPr>
          <p:cNvPr id="111620" name="Rectangle 3"/>
          <p:cNvSpPr>
            <a:spLocks noGrp="1" noChangeArrowheads="1"/>
          </p:cNvSpPr>
          <p:nvPr>
            <p:ph type="body" idx="1"/>
          </p:nvPr>
        </p:nvSpPr>
        <p:spPr>
          <a:noFill/>
        </p:spPr>
        <p:txBody>
          <a:bodyPr/>
          <a:lstStyle/>
          <a:p>
            <a:pPr eaLnBrk="1" hangingPunct="1"/>
            <a:endParaRPr lang="en-US" altLang="fr-FR"/>
          </a:p>
        </p:txBody>
      </p:sp>
    </p:spTree>
    <p:extLst>
      <p:ext uri="{BB962C8B-B14F-4D97-AF65-F5344CB8AC3E}">
        <p14:creationId xmlns:p14="http://schemas.microsoft.com/office/powerpoint/2010/main" val="111349110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
            <a:extLst>
              <a:ext uri="{FF2B5EF4-FFF2-40B4-BE49-F238E27FC236}">
                <a16:creationId xmlns:a16="http://schemas.microsoft.com/office/drawing/2014/main" id="{9CECF053-7894-4B07-99DE-22AA26E71C80}"/>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ea typeface="MS PGothic" panose="020B0600070205080204" pitchFamily="34" charset="-128"/>
              </a:defRPr>
            </a:lvl1pPr>
            <a:lvl2pPr marL="742950" indent="-285750">
              <a:spcBef>
                <a:spcPct val="30000"/>
              </a:spcBef>
              <a:defRPr sz="1200">
                <a:solidFill>
                  <a:schemeClr val="tx1"/>
                </a:solidFill>
                <a:latin typeface="Times New Roman" panose="02020603050405020304" pitchFamily="18" charset="0"/>
                <a:ea typeface="MS PGothic" panose="020B0600070205080204" pitchFamily="34" charset="-128"/>
              </a:defRPr>
            </a:lvl2pPr>
            <a:lvl3pPr marL="1143000" indent="-228600">
              <a:spcBef>
                <a:spcPct val="30000"/>
              </a:spcBef>
              <a:defRPr sz="1200">
                <a:solidFill>
                  <a:schemeClr val="tx1"/>
                </a:solidFill>
                <a:latin typeface="Times New Roman" panose="02020603050405020304" pitchFamily="18" charset="0"/>
                <a:ea typeface="MS PGothic" panose="020B0600070205080204" pitchFamily="34" charset="-128"/>
              </a:defRPr>
            </a:lvl3pPr>
            <a:lvl4pPr marL="1600200" indent="-228600">
              <a:spcBef>
                <a:spcPct val="30000"/>
              </a:spcBef>
              <a:defRPr sz="1200">
                <a:solidFill>
                  <a:schemeClr val="tx1"/>
                </a:solidFill>
                <a:latin typeface="Times New Roman" panose="02020603050405020304" pitchFamily="18" charset="0"/>
                <a:ea typeface="MS PGothic" panose="020B0600070205080204" pitchFamily="34" charset="-128"/>
              </a:defRPr>
            </a:lvl4pPr>
            <a:lvl5pPr marL="2057400" indent="-228600">
              <a:spcBef>
                <a:spcPct val="30000"/>
              </a:spcBef>
              <a:defRPr sz="12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ea typeface="MS PGothic"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E2257B09-B7F2-4F0F-8C37-FC3D8B43567B}" type="slidenum">
              <a:rPr kumimoji="0" lang="it-IT" altLang="fr-FR" sz="1200" b="0" i="0" u="none" strike="noStrike" kern="1200" cap="none" spc="0" normalizeH="0" baseline="0" noProof="0" smtClean="0">
                <a:ln>
                  <a:noFill/>
                </a:ln>
                <a:solidFill>
                  <a:prstClr val="black"/>
                </a:solidFill>
                <a:effectLst/>
                <a:uLnTx/>
                <a:uFillTx/>
                <a:latin typeface="Times New Roman" panose="02020603050405020304" pitchFamily="18" charset="0"/>
                <a:ea typeface="MS PGothic" panose="020B0600070205080204" pitchFamily="34" charset="-128"/>
                <a:cs typeface="+mn-cs"/>
              </a:rPr>
              <a:pPr marL="0" marR="0" lvl="0" indent="0" algn="r" defTabSz="914400" rtl="0" eaLnBrk="1" fontAlgn="auto" latinLnBrk="0" hangingPunct="1">
                <a:lnSpc>
                  <a:spcPct val="100000"/>
                </a:lnSpc>
                <a:spcBef>
                  <a:spcPct val="0"/>
                </a:spcBef>
                <a:spcAft>
                  <a:spcPts val="0"/>
                </a:spcAft>
                <a:buClrTx/>
                <a:buSzTx/>
                <a:buFontTx/>
                <a:buNone/>
                <a:tabLst/>
                <a:defRPr/>
              </a:pPr>
              <a:t>154</a:t>
            </a:fld>
            <a:endParaRPr kumimoji="0" lang="it-IT" altLang="fr-FR" sz="1200" b="0" i="0" u="none" strike="noStrike" kern="1200" cap="none" spc="0" normalizeH="0" baseline="0" noProof="0">
              <a:ln>
                <a:noFill/>
              </a:ln>
              <a:solidFill>
                <a:prstClr val="black"/>
              </a:solidFill>
              <a:effectLst/>
              <a:uLnTx/>
              <a:uFillTx/>
              <a:latin typeface="Times New Roman" panose="02020603050405020304" pitchFamily="18" charset="0"/>
              <a:ea typeface="MS PGothic" panose="020B0600070205080204" pitchFamily="34" charset="-128"/>
              <a:cs typeface="+mn-cs"/>
            </a:endParaRPr>
          </a:p>
        </p:txBody>
      </p:sp>
      <p:sp>
        <p:nvSpPr>
          <p:cNvPr id="26627" name="Rectangle 2">
            <a:extLst>
              <a:ext uri="{FF2B5EF4-FFF2-40B4-BE49-F238E27FC236}">
                <a16:creationId xmlns:a16="http://schemas.microsoft.com/office/drawing/2014/main" id="{0C7E190A-3133-45E0-A9DF-608DAC67584F}"/>
              </a:ext>
            </a:extLst>
          </p:cNvPr>
          <p:cNvSpPr>
            <a:spLocks noGrp="1" noRot="1" noChangeAspect="1" noChangeArrowheads="1" noTextEdit="1"/>
          </p:cNvSpPr>
          <p:nvPr>
            <p:ph type="sldImg"/>
          </p:nvPr>
        </p:nvSpPr>
        <p:spPr>
          <a:xfrm>
            <a:off x="1143000" y="685800"/>
            <a:ext cx="4572000" cy="3429000"/>
          </a:xfrm>
          <a:ln/>
        </p:spPr>
      </p:sp>
      <p:sp>
        <p:nvSpPr>
          <p:cNvPr id="26628" name="Rectangle 3">
            <a:extLst>
              <a:ext uri="{FF2B5EF4-FFF2-40B4-BE49-F238E27FC236}">
                <a16:creationId xmlns:a16="http://schemas.microsoft.com/office/drawing/2014/main" id="{45A9FEC0-CE8C-4CDF-AB9A-AEAB5DC63C17}"/>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it-IT" altLang="fr-FR" dirty="0">
                <a:latin typeface="Times New Roman" panose="02020603050405020304" pitchFamily="18" charset="0"/>
              </a:rPr>
              <a:t>11:CHIVA </a:t>
            </a:r>
            <a:r>
              <a:rPr lang="it-IT" altLang="fr-FR" dirty="0" err="1">
                <a:latin typeface="Times New Roman" panose="02020603050405020304" pitchFamily="18" charset="0"/>
              </a:rPr>
              <a:t>tactics</a:t>
            </a:r>
            <a:r>
              <a:rPr lang="it-IT" altLang="fr-FR" dirty="0">
                <a:latin typeface="Times New Roman" panose="02020603050405020304" pitchFamily="18" charset="0"/>
              </a:rPr>
              <a:t>: SFJ: No </a:t>
            </a:r>
            <a:r>
              <a:rPr lang="it-IT" altLang="fr-FR" dirty="0" err="1">
                <a:latin typeface="Times New Roman" panose="02020603050405020304" pitchFamily="18" charset="0"/>
              </a:rPr>
              <a:t>Crossectomy</a:t>
            </a:r>
            <a:r>
              <a:rPr lang="it-IT" altLang="fr-FR" dirty="0">
                <a:latin typeface="Times New Roman" panose="02020603050405020304" pitchFamily="18" charset="0"/>
              </a:rPr>
              <a:t> </a:t>
            </a:r>
            <a:r>
              <a:rPr lang="it-IT" altLang="fr-FR" dirty="0" err="1">
                <a:latin typeface="Times New Roman" panose="02020603050405020304" pitchFamily="18" charset="0"/>
              </a:rPr>
              <a:t>because</a:t>
            </a:r>
            <a:r>
              <a:rPr lang="it-IT" altLang="fr-FR" dirty="0">
                <a:latin typeface="Times New Roman" panose="02020603050405020304" pitchFamily="18" charset="0"/>
              </a:rPr>
              <a:t> </a:t>
            </a:r>
            <a:r>
              <a:rPr lang="it-IT" altLang="fr-FR" dirty="0" err="1">
                <a:latin typeface="Times New Roman" panose="02020603050405020304" pitchFamily="18" charset="0"/>
              </a:rPr>
              <a:t>it</a:t>
            </a:r>
            <a:r>
              <a:rPr lang="it-IT" altLang="fr-FR" dirty="0">
                <a:latin typeface="Times New Roman" panose="02020603050405020304" pitchFamily="18" charset="0"/>
              </a:rPr>
              <a:t> </a:t>
            </a:r>
            <a:r>
              <a:rPr lang="it-IT" altLang="fr-FR" dirty="0" err="1">
                <a:latin typeface="Times New Roman" panose="02020603050405020304" pitchFamily="18" charset="0"/>
              </a:rPr>
              <a:t>hampers</a:t>
            </a:r>
            <a:r>
              <a:rPr lang="it-IT" altLang="fr-FR" dirty="0">
                <a:latin typeface="Times New Roman" panose="02020603050405020304" pitchFamily="18" charset="0"/>
              </a:rPr>
              <a:t> the  </a:t>
            </a:r>
            <a:r>
              <a:rPr lang="it-IT" altLang="fr-FR" dirty="0" err="1">
                <a:latin typeface="Times New Roman" panose="02020603050405020304" pitchFamily="18" charset="0"/>
              </a:rPr>
              <a:t>drainage</a:t>
            </a:r>
            <a:r>
              <a:rPr lang="it-IT" altLang="fr-FR" dirty="0">
                <a:latin typeface="Times New Roman" panose="02020603050405020304" pitchFamily="18" charset="0"/>
              </a:rPr>
              <a:t> of the </a:t>
            </a:r>
            <a:r>
              <a:rPr lang="it-IT" altLang="fr-FR" dirty="0" err="1">
                <a:latin typeface="Times New Roman" panose="02020603050405020304" pitchFamily="18" charset="0"/>
              </a:rPr>
              <a:t>arch</a:t>
            </a:r>
            <a:r>
              <a:rPr lang="it-IT" altLang="fr-FR" dirty="0">
                <a:latin typeface="Times New Roman" panose="02020603050405020304" pitchFamily="18" charset="0"/>
              </a:rPr>
              <a:t> </a:t>
            </a:r>
            <a:r>
              <a:rPr lang="it-IT" altLang="fr-FR" dirty="0" err="1">
                <a:latin typeface="Times New Roman" panose="02020603050405020304" pitchFamily="18" charset="0"/>
              </a:rPr>
              <a:t>tributaries</a:t>
            </a:r>
            <a:r>
              <a:rPr lang="it-IT" altLang="fr-FR" dirty="0">
                <a:latin typeface="Times New Roman" panose="02020603050405020304" pitchFamily="18" charset="0"/>
              </a:rPr>
              <a:t> </a:t>
            </a:r>
            <a:r>
              <a:rPr lang="it-IT" altLang="fr-FR" dirty="0" err="1">
                <a:latin typeface="Times New Roman" panose="02020603050405020304" pitchFamily="18" charset="0"/>
              </a:rPr>
              <a:t>may</a:t>
            </a:r>
            <a:r>
              <a:rPr lang="it-IT" altLang="fr-FR" dirty="0">
                <a:latin typeface="Times New Roman" panose="02020603050405020304" pitchFamily="18" charset="0"/>
              </a:rPr>
              <a:t> lead to </a:t>
            </a:r>
            <a:r>
              <a:rPr lang="it-IT" altLang="fr-FR" dirty="0" err="1">
                <a:latin typeface="Times New Roman" panose="02020603050405020304" pitchFamily="18" charset="0"/>
              </a:rPr>
              <a:t>reccurence</a:t>
            </a:r>
            <a:r>
              <a:rPr lang="it-IT" altLang="fr-FR" dirty="0">
                <a:latin typeface="Times New Roman" panose="02020603050405020304" pitchFamily="18" charset="0"/>
              </a:rPr>
              <a:t>. </a:t>
            </a:r>
            <a:r>
              <a:rPr lang="it-IT" altLang="fr-FR" dirty="0" err="1">
                <a:latin typeface="Times New Roman" panose="02020603050405020304" pitchFamily="18" charset="0"/>
              </a:rPr>
              <a:t>Crossotomy</a:t>
            </a:r>
            <a:r>
              <a:rPr lang="it-IT" altLang="fr-FR" dirty="0">
                <a:latin typeface="Times New Roman" panose="02020603050405020304" pitchFamily="18" charset="0"/>
              </a:rPr>
              <a:t>: </a:t>
            </a:r>
            <a:r>
              <a:rPr lang="it-IT" altLang="fr-FR" dirty="0" err="1">
                <a:latin typeface="Times New Roman" panose="02020603050405020304" pitchFamily="18" charset="0"/>
              </a:rPr>
              <a:t>Division</a:t>
            </a:r>
            <a:r>
              <a:rPr lang="it-IT" altLang="fr-FR" dirty="0">
                <a:latin typeface="Times New Roman" panose="02020603050405020304" pitchFamily="18" charset="0"/>
              </a:rPr>
              <a:t> flush the </a:t>
            </a:r>
            <a:r>
              <a:rPr lang="it-IT" altLang="fr-FR" dirty="0" err="1">
                <a:latin typeface="Times New Roman" panose="02020603050405020304" pitchFamily="18" charset="0"/>
              </a:rPr>
              <a:t>Femoral</a:t>
            </a:r>
            <a:r>
              <a:rPr lang="it-IT" altLang="fr-FR" dirty="0">
                <a:latin typeface="Times New Roman" panose="02020603050405020304" pitchFamily="18" charset="0"/>
              </a:rPr>
              <a:t> </a:t>
            </a:r>
            <a:r>
              <a:rPr lang="it-IT" altLang="fr-FR" dirty="0" err="1">
                <a:latin typeface="Times New Roman" panose="02020603050405020304" pitchFamily="18" charset="0"/>
              </a:rPr>
              <a:t>vein</a:t>
            </a:r>
            <a:r>
              <a:rPr lang="it-IT" altLang="fr-FR" dirty="0">
                <a:latin typeface="Times New Roman" panose="02020603050405020304" pitchFamily="18" charset="0"/>
              </a:rPr>
              <a:t> , non </a:t>
            </a:r>
            <a:r>
              <a:rPr lang="it-IT" altLang="fr-FR" dirty="0" err="1">
                <a:latin typeface="Times New Roman" panose="02020603050405020304" pitchFamily="18" charset="0"/>
              </a:rPr>
              <a:t>absorbable</a:t>
            </a:r>
            <a:r>
              <a:rPr lang="it-IT" altLang="fr-FR" dirty="0">
                <a:latin typeface="Times New Roman" panose="02020603050405020304" pitchFamily="18" charset="0"/>
              </a:rPr>
              <a:t> </a:t>
            </a:r>
            <a:r>
              <a:rPr lang="it-IT" altLang="fr-FR" dirty="0" err="1">
                <a:latin typeface="Times New Roman" panose="02020603050405020304" pitchFamily="18" charset="0"/>
              </a:rPr>
              <a:t>surure</a:t>
            </a:r>
            <a:r>
              <a:rPr lang="it-IT" altLang="fr-FR" dirty="0">
                <a:latin typeface="Times New Roman" panose="02020603050405020304" pitchFamily="18" charset="0"/>
              </a:rPr>
              <a:t> and </a:t>
            </a:r>
            <a:r>
              <a:rPr lang="it-IT" altLang="fr-FR" dirty="0" err="1">
                <a:latin typeface="Times New Roman" panose="02020603050405020304" pitchFamily="18" charset="0"/>
              </a:rPr>
              <a:t>clipp</a:t>
            </a:r>
            <a:r>
              <a:rPr lang="it-IT" altLang="fr-FR" dirty="0">
                <a:latin typeface="Times New Roman" panose="02020603050405020304" pitchFamily="18" charset="0"/>
              </a:rPr>
              <a:t> to </a:t>
            </a:r>
            <a:r>
              <a:rPr lang="it-IT" altLang="fr-FR" dirty="0" err="1">
                <a:latin typeface="Times New Roman" panose="02020603050405020304" pitchFamily="18" charset="0"/>
              </a:rPr>
              <a:t>collapse</a:t>
            </a:r>
            <a:r>
              <a:rPr lang="it-IT" altLang="fr-FR" dirty="0">
                <a:latin typeface="Times New Roman" panose="02020603050405020304" pitchFamily="18" charset="0"/>
              </a:rPr>
              <a:t>  the </a:t>
            </a:r>
            <a:r>
              <a:rPr lang="it-IT" altLang="fr-FR" dirty="0" err="1">
                <a:latin typeface="Times New Roman" panose="02020603050405020304" pitchFamily="18" charset="0"/>
              </a:rPr>
              <a:t>stump</a:t>
            </a:r>
            <a:r>
              <a:rPr lang="it-IT" altLang="fr-FR" dirty="0">
                <a:latin typeface="Times New Roman" panose="02020603050405020304" pitchFamily="18" charset="0"/>
              </a:rPr>
              <a:t>. TSFL: Tri-safeno-</a:t>
            </a:r>
            <a:r>
              <a:rPr lang="it-IT" altLang="fr-FR" dirty="0" err="1">
                <a:latin typeface="Times New Roman" panose="02020603050405020304" pitchFamily="18" charset="0"/>
              </a:rPr>
              <a:t>Femoral</a:t>
            </a:r>
            <a:r>
              <a:rPr lang="it-IT" altLang="fr-FR" dirty="0">
                <a:latin typeface="Times New Roman" panose="02020603050405020304" pitchFamily="18" charset="0"/>
              </a:rPr>
              <a:t> </a:t>
            </a:r>
            <a:r>
              <a:rPr lang="it-IT" altLang="fr-FR" dirty="0" err="1">
                <a:latin typeface="Times New Roman" panose="02020603050405020304" pitchFamily="18" charset="0"/>
              </a:rPr>
              <a:t>Ligation</a:t>
            </a:r>
            <a:r>
              <a:rPr lang="it-IT" altLang="fr-FR" dirty="0">
                <a:latin typeface="Times New Roman" panose="02020603050405020304" pitchFamily="18" charset="0"/>
              </a:rPr>
              <a:t> : 3 </a:t>
            </a:r>
            <a:r>
              <a:rPr lang="it-IT" altLang="fr-FR" dirty="0" err="1">
                <a:latin typeface="Times New Roman" panose="02020603050405020304" pitchFamily="18" charset="0"/>
              </a:rPr>
              <a:t>ligations</a:t>
            </a:r>
            <a:r>
              <a:rPr lang="it-IT" altLang="fr-FR" dirty="0">
                <a:latin typeface="Times New Roman" panose="02020603050405020304" pitchFamily="18" charset="0"/>
              </a:rPr>
              <a:t> with N°2 non </a:t>
            </a:r>
            <a:r>
              <a:rPr lang="it-IT" altLang="fr-FR" dirty="0" err="1">
                <a:latin typeface="Times New Roman" panose="02020603050405020304" pitchFamily="18" charset="0"/>
              </a:rPr>
              <a:t>absrbable</a:t>
            </a:r>
            <a:r>
              <a:rPr lang="it-IT" altLang="fr-FR" dirty="0">
                <a:latin typeface="Times New Roman" panose="02020603050405020304" pitchFamily="18" charset="0"/>
              </a:rPr>
              <a:t> </a:t>
            </a:r>
            <a:r>
              <a:rPr lang="it-IT" altLang="fr-FR" dirty="0" err="1">
                <a:latin typeface="Times New Roman" panose="02020603050405020304" pitchFamily="18" charset="0"/>
              </a:rPr>
              <a:t>coated</a:t>
            </a:r>
            <a:r>
              <a:rPr lang="it-IT" altLang="fr-FR" dirty="0">
                <a:latin typeface="Times New Roman" panose="02020603050405020304" pitchFamily="18" charset="0"/>
              </a:rPr>
              <a:t> </a:t>
            </a:r>
            <a:r>
              <a:rPr lang="it-IT" altLang="fr-FR" dirty="0" err="1">
                <a:latin typeface="Times New Roman" panose="02020603050405020304" pitchFamily="18" charset="0"/>
              </a:rPr>
              <a:t>thread</a:t>
            </a:r>
            <a:r>
              <a:rPr lang="it-IT" altLang="fr-FR" dirty="0">
                <a:latin typeface="Times New Roman" panose="02020603050405020304" pitchFamily="18" charset="0"/>
              </a:rPr>
              <a:t> + clip on the </a:t>
            </a:r>
            <a:r>
              <a:rPr lang="it-IT" altLang="fr-FR" dirty="0" err="1">
                <a:latin typeface="Times New Roman" panose="02020603050405020304" pitchFamily="18" charset="0"/>
              </a:rPr>
              <a:t>stump</a:t>
            </a:r>
            <a:r>
              <a:rPr lang="it-IT" altLang="fr-FR" dirty="0">
                <a:latin typeface="Times New Roman" panose="02020603050405020304" pitchFamily="18" charset="0"/>
              </a:rPr>
              <a:t>. N2-N3 and N1-N3 </a:t>
            </a:r>
            <a:r>
              <a:rPr lang="it-IT" altLang="fr-FR" dirty="0" err="1">
                <a:latin typeface="Times New Roman" panose="02020603050405020304" pitchFamily="18" charset="0"/>
              </a:rPr>
              <a:t>disconnection</a:t>
            </a:r>
            <a:r>
              <a:rPr lang="it-IT" altLang="fr-FR" dirty="0">
                <a:latin typeface="Times New Roman" panose="02020603050405020304" pitchFamily="18" charset="0"/>
              </a:rPr>
              <a:t>: N3 </a:t>
            </a:r>
            <a:r>
              <a:rPr lang="it-IT" altLang="fr-FR" dirty="0" err="1">
                <a:latin typeface="Times New Roman" panose="02020603050405020304" pitchFamily="18" charset="0"/>
              </a:rPr>
              <a:t>division</a:t>
            </a:r>
            <a:r>
              <a:rPr lang="it-IT" altLang="fr-FR" dirty="0">
                <a:latin typeface="Times New Roman" panose="02020603050405020304" pitchFamily="18" charset="0"/>
              </a:rPr>
              <a:t> flush N2 ( no </a:t>
            </a:r>
            <a:r>
              <a:rPr lang="it-IT" altLang="fr-FR" dirty="0" err="1">
                <a:latin typeface="Times New Roman" panose="02020603050405020304" pitchFamily="18" charset="0"/>
              </a:rPr>
              <a:t>stump</a:t>
            </a:r>
            <a:r>
              <a:rPr lang="it-IT" altLang="fr-FR" dirty="0">
                <a:latin typeface="Times New Roman" panose="02020603050405020304" pitchFamily="18" charset="0"/>
              </a:rPr>
              <a:t> </a:t>
            </a:r>
            <a:r>
              <a:rPr lang="it-IT" altLang="fr-FR" dirty="0" err="1">
                <a:latin typeface="Times New Roman" panose="02020603050405020304" pitchFamily="18" charset="0"/>
              </a:rPr>
              <a:t>left</a:t>
            </a:r>
            <a:r>
              <a:rPr lang="it-IT" altLang="fr-FR" dirty="0">
                <a:latin typeface="Times New Roman" panose="02020603050405020304" pitchFamily="18" charset="0"/>
              </a:rPr>
              <a:t> </a:t>
            </a:r>
            <a:r>
              <a:rPr lang="it-IT" altLang="fr-FR" dirty="0" err="1">
                <a:latin typeface="Times New Roman" panose="02020603050405020304" pitchFamily="18" charset="0"/>
              </a:rPr>
              <a:t>behind</a:t>
            </a:r>
            <a:r>
              <a:rPr lang="it-IT" altLang="fr-FR" dirty="0">
                <a:latin typeface="Times New Roman" panose="02020603050405020304" pitchFamily="18" charset="0"/>
              </a:rPr>
              <a:t>) + 2 or 3 </a:t>
            </a:r>
            <a:r>
              <a:rPr lang="it-IT" altLang="fr-FR" dirty="0" err="1">
                <a:latin typeface="Times New Roman" panose="02020603050405020304" pitchFamily="18" charset="0"/>
              </a:rPr>
              <a:t>cms</a:t>
            </a:r>
            <a:r>
              <a:rPr lang="it-IT" altLang="fr-FR" dirty="0">
                <a:latin typeface="Times New Roman" panose="02020603050405020304" pitchFamily="18" charset="0"/>
              </a:rPr>
              <a:t> </a:t>
            </a:r>
            <a:r>
              <a:rPr lang="it-IT" altLang="fr-FR" dirty="0" err="1">
                <a:latin typeface="Times New Roman" panose="02020603050405020304" pitchFamily="18" charset="0"/>
              </a:rPr>
              <a:t>resection</a:t>
            </a:r>
            <a:r>
              <a:rPr lang="it-IT" altLang="fr-FR" dirty="0">
                <a:latin typeface="Times New Roman" panose="02020603050405020304" pitchFamily="18" charset="0"/>
              </a:rPr>
              <a:t> + Non </a:t>
            </a:r>
            <a:r>
              <a:rPr lang="it-IT" altLang="fr-FR" dirty="0" err="1">
                <a:latin typeface="Times New Roman" panose="02020603050405020304" pitchFamily="18" charset="0"/>
              </a:rPr>
              <a:t>absorbable</a:t>
            </a:r>
            <a:r>
              <a:rPr lang="it-IT" altLang="fr-FR" dirty="0">
                <a:latin typeface="Times New Roman" panose="02020603050405020304" pitchFamily="18" charset="0"/>
              </a:rPr>
              <a:t> suture of the fascia. </a:t>
            </a:r>
          </a:p>
          <a:p>
            <a:r>
              <a:rPr lang="it-IT" altLang="fr-FR" dirty="0" err="1">
                <a:latin typeface="Times New Roman" panose="02020603050405020304" pitchFamily="18" charset="0"/>
              </a:rPr>
              <a:t>Devalvulation</a:t>
            </a:r>
            <a:r>
              <a:rPr lang="it-IT" altLang="fr-FR" dirty="0">
                <a:latin typeface="Times New Roman" panose="02020603050405020304" pitchFamily="18" charset="0"/>
              </a:rPr>
              <a:t> procedure in </a:t>
            </a:r>
            <a:r>
              <a:rPr lang="it-IT" altLang="fr-FR" dirty="0" err="1">
                <a:latin typeface="Times New Roman" panose="02020603050405020304" pitchFamily="18" charset="0"/>
              </a:rPr>
              <a:t>cas</a:t>
            </a:r>
            <a:r>
              <a:rPr lang="it-IT" altLang="fr-FR" dirty="0">
                <a:latin typeface="Times New Roman" panose="02020603050405020304" pitchFamily="18" charset="0"/>
              </a:rPr>
              <a:t> of Shunt 3 CHIVA one step.</a:t>
            </a: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582AF3-D413-436C-811D-EF31583F6407}" type="slidenum">
              <a:rPr kumimoji="0" lang="fr-FR"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155</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78" name="Rectangle 2"/>
          <p:cNvSpPr>
            <a:spLocks noGrp="1" noRot="1" noChangeAspect="1" noChangeArrowheads="1" noTextEdit="1"/>
          </p:cNvSpPr>
          <p:nvPr>
            <p:ph type="sldImg"/>
          </p:nvPr>
        </p:nvSpPr>
        <p:spPr>
          <a:xfrm>
            <a:off x="1143000" y="685800"/>
            <a:ext cx="4572000" cy="3429000"/>
          </a:xfrm>
          <a:ln/>
        </p:spPr>
      </p:sp>
      <p:sp>
        <p:nvSpPr>
          <p:cNvPr id="50179" name="Rectangle 3"/>
          <p:cNvSpPr>
            <a:spLocks noGrp="1" noChangeArrowheads="1"/>
          </p:cNvSpPr>
          <p:nvPr>
            <p:ph type="body" idx="1"/>
          </p:nvPr>
        </p:nvSpPr>
        <p:spPr/>
        <p:txBody>
          <a:bodyPr/>
          <a:lstStyle/>
          <a:p>
            <a:endParaRPr lang="fr-FR"/>
          </a:p>
        </p:txBody>
      </p:sp>
    </p:spTree>
    <p:extLst>
      <p:ext uri="{BB962C8B-B14F-4D97-AF65-F5344CB8AC3E}">
        <p14:creationId xmlns:p14="http://schemas.microsoft.com/office/powerpoint/2010/main" val="927137903"/>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97FAB76-3A50-467B-966C-15C742582177}" type="slidenum">
              <a:rPr lang="fr-FR"/>
              <a:pPr/>
              <a:t>164</a:t>
            </a:fld>
            <a:endParaRPr lang="fr-FR"/>
          </a:p>
        </p:txBody>
      </p:sp>
      <p:sp>
        <p:nvSpPr>
          <p:cNvPr id="495618" name="Rectangle 2"/>
          <p:cNvSpPr>
            <a:spLocks noGrp="1" noRot="1" noChangeAspect="1" noChangeArrowheads="1" noTextEdit="1"/>
          </p:cNvSpPr>
          <p:nvPr>
            <p:ph type="sldImg"/>
          </p:nvPr>
        </p:nvSpPr>
        <p:spPr>
          <a:ln/>
        </p:spPr>
      </p:sp>
      <p:sp>
        <p:nvSpPr>
          <p:cNvPr id="495619"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266611784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7">
            <a:extLst>
              <a:ext uri="{FF2B5EF4-FFF2-40B4-BE49-F238E27FC236}">
                <a16:creationId xmlns:a16="http://schemas.microsoft.com/office/drawing/2014/main" id="{00978B15-07F9-4CBE-B5D4-C398A860CC1A}"/>
              </a:ext>
            </a:extLst>
          </p:cNvPr>
          <p:cNvSpPr>
            <a:spLocks noGrp="1" noChangeArrowheads="1"/>
          </p:cNvSpPr>
          <p:nvPr>
            <p:ph type="sldNum" sz="quarter" idx="5"/>
          </p:nvPr>
        </p:nvSpPr>
        <p:spPr>
          <a:noFill/>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58A6E02-6C01-4CD4-8586-B5CC493F4A46}" type="slidenum">
              <a:rPr kumimoji="0" lang="fr-FR"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26</a:t>
            </a:fld>
            <a:endParaRPr kumimoji="0" lang="fr-FR"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338947" name="Rectangle 2">
            <a:extLst>
              <a:ext uri="{FF2B5EF4-FFF2-40B4-BE49-F238E27FC236}">
                <a16:creationId xmlns:a16="http://schemas.microsoft.com/office/drawing/2014/main" id="{CA40EA09-BBE5-4A09-922C-6632CA2A6D4B}"/>
              </a:ext>
            </a:extLst>
          </p:cNvPr>
          <p:cNvSpPr>
            <a:spLocks noGrp="1" noRot="1" noChangeAspect="1" noChangeArrowheads="1" noTextEdit="1"/>
          </p:cNvSpPr>
          <p:nvPr>
            <p:ph type="sldImg"/>
          </p:nvPr>
        </p:nvSpPr>
        <p:spPr>
          <a:xfrm>
            <a:off x="1150938" y="692150"/>
            <a:ext cx="4556125" cy="3416300"/>
          </a:xfrm>
          <a:ln/>
        </p:spPr>
      </p:sp>
      <p:sp>
        <p:nvSpPr>
          <p:cNvPr id="338948" name="Rectangle 3">
            <a:extLst>
              <a:ext uri="{FF2B5EF4-FFF2-40B4-BE49-F238E27FC236}">
                <a16:creationId xmlns:a16="http://schemas.microsoft.com/office/drawing/2014/main" id="{768B9AD2-A978-43CD-96D9-BC34A2350762}"/>
              </a:ext>
            </a:extLst>
          </p:cNvPr>
          <p:cNvSpPr>
            <a:spLocks noGrp="1" noChangeArrowheads="1"/>
          </p:cNvSpPr>
          <p:nvPr>
            <p:ph type="body" idx="1"/>
          </p:nvPr>
        </p:nvSpPr>
        <p:spPr>
          <a:noFill/>
        </p:spPr>
        <p:txBody>
          <a:bodyPr/>
          <a:lstStyle/>
          <a:p>
            <a:r>
              <a:rPr lang="fr-FR" altLang="fr-FR" b="0" dirty="0" err="1">
                <a:solidFill>
                  <a:srgbClr val="3333CC"/>
                </a:solidFill>
              </a:rPr>
              <a:t>Fig</a:t>
            </a:r>
            <a:r>
              <a:rPr lang="fr-FR" altLang="fr-FR" b="0" dirty="0">
                <a:solidFill>
                  <a:srgbClr val="3333CC"/>
                </a:solidFill>
              </a:rPr>
              <a:t> 5DFGHSP </a:t>
            </a:r>
            <a:r>
              <a:rPr lang="fr-FR" altLang="fr-FR" b="0" dirty="0" err="1">
                <a:solidFill>
                  <a:srgbClr val="3333CC"/>
                </a:solidFill>
              </a:rPr>
              <a:t>impairment</a:t>
            </a:r>
            <a:r>
              <a:rPr lang="fr-FR" altLang="fr-FR" b="0" dirty="0">
                <a:solidFill>
                  <a:srgbClr val="3333CC"/>
                </a:solidFill>
              </a:rPr>
              <a:t>: </a:t>
            </a:r>
            <a:r>
              <a:rPr lang="fr-FR" altLang="fr-FR" b="0" dirty="0" err="1">
                <a:solidFill>
                  <a:srgbClr val="3333CC"/>
                </a:solidFill>
              </a:rPr>
              <a:t>Competent</a:t>
            </a:r>
            <a:r>
              <a:rPr lang="fr-FR" altLang="fr-FR" b="0" dirty="0">
                <a:solidFill>
                  <a:srgbClr val="3333CC"/>
                </a:solidFill>
              </a:rPr>
              <a:t> Deep </a:t>
            </a:r>
            <a:r>
              <a:rPr lang="fr-FR" altLang="fr-FR" b="0" dirty="0" err="1">
                <a:solidFill>
                  <a:srgbClr val="3333CC"/>
                </a:solidFill>
              </a:rPr>
              <a:t>vnous</a:t>
            </a:r>
            <a:r>
              <a:rPr lang="fr-FR" altLang="fr-FR" b="0" dirty="0">
                <a:solidFill>
                  <a:srgbClr val="3333CC"/>
                </a:solidFill>
              </a:rPr>
              <a:t>  valves.  </a:t>
            </a:r>
            <a:r>
              <a:rPr lang="fr-FR" altLang="fr-FR" b="0" dirty="0" err="1">
                <a:solidFill>
                  <a:srgbClr val="3333CC"/>
                </a:solidFill>
              </a:rPr>
              <a:t>S</a:t>
            </a:r>
            <a:r>
              <a:rPr lang="fr-FR" altLang="fr-FR" dirty="0" err="1"/>
              <a:t>uperficial</a:t>
            </a:r>
            <a:r>
              <a:rPr lang="fr-FR" altLang="fr-FR" dirty="0"/>
              <a:t>  venous valves  </a:t>
            </a:r>
            <a:r>
              <a:rPr lang="fr-FR" altLang="fr-FR" dirty="0" err="1"/>
              <a:t>incompetence</a:t>
            </a:r>
            <a:r>
              <a:rPr lang="fr-FR" altLang="fr-FR" dirty="0"/>
              <a:t> Open </a:t>
            </a:r>
            <a:r>
              <a:rPr lang="fr-FR" altLang="fr-FR" dirty="0" err="1"/>
              <a:t>deviated</a:t>
            </a:r>
            <a:r>
              <a:rPr lang="fr-FR" altLang="fr-FR" dirty="0"/>
              <a:t> </a:t>
            </a:r>
            <a:r>
              <a:rPr lang="fr-FR" altLang="fr-FR" dirty="0" err="1"/>
              <a:t>shunt+h</a:t>
            </a:r>
            <a:r>
              <a:rPr lang="fr-FR" altLang="fr-FR" dirty="0"/>
              <a:t>: No </a:t>
            </a:r>
            <a:r>
              <a:rPr lang="fr-FR" altLang="fr-FR" dirty="0" err="1"/>
              <a:t>fractoning</a:t>
            </a:r>
            <a:r>
              <a:rPr lang="fr-FR" altLang="fr-FR" dirty="0"/>
              <a:t>. </a:t>
            </a:r>
          </a:p>
        </p:txBody>
      </p:sp>
    </p:spTree>
    <p:extLst>
      <p:ext uri="{BB962C8B-B14F-4D97-AF65-F5344CB8AC3E}">
        <p14:creationId xmlns:p14="http://schemas.microsoft.com/office/powerpoint/2010/main" val="289959293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97FAB76-3A50-467B-966C-15C742582177}" type="slidenum">
              <a:rPr lang="fr-FR"/>
              <a:pPr/>
              <a:t>165</a:t>
            </a:fld>
            <a:endParaRPr lang="fr-FR"/>
          </a:p>
        </p:txBody>
      </p:sp>
      <p:sp>
        <p:nvSpPr>
          <p:cNvPr id="495618" name="Rectangle 2"/>
          <p:cNvSpPr>
            <a:spLocks noGrp="1" noRot="1" noChangeAspect="1" noChangeArrowheads="1" noTextEdit="1"/>
          </p:cNvSpPr>
          <p:nvPr>
            <p:ph type="sldImg"/>
          </p:nvPr>
        </p:nvSpPr>
        <p:spPr>
          <a:ln/>
        </p:spPr>
      </p:sp>
      <p:sp>
        <p:nvSpPr>
          <p:cNvPr id="495619"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135204434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Espace réservé de l'image des diapositives 1">
            <a:extLst>
              <a:ext uri="{FF2B5EF4-FFF2-40B4-BE49-F238E27FC236}">
                <a16:creationId xmlns:a16="http://schemas.microsoft.com/office/drawing/2014/main" id="{21D2F285-E77D-409F-A614-0CD9BCB30485}"/>
              </a:ext>
            </a:extLst>
          </p:cNvPr>
          <p:cNvSpPr>
            <a:spLocks noGrp="1" noRot="1" noChangeAspect="1" noTextEdit="1"/>
          </p:cNvSpPr>
          <p:nvPr>
            <p:ph type="sldImg"/>
          </p:nvPr>
        </p:nvSpPr>
        <p:spPr>
          <a:ln/>
        </p:spPr>
      </p:sp>
      <p:sp>
        <p:nvSpPr>
          <p:cNvPr id="95235" name="Espace réservé des commentaires 2">
            <a:extLst>
              <a:ext uri="{FF2B5EF4-FFF2-40B4-BE49-F238E27FC236}">
                <a16:creationId xmlns:a16="http://schemas.microsoft.com/office/drawing/2014/main" id="{19B9EEC7-2DB2-4977-8885-8B6A2B982AEF}"/>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altLang="fr-FR">
              <a:cs typeface="Arial" panose="020B0604020202020204" pitchFamily="34" charset="0"/>
            </a:endParaRPr>
          </a:p>
        </p:txBody>
      </p:sp>
      <p:sp>
        <p:nvSpPr>
          <p:cNvPr id="95236" name="Espace réservé du numéro de diapositive 3">
            <a:extLst>
              <a:ext uri="{FF2B5EF4-FFF2-40B4-BE49-F238E27FC236}">
                <a16:creationId xmlns:a16="http://schemas.microsoft.com/office/drawing/2014/main" id="{5F3E77BB-BFF8-4A36-B007-F170820A4E02}"/>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1BB6A9F-6B64-4094-AC1C-A4D074F64D19}" type="slidenum">
              <a:rPr kumimoji="0" lang="en-US" altLang="fr-FR"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US"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endParaRPr>
          </a:p>
        </p:txBody>
      </p:sp>
    </p:spTree>
    <p:extLst>
      <p:ext uri="{BB962C8B-B14F-4D97-AF65-F5344CB8AC3E}">
        <p14:creationId xmlns:p14="http://schemas.microsoft.com/office/powerpoint/2010/main" val="1318793394"/>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a:extLst>
              <a:ext uri="{FF2B5EF4-FFF2-40B4-BE49-F238E27FC236}">
                <a16:creationId xmlns:a16="http://schemas.microsoft.com/office/drawing/2014/main" id="{D4A1C621-CEB7-49BA-8E74-616808CD34D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FA6A11E-C24A-45CF-B7D4-6433E45500EA}" type="slidenum">
              <a:rPr kumimoji="0" lang="en-US" altLang="fr-FR"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US"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endParaRPr>
          </a:p>
        </p:txBody>
      </p:sp>
      <p:sp>
        <p:nvSpPr>
          <p:cNvPr id="98307" name="Rectangle 2">
            <a:extLst>
              <a:ext uri="{FF2B5EF4-FFF2-40B4-BE49-F238E27FC236}">
                <a16:creationId xmlns:a16="http://schemas.microsoft.com/office/drawing/2014/main" id="{81F9FABE-EB8C-408C-B47B-2348E138CAD2}"/>
              </a:ext>
            </a:extLst>
          </p:cNvPr>
          <p:cNvSpPr>
            <a:spLocks noGrp="1" noRot="1" noChangeAspect="1" noChangeArrowheads="1" noTextEdit="1"/>
          </p:cNvSpPr>
          <p:nvPr>
            <p:ph type="sldImg"/>
          </p:nvPr>
        </p:nvSpPr>
        <p:spPr>
          <a:ln/>
        </p:spPr>
      </p:sp>
      <p:sp>
        <p:nvSpPr>
          <p:cNvPr id="98308" name="Rectangle 3">
            <a:extLst>
              <a:ext uri="{FF2B5EF4-FFF2-40B4-BE49-F238E27FC236}">
                <a16:creationId xmlns:a16="http://schemas.microsoft.com/office/drawing/2014/main" id="{7A9AB032-0000-4303-875A-D23055FF24E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r-FR" altLang="fr-FR">
              <a:cs typeface="Arial" panose="020B0604020202020204" pitchFamily="34" charset="0"/>
            </a:endParaRPr>
          </a:p>
        </p:txBody>
      </p:sp>
    </p:spTree>
    <p:extLst>
      <p:ext uri="{BB962C8B-B14F-4D97-AF65-F5344CB8AC3E}">
        <p14:creationId xmlns:p14="http://schemas.microsoft.com/office/powerpoint/2010/main" val="138936852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Espace réservé de l'image des diapositives 1">
            <a:extLst>
              <a:ext uri="{FF2B5EF4-FFF2-40B4-BE49-F238E27FC236}">
                <a16:creationId xmlns:a16="http://schemas.microsoft.com/office/drawing/2014/main" id="{AA118525-3CF1-4126-97AA-BADE4A584AD5}"/>
              </a:ext>
            </a:extLst>
          </p:cNvPr>
          <p:cNvSpPr>
            <a:spLocks noGrp="1" noRot="1" noChangeAspect="1" noTextEdit="1"/>
          </p:cNvSpPr>
          <p:nvPr>
            <p:ph type="sldImg"/>
          </p:nvPr>
        </p:nvSpPr>
        <p:spPr>
          <a:ln/>
        </p:spPr>
      </p:sp>
      <p:sp>
        <p:nvSpPr>
          <p:cNvPr id="96259" name="Espace réservé des commentaires 2">
            <a:extLst>
              <a:ext uri="{FF2B5EF4-FFF2-40B4-BE49-F238E27FC236}">
                <a16:creationId xmlns:a16="http://schemas.microsoft.com/office/drawing/2014/main" id="{AC5EC748-E262-42FA-8470-A7D3AE2683AC}"/>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altLang="fr-FR">
              <a:cs typeface="Arial" panose="020B0604020202020204" pitchFamily="34" charset="0"/>
            </a:endParaRPr>
          </a:p>
        </p:txBody>
      </p:sp>
      <p:sp>
        <p:nvSpPr>
          <p:cNvPr id="96260" name="Espace réservé du numéro de diapositive 3">
            <a:extLst>
              <a:ext uri="{FF2B5EF4-FFF2-40B4-BE49-F238E27FC236}">
                <a16:creationId xmlns:a16="http://schemas.microsoft.com/office/drawing/2014/main" id="{98735C9C-4F15-4034-AFFA-21893E23BBC4}"/>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9549447-C3C0-4ADB-BE82-B2665FCADEDC}" type="slidenum">
              <a:rPr kumimoji="0" lang="en-US" altLang="fr-FR"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endParaRPr>
          </a:p>
        </p:txBody>
      </p:sp>
    </p:spTree>
    <p:extLst>
      <p:ext uri="{BB962C8B-B14F-4D97-AF65-F5344CB8AC3E}">
        <p14:creationId xmlns:p14="http://schemas.microsoft.com/office/powerpoint/2010/main" val="1903176079"/>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a:extLst>
              <a:ext uri="{FF2B5EF4-FFF2-40B4-BE49-F238E27FC236}">
                <a16:creationId xmlns:a16="http://schemas.microsoft.com/office/drawing/2014/main" id="{8BCBDB04-1CFC-424B-88EA-25B8F0DCD02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64E6380-8A18-4B6C-971A-A3D2DD09A1AC}" type="slidenum">
              <a:rPr kumimoji="0" lang="en-US" altLang="fr-FR"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170</a:t>
            </a:fld>
            <a:endParaRPr kumimoji="0" lang="en-US"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endParaRPr>
          </a:p>
        </p:txBody>
      </p:sp>
      <p:sp>
        <p:nvSpPr>
          <p:cNvPr id="101379" name="Rectangle 2">
            <a:extLst>
              <a:ext uri="{FF2B5EF4-FFF2-40B4-BE49-F238E27FC236}">
                <a16:creationId xmlns:a16="http://schemas.microsoft.com/office/drawing/2014/main" id="{81BB7BE1-50E6-4B05-B961-F063D59EF240}"/>
              </a:ext>
            </a:extLst>
          </p:cNvPr>
          <p:cNvSpPr>
            <a:spLocks noGrp="1" noRot="1" noChangeAspect="1" noChangeArrowheads="1" noTextEdit="1"/>
          </p:cNvSpPr>
          <p:nvPr>
            <p:ph type="sldImg"/>
          </p:nvPr>
        </p:nvSpPr>
        <p:spPr>
          <a:ln/>
        </p:spPr>
      </p:sp>
      <p:sp>
        <p:nvSpPr>
          <p:cNvPr id="101380" name="Rectangle 3">
            <a:extLst>
              <a:ext uri="{FF2B5EF4-FFF2-40B4-BE49-F238E27FC236}">
                <a16:creationId xmlns:a16="http://schemas.microsoft.com/office/drawing/2014/main" id="{CAC3515B-A125-4FF5-B51B-507512CF488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r-FR" altLang="fr-FR">
              <a:cs typeface="Arial" panose="020B0604020202020204" pitchFamily="34" charset="0"/>
            </a:endParaRPr>
          </a:p>
        </p:txBody>
      </p:sp>
    </p:spTree>
    <p:extLst>
      <p:ext uri="{BB962C8B-B14F-4D97-AF65-F5344CB8AC3E}">
        <p14:creationId xmlns:p14="http://schemas.microsoft.com/office/powerpoint/2010/main" val="26865334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a:extLst>
              <a:ext uri="{FF2B5EF4-FFF2-40B4-BE49-F238E27FC236}">
                <a16:creationId xmlns:a16="http://schemas.microsoft.com/office/drawing/2014/main" id="{86565D4F-AF7F-4B17-A98F-E0C3D1C01D6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F30BE6D-D3AE-4FF2-B5BA-6D3DBE9709D8}" type="slidenum">
              <a:rPr kumimoji="0" lang="en-US" altLang="fr-FR"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171</a:t>
            </a:fld>
            <a:endParaRPr kumimoji="0" lang="en-US"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endParaRPr>
          </a:p>
        </p:txBody>
      </p:sp>
      <p:sp>
        <p:nvSpPr>
          <p:cNvPr id="103427" name="Rectangle 2">
            <a:extLst>
              <a:ext uri="{FF2B5EF4-FFF2-40B4-BE49-F238E27FC236}">
                <a16:creationId xmlns:a16="http://schemas.microsoft.com/office/drawing/2014/main" id="{53F65BFE-D251-471C-B507-4C9F19163457}"/>
              </a:ext>
            </a:extLst>
          </p:cNvPr>
          <p:cNvSpPr>
            <a:spLocks noGrp="1" noRot="1" noChangeAspect="1" noChangeArrowheads="1" noTextEdit="1"/>
          </p:cNvSpPr>
          <p:nvPr>
            <p:ph type="sldImg"/>
          </p:nvPr>
        </p:nvSpPr>
        <p:spPr>
          <a:ln/>
        </p:spPr>
      </p:sp>
      <p:sp>
        <p:nvSpPr>
          <p:cNvPr id="103428" name="Rectangle 3">
            <a:extLst>
              <a:ext uri="{FF2B5EF4-FFF2-40B4-BE49-F238E27FC236}">
                <a16:creationId xmlns:a16="http://schemas.microsoft.com/office/drawing/2014/main" id="{E30F2080-AA64-4858-8B45-EBB43617943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r-FR" altLang="fr-FR">
              <a:cs typeface="Arial" panose="020B0604020202020204" pitchFamily="34" charset="0"/>
            </a:endParaRPr>
          </a:p>
        </p:txBody>
      </p:sp>
    </p:spTree>
    <p:extLst>
      <p:ext uri="{BB962C8B-B14F-4D97-AF65-F5344CB8AC3E}">
        <p14:creationId xmlns:p14="http://schemas.microsoft.com/office/powerpoint/2010/main" val="299901376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a:extLst>
              <a:ext uri="{FF2B5EF4-FFF2-40B4-BE49-F238E27FC236}">
                <a16:creationId xmlns:a16="http://schemas.microsoft.com/office/drawing/2014/main" id="{B6BF715F-D50F-4A07-A88A-AE9D68C7F50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6CC8AF-FDC0-4DF1-BFAB-0FE0383C07E4}" type="slidenum">
              <a:rPr kumimoji="0" lang="en-US" altLang="fr-FR"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172</a:t>
            </a:fld>
            <a:endParaRPr kumimoji="0" lang="en-US"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endParaRPr>
          </a:p>
        </p:txBody>
      </p:sp>
      <p:sp>
        <p:nvSpPr>
          <p:cNvPr id="105475" name="Rectangle 2">
            <a:extLst>
              <a:ext uri="{FF2B5EF4-FFF2-40B4-BE49-F238E27FC236}">
                <a16:creationId xmlns:a16="http://schemas.microsoft.com/office/drawing/2014/main" id="{F7BBAE98-8B6F-4DEC-9329-DA42DA33503F}"/>
              </a:ext>
            </a:extLst>
          </p:cNvPr>
          <p:cNvSpPr>
            <a:spLocks noGrp="1" noRot="1" noChangeAspect="1" noChangeArrowheads="1" noTextEdit="1"/>
          </p:cNvSpPr>
          <p:nvPr>
            <p:ph type="sldImg"/>
          </p:nvPr>
        </p:nvSpPr>
        <p:spPr>
          <a:ln/>
        </p:spPr>
      </p:sp>
      <p:sp>
        <p:nvSpPr>
          <p:cNvPr id="105476" name="Rectangle 3">
            <a:extLst>
              <a:ext uri="{FF2B5EF4-FFF2-40B4-BE49-F238E27FC236}">
                <a16:creationId xmlns:a16="http://schemas.microsoft.com/office/drawing/2014/main" id="{C86358B5-AC8A-4E11-B31E-E2D2EA4867F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r-FR" altLang="fr-FR">
              <a:cs typeface="Arial" panose="020B0604020202020204" pitchFamily="34" charset="0"/>
            </a:endParaRPr>
          </a:p>
        </p:txBody>
      </p:sp>
    </p:spTree>
    <p:extLst>
      <p:ext uri="{BB962C8B-B14F-4D97-AF65-F5344CB8AC3E}">
        <p14:creationId xmlns:p14="http://schemas.microsoft.com/office/powerpoint/2010/main" val="318498773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Espace réservé de l'image des diapositives 1">
            <a:extLst>
              <a:ext uri="{FF2B5EF4-FFF2-40B4-BE49-F238E27FC236}">
                <a16:creationId xmlns:a16="http://schemas.microsoft.com/office/drawing/2014/main" id="{D28A39BA-4EDC-4348-93C9-5D8CFE67331C}"/>
              </a:ext>
            </a:extLst>
          </p:cNvPr>
          <p:cNvSpPr>
            <a:spLocks noGrp="1" noRot="1" noChangeAspect="1" noTextEdit="1"/>
          </p:cNvSpPr>
          <p:nvPr>
            <p:ph type="sldImg"/>
          </p:nvPr>
        </p:nvSpPr>
        <p:spPr>
          <a:ln/>
        </p:spPr>
      </p:sp>
      <p:sp>
        <p:nvSpPr>
          <p:cNvPr id="83971" name="Espace réservé des commentaires 2">
            <a:extLst>
              <a:ext uri="{FF2B5EF4-FFF2-40B4-BE49-F238E27FC236}">
                <a16:creationId xmlns:a16="http://schemas.microsoft.com/office/drawing/2014/main" id="{5B1B4837-9AC2-49FF-BCC8-C3DC5041F310}"/>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altLang="fr-FR">
              <a:cs typeface="Arial" panose="020B0604020202020204" pitchFamily="34" charset="0"/>
            </a:endParaRPr>
          </a:p>
        </p:txBody>
      </p:sp>
      <p:sp>
        <p:nvSpPr>
          <p:cNvPr id="83972" name="Espace réservé du numéro de diapositive 3">
            <a:extLst>
              <a:ext uri="{FF2B5EF4-FFF2-40B4-BE49-F238E27FC236}">
                <a16:creationId xmlns:a16="http://schemas.microsoft.com/office/drawing/2014/main" id="{D93A86F7-CA5F-4FED-8D1B-224355D5E77C}"/>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6E1609F-BFE0-4734-BCDC-463EAAFBBD93}" type="slidenum">
              <a:rPr kumimoji="0" lang="en-US" altLang="fr-FR"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endParaRPr>
          </a:p>
        </p:txBody>
      </p:sp>
    </p:spTree>
    <p:extLst>
      <p:ext uri="{BB962C8B-B14F-4D97-AF65-F5344CB8AC3E}">
        <p14:creationId xmlns:p14="http://schemas.microsoft.com/office/powerpoint/2010/main" val="1504206218"/>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a:extLst>
              <a:ext uri="{FF2B5EF4-FFF2-40B4-BE49-F238E27FC236}">
                <a16:creationId xmlns:a16="http://schemas.microsoft.com/office/drawing/2014/main" id="{FD968232-747A-453B-A424-C90E69FE59A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7C7C29-0A4F-40C2-BF0A-CFD962A42143}" type="slidenum">
              <a:rPr kumimoji="0" lang="en-US" altLang="fr-FR"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endParaRPr>
          </a:p>
        </p:txBody>
      </p:sp>
      <p:sp>
        <p:nvSpPr>
          <p:cNvPr id="74755" name="Rectangle 2">
            <a:extLst>
              <a:ext uri="{FF2B5EF4-FFF2-40B4-BE49-F238E27FC236}">
                <a16:creationId xmlns:a16="http://schemas.microsoft.com/office/drawing/2014/main" id="{84B1FF69-5F90-4282-9566-940D9A42B97F}"/>
              </a:ext>
            </a:extLst>
          </p:cNvPr>
          <p:cNvSpPr>
            <a:spLocks noGrp="1" noRot="1" noChangeAspect="1" noChangeArrowheads="1" noTextEdit="1"/>
          </p:cNvSpPr>
          <p:nvPr>
            <p:ph type="sldImg"/>
          </p:nvPr>
        </p:nvSpPr>
        <p:spPr>
          <a:ln/>
        </p:spPr>
      </p:sp>
      <p:sp>
        <p:nvSpPr>
          <p:cNvPr id="74756" name="Rectangle 3">
            <a:extLst>
              <a:ext uri="{FF2B5EF4-FFF2-40B4-BE49-F238E27FC236}">
                <a16:creationId xmlns:a16="http://schemas.microsoft.com/office/drawing/2014/main" id="{F0EDC2E7-5C22-46A7-9512-854DDB748B2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r-FR" altLang="fr-FR">
              <a:cs typeface="Arial" panose="020B0604020202020204" pitchFamily="34"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a:extLst>
              <a:ext uri="{FF2B5EF4-FFF2-40B4-BE49-F238E27FC236}">
                <a16:creationId xmlns:a16="http://schemas.microsoft.com/office/drawing/2014/main" id="{44104E2F-0D72-412A-96A6-FE8993185BF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664F598-5CBD-43D5-95DC-F5C410BDB0D6}" type="slidenum">
              <a:rPr kumimoji="0" lang="en-US" altLang="fr-FR"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altLang="fr-FR"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Arial" panose="020B0604020202020204" pitchFamily="34" charset="0"/>
            </a:endParaRPr>
          </a:p>
        </p:txBody>
      </p:sp>
      <p:sp>
        <p:nvSpPr>
          <p:cNvPr id="102403" name="Rectangle 2">
            <a:extLst>
              <a:ext uri="{FF2B5EF4-FFF2-40B4-BE49-F238E27FC236}">
                <a16:creationId xmlns:a16="http://schemas.microsoft.com/office/drawing/2014/main" id="{86DE8CB0-E6E1-4735-8A1B-5CD2E6CA0088}"/>
              </a:ext>
            </a:extLst>
          </p:cNvPr>
          <p:cNvSpPr>
            <a:spLocks noGrp="1" noRot="1" noChangeAspect="1" noChangeArrowheads="1" noTextEdit="1"/>
          </p:cNvSpPr>
          <p:nvPr>
            <p:ph type="sldImg"/>
          </p:nvPr>
        </p:nvSpPr>
        <p:spPr>
          <a:ln/>
        </p:spPr>
      </p:sp>
      <p:sp>
        <p:nvSpPr>
          <p:cNvPr id="102404" name="Rectangle 3">
            <a:extLst>
              <a:ext uri="{FF2B5EF4-FFF2-40B4-BE49-F238E27FC236}">
                <a16:creationId xmlns:a16="http://schemas.microsoft.com/office/drawing/2014/main" id="{D057453F-76EA-4004-B651-38004885B2B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r-FR" altLang="fr-FR">
              <a:cs typeface="Arial" panose="020B0604020202020204"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a:t>Cliquez pour modifier le style du titre</a:t>
            </a:r>
            <a:endParaRPr lang="fr-BE"/>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Cliquez pour modifier le style des sous-titres du masque</a:t>
            </a:r>
            <a:endParaRPr lang="fr-BE"/>
          </a:p>
        </p:txBody>
      </p:sp>
      <p:sp>
        <p:nvSpPr>
          <p:cNvPr id="4" name="Espace réservé de la date 3"/>
          <p:cNvSpPr>
            <a:spLocks noGrp="1"/>
          </p:cNvSpPr>
          <p:nvPr>
            <p:ph type="dt" sz="half" idx="10"/>
          </p:nvPr>
        </p:nvSpPr>
        <p:spPr/>
        <p:txBody>
          <a:bodyPr/>
          <a:lstStyle/>
          <a:p>
            <a:fld id="{AA309A6D-C09C-4548-B29A-6CF363A7E532}" type="datetimeFigureOut">
              <a:rPr lang="fr-FR" smtClean="0"/>
              <a:pPr/>
              <a:t>27/01/2024</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4" name="Espace réservé de la date 3"/>
          <p:cNvSpPr>
            <a:spLocks noGrp="1"/>
          </p:cNvSpPr>
          <p:nvPr>
            <p:ph type="dt" sz="half" idx="10"/>
          </p:nvPr>
        </p:nvSpPr>
        <p:spPr/>
        <p:txBody>
          <a:bodyPr/>
          <a:lstStyle/>
          <a:p>
            <a:fld id="{AA309A6D-C09C-4548-B29A-6CF363A7E532}" type="datetimeFigureOut">
              <a:rPr lang="fr-FR" smtClean="0"/>
              <a:pPr/>
              <a:t>27/01/2024</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Cliquez pour modifier le style du titre</a:t>
            </a:r>
            <a:endParaRPr lang="fr-BE"/>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4" name="Espace réservé de la date 3"/>
          <p:cNvSpPr>
            <a:spLocks noGrp="1"/>
          </p:cNvSpPr>
          <p:nvPr>
            <p:ph type="dt" sz="half" idx="10"/>
          </p:nvPr>
        </p:nvSpPr>
        <p:spPr/>
        <p:txBody>
          <a:bodyPr/>
          <a:lstStyle/>
          <a:p>
            <a:fld id="{AA309A6D-C09C-4548-B29A-6CF363A7E532}" type="datetimeFigureOut">
              <a:rPr lang="fr-FR" smtClean="0"/>
              <a:pPr/>
              <a:t>27/01/2024</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7BD6DC99-8C80-4484-A581-5260696E980F}"/>
              </a:ext>
            </a:extLst>
          </p:cNvPr>
          <p:cNvSpPr>
            <a:spLocks noGrp="1"/>
          </p:cNvSpPr>
          <p:nvPr>
            <p:ph type="ctrTitle"/>
          </p:nvPr>
        </p:nvSpPr>
        <p:spPr>
          <a:xfrm>
            <a:off x="1143000" y="1122363"/>
            <a:ext cx="6858000" cy="2387600"/>
          </a:xfrm>
        </p:spPr>
        <p:txBody>
          <a:bodyPr anchor="b"/>
          <a:lstStyle>
            <a:lvl1pPr algn="ctr">
              <a:defRPr sz="4500"/>
            </a:lvl1pPr>
          </a:lstStyle>
          <a:p>
            <a:r>
              <a:rPr lang="fr-FR"/>
              <a:t>Modifiez le style du titre</a:t>
            </a:r>
          </a:p>
        </p:txBody>
      </p:sp>
      <p:sp>
        <p:nvSpPr>
          <p:cNvPr id="3" name="Sous-titre 2">
            <a:extLst>
              <a:ext uri="{FF2B5EF4-FFF2-40B4-BE49-F238E27FC236}">
                <a16:creationId xmlns:a16="http://schemas.microsoft.com/office/drawing/2014/main" id="{88F7E464-8FD4-4DB7-9AA5-01D9EF40992A}"/>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fr-FR"/>
              <a:t>Modifiez le style des sous-titres du masque</a:t>
            </a:r>
          </a:p>
        </p:txBody>
      </p:sp>
      <p:sp>
        <p:nvSpPr>
          <p:cNvPr id="4" name="Espace réservé de la date 3">
            <a:extLst>
              <a:ext uri="{FF2B5EF4-FFF2-40B4-BE49-F238E27FC236}">
                <a16:creationId xmlns:a16="http://schemas.microsoft.com/office/drawing/2014/main" id="{5F69403A-480C-4AA4-99D3-F8E78EDA8735}"/>
              </a:ext>
            </a:extLst>
          </p:cNvPr>
          <p:cNvSpPr>
            <a:spLocks noGrp="1"/>
          </p:cNvSpPr>
          <p:nvPr>
            <p:ph type="dt" sz="half" idx="10"/>
          </p:nvPr>
        </p:nvSpPr>
        <p:spPr/>
        <p:txBody>
          <a:bodyPr/>
          <a:lstStyle/>
          <a:p>
            <a:fld id="{B0062262-AAA5-45FD-98F1-4B689253DE5B}" type="datetimeFigureOut">
              <a:rPr lang="fr-FR" smtClean="0"/>
              <a:t>27/01/2024</a:t>
            </a:fld>
            <a:endParaRPr lang="fr-FR"/>
          </a:p>
        </p:txBody>
      </p:sp>
      <p:sp>
        <p:nvSpPr>
          <p:cNvPr id="5" name="Espace réservé du pied de page 4">
            <a:extLst>
              <a:ext uri="{FF2B5EF4-FFF2-40B4-BE49-F238E27FC236}">
                <a16:creationId xmlns:a16="http://schemas.microsoft.com/office/drawing/2014/main" id="{69966966-68A5-402E-8181-D963B0CD95D7}"/>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id="{3202F56A-88A1-4228-8A7D-DF1404E93B2B}"/>
              </a:ext>
            </a:extLst>
          </p:cNvPr>
          <p:cNvSpPr>
            <a:spLocks noGrp="1"/>
          </p:cNvSpPr>
          <p:nvPr>
            <p:ph type="sldNum" sz="quarter" idx="12"/>
          </p:nvPr>
        </p:nvSpPr>
        <p:spPr/>
        <p:txBody>
          <a:bodyPr/>
          <a:lstStyle/>
          <a:p>
            <a:fld id="{7AD1330D-828C-4AB1-B23A-356ED3FC93B3}" type="slidenum">
              <a:rPr lang="fr-FR" smtClean="0"/>
              <a:t>‹N°›</a:t>
            </a:fld>
            <a:endParaRPr lang="fr-FR"/>
          </a:p>
        </p:txBody>
      </p:sp>
    </p:spTree>
    <p:extLst>
      <p:ext uri="{BB962C8B-B14F-4D97-AF65-F5344CB8AC3E}">
        <p14:creationId xmlns:p14="http://schemas.microsoft.com/office/powerpoint/2010/main" val="294234967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FA171E01-9287-49A9-B1B2-F3200D5E5BF1}"/>
              </a:ext>
            </a:extLst>
          </p:cNvPr>
          <p:cNvSpPr>
            <a:spLocks noGrp="1"/>
          </p:cNvSpPr>
          <p:nvPr>
            <p:ph type="title"/>
          </p:nvPr>
        </p:nvSpPr>
        <p:spPr/>
        <p:txBody>
          <a:bodyPr/>
          <a:lstStyle/>
          <a:p>
            <a:r>
              <a:rPr lang="fr-FR"/>
              <a:t>Modifiez le style du titre</a:t>
            </a:r>
          </a:p>
        </p:txBody>
      </p:sp>
      <p:sp>
        <p:nvSpPr>
          <p:cNvPr id="3" name="Espace réservé du contenu 2">
            <a:extLst>
              <a:ext uri="{FF2B5EF4-FFF2-40B4-BE49-F238E27FC236}">
                <a16:creationId xmlns:a16="http://schemas.microsoft.com/office/drawing/2014/main" id="{700CBE55-0609-4C10-A3B1-39324F955620}"/>
              </a:ext>
            </a:extLst>
          </p:cNvPr>
          <p:cNvSpPr>
            <a:spLocks noGrp="1"/>
          </p:cNvSpPr>
          <p:nvPr>
            <p:ph idx="1"/>
          </p:nvPr>
        </p:nvSpPr>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a:extLst>
              <a:ext uri="{FF2B5EF4-FFF2-40B4-BE49-F238E27FC236}">
                <a16:creationId xmlns:a16="http://schemas.microsoft.com/office/drawing/2014/main" id="{155325B8-C360-4B93-9AB1-FE3E0ABACFE7}"/>
              </a:ext>
            </a:extLst>
          </p:cNvPr>
          <p:cNvSpPr>
            <a:spLocks noGrp="1"/>
          </p:cNvSpPr>
          <p:nvPr>
            <p:ph type="dt" sz="half" idx="10"/>
          </p:nvPr>
        </p:nvSpPr>
        <p:spPr/>
        <p:txBody>
          <a:bodyPr/>
          <a:lstStyle/>
          <a:p>
            <a:fld id="{B0062262-AAA5-45FD-98F1-4B689253DE5B}" type="datetimeFigureOut">
              <a:rPr lang="fr-FR" smtClean="0"/>
              <a:t>27/01/2024</a:t>
            </a:fld>
            <a:endParaRPr lang="fr-FR"/>
          </a:p>
        </p:txBody>
      </p:sp>
      <p:sp>
        <p:nvSpPr>
          <p:cNvPr id="5" name="Espace réservé du pied de page 4">
            <a:extLst>
              <a:ext uri="{FF2B5EF4-FFF2-40B4-BE49-F238E27FC236}">
                <a16:creationId xmlns:a16="http://schemas.microsoft.com/office/drawing/2014/main" id="{C7E6A84C-3880-4E1F-8556-3FC84ADE141F}"/>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id="{F3C07FA3-E783-4301-A35D-703D96C6237C}"/>
              </a:ext>
            </a:extLst>
          </p:cNvPr>
          <p:cNvSpPr>
            <a:spLocks noGrp="1"/>
          </p:cNvSpPr>
          <p:nvPr>
            <p:ph type="sldNum" sz="quarter" idx="12"/>
          </p:nvPr>
        </p:nvSpPr>
        <p:spPr/>
        <p:txBody>
          <a:bodyPr/>
          <a:lstStyle/>
          <a:p>
            <a:fld id="{7AD1330D-828C-4AB1-B23A-356ED3FC93B3}" type="slidenum">
              <a:rPr lang="fr-FR" smtClean="0"/>
              <a:t>‹N°›</a:t>
            </a:fld>
            <a:endParaRPr lang="fr-FR"/>
          </a:p>
        </p:txBody>
      </p:sp>
    </p:spTree>
    <p:extLst>
      <p:ext uri="{BB962C8B-B14F-4D97-AF65-F5344CB8AC3E}">
        <p14:creationId xmlns:p14="http://schemas.microsoft.com/office/powerpoint/2010/main" val="187138203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FAC99651-346B-487E-BACB-9A05DD48F490}"/>
              </a:ext>
            </a:extLst>
          </p:cNvPr>
          <p:cNvSpPr>
            <a:spLocks noGrp="1"/>
          </p:cNvSpPr>
          <p:nvPr>
            <p:ph type="title"/>
          </p:nvPr>
        </p:nvSpPr>
        <p:spPr>
          <a:xfrm>
            <a:off x="623888" y="1709739"/>
            <a:ext cx="7886700" cy="2852737"/>
          </a:xfrm>
        </p:spPr>
        <p:txBody>
          <a:bodyPr anchor="b"/>
          <a:lstStyle>
            <a:lvl1pPr>
              <a:defRPr sz="4500"/>
            </a:lvl1pPr>
          </a:lstStyle>
          <a:p>
            <a:r>
              <a:rPr lang="fr-FR"/>
              <a:t>Modifiez le style du titre</a:t>
            </a:r>
          </a:p>
        </p:txBody>
      </p:sp>
      <p:sp>
        <p:nvSpPr>
          <p:cNvPr id="3" name="Espace réservé du texte 2">
            <a:extLst>
              <a:ext uri="{FF2B5EF4-FFF2-40B4-BE49-F238E27FC236}">
                <a16:creationId xmlns:a16="http://schemas.microsoft.com/office/drawing/2014/main" id="{DA63A71B-199E-4176-A404-9DA83FDAC8BD}"/>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fr-FR"/>
              <a:t>Cliquez pour modifier les styles du texte du masque</a:t>
            </a:r>
          </a:p>
        </p:txBody>
      </p:sp>
      <p:sp>
        <p:nvSpPr>
          <p:cNvPr id="4" name="Espace réservé de la date 3">
            <a:extLst>
              <a:ext uri="{FF2B5EF4-FFF2-40B4-BE49-F238E27FC236}">
                <a16:creationId xmlns:a16="http://schemas.microsoft.com/office/drawing/2014/main" id="{D84F8029-D10C-4C67-8F11-071427DA08BD}"/>
              </a:ext>
            </a:extLst>
          </p:cNvPr>
          <p:cNvSpPr>
            <a:spLocks noGrp="1"/>
          </p:cNvSpPr>
          <p:nvPr>
            <p:ph type="dt" sz="half" idx="10"/>
          </p:nvPr>
        </p:nvSpPr>
        <p:spPr/>
        <p:txBody>
          <a:bodyPr/>
          <a:lstStyle/>
          <a:p>
            <a:fld id="{B0062262-AAA5-45FD-98F1-4B689253DE5B}" type="datetimeFigureOut">
              <a:rPr lang="fr-FR" smtClean="0"/>
              <a:t>27/01/2024</a:t>
            </a:fld>
            <a:endParaRPr lang="fr-FR"/>
          </a:p>
        </p:txBody>
      </p:sp>
      <p:sp>
        <p:nvSpPr>
          <p:cNvPr id="5" name="Espace réservé du pied de page 4">
            <a:extLst>
              <a:ext uri="{FF2B5EF4-FFF2-40B4-BE49-F238E27FC236}">
                <a16:creationId xmlns:a16="http://schemas.microsoft.com/office/drawing/2014/main" id="{917752EB-F500-4819-B495-62188E54E44D}"/>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id="{165432A7-6DE4-43B3-87F1-62B6F15FCA4A}"/>
              </a:ext>
            </a:extLst>
          </p:cNvPr>
          <p:cNvSpPr>
            <a:spLocks noGrp="1"/>
          </p:cNvSpPr>
          <p:nvPr>
            <p:ph type="sldNum" sz="quarter" idx="12"/>
          </p:nvPr>
        </p:nvSpPr>
        <p:spPr/>
        <p:txBody>
          <a:bodyPr/>
          <a:lstStyle/>
          <a:p>
            <a:fld id="{7AD1330D-828C-4AB1-B23A-356ED3FC93B3}" type="slidenum">
              <a:rPr lang="fr-FR" smtClean="0"/>
              <a:t>‹N°›</a:t>
            </a:fld>
            <a:endParaRPr lang="fr-FR"/>
          </a:p>
        </p:txBody>
      </p:sp>
    </p:spTree>
    <p:extLst>
      <p:ext uri="{BB962C8B-B14F-4D97-AF65-F5344CB8AC3E}">
        <p14:creationId xmlns:p14="http://schemas.microsoft.com/office/powerpoint/2010/main" val="130651011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503DDF7B-C151-4D88-8A06-101C0CD66D27}"/>
              </a:ext>
            </a:extLst>
          </p:cNvPr>
          <p:cNvSpPr>
            <a:spLocks noGrp="1"/>
          </p:cNvSpPr>
          <p:nvPr>
            <p:ph type="title"/>
          </p:nvPr>
        </p:nvSpPr>
        <p:spPr/>
        <p:txBody>
          <a:bodyPr/>
          <a:lstStyle/>
          <a:p>
            <a:r>
              <a:rPr lang="fr-FR"/>
              <a:t>Modifiez le style du titre</a:t>
            </a:r>
          </a:p>
        </p:txBody>
      </p:sp>
      <p:sp>
        <p:nvSpPr>
          <p:cNvPr id="3" name="Espace réservé du contenu 2">
            <a:extLst>
              <a:ext uri="{FF2B5EF4-FFF2-40B4-BE49-F238E27FC236}">
                <a16:creationId xmlns:a16="http://schemas.microsoft.com/office/drawing/2014/main" id="{BE9AAB02-9908-4B62-86BD-6E3E98B9C94A}"/>
              </a:ext>
            </a:extLst>
          </p:cNvPr>
          <p:cNvSpPr>
            <a:spLocks noGrp="1"/>
          </p:cNvSpPr>
          <p:nvPr>
            <p:ph sz="half" idx="1"/>
          </p:nvPr>
        </p:nvSpPr>
        <p:spPr>
          <a:xfrm>
            <a:off x="628650" y="1825625"/>
            <a:ext cx="3886200" cy="435133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a:extLst>
              <a:ext uri="{FF2B5EF4-FFF2-40B4-BE49-F238E27FC236}">
                <a16:creationId xmlns:a16="http://schemas.microsoft.com/office/drawing/2014/main" id="{77AD8639-E62A-454F-817B-C08146BE8EF8}"/>
              </a:ext>
            </a:extLst>
          </p:cNvPr>
          <p:cNvSpPr>
            <a:spLocks noGrp="1"/>
          </p:cNvSpPr>
          <p:nvPr>
            <p:ph sz="half" idx="2"/>
          </p:nvPr>
        </p:nvSpPr>
        <p:spPr>
          <a:xfrm>
            <a:off x="4629150" y="1825625"/>
            <a:ext cx="3886200" cy="435133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a:extLst>
              <a:ext uri="{FF2B5EF4-FFF2-40B4-BE49-F238E27FC236}">
                <a16:creationId xmlns:a16="http://schemas.microsoft.com/office/drawing/2014/main" id="{85AACF66-9C99-44CB-8984-CD79B7A9F787}"/>
              </a:ext>
            </a:extLst>
          </p:cNvPr>
          <p:cNvSpPr>
            <a:spLocks noGrp="1"/>
          </p:cNvSpPr>
          <p:nvPr>
            <p:ph type="dt" sz="half" idx="10"/>
          </p:nvPr>
        </p:nvSpPr>
        <p:spPr/>
        <p:txBody>
          <a:bodyPr/>
          <a:lstStyle/>
          <a:p>
            <a:fld id="{B0062262-AAA5-45FD-98F1-4B689253DE5B}" type="datetimeFigureOut">
              <a:rPr lang="fr-FR" smtClean="0"/>
              <a:t>27/01/2024</a:t>
            </a:fld>
            <a:endParaRPr lang="fr-FR"/>
          </a:p>
        </p:txBody>
      </p:sp>
      <p:sp>
        <p:nvSpPr>
          <p:cNvPr id="6" name="Espace réservé du pied de page 5">
            <a:extLst>
              <a:ext uri="{FF2B5EF4-FFF2-40B4-BE49-F238E27FC236}">
                <a16:creationId xmlns:a16="http://schemas.microsoft.com/office/drawing/2014/main" id="{210036A0-A6F5-4877-97A8-A3E13A249B78}"/>
              </a:ext>
            </a:extLst>
          </p:cNvPr>
          <p:cNvSpPr>
            <a:spLocks noGrp="1"/>
          </p:cNvSpPr>
          <p:nvPr>
            <p:ph type="ftr" sz="quarter" idx="11"/>
          </p:nvPr>
        </p:nvSpPr>
        <p:spPr/>
        <p:txBody>
          <a:bodyPr/>
          <a:lstStyle/>
          <a:p>
            <a:endParaRPr lang="fr-FR"/>
          </a:p>
        </p:txBody>
      </p:sp>
      <p:sp>
        <p:nvSpPr>
          <p:cNvPr id="7" name="Espace réservé du numéro de diapositive 6">
            <a:extLst>
              <a:ext uri="{FF2B5EF4-FFF2-40B4-BE49-F238E27FC236}">
                <a16:creationId xmlns:a16="http://schemas.microsoft.com/office/drawing/2014/main" id="{CFD37267-70DA-40AE-8FEA-92C13C86F4CD}"/>
              </a:ext>
            </a:extLst>
          </p:cNvPr>
          <p:cNvSpPr>
            <a:spLocks noGrp="1"/>
          </p:cNvSpPr>
          <p:nvPr>
            <p:ph type="sldNum" sz="quarter" idx="12"/>
          </p:nvPr>
        </p:nvSpPr>
        <p:spPr/>
        <p:txBody>
          <a:bodyPr/>
          <a:lstStyle/>
          <a:p>
            <a:fld id="{7AD1330D-828C-4AB1-B23A-356ED3FC93B3}" type="slidenum">
              <a:rPr lang="fr-FR" smtClean="0"/>
              <a:t>‹N°›</a:t>
            </a:fld>
            <a:endParaRPr lang="fr-FR"/>
          </a:p>
        </p:txBody>
      </p:sp>
    </p:spTree>
    <p:extLst>
      <p:ext uri="{BB962C8B-B14F-4D97-AF65-F5344CB8AC3E}">
        <p14:creationId xmlns:p14="http://schemas.microsoft.com/office/powerpoint/2010/main" val="253145600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4B63D42B-D654-41C4-9D7C-3793FEDABB9E}"/>
              </a:ext>
            </a:extLst>
          </p:cNvPr>
          <p:cNvSpPr>
            <a:spLocks noGrp="1"/>
          </p:cNvSpPr>
          <p:nvPr>
            <p:ph type="title"/>
          </p:nvPr>
        </p:nvSpPr>
        <p:spPr>
          <a:xfrm>
            <a:off x="629841" y="365126"/>
            <a:ext cx="7886700" cy="1325563"/>
          </a:xfrm>
        </p:spPr>
        <p:txBody>
          <a:bodyPr/>
          <a:lstStyle/>
          <a:p>
            <a:r>
              <a:rPr lang="fr-FR"/>
              <a:t>Modifiez le style du titre</a:t>
            </a:r>
          </a:p>
        </p:txBody>
      </p:sp>
      <p:sp>
        <p:nvSpPr>
          <p:cNvPr id="3" name="Espace réservé du texte 2">
            <a:extLst>
              <a:ext uri="{FF2B5EF4-FFF2-40B4-BE49-F238E27FC236}">
                <a16:creationId xmlns:a16="http://schemas.microsoft.com/office/drawing/2014/main" id="{3528301E-C74F-41C0-9168-490FC3B77AEF}"/>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fr-FR"/>
              <a:t>Cliquez pour modifier les styles du texte du masque</a:t>
            </a:r>
          </a:p>
        </p:txBody>
      </p:sp>
      <p:sp>
        <p:nvSpPr>
          <p:cNvPr id="4" name="Espace réservé du contenu 3">
            <a:extLst>
              <a:ext uri="{FF2B5EF4-FFF2-40B4-BE49-F238E27FC236}">
                <a16:creationId xmlns:a16="http://schemas.microsoft.com/office/drawing/2014/main" id="{0409EFD9-8536-40C1-96CE-21E56C1793EA}"/>
              </a:ext>
            </a:extLst>
          </p:cNvPr>
          <p:cNvSpPr>
            <a:spLocks noGrp="1"/>
          </p:cNvSpPr>
          <p:nvPr>
            <p:ph sz="half" idx="2"/>
          </p:nvPr>
        </p:nvSpPr>
        <p:spPr>
          <a:xfrm>
            <a:off x="629842" y="2505075"/>
            <a:ext cx="3868340" cy="368458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a:extLst>
              <a:ext uri="{FF2B5EF4-FFF2-40B4-BE49-F238E27FC236}">
                <a16:creationId xmlns:a16="http://schemas.microsoft.com/office/drawing/2014/main" id="{C807FABE-54F1-422E-B3A2-A944C02B7D41}"/>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fr-FR"/>
              <a:t>Cliquez pour modifier les styles du texte du masque</a:t>
            </a:r>
          </a:p>
        </p:txBody>
      </p:sp>
      <p:sp>
        <p:nvSpPr>
          <p:cNvPr id="6" name="Espace réservé du contenu 5">
            <a:extLst>
              <a:ext uri="{FF2B5EF4-FFF2-40B4-BE49-F238E27FC236}">
                <a16:creationId xmlns:a16="http://schemas.microsoft.com/office/drawing/2014/main" id="{CF0E64F7-039C-40E1-B0CD-74F71CA307F4}"/>
              </a:ext>
            </a:extLst>
          </p:cNvPr>
          <p:cNvSpPr>
            <a:spLocks noGrp="1"/>
          </p:cNvSpPr>
          <p:nvPr>
            <p:ph sz="quarter" idx="4"/>
          </p:nvPr>
        </p:nvSpPr>
        <p:spPr>
          <a:xfrm>
            <a:off x="4629150" y="2505075"/>
            <a:ext cx="3887391" cy="368458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a:extLst>
              <a:ext uri="{FF2B5EF4-FFF2-40B4-BE49-F238E27FC236}">
                <a16:creationId xmlns:a16="http://schemas.microsoft.com/office/drawing/2014/main" id="{B16B537B-30D8-465A-91B9-1D30F8A80A3B}"/>
              </a:ext>
            </a:extLst>
          </p:cNvPr>
          <p:cNvSpPr>
            <a:spLocks noGrp="1"/>
          </p:cNvSpPr>
          <p:nvPr>
            <p:ph type="dt" sz="half" idx="10"/>
          </p:nvPr>
        </p:nvSpPr>
        <p:spPr/>
        <p:txBody>
          <a:bodyPr/>
          <a:lstStyle/>
          <a:p>
            <a:fld id="{B0062262-AAA5-45FD-98F1-4B689253DE5B}" type="datetimeFigureOut">
              <a:rPr lang="fr-FR" smtClean="0"/>
              <a:t>27/01/2024</a:t>
            </a:fld>
            <a:endParaRPr lang="fr-FR"/>
          </a:p>
        </p:txBody>
      </p:sp>
      <p:sp>
        <p:nvSpPr>
          <p:cNvPr id="8" name="Espace réservé du pied de page 7">
            <a:extLst>
              <a:ext uri="{FF2B5EF4-FFF2-40B4-BE49-F238E27FC236}">
                <a16:creationId xmlns:a16="http://schemas.microsoft.com/office/drawing/2014/main" id="{A58F903A-DF8D-4171-A1CA-7373916D34A8}"/>
              </a:ext>
            </a:extLst>
          </p:cNvPr>
          <p:cNvSpPr>
            <a:spLocks noGrp="1"/>
          </p:cNvSpPr>
          <p:nvPr>
            <p:ph type="ftr" sz="quarter" idx="11"/>
          </p:nvPr>
        </p:nvSpPr>
        <p:spPr/>
        <p:txBody>
          <a:bodyPr/>
          <a:lstStyle/>
          <a:p>
            <a:endParaRPr lang="fr-FR"/>
          </a:p>
        </p:txBody>
      </p:sp>
      <p:sp>
        <p:nvSpPr>
          <p:cNvPr id="9" name="Espace réservé du numéro de diapositive 8">
            <a:extLst>
              <a:ext uri="{FF2B5EF4-FFF2-40B4-BE49-F238E27FC236}">
                <a16:creationId xmlns:a16="http://schemas.microsoft.com/office/drawing/2014/main" id="{E138DCFA-A716-48FF-9DDE-B67AE9ACF52E}"/>
              </a:ext>
            </a:extLst>
          </p:cNvPr>
          <p:cNvSpPr>
            <a:spLocks noGrp="1"/>
          </p:cNvSpPr>
          <p:nvPr>
            <p:ph type="sldNum" sz="quarter" idx="12"/>
          </p:nvPr>
        </p:nvSpPr>
        <p:spPr/>
        <p:txBody>
          <a:bodyPr/>
          <a:lstStyle/>
          <a:p>
            <a:fld id="{7AD1330D-828C-4AB1-B23A-356ED3FC93B3}" type="slidenum">
              <a:rPr lang="fr-FR" smtClean="0"/>
              <a:t>‹N°›</a:t>
            </a:fld>
            <a:endParaRPr lang="fr-FR"/>
          </a:p>
        </p:txBody>
      </p:sp>
    </p:spTree>
    <p:extLst>
      <p:ext uri="{BB962C8B-B14F-4D97-AF65-F5344CB8AC3E}">
        <p14:creationId xmlns:p14="http://schemas.microsoft.com/office/powerpoint/2010/main" val="197989477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19A6771A-C6C6-46EB-BCCF-E4B2922E5840}"/>
              </a:ext>
            </a:extLst>
          </p:cNvPr>
          <p:cNvSpPr>
            <a:spLocks noGrp="1"/>
          </p:cNvSpPr>
          <p:nvPr>
            <p:ph type="title"/>
          </p:nvPr>
        </p:nvSpPr>
        <p:spPr/>
        <p:txBody>
          <a:bodyPr/>
          <a:lstStyle/>
          <a:p>
            <a:r>
              <a:rPr lang="fr-FR"/>
              <a:t>Modifiez le style du titre</a:t>
            </a:r>
          </a:p>
        </p:txBody>
      </p:sp>
      <p:sp>
        <p:nvSpPr>
          <p:cNvPr id="3" name="Espace réservé de la date 2">
            <a:extLst>
              <a:ext uri="{FF2B5EF4-FFF2-40B4-BE49-F238E27FC236}">
                <a16:creationId xmlns:a16="http://schemas.microsoft.com/office/drawing/2014/main" id="{533108F1-DEAB-455C-8904-DE03DAAD68E2}"/>
              </a:ext>
            </a:extLst>
          </p:cNvPr>
          <p:cNvSpPr>
            <a:spLocks noGrp="1"/>
          </p:cNvSpPr>
          <p:nvPr>
            <p:ph type="dt" sz="half" idx="10"/>
          </p:nvPr>
        </p:nvSpPr>
        <p:spPr/>
        <p:txBody>
          <a:bodyPr/>
          <a:lstStyle/>
          <a:p>
            <a:fld id="{B0062262-AAA5-45FD-98F1-4B689253DE5B}" type="datetimeFigureOut">
              <a:rPr lang="fr-FR" smtClean="0"/>
              <a:t>27/01/2024</a:t>
            </a:fld>
            <a:endParaRPr lang="fr-FR"/>
          </a:p>
        </p:txBody>
      </p:sp>
      <p:sp>
        <p:nvSpPr>
          <p:cNvPr id="4" name="Espace réservé du pied de page 3">
            <a:extLst>
              <a:ext uri="{FF2B5EF4-FFF2-40B4-BE49-F238E27FC236}">
                <a16:creationId xmlns:a16="http://schemas.microsoft.com/office/drawing/2014/main" id="{24D45D81-55CB-4E39-A783-EF64EF448467}"/>
              </a:ext>
            </a:extLst>
          </p:cNvPr>
          <p:cNvSpPr>
            <a:spLocks noGrp="1"/>
          </p:cNvSpPr>
          <p:nvPr>
            <p:ph type="ftr" sz="quarter" idx="11"/>
          </p:nvPr>
        </p:nvSpPr>
        <p:spPr/>
        <p:txBody>
          <a:bodyPr/>
          <a:lstStyle/>
          <a:p>
            <a:endParaRPr lang="fr-FR"/>
          </a:p>
        </p:txBody>
      </p:sp>
      <p:sp>
        <p:nvSpPr>
          <p:cNvPr id="5" name="Espace réservé du numéro de diapositive 4">
            <a:extLst>
              <a:ext uri="{FF2B5EF4-FFF2-40B4-BE49-F238E27FC236}">
                <a16:creationId xmlns:a16="http://schemas.microsoft.com/office/drawing/2014/main" id="{6F018F09-C6AC-449B-A67A-56D595E3E18A}"/>
              </a:ext>
            </a:extLst>
          </p:cNvPr>
          <p:cNvSpPr>
            <a:spLocks noGrp="1"/>
          </p:cNvSpPr>
          <p:nvPr>
            <p:ph type="sldNum" sz="quarter" idx="12"/>
          </p:nvPr>
        </p:nvSpPr>
        <p:spPr/>
        <p:txBody>
          <a:bodyPr/>
          <a:lstStyle/>
          <a:p>
            <a:fld id="{7AD1330D-828C-4AB1-B23A-356ED3FC93B3}" type="slidenum">
              <a:rPr lang="fr-FR" smtClean="0"/>
              <a:t>‹N°›</a:t>
            </a:fld>
            <a:endParaRPr lang="fr-FR"/>
          </a:p>
        </p:txBody>
      </p:sp>
    </p:spTree>
    <p:extLst>
      <p:ext uri="{BB962C8B-B14F-4D97-AF65-F5344CB8AC3E}">
        <p14:creationId xmlns:p14="http://schemas.microsoft.com/office/powerpoint/2010/main" val="176028426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a:extLst>
              <a:ext uri="{FF2B5EF4-FFF2-40B4-BE49-F238E27FC236}">
                <a16:creationId xmlns:a16="http://schemas.microsoft.com/office/drawing/2014/main" id="{D582C5EA-CCD4-4F79-A0D8-936F3D00041E}"/>
              </a:ext>
            </a:extLst>
          </p:cNvPr>
          <p:cNvSpPr>
            <a:spLocks noGrp="1"/>
          </p:cNvSpPr>
          <p:nvPr>
            <p:ph type="dt" sz="half" idx="10"/>
          </p:nvPr>
        </p:nvSpPr>
        <p:spPr/>
        <p:txBody>
          <a:bodyPr/>
          <a:lstStyle/>
          <a:p>
            <a:fld id="{B0062262-AAA5-45FD-98F1-4B689253DE5B}" type="datetimeFigureOut">
              <a:rPr lang="fr-FR" smtClean="0"/>
              <a:t>27/01/2024</a:t>
            </a:fld>
            <a:endParaRPr lang="fr-FR"/>
          </a:p>
        </p:txBody>
      </p:sp>
      <p:sp>
        <p:nvSpPr>
          <p:cNvPr id="3" name="Espace réservé du pied de page 2">
            <a:extLst>
              <a:ext uri="{FF2B5EF4-FFF2-40B4-BE49-F238E27FC236}">
                <a16:creationId xmlns:a16="http://schemas.microsoft.com/office/drawing/2014/main" id="{BFBEA4D9-F330-4896-96BE-BCC79C3C4504}"/>
              </a:ext>
            </a:extLst>
          </p:cNvPr>
          <p:cNvSpPr>
            <a:spLocks noGrp="1"/>
          </p:cNvSpPr>
          <p:nvPr>
            <p:ph type="ftr" sz="quarter" idx="11"/>
          </p:nvPr>
        </p:nvSpPr>
        <p:spPr/>
        <p:txBody>
          <a:bodyPr/>
          <a:lstStyle/>
          <a:p>
            <a:endParaRPr lang="fr-FR"/>
          </a:p>
        </p:txBody>
      </p:sp>
      <p:sp>
        <p:nvSpPr>
          <p:cNvPr id="4" name="Espace réservé du numéro de diapositive 3">
            <a:extLst>
              <a:ext uri="{FF2B5EF4-FFF2-40B4-BE49-F238E27FC236}">
                <a16:creationId xmlns:a16="http://schemas.microsoft.com/office/drawing/2014/main" id="{09C7E450-7E4D-425F-B7EE-0349CEC7CBEE}"/>
              </a:ext>
            </a:extLst>
          </p:cNvPr>
          <p:cNvSpPr>
            <a:spLocks noGrp="1"/>
          </p:cNvSpPr>
          <p:nvPr>
            <p:ph type="sldNum" sz="quarter" idx="12"/>
          </p:nvPr>
        </p:nvSpPr>
        <p:spPr/>
        <p:txBody>
          <a:bodyPr/>
          <a:lstStyle/>
          <a:p>
            <a:fld id="{7AD1330D-828C-4AB1-B23A-356ED3FC93B3}" type="slidenum">
              <a:rPr lang="fr-FR" smtClean="0"/>
              <a:t>‹N°›</a:t>
            </a:fld>
            <a:endParaRPr lang="fr-FR"/>
          </a:p>
        </p:txBody>
      </p:sp>
    </p:spTree>
    <p:extLst>
      <p:ext uri="{BB962C8B-B14F-4D97-AF65-F5344CB8AC3E}">
        <p14:creationId xmlns:p14="http://schemas.microsoft.com/office/powerpoint/2010/main" val="106055121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C70F6AA3-E40D-4383-814A-12515EE3B489}"/>
              </a:ext>
            </a:extLst>
          </p:cNvPr>
          <p:cNvSpPr>
            <a:spLocks noGrp="1"/>
          </p:cNvSpPr>
          <p:nvPr>
            <p:ph type="title"/>
          </p:nvPr>
        </p:nvSpPr>
        <p:spPr>
          <a:xfrm>
            <a:off x="629841" y="457200"/>
            <a:ext cx="2949178" cy="1600200"/>
          </a:xfrm>
        </p:spPr>
        <p:txBody>
          <a:bodyPr anchor="b"/>
          <a:lstStyle>
            <a:lvl1pPr>
              <a:defRPr sz="2400"/>
            </a:lvl1pPr>
          </a:lstStyle>
          <a:p>
            <a:r>
              <a:rPr lang="fr-FR"/>
              <a:t>Modifiez le style du titre</a:t>
            </a:r>
          </a:p>
        </p:txBody>
      </p:sp>
      <p:sp>
        <p:nvSpPr>
          <p:cNvPr id="3" name="Espace réservé du contenu 2">
            <a:extLst>
              <a:ext uri="{FF2B5EF4-FFF2-40B4-BE49-F238E27FC236}">
                <a16:creationId xmlns:a16="http://schemas.microsoft.com/office/drawing/2014/main" id="{2BE8FEC6-7FBB-47F4-B13C-1560C67EE259}"/>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a:extLst>
              <a:ext uri="{FF2B5EF4-FFF2-40B4-BE49-F238E27FC236}">
                <a16:creationId xmlns:a16="http://schemas.microsoft.com/office/drawing/2014/main" id="{8EE72405-1D07-40C0-B195-7D71F9B79892}"/>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fr-FR"/>
              <a:t>Cliquez pour modifier les styles du texte du masque</a:t>
            </a:r>
          </a:p>
        </p:txBody>
      </p:sp>
      <p:sp>
        <p:nvSpPr>
          <p:cNvPr id="5" name="Espace réservé de la date 4">
            <a:extLst>
              <a:ext uri="{FF2B5EF4-FFF2-40B4-BE49-F238E27FC236}">
                <a16:creationId xmlns:a16="http://schemas.microsoft.com/office/drawing/2014/main" id="{D235E202-6080-4577-AD85-05B2594662E5}"/>
              </a:ext>
            </a:extLst>
          </p:cNvPr>
          <p:cNvSpPr>
            <a:spLocks noGrp="1"/>
          </p:cNvSpPr>
          <p:nvPr>
            <p:ph type="dt" sz="half" idx="10"/>
          </p:nvPr>
        </p:nvSpPr>
        <p:spPr/>
        <p:txBody>
          <a:bodyPr/>
          <a:lstStyle/>
          <a:p>
            <a:fld id="{B0062262-AAA5-45FD-98F1-4B689253DE5B}" type="datetimeFigureOut">
              <a:rPr lang="fr-FR" smtClean="0"/>
              <a:t>27/01/2024</a:t>
            </a:fld>
            <a:endParaRPr lang="fr-FR"/>
          </a:p>
        </p:txBody>
      </p:sp>
      <p:sp>
        <p:nvSpPr>
          <p:cNvPr id="6" name="Espace réservé du pied de page 5">
            <a:extLst>
              <a:ext uri="{FF2B5EF4-FFF2-40B4-BE49-F238E27FC236}">
                <a16:creationId xmlns:a16="http://schemas.microsoft.com/office/drawing/2014/main" id="{B54571C5-5AB7-4688-B52B-4332F7034F36}"/>
              </a:ext>
            </a:extLst>
          </p:cNvPr>
          <p:cNvSpPr>
            <a:spLocks noGrp="1"/>
          </p:cNvSpPr>
          <p:nvPr>
            <p:ph type="ftr" sz="quarter" idx="11"/>
          </p:nvPr>
        </p:nvSpPr>
        <p:spPr/>
        <p:txBody>
          <a:bodyPr/>
          <a:lstStyle/>
          <a:p>
            <a:endParaRPr lang="fr-FR"/>
          </a:p>
        </p:txBody>
      </p:sp>
      <p:sp>
        <p:nvSpPr>
          <p:cNvPr id="7" name="Espace réservé du numéro de diapositive 6">
            <a:extLst>
              <a:ext uri="{FF2B5EF4-FFF2-40B4-BE49-F238E27FC236}">
                <a16:creationId xmlns:a16="http://schemas.microsoft.com/office/drawing/2014/main" id="{ACAACDF4-5F08-488F-BB3A-F172C6E3F501}"/>
              </a:ext>
            </a:extLst>
          </p:cNvPr>
          <p:cNvSpPr>
            <a:spLocks noGrp="1"/>
          </p:cNvSpPr>
          <p:nvPr>
            <p:ph type="sldNum" sz="quarter" idx="12"/>
          </p:nvPr>
        </p:nvSpPr>
        <p:spPr/>
        <p:txBody>
          <a:bodyPr/>
          <a:lstStyle/>
          <a:p>
            <a:fld id="{7AD1330D-828C-4AB1-B23A-356ED3FC93B3}" type="slidenum">
              <a:rPr lang="fr-FR" smtClean="0"/>
              <a:t>‹N°›</a:t>
            </a:fld>
            <a:endParaRPr lang="fr-FR"/>
          </a:p>
        </p:txBody>
      </p:sp>
    </p:spTree>
    <p:extLst>
      <p:ext uri="{BB962C8B-B14F-4D97-AF65-F5344CB8AC3E}">
        <p14:creationId xmlns:p14="http://schemas.microsoft.com/office/powerpoint/2010/main" val="253478292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fr-BE"/>
          </a:p>
        </p:txBody>
      </p:sp>
      <p:sp>
        <p:nvSpPr>
          <p:cNvPr id="3" name="Espace réservé du contenu 2"/>
          <p:cNvSpPr>
            <a:spLocks noGrp="1"/>
          </p:cNvSpPr>
          <p:nvPr>
            <p:ph idx="1"/>
          </p:nvPr>
        </p:nvSpPr>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4" name="Espace réservé de la date 3"/>
          <p:cNvSpPr>
            <a:spLocks noGrp="1"/>
          </p:cNvSpPr>
          <p:nvPr>
            <p:ph type="dt" sz="half" idx="10"/>
          </p:nvPr>
        </p:nvSpPr>
        <p:spPr/>
        <p:txBody>
          <a:bodyPr/>
          <a:lstStyle/>
          <a:p>
            <a:fld id="{AA309A6D-C09C-4548-B29A-6CF363A7E532}" type="datetimeFigureOut">
              <a:rPr lang="fr-FR" smtClean="0"/>
              <a:pPr/>
              <a:t>27/01/2024</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F54B5E9D-678A-48F5-8479-788D22A14356}"/>
              </a:ext>
            </a:extLst>
          </p:cNvPr>
          <p:cNvSpPr>
            <a:spLocks noGrp="1"/>
          </p:cNvSpPr>
          <p:nvPr>
            <p:ph type="title"/>
          </p:nvPr>
        </p:nvSpPr>
        <p:spPr>
          <a:xfrm>
            <a:off x="629841" y="457200"/>
            <a:ext cx="2949178" cy="1600200"/>
          </a:xfrm>
        </p:spPr>
        <p:txBody>
          <a:bodyPr anchor="b"/>
          <a:lstStyle>
            <a:lvl1pPr>
              <a:defRPr sz="2400"/>
            </a:lvl1pPr>
          </a:lstStyle>
          <a:p>
            <a:r>
              <a:rPr lang="fr-FR"/>
              <a:t>Modifiez le style du titre</a:t>
            </a:r>
          </a:p>
        </p:txBody>
      </p:sp>
      <p:sp>
        <p:nvSpPr>
          <p:cNvPr id="3" name="Espace réservé pour une image  2">
            <a:extLst>
              <a:ext uri="{FF2B5EF4-FFF2-40B4-BE49-F238E27FC236}">
                <a16:creationId xmlns:a16="http://schemas.microsoft.com/office/drawing/2014/main" id="{43607678-55FB-42F7-8AEC-EA0DEAE3F90B}"/>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fr-FR"/>
          </a:p>
        </p:txBody>
      </p:sp>
      <p:sp>
        <p:nvSpPr>
          <p:cNvPr id="4" name="Espace réservé du texte 3">
            <a:extLst>
              <a:ext uri="{FF2B5EF4-FFF2-40B4-BE49-F238E27FC236}">
                <a16:creationId xmlns:a16="http://schemas.microsoft.com/office/drawing/2014/main" id="{01C9018A-8B98-46CF-A141-4C43B408D31E}"/>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fr-FR"/>
              <a:t>Cliquez pour modifier les styles du texte du masque</a:t>
            </a:r>
          </a:p>
        </p:txBody>
      </p:sp>
      <p:sp>
        <p:nvSpPr>
          <p:cNvPr id="5" name="Espace réservé de la date 4">
            <a:extLst>
              <a:ext uri="{FF2B5EF4-FFF2-40B4-BE49-F238E27FC236}">
                <a16:creationId xmlns:a16="http://schemas.microsoft.com/office/drawing/2014/main" id="{2B22FF29-A6A5-4C29-8297-EC035B92225B}"/>
              </a:ext>
            </a:extLst>
          </p:cNvPr>
          <p:cNvSpPr>
            <a:spLocks noGrp="1"/>
          </p:cNvSpPr>
          <p:nvPr>
            <p:ph type="dt" sz="half" idx="10"/>
          </p:nvPr>
        </p:nvSpPr>
        <p:spPr/>
        <p:txBody>
          <a:bodyPr/>
          <a:lstStyle/>
          <a:p>
            <a:fld id="{B0062262-AAA5-45FD-98F1-4B689253DE5B}" type="datetimeFigureOut">
              <a:rPr lang="fr-FR" smtClean="0"/>
              <a:t>27/01/2024</a:t>
            </a:fld>
            <a:endParaRPr lang="fr-FR"/>
          </a:p>
        </p:txBody>
      </p:sp>
      <p:sp>
        <p:nvSpPr>
          <p:cNvPr id="6" name="Espace réservé du pied de page 5">
            <a:extLst>
              <a:ext uri="{FF2B5EF4-FFF2-40B4-BE49-F238E27FC236}">
                <a16:creationId xmlns:a16="http://schemas.microsoft.com/office/drawing/2014/main" id="{D698701F-AA11-4BF4-AACD-EA8BE85E843E}"/>
              </a:ext>
            </a:extLst>
          </p:cNvPr>
          <p:cNvSpPr>
            <a:spLocks noGrp="1"/>
          </p:cNvSpPr>
          <p:nvPr>
            <p:ph type="ftr" sz="quarter" idx="11"/>
          </p:nvPr>
        </p:nvSpPr>
        <p:spPr/>
        <p:txBody>
          <a:bodyPr/>
          <a:lstStyle/>
          <a:p>
            <a:endParaRPr lang="fr-FR"/>
          </a:p>
        </p:txBody>
      </p:sp>
      <p:sp>
        <p:nvSpPr>
          <p:cNvPr id="7" name="Espace réservé du numéro de diapositive 6">
            <a:extLst>
              <a:ext uri="{FF2B5EF4-FFF2-40B4-BE49-F238E27FC236}">
                <a16:creationId xmlns:a16="http://schemas.microsoft.com/office/drawing/2014/main" id="{748513D0-A22C-4835-B121-DC0BDF08A541}"/>
              </a:ext>
            </a:extLst>
          </p:cNvPr>
          <p:cNvSpPr>
            <a:spLocks noGrp="1"/>
          </p:cNvSpPr>
          <p:nvPr>
            <p:ph type="sldNum" sz="quarter" idx="12"/>
          </p:nvPr>
        </p:nvSpPr>
        <p:spPr/>
        <p:txBody>
          <a:bodyPr/>
          <a:lstStyle/>
          <a:p>
            <a:fld id="{7AD1330D-828C-4AB1-B23A-356ED3FC93B3}" type="slidenum">
              <a:rPr lang="fr-FR" smtClean="0"/>
              <a:t>‹N°›</a:t>
            </a:fld>
            <a:endParaRPr lang="fr-FR"/>
          </a:p>
        </p:txBody>
      </p:sp>
    </p:spTree>
    <p:extLst>
      <p:ext uri="{BB962C8B-B14F-4D97-AF65-F5344CB8AC3E}">
        <p14:creationId xmlns:p14="http://schemas.microsoft.com/office/powerpoint/2010/main" val="93906716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E8AFC7E0-D8BD-404F-84BF-B68A60A73F57}"/>
              </a:ext>
            </a:extLst>
          </p:cNvPr>
          <p:cNvSpPr>
            <a:spLocks noGrp="1"/>
          </p:cNvSpPr>
          <p:nvPr>
            <p:ph type="title"/>
          </p:nvPr>
        </p:nvSpPr>
        <p:spPr/>
        <p:txBody>
          <a:bodyPr/>
          <a:lstStyle/>
          <a:p>
            <a:r>
              <a:rPr lang="fr-FR"/>
              <a:t>Modifiez le style du titre</a:t>
            </a:r>
          </a:p>
        </p:txBody>
      </p:sp>
      <p:sp>
        <p:nvSpPr>
          <p:cNvPr id="3" name="Espace réservé du texte vertical 2">
            <a:extLst>
              <a:ext uri="{FF2B5EF4-FFF2-40B4-BE49-F238E27FC236}">
                <a16:creationId xmlns:a16="http://schemas.microsoft.com/office/drawing/2014/main" id="{65CDBEE7-564A-4250-A58A-1370A19BDDFE}"/>
              </a:ext>
            </a:extLst>
          </p:cNvPr>
          <p:cNvSpPr>
            <a:spLocks noGrp="1"/>
          </p:cNvSpPr>
          <p:nvPr>
            <p:ph type="body" orient="vert" idx="1"/>
          </p:nvPr>
        </p:nvSpPr>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a:extLst>
              <a:ext uri="{FF2B5EF4-FFF2-40B4-BE49-F238E27FC236}">
                <a16:creationId xmlns:a16="http://schemas.microsoft.com/office/drawing/2014/main" id="{96C062E4-2BD9-46B2-A7E0-E3BDEB511ADD}"/>
              </a:ext>
            </a:extLst>
          </p:cNvPr>
          <p:cNvSpPr>
            <a:spLocks noGrp="1"/>
          </p:cNvSpPr>
          <p:nvPr>
            <p:ph type="dt" sz="half" idx="10"/>
          </p:nvPr>
        </p:nvSpPr>
        <p:spPr/>
        <p:txBody>
          <a:bodyPr/>
          <a:lstStyle/>
          <a:p>
            <a:fld id="{B0062262-AAA5-45FD-98F1-4B689253DE5B}" type="datetimeFigureOut">
              <a:rPr lang="fr-FR" smtClean="0"/>
              <a:t>27/01/2024</a:t>
            </a:fld>
            <a:endParaRPr lang="fr-FR"/>
          </a:p>
        </p:txBody>
      </p:sp>
      <p:sp>
        <p:nvSpPr>
          <p:cNvPr id="5" name="Espace réservé du pied de page 4">
            <a:extLst>
              <a:ext uri="{FF2B5EF4-FFF2-40B4-BE49-F238E27FC236}">
                <a16:creationId xmlns:a16="http://schemas.microsoft.com/office/drawing/2014/main" id="{3C8D0A29-1F9E-4131-B756-98CCCC93D43C}"/>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id="{70B28816-4935-495D-9653-45435CE40209}"/>
              </a:ext>
            </a:extLst>
          </p:cNvPr>
          <p:cNvSpPr>
            <a:spLocks noGrp="1"/>
          </p:cNvSpPr>
          <p:nvPr>
            <p:ph type="sldNum" sz="quarter" idx="12"/>
          </p:nvPr>
        </p:nvSpPr>
        <p:spPr/>
        <p:txBody>
          <a:bodyPr/>
          <a:lstStyle/>
          <a:p>
            <a:fld id="{7AD1330D-828C-4AB1-B23A-356ED3FC93B3}" type="slidenum">
              <a:rPr lang="fr-FR" smtClean="0"/>
              <a:t>‹N°›</a:t>
            </a:fld>
            <a:endParaRPr lang="fr-FR"/>
          </a:p>
        </p:txBody>
      </p:sp>
    </p:spTree>
    <p:extLst>
      <p:ext uri="{BB962C8B-B14F-4D97-AF65-F5344CB8AC3E}">
        <p14:creationId xmlns:p14="http://schemas.microsoft.com/office/powerpoint/2010/main" val="32956223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a:extLst>
              <a:ext uri="{FF2B5EF4-FFF2-40B4-BE49-F238E27FC236}">
                <a16:creationId xmlns:a16="http://schemas.microsoft.com/office/drawing/2014/main" id="{5E4FE362-5E09-4EB8-B0A8-3A8F3843F9A1}"/>
              </a:ext>
            </a:extLst>
          </p:cNvPr>
          <p:cNvSpPr>
            <a:spLocks noGrp="1"/>
          </p:cNvSpPr>
          <p:nvPr>
            <p:ph type="title" orient="vert"/>
          </p:nvPr>
        </p:nvSpPr>
        <p:spPr>
          <a:xfrm>
            <a:off x="6543675" y="365125"/>
            <a:ext cx="1971675" cy="5811838"/>
          </a:xfrm>
        </p:spPr>
        <p:txBody>
          <a:bodyPr vert="eaVert"/>
          <a:lstStyle/>
          <a:p>
            <a:r>
              <a:rPr lang="fr-FR"/>
              <a:t>Modifiez le style du titre</a:t>
            </a:r>
          </a:p>
        </p:txBody>
      </p:sp>
      <p:sp>
        <p:nvSpPr>
          <p:cNvPr id="3" name="Espace réservé du texte vertical 2">
            <a:extLst>
              <a:ext uri="{FF2B5EF4-FFF2-40B4-BE49-F238E27FC236}">
                <a16:creationId xmlns:a16="http://schemas.microsoft.com/office/drawing/2014/main" id="{1B9CBFEE-6412-4245-813F-19635851E9E3}"/>
              </a:ext>
            </a:extLst>
          </p:cNvPr>
          <p:cNvSpPr>
            <a:spLocks noGrp="1"/>
          </p:cNvSpPr>
          <p:nvPr>
            <p:ph type="body" orient="vert" idx="1"/>
          </p:nvPr>
        </p:nvSpPr>
        <p:spPr>
          <a:xfrm>
            <a:off x="628650" y="365125"/>
            <a:ext cx="5800725" cy="5811838"/>
          </a:xfrm>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a:extLst>
              <a:ext uri="{FF2B5EF4-FFF2-40B4-BE49-F238E27FC236}">
                <a16:creationId xmlns:a16="http://schemas.microsoft.com/office/drawing/2014/main" id="{CDEB015F-2B0A-44E8-AD5A-7278D83335AE}"/>
              </a:ext>
            </a:extLst>
          </p:cNvPr>
          <p:cNvSpPr>
            <a:spLocks noGrp="1"/>
          </p:cNvSpPr>
          <p:nvPr>
            <p:ph type="dt" sz="half" idx="10"/>
          </p:nvPr>
        </p:nvSpPr>
        <p:spPr/>
        <p:txBody>
          <a:bodyPr/>
          <a:lstStyle/>
          <a:p>
            <a:fld id="{B0062262-AAA5-45FD-98F1-4B689253DE5B}" type="datetimeFigureOut">
              <a:rPr lang="fr-FR" smtClean="0"/>
              <a:t>27/01/2024</a:t>
            </a:fld>
            <a:endParaRPr lang="fr-FR"/>
          </a:p>
        </p:txBody>
      </p:sp>
      <p:sp>
        <p:nvSpPr>
          <p:cNvPr id="5" name="Espace réservé du pied de page 4">
            <a:extLst>
              <a:ext uri="{FF2B5EF4-FFF2-40B4-BE49-F238E27FC236}">
                <a16:creationId xmlns:a16="http://schemas.microsoft.com/office/drawing/2014/main" id="{E25E6996-3E14-4D49-8AEB-1388CA1AE548}"/>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id="{B8F5D5D0-FFD3-473A-B2F9-5469EC17FBBA}"/>
              </a:ext>
            </a:extLst>
          </p:cNvPr>
          <p:cNvSpPr>
            <a:spLocks noGrp="1"/>
          </p:cNvSpPr>
          <p:nvPr>
            <p:ph type="sldNum" sz="quarter" idx="12"/>
          </p:nvPr>
        </p:nvSpPr>
        <p:spPr/>
        <p:txBody>
          <a:bodyPr/>
          <a:lstStyle/>
          <a:p>
            <a:fld id="{7AD1330D-828C-4AB1-B23A-356ED3FC93B3}" type="slidenum">
              <a:rPr lang="fr-FR" smtClean="0"/>
              <a:t>‹N°›</a:t>
            </a:fld>
            <a:endParaRPr lang="fr-FR"/>
          </a:p>
        </p:txBody>
      </p:sp>
    </p:spTree>
    <p:extLst>
      <p:ext uri="{BB962C8B-B14F-4D97-AF65-F5344CB8AC3E}">
        <p14:creationId xmlns:p14="http://schemas.microsoft.com/office/powerpoint/2010/main" val="369480600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Only">
  <p:cSld name="Contenu">
    <p:spTree>
      <p:nvGrpSpPr>
        <p:cNvPr id="1" name=""/>
        <p:cNvGrpSpPr/>
        <p:nvPr/>
      </p:nvGrpSpPr>
      <p:grpSpPr>
        <a:xfrm>
          <a:off x="0" y="0"/>
          <a:ext cx="0" cy="0"/>
          <a:chOff x="0" y="0"/>
          <a:chExt cx="0" cy="0"/>
        </a:xfrm>
      </p:grpSpPr>
      <p:sp>
        <p:nvSpPr>
          <p:cNvPr id="2" name="Espace réservé du contenu 1"/>
          <p:cNvSpPr>
            <a:spLocks noGrp="1"/>
          </p:cNvSpPr>
          <p:nvPr>
            <p:ph/>
          </p:nvPr>
        </p:nvSpPr>
        <p:spPr>
          <a:xfrm>
            <a:off x="457200" y="274662"/>
            <a:ext cx="8229600" cy="5851525"/>
          </a:xfrm>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3" name="Espace réservé de la date 2">
            <a:extLst>
              <a:ext uri="{FF2B5EF4-FFF2-40B4-BE49-F238E27FC236}">
                <a16:creationId xmlns:a16="http://schemas.microsoft.com/office/drawing/2014/main" id="{D730BBD5-3687-41B0-BECD-74B73D496E8D}"/>
              </a:ext>
            </a:extLst>
          </p:cNvPr>
          <p:cNvSpPr>
            <a:spLocks noGrp="1"/>
          </p:cNvSpPr>
          <p:nvPr>
            <p:ph type="dt" sz="half" idx="10"/>
          </p:nvPr>
        </p:nvSpPr>
        <p:spPr/>
        <p:txBody>
          <a:bodyPr/>
          <a:lstStyle>
            <a:lvl1pPr>
              <a:defRPr>
                <a:latin typeface="Times New Roman" pitchFamily="18" charset="0"/>
              </a:defRPr>
            </a:lvl1pPr>
          </a:lstStyle>
          <a:p>
            <a:pPr>
              <a:defRPr/>
            </a:pPr>
            <a:endParaRPr lang="fr-FR"/>
          </a:p>
        </p:txBody>
      </p:sp>
      <p:sp>
        <p:nvSpPr>
          <p:cNvPr id="4" name="Espace réservé du pied de page 3">
            <a:extLst>
              <a:ext uri="{FF2B5EF4-FFF2-40B4-BE49-F238E27FC236}">
                <a16:creationId xmlns:a16="http://schemas.microsoft.com/office/drawing/2014/main" id="{AC3E77FF-EF8D-467E-8DDF-FE478D72B146}"/>
              </a:ext>
            </a:extLst>
          </p:cNvPr>
          <p:cNvSpPr>
            <a:spLocks noGrp="1"/>
          </p:cNvSpPr>
          <p:nvPr>
            <p:ph type="ftr" sz="quarter" idx="11"/>
          </p:nvPr>
        </p:nvSpPr>
        <p:spPr/>
        <p:txBody>
          <a:bodyPr/>
          <a:lstStyle>
            <a:lvl1pPr>
              <a:defRPr>
                <a:latin typeface="Times New Roman" pitchFamily="18" charset="0"/>
              </a:defRPr>
            </a:lvl1pPr>
          </a:lstStyle>
          <a:p>
            <a:pPr>
              <a:defRPr/>
            </a:pPr>
            <a:endParaRPr lang="fr-FR"/>
          </a:p>
        </p:txBody>
      </p:sp>
      <p:sp>
        <p:nvSpPr>
          <p:cNvPr id="5" name="Espace réservé du numéro de diapositive 4">
            <a:extLst>
              <a:ext uri="{FF2B5EF4-FFF2-40B4-BE49-F238E27FC236}">
                <a16:creationId xmlns:a16="http://schemas.microsoft.com/office/drawing/2014/main" id="{2E7EE647-0821-434A-B9CA-FDA1D1F9C94B}"/>
              </a:ext>
            </a:extLst>
          </p:cNvPr>
          <p:cNvSpPr>
            <a:spLocks noGrp="1"/>
          </p:cNvSpPr>
          <p:nvPr>
            <p:ph type="sldNum" sz="quarter" idx="12"/>
          </p:nvPr>
        </p:nvSpPr>
        <p:spPr/>
        <p:txBody>
          <a:bodyPr/>
          <a:lstStyle>
            <a:lvl1pPr>
              <a:defRPr>
                <a:latin typeface="Times New Roman" panose="02020603050405020304" pitchFamily="18" charset="0"/>
              </a:defRPr>
            </a:lvl1pPr>
          </a:lstStyle>
          <a:p>
            <a:fld id="{174D7B2C-FF00-400A-B16B-4E25B797494E}" type="slidenum">
              <a:rPr lang="fr-FR" altLang="fr-FR"/>
              <a:pPr/>
              <a:t>‹N°›</a:t>
            </a:fld>
            <a:endParaRPr lang="fr-FR" altLang="fr-FR"/>
          </a:p>
        </p:txBody>
      </p:sp>
    </p:spTree>
    <p:extLst>
      <p:ext uri="{BB962C8B-B14F-4D97-AF65-F5344CB8AC3E}">
        <p14:creationId xmlns:p14="http://schemas.microsoft.com/office/powerpoint/2010/main" val="47134513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a:t>Modifiez le style du titre</a:t>
            </a:r>
            <a:endParaRPr lang="en-US"/>
          </a:p>
        </p:txBody>
      </p:sp>
      <p:sp>
        <p:nvSpPr>
          <p:cNvPr id="3" name="Sous-titr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fr-FR"/>
              <a:t>Modifiez le style des sous-titres du masque</a:t>
            </a:r>
            <a:endParaRPr lang="en-US"/>
          </a:p>
        </p:txBody>
      </p:sp>
      <p:sp>
        <p:nvSpPr>
          <p:cNvPr id="4" name="Rectangle 4">
            <a:extLst>
              <a:ext uri="{FF2B5EF4-FFF2-40B4-BE49-F238E27FC236}">
                <a16:creationId xmlns:a16="http://schemas.microsoft.com/office/drawing/2014/main" id="{98AC271D-DBAC-95C0-7E58-F93D1A0D3308}"/>
              </a:ext>
            </a:extLst>
          </p:cNvPr>
          <p:cNvSpPr>
            <a:spLocks noGrp="1" noChangeArrowheads="1"/>
          </p:cNvSpPr>
          <p:nvPr>
            <p:ph type="dt" sz="half" idx="10"/>
          </p:nvPr>
        </p:nvSpPr>
        <p:spPr>
          <a:ln/>
        </p:spPr>
        <p:txBody>
          <a:bodyPr/>
          <a:lstStyle>
            <a:lvl1pPr>
              <a:defRPr/>
            </a:lvl1pPr>
          </a:lstStyle>
          <a:p>
            <a:pPr>
              <a:defRPr/>
            </a:pPr>
            <a:endParaRPr lang="fr-FR"/>
          </a:p>
        </p:txBody>
      </p:sp>
      <p:sp>
        <p:nvSpPr>
          <p:cNvPr id="5" name="Rectangle 5">
            <a:extLst>
              <a:ext uri="{FF2B5EF4-FFF2-40B4-BE49-F238E27FC236}">
                <a16:creationId xmlns:a16="http://schemas.microsoft.com/office/drawing/2014/main" id="{2765FBEF-D34D-F498-1AEC-61722D786C08}"/>
              </a:ext>
            </a:extLst>
          </p:cNvPr>
          <p:cNvSpPr>
            <a:spLocks noGrp="1" noChangeArrowheads="1"/>
          </p:cNvSpPr>
          <p:nvPr>
            <p:ph type="ftr" sz="quarter" idx="11"/>
          </p:nvPr>
        </p:nvSpPr>
        <p:spPr>
          <a:ln/>
        </p:spPr>
        <p:txBody>
          <a:bodyPr/>
          <a:lstStyle>
            <a:lvl1pPr>
              <a:defRPr/>
            </a:lvl1pPr>
          </a:lstStyle>
          <a:p>
            <a:pPr>
              <a:defRPr/>
            </a:pPr>
            <a:endParaRPr lang="fr-FR"/>
          </a:p>
        </p:txBody>
      </p:sp>
      <p:sp>
        <p:nvSpPr>
          <p:cNvPr id="6" name="Rectangle 6">
            <a:extLst>
              <a:ext uri="{FF2B5EF4-FFF2-40B4-BE49-F238E27FC236}">
                <a16:creationId xmlns:a16="http://schemas.microsoft.com/office/drawing/2014/main" id="{8CB68CE9-36A0-710A-3432-912F8F2465D7}"/>
              </a:ext>
            </a:extLst>
          </p:cNvPr>
          <p:cNvSpPr>
            <a:spLocks noGrp="1" noChangeArrowheads="1"/>
          </p:cNvSpPr>
          <p:nvPr>
            <p:ph type="sldNum" sz="quarter" idx="12"/>
          </p:nvPr>
        </p:nvSpPr>
        <p:spPr>
          <a:ln/>
        </p:spPr>
        <p:txBody>
          <a:bodyPr/>
          <a:lstStyle>
            <a:lvl1pPr>
              <a:defRPr/>
            </a:lvl1pPr>
          </a:lstStyle>
          <a:p>
            <a:fld id="{8844F8ED-0B47-4696-9D24-E056E0061141}" type="slidenum">
              <a:rPr lang="fr-FR" altLang="fr-FR"/>
              <a:pPr/>
              <a:t>‹N°›</a:t>
            </a:fld>
            <a:endParaRPr lang="fr-FR" altLang="fr-FR"/>
          </a:p>
        </p:txBody>
      </p:sp>
    </p:spTree>
    <p:extLst>
      <p:ext uri="{BB962C8B-B14F-4D97-AF65-F5344CB8AC3E}">
        <p14:creationId xmlns:p14="http://schemas.microsoft.com/office/powerpoint/2010/main" val="328329349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endParaRPr lang="en-US"/>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4" name="Rectangle 4">
            <a:extLst>
              <a:ext uri="{FF2B5EF4-FFF2-40B4-BE49-F238E27FC236}">
                <a16:creationId xmlns:a16="http://schemas.microsoft.com/office/drawing/2014/main" id="{07319EE8-3130-2F8F-C9DA-AFD9154434B4}"/>
              </a:ext>
            </a:extLst>
          </p:cNvPr>
          <p:cNvSpPr>
            <a:spLocks noGrp="1" noChangeArrowheads="1"/>
          </p:cNvSpPr>
          <p:nvPr>
            <p:ph type="dt" sz="half" idx="10"/>
          </p:nvPr>
        </p:nvSpPr>
        <p:spPr>
          <a:ln/>
        </p:spPr>
        <p:txBody>
          <a:bodyPr/>
          <a:lstStyle>
            <a:lvl1pPr>
              <a:defRPr/>
            </a:lvl1pPr>
          </a:lstStyle>
          <a:p>
            <a:pPr>
              <a:defRPr/>
            </a:pPr>
            <a:endParaRPr lang="fr-FR"/>
          </a:p>
        </p:txBody>
      </p:sp>
      <p:sp>
        <p:nvSpPr>
          <p:cNvPr id="5" name="Rectangle 5">
            <a:extLst>
              <a:ext uri="{FF2B5EF4-FFF2-40B4-BE49-F238E27FC236}">
                <a16:creationId xmlns:a16="http://schemas.microsoft.com/office/drawing/2014/main" id="{4F5921C2-6A9F-6AAF-DE4D-EDCC84002FA2}"/>
              </a:ext>
            </a:extLst>
          </p:cNvPr>
          <p:cNvSpPr>
            <a:spLocks noGrp="1" noChangeArrowheads="1"/>
          </p:cNvSpPr>
          <p:nvPr>
            <p:ph type="ftr" sz="quarter" idx="11"/>
          </p:nvPr>
        </p:nvSpPr>
        <p:spPr>
          <a:ln/>
        </p:spPr>
        <p:txBody>
          <a:bodyPr/>
          <a:lstStyle>
            <a:lvl1pPr>
              <a:defRPr/>
            </a:lvl1pPr>
          </a:lstStyle>
          <a:p>
            <a:pPr>
              <a:defRPr/>
            </a:pPr>
            <a:endParaRPr lang="fr-FR"/>
          </a:p>
        </p:txBody>
      </p:sp>
      <p:sp>
        <p:nvSpPr>
          <p:cNvPr id="6" name="Rectangle 6">
            <a:extLst>
              <a:ext uri="{FF2B5EF4-FFF2-40B4-BE49-F238E27FC236}">
                <a16:creationId xmlns:a16="http://schemas.microsoft.com/office/drawing/2014/main" id="{238C17AE-394A-51AB-B758-D278160F5419}"/>
              </a:ext>
            </a:extLst>
          </p:cNvPr>
          <p:cNvSpPr>
            <a:spLocks noGrp="1" noChangeArrowheads="1"/>
          </p:cNvSpPr>
          <p:nvPr>
            <p:ph type="sldNum" sz="quarter" idx="12"/>
          </p:nvPr>
        </p:nvSpPr>
        <p:spPr>
          <a:ln/>
        </p:spPr>
        <p:txBody>
          <a:bodyPr/>
          <a:lstStyle>
            <a:lvl1pPr>
              <a:defRPr/>
            </a:lvl1pPr>
          </a:lstStyle>
          <a:p>
            <a:fld id="{0BA28C56-9B42-4A39-9727-CD3C4D700FBB}" type="slidenum">
              <a:rPr lang="fr-FR" altLang="fr-FR"/>
              <a:pPr/>
              <a:t>‹N°›</a:t>
            </a:fld>
            <a:endParaRPr lang="fr-FR" altLang="fr-FR"/>
          </a:p>
        </p:txBody>
      </p:sp>
    </p:spTree>
    <p:extLst>
      <p:ext uri="{BB962C8B-B14F-4D97-AF65-F5344CB8AC3E}">
        <p14:creationId xmlns:p14="http://schemas.microsoft.com/office/powerpoint/2010/main" val="212076025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Modifiez le style du titre</a:t>
            </a:r>
            <a:endParaRPr lang="en-US"/>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a:t>Modifiez les styles du texte du masque</a:t>
            </a:r>
          </a:p>
        </p:txBody>
      </p:sp>
      <p:sp>
        <p:nvSpPr>
          <p:cNvPr id="4" name="Rectangle 4">
            <a:extLst>
              <a:ext uri="{FF2B5EF4-FFF2-40B4-BE49-F238E27FC236}">
                <a16:creationId xmlns:a16="http://schemas.microsoft.com/office/drawing/2014/main" id="{7FFB4099-B9C3-565E-031E-86EA085DD6F1}"/>
              </a:ext>
            </a:extLst>
          </p:cNvPr>
          <p:cNvSpPr>
            <a:spLocks noGrp="1" noChangeArrowheads="1"/>
          </p:cNvSpPr>
          <p:nvPr>
            <p:ph type="dt" sz="half" idx="10"/>
          </p:nvPr>
        </p:nvSpPr>
        <p:spPr>
          <a:ln/>
        </p:spPr>
        <p:txBody>
          <a:bodyPr/>
          <a:lstStyle>
            <a:lvl1pPr>
              <a:defRPr/>
            </a:lvl1pPr>
          </a:lstStyle>
          <a:p>
            <a:pPr>
              <a:defRPr/>
            </a:pPr>
            <a:endParaRPr lang="fr-FR"/>
          </a:p>
        </p:txBody>
      </p:sp>
      <p:sp>
        <p:nvSpPr>
          <p:cNvPr id="5" name="Rectangle 5">
            <a:extLst>
              <a:ext uri="{FF2B5EF4-FFF2-40B4-BE49-F238E27FC236}">
                <a16:creationId xmlns:a16="http://schemas.microsoft.com/office/drawing/2014/main" id="{8B9F8ABA-C80C-29A7-F7EB-8AE9A19E0A38}"/>
              </a:ext>
            </a:extLst>
          </p:cNvPr>
          <p:cNvSpPr>
            <a:spLocks noGrp="1" noChangeArrowheads="1"/>
          </p:cNvSpPr>
          <p:nvPr>
            <p:ph type="ftr" sz="quarter" idx="11"/>
          </p:nvPr>
        </p:nvSpPr>
        <p:spPr>
          <a:ln/>
        </p:spPr>
        <p:txBody>
          <a:bodyPr/>
          <a:lstStyle>
            <a:lvl1pPr>
              <a:defRPr/>
            </a:lvl1pPr>
          </a:lstStyle>
          <a:p>
            <a:pPr>
              <a:defRPr/>
            </a:pPr>
            <a:endParaRPr lang="fr-FR"/>
          </a:p>
        </p:txBody>
      </p:sp>
      <p:sp>
        <p:nvSpPr>
          <p:cNvPr id="6" name="Rectangle 6">
            <a:extLst>
              <a:ext uri="{FF2B5EF4-FFF2-40B4-BE49-F238E27FC236}">
                <a16:creationId xmlns:a16="http://schemas.microsoft.com/office/drawing/2014/main" id="{8DE292DB-1F8C-A583-6B6E-8FC3DF4EAFB1}"/>
              </a:ext>
            </a:extLst>
          </p:cNvPr>
          <p:cNvSpPr>
            <a:spLocks noGrp="1" noChangeArrowheads="1"/>
          </p:cNvSpPr>
          <p:nvPr>
            <p:ph type="sldNum" sz="quarter" idx="12"/>
          </p:nvPr>
        </p:nvSpPr>
        <p:spPr>
          <a:ln/>
        </p:spPr>
        <p:txBody>
          <a:bodyPr/>
          <a:lstStyle>
            <a:lvl1pPr>
              <a:defRPr/>
            </a:lvl1pPr>
          </a:lstStyle>
          <a:p>
            <a:fld id="{A3AAC70D-E7EB-4483-814A-A16622CC86F9}" type="slidenum">
              <a:rPr lang="fr-FR" altLang="fr-FR"/>
              <a:pPr/>
              <a:t>‹N°›</a:t>
            </a:fld>
            <a:endParaRPr lang="fr-FR" altLang="fr-FR"/>
          </a:p>
        </p:txBody>
      </p:sp>
    </p:spTree>
    <p:extLst>
      <p:ext uri="{BB962C8B-B14F-4D97-AF65-F5344CB8AC3E}">
        <p14:creationId xmlns:p14="http://schemas.microsoft.com/office/powerpoint/2010/main" val="282217583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endParaRPr lang="en-US"/>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5" name="Rectangle 4">
            <a:extLst>
              <a:ext uri="{FF2B5EF4-FFF2-40B4-BE49-F238E27FC236}">
                <a16:creationId xmlns:a16="http://schemas.microsoft.com/office/drawing/2014/main" id="{051C038D-033E-1237-6AF3-172012FF6CF4}"/>
              </a:ext>
            </a:extLst>
          </p:cNvPr>
          <p:cNvSpPr>
            <a:spLocks noGrp="1" noChangeArrowheads="1"/>
          </p:cNvSpPr>
          <p:nvPr>
            <p:ph type="dt" sz="half" idx="10"/>
          </p:nvPr>
        </p:nvSpPr>
        <p:spPr>
          <a:ln/>
        </p:spPr>
        <p:txBody>
          <a:bodyPr/>
          <a:lstStyle>
            <a:lvl1pPr>
              <a:defRPr/>
            </a:lvl1pPr>
          </a:lstStyle>
          <a:p>
            <a:pPr>
              <a:defRPr/>
            </a:pPr>
            <a:endParaRPr lang="fr-FR"/>
          </a:p>
        </p:txBody>
      </p:sp>
      <p:sp>
        <p:nvSpPr>
          <p:cNvPr id="6" name="Rectangle 5">
            <a:extLst>
              <a:ext uri="{FF2B5EF4-FFF2-40B4-BE49-F238E27FC236}">
                <a16:creationId xmlns:a16="http://schemas.microsoft.com/office/drawing/2014/main" id="{89D24EFE-AF39-3A4A-024F-8E613DD9C8A6}"/>
              </a:ext>
            </a:extLst>
          </p:cNvPr>
          <p:cNvSpPr>
            <a:spLocks noGrp="1" noChangeArrowheads="1"/>
          </p:cNvSpPr>
          <p:nvPr>
            <p:ph type="ftr" sz="quarter" idx="11"/>
          </p:nvPr>
        </p:nvSpPr>
        <p:spPr>
          <a:ln/>
        </p:spPr>
        <p:txBody>
          <a:bodyPr/>
          <a:lstStyle>
            <a:lvl1pPr>
              <a:defRPr/>
            </a:lvl1pPr>
          </a:lstStyle>
          <a:p>
            <a:pPr>
              <a:defRPr/>
            </a:pPr>
            <a:endParaRPr lang="fr-FR"/>
          </a:p>
        </p:txBody>
      </p:sp>
      <p:sp>
        <p:nvSpPr>
          <p:cNvPr id="7" name="Rectangle 6">
            <a:extLst>
              <a:ext uri="{FF2B5EF4-FFF2-40B4-BE49-F238E27FC236}">
                <a16:creationId xmlns:a16="http://schemas.microsoft.com/office/drawing/2014/main" id="{767150CF-88F1-9906-37CB-1958B1B6AE51}"/>
              </a:ext>
            </a:extLst>
          </p:cNvPr>
          <p:cNvSpPr>
            <a:spLocks noGrp="1" noChangeArrowheads="1"/>
          </p:cNvSpPr>
          <p:nvPr>
            <p:ph type="sldNum" sz="quarter" idx="12"/>
          </p:nvPr>
        </p:nvSpPr>
        <p:spPr>
          <a:ln/>
        </p:spPr>
        <p:txBody>
          <a:bodyPr/>
          <a:lstStyle>
            <a:lvl1pPr>
              <a:defRPr/>
            </a:lvl1pPr>
          </a:lstStyle>
          <a:p>
            <a:fld id="{08B1BFDC-65CE-4C6E-817C-8D35F22651E7}" type="slidenum">
              <a:rPr lang="fr-FR" altLang="fr-FR"/>
              <a:pPr/>
              <a:t>‹N°›</a:t>
            </a:fld>
            <a:endParaRPr lang="fr-FR" altLang="fr-FR"/>
          </a:p>
        </p:txBody>
      </p:sp>
    </p:spTree>
    <p:extLst>
      <p:ext uri="{BB962C8B-B14F-4D97-AF65-F5344CB8AC3E}">
        <p14:creationId xmlns:p14="http://schemas.microsoft.com/office/powerpoint/2010/main" val="321096304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endParaRPr lang="en-US"/>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7" name="Rectangle 4">
            <a:extLst>
              <a:ext uri="{FF2B5EF4-FFF2-40B4-BE49-F238E27FC236}">
                <a16:creationId xmlns:a16="http://schemas.microsoft.com/office/drawing/2014/main" id="{23DB1637-513F-0678-0FCD-E1A49296FBBD}"/>
              </a:ext>
            </a:extLst>
          </p:cNvPr>
          <p:cNvSpPr>
            <a:spLocks noGrp="1" noChangeArrowheads="1"/>
          </p:cNvSpPr>
          <p:nvPr>
            <p:ph type="dt" sz="half" idx="10"/>
          </p:nvPr>
        </p:nvSpPr>
        <p:spPr>
          <a:ln/>
        </p:spPr>
        <p:txBody>
          <a:bodyPr/>
          <a:lstStyle>
            <a:lvl1pPr>
              <a:defRPr/>
            </a:lvl1pPr>
          </a:lstStyle>
          <a:p>
            <a:pPr>
              <a:defRPr/>
            </a:pPr>
            <a:endParaRPr lang="fr-FR"/>
          </a:p>
        </p:txBody>
      </p:sp>
      <p:sp>
        <p:nvSpPr>
          <p:cNvPr id="8" name="Rectangle 5">
            <a:extLst>
              <a:ext uri="{FF2B5EF4-FFF2-40B4-BE49-F238E27FC236}">
                <a16:creationId xmlns:a16="http://schemas.microsoft.com/office/drawing/2014/main" id="{5B7FE93A-B3EB-4B07-C9DE-A666B4547970}"/>
              </a:ext>
            </a:extLst>
          </p:cNvPr>
          <p:cNvSpPr>
            <a:spLocks noGrp="1" noChangeArrowheads="1"/>
          </p:cNvSpPr>
          <p:nvPr>
            <p:ph type="ftr" sz="quarter" idx="11"/>
          </p:nvPr>
        </p:nvSpPr>
        <p:spPr>
          <a:ln/>
        </p:spPr>
        <p:txBody>
          <a:bodyPr/>
          <a:lstStyle>
            <a:lvl1pPr>
              <a:defRPr/>
            </a:lvl1pPr>
          </a:lstStyle>
          <a:p>
            <a:pPr>
              <a:defRPr/>
            </a:pPr>
            <a:endParaRPr lang="fr-FR"/>
          </a:p>
        </p:txBody>
      </p:sp>
      <p:sp>
        <p:nvSpPr>
          <p:cNvPr id="9" name="Rectangle 6">
            <a:extLst>
              <a:ext uri="{FF2B5EF4-FFF2-40B4-BE49-F238E27FC236}">
                <a16:creationId xmlns:a16="http://schemas.microsoft.com/office/drawing/2014/main" id="{0A260441-8BB7-EA4F-945C-625376A1CFB9}"/>
              </a:ext>
            </a:extLst>
          </p:cNvPr>
          <p:cNvSpPr>
            <a:spLocks noGrp="1" noChangeArrowheads="1"/>
          </p:cNvSpPr>
          <p:nvPr>
            <p:ph type="sldNum" sz="quarter" idx="12"/>
          </p:nvPr>
        </p:nvSpPr>
        <p:spPr>
          <a:ln/>
        </p:spPr>
        <p:txBody>
          <a:bodyPr/>
          <a:lstStyle>
            <a:lvl1pPr>
              <a:defRPr/>
            </a:lvl1pPr>
          </a:lstStyle>
          <a:p>
            <a:fld id="{B3CB287E-9AA1-4048-A351-3B9750E88327}" type="slidenum">
              <a:rPr lang="fr-FR" altLang="fr-FR"/>
              <a:pPr/>
              <a:t>‹N°›</a:t>
            </a:fld>
            <a:endParaRPr lang="fr-FR" altLang="fr-FR"/>
          </a:p>
        </p:txBody>
      </p:sp>
    </p:spTree>
    <p:extLst>
      <p:ext uri="{BB962C8B-B14F-4D97-AF65-F5344CB8AC3E}">
        <p14:creationId xmlns:p14="http://schemas.microsoft.com/office/powerpoint/2010/main" val="225296078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endParaRPr lang="en-US"/>
          </a:p>
        </p:txBody>
      </p:sp>
      <p:sp>
        <p:nvSpPr>
          <p:cNvPr id="3" name="Rectangle 4">
            <a:extLst>
              <a:ext uri="{FF2B5EF4-FFF2-40B4-BE49-F238E27FC236}">
                <a16:creationId xmlns:a16="http://schemas.microsoft.com/office/drawing/2014/main" id="{9C1EF9EA-A4B0-4CCB-4FB8-B0331D139373}"/>
              </a:ext>
            </a:extLst>
          </p:cNvPr>
          <p:cNvSpPr>
            <a:spLocks noGrp="1" noChangeArrowheads="1"/>
          </p:cNvSpPr>
          <p:nvPr>
            <p:ph type="dt" sz="half" idx="10"/>
          </p:nvPr>
        </p:nvSpPr>
        <p:spPr>
          <a:ln/>
        </p:spPr>
        <p:txBody>
          <a:bodyPr/>
          <a:lstStyle>
            <a:lvl1pPr>
              <a:defRPr/>
            </a:lvl1pPr>
          </a:lstStyle>
          <a:p>
            <a:pPr>
              <a:defRPr/>
            </a:pPr>
            <a:endParaRPr lang="fr-FR"/>
          </a:p>
        </p:txBody>
      </p:sp>
      <p:sp>
        <p:nvSpPr>
          <p:cNvPr id="4" name="Rectangle 5">
            <a:extLst>
              <a:ext uri="{FF2B5EF4-FFF2-40B4-BE49-F238E27FC236}">
                <a16:creationId xmlns:a16="http://schemas.microsoft.com/office/drawing/2014/main" id="{B4D03EF5-52BB-1155-4DE0-324D7607227E}"/>
              </a:ext>
            </a:extLst>
          </p:cNvPr>
          <p:cNvSpPr>
            <a:spLocks noGrp="1" noChangeArrowheads="1"/>
          </p:cNvSpPr>
          <p:nvPr>
            <p:ph type="ftr" sz="quarter" idx="11"/>
          </p:nvPr>
        </p:nvSpPr>
        <p:spPr>
          <a:ln/>
        </p:spPr>
        <p:txBody>
          <a:bodyPr/>
          <a:lstStyle>
            <a:lvl1pPr>
              <a:defRPr/>
            </a:lvl1pPr>
          </a:lstStyle>
          <a:p>
            <a:pPr>
              <a:defRPr/>
            </a:pPr>
            <a:endParaRPr lang="fr-FR"/>
          </a:p>
        </p:txBody>
      </p:sp>
      <p:sp>
        <p:nvSpPr>
          <p:cNvPr id="5" name="Rectangle 6">
            <a:extLst>
              <a:ext uri="{FF2B5EF4-FFF2-40B4-BE49-F238E27FC236}">
                <a16:creationId xmlns:a16="http://schemas.microsoft.com/office/drawing/2014/main" id="{1008FFEF-6D52-49A3-C94D-62188E700E2A}"/>
              </a:ext>
            </a:extLst>
          </p:cNvPr>
          <p:cNvSpPr>
            <a:spLocks noGrp="1" noChangeArrowheads="1"/>
          </p:cNvSpPr>
          <p:nvPr>
            <p:ph type="sldNum" sz="quarter" idx="12"/>
          </p:nvPr>
        </p:nvSpPr>
        <p:spPr>
          <a:ln/>
        </p:spPr>
        <p:txBody>
          <a:bodyPr/>
          <a:lstStyle>
            <a:lvl1pPr>
              <a:defRPr/>
            </a:lvl1pPr>
          </a:lstStyle>
          <a:p>
            <a:fld id="{4922BDC0-DF05-484E-B5FC-A99441920911}" type="slidenum">
              <a:rPr lang="fr-FR" altLang="fr-FR"/>
              <a:pPr/>
              <a:t>‹N°›</a:t>
            </a:fld>
            <a:endParaRPr lang="fr-FR" altLang="fr-FR"/>
          </a:p>
        </p:txBody>
      </p:sp>
    </p:spTree>
    <p:extLst>
      <p:ext uri="{BB962C8B-B14F-4D97-AF65-F5344CB8AC3E}">
        <p14:creationId xmlns:p14="http://schemas.microsoft.com/office/powerpoint/2010/main" val="233378027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Cliquez pour modifier les styles du texte du masque</a:t>
            </a:r>
          </a:p>
        </p:txBody>
      </p:sp>
      <p:sp>
        <p:nvSpPr>
          <p:cNvPr id="4" name="Espace réservé de la date 3"/>
          <p:cNvSpPr>
            <a:spLocks noGrp="1"/>
          </p:cNvSpPr>
          <p:nvPr>
            <p:ph type="dt" sz="half" idx="10"/>
          </p:nvPr>
        </p:nvSpPr>
        <p:spPr/>
        <p:txBody>
          <a:bodyPr/>
          <a:lstStyle/>
          <a:p>
            <a:fld id="{AA309A6D-C09C-4548-B29A-6CF363A7E532}" type="datetimeFigureOut">
              <a:rPr lang="fr-FR" smtClean="0"/>
              <a:pPr/>
              <a:t>27/01/2024</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73126A00-EB7A-0B8D-4FA8-8FE0AB3C029E}"/>
              </a:ext>
            </a:extLst>
          </p:cNvPr>
          <p:cNvSpPr>
            <a:spLocks noGrp="1" noChangeArrowheads="1"/>
          </p:cNvSpPr>
          <p:nvPr>
            <p:ph type="dt" sz="half" idx="10"/>
          </p:nvPr>
        </p:nvSpPr>
        <p:spPr>
          <a:ln/>
        </p:spPr>
        <p:txBody>
          <a:bodyPr/>
          <a:lstStyle>
            <a:lvl1pPr>
              <a:defRPr/>
            </a:lvl1pPr>
          </a:lstStyle>
          <a:p>
            <a:pPr>
              <a:defRPr/>
            </a:pPr>
            <a:endParaRPr lang="fr-FR"/>
          </a:p>
        </p:txBody>
      </p:sp>
      <p:sp>
        <p:nvSpPr>
          <p:cNvPr id="3" name="Rectangle 5">
            <a:extLst>
              <a:ext uri="{FF2B5EF4-FFF2-40B4-BE49-F238E27FC236}">
                <a16:creationId xmlns:a16="http://schemas.microsoft.com/office/drawing/2014/main" id="{5E502405-DBBD-3C87-7674-059CCB322B3C}"/>
              </a:ext>
            </a:extLst>
          </p:cNvPr>
          <p:cNvSpPr>
            <a:spLocks noGrp="1" noChangeArrowheads="1"/>
          </p:cNvSpPr>
          <p:nvPr>
            <p:ph type="ftr" sz="quarter" idx="11"/>
          </p:nvPr>
        </p:nvSpPr>
        <p:spPr>
          <a:ln/>
        </p:spPr>
        <p:txBody>
          <a:bodyPr/>
          <a:lstStyle>
            <a:lvl1pPr>
              <a:defRPr/>
            </a:lvl1pPr>
          </a:lstStyle>
          <a:p>
            <a:pPr>
              <a:defRPr/>
            </a:pPr>
            <a:endParaRPr lang="fr-FR"/>
          </a:p>
        </p:txBody>
      </p:sp>
      <p:sp>
        <p:nvSpPr>
          <p:cNvPr id="4" name="Rectangle 6">
            <a:extLst>
              <a:ext uri="{FF2B5EF4-FFF2-40B4-BE49-F238E27FC236}">
                <a16:creationId xmlns:a16="http://schemas.microsoft.com/office/drawing/2014/main" id="{35304ACB-F2DC-CB5D-24D0-0AC817A271B7}"/>
              </a:ext>
            </a:extLst>
          </p:cNvPr>
          <p:cNvSpPr>
            <a:spLocks noGrp="1" noChangeArrowheads="1"/>
          </p:cNvSpPr>
          <p:nvPr>
            <p:ph type="sldNum" sz="quarter" idx="12"/>
          </p:nvPr>
        </p:nvSpPr>
        <p:spPr>
          <a:ln/>
        </p:spPr>
        <p:txBody>
          <a:bodyPr/>
          <a:lstStyle>
            <a:lvl1pPr>
              <a:defRPr/>
            </a:lvl1pPr>
          </a:lstStyle>
          <a:p>
            <a:fld id="{56877F52-9700-4AB1-B99B-5042407DA2AD}" type="slidenum">
              <a:rPr lang="fr-FR" altLang="fr-FR"/>
              <a:pPr/>
              <a:t>‹N°›</a:t>
            </a:fld>
            <a:endParaRPr lang="fr-FR" altLang="fr-FR"/>
          </a:p>
        </p:txBody>
      </p:sp>
    </p:spTree>
    <p:extLst>
      <p:ext uri="{BB962C8B-B14F-4D97-AF65-F5344CB8AC3E}">
        <p14:creationId xmlns:p14="http://schemas.microsoft.com/office/powerpoint/2010/main" val="403739090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Modifiez le style du titre</a:t>
            </a:r>
            <a:endParaRPr lang="en-US"/>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Rectangle 4">
            <a:extLst>
              <a:ext uri="{FF2B5EF4-FFF2-40B4-BE49-F238E27FC236}">
                <a16:creationId xmlns:a16="http://schemas.microsoft.com/office/drawing/2014/main" id="{29B4FB04-6D2A-5903-ADDE-A5C99A4FC363}"/>
              </a:ext>
            </a:extLst>
          </p:cNvPr>
          <p:cNvSpPr>
            <a:spLocks noGrp="1" noChangeArrowheads="1"/>
          </p:cNvSpPr>
          <p:nvPr>
            <p:ph type="dt" sz="half" idx="10"/>
          </p:nvPr>
        </p:nvSpPr>
        <p:spPr>
          <a:ln/>
        </p:spPr>
        <p:txBody>
          <a:bodyPr/>
          <a:lstStyle>
            <a:lvl1pPr>
              <a:defRPr/>
            </a:lvl1pPr>
          </a:lstStyle>
          <a:p>
            <a:pPr>
              <a:defRPr/>
            </a:pPr>
            <a:endParaRPr lang="fr-FR"/>
          </a:p>
        </p:txBody>
      </p:sp>
      <p:sp>
        <p:nvSpPr>
          <p:cNvPr id="6" name="Rectangle 5">
            <a:extLst>
              <a:ext uri="{FF2B5EF4-FFF2-40B4-BE49-F238E27FC236}">
                <a16:creationId xmlns:a16="http://schemas.microsoft.com/office/drawing/2014/main" id="{7AC089C8-04CA-95FE-0379-BC034F5E7616}"/>
              </a:ext>
            </a:extLst>
          </p:cNvPr>
          <p:cNvSpPr>
            <a:spLocks noGrp="1" noChangeArrowheads="1"/>
          </p:cNvSpPr>
          <p:nvPr>
            <p:ph type="ftr" sz="quarter" idx="11"/>
          </p:nvPr>
        </p:nvSpPr>
        <p:spPr>
          <a:ln/>
        </p:spPr>
        <p:txBody>
          <a:bodyPr/>
          <a:lstStyle>
            <a:lvl1pPr>
              <a:defRPr/>
            </a:lvl1pPr>
          </a:lstStyle>
          <a:p>
            <a:pPr>
              <a:defRPr/>
            </a:pPr>
            <a:endParaRPr lang="fr-FR"/>
          </a:p>
        </p:txBody>
      </p:sp>
      <p:sp>
        <p:nvSpPr>
          <p:cNvPr id="7" name="Rectangle 6">
            <a:extLst>
              <a:ext uri="{FF2B5EF4-FFF2-40B4-BE49-F238E27FC236}">
                <a16:creationId xmlns:a16="http://schemas.microsoft.com/office/drawing/2014/main" id="{85C40515-16C8-24E7-C6B0-A68799F1D622}"/>
              </a:ext>
            </a:extLst>
          </p:cNvPr>
          <p:cNvSpPr>
            <a:spLocks noGrp="1" noChangeArrowheads="1"/>
          </p:cNvSpPr>
          <p:nvPr>
            <p:ph type="sldNum" sz="quarter" idx="12"/>
          </p:nvPr>
        </p:nvSpPr>
        <p:spPr>
          <a:ln/>
        </p:spPr>
        <p:txBody>
          <a:bodyPr/>
          <a:lstStyle>
            <a:lvl1pPr>
              <a:defRPr/>
            </a:lvl1pPr>
          </a:lstStyle>
          <a:p>
            <a:fld id="{0310E884-015E-43B5-8E21-29857D78D88D}" type="slidenum">
              <a:rPr lang="fr-FR" altLang="fr-FR"/>
              <a:pPr/>
              <a:t>‹N°›</a:t>
            </a:fld>
            <a:endParaRPr lang="fr-FR" altLang="fr-FR"/>
          </a:p>
        </p:txBody>
      </p:sp>
    </p:spTree>
    <p:extLst>
      <p:ext uri="{BB962C8B-B14F-4D97-AF65-F5344CB8AC3E}">
        <p14:creationId xmlns:p14="http://schemas.microsoft.com/office/powerpoint/2010/main" val="409029237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Modifiez le style du titre</a:t>
            </a:r>
            <a:endParaRPr lang="en-US"/>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Rectangle 4">
            <a:extLst>
              <a:ext uri="{FF2B5EF4-FFF2-40B4-BE49-F238E27FC236}">
                <a16:creationId xmlns:a16="http://schemas.microsoft.com/office/drawing/2014/main" id="{031515A0-F3C5-54BB-23A5-A7E0DD854FA4}"/>
              </a:ext>
            </a:extLst>
          </p:cNvPr>
          <p:cNvSpPr>
            <a:spLocks noGrp="1" noChangeArrowheads="1"/>
          </p:cNvSpPr>
          <p:nvPr>
            <p:ph type="dt" sz="half" idx="10"/>
          </p:nvPr>
        </p:nvSpPr>
        <p:spPr>
          <a:ln/>
        </p:spPr>
        <p:txBody>
          <a:bodyPr/>
          <a:lstStyle>
            <a:lvl1pPr>
              <a:defRPr/>
            </a:lvl1pPr>
          </a:lstStyle>
          <a:p>
            <a:pPr>
              <a:defRPr/>
            </a:pPr>
            <a:endParaRPr lang="fr-FR"/>
          </a:p>
        </p:txBody>
      </p:sp>
      <p:sp>
        <p:nvSpPr>
          <p:cNvPr id="6" name="Rectangle 5">
            <a:extLst>
              <a:ext uri="{FF2B5EF4-FFF2-40B4-BE49-F238E27FC236}">
                <a16:creationId xmlns:a16="http://schemas.microsoft.com/office/drawing/2014/main" id="{8E1B00CF-AE23-990E-6169-3BB5AF2F7379}"/>
              </a:ext>
            </a:extLst>
          </p:cNvPr>
          <p:cNvSpPr>
            <a:spLocks noGrp="1" noChangeArrowheads="1"/>
          </p:cNvSpPr>
          <p:nvPr>
            <p:ph type="ftr" sz="quarter" idx="11"/>
          </p:nvPr>
        </p:nvSpPr>
        <p:spPr>
          <a:ln/>
        </p:spPr>
        <p:txBody>
          <a:bodyPr/>
          <a:lstStyle>
            <a:lvl1pPr>
              <a:defRPr/>
            </a:lvl1pPr>
          </a:lstStyle>
          <a:p>
            <a:pPr>
              <a:defRPr/>
            </a:pPr>
            <a:endParaRPr lang="fr-FR"/>
          </a:p>
        </p:txBody>
      </p:sp>
      <p:sp>
        <p:nvSpPr>
          <p:cNvPr id="7" name="Rectangle 6">
            <a:extLst>
              <a:ext uri="{FF2B5EF4-FFF2-40B4-BE49-F238E27FC236}">
                <a16:creationId xmlns:a16="http://schemas.microsoft.com/office/drawing/2014/main" id="{A25A0916-9A3A-EE55-CFCA-9BC431195452}"/>
              </a:ext>
            </a:extLst>
          </p:cNvPr>
          <p:cNvSpPr>
            <a:spLocks noGrp="1" noChangeArrowheads="1"/>
          </p:cNvSpPr>
          <p:nvPr>
            <p:ph type="sldNum" sz="quarter" idx="12"/>
          </p:nvPr>
        </p:nvSpPr>
        <p:spPr>
          <a:ln/>
        </p:spPr>
        <p:txBody>
          <a:bodyPr/>
          <a:lstStyle>
            <a:lvl1pPr>
              <a:defRPr/>
            </a:lvl1pPr>
          </a:lstStyle>
          <a:p>
            <a:fld id="{1FFC9A0D-9116-43B5-9B41-65C2AFBFF199}" type="slidenum">
              <a:rPr lang="fr-FR" altLang="fr-FR"/>
              <a:pPr/>
              <a:t>‹N°›</a:t>
            </a:fld>
            <a:endParaRPr lang="fr-FR" altLang="fr-FR"/>
          </a:p>
        </p:txBody>
      </p:sp>
    </p:spTree>
    <p:extLst>
      <p:ext uri="{BB962C8B-B14F-4D97-AF65-F5344CB8AC3E}">
        <p14:creationId xmlns:p14="http://schemas.microsoft.com/office/powerpoint/2010/main" val="344305609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endParaRPr lang="en-US"/>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4" name="Rectangle 4">
            <a:extLst>
              <a:ext uri="{FF2B5EF4-FFF2-40B4-BE49-F238E27FC236}">
                <a16:creationId xmlns:a16="http://schemas.microsoft.com/office/drawing/2014/main" id="{436CF0AB-F3A9-6F7E-DFB8-26D199203FB3}"/>
              </a:ext>
            </a:extLst>
          </p:cNvPr>
          <p:cNvSpPr>
            <a:spLocks noGrp="1" noChangeArrowheads="1"/>
          </p:cNvSpPr>
          <p:nvPr>
            <p:ph type="dt" sz="half" idx="10"/>
          </p:nvPr>
        </p:nvSpPr>
        <p:spPr>
          <a:ln/>
        </p:spPr>
        <p:txBody>
          <a:bodyPr/>
          <a:lstStyle>
            <a:lvl1pPr>
              <a:defRPr/>
            </a:lvl1pPr>
          </a:lstStyle>
          <a:p>
            <a:pPr>
              <a:defRPr/>
            </a:pPr>
            <a:endParaRPr lang="fr-FR"/>
          </a:p>
        </p:txBody>
      </p:sp>
      <p:sp>
        <p:nvSpPr>
          <p:cNvPr id="5" name="Rectangle 5">
            <a:extLst>
              <a:ext uri="{FF2B5EF4-FFF2-40B4-BE49-F238E27FC236}">
                <a16:creationId xmlns:a16="http://schemas.microsoft.com/office/drawing/2014/main" id="{F2807FDD-B405-3939-3C0D-3A46BFE84797}"/>
              </a:ext>
            </a:extLst>
          </p:cNvPr>
          <p:cNvSpPr>
            <a:spLocks noGrp="1" noChangeArrowheads="1"/>
          </p:cNvSpPr>
          <p:nvPr>
            <p:ph type="ftr" sz="quarter" idx="11"/>
          </p:nvPr>
        </p:nvSpPr>
        <p:spPr>
          <a:ln/>
        </p:spPr>
        <p:txBody>
          <a:bodyPr/>
          <a:lstStyle>
            <a:lvl1pPr>
              <a:defRPr/>
            </a:lvl1pPr>
          </a:lstStyle>
          <a:p>
            <a:pPr>
              <a:defRPr/>
            </a:pPr>
            <a:endParaRPr lang="fr-FR"/>
          </a:p>
        </p:txBody>
      </p:sp>
      <p:sp>
        <p:nvSpPr>
          <p:cNvPr id="6" name="Rectangle 6">
            <a:extLst>
              <a:ext uri="{FF2B5EF4-FFF2-40B4-BE49-F238E27FC236}">
                <a16:creationId xmlns:a16="http://schemas.microsoft.com/office/drawing/2014/main" id="{946B3F79-0507-6680-ED38-A939B243387F}"/>
              </a:ext>
            </a:extLst>
          </p:cNvPr>
          <p:cNvSpPr>
            <a:spLocks noGrp="1" noChangeArrowheads="1"/>
          </p:cNvSpPr>
          <p:nvPr>
            <p:ph type="sldNum" sz="quarter" idx="12"/>
          </p:nvPr>
        </p:nvSpPr>
        <p:spPr>
          <a:ln/>
        </p:spPr>
        <p:txBody>
          <a:bodyPr/>
          <a:lstStyle>
            <a:lvl1pPr>
              <a:defRPr/>
            </a:lvl1pPr>
          </a:lstStyle>
          <a:p>
            <a:fld id="{F80662CB-D273-4333-AB73-10B222E1A15A}" type="slidenum">
              <a:rPr lang="fr-FR" altLang="fr-FR"/>
              <a:pPr/>
              <a:t>‹N°›</a:t>
            </a:fld>
            <a:endParaRPr lang="fr-FR" altLang="fr-FR"/>
          </a:p>
        </p:txBody>
      </p:sp>
    </p:spTree>
    <p:extLst>
      <p:ext uri="{BB962C8B-B14F-4D97-AF65-F5344CB8AC3E}">
        <p14:creationId xmlns:p14="http://schemas.microsoft.com/office/powerpoint/2010/main" val="250232738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Modifiez le style du titre</a:t>
            </a:r>
            <a:endParaRPr lang="en-US"/>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4" name="Rectangle 4">
            <a:extLst>
              <a:ext uri="{FF2B5EF4-FFF2-40B4-BE49-F238E27FC236}">
                <a16:creationId xmlns:a16="http://schemas.microsoft.com/office/drawing/2014/main" id="{ABE68B22-FCC2-FCD7-DC5C-4000024A3E69}"/>
              </a:ext>
            </a:extLst>
          </p:cNvPr>
          <p:cNvSpPr>
            <a:spLocks noGrp="1" noChangeArrowheads="1"/>
          </p:cNvSpPr>
          <p:nvPr>
            <p:ph type="dt" sz="half" idx="10"/>
          </p:nvPr>
        </p:nvSpPr>
        <p:spPr>
          <a:ln/>
        </p:spPr>
        <p:txBody>
          <a:bodyPr/>
          <a:lstStyle>
            <a:lvl1pPr>
              <a:defRPr/>
            </a:lvl1pPr>
          </a:lstStyle>
          <a:p>
            <a:pPr>
              <a:defRPr/>
            </a:pPr>
            <a:endParaRPr lang="fr-FR"/>
          </a:p>
        </p:txBody>
      </p:sp>
      <p:sp>
        <p:nvSpPr>
          <p:cNvPr id="5" name="Rectangle 5">
            <a:extLst>
              <a:ext uri="{FF2B5EF4-FFF2-40B4-BE49-F238E27FC236}">
                <a16:creationId xmlns:a16="http://schemas.microsoft.com/office/drawing/2014/main" id="{F52ACADA-341A-B516-8794-3BB56B472070}"/>
              </a:ext>
            </a:extLst>
          </p:cNvPr>
          <p:cNvSpPr>
            <a:spLocks noGrp="1" noChangeArrowheads="1"/>
          </p:cNvSpPr>
          <p:nvPr>
            <p:ph type="ftr" sz="quarter" idx="11"/>
          </p:nvPr>
        </p:nvSpPr>
        <p:spPr>
          <a:ln/>
        </p:spPr>
        <p:txBody>
          <a:bodyPr/>
          <a:lstStyle>
            <a:lvl1pPr>
              <a:defRPr/>
            </a:lvl1pPr>
          </a:lstStyle>
          <a:p>
            <a:pPr>
              <a:defRPr/>
            </a:pPr>
            <a:endParaRPr lang="fr-FR"/>
          </a:p>
        </p:txBody>
      </p:sp>
      <p:sp>
        <p:nvSpPr>
          <p:cNvPr id="6" name="Rectangle 6">
            <a:extLst>
              <a:ext uri="{FF2B5EF4-FFF2-40B4-BE49-F238E27FC236}">
                <a16:creationId xmlns:a16="http://schemas.microsoft.com/office/drawing/2014/main" id="{46CBFA96-A658-A759-A10D-A7DEBF3BC356}"/>
              </a:ext>
            </a:extLst>
          </p:cNvPr>
          <p:cNvSpPr>
            <a:spLocks noGrp="1" noChangeArrowheads="1"/>
          </p:cNvSpPr>
          <p:nvPr>
            <p:ph type="sldNum" sz="quarter" idx="12"/>
          </p:nvPr>
        </p:nvSpPr>
        <p:spPr>
          <a:ln/>
        </p:spPr>
        <p:txBody>
          <a:bodyPr/>
          <a:lstStyle>
            <a:lvl1pPr>
              <a:defRPr/>
            </a:lvl1pPr>
          </a:lstStyle>
          <a:p>
            <a:fld id="{4252E030-3BF5-4F0F-A7F1-429D6CB43C74}" type="slidenum">
              <a:rPr lang="fr-FR" altLang="fr-FR"/>
              <a:pPr/>
              <a:t>‹N°›</a:t>
            </a:fld>
            <a:endParaRPr lang="fr-FR" altLang="fr-FR"/>
          </a:p>
        </p:txBody>
      </p:sp>
    </p:spTree>
    <p:extLst>
      <p:ext uri="{BB962C8B-B14F-4D97-AF65-F5344CB8AC3E}">
        <p14:creationId xmlns:p14="http://schemas.microsoft.com/office/powerpoint/2010/main" val="137697306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fr-BE"/>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5" name="Espace réservé de la date 4"/>
          <p:cNvSpPr>
            <a:spLocks noGrp="1"/>
          </p:cNvSpPr>
          <p:nvPr>
            <p:ph type="dt" sz="half" idx="10"/>
          </p:nvPr>
        </p:nvSpPr>
        <p:spPr/>
        <p:txBody>
          <a:bodyPr/>
          <a:lstStyle/>
          <a:p>
            <a:fld id="{AA309A6D-C09C-4548-B29A-6CF363A7E532}" type="datetimeFigureOut">
              <a:rPr lang="fr-FR" smtClean="0"/>
              <a:pPr/>
              <a:t>27/01/2024</a:t>
            </a:fld>
            <a:endParaRPr lang="fr-BE"/>
          </a:p>
        </p:txBody>
      </p:sp>
      <p:sp>
        <p:nvSpPr>
          <p:cNvPr id="6" name="Espace réservé du pied de page 5"/>
          <p:cNvSpPr>
            <a:spLocks noGrp="1"/>
          </p:cNvSpPr>
          <p:nvPr>
            <p:ph type="ftr" sz="quarter" idx="11"/>
          </p:nvPr>
        </p:nvSpPr>
        <p:spPr/>
        <p:txBody>
          <a:bodyPr/>
          <a:lstStyle/>
          <a:p>
            <a:endParaRPr lang="fr-BE"/>
          </a:p>
        </p:txBody>
      </p:sp>
      <p:sp>
        <p:nvSpPr>
          <p:cNvPr id="7" name="Espace réservé du numéro de diapositive 6"/>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7" name="Espace réservé de la date 6"/>
          <p:cNvSpPr>
            <a:spLocks noGrp="1"/>
          </p:cNvSpPr>
          <p:nvPr>
            <p:ph type="dt" sz="half" idx="10"/>
          </p:nvPr>
        </p:nvSpPr>
        <p:spPr/>
        <p:txBody>
          <a:bodyPr/>
          <a:lstStyle/>
          <a:p>
            <a:fld id="{AA309A6D-C09C-4548-B29A-6CF363A7E532}" type="datetimeFigureOut">
              <a:rPr lang="fr-FR" smtClean="0"/>
              <a:pPr/>
              <a:t>27/01/2024</a:t>
            </a:fld>
            <a:endParaRPr lang="fr-BE"/>
          </a:p>
        </p:txBody>
      </p:sp>
      <p:sp>
        <p:nvSpPr>
          <p:cNvPr id="8" name="Espace réservé du pied de page 7"/>
          <p:cNvSpPr>
            <a:spLocks noGrp="1"/>
          </p:cNvSpPr>
          <p:nvPr>
            <p:ph type="ftr" sz="quarter" idx="11"/>
          </p:nvPr>
        </p:nvSpPr>
        <p:spPr/>
        <p:txBody>
          <a:bodyPr/>
          <a:lstStyle/>
          <a:p>
            <a:endParaRPr lang="fr-BE"/>
          </a:p>
        </p:txBody>
      </p:sp>
      <p:sp>
        <p:nvSpPr>
          <p:cNvPr id="9" name="Espace réservé du numéro de diapositive 8"/>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fr-BE"/>
          </a:p>
        </p:txBody>
      </p:sp>
      <p:sp>
        <p:nvSpPr>
          <p:cNvPr id="3" name="Espace réservé de la date 2"/>
          <p:cNvSpPr>
            <a:spLocks noGrp="1"/>
          </p:cNvSpPr>
          <p:nvPr>
            <p:ph type="dt" sz="half" idx="10"/>
          </p:nvPr>
        </p:nvSpPr>
        <p:spPr/>
        <p:txBody>
          <a:bodyPr/>
          <a:lstStyle/>
          <a:p>
            <a:fld id="{AA309A6D-C09C-4548-B29A-6CF363A7E532}" type="datetimeFigureOut">
              <a:rPr lang="fr-FR" smtClean="0"/>
              <a:pPr/>
              <a:t>27/01/2024</a:t>
            </a:fld>
            <a:endParaRPr lang="fr-BE"/>
          </a:p>
        </p:txBody>
      </p:sp>
      <p:sp>
        <p:nvSpPr>
          <p:cNvPr id="4" name="Espace réservé du pied de page 3"/>
          <p:cNvSpPr>
            <a:spLocks noGrp="1"/>
          </p:cNvSpPr>
          <p:nvPr>
            <p:ph type="ftr" sz="quarter" idx="11"/>
          </p:nvPr>
        </p:nvSpPr>
        <p:spPr/>
        <p:txBody>
          <a:bodyPr/>
          <a:lstStyle/>
          <a:p>
            <a:endParaRPr lang="fr-BE"/>
          </a:p>
        </p:txBody>
      </p:sp>
      <p:sp>
        <p:nvSpPr>
          <p:cNvPr id="5" name="Espace réservé du numéro de diapositive 4"/>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AA309A6D-C09C-4548-B29A-6CF363A7E532}" type="datetimeFigureOut">
              <a:rPr lang="fr-FR" smtClean="0"/>
              <a:pPr/>
              <a:t>27/01/2024</a:t>
            </a:fld>
            <a:endParaRPr lang="fr-BE"/>
          </a:p>
        </p:txBody>
      </p:sp>
      <p:sp>
        <p:nvSpPr>
          <p:cNvPr id="3" name="Espace réservé du pied de page 2"/>
          <p:cNvSpPr>
            <a:spLocks noGrp="1"/>
          </p:cNvSpPr>
          <p:nvPr>
            <p:ph type="ftr" sz="quarter" idx="11"/>
          </p:nvPr>
        </p:nvSpPr>
        <p:spPr/>
        <p:txBody>
          <a:bodyPr/>
          <a:lstStyle/>
          <a:p>
            <a:endParaRPr lang="fr-BE"/>
          </a:p>
        </p:txBody>
      </p:sp>
      <p:sp>
        <p:nvSpPr>
          <p:cNvPr id="4" name="Espace réservé du numéro de diapositive 3"/>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Cliquez pour modifier les styles du texte du masque</a:t>
            </a:r>
          </a:p>
        </p:txBody>
      </p:sp>
      <p:sp>
        <p:nvSpPr>
          <p:cNvPr id="5" name="Espace réservé de la date 4"/>
          <p:cNvSpPr>
            <a:spLocks noGrp="1"/>
          </p:cNvSpPr>
          <p:nvPr>
            <p:ph type="dt" sz="half" idx="10"/>
          </p:nvPr>
        </p:nvSpPr>
        <p:spPr/>
        <p:txBody>
          <a:bodyPr/>
          <a:lstStyle/>
          <a:p>
            <a:fld id="{AA309A6D-C09C-4548-B29A-6CF363A7E532}" type="datetimeFigureOut">
              <a:rPr lang="fr-FR" smtClean="0"/>
              <a:pPr/>
              <a:t>27/01/2024</a:t>
            </a:fld>
            <a:endParaRPr lang="fr-BE"/>
          </a:p>
        </p:txBody>
      </p:sp>
      <p:sp>
        <p:nvSpPr>
          <p:cNvPr id="6" name="Espace réservé du pied de page 5"/>
          <p:cNvSpPr>
            <a:spLocks noGrp="1"/>
          </p:cNvSpPr>
          <p:nvPr>
            <p:ph type="ftr" sz="quarter" idx="11"/>
          </p:nvPr>
        </p:nvSpPr>
        <p:spPr/>
        <p:txBody>
          <a:bodyPr/>
          <a:lstStyle/>
          <a:p>
            <a:endParaRPr lang="fr-BE"/>
          </a:p>
        </p:txBody>
      </p:sp>
      <p:sp>
        <p:nvSpPr>
          <p:cNvPr id="7" name="Espace réservé du numéro de diapositive 6"/>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BE"/>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Cliquez pour modifier les styles du texte du masque</a:t>
            </a:r>
          </a:p>
        </p:txBody>
      </p:sp>
      <p:sp>
        <p:nvSpPr>
          <p:cNvPr id="5" name="Espace réservé de la date 4"/>
          <p:cNvSpPr>
            <a:spLocks noGrp="1"/>
          </p:cNvSpPr>
          <p:nvPr>
            <p:ph type="dt" sz="half" idx="10"/>
          </p:nvPr>
        </p:nvSpPr>
        <p:spPr/>
        <p:txBody>
          <a:bodyPr/>
          <a:lstStyle/>
          <a:p>
            <a:fld id="{AA309A6D-C09C-4548-B29A-6CF363A7E532}" type="datetimeFigureOut">
              <a:rPr lang="fr-FR" smtClean="0"/>
              <a:pPr/>
              <a:t>27/01/2024</a:t>
            </a:fld>
            <a:endParaRPr lang="fr-BE"/>
          </a:p>
        </p:txBody>
      </p:sp>
      <p:sp>
        <p:nvSpPr>
          <p:cNvPr id="6" name="Espace réservé du pied de page 5"/>
          <p:cNvSpPr>
            <a:spLocks noGrp="1"/>
          </p:cNvSpPr>
          <p:nvPr>
            <p:ph type="ftr" sz="quarter" idx="11"/>
          </p:nvPr>
        </p:nvSpPr>
        <p:spPr/>
        <p:txBody>
          <a:bodyPr/>
          <a:lstStyle/>
          <a:p>
            <a:endParaRPr lang="fr-BE"/>
          </a:p>
        </p:txBody>
      </p:sp>
      <p:sp>
        <p:nvSpPr>
          <p:cNvPr id="7" name="Espace réservé du numéro de diapositive 6"/>
          <p:cNvSpPr>
            <a:spLocks noGrp="1"/>
          </p:cNvSpPr>
          <p:nvPr>
            <p:ph type="sldNum" sz="quarter" idx="12"/>
          </p:nvPr>
        </p:nvSpPr>
        <p:spPr/>
        <p:txBody>
          <a:bodyPr/>
          <a:lstStyle/>
          <a:p>
            <a:fld id="{CF4668DC-857F-487D-BFFA-8C0CA5037977}" type="slidenum">
              <a:rPr lang="fr-BE" smtClean="0"/>
              <a:pPr/>
              <a:t>‹N°›</a:t>
            </a:fld>
            <a:endParaRPr lang="fr-BE"/>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a:t>Cliquez pour modifier le style du titre</a:t>
            </a:r>
            <a:endParaRPr lang="fr-BE"/>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A309A6D-C09C-4548-B29A-6CF363A7E532}" type="datetimeFigureOut">
              <a:rPr lang="fr-FR" smtClean="0"/>
              <a:pPr/>
              <a:t>27/01/2024</a:t>
            </a:fld>
            <a:endParaRPr lang="fr-BE"/>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BE"/>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F4668DC-857F-487D-BFFA-8C0CA5037977}" type="slidenum">
              <a:rPr lang="fr-BE" smtClean="0"/>
              <a:pPr/>
              <a:t>‹N°›</a:t>
            </a:fld>
            <a:endParaRPr lang="fr-BE"/>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a:extLst>
              <a:ext uri="{FF2B5EF4-FFF2-40B4-BE49-F238E27FC236}">
                <a16:creationId xmlns:a16="http://schemas.microsoft.com/office/drawing/2014/main" id="{3BA3CC6F-5602-44B8-842D-32586AE30CBC}"/>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a:extLst>
              <a:ext uri="{FF2B5EF4-FFF2-40B4-BE49-F238E27FC236}">
                <a16:creationId xmlns:a16="http://schemas.microsoft.com/office/drawing/2014/main" id="{2D79BAB3-CE41-4E61-9B61-DBA5E7410E93}"/>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a:extLst>
              <a:ext uri="{FF2B5EF4-FFF2-40B4-BE49-F238E27FC236}">
                <a16:creationId xmlns:a16="http://schemas.microsoft.com/office/drawing/2014/main" id="{A353B121-A2D2-43E7-9CC7-0BDAF5591A9E}"/>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B0062262-AAA5-45FD-98F1-4B689253DE5B}" type="datetimeFigureOut">
              <a:rPr lang="fr-FR" smtClean="0"/>
              <a:t>27/01/2024</a:t>
            </a:fld>
            <a:endParaRPr lang="fr-FR"/>
          </a:p>
        </p:txBody>
      </p:sp>
      <p:sp>
        <p:nvSpPr>
          <p:cNvPr id="5" name="Espace réservé du pied de page 4">
            <a:extLst>
              <a:ext uri="{FF2B5EF4-FFF2-40B4-BE49-F238E27FC236}">
                <a16:creationId xmlns:a16="http://schemas.microsoft.com/office/drawing/2014/main" id="{EF6AD088-DE40-4ACE-B907-DBD220D02DAB}"/>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fr-FR"/>
          </a:p>
        </p:txBody>
      </p:sp>
      <p:sp>
        <p:nvSpPr>
          <p:cNvPr id="6" name="Espace réservé du numéro de diapositive 5">
            <a:extLst>
              <a:ext uri="{FF2B5EF4-FFF2-40B4-BE49-F238E27FC236}">
                <a16:creationId xmlns:a16="http://schemas.microsoft.com/office/drawing/2014/main" id="{7D8D876A-4DCF-4499-8737-43E9A6C5FD38}"/>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7AD1330D-828C-4AB1-B23A-356ED3FC93B3}" type="slidenum">
              <a:rPr lang="fr-FR" smtClean="0"/>
              <a:t>‹N°›</a:t>
            </a:fld>
            <a:endParaRPr lang="fr-FR"/>
          </a:p>
        </p:txBody>
      </p:sp>
    </p:spTree>
    <p:extLst>
      <p:ext uri="{BB962C8B-B14F-4D97-AF65-F5344CB8AC3E}">
        <p14:creationId xmlns:p14="http://schemas.microsoft.com/office/powerpoint/2010/main" val="2489051171"/>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684" r:id="rId12"/>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fr-FR"/>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75652158-BAD7-CD42-CA86-F6715DF4CE0A}"/>
              </a:ext>
            </a:extLst>
          </p:cNvPr>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fr-FR" altLang="fr-FR"/>
              <a:t>Cliquez pour modifier le style du titre</a:t>
            </a:r>
          </a:p>
        </p:txBody>
      </p:sp>
      <p:sp>
        <p:nvSpPr>
          <p:cNvPr id="1027" name="Rectangle 3">
            <a:extLst>
              <a:ext uri="{FF2B5EF4-FFF2-40B4-BE49-F238E27FC236}">
                <a16:creationId xmlns:a16="http://schemas.microsoft.com/office/drawing/2014/main" id="{FA750997-93A7-B9BB-E83C-D30CBCD31D5A}"/>
              </a:ext>
            </a:extLst>
          </p:cNvPr>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fr-FR" altLang="fr-FR"/>
              <a:t>Cliquez pour modifier les styles du texte du masque</a:t>
            </a:r>
          </a:p>
          <a:p>
            <a:pPr lvl="1"/>
            <a:r>
              <a:rPr lang="fr-FR" altLang="fr-FR"/>
              <a:t>Deuxième niveau</a:t>
            </a:r>
          </a:p>
          <a:p>
            <a:pPr lvl="2"/>
            <a:r>
              <a:rPr lang="fr-FR" altLang="fr-FR"/>
              <a:t>Troisième niveau</a:t>
            </a:r>
          </a:p>
          <a:p>
            <a:pPr lvl="3"/>
            <a:r>
              <a:rPr lang="fr-FR" altLang="fr-FR"/>
              <a:t>Quatrième niveau</a:t>
            </a:r>
          </a:p>
          <a:p>
            <a:pPr lvl="4"/>
            <a:r>
              <a:rPr lang="fr-FR" altLang="fr-FR"/>
              <a:t>Cinquième niveau</a:t>
            </a:r>
          </a:p>
        </p:txBody>
      </p:sp>
      <p:sp>
        <p:nvSpPr>
          <p:cNvPr id="1028" name="Rectangle 4">
            <a:extLst>
              <a:ext uri="{FF2B5EF4-FFF2-40B4-BE49-F238E27FC236}">
                <a16:creationId xmlns:a16="http://schemas.microsoft.com/office/drawing/2014/main" id="{F35FD5F8-0944-CA01-D794-2ABA8F69B0F5}"/>
              </a:ext>
            </a:extLst>
          </p:cNvPr>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atin typeface="Arial" charset="0"/>
                <a:cs typeface="Arial" charset="0"/>
              </a:defRPr>
            </a:lvl1pPr>
          </a:lstStyle>
          <a:p>
            <a:pPr>
              <a:defRPr/>
            </a:pPr>
            <a:endParaRPr lang="fr-FR"/>
          </a:p>
        </p:txBody>
      </p:sp>
      <p:sp>
        <p:nvSpPr>
          <p:cNvPr id="1029" name="Rectangle 5">
            <a:extLst>
              <a:ext uri="{FF2B5EF4-FFF2-40B4-BE49-F238E27FC236}">
                <a16:creationId xmlns:a16="http://schemas.microsoft.com/office/drawing/2014/main" id="{A224BF82-274C-10EA-613F-2ECE574B5B84}"/>
              </a:ext>
            </a:extLst>
          </p:cNvPr>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atin typeface="Arial" charset="0"/>
                <a:cs typeface="Arial" charset="0"/>
              </a:defRPr>
            </a:lvl1pPr>
          </a:lstStyle>
          <a:p>
            <a:pPr>
              <a:defRPr/>
            </a:pPr>
            <a:endParaRPr lang="fr-FR"/>
          </a:p>
        </p:txBody>
      </p:sp>
      <p:sp>
        <p:nvSpPr>
          <p:cNvPr id="1030" name="Rectangle 6">
            <a:extLst>
              <a:ext uri="{FF2B5EF4-FFF2-40B4-BE49-F238E27FC236}">
                <a16:creationId xmlns:a16="http://schemas.microsoft.com/office/drawing/2014/main" id="{AC70C4EF-5251-E862-583C-380752F48AB6}"/>
              </a:ext>
            </a:extLst>
          </p:cNvPr>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fld id="{73E62F19-E688-4B2F-A06E-10872218410E}" type="slidenum">
              <a:rPr lang="fr-FR" altLang="fr-FR"/>
              <a:pPr/>
              <a:t>‹N°›</a:t>
            </a:fld>
            <a:endParaRPr lang="fr-FR" altLang="fr-FR"/>
          </a:p>
        </p:txBody>
      </p:sp>
    </p:spTree>
    <p:extLst>
      <p:ext uri="{BB962C8B-B14F-4D97-AF65-F5344CB8AC3E}">
        <p14:creationId xmlns:p14="http://schemas.microsoft.com/office/powerpoint/2010/main" val="1090508711"/>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 id="2147483707" r:id="rId10"/>
    <p:sldLayoutId id="214748370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cs typeface="Arial" charset="0"/>
        </a:defRPr>
      </a:lvl2pPr>
      <a:lvl3pPr algn="ctr" rtl="0" eaLnBrk="0" fontAlgn="base" hangingPunct="0">
        <a:spcBef>
          <a:spcPct val="0"/>
        </a:spcBef>
        <a:spcAft>
          <a:spcPct val="0"/>
        </a:spcAft>
        <a:defRPr sz="4400">
          <a:solidFill>
            <a:schemeClr val="tx2"/>
          </a:solidFill>
          <a:latin typeface="Arial" charset="0"/>
          <a:cs typeface="Arial" charset="0"/>
        </a:defRPr>
      </a:lvl3pPr>
      <a:lvl4pPr algn="ctr" rtl="0" eaLnBrk="0" fontAlgn="base" hangingPunct="0">
        <a:spcBef>
          <a:spcPct val="0"/>
        </a:spcBef>
        <a:spcAft>
          <a:spcPct val="0"/>
        </a:spcAft>
        <a:defRPr sz="4400">
          <a:solidFill>
            <a:schemeClr val="tx2"/>
          </a:solidFill>
          <a:latin typeface="Arial" charset="0"/>
          <a:cs typeface="Arial" charset="0"/>
        </a:defRPr>
      </a:lvl4pPr>
      <a:lvl5pPr algn="ctr" rtl="0" eaLnBrk="0" fontAlgn="base" hangingPunct="0">
        <a:spcBef>
          <a:spcPct val="0"/>
        </a:spcBef>
        <a:spcAft>
          <a:spcPct val="0"/>
        </a:spcAft>
        <a:defRPr sz="4400">
          <a:solidFill>
            <a:schemeClr val="tx2"/>
          </a:solidFill>
          <a:latin typeface="Arial" charset="0"/>
          <a:cs typeface="Arial" charset="0"/>
        </a:defRPr>
      </a:lvl5pPr>
      <a:lvl6pPr marL="457200" algn="ctr" rtl="0" fontAlgn="base">
        <a:spcBef>
          <a:spcPct val="0"/>
        </a:spcBef>
        <a:spcAft>
          <a:spcPct val="0"/>
        </a:spcAft>
        <a:defRPr sz="4400">
          <a:solidFill>
            <a:schemeClr val="tx2"/>
          </a:solidFill>
          <a:latin typeface="Arial" charset="0"/>
          <a:cs typeface="Arial" charset="0"/>
        </a:defRPr>
      </a:lvl6pPr>
      <a:lvl7pPr marL="914400" algn="ctr" rtl="0" fontAlgn="base">
        <a:spcBef>
          <a:spcPct val="0"/>
        </a:spcBef>
        <a:spcAft>
          <a:spcPct val="0"/>
        </a:spcAft>
        <a:defRPr sz="4400">
          <a:solidFill>
            <a:schemeClr val="tx2"/>
          </a:solidFill>
          <a:latin typeface="Arial" charset="0"/>
          <a:cs typeface="Arial" charset="0"/>
        </a:defRPr>
      </a:lvl7pPr>
      <a:lvl8pPr marL="1371600" algn="ctr" rtl="0" fontAlgn="base">
        <a:spcBef>
          <a:spcPct val="0"/>
        </a:spcBef>
        <a:spcAft>
          <a:spcPct val="0"/>
        </a:spcAft>
        <a:defRPr sz="4400">
          <a:solidFill>
            <a:schemeClr val="tx2"/>
          </a:solidFill>
          <a:latin typeface="Arial" charset="0"/>
          <a:cs typeface="Arial" charset="0"/>
        </a:defRPr>
      </a:lvl8pPr>
      <a:lvl9pPr marL="1828800" algn="ctr" rtl="0" fontAlgn="base">
        <a:spcBef>
          <a:spcPct val="0"/>
        </a:spcBef>
        <a:spcAft>
          <a:spcPct val="0"/>
        </a:spcAft>
        <a:defRPr sz="4400">
          <a:solidFill>
            <a:schemeClr val="tx2"/>
          </a:solidFill>
          <a:latin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cs typeface="+mn-cs"/>
        </a:defRPr>
      </a:lvl2pPr>
      <a:lvl3pPr marL="1143000" indent="-228600" algn="l" rtl="0" eaLnBrk="0" fontAlgn="base" hangingPunct="0">
        <a:spcBef>
          <a:spcPct val="20000"/>
        </a:spcBef>
        <a:spcAft>
          <a:spcPct val="0"/>
        </a:spcAft>
        <a:buChar char="•"/>
        <a:defRPr sz="2400">
          <a:solidFill>
            <a:schemeClr val="tx1"/>
          </a:solidFill>
          <a:latin typeface="+mn-lt"/>
          <a:cs typeface="+mn-cs"/>
        </a:defRPr>
      </a:lvl3pPr>
      <a:lvl4pPr marL="1600200" indent="-228600" algn="l" rtl="0" eaLnBrk="0" fontAlgn="base" hangingPunct="0">
        <a:spcBef>
          <a:spcPct val="20000"/>
        </a:spcBef>
        <a:spcAft>
          <a:spcPct val="0"/>
        </a:spcAft>
        <a:buChar char="–"/>
        <a:defRPr sz="2000">
          <a:solidFill>
            <a:schemeClr val="tx1"/>
          </a:solidFill>
          <a:latin typeface="+mn-lt"/>
          <a:cs typeface="+mn-cs"/>
        </a:defRPr>
      </a:lvl4pPr>
      <a:lvl5pPr marL="2057400" indent="-228600" algn="l" rtl="0" eaLnBrk="0" fontAlgn="base" hangingPunct="0">
        <a:spcBef>
          <a:spcPct val="20000"/>
        </a:spcBef>
        <a:spcAft>
          <a:spcPct val="0"/>
        </a:spcAft>
        <a:buChar char="»"/>
        <a:defRPr sz="2000">
          <a:solidFill>
            <a:schemeClr val="tx1"/>
          </a:solidFill>
          <a:latin typeface="+mn-lt"/>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hyperlink" Target="http://imagesforum.doctissimo.fr/mesimages/1081543/mes%20pieds1.JPG" TargetMode="External"/><Relationship Id="rId2" Type="http://schemas.openxmlformats.org/officeDocument/2006/relationships/image" Target="../media/image9.png"/><Relationship Id="rId1" Type="http://schemas.openxmlformats.org/officeDocument/2006/relationships/slideLayout" Target="../slideLayouts/slideLayout18.xml"/><Relationship Id="rId6" Type="http://schemas.openxmlformats.org/officeDocument/2006/relationships/image" Target="../media/image8.jpeg"/><Relationship Id="rId5" Type="http://schemas.openxmlformats.org/officeDocument/2006/relationships/image" Target="../media/image11.jpeg"/><Relationship Id="rId4" Type="http://schemas.openxmlformats.org/officeDocument/2006/relationships/image" Target="../media/image10.jpeg"/></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2.xml"/></Relationships>
</file>

<file path=ppt/slides/_rels/slide102.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48.xml"/><Relationship Id="rId1" Type="http://schemas.openxmlformats.org/officeDocument/2006/relationships/slideLayout" Target="../slideLayouts/slideLayout12.xml"/><Relationship Id="rId5" Type="http://schemas.openxmlformats.org/officeDocument/2006/relationships/image" Target="../media/image81.jpeg"/><Relationship Id="rId4" Type="http://schemas.microsoft.com/office/2007/relationships/hdphoto" Target="../media/hdphoto1.wdp"/></Relationships>
</file>

<file path=ppt/slides/_rels/slide103.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49.xml"/><Relationship Id="rId1" Type="http://schemas.openxmlformats.org/officeDocument/2006/relationships/slideLayout" Target="../slideLayouts/slideLayout12.xml"/><Relationship Id="rId6" Type="http://schemas.openxmlformats.org/officeDocument/2006/relationships/image" Target="../media/image84.jpeg"/><Relationship Id="rId5" Type="http://schemas.openxmlformats.org/officeDocument/2006/relationships/image" Target="../media/image83.jpeg"/><Relationship Id="rId4" Type="http://schemas.microsoft.com/office/2007/relationships/hdphoto" Target="../media/hdphoto2.wdp"/></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2.xml"/></Relationships>
</file>

<file path=ppt/slides/_rels/slide105.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51.xml"/><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52.xml"/><Relationship Id="rId1" Type="http://schemas.openxmlformats.org/officeDocument/2006/relationships/slideLayout" Target="../slideLayouts/slideLayout1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8" Type="http://schemas.openxmlformats.org/officeDocument/2006/relationships/image" Target="../media/image91.png"/><Relationship Id="rId3" Type="http://schemas.openxmlformats.org/officeDocument/2006/relationships/image" Target="../media/image85.jpeg"/><Relationship Id="rId7" Type="http://schemas.openxmlformats.org/officeDocument/2006/relationships/image" Target="../media/image90.jpeg"/><Relationship Id="rId2" Type="http://schemas.openxmlformats.org/officeDocument/2006/relationships/notesSlide" Target="../notesSlides/notesSlide55.xml"/><Relationship Id="rId1" Type="http://schemas.openxmlformats.org/officeDocument/2006/relationships/slideLayout" Target="../slideLayouts/slideLayout13.xml"/><Relationship Id="rId6" Type="http://schemas.openxmlformats.org/officeDocument/2006/relationships/image" Target="../media/image89.jpeg"/><Relationship Id="rId5" Type="http://schemas.openxmlformats.org/officeDocument/2006/relationships/image" Target="../media/image88.jpeg"/><Relationship Id="rId4" Type="http://schemas.openxmlformats.org/officeDocument/2006/relationships/image" Target="../media/image87.jpeg"/><Relationship Id="rId9" Type="http://schemas.openxmlformats.org/officeDocument/2006/relationships/image" Target="../media/image86.jpe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8.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3.xml"/></Relationships>
</file>

<file path=ppt/slides/_rels/slide111.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57.xml"/><Relationship Id="rId1" Type="http://schemas.openxmlformats.org/officeDocument/2006/relationships/slideLayout" Target="../slideLayouts/slideLayout13.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3.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3.xml"/></Relationships>
</file>

<file path=ppt/slides/_rels/slide114.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60.xml"/><Relationship Id="rId1" Type="http://schemas.openxmlformats.org/officeDocument/2006/relationships/slideLayout" Target="../slideLayouts/slideLayout13.xml"/></Relationships>
</file>

<file path=ppt/slides/_rels/slide115.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61.xml"/><Relationship Id="rId1" Type="http://schemas.openxmlformats.org/officeDocument/2006/relationships/slideLayout" Target="../slideLayouts/slideLayout13.xml"/></Relationships>
</file>

<file path=ppt/slides/_rels/slide116.xml.rels><?xml version="1.0" encoding="UTF-8" standalone="yes"?>
<Relationships xmlns="http://schemas.openxmlformats.org/package/2006/relationships"><Relationship Id="rId3" Type="http://schemas.openxmlformats.org/officeDocument/2006/relationships/image" Target="../media/image93.png"/><Relationship Id="rId7" Type="http://schemas.openxmlformats.org/officeDocument/2006/relationships/image" Target="../media/image97.jpeg"/><Relationship Id="rId2" Type="http://schemas.openxmlformats.org/officeDocument/2006/relationships/notesSlide" Target="../notesSlides/notesSlide62.xml"/><Relationship Id="rId1" Type="http://schemas.openxmlformats.org/officeDocument/2006/relationships/slideLayout" Target="../slideLayouts/slideLayout13.xml"/><Relationship Id="rId6" Type="http://schemas.openxmlformats.org/officeDocument/2006/relationships/image" Target="../media/image96.jpeg"/><Relationship Id="rId5" Type="http://schemas.openxmlformats.org/officeDocument/2006/relationships/image" Target="../media/image95.png"/><Relationship Id="rId4" Type="http://schemas.openxmlformats.org/officeDocument/2006/relationships/image" Target="../media/image94.png"/></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3.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3.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8.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3.xml"/></Relationships>
</file>

<file path=ppt/slides/_rels/slide121.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image" Target="../media/image98.png"/><Relationship Id="rId1" Type="http://schemas.openxmlformats.org/officeDocument/2006/relationships/slideLayout" Target="../slideLayouts/slideLayout18.xml"/><Relationship Id="rId5" Type="http://schemas.openxmlformats.org/officeDocument/2006/relationships/image" Target="../media/image101.jpeg"/><Relationship Id="rId4" Type="http://schemas.openxmlformats.org/officeDocument/2006/relationships/image" Target="../media/image100.jpeg"/></Relationships>
</file>

<file path=ppt/slides/_rels/slide122.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image" Target="../media/image102.jpeg"/><Relationship Id="rId1" Type="http://schemas.openxmlformats.org/officeDocument/2006/relationships/slideLayout" Target="../slideLayouts/slideLayout18.xml"/><Relationship Id="rId4" Type="http://schemas.openxmlformats.org/officeDocument/2006/relationships/image" Target="../media/image104.png"/></Relationships>
</file>

<file path=ppt/slides/_rels/slide123.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image" Target="../media/image98.png"/><Relationship Id="rId1" Type="http://schemas.openxmlformats.org/officeDocument/2006/relationships/slideLayout" Target="../slideLayouts/slideLayout18.xml"/><Relationship Id="rId5" Type="http://schemas.openxmlformats.org/officeDocument/2006/relationships/image" Target="../media/image101.jpeg"/><Relationship Id="rId4" Type="http://schemas.openxmlformats.org/officeDocument/2006/relationships/image" Target="../media/image106.jpeg"/></Relationships>
</file>

<file path=ppt/slides/_rels/slide124.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image" Target="../media/image98.png"/><Relationship Id="rId1" Type="http://schemas.openxmlformats.org/officeDocument/2006/relationships/slideLayout" Target="../slideLayouts/slideLayout18.xml"/><Relationship Id="rId5" Type="http://schemas.openxmlformats.org/officeDocument/2006/relationships/image" Target="../media/image101.jpeg"/><Relationship Id="rId4" Type="http://schemas.openxmlformats.org/officeDocument/2006/relationships/image" Target="../media/image106.jpeg"/></Relationships>
</file>

<file path=ppt/slides/_rels/slide125.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image" Target="../media/image102.jpeg"/><Relationship Id="rId1" Type="http://schemas.openxmlformats.org/officeDocument/2006/relationships/slideLayout" Target="../slideLayouts/slideLayout18.xml"/><Relationship Id="rId4" Type="http://schemas.openxmlformats.org/officeDocument/2006/relationships/image" Target="../media/image107.png"/></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8.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8" Type="http://schemas.openxmlformats.org/officeDocument/2006/relationships/image" Target="../media/image113.jpeg"/><Relationship Id="rId3" Type="http://schemas.openxmlformats.org/officeDocument/2006/relationships/image" Target="../media/image108.png"/><Relationship Id="rId7" Type="http://schemas.openxmlformats.org/officeDocument/2006/relationships/image" Target="../media/image112.jpeg"/><Relationship Id="rId2" Type="http://schemas.openxmlformats.org/officeDocument/2006/relationships/notesSlide" Target="../notesSlides/notesSlide69.xml"/><Relationship Id="rId1" Type="http://schemas.openxmlformats.org/officeDocument/2006/relationships/slideLayout" Target="../slideLayouts/slideLayout18.xml"/><Relationship Id="rId6" Type="http://schemas.openxmlformats.org/officeDocument/2006/relationships/image" Target="../media/image111.jpeg"/><Relationship Id="rId5" Type="http://schemas.openxmlformats.org/officeDocument/2006/relationships/image" Target="../media/image110.png"/><Relationship Id="rId4" Type="http://schemas.openxmlformats.org/officeDocument/2006/relationships/image" Target="../media/image109.jpeg"/><Relationship Id="rId9" Type="http://schemas.openxmlformats.org/officeDocument/2006/relationships/image" Target="../media/image114.jpeg"/></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8.xml"/></Relationships>
</file>

<file path=ppt/slides/_rels/slide13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71.xml"/><Relationship Id="rId1" Type="http://schemas.openxmlformats.org/officeDocument/2006/relationships/slideLayout" Target="../slideLayouts/slideLayout18.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8.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8.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8.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8.xml"/></Relationships>
</file>

<file path=ppt/slides/_rels/slide137.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76.xml"/><Relationship Id="rId1" Type="http://schemas.openxmlformats.org/officeDocument/2006/relationships/slideLayout" Target="../slideLayouts/slideLayout13.xml"/></Relationships>
</file>

<file path=ppt/slides/_rels/slide138.xml.rels><?xml version="1.0" encoding="UTF-8" standalone="yes"?>
<Relationships xmlns="http://schemas.openxmlformats.org/package/2006/relationships"><Relationship Id="rId8" Type="http://schemas.openxmlformats.org/officeDocument/2006/relationships/hyperlink" Target="https://www.ncbi.nlm.nih.gov/pubmed/?term=Souza%20D%5bAuthor%5d&amp;cauthor=true&amp;cauthor_uid=26282605" TargetMode="External"/><Relationship Id="rId3" Type="http://schemas.openxmlformats.org/officeDocument/2006/relationships/hyperlink" Target="https://www.ncbi.nlm.nih.gov/pubmed/?term=Samano%20N%5bAuthor%5d&amp;cauthor=true&amp;cauthor_uid=26282605" TargetMode="External"/><Relationship Id="rId7" Type="http://schemas.openxmlformats.org/officeDocument/2006/relationships/hyperlink" Target="https://www.ncbi.nlm.nih.gov/pubmed/?term=Bodin%20L%5bAuthor%5d&amp;cauthor=true&amp;cauthor_uid=26282605" TargetMode="External"/><Relationship Id="rId2" Type="http://schemas.openxmlformats.org/officeDocument/2006/relationships/hyperlink" Target="https://www.ncbi.nlm.nih.gov/pubmed/26282605" TargetMode="External"/><Relationship Id="rId1" Type="http://schemas.openxmlformats.org/officeDocument/2006/relationships/slideLayout" Target="../slideLayouts/slideLayout17.xml"/><Relationship Id="rId6" Type="http://schemas.openxmlformats.org/officeDocument/2006/relationships/hyperlink" Target="https://www.ncbi.nlm.nih.gov/pubmed/?term=Fremes%20S%5bAuthor%5d&amp;cauthor=true&amp;cauthor_uid=26282605" TargetMode="External"/><Relationship Id="rId5" Type="http://schemas.openxmlformats.org/officeDocument/2006/relationships/hyperlink" Target="https://www.ncbi.nlm.nih.gov/pubmed/?term=Liden%20M%5bAuthor%5d&amp;cauthor=true&amp;cauthor_uid=26282605" TargetMode="External"/><Relationship Id="rId4" Type="http://schemas.openxmlformats.org/officeDocument/2006/relationships/hyperlink" Target="https://www.ncbi.nlm.nih.gov/pubmed/?term=Geijer%20H%5bAuthor%5d&amp;cauthor=true&amp;cauthor_uid=26282605" TargetMode="External"/><Relationship Id="rId9" Type="http://schemas.openxmlformats.org/officeDocument/2006/relationships/hyperlink" Target="http://clinicaltrials.gov/show/NCT01686100" TargetMode="Externa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8.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8.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8.xml"/></Relationships>
</file>

<file path=ppt/slides/_rels/slide143.xml.rels><?xml version="1.0" encoding="UTF-8" standalone="yes"?>
<Relationships xmlns="http://schemas.openxmlformats.org/package/2006/relationships"><Relationship Id="rId3" Type="http://schemas.openxmlformats.org/officeDocument/2006/relationships/hyperlink" Target="http://www.controlled-trials.com/" TargetMode="External"/><Relationship Id="rId2" Type="http://schemas.openxmlformats.org/officeDocument/2006/relationships/notesSlide" Target="../notesSlides/notesSlide80.xml"/><Relationship Id="rId1" Type="http://schemas.openxmlformats.org/officeDocument/2006/relationships/slideLayout" Target="../slideLayouts/slideLayout18.xml"/></Relationships>
</file>

<file path=ppt/slides/_rels/slide144.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image" Target="../media/image116.png"/><Relationship Id="rId1" Type="http://schemas.openxmlformats.org/officeDocument/2006/relationships/slideLayout" Target="../slideLayouts/slideLayout13.xml"/><Relationship Id="rId6" Type="http://schemas.openxmlformats.org/officeDocument/2006/relationships/image" Target="../media/image120.png"/><Relationship Id="rId5" Type="http://schemas.openxmlformats.org/officeDocument/2006/relationships/image" Target="../media/image119.png"/><Relationship Id="rId4" Type="http://schemas.openxmlformats.org/officeDocument/2006/relationships/image" Target="../media/image118.png"/></Relationships>
</file>

<file path=ppt/slides/_rels/slide145.xml.rels><?xml version="1.0" encoding="UTF-8" standalone="yes"?>
<Relationships xmlns="http://schemas.openxmlformats.org/package/2006/relationships"><Relationship Id="rId3" Type="http://schemas.openxmlformats.org/officeDocument/2006/relationships/hyperlink" Target="http://www.scopus.com/record/display.url?eid=2-s2.0-80051515766&amp;origin=resultslist" TargetMode="External"/><Relationship Id="rId2" Type="http://schemas.openxmlformats.org/officeDocument/2006/relationships/notesSlide" Target="../notesSlides/notesSlide81.xml"/><Relationship Id="rId1" Type="http://schemas.openxmlformats.org/officeDocument/2006/relationships/slideLayout" Target="../slideLayouts/slideLayout30.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30.xml"/></Relationships>
</file>

<file path=ppt/slides/_rels/slide147.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83.xml"/><Relationship Id="rId1" Type="http://schemas.openxmlformats.org/officeDocument/2006/relationships/slideLayout" Target="../slideLayouts/slideLayout18.xml"/><Relationship Id="rId6" Type="http://schemas.openxmlformats.org/officeDocument/2006/relationships/image" Target="../media/image123.jpeg"/><Relationship Id="rId5" Type="http://schemas.openxmlformats.org/officeDocument/2006/relationships/image" Target="../media/image27.png"/><Relationship Id="rId4" Type="http://schemas.openxmlformats.org/officeDocument/2006/relationships/image" Target="../media/image122.jpeg"/></Relationships>
</file>

<file path=ppt/slides/_rels/slide148.xml.rels><?xml version="1.0" encoding="UTF-8" standalone="yes"?>
<Relationships xmlns="http://schemas.openxmlformats.org/package/2006/relationships"><Relationship Id="rId3" Type="http://schemas.openxmlformats.org/officeDocument/2006/relationships/image" Target="../media/image124.emf"/><Relationship Id="rId2" Type="http://schemas.openxmlformats.org/officeDocument/2006/relationships/notesSlide" Target="../notesSlides/notesSlide84.xml"/><Relationship Id="rId1" Type="http://schemas.openxmlformats.org/officeDocument/2006/relationships/slideLayout" Target="../slideLayouts/slideLayout18.xml"/></Relationships>
</file>

<file path=ppt/slides/_rels/slide149.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85.xml"/><Relationship Id="rId1" Type="http://schemas.openxmlformats.org/officeDocument/2006/relationships/slideLayout" Target="../slideLayouts/slideLayout13.xml"/><Relationship Id="rId4" Type="http://schemas.openxmlformats.org/officeDocument/2006/relationships/image" Target="../media/image126.jpeg"/></Relationships>
</file>

<file path=ppt/slides/_rels/slide1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image" Target="../media/image127.jpeg"/><Relationship Id="rId1" Type="http://schemas.openxmlformats.org/officeDocument/2006/relationships/slideLayout" Target="../slideLayouts/slideLayout13.xml"/></Relationships>
</file>

<file path=ppt/slides/_rels/slide151.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image" Target="../media/image127.jpeg"/><Relationship Id="rId1" Type="http://schemas.openxmlformats.org/officeDocument/2006/relationships/slideLayout" Target="../slideLayouts/slideLayout13.xml"/><Relationship Id="rId5" Type="http://schemas.openxmlformats.org/officeDocument/2006/relationships/image" Target="../media/image130.png"/><Relationship Id="rId4" Type="http://schemas.openxmlformats.org/officeDocument/2006/relationships/image" Target="../media/image129.png"/></Relationships>
</file>

<file path=ppt/slides/_rels/slide152.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image" Target="../media/image131.jpeg"/><Relationship Id="rId1" Type="http://schemas.openxmlformats.org/officeDocument/2006/relationships/slideLayout" Target="../slideLayouts/slideLayout13.xml"/><Relationship Id="rId4" Type="http://schemas.openxmlformats.org/officeDocument/2006/relationships/image" Target="../media/image133.jpeg"/></Relationships>
</file>

<file path=ppt/slides/_rels/slide153.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86.xml"/><Relationship Id="rId1" Type="http://schemas.openxmlformats.org/officeDocument/2006/relationships/slideLayout" Target="../slideLayouts/slideLayout18.xml"/><Relationship Id="rId6" Type="http://schemas.openxmlformats.org/officeDocument/2006/relationships/image" Target="../media/image137.jpeg"/><Relationship Id="rId5" Type="http://schemas.openxmlformats.org/officeDocument/2006/relationships/image" Target="../media/image136.jpeg"/><Relationship Id="rId4" Type="http://schemas.openxmlformats.org/officeDocument/2006/relationships/image" Target="../media/image135.jpeg"/></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18.xml"/></Relationships>
</file>

<file path=ppt/slides/_rels/slide155.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88.xml"/><Relationship Id="rId1" Type="http://schemas.openxmlformats.org/officeDocument/2006/relationships/slideLayout" Target="../slideLayouts/slideLayout17.xml"/><Relationship Id="rId6" Type="http://schemas.microsoft.com/office/2007/relationships/hdphoto" Target="../media/hdphoto1.wdp"/><Relationship Id="rId5" Type="http://schemas.openxmlformats.org/officeDocument/2006/relationships/image" Target="../media/image139.png"/><Relationship Id="rId4" Type="http://schemas.microsoft.com/office/2007/relationships/hdphoto" Target="../media/hdphoto2.wdp"/></Relationships>
</file>

<file path=ppt/slides/_rels/slide156.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image" Target="../media/image140.png"/><Relationship Id="rId1" Type="http://schemas.openxmlformats.org/officeDocument/2006/relationships/slideLayout" Target="../slideLayouts/slideLayout18.xml"/><Relationship Id="rId5" Type="http://schemas.openxmlformats.org/officeDocument/2006/relationships/image" Target="../media/image143.png"/><Relationship Id="rId4" Type="http://schemas.openxmlformats.org/officeDocument/2006/relationships/image" Target="../media/image142.png"/></Relationships>
</file>

<file path=ppt/slides/_rels/slide157.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image" Target="../media/image144.png"/><Relationship Id="rId1" Type="http://schemas.openxmlformats.org/officeDocument/2006/relationships/slideLayout" Target="../slideLayouts/slideLayout18.xml"/><Relationship Id="rId5" Type="http://schemas.openxmlformats.org/officeDocument/2006/relationships/image" Target="../media/image147.png"/><Relationship Id="rId4" Type="http://schemas.openxmlformats.org/officeDocument/2006/relationships/image" Target="../media/image146.png"/></Relationships>
</file>

<file path=ppt/slides/_rels/slide158.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image" Target="../media/image148.jpeg"/><Relationship Id="rId1" Type="http://schemas.openxmlformats.org/officeDocument/2006/relationships/slideLayout" Target="../slideLayouts/slideLayout18.xml"/><Relationship Id="rId4" Type="http://schemas.openxmlformats.org/officeDocument/2006/relationships/image" Target="../media/image150.jpeg"/></Relationships>
</file>

<file path=ppt/slides/_rels/slide159.xml.rels><?xml version="1.0" encoding="UTF-8" standalone="yes"?>
<Relationships xmlns="http://schemas.openxmlformats.org/package/2006/relationships"><Relationship Id="rId8" Type="http://schemas.openxmlformats.org/officeDocument/2006/relationships/image" Target="../media/image157.png"/><Relationship Id="rId3" Type="http://schemas.openxmlformats.org/officeDocument/2006/relationships/image" Target="../media/image152.png"/><Relationship Id="rId7" Type="http://schemas.openxmlformats.org/officeDocument/2006/relationships/image" Target="../media/image156.png"/><Relationship Id="rId2" Type="http://schemas.openxmlformats.org/officeDocument/2006/relationships/image" Target="../media/image151.png"/><Relationship Id="rId1" Type="http://schemas.openxmlformats.org/officeDocument/2006/relationships/slideLayout" Target="../slideLayouts/slideLayout18.xml"/><Relationship Id="rId6" Type="http://schemas.openxmlformats.org/officeDocument/2006/relationships/image" Target="../media/image155.png"/><Relationship Id="rId5" Type="http://schemas.openxmlformats.org/officeDocument/2006/relationships/image" Target="../media/image154.png"/><Relationship Id="rId4" Type="http://schemas.openxmlformats.org/officeDocument/2006/relationships/image" Target="../media/image153.png"/><Relationship Id="rId9" Type="http://schemas.openxmlformats.org/officeDocument/2006/relationships/image" Target="../media/image158.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0.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image" Target="../media/image159.png"/><Relationship Id="rId1" Type="http://schemas.openxmlformats.org/officeDocument/2006/relationships/slideLayout" Target="../slideLayouts/slideLayout18.xml"/><Relationship Id="rId4" Type="http://schemas.openxmlformats.org/officeDocument/2006/relationships/image" Target="../media/image161.png"/></Relationships>
</file>

<file path=ppt/slides/_rels/slide161.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image" Target="../media/image162.png"/><Relationship Id="rId1" Type="http://schemas.openxmlformats.org/officeDocument/2006/relationships/slideLayout" Target="../slideLayouts/slideLayout18.xml"/></Relationships>
</file>

<file path=ppt/slides/_rels/slide162.xml.rels><?xml version="1.0" encoding="UTF-8" standalone="yes"?>
<Relationships xmlns="http://schemas.openxmlformats.org/package/2006/relationships"><Relationship Id="rId3" Type="http://schemas.openxmlformats.org/officeDocument/2006/relationships/image" Target="../media/image165.jpeg"/><Relationship Id="rId7" Type="http://schemas.openxmlformats.org/officeDocument/2006/relationships/image" Target="../media/image168.jpeg"/><Relationship Id="rId2" Type="http://schemas.openxmlformats.org/officeDocument/2006/relationships/image" Target="../media/image164.png"/><Relationship Id="rId1" Type="http://schemas.openxmlformats.org/officeDocument/2006/relationships/slideLayout" Target="../slideLayouts/slideLayout18.xml"/><Relationship Id="rId6" Type="http://schemas.microsoft.com/office/2007/relationships/hdphoto" Target="../media/hdphoto3.wdp"/><Relationship Id="rId5" Type="http://schemas.openxmlformats.org/officeDocument/2006/relationships/image" Target="../media/image167.png"/><Relationship Id="rId4" Type="http://schemas.openxmlformats.org/officeDocument/2006/relationships/image" Target="../media/image166.jpeg"/></Relationships>
</file>

<file path=ppt/slides/_rels/slide163.xml.rels><?xml version="1.0" encoding="UTF-8" standalone="yes"?>
<Relationships xmlns="http://schemas.openxmlformats.org/package/2006/relationships"><Relationship Id="rId3" Type="http://schemas.openxmlformats.org/officeDocument/2006/relationships/image" Target="../media/image53.jpg"/><Relationship Id="rId2" Type="http://schemas.openxmlformats.org/officeDocument/2006/relationships/image" Target="../media/image52.jpg"/><Relationship Id="rId1" Type="http://schemas.openxmlformats.org/officeDocument/2006/relationships/slideLayout" Target="../slideLayouts/slideLayout18.xml"/><Relationship Id="rId5" Type="http://schemas.openxmlformats.org/officeDocument/2006/relationships/image" Target="../media/image169.jpeg"/><Relationship Id="rId4" Type="http://schemas.openxmlformats.org/officeDocument/2006/relationships/image" Target="../media/image54.jpeg"/></Relationships>
</file>

<file path=ppt/slides/_rels/slide164.xml.rels><?xml version="1.0" encoding="UTF-8" standalone="yes"?>
<Relationships xmlns="http://schemas.openxmlformats.org/package/2006/relationships"><Relationship Id="rId3" Type="http://schemas.openxmlformats.org/officeDocument/2006/relationships/hyperlink" Target="CHIVA%20CHIVP%202020.mp4" TargetMode="External"/><Relationship Id="rId2" Type="http://schemas.openxmlformats.org/officeDocument/2006/relationships/notesSlide" Target="../notesSlides/notesSlide89.xml"/><Relationship Id="rId1" Type="http://schemas.openxmlformats.org/officeDocument/2006/relationships/slideLayout" Target="../slideLayouts/slideLayout18.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8.xml"/></Relationships>
</file>

<file path=ppt/slides/_rels/slide166.xml.rels><?xml version="1.0" encoding="UTF-8" standalone="yes"?>
<Relationships xmlns="http://schemas.openxmlformats.org/package/2006/relationships"><Relationship Id="rId2" Type="http://schemas.openxmlformats.org/officeDocument/2006/relationships/image" Target="../media/image170.jpg"/><Relationship Id="rId1" Type="http://schemas.openxmlformats.org/officeDocument/2006/relationships/slideLayout" Target="../slideLayouts/slideLayout18.xml"/></Relationships>
</file>

<file path=ppt/slides/_rels/slide167.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91.xml"/><Relationship Id="rId1" Type="http://schemas.openxmlformats.org/officeDocument/2006/relationships/slideLayout" Target="../slideLayouts/slideLayout18.xml"/><Relationship Id="rId6" Type="http://schemas.openxmlformats.org/officeDocument/2006/relationships/image" Target="../media/image174.jpeg"/><Relationship Id="rId5" Type="http://schemas.openxmlformats.org/officeDocument/2006/relationships/image" Target="../media/image173.jpeg"/><Relationship Id="rId4" Type="http://schemas.openxmlformats.org/officeDocument/2006/relationships/image" Target="../media/image172.jpeg"/></Relationships>
</file>

<file path=ppt/slides/_rels/slide168.xml.rels><?xml version="1.0" encoding="UTF-8" standalone="yes"?>
<Relationships xmlns="http://schemas.openxmlformats.org/package/2006/relationships"><Relationship Id="rId8" Type="http://schemas.openxmlformats.org/officeDocument/2006/relationships/image" Target="../media/image180.jpeg"/><Relationship Id="rId3" Type="http://schemas.openxmlformats.org/officeDocument/2006/relationships/image" Target="../media/image175.jpeg"/><Relationship Id="rId7" Type="http://schemas.openxmlformats.org/officeDocument/2006/relationships/image" Target="../media/image179.jpeg"/><Relationship Id="rId2" Type="http://schemas.openxmlformats.org/officeDocument/2006/relationships/notesSlide" Target="../notesSlides/notesSlide92.xml"/><Relationship Id="rId1" Type="http://schemas.openxmlformats.org/officeDocument/2006/relationships/slideLayout" Target="../slideLayouts/slideLayout18.xml"/><Relationship Id="rId6" Type="http://schemas.openxmlformats.org/officeDocument/2006/relationships/image" Target="../media/image178.jpeg"/><Relationship Id="rId5" Type="http://schemas.openxmlformats.org/officeDocument/2006/relationships/image" Target="../media/image177.jpeg"/><Relationship Id="rId4" Type="http://schemas.openxmlformats.org/officeDocument/2006/relationships/image" Target="../media/image176.jpeg"/><Relationship Id="rId9" Type="http://schemas.openxmlformats.org/officeDocument/2006/relationships/image" Target="../media/image181.jpeg"/></Relationships>
</file>

<file path=ppt/slides/_rels/slide169.xml.rels><?xml version="1.0" encoding="UTF-8" standalone="yes"?>
<Relationships xmlns="http://schemas.openxmlformats.org/package/2006/relationships"><Relationship Id="rId3" Type="http://schemas.openxmlformats.org/officeDocument/2006/relationships/image" Target="../media/image182.jpeg"/><Relationship Id="rId7" Type="http://schemas.openxmlformats.org/officeDocument/2006/relationships/image" Target="../media/image186.png"/><Relationship Id="rId2" Type="http://schemas.openxmlformats.org/officeDocument/2006/relationships/notesSlide" Target="../notesSlides/notesSlide93.xml"/><Relationship Id="rId1" Type="http://schemas.openxmlformats.org/officeDocument/2006/relationships/slideLayout" Target="../slideLayouts/slideLayout18.xml"/><Relationship Id="rId6" Type="http://schemas.openxmlformats.org/officeDocument/2006/relationships/image" Target="../media/image185.jpeg"/><Relationship Id="rId5" Type="http://schemas.openxmlformats.org/officeDocument/2006/relationships/image" Target="../media/image184.png"/><Relationship Id="rId4" Type="http://schemas.openxmlformats.org/officeDocument/2006/relationships/image" Target="../media/image183.jpe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0.xml.rels><?xml version="1.0" encoding="UTF-8" standalone="yes"?>
<Relationships xmlns="http://schemas.openxmlformats.org/package/2006/relationships"><Relationship Id="rId3" Type="http://schemas.openxmlformats.org/officeDocument/2006/relationships/image" Target="../media/image187.jpeg"/><Relationship Id="rId7" Type="http://schemas.openxmlformats.org/officeDocument/2006/relationships/image" Target="../media/image191.jpeg"/><Relationship Id="rId2" Type="http://schemas.openxmlformats.org/officeDocument/2006/relationships/notesSlide" Target="../notesSlides/notesSlide94.xml"/><Relationship Id="rId1" Type="http://schemas.openxmlformats.org/officeDocument/2006/relationships/slideLayout" Target="../slideLayouts/slideLayout18.xml"/><Relationship Id="rId6" Type="http://schemas.openxmlformats.org/officeDocument/2006/relationships/image" Target="../media/image190.jpeg"/><Relationship Id="rId5" Type="http://schemas.openxmlformats.org/officeDocument/2006/relationships/image" Target="../media/image189.jpeg"/><Relationship Id="rId4" Type="http://schemas.openxmlformats.org/officeDocument/2006/relationships/image" Target="../media/image188.jpeg"/></Relationships>
</file>

<file path=ppt/slides/_rels/slide171.xml.rels><?xml version="1.0" encoding="UTF-8" standalone="yes"?>
<Relationships xmlns="http://schemas.openxmlformats.org/package/2006/relationships"><Relationship Id="rId8" Type="http://schemas.openxmlformats.org/officeDocument/2006/relationships/image" Target="../media/image197.jpeg"/><Relationship Id="rId13" Type="http://schemas.openxmlformats.org/officeDocument/2006/relationships/image" Target="../media/image202.png"/><Relationship Id="rId18" Type="http://schemas.openxmlformats.org/officeDocument/2006/relationships/image" Target="../media/image207.png"/><Relationship Id="rId3" Type="http://schemas.openxmlformats.org/officeDocument/2006/relationships/image" Target="../media/image192.png"/><Relationship Id="rId7" Type="http://schemas.openxmlformats.org/officeDocument/2006/relationships/image" Target="../media/image196.jpeg"/><Relationship Id="rId12" Type="http://schemas.openxmlformats.org/officeDocument/2006/relationships/image" Target="../media/image201.png"/><Relationship Id="rId17" Type="http://schemas.openxmlformats.org/officeDocument/2006/relationships/image" Target="../media/image206.png"/><Relationship Id="rId2" Type="http://schemas.openxmlformats.org/officeDocument/2006/relationships/notesSlide" Target="../notesSlides/notesSlide95.xml"/><Relationship Id="rId16" Type="http://schemas.openxmlformats.org/officeDocument/2006/relationships/image" Target="../media/image205.jpeg"/><Relationship Id="rId20" Type="http://schemas.openxmlformats.org/officeDocument/2006/relationships/image" Target="../media/image209.png"/><Relationship Id="rId1" Type="http://schemas.openxmlformats.org/officeDocument/2006/relationships/slideLayout" Target="../slideLayouts/slideLayout18.xml"/><Relationship Id="rId6" Type="http://schemas.openxmlformats.org/officeDocument/2006/relationships/image" Target="../media/image195.png"/><Relationship Id="rId11" Type="http://schemas.openxmlformats.org/officeDocument/2006/relationships/image" Target="../media/image200.png"/><Relationship Id="rId5" Type="http://schemas.openxmlformats.org/officeDocument/2006/relationships/image" Target="../media/image194.png"/><Relationship Id="rId15" Type="http://schemas.openxmlformats.org/officeDocument/2006/relationships/image" Target="../media/image204.jpeg"/><Relationship Id="rId10" Type="http://schemas.openxmlformats.org/officeDocument/2006/relationships/image" Target="../media/image199.png"/><Relationship Id="rId19" Type="http://schemas.openxmlformats.org/officeDocument/2006/relationships/image" Target="../media/image208.jpeg"/><Relationship Id="rId4" Type="http://schemas.openxmlformats.org/officeDocument/2006/relationships/image" Target="../media/image193.png"/><Relationship Id="rId9" Type="http://schemas.openxmlformats.org/officeDocument/2006/relationships/image" Target="../media/image198.jpeg"/><Relationship Id="rId14" Type="http://schemas.openxmlformats.org/officeDocument/2006/relationships/image" Target="../media/image203.jpeg"/></Relationships>
</file>

<file path=ppt/slides/_rels/slide172.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96.xml"/><Relationship Id="rId1" Type="http://schemas.openxmlformats.org/officeDocument/2006/relationships/slideLayout" Target="../slideLayouts/slideLayout18.xml"/><Relationship Id="rId6" Type="http://schemas.openxmlformats.org/officeDocument/2006/relationships/image" Target="../media/image209.png"/><Relationship Id="rId5" Type="http://schemas.openxmlformats.org/officeDocument/2006/relationships/image" Target="../media/image208.jpeg"/><Relationship Id="rId4" Type="http://schemas.openxmlformats.org/officeDocument/2006/relationships/image" Target="../media/image211.png"/></Relationships>
</file>

<file path=ppt/slides/_rels/slide173.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97.xml"/><Relationship Id="rId1" Type="http://schemas.openxmlformats.org/officeDocument/2006/relationships/slideLayout" Target="../slideLayouts/slideLayout18.xml"/><Relationship Id="rId5" Type="http://schemas.openxmlformats.org/officeDocument/2006/relationships/image" Target="../media/image214.jpeg"/><Relationship Id="rId4" Type="http://schemas.openxmlformats.org/officeDocument/2006/relationships/image" Target="../media/image213.jpeg"/></Relationships>
</file>

<file path=ppt/slides/_rels/slide174.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98.xml"/><Relationship Id="rId1" Type="http://schemas.openxmlformats.org/officeDocument/2006/relationships/slideLayout" Target="../slideLayouts/slideLayout18.xml"/><Relationship Id="rId4" Type="http://schemas.openxmlformats.org/officeDocument/2006/relationships/image" Target="../media/image216.png"/></Relationships>
</file>

<file path=ppt/slides/_rels/slide175.xml.rels><?xml version="1.0" encoding="UTF-8" standalone="yes"?>
<Relationships xmlns="http://schemas.openxmlformats.org/package/2006/relationships"><Relationship Id="rId3" Type="http://schemas.openxmlformats.org/officeDocument/2006/relationships/image" Target="../media/image217.jpeg"/><Relationship Id="rId7" Type="http://schemas.openxmlformats.org/officeDocument/2006/relationships/image" Target="../media/image221.jpeg"/><Relationship Id="rId2" Type="http://schemas.openxmlformats.org/officeDocument/2006/relationships/notesSlide" Target="../notesSlides/notesSlide99.xml"/><Relationship Id="rId1" Type="http://schemas.openxmlformats.org/officeDocument/2006/relationships/slideLayout" Target="../slideLayouts/slideLayout18.xml"/><Relationship Id="rId6" Type="http://schemas.openxmlformats.org/officeDocument/2006/relationships/image" Target="../media/image220.jpeg"/><Relationship Id="rId5" Type="http://schemas.openxmlformats.org/officeDocument/2006/relationships/image" Target="../media/image219.jpeg"/><Relationship Id="rId4" Type="http://schemas.openxmlformats.org/officeDocument/2006/relationships/image" Target="../media/image218.jpeg"/></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13.xml"/><Relationship Id="rId1" Type="http://schemas.openxmlformats.org/officeDocument/2006/relationships/tags" Target="../tags/tag1.xml"/><Relationship Id="rId4" Type="http://schemas.openxmlformats.org/officeDocument/2006/relationships/image" Target="../media/image12.jpeg"/></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png"/><Relationship Id="rId1" Type="http://schemas.openxmlformats.org/officeDocument/2006/relationships/slideLayout" Target="../slideLayouts/slideLayout13.xml"/><Relationship Id="rId5" Type="http://schemas.openxmlformats.org/officeDocument/2006/relationships/image" Target="../media/image16.png"/><Relationship Id="rId4" Type="http://schemas.openxmlformats.org/officeDocument/2006/relationships/image" Target="../media/image15.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18.xml"/></Relationships>
</file>

<file path=ppt/slides/_rels/slide2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8.png"/><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hyperlink" Target="https://www.bing.com/images/search?q=tour+babel+bruegel&amp;id=969A4C76E3FA8A24E18CA856F5CB1B3D6CAEC899&amp;FORM=IARRTH" TargetMode="External"/><Relationship Id="rId1" Type="http://schemas.openxmlformats.org/officeDocument/2006/relationships/slideLayout" Target="../slideLayouts/slideLayout1.xml"/><Relationship Id="rId4" Type="http://schemas.openxmlformats.org/officeDocument/2006/relationships/image" Target="../media/image4.jp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emf"/><Relationship Id="rId1" Type="http://schemas.openxmlformats.org/officeDocument/2006/relationships/slideLayout" Target="../slideLayouts/slideLayout12.xml"/><Relationship Id="rId4" Type="http://schemas.openxmlformats.org/officeDocument/2006/relationships/hyperlink" Target="parana_0002.wmv" TargetMode="External"/></Relationships>
</file>

<file path=ppt/slides/_rels/slide34.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Layout" Target="../slideLayouts/slideLayout12.xml"/><Relationship Id="rId6" Type="http://schemas.openxmlformats.org/officeDocument/2006/relationships/hyperlink" Target="Permanent%20Perthes.wmv" TargetMode="External"/><Relationship Id="rId5" Type="http://schemas.openxmlformats.org/officeDocument/2006/relationships/image" Target="../media/image24.jpeg"/><Relationship Id="rId4" Type="http://schemas.openxmlformats.org/officeDocument/2006/relationships/image" Target="../media/image23.jpe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3" Type="http://schemas.openxmlformats.org/officeDocument/2006/relationships/slideLayout" Target="../slideLayouts/slideLayout13.xml"/><Relationship Id="rId7" Type="http://schemas.openxmlformats.org/officeDocument/2006/relationships/image" Target="../media/image27.png"/><Relationship Id="rId2" Type="http://schemas.openxmlformats.org/officeDocument/2006/relationships/audio" Target="../media/media1.WAV"/><Relationship Id="rId1" Type="http://schemas.microsoft.com/office/2007/relationships/media" Target="../media/media1.WAV"/><Relationship Id="rId6" Type="http://schemas.openxmlformats.org/officeDocument/2006/relationships/image" Target="../media/image26.jpeg"/><Relationship Id="rId5" Type="http://schemas.openxmlformats.org/officeDocument/2006/relationships/image" Target="../media/image25.png"/><Relationship Id="rId4" Type="http://schemas.openxmlformats.org/officeDocument/2006/relationships/notesSlide" Target="../notesSlides/notesSlide14.xml"/></Relationships>
</file>

<file path=ppt/slides/_rels/slide37.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5.xml"/><Relationship Id="rId1" Type="http://schemas.openxmlformats.org/officeDocument/2006/relationships/slideLayout" Target="../slideLayouts/slideLayout13.xml"/><Relationship Id="rId4" Type="http://schemas.openxmlformats.org/officeDocument/2006/relationships/image" Target="../media/image29.jpeg"/></Relationships>
</file>

<file path=ppt/slides/_rels/slide38.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6.xml"/><Relationship Id="rId1" Type="http://schemas.openxmlformats.org/officeDocument/2006/relationships/slideLayout" Target="../slideLayouts/slideLayout13.xml"/><Relationship Id="rId4" Type="http://schemas.openxmlformats.org/officeDocument/2006/relationships/image" Target="../media/image29.jpeg"/></Relationships>
</file>

<file path=ppt/slides/_rels/slide3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7.xml"/><Relationship Id="rId1" Type="http://schemas.openxmlformats.org/officeDocument/2006/relationships/slideLayout" Target="../slideLayouts/slideLayout13.xml"/><Relationship Id="rId4" Type="http://schemas.openxmlformats.org/officeDocument/2006/relationships/image" Target="../media/image29.jpe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13.xml"/><Relationship Id="rId7" Type="http://schemas.openxmlformats.org/officeDocument/2006/relationships/image" Target="../media/image27.png"/><Relationship Id="rId2" Type="http://schemas.openxmlformats.org/officeDocument/2006/relationships/audio" Target="../media/media1.WAV"/><Relationship Id="rId1" Type="http://schemas.microsoft.com/office/2007/relationships/media" Target="../media/media1.WAV"/><Relationship Id="rId6" Type="http://schemas.openxmlformats.org/officeDocument/2006/relationships/image" Target="../media/image26.jpeg"/><Relationship Id="rId5" Type="http://schemas.openxmlformats.org/officeDocument/2006/relationships/image" Target="../media/image25.png"/><Relationship Id="rId4" Type="http://schemas.openxmlformats.org/officeDocument/2006/relationships/notesSlide" Target="../notesSlides/notesSlide18.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3.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audio" Target="../media/media1.WAV"/><Relationship Id="rId1" Type="http://schemas.microsoft.com/office/2007/relationships/media" Target="../media/media1.WAV"/><Relationship Id="rId5" Type="http://schemas.openxmlformats.org/officeDocument/2006/relationships/image" Target="../media/image25.png"/><Relationship Id="rId4" Type="http://schemas.openxmlformats.org/officeDocument/2006/relationships/notesSlide" Target="../notesSlides/notesSlide21.xml"/></Relationships>
</file>

<file path=ppt/slides/_rels/slide45.xml.rels><?xml version="1.0" encoding="UTF-8" standalone="yes"?>
<Relationships xmlns="http://schemas.openxmlformats.org/package/2006/relationships"><Relationship Id="rId3" Type="http://schemas.openxmlformats.org/officeDocument/2006/relationships/slideLayout" Target="../slideLayouts/slideLayout13.xml"/><Relationship Id="rId7" Type="http://schemas.openxmlformats.org/officeDocument/2006/relationships/image" Target="../media/image27.png"/><Relationship Id="rId2" Type="http://schemas.openxmlformats.org/officeDocument/2006/relationships/audio" Target="../media/media1.WAV"/><Relationship Id="rId1" Type="http://schemas.microsoft.com/office/2007/relationships/media" Target="../media/media1.WAV"/><Relationship Id="rId6" Type="http://schemas.openxmlformats.org/officeDocument/2006/relationships/image" Target="../media/image26.jpeg"/><Relationship Id="rId5" Type="http://schemas.openxmlformats.org/officeDocument/2006/relationships/image" Target="../media/image25.png"/><Relationship Id="rId4" Type="http://schemas.openxmlformats.org/officeDocument/2006/relationships/notesSlide" Target="../notesSlides/notesSlide22.xml"/></Relationships>
</file>

<file path=ppt/slides/_rels/slide46.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3.xml"/><Relationship Id="rId1" Type="http://schemas.openxmlformats.org/officeDocument/2006/relationships/slideLayout" Target="../slideLayouts/slideLayout18.xml"/></Relationships>
</file>

<file path=ppt/slides/_rels/slide47.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4.xml"/><Relationship Id="rId1" Type="http://schemas.openxmlformats.org/officeDocument/2006/relationships/slideLayout" Target="../slideLayouts/slideLayout18.xml"/><Relationship Id="rId4" Type="http://schemas.openxmlformats.org/officeDocument/2006/relationships/image" Target="../media/image32.jpeg"/></Relationships>
</file>

<file path=ppt/slides/_rels/slide4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5.xml"/><Relationship Id="rId1" Type="http://schemas.openxmlformats.org/officeDocument/2006/relationships/slideLayout" Target="../slideLayouts/slideLayout18.xml"/><Relationship Id="rId4" Type="http://schemas.openxmlformats.org/officeDocument/2006/relationships/image" Target="../media/image34.png"/></Relationships>
</file>

<file path=ppt/slides/_rels/slide49.xml.rels><?xml version="1.0" encoding="UTF-8" standalone="yes"?>
<Relationships xmlns="http://schemas.openxmlformats.org/package/2006/relationships"><Relationship Id="rId8" Type="http://schemas.openxmlformats.org/officeDocument/2006/relationships/image" Target="../media/image40.jpeg"/><Relationship Id="rId3" Type="http://schemas.openxmlformats.org/officeDocument/2006/relationships/image" Target="../media/image35.jpeg"/><Relationship Id="rId7" Type="http://schemas.openxmlformats.org/officeDocument/2006/relationships/image" Target="../media/image39.png"/><Relationship Id="rId2" Type="http://schemas.openxmlformats.org/officeDocument/2006/relationships/notesSlide" Target="../notesSlides/notesSlide26.xml"/><Relationship Id="rId1" Type="http://schemas.openxmlformats.org/officeDocument/2006/relationships/slideLayout" Target="../slideLayouts/slideLayout18.xml"/><Relationship Id="rId6" Type="http://schemas.openxmlformats.org/officeDocument/2006/relationships/image" Target="../media/image38.png"/><Relationship Id="rId11" Type="http://schemas.openxmlformats.org/officeDocument/2006/relationships/image" Target="../media/image43.jpeg"/><Relationship Id="rId5" Type="http://schemas.openxmlformats.org/officeDocument/2006/relationships/image" Target="../media/image37.png"/><Relationship Id="rId10" Type="http://schemas.openxmlformats.org/officeDocument/2006/relationships/image" Target="../media/image42.jpeg"/><Relationship Id="rId4" Type="http://schemas.openxmlformats.org/officeDocument/2006/relationships/image" Target="../media/image36.png"/><Relationship Id="rId9" Type="http://schemas.openxmlformats.org/officeDocument/2006/relationships/image" Target="../media/image41.jpe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notesSlide" Target="../notesSlides/notesSlide27.xml"/><Relationship Id="rId1" Type="http://schemas.openxmlformats.org/officeDocument/2006/relationships/slideLayout" Target="../slideLayouts/slideLayout21.xml"/><Relationship Id="rId4" Type="http://schemas.openxmlformats.org/officeDocument/2006/relationships/image" Target="../media/image45.jpeg"/></Relationships>
</file>

<file path=ppt/slides/_rels/slide5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28.xml"/><Relationship Id="rId1" Type="http://schemas.openxmlformats.org/officeDocument/2006/relationships/slideLayout" Target="../slideLayouts/slideLayout18.xml"/><Relationship Id="rId4" Type="http://schemas.openxmlformats.org/officeDocument/2006/relationships/image" Target="../media/image47.png"/></Relationships>
</file>

<file path=ppt/slides/_rels/slide52.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9.xml"/><Relationship Id="rId1" Type="http://schemas.openxmlformats.org/officeDocument/2006/relationships/slideLayout" Target="../slideLayouts/slideLayout21.xml"/><Relationship Id="rId6" Type="http://schemas.openxmlformats.org/officeDocument/2006/relationships/image" Target="../media/image51.jpeg"/><Relationship Id="rId5" Type="http://schemas.openxmlformats.org/officeDocument/2006/relationships/image" Target="../media/image50.jpg"/><Relationship Id="rId4" Type="http://schemas.openxmlformats.org/officeDocument/2006/relationships/image" Target="../media/image49.jpg"/></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8.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8.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8.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8.xml"/></Relationships>
</file>

<file path=ppt/slides/_rels/slide57.xml.rels><?xml version="1.0" encoding="UTF-8" standalone="yes"?>
<Relationships xmlns="http://schemas.openxmlformats.org/package/2006/relationships"><Relationship Id="rId3" Type="http://schemas.openxmlformats.org/officeDocument/2006/relationships/image" Target="../media/image53.jpg"/><Relationship Id="rId2" Type="http://schemas.openxmlformats.org/officeDocument/2006/relationships/image" Target="../media/image52.jpg"/><Relationship Id="rId1" Type="http://schemas.openxmlformats.org/officeDocument/2006/relationships/slideLayout" Target="../slideLayouts/slideLayout18.xml"/><Relationship Id="rId5" Type="http://schemas.openxmlformats.org/officeDocument/2006/relationships/image" Target="../media/image55.jpeg"/><Relationship Id="rId4" Type="http://schemas.openxmlformats.org/officeDocument/2006/relationships/image" Target="../media/image54.jpe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8.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3.xml.rels><?xml version="1.0" encoding="UTF-8" standalone="yes"?>
<Relationships xmlns="http://schemas.openxmlformats.org/package/2006/relationships"><Relationship Id="rId3" Type="http://schemas.openxmlformats.org/officeDocument/2006/relationships/slideLayout" Target="../slideLayouts/slideLayout18.xml"/><Relationship Id="rId2" Type="http://schemas.openxmlformats.org/officeDocument/2006/relationships/audio" Target="../media/media1.WAV"/><Relationship Id="rId1" Type="http://schemas.microsoft.com/office/2007/relationships/media" Target="../media/media1.WAV"/><Relationship Id="rId4" Type="http://schemas.openxmlformats.org/officeDocument/2006/relationships/image" Target="../media/image25.png"/></Relationships>
</file>

<file path=ppt/slides/_rels/slide64.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37.xml"/><Relationship Id="rId1" Type="http://schemas.openxmlformats.org/officeDocument/2006/relationships/slideLayout" Target="../slideLayouts/slideLayout18.xml"/><Relationship Id="rId5" Type="http://schemas.openxmlformats.org/officeDocument/2006/relationships/image" Target="../media/image58.png"/><Relationship Id="rId4" Type="http://schemas.openxmlformats.org/officeDocument/2006/relationships/image" Target="../media/image57.jpeg"/></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3.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8.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8.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8.xml"/></Relationships>
</file>

<file path=ppt/slides/_rels/slide7.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hyperlink" Target="http://imagesforum.doctissimo.fr/mesimages/1081543/mes%20pieds1.JPG" TargetMode="External"/><Relationship Id="rId1" Type="http://schemas.openxmlformats.org/officeDocument/2006/relationships/slideLayout" Target="../slideLayouts/slideLayout7.xml"/><Relationship Id="rId5" Type="http://schemas.openxmlformats.org/officeDocument/2006/relationships/image" Target="../media/image8.jpeg"/><Relationship Id="rId4" Type="http://schemas.openxmlformats.org/officeDocument/2006/relationships/image" Target="../media/image7.jpe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8.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8.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8.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81.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slideLayout" Target="../slideLayouts/slideLayout18.xml"/><Relationship Id="rId1" Type="http://schemas.openxmlformats.org/officeDocument/2006/relationships/tags" Target="../tags/tag2.xml"/><Relationship Id="rId5" Type="http://schemas.openxmlformats.org/officeDocument/2006/relationships/image" Target="../media/image61.jpeg"/><Relationship Id="rId4" Type="http://schemas.openxmlformats.org/officeDocument/2006/relationships/image" Target="../media/image60.jpeg"/></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4.xml.rels><?xml version="1.0" encoding="UTF-8" standalone="yes"?>
<Relationships xmlns="http://schemas.openxmlformats.org/package/2006/relationships"><Relationship Id="rId3" Type="http://schemas.openxmlformats.org/officeDocument/2006/relationships/image" Target="../media/image63.jpeg"/><Relationship Id="rId7" Type="http://schemas.openxmlformats.org/officeDocument/2006/relationships/hyperlink" Target="Venous%20Pressure%20Doppler%20%20measurement.mp4" TargetMode="External"/><Relationship Id="rId2" Type="http://schemas.openxmlformats.org/officeDocument/2006/relationships/image" Target="../media/image62.jpeg"/><Relationship Id="rId1" Type="http://schemas.openxmlformats.org/officeDocument/2006/relationships/slideLayout" Target="../slideLayouts/slideLayout13.xml"/><Relationship Id="rId6" Type="http://schemas.openxmlformats.org/officeDocument/2006/relationships/image" Target="../media/image66.jpeg"/><Relationship Id="rId5" Type="http://schemas.openxmlformats.org/officeDocument/2006/relationships/image" Target="../media/image65.jpeg"/><Relationship Id="rId4" Type="http://schemas.openxmlformats.org/officeDocument/2006/relationships/image" Target="../media/image64.jpeg"/></Relationships>
</file>

<file path=ppt/slides/_rels/slide85.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image" Target="../media/image67.png"/><Relationship Id="rId1" Type="http://schemas.openxmlformats.org/officeDocument/2006/relationships/slideLayout" Target="../slideLayouts/slideLayout13.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png"/><Relationship Id="rId1" Type="http://schemas.openxmlformats.org/officeDocument/2006/relationships/slideLayout" Target="../slideLayouts/slideLayout12.xml"/><Relationship Id="rId5" Type="http://schemas.openxmlformats.org/officeDocument/2006/relationships/hyperlink" Target="Pseudo_May-Thruner_synrdrome_Franceschi.mp4" TargetMode="External"/><Relationship Id="rId4" Type="http://schemas.openxmlformats.org/officeDocument/2006/relationships/image" Target="../media/image71.tiff"/></Relationships>
</file>

<file path=ppt/slides/_rels/slide88.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18.xml"/></Relationships>
</file>

<file path=ppt/slides/_rels/slide89.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image" Target="../media/image73.jpeg"/><Relationship Id="rId1" Type="http://schemas.openxmlformats.org/officeDocument/2006/relationships/slideLayout" Target="../slideLayouts/slideLayout18.xml"/><Relationship Id="rId6" Type="http://schemas.openxmlformats.org/officeDocument/2006/relationships/image" Target="../media/image76.jpeg"/><Relationship Id="rId5" Type="http://schemas.openxmlformats.org/officeDocument/2006/relationships/image" Target="../media/image75.jpeg"/><Relationship Id="rId4" Type="http://schemas.openxmlformats.org/officeDocument/2006/relationships/image" Target="../media/image72.jpe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image" Target="../media/image75.jpeg"/><Relationship Id="rId1" Type="http://schemas.openxmlformats.org/officeDocument/2006/relationships/slideLayout" Target="../slideLayouts/slideLayout12.xml"/><Relationship Id="rId4" Type="http://schemas.openxmlformats.org/officeDocument/2006/relationships/image" Target="../media/image73.jpeg"/></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4.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jpeg"/><Relationship Id="rId1" Type="http://schemas.openxmlformats.org/officeDocument/2006/relationships/slideLayout" Target="../slideLayouts/slideLayout18.xml"/></Relationships>
</file>

<file path=ppt/slides/_rels/slide95.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jpeg"/><Relationship Id="rId1" Type="http://schemas.openxmlformats.org/officeDocument/2006/relationships/slideLayout" Target="../slideLayouts/slideLayout18.xml"/></Relationships>
</file>

<file path=ppt/slides/_rels/slide96.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jpeg"/><Relationship Id="rId1" Type="http://schemas.openxmlformats.org/officeDocument/2006/relationships/slideLayout" Target="../slideLayouts/slideLayout18.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8.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18.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ZoneTexte 5"/>
          <p:cNvSpPr txBox="1"/>
          <p:nvPr/>
        </p:nvSpPr>
        <p:spPr>
          <a:xfrm>
            <a:off x="143508" y="3318570"/>
            <a:ext cx="8856984" cy="3539430"/>
          </a:xfrm>
          <a:prstGeom prst="rect">
            <a:avLst/>
          </a:prstGeom>
          <a:noFill/>
        </p:spPr>
        <p:txBody>
          <a:bodyPr wrap="square" rtlCol="0">
            <a:spAutoFit/>
          </a:bodyPr>
          <a:lstStyle/>
          <a:p>
            <a:pPr algn="ctr"/>
            <a:r>
              <a:rPr lang="fr-FR" sz="3200" dirty="0"/>
              <a:t>Mercredi 11 janvier 2024</a:t>
            </a:r>
          </a:p>
          <a:p>
            <a:r>
              <a:rPr lang="it-IT" sz="3200" b="1" dirty="0"/>
              <a:t>INSUFFISANCE VEINEUSE DES MEMBRES INFÉRIEURS </a:t>
            </a:r>
          </a:p>
          <a:p>
            <a:pPr lvl="1"/>
            <a:r>
              <a:rPr lang="it-IT" sz="3200" b="1" dirty="0"/>
              <a:t>1 PHYSIOPATHOLOGIE, </a:t>
            </a:r>
          </a:p>
          <a:p>
            <a:pPr lvl="1"/>
            <a:r>
              <a:rPr lang="it-IT" sz="3200" b="1" dirty="0"/>
              <a:t>2 DIAGNOSTIC, </a:t>
            </a:r>
          </a:p>
          <a:p>
            <a:pPr lvl="1"/>
            <a:r>
              <a:rPr lang="it-IT" sz="3200" b="1" dirty="0"/>
              <a:t>3 TRAITEMENT </a:t>
            </a:r>
          </a:p>
          <a:p>
            <a:r>
              <a:rPr lang="it-IT" sz="3200" b="1" dirty="0"/>
              <a:t>	</a:t>
            </a:r>
            <a:r>
              <a:rPr lang="it-IT" b="1" dirty="0"/>
              <a:t>Claude Franceschi</a:t>
            </a:r>
            <a:endParaRPr lang="it-IT" sz="3200" b="1" dirty="0"/>
          </a:p>
        </p:txBody>
      </p:sp>
      <p:pic>
        <p:nvPicPr>
          <p:cNvPr id="3" name="Image 2">
            <a:extLst>
              <a:ext uri="{FF2B5EF4-FFF2-40B4-BE49-F238E27FC236}">
                <a16:creationId xmlns:a16="http://schemas.microsoft.com/office/drawing/2014/main" id="{73304477-0D75-199E-83FE-632F83089A59}"/>
              </a:ext>
            </a:extLst>
          </p:cNvPr>
          <p:cNvPicPr>
            <a:picLocks noChangeAspect="1"/>
          </p:cNvPicPr>
          <p:nvPr/>
        </p:nvPicPr>
        <p:blipFill>
          <a:blip r:embed="rId2"/>
          <a:stretch>
            <a:fillRect/>
          </a:stretch>
        </p:blipFill>
        <p:spPr>
          <a:xfrm>
            <a:off x="683568" y="13308"/>
            <a:ext cx="6424217" cy="3322608"/>
          </a:xfrm>
          <a:prstGeom prst="rect">
            <a:avLst/>
          </a:prstGeom>
        </p:spPr>
      </p:pic>
    </p:spTree>
    <p:extLst>
      <p:ext uri="{BB962C8B-B14F-4D97-AF65-F5344CB8AC3E}">
        <p14:creationId xmlns:p14="http://schemas.microsoft.com/office/powerpoint/2010/main" val="229436720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9" name="Rectangle 9">
            <a:extLst>
              <a:ext uri="{FF2B5EF4-FFF2-40B4-BE49-F238E27FC236}">
                <a16:creationId xmlns:a16="http://schemas.microsoft.com/office/drawing/2014/main" id="{25E370A7-F8DA-478A-BE15-EDD10628882B}"/>
              </a:ext>
            </a:extLst>
          </p:cNvPr>
          <p:cNvSpPr>
            <a:spLocks noChangeArrowheads="1"/>
          </p:cNvSpPr>
          <p:nvPr/>
        </p:nvSpPr>
        <p:spPr bwMode="auto">
          <a:xfrm>
            <a:off x="0" y="1283754"/>
            <a:ext cx="3002827" cy="2978221"/>
          </a:xfrm>
          <a:prstGeom prst="rect">
            <a:avLst/>
          </a:prstGeom>
          <a:noFill/>
          <a:ln>
            <a:noFill/>
          </a:ln>
          <a:effectLst/>
          <a:extLst>
            <a:ext uri="{909E8E84-426E-40DD-AFC4-6F175D3DCCD1}">
              <a14:hiddenFill xmlns:a14="http://schemas.microsoft.com/office/drawing/2010/main">
                <a:solidFill>
                  <a:srgbClr val="000066"/>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9056" tIns="34529" rIns="69056" bIns="34529">
            <a:spAutoFit/>
          </a:bodyPr>
          <a:lstStyle>
            <a:lvl1pPr defTabSz="762000">
              <a:spcBef>
                <a:spcPct val="50000"/>
              </a:spcBef>
              <a:defRPr sz="3000">
                <a:solidFill>
                  <a:srgbClr val="FFFF66"/>
                </a:solidFill>
                <a:latin typeface="Times New Roman" panose="02020603050405020304" pitchFamily="18" charset="0"/>
              </a:defRPr>
            </a:lvl1pPr>
            <a:lvl2pPr marL="742950" indent="-285750" defTabSz="762000">
              <a:spcBef>
                <a:spcPct val="50000"/>
              </a:spcBef>
              <a:defRPr sz="3000">
                <a:solidFill>
                  <a:srgbClr val="FFFF66"/>
                </a:solidFill>
                <a:latin typeface="Times New Roman" panose="02020603050405020304" pitchFamily="18" charset="0"/>
              </a:defRPr>
            </a:lvl2pPr>
            <a:lvl3pPr marL="1143000" indent="-228600" defTabSz="762000">
              <a:spcBef>
                <a:spcPct val="50000"/>
              </a:spcBef>
              <a:defRPr sz="3000">
                <a:solidFill>
                  <a:srgbClr val="FFFF66"/>
                </a:solidFill>
                <a:latin typeface="Times New Roman" panose="02020603050405020304" pitchFamily="18" charset="0"/>
              </a:defRPr>
            </a:lvl3pPr>
            <a:lvl4pPr marL="1600200" indent="-228600" defTabSz="762000">
              <a:spcBef>
                <a:spcPct val="50000"/>
              </a:spcBef>
              <a:defRPr sz="3000">
                <a:solidFill>
                  <a:srgbClr val="FFFF66"/>
                </a:solidFill>
                <a:latin typeface="Times New Roman" panose="02020603050405020304" pitchFamily="18" charset="0"/>
              </a:defRPr>
            </a:lvl4pPr>
            <a:lvl5pPr marL="2057400" indent="-228600" defTabSz="762000">
              <a:spcBef>
                <a:spcPct val="50000"/>
              </a:spcBef>
              <a:defRPr sz="3000">
                <a:solidFill>
                  <a:srgbClr val="FFFF66"/>
                </a:solidFill>
                <a:latin typeface="Times New Roman" panose="02020603050405020304" pitchFamily="18" charset="0"/>
              </a:defRPr>
            </a:lvl5pPr>
            <a:lvl6pPr marL="2514600" indent="-228600" defTabSz="762000" eaLnBrk="0" fontAlgn="base" hangingPunct="0">
              <a:spcBef>
                <a:spcPct val="50000"/>
              </a:spcBef>
              <a:spcAft>
                <a:spcPct val="0"/>
              </a:spcAft>
              <a:defRPr sz="3000">
                <a:solidFill>
                  <a:srgbClr val="FFFF66"/>
                </a:solidFill>
                <a:latin typeface="Times New Roman" panose="02020603050405020304" pitchFamily="18" charset="0"/>
              </a:defRPr>
            </a:lvl6pPr>
            <a:lvl7pPr marL="2971800" indent="-228600" defTabSz="762000" eaLnBrk="0" fontAlgn="base" hangingPunct="0">
              <a:spcBef>
                <a:spcPct val="50000"/>
              </a:spcBef>
              <a:spcAft>
                <a:spcPct val="0"/>
              </a:spcAft>
              <a:defRPr sz="3000">
                <a:solidFill>
                  <a:srgbClr val="FFFF66"/>
                </a:solidFill>
                <a:latin typeface="Times New Roman" panose="02020603050405020304" pitchFamily="18" charset="0"/>
              </a:defRPr>
            </a:lvl7pPr>
            <a:lvl8pPr marL="3429000" indent="-228600" defTabSz="762000" eaLnBrk="0" fontAlgn="base" hangingPunct="0">
              <a:spcBef>
                <a:spcPct val="50000"/>
              </a:spcBef>
              <a:spcAft>
                <a:spcPct val="0"/>
              </a:spcAft>
              <a:defRPr sz="3000">
                <a:solidFill>
                  <a:srgbClr val="FFFF66"/>
                </a:solidFill>
                <a:latin typeface="Times New Roman" panose="02020603050405020304" pitchFamily="18" charset="0"/>
              </a:defRPr>
            </a:lvl8pPr>
            <a:lvl9pPr marL="3886200" indent="-228600" defTabSz="762000" eaLnBrk="0" fontAlgn="base" hangingPunct="0">
              <a:spcBef>
                <a:spcPct val="50000"/>
              </a:spcBef>
              <a:spcAft>
                <a:spcPct val="0"/>
              </a:spcAft>
              <a:defRPr sz="3000">
                <a:solidFill>
                  <a:srgbClr val="FFFF66"/>
                </a:solidFill>
                <a:latin typeface="Times New Roman" panose="02020603050405020304" pitchFamily="18" charset="0"/>
              </a:defRPr>
            </a:lvl9pPr>
          </a:lstStyle>
          <a:p>
            <a:pPr algn="ctr" defTabSz="571500" eaLnBrk="0" fontAlgn="base" hangingPunct="0">
              <a:spcBef>
                <a:spcPct val="0"/>
              </a:spcBef>
              <a:spcAft>
                <a:spcPct val="0"/>
              </a:spcAft>
              <a:defRPr/>
            </a:pPr>
            <a:r>
              <a:rPr lang="fr-FR" altLang="fr-FR" sz="2100" b="1" dirty="0">
                <a:solidFill>
                  <a:srgbClr val="000000"/>
                </a:solidFill>
              </a:rPr>
              <a:t>Pression Intra Veineuse Latérale  </a:t>
            </a:r>
          </a:p>
          <a:p>
            <a:pPr algn="ctr" defTabSz="571500" eaLnBrk="0" fontAlgn="base" hangingPunct="0">
              <a:spcBef>
                <a:spcPct val="0"/>
              </a:spcBef>
              <a:spcAft>
                <a:spcPct val="0"/>
              </a:spcAft>
              <a:defRPr/>
            </a:pPr>
            <a:r>
              <a:rPr lang="fr-FR" altLang="fr-FR" sz="2100" b="1" dirty="0">
                <a:solidFill>
                  <a:srgbClr val="000000"/>
                </a:solidFill>
              </a:rPr>
              <a:t>=</a:t>
            </a:r>
          </a:p>
          <a:p>
            <a:pPr algn="ctr" defTabSz="571500" eaLnBrk="0" fontAlgn="base" hangingPunct="0">
              <a:spcBef>
                <a:spcPct val="0"/>
              </a:spcBef>
              <a:spcAft>
                <a:spcPct val="0"/>
              </a:spcAft>
              <a:defRPr/>
            </a:pPr>
            <a:r>
              <a:rPr lang="fr-FR" altLang="fr-FR" sz="2100" b="1" dirty="0">
                <a:solidFill>
                  <a:srgbClr val="000000"/>
                </a:solidFill>
              </a:rPr>
              <a:t>Pression  </a:t>
            </a:r>
            <a:r>
              <a:rPr lang="fr-FR" altLang="fr-FR" sz="2100" b="1" dirty="0" err="1">
                <a:solidFill>
                  <a:srgbClr val="000000"/>
                </a:solidFill>
              </a:rPr>
              <a:t>Hyrostatique</a:t>
            </a:r>
            <a:r>
              <a:rPr lang="fr-FR" altLang="fr-FR" sz="2100" b="1" dirty="0">
                <a:solidFill>
                  <a:srgbClr val="000000"/>
                </a:solidFill>
              </a:rPr>
              <a:t> Gravitationnelle </a:t>
            </a:r>
          </a:p>
          <a:p>
            <a:pPr algn="ctr" defTabSz="571500" eaLnBrk="0" fontAlgn="base" hangingPunct="0">
              <a:spcBef>
                <a:spcPct val="0"/>
              </a:spcBef>
              <a:spcAft>
                <a:spcPct val="0"/>
              </a:spcAft>
              <a:defRPr/>
            </a:pPr>
            <a:r>
              <a:rPr lang="fr-FR" altLang="fr-FR" sz="2100" b="1" dirty="0">
                <a:solidFill>
                  <a:srgbClr val="000000"/>
                </a:solidFill>
              </a:rPr>
              <a:t> + </a:t>
            </a:r>
          </a:p>
          <a:p>
            <a:pPr algn="ctr" defTabSz="571500" eaLnBrk="0" fontAlgn="base" hangingPunct="0">
              <a:spcBef>
                <a:spcPct val="0"/>
              </a:spcBef>
              <a:spcAft>
                <a:spcPct val="0"/>
              </a:spcAft>
              <a:defRPr/>
            </a:pPr>
            <a:r>
              <a:rPr lang="fr-FR" altLang="fr-FR" sz="2100" b="1" dirty="0">
                <a:solidFill>
                  <a:srgbClr val="000000"/>
                </a:solidFill>
              </a:rPr>
              <a:t>Pression  Résiduelle</a:t>
            </a:r>
          </a:p>
          <a:p>
            <a:pPr algn="ctr" defTabSz="571500" eaLnBrk="0" fontAlgn="base" hangingPunct="0">
              <a:spcBef>
                <a:spcPct val="0"/>
              </a:spcBef>
              <a:spcAft>
                <a:spcPct val="0"/>
              </a:spcAft>
              <a:defRPr/>
            </a:pPr>
            <a:r>
              <a:rPr lang="fr-FR" altLang="fr-FR" sz="2100" b="1" dirty="0">
                <a:solidFill>
                  <a:srgbClr val="000000"/>
                </a:solidFill>
              </a:rPr>
              <a:t>+</a:t>
            </a:r>
          </a:p>
          <a:p>
            <a:pPr algn="ctr" defTabSz="571500" eaLnBrk="0" fontAlgn="base" hangingPunct="0">
              <a:spcBef>
                <a:spcPct val="0"/>
              </a:spcBef>
              <a:spcAft>
                <a:spcPct val="0"/>
              </a:spcAft>
              <a:defRPr/>
            </a:pPr>
            <a:r>
              <a:rPr lang="fr-FR" altLang="fr-FR" sz="2100" b="1" dirty="0">
                <a:solidFill>
                  <a:srgbClr val="000000"/>
                </a:solidFill>
              </a:rPr>
              <a:t>Pression Pompe VM</a:t>
            </a:r>
          </a:p>
        </p:txBody>
      </p:sp>
      <p:grpSp>
        <p:nvGrpSpPr>
          <p:cNvPr id="3" name="Groupe 2">
            <a:extLst>
              <a:ext uri="{FF2B5EF4-FFF2-40B4-BE49-F238E27FC236}">
                <a16:creationId xmlns:a16="http://schemas.microsoft.com/office/drawing/2014/main" id="{88A0AA22-4A15-42A9-BA57-C41CFFDEC2D2}"/>
              </a:ext>
            </a:extLst>
          </p:cNvPr>
          <p:cNvGrpSpPr/>
          <p:nvPr/>
        </p:nvGrpSpPr>
        <p:grpSpPr>
          <a:xfrm>
            <a:off x="2530440" y="186952"/>
            <a:ext cx="6679582" cy="4419395"/>
            <a:chOff x="3045879" y="2721582"/>
            <a:chExt cx="8694022" cy="3467758"/>
          </a:xfrm>
        </p:grpSpPr>
        <p:sp>
          <p:nvSpPr>
            <p:cNvPr id="465923" name="Rectangle 3">
              <a:extLst>
                <a:ext uri="{FF2B5EF4-FFF2-40B4-BE49-F238E27FC236}">
                  <a16:creationId xmlns:a16="http://schemas.microsoft.com/office/drawing/2014/main" id="{305FA006-C863-465D-8F09-E9F28A6EFD40}"/>
                </a:ext>
              </a:extLst>
            </p:cNvPr>
            <p:cNvSpPr>
              <a:spLocks noChangeArrowheads="1"/>
            </p:cNvSpPr>
            <p:nvPr/>
          </p:nvSpPr>
          <p:spPr bwMode="auto">
            <a:xfrm flipH="1">
              <a:off x="7529852" y="3628615"/>
              <a:ext cx="4210049" cy="1576182"/>
            </a:xfrm>
            <a:prstGeom prst="rect">
              <a:avLst/>
            </a:prstGeom>
            <a:noFill/>
            <a:ln>
              <a:noFill/>
            </a:ln>
            <a:effectLst/>
            <a:extLst>
              <a:ext uri="{909E8E84-426E-40DD-AFC4-6F175D3DCCD1}">
                <a14:hiddenFill xmlns:a14="http://schemas.microsoft.com/office/drawing/2010/main">
                  <a:solidFill>
                    <a:srgbClr val="000066"/>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69056" tIns="34529" rIns="69056" bIns="34529">
              <a:spAutoFit/>
            </a:bodyPr>
            <a:lstStyle>
              <a:lvl1pPr defTabSz="762000">
                <a:spcBef>
                  <a:spcPct val="50000"/>
                </a:spcBef>
                <a:defRPr sz="3000">
                  <a:solidFill>
                    <a:srgbClr val="FFFF66"/>
                  </a:solidFill>
                  <a:latin typeface="Times New Roman" panose="02020603050405020304" pitchFamily="18" charset="0"/>
                </a:defRPr>
              </a:lvl1pPr>
              <a:lvl2pPr marL="742950" indent="-285750" defTabSz="762000">
                <a:spcBef>
                  <a:spcPct val="50000"/>
                </a:spcBef>
                <a:defRPr sz="3000">
                  <a:solidFill>
                    <a:srgbClr val="FFFF66"/>
                  </a:solidFill>
                  <a:latin typeface="Times New Roman" panose="02020603050405020304" pitchFamily="18" charset="0"/>
                </a:defRPr>
              </a:lvl2pPr>
              <a:lvl3pPr marL="1143000" indent="-228600" defTabSz="762000">
                <a:spcBef>
                  <a:spcPct val="50000"/>
                </a:spcBef>
                <a:defRPr sz="3000">
                  <a:solidFill>
                    <a:srgbClr val="FFFF66"/>
                  </a:solidFill>
                  <a:latin typeface="Times New Roman" panose="02020603050405020304" pitchFamily="18" charset="0"/>
                </a:defRPr>
              </a:lvl3pPr>
              <a:lvl4pPr marL="1600200" indent="-228600" defTabSz="762000">
                <a:spcBef>
                  <a:spcPct val="50000"/>
                </a:spcBef>
                <a:defRPr sz="3000">
                  <a:solidFill>
                    <a:srgbClr val="FFFF66"/>
                  </a:solidFill>
                  <a:latin typeface="Times New Roman" panose="02020603050405020304" pitchFamily="18" charset="0"/>
                </a:defRPr>
              </a:lvl4pPr>
              <a:lvl5pPr marL="2057400" indent="-228600" defTabSz="762000">
                <a:spcBef>
                  <a:spcPct val="50000"/>
                </a:spcBef>
                <a:defRPr sz="3000">
                  <a:solidFill>
                    <a:srgbClr val="FFFF66"/>
                  </a:solidFill>
                  <a:latin typeface="Times New Roman" panose="02020603050405020304" pitchFamily="18" charset="0"/>
                </a:defRPr>
              </a:lvl5pPr>
              <a:lvl6pPr marL="2514600" indent="-228600" defTabSz="762000" eaLnBrk="0" fontAlgn="base" hangingPunct="0">
                <a:spcBef>
                  <a:spcPct val="50000"/>
                </a:spcBef>
                <a:spcAft>
                  <a:spcPct val="0"/>
                </a:spcAft>
                <a:defRPr sz="3000">
                  <a:solidFill>
                    <a:srgbClr val="FFFF66"/>
                  </a:solidFill>
                  <a:latin typeface="Times New Roman" panose="02020603050405020304" pitchFamily="18" charset="0"/>
                </a:defRPr>
              </a:lvl6pPr>
              <a:lvl7pPr marL="2971800" indent="-228600" defTabSz="762000" eaLnBrk="0" fontAlgn="base" hangingPunct="0">
                <a:spcBef>
                  <a:spcPct val="50000"/>
                </a:spcBef>
                <a:spcAft>
                  <a:spcPct val="0"/>
                </a:spcAft>
                <a:defRPr sz="3000">
                  <a:solidFill>
                    <a:srgbClr val="FFFF66"/>
                  </a:solidFill>
                  <a:latin typeface="Times New Roman" panose="02020603050405020304" pitchFamily="18" charset="0"/>
                </a:defRPr>
              </a:lvl7pPr>
              <a:lvl8pPr marL="3429000" indent="-228600" defTabSz="762000" eaLnBrk="0" fontAlgn="base" hangingPunct="0">
                <a:spcBef>
                  <a:spcPct val="50000"/>
                </a:spcBef>
                <a:spcAft>
                  <a:spcPct val="0"/>
                </a:spcAft>
                <a:defRPr sz="3000">
                  <a:solidFill>
                    <a:srgbClr val="FFFF66"/>
                  </a:solidFill>
                  <a:latin typeface="Times New Roman" panose="02020603050405020304" pitchFamily="18" charset="0"/>
                </a:defRPr>
              </a:lvl8pPr>
              <a:lvl9pPr marL="3886200" indent="-228600" defTabSz="762000" eaLnBrk="0" fontAlgn="base" hangingPunct="0">
                <a:spcBef>
                  <a:spcPct val="50000"/>
                </a:spcBef>
                <a:spcAft>
                  <a:spcPct val="0"/>
                </a:spcAft>
                <a:defRPr sz="3000">
                  <a:solidFill>
                    <a:srgbClr val="FFFF66"/>
                  </a:solidFill>
                  <a:latin typeface="Times New Roman" panose="02020603050405020304" pitchFamily="18" charset="0"/>
                </a:defRPr>
              </a:lvl9pPr>
            </a:lstStyle>
            <a:p>
              <a:pPr algn="ctr" defTabSz="571500" eaLnBrk="0" fontAlgn="base" hangingPunct="0">
                <a:spcBef>
                  <a:spcPct val="0"/>
                </a:spcBef>
                <a:spcAft>
                  <a:spcPct val="0"/>
                </a:spcAft>
                <a:defRPr/>
              </a:pPr>
              <a:r>
                <a:rPr lang="fr-FR" altLang="fr-FR" sz="2100" b="1" dirty="0">
                  <a:solidFill>
                    <a:srgbClr val="00B050"/>
                  </a:solidFill>
                </a:rPr>
                <a:t>Pression Extra Veineuse PEV</a:t>
              </a:r>
            </a:p>
            <a:p>
              <a:pPr algn="ctr" defTabSz="571500" eaLnBrk="0" fontAlgn="base" hangingPunct="0">
                <a:spcBef>
                  <a:spcPct val="0"/>
                </a:spcBef>
                <a:spcAft>
                  <a:spcPct val="0"/>
                </a:spcAft>
                <a:defRPr/>
              </a:pPr>
              <a:r>
                <a:rPr lang="fr-FR" altLang="fr-FR" sz="2100" b="1" dirty="0">
                  <a:solidFill>
                    <a:srgbClr val="00B050"/>
                  </a:solidFill>
                </a:rPr>
                <a:t>=</a:t>
              </a:r>
            </a:p>
            <a:p>
              <a:pPr algn="ctr" defTabSz="571500" eaLnBrk="0" fontAlgn="base" hangingPunct="0">
                <a:spcBef>
                  <a:spcPct val="0"/>
                </a:spcBef>
                <a:spcAft>
                  <a:spcPct val="0"/>
                </a:spcAft>
                <a:defRPr/>
              </a:pPr>
              <a:r>
                <a:rPr lang="fr-FR" altLang="fr-FR" sz="2100" b="1" dirty="0" err="1">
                  <a:solidFill>
                    <a:srgbClr val="00B050"/>
                  </a:solidFill>
                </a:rPr>
                <a:t>PressionTissulaire</a:t>
              </a:r>
              <a:r>
                <a:rPr lang="fr-FR" altLang="fr-FR" sz="2100" b="1" dirty="0">
                  <a:solidFill>
                    <a:srgbClr val="00B050"/>
                  </a:solidFill>
                </a:rPr>
                <a:t> </a:t>
              </a:r>
            </a:p>
            <a:p>
              <a:pPr algn="ctr" defTabSz="571500" eaLnBrk="0" fontAlgn="base" hangingPunct="0">
                <a:spcBef>
                  <a:spcPct val="0"/>
                </a:spcBef>
                <a:spcAft>
                  <a:spcPct val="0"/>
                </a:spcAft>
                <a:defRPr/>
              </a:pPr>
              <a:r>
                <a:rPr lang="fr-FR" altLang="fr-FR" sz="2100" b="1" dirty="0">
                  <a:solidFill>
                    <a:srgbClr val="00B050"/>
                  </a:solidFill>
                </a:rPr>
                <a:t>+ </a:t>
              </a:r>
            </a:p>
            <a:p>
              <a:pPr algn="ctr" defTabSz="571500" eaLnBrk="0" fontAlgn="base" hangingPunct="0">
                <a:spcBef>
                  <a:spcPct val="0"/>
                </a:spcBef>
                <a:spcAft>
                  <a:spcPct val="0"/>
                </a:spcAft>
                <a:defRPr/>
              </a:pPr>
              <a:r>
                <a:rPr lang="fr-FR" altLang="fr-FR" sz="2100" b="1" dirty="0">
                  <a:solidFill>
                    <a:srgbClr val="00B050"/>
                  </a:solidFill>
                </a:rPr>
                <a:t>Pression Atmosphérique </a:t>
              </a:r>
            </a:p>
          </p:txBody>
        </p:sp>
        <p:grpSp>
          <p:nvGrpSpPr>
            <p:cNvPr id="465930" name="Group 10">
              <a:extLst>
                <a:ext uri="{FF2B5EF4-FFF2-40B4-BE49-F238E27FC236}">
                  <a16:creationId xmlns:a16="http://schemas.microsoft.com/office/drawing/2014/main" id="{1BC3E165-FA23-49F1-9D0C-7B4FEFABC59C}"/>
                </a:ext>
              </a:extLst>
            </p:cNvPr>
            <p:cNvGrpSpPr>
              <a:grpSpLocks/>
            </p:cNvGrpSpPr>
            <p:nvPr/>
          </p:nvGrpSpPr>
          <p:grpSpPr bwMode="auto">
            <a:xfrm>
              <a:off x="3045879" y="4270052"/>
              <a:ext cx="2659062" cy="1919288"/>
              <a:chOff x="1910" y="2576"/>
              <a:chExt cx="1884" cy="1209"/>
            </a:xfrm>
          </p:grpSpPr>
          <p:sp>
            <p:nvSpPr>
              <p:cNvPr id="10271" name="Line 11">
                <a:extLst>
                  <a:ext uri="{FF2B5EF4-FFF2-40B4-BE49-F238E27FC236}">
                    <a16:creationId xmlns:a16="http://schemas.microsoft.com/office/drawing/2014/main" id="{AF8F45E9-E434-474F-B550-D3553438C658}"/>
                  </a:ext>
                </a:extLst>
              </p:cNvPr>
              <p:cNvSpPr>
                <a:spLocks noChangeShapeType="1"/>
              </p:cNvSpPr>
              <p:nvPr/>
            </p:nvSpPr>
            <p:spPr bwMode="auto">
              <a:xfrm flipH="1">
                <a:off x="2817" y="2606"/>
                <a:ext cx="403" cy="700"/>
              </a:xfrm>
              <a:prstGeom prst="line">
                <a:avLst/>
              </a:prstGeom>
              <a:noFill/>
              <a:ln w="12699">
                <a:solidFill>
                  <a:srgbClr val="FFFF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grpSp>
            <p:nvGrpSpPr>
              <p:cNvPr id="10272" name="Group 12">
                <a:extLst>
                  <a:ext uri="{FF2B5EF4-FFF2-40B4-BE49-F238E27FC236}">
                    <a16:creationId xmlns:a16="http://schemas.microsoft.com/office/drawing/2014/main" id="{B42C173D-708A-4B4C-B3F8-A92E127101C6}"/>
                  </a:ext>
                </a:extLst>
              </p:cNvPr>
              <p:cNvGrpSpPr>
                <a:grpSpLocks/>
              </p:cNvGrpSpPr>
              <p:nvPr/>
            </p:nvGrpSpPr>
            <p:grpSpPr bwMode="auto">
              <a:xfrm flipH="1">
                <a:off x="2895" y="2832"/>
                <a:ext cx="173" cy="338"/>
                <a:chOff x="3762" y="2168"/>
                <a:chExt cx="208" cy="504"/>
              </a:xfrm>
            </p:grpSpPr>
            <p:sp>
              <p:nvSpPr>
                <p:cNvPr id="10295" name="Freeform 13">
                  <a:extLst>
                    <a:ext uri="{FF2B5EF4-FFF2-40B4-BE49-F238E27FC236}">
                      <a16:creationId xmlns:a16="http://schemas.microsoft.com/office/drawing/2014/main" id="{063E42AA-72E7-4D88-A969-47B91376715E}"/>
                    </a:ext>
                  </a:extLst>
                </p:cNvPr>
                <p:cNvSpPr>
                  <a:spLocks/>
                </p:cNvSpPr>
                <p:nvPr/>
              </p:nvSpPr>
              <p:spPr bwMode="auto">
                <a:xfrm>
                  <a:off x="3762" y="2168"/>
                  <a:ext cx="67" cy="70"/>
                </a:xfrm>
                <a:custGeom>
                  <a:avLst/>
                  <a:gdLst>
                    <a:gd name="T0" fmla="*/ 29 w 67"/>
                    <a:gd name="T1" fmla="*/ 0 h 70"/>
                    <a:gd name="T2" fmla="*/ 56 w 67"/>
                    <a:gd name="T3" fmla="*/ 18 h 70"/>
                    <a:gd name="T4" fmla="*/ 66 w 67"/>
                    <a:gd name="T5" fmla="*/ 57 h 70"/>
                    <a:gd name="T6" fmla="*/ 20 w 67"/>
                    <a:gd name="T7" fmla="*/ 69 h 70"/>
                    <a:gd name="T8" fmla="*/ 0 w 67"/>
                    <a:gd name="T9" fmla="*/ 44 h 70"/>
                    <a:gd name="T10" fmla="*/ 4 w 67"/>
                    <a:gd name="T11" fmla="*/ 21 h 70"/>
                    <a:gd name="T12" fmla="*/ 29 w 67"/>
                    <a:gd name="T13" fmla="*/ 0 h 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7" h="70">
                      <a:moveTo>
                        <a:pt x="29" y="0"/>
                      </a:moveTo>
                      <a:lnTo>
                        <a:pt x="56" y="18"/>
                      </a:lnTo>
                      <a:lnTo>
                        <a:pt x="66" y="57"/>
                      </a:lnTo>
                      <a:lnTo>
                        <a:pt x="20" y="69"/>
                      </a:lnTo>
                      <a:lnTo>
                        <a:pt x="0" y="44"/>
                      </a:lnTo>
                      <a:lnTo>
                        <a:pt x="4" y="21"/>
                      </a:lnTo>
                      <a:lnTo>
                        <a:pt x="29" y="0"/>
                      </a:lnTo>
                    </a:path>
                  </a:pathLst>
                </a:custGeom>
                <a:gradFill rotWithShape="0">
                  <a:gsLst>
                    <a:gs pos="0">
                      <a:srgbClr val="FFFF00"/>
                    </a:gs>
                    <a:gs pos="100000">
                      <a:srgbClr val="E5E500"/>
                    </a:gs>
                  </a:gsLst>
                  <a:path path="rect">
                    <a:fillToRect l="50000" t="50000" r="50000" b="50000"/>
                  </a:path>
                </a:gradFill>
                <a:ln w="12699" cap="rnd" cmpd="sng">
                  <a:solidFill>
                    <a:srgbClr val="FFFF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96" name="Freeform 14">
                  <a:extLst>
                    <a:ext uri="{FF2B5EF4-FFF2-40B4-BE49-F238E27FC236}">
                      <a16:creationId xmlns:a16="http://schemas.microsoft.com/office/drawing/2014/main" id="{3489AC48-8B99-4ADA-A9D2-B22FD46D5F31}"/>
                    </a:ext>
                  </a:extLst>
                </p:cNvPr>
                <p:cNvSpPr>
                  <a:spLocks/>
                </p:cNvSpPr>
                <p:nvPr/>
              </p:nvSpPr>
              <p:spPr bwMode="auto">
                <a:xfrm>
                  <a:off x="3783" y="2227"/>
                  <a:ext cx="187" cy="445"/>
                </a:xfrm>
                <a:custGeom>
                  <a:avLst/>
                  <a:gdLst>
                    <a:gd name="T0" fmla="*/ 46 w 187"/>
                    <a:gd name="T1" fmla="*/ 0 h 445"/>
                    <a:gd name="T2" fmla="*/ 0 w 187"/>
                    <a:gd name="T3" fmla="*/ 12 h 445"/>
                    <a:gd name="T4" fmla="*/ 14 w 187"/>
                    <a:gd name="T5" fmla="*/ 79 h 445"/>
                    <a:gd name="T6" fmla="*/ 139 w 187"/>
                    <a:gd name="T7" fmla="*/ 298 h 445"/>
                    <a:gd name="T8" fmla="*/ 186 w 187"/>
                    <a:gd name="T9" fmla="*/ 444 h 445"/>
                    <a:gd name="T10" fmla="*/ 178 w 187"/>
                    <a:gd name="T11" fmla="*/ 269 h 445"/>
                    <a:gd name="T12" fmla="*/ 92 w 187"/>
                    <a:gd name="T13" fmla="*/ 60 h 445"/>
                    <a:gd name="T14" fmla="*/ 46 w 187"/>
                    <a:gd name="T15" fmla="*/ 0 h 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7" h="445">
                      <a:moveTo>
                        <a:pt x="46" y="0"/>
                      </a:moveTo>
                      <a:lnTo>
                        <a:pt x="0" y="12"/>
                      </a:lnTo>
                      <a:lnTo>
                        <a:pt x="14" y="79"/>
                      </a:lnTo>
                      <a:lnTo>
                        <a:pt x="139" y="298"/>
                      </a:lnTo>
                      <a:lnTo>
                        <a:pt x="186" y="444"/>
                      </a:lnTo>
                      <a:lnTo>
                        <a:pt x="178" y="269"/>
                      </a:lnTo>
                      <a:lnTo>
                        <a:pt x="92" y="60"/>
                      </a:lnTo>
                      <a:lnTo>
                        <a:pt x="46" y="0"/>
                      </a:lnTo>
                    </a:path>
                  </a:pathLst>
                </a:custGeom>
                <a:gradFill rotWithShape="0">
                  <a:gsLst>
                    <a:gs pos="0">
                      <a:srgbClr val="FFFF00"/>
                    </a:gs>
                    <a:gs pos="100000">
                      <a:srgbClr val="E5E500"/>
                    </a:gs>
                  </a:gsLst>
                  <a:path path="rect">
                    <a:fillToRect l="50000" t="50000" r="50000" b="50000"/>
                  </a:path>
                </a:gradFill>
                <a:ln w="12699" cap="rnd" cmpd="sng">
                  <a:solidFill>
                    <a:srgbClr val="FFFF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grpSp>
          <p:sp>
            <p:nvSpPr>
              <p:cNvPr id="10273" name="Freeform 15">
                <a:extLst>
                  <a:ext uri="{FF2B5EF4-FFF2-40B4-BE49-F238E27FC236}">
                    <a16:creationId xmlns:a16="http://schemas.microsoft.com/office/drawing/2014/main" id="{6F369A16-AC5A-4BA3-84B3-FAFF6E2B7E48}"/>
                  </a:ext>
                </a:extLst>
              </p:cNvPr>
              <p:cNvSpPr>
                <a:spLocks/>
              </p:cNvSpPr>
              <p:nvPr/>
            </p:nvSpPr>
            <p:spPr bwMode="auto">
              <a:xfrm flipH="1">
                <a:off x="3618" y="2832"/>
                <a:ext cx="176" cy="111"/>
              </a:xfrm>
              <a:custGeom>
                <a:avLst/>
                <a:gdLst>
                  <a:gd name="T0" fmla="*/ 148 w 213"/>
                  <a:gd name="T1" fmla="*/ 3 h 166"/>
                  <a:gd name="T2" fmla="*/ 124 w 213"/>
                  <a:gd name="T3" fmla="*/ 0 h 166"/>
                  <a:gd name="T4" fmla="*/ 96 w 213"/>
                  <a:gd name="T5" fmla="*/ 0 h 166"/>
                  <a:gd name="T6" fmla="*/ 67 w 213"/>
                  <a:gd name="T7" fmla="*/ 3 h 166"/>
                  <a:gd name="T8" fmla="*/ 42 w 213"/>
                  <a:gd name="T9" fmla="*/ 5 h 166"/>
                  <a:gd name="T10" fmla="*/ 36 w 213"/>
                  <a:gd name="T11" fmla="*/ 8 h 166"/>
                  <a:gd name="T12" fmla="*/ 27 w 213"/>
                  <a:gd name="T13" fmla="*/ 13 h 166"/>
                  <a:gd name="T14" fmla="*/ 13 w 213"/>
                  <a:gd name="T15" fmla="*/ 24 h 166"/>
                  <a:gd name="T16" fmla="*/ 3 w 213"/>
                  <a:gd name="T17" fmla="*/ 30 h 166"/>
                  <a:gd name="T18" fmla="*/ 2 w 213"/>
                  <a:gd name="T19" fmla="*/ 35 h 166"/>
                  <a:gd name="T20" fmla="*/ 2 w 213"/>
                  <a:gd name="T21" fmla="*/ 42 h 166"/>
                  <a:gd name="T22" fmla="*/ 2 w 213"/>
                  <a:gd name="T23" fmla="*/ 50 h 166"/>
                  <a:gd name="T24" fmla="*/ 0 w 213"/>
                  <a:gd name="T25" fmla="*/ 65 h 166"/>
                  <a:gd name="T26" fmla="*/ 0 w 213"/>
                  <a:gd name="T27" fmla="*/ 78 h 166"/>
                  <a:gd name="T28" fmla="*/ 0 w 213"/>
                  <a:gd name="T29" fmla="*/ 88 h 166"/>
                  <a:gd name="T30" fmla="*/ 3 w 213"/>
                  <a:gd name="T31" fmla="*/ 96 h 166"/>
                  <a:gd name="T32" fmla="*/ 99 w 213"/>
                  <a:gd name="T33" fmla="*/ 110 h 166"/>
                  <a:gd name="T34" fmla="*/ 112 w 213"/>
                  <a:gd name="T35" fmla="*/ 107 h 166"/>
                  <a:gd name="T36" fmla="*/ 117 w 213"/>
                  <a:gd name="T37" fmla="*/ 103 h 166"/>
                  <a:gd name="T38" fmla="*/ 126 w 213"/>
                  <a:gd name="T39" fmla="*/ 94 h 166"/>
                  <a:gd name="T40" fmla="*/ 136 w 213"/>
                  <a:gd name="T41" fmla="*/ 84 h 166"/>
                  <a:gd name="T42" fmla="*/ 148 w 213"/>
                  <a:gd name="T43" fmla="*/ 76 h 166"/>
                  <a:gd name="T44" fmla="*/ 155 w 213"/>
                  <a:gd name="T45" fmla="*/ 72 h 166"/>
                  <a:gd name="T46" fmla="*/ 155 w 213"/>
                  <a:gd name="T47" fmla="*/ 67 h 166"/>
                  <a:gd name="T48" fmla="*/ 158 w 213"/>
                  <a:gd name="T49" fmla="*/ 52 h 166"/>
                  <a:gd name="T50" fmla="*/ 175 w 213"/>
                  <a:gd name="T51" fmla="*/ 28 h 166"/>
                  <a:gd name="T52" fmla="*/ 148 w 213"/>
                  <a:gd name="T53" fmla="*/ 3 h 16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3" h="166">
                    <a:moveTo>
                      <a:pt x="179" y="5"/>
                    </a:moveTo>
                    <a:lnTo>
                      <a:pt x="150" y="0"/>
                    </a:lnTo>
                    <a:lnTo>
                      <a:pt x="116" y="0"/>
                    </a:lnTo>
                    <a:lnTo>
                      <a:pt x="81" y="4"/>
                    </a:lnTo>
                    <a:lnTo>
                      <a:pt x="51" y="8"/>
                    </a:lnTo>
                    <a:lnTo>
                      <a:pt x="43" y="12"/>
                    </a:lnTo>
                    <a:lnTo>
                      <a:pt x="33" y="20"/>
                    </a:lnTo>
                    <a:lnTo>
                      <a:pt x="16" y="36"/>
                    </a:lnTo>
                    <a:lnTo>
                      <a:pt x="4" y="45"/>
                    </a:lnTo>
                    <a:lnTo>
                      <a:pt x="2" y="52"/>
                    </a:lnTo>
                    <a:lnTo>
                      <a:pt x="3" y="63"/>
                    </a:lnTo>
                    <a:lnTo>
                      <a:pt x="3" y="75"/>
                    </a:lnTo>
                    <a:lnTo>
                      <a:pt x="0" y="97"/>
                    </a:lnTo>
                    <a:lnTo>
                      <a:pt x="0" y="116"/>
                    </a:lnTo>
                    <a:lnTo>
                      <a:pt x="0" y="131"/>
                    </a:lnTo>
                    <a:lnTo>
                      <a:pt x="4" y="144"/>
                    </a:lnTo>
                    <a:lnTo>
                      <a:pt x="120" y="165"/>
                    </a:lnTo>
                    <a:lnTo>
                      <a:pt x="135" y="160"/>
                    </a:lnTo>
                    <a:lnTo>
                      <a:pt x="141" y="154"/>
                    </a:lnTo>
                    <a:lnTo>
                      <a:pt x="152" y="141"/>
                    </a:lnTo>
                    <a:lnTo>
                      <a:pt x="165" y="125"/>
                    </a:lnTo>
                    <a:lnTo>
                      <a:pt x="179" y="114"/>
                    </a:lnTo>
                    <a:lnTo>
                      <a:pt x="187" y="107"/>
                    </a:lnTo>
                    <a:lnTo>
                      <a:pt x="188" y="100"/>
                    </a:lnTo>
                    <a:lnTo>
                      <a:pt x="191" y="78"/>
                    </a:lnTo>
                    <a:lnTo>
                      <a:pt x="212" y="42"/>
                    </a:lnTo>
                    <a:lnTo>
                      <a:pt x="179" y="5"/>
                    </a:lnTo>
                  </a:path>
                </a:pathLst>
              </a:custGeom>
              <a:solidFill>
                <a:srgbClr val="FFA080"/>
              </a:solidFill>
              <a:ln w="12699"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74" name="Freeform 16">
                <a:extLst>
                  <a:ext uri="{FF2B5EF4-FFF2-40B4-BE49-F238E27FC236}">
                    <a16:creationId xmlns:a16="http://schemas.microsoft.com/office/drawing/2014/main" id="{2734504C-B16D-4EA8-B0C9-4E65C888CFBE}"/>
                  </a:ext>
                </a:extLst>
              </p:cNvPr>
              <p:cNvSpPr>
                <a:spLocks/>
              </p:cNvSpPr>
              <p:nvPr/>
            </p:nvSpPr>
            <p:spPr bwMode="auto">
              <a:xfrm flipH="1">
                <a:off x="3151" y="2746"/>
                <a:ext cx="68" cy="75"/>
              </a:xfrm>
              <a:custGeom>
                <a:avLst/>
                <a:gdLst>
                  <a:gd name="T0" fmla="*/ 0 w 83"/>
                  <a:gd name="T1" fmla="*/ 39 h 115"/>
                  <a:gd name="T2" fmla="*/ 18 w 83"/>
                  <a:gd name="T3" fmla="*/ 74 h 115"/>
                  <a:gd name="T4" fmla="*/ 67 w 83"/>
                  <a:gd name="T5" fmla="*/ 0 h 115"/>
                  <a:gd name="T6" fmla="*/ 43 w 83"/>
                  <a:gd name="T7" fmla="*/ 5 h 115"/>
                  <a:gd name="T8" fmla="*/ 0 w 83"/>
                  <a:gd name="T9" fmla="*/ 39 h 1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 h="115">
                    <a:moveTo>
                      <a:pt x="0" y="60"/>
                    </a:moveTo>
                    <a:lnTo>
                      <a:pt x="22" y="114"/>
                    </a:lnTo>
                    <a:lnTo>
                      <a:pt x="82" y="0"/>
                    </a:lnTo>
                    <a:lnTo>
                      <a:pt x="52" y="8"/>
                    </a:lnTo>
                    <a:lnTo>
                      <a:pt x="0" y="60"/>
                    </a:lnTo>
                  </a:path>
                </a:pathLst>
              </a:custGeom>
              <a:solidFill>
                <a:srgbClr val="FFFFFF"/>
              </a:solidFill>
              <a:ln w="12699"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75" name="Freeform 17">
                <a:extLst>
                  <a:ext uri="{FF2B5EF4-FFF2-40B4-BE49-F238E27FC236}">
                    <a16:creationId xmlns:a16="http://schemas.microsoft.com/office/drawing/2014/main" id="{E5547206-6F3D-444C-9053-D5E6B979FB8B}"/>
                  </a:ext>
                </a:extLst>
              </p:cNvPr>
              <p:cNvSpPr>
                <a:spLocks/>
              </p:cNvSpPr>
              <p:nvPr/>
            </p:nvSpPr>
            <p:spPr bwMode="auto">
              <a:xfrm flipH="1">
                <a:off x="2985" y="2593"/>
                <a:ext cx="304" cy="265"/>
              </a:xfrm>
              <a:custGeom>
                <a:avLst/>
                <a:gdLst>
                  <a:gd name="T0" fmla="*/ 67 w 368"/>
                  <a:gd name="T1" fmla="*/ 21 h 396"/>
                  <a:gd name="T2" fmla="*/ 60 w 368"/>
                  <a:gd name="T3" fmla="*/ 38 h 396"/>
                  <a:gd name="T4" fmla="*/ 58 w 368"/>
                  <a:gd name="T5" fmla="*/ 51 h 396"/>
                  <a:gd name="T6" fmla="*/ 55 w 368"/>
                  <a:gd name="T7" fmla="*/ 63 h 396"/>
                  <a:gd name="T8" fmla="*/ 52 w 368"/>
                  <a:gd name="T9" fmla="*/ 80 h 396"/>
                  <a:gd name="T10" fmla="*/ 51 w 368"/>
                  <a:gd name="T11" fmla="*/ 91 h 396"/>
                  <a:gd name="T12" fmla="*/ 50 w 368"/>
                  <a:gd name="T13" fmla="*/ 102 h 396"/>
                  <a:gd name="T14" fmla="*/ 48 w 368"/>
                  <a:gd name="T15" fmla="*/ 108 h 396"/>
                  <a:gd name="T16" fmla="*/ 40 w 368"/>
                  <a:gd name="T17" fmla="*/ 115 h 396"/>
                  <a:gd name="T18" fmla="*/ 31 w 368"/>
                  <a:gd name="T19" fmla="*/ 125 h 396"/>
                  <a:gd name="T20" fmla="*/ 25 w 368"/>
                  <a:gd name="T21" fmla="*/ 134 h 396"/>
                  <a:gd name="T22" fmla="*/ 17 w 368"/>
                  <a:gd name="T23" fmla="*/ 148 h 396"/>
                  <a:gd name="T24" fmla="*/ 7 w 368"/>
                  <a:gd name="T25" fmla="*/ 161 h 396"/>
                  <a:gd name="T26" fmla="*/ 1 w 368"/>
                  <a:gd name="T27" fmla="*/ 172 h 396"/>
                  <a:gd name="T28" fmla="*/ 0 w 368"/>
                  <a:gd name="T29" fmla="*/ 178 h 396"/>
                  <a:gd name="T30" fmla="*/ 6 w 368"/>
                  <a:gd name="T31" fmla="*/ 181 h 396"/>
                  <a:gd name="T32" fmla="*/ 20 w 368"/>
                  <a:gd name="T33" fmla="*/ 182 h 396"/>
                  <a:gd name="T34" fmla="*/ 31 w 368"/>
                  <a:gd name="T35" fmla="*/ 181 h 396"/>
                  <a:gd name="T36" fmla="*/ 40 w 368"/>
                  <a:gd name="T37" fmla="*/ 179 h 396"/>
                  <a:gd name="T38" fmla="*/ 51 w 368"/>
                  <a:gd name="T39" fmla="*/ 179 h 396"/>
                  <a:gd name="T40" fmla="*/ 62 w 368"/>
                  <a:gd name="T41" fmla="*/ 185 h 396"/>
                  <a:gd name="T42" fmla="*/ 63 w 368"/>
                  <a:gd name="T43" fmla="*/ 197 h 396"/>
                  <a:gd name="T44" fmla="*/ 111 w 368"/>
                  <a:gd name="T45" fmla="*/ 174 h 396"/>
                  <a:gd name="T46" fmla="*/ 82 w 368"/>
                  <a:gd name="T47" fmla="*/ 219 h 396"/>
                  <a:gd name="T48" fmla="*/ 78 w 368"/>
                  <a:gd name="T49" fmla="*/ 230 h 396"/>
                  <a:gd name="T50" fmla="*/ 76 w 368"/>
                  <a:gd name="T51" fmla="*/ 238 h 396"/>
                  <a:gd name="T52" fmla="*/ 72 w 368"/>
                  <a:gd name="T53" fmla="*/ 251 h 396"/>
                  <a:gd name="T54" fmla="*/ 78 w 368"/>
                  <a:gd name="T55" fmla="*/ 259 h 396"/>
                  <a:gd name="T56" fmla="*/ 89 w 368"/>
                  <a:gd name="T57" fmla="*/ 264 h 396"/>
                  <a:gd name="T58" fmla="*/ 103 w 368"/>
                  <a:gd name="T59" fmla="*/ 264 h 396"/>
                  <a:gd name="T60" fmla="*/ 121 w 368"/>
                  <a:gd name="T61" fmla="*/ 264 h 396"/>
                  <a:gd name="T62" fmla="*/ 133 w 368"/>
                  <a:gd name="T63" fmla="*/ 261 h 396"/>
                  <a:gd name="T64" fmla="*/ 159 w 368"/>
                  <a:gd name="T65" fmla="*/ 255 h 396"/>
                  <a:gd name="T66" fmla="*/ 179 w 368"/>
                  <a:gd name="T67" fmla="*/ 246 h 396"/>
                  <a:gd name="T68" fmla="*/ 197 w 368"/>
                  <a:gd name="T69" fmla="*/ 247 h 396"/>
                  <a:gd name="T70" fmla="*/ 245 w 368"/>
                  <a:gd name="T71" fmla="*/ 245 h 396"/>
                  <a:gd name="T72" fmla="*/ 303 w 368"/>
                  <a:gd name="T73" fmla="*/ 202 h 396"/>
                  <a:gd name="T74" fmla="*/ 298 w 368"/>
                  <a:gd name="T75" fmla="*/ 153 h 396"/>
                  <a:gd name="T76" fmla="*/ 285 w 368"/>
                  <a:gd name="T77" fmla="*/ 111 h 396"/>
                  <a:gd name="T78" fmla="*/ 264 w 368"/>
                  <a:gd name="T79" fmla="*/ 79 h 396"/>
                  <a:gd name="T80" fmla="*/ 239 w 368"/>
                  <a:gd name="T81" fmla="*/ 52 h 396"/>
                  <a:gd name="T82" fmla="*/ 203 w 368"/>
                  <a:gd name="T83" fmla="*/ 25 h 396"/>
                  <a:gd name="T84" fmla="*/ 177 w 368"/>
                  <a:gd name="T85" fmla="*/ 11 h 396"/>
                  <a:gd name="T86" fmla="*/ 150 w 368"/>
                  <a:gd name="T87" fmla="*/ 2 h 396"/>
                  <a:gd name="T88" fmla="*/ 124 w 368"/>
                  <a:gd name="T89" fmla="*/ 0 h 396"/>
                  <a:gd name="T90" fmla="*/ 98 w 368"/>
                  <a:gd name="T91" fmla="*/ 1 h 396"/>
                  <a:gd name="T92" fmla="*/ 79 w 368"/>
                  <a:gd name="T93" fmla="*/ 11 h 396"/>
                  <a:gd name="T94" fmla="*/ 67 w 368"/>
                  <a:gd name="T95" fmla="*/ 21 h 39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68" h="396">
                    <a:moveTo>
                      <a:pt x="81" y="31"/>
                    </a:moveTo>
                    <a:lnTo>
                      <a:pt x="73" y="57"/>
                    </a:lnTo>
                    <a:lnTo>
                      <a:pt x="70" y="76"/>
                    </a:lnTo>
                    <a:lnTo>
                      <a:pt x="67" y="94"/>
                    </a:lnTo>
                    <a:lnTo>
                      <a:pt x="63" y="119"/>
                    </a:lnTo>
                    <a:lnTo>
                      <a:pt x="62" y="136"/>
                    </a:lnTo>
                    <a:lnTo>
                      <a:pt x="60" y="152"/>
                    </a:lnTo>
                    <a:lnTo>
                      <a:pt x="58" y="161"/>
                    </a:lnTo>
                    <a:lnTo>
                      <a:pt x="48" y="172"/>
                    </a:lnTo>
                    <a:lnTo>
                      <a:pt x="37" y="187"/>
                    </a:lnTo>
                    <a:lnTo>
                      <a:pt x="30" y="200"/>
                    </a:lnTo>
                    <a:lnTo>
                      <a:pt x="20" y="221"/>
                    </a:lnTo>
                    <a:lnTo>
                      <a:pt x="9" y="241"/>
                    </a:lnTo>
                    <a:lnTo>
                      <a:pt x="1" y="257"/>
                    </a:lnTo>
                    <a:lnTo>
                      <a:pt x="0" y="266"/>
                    </a:lnTo>
                    <a:lnTo>
                      <a:pt x="7" y="271"/>
                    </a:lnTo>
                    <a:lnTo>
                      <a:pt x="24" y="272"/>
                    </a:lnTo>
                    <a:lnTo>
                      <a:pt x="37" y="271"/>
                    </a:lnTo>
                    <a:lnTo>
                      <a:pt x="48" y="267"/>
                    </a:lnTo>
                    <a:lnTo>
                      <a:pt x="62" y="267"/>
                    </a:lnTo>
                    <a:lnTo>
                      <a:pt x="75" y="276"/>
                    </a:lnTo>
                    <a:lnTo>
                      <a:pt x="76" y="295"/>
                    </a:lnTo>
                    <a:lnTo>
                      <a:pt x="134" y="260"/>
                    </a:lnTo>
                    <a:lnTo>
                      <a:pt x="99" y="328"/>
                    </a:lnTo>
                    <a:lnTo>
                      <a:pt x="95" y="344"/>
                    </a:lnTo>
                    <a:lnTo>
                      <a:pt x="92" y="356"/>
                    </a:lnTo>
                    <a:lnTo>
                      <a:pt x="87" y="375"/>
                    </a:lnTo>
                    <a:lnTo>
                      <a:pt x="94" y="387"/>
                    </a:lnTo>
                    <a:lnTo>
                      <a:pt x="108" y="394"/>
                    </a:lnTo>
                    <a:lnTo>
                      <a:pt x="125" y="395"/>
                    </a:lnTo>
                    <a:lnTo>
                      <a:pt x="146" y="394"/>
                    </a:lnTo>
                    <a:lnTo>
                      <a:pt x="161" y="390"/>
                    </a:lnTo>
                    <a:lnTo>
                      <a:pt x="193" y="381"/>
                    </a:lnTo>
                    <a:lnTo>
                      <a:pt x="217" y="368"/>
                    </a:lnTo>
                    <a:lnTo>
                      <a:pt x="239" y="369"/>
                    </a:lnTo>
                    <a:lnTo>
                      <a:pt x="297" y="366"/>
                    </a:lnTo>
                    <a:lnTo>
                      <a:pt x="367" y="302"/>
                    </a:lnTo>
                    <a:lnTo>
                      <a:pt x="361" y="229"/>
                    </a:lnTo>
                    <a:lnTo>
                      <a:pt x="345" y="166"/>
                    </a:lnTo>
                    <a:lnTo>
                      <a:pt x="319" y="118"/>
                    </a:lnTo>
                    <a:lnTo>
                      <a:pt x="289" y="78"/>
                    </a:lnTo>
                    <a:lnTo>
                      <a:pt x="246" y="37"/>
                    </a:lnTo>
                    <a:lnTo>
                      <a:pt x="214" y="16"/>
                    </a:lnTo>
                    <a:lnTo>
                      <a:pt x="181" y="3"/>
                    </a:lnTo>
                    <a:lnTo>
                      <a:pt x="150" y="0"/>
                    </a:lnTo>
                    <a:lnTo>
                      <a:pt x="119" y="2"/>
                    </a:lnTo>
                    <a:lnTo>
                      <a:pt x="96" y="16"/>
                    </a:lnTo>
                    <a:lnTo>
                      <a:pt x="81" y="31"/>
                    </a:lnTo>
                  </a:path>
                </a:pathLst>
              </a:custGeom>
              <a:solidFill>
                <a:srgbClr val="FF7C80"/>
              </a:solidFill>
              <a:ln w="12699" cap="rnd"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76" name="Freeform 18">
                <a:extLst>
                  <a:ext uri="{FF2B5EF4-FFF2-40B4-BE49-F238E27FC236}">
                    <a16:creationId xmlns:a16="http://schemas.microsoft.com/office/drawing/2014/main" id="{ED580407-3D1D-4F11-9B66-731D67B8EAAF}"/>
                  </a:ext>
                </a:extLst>
              </p:cNvPr>
              <p:cNvSpPr>
                <a:spLocks/>
              </p:cNvSpPr>
              <p:nvPr/>
            </p:nvSpPr>
            <p:spPr bwMode="auto">
              <a:xfrm flipH="1">
                <a:off x="2975" y="2576"/>
                <a:ext cx="285" cy="175"/>
              </a:xfrm>
              <a:custGeom>
                <a:avLst/>
                <a:gdLst>
                  <a:gd name="T0" fmla="*/ 272 w 348"/>
                  <a:gd name="T1" fmla="*/ 174 h 262"/>
                  <a:gd name="T2" fmla="*/ 277 w 348"/>
                  <a:gd name="T3" fmla="*/ 162 h 262"/>
                  <a:gd name="T4" fmla="*/ 283 w 348"/>
                  <a:gd name="T5" fmla="*/ 142 h 262"/>
                  <a:gd name="T6" fmla="*/ 284 w 348"/>
                  <a:gd name="T7" fmla="*/ 122 h 262"/>
                  <a:gd name="T8" fmla="*/ 283 w 348"/>
                  <a:gd name="T9" fmla="*/ 97 h 262"/>
                  <a:gd name="T10" fmla="*/ 276 w 348"/>
                  <a:gd name="T11" fmla="*/ 75 h 262"/>
                  <a:gd name="T12" fmla="*/ 267 w 348"/>
                  <a:gd name="T13" fmla="*/ 59 h 262"/>
                  <a:gd name="T14" fmla="*/ 255 w 348"/>
                  <a:gd name="T15" fmla="*/ 45 h 262"/>
                  <a:gd name="T16" fmla="*/ 241 w 348"/>
                  <a:gd name="T17" fmla="*/ 35 h 262"/>
                  <a:gd name="T18" fmla="*/ 219 w 348"/>
                  <a:gd name="T19" fmla="*/ 23 h 262"/>
                  <a:gd name="T20" fmla="*/ 192 w 348"/>
                  <a:gd name="T21" fmla="*/ 9 h 262"/>
                  <a:gd name="T22" fmla="*/ 158 w 348"/>
                  <a:gd name="T23" fmla="*/ 0 h 262"/>
                  <a:gd name="T24" fmla="*/ 130 w 348"/>
                  <a:gd name="T25" fmla="*/ 0 h 262"/>
                  <a:gd name="T26" fmla="*/ 97 w 348"/>
                  <a:gd name="T27" fmla="*/ 1 h 262"/>
                  <a:gd name="T28" fmla="*/ 66 w 348"/>
                  <a:gd name="T29" fmla="*/ 9 h 262"/>
                  <a:gd name="T30" fmla="*/ 31 w 348"/>
                  <a:gd name="T31" fmla="*/ 26 h 262"/>
                  <a:gd name="T32" fmla="*/ 16 w 348"/>
                  <a:gd name="T33" fmla="*/ 39 h 262"/>
                  <a:gd name="T34" fmla="*/ 7 w 348"/>
                  <a:gd name="T35" fmla="*/ 51 h 262"/>
                  <a:gd name="T36" fmla="*/ 0 w 348"/>
                  <a:gd name="T37" fmla="*/ 63 h 262"/>
                  <a:gd name="T38" fmla="*/ 17 w 348"/>
                  <a:gd name="T39" fmla="*/ 56 h 262"/>
                  <a:gd name="T40" fmla="*/ 18 w 348"/>
                  <a:gd name="T41" fmla="*/ 71 h 262"/>
                  <a:gd name="T42" fmla="*/ 29 w 348"/>
                  <a:gd name="T43" fmla="*/ 57 h 262"/>
                  <a:gd name="T44" fmla="*/ 43 w 348"/>
                  <a:gd name="T45" fmla="*/ 67 h 262"/>
                  <a:gd name="T46" fmla="*/ 47 w 348"/>
                  <a:gd name="T47" fmla="*/ 50 h 262"/>
                  <a:gd name="T48" fmla="*/ 55 w 348"/>
                  <a:gd name="T49" fmla="*/ 45 h 262"/>
                  <a:gd name="T50" fmla="*/ 70 w 348"/>
                  <a:gd name="T51" fmla="*/ 41 h 262"/>
                  <a:gd name="T52" fmla="*/ 88 w 348"/>
                  <a:gd name="T53" fmla="*/ 40 h 262"/>
                  <a:gd name="T54" fmla="*/ 107 w 348"/>
                  <a:gd name="T55" fmla="*/ 43 h 262"/>
                  <a:gd name="T56" fmla="*/ 125 w 348"/>
                  <a:gd name="T57" fmla="*/ 47 h 262"/>
                  <a:gd name="T58" fmla="*/ 127 w 348"/>
                  <a:gd name="T59" fmla="*/ 55 h 262"/>
                  <a:gd name="T60" fmla="*/ 127 w 348"/>
                  <a:gd name="T61" fmla="*/ 63 h 262"/>
                  <a:gd name="T62" fmla="*/ 130 w 348"/>
                  <a:gd name="T63" fmla="*/ 76 h 262"/>
                  <a:gd name="T64" fmla="*/ 137 w 348"/>
                  <a:gd name="T65" fmla="*/ 86 h 262"/>
                  <a:gd name="T66" fmla="*/ 147 w 348"/>
                  <a:gd name="T67" fmla="*/ 98 h 262"/>
                  <a:gd name="T68" fmla="*/ 143 w 348"/>
                  <a:gd name="T69" fmla="*/ 121 h 262"/>
                  <a:gd name="T70" fmla="*/ 161 w 348"/>
                  <a:gd name="T71" fmla="*/ 115 h 262"/>
                  <a:gd name="T72" fmla="*/ 169 w 348"/>
                  <a:gd name="T73" fmla="*/ 106 h 262"/>
                  <a:gd name="T74" fmla="*/ 176 w 348"/>
                  <a:gd name="T75" fmla="*/ 102 h 262"/>
                  <a:gd name="T76" fmla="*/ 188 w 348"/>
                  <a:gd name="T77" fmla="*/ 102 h 262"/>
                  <a:gd name="T78" fmla="*/ 199 w 348"/>
                  <a:gd name="T79" fmla="*/ 105 h 262"/>
                  <a:gd name="T80" fmla="*/ 208 w 348"/>
                  <a:gd name="T81" fmla="*/ 112 h 262"/>
                  <a:gd name="T82" fmla="*/ 218 w 348"/>
                  <a:gd name="T83" fmla="*/ 124 h 262"/>
                  <a:gd name="T84" fmla="*/ 220 w 348"/>
                  <a:gd name="T85" fmla="*/ 136 h 262"/>
                  <a:gd name="T86" fmla="*/ 218 w 348"/>
                  <a:gd name="T87" fmla="*/ 147 h 262"/>
                  <a:gd name="T88" fmla="*/ 207 w 348"/>
                  <a:gd name="T89" fmla="*/ 164 h 262"/>
                  <a:gd name="T90" fmla="*/ 234 w 348"/>
                  <a:gd name="T91" fmla="*/ 166 h 262"/>
                  <a:gd name="T92" fmla="*/ 251 w 348"/>
                  <a:gd name="T93" fmla="*/ 169 h 262"/>
                  <a:gd name="T94" fmla="*/ 272 w 348"/>
                  <a:gd name="T95" fmla="*/ 174 h 2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48" h="262">
                    <a:moveTo>
                      <a:pt x="332" y="261"/>
                    </a:moveTo>
                    <a:lnTo>
                      <a:pt x="338" y="242"/>
                    </a:lnTo>
                    <a:lnTo>
                      <a:pt x="345" y="213"/>
                    </a:lnTo>
                    <a:lnTo>
                      <a:pt x="347" y="183"/>
                    </a:lnTo>
                    <a:lnTo>
                      <a:pt x="346" y="145"/>
                    </a:lnTo>
                    <a:lnTo>
                      <a:pt x="337" y="113"/>
                    </a:lnTo>
                    <a:lnTo>
                      <a:pt x="326" y="88"/>
                    </a:lnTo>
                    <a:lnTo>
                      <a:pt x="311" y="67"/>
                    </a:lnTo>
                    <a:lnTo>
                      <a:pt x="294" y="53"/>
                    </a:lnTo>
                    <a:lnTo>
                      <a:pt x="267" y="35"/>
                    </a:lnTo>
                    <a:lnTo>
                      <a:pt x="235" y="14"/>
                    </a:lnTo>
                    <a:lnTo>
                      <a:pt x="193" y="0"/>
                    </a:lnTo>
                    <a:lnTo>
                      <a:pt x="159" y="0"/>
                    </a:lnTo>
                    <a:lnTo>
                      <a:pt x="119" y="2"/>
                    </a:lnTo>
                    <a:lnTo>
                      <a:pt x="80" y="14"/>
                    </a:lnTo>
                    <a:lnTo>
                      <a:pt x="38" y="39"/>
                    </a:lnTo>
                    <a:lnTo>
                      <a:pt x="19" y="59"/>
                    </a:lnTo>
                    <a:lnTo>
                      <a:pt x="8" y="77"/>
                    </a:lnTo>
                    <a:lnTo>
                      <a:pt x="0" y="95"/>
                    </a:lnTo>
                    <a:lnTo>
                      <a:pt x="21" y="84"/>
                    </a:lnTo>
                    <a:lnTo>
                      <a:pt x="22" y="106"/>
                    </a:lnTo>
                    <a:lnTo>
                      <a:pt x="35" y="86"/>
                    </a:lnTo>
                    <a:lnTo>
                      <a:pt x="53" y="100"/>
                    </a:lnTo>
                    <a:lnTo>
                      <a:pt x="57" y="75"/>
                    </a:lnTo>
                    <a:lnTo>
                      <a:pt x="67" y="68"/>
                    </a:lnTo>
                    <a:lnTo>
                      <a:pt x="85" y="61"/>
                    </a:lnTo>
                    <a:lnTo>
                      <a:pt x="108" y="60"/>
                    </a:lnTo>
                    <a:lnTo>
                      <a:pt x="131" y="64"/>
                    </a:lnTo>
                    <a:lnTo>
                      <a:pt x="153" y="70"/>
                    </a:lnTo>
                    <a:lnTo>
                      <a:pt x="155" y="82"/>
                    </a:lnTo>
                    <a:lnTo>
                      <a:pt x="155" y="95"/>
                    </a:lnTo>
                    <a:lnTo>
                      <a:pt x="159" y="114"/>
                    </a:lnTo>
                    <a:lnTo>
                      <a:pt x="167" y="129"/>
                    </a:lnTo>
                    <a:lnTo>
                      <a:pt x="179" y="146"/>
                    </a:lnTo>
                    <a:lnTo>
                      <a:pt x="175" y="181"/>
                    </a:lnTo>
                    <a:lnTo>
                      <a:pt x="197" y="172"/>
                    </a:lnTo>
                    <a:lnTo>
                      <a:pt x="206" y="158"/>
                    </a:lnTo>
                    <a:lnTo>
                      <a:pt x="215" y="152"/>
                    </a:lnTo>
                    <a:lnTo>
                      <a:pt x="229" y="153"/>
                    </a:lnTo>
                    <a:lnTo>
                      <a:pt x="243" y="157"/>
                    </a:lnTo>
                    <a:lnTo>
                      <a:pt x="254" y="167"/>
                    </a:lnTo>
                    <a:lnTo>
                      <a:pt x="266" y="185"/>
                    </a:lnTo>
                    <a:lnTo>
                      <a:pt x="269" y="203"/>
                    </a:lnTo>
                    <a:lnTo>
                      <a:pt x="266" y="220"/>
                    </a:lnTo>
                    <a:lnTo>
                      <a:pt x="253" y="246"/>
                    </a:lnTo>
                    <a:lnTo>
                      <a:pt x="286" y="249"/>
                    </a:lnTo>
                    <a:lnTo>
                      <a:pt x="307" y="253"/>
                    </a:lnTo>
                    <a:lnTo>
                      <a:pt x="332" y="261"/>
                    </a:lnTo>
                  </a:path>
                </a:pathLst>
              </a:custGeom>
              <a:solidFill>
                <a:srgbClr val="CCFF99"/>
              </a:solidFill>
              <a:ln w="12699"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77" name="Freeform 19">
                <a:extLst>
                  <a:ext uri="{FF2B5EF4-FFF2-40B4-BE49-F238E27FC236}">
                    <a16:creationId xmlns:a16="http://schemas.microsoft.com/office/drawing/2014/main" id="{74B7B82B-B24F-464B-9699-F9B38686854F}"/>
                  </a:ext>
                </a:extLst>
              </p:cNvPr>
              <p:cNvSpPr>
                <a:spLocks/>
              </p:cNvSpPr>
              <p:nvPr/>
            </p:nvSpPr>
            <p:spPr bwMode="auto">
              <a:xfrm flipH="1">
                <a:off x="3183" y="2653"/>
                <a:ext cx="55" cy="26"/>
              </a:xfrm>
              <a:custGeom>
                <a:avLst/>
                <a:gdLst>
                  <a:gd name="T0" fmla="*/ 6 w 67"/>
                  <a:gd name="T1" fmla="*/ 0 h 40"/>
                  <a:gd name="T2" fmla="*/ 51 w 67"/>
                  <a:gd name="T3" fmla="*/ 20 h 40"/>
                  <a:gd name="T4" fmla="*/ 54 w 67"/>
                  <a:gd name="T5" fmla="*/ 25 h 40"/>
                  <a:gd name="T6" fmla="*/ 0 w 67"/>
                  <a:gd name="T7" fmla="*/ 19 h 40"/>
                  <a:gd name="T8" fmla="*/ 6 w 67"/>
                  <a:gd name="T9" fmla="*/ 0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 h="40">
                    <a:moveTo>
                      <a:pt x="7" y="0"/>
                    </a:moveTo>
                    <a:lnTo>
                      <a:pt x="62" y="30"/>
                    </a:lnTo>
                    <a:lnTo>
                      <a:pt x="66" y="39"/>
                    </a:lnTo>
                    <a:lnTo>
                      <a:pt x="0" y="29"/>
                    </a:lnTo>
                    <a:lnTo>
                      <a:pt x="7" y="0"/>
                    </a:lnTo>
                  </a:path>
                </a:pathLst>
              </a:custGeom>
              <a:solidFill>
                <a:srgbClr val="804000"/>
              </a:solidFill>
              <a:ln w="12699"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78" name="Oval 20">
                <a:extLst>
                  <a:ext uri="{FF2B5EF4-FFF2-40B4-BE49-F238E27FC236}">
                    <a16:creationId xmlns:a16="http://schemas.microsoft.com/office/drawing/2014/main" id="{E9F80CF5-0540-4E36-BF0B-5C9B66F88476}"/>
                  </a:ext>
                </a:extLst>
              </p:cNvPr>
              <p:cNvSpPr>
                <a:spLocks noChangeArrowheads="1"/>
              </p:cNvSpPr>
              <p:nvPr/>
            </p:nvSpPr>
            <p:spPr bwMode="auto">
              <a:xfrm rot="1380000">
                <a:off x="3202" y="2688"/>
                <a:ext cx="46" cy="33"/>
              </a:xfrm>
              <a:prstGeom prst="ellipse">
                <a:avLst/>
              </a:prstGeom>
              <a:solidFill>
                <a:srgbClr val="FFFFFF"/>
              </a:solidFill>
              <a:ln w="12699">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50000"/>
                  </a:spcBef>
                  <a:defRPr sz="3000">
                    <a:solidFill>
                      <a:srgbClr val="FFFF66"/>
                    </a:solidFill>
                    <a:latin typeface="Times New Roman" panose="02020603050405020304" pitchFamily="18" charset="0"/>
                  </a:defRPr>
                </a:lvl1pPr>
                <a:lvl2pPr marL="742950" indent="-285750">
                  <a:spcBef>
                    <a:spcPct val="50000"/>
                  </a:spcBef>
                  <a:defRPr sz="3000">
                    <a:solidFill>
                      <a:srgbClr val="FFFF66"/>
                    </a:solidFill>
                    <a:latin typeface="Times New Roman" panose="02020603050405020304" pitchFamily="18" charset="0"/>
                  </a:defRPr>
                </a:lvl2pPr>
                <a:lvl3pPr marL="1143000" indent="-228600">
                  <a:spcBef>
                    <a:spcPct val="50000"/>
                  </a:spcBef>
                  <a:defRPr sz="3000">
                    <a:solidFill>
                      <a:srgbClr val="FFFF66"/>
                    </a:solidFill>
                    <a:latin typeface="Times New Roman" panose="02020603050405020304" pitchFamily="18" charset="0"/>
                  </a:defRPr>
                </a:lvl3pPr>
                <a:lvl4pPr marL="1600200" indent="-228600">
                  <a:spcBef>
                    <a:spcPct val="50000"/>
                  </a:spcBef>
                  <a:defRPr sz="3000">
                    <a:solidFill>
                      <a:srgbClr val="FFFF66"/>
                    </a:solidFill>
                    <a:latin typeface="Times New Roman" panose="02020603050405020304" pitchFamily="18" charset="0"/>
                  </a:defRPr>
                </a:lvl4pPr>
                <a:lvl5pPr marL="2057400" indent="-228600">
                  <a:spcBef>
                    <a:spcPct val="50000"/>
                  </a:spcBef>
                  <a:defRPr sz="3000">
                    <a:solidFill>
                      <a:srgbClr val="FFFF66"/>
                    </a:solidFill>
                    <a:latin typeface="Times New Roman" panose="02020603050405020304" pitchFamily="18" charset="0"/>
                  </a:defRPr>
                </a:lvl5pPr>
                <a:lvl6pPr marL="2514600" indent="-228600" eaLnBrk="0" fontAlgn="base" hangingPunct="0">
                  <a:spcBef>
                    <a:spcPct val="50000"/>
                  </a:spcBef>
                  <a:spcAft>
                    <a:spcPct val="0"/>
                  </a:spcAft>
                  <a:defRPr sz="3000">
                    <a:solidFill>
                      <a:srgbClr val="FFFF66"/>
                    </a:solidFill>
                    <a:latin typeface="Times New Roman" panose="02020603050405020304" pitchFamily="18" charset="0"/>
                  </a:defRPr>
                </a:lvl6pPr>
                <a:lvl7pPr marL="2971800" indent="-228600" eaLnBrk="0" fontAlgn="base" hangingPunct="0">
                  <a:spcBef>
                    <a:spcPct val="50000"/>
                  </a:spcBef>
                  <a:spcAft>
                    <a:spcPct val="0"/>
                  </a:spcAft>
                  <a:defRPr sz="3000">
                    <a:solidFill>
                      <a:srgbClr val="FFFF66"/>
                    </a:solidFill>
                    <a:latin typeface="Times New Roman" panose="02020603050405020304" pitchFamily="18" charset="0"/>
                  </a:defRPr>
                </a:lvl7pPr>
                <a:lvl8pPr marL="3429000" indent="-228600" eaLnBrk="0" fontAlgn="base" hangingPunct="0">
                  <a:spcBef>
                    <a:spcPct val="50000"/>
                  </a:spcBef>
                  <a:spcAft>
                    <a:spcPct val="0"/>
                  </a:spcAft>
                  <a:defRPr sz="3000">
                    <a:solidFill>
                      <a:srgbClr val="FFFF66"/>
                    </a:solidFill>
                    <a:latin typeface="Times New Roman" panose="02020603050405020304" pitchFamily="18" charset="0"/>
                  </a:defRPr>
                </a:lvl8pPr>
                <a:lvl9pPr marL="3886200" indent="-228600" eaLnBrk="0" fontAlgn="base" hangingPunct="0">
                  <a:spcBef>
                    <a:spcPct val="50000"/>
                  </a:spcBef>
                  <a:spcAft>
                    <a:spcPct val="0"/>
                  </a:spcAft>
                  <a:defRPr sz="3000">
                    <a:solidFill>
                      <a:srgbClr val="FFFF66"/>
                    </a:solidFill>
                    <a:latin typeface="Times New Roman" panose="02020603050405020304" pitchFamily="18" charset="0"/>
                  </a:defRPr>
                </a:lvl9pPr>
              </a:lstStyle>
              <a:p>
                <a:pPr defTabSz="685800" eaLnBrk="0" fontAlgn="base" hangingPunct="0">
                  <a:spcAft>
                    <a:spcPct val="0"/>
                  </a:spcAft>
                  <a:defRPr/>
                </a:pPr>
                <a:endParaRPr lang="fr-FR" altLang="fr-FR" sz="2700"/>
              </a:p>
            </p:txBody>
          </p:sp>
          <p:sp>
            <p:nvSpPr>
              <p:cNvPr id="10279" name="Oval 21">
                <a:extLst>
                  <a:ext uri="{FF2B5EF4-FFF2-40B4-BE49-F238E27FC236}">
                    <a16:creationId xmlns:a16="http://schemas.microsoft.com/office/drawing/2014/main" id="{3CCB7A83-8028-4F56-BEF1-BEA53F0C29A3}"/>
                  </a:ext>
                </a:extLst>
              </p:cNvPr>
              <p:cNvSpPr>
                <a:spLocks noChangeArrowheads="1"/>
              </p:cNvSpPr>
              <p:nvPr/>
            </p:nvSpPr>
            <p:spPr bwMode="auto">
              <a:xfrm rot="1380000">
                <a:off x="3215" y="2699"/>
                <a:ext cx="28" cy="22"/>
              </a:xfrm>
              <a:prstGeom prst="ellipse">
                <a:avLst/>
              </a:prstGeom>
              <a:solidFill>
                <a:srgbClr val="000000"/>
              </a:solidFill>
              <a:ln w="12699">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50000"/>
                  </a:spcBef>
                  <a:defRPr sz="3000">
                    <a:solidFill>
                      <a:srgbClr val="FFFF66"/>
                    </a:solidFill>
                    <a:latin typeface="Times New Roman" panose="02020603050405020304" pitchFamily="18" charset="0"/>
                  </a:defRPr>
                </a:lvl1pPr>
                <a:lvl2pPr marL="742950" indent="-285750">
                  <a:spcBef>
                    <a:spcPct val="50000"/>
                  </a:spcBef>
                  <a:defRPr sz="3000">
                    <a:solidFill>
                      <a:srgbClr val="FFFF66"/>
                    </a:solidFill>
                    <a:latin typeface="Times New Roman" panose="02020603050405020304" pitchFamily="18" charset="0"/>
                  </a:defRPr>
                </a:lvl2pPr>
                <a:lvl3pPr marL="1143000" indent="-228600">
                  <a:spcBef>
                    <a:spcPct val="50000"/>
                  </a:spcBef>
                  <a:defRPr sz="3000">
                    <a:solidFill>
                      <a:srgbClr val="FFFF66"/>
                    </a:solidFill>
                    <a:latin typeface="Times New Roman" panose="02020603050405020304" pitchFamily="18" charset="0"/>
                  </a:defRPr>
                </a:lvl3pPr>
                <a:lvl4pPr marL="1600200" indent="-228600">
                  <a:spcBef>
                    <a:spcPct val="50000"/>
                  </a:spcBef>
                  <a:defRPr sz="3000">
                    <a:solidFill>
                      <a:srgbClr val="FFFF66"/>
                    </a:solidFill>
                    <a:latin typeface="Times New Roman" panose="02020603050405020304" pitchFamily="18" charset="0"/>
                  </a:defRPr>
                </a:lvl4pPr>
                <a:lvl5pPr marL="2057400" indent="-228600">
                  <a:spcBef>
                    <a:spcPct val="50000"/>
                  </a:spcBef>
                  <a:defRPr sz="3000">
                    <a:solidFill>
                      <a:srgbClr val="FFFF66"/>
                    </a:solidFill>
                    <a:latin typeface="Times New Roman" panose="02020603050405020304" pitchFamily="18" charset="0"/>
                  </a:defRPr>
                </a:lvl5pPr>
                <a:lvl6pPr marL="2514600" indent="-228600" eaLnBrk="0" fontAlgn="base" hangingPunct="0">
                  <a:spcBef>
                    <a:spcPct val="50000"/>
                  </a:spcBef>
                  <a:spcAft>
                    <a:spcPct val="0"/>
                  </a:spcAft>
                  <a:defRPr sz="3000">
                    <a:solidFill>
                      <a:srgbClr val="FFFF66"/>
                    </a:solidFill>
                    <a:latin typeface="Times New Roman" panose="02020603050405020304" pitchFamily="18" charset="0"/>
                  </a:defRPr>
                </a:lvl6pPr>
                <a:lvl7pPr marL="2971800" indent="-228600" eaLnBrk="0" fontAlgn="base" hangingPunct="0">
                  <a:spcBef>
                    <a:spcPct val="50000"/>
                  </a:spcBef>
                  <a:spcAft>
                    <a:spcPct val="0"/>
                  </a:spcAft>
                  <a:defRPr sz="3000">
                    <a:solidFill>
                      <a:srgbClr val="FFFF66"/>
                    </a:solidFill>
                    <a:latin typeface="Times New Roman" panose="02020603050405020304" pitchFamily="18" charset="0"/>
                  </a:defRPr>
                </a:lvl7pPr>
                <a:lvl8pPr marL="3429000" indent="-228600" eaLnBrk="0" fontAlgn="base" hangingPunct="0">
                  <a:spcBef>
                    <a:spcPct val="50000"/>
                  </a:spcBef>
                  <a:spcAft>
                    <a:spcPct val="0"/>
                  </a:spcAft>
                  <a:defRPr sz="3000">
                    <a:solidFill>
                      <a:srgbClr val="FFFF66"/>
                    </a:solidFill>
                    <a:latin typeface="Times New Roman" panose="02020603050405020304" pitchFamily="18" charset="0"/>
                  </a:defRPr>
                </a:lvl8pPr>
                <a:lvl9pPr marL="3886200" indent="-228600" eaLnBrk="0" fontAlgn="base" hangingPunct="0">
                  <a:spcBef>
                    <a:spcPct val="50000"/>
                  </a:spcBef>
                  <a:spcAft>
                    <a:spcPct val="0"/>
                  </a:spcAft>
                  <a:defRPr sz="3000">
                    <a:solidFill>
                      <a:srgbClr val="FFFF66"/>
                    </a:solidFill>
                    <a:latin typeface="Times New Roman" panose="02020603050405020304" pitchFamily="18" charset="0"/>
                  </a:defRPr>
                </a:lvl9pPr>
              </a:lstStyle>
              <a:p>
                <a:pPr defTabSz="685800" eaLnBrk="0" fontAlgn="base" hangingPunct="0">
                  <a:spcAft>
                    <a:spcPct val="0"/>
                  </a:spcAft>
                  <a:defRPr/>
                </a:pPr>
                <a:endParaRPr lang="fr-FR" altLang="fr-FR" sz="2700"/>
              </a:p>
            </p:txBody>
          </p:sp>
          <p:sp>
            <p:nvSpPr>
              <p:cNvPr id="10280" name="Freeform 22">
                <a:extLst>
                  <a:ext uri="{FF2B5EF4-FFF2-40B4-BE49-F238E27FC236}">
                    <a16:creationId xmlns:a16="http://schemas.microsoft.com/office/drawing/2014/main" id="{D9574488-F054-4A2F-979E-8FE0EBD87C9D}"/>
                  </a:ext>
                </a:extLst>
              </p:cNvPr>
              <p:cNvSpPr>
                <a:spLocks/>
              </p:cNvSpPr>
              <p:nvPr/>
            </p:nvSpPr>
            <p:spPr bwMode="auto">
              <a:xfrm flipH="1">
                <a:off x="2556" y="2799"/>
                <a:ext cx="1072" cy="410"/>
              </a:xfrm>
              <a:custGeom>
                <a:avLst/>
                <a:gdLst>
                  <a:gd name="T0" fmla="*/ 987 w 1305"/>
                  <a:gd name="T1" fmla="*/ 272 h 613"/>
                  <a:gd name="T2" fmla="*/ 1065 w 1305"/>
                  <a:gd name="T3" fmla="*/ 318 h 613"/>
                  <a:gd name="T4" fmla="*/ 1071 w 1305"/>
                  <a:gd name="T5" fmla="*/ 289 h 613"/>
                  <a:gd name="T6" fmla="*/ 1069 w 1305"/>
                  <a:gd name="T7" fmla="*/ 248 h 613"/>
                  <a:gd name="T8" fmla="*/ 1070 w 1305"/>
                  <a:gd name="T9" fmla="*/ 208 h 613"/>
                  <a:gd name="T10" fmla="*/ 1057 w 1305"/>
                  <a:gd name="T11" fmla="*/ 152 h 613"/>
                  <a:gd name="T12" fmla="*/ 1037 w 1305"/>
                  <a:gd name="T13" fmla="*/ 92 h 613"/>
                  <a:gd name="T14" fmla="*/ 1018 w 1305"/>
                  <a:gd name="T15" fmla="*/ 52 h 613"/>
                  <a:gd name="T16" fmla="*/ 996 w 1305"/>
                  <a:gd name="T17" fmla="*/ 47 h 613"/>
                  <a:gd name="T18" fmla="*/ 945 w 1305"/>
                  <a:gd name="T19" fmla="*/ 34 h 613"/>
                  <a:gd name="T20" fmla="*/ 887 w 1305"/>
                  <a:gd name="T21" fmla="*/ 33 h 613"/>
                  <a:gd name="T22" fmla="*/ 858 w 1305"/>
                  <a:gd name="T23" fmla="*/ 23 h 613"/>
                  <a:gd name="T24" fmla="*/ 807 w 1305"/>
                  <a:gd name="T25" fmla="*/ 15 h 613"/>
                  <a:gd name="T26" fmla="*/ 750 w 1305"/>
                  <a:gd name="T27" fmla="*/ 10 h 613"/>
                  <a:gd name="T28" fmla="*/ 678 w 1305"/>
                  <a:gd name="T29" fmla="*/ 7 h 613"/>
                  <a:gd name="T30" fmla="*/ 655 w 1305"/>
                  <a:gd name="T31" fmla="*/ 10 h 613"/>
                  <a:gd name="T32" fmla="*/ 627 w 1305"/>
                  <a:gd name="T33" fmla="*/ 0 h 613"/>
                  <a:gd name="T34" fmla="*/ 562 w 1305"/>
                  <a:gd name="T35" fmla="*/ 28 h 613"/>
                  <a:gd name="T36" fmla="*/ 531 w 1305"/>
                  <a:gd name="T37" fmla="*/ 37 h 613"/>
                  <a:gd name="T38" fmla="*/ 502 w 1305"/>
                  <a:gd name="T39" fmla="*/ 37 h 613"/>
                  <a:gd name="T40" fmla="*/ 472 w 1305"/>
                  <a:gd name="T41" fmla="*/ 37 h 613"/>
                  <a:gd name="T42" fmla="*/ 412 w 1305"/>
                  <a:gd name="T43" fmla="*/ 43 h 613"/>
                  <a:gd name="T44" fmla="*/ 343 w 1305"/>
                  <a:gd name="T45" fmla="*/ 50 h 613"/>
                  <a:gd name="T46" fmla="*/ 306 w 1305"/>
                  <a:gd name="T47" fmla="*/ 56 h 613"/>
                  <a:gd name="T48" fmla="*/ 288 w 1305"/>
                  <a:gd name="T49" fmla="*/ 62 h 613"/>
                  <a:gd name="T50" fmla="*/ 281 w 1305"/>
                  <a:gd name="T51" fmla="*/ 50 h 613"/>
                  <a:gd name="T52" fmla="*/ 238 w 1305"/>
                  <a:gd name="T53" fmla="*/ 41 h 613"/>
                  <a:gd name="T54" fmla="*/ 185 w 1305"/>
                  <a:gd name="T55" fmla="*/ 39 h 613"/>
                  <a:gd name="T56" fmla="*/ 111 w 1305"/>
                  <a:gd name="T57" fmla="*/ 38 h 613"/>
                  <a:gd name="T58" fmla="*/ 31 w 1305"/>
                  <a:gd name="T59" fmla="*/ 39 h 613"/>
                  <a:gd name="T60" fmla="*/ 0 w 1305"/>
                  <a:gd name="T61" fmla="*/ 44 h 613"/>
                  <a:gd name="T62" fmla="*/ 7 w 1305"/>
                  <a:gd name="T63" fmla="*/ 97 h 613"/>
                  <a:gd name="T64" fmla="*/ 58 w 1305"/>
                  <a:gd name="T65" fmla="*/ 102 h 613"/>
                  <a:gd name="T66" fmla="*/ 100 w 1305"/>
                  <a:gd name="T67" fmla="*/ 111 h 613"/>
                  <a:gd name="T68" fmla="*/ 159 w 1305"/>
                  <a:gd name="T69" fmla="*/ 122 h 613"/>
                  <a:gd name="T70" fmla="*/ 229 w 1305"/>
                  <a:gd name="T71" fmla="*/ 129 h 613"/>
                  <a:gd name="T72" fmla="*/ 283 w 1305"/>
                  <a:gd name="T73" fmla="*/ 134 h 613"/>
                  <a:gd name="T74" fmla="*/ 347 w 1305"/>
                  <a:gd name="T75" fmla="*/ 144 h 613"/>
                  <a:gd name="T76" fmla="*/ 384 w 1305"/>
                  <a:gd name="T77" fmla="*/ 161 h 613"/>
                  <a:gd name="T78" fmla="*/ 439 w 1305"/>
                  <a:gd name="T79" fmla="*/ 161 h 613"/>
                  <a:gd name="T80" fmla="*/ 499 w 1305"/>
                  <a:gd name="T81" fmla="*/ 152 h 613"/>
                  <a:gd name="T82" fmla="*/ 514 w 1305"/>
                  <a:gd name="T83" fmla="*/ 187 h 613"/>
                  <a:gd name="T84" fmla="*/ 542 w 1305"/>
                  <a:gd name="T85" fmla="*/ 228 h 613"/>
                  <a:gd name="T86" fmla="*/ 569 w 1305"/>
                  <a:gd name="T87" fmla="*/ 260 h 613"/>
                  <a:gd name="T88" fmla="*/ 581 w 1305"/>
                  <a:gd name="T89" fmla="*/ 302 h 613"/>
                  <a:gd name="T90" fmla="*/ 632 w 1305"/>
                  <a:gd name="T91" fmla="*/ 409 h 613"/>
                  <a:gd name="T92" fmla="*/ 734 w 1305"/>
                  <a:gd name="T93" fmla="*/ 296 h 613"/>
                  <a:gd name="T94" fmla="*/ 859 w 1305"/>
                  <a:gd name="T95" fmla="*/ 243 h 613"/>
                  <a:gd name="T96" fmla="*/ 853 w 1305"/>
                  <a:gd name="T97" fmla="*/ 221 h 613"/>
                  <a:gd name="T98" fmla="*/ 832 w 1305"/>
                  <a:gd name="T99" fmla="*/ 191 h 613"/>
                  <a:gd name="T100" fmla="*/ 804 w 1305"/>
                  <a:gd name="T101" fmla="*/ 152 h 613"/>
                  <a:gd name="T102" fmla="*/ 773 w 1305"/>
                  <a:gd name="T103" fmla="*/ 130 h 613"/>
                  <a:gd name="T104" fmla="*/ 811 w 1305"/>
                  <a:gd name="T105" fmla="*/ 139 h 613"/>
                  <a:gd name="T106" fmla="*/ 848 w 1305"/>
                  <a:gd name="T107" fmla="*/ 137 h 613"/>
                  <a:gd name="T108" fmla="*/ 882 w 1305"/>
                  <a:gd name="T109" fmla="*/ 132 h 613"/>
                  <a:gd name="T110" fmla="*/ 926 w 1305"/>
                  <a:gd name="T111" fmla="*/ 126 h 613"/>
                  <a:gd name="T112" fmla="*/ 943 w 1305"/>
                  <a:gd name="T113" fmla="*/ 150 h 613"/>
                  <a:gd name="T114" fmla="*/ 989 w 1305"/>
                  <a:gd name="T115" fmla="*/ 198 h 613"/>
                  <a:gd name="T116" fmla="*/ 983 w 1305"/>
                  <a:gd name="T117" fmla="*/ 227 h 613"/>
                  <a:gd name="T118" fmla="*/ 987 w 1305"/>
                  <a:gd name="T119" fmla="*/ 272 h 61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05" h="613">
                    <a:moveTo>
                      <a:pt x="1202" y="407"/>
                    </a:moveTo>
                    <a:lnTo>
                      <a:pt x="1297" y="475"/>
                    </a:lnTo>
                    <a:lnTo>
                      <a:pt x="1304" y="432"/>
                    </a:lnTo>
                    <a:lnTo>
                      <a:pt x="1301" y="371"/>
                    </a:lnTo>
                    <a:lnTo>
                      <a:pt x="1303" y="311"/>
                    </a:lnTo>
                    <a:lnTo>
                      <a:pt x="1287" y="227"/>
                    </a:lnTo>
                    <a:lnTo>
                      <a:pt x="1262" y="138"/>
                    </a:lnTo>
                    <a:lnTo>
                      <a:pt x="1239" y="78"/>
                    </a:lnTo>
                    <a:lnTo>
                      <a:pt x="1212" y="70"/>
                    </a:lnTo>
                    <a:lnTo>
                      <a:pt x="1151" y="51"/>
                    </a:lnTo>
                    <a:lnTo>
                      <a:pt x="1080" y="49"/>
                    </a:lnTo>
                    <a:lnTo>
                      <a:pt x="1044" y="35"/>
                    </a:lnTo>
                    <a:lnTo>
                      <a:pt x="982" y="22"/>
                    </a:lnTo>
                    <a:lnTo>
                      <a:pt x="913" y="15"/>
                    </a:lnTo>
                    <a:lnTo>
                      <a:pt x="825" y="10"/>
                    </a:lnTo>
                    <a:lnTo>
                      <a:pt x="797" y="15"/>
                    </a:lnTo>
                    <a:lnTo>
                      <a:pt x="763" y="0"/>
                    </a:lnTo>
                    <a:lnTo>
                      <a:pt x="684" y="42"/>
                    </a:lnTo>
                    <a:lnTo>
                      <a:pt x="647" y="56"/>
                    </a:lnTo>
                    <a:lnTo>
                      <a:pt x="611" y="56"/>
                    </a:lnTo>
                    <a:lnTo>
                      <a:pt x="575" y="56"/>
                    </a:lnTo>
                    <a:lnTo>
                      <a:pt x="501" y="65"/>
                    </a:lnTo>
                    <a:lnTo>
                      <a:pt x="418" y="75"/>
                    </a:lnTo>
                    <a:lnTo>
                      <a:pt x="373" y="83"/>
                    </a:lnTo>
                    <a:lnTo>
                      <a:pt x="351" y="93"/>
                    </a:lnTo>
                    <a:lnTo>
                      <a:pt x="342" y="75"/>
                    </a:lnTo>
                    <a:lnTo>
                      <a:pt x="290" y="61"/>
                    </a:lnTo>
                    <a:lnTo>
                      <a:pt x="225" y="59"/>
                    </a:lnTo>
                    <a:lnTo>
                      <a:pt x="135" y="57"/>
                    </a:lnTo>
                    <a:lnTo>
                      <a:pt x="38" y="58"/>
                    </a:lnTo>
                    <a:lnTo>
                      <a:pt x="0" y="66"/>
                    </a:lnTo>
                    <a:lnTo>
                      <a:pt x="8" y="145"/>
                    </a:lnTo>
                    <a:lnTo>
                      <a:pt x="70" y="152"/>
                    </a:lnTo>
                    <a:lnTo>
                      <a:pt x="122" y="166"/>
                    </a:lnTo>
                    <a:lnTo>
                      <a:pt x="193" y="183"/>
                    </a:lnTo>
                    <a:lnTo>
                      <a:pt x="279" y="193"/>
                    </a:lnTo>
                    <a:lnTo>
                      <a:pt x="345" y="201"/>
                    </a:lnTo>
                    <a:lnTo>
                      <a:pt x="422" y="215"/>
                    </a:lnTo>
                    <a:lnTo>
                      <a:pt x="467" y="240"/>
                    </a:lnTo>
                    <a:lnTo>
                      <a:pt x="535" y="241"/>
                    </a:lnTo>
                    <a:lnTo>
                      <a:pt x="607" y="227"/>
                    </a:lnTo>
                    <a:lnTo>
                      <a:pt x="626" y="280"/>
                    </a:lnTo>
                    <a:lnTo>
                      <a:pt x="660" y="341"/>
                    </a:lnTo>
                    <a:lnTo>
                      <a:pt x="693" y="388"/>
                    </a:lnTo>
                    <a:lnTo>
                      <a:pt x="707" y="452"/>
                    </a:lnTo>
                    <a:lnTo>
                      <a:pt x="769" y="612"/>
                    </a:lnTo>
                    <a:lnTo>
                      <a:pt x="894" y="443"/>
                    </a:lnTo>
                    <a:lnTo>
                      <a:pt x="1046" y="363"/>
                    </a:lnTo>
                    <a:lnTo>
                      <a:pt x="1039" y="330"/>
                    </a:lnTo>
                    <a:lnTo>
                      <a:pt x="1013" y="285"/>
                    </a:lnTo>
                    <a:lnTo>
                      <a:pt x="979" y="228"/>
                    </a:lnTo>
                    <a:lnTo>
                      <a:pt x="941" y="195"/>
                    </a:lnTo>
                    <a:lnTo>
                      <a:pt x="987" y="208"/>
                    </a:lnTo>
                    <a:lnTo>
                      <a:pt x="1032" y="205"/>
                    </a:lnTo>
                    <a:lnTo>
                      <a:pt x="1074" y="198"/>
                    </a:lnTo>
                    <a:lnTo>
                      <a:pt x="1127" y="189"/>
                    </a:lnTo>
                    <a:lnTo>
                      <a:pt x="1148" y="224"/>
                    </a:lnTo>
                    <a:lnTo>
                      <a:pt x="1204" y="296"/>
                    </a:lnTo>
                    <a:lnTo>
                      <a:pt x="1197" y="339"/>
                    </a:lnTo>
                    <a:lnTo>
                      <a:pt x="1202" y="407"/>
                    </a:lnTo>
                  </a:path>
                </a:pathLst>
              </a:custGeom>
              <a:solidFill>
                <a:srgbClr val="FF0066"/>
              </a:solidFill>
              <a:ln w="12699"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81" name="Freeform 23">
                <a:extLst>
                  <a:ext uri="{FF2B5EF4-FFF2-40B4-BE49-F238E27FC236}">
                    <a16:creationId xmlns:a16="http://schemas.microsoft.com/office/drawing/2014/main" id="{CE5954D4-44BB-4DB0-8C7F-FA0505525DD7}"/>
                  </a:ext>
                </a:extLst>
              </p:cNvPr>
              <p:cNvSpPr>
                <a:spLocks/>
              </p:cNvSpPr>
              <p:nvPr/>
            </p:nvSpPr>
            <p:spPr bwMode="auto">
              <a:xfrm flipH="1">
                <a:off x="3069" y="2828"/>
                <a:ext cx="44" cy="48"/>
              </a:xfrm>
              <a:custGeom>
                <a:avLst/>
                <a:gdLst>
                  <a:gd name="T0" fmla="*/ 18 w 55"/>
                  <a:gd name="T1" fmla="*/ 0 h 70"/>
                  <a:gd name="T2" fmla="*/ 37 w 55"/>
                  <a:gd name="T3" fmla="*/ 13 h 70"/>
                  <a:gd name="T4" fmla="*/ 43 w 55"/>
                  <a:gd name="T5" fmla="*/ 39 h 70"/>
                  <a:gd name="T6" fmla="*/ 13 w 55"/>
                  <a:gd name="T7" fmla="*/ 47 h 70"/>
                  <a:gd name="T8" fmla="*/ 0 w 55"/>
                  <a:gd name="T9" fmla="*/ 30 h 70"/>
                  <a:gd name="T10" fmla="*/ 2 w 55"/>
                  <a:gd name="T11" fmla="*/ 15 h 70"/>
                  <a:gd name="T12" fmla="*/ 18 w 55"/>
                  <a:gd name="T13" fmla="*/ 0 h 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5" h="70">
                    <a:moveTo>
                      <a:pt x="23" y="0"/>
                    </a:moveTo>
                    <a:lnTo>
                      <a:pt x="46" y="19"/>
                    </a:lnTo>
                    <a:lnTo>
                      <a:pt x="54" y="57"/>
                    </a:lnTo>
                    <a:lnTo>
                      <a:pt x="16" y="69"/>
                    </a:lnTo>
                    <a:lnTo>
                      <a:pt x="0" y="44"/>
                    </a:lnTo>
                    <a:lnTo>
                      <a:pt x="3" y="22"/>
                    </a:lnTo>
                    <a:lnTo>
                      <a:pt x="23" y="0"/>
                    </a:lnTo>
                  </a:path>
                </a:pathLst>
              </a:custGeom>
              <a:solidFill>
                <a:srgbClr val="800000"/>
              </a:solidFill>
              <a:ln w="12699"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82" name="Freeform 24">
                <a:extLst>
                  <a:ext uri="{FF2B5EF4-FFF2-40B4-BE49-F238E27FC236}">
                    <a16:creationId xmlns:a16="http://schemas.microsoft.com/office/drawing/2014/main" id="{D8A90633-AEC3-4B92-A61E-0CECE58AFC24}"/>
                  </a:ext>
                </a:extLst>
              </p:cNvPr>
              <p:cNvSpPr>
                <a:spLocks/>
              </p:cNvSpPr>
              <p:nvPr/>
            </p:nvSpPr>
            <p:spPr bwMode="auto">
              <a:xfrm flipH="1">
                <a:off x="2975" y="2868"/>
                <a:ext cx="124" cy="298"/>
              </a:xfrm>
              <a:custGeom>
                <a:avLst/>
                <a:gdLst>
                  <a:gd name="T0" fmla="*/ 30 w 153"/>
                  <a:gd name="T1" fmla="*/ 0 h 445"/>
                  <a:gd name="T2" fmla="*/ 0 w 153"/>
                  <a:gd name="T3" fmla="*/ 8 h 445"/>
                  <a:gd name="T4" fmla="*/ 9 w 153"/>
                  <a:gd name="T5" fmla="*/ 53 h 445"/>
                  <a:gd name="T6" fmla="*/ 92 w 153"/>
                  <a:gd name="T7" fmla="*/ 200 h 445"/>
                  <a:gd name="T8" fmla="*/ 123 w 153"/>
                  <a:gd name="T9" fmla="*/ 297 h 445"/>
                  <a:gd name="T10" fmla="*/ 118 w 153"/>
                  <a:gd name="T11" fmla="*/ 180 h 445"/>
                  <a:gd name="T12" fmla="*/ 61 w 153"/>
                  <a:gd name="T13" fmla="*/ 40 h 445"/>
                  <a:gd name="T14" fmla="*/ 30 w 153"/>
                  <a:gd name="T15" fmla="*/ 0 h 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3" h="445">
                    <a:moveTo>
                      <a:pt x="37" y="0"/>
                    </a:moveTo>
                    <a:lnTo>
                      <a:pt x="0" y="12"/>
                    </a:lnTo>
                    <a:lnTo>
                      <a:pt x="11" y="79"/>
                    </a:lnTo>
                    <a:lnTo>
                      <a:pt x="113" y="298"/>
                    </a:lnTo>
                    <a:lnTo>
                      <a:pt x="152" y="444"/>
                    </a:lnTo>
                    <a:lnTo>
                      <a:pt x="145" y="269"/>
                    </a:lnTo>
                    <a:lnTo>
                      <a:pt x="75" y="60"/>
                    </a:lnTo>
                    <a:lnTo>
                      <a:pt x="37" y="0"/>
                    </a:lnTo>
                  </a:path>
                </a:pathLst>
              </a:custGeom>
              <a:solidFill>
                <a:schemeClr val="accent2"/>
              </a:solidFill>
              <a:ln w="12699"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83" name="Freeform 25">
                <a:extLst>
                  <a:ext uri="{FF2B5EF4-FFF2-40B4-BE49-F238E27FC236}">
                    <a16:creationId xmlns:a16="http://schemas.microsoft.com/office/drawing/2014/main" id="{D811F58C-8C13-4828-A0F2-6137679547F9}"/>
                  </a:ext>
                </a:extLst>
              </p:cNvPr>
              <p:cNvSpPr>
                <a:spLocks/>
              </p:cNvSpPr>
              <p:nvPr/>
            </p:nvSpPr>
            <p:spPr bwMode="auto">
              <a:xfrm flipH="1">
                <a:off x="1938" y="3497"/>
                <a:ext cx="244" cy="288"/>
              </a:xfrm>
              <a:custGeom>
                <a:avLst/>
                <a:gdLst>
                  <a:gd name="T0" fmla="*/ 69 w 297"/>
                  <a:gd name="T1" fmla="*/ 0 h 431"/>
                  <a:gd name="T2" fmla="*/ 51 w 297"/>
                  <a:gd name="T3" fmla="*/ 3 h 431"/>
                  <a:gd name="T4" fmla="*/ 21 w 297"/>
                  <a:gd name="T5" fmla="*/ 9 h 431"/>
                  <a:gd name="T6" fmla="*/ 0 w 297"/>
                  <a:gd name="T7" fmla="*/ 34 h 431"/>
                  <a:gd name="T8" fmla="*/ 44 w 297"/>
                  <a:gd name="T9" fmla="*/ 126 h 431"/>
                  <a:gd name="T10" fmla="*/ 67 w 297"/>
                  <a:gd name="T11" fmla="*/ 152 h 431"/>
                  <a:gd name="T12" fmla="*/ 107 w 297"/>
                  <a:gd name="T13" fmla="*/ 190 h 431"/>
                  <a:gd name="T14" fmla="*/ 144 w 297"/>
                  <a:gd name="T15" fmla="*/ 225 h 431"/>
                  <a:gd name="T16" fmla="*/ 205 w 297"/>
                  <a:gd name="T17" fmla="*/ 287 h 431"/>
                  <a:gd name="T18" fmla="*/ 223 w 297"/>
                  <a:gd name="T19" fmla="*/ 287 h 431"/>
                  <a:gd name="T20" fmla="*/ 243 w 297"/>
                  <a:gd name="T21" fmla="*/ 275 h 431"/>
                  <a:gd name="T22" fmla="*/ 186 w 297"/>
                  <a:gd name="T23" fmla="*/ 156 h 431"/>
                  <a:gd name="T24" fmla="*/ 164 w 297"/>
                  <a:gd name="T25" fmla="*/ 130 h 431"/>
                  <a:gd name="T26" fmla="*/ 107 w 297"/>
                  <a:gd name="T27" fmla="*/ 71 h 431"/>
                  <a:gd name="T28" fmla="*/ 122 w 297"/>
                  <a:gd name="T29" fmla="*/ 65 h 431"/>
                  <a:gd name="T30" fmla="*/ 69 w 297"/>
                  <a:gd name="T31" fmla="*/ 0 h 43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97" h="431">
                    <a:moveTo>
                      <a:pt x="84" y="0"/>
                    </a:moveTo>
                    <a:lnTo>
                      <a:pt x="62" y="4"/>
                    </a:lnTo>
                    <a:lnTo>
                      <a:pt x="26" y="14"/>
                    </a:lnTo>
                    <a:lnTo>
                      <a:pt x="0" y="51"/>
                    </a:lnTo>
                    <a:lnTo>
                      <a:pt x="54" y="188"/>
                    </a:lnTo>
                    <a:lnTo>
                      <a:pt x="81" y="228"/>
                    </a:lnTo>
                    <a:lnTo>
                      <a:pt x="130" y="285"/>
                    </a:lnTo>
                    <a:lnTo>
                      <a:pt x="175" y="337"/>
                    </a:lnTo>
                    <a:lnTo>
                      <a:pt x="250" y="429"/>
                    </a:lnTo>
                    <a:lnTo>
                      <a:pt x="271" y="430"/>
                    </a:lnTo>
                    <a:lnTo>
                      <a:pt x="296" y="412"/>
                    </a:lnTo>
                    <a:lnTo>
                      <a:pt x="227" y="234"/>
                    </a:lnTo>
                    <a:lnTo>
                      <a:pt x="200" y="195"/>
                    </a:lnTo>
                    <a:lnTo>
                      <a:pt x="130" y="107"/>
                    </a:lnTo>
                    <a:lnTo>
                      <a:pt x="148" y="97"/>
                    </a:lnTo>
                    <a:lnTo>
                      <a:pt x="84" y="0"/>
                    </a:lnTo>
                  </a:path>
                </a:pathLst>
              </a:custGeom>
              <a:solidFill>
                <a:schemeClr val="bg1"/>
              </a:solidFill>
              <a:ln w="12699"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84" name="Freeform 26">
                <a:extLst>
                  <a:ext uri="{FF2B5EF4-FFF2-40B4-BE49-F238E27FC236}">
                    <a16:creationId xmlns:a16="http://schemas.microsoft.com/office/drawing/2014/main" id="{F5DA64D2-649C-456A-9D4E-DA96AFA76B2C}"/>
                  </a:ext>
                </a:extLst>
              </p:cNvPr>
              <p:cNvSpPr>
                <a:spLocks/>
              </p:cNvSpPr>
              <p:nvPr/>
            </p:nvSpPr>
            <p:spPr bwMode="auto">
              <a:xfrm flipH="1">
                <a:off x="1910" y="3217"/>
                <a:ext cx="301" cy="113"/>
              </a:xfrm>
              <a:custGeom>
                <a:avLst/>
                <a:gdLst>
                  <a:gd name="T0" fmla="*/ 1 w 366"/>
                  <a:gd name="T1" fmla="*/ 12 h 171"/>
                  <a:gd name="T2" fmla="*/ 18 w 366"/>
                  <a:gd name="T3" fmla="*/ 7 h 171"/>
                  <a:gd name="T4" fmla="*/ 44 w 366"/>
                  <a:gd name="T5" fmla="*/ 1 h 171"/>
                  <a:gd name="T6" fmla="*/ 64 w 366"/>
                  <a:gd name="T7" fmla="*/ 0 h 171"/>
                  <a:gd name="T8" fmla="*/ 80 w 366"/>
                  <a:gd name="T9" fmla="*/ 2 h 171"/>
                  <a:gd name="T10" fmla="*/ 109 w 366"/>
                  <a:gd name="T11" fmla="*/ 5 h 171"/>
                  <a:gd name="T12" fmla="*/ 138 w 366"/>
                  <a:gd name="T13" fmla="*/ 11 h 171"/>
                  <a:gd name="T14" fmla="*/ 178 w 366"/>
                  <a:gd name="T15" fmla="*/ 19 h 171"/>
                  <a:gd name="T16" fmla="*/ 197 w 366"/>
                  <a:gd name="T17" fmla="*/ 26 h 171"/>
                  <a:gd name="T18" fmla="*/ 215 w 366"/>
                  <a:gd name="T19" fmla="*/ 34 h 171"/>
                  <a:gd name="T20" fmla="*/ 247 w 366"/>
                  <a:gd name="T21" fmla="*/ 50 h 171"/>
                  <a:gd name="T22" fmla="*/ 274 w 366"/>
                  <a:gd name="T23" fmla="*/ 63 h 171"/>
                  <a:gd name="T24" fmla="*/ 300 w 366"/>
                  <a:gd name="T25" fmla="*/ 77 h 171"/>
                  <a:gd name="T26" fmla="*/ 286 w 366"/>
                  <a:gd name="T27" fmla="*/ 109 h 171"/>
                  <a:gd name="T28" fmla="*/ 257 w 366"/>
                  <a:gd name="T29" fmla="*/ 112 h 171"/>
                  <a:gd name="T30" fmla="*/ 209 w 366"/>
                  <a:gd name="T31" fmla="*/ 110 h 171"/>
                  <a:gd name="T32" fmla="*/ 163 w 366"/>
                  <a:gd name="T33" fmla="*/ 107 h 171"/>
                  <a:gd name="T34" fmla="*/ 129 w 366"/>
                  <a:gd name="T35" fmla="*/ 103 h 171"/>
                  <a:gd name="T36" fmla="*/ 106 w 366"/>
                  <a:gd name="T37" fmla="*/ 105 h 171"/>
                  <a:gd name="T38" fmla="*/ 86 w 366"/>
                  <a:gd name="T39" fmla="*/ 104 h 171"/>
                  <a:gd name="T40" fmla="*/ 74 w 366"/>
                  <a:gd name="T41" fmla="*/ 100 h 171"/>
                  <a:gd name="T42" fmla="*/ 39 w 366"/>
                  <a:gd name="T43" fmla="*/ 89 h 171"/>
                  <a:gd name="T44" fmla="*/ 0 w 366"/>
                  <a:gd name="T45" fmla="*/ 73 h 171"/>
                  <a:gd name="T46" fmla="*/ 1 w 366"/>
                  <a:gd name="T47" fmla="*/ 12 h 1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66" h="171">
                    <a:moveTo>
                      <a:pt x="1" y="18"/>
                    </a:moveTo>
                    <a:lnTo>
                      <a:pt x="22" y="11"/>
                    </a:lnTo>
                    <a:lnTo>
                      <a:pt x="54" y="2"/>
                    </a:lnTo>
                    <a:lnTo>
                      <a:pt x="78" y="0"/>
                    </a:lnTo>
                    <a:lnTo>
                      <a:pt x="97" y="3"/>
                    </a:lnTo>
                    <a:lnTo>
                      <a:pt x="132" y="7"/>
                    </a:lnTo>
                    <a:lnTo>
                      <a:pt x="168" y="17"/>
                    </a:lnTo>
                    <a:lnTo>
                      <a:pt x="216" y="29"/>
                    </a:lnTo>
                    <a:lnTo>
                      <a:pt x="240" y="40"/>
                    </a:lnTo>
                    <a:lnTo>
                      <a:pt x="262" y="52"/>
                    </a:lnTo>
                    <a:lnTo>
                      <a:pt x="300" y="76"/>
                    </a:lnTo>
                    <a:lnTo>
                      <a:pt x="333" y="96"/>
                    </a:lnTo>
                    <a:lnTo>
                      <a:pt x="365" y="116"/>
                    </a:lnTo>
                    <a:lnTo>
                      <a:pt x="348" y="165"/>
                    </a:lnTo>
                    <a:lnTo>
                      <a:pt x="312" y="170"/>
                    </a:lnTo>
                    <a:lnTo>
                      <a:pt x="254" y="167"/>
                    </a:lnTo>
                    <a:lnTo>
                      <a:pt x="198" y="162"/>
                    </a:lnTo>
                    <a:lnTo>
                      <a:pt x="157" y="156"/>
                    </a:lnTo>
                    <a:lnTo>
                      <a:pt x="129" y="159"/>
                    </a:lnTo>
                    <a:lnTo>
                      <a:pt x="105" y="158"/>
                    </a:lnTo>
                    <a:lnTo>
                      <a:pt x="90" y="152"/>
                    </a:lnTo>
                    <a:lnTo>
                      <a:pt x="48" y="134"/>
                    </a:lnTo>
                    <a:lnTo>
                      <a:pt x="0" y="110"/>
                    </a:lnTo>
                    <a:lnTo>
                      <a:pt x="1" y="18"/>
                    </a:lnTo>
                  </a:path>
                </a:pathLst>
              </a:custGeom>
              <a:solidFill>
                <a:schemeClr val="bg1"/>
              </a:solidFill>
              <a:ln w="12699"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85" name="Freeform 27">
                <a:extLst>
                  <a:ext uri="{FF2B5EF4-FFF2-40B4-BE49-F238E27FC236}">
                    <a16:creationId xmlns:a16="http://schemas.microsoft.com/office/drawing/2014/main" id="{A8AB32F7-DCAD-467D-B3C4-5F005D67636A}"/>
                  </a:ext>
                </a:extLst>
              </p:cNvPr>
              <p:cNvSpPr>
                <a:spLocks/>
              </p:cNvSpPr>
              <p:nvPr/>
            </p:nvSpPr>
            <p:spPr bwMode="auto">
              <a:xfrm flipH="1">
                <a:off x="2094" y="2997"/>
                <a:ext cx="901" cy="567"/>
              </a:xfrm>
              <a:custGeom>
                <a:avLst/>
                <a:gdLst>
                  <a:gd name="T0" fmla="*/ 134 w 1096"/>
                  <a:gd name="T1" fmla="*/ 13 h 847"/>
                  <a:gd name="T2" fmla="*/ 159 w 1096"/>
                  <a:gd name="T3" fmla="*/ 7 h 847"/>
                  <a:gd name="T4" fmla="*/ 198 w 1096"/>
                  <a:gd name="T5" fmla="*/ 0 h 847"/>
                  <a:gd name="T6" fmla="*/ 245 w 1096"/>
                  <a:gd name="T7" fmla="*/ 3 h 847"/>
                  <a:gd name="T8" fmla="*/ 274 w 1096"/>
                  <a:gd name="T9" fmla="*/ 18 h 847"/>
                  <a:gd name="T10" fmla="*/ 314 w 1096"/>
                  <a:gd name="T11" fmla="*/ 46 h 847"/>
                  <a:gd name="T12" fmla="*/ 351 w 1096"/>
                  <a:gd name="T13" fmla="*/ 77 h 847"/>
                  <a:gd name="T14" fmla="*/ 381 w 1096"/>
                  <a:gd name="T15" fmla="*/ 111 h 847"/>
                  <a:gd name="T16" fmla="*/ 416 w 1096"/>
                  <a:gd name="T17" fmla="*/ 157 h 847"/>
                  <a:gd name="T18" fmla="*/ 446 w 1096"/>
                  <a:gd name="T19" fmla="*/ 191 h 847"/>
                  <a:gd name="T20" fmla="*/ 516 w 1096"/>
                  <a:gd name="T21" fmla="*/ 203 h 847"/>
                  <a:gd name="T22" fmla="*/ 596 w 1096"/>
                  <a:gd name="T23" fmla="*/ 199 h 847"/>
                  <a:gd name="T24" fmla="*/ 675 w 1096"/>
                  <a:gd name="T25" fmla="*/ 204 h 847"/>
                  <a:gd name="T26" fmla="*/ 783 w 1096"/>
                  <a:gd name="T27" fmla="*/ 211 h 847"/>
                  <a:gd name="T28" fmla="*/ 818 w 1096"/>
                  <a:gd name="T29" fmla="*/ 308 h 847"/>
                  <a:gd name="T30" fmla="*/ 778 w 1096"/>
                  <a:gd name="T31" fmla="*/ 311 h 847"/>
                  <a:gd name="T32" fmla="*/ 687 w 1096"/>
                  <a:gd name="T33" fmla="*/ 304 h 847"/>
                  <a:gd name="T34" fmla="*/ 598 w 1096"/>
                  <a:gd name="T35" fmla="*/ 301 h 847"/>
                  <a:gd name="T36" fmla="*/ 534 w 1096"/>
                  <a:gd name="T37" fmla="*/ 296 h 847"/>
                  <a:gd name="T38" fmla="*/ 464 w 1096"/>
                  <a:gd name="T39" fmla="*/ 296 h 847"/>
                  <a:gd name="T40" fmla="*/ 424 w 1096"/>
                  <a:gd name="T41" fmla="*/ 297 h 847"/>
                  <a:gd name="T42" fmla="*/ 394 w 1096"/>
                  <a:gd name="T43" fmla="*/ 292 h 847"/>
                  <a:gd name="T44" fmla="*/ 346 w 1096"/>
                  <a:gd name="T45" fmla="*/ 263 h 847"/>
                  <a:gd name="T46" fmla="*/ 292 w 1096"/>
                  <a:gd name="T47" fmla="*/ 216 h 847"/>
                  <a:gd name="T48" fmla="*/ 295 w 1096"/>
                  <a:gd name="T49" fmla="*/ 263 h 847"/>
                  <a:gd name="T50" fmla="*/ 348 w 1096"/>
                  <a:gd name="T51" fmla="*/ 233 h 847"/>
                  <a:gd name="T52" fmla="*/ 348 w 1096"/>
                  <a:gd name="T53" fmla="*/ 329 h 847"/>
                  <a:gd name="T54" fmla="*/ 624 w 1096"/>
                  <a:gd name="T55" fmla="*/ 394 h 847"/>
                  <a:gd name="T56" fmla="*/ 821 w 1096"/>
                  <a:gd name="T57" fmla="*/ 438 h 847"/>
                  <a:gd name="T58" fmla="*/ 861 w 1096"/>
                  <a:gd name="T59" fmla="*/ 438 h 847"/>
                  <a:gd name="T60" fmla="*/ 900 w 1096"/>
                  <a:gd name="T61" fmla="*/ 566 h 847"/>
                  <a:gd name="T62" fmla="*/ 861 w 1096"/>
                  <a:gd name="T63" fmla="*/ 502 h 847"/>
                  <a:gd name="T64" fmla="*/ 861 w 1096"/>
                  <a:gd name="T65" fmla="*/ 502 h 847"/>
                  <a:gd name="T66" fmla="*/ 821 w 1096"/>
                  <a:gd name="T67" fmla="*/ 490 h 847"/>
                  <a:gd name="T68" fmla="*/ 782 w 1096"/>
                  <a:gd name="T69" fmla="*/ 554 h 847"/>
                  <a:gd name="T70" fmla="*/ 703 w 1096"/>
                  <a:gd name="T71" fmla="*/ 554 h 847"/>
                  <a:gd name="T72" fmla="*/ 782 w 1096"/>
                  <a:gd name="T73" fmla="*/ 554 h 847"/>
                  <a:gd name="T74" fmla="*/ 703 w 1096"/>
                  <a:gd name="T75" fmla="*/ 554 h 847"/>
                  <a:gd name="T76" fmla="*/ 663 w 1096"/>
                  <a:gd name="T77" fmla="*/ 522 h 847"/>
                  <a:gd name="T78" fmla="*/ 584 w 1096"/>
                  <a:gd name="T79" fmla="*/ 522 h 847"/>
                  <a:gd name="T80" fmla="*/ 466 w 1096"/>
                  <a:gd name="T81" fmla="*/ 473 h 847"/>
                  <a:gd name="T82" fmla="*/ 427 w 1096"/>
                  <a:gd name="T83" fmla="*/ 490 h 847"/>
                  <a:gd name="T84" fmla="*/ 308 w 1096"/>
                  <a:gd name="T85" fmla="*/ 440 h 847"/>
                  <a:gd name="T86" fmla="*/ 269 w 1096"/>
                  <a:gd name="T87" fmla="*/ 426 h 847"/>
                  <a:gd name="T88" fmla="*/ 308 w 1096"/>
                  <a:gd name="T89" fmla="*/ 458 h 847"/>
                  <a:gd name="T90" fmla="*/ 229 w 1096"/>
                  <a:gd name="T91" fmla="*/ 394 h 847"/>
                  <a:gd name="T92" fmla="*/ 190 w 1096"/>
                  <a:gd name="T93" fmla="*/ 376 h 847"/>
                  <a:gd name="T94" fmla="*/ 119 w 1096"/>
                  <a:gd name="T95" fmla="*/ 299 h 847"/>
                  <a:gd name="T96" fmla="*/ 115 w 1096"/>
                  <a:gd name="T97" fmla="*/ 252 h 847"/>
                  <a:gd name="T98" fmla="*/ 0 w 1096"/>
                  <a:gd name="T99" fmla="*/ 167 h 847"/>
                  <a:gd name="T100" fmla="*/ 134 w 1096"/>
                  <a:gd name="T101" fmla="*/ 13 h 84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96" h="847">
                    <a:moveTo>
                      <a:pt x="163" y="19"/>
                    </a:moveTo>
                    <a:lnTo>
                      <a:pt x="194" y="10"/>
                    </a:lnTo>
                    <a:lnTo>
                      <a:pt x="241" y="0"/>
                    </a:lnTo>
                    <a:lnTo>
                      <a:pt x="298" y="4"/>
                    </a:lnTo>
                    <a:lnTo>
                      <a:pt x="333" y="27"/>
                    </a:lnTo>
                    <a:lnTo>
                      <a:pt x="382" y="68"/>
                    </a:lnTo>
                    <a:lnTo>
                      <a:pt x="427" y="115"/>
                    </a:lnTo>
                    <a:lnTo>
                      <a:pt x="464" y="166"/>
                    </a:lnTo>
                    <a:lnTo>
                      <a:pt x="506" y="235"/>
                    </a:lnTo>
                    <a:lnTo>
                      <a:pt x="542" y="286"/>
                    </a:lnTo>
                    <a:lnTo>
                      <a:pt x="628" y="303"/>
                    </a:lnTo>
                    <a:lnTo>
                      <a:pt x="725" y="298"/>
                    </a:lnTo>
                    <a:lnTo>
                      <a:pt x="821" y="305"/>
                    </a:lnTo>
                    <a:lnTo>
                      <a:pt x="953" y="315"/>
                    </a:lnTo>
                    <a:lnTo>
                      <a:pt x="995" y="460"/>
                    </a:lnTo>
                    <a:lnTo>
                      <a:pt x="946" y="464"/>
                    </a:lnTo>
                    <a:lnTo>
                      <a:pt x="836" y="454"/>
                    </a:lnTo>
                    <a:lnTo>
                      <a:pt x="728" y="449"/>
                    </a:lnTo>
                    <a:lnTo>
                      <a:pt x="649" y="442"/>
                    </a:lnTo>
                    <a:lnTo>
                      <a:pt x="564" y="442"/>
                    </a:lnTo>
                    <a:lnTo>
                      <a:pt x="516" y="444"/>
                    </a:lnTo>
                    <a:lnTo>
                      <a:pt x="479" y="436"/>
                    </a:lnTo>
                    <a:lnTo>
                      <a:pt x="421" y="393"/>
                    </a:lnTo>
                    <a:lnTo>
                      <a:pt x="355" y="323"/>
                    </a:lnTo>
                    <a:lnTo>
                      <a:pt x="359" y="393"/>
                    </a:lnTo>
                    <a:lnTo>
                      <a:pt x="423" y="348"/>
                    </a:lnTo>
                    <a:lnTo>
                      <a:pt x="423" y="492"/>
                    </a:lnTo>
                    <a:lnTo>
                      <a:pt x="759" y="588"/>
                    </a:lnTo>
                    <a:lnTo>
                      <a:pt x="999" y="654"/>
                    </a:lnTo>
                    <a:lnTo>
                      <a:pt x="1047" y="654"/>
                    </a:lnTo>
                    <a:lnTo>
                      <a:pt x="1095" y="846"/>
                    </a:lnTo>
                    <a:lnTo>
                      <a:pt x="1047" y="750"/>
                    </a:lnTo>
                    <a:lnTo>
                      <a:pt x="999" y="732"/>
                    </a:lnTo>
                    <a:lnTo>
                      <a:pt x="951" y="828"/>
                    </a:lnTo>
                    <a:lnTo>
                      <a:pt x="855" y="828"/>
                    </a:lnTo>
                    <a:lnTo>
                      <a:pt x="951" y="828"/>
                    </a:lnTo>
                    <a:lnTo>
                      <a:pt x="855" y="828"/>
                    </a:lnTo>
                    <a:lnTo>
                      <a:pt x="807" y="780"/>
                    </a:lnTo>
                    <a:lnTo>
                      <a:pt x="711" y="780"/>
                    </a:lnTo>
                    <a:lnTo>
                      <a:pt x="567" y="706"/>
                    </a:lnTo>
                    <a:lnTo>
                      <a:pt x="519" y="732"/>
                    </a:lnTo>
                    <a:lnTo>
                      <a:pt x="375" y="658"/>
                    </a:lnTo>
                    <a:lnTo>
                      <a:pt x="327" y="636"/>
                    </a:lnTo>
                    <a:lnTo>
                      <a:pt x="375" y="684"/>
                    </a:lnTo>
                    <a:lnTo>
                      <a:pt x="279" y="588"/>
                    </a:lnTo>
                    <a:lnTo>
                      <a:pt x="231" y="562"/>
                    </a:lnTo>
                    <a:lnTo>
                      <a:pt x="145" y="446"/>
                    </a:lnTo>
                    <a:lnTo>
                      <a:pt x="140" y="376"/>
                    </a:lnTo>
                    <a:lnTo>
                      <a:pt x="0" y="249"/>
                    </a:lnTo>
                    <a:lnTo>
                      <a:pt x="163" y="19"/>
                    </a:lnTo>
                  </a:path>
                </a:pathLst>
              </a:custGeom>
              <a:solidFill>
                <a:srgbClr val="FFCCFF"/>
              </a:solidFill>
              <a:ln w="12699"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86" name="Freeform 28">
                <a:extLst>
                  <a:ext uri="{FF2B5EF4-FFF2-40B4-BE49-F238E27FC236}">
                    <a16:creationId xmlns:a16="http://schemas.microsoft.com/office/drawing/2014/main" id="{4698159A-95CA-43B6-B6AB-87EB1DA80071}"/>
                  </a:ext>
                </a:extLst>
              </p:cNvPr>
              <p:cNvSpPr>
                <a:spLocks/>
              </p:cNvSpPr>
              <p:nvPr/>
            </p:nvSpPr>
            <p:spPr bwMode="auto">
              <a:xfrm flipH="1">
                <a:off x="2711" y="3180"/>
                <a:ext cx="100" cy="84"/>
              </a:xfrm>
              <a:custGeom>
                <a:avLst/>
                <a:gdLst>
                  <a:gd name="T0" fmla="*/ 99 w 120"/>
                  <a:gd name="T1" fmla="*/ 83 h 124"/>
                  <a:gd name="T2" fmla="*/ 52 w 120"/>
                  <a:gd name="T3" fmla="*/ 59 h 124"/>
                  <a:gd name="T4" fmla="*/ 18 w 120"/>
                  <a:gd name="T5" fmla="*/ 41 h 124"/>
                  <a:gd name="T6" fmla="*/ 0 w 120"/>
                  <a:gd name="T7" fmla="*/ 0 h 1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0" h="124">
                    <a:moveTo>
                      <a:pt x="119" y="123"/>
                    </a:moveTo>
                    <a:lnTo>
                      <a:pt x="62" y="87"/>
                    </a:lnTo>
                    <a:lnTo>
                      <a:pt x="22" y="61"/>
                    </a:lnTo>
                    <a:lnTo>
                      <a:pt x="0" y="0"/>
                    </a:lnTo>
                  </a:path>
                </a:pathLst>
              </a:custGeom>
              <a:noFill/>
              <a:ln w="12699"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87" name="Line 29">
                <a:extLst>
                  <a:ext uri="{FF2B5EF4-FFF2-40B4-BE49-F238E27FC236}">
                    <a16:creationId xmlns:a16="http://schemas.microsoft.com/office/drawing/2014/main" id="{A7BA1CE6-A05C-4D4A-8D39-B479948EB47A}"/>
                  </a:ext>
                </a:extLst>
              </p:cNvPr>
              <p:cNvSpPr>
                <a:spLocks noChangeShapeType="1"/>
              </p:cNvSpPr>
              <p:nvPr/>
            </p:nvSpPr>
            <p:spPr bwMode="auto">
              <a:xfrm>
                <a:off x="2550" y="3232"/>
                <a:ext cx="31" cy="12"/>
              </a:xfrm>
              <a:prstGeom prst="line">
                <a:avLst/>
              </a:prstGeom>
              <a:noFill/>
              <a:ln w="12699">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88" name="Freeform 30">
                <a:extLst>
                  <a:ext uri="{FF2B5EF4-FFF2-40B4-BE49-F238E27FC236}">
                    <a16:creationId xmlns:a16="http://schemas.microsoft.com/office/drawing/2014/main" id="{0A05D894-A226-4980-B3B3-2F1BE9FEA510}"/>
                  </a:ext>
                </a:extLst>
              </p:cNvPr>
              <p:cNvSpPr>
                <a:spLocks/>
              </p:cNvSpPr>
              <p:nvPr/>
            </p:nvSpPr>
            <p:spPr bwMode="auto">
              <a:xfrm flipH="1">
                <a:off x="2804" y="3012"/>
                <a:ext cx="195" cy="210"/>
              </a:xfrm>
              <a:custGeom>
                <a:avLst/>
                <a:gdLst>
                  <a:gd name="T0" fmla="*/ 170 w 236"/>
                  <a:gd name="T1" fmla="*/ 0 h 313"/>
                  <a:gd name="T2" fmla="*/ 100 w 236"/>
                  <a:gd name="T3" fmla="*/ 97 h 313"/>
                  <a:gd name="T4" fmla="*/ 0 w 236"/>
                  <a:gd name="T5" fmla="*/ 193 h 313"/>
                  <a:gd name="T6" fmla="*/ 29 w 236"/>
                  <a:gd name="T7" fmla="*/ 209 h 313"/>
                  <a:gd name="T8" fmla="*/ 128 w 236"/>
                  <a:gd name="T9" fmla="*/ 116 h 313"/>
                  <a:gd name="T10" fmla="*/ 194 w 236"/>
                  <a:gd name="T11" fmla="*/ 19 h 313"/>
                  <a:gd name="T12" fmla="*/ 170 w 236"/>
                  <a:gd name="T13" fmla="*/ 0 h 3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6" h="313">
                    <a:moveTo>
                      <a:pt x="206" y="0"/>
                    </a:moveTo>
                    <a:lnTo>
                      <a:pt x="121" y="144"/>
                    </a:lnTo>
                    <a:lnTo>
                      <a:pt x="0" y="287"/>
                    </a:lnTo>
                    <a:lnTo>
                      <a:pt x="35" y="312"/>
                    </a:lnTo>
                    <a:lnTo>
                      <a:pt x="155" y="173"/>
                    </a:lnTo>
                    <a:lnTo>
                      <a:pt x="235" y="28"/>
                    </a:lnTo>
                    <a:lnTo>
                      <a:pt x="206" y="0"/>
                    </a:lnTo>
                  </a:path>
                </a:pathLst>
              </a:custGeom>
              <a:solidFill>
                <a:srgbClr val="604020"/>
              </a:solidFill>
              <a:ln w="12699"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grpSp>
            <p:nvGrpSpPr>
              <p:cNvPr id="10289" name="Group 31">
                <a:extLst>
                  <a:ext uri="{FF2B5EF4-FFF2-40B4-BE49-F238E27FC236}">
                    <a16:creationId xmlns:a16="http://schemas.microsoft.com/office/drawing/2014/main" id="{1315D5D6-9AE6-45B0-BA6A-30278802EB1A}"/>
                  </a:ext>
                </a:extLst>
              </p:cNvPr>
              <p:cNvGrpSpPr>
                <a:grpSpLocks/>
              </p:cNvGrpSpPr>
              <p:nvPr/>
            </p:nvGrpSpPr>
            <p:grpSpPr bwMode="auto">
              <a:xfrm flipH="1">
                <a:off x="2810" y="3042"/>
                <a:ext cx="152" cy="142"/>
                <a:chOff x="3891" y="2483"/>
                <a:chExt cx="184" cy="212"/>
              </a:xfrm>
            </p:grpSpPr>
            <p:sp>
              <p:nvSpPr>
                <p:cNvPr id="10292" name="Freeform 32">
                  <a:extLst>
                    <a:ext uri="{FF2B5EF4-FFF2-40B4-BE49-F238E27FC236}">
                      <a16:creationId xmlns:a16="http://schemas.microsoft.com/office/drawing/2014/main" id="{561A4A97-AD73-489A-9C89-4CB8C487E898}"/>
                    </a:ext>
                  </a:extLst>
                </p:cNvPr>
                <p:cNvSpPr>
                  <a:spLocks/>
                </p:cNvSpPr>
                <p:nvPr/>
              </p:nvSpPr>
              <p:spPr bwMode="auto">
                <a:xfrm>
                  <a:off x="3891" y="2636"/>
                  <a:ext cx="64" cy="59"/>
                </a:xfrm>
                <a:custGeom>
                  <a:avLst/>
                  <a:gdLst>
                    <a:gd name="T0" fmla="*/ 20 w 64"/>
                    <a:gd name="T1" fmla="*/ 0 h 59"/>
                    <a:gd name="T2" fmla="*/ 63 w 64"/>
                    <a:gd name="T3" fmla="*/ 33 h 59"/>
                    <a:gd name="T4" fmla="*/ 44 w 64"/>
                    <a:gd name="T5" fmla="*/ 58 h 59"/>
                    <a:gd name="T6" fmla="*/ 0 w 64"/>
                    <a:gd name="T7" fmla="*/ 23 h 59"/>
                    <a:gd name="T8" fmla="*/ 20 w 64"/>
                    <a:gd name="T9" fmla="*/ 0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59">
                      <a:moveTo>
                        <a:pt x="20" y="0"/>
                      </a:moveTo>
                      <a:lnTo>
                        <a:pt x="63" y="33"/>
                      </a:lnTo>
                      <a:lnTo>
                        <a:pt x="44" y="58"/>
                      </a:lnTo>
                      <a:lnTo>
                        <a:pt x="0" y="23"/>
                      </a:lnTo>
                      <a:lnTo>
                        <a:pt x="20" y="0"/>
                      </a:lnTo>
                    </a:path>
                  </a:pathLst>
                </a:custGeom>
                <a:solidFill>
                  <a:srgbClr val="C0C0C0"/>
                </a:solidFill>
                <a:ln w="12699"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93" name="Line 33">
                  <a:extLst>
                    <a:ext uri="{FF2B5EF4-FFF2-40B4-BE49-F238E27FC236}">
                      <a16:creationId xmlns:a16="http://schemas.microsoft.com/office/drawing/2014/main" id="{942F80F2-A4BC-44C6-A2BC-24F0651F5EB5}"/>
                    </a:ext>
                  </a:extLst>
                </p:cNvPr>
                <p:cNvSpPr>
                  <a:spLocks noChangeShapeType="1"/>
                </p:cNvSpPr>
                <p:nvPr/>
              </p:nvSpPr>
              <p:spPr bwMode="auto">
                <a:xfrm>
                  <a:off x="3926" y="2626"/>
                  <a:ext cx="54" cy="33"/>
                </a:xfrm>
                <a:prstGeom prst="line">
                  <a:avLst/>
                </a:prstGeom>
                <a:noFill/>
                <a:ln w="12699">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94" name="Line 34">
                  <a:extLst>
                    <a:ext uri="{FF2B5EF4-FFF2-40B4-BE49-F238E27FC236}">
                      <a16:creationId xmlns:a16="http://schemas.microsoft.com/office/drawing/2014/main" id="{E8F9B416-C183-49A0-A50A-44D4F17F3D33}"/>
                    </a:ext>
                  </a:extLst>
                </p:cNvPr>
                <p:cNvSpPr>
                  <a:spLocks noChangeShapeType="1"/>
                </p:cNvSpPr>
                <p:nvPr/>
              </p:nvSpPr>
              <p:spPr bwMode="auto">
                <a:xfrm flipH="1" flipV="1">
                  <a:off x="4028" y="2483"/>
                  <a:ext cx="47" cy="25"/>
                </a:xfrm>
                <a:prstGeom prst="line">
                  <a:avLst/>
                </a:prstGeom>
                <a:noFill/>
                <a:ln w="12699">
                  <a:solidFill>
                    <a:srgbClr val="000000"/>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grpSp>
          <p:sp>
            <p:nvSpPr>
              <p:cNvPr id="10290" name="Freeform 35">
                <a:extLst>
                  <a:ext uri="{FF2B5EF4-FFF2-40B4-BE49-F238E27FC236}">
                    <a16:creationId xmlns:a16="http://schemas.microsoft.com/office/drawing/2014/main" id="{C01E0E30-1E20-42E9-87B9-0E05DAADD97F}"/>
                  </a:ext>
                </a:extLst>
              </p:cNvPr>
              <p:cNvSpPr>
                <a:spLocks/>
              </p:cNvSpPr>
              <p:nvPr/>
            </p:nvSpPr>
            <p:spPr bwMode="auto">
              <a:xfrm flipH="1">
                <a:off x="2494" y="3050"/>
                <a:ext cx="179" cy="199"/>
              </a:xfrm>
              <a:custGeom>
                <a:avLst/>
                <a:gdLst>
                  <a:gd name="T0" fmla="*/ 120 w 218"/>
                  <a:gd name="T1" fmla="*/ 13 h 296"/>
                  <a:gd name="T2" fmla="*/ 136 w 218"/>
                  <a:gd name="T3" fmla="*/ 43 h 296"/>
                  <a:gd name="T4" fmla="*/ 145 w 218"/>
                  <a:gd name="T5" fmla="*/ 74 h 296"/>
                  <a:gd name="T6" fmla="*/ 152 w 218"/>
                  <a:gd name="T7" fmla="*/ 104 h 296"/>
                  <a:gd name="T8" fmla="*/ 165 w 218"/>
                  <a:gd name="T9" fmla="*/ 126 h 296"/>
                  <a:gd name="T10" fmla="*/ 178 w 218"/>
                  <a:gd name="T11" fmla="*/ 148 h 296"/>
                  <a:gd name="T12" fmla="*/ 175 w 218"/>
                  <a:gd name="T13" fmla="*/ 158 h 296"/>
                  <a:gd name="T14" fmla="*/ 160 w 218"/>
                  <a:gd name="T15" fmla="*/ 153 h 296"/>
                  <a:gd name="T16" fmla="*/ 161 w 218"/>
                  <a:gd name="T17" fmla="*/ 159 h 296"/>
                  <a:gd name="T18" fmla="*/ 166 w 218"/>
                  <a:gd name="T19" fmla="*/ 174 h 296"/>
                  <a:gd name="T20" fmla="*/ 150 w 218"/>
                  <a:gd name="T21" fmla="*/ 177 h 296"/>
                  <a:gd name="T22" fmla="*/ 133 w 218"/>
                  <a:gd name="T23" fmla="*/ 161 h 296"/>
                  <a:gd name="T24" fmla="*/ 98 w 218"/>
                  <a:gd name="T25" fmla="*/ 110 h 296"/>
                  <a:gd name="T26" fmla="*/ 113 w 218"/>
                  <a:gd name="T27" fmla="*/ 144 h 296"/>
                  <a:gd name="T28" fmla="*/ 126 w 218"/>
                  <a:gd name="T29" fmla="*/ 165 h 296"/>
                  <a:gd name="T30" fmla="*/ 131 w 218"/>
                  <a:gd name="T31" fmla="*/ 180 h 296"/>
                  <a:gd name="T32" fmla="*/ 126 w 218"/>
                  <a:gd name="T33" fmla="*/ 192 h 296"/>
                  <a:gd name="T34" fmla="*/ 112 w 218"/>
                  <a:gd name="T35" fmla="*/ 198 h 296"/>
                  <a:gd name="T36" fmla="*/ 98 w 218"/>
                  <a:gd name="T37" fmla="*/ 184 h 296"/>
                  <a:gd name="T38" fmla="*/ 89 w 218"/>
                  <a:gd name="T39" fmla="*/ 155 h 296"/>
                  <a:gd name="T40" fmla="*/ 76 w 218"/>
                  <a:gd name="T41" fmla="*/ 138 h 296"/>
                  <a:gd name="T42" fmla="*/ 67 w 218"/>
                  <a:gd name="T43" fmla="*/ 157 h 296"/>
                  <a:gd name="T44" fmla="*/ 52 w 218"/>
                  <a:gd name="T45" fmla="*/ 173 h 296"/>
                  <a:gd name="T46" fmla="*/ 40 w 218"/>
                  <a:gd name="T47" fmla="*/ 171 h 296"/>
                  <a:gd name="T48" fmla="*/ 37 w 218"/>
                  <a:gd name="T49" fmla="*/ 155 h 296"/>
                  <a:gd name="T50" fmla="*/ 49 w 218"/>
                  <a:gd name="T51" fmla="*/ 122 h 296"/>
                  <a:gd name="T52" fmla="*/ 55 w 218"/>
                  <a:gd name="T53" fmla="*/ 92 h 296"/>
                  <a:gd name="T54" fmla="*/ 52 w 218"/>
                  <a:gd name="T55" fmla="*/ 65 h 296"/>
                  <a:gd name="T56" fmla="*/ 43 w 218"/>
                  <a:gd name="T57" fmla="*/ 65 h 296"/>
                  <a:gd name="T58" fmla="*/ 36 w 218"/>
                  <a:gd name="T59" fmla="*/ 82 h 296"/>
                  <a:gd name="T60" fmla="*/ 33 w 218"/>
                  <a:gd name="T61" fmla="*/ 107 h 296"/>
                  <a:gd name="T62" fmla="*/ 21 w 218"/>
                  <a:gd name="T63" fmla="*/ 120 h 296"/>
                  <a:gd name="T64" fmla="*/ 8 w 218"/>
                  <a:gd name="T65" fmla="*/ 116 h 296"/>
                  <a:gd name="T66" fmla="*/ 3 w 218"/>
                  <a:gd name="T67" fmla="*/ 86 h 296"/>
                  <a:gd name="T68" fmla="*/ 3 w 218"/>
                  <a:gd name="T69" fmla="*/ 53 h 296"/>
                  <a:gd name="T70" fmla="*/ 21 w 218"/>
                  <a:gd name="T71" fmla="*/ 23 h 296"/>
                  <a:gd name="T72" fmla="*/ 44 w 218"/>
                  <a:gd name="T73" fmla="*/ 0 h 2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18" h="296">
                    <a:moveTo>
                      <a:pt x="137" y="2"/>
                    </a:moveTo>
                    <a:lnTo>
                      <a:pt x="146" y="19"/>
                    </a:lnTo>
                    <a:lnTo>
                      <a:pt x="161" y="43"/>
                    </a:lnTo>
                    <a:lnTo>
                      <a:pt x="166" y="64"/>
                    </a:lnTo>
                    <a:lnTo>
                      <a:pt x="174" y="88"/>
                    </a:lnTo>
                    <a:lnTo>
                      <a:pt x="177" y="110"/>
                    </a:lnTo>
                    <a:lnTo>
                      <a:pt x="179" y="132"/>
                    </a:lnTo>
                    <a:lnTo>
                      <a:pt x="185" y="154"/>
                    </a:lnTo>
                    <a:lnTo>
                      <a:pt x="194" y="171"/>
                    </a:lnTo>
                    <a:lnTo>
                      <a:pt x="201" y="187"/>
                    </a:lnTo>
                    <a:lnTo>
                      <a:pt x="211" y="202"/>
                    </a:lnTo>
                    <a:lnTo>
                      <a:pt x="217" y="220"/>
                    </a:lnTo>
                    <a:lnTo>
                      <a:pt x="217" y="230"/>
                    </a:lnTo>
                    <a:lnTo>
                      <a:pt x="213" y="235"/>
                    </a:lnTo>
                    <a:lnTo>
                      <a:pt x="205" y="236"/>
                    </a:lnTo>
                    <a:lnTo>
                      <a:pt x="195" y="228"/>
                    </a:lnTo>
                    <a:lnTo>
                      <a:pt x="157" y="174"/>
                    </a:lnTo>
                    <a:lnTo>
                      <a:pt x="196" y="236"/>
                    </a:lnTo>
                    <a:lnTo>
                      <a:pt x="202" y="250"/>
                    </a:lnTo>
                    <a:lnTo>
                      <a:pt x="202" y="259"/>
                    </a:lnTo>
                    <a:lnTo>
                      <a:pt x="192" y="265"/>
                    </a:lnTo>
                    <a:lnTo>
                      <a:pt x="183" y="264"/>
                    </a:lnTo>
                    <a:lnTo>
                      <a:pt x="174" y="257"/>
                    </a:lnTo>
                    <a:lnTo>
                      <a:pt x="162" y="239"/>
                    </a:lnTo>
                    <a:lnTo>
                      <a:pt x="139" y="207"/>
                    </a:lnTo>
                    <a:lnTo>
                      <a:pt x="119" y="164"/>
                    </a:lnTo>
                    <a:lnTo>
                      <a:pt x="125" y="187"/>
                    </a:lnTo>
                    <a:lnTo>
                      <a:pt x="138" y="214"/>
                    </a:lnTo>
                    <a:lnTo>
                      <a:pt x="147" y="229"/>
                    </a:lnTo>
                    <a:lnTo>
                      <a:pt x="154" y="245"/>
                    </a:lnTo>
                    <a:lnTo>
                      <a:pt x="156" y="257"/>
                    </a:lnTo>
                    <a:lnTo>
                      <a:pt x="159" y="268"/>
                    </a:lnTo>
                    <a:lnTo>
                      <a:pt x="157" y="278"/>
                    </a:lnTo>
                    <a:lnTo>
                      <a:pt x="153" y="285"/>
                    </a:lnTo>
                    <a:lnTo>
                      <a:pt x="146" y="293"/>
                    </a:lnTo>
                    <a:lnTo>
                      <a:pt x="136" y="295"/>
                    </a:lnTo>
                    <a:lnTo>
                      <a:pt x="126" y="285"/>
                    </a:lnTo>
                    <a:lnTo>
                      <a:pt x="119" y="273"/>
                    </a:lnTo>
                    <a:lnTo>
                      <a:pt x="115" y="253"/>
                    </a:lnTo>
                    <a:lnTo>
                      <a:pt x="108" y="230"/>
                    </a:lnTo>
                    <a:lnTo>
                      <a:pt x="94" y="181"/>
                    </a:lnTo>
                    <a:lnTo>
                      <a:pt x="92" y="206"/>
                    </a:lnTo>
                    <a:lnTo>
                      <a:pt x="88" y="218"/>
                    </a:lnTo>
                    <a:lnTo>
                      <a:pt x="82" y="233"/>
                    </a:lnTo>
                    <a:lnTo>
                      <a:pt x="75" y="246"/>
                    </a:lnTo>
                    <a:lnTo>
                      <a:pt x="63" y="258"/>
                    </a:lnTo>
                    <a:lnTo>
                      <a:pt x="54" y="260"/>
                    </a:lnTo>
                    <a:lnTo>
                      <a:pt x="49" y="254"/>
                    </a:lnTo>
                    <a:lnTo>
                      <a:pt x="44" y="243"/>
                    </a:lnTo>
                    <a:lnTo>
                      <a:pt x="45" y="230"/>
                    </a:lnTo>
                    <a:lnTo>
                      <a:pt x="52" y="206"/>
                    </a:lnTo>
                    <a:lnTo>
                      <a:pt x="60" y="181"/>
                    </a:lnTo>
                    <a:lnTo>
                      <a:pt x="67" y="161"/>
                    </a:lnTo>
                    <a:lnTo>
                      <a:pt x="67" y="137"/>
                    </a:lnTo>
                    <a:lnTo>
                      <a:pt x="66" y="119"/>
                    </a:lnTo>
                    <a:lnTo>
                      <a:pt x="63" y="97"/>
                    </a:lnTo>
                    <a:lnTo>
                      <a:pt x="56" y="81"/>
                    </a:lnTo>
                    <a:lnTo>
                      <a:pt x="52" y="97"/>
                    </a:lnTo>
                    <a:lnTo>
                      <a:pt x="46" y="108"/>
                    </a:lnTo>
                    <a:lnTo>
                      <a:pt x="44" y="122"/>
                    </a:lnTo>
                    <a:lnTo>
                      <a:pt x="43" y="139"/>
                    </a:lnTo>
                    <a:lnTo>
                      <a:pt x="40" y="159"/>
                    </a:lnTo>
                    <a:lnTo>
                      <a:pt x="35" y="171"/>
                    </a:lnTo>
                    <a:lnTo>
                      <a:pt x="26" y="179"/>
                    </a:lnTo>
                    <a:lnTo>
                      <a:pt x="16" y="181"/>
                    </a:lnTo>
                    <a:lnTo>
                      <a:pt x="10" y="173"/>
                    </a:lnTo>
                    <a:lnTo>
                      <a:pt x="4" y="150"/>
                    </a:lnTo>
                    <a:lnTo>
                      <a:pt x="4" y="128"/>
                    </a:lnTo>
                    <a:lnTo>
                      <a:pt x="0" y="94"/>
                    </a:lnTo>
                    <a:lnTo>
                      <a:pt x="4" y="79"/>
                    </a:lnTo>
                    <a:lnTo>
                      <a:pt x="12" y="57"/>
                    </a:lnTo>
                    <a:lnTo>
                      <a:pt x="25" y="34"/>
                    </a:lnTo>
                    <a:lnTo>
                      <a:pt x="42" y="19"/>
                    </a:lnTo>
                    <a:lnTo>
                      <a:pt x="53" y="0"/>
                    </a:lnTo>
                    <a:lnTo>
                      <a:pt x="137" y="2"/>
                    </a:lnTo>
                  </a:path>
                </a:pathLst>
              </a:custGeom>
              <a:solidFill>
                <a:srgbClr val="FFA080"/>
              </a:solidFill>
              <a:ln w="12699"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91" name="Freeform 36">
                <a:extLst>
                  <a:ext uri="{FF2B5EF4-FFF2-40B4-BE49-F238E27FC236}">
                    <a16:creationId xmlns:a16="http://schemas.microsoft.com/office/drawing/2014/main" id="{22F34C3C-071B-492A-942D-E19F6B0A2AEC}"/>
                  </a:ext>
                </a:extLst>
              </p:cNvPr>
              <p:cNvSpPr>
                <a:spLocks/>
              </p:cNvSpPr>
              <p:nvPr/>
            </p:nvSpPr>
            <p:spPr bwMode="auto">
              <a:xfrm flipH="1">
                <a:off x="3603" y="2828"/>
                <a:ext cx="107" cy="96"/>
              </a:xfrm>
              <a:custGeom>
                <a:avLst/>
                <a:gdLst>
                  <a:gd name="T0" fmla="*/ 0 w 131"/>
                  <a:gd name="T1" fmla="*/ 59 h 142"/>
                  <a:gd name="T2" fmla="*/ 6 w 131"/>
                  <a:gd name="T3" fmla="*/ 57 h 142"/>
                  <a:gd name="T4" fmla="*/ 11 w 131"/>
                  <a:gd name="T5" fmla="*/ 51 h 142"/>
                  <a:gd name="T6" fmla="*/ 16 w 131"/>
                  <a:gd name="T7" fmla="*/ 48 h 142"/>
                  <a:gd name="T8" fmla="*/ 19 w 131"/>
                  <a:gd name="T9" fmla="*/ 43 h 142"/>
                  <a:gd name="T10" fmla="*/ 19 w 131"/>
                  <a:gd name="T11" fmla="*/ 39 h 142"/>
                  <a:gd name="T12" fmla="*/ 18 w 131"/>
                  <a:gd name="T13" fmla="*/ 30 h 142"/>
                  <a:gd name="T14" fmla="*/ 17 w 131"/>
                  <a:gd name="T15" fmla="*/ 26 h 142"/>
                  <a:gd name="T16" fmla="*/ 22 w 131"/>
                  <a:gd name="T17" fmla="*/ 21 h 142"/>
                  <a:gd name="T18" fmla="*/ 29 w 131"/>
                  <a:gd name="T19" fmla="*/ 18 h 142"/>
                  <a:gd name="T20" fmla="*/ 35 w 131"/>
                  <a:gd name="T21" fmla="*/ 12 h 142"/>
                  <a:gd name="T22" fmla="*/ 38 w 131"/>
                  <a:gd name="T23" fmla="*/ 7 h 142"/>
                  <a:gd name="T24" fmla="*/ 42 w 131"/>
                  <a:gd name="T25" fmla="*/ 4 h 142"/>
                  <a:gd name="T26" fmla="*/ 50 w 131"/>
                  <a:gd name="T27" fmla="*/ 4 h 142"/>
                  <a:gd name="T28" fmla="*/ 54 w 131"/>
                  <a:gd name="T29" fmla="*/ 5 h 142"/>
                  <a:gd name="T30" fmla="*/ 57 w 131"/>
                  <a:gd name="T31" fmla="*/ 9 h 142"/>
                  <a:gd name="T32" fmla="*/ 60 w 131"/>
                  <a:gd name="T33" fmla="*/ 12 h 142"/>
                  <a:gd name="T34" fmla="*/ 60 w 131"/>
                  <a:gd name="T35" fmla="*/ 8 h 142"/>
                  <a:gd name="T36" fmla="*/ 62 w 131"/>
                  <a:gd name="T37" fmla="*/ 4 h 142"/>
                  <a:gd name="T38" fmla="*/ 65 w 131"/>
                  <a:gd name="T39" fmla="*/ 2 h 142"/>
                  <a:gd name="T40" fmla="*/ 67 w 131"/>
                  <a:gd name="T41" fmla="*/ 1 h 142"/>
                  <a:gd name="T42" fmla="*/ 74 w 131"/>
                  <a:gd name="T43" fmla="*/ 0 h 142"/>
                  <a:gd name="T44" fmla="*/ 78 w 131"/>
                  <a:gd name="T45" fmla="*/ 1 h 142"/>
                  <a:gd name="T46" fmla="*/ 82 w 131"/>
                  <a:gd name="T47" fmla="*/ 6 h 142"/>
                  <a:gd name="T48" fmla="*/ 84 w 131"/>
                  <a:gd name="T49" fmla="*/ 11 h 142"/>
                  <a:gd name="T50" fmla="*/ 83 w 131"/>
                  <a:gd name="T51" fmla="*/ 16 h 142"/>
                  <a:gd name="T52" fmla="*/ 87 w 131"/>
                  <a:gd name="T53" fmla="*/ 9 h 142"/>
                  <a:gd name="T54" fmla="*/ 91 w 131"/>
                  <a:gd name="T55" fmla="*/ 6 h 142"/>
                  <a:gd name="T56" fmla="*/ 96 w 131"/>
                  <a:gd name="T57" fmla="*/ 5 h 142"/>
                  <a:gd name="T58" fmla="*/ 100 w 131"/>
                  <a:gd name="T59" fmla="*/ 8 h 142"/>
                  <a:gd name="T60" fmla="*/ 105 w 131"/>
                  <a:gd name="T61" fmla="*/ 13 h 142"/>
                  <a:gd name="T62" fmla="*/ 106 w 131"/>
                  <a:gd name="T63" fmla="*/ 16 h 142"/>
                  <a:gd name="T64" fmla="*/ 105 w 131"/>
                  <a:gd name="T65" fmla="*/ 22 h 142"/>
                  <a:gd name="T66" fmla="*/ 100 w 131"/>
                  <a:gd name="T67" fmla="*/ 30 h 142"/>
                  <a:gd name="T68" fmla="*/ 98 w 131"/>
                  <a:gd name="T69" fmla="*/ 37 h 142"/>
                  <a:gd name="T70" fmla="*/ 96 w 131"/>
                  <a:gd name="T71" fmla="*/ 47 h 142"/>
                  <a:gd name="T72" fmla="*/ 95 w 131"/>
                  <a:gd name="T73" fmla="*/ 55 h 142"/>
                  <a:gd name="T74" fmla="*/ 94 w 131"/>
                  <a:gd name="T75" fmla="*/ 64 h 142"/>
                  <a:gd name="T76" fmla="*/ 90 w 131"/>
                  <a:gd name="T77" fmla="*/ 72 h 142"/>
                  <a:gd name="T78" fmla="*/ 82 w 131"/>
                  <a:gd name="T79" fmla="*/ 79 h 142"/>
                  <a:gd name="T80" fmla="*/ 78 w 131"/>
                  <a:gd name="T81" fmla="*/ 84 h 142"/>
                  <a:gd name="T82" fmla="*/ 72 w 131"/>
                  <a:gd name="T83" fmla="*/ 85 h 142"/>
                  <a:gd name="T84" fmla="*/ 69 w 131"/>
                  <a:gd name="T85" fmla="*/ 85 h 142"/>
                  <a:gd name="T86" fmla="*/ 65 w 131"/>
                  <a:gd name="T87" fmla="*/ 87 h 142"/>
                  <a:gd name="T88" fmla="*/ 56 w 131"/>
                  <a:gd name="T89" fmla="*/ 91 h 142"/>
                  <a:gd name="T90" fmla="*/ 50 w 131"/>
                  <a:gd name="T91" fmla="*/ 92 h 142"/>
                  <a:gd name="T92" fmla="*/ 43 w 131"/>
                  <a:gd name="T93" fmla="*/ 93 h 142"/>
                  <a:gd name="T94" fmla="*/ 40 w 131"/>
                  <a:gd name="T95" fmla="*/ 91 h 142"/>
                  <a:gd name="T96" fmla="*/ 34 w 131"/>
                  <a:gd name="T97" fmla="*/ 93 h 142"/>
                  <a:gd name="T98" fmla="*/ 29 w 131"/>
                  <a:gd name="T99" fmla="*/ 95 h 142"/>
                  <a:gd name="T100" fmla="*/ 22 w 131"/>
                  <a:gd name="T101" fmla="*/ 93 h 142"/>
                  <a:gd name="T102" fmla="*/ 16 w 131"/>
                  <a:gd name="T103" fmla="*/ 91 h 142"/>
                  <a:gd name="T104" fmla="*/ 13 w 131"/>
                  <a:gd name="T105" fmla="*/ 92 h 142"/>
                  <a:gd name="T106" fmla="*/ 6 w 131"/>
                  <a:gd name="T107" fmla="*/ 92 h 142"/>
                  <a:gd name="T108" fmla="*/ 2 w 131"/>
                  <a:gd name="T109" fmla="*/ 89 h 142"/>
                  <a:gd name="T110" fmla="*/ 0 w 131"/>
                  <a:gd name="T111" fmla="*/ 59 h 14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31" h="142">
                    <a:moveTo>
                      <a:pt x="0" y="88"/>
                    </a:moveTo>
                    <a:lnTo>
                      <a:pt x="7" y="85"/>
                    </a:lnTo>
                    <a:lnTo>
                      <a:pt x="13" y="75"/>
                    </a:lnTo>
                    <a:lnTo>
                      <a:pt x="20" y="71"/>
                    </a:lnTo>
                    <a:lnTo>
                      <a:pt x="23" y="63"/>
                    </a:lnTo>
                    <a:lnTo>
                      <a:pt x="23" y="57"/>
                    </a:lnTo>
                    <a:lnTo>
                      <a:pt x="22" y="44"/>
                    </a:lnTo>
                    <a:lnTo>
                      <a:pt x="21" y="38"/>
                    </a:lnTo>
                    <a:lnTo>
                      <a:pt x="27" y="31"/>
                    </a:lnTo>
                    <a:lnTo>
                      <a:pt x="35" y="26"/>
                    </a:lnTo>
                    <a:lnTo>
                      <a:pt x="43" y="18"/>
                    </a:lnTo>
                    <a:lnTo>
                      <a:pt x="47" y="10"/>
                    </a:lnTo>
                    <a:lnTo>
                      <a:pt x="52" y="6"/>
                    </a:lnTo>
                    <a:lnTo>
                      <a:pt x="61" y="6"/>
                    </a:lnTo>
                    <a:lnTo>
                      <a:pt x="66" y="8"/>
                    </a:lnTo>
                    <a:lnTo>
                      <a:pt x="70" y="13"/>
                    </a:lnTo>
                    <a:lnTo>
                      <a:pt x="73" y="18"/>
                    </a:lnTo>
                    <a:lnTo>
                      <a:pt x="74" y="12"/>
                    </a:lnTo>
                    <a:lnTo>
                      <a:pt x="76" y="6"/>
                    </a:lnTo>
                    <a:lnTo>
                      <a:pt x="79" y="3"/>
                    </a:lnTo>
                    <a:lnTo>
                      <a:pt x="82" y="1"/>
                    </a:lnTo>
                    <a:lnTo>
                      <a:pt x="90" y="0"/>
                    </a:lnTo>
                    <a:lnTo>
                      <a:pt x="96" y="2"/>
                    </a:lnTo>
                    <a:lnTo>
                      <a:pt x="100" y="9"/>
                    </a:lnTo>
                    <a:lnTo>
                      <a:pt x="103" y="16"/>
                    </a:lnTo>
                    <a:lnTo>
                      <a:pt x="102" y="23"/>
                    </a:lnTo>
                    <a:lnTo>
                      <a:pt x="106" y="13"/>
                    </a:lnTo>
                    <a:lnTo>
                      <a:pt x="111" y="9"/>
                    </a:lnTo>
                    <a:lnTo>
                      <a:pt x="117" y="8"/>
                    </a:lnTo>
                    <a:lnTo>
                      <a:pt x="123" y="12"/>
                    </a:lnTo>
                    <a:lnTo>
                      <a:pt x="128" y="19"/>
                    </a:lnTo>
                    <a:lnTo>
                      <a:pt x="130" y="24"/>
                    </a:lnTo>
                    <a:lnTo>
                      <a:pt x="128" y="33"/>
                    </a:lnTo>
                    <a:lnTo>
                      <a:pt x="122" y="44"/>
                    </a:lnTo>
                    <a:lnTo>
                      <a:pt x="120" y="55"/>
                    </a:lnTo>
                    <a:lnTo>
                      <a:pt x="117" y="69"/>
                    </a:lnTo>
                    <a:lnTo>
                      <a:pt x="116" y="81"/>
                    </a:lnTo>
                    <a:lnTo>
                      <a:pt x="115" y="94"/>
                    </a:lnTo>
                    <a:lnTo>
                      <a:pt x="110" y="107"/>
                    </a:lnTo>
                    <a:lnTo>
                      <a:pt x="101" y="117"/>
                    </a:lnTo>
                    <a:lnTo>
                      <a:pt x="96" y="124"/>
                    </a:lnTo>
                    <a:lnTo>
                      <a:pt x="88" y="125"/>
                    </a:lnTo>
                    <a:lnTo>
                      <a:pt x="84" y="125"/>
                    </a:lnTo>
                    <a:lnTo>
                      <a:pt x="79" y="129"/>
                    </a:lnTo>
                    <a:lnTo>
                      <a:pt x="69" y="135"/>
                    </a:lnTo>
                    <a:lnTo>
                      <a:pt x="61" y="136"/>
                    </a:lnTo>
                    <a:lnTo>
                      <a:pt x="53" y="138"/>
                    </a:lnTo>
                    <a:lnTo>
                      <a:pt x="49" y="134"/>
                    </a:lnTo>
                    <a:lnTo>
                      <a:pt x="42" y="138"/>
                    </a:lnTo>
                    <a:lnTo>
                      <a:pt x="35" y="141"/>
                    </a:lnTo>
                    <a:lnTo>
                      <a:pt x="27" y="138"/>
                    </a:lnTo>
                    <a:lnTo>
                      <a:pt x="20" y="135"/>
                    </a:lnTo>
                    <a:lnTo>
                      <a:pt x="16" y="136"/>
                    </a:lnTo>
                    <a:lnTo>
                      <a:pt x="7" y="136"/>
                    </a:lnTo>
                    <a:lnTo>
                      <a:pt x="2" y="132"/>
                    </a:lnTo>
                    <a:lnTo>
                      <a:pt x="0" y="88"/>
                    </a:lnTo>
                  </a:path>
                </a:pathLst>
              </a:custGeom>
              <a:solidFill>
                <a:srgbClr val="FFA080"/>
              </a:solidFill>
              <a:ln w="12699"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grpSp>
        <p:grpSp>
          <p:nvGrpSpPr>
            <p:cNvPr id="465957" name="Group 37">
              <a:extLst>
                <a:ext uri="{FF2B5EF4-FFF2-40B4-BE49-F238E27FC236}">
                  <a16:creationId xmlns:a16="http://schemas.microsoft.com/office/drawing/2014/main" id="{11DCFDF7-C8F6-4090-AF3B-09443F66191C}"/>
                </a:ext>
              </a:extLst>
            </p:cNvPr>
            <p:cNvGrpSpPr>
              <a:grpSpLocks/>
            </p:cNvGrpSpPr>
            <p:nvPr/>
          </p:nvGrpSpPr>
          <p:grpSpPr bwMode="auto">
            <a:xfrm>
              <a:off x="5778419" y="4413470"/>
              <a:ext cx="2743200" cy="1651000"/>
              <a:chOff x="2645" y="1884"/>
              <a:chExt cx="2016" cy="1424"/>
            </a:xfrm>
          </p:grpSpPr>
          <p:sp>
            <p:nvSpPr>
              <p:cNvPr id="10251" name="Freeform 38">
                <a:extLst>
                  <a:ext uri="{FF2B5EF4-FFF2-40B4-BE49-F238E27FC236}">
                    <a16:creationId xmlns:a16="http://schemas.microsoft.com/office/drawing/2014/main" id="{DC363FF7-E331-45EA-99AD-41FE870188CC}"/>
                  </a:ext>
                </a:extLst>
              </p:cNvPr>
              <p:cNvSpPr>
                <a:spLocks/>
              </p:cNvSpPr>
              <p:nvPr/>
            </p:nvSpPr>
            <p:spPr bwMode="auto">
              <a:xfrm flipH="1">
                <a:off x="2645" y="2068"/>
                <a:ext cx="423" cy="177"/>
              </a:xfrm>
              <a:custGeom>
                <a:avLst/>
                <a:gdLst>
                  <a:gd name="T0" fmla="*/ 19 w 111"/>
                  <a:gd name="T1" fmla="*/ 128 h 68"/>
                  <a:gd name="T2" fmla="*/ 50 w 111"/>
                  <a:gd name="T3" fmla="*/ 107 h 68"/>
                  <a:gd name="T4" fmla="*/ 84 w 111"/>
                  <a:gd name="T5" fmla="*/ 81 h 68"/>
                  <a:gd name="T6" fmla="*/ 118 w 111"/>
                  <a:gd name="T7" fmla="*/ 60 h 68"/>
                  <a:gd name="T8" fmla="*/ 179 w 111"/>
                  <a:gd name="T9" fmla="*/ 44 h 68"/>
                  <a:gd name="T10" fmla="*/ 255 w 111"/>
                  <a:gd name="T11" fmla="*/ 23 h 68"/>
                  <a:gd name="T12" fmla="*/ 316 w 111"/>
                  <a:gd name="T13" fmla="*/ 8 h 68"/>
                  <a:gd name="T14" fmla="*/ 339 w 111"/>
                  <a:gd name="T15" fmla="*/ 3 h 68"/>
                  <a:gd name="T16" fmla="*/ 389 w 111"/>
                  <a:gd name="T17" fmla="*/ 0 h 68"/>
                  <a:gd name="T18" fmla="*/ 419 w 111"/>
                  <a:gd name="T19" fmla="*/ 0 h 68"/>
                  <a:gd name="T20" fmla="*/ 396 w 111"/>
                  <a:gd name="T21" fmla="*/ 26 h 68"/>
                  <a:gd name="T22" fmla="*/ 385 w 111"/>
                  <a:gd name="T23" fmla="*/ 49 h 68"/>
                  <a:gd name="T24" fmla="*/ 362 w 111"/>
                  <a:gd name="T25" fmla="*/ 73 h 68"/>
                  <a:gd name="T26" fmla="*/ 335 w 111"/>
                  <a:gd name="T27" fmla="*/ 102 h 68"/>
                  <a:gd name="T28" fmla="*/ 316 w 111"/>
                  <a:gd name="T29" fmla="*/ 115 h 68"/>
                  <a:gd name="T30" fmla="*/ 293 w 111"/>
                  <a:gd name="T31" fmla="*/ 128 h 68"/>
                  <a:gd name="T32" fmla="*/ 263 w 111"/>
                  <a:gd name="T33" fmla="*/ 135 h 68"/>
                  <a:gd name="T34" fmla="*/ 232 w 111"/>
                  <a:gd name="T35" fmla="*/ 141 h 68"/>
                  <a:gd name="T36" fmla="*/ 206 w 111"/>
                  <a:gd name="T37" fmla="*/ 141 h 68"/>
                  <a:gd name="T38" fmla="*/ 179 w 111"/>
                  <a:gd name="T39" fmla="*/ 141 h 68"/>
                  <a:gd name="T40" fmla="*/ 156 w 111"/>
                  <a:gd name="T41" fmla="*/ 143 h 68"/>
                  <a:gd name="T42" fmla="*/ 122 w 111"/>
                  <a:gd name="T43" fmla="*/ 151 h 68"/>
                  <a:gd name="T44" fmla="*/ 99 w 111"/>
                  <a:gd name="T45" fmla="*/ 164 h 68"/>
                  <a:gd name="T46" fmla="*/ 88 w 111"/>
                  <a:gd name="T47" fmla="*/ 174 h 68"/>
                  <a:gd name="T48" fmla="*/ 65 w 111"/>
                  <a:gd name="T49" fmla="*/ 156 h 68"/>
                  <a:gd name="T50" fmla="*/ 27 w 111"/>
                  <a:gd name="T51" fmla="*/ 141 h 68"/>
                  <a:gd name="T52" fmla="*/ 0 w 111"/>
                  <a:gd name="T53" fmla="*/ 138 h 68"/>
                  <a:gd name="T54" fmla="*/ 19 w 111"/>
                  <a:gd name="T55" fmla="*/ 128 h 6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11" h="68">
                    <a:moveTo>
                      <a:pt x="5" y="49"/>
                    </a:moveTo>
                    <a:lnTo>
                      <a:pt x="13" y="41"/>
                    </a:lnTo>
                    <a:lnTo>
                      <a:pt x="22" y="31"/>
                    </a:lnTo>
                    <a:lnTo>
                      <a:pt x="31" y="23"/>
                    </a:lnTo>
                    <a:lnTo>
                      <a:pt x="47" y="17"/>
                    </a:lnTo>
                    <a:lnTo>
                      <a:pt x="67" y="9"/>
                    </a:lnTo>
                    <a:lnTo>
                      <a:pt x="83" y="3"/>
                    </a:lnTo>
                    <a:lnTo>
                      <a:pt x="89" y="1"/>
                    </a:lnTo>
                    <a:lnTo>
                      <a:pt x="102" y="0"/>
                    </a:lnTo>
                    <a:lnTo>
                      <a:pt x="110" y="0"/>
                    </a:lnTo>
                    <a:lnTo>
                      <a:pt x="104" y="10"/>
                    </a:lnTo>
                    <a:lnTo>
                      <a:pt x="101" y="19"/>
                    </a:lnTo>
                    <a:lnTo>
                      <a:pt x="95" y="28"/>
                    </a:lnTo>
                    <a:lnTo>
                      <a:pt x="88" y="39"/>
                    </a:lnTo>
                    <a:lnTo>
                      <a:pt x="83" y="44"/>
                    </a:lnTo>
                    <a:lnTo>
                      <a:pt x="77" y="49"/>
                    </a:lnTo>
                    <a:lnTo>
                      <a:pt x="69" y="52"/>
                    </a:lnTo>
                    <a:lnTo>
                      <a:pt x="61" y="54"/>
                    </a:lnTo>
                    <a:lnTo>
                      <a:pt x="54" y="54"/>
                    </a:lnTo>
                    <a:lnTo>
                      <a:pt x="47" y="54"/>
                    </a:lnTo>
                    <a:lnTo>
                      <a:pt x="41" y="55"/>
                    </a:lnTo>
                    <a:lnTo>
                      <a:pt x="32" y="58"/>
                    </a:lnTo>
                    <a:lnTo>
                      <a:pt x="26" y="63"/>
                    </a:lnTo>
                    <a:lnTo>
                      <a:pt x="23" y="67"/>
                    </a:lnTo>
                    <a:lnTo>
                      <a:pt x="17" y="60"/>
                    </a:lnTo>
                    <a:lnTo>
                      <a:pt x="7" y="54"/>
                    </a:lnTo>
                    <a:lnTo>
                      <a:pt x="0" y="53"/>
                    </a:lnTo>
                    <a:lnTo>
                      <a:pt x="5" y="49"/>
                    </a:lnTo>
                  </a:path>
                </a:pathLst>
              </a:custGeom>
              <a:solidFill>
                <a:srgbClr val="9F3F00"/>
              </a:solidFill>
              <a:ln w="12699"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52" name="Freeform 39">
                <a:extLst>
                  <a:ext uri="{FF2B5EF4-FFF2-40B4-BE49-F238E27FC236}">
                    <a16:creationId xmlns:a16="http://schemas.microsoft.com/office/drawing/2014/main" id="{EF4D2E93-6E14-4F88-B6A5-3A4546880CC2}"/>
                  </a:ext>
                </a:extLst>
              </p:cNvPr>
              <p:cNvSpPr>
                <a:spLocks/>
              </p:cNvSpPr>
              <p:nvPr/>
            </p:nvSpPr>
            <p:spPr bwMode="auto">
              <a:xfrm flipH="1">
                <a:off x="2866" y="1884"/>
                <a:ext cx="1220" cy="1424"/>
              </a:xfrm>
              <a:custGeom>
                <a:avLst/>
                <a:gdLst>
                  <a:gd name="T0" fmla="*/ 782 w 320"/>
                  <a:gd name="T1" fmla="*/ 369 h 548"/>
                  <a:gd name="T2" fmla="*/ 629 w 320"/>
                  <a:gd name="T3" fmla="*/ 489 h 548"/>
                  <a:gd name="T4" fmla="*/ 438 w 320"/>
                  <a:gd name="T5" fmla="*/ 621 h 548"/>
                  <a:gd name="T6" fmla="*/ 297 w 320"/>
                  <a:gd name="T7" fmla="*/ 761 h 548"/>
                  <a:gd name="T8" fmla="*/ 130 w 320"/>
                  <a:gd name="T9" fmla="*/ 964 h 548"/>
                  <a:gd name="T10" fmla="*/ 31 w 320"/>
                  <a:gd name="T11" fmla="*/ 1052 h 548"/>
                  <a:gd name="T12" fmla="*/ 0 w 320"/>
                  <a:gd name="T13" fmla="*/ 1190 h 548"/>
                  <a:gd name="T14" fmla="*/ 11 w 320"/>
                  <a:gd name="T15" fmla="*/ 1268 h 548"/>
                  <a:gd name="T16" fmla="*/ 88 w 320"/>
                  <a:gd name="T17" fmla="*/ 1343 h 548"/>
                  <a:gd name="T18" fmla="*/ 225 w 320"/>
                  <a:gd name="T19" fmla="*/ 1369 h 548"/>
                  <a:gd name="T20" fmla="*/ 404 w 320"/>
                  <a:gd name="T21" fmla="*/ 1408 h 548"/>
                  <a:gd name="T22" fmla="*/ 667 w 320"/>
                  <a:gd name="T23" fmla="*/ 1382 h 548"/>
                  <a:gd name="T24" fmla="*/ 801 w 320"/>
                  <a:gd name="T25" fmla="*/ 1362 h 548"/>
                  <a:gd name="T26" fmla="*/ 492 w 320"/>
                  <a:gd name="T27" fmla="*/ 1346 h 548"/>
                  <a:gd name="T28" fmla="*/ 629 w 320"/>
                  <a:gd name="T29" fmla="*/ 1307 h 548"/>
                  <a:gd name="T30" fmla="*/ 591 w 320"/>
                  <a:gd name="T31" fmla="*/ 1265 h 548"/>
                  <a:gd name="T32" fmla="*/ 446 w 320"/>
                  <a:gd name="T33" fmla="*/ 1216 h 548"/>
                  <a:gd name="T34" fmla="*/ 625 w 320"/>
                  <a:gd name="T35" fmla="*/ 1128 h 548"/>
                  <a:gd name="T36" fmla="*/ 732 w 320"/>
                  <a:gd name="T37" fmla="*/ 1136 h 548"/>
                  <a:gd name="T38" fmla="*/ 892 w 320"/>
                  <a:gd name="T39" fmla="*/ 1304 h 548"/>
                  <a:gd name="T40" fmla="*/ 965 w 320"/>
                  <a:gd name="T41" fmla="*/ 1403 h 548"/>
                  <a:gd name="T42" fmla="*/ 1083 w 320"/>
                  <a:gd name="T43" fmla="*/ 1403 h 548"/>
                  <a:gd name="T44" fmla="*/ 873 w 320"/>
                  <a:gd name="T45" fmla="*/ 1146 h 548"/>
                  <a:gd name="T46" fmla="*/ 865 w 320"/>
                  <a:gd name="T47" fmla="*/ 1091 h 548"/>
                  <a:gd name="T48" fmla="*/ 1064 w 320"/>
                  <a:gd name="T49" fmla="*/ 1299 h 548"/>
                  <a:gd name="T50" fmla="*/ 1129 w 320"/>
                  <a:gd name="T51" fmla="*/ 1382 h 548"/>
                  <a:gd name="T52" fmla="*/ 1216 w 320"/>
                  <a:gd name="T53" fmla="*/ 1369 h 548"/>
                  <a:gd name="T54" fmla="*/ 1037 w 320"/>
                  <a:gd name="T55" fmla="*/ 1172 h 548"/>
                  <a:gd name="T56" fmla="*/ 930 w 320"/>
                  <a:gd name="T57" fmla="*/ 943 h 548"/>
                  <a:gd name="T58" fmla="*/ 907 w 320"/>
                  <a:gd name="T59" fmla="*/ 777 h 548"/>
                  <a:gd name="T60" fmla="*/ 888 w 320"/>
                  <a:gd name="T61" fmla="*/ 699 h 548"/>
                  <a:gd name="T62" fmla="*/ 949 w 320"/>
                  <a:gd name="T63" fmla="*/ 663 h 548"/>
                  <a:gd name="T64" fmla="*/ 991 w 320"/>
                  <a:gd name="T65" fmla="*/ 696 h 548"/>
                  <a:gd name="T66" fmla="*/ 1018 w 320"/>
                  <a:gd name="T67" fmla="*/ 696 h 548"/>
                  <a:gd name="T68" fmla="*/ 1022 w 320"/>
                  <a:gd name="T69" fmla="*/ 665 h 548"/>
                  <a:gd name="T70" fmla="*/ 1048 w 320"/>
                  <a:gd name="T71" fmla="*/ 642 h 548"/>
                  <a:gd name="T72" fmla="*/ 1090 w 320"/>
                  <a:gd name="T73" fmla="*/ 634 h 548"/>
                  <a:gd name="T74" fmla="*/ 1121 w 320"/>
                  <a:gd name="T75" fmla="*/ 655 h 548"/>
                  <a:gd name="T76" fmla="*/ 1155 w 320"/>
                  <a:gd name="T77" fmla="*/ 678 h 548"/>
                  <a:gd name="T78" fmla="*/ 1174 w 320"/>
                  <a:gd name="T79" fmla="*/ 657 h 548"/>
                  <a:gd name="T80" fmla="*/ 1190 w 320"/>
                  <a:gd name="T81" fmla="*/ 629 h 548"/>
                  <a:gd name="T82" fmla="*/ 1167 w 320"/>
                  <a:gd name="T83" fmla="*/ 582 h 548"/>
                  <a:gd name="T84" fmla="*/ 1144 w 320"/>
                  <a:gd name="T85" fmla="*/ 491 h 548"/>
                  <a:gd name="T86" fmla="*/ 1129 w 320"/>
                  <a:gd name="T87" fmla="*/ 413 h 548"/>
                  <a:gd name="T88" fmla="*/ 1037 w 320"/>
                  <a:gd name="T89" fmla="*/ 330 h 548"/>
                  <a:gd name="T90" fmla="*/ 1129 w 320"/>
                  <a:gd name="T91" fmla="*/ 120 h 548"/>
                  <a:gd name="T92" fmla="*/ 1068 w 320"/>
                  <a:gd name="T93" fmla="*/ 47 h 548"/>
                  <a:gd name="T94" fmla="*/ 957 w 320"/>
                  <a:gd name="T95" fmla="*/ 257 h 5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20" h="548">
                    <a:moveTo>
                      <a:pt x="246" y="130"/>
                    </a:moveTo>
                    <a:lnTo>
                      <a:pt x="225" y="135"/>
                    </a:lnTo>
                    <a:lnTo>
                      <a:pt x="205" y="142"/>
                    </a:lnTo>
                    <a:lnTo>
                      <a:pt x="190" y="150"/>
                    </a:lnTo>
                    <a:lnTo>
                      <a:pt x="179" y="163"/>
                    </a:lnTo>
                    <a:lnTo>
                      <a:pt x="165" y="188"/>
                    </a:lnTo>
                    <a:lnTo>
                      <a:pt x="152" y="212"/>
                    </a:lnTo>
                    <a:lnTo>
                      <a:pt x="136" y="228"/>
                    </a:lnTo>
                    <a:lnTo>
                      <a:pt x="115" y="239"/>
                    </a:lnTo>
                    <a:lnTo>
                      <a:pt x="101" y="252"/>
                    </a:lnTo>
                    <a:lnTo>
                      <a:pt x="90" y="270"/>
                    </a:lnTo>
                    <a:lnTo>
                      <a:pt x="78" y="293"/>
                    </a:lnTo>
                    <a:lnTo>
                      <a:pt x="66" y="318"/>
                    </a:lnTo>
                    <a:lnTo>
                      <a:pt x="47" y="350"/>
                    </a:lnTo>
                    <a:lnTo>
                      <a:pt x="34" y="371"/>
                    </a:lnTo>
                    <a:lnTo>
                      <a:pt x="22" y="385"/>
                    </a:lnTo>
                    <a:lnTo>
                      <a:pt x="14" y="395"/>
                    </a:lnTo>
                    <a:lnTo>
                      <a:pt x="8" y="405"/>
                    </a:lnTo>
                    <a:lnTo>
                      <a:pt x="2" y="425"/>
                    </a:lnTo>
                    <a:lnTo>
                      <a:pt x="0" y="447"/>
                    </a:lnTo>
                    <a:lnTo>
                      <a:pt x="0" y="458"/>
                    </a:lnTo>
                    <a:lnTo>
                      <a:pt x="0" y="468"/>
                    </a:lnTo>
                    <a:lnTo>
                      <a:pt x="1" y="478"/>
                    </a:lnTo>
                    <a:lnTo>
                      <a:pt x="3" y="488"/>
                    </a:lnTo>
                    <a:lnTo>
                      <a:pt x="8" y="497"/>
                    </a:lnTo>
                    <a:lnTo>
                      <a:pt x="13" y="506"/>
                    </a:lnTo>
                    <a:lnTo>
                      <a:pt x="23" y="517"/>
                    </a:lnTo>
                    <a:lnTo>
                      <a:pt x="32" y="521"/>
                    </a:lnTo>
                    <a:lnTo>
                      <a:pt x="43" y="525"/>
                    </a:lnTo>
                    <a:lnTo>
                      <a:pt x="59" y="527"/>
                    </a:lnTo>
                    <a:lnTo>
                      <a:pt x="76" y="527"/>
                    </a:lnTo>
                    <a:lnTo>
                      <a:pt x="85" y="526"/>
                    </a:lnTo>
                    <a:lnTo>
                      <a:pt x="106" y="542"/>
                    </a:lnTo>
                    <a:lnTo>
                      <a:pt x="129" y="532"/>
                    </a:lnTo>
                    <a:lnTo>
                      <a:pt x="160" y="540"/>
                    </a:lnTo>
                    <a:lnTo>
                      <a:pt x="175" y="532"/>
                    </a:lnTo>
                    <a:lnTo>
                      <a:pt x="193" y="542"/>
                    </a:lnTo>
                    <a:lnTo>
                      <a:pt x="202" y="547"/>
                    </a:lnTo>
                    <a:lnTo>
                      <a:pt x="210" y="524"/>
                    </a:lnTo>
                    <a:lnTo>
                      <a:pt x="182" y="518"/>
                    </a:lnTo>
                    <a:lnTo>
                      <a:pt x="152" y="519"/>
                    </a:lnTo>
                    <a:lnTo>
                      <a:pt x="129" y="518"/>
                    </a:lnTo>
                    <a:lnTo>
                      <a:pt x="109" y="499"/>
                    </a:lnTo>
                    <a:lnTo>
                      <a:pt x="139" y="503"/>
                    </a:lnTo>
                    <a:lnTo>
                      <a:pt x="165" y="503"/>
                    </a:lnTo>
                    <a:lnTo>
                      <a:pt x="189" y="497"/>
                    </a:lnTo>
                    <a:lnTo>
                      <a:pt x="175" y="476"/>
                    </a:lnTo>
                    <a:lnTo>
                      <a:pt x="155" y="487"/>
                    </a:lnTo>
                    <a:lnTo>
                      <a:pt x="139" y="490"/>
                    </a:lnTo>
                    <a:lnTo>
                      <a:pt x="121" y="485"/>
                    </a:lnTo>
                    <a:lnTo>
                      <a:pt x="117" y="468"/>
                    </a:lnTo>
                    <a:lnTo>
                      <a:pt x="118" y="457"/>
                    </a:lnTo>
                    <a:lnTo>
                      <a:pt x="138" y="449"/>
                    </a:lnTo>
                    <a:lnTo>
                      <a:pt x="164" y="434"/>
                    </a:lnTo>
                    <a:lnTo>
                      <a:pt x="177" y="425"/>
                    </a:lnTo>
                    <a:lnTo>
                      <a:pt x="184" y="419"/>
                    </a:lnTo>
                    <a:lnTo>
                      <a:pt x="192" y="437"/>
                    </a:lnTo>
                    <a:lnTo>
                      <a:pt x="203" y="462"/>
                    </a:lnTo>
                    <a:lnTo>
                      <a:pt x="221" y="483"/>
                    </a:lnTo>
                    <a:lnTo>
                      <a:pt x="234" y="502"/>
                    </a:lnTo>
                    <a:lnTo>
                      <a:pt x="244" y="521"/>
                    </a:lnTo>
                    <a:lnTo>
                      <a:pt x="246" y="533"/>
                    </a:lnTo>
                    <a:lnTo>
                      <a:pt x="253" y="540"/>
                    </a:lnTo>
                    <a:lnTo>
                      <a:pt x="263" y="545"/>
                    </a:lnTo>
                    <a:lnTo>
                      <a:pt x="274" y="545"/>
                    </a:lnTo>
                    <a:lnTo>
                      <a:pt x="284" y="540"/>
                    </a:lnTo>
                    <a:lnTo>
                      <a:pt x="259" y="515"/>
                    </a:lnTo>
                    <a:lnTo>
                      <a:pt x="240" y="470"/>
                    </a:lnTo>
                    <a:lnTo>
                      <a:pt x="229" y="441"/>
                    </a:lnTo>
                    <a:lnTo>
                      <a:pt x="222" y="416"/>
                    </a:lnTo>
                    <a:lnTo>
                      <a:pt x="220" y="390"/>
                    </a:lnTo>
                    <a:lnTo>
                      <a:pt x="227" y="420"/>
                    </a:lnTo>
                    <a:lnTo>
                      <a:pt x="242" y="454"/>
                    </a:lnTo>
                    <a:lnTo>
                      <a:pt x="251" y="470"/>
                    </a:lnTo>
                    <a:lnTo>
                      <a:pt x="279" y="500"/>
                    </a:lnTo>
                    <a:lnTo>
                      <a:pt x="291" y="512"/>
                    </a:lnTo>
                    <a:lnTo>
                      <a:pt x="292" y="524"/>
                    </a:lnTo>
                    <a:lnTo>
                      <a:pt x="296" y="532"/>
                    </a:lnTo>
                    <a:lnTo>
                      <a:pt x="310" y="536"/>
                    </a:lnTo>
                    <a:lnTo>
                      <a:pt x="319" y="536"/>
                    </a:lnTo>
                    <a:lnTo>
                      <a:pt x="319" y="527"/>
                    </a:lnTo>
                    <a:lnTo>
                      <a:pt x="310" y="518"/>
                    </a:lnTo>
                    <a:lnTo>
                      <a:pt x="296" y="503"/>
                    </a:lnTo>
                    <a:lnTo>
                      <a:pt x="272" y="451"/>
                    </a:lnTo>
                    <a:lnTo>
                      <a:pt x="253" y="418"/>
                    </a:lnTo>
                    <a:lnTo>
                      <a:pt x="243" y="390"/>
                    </a:lnTo>
                    <a:lnTo>
                      <a:pt x="244" y="363"/>
                    </a:lnTo>
                    <a:lnTo>
                      <a:pt x="242" y="330"/>
                    </a:lnTo>
                    <a:lnTo>
                      <a:pt x="240" y="317"/>
                    </a:lnTo>
                    <a:lnTo>
                      <a:pt x="238" y="299"/>
                    </a:lnTo>
                    <a:lnTo>
                      <a:pt x="234" y="288"/>
                    </a:lnTo>
                    <a:lnTo>
                      <a:pt x="233" y="279"/>
                    </a:lnTo>
                    <a:lnTo>
                      <a:pt x="233" y="269"/>
                    </a:lnTo>
                    <a:lnTo>
                      <a:pt x="238" y="262"/>
                    </a:lnTo>
                    <a:lnTo>
                      <a:pt x="243" y="259"/>
                    </a:lnTo>
                    <a:lnTo>
                      <a:pt x="249" y="255"/>
                    </a:lnTo>
                    <a:lnTo>
                      <a:pt x="252" y="260"/>
                    </a:lnTo>
                    <a:lnTo>
                      <a:pt x="256" y="266"/>
                    </a:lnTo>
                    <a:lnTo>
                      <a:pt x="260" y="268"/>
                    </a:lnTo>
                    <a:lnTo>
                      <a:pt x="263" y="270"/>
                    </a:lnTo>
                    <a:lnTo>
                      <a:pt x="267" y="272"/>
                    </a:lnTo>
                    <a:lnTo>
                      <a:pt x="267" y="268"/>
                    </a:lnTo>
                    <a:lnTo>
                      <a:pt x="267" y="264"/>
                    </a:lnTo>
                    <a:lnTo>
                      <a:pt x="268" y="260"/>
                    </a:lnTo>
                    <a:lnTo>
                      <a:pt x="268" y="256"/>
                    </a:lnTo>
                    <a:lnTo>
                      <a:pt x="270" y="253"/>
                    </a:lnTo>
                    <a:lnTo>
                      <a:pt x="272" y="249"/>
                    </a:lnTo>
                    <a:lnTo>
                      <a:pt x="275" y="247"/>
                    </a:lnTo>
                    <a:lnTo>
                      <a:pt x="278" y="245"/>
                    </a:lnTo>
                    <a:lnTo>
                      <a:pt x="282" y="244"/>
                    </a:lnTo>
                    <a:lnTo>
                      <a:pt x="286" y="244"/>
                    </a:lnTo>
                    <a:lnTo>
                      <a:pt x="290" y="246"/>
                    </a:lnTo>
                    <a:lnTo>
                      <a:pt x="292" y="249"/>
                    </a:lnTo>
                    <a:lnTo>
                      <a:pt x="294" y="252"/>
                    </a:lnTo>
                    <a:lnTo>
                      <a:pt x="295" y="255"/>
                    </a:lnTo>
                    <a:lnTo>
                      <a:pt x="299" y="258"/>
                    </a:lnTo>
                    <a:lnTo>
                      <a:pt x="303" y="261"/>
                    </a:lnTo>
                    <a:lnTo>
                      <a:pt x="306" y="260"/>
                    </a:lnTo>
                    <a:lnTo>
                      <a:pt x="308" y="257"/>
                    </a:lnTo>
                    <a:lnTo>
                      <a:pt x="308" y="253"/>
                    </a:lnTo>
                    <a:lnTo>
                      <a:pt x="309" y="249"/>
                    </a:lnTo>
                    <a:lnTo>
                      <a:pt x="310" y="245"/>
                    </a:lnTo>
                    <a:lnTo>
                      <a:pt x="312" y="242"/>
                    </a:lnTo>
                    <a:lnTo>
                      <a:pt x="314" y="240"/>
                    </a:lnTo>
                    <a:lnTo>
                      <a:pt x="317" y="237"/>
                    </a:lnTo>
                    <a:lnTo>
                      <a:pt x="306" y="224"/>
                    </a:lnTo>
                    <a:lnTo>
                      <a:pt x="302" y="213"/>
                    </a:lnTo>
                    <a:lnTo>
                      <a:pt x="300" y="204"/>
                    </a:lnTo>
                    <a:lnTo>
                      <a:pt x="300" y="189"/>
                    </a:lnTo>
                    <a:lnTo>
                      <a:pt x="300" y="178"/>
                    </a:lnTo>
                    <a:lnTo>
                      <a:pt x="298" y="167"/>
                    </a:lnTo>
                    <a:lnTo>
                      <a:pt x="296" y="159"/>
                    </a:lnTo>
                    <a:lnTo>
                      <a:pt x="292" y="144"/>
                    </a:lnTo>
                    <a:lnTo>
                      <a:pt x="283" y="132"/>
                    </a:lnTo>
                    <a:lnTo>
                      <a:pt x="272" y="127"/>
                    </a:lnTo>
                    <a:lnTo>
                      <a:pt x="283" y="97"/>
                    </a:lnTo>
                    <a:lnTo>
                      <a:pt x="293" y="66"/>
                    </a:lnTo>
                    <a:lnTo>
                      <a:pt x="296" y="46"/>
                    </a:lnTo>
                    <a:lnTo>
                      <a:pt x="297" y="23"/>
                    </a:lnTo>
                    <a:lnTo>
                      <a:pt x="296" y="0"/>
                    </a:lnTo>
                    <a:lnTo>
                      <a:pt x="280" y="18"/>
                    </a:lnTo>
                    <a:lnTo>
                      <a:pt x="268" y="39"/>
                    </a:lnTo>
                    <a:lnTo>
                      <a:pt x="260" y="64"/>
                    </a:lnTo>
                    <a:lnTo>
                      <a:pt x="251" y="99"/>
                    </a:lnTo>
                    <a:lnTo>
                      <a:pt x="246" y="130"/>
                    </a:lnTo>
                  </a:path>
                </a:pathLst>
              </a:custGeom>
              <a:solidFill>
                <a:srgbClr val="FFFF66"/>
              </a:solidFill>
              <a:ln w="12699"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grpSp>
            <p:nvGrpSpPr>
              <p:cNvPr id="10253" name="Group 40">
                <a:extLst>
                  <a:ext uri="{FF2B5EF4-FFF2-40B4-BE49-F238E27FC236}">
                    <a16:creationId xmlns:a16="http://schemas.microsoft.com/office/drawing/2014/main" id="{5925D69D-CC43-4BC7-B223-0C51ECBA94C1}"/>
                  </a:ext>
                </a:extLst>
              </p:cNvPr>
              <p:cNvGrpSpPr>
                <a:grpSpLocks/>
              </p:cNvGrpSpPr>
              <p:nvPr/>
            </p:nvGrpSpPr>
            <p:grpSpPr bwMode="auto">
              <a:xfrm>
                <a:off x="2809" y="1887"/>
                <a:ext cx="1852" cy="1314"/>
                <a:chOff x="2809" y="1887"/>
                <a:chExt cx="1852" cy="1314"/>
              </a:xfrm>
            </p:grpSpPr>
            <p:sp>
              <p:nvSpPr>
                <p:cNvPr id="10254" name="Freeform 41">
                  <a:extLst>
                    <a:ext uri="{FF2B5EF4-FFF2-40B4-BE49-F238E27FC236}">
                      <a16:creationId xmlns:a16="http://schemas.microsoft.com/office/drawing/2014/main" id="{27407FDE-F259-4F70-89A2-F0117AB2A213}"/>
                    </a:ext>
                  </a:extLst>
                </p:cNvPr>
                <p:cNvSpPr>
                  <a:spLocks/>
                </p:cNvSpPr>
                <p:nvPr/>
              </p:nvSpPr>
              <p:spPr bwMode="auto">
                <a:xfrm flipH="1">
                  <a:off x="4002" y="2877"/>
                  <a:ext cx="388" cy="324"/>
                </a:xfrm>
                <a:custGeom>
                  <a:avLst/>
                  <a:gdLst>
                    <a:gd name="T0" fmla="*/ 335 w 102"/>
                    <a:gd name="T1" fmla="*/ 267 h 125"/>
                    <a:gd name="T2" fmla="*/ 278 w 102"/>
                    <a:gd name="T3" fmla="*/ 264 h 125"/>
                    <a:gd name="T4" fmla="*/ 240 w 102"/>
                    <a:gd name="T5" fmla="*/ 259 h 125"/>
                    <a:gd name="T6" fmla="*/ 209 w 102"/>
                    <a:gd name="T7" fmla="*/ 257 h 125"/>
                    <a:gd name="T8" fmla="*/ 186 w 102"/>
                    <a:gd name="T9" fmla="*/ 246 h 125"/>
                    <a:gd name="T10" fmla="*/ 171 w 102"/>
                    <a:gd name="T11" fmla="*/ 238 h 125"/>
                    <a:gd name="T12" fmla="*/ 164 w 102"/>
                    <a:gd name="T13" fmla="*/ 231 h 125"/>
                    <a:gd name="T14" fmla="*/ 160 w 102"/>
                    <a:gd name="T15" fmla="*/ 218 h 125"/>
                    <a:gd name="T16" fmla="*/ 164 w 102"/>
                    <a:gd name="T17" fmla="*/ 181 h 125"/>
                    <a:gd name="T18" fmla="*/ 179 w 102"/>
                    <a:gd name="T19" fmla="*/ 161 h 125"/>
                    <a:gd name="T20" fmla="*/ 190 w 102"/>
                    <a:gd name="T21" fmla="*/ 137 h 125"/>
                    <a:gd name="T22" fmla="*/ 202 w 102"/>
                    <a:gd name="T23" fmla="*/ 101 h 125"/>
                    <a:gd name="T24" fmla="*/ 202 w 102"/>
                    <a:gd name="T25" fmla="*/ 78 h 125"/>
                    <a:gd name="T26" fmla="*/ 190 w 102"/>
                    <a:gd name="T27" fmla="*/ 60 h 125"/>
                    <a:gd name="T28" fmla="*/ 167 w 102"/>
                    <a:gd name="T29" fmla="*/ 44 h 125"/>
                    <a:gd name="T30" fmla="*/ 141 w 102"/>
                    <a:gd name="T31" fmla="*/ 31 h 125"/>
                    <a:gd name="T32" fmla="*/ 76 w 102"/>
                    <a:gd name="T33" fmla="*/ 13 h 125"/>
                    <a:gd name="T34" fmla="*/ 30 w 102"/>
                    <a:gd name="T35" fmla="*/ 0 h 125"/>
                    <a:gd name="T36" fmla="*/ 8 w 102"/>
                    <a:gd name="T37" fmla="*/ 0 h 125"/>
                    <a:gd name="T38" fmla="*/ 0 w 102"/>
                    <a:gd name="T39" fmla="*/ 47 h 125"/>
                    <a:gd name="T40" fmla="*/ 76 w 102"/>
                    <a:gd name="T41" fmla="*/ 60 h 125"/>
                    <a:gd name="T42" fmla="*/ 122 w 102"/>
                    <a:gd name="T43" fmla="*/ 73 h 125"/>
                    <a:gd name="T44" fmla="*/ 145 w 102"/>
                    <a:gd name="T45" fmla="*/ 96 h 125"/>
                    <a:gd name="T46" fmla="*/ 148 w 102"/>
                    <a:gd name="T47" fmla="*/ 119 h 125"/>
                    <a:gd name="T48" fmla="*/ 126 w 102"/>
                    <a:gd name="T49" fmla="*/ 148 h 125"/>
                    <a:gd name="T50" fmla="*/ 107 w 102"/>
                    <a:gd name="T51" fmla="*/ 189 h 125"/>
                    <a:gd name="T52" fmla="*/ 107 w 102"/>
                    <a:gd name="T53" fmla="*/ 228 h 125"/>
                    <a:gd name="T54" fmla="*/ 110 w 102"/>
                    <a:gd name="T55" fmla="*/ 249 h 125"/>
                    <a:gd name="T56" fmla="*/ 122 w 102"/>
                    <a:gd name="T57" fmla="*/ 264 h 125"/>
                    <a:gd name="T58" fmla="*/ 141 w 102"/>
                    <a:gd name="T59" fmla="*/ 280 h 125"/>
                    <a:gd name="T60" fmla="*/ 164 w 102"/>
                    <a:gd name="T61" fmla="*/ 290 h 125"/>
                    <a:gd name="T62" fmla="*/ 232 w 102"/>
                    <a:gd name="T63" fmla="*/ 306 h 125"/>
                    <a:gd name="T64" fmla="*/ 293 w 102"/>
                    <a:gd name="T65" fmla="*/ 314 h 125"/>
                    <a:gd name="T66" fmla="*/ 342 w 102"/>
                    <a:gd name="T67" fmla="*/ 321 h 125"/>
                    <a:gd name="T68" fmla="*/ 384 w 102"/>
                    <a:gd name="T69" fmla="*/ 321 h 125"/>
                    <a:gd name="T70" fmla="*/ 335 w 102"/>
                    <a:gd name="T71" fmla="*/ 267 h 12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2" h="125">
                      <a:moveTo>
                        <a:pt x="88" y="103"/>
                      </a:moveTo>
                      <a:lnTo>
                        <a:pt x="73" y="102"/>
                      </a:lnTo>
                      <a:lnTo>
                        <a:pt x="63" y="100"/>
                      </a:lnTo>
                      <a:lnTo>
                        <a:pt x="55" y="99"/>
                      </a:lnTo>
                      <a:lnTo>
                        <a:pt x="49" y="95"/>
                      </a:lnTo>
                      <a:lnTo>
                        <a:pt x="45" y="92"/>
                      </a:lnTo>
                      <a:lnTo>
                        <a:pt x="43" y="89"/>
                      </a:lnTo>
                      <a:lnTo>
                        <a:pt x="42" y="84"/>
                      </a:lnTo>
                      <a:lnTo>
                        <a:pt x="43" y="70"/>
                      </a:lnTo>
                      <a:lnTo>
                        <a:pt x="47" y="62"/>
                      </a:lnTo>
                      <a:lnTo>
                        <a:pt x="50" y="53"/>
                      </a:lnTo>
                      <a:lnTo>
                        <a:pt x="53" y="39"/>
                      </a:lnTo>
                      <a:lnTo>
                        <a:pt x="53" y="30"/>
                      </a:lnTo>
                      <a:lnTo>
                        <a:pt x="50" y="23"/>
                      </a:lnTo>
                      <a:lnTo>
                        <a:pt x="44" y="17"/>
                      </a:lnTo>
                      <a:lnTo>
                        <a:pt x="37" y="12"/>
                      </a:lnTo>
                      <a:lnTo>
                        <a:pt x="20" y="5"/>
                      </a:lnTo>
                      <a:lnTo>
                        <a:pt x="8" y="0"/>
                      </a:lnTo>
                      <a:lnTo>
                        <a:pt x="2" y="0"/>
                      </a:lnTo>
                      <a:lnTo>
                        <a:pt x="0" y="18"/>
                      </a:lnTo>
                      <a:lnTo>
                        <a:pt x="20" y="23"/>
                      </a:lnTo>
                      <a:lnTo>
                        <a:pt x="32" y="28"/>
                      </a:lnTo>
                      <a:lnTo>
                        <a:pt x="38" y="37"/>
                      </a:lnTo>
                      <a:lnTo>
                        <a:pt x="39" y="46"/>
                      </a:lnTo>
                      <a:lnTo>
                        <a:pt x="33" y="57"/>
                      </a:lnTo>
                      <a:lnTo>
                        <a:pt x="28" y="73"/>
                      </a:lnTo>
                      <a:lnTo>
                        <a:pt x="28" y="88"/>
                      </a:lnTo>
                      <a:lnTo>
                        <a:pt x="29" y="96"/>
                      </a:lnTo>
                      <a:lnTo>
                        <a:pt x="32" y="102"/>
                      </a:lnTo>
                      <a:lnTo>
                        <a:pt x="37" y="108"/>
                      </a:lnTo>
                      <a:lnTo>
                        <a:pt x="43" y="112"/>
                      </a:lnTo>
                      <a:lnTo>
                        <a:pt x="61" y="118"/>
                      </a:lnTo>
                      <a:lnTo>
                        <a:pt x="77" y="121"/>
                      </a:lnTo>
                      <a:lnTo>
                        <a:pt x="90" y="124"/>
                      </a:lnTo>
                      <a:lnTo>
                        <a:pt x="101" y="124"/>
                      </a:lnTo>
                      <a:lnTo>
                        <a:pt x="88" y="103"/>
                      </a:lnTo>
                    </a:path>
                  </a:pathLst>
                </a:custGeom>
                <a:solidFill>
                  <a:srgbClr val="9F3F00"/>
                </a:solidFill>
                <a:ln w="12699"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55" name="Freeform 42">
                  <a:extLst>
                    <a:ext uri="{FF2B5EF4-FFF2-40B4-BE49-F238E27FC236}">
                      <a16:creationId xmlns:a16="http://schemas.microsoft.com/office/drawing/2014/main" id="{989D891C-B9BB-4D8F-A46B-EEDADF635260}"/>
                    </a:ext>
                  </a:extLst>
                </p:cNvPr>
                <p:cNvSpPr>
                  <a:spLocks/>
                </p:cNvSpPr>
                <p:nvPr/>
              </p:nvSpPr>
              <p:spPr bwMode="auto">
                <a:xfrm flipH="1">
                  <a:off x="4356" y="2827"/>
                  <a:ext cx="305" cy="135"/>
                </a:xfrm>
                <a:custGeom>
                  <a:avLst/>
                  <a:gdLst>
                    <a:gd name="T0" fmla="*/ 301 w 80"/>
                    <a:gd name="T1" fmla="*/ 62 h 52"/>
                    <a:gd name="T2" fmla="*/ 297 w 80"/>
                    <a:gd name="T3" fmla="*/ 44 h 52"/>
                    <a:gd name="T4" fmla="*/ 290 w 80"/>
                    <a:gd name="T5" fmla="*/ 31 h 52"/>
                    <a:gd name="T6" fmla="*/ 275 w 80"/>
                    <a:gd name="T7" fmla="*/ 21 h 52"/>
                    <a:gd name="T8" fmla="*/ 259 w 80"/>
                    <a:gd name="T9" fmla="*/ 10 h 52"/>
                    <a:gd name="T10" fmla="*/ 236 w 80"/>
                    <a:gd name="T11" fmla="*/ 3 h 52"/>
                    <a:gd name="T12" fmla="*/ 214 w 80"/>
                    <a:gd name="T13" fmla="*/ 0 h 52"/>
                    <a:gd name="T14" fmla="*/ 191 w 80"/>
                    <a:gd name="T15" fmla="*/ 0 h 52"/>
                    <a:gd name="T16" fmla="*/ 172 w 80"/>
                    <a:gd name="T17" fmla="*/ 8 h 52"/>
                    <a:gd name="T18" fmla="*/ 160 w 80"/>
                    <a:gd name="T19" fmla="*/ 21 h 52"/>
                    <a:gd name="T20" fmla="*/ 145 w 80"/>
                    <a:gd name="T21" fmla="*/ 36 h 52"/>
                    <a:gd name="T22" fmla="*/ 118 w 80"/>
                    <a:gd name="T23" fmla="*/ 55 h 52"/>
                    <a:gd name="T24" fmla="*/ 103 w 80"/>
                    <a:gd name="T25" fmla="*/ 65 h 52"/>
                    <a:gd name="T26" fmla="*/ 80 w 80"/>
                    <a:gd name="T27" fmla="*/ 70 h 52"/>
                    <a:gd name="T28" fmla="*/ 53 w 80"/>
                    <a:gd name="T29" fmla="*/ 62 h 52"/>
                    <a:gd name="T30" fmla="*/ 23 w 80"/>
                    <a:gd name="T31" fmla="*/ 47 h 52"/>
                    <a:gd name="T32" fmla="*/ 0 w 80"/>
                    <a:gd name="T33" fmla="*/ 29 h 52"/>
                    <a:gd name="T34" fmla="*/ 0 w 80"/>
                    <a:gd name="T35" fmla="*/ 55 h 52"/>
                    <a:gd name="T36" fmla="*/ 4 w 80"/>
                    <a:gd name="T37" fmla="*/ 78 h 52"/>
                    <a:gd name="T38" fmla="*/ 11 w 80"/>
                    <a:gd name="T39" fmla="*/ 91 h 52"/>
                    <a:gd name="T40" fmla="*/ 27 w 80"/>
                    <a:gd name="T41" fmla="*/ 104 h 52"/>
                    <a:gd name="T42" fmla="*/ 42 w 80"/>
                    <a:gd name="T43" fmla="*/ 117 h 52"/>
                    <a:gd name="T44" fmla="*/ 65 w 80"/>
                    <a:gd name="T45" fmla="*/ 125 h 52"/>
                    <a:gd name="T46" fmla="*/ 103 w 80"/>
                    <a:gd name="T47" fmla="*/ 132 h 52"/>
                    <a:gd name="T48" fmla="*/ 137 w 80"/>
                    <a:gd name="T49" fmla="*/ 130 h 52"/>
                    <a:gd name="T50" fmla="*/ 168 w 80"/>
                    <a:gd name="T51" fmla="*/ 125 h 52"/>
                    <a:gd name="T52" fmla="*/ 229 w 80"/>
                    <a:gd name="T53" fmla="*/ 112 h 52"/>
                    <a:gd name="T54" fmla="*/ 263 w 80"/>
                    <a:gd name="T55" fmla="*/ 104 h 52"/>
                    <a:gd name="T56" fmla="*/ 282 w 80"/>
                    <a:gd name="T57" fmla="*/ 96 h 52"/>
                    <a:gd name="T58" fmla="*/ 297 w 80"/>
                    <a:gd name="T59" fmla="*/ 78 h 52"/>
                    <a:gd name="T60" fmla="*/ 301 w 80"/>
                    <a:gd name="T61" fmla="*/ 62 h 5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0" h="52">
                      <a:moveTo>
                        <a:pt x="79" y="24"/>
                      </a:moveTo>
                      <a:lnTo>
                        <a:pt x="78" y="17"/>
                      </a:lnTo>
                      <a:lnTo>
                        <a:pt x="76" y="12"/>
                      </a:lnTo>
                      <a:lnTo>
                        <a:pt x="72" y="8"/>
                      </a:lnTo>
                      <a:lnTo>
                        <a:pt x="68" y="4"/>
                      </a:lnTo>
                      <a:lnTo>
                        <a:pt x="62" y="1"/>
                      </a:lnTo>
                      <a:lnTo>
                        <a:pt x="56" y="0"/>
                      </a:lnTo>
                      <a:lnTo>
                        <a:pt x="50" y="0"/>
                      </a:lnTo>
                      <a:lnTo>
                        <a:pt x="45" y="3"/>
                      </a:lnTo>
                      <a:lnTo>
                        <a:pt x="42" y="8"/>
                      </a:lnTo>
                      <a:lnTo>
                        <a:pt x="38" y="14"/>
                      </a:lnTo>
                      <a:lnTo>
                        <a:pt x="31" y="21"/>
                      </a:lnTo>
                      <a:lnTo>
                        <a:pt x="27" y="25"/>
                      </a:lnTo>
                      <a:lnTo>
                        <a:pt x="21" y="27"/>
                      </a:lnTo>
                      <a:lnTo>
                        <a:pt x="14" y="24"/>
                      </a:lnTo>
                      <a:lnTo>
                        <a:pt x="6" y="18"/>
                      </a:lnTo>
                      <a:lnTo>
                        <a:pt x="0" y="11"/>
                      </a:lnTo>
                      <a:lnTo>
                        <a:pt x="0" y="21"/>
                      </a:lnTo>
                      <a:lnTo>
                        <a:pt x="1" y="30"/>
                      </a:lnTo>
                      <a:lnTo>
                        <a:pt x="3" y="35"/>
                      </a:lnTo>
                      <a:lnTo>
                        <a:pt x="7" y="40"/>
                      </a:lnTo>
                      <a:lnTo>
                        <a:pt x="11" y="45"/>
                      </a:lnTo>
                      <a:lnTo>
                        <a:pt x="17" y="48"/>
                      </a:lnTo>
                      <a:lnTo>
                        <a:pt x="27" y="51"/>
                      </a:lnTo>
                      <a:lnTo>
                        <a:pt x="36" y="50"/>
                      </a:lnTo>
                      <a:lnTo>
                        <a:pt x="44" y="48"/>
                      </a:lnTo>
                      <a:lnTo>
                        <a:pt x="60" y="43"/>
                      </a:lnTo>
                      <a:lnTo>
                        <a:pt x="69" y="40"/>
                      </a:lnTo>
                      <a:lnTo>
                        <a:pt x="74" y="37"/>
                      </a:lnTo>
                      <a:lnTo>
                        <a:pt x="78" y="30"/>
                      </a:lnTo>
                      <a:lnTo>
                        <a:pt x="79" y="24"/>
                      </a:lnTo>
                    </a:path>
                  </a:pathLst>
                </a:custGeom>
                <a:solidFill>
                  <a:srgbClr val="3F1F00"/>
                </a:solidFill>
                <a:ln w="12699"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56" name="Freeform 43">
                  <a:extLst>
                    <a:ext uri="{FF2B5EF4-FFF2-40B4-BE49-F238E27FC236}">
                      <a16:creationId xmlns:a16="http://schemas.microsoft.com/office/drawing/2014/main" id="{5D69EAB8-E2D5-4BCB-AFB6-CC1965DFBF09}"/>
                    </a:ext>
                  </a:extLst>
                </p:cNvPr>
                <p:cNvSpPr>
                  <a:spLocks/>
                </p:cNvSpPr>
                <p:nvPr/>
              </p:nvSpPr>
              <p:spPr bwMode="auto">
                <a:xfrm flipH="1">
                  <a:off x="2938" y="2261"/>
                  <a:ext cx="199" cy="182"/>
                </a:xfrm>
                <a:custGeom>
                  <a:avLst/>
                  <a:gdLst>
                    <a:gd name="T0" fmla="*/ 54 w 52"/>
                    <a:gd name="T1" fmla="*/ 0 h 70"/>
                    <a:gd name="T2" fmla="*/ 69 w 52"/>
                    <a:gd name="T3" fmla="*/ 8 h 70"/>
                    <a:gd name="T4" fmla="*/ 88 w 52"/>
                    <a:gd name="T5" fmla="*/ 21 h 70"/>
                    <a:gd name="T6" fmla="*/ 103 w 52"/>
                    <a:gd name="T7" fmla="*/ 39 h 70"/>
                    <a:gd name="T8" fmla="*/ 115 w 52"/>
                    <a:gd name="T9" fmla="*/ 55 h 70"/>
                    <a:gd name="T10" fmla="*/ 122 w 52"/>
                    <a:gd name="T11" fmla="*/ 81 h 70"/>
                    <a:gd name="T12" fmla="*/ 126 w 52"/>
                    <a:gd name="T13" fmla="*/ 101 h 70"/>
                    <a:gd name="T14" fmla="*/ 130 w 52"/>
                    <a:gd name="T15" fmla="*/ 117 h 70"/>
                    <a:gd name="T16" fmla="*/ 142 w 52"/>
                    <a:gd name="T17" fmla="*/ 143 h 70"/>
                    <a:gd name="T18" fmla="*/ 153 w 52"/>
                    <a:gd name="T19" fmla="*/ 159 h 70"/>
                    <a:gd name="T20" fmla="*/ 176 w 52"/>
                    <a:gd name="T21" fmla="*/ 169 h 70"/>
                    <a:gd name="T22" fmla="*/ 195 w 52"/>
                    <a:gd name="T23" fmla="*/ 179 h 70"/>
                    <a:gd name="T24" fmla="*/ 165 w 52"/>
                    <a:gd name="T25" fmla="*/ 174 h 70"/>
                    <a:gd name="T26" fmla="*/ 145 w 52"/>
                    <a:gd name="T27" fmla="*/ 172 h 70"/>
                    <a:gd name="T28" fmla="*/ 122 w 52"/>
                    <a:gd name="T29" fmla="*/ 161 h 70"/>
                    <a:gd name="T30" fmla="*/ 115 w 52"/>
                    <a:gd name="T31" fmla="*/ 135 h 70"/>
                    <a:gd name="T32" fmla="*/ 100 w 52"/>
                    <a:gd name="T33" fmla="*/ 101 h 70"/>
                    <a:gd name="T34" fmla="*/ 92 w 52"/>
                    <a:gd name="T35" fmla="*/ 73 h 70"/>
                    <a:gd name="T36" fmla="*/ 84 w 52"/>
                    <a:gd name="T37" fmla="*/ 60 h 70"/>
                    <a:gd name="T38" fmla="*/ 69 w 52"/>
                    <a:gd name="T39" fmla="*/ 47 h 70"/>
                    <a:gd name="T40" fmla="*/ 50 w 52"/>
                    <a:gd name="T41" fmla="*/ 44 h 70"/>
                    <a:gd name="T42" fmla="*/ 38 w 52"/>
                    <a:gd name="T43" fmla="*/ 44 h 70"/>
                    <a:gd name="T44" fmla="*/ 27 w 52"/>
                    <a:gd name="T45" fmla="*/ 44 h 70"/>
                    <a:gd name="T46" fmla="*/ 11 w 52"/>
                    <a:gd name="T47" fmla="*/ 44 h 70"/>
                    <a:gd name="T48" fmla="*/ 4 w 52"/>
                    <a:gd name="T49" fmla="*/ 39 h 70"/>
                    <a:gd name="T50" fmla="*/ 0 w 52"/>
                    <a:gd name="T51" fmla="*/ 26 h 70"/>
                    <a:gd name="T52" fmla="*/ 0 w 52"/>
                    <a:gd name="T53" fmla="*/ 13 h 70"/>
                    <a:gd name="T54" fmla="*/ 8 w 52"/>
                    <a:gd name="T55" fmla="*/ 5 h 70"/>
                    <a:gd name="T56" fmla="*/ 27 w 52"/>
                    <a:gd name="T57" fmla="*/ 0 h 70"/>
                    <a:gd name="T58" fmla="*/ 54 w 52"/>
                    <a:gd name="T59" fmla="*/ 0 h 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 h="70">
                      <a:moveTo>
                        <a:pt x="14" y="0"/>
                      </a:moveTo>
                      <a:lnTo>
                        <a:pt x="18" y="3"/>
                      </a:lnTo>
                      <a:lnTo>
                        <a:pt x="23" y="8"/>
                      </a:lnTo>
                      <a:lnTo>
                        <a:pt x="27" y="15"/>
                      </a:lnTo>
                      <a:lnTo>
                        <a:pt x="30" y="21"/>
                      </a:lnTo>
                      <a:lnTo>
                        <a:pt x="32" y="31"/>
                      </a:lnTo>
                      <a:lnTo>
                        <a:pt x="33" y="39"/>
                      </a:lnTo>
                      <a:lnTo>
                        <a:pt x="34" y="45"/>
                      </a:lnTo>
                      <a:lnTo>
                        <a:pt x="37" y="55"/>
                      </a:lnTo>
                      <a:lnTo>
                        <a:pt x="40" y="61"/>
                      </a:lnTo>
                      <a:lnTo>
                        <a:pt x="46" y="65"/>
                      </a:lnTo>
                      <a:lnTo>
                        <a:pt x="51" y="69"/>
                      </a:lnTo>
                      <a:lnTo>
                        <a:pt x="43" y="67"/>
                      </a:lnTo>
                      <a:lnTo>
                        <a:pt x="38" y="66"/>
                      </a:lnTo>
                      <a:lnTo>
                        <a:pt x="32" y="62"/>
                      </a:lnTo>
                      <a:lnTo>
                        <a:pt x="30" y="52"/>
                      </a:lnTo>
                      <a:lnTo>
                        <a:pt x="26" y="39"/>
                      </a:lnTo>
                      <a:lnTo>
                        <a:pt x="24" y="28"/>
                      </a:lnTo>
                      <a:lnTo>
                        <a:pt x="22" y="23"/>
                      </a:lnTo>
                      <a:lnTo>
                        <a:pt x="18" y="18"/>
                      </a:lnTo>
                      <a:lnTo>
                        <a:pt x="13" y="17"/>
                      </a:lnTo>
                      <a:lnTo>
                        <a:pt x="10" y="17"/>
                      </a:lnTo>
                      <a:lnTo>
                        <a:pt x="7" y="17"/>
                      </a:lnTo>
                      <a:lnTo>
                        <a:pt x="3" y="17"/>
                      </a:lnTo>
                      <a:lnTo>
                        <a:pt x="1" y="15"/>
                      </a:lnTo>
                      <a:lnTo>
                        <a:pt x="0" y="10"/>
                      </a:lnTo>
                      <a:lnTo>
                        <a:pt x="0" y="5"/>
                      </a:lnTo>
                      <a:lnTo>
                        <a:pt x="2" y="2"/>
                      </a:lnTo>
                      <a:lnTo>
                        <a:pt x="7" y="0"/>
                      </a:lnTo>
                      <a:lnTo>
                        <a:pt x="14" y="0"/>
                      </a:lnTo>
                    </a:path>
                  </a:pathLst>
                </a:custGeom>
                <a:solidFill>
                  <a:srgbClr val="BF7F1F"/>
                </a:solidFill>
                <a:ln w="12699"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57" name="Freeform 44">
                  <a:extLst>
                    <a:ext uri="{FF2B5EF4-FFF2-40B4-BE49-F238E27FC236}">
                      <a16:creationId xmlns:a16="http://schemas.microsoft.com/office/drawing/2014/main" id="{909C68EE-1C26-4339-9AE0-E75DD9642CE8}"/>
                    </a:ext>
                  </a:extLst>
                </p:cNvPr>
                <p:cNvSpPr>
                  <a:spLocks/>
                </p:cNvSpPr>
                <p:nvPr/>
              </p:nvSpPr>
              <p:spPr bwMode="auto">
                <a:xfrm flipH="1">
                  <a:off x="2809" y="2487"/>
                  <a:ext cx="255" cy="208"/>
                </a:xfrm>
                <a:custGeom>
                  <a:avLst/>
                  <a:gdLst>
                    <a:gd name="T0" fmla="*/ 190 w 67"/>
                    <a:gd name="T1" fmla="*/ 0 h 80"/>
                    <a:gd name="T2" fmla="*/ 179 w 67"/>
                    <a:gd name="T3" fmla="*/ 8 h 80"/>
                    <a:gd name="T4" fmla="*/ 167 w 67"/>
                    <a:gd name="T5" fmla="*/ 16 h 80"/>
                    <a:gd name="T6" fmla="*/ 164 w 67"/>
                    <a:gd name="T7" fmla="*/ 21 h 80"/>
                    <a:gd name="T8" fmla="*/ 156 w 67"/>
                    <a:gd name="T9" fmla="*/ 29 h 80"/>
                    <a:gd name="T10" fmla="*/ 156 w 67"/>
                    <a:gd name="T11" fmla="*/ 36 h 80"/>
                    <a:gd name="T12" fmla="*/ 156 w 67"/>
                    <a:gd name="T13" fmla="*/ 42 h 80"/>
                    <a:gd name="T14" fmla="*/ 152 w 67"/>
                    <a:gd name="T15" fmla="*/ 47 h 80"/>
                    <a:gd name="T16" fmla="*/ 152 w 67"/>
                    <a:gd name="T17" fmla="*/ 55 h 80"/>
                    <a:gd name="T18" fmla="*/ 145 w 67"/>
                    <a:gd name="T19" fmla="*/ 60 h 80"/>
                    <a:gd name="T20" fmla="*/ 137 w 67"/>
                    <a:gd name="T21" fmla="*/ 60 h 80"/>
                    <a:gd name="T22" fmla="*/ 126 w 67"/>
                    <a:gd name="T23" fmla="*/ 57 h 80"/>
                    <a:gd name="T24" fmla="*/ 114 w 67"/>
                    <a:gd name="T25" fmla="*/ 52 h 80"/>
                    <a:gd name="T26" fmla="*/ 107 w 67"/>
                    <a:gd name="T27" fmla="*/ 44 h 80"/>
                    <a:gd name="T28" fmla="*/ 95 w 67"/>
                    <a:gd name="T29" fmla="*/ 34 h 80"/>
                    <a:gd name="T30" fmla="*/ 88 w 67"/>
                    <a:gd name="T31" fmla="*/ 23 h 80"/>
                    <a:gd name="T32" fmla="*/ 76 w 67"/>
                    <a:gd name="T33" fmla="*/ 18 h 80"/>
                    <a:gd name="T34" fmla="*/ 65 w 67"/>
                    <a:gd name="T35" fmla="*/ 18 h 80"/>
                    <a:gd name="T36" fmla="*/ 49 w 67"/>
                    <a:gd name="T37" fmla="*/ 18 h 80"/>
                    <a:gd name="T38" fmla="*/ 34 w 67"/>
                    <a:gd name="T39" fmla="*/ 18 h 80"/>
                    <a:gd name="T40" fmla="*/ 19 w 67"/>
                    <a:gd name="T41" fmla="*/ 29 h 80"/>
                    <a:gd name="T42" fmla="*/ 11 w 67"/>
                    <a:gd name="T43" fmla="*/ 36 h 80"/>
                    <a:gd name="T44" fmla="*/ 8 w 67"/>
                    <a:gd name="T45" fmla="*/ 42 h 80"/>
                    <a:gd name="T46" fmla="*/ 0 w 67"/>
                    <a:gd name="T47" fmla="*/ 55 h 80"/>
                    <a:gd name="T48" fmla="*/ 0 w 67"/>
                    <a:gd name="T49" fmla="*/ 65 h 80"/>
                    <a:gd name="T50" fmla="*/ 0 w 67"/>
                    <a:gd name="T51" fmla="*/ 78 h 80"/>
                    <a:gd name="T52" fmla="*/ 0 w 67"/>
                    <a:gd name="T53" fmla="*/ 88 h 80"/>
                    <a:gd name="T54" fmla="*/ 19 w 67"/>
                    <a:gd name="T55" fmla="*/ 104 h 80"/>
                    <a:gd name="T56" fmla="*/ 53 w 67"/>
                    <a:gd name="T57" fmla="*/ 122 h 80"/>
                    <a:gd name="T58" fmla="*/ 72 w 67"/>
                    <a:gd name="T59" fmla="*/ 140 h 80"/>
                    <a:gd name="T60" fmla="*/ 84 w 67"/>
                    <a:gd name="T61" fmla="*/ 164 h 80"/>
                    <a:gd name="T62" fmla="*/ 91 w 67"/>
                    <a:gd name="T63" fmla="*/ 190 h 80"/>
                    <a:gd name="T64" fmla="*/ 99 w 67"/>
                    <a:gd name="T65" fmla="*/ 198 h 80"/>
                    <a:gd name="T66" fmla="*/ 110 w 67"/>
                    <a:gd name="T67" fmla="*/ 200 h 80"/>
                    <a:gd name="T68" fmla="*/ 126 w 67"/>
                    <a:gd name="T69" fmla="*/ 192 h 80"/>
                    <a:gd name="T70" fmla="*/ 141 w 67"/>
                    <a:gd name="T71" fmla="*/ 179 h 80"/>
                    <a:gd name="T72" fmla="*/ 148 w 67"/>
                    <a:gd name="T73" fmla="*/ 182 h 80"/>
                    <a:gd name="T74" fmla="*/ 156 w 67"/>
                    <a:gd name="T75" fmla="*/ 192 h 80"/>
                    <a:gd name="T76" fmla="*/ 167 w 67"/>
                    <a:gd name="T77" fmla="*/ 200 h 80"/>
                    <a:gd name="T78" fmla="*/ 179 w 67"/>
                    <a:gd name="T79" fmla="*/ 205 h 80"/>
                    <a:gd name="T80" fmla="*/ 186 w 67"/>
                    <a:gd name="T81" fmla="*/ 205 h 80"/>
                    <a:gd name="T82" fmla="*/ 198 w 67"/>
                    <a:gd name="T83" fmla="*/ 198 h 80"/>
                    <a:gd name="T84" fmla="*/ 202 w 67"/>
                    <a:gd name="T85" fmla="*/ 185 h 80"/>
                    <a:gd name="T86" fmla="*/ 217 w 67"/>
                    <a:gd name="T87" fmla="*/ 185 h 80"/>
                    <a:gd name="T88" fmla="*/ 228 w 67"/>
                    <a:gd name="T89" fmla="*/ 185 h 80"/>
                    <a:gd name="T90" fmla="*/ 240 w 67"/>
                    <a:gd name="T91" fmla="*/ 182 h 80"/>
                    <a:gd name="T92" fmla="*/ 244 w 67"/>
                    <a:gd name="T93" fmla="*/ 177 h 80"/>
                    <a:gd name="T94" fmla="*/ 247 w 67"/>
                    <a:gd name="T95" fmla="*/ 166 h 80"/>
                    <a:gd name="T96" fmla="*/ 251 w 67"/>
                    <a:gd name="T97" fmla="*/ 156 h 80"/>
                    <a:gd name="T98" fmla="*/ 247 w 67"/>
                    <a:gd name="T99" fmla="*/ 148 h 80"/>
                    <a:gd name="T100" fmla="*/ 240 w 67"/>
                    <a:gd name="T101" fmla="*/ 143 h 80"/>
                    <a:gd name="T102" fmla="*/ 232 w 67"/>
                    <a:gd name="T103" fmla="*/ 135 h 80"/>
                    <a:gd name="T104" fmla="*/ 228 w 67"/>
                    <a:gd name="T105" fmla="*/ 122 h 80"/>
                    <a:gd name="T106" fmla="*/ 228 w 67"/>
                    <a:gd name="T107" fmla="*/ 117 h 80"/>
                    <a:gd name="T108" fmla="*/ 225 w 67"/>
                    <a:gd name="T109" fmla="*/ 104 h 80"/>
                    <a:gd name="T110" fmla="*/ 225 w 67"/>
                    <a:gd name="T111" fmla="*/ 94 h 80"/>
                    <a:gd name="T112" fmla="*/ 228 w 67"/>
                    <a:gd name="T113" fmla="*/ 83 h 80"/>
                    <a:gd name="T114" fmla="*/ 240 w 67"/>
                    <a:gd name="T115" fmla="*/ 75 h 80"/>
                    <a:gd name="T116" fmla="*/ 244 w 67"/>
                    <a:gd name="T117" fmla="*/ 60 h 80"/>
                    <a:gd name="T118" fmla="*/ 240 w 67"/>
                    <a:gd name="T119" fmla="*/ 47 h 80"/>
                    <a:gd name="T120" fmla="*/ 221 w 67"/>
                    <a:gd name="T121" fmla="*/ 23 h 80"/>
                    <a:gd name="T122" fmla="*/ 190 w 67"/>
                    <a:gd name="T123" fmla="*/ 0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7" h="80">
                      <a:moveTo>
                        <a:pt x="50" y="0"/>
                      </a:moveTo>
                      <a:lnTo>
                        <a:pt x="47" y="3"/>
                      </a:lnTo>
                      <a:lnTo>
                        <a:pt x="44" y="6"/>
                      </a:lnTo>
                      <a:lnTo>
                        <a:pt x="43" y="8"/>
                      </a:lnTo>
                      <a:lnTo>
                        <a:pt x="41" y="11"/>
                      </a:lnTo>
                      <a:lnTo>
                        <a:pt x="41" y="14"/>
                      </a:lnTo>
                      <a:lnTo>
                        <a:pt x="41" y="16"/>
                      </a:lnTo>
                      <a:lnTo>
                        <a:pt x="40" y="18"/>
                      </a:lnTo>
                      <a:lnTo>
                        <a:pt x="40" y="21"/>
                      </a:lnTo>
                      <a:lnTo>
                        <a:pt x="38" y="23"/>
                      </a:lnTo>
                      <a:lnTo>
                        <a:pt x="36" y="23"/>
                      </a:lnTo>
                      <a:lnTo>
                        <a:pt x="33" y="22"/>
                      </a:lnTo>
                      <a:lnTo>
                        <a:pt x="30" y="20"/>
                      </a:lnTo>
                      <a:lnTo>
                        <a:pt x="28" y="17"/>
                      </a:lnTo>
                      <a:lnTo>
                        <a:pt x="25" y="13"/>
                      </a:lnTo>
                      <a:lnTo>
                        <a:pt x="23" y="9"/>
                      </a:lnTo>
                      <a:lnTo>
                        <a:pt x="20" y="7"/>
                      </a:lnTo>
                      <a:lnTo>
                        <a:pt x="17" y="7"/>
                      </a:lnTo>
                      <a:lnTo>
                        <a:pt x="13" y="7"/>
                      </a:lnTo>
                      <a:lnTo>
                        <a:pt x="9" y="7"/>
                      </a:lnTo>
                      <a:lnTo>
                        <a:pt x="5" y="11"/>
                      </a:lnTo>
                      <a:lnTo>
                        <a:pt x="3" y="14"/>
                      </a:lnTo>
                      <a:lnTo>
                        <a:pt x="2" y="16"/>
                      </a:lnTo>
                      <a:lnTo>
                        <a:pt x="0" y="21"/>
                      </a:lnTo>
                      <a:lnTo>
                        <a:pt x="0" y="25"/>
                      </a:lnTo>
                      <a:lnTo>
                        <a:pt x="0" y="30"/>
                      </a:lnTo>
                      <a:lnTo>
                        <a:pt x="0" y="34"/>
                      </a:lnTo>
                      <a:lnTo>
                        <a:pt x="5" y="40"/>
                      </a:lnTo>
                      <a:lnTo>
                        <a:pt x="14" y="47"/>
                      </a:lnTo>
                      <a:lnTo>
                        <a:pt x="19" y="54"/>
                      </a:lnTo>
                      <a:lnTo>
                        <a:pt x="22" y="63"/>
                      </a:lnTo>
                      <a:lnTo>
                        <a:pt x="24" y="73"/>
                      </a:lnTo>
                      <a:lnTo>
                        <a:pt x="26" y="76"/>
                      </a:lnTo>
                      <a:lnTo>
                        <a:pt x="29" y="77"/>
                      </a:lnTo>
                      <a:lnTo>
                        <a:pt x="33" y="74"/>
                      </a:lnTo>
                      <a:lnTo>
                        <a:pt x="37" y="69"/>
                      </a:lnTo>
                      <a:lnTo>
                        <a:pt x="39" y="70"/>
                      </a:lnTo>
                      <a:lnTo>
                        <a:pt x="41" y="74"/>
                      </a:lnTo>
                      <a:lnTo>
                        <a:pt x="44" y="77"/>
                      </a:lnTo>
                      <a:lnTo>
                        <a:pt x="47" y="79"/>
                      </a:lnTo>
                      <a:lnTo>
                        <a:pt x="49" y="79"/>
                      </a:lnTo>
                      <a:lnTo>
                        <a:pt x="52" y="76"/>
                      </a:lnTo>
                      <a:lnTo>
                        <a:pt x="53" y="71"/>
                      </a:lnTo>
                      <a:lnTo>
                        <a:pt x="57" y="71"/>
                      </a:lnTo>
                      <a:lnTo>
                        <a:pt x="60" y="71"/>
                      </a:lnTo>
                      <a:lnTo>
                        <a:pt x="63" y="70"/>
                      </a:lnTo>
                      <a:lnTo>
                        <a:pt x="64" y="68"/>
                      </a:lnTo>
                      <a:lnTo>
                        <a:pt x="65" y="64"/>
                      </a:lnTo>
                      <a:lnTo>
                        <a:pt x="66" y="60"/>
                      </a:lnTo>
                      <a:lnTo>
                        <a:pt x="65" y="57"/>
                      </a:lnTo>
                      <a:lnTo>
                        <a:pt x="63" y="55"/>
                      </a:lnTo>
                      <a:lnTo>
                        <a:pt x="61" y="52"/>
                      </a:lnTo>
                      <a:lnTo>
                        <a:pt x="60" y="47"/>
                      </a:lnTo>
                      <a:lnTo>
                        <a:pt x="60" y="45"/>
                      </a:lnTo>
                      <a:lnTo>
                        <a:pt x="59" y="40"/>
                      </a:lnTo>
                      <a:lnTo>
                        <a:pt x="59" y="36"/>
                      </a:lnTo>
                      <a:lnTo>
                        <a:pt x="60" y="32"/>
                      </a:lnTo>
                      <a:lnTo>
                        <a:pt x="63" y="29"/>
                      </a:lnTo>
                      <a:lnTo>
                        <a:pt x="64" y="23"/>
                      </a:lnTo>
                      <a:lnTo>
                        <a:pt x="63" y="18"/>
                      </a:lnTo>
                      <a:lnTo>
                        <a:pt x="58" y="9"/>
                      </a:lnTo>
                      <a:lnTo>
                        <a:pt x="50" y="0"/>
                      </a:lnTo>
                    </a:path>
                  </a:pathLst>
                </a:custGeom>
                <a:solidFill>
                  <a:srgbClr val="BF7F1F"/>
                </a:solidFill>
                <a:ln w="12699"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58" name="Freeform 45">
                  <a:extLst>
                    <a:ext uri="{FF2B5EF4-FFF2-40B4-BE49-F238E27FC236}">
                      <a16:creationId xmlns:a16="http://schemas.microsoft.com/office/drawing/2014/main" id="{55DBFE15-F33A-4A26-B39C-F606871F987E}"/>
                    </a:ext>
                  </a:extLst>
                </p:cNvPr>
                <p:cNvSpPr>
                  <a:spLocks/>
                </p:cNvSpPr>
                <p:nvPr/>
              </p:nvSpPr>
              <p:spPr bwMode="auto">
                <a:xfrm flipH="1">
                  <a:off x="2813" y="2544"/>
                  <a:ext cx="64" cy="44"/>
                </a:xfrm>
                <a:custGeom>
                  <a:avLst/>
                  <a:gdLst>
                    <a:gd name="T0" fmla="*/ 60 w 17"/>
                    <a:gd name="T1" fmla="*/ 0 h 17"/>
                    <a:gd name="T2" fmla="*/ 34 w 17"/>
                    <a:gd name="T3" fmla="*/ 3 h 17"/>
                    <a:gd name="T4" fmla="*/ 19 w 17"/>
                    <a:gd name="T5" fmla="*/ 5 h 17"/>
                    <a:gd name="T6" fmla="*/ 8 w 17"/>
                    <a:gd name="T7" fmla="*/ 10 h 17"/>
                    <a:gd name="T8" fmla="*/ 0 w 17"/>
                    <a:gd name="T9" fmla="*/ 16 h 17"/>
                    <a:gd name="T10" fmla="*/ 8 w 17"/>
                    <a:gd name="T11" fmla="*/ 23 h 17"/>
                    <a:gd name="T12" fmla="*/ 19 w 17"/>
                    <a:gd name="T13" fmla="*/ 31 h 17"/>
                    <a:gd name="T14" fmla="*/ 45 w 17"/>
                    <a:gd name="T15" fmla="*/ 41 h 17"/>
                    <a:gd name="T16" fmla="*/ 26 w 17"/>
                    <a:gd name="T17" fmla="*/ 34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16" y="0"/>
                      </a:moveTo>
                      <a:lnTo>
                        <a:pt x="9" y="1"/>
                      </a:lnTo>
                      <a:lnTo>
                        <a:pt x="5" y="2"/>
                      </a:lnTo>
                      <a:lnTo>
                        <a:pt x="2" y="4"/>
                      </a:lnTo>
                      <a:lnTo>
                        <a:pt x="0" y="6"/>
                      </a:lnTo>
                      <a:lnTo>
                        <a:pt x="2" y="9"/>
                      </a:lnTo>
                      <a:lnTo>
                        <a:pt x="5" y="12"/>
                      </a:lnTo>
                      <a:lnTo>
                        <a:pt x="12" y="16"/>
                      </a:lnTo>
                      <a:lnTo>
                        <a:pt x="7" y="13"/>
                      </a:lnTo>
                    </a:path>
                  </a:pathLst>
                </a:custGeom>
                <a:noFill/>
                <a:ln w="12699"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59" name="Freeform 46">
                  <a:extLst>
                    <a:ext uri="{FF2B5EF4-FFF2-40B4-BE49-F238E27FC236}">
                      <a16:creationId xmlns:a16="http://schemas.microsoft.com/office/drawing/2014/main" id="{435F3796-7FD6-495A-AC19-39731ECDD553}"/>
                    </a:ext>
                  </a:extLst>
                </p:cNvPr>
                <p:cNvSpPr>
                  <a:spLocks/>
                </p:cNvSpPr>
                <p:nvPr/>
              </p:nvSpPr>
              <p:spPr bwMode="auto">
                <a:xfrm flipH="1">
                  <a:off x="2855" y="2567"/>
                  <a:ext cx="156" cy="107"/>
                </a:xfrm>
                <a:custGeom>
                  <a:avLst/>
                  <a:gdLst>
                    <a:gd name="T0" fmla="*/ 152 w 41"/>
                    <a:gd name="T1" fmla="*/ 104 h 41"/>
                    <a:gd name="T2" fmla="*/ 137 w 41"/>
                    <a:gd name="T3" fmla="*/ 97 h 41"/>
                    <a:gd name="T4" fmla="*/ 126 w 41"/>
                    <a:gd name="T5" fmla="*/ 89 h 41"/>
                    <a:gd name="T6" fmla="*/ 118 w 41"/>
                    <a:gd name="T7" fmla="*/ 81 h 41"/>
                    <a:gd name="T8" fmla="*/ 99 w 41"/>
                    <a:gd name="T9" fmla="*/ 68 h 41"/>
                    <a:gd name="T10" fmla="*/ 88 w 41"/>
                    <a:gd name="T11" fmla="*/ 63 h 41"/>
                    <a:gd name="T12" fmla="*/ 76 w 41"/>
                    <a:gd name="T13" fmla="*/ 55 h 41"/>
                    <a:gd name="T14" fmla="*/ 65 w 41"/>
                    <a:gd name="T15" fmla="*/ 47 h 41"/>
                    <a:gd name="T16" fmla="*/ 53 w 41"/>
                    <a:gd name="T17" fmla="*/ 37 h 41"/>
                    <a:gd name="T18" fmla="*/ 42 w 41"/>
                    <a:gd name="T19" fmla="*/ 21 h 41"/>
                    <a:gd name="T20" fmla="*/ 38 w 41"/>
                    <a:gd name="T21" fmla="*/ 10 h 41"/>
                    <a:gd name="T22" fmla="*/ 23 w 41"/>
                    <a:gd name="T23" fmla="*/ 5 h 41"/>
                    <a:gd name="T24" fmla="*/ 8 w 41"/>
                    <a:gd name="T25" fmla="*/ 0 h 41"/>
                    <a:gd name="T26" fmla="*/ 0 w 41"/>
                    <a:gd name="T27" fmla="*/ 0 h 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1" h="41">
                      <a:moveTo>
                        <a:pt x="40" y="40"/>
                      </a:moveTo>
                      <a:lnTo>
                        <a:pt x="36" y="37"/>
                      </a:lnTo>
                      <a:lnTo>
                        <a:pt x="33" y="34"/>
                      </a:lnTo>
                      <a:lnTo>
                        <a:pt x="31" y="31"/>
                      </a:lnTo>
                      <a:lnTo>
                        <a:pt x="26" y="26"/>
                      </a:lnTo>
                      <a:lnTo>
                        <a:pt x="23" y="24"/>
                      </a:lnTo>
                      <a:lnTo>
                        <a:pt x="20" y="21"/>
                      </a:lnTo>
                      <a:lnTo>
                        <a:pt x="17" y="18"/>
                      </a:lnTo>
                      <a:lnTo>
                        <a:pt x="14" y="14"/>
                      </a:lnTo>
                      <a:lnTo>
                        <a:pt x="11" y="8"/>
                      </a:lnTo>
                      <a:lnTo>
                        <a:pt x="10" y="4"/>
                      </a:lnTo>
                      <a:lnTo>
                        <a:pt x="6" y="2"/>
                      </a:lnTo>
                      <a:lnTo>
                        <a:pt x="2" y="0"/>
                      </a:lnTo>
                      <a:lnTo>
                        <a:pt x="0" y="0"/>
                      </a:lnTo>
                    </a:path>
                  </a:pathLst>
                </a:custGeom>
                <a:noFill/>
                <a:ln w="12699"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60" name="Freeform 47">
                  <a:extLst>
                    <a:ext uri="{FF2B5EF4-FFF2-40B4-BE49-F238E27FC236}">
                      <a16:creationId xmlns:a16="http://schemas.microsoft.com/office/drawing/2014/main" id="{E3BADE2C-90ED-419B-BA5E-7C31F8A182A4}"/>
                    </a:ext>
                  </a:extLst>
                </p:cNvPr>
                <p:cNvSpPr>
                  <a:spLocks/>
                </p:cNvSpPr>
                <p:nvPr/>
              </p:nvSpPr>
              <p:spPr bwMode="auto">
                <a:xfrm flipH="1">
                  <a:off x="2877" y="2648"/>
                  <a:ext cx="65" cy="44"/>
                </a:xfrm>
                <a:custGeom>
                  <a:avLst/>
                  <a:gdLst>
                    <a:gd name="T0" fmla="*/ 61 w 17"/>
                    <a:gd name="T1" fmla="*/ 41 h 17"/>
                    <a:gd name="T2" fmla="*/ 57 w 17"/>
                    <a:gd name="T3" fmla="*/ 31 h 17"/>
                    <a:gd name="T4" fmla="*/ 46 w 17"/>
                    <a:gd name="T5" fmla="*/ 23 h 17"/>
                    <a:gd name="T6" fmla="*/ 34 w 17"/>
                    <a:gd name="T7" fmla="*/ 16 h 17"/>
                    <a:gd name="T8" fmla="*/ 19 w 17"/>
                    <a:gd name="T9" fmla="*/ 13 h 17"/>
                    <a:gd name="T10" fmla="*/ 11 w 17"/>
                    <a:gd name="T11" fmla="*/ 8 h 17"/>
                    <a:gd name="T12" fmla="*/ 0 w 17"/>
                    <a:gd name="T13" fmla="*/ 3 h 17"/>
                    <a:gd name="T14" fmla="*/ 0 w 17"/>
                    <a:gd name="T15" fmla="*/ 0 h 17"/>
                    <a:gd name="T16" fmla="*/ 0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16" y="16"/>
                      </a:moveTo>
                      <a:lnTo>
                        <a:pt x="15" y="12"/>
                      </a:lnTo>
                      <a:lnTo>
                        <a:pt x="12" y="9"/>
                      </a:lnTo>
                      <a:lnTo>
                        <a:pt x="9" y="6"/>
                      </a:lnTo>
                      <a:lnTo>
                        <a:pt x="5" y="5"/>
                      </a:lnTo>
                      <a:lnTo>
                        <a:pt x="3" y="3"/>
                      </a:lnTo>
                      <a:lnTo>
                        <a:pt x="0" y="1"/>
                      </a:lnTo>
                      <a:lnTo>
                        <a:pt x="0" y="0"/>
                      </a:lnTo>
                    </a:path>
                  </a:pathLst>
                </a:custGeom>
                <a:noFill/>
                <a:ln w="12699" cap="rnd" cmpd="sng">
                  <a:solidFill>
                    <a:srgbClr val="000000"/>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61" name="Freeform 48">
                  <a:extLst>
                    <a:ext uri="{FF2B5EF4-FFF2-40B4-BE49-F238E27FC236}">
                      <a16:creationId xmlns:a16="http://schemas.microsoft.com/office/drawing/2014/main" id="{DDAA8919-E55A-4409-886A-F2E3D7B148B1}"/>
                    </a:ext>
                  </a:extLst>
                </p:cNvPr>
                <p:cNvSpPr>
                  <a:spLocks/>
                </p:cNvSpPr>
                <p:nvPr/>
              </p:nvSpPr>
              <p:spPr bwMode="auto">
                <a:xfrm flipH="1">
                  <a:off x="2957" y="1887"/>
                  <a:ext cx="142" cy="298"/>
                </a:xfrm>
                <a:custGeom>
                  <a:avLst/>
                  <a:gdLst>
                    <a:gd name="T0" fmla="*/ 134 w 37"/>
                    <a:gd name="T1" fmla="*/ 0 h 115"/>
                    <a:gd name="T2" fmla="*/ 134 w 37"/>
                    <a:gd name="T3" fmla="*/ 31 h 115"/>
                    <a:gd name="T4" fmla="*/ 138 w 37"/>
                    <a:gd name="T5" fmla="*/ 65 h 115"/>
                    <a:gd name="T6" fmla="*/ 130 w 37"/>
                    <a:gd name="T7" fmla="*/ 104 h 115"/>
                    <a:gd name="T8" fmla="*/ 123 w 37"/>
                    <a:gd name="T9" fmla="*/ 140 h 115"/>
                    <a:gd name="T10" fmla="*/ 111 w 37"/>
                    <a:gd name="T11" fmla="*/ 174 h 115"/>
                    <a:gd name="T12" fmla="*/ 92 w 37"/>
                    <a:gd name="T13" fmla="*/ 205 h 115"/>
                    <a:gd name="T14" fmla="*/ 61 w 37"/>
                    <a:gd name="T15" fmla="*/ 236 h 115"/>
                    <a:gd name="T16" fmla="*/ 35 w 37"/>
                    <a:gd name="T17" fmla="*/ 267 h 115"/>
                    <a:gd name="T18" fmla="*/ 8 w 37"/>
                    <a:gd name="T19" fmla="*/ 295 h 115"/>
                    <a:gd name="T20" fmla="*/ 4 w 37"/>
                    <a:gd name="T21" fmla="*/ 259 h 115"/>
                    <a:gd name="T22" fmla="*/ 0 w 37"/>
                    <a:gd name="T23" fmla="*/ 212 h 115"/>
                    <a:gd name="T24" fmla="*/ 4 w 37"/>
                    <a:gd name="T25" fmla="*/ 179 h 115"/>
                    <a:gd name="T26" fmla="*/ 19 w 37"/>
                    <a:gd name="T27" fmla="*/ 137 h 115"/>
                    <a:gd name="T28" fmla="*/ 42 w 37"/>
                    <a:gd name="T29" fmla="*/ 96 h 115"/>
                    <a:gd name="T30" fmla="*/ 73 w 37"/>
                    <a:gd name="T31" fmla="*/ 57 h 115"/>
                    <a:gd name="T32" fmla="*/ 96 w 37"/>
                    <a:gd name="T33" fmla="*/ 31 h 115"/>
                    <a:gd name="T34" fmla="*/ 134 w 37"/>
                    <a:gd name="T35" fmla="*/ 0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7" h="115">
                      <a:moveTo>
                        <a:pt x="35" y="0"/>
                      </a:moveTo>
                      <a:lnTo>
                        <a:pt x="35" y="12"/>
                      </a:lnTo>
                      <a:lnTo>
                        <a:pt x="36" y="25"/>
                      </a:lnTo>
                      <a:lnTo>
                        <a:pt x="34" y="40"/>
                      </a:lnTo>
                      <a:lnTo>
                        <a:pt x="32" y="54"/>
                      </a:lnTo>
                      <a:lnTo>
                        <a:pt x="29" y="67"/>
                      </a:lnTo>
                      <a:lnTo>
                        <a:pt x="24" y="79"/>
                      </a:lnTo>
                      <a:lnTo>
                        <a:pt x="16" y="91"/>
                      </a:lnTo>
                      <a:lnTo>
                        <a:pt x="9" y="103"/>
                      </a:lnTo>
                      <a:lnTo>
                        <a:pt x="2" y="114"/>
                      </a:lnTo>
                      <a:lnTo>
                        <a:pt x="1" y="100"/>
                      </a:lnTo>
                      <a:lnTo>
                        <a:pt x="0" y="82"/>
                      </a:lnTo>
                      <a:lnTo>
                        <a:pt x="1" y="69"/>
                      </a:lnTo>
                      <a:lnTo>
                        <a:pt x="5" y="53"/>
                      </a:lnTo>
                      <a:lnTo>
                        <a:pt x="11" y="37"/>
                      </a:lnTo>
                      <a:lnTo>
                        <a:pt x="19" y="22"/>
                      </a:lnTo>
                      <a:lnTo>
                        <a:pt x="25" y="12"/>
                      </a:lnTo>
                      <a:lnTo>
                        <a:pt x="35" y="0"/>
                      </a:lnTo>
                    </a:path>
                  </a:pathLst>
                </a:custGeom>
                <a:solidFill>
                  <a:srgbClr val="9F7F5F"/>
                </a:solidFill>
                <a:ln w="12699"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62" name="Freeform 49">
                  <a:extLst>
                    <a:ext uri="{FF2B5EF4-FFF2-40B4-BE49-F238E27FC236}">
                      <a16:creationId xmlns:a16="http://schemas.microsoft.com/office/drawing/2014/main" id="{E59DFC45-2745-4A90-8011-7B114B060DAF}"/>
                    </a:ext>
                  </a:extLst>
                </p:cNvPr>
                <p:cNvSpPr>
                  <a:spLocks/>
                </p:cNvSpPr>
                <p:nvPr/>
              </p:nvSpPr>
              <p:spPr bwMode="auto">
                <a:xfrm flipH="1">
                  <a:off x="2923" y="2204"/>
                  <a:ext cx="130" cy="130"/>
                </a:xfrm>
                <a:custGeom>
                  <a:avLst/>
                  <a:gdLst>
                    <a:gd name="T0" fmla="*/ 96 w 34"/>
                    <a:gd name="T1" fmla="*/ 127 h 50"/>
                    <a:gd name="T2" fmla="*/ 126 w 34"/>
                    <a:gd name="T3" fmla="*/ 127 h 50"/>
                    <a:gd name="T4" fmla="*/ 92 w 34"/>
                    <a:gd name="T5" fmla="*/ 96 h 50"/>
                    <a:gd name="T6" fmla="*/ 119 w 34"/>
                    <a:gd name="T7" fmla="*/ 104 h 50"/>
                    <a:gd name="T8" fmla="*/ 76 w 34"/>
                    <a:gd name="T9" fmla="*/ 75 h 50"/>
                    <a:gd name="T10" fmla="*/ 115 w 34"/>
                    <a:gd name="T11" fmla="*/ 83 h 50"/>
                    <a:gd name="T12" fmla="*/ 65 w 34"/>
                    <a:gd name="T13" fmla="*/ 49 h 50"/>
                    <a:gd name="T14" fmla="*/ 115 w 34"/>
                    <a:gd name="T15" fmla="*/ 57 h 50"/>
                    <a:gd name="T16" fmla="*/ 96 w 34"/>
                    <a:gd name="T17" fmla="*/ 39 h 50"/>
                    <a:gd name="T18" fmla="*/ 76 w 34"/>
                    <a:gd name="T19" fmla="*/ 21 h 50"/>
                    <a:gd name="T20" fmla="*/ 50 w 34"/>
                    <a:gd name="T21" fmla="*/ 8 h 50"/>
                    <a:gd name="T22" fmla="*/ 11 w 34"/>
                    <a:gd name="T23" fmla="*/ 0 h 50"/>
                    <a:gd name="T24" fmla="*/ 0 w 34"/>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50">
                      <a:moveTo>
                        <a:pt x="25" y="49"/>
                      </a:moveTo>
                      <a:lnTo>
                        <a:pt x="33" y="49"/>
                      </a:lnTo>
                      <a:lnTo>
                        <a:pt x="24" y="37"/>
                      </a:lnTo>
                      <a:lnTo>
                        <a:pt x="31" y="40"/>
                      </a:lnTo>
                      <a:lnTo>
                        <a:pt x="20" y="29"/>
                      </a:lnTo>
                      <a:lnTo>
                        <a:pt x="30" y="32"/>
                      </a:lnTo>
                      <a:lnTo>
                        <a:pt x="17" y="19"/>
                      </a:lnTo>
                      <a:lnTo>
                        <a:pt x="30" y="22"/>
                      </a:lnTo>
                      <a:lnTo>
                        <a:pt x="25" y="15"/>
                      </a:lnTo>
                      <a:lnTo>
                        <a:pt x="20" y="8"/>
                      </a:lnTo>
                      <a:lnTo>
                        <a:pt x="13" y="3"/>
                      </a:lnTo>
                      <a:lnTo>
                        <a:pt x="3" y="0"/>
                      </a:lnTo>
                      <a:lnTo>
                        <a:pt x="0" y="0"/>
                      </a:lnTo>
                    </a:path>
                  </a:pathLst>
                </a:custGeom>
                <a:noFill/>
                <a:ln w="12699" cap="rnd" cmpd="sng">
                  <a:solidFill>
                    <a:srgbClr val="BF7F1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63" name="Freeform 50">
                  <a:extLst>
                    <a:ext uri="{FF2B5EF4-FFF2-40B4-BE49-F238E27FC236}">
                      <a16:creationId xmlns:a16="http://schemas.microsoft.com/office/drawing/2014/main" id="{DD7D14D9-BA5D-438F-AA85-9D345ABDE8B6}"/>
                    </a:ext>
                  </a:extLst>
                </p:cNvPr>
                <p:cNvSpPr>
                  <a:spLocks/>
                </p:cNvSpPr>
                <p:nvPr/>
              </p:nvSpPr>
              <p:spPr bwMode="auto">
                <a:xfrm flipH="1">
                  <a:off x="3133" y="2180"/>
                  <a:ext cx="549" cy="338"/>
                </a:xfrm>
                <a:custGeom>
                  <a:avLst/>
                  <a:gdLst>
                    <a:gd name="T0" fmla="*/ 545 w 144"/>
                    <a:gd name="T1" fmla="*/ 10 h 130"/>
                    <a:gd name="T2" fmla="*/ 515 w 144"/>
                    <a:gd name="T3" fmla="*/ 0 h 130"/>
                    <a:gd name="T4" fmla="*/ 492 w 144"/>
                    <a:gd name="T5" fmla="*/ 0 h 130"/>
                    <a:gd name="T6" fmla="*/ 465 w 144"/>
                    <a:gd name="T7" fmla="*/ 3 h 130"/>
                    <a:gd name="T8" fmla="*/ 454 w 144"/>
                    <a:gd name="T9" fmla="*/ 16 h 130"/>
                    <a:gd name="T10" fmla="*/ 477 w 144"/>
                    <a:gd name="T11" fmla="*/ 18 h 130"/>
                    <a:gd name="T12" fmla="*/ 503 w 144"/>
                    <a:gd name="T13" fmla="*/ 36 h 130"/>
                    <a:gd name="T14" fmla="*/ 450 w 144"/>
                    <a:gd name="T15" fmla="*/ 23 h 130"/>
                    <a:gd name="T16" fmla="*/ 412 w 144"/>
                    <a:gd name="T17" fmla="*/ 18 h 130"/>
                    <a:gd name="T18" fmla="*/ 442 w 144"/>
                    <a:gd name="T19" fmla="*/ 36 h 130"/>
                    <a:gd name="T20" fmla="*/ 397 w 144"/>
                    <a:gd name="T21" fmla="*/ 29 h 130"/>
                    <a:gd name="T22" fmla="*/ 370 w 144"/>
                    <a:gd name="T23" fmla="*/ 29 h 130"/>
                    <a:gd name="T24" fmla="*/ 400 w 144"/>
                    <a:gd name="T25" fmla="*/ 42 h 130"/>
                    <a:gd name="T26" fmla="*/ 412 w 144"/>
                    <a:gd name="T27" fmla="*/ 52 h 130"/>
                    <a:gd name="T28" fmla="*/ 355 w 144"/>
                    <a:gd name="T29" fmla="*/ 44 h 130"/>
                    <a:gd name="T30" fmla="*/ 336 w 144"/>
                    <a:gd name="T31" fmla="*/ 44 h 130"/>
                    <a:gd name="T32" fmla="*/ 362 w 144"/>
                    <a:gd name="T33" fmla="*/ 60 h 130"/>
                    <a:gd name="T34" fmla="*/ 366 w 144"/>
                    <a:gd name="T35" fmla="*/ 68 h 130"/>
                    <a:gd name="T36" fmla="*/ 301 w 144"/>
                    <a:gd name="T37" fmla="*/ 62 h 130"/>
                    <a:gd name="T38" fmla="*/ 316 w 144"/>
                    <a:gd name="T39" fmla="*/ 78 h 130"/>
                    <a:gd name="T40" fmla="*/ 263 w 144"/>
                    <a:gd name="T41" fmla="*/ 86 h 130"/>
                    <a:gd name="T42" fmla="*/ 240 w 144"/>
                    <a:gd name="T43" fmla="*/ 99 h 130"/>
                    <a:gd name="T44" fmla="*/ 278 w 144"/>
                    <a:gd name="T45" fmla="*/ 99 h 130"/>
                    <a:gd name="T46" fmla="*/ 229 w 144"/>
                    <a:gd name="T47" fmla="*/ 117 h 130"/>
                    <a:gd name="T48" fmla="*/ 206 w 144"/>
                    <a:gd name="T49" fmla="*/ 135 h 130"/>
                    <a:gd name="T50" fmla="*/ 236 w 144"/>
                    <a:gd name="T51" fmla="*/ 133 h 130"/>
                    <a:gd name="T52" fmla="*/ 255 w 144"/>
                    <a:gd name="T53" fmla="*/ 130 h 130"/>
                    <a:gd name="T54" fmla="*/ 198 w 144"/>
                    <a:gd name="T55" fmla="*/ 161 h 130"/>
                    <a:gd name="T56" fmla="*/ 172 w 144"/>
                    <a:gd name="T57" fmla="*/ 177 h 130"/>
                    <a:gd name="T58" fmla="*/ 214 w 144"/>
                    <a:gd name="T59" fmla="*/ 169 h 130"/>
                    <a:gd name="T60" fmla="*/ 225 w 144"/>
                    <a:gd name="T61" fmla="*/ 172 h 130"/>
                    <a:gd name="T62" fmla="*/ 240 w 144"/>
                    <a:gd name="T63" fmla="*/ 172 h 130"/>
                    <a:gd name="T64" fmla="*/ 156 w 144"/>
                    <a:gd name="T65" fmla="*/ 195 h 130"/>
                    <a:gd name="T66" fmla="*/ 137 w 144"/>
                    <a:gd name="T67" fmla="*/ 205 h 130"/>
                    <a:gd name="T68" fmla="*/ 179 w 144"/>
                    <a:gd name="T69" fmla="*/ 203 h 130"/>
                    <a:gd name="T70" fmla="*/ 210 w 144"/>
                    <a:gd name="T71" fmla="*/ 205 h 130"/>
                    <a:gd name="T72" fmla="*/ 225 w 144"/>
                    <a:gd name="T73" fmla="*/ 213 h 130"/>
                    <a:gd name="T74" fmla="*/ 156 w 144"/>
                    <a:gd name="T75" fmla="*/ 221 h 130"/>
                    <a:gd name="T76" fmla="*/ 130 w 144"/>
                    <a:gd name="T77" fmla="*/ 226 h 130"/>
                    <a:gd name="T78" fmla="*/ 107 w 144"/>
                    <a:gd name="T79" fmla="*/ 234 h 130"/>
                    <a:gd name="T80" fmla="*/ 133 w 144"/>
                    <a:gd name="T81" fmla="*/ 247 h 130"/>
                    <a:gd name="T82" fmla="*/ 145 w 144"/>
                    <a:gd name="T83" fmla="*/ 255 h 130"/>
                    <a:gd name="T84" fmla="*/ 84 w 144"/>
                    <a:gd name="T85" fmla="*/ 260 h 130"/>
                    <a:gd name="T86" fmla="*/ 69 w 144"/>
                    <a:gd name="T87" fmla="*/ 268 h 130"/>
                    <a:gd name="T88" fmla="*/ 88 w 144"/>
                    <a:gd name="T89" fmla="*/ 273 h 130"/>
                    <a:gd name="T90" fmla="*/ 88 w 144"/>
                    <a:gd name="T91" fmla="*/ 278 h 130"/>
                    <a:gd name="T92" fmla="*/ 57 w 144"/>
                    <a:gd name="T93" fmla="*/ 291 h 130"/>
                    <a:gd name="T94" fmla="*/ 27 w 144"/>
                    <a:gd name="T95" fmla="*/ 296 h 130"/>
                    <a:gd name="T96" fmla="*/ 46 w 144"/>
                    <a:gd name="T97" fmla="*/ 304 h 130"/>
                    <a:gd name="T98" fmla="*/ 4 w 144"/>
                    <a:gd name="T99" fmla="*/ 328 h 130"/>
                    <a:gd name="T100" fmla="*/ 0 w 144"/>
                    <a:gd name="T101" fmla="*/ 335 h 13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4" h="130">
                      <a:moveTo>
                        <a:pt x="143" y="4"/>
                      </a:moveTo>
                      <a:lnTo>
                        <a:pt x="135" y="0"/>
                      </a:lnTo>
                      <a:lnTo>
                        <a:pt x="129" y="0"/>
                      </a:lnTo>
                      <a:lnTo>
                        <a:pt x="122" y="1"/>
                      </a:lnTo>
                      <a:lnTo>
                        <a:pt x="119" y="6"/>
                      </a:lnTo>
                      <a:lnTo>
                        <a:pt x="125" y="7"/>
                      </a:lnTo>
                      <a:lnTo>
                        <a:pt x="132" y="14"/>
                      </a:lnTo>
                      <a:lnTo>
                        <a:pt x="118" y="9"/>
                      </a:lnTo>
                      <a:lnTo>
                        <a:pt x="108" y="7"/>
                      </a:lnTo>
                      <a:lnTo>
                        <a:pt x="116" y="14"/>
                      </a:lnTo>
                      <a:lnTo>
                        <a:pt x="104" y="11"/>
                      </a:lnTo>
                      <a:lnTo>
                        <a:pt x="97" y="11"/>
                      </a:lnTo>
                      <a:lnTo>
                        <a:pt x="105" y="16"/>
                      </a:lnTo>
                      <a:lnTo>
                        <a:pt x="108" y="20"/>
                      </a:lnTo>
                      <a:lnTo>
                        <a:pt x="93" y="17"/>
                      </a:lnTo>
                      <a:lnTo>
                        <a:pt x="88" y="17"/>
                      </a:lnTo>
                      <a:lnTo>
                        <a:pt x="95" y="23"/>
                      </a:lnTo>
                      <a:lnTo>
                        <a:pt x="96" y="26"/>
                      </a:lnTo>
                      <a:lnTo>
                        <a:pt x="79" y="24"/>
                      </a:lnTo>
                      <a:lnTo>
                        <a:pt x="83" y="30"/>
                      </a:lnTo>
                      <a:lnTo>
                        <a:pt x="69" y="33"/>
                      </a:lnTo>
                      <a:lnTo>
                        <a:pt x="63" y="38"/>
                      </a:lnTo>
                      <a:lnTo>
                        <a:pt x="73" y="38"/>
                      </a:lnTo>
                      <a:lnTo>
                        <a:pt x="60" y="45"/>
                      </a:lnTo>
                      <a:lnTo>
                        <a:pt x="54" y="52"/>
                      </a:lnTo>
                      <a:lnTo>
                        <a:pt x="62" y="51"/>
                      </a:lnTo>
                      <a:lnTo>
                        <a:pt x="67" y="50"/>
                      </a:lnTo>
                      <a:lnTo>
                        <a:pt x="52" y="62"/>
                      </a:lnTo>
                      <a:lnTo>
                        <a:pt x="45" y="68"/>
                      </a:lnTo>
                      <a:lnTo>
                        <a:pt x="56" y="65"/>
                      </a:lnTo>
                      <a:lnTo>
                        <a:pt x="59" y="66"/>
                      </a:lnTo>
                      <a:lnTo>
                        <a:pt x="63" y="66"/>
                      </a:lnTo>
                      <a:lnTo>
                        <a:pt x="41" y="75"/>
                      </a:lnTo>
                      <a:lnTo>
                        <a:pt x="36" y="79"/>
                      </a:lnTo>
                      <a:lnTo>
                        <a:pt x="47" y="78"/>
                      </a:lnTo>
                      <a:lnTo>
                        <a:pt x="55" y="79"/>
                      </a:lnTo>
                      <a:lnTo>
                        <a:pt x="59" y="82"/>
                      </a:lnTo>
                      <a:lnTo>
                        <a:pt x="41" y="85"/>
                      </a:lnTo>
                      <a:lnTo>
                        <a:pt x="34" y="87"/>
                      </a:lnTo>
                      <a:lnTo>
                        <a:pt x="28" y="90"/>
                      </a:lnTo>
                      <a:lnTo>
                        <a:pt x="35" y="95"/>
                      </a:lnTo>
                      <a:lnTo>
                        <a:pt x="38" y="98"/>
                      </a:lnTo>
                      <a:lnTo>
                        <a:pt x="22" y="100"/>
                      </a:lnTo>
                      <a:lnTo>
                        <a:pt x="18" y="103"/>
                      </a:lnTo>
                      <a:lnTo>
                        <a:pt x="23" y="105"/>
                      </a:lnTo>
                      <a:lnTo>
                        <a:pt x="23" y="107"/>
                      </a:lnTo>
                      <a:lnTo>
                        <a:pt x="15" y="112"/>
                      </a:lnTo>
                      <a:lnTo>
                        <a:pt x="7" y="114"/>
                      </a:lnTo>
                      <a:lnTo>
                        <a:pt x="12" y="117"/>
                      </a:lnTo>
                      <a:lnTo>
                        <a:pt x="1" y="126"/>
                      </a:lnTo>
                      <a:lnTo>
                        <a:pt x="0" y="129"/>
                      </a:lnTo>
                    </a:path>
                  </a:pathLst>
                </a:custGeom>
                <a:noFill/>
                <a:ln w="12699" cap="rnd" cmpd="sng">
                  <a:solidFill>
                    <a:srgbClr val="BF7F1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grpSp>
              <p:nvGrpSpPr>
                <p:cNvPr id="10264" name="Group 51">
                  <a:extLst>
                    <a:ext uri="{FF2B5EF4-FFF2-40B4-BE49-F238E27FC236}">
                      <a16:creationId xmlns:a16="http://schemas.microsoft.com/office/drawing/2014/main" id="{C42FDAF8-4BE3-4EF5-BE1D-5ABB1FBBCA38}"/>
                    </a:ext>
                  </a:extLst>
                </p:cNvPr>
                <p:cNvGrpSpPr>
                  <a:grpSpLocks/>
                </p:cNvGrpSpPr>
                <p:nvPr/>
              </p:nvGrpSpPr>
              <p:grpSpPr bwMode="auto">
                <a:xfrm flipH="1">
                  <a:off x="2980" y="2295"/>
                  <a:ext cx="115" cy="135"/>
                  <a:chOff x="651" y="3667"/>
                  <a:chExt cx="30" cy="52"/>
                </a:xfrm>
              </p:grpSpPr>
              <p:sp>
                <p:nvSpPr>
                  <p:cNvPr id="10267" name="Freeform 52">
                    <a:extLst>
                      <a:ext uri="{FF2B5EF4-FFF2-40B4-BE49-F238E27FC236}">
                        <a16:creationId xmlns:a16="http://schemas.microsoft.com/office/drawing/2014/main" id="{92FC2F3D-0392-442A-A6F2-83F9D373497F}"/>
                      </a:ext>
                    </a:extLst>
                  </p:cNvPr>
                  <p:cNvSpPr>
                    <a:spLocks/>
                  </p:cNvSpPr>
                  <p:nvPr/>
                </p:nvSpPr>
                <p:spPr bwMode="auto">
                  <a:xfrm>
                    <a:off x="651" y="3667"/>
                    <a:ext cx="24" cy="51"/>
                  </a:xfrm>
                  <a:custGeom>
                    <a:avLst/>
                    <a:gdLst>
                      <a:gd name="T0" fmla="*/ 1 w 24"/>
                      <a:gd name="T1" fmla="*/ 0 h 51"/>
                      <a:gd name="T2" fmla="*/ 6 w 24"/>
                      <a:gd name="T3" fmla="*/ 0 h 51"/>
                      <a:gd name="T4" fmla="*/ 10 w 24"/>
                      <a:gd name="T5" fmla="*/ 5 h 51"/>
                      <a:gd name="T6" fmla="*/ 14 w 24"/>
                      <a:gd name="T7" fmla="*/ 11 h 51"/>
                      <a:gd name="T8" fmla="*/ 16 w 24"/>
                      <a:gd name="T9" fmla="*/ 15 h 51"/>
                      <a:gd name="T10" fmla="*/ 20 w 24"/>
                      <a:gd name="T11" fmla="*/ 31 h 51"/>
                      <a:gd name="T12" fmla="*/ 22 w 24"/>
                      <a:gd name="T13" fmla="*/ 41 h 51"/>
                      <a:gd name="T14" fmla="*/ 23 w 24"/>
                      <a:gd name="T15" fmla="*/ 47 h 51"/>
                      <a:gd name="T16" fmla="*/ 21 w 24"/>
                      <a:gd name="T17" fmla="*/ 50 h 51"/>
                      <a:gd name="T18" fmla="*/ 16 w 24"/>
                      <a:gd name="T19" fmla="*/ 50 h 51"/>
                      <a:gd name="T20" fmla="*/ 7 w 24"/>
                      <a:gd name="T21" fmla="*/ 49 h 51"/>
                      <a:gd name="T22" fmla="*/ 4 w 24"/>
                      <a:gd name="T23" fmla="*/ 49 h 51"/>
                      <a:gd name="T24" fmla="*/ 3 w 24"/>
                      <a:gd name="T25" fmla="*/ 42 h 51"/>
                      <a:gd name="T26" fmla="*/ 3 w 24"/>
                      <a:gd name="T27" fmla="*/ 35 h 51"/>
                      <a:gd name="T28" fmla="*/ 4 w 24"/>
                      <a:gd name="T29" fmla="*/ 25 h 51"/>
                      <a:gd name="T30" fmla="*/ 3 w 24"/>
                      <a:gd name="T31" fmla="*/ 16 h 51"/>
                      <a:gd name="T32" fmla="*/ 1 w 24"/>
                      <a:gd name="T33" fmla="*/ 9 h 51"/>
                      <a:gd name="T34" fmla="*/ 0 w 24"/>
                      <a:gd name="T35" fmla="*/ 2 h 51"/>
                      <a:gd name="T36" fmla="*/ 1 w 24"/>
                      <a:gd name="T37" fmla="*/ 0 h 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 h="51">
                        <a:moveTo>
                          <a:pt x="1" y="0"/>
                        </a:moveTo>
                        <a:lnTo>
                          <a:pt x="6" y="0"/>
                        </a:lnTo>
                        <a:lnTo>
                          <a:pt x="10" y="5"/>
                        </a:lnTo>
                        <a:lnTo>
                          <a:pt x="14" y="11"/>
                        </a:lnTo>
                        <a:lnTo>
                          <a:pt x="16" y="15"/>
                        </a:lnTo>
                        <a:lnTo>
                          <a:pt x="20" y="31"/>
                        </a:lnTo>
                        <a:lnTo>
                          <a:pt x="22" y="41"/>
                        </a:lnTo>
                        <a:lnTo>
                          <a:pt x="23" y="47"/>
                        </a:lnTo>
                        <a:lnTo>
                          <a:pt x="21" y="50"/>
                        </a:lnTo>
                        <a:lnTo>
                          <a:pt x="16" y="50"/>
                        </a:lnTo>
                        <a:lnTo>
                          <a:pt x="7" y="49"/>
                        </a:lnTo>
                        <a:lnTo>
                          <a:pt x="4" y="49"/>
                        </a:lnTo>
                        <a:lnTo>
                          <a:pt x="3" y="42"/>
                        </a:lnTo>
                        <a:lnTo>
                          <a:pt x="3" y="35"/>
                        </a:lnTo>
                        <a:lnTo>
                          <a:pt x="4" y="25"/>
                        </a:lnTo>
                        <a:lnTo>
                          <a:pt x="3" y="16"/>
                        </a:lnTo>
                        <a:lnTo>
                          <a:pt x="1" y="9"/>
                        </a:lnTo>
                        <a:lnTo>
                          <a:pt x="0" y="2"/>
                        </a:lnTo>
                        <a:lnTo>
                          <a:pt x="1" y="0"/>
                        </a:lnTo>
                      </a:path>
                    </a:pathLst>
                  </a:custGeom>
                  <a:solidFill>
                    <a:srgbClr val="FFFFFF"/>
                  </a:solidFill>
                  <a:ln w="12699" cap="rnd" cmpd="sng">
                    <a:solidFill>
                      <a:srgbClr val="00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grpSp>
                <p:nvGrpSpPr>
                  <p:cNvPr id="10268" name="Group 53">
                    <a:extLst>
                      <a:ext uri="{FF2B5EF4-FFF2-40B4-BE49-F238E27FC236}">
                        <a16:creationId xmlns:a16="http://schemas.microsoft.com/office/drawing/2014/main" id="{84DD7897-716E-46D8-829E-CBC34F371EC1}"/>
                      </a:ext>
                    </a:extLst>
                  </p:cNvPr>
                  <p:cNvGrpSpPr>
                    <a:grpSpLocks/>
                  </p:cNvGrpSpPr>
                  <p:nvPr/>
                </p:nvGrpSpPr>
                <p:grpSpPr bwMode="auto">
                  <a:xfrm>
                    <a:off x="659" y="3697"/>
                    <a:ext cx="22" cy="22"/>
                    <a:chOff x="659" y="3697"/>
                    <a:chExt cx="22" cy="22"/>
                  </a:xfrm>
                </p:grpSpPr>
                <p:sp>
                  <p:nvSpPr>
                    <p:cNvPr id="10269" name="Oval 54">
                      <a:extLst>
                        <a:ext uri="{FF2B5EF4-FFF2-40B4-BE49-F238E27FC236}">
                          <a16:creationId xmlns:a16="http://schemas.microsoft.com/office/drawing/2014/main" id="{2DB609FA-3153-4D49-BE6A-2EFF870EED1F}"/>
                        </a:ext>
                      </a:extLst>
                    </p:cNvPr>
                    <p:cNvSpPr>
                      <a:spLocks noChangeArrowheads="1"/>
                    </p:cNvSpPr>
                    <p:nvPr/>
                  </p:nvSpPr>
                  <p:spPr bwMode="auto">
                    <a:xfrm>
                      <a:off x="659" y="3697"/>
                      <a:ext cx="16" cy="20"/>
                    </a:xfrm>
                    <a:prstGeom prst="ellipse">
                      <a:avLst/>
                    </a:prstGeom>
                    <a:solidFill>
                      <a:srgbClr val="00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50000"/>
                        </a:spcBef>
                        <a:defRPr sz="3000">
                          <a:solidFill>
                            <a:srgbClr val="FFFF66"/>
                          </a:solidFill>
                          <a:latin typeface="Times New Roman" panose="02020603050405020304" pitchFamily="18" charset="0"/>
                        </a:defRPr>
                      </a:lvl1pPr>
                      <a:lvl2pPr marL="742950" indent="-285750">
                        <a:spcBef>
                          <a:spcPct val="50000"/>
                        </a:spcBef>
                        <a:defRPr sz="3000">
                          <a:solidFill>
                            <a:srgbClr val="FFFF66"/>
                          </a:solidFill>
                          <a:latin typeface="Times New Roman" panose="02020603050405020304" pitchFamily="18" charset="0"/>
                        </a:defRPr>
                      </a:lvl2pPr>
                      <a:lvl3pPr marL="1143000" indent="-228600">
                        <a:spcBef>
                          <a:spcPct val="50000"/>
                        </a:spcBef>
                        <a:defRPr sz="3000">
                          <a:solidFill>
                            <a:srgbClr val="FFFF66"/>
                          </a:solidFill>
                          <a:latin typeface="Times New Roman" panose="02020603050405020304" pitchFamily="18" charset="0"/>
                        </a:defRPr>
                      </a:lvl3pPr>
                      <a:lvl4pPr marL="1600200" indent="-228600">
                        <a:spcBef>
                          <a:spcPct val="50000"/>
                        </a:spcBef>
                        <a:defRPr sz="3000">
                          <a:solidFill>
                            <a:srgbClr val="FFFF66"/>
                          </a:solidFill>
                          <a:latin typeface="Times New Roman" panose="02020603050405020304" pitchFamily="18" charset="0"/>
                        </a:defRPr>
                      </a:lvl4pPr>
                      <a:lvl5pPr marL="2057400" indent="-228600">
                        <a:spcBef>
                          <a:spcPct val="50000"/>
                        </a:spcBef>
                        <a:defRPr sz="3000">
                          <a:solidFill>
                            <a:srgbClr val="FFFF66"/>
                          </a:solidFill>
                          <a:latin typeface="Times New Roman" panose="02020603050405020304" pitchFamily="18" charset="0"/>
                        </a:defRPr>
                      </a:lvl5pPr>
                      <a:lvl6pPr marL="2514600" indent="-228600" eaLnBrk="0" fontAlgn="base" hangingPunct="0">
                        <a:spcBef>
                          <a:spcPct val="50000"/>
                        </a:spcBef>
                        <a:spcAft>
                          <a:spcPct val="0"/>
                        </a:spcAft>
                        <a:defRPr sz="3000">
                          <a:solidFill>
                            <a:srgbClr val="FFFF66"/>
                          </a:solidFill>
                          <a:latin typeface="Times New Roman" panose="02020603050405020304" pitchFamily="18" charset="0"/>
                        </a:defRPr>
                      </a:lvl6pPr>
                      <a:lvl7pPr marL="2971800" indent="-228600" eaLnBrk="0" fontAlgn="base" hangingPunct="0">
                        <a:spcBef>
                          <a:spcPct val="50000"/>
                        </a:spcBef>
                        <a:spcAft>
                          <a:spcPct val="0"/>
                        </a:spcAft>
                        <a:defRPr sz="3000">
                          <a:solidFill>
                            <a:srgbClr val="FFFF66"/>
                          </a:solidFill>
                          <a:latin typeface="Times New Roman" panose="02020603050405020304" pitchFamily="18" charset="0"/>
                        </a:defRPr>
                      </a:lvl7pPr>
                      <a:lvl8pPr marL="3429000" indent="-228600" eaLnBrk="0" fontAlgn="base" hangingPunct="0">
                        <a:spcBef>
                          <a:spcPct val="50000"/>
                        </a:spcBef>
                        <a:spcAft>
                          <a:spcPct val="0"/>
                        </a:spcAft>
                        <a:defRPr sz="3000">
                          <a:solidFill>
                            <a:srgbClr val="FFFF66"/>
                          </a:solidFill>
                          <a:latin typeface="Times New Roman" panose="02020603050405020304" pitchFamily="18" charset="0"/>
                        </a:defRPr>
                      </a:lvl8pPr>
                      <a:lvl9pPr marL="3886200" indent="-228600" eaLnBrk="0" fontAlgn="base" hangingPunct="0">
                        <a:spcBef>
                          <a:spcPct val="50000"/>
                        </a:spcBef>
                        <a:spcAft>
                          <a:spcPct val="0"/>
                        </a:spcAft>
                        <a:defRPr sz="3000">
                          <a:solidFill>
                            <a:srgbClr val="FFFF66"/>
                          </a:solidFill>
                          <a:latin typeface="Times New Roman" panose="02020603050405020304" pitchFamily="18" charset="0"/>
                        </a:defRPr>
                      </a:lvl9pPr>
                    </a:lstStyle>
                    <a:p>
                      <a:pPr defTabSz="685800" eaLnBrk="0" fontAlgn="base" hangingPunct="0">
                        <a:spcAft>
                          <a:spcPct val="0"/>
                        </a:spcAft>
                        <a:defRPr/>
                      </a:pPr>
                      <a:endParaRPr lang="fr-FR" altLang="fr-FR" sz="2700"/>
                    </a:p>
                  </p:txBody>
                </p:sp>
                <p:sp>
                  <p:nvSpPr>
                    <p:cNvPr id="10270" name="Oval 55">
                      <a:extLst>
                        <a:ext uri="{FF2B5EF4-FFF2-40B4-BE49-F238E27FC236}">
                          <a16:creationId xmlns:a16="http://schemas.microsoft.com/office/drawing/2014/main" id="{87CD7967-9196-467D-98E1-42F09ADDDED2}"/>
                        </a:ext>
                      </a:extLst>
                    </p:cNvPr>
                    <p:cNvSpPr>
                      <a:spLocks noChangeArrowheads="1"/>
                    </p:cNvSpPr>
                    <p:nvPr/>
                  </p:nvSpPr>
                  <p:spPr bwMode="auto">
                    <a:xfrm>
                      <a:off x="665" y="3703"/>
                      <a:ext cx="16" cy="16"/>
                    </a:xfrm>
                    <a:prstGeom prst="ellipse">
                      <a:avLst/>
                    </a:prstGeom>
                    <a:solidFill>
                      <a:srgbClr val="FFFF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50000"/>
                        </a:spcBef>
                        <a:defRPr sz="3000">
                          <a:solidFill>
                            <a:srgbClr val="FFFF66"/>
                          </a:solidFill>
                          <a:latin typeface="Times New Roman" panose="02020603050405020304" pitchFamily="18" charset="0"/>
                        </a:defRPr>
                      </a:lvl1pPr>
                      <a:lvl2pPr marL="742950" indent="-285750">
                        <a:spcBef>
                          <a:spcPct val="50000"/>
                        </a:spcBef>
                        <a:defRPr sz="3000">
                          <a:solidFill>
                            <a:srgbClr val="FFFF66"/>
                          </a:solidFill>
                          <a:latin typeface="Times New Roman" panose="02020603050405020304" pitchFamily="18" charset="0"/>
                        </a:defRPr>
                      </a:lvl2pPr>
                      <a:lvl3pPr marL="1143000" indent="-228600">
                        <a:spcBef>
                          <a:spcPct val="50000"/>
                        </a:spcBef>
                        <a:defRPr sz="3000">
                          <a:solidFill>
                            <a:srgbClr val="FFFF66"/>
                          </a:solidFill>
                          <a:latin typeface="Times New Roman" panose="02020603050405020304" pitchFamily="18" charset="0"/>
                        </a:defRPr>
                      </a:lvl3pPr>
                      <a:lvl4pPr marL="1600200" indent="-228600">
                        <a:spcBef>
                          <a:spcPct val="50000"/>
                        </a:spcBef>
                        <a:defRPr sz="3000">
                          <a:solidFill>
                            <a:srgbClr val="FFFF66"/>
                          </a:solidFill>
                          <a:latin typeface="Times New Roman" panose="02020603050405020304" pitchFamily="18" charset="0"/>
                        </a:defRPr>
                      </a:lvl4pPr>
                      <a:lvl5pPr marL="2057400" indent="-228600">
                        <a:spcBef>
                          <a:spcPct val="50000"/>
                        </a:spcBef>
                        <a:defRPr sz="3000">
                          <a:solidFill>
                            <a:srgbClr val="FFFF66"/>
                          </a:solidFill>
                          <a:latin typeface="Times New Roman" panose="02020603050405020304" pitchFamily="18" charset="0"/>
                        </a:defRPr>
                      </a:lvl5pPr>
                      <a:lvl6pPr marL="2514600" indent="-228600" eaLnBrk="0" fontAlgn="base" hangingPunct="0">
                        <a:spcBef>
                          <a:spcPct val="50000"/>
                        </a:spcBef>
                        <a:spcAft>
                          <a:spcPct val="0"/>
                        </a:spcAft>
                        <a:defRPr sz="3000">
                          <a:solidFill>
                            <a:srgbClr val="FFFF66"/>
                          </a:solidFill>
                          <a:latin typeface="Times New Roman" panose="02020603050405020304" pitchFamily="18" charset="0"/>
                        </a:defRPr>
                      </a:lvl6pPr>
                      <a:lvl7pPr marL="2971800" indent="-228600" eaLnBrk="0" fontAlgn="base" hangingPunct="0">
                        <a:spcBef>
                          <a:spcPct val="50000"/>
                        </a:spcBef>
                        <a:spcAft>
                          <a:spcPct val="0"/>
                        </a:spcAft>
                        <a:defRPr sz="3000">
                          <a:solidFill>
                            <a:srgbClr val="FFFF66"/>
                          </a:solidFill>
                          <a:latin typeface="Times New Roman" panose="02020603050405020304" pitchFamily="18" charset="0"/>
                        </a:defRPr>
                      </a:lvl7pPr>
                      <a:lvl8pPr marL="3429000" indent="-228600" eaLnBrk="0" fontAlgn="base" hangingPunct="0">
                        <a:spcBef>
                          <a:spcPct val="50000"/>
                        </a:spcBef>
                        <a:spcAft>
                          <a:spcPct val="0"/>
                        </a:spcAft>
                        <a:defRPr sz="3000">
                          <a:solidFill>
                            <a:srgbClr val="FFFF66"/>
                          </a:solidFill>
                          <a:latin typeface="Times New Roman" panose="02020603050405020304" pitchFamily="18" charset="0"/>
                        </a:defRPr>
                      </a:lvl8pPr>
                      <a:lvl9pPr marL="3886200" indent="-228600" eaLnBrk="0" fontAlgn="base" hangingPunct="0">
                        <a:spcBef>
                          <a:spcPct val="50000"/>
                        </a:spcBef>
                        <a:spcAft>
                          <a:spcPct val="0"/>
                        </a:spcAft>
                        <a:defRPr sz="3000">
                          <a:solidFill>
                            <a:srgbClr val="FFFF66"/>
                          </a:solidFill>
                          <a:latin typeface="Times New Roman" panose="02020603050405020304" pitchFamily="18" charset="0"/>
                        </a:defRPr>
                      </a:lvl9pPr>
                    </a:lstStyle>
                    <a:p>
                      <a:pPr defTabSz="685800" eaLnBrk="0" fontAlgn="base" hangingPunct="0">
                        <a:spcAft>
                          <a:spcPct val="0"/>
                        </a:spcAft>
                        <a:defRPr/>
                      </a:pPr>
                      <a:endParaRPr lang="fr-FR" altLang="fr-FR" sz="2700"/>
                    </a:p>
                  </p:txBody>
                </p:sp>
              </p:grpSp>
            </p:grpSp>
            <p:sp>
              <p:nvSpPr>
                <p:cNvPr id="10265" name="Freeform 56">
                  <a:extLst>
                    <a:ext uri="{FF2B5EF4-FFF2-40B4-BE49-F238E27FC236}">
                      <a16:creationId xmlns:a16="http://schemas.microsoft.com/office/drawing/2014/main" id="{F632DEBF-5D78-405F-A31B-6E82BD71ED21}"/>
                    </a:ext>
                  </a:extLst>
                </p:cNvPr>
                <p:cNvSpPr>
                  <a:spLocks/>
                </p:cNvSpPr>
                <p:nvPr/>
              </p:nvSpPr>
              <p:spPr bwMode="auto">
                <a:xfrm flipH="1">
                  <a:off x="3487" y="2578"/>
                  <a:ext cx="88" cy="265"/>
                </a:xfrm>
                <a:custGeom>
                  <a:avLst/>
                  <a:gdLst>
                    <a:gd name="T0" fmla="*/ 11 w 23"/>
                    <a:gd name="T1" fmla="*/ 0 h 102"/>
                    <a:gd name="T2" fmla="*/ 38 w 23"/>
                    <a:gd name="T3" fmla="*/ 31 h 102"/>
                    <a:gd name="T4" fmla="*/ 57 w 23"/>
                    <a:gd name="T5" fmla="*/ 65 h 102"/>
                    <a:gd name="T6" fmla="*/ 73 w 23"/>
                    <a:gd name="T7" fmla="*/ 112 h 102"/>
                    <a:gd name="T8" fmla="*/ 80 w 23"/>
                    <a:gd name="T9" fmla="*/ 156 h 102"/>
                    <a:gd name="T10" fmla="*/ 84 w 23"/>
                    <a:gd name="T11" fmla="*/ 187 h 102"/>
                    <a:gd name="T12" fmla="*/ 84 w 23"/>
                    <a:gd name="T13" fmla="*/ 223 h 102"/>
                    <a:gd name="T14" fmla="*/ 77 w 23"/>
                    <a:gd name="T15" fmla="*/ 249 h 102"/>
                    <a:gd name="T16" fmla="*/ 73 w 23"/>
                    <a:gd name="T17" fmla="*/ 262 h 102"/>
                    <a:gd name="T18" fmla="*/ 57 w 23"/>
                    <a:gd name="T19" fmla="*/ 260 h 102"/>
                    <a:gd name="T20" fmla="*/ 57 w 23"/>
                    <a:gd name="T21" fmla="*/ 247 h 102"/>
                    <a:gd name="T22" fmla="*/ 61 w 23"/>
                    <a:gd name="T23" fmla="*/ 216 h 102"/>
                    <a:gd name="T24" fmla="*/ 57 w 23"/>
                    <a:gd name="T25" fmla="*/ 174 h 102"/>
                    <a:gd name="T26" fmla="*/ 50 w 23"/>
                    <a:gd name="T27" fmla="*/ 130 h 102"/>
                    <a:gd name="T28" fmla="*/ 42 w 23"/>
                    <a:gd name="T29" fmla="*/ 94 h 102"/>
                    <a:gd name="T30" fmla="*/ 31 w 23"/>
                    <a:gd name="T31" fmla="*/ 65 h 102"/>
                    <a:gd name="T32" fmla="*/ 15 w 23"/>
                    <a:gd name="T33" fmla="*/ 36 h 102"/>
                    <a:gd name="T34" fmla="*/ 0 w 23"/>
                    <a:gd name="T35" fmla="*/ 16 h 102"/>
                    <a:gd name="T36" fmla="*/ 4 w 23"/>
                    <a:gd name="T37" fmla="*/ 0 h 102"/>
                    <a:gd name="T38" fmla="*/ 11 w 23"/>
                    <a:gd name="T39" fmla="*/ 0 h 10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 h="102">
                      <a:moveTo>
                        <a:pt x="3" y="0"/>
                      </a:moveTo>
                      <a:lnTo>
                        <a:pt x="10" y="12"/>
                      </a:lnTo>
                      <a:lnTo>
                        <a:pt x="15" y="25"/>
                      </a:lnTo>
                      <a:lnTo>
                        <a:pt x="19" y="43"/>
                      </a:lnTo>
                      <a:lnTo>
                        <a:pt x="21" y="60"/>
                      </a:lnTo>
                      <a:lnTo>
                        <a:pt x="22" y="72"/>
                      </a:lnTo>
                      <a:lnTo>
                        <a:pt x="22" y="86"/>
                      </a:lnTo>
                      <a:lnTo>
                        <a:pt x="20" y="96"/>
                      </a:lnTo>
                      <a:lnTo>
                        <a:pt x="19" y="101"/>
                      </a:lnTo>
                      <a:lnTo>
                        <a:pt x="15" y="100"/>
                      </a:lnTo>
                      <a:lnTo>
                        <a:pt x="15" y="95"/>
                      </a:lnTo>
                      <a:lnTo>
                        <a:pt x="16" y="83"/>
                      </a:lnTo>
                      <a:lnTo>
                        <a:pt x="15" y="67"/>
                      </a:lnTo>
                      <a:lnTo>
                        <a:pt x="13" y="50"/>
                      </a:lnTo>
                      <a:lnTo>
                        <a:pt x="11" y="36"/>
                      </a:lnTo>
                      <a:lnTo>
                        <a:pt x="8" y="25"/>
                      </a:lnTo>
                      <a:lnTo>
                        <a:pt x="4" y="14"/>
                      </a:lnTo>
                      <a:lnTo>
                        <a:pt x="0" y="6"/>
                      </a:lnTo>
                      <a:lnTo>
                        <a:pt x="1" y="0"/>
                      </a:lnTo>
                      <a:lnTo>
                        <a:pt x="3" y="0"/>
                      </a:lnTo>
                    </a:path>
                  </a:pathLst>
                </a:custGeom>
                <a:solidFill>
                  <a:srgbClr val="3F1F00"/>
                </a:solidFill>
                <a:ln>
                  <a:noFill/>
                </a:ln>
                <a:effectLst/>
                <a:extLst>
                  <a:ext uri="{91240B29-F687-4F45-9708-019B960494DF}">
                    <a14:hiddenLine xmlns:a14="http://schemas.microsoft.com/office/drawing/2010/main" w="9525" cap="rnd">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sp>
              <p:nvSpPr>
                <p:cNvPr id="10266" name="Freeform 57">
                  <a:extLst>
                    <a:ext uri="{FF2B5EF4-FFF2-40B4-BE49-F238E27FC236}">
                      <a16:creationId xmlns:a16="http://schemas.microsoft.com/office/drawing/2014/main" id="{EB9168AE-1EC7-45C9-AE04-801728E5F4E8}"/>
                    </a:ext>
                  </a:extLst>
                </p:cNvPr>
                <p:cNvSpPr>
                  <a:spLocks/>
                </p:cNvSpPr>
                <p:nvPr/>
              </p:nvSpPr>
              <p:spPr bwMode="auto">
                <a:xfrm flipH="1">
                  <a:off x="3064" y="2341"/>
                  <a:ext cx="145" cy="237"/>
                </a:xfrm>
                <a:custGeom>
                  <a:avLst/>
                  <a:gdLst>
                    <a:gd name="T0" fmla="*/ 141 w 38"/>
                    <a:gd name="T1" fmla="*/ 214 h 91"/>
                    <a:gd name="T2" fmla="*/ 107 w 38"/>
                    <a:gd name="T3" fmla="*/ 234 h 91"/>
                    <a:gd name="T4" fmla="*/ 103 w 38"/>
                    <a:gd name="T5" fmla="*/ 203 h 91"/>
                    <a:gd name="T6" fmla="*/ 80 w 38"/>
                    <a:gd name="T7" fmla="*/ 219 h 91"/>
                    <a:gd name="T8" fmla="*/ 88 w 38"/>
                    <a:gd name="T9" fmla="*/ 185 h 91"/>
                    <a:gd name="T10" fmla="*/ 65 w 38"/>
                    <a:gd name="T11" fmla="*/ 203 h 91"/>
                    <a:gd name="T12" fmla="*/ 61 w 38"/>
                    <a:gd name="T13" fmla="*/ 167 h 91"/>
                    <a:gd name="T14" fmla="*/ 34 w 38"/>
                    <a:gd name="T15" fmla="*/ 180 h 91"/>
                    <a:gd name="T16" fmla="*/ 50 w 38"/>
                    <a:gd name="T17" fmla="*/ 151 h 91"/>
                    <a:gd name="T18" fmla="*/ 19 w 38"/>
                    <a:gd name="T19" fmla="*/ 161 h 91"/>
                    <a:gd name="T20" fmla="*/ 27 w 38"/>
                    <a:gd name="T21" fmla="*/ 138 h 91"/>
                    <a:gd name="T22" fmla="*/ 0 w 38"/>
                    <a:gd name="T23" fmla="*/ 143 h 91"/>
                    <a:gd name="T24" fmla="*/ 19 w 38"/>
                    <a:gd name="T25" fmla="*/ 107 h 91"/>
                    <a:gd name="T26" fmla="*/ 0 w 38"/>
                    <a:gd name="T27" fmla="*/ 109 h 91"/>
                    <a:gd name="T28" fmla="*/ 34 w 38"/>
                    <a:gd name="T29" fmla="*/ 78 h 91"/>
                    <a:gd name="T30" fmla="*/ 11 w 38"/>
                    <a:gd name="T31" fmla="*/ 73 h 91"/>
                    <a:gd name="T32" fmla="*/ 34 w 38"/>
                    <a:gd name="T33" fmla="*/ 21 h 91"/>
                    <a:gd name="T34" fmla="*/ 34 w 38"/>
                    <a:gd name="T35" fmla="*/ 0 h 91"/>
                    <a:gd name="T36" fmla="*/ 0 w 38"/>
                    <a:gd name="T37" fmla="*/ 47 h 91"/>
                    <a:gd name="T38" fmla="*/ 8 w 38"/>
                    <a:gd name="T39" fmla="*/ 0 h 9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 h="91">
                      <a:moveTo>
                        <a:pt x="37" y="82"/>
                      </a:moveTo>
                      <a:lnTo>
                        <a:pt x="28" y="90"/>
                      </a:lnTo>
                      <a:lnTo>
                        <a:pt x="27" y="78"/>
                      </a:lnTo>
                      <a:lnTo>
                        <a:pt x="21" y="84"/>
                      </a:lnTo>
                      <a:lnTo>
                        <a:pt x="23" y="71"/>
                      </a:lnTo>
                      <a:lnTo>
                        <a:pt x="17" y="78"/>
                      </a:lnTo>
                      <a:lnTo>
                        <a:pt x="16" y="64"/>
                      </a:lnTo>
                      <a:lnTo>
                        <a:pt x="9" y="69"/>
                      </a:lnTo>
                      <a:lnTo>
                        <a:pt x="13" y="58"/>
                      </a:lnTo>
                      <a:lnTo>
                        <a:pt x="5" y="62"/>
                      </a:lnTo>
                      <a:lnTo>
                        <a:pt x="7" y="53"/>
                      </a:lnTo>
                      <a:lnTo>
                        <a:pt x="0" y="55"/>
                      </a:lnTo>
                      <a:lnTo>
                        <a:pt x="5" y="41"/>
                      </a:lnTo>
                      <a:lnTo>
                        <a:pt x="0" y="42"/>
                      </a:lnTo>
                      <a:lnTo>
                        <a:pt x="9" y="30"/>
                      </a:lnTo>
                      <a:lnTo>
                        <a:pt x="3" y="28"/>
                      </a:lnTo>
                      <a:lnTo>
                        <a:pt x="9" y="8"/>
                      </a:lnTo>
                      <a:lnTo>
                        <a:pt x="9" y="0"/>
                      </a:lnTo>
                      <a:lnTo>
                        <a:pt x="0" y="18"/>
                      </a:lnTo>
                      <a:lnTo>
                        <a:pt x="2" y="0"/>
                      </a:lnTo>
                    </a:path>
                  </a:pathLst>
                </a:custGeom>
                <a:noFill/>
                <a:ln w="12699" cap="rnd" cmpd="sng">
                  <a:solidFill>
                    <a:srgbClr val="BF7F1F"/>
                  </a:solidFill>
                  <a:prstDash val="solid"/>
                  <a:round/>
                  <a:headEnd type="none" w="sm" len="sm"/>
                  <a:tailEnd type="none" w="sm" len="sm"/>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685800" eaLnBrk="0" fontAlgn="base" hangingPunct="0">
                    <a:spcBef>
                      <a:spcPct val="0"/>
                    </a:spcBef>
                    <a:spcAft>
                      <a:spcPct val="0"/>
                    </a:spcAft>
                    <a:defRPr/>
                  </a:pPr>
                  <a:endParaRPr lang="fr-FR" sz="2700">
                    <a:solidFill>
                      <a:srgbClr val="FFFF66"/>
                    </a:solidFill>
                    <a:latin typeface="Times New Roman" panose="02020603050405020304" pitchFamily="18" charset="0"/>
                  </a:endParaRPr>
                </a:p>
              </p:txBody>
            </p:sp>
          </p:grpSp>
        </p:grpSp>
        <p:sp>
          <p:nvSpPr>
            <p:cNvPr id="465924" name="Rectangle 4">
              <a:extLst>
                <a:ext uri="{FF2B5EF4-FFF2-40B4-BE49-F238E27FC236}">
                  <a16:creationId xmlns:a16="http://schemas.microsoft.com/office/drawing/2014/main" id="{C0BB6B9C-B212-42BE-A954-F758915AAC5F}"/>
                </a:ext>
              </a:extLst>
            </p:cNvPr>
            <p:cNvSpPr>
              <a:spLocks noChangeArrowheads="1"/>
            </p:cNvSpPr>
            <p:nvPr/>
          </p:nvSpPr>
          <p:spPr bwMode="auto">
            <a:xfrm flipH="1">
              <a:off x="5688038" y="4161127"/>
              <a:ext cx="256388" cy="1939635"/>
            </a:xfrm>
            <a:prstGeom prst="rect">
              <a:avLst/>
            </a:prstGeom>
            <a:blipFill dpi="0" rotWithShape="0">
              <a:blip r:embed="rId2" cstate="print"/>
              <a:srcRect/>
              <a:tile tx="0" ty="0" sx="100000" sy="100000" flip="none" algn="tl"/>
            </a:bli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50000"/>
                </a:spcBef>
                <a:defRPr sz="3000">
                  <a:solidFill>
                    <a:srgbClr val="FFFF66"/>
                  </a:solidFill>
                  <a:latin typeface="Times New Roman" panose="02020603050405020304" pitchFamily="18" charset="0"/>
                </a:defRPr>
              </a:lvl1pPr>
              <a:lvl2pPr marL="742950" indent="-285750">
                <a:spcBef>
                  <a:spcPct val="50000"/>
                </a:spcBef>
                <a:defRPr sz="3000">
                  <a:solidFill>
                    <a:srgbClr val="FFFF66"/>
                  </a:solidFill>
                  <a:latin typeface="Times New Roman" panose="02020603050405020304" pitchFamily="18" charset="0"/>
                </a:defRPr>
              </a:lvl2pPr>
              <a:lvl3pPr marL="1143000" indent="-228600">
                <a:spcBef>
                  <a:spcPct val="50000"/>
                </a:spcBef>
                <a:defRPr sz="3000">
                  <a:solidFill>
                    <a:srgbClr val="FFFF66"/>
                  </a:solidFill>
                  <a:latin typeface="Times New Roman" panose="02020603050405020304" pitchFamily="18" charset="0"/>
                </a:defRPr>
              </a:lvl3pPr>
              <a:lvl4pPr marL="1600200" indent="-228600">
                <a:spcBef>
                  <a:spcPct val="50000"/>
                </a:spcBef>
                <a:defRPr sz="3000">
                  <a:solidFill>
                    <a:srgbClr val="FFFF66"/>
                  </a:solidFill>
                  <a:latin typeface="Times New Roman" panose="02020603050405020304" pitchFamily="18" charset="0"/>
                </a:defRPr>
              </a:lvl4pPr>
              <a:lvl5pPr marL="2057400" indent="-228600">
                <a:spcBef>
                  <a:spcPct val="50000"/>
                </a:spcBef>
                <a:defRPr sz="3000">
                  <a:solidFill>
                    <a:srgbClr val="FFFF66"/>
                  </a:solidFill>
                  <a:latin typeface="Times New Roman" panose="02020603050405020304" pitchFamily="18" charset="0"/>
                </a:defRPr>
              </a:lvl5pPr>
              <a:lvl6pPr marL="2514600" indent="-228600" eaLnBrk="0" fontAlgn="base" hangingPunct="0">
                <a:spcBef>
                  <a:spcPct val="50000"/>
                </a:spcBef>
                <a:spcAft>
                  <a:spcPct val="0"/>
                </a:spcAft>
                <a:defRPr sz="3000">
                  <a:solidFill>
                    <a:srgbClr val="FFFF66"/>
                  </a:solidFill>
                  <a:latin typeface="Times New Roman" panose="02020603050405020304" pitchFamily="18" charset="0"/>
                </a:defRPr>
              </a:lvl6pPr>
              <a:lvl7pPr marL="2971800" indent="-228600" eaLnBrk="0" fontAlgn="base" hangingPunct="0">
                <a:spcBef>
                  <a:spcPct val="50000"/>
                </a:spcBef>
                <a:spcAft>
                  <a:spcPct val="0"/>
                </a:spcAft>
                <a:defRPr sz="3000">
                  <a:solidFill>
                    <a:srgbClr val="FFFF66"/>
                  </a:solidFill>
                  <a:latin typeface="Times New Roman" panose="02020603050405020304" pitchFamily="18" charset="0"/>
                </a:defRPr>
              </a:lvl7pPr>
              <a:lvl8pPr marL="3429000" indent="-228600" eaLnBrk="0" fontAlgn="base" hangingPunct="0">
                <a:spcBef>
                  <a:spcPct val="50000"/>
                </a:spcBef>
                <a:spcAft>
                  <a:spcPct val="0"/>
                </a:spcAft>
                <a:defRPr sz="3000">
                  <a:solidFill>
                    <a:srgbClr val="FFFF66"/>
                  </a:solidFill>
                  <a:latin typeface="Times New Roman" panose="02020603050405020304" pitchFamily="18" charset="0"/>
                </a:defRPr>
              </a:lvl8pPr>
              <a:lvl9pPr marL="3886200" indent="-228600" eaLnBrk="0" fontAlgn="base" hangingPunct="0">
                <a:spcBef>
                  <a:spcPct val="50000"/>
                </a:spcBef>
                <a:spcAft>
                  <a:spcPct val="0"/>
                </a:spcAft>
                <a:defRPr sz="3000">
                  <a:solidFill>
                    <a:srgbClr val="FFFF66"/>
                  </a:solidFill>
                  <a:latin typeface="Times New Roman" panose="02020603050405020304" pitchFamily="18" charset="0"/>
                </a:defRPr>
              </a:lvl9pPr>
            </a:lstStyle>
            <a:p>
              <a:pPr defTabSz="685800" eaLnBrk="0" fontAlgn="base" hangingPunct="0">
                <a:spcAft>
                  <a:spcPct val="0"/>
                </a:spcAft>
                <a:defRPr/>
              </a:pPr>
              <a:endParaRPr lang="fr-FR" altLang="fr-FR" sz="2700"/>
            </a:p>
          </p:txBody>
        </p:sp>
        <p:sp>
          <p:nvSpPr>
            <p:cNvPr id="465925" name="Rectangle 5">
              <a:extLst>
                <a:ext uri="{FF2B5EF4-FFF2-40B4-BE49-F238E27FC236}">
                  <a16:creationId xmlns:a16="http://schemas.microsoft.com/office/drawing/2014/main" id="{C9A5F52B-7CF8-4454-A01A-0DF49CB6C311}"/>
                </a:ext>
              </a:extLst>
            </p:cNvPr>
            <p:cNvSpPr>
              <a:spLocks noChangeArrowheads="1"/>
            </p:cNvSpPr>
            <p:nvPr/>
          </p:nvSpPr>
          <p:spPr bwMode="auto">
            <a:xfrm>
              <a:off x="4621968" y="2721582"/>
              <a:ext cx="2849582" cy="1032801"/>
            </a:xfrm>
            <a:prstGeom prst="rect">
              <a:avLst/>
            </a:prstGeom>
            <a:noFill/>
            <a:ln>
              <a:noFill/>
            </a:ln>
            <a:effectLst/>
            <a:extLst>
              <a:ext uri="{909E8E84-426E-40DD-AFC4-6F175D3DCCD1}">
                <a14:hiddenFill xmlns:a14="http://schemas.microsoft.com/office/drawing/2010/main">
                  <a:solidFill>
                    <a:srgbClr val="66FFFF"/>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69056" tIns="34529" rIns="69056" bIns="34529">
              <a:spAutoFit/>
            </a:bodyPr>
            <a:lstStyle>
              <a:lvl1pPr defTabSz="762000">
                <a:spcBef>
                  <a:spcPct val="50000"/>
                </a:spcBef>
                <a:defRPr sz="3000">
                  <a:solidFill>
                    <a:srgbClr val="FFFF66"/>
                  </a:solidFill>
                  <a:latin typeface="Times New Roman" panose="02020603050405020304" pitchFamily="18" charset="0"/>
                </a:defRPr>
              </a:lvl1pPr>
              <a:lvl2pPr marL="742950" indent="-285750" defTabSz="762000">
                <a:spcBef>
                  <a:spcPct val="50000"/>
                </a:spcBef>
                <a:defRPr sz="3000">
                  <a:solidFill>
                    <a:srgbClr val="FFFF66"/>
                  </a:solidFill>
                  <a:latin typeface="Times New Roman" panose="02020603050405020304" pitchFamily="18" charset="0"/>
                </a:defRPr>
              </a:lvl2pPr>
              <a:lvl3pPr marL="1143000" indent="-228600" defTabSz="762000">
                <a:spcBef>
                  <a:spcPct val="50000"/>
                </a:spcBef>
                <a:defRPr sz="3000">
                  <a:solidFill>
                    <a:srgbClr val="FFFF66"/>
                  </a:solidFill>
                  <a:latin typeface="Times New Roman" panose="02020603050405020304" pitchFamily="18" charset="0"/>
                </a:defRPr>
              </a:lvl3pPr>
              <a:lvl4pPr marL="1600200" indent="-228600" defTabSz="762000">
                <a:spcBef>
                  <a:spcPct val="50000"/>
                </a:spcBef>
                <a:defRPr sz="3000">
                  <a:solidFill>
                    <a:srgbClr val="FFFF66"/>
                  </a:solidFill>
                  <a:latin typeface="Times New Roman" panose="02020603050405020304" pitchFamily="18" charset="0"/>
                </a:defRPr>
              </a:lvl4pPr>
              <a:lvl5pPr marL="2057400" indent="-228600" defTabSz="762000">
                <a:spcBef>
                  <a:spcPct val="50000"/>
                </a:spcBef>
                <a:defRPr sz="3000">
                  <a:solidFill>
                    <a:srgbClr val="FFFF66"/>
                  </a:solidFill>
                  <a:latin typeface="Times New Roman" panose="02020603050405020304" pitchFamily="18" charset="0"/>
                </a:defRPr>
              </a:lvl5pPr>
              <a:lvl6pPr marL="2514600" indent="-228600" defTabSz="762000" eaLnBrk="0" fontAlgn="base" hangingPunct="0">
                <a:spcBef>
                  <a:spcPct val="50000"/>
                </a:spcBef>
                <a:spcAft>
                  <a:spcPct val="0"/>
                </a:spcAft>
                <a:defRPr sz="3000">
                  <a:solidFill>
                    <a:srgbClr val="FFFF66"/>
                  </a:solidFill>
                  <a:latin typeface="Times New Roman" panose="02020603050405020304" pitchFamily="18" charset="0"/>
                </a:defRPr>
              </a:lvl6pPr>
              <a:lvl7pPr marL="2971800" indent="-228600" defTabSz="762000" eaLnBrk="0" fontAlgn="base" hangingPunct="0">
                <a:spcBef>
                  <a:spcPct val="50000"/>
                </a:spcBef>
                <a:spcAft>
                  <a:spcPct val="0"/>
                </a:spcAft>
                <a:defRPr sz="3000">
                  <a:solidFill>
                    <a:srgbClr val="FFFF66"/>
                  </a:solidFill>
                  <a:latin typeface="Times New Roman" panose="02020603050405020304" pitchFamily="18" charset="0"/>
                </a:defRPr>
              </a:lvl7pPr>
              <a:lvl8pPr marL="3429000" indent="-228600" defTabSz="762000" eaLnBrk="0" fontAlgn="base" hangingPunct="0">
                <a:spcBef>
                  <a:spcPct val="50000"/>
                </a:spcBef>
                <a:spcAft>
                  <a:spcPct val="0"/>
                </a:spcAft>
                <a:defRPr sz="3000">
                  <a:solidFill>
                    <a:srgbClr val="FFFF66"/>
                  </a:solidFill>
                  <a:latin typeface="Times New Roman" panose="02020603050405020304" pitchFamily="18" charset="0"/>
                </a:defRPr>
              </a:lvl8pPr>
              <a:lvl9pPr marL="3886200" indent="-228600" defTabSz="762000" eaLnBrk="0" fontAlgn="base" hangingPunct="0">
                <a:spcBef>
                  <a:spcPct val="50000"/>
                </a:spcBef>
                <a:spcAft>
                  <a:spcPct val="0"/>
                </a:spcAft>
                <a:defRPr sz="3000">
                  <a:solidFill>
                    <a:srgbClr val="FFFF66"/>
                  </a:solidFill>
                  <a:latin typeface="Times New Roman" panose="02020603050405020304" pitchFamily="18" charset="0"/>
                </a:defRPr>
              </a:lvl9pPr>
            </a:lstStyle>
            <a:p>
              <a:pPr algn="ctr" defTabSz="571500" eaLnBrk="0" fontAlgn="base" hangingPunct="0">
                <a:spcBef>
                  <a:spcPct val="0"/>
                </a:spcBef>
                <a:spcAft>
                  <a:spcPct val="0"/>
                </a:spcAft>
                <a:defRPr/>
              </a:pPr>
              <a:r>
                <a:rPr lang="fr-FR" altLang="fr-FR" sz="2700" b="1" dirty="0">
                  <a:solidFill>
                    <a:srgbClr val="000000"/>
                  </a:solidFill>
                </a:rPr>
                <a:t>Pression</a:t>
              </a:r>
            </a:p>
            <a:p>
              <a:pPr algn="ctr" defTabSz="571500" eaLnBrk="0" fontAlgn="base" hangingPunct="0">
                <a:spcBef>
                  <a:spcPct val="0"/>
                </a:spcBef>
                <a:spcAft>
                  <a:spcPct val="0"/>
                </a:spcAft>
                <a:defRPr/>
              </a:pPr>
              <a:r>
                <a:rPr lang="fr-FR" altLang="fr-FR" sz="2700" b="1" dirty="0">
                  <a:solidFill>
                    <a:srgbClr val="000000"/>
                  </a:solidFill>
                </a:rPr>
                <a:t>Transmurale</a:t>
              </a:r>
            </a:p>
            <a:p>
              <a:pPr algn="ctr" defTabSz="571500" eaLnBrk="0" fontAlgn="base" hangingPunct="0">
                <a:spcBef>
                  <a:spcPct val="0"/>
                </a:spcBef>
                <a:spcAft>
                  <a:spcPct val="0"/>
                </a:spcAft>
                <a:defRPr/>
              </a:pPr>
              <a:r>
                <a:rPr lang="fr-FR" altLang="fr-FR" sz="2700" b="1" dirty="0">
                  <a:solidFill>
                    <a:srgbClr val="000000"/>
                  </a:solidFill>
                </a:rPr>
                <a:t>PTM</a:t>
              </a:r>
            </a:p>
          </p:txBody>
        </p:sp>
        <p:sp>
          <p:nvSpPr>
            <p:cNvPr id="2" name="Flèche : droite 1">
              <a:extLst>
                <a:ext uri="{FF2B5EF4-FFF2-40B4-BE49-F238E27FC236}">
                  <a16:creationId xmlns:a16="http://schemas.microsoft.com/office/drawing/2014/main" id="{6437D150-85B7-435F-8E2F-7E77443F7EA1}"/>
                </a:ext>
              </a:extLst>
            </p:cNvPr>
            <p:cNvSpPr/>
            <p:nvPr/>
          </p:nvSpPr>
          <p:spPr bwMode="auto">
            <a:xfrm>
              <a:off x="5529807" y="3765178"/>
              <a:ext cx="549329" cy="755583"/>
            </a:xfrm>
            <a:prstGeom prst="rightArrow">
              <a:avLst/>
            </a:prstGeom>
            <a:solidFill>
              <a:srgbClr val="000066"/>
            </a:solidFill>
            <a:ln w="9525" cap="flat" cmpd="sng" algn="ctr">
              <a:solidFill>
                <a:srgbClr val="FF33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68580" tIns="34290" rIns="68580" bIns="34290" numCol="1" rtlCol="0" anchor="t" anchorCtr="0" compatLnSpc="1">
              <a:prstTxWarp prst="textNoShape">
                <a:avLst/>
              </a:prstTxWarp>
              <a:spAutoFit/>
            </a:bodyPr>
            <a:lstStyle/>
            <a:p>
              <a:pPr defTabSz="685800" eaLnBrk="0" fontAlgn="base" hangingPunct="0">
                <a:spcBef>
                  <a:spcPct val="50000"/>
                </a:spcBef>
                <a:spcAft>
                  <a:spcPct val="0"/>
                </a:spcAft>
              </a:pPr>
              <a:endParaRPr lang="fr-FR" sz="2700">
                <a:solidFill>
                  <a:srgbClr val="FFFF66"/>
                </a:solidFill>
                <a:latin typeface="Times New Roman" panose="02020603050405020304" pitchFamily="18" charset="0"/>
              </a:endParaRPr>
            </a:p>
          </p:txBody>
        </p:sp>
      </p:grpSp>
      <p:pic>
        <p:nvPicPr>
          <p:cNvPr id="57" name="Picture 2" descr="mes%2520pieds1">
            <a:hlinkClick r:id="rId3"/>
            <a:extLst>
              <a:ext uri="{FF2B5EF4-FFF2-40B4-BE49-F238E27FC236}">
                <a16:creationId xmlns:a16="http://schemas.microsoft.com/office/drawing/2014/main" id="{6BDA5836-0579-46EC-9694-754AC892F984}"/>
              </a:ext>
            </a:extLst>
          </p:cNvPr>
          <p:cNvPicPr>
            <a:picLocks noChangeAspect="1" noChangeArrowheads="1"/>
          </p:cNvPicPr>
          <p:nvPr/>
        </p:nvPicPr>
        <p:blipFill>
          <a:blip r:embed="rId4" cstate="print"/>
          <a:srcRect/>
          <a:stretch>
            <a:fillRect/>
          </a:stretch>
        </p:blipFill>
        <p:spPr bwMode="auto">
          <a:xfrm>
            <a:off x="2676819" y="4776707"/>
            <a:ext cx="2507008" cy="1837354"/>
          </a:xfrm>
          <a:prstGeom prst="rect">
            <a:avLst/>
          </a:prstGeom>
          <a:noFill/>
          <a:ln w="9525">
            <a:noFill/>
            <a:miter lim="800000"/>
            <a:headEnd/>
            <a:tailEnd/>
          </a:ln>
        </p:spPr>
      </p:pic>
      <p:pic>
        <p:nvPicPr>
          <p:cNvPr id="58" name="Picture 3" descr="ulcere">
            <a:extLst>
              <a:ext uri="{FF2B5EF4-FFF2-40B4-BE49-F238E27FC236}">
                <a16:creationId xmlns:a16="http://schemas.microsoft.com/office/drawing/2014/main" id="{E8018E3A-E0FA-4E33-8B56-1BE896057B81}"/>
              </a:ext>
            </a:extLst>
          </p:cNvPr>
          <p:cNvPicPr>
            <a:picLocks noChangeAspect="1" noChangeArrowheads="1"/>
          </p:cNvPicPr>
          <p:nvPr/>
        </p:nvPicPr>
        <p:blipFill>
          <a:blip r:embed="rId5" cstate="print"/>
          <a:srcRect/>
          <a:stretch>
            <a:fillRect/>
          </a:stretch>
        </p:blipFill>
        <p:spPr bwMode="auto">
          <a:xfrm>
            <a:off x="5498592" y="5165929"/>
            <a:ext cx="1561020" cy="1223332"/>
          </a:xfrm>
          <a:prstGeom prst="rect">
            <a:avLst/>
          </a:prstGeom>
          <a:noFill/>
          <a:ln w="9525">
            <a:noFill/>
            <a:miter lim="800000"/>
            <a:headEnd/>
            <a:tailEnd/>
          </a:ln>
        </p:spPr>
      </p:pic>
      <p:pic>
        <p:nvPicPr>
          <p:cNvPr id="59" name="Picture 4" descr="shapeimage_2">
            <a:extLst>
              <a:ext uri="{FF2B5EF4-FFF2-40B4-BE49-F238E27FC236}">
                <a16:creationId xmlns:a16="http://schemas.microsoft.com/office/drawing/2014/main" id="{55A28DE1-C776-41EB-B7F8-2BC2A2E15896}"/>
              </a:ext>
            </a:extLst>
          </p:cNvPr>
          <p:cNvPicPr>
            <a:picLocks noChangeAspect="1" noChangeArrowheads="1"/>
          </p:cNvPicPr>
          <p:nvPr/>
        </p:nvPicPr>
        <p:blipFill>
          <a:blip r:embed="rId6" cstate="print"/>
          <a:srcRect/>
          <a:stretch>
            <a:fillRect/>
          </a:stretch>
        </p:blipFill>
        <p:spPr bwMode="auto">
          <a:xfrm>
            <a:off x="7328608" y="4687587"/>
            <a:ext cx="1460477" cy="1938213"/>
          </a:xfrm>
          <a:prstGeom prst="rect">
            <a:avLst/>
          </a:prstGeom>
          <a:noFill/>
          <a:ln w="9525">
            <a:noFill/>
            <a:miter lim="800000"/>
            <a:headEnd/>
            <a:tailEnd/>
          </a:ln>
        </p:spPr>
      </p:pic>
      <p:grpSp>
        <p:nvGrpSpPr>
          <p:cNvPr id="65" name="Groupe 64">
            <a:extLst>
              <a:ext uri="{FF2B5EF4-FFF2-40B4-BE49-F238E27FC236}">
                <a16:creationId xmlns:a16="http://schemas.microsoft.com/office/drawing/2014/main" id="{87D3EE38-1CB1-4715-BE7E-EB5FF402CF58}"/>
              </a:ext>
            </a:extLst>
          </p:cNvPr>
          <p:cNvGrpSpPr/>
          <p:nvPr/>
        </p:nvGrpSpPr>
        <p:grpSpPr>
          <a:xfrm>
            <a:off x="147814" y="4656790"/>
            <a:ext cx="2529005" cy="1999806"/>
            <a:chOff x="4055055" y="2252244"/>
            <a:chExt cx="3322901" cy="2519859"/>
          </a:xfrm>
        </p:grpSpPr>
        <p:sp>
          <p:nvSpPr>
            <p:cNvPr id="66" name="Text Box 12">
              <a:extLst>
                <a:ext uri="{FF2B5EF4-FFF2-40B4-BE49-F238E27FC236}">
                  <a16:creationId xmlns:a16="http://schemas.microsoft.com/office/drawing/2014/main" id="{0FDAA6BB-8F58-4B24-B344-9970B021E55F}"/>
                </a:ext>
              </a:extLst>
            </p:cNvPr>
            <p:cNvSpPr txBox="1">
              <a:spLocks noChangeArrowheads="1"/>
            </p:cNvSpPr>
            <p:nvPr/>
          </p:nvSpPr>
          <p:spPr bwMode="auto">
            <a:xfrm>
              <a:off x="4055055" y="3006456"/>
              <a:ext cx="3300512" cy="1047099"/>
            </a:xfrm>
            <a:prstGeom prst="rect">
              <a:avLst/>
            </a:prstGeom>
            <a:solidFill>
              <a:sysClr val="window" lastClr="FFFFFF"/>
            </a:solidFill>
            <a:ln w="9525">
              <a:noFill/>
              <a:miter lim="800000"/>
              <a:headEnd/>
              <a:tailEnd/>
            </a:ln>
            <a:effectLst/>
          </p:spPr>
          <p:txBody>
            <a:bodyPr>
              <a:spAutoFit/>
            </a:bodyPr>
            <a:lstStyle/>
            <a:p>
              <a:pPr algn="ctr" defTabSz="685800">
                <a:defRPr/>
              </a:pPr>
              <a:r>
                <a:rPr lang="fr-FR" altLang="fr-FR" sz="2400" b="1" kern="0" dirty="0">
                  <a:solidFill>
                    <a:prstClr val="black"/>
                  </a:solidFill>
                  <a:latin typeface="Calibri" panose="020F0502020204030204"/>
                </a:rPr>
                <a:t>Excès de Pression Transmurale PTM</a:t>
              </a:r>
              <a:endParaRPr lang="fr-FR" altLang="fr-FR" sz="2100" kern="0" dirty="0">
                <a:solidFill>
                  <a:srgbClr val="FF3300"/>
                </a:solidFill>
                <a:latin typeface="Calibri" panose="020F0502020204030204"/>
              </a:endParaRPr>
            </a:p>
          </p:txBody>
        </p:sp>
        <p:sp>
          <p:nvSpPr>
            <p:cNvPr id="67" name="Oval 11">
              <a:extLst>
                <a:ext uri="{FF2B5EF4-FFF2-40B4-BE49-F238E27FC236}">
                  <a16:creationId xmlns:a16="http://schemas.microsoft.com/office/drawing/2014/main" id="{9D7CFC1C-E145-49BF-A237-1727E6723972}"/>
                </a:ext>
              </a:extLst>
            </p:cNvPr>
            <p:cNvSpPr>
              <a:spLocks noChangeArrowheads="1"/>
            </p:cNvSpPr>
            <p:nvPr/>
          </p:nvSpPr>
          <p:spPr bwMode="auto">
            <a:xfrm>
              <a:off x="4077444" y="2252244"/>
              <a:ext cx="3300512" cy="2519859"/>
            </a:xfrm>
            <a:prstGeom prst="ellipse">
              <a:avLst/>
            </a:prstGeom>
            <a:noFill/>
            <a:ln w="9525">
              <a:solidFill>
                <a:sysClr val="windowText" lastClr="000000"/>
              </a:solidFill>
              <a:round/>
              <a:headEnd/>
              <a:tailEnd/>
            </a:ln>
            <a:effectLst/>
          </p:spPr>
          <p:txBody>
            <a:bodyPr wrap="none" anchor="ctr"/>
            <a:lstStyle/>
            <a:p>
              <a:pPr algn="ctr" defTabSz="685800">
                <a:defRPr/>
              </a:pPr>
              <a:endParaRPr lang="en-US" altLang="fr-FR" kern="0">
                <a:solidFill>
                  <a:srgbClr val="FF3300"/>
                </a:solidFill>
                <a:latin typeface="Calibri" panose="020F0502020204030204"/>
              </a:endParaRPr>
            </a:p>
          </p:txBody>
        </p:sp>
      </p:grpSp>
      <p:sp>
        <p:nvSpPr>
          <p:cNvPr id="68" name="Espace réservé du numéro de diapositive 3">
            <a:extLst>
              <a:ext uri="{FF2B5EF4-FFF2-40B4-BE49-F238E27FC236}">
                <a16:creationId xmlns:a16="http://schemas.microsoft.com/office/drawing/2014/main" id="{C26610AA-749B-403E-82B3-27FEB7A06568}"/>
              </a:ext>
            </a:extLst>
          </p:cNvPr>
          <p:cNvSpPr txBox="1">
            <a:spLocks/>
          </p:cNvSpPr>
          <p:nvPr/>
        </p:nvSpPr>
        <p:spPr>
          <a:xfrm>
            <a:off x="17520125" y="2922521"/>
            <a:ext cx="2087804" cy="289770"/>
          </a:xfrm>
          <a:prstGeom prst="rect">
            <a:avLst/>
          </a:prstGeom>
        </p:spPr>
        <p:txBody>
          <a:bodyPr vert="horz" lIns="68580" tIns="34290" rIns="68580" bIns="34290" rtlCol="0" anchor="ctr"/>
          <a:lstStyle>
            <a:defPPr>
              <a:defRPr lang="fr-F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fld id="{96F2E43C-5D64-4D77-B3E1-F76F80DEAB75}" type="slidenum">
              <a:rPr lang="fr-FR" altLang="fr-FR" sz="900">
                <a:solidFill>
                  <a:prstClr val="black">
                    <a:tint val="75000"/>
                  </a:prstClr>
                </a:solidFill>
                <a:latin typeface="Calibri" panose="020F0502020204030204"/>
              </a:rPr>
              <a:pPr defTabSz="685800"/>
              <a:t>10</a:t>
            </a:fld>
            <a:endParaRPr lang="fr-FR" altLang="fr-FR" sz="900">
              <a:solidFill>
                <a:prstClr val="black">
                  <a:tint val="75000"/>
                </a:prstClr>
              </a:solidFill>
              <a:latin typeface="Calibri" panose="020F0502020204030204"/>
            </a:endParaRPr>
          </a:p>
        </p:txBody>
      </p:sp>
    </p:spTree>
    <p:extLst>
      <p:ext uri="{BB962C8B-B14F-4D97-AF65-F5344CB8AC3E}">
        <p14:creationId xmlns:p14="http://schemas.microsoft.com/office/powerpoint/2010/main" val="3148152184"/>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3"/>
          <p:cNvSpPr txBox="1"/>
          <p:nvPr/>
        </p:nvSpPr>
        <p:spPr>
          <a:xfrm>
            <a:off x="21704" y="1844824"/>
            <a:ext cx="9144000" cy="1200329"/>
          </a:xfrm>
          <a:prstGeom prst="rect">
            <a:avLst/>
          </a:prstGeom>
          <a:noFill/>
        </p:spPr>
        <p:txBody>
          <a:bodyPr wrap="square" rtlCol="0">
            <a:spAutoFit/>
          </a:bodyPr>
          <a:lstStyle/>
          <a:p>
            <a:pPr lvl="0"/>
            <a:r>
              <a:rPr kumimoji="0" lang="en-US" sz="3600" b="1" i="0" u="none" strike="noStrike" kern="1200" cap="none" spc="0" normalizeH="0" baseline="0" noProof="0" dirty="0">
                <a:ln>
                  <a:noFill/>
                </a:ln>
                <a:effectLst/>
                <a:uLnTx/>
                <a:uFillTx/>
                <a:latin typeface="Calibri"/>
                <a:ea typeface="+mn-ea"/>
                <a:cs typeface="+mn-cs"/>
              </a:rPr>
              <a:t> </a:t>
            </a:r>
            <a:r>
              <a:rPr kumimoji="0" lang="en-US" sz="3600" b="1" i="0" u="none" strike="noStrike" kern="1200" cap="none" spc="0" normalizeH="0" baseline="0" noProof="0" dirty="0">
                <a:ln>
                  <a:noFill/>
                </a:ln>
                <a:solidFill>
                  <a:srgbClr val="FF0000"/>
                </a:solidFill>
                <a:effectLst/>
                <a:uLnTx/>
                <a:uFillTx/>
                <a:latin typeface="Calibri"/>
                <a:ea typeface="+mn-ea"/>
                <a:cs typeface="+mn-cs"/>
              </a:rPr>
              <a:t>La compression a </a:t>
            </a:r>
            <a:r>
              <a:rPr kumimoji="0" lang="en-US" sz="3600" b="1" i="0" u="none" strike="noStrike" kern="1200" cap="none" spc="0" normalizeH="0" baseline="0" noProof="0" dirty="0" err="1">
                <a:ln>
                  <a:noFill/>
                </a:ln>
                <a:solidFill>
                  <a:srgbClr val="FF0000"/>
                </a:solidFill>
                <a:effectLst/>
                <a:uLnTx/>
                <a:uFillTx/>
                <a:latin typeface="Calibri"/>
                <a:ea typeface="+mn-ea"/>
                <a:cs typeface="+mn-cs"/>
              </a:rPr>
              <a:t>donc</a:t>
            </a:r>
            <a:r>
              <a:rPr kumimoji="0" lang="en-US" sz="3600" b="1" i="0" u="none" strike="noStrike" kern="1200" cap="none" spc="0" normalizeH="0" baseline="0" noProof="0" dirty="0">
                <a:ln>
                  <a:noFill/>
                </a:ln>
                <a:solidFill>
                  <a:srgbClr val="FF0000"/>
                </a:solidFill>
                <a:effectLst/>
                <a:uLnTx/>
                <a:uFillTx/>
                <a:latin typeface="Calibri"/>
                <a:ea typeface="+mn-ea"/>
                <a:cs typeface="+mn-cs"/>
              </a:rPr>
              <a:t> surtout un </a:t>
            </a:r>
            <a:r>
              <a:rPr kumimoji="0" lang="en-US" sz="3600" b="1" i="0" u="none" strike="noStrike" kern="1200" cap="none" spc="0" normalizeH="0" baseline="0" noProof="0" dirty="0" err="1">
                <a:ln>
                  <a:noFill/>
                </a:ln>
                <a:solidFill>
                  <a:srgbClr val="FF0000"/>
                </a:solidFill>
                <a:effectLst/>
                <a:uLnTx/>
                <a:uFillTx/>
                <a:latin typeface="Calibri"/>
                <a:ea typeface="+mn-ea"/>
                <a:cs typeface="+mn-cs"/>
              </a:rPr>
              <a:t>effet</a:t>
            </a:r>
            <a:r>
              <a:rPr kumimoji="0" lang="en-US" sz="3600" b="1" i="0" u="none" strike="noStrike" kern="1200" cap="none" spc="0" normalizeH="0" baseline="0" noProof="0" dirty="0">
                <a:ln>
                  <a:noFill/>
                </a:ln>
                <a:solidFill>
                  <a:srgbClr val="FF0000"/>
                </a:solidFill>
                <a:effectLst/>
                <a:uLnTx/>
                <a:uFillTx/>
                <a:latin typeface="Calibri"/>
                <a:ea typeface="+mn-ea"/>
                <a:cs typeface="+mn-cs"/>
              </a:rPr>
              <a:t> sur la microcirculation</a:t>
            </a:r>
            <a:r>
              <a:rPr kumimoji="0" lang="en-US" sz="3600" b="1" i="0" u="none" strike="noStrike" kern="1200" cap="none" spc="0" normalizeH="0" noProof="0" dirty="0">
                <a:ln>
                  <a:noFill/>
                </a:ln>
                <a:solidFill>
                  <a:srgbClr val="FF0000"/>
                </a:solidFill>
                <a:effectLst/>
                <a:uLnTx/>
                <a:uFillTx/>
                <a:latin typeface="Calibri"/>
                <a:ea typeface="+mn-ea"/>
                <a:cs typeface="+mn-cs"/>
              </a:rPr>
              <a:t> </a:t>
            </a:r>
            <a:endParaRPr kumimoji="0" lang="en-US" sz="3600" b="1" i="0" u="none" strike="noStrike" kern="1200" cap="none" spc="0" normalizeH="0" baseline="0" noProof="0" dirty="0">
              <a:ln>
                <a:noFill/>
              </a:ln>
              <a:solidFill>
                <a:srgbClr val="FF0000"/>
              </a:solidFill>
              <a:effectLst/>
              <a:uLnTx/>
              <a:uFillTx/>
              <a:latin typeface="Calibri"/>
              <a:ea typeface="+mn-ea"/>
              <a:cs typeface="+mn-cs"/>
            </a:endParaRPr>
          </a:p>
        </p:txBody>
      </p:sp>
    </p:spTree>
    <p:extLst>
      <p:ext uri="{BB962C8B-B14F-4D97-AF65-F5344CB8AC3E}">
        <p14:creationId xmlns:p14="http://schemas.microsoft.com/office/powerpoint/2010/main" val="3340844845"/>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3"/>
          <p:cNvSpPr txBox="1"/>
          <p:nvPr/>
        </p:nvSpPr>
        <p:spPr>
          <a:xfrm>
            <a:off x="182763" y="1916832"/>
            <a:ext cx="8784976" cy="169277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1F497D">
                    <a:lumMod val="75000"/>
                  </a:srgbClr>
                </a:solidFill>
                <a:effectLst/>
                <a:uLnTx/>
                <a:uFillTx/>
                <a:latin typeface="Calibri"/>
                <a:ea typeface="+mn-ea"/>
                <a:cs typeface="+mn-cs"/>
              </a:rPr>
              <a:t>COMPRESSION: DEFINITION</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srgbClr val="00B050"/>
                </a:solidFill>
                <a:effectLst/>
                <a:uLnTx/>
                <a:uFillTx/>
                <a:latin typeface="Arial" pitchFamily="34" charset="0"/>
                <a:ea typeface="+mn-ea"/>
                <a:cs typeface="Arial" pitchFamily="34" charset="0"/>
              </a:rPr>
              <a:t>Pression résultant d'une action-réaction à l'interface (contact) de 2 corps</a:t>
            </a:r>
            <a:endParaRPr kumimoji="0" lang="fr-FR" sz="3600" b="1" i="0" u="none" strike="noStrike" kern="1200" cap="none" spc="0" normalizeH="0" baseline="0" noProof="0" dirty="0">
              <a:ln>
                <a:noFill/>
              </a:ln>
              <a:solidFill>
                <a:srgbClr val="00B050"/>
              </a:solidFill>
              <a:effectLst/>
              <a:uLnTx/>
              <a:uFillTx/>
              <a:latin typeface="Calibri"/>
              <a:ea typeface="+mn-ea"/>
              <a:cs typeface="+mn-cs"/>
            </a:endParaRPr>
          </a:p>
        </p:txBody>
      </p:sp>
    </p:spTree>
    <p:extLst>
      <p:ext uri="{BB962C8B-B14F-4D97-AF65-F5344CB8AC3E}">
        <p14:creationId xmlns:p14="http://schemas.microsoft.com/office/powerpoint/2010/main" val="3592609766"/>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3"/>
          <p:cNvSpPr txBox="1"/>
          <p:nvPr/>
        </p:nvSpPr>
        <p:spPr>
          <a:xfrm>
            <a:off x="191464" y="116903"/>
            <a:ext cx="8461679"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prstClr val="black"/>
                </a:solidFill>
                <a:effectLst/>
                <a:uLnTx/>
                <a:uFillTx/>
                <a:latin typeface="Calibri"/>
                <a:ea typeface="+mn-ea"/>
                <a:cs typeface="+mn-cs"/>
              </a:rPr>
              <a:t>CARACTÉRISTIQUES DE LA COMPRESSION DES JAMBE SELON LES MOYENS PHYSIQUES</a:t>
            </a:r>
            <a:endParaRPr kumimoji="0" lang="en-US" sz="2400" b="1" i="0" u="none" strike="noStrike" kern="1200" cap="none" spc="0" normalizeH="0" baseline="0" noProof="0" dirty="0">
              <a:ln>
                <a:noFill/>
              </a:ln>
              <a:solidFill>
                <a:prstClr val="black"/>
              </a:solidFill>
              <a:effectLst/>
              <a:uLnTx/>
              <a:uFillTx/>
              <a:latin typeface="Calibri"/>
              <a:ea typeface="+mn-ea"/>
              <a:cs typeface="+mn-cs"/>
            </a:endParaRPr>
          </a:p>
        </p:txBody>
      </p:sp>
      <p:sp>
        <p:nvSpPr>
          <p:cNvPr id="5" name="ZoneTexte 4"/>
          <p:cNvSpPr txBox="1"/>
          <p:nvPr/>
        </p:nvSpPr>
        <p:spPr>
          <a:xfrm>
            <a:off x="837416" y="878901"/>
            <a:ext cx="7625448"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a:ea typeface="+mn-ea"/>
                <a:cs typeface="+mn-cs"/>
              </a:rPr>
              <a:t>	Dans le liquid la compression </a:t>
            </a:r>
            <a:r>
              <a:rPr kumimoji="0" lang="en-US" sz="2400" b="1" i="0" u="none" strike="noStrike" kern="1200" cap="none" spc="0" normalizeH="0" baseline="0" noProof="0" dirty="0" err="1">
                <a:ln>
                  <a:noFill/>
                </a:ln>
                <a:solidFill>
                  <a:prstClr val="black"/>
                </a:solidFill>
                <a:effectLst/>
                <a:uLnTx/>
                <a:uFillTx/>
                <a:latin typeface="Calibri"/>
                <a:ea typeface="+mn-ea"/>
                <a:cs typeface="+mn-cs"/>
              </a:rPr>
              <a:t>est</a:t>
            </a:r>
            <a:r>
              <a:rPr kumimoji="0" lang="en-US" sz="2400" b="1" i="0" u="none" strike="noStrike" kern="1200" cap="none" spc="0" normalizeH="0" baseline="0" noProof="0" dirty="0">
                <a:ln>
                  <a:noFill/>
                </a:ln>
                <a:solidFill>
                  <a:prstClr val="black"/>
                </a:solidFill>
                <a:effectLst/>
                <a:uLnTx/>
                <a:uFillTx/>
                <a:latin typeface="Calibri"/>
                <a:ea typeface="+mn-ea"/>
                <a:cs typeface="+mn-cs"/>
              </a:rPr>
              <a:t> </a:t>
            </a:r>
            <a:r>
              <a:rPr kumimoji="0" lang="en-US" sz="2400" b="1" i="0" u="none" strike="noStrike" kern="1200" cap="none" spc="0" normalizeH="0" baseline="0" noProof="0" dirty="0" err="1">
                <a:ln>
                  <a:noFill/>
                </a:ln>
                <a:solidFill>
                  <a:prstClr val="black"/>
                </a:solidFill>
                <a:effectLst/>
                <a:uLnTx/>
                <a:uFillTx/>
                <a:latin typeface="Calibri"/>
                <a:ea typeface="+mn-ea"/>
                <a:cs typeface="+mn-cs"/>
              </a:rPr>
              <a:t>indépendante</a:t>
            </a:r>
            <a:r>
              <a:rPr kumimoji="0" lang="en-US" sz="2400" b="1" i="0" u="none" strike="noStrike" kern="1200" cap="none" spc="0" normalizeH="0" baseline="0" noProof="0" dirty="0">
                <a:ln>
                  <a:noFill/>
                </a:ln>
                <a:solidFill>
                  <a:prstClr val="black"/>
                </a:solidFill>
                <a:effectLst/>
                <a:uLnTx/>
                <a:uFillTx/>
                <a:latin typeface="Calibri"/>
                <a:ea typeface="+mn-ea"/>
                <a:cs typeface="+mn-cs"/>
              </a:rPr>
              <a:t> de la </a:t>
            </a:r>
            <a:r>
              <a:rPr kumimoji="0" lang="en-US" sz="2400" b="1" i="0" u="none" strike="noStrike" kern="1200" cap="none" spc="0" normalizeH="0" baseline="0" noProof="0" dirty="0" err="1">
                <a:ln>
                  <a:noFill/>
                </a:ln>
                <a:solidFill>
                  <a:prstClr val="black"/>
                </a:solidFill>
                <a:effectLst/>
                <a:uLnTx/>
                <a:uFillTx/>
                <a:latin typeface="Calibri"/>
                <a:ea typeface="+mn-ea"/>
                <a:cs typeface="+mn-cs"/>
              </a:rPr>
              <a:t>forme</a:t>
            </a:r>
            <a:r>
              <a:rPr kumimoji="0" lang="en-US" sz="2400" b="1" i="0" u="none" strike="noStrike" kern="1200" cap="none" spc="0" normalizeH="0" baseline="0" noProof="0" dirty="0">
                <a:ln>
                  <a:noFill/>
                </a:ln>
                <a:solidFill>
                  <a:prstClr val="black"/>
                </a:solidFill>
                <a:effectLst/>
                <a:uLnTx/>
                <a:uFillTx/>
                <a:latin typeface="Calibri"/>
                <a:ea typeface="+mn-ea"/>
                <a:cs typeface="+mn-cs"/>
              </a:rPr>
              <a:t> de la jambe et </a:t>
            </a:r>
            <a:r>
              <a:rPr kumimoji="0" lang="en-US" sz="2400" b="1" i="0" u="none" strike="noStrike" kern="1200" cap="none" spc="0" normalizeH="0" baseline="0" noProof="0" dirty="0" err="1">
                <a:ln>
                  <a:noFill/>
                </a:ln>
                <a:solidFill>
                  <a:prstClr val="black"/>
                </a:solidFill>
                <a:effectLst/>
                <a:uLnTx/>
                <a:uFillTx/>
                <a:latin typeface="Calibri"/>
                <a:ea typeface="+mn-ea"/>
                <a:cs typeface="+mn-cs"/>
              </a:rPr>
              <a:t>augmente</a:t>
            </a:r>
            <a:r>
              <a:rPr kumimoji="0" lang="en-US" sz="2400" b="1" i="0" u="none" strike="noStrike" kern="1200" cap="none" spc="0" normalizeH="0" baseline="0" noProof="0" dirty="0">
                <a:ln>
                  <a:noFill/>
                </a:ln>
                <a:solidFill>
                  <a:prstClr val="black"/>
                </a:solidFill>
                <a:effectLst/>
                <a:uLnTx/>
                <a:uFillTx/>
                <a:latin typeface="Calibri"/>
                <a:ea typeface="+mn-ea"/>
                <a:cs typeface="+mn-cs"/>
              </a:rPr>
              <a:t> de haut </a:t>
            </a:r>
            <a:r>
              <a:rPr kumimoji="0" lang="en-US" sz="2400" b="1" i="0" u="none" strike="noStrike" kern="1200" cap="none" spc="0" normalizeH="0" baseline="0" noProof="0" dirty="0" err="1">
                <a:ln>
                  <a:noFill/>
                </a:ln>
                <a:solidFill>
                  <a:prstClr val="black"/>
                </a:solidFill>
                <a:effectLst/>
                <a:uLnTx/>
                <a:uFillTx/>
                <a:latin typeface="Calibri"/>
                <a:ea typeface="+mn-ea"/>
                <a:cs typeface="+mn-cs"/>
              </a:rPr>
              <a:t>en</a:t>
            </a:r>
            <a:r>
              <a:rPr kumimoji="0" lang="en-US" sz="2400" b="1" i="0" u="none" strike="noStrike" kern="1200" cap="none" spc="0" normalizeH="0" baseline="0" noProof="0" dirty="0">
                <a:ln>
                  <a:noFill/>
                </a:ln>
                <a:solidFill>
                  <a:prstClr val="black"/>
                </a:solidFill>
                <a:effectLst/>
                <a:uLnTx/>
                <a:uFillTx/>
                <a:latin typeface="Calibri"/>
                <a:ea typeface="+mn-ea"/>
                <a:cs typeface="+mn-cs"/>
              </a:rPr>
              <a:t> bas 	</a:t>
            </a:r>
          </a:p>
        </p:txBody>
      </p:sp>
      <p:grpSp>
        <p:nvGrpSpPr>
          <p:cNvPr id="9" name="Groupe 8">
            <a:extLst>
              <a:ext uri="{FF2B5EF4-FFF2-40B4-BE49-F238E27FC236}">
                <a16:creationId xmlns:a16="http://schemas.microsoft.com/office/drawing/2014/main" id="{112BFA0A-EC78-3DF6-C2B7-209EDB9D01FE}"/>
              </a:ext>
            </a:extLst>
          </p:cNvPr>
          <p:cNvGrpSpPr/>
          <p:nvPr/>
        </p:nvGrpSpPr>
        <p:grpSpPr>
          <a:xfrm>
            <a:off x="3513437" y="3299668"/>
            <a:ext cx="5343778" cy="3013866"/>
            <a:chOff x="3513437" y="3299668"/>
            <a:chExt cx="5343778" cy="3013866"/>
          </a:xfrm>
        </p:grpSpPr>
        <p:sp>
          <p:nvSpPr>
            <p:cNvPr id="7" name="Rectangle 6"/>
            <p:cNvSpPr/>
            <p:nvPr/>
          </p:nvSpPr>
          <p:spPr>
            <a:xfrm>
              <a:off x="3513437" y="3299668"/>
              <a:ext cx="5343778" cy="2935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Ellipse 1"/>
            <p:cNvSpPr/>
            <p:nvPr/>
          </p:nvSpPr>
          <p:spPr>
            <a:xfrm>
              <a:off x="4409578" y="4146519"/>
              <a:ext cx="1463521" cy="1382277"/>
            </a:xfrm>
            <a:prstGeom prst="ellipse">
              <a:avLst/>
            </a:prstGeom>
            <a:solidFill>
              <a:schemeClr val="bg1"/>
            </a:solidFill>
            <a:ln>
              <a:solidFill>
                <a:srgbClr val="FF0000"/>
              </a:solidFill>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 name="Forme libre 2"/>
            <p:cNvSpPr/>
            <p:nvPr/>
          </p:nvSpPr>
          <p:spPr>
            <a:xfrm>
              <a:off x="7043917" y="4092696"/>
              <a:ext cx="1036147" cy="1439058"/>
            </a:xfrm>
            <a:custGeom>
              <a:avLst/>
              <a:gdLst>
                <a:gd name="connsiteX0" fmla="*/ 250515 w 1737541"/>
                <a:gd name="connsiteY0" fmla="*/ 457432 h 1642687"/>
                <a:gd name="connsiteX1" fmla="*/ 628888 w 1737541"/>
                <a:gd name="connsiteY1" fmla="*/ 232 h 1642687"/>
                <a:gd name="connsiteX2" fmla="*/ 928433 w 1737541"/>
                <a:gd name="connsiteY2" fmla="*/ 520494 h 1642687"/>
                <a:gd name="connsiteX3" fmla="*/ 1732474 w 1737541"/>
                <a:gd name="connsiteY3" fmla="*/ 473197 h 1642687"/>
                <a:gd name="connsiteX4" fmla="*/ 1275274 w 1737541"/>
                <a:gd name="connsiteY4" fmla="*/ 993460 h 1642687"/>
                <a:gd name="connsiteX5" fmla="*/ 1369867 w 1737541"/>
                <a:gd name="connsiteY5" fmla="*/ 1482191 h 1642687"/>
                <a:gd name="connsiteX6" fmla="*/ 660419 w 1737541"/>
                <a:gd name="connsiteY6" fmla="*/ 1624080 h 1642687"/>
                <a:gd name="connsiteX7" fmla="*/ 676184 w 1737541"/>
                <a:gd name="connsiteY7" fmla="*/ 1119584 h 1642687"/>
                <a:gd name="connsiteX8" fmla="*/ 45564 w 1737541"/>
                <a:gd name="connsiteY8" fmla="*/ 1198411 h 1642687"/>
                <a:gd name="connsiteX9" fmla="*/ 108626 w 1737541"/>
                <a:gd name="connsiteY9" fmla="*/ 851570 h 1642687"/>
                <a:gd name="connsiteX10" fmla="*/ 581591 w 1737541"/>
                <a:gd name="connsiteY10" fmla="*/ 709680 h 1642687"/>
                <a:gd name="connsiteX11" fmla="*/ 250515 w 1737541"/>
                <a:gd name="connsiteY11" fmla="*/ 457432 h 1642687"/>
                <a:gd name="connsiteX0" fmla="*/ 236510 w 1723536"/>
                <a:gd name="connsiteY0" fmla="*/ 457432 h 1633678"/>
                <a:gd name="connsiteX1" fmla="*/ 614883 w 1723536"/>
                <a:gd name="connsiteY1" fmla="*/ 232 h 1633678"/>
                <a:gd name="connsiteX2" fmla="*/ 914428 w 1723536"/>
                <a:gd name="connsiteY2" fmla="*/ 520494 h 1633678"/>
                <a:gd name="connsiteX3" fmla="*/ 1718469 w 1723536"/>
                <a:gd name="connsiteY3" fmla="*/ 473197 h 1633678"/>
                <a:gd name="connsiteX4" fmla="*/ 1261269 w 1723536"/>
                <a:gd name="connsiteY4" fmla="*/ 993460 h 1633678"/>
                <a:gd name="connsiteX5" fmla="*/ 1355862 w 1723536"/>
                <a:gd name="connsiteY5" fmla="*/ 1482191 h 1633678"/>
                <a:gd name="connsiteX6" fmla="*/ 646414 w 1723536"/>
                <a:gd name="connsiteY6" fmla="*/ 1624080 h 1633678"/>
                <a:gd name="connsiteX7" fmla="*/ 472993 w 1723536"/>
                <a:gd name="connsiteY7" fmla="*/ 1261474 h 1633678"/>
                <a:gd name="connsiteX8" fmla="*/ 31559 w 1723536"/>
                <a:gd name="connsiteY8" fmla="*/ 1198411 h 1633678"/>
                <a:gd name="connsiteX9" fmla="*/ 94621 w 1723536"/>
                <a:gd name="connsiteY9" fmla="*/ 851570 h 1633678"/>
                <a:gd name="connsiteX10" fmla="*/ 567586 w 1723536"/>
                <a:gd name="connsiteY10" fmla="*/ 709680 h 1633678"/>
                <a:gd name="connsiteX11" fmla="*/ 236510 w 1723536"/>
                <a:gd name="connsiteY11" fmla="*/ 457432 h 1633678"/>
                <a:gd name="connsiteX0" fmla="*/ 236510 w 1723536"/>
                <a:gd name="connsiteY0" fmla="*/ 457435 h 1633681"/>
                <a:gd name="connsiteX1" fmla="*/ 614883 w 1723536"/>
                <a:gd name="connsiteY1" fmla="*/ 235 h 1633681"/>
                <a:gd name="connsiteX2" fmla="*/ 914428 w 1723536"/>
                <a:gd name="connsiteY2" fmla="*/ 520497 h 1633681"/>
                <a:gd name="connsiteX3" fmla="*/ 1718469 w 1723536"/>
                <a:gd name="connsiteY3" fmla="*/ 473200 h 1633681"/>
                <a:gd name="connsiteX4" fmla="*/ 1261269 w 1723536"/>
                <a:gd name="connsiteY4" fmla="*/ 993463 h 1633681"/>
                <a:gd name="connsiteX5" fmla="*/ 1355862 w 1723536"/>
                <a:gd name="connsiteY5" fmla="*/ 1482194 h 1633681"/>
                <a:gd name="connsiteX6" fmla="*/ 646414 w 1723536"/>
                <a:gd name="connsiteY6" fmla="*/ 1624083 h 1633681"/>
                <a:gd name="connsiteX7" fmla="*/ 472993 w 1723536"/>
                <a:gd name="connsiteY7" fmla="*/ 1261477 h 1633681"/>
                <a:gd name="connsiteX8" fmla="*/ 31559 w 1723536"/>
                <a:gd name="connsiteY8" fmla="*/ 1198414 h 1633681"/>
                <a:gd name="connsiteX9" fmla="*/ 94621 w 1723536"/>
                <a:gd name="connsiteY9" fmla="*/ 851573 h 1633681"/>
                <a:gd name="connsiteX10" fmla="*/ 346868 w 1723536"/>
                <a:gd name="connsiteY10" fmla="*/ 741214 h 1633681"/>
                <a:gd name="connsiteX11" fmla="*/ 236510 w 1723536"/>
                <a:gd name="connsiteY11" fmla="*/ 457435 h 1633681"/>
                <a:gd name="connsiteX0" fmla="*/ 236510 w 1720394"/>
                <a:gd name="connsiteY0" fmla="*/ 506891 h 1683137"/>
                <a:gd name="connsiteX1" fmla="*/ 614883 w 1720394"/>
                <a:gd name="connsiteY1" fmla="*/ 49691 h 1683137"/>
                <a:gd name="connsiteX2" fmla="*/ 1056318 w 1720394"/>
                <a:gd name="connsiteY2" fmla="*/ 65456 h 1683137"/>
                <a:gd name="connsiteX3" fmla="*/ 1718469 w 1720394"/>
                <a:gd name="connsiteY3" fmla="*/ 522656 h 1683137"/>
                <a:gd name="connsiteX4" fmla="*/ 1261269 w 1720394"/>
                <a:gd name="connsiteY4" fmla="*/ 1042919 h 1683137"/>
                <a:gd name="connsiteX5" fmla="*/ 1355862 w 1720394"/>
                <a:gd name="connsiteY5" fmla="*/ 1531650 h 1683137"/>
                <a:gd name="connsiteX6" fmla="*/ 646414 w 1720394"/>
                <a:gd name="connsiteY6" fmla="*/ 1673539 h 1683137"/>
                <a:gd name="connsiteX7" fmla="*/ 472993 w 1720394"/>
                <a:gd name="connsiteY7" fmla="*/ 1310933 h 1683137"/>
                <a:gd name="connsiteX8" fmla="*/ 31559 w 1720394"/>
                <a:gd name="connsiteY8" fmla="*/ 1247870 h 1683137"/>
                <a:gd name="connsiteX9" fmla="*/ 94621 w 1720394"/>
                <a:gd name="connsiteY9" fmla="*/ 901029 h 1683137"/>
                <a:gd name="connsiteX10" fmla="*/ 346868 w 1720394"/>
                <a:gd name="connsiteY10" fmla="*/ 790670 h 1683137"/>
                <a:gd name="connsiteX11" fmla="*/ 236510 w 1720394"/>
                <a:gd name="connsiteY11" fmla="*/ 506891 h 1683137"/>
                <a:gd name="connsiteX0" fmla="*/ 236510 w 1725562"/>
                <a:gd name="connsiteY0" fmla="*/ 506891 h 1682196"/>
                <a:gd name="connsiteX1" fmla="*/ 614883 w 1725562"/>
                <a:gd name="connsiteY1" fmla="*/ 49691 h 1682196"/>
                <a:gd name="connsiteX2" fmla="*/ 1056318 w 1725562"/>
                <a:gd name="connsiteY2" fmla="*/ 65456 h 1682196"/>
                <a:gd name="connsiteX3" fmla="*/ 1718469 w 1725562"/>
                <a:gd name="connsiteY3" fmla="*/ 522656 h 1682196"/>
                <a:gd name="connsiteX4" fmla="*/ 1403159 w 1725562"/>
                <a:gd name="connsiteY4" fmla="*/ 1121746 h 1682196"/>
                <a:gd name="connsiteX5" fmla="*/ 1355862 w 1725562"/>
                <a:gd name="connsiteY5" fmla="*/ 1531650 h 1682196"/>
                <a:gd name="connsiteX6" fmla="*/ 646414 w 1725562"/>
                <a:gd name="connsiteY6" fmla="*/ 1673539 h 1682196"/>
                <a:gd name="connsiteX7" fmla="*/ 472993 w 1725562"/>
                <a:gd name="connsiteY7" fmla="*/ 1310933 h 1682196"/>
                <a:gd name="connsiteX8" fmla="*/ 31559 w 1725562"/>
                <a:gd name="connsiteY8" fmla="*/ 1247870 h 1682196"/>
                <a:gd name="connsiteX9" fmla="*/ 94621 w 1725562"/>
                <a:gd name="connsiteY9" fmla="*/ 901029 h 1682196"/>
                <a:gd name="connsiteX10" fmla="*/ 346868 w 1725562"/>
                <a:gd name="connsiteY10" fmla="*/ 790670 h 1682196"/>
                <a:gd name="connsiteX11" fmla="*/ 236510 w 1725562"/>
                <a:gd name="connsiteY11" fmla="*/ 506891 h 1682196"/>
                <a:gd name="connsiteX0" fmla="*/ 230676 w 1719728"/>
                <a:gd name="connsiteY0" fmla="*/ 506891 h 1677256"/>
                <a:gd name="connsiteX1" fmla="*/ 609049 w 1719728"/>
                <a:gd name="connsiteY1" fmla="*/ 49691 h 1677256"/>
                <a:gd name="connsiteX2" fmla="*/ 1050484 w 1719728"/>
                <a:gd name="connsiteY2" fmla="*/ 65456 h 1677256"/>
                <a:gd name="connsiteX3" fmla="*/ 1712635 w 1719728"/>
                <a:gd name="connsiteY3" fmla="*/ 522656 h 1677256"/>
                <a:gd name="connsiteX4" fmla="*/ 1397325 w 1719728"/>
                <a:gd name="connsiteY4" fmla="*/ 1121746 h 1677256"/>
                <a:gd name="connsiteX5" fmla="*/ 1350028 w 1719728"/>
                <a:gd name="connsiteY5" fmla="*/ 1531650 h 1677256"/>
                <a:gd name="connsiteX6" fmla="*/ 640580 w 1719728"/>
                <a:gd name="connsiteY6" fmla="*/ 1673539 h 1677256"/>
                <a:gd name="connsiteX7" fmla="*/ 388331 w 1719728"/>
                <a:gd name="connsiteY7" fmla="*/ 1405526 h 1677256"/>
                <a:gd name="connsiteX8" fmla="*/ 25725 w 1719728"/>
                <a:gd name="connsiteY8" fmla="*/ 1247870 h 1677256"/>
                <a:gd name="connsiteX9" fmla="*/ 88787 w 1719728"/>
                <a:gd name="connsiteY9" fmla="*/ 901029 h 1677256"/>
                <a:gd name="connsiteX10" fmla="*/ 341034 w 1719728"/>
                <a:gd name="connsiteY10" fmla="*/ 790670 h 1677256"/>
                <a:gd name="connsiteX11" fmla="*/ 230676 w 1719728"/>
                <a:gd name="connsiteY11" fmla="*/ 506891 h 1677256"/>
                <a:gd name="connsiteX0" fmla="*/ 205122 w 1694174"/>
                <a:gd name="connsiteY0" fmla="*/ 506891 h 1677256"/>
                <a:gd name="connsiteX1" fmla="*/ 583495 w 1694174"/>
                <a:gd name="connsiteY1" fmla="*/ 49691 h 1677256"/>
                <a:gd name="connsiteX2" fmla="*/ 1024930 w 1694174"/>
                <a:gd name="connsiteY2" fmla="*/ 65456 h 1677256"/>
                <a:gd name="connsiteX3" fmla="*/ 1687081 w 1694174"/>
                <a:gd name="connsiteY3" fmla="*/ 522656 h 1677256"/>
                <a:gd name="connsiteX4" fmla="*/ 1371771 w 1694174"/>
                <a:gd name="connsiteY4" fmla="*/ 1121746 h 1677256"/>
                <a:gd name="connsiteX5" fmla="*/ 1324474 w 1694174"/>
                <a:gd name="connsiteY5" fmla="*/ 1531650 h 1677256"/>
                <a:gd name="connsiteX6" fmla="*/ 615026 w 1694174"/>
                <a:gd name="connsiteY6" fmla="*/ 1673539 h 1677256"/>
                <a:gd name="connsiteX7" fmla="*/ 362777 w 1694174"/>
                <a:gd name="connsiteY7" fmla="*/ 1405526 h 1677256"/>
                <a:gd name="connsiteX8" fmla="*/ 171 w 1694174"/>
                <a:gd name="connsiteY8" fmla="*/ 1247870 h 1677256"/>
                <a:gd name="connsiteX9" fmla="*/ 410074 w 1694174"/>
                <a:gd name="connsiteY9" fmla="*/ 995622 h 1677256"/>
                <a:gd name="connsiteX10" fmla="*/ 315480 w 1694174"/>
                <a:gd name="connsiteY10" fmla="*/ 790670 h 1677256"/>
                <a:gd name="connsiteX11" fmla="*/ 205122 w 1694174"/>
                <a:gd name="connsiteY11" fmla="*/ 506891 h 1677256"/>
                <a:gd name="connsiteX0" fmla="*/ 205689 w 1694741"/>
                <a:gd name="connsiteY0" fmla="*/ 506891 h 1677256"/>
                <a:gd name="connsiteX1" fmla="*/ 584062 w 1694741"/>
                <a:gd name="connsiteY1" fmla="*/ 49691 h 1677256"/>
                <a:gd name="connsiteX2" fmla="*/ 1025497 w 1694741"/>
                <a:gd name="connsiteY2" fmla="*/ 65456 h 1677256"/>
                <a:gd name="connsiteX3" fmla="*/ 1687648 w 1694741"/>
                <a:gd name="connsiteY3" fmla="*/ 522656 h 1677256"/>
                <a:gd name="connsiteX4" fmla="*/ 1372338 w 1694741"/>
                <a:gd name="connsiteY4" fmla="*/ 1121746 h 1677256"/>
                <a:gd name="connsiteX5" fmla="*/ 1325041 w 1694741"/>
                <a:gd name="connsiteY5" fmla="*/ 1531650 h 1677256"/>
                <a:gd name="connsiteX6" fmla="*/ 615593 w 1694741"/>
                <a:gd name="connsiteY6" fmla="*/ 1673539 h 1677256"/>
                <a:gd name="connsiteX7" fmla="*/ 363344 w 1694741"/>
                <a:gd name="connsiteY7" fmla="*/ 1405526 h 1677256"/>
                <a:gd name="connsiteX8" fmla="*/ 738 w 1694741"/>
                <a:gd name="connsiteY8" fmla="*/ 1247870 h 1677256"/>
                <a:gd name="connsiteX9" fmla="*/ 464583 w 1694741"/>
                <a:gd name="connsiteY9" fmla="*/ 1218468 h 1677256"/>
                <a:gd name="connsiteX10" fmla="*/ 410641 w 1694741"/>
                <a:gd name="connsiteY10" fmla="*/ 995622 h 1677256"/>
                <a:gd name="connsiteX11" fmla="*/ 316047 w 1694741"/>
                <a:gd name="connsiteY11" fmla="*/ 790670 h 1677256"/>
                <a:gd name="connsiteX12" fmla="*/ 205689 w 1694741"/>
                <a:gd name="connsiteY12" fmla="*/ 506891 h 1677256"/>
                <a:gd name="connsiteX0" fmla="*/ 9782 w 1498834"/>
                <a:gd name="connsiteY0" fmla="*/ 506891 h 1677256"/>
                <a:gd name="connsiteX1" fmla="*/ 388155 w 1498834"/>
                <a:gd name="connsiteY1" fmla="*/ 49691 h 1677256"/>
                <a:gd name="connsiteX2" fmla="*/ 829590 w 1498834"/>
                <a:gd name="connsiteY2" fmla="*/ 65456 h 1677256"/>
                <a:gd name="connsiteX3" fmla="*/ 1491741 w 1498834"/>
                <a:gd name="connsiteY3" fmla="*/ 522656 h 1677256"/>
                <a:gd name="connsiteX4" fmla="*/ 1176431 w 1498834"/>
                <a:gd name="connsiteY4" fmla="*/ 1121746 h 1677256"/>
                <a:gd name="connsiteX5" fmla="*/ 1129134 w 1498834"/>
                <a:gd name="connsiteY5" fmla="*/ 1531650 h 1677256"/>
                <a:gd name="connsiteX6" fmla="*/ 419686 w 1498834"/>
                <a:gd name="connsiteY6" fmla="*/ 1673539 h 1677256"/>
                <a:gd name="connsiteX7" fmla="*/ 167437 w 1498834"/>
                <a:gd name="connsiteY7" fmla="*/ 1405526 h 1677256"/>
                <a:gd name="connsiteX8" fmla="*/ 268676 w 1498834"/>
                <a:gd name="connsiteY8" fmla="*/ 1218468 h 1677256"/>
                <a:gd name="connsiteX9" fmla="*/ 214734 w 1498834"/>
                <a:gd name="connsiteY9" fmla="*/ 995622 h 1677256"/>
                <a:gd name="connsiteX10" fmla="*/ 120140 w 1498834"/>
                <a:gd name="connsiteY10" fmla="*/ 790670 h 1677256"/>
                <a:gd name="connsiteX11" fmla="*/ 9782 w 1498834"/>
                <a:gd name="connsiteY11" fmla="*/ 506891 h 1677256"/>
                <a:gd name="connsiteX0" fmla="*/ 9782 w 1499209"/>
                <a:gd name="connsiteY0" fmla="*/ 506891 h 1842586"/>
                <a:gd name="connsiteX1" fmla="*/ 388155 w 1499209"/>
                <a:gd name="connsiteY1" fmla="*/ 49691 h 1842586"/>
                <a:gd name="connsiteX2" fmla="*/ 829590 w 1499209"/>
                <a:gd name="connsiteY2" fmla="*/ 65456 h 1842586"/>
                <a:gd name="connsiteX3" fmla="*/ 1491741 w 1499209"/>
                <a:gd name="connsiteY3" fmla="*/ 522656 h 1842586"/>
                <a:gd name="connsiteX4" fmla="*/ 1176431 w 1499209"/>
                <a:gd name="connsiteY4" fmla="*/ 1121746 h 1842586"/>
                <a:gd name="connsiteX5" fmla="*/ 1018776 w 1499209"/>
                <a:gd name="connsiteY5" fmla="*/ 1815430 h 1842586"/>
                <a:gd name="connsiteX6" fmla="*/ 419686 w 1499209"/>
                <a:gd name="connsiteY6" fmla="*/ 1673539 h 1842586"/>
                <a:gd name="connsiteX7" fmla="*/ 167437 w 1499209"/>
                <a:gd name="connsiteY7" fmla="*/ 1405526 h 1842586"/>
                <a:gd name="connsiteX8" fmla="*/ 268676 w 1499209"/>
                <a:gd name="connsiteY8" fmla="*/ 1218468 h 1842586"/>
                <a:gd name="connsiteX9" fmla="*/ 214734 w 1499209"/>
                <a:gd name="connsiteY9" fmla="*/ 995622 h 1842586"/>
                <a:gd name="connsiteX10" fmla="*/ 120140 w 1499209"/>
                <a:gd name="connsiteY10" fmla="*/ 790670 h 1842586"/>
                <a:gd name="connsiteX11" fmla="*/ 9782 w 1499209"/>
                <a:gd name="connsiteY11" fmla="*/ 506891 h 1842586"/>
                <a:gd name="connsiteX0" fmla="*/ 9782 w 1499209"/>
                <a:gd name="connsiteY0" fmla="*/ 506891 h 1839419"/>
                <a:gd name="connsiteX1" fmla="*/ 388155 w 1499209"/>
                <a:gd name="connsiteY1" fmla="*/ 49691 h 1839419"/>
                <a:gd name="connsiteX2" fmla="*/ 829590 w 1499209"/>
                <a:gd name="connsiteY2" fmla="*/ 65456 h 1839419"/>
                <a:gd name="connsiteX3" fmla="*/ 1491741 w 1499209"/>
                <a:gd name="connsiteY3" fmla="*/ 522656 h 1839419"/>
                <a:gd name="connsiteX4" fmla="*/ 1176431 w 1499209"/>
                <a:gd name="connsiteY4" fmla="*/ 1121746 h 1839419"/>
                <a:gd name="connsiteX5" fmla="*/ 1018776 w 1499209"/>
                <a:gd name="connsiteY5" fmla="*/ 1815430 h 1839419"/>
                <a:gd name="connsiteX6" fmla="*/ 419686 w 1499209"/>
                <a:gd name="connsiteY6" fmla="*/ 1673539 h 1839419"/>
                <a:gd name="connsiteX7" fmla="*/ 545809 w 1499209"/>
                <a:gd name="connsiteY7" fmla="*/ 1610478 h 1839419"/>
                <a:gd name="connsiteX8" fmla="*/ 268676 w 1499209"/>
                <a:gd name="connsiteY8" fmla="*/ 1218468 h 1839419"/>
                <a:gd name="connsiteX9" fmla="*/ 214734 w 1499209"/>
                <a:gd name="connsiteY9" fmla="*/ 995622 h 1839419"/>
                <a:gd name="connsiteX10" fmla="*/ 120140 w 1499209"/>
                <a:gd name="connsiteY10" fmla="*/ 790670 h 1839419"/>
                <a:gd name="connsiteX11" fmla="*/ 9782 w 1499209"/>
                <a:gd name="connsiteY11" fmla="*/ 506891 h 1839419"/>
                <a:gd name="connsiteX0" fmla="*/ 9782 w 1376470"/>
                <a:gd name="connsiteY0" fmla="*/ 506891 h 1839419"/>
                <a:gd name="connsiteX1" fmla="*/ 388155 w 1376470"/>
                <a:gd name="connsiteY1" fmla="*/ 49691 h 1839419"/>
                <a:gd name="connsiteX2" fmla="*/ 829590 w 1376470"/>
                <a:gd name="connsiteY2" fmla="*/ 65456 h 1839419"/>
                <a:gd name="connsiteX3" fmla="*/ 1365617 w 1376470"/>
                <a:gd name="connsiteY3" fmla="*/ 522656 h 1839419"/>
                <a:gd name="connsiteX4" fmla="*/ 1176431 w 1376470"/>
                <a:gd name="connsiteY4" fmla="*/ 1121746 h 1839419"/>
                <a:gd name="connsiteX5" fmla="*/ 1018776 w 1376470"/>
                <a:gd name="connsiteY5" fmla="*/ 1815430 h 1839419"/>
                <a:gd name="connsiteX6" fmla="*/ 419686 w 1376470"/>
                <a:gd name="connsiteY6" fmla="*/ 1673539 h 1839419"/>
                <a:gd name="connsiteX7" fmla="*/ 545809 w 1376470"/>
                <a:gd name="connsiteY7" fmla="*/ 1610478 h 1839419"/>
                <a:gd name="connsiteX8" fmla="*/ 268676 w 1376470"/>
                <a:gd name="connsiteY8" fmla="*/ 1218468 h 1839419"/>
                <a:gd name="connsiteX9" fmla="*/ 214734 w 1376470"/>
                <a:gd name="connsiteY9" fmla="*/ 995622 h 1839419"/>
                <a:gd name="connsiteX10" fmla="*/ 120140 w 1376470"/>
                <a:gd name="connsiteY10" fmla="*/ 790670 h 1839419"/>
                <a:gd name="connsiteX11" fmla="*/ 9782 w 1376470"/>
                <a:gd name="connsiteY11" fmla="*/ 506891 h 1839419"/>
                <a:gd name="connsiteX0" fmla="*/ 9782 w 1376470"/>
                <a:gd name="connsiteY0" fmla="*/ 506891 h 1835453"/>
                <a:gd name="connsiteX1" fmla="*/ 388155 w 1376470"/>
                <a:gd name="connsiteY1" fmla="*/ 49691 h 1835453"/>
                <a:gd name="connsiteX2" fmla="*/ 829590 w 1376470"/>
                <a:gd name="connsiteY2" fmla="*/ 65456 h 1835453"/>
                <a:gd name="connsiteX3" fmla="*/ 1365617 w 1376470"/>
                <a:gd name="connsiteY3" fmla="*/ 522656 h 1835453"/>
                <a:gd name="connsiteX4" fmla="*/ 1176431 w 1376470"/>
                <a:gd name="connsiteY4" fmla="*/ 1121746 h 1835453"/>
                <a:gd name="connsiteX5" fmla="*/ 1018776 w 1376470"/>
                <a:gd name="connsiteY5" fmla="*/ 1815430 h 1835453"/>
                <a:gd name="connsiteX6" fmla="*/ 545809 w 1376470"/>
                <a:gd name="connsiteY6" fmla="*/ 1610478 h 1835453"/>
                <a:gd name="connsiteX7" fmla="*/ 268676 w 1376470"/>
                <a:gd name="connsiteY7" fmla="*/ 1218468 h 1835453"/>
                <a:gd name="connsiteX8" fmla="*/ 214734 w 1376470"/>
                <a:gd name="connsiteY8" fmla="*/ 995622 h 1835453"/>
                <a:gd name="connsiteX9" fmla="*/ 120140 w 1376470"/>
                <a:gd name="connsiteY9" fmla="*/ 790670 h 1835453"/>
                <a:gd name="connsiteX10" fmla="*/ 9782 w 1376470"/>
                <a:gd name="connsiteY10" fmla="*/ 506891 h 1835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470" h="1835453">
                  <a:moveTo>
                    <a:pt x="9782" y="506891"/>
                  </a:moveTo>
                  <a:cubicBezTo>
                    <a:pt x="54451" y="383395"/>
                    <a:pt x="251520" y="123264"/>
                    <a:pt x="388155" y="49691"/>
                  </a:cubicBezTo>
                  <a:cubicBezTo>
                    <a:pt x="524790" y="-23882"/>
                    <a:pt x="666680" y="-13371"/>
                    <a:pt x="829590" y="65456"/>
                  </a:cubicBezTo>
                  <a:cubicBezTo>
                    <a:pt x="992500" y="144283"/>
                    <a:pt x="1307810" y="346608"/>
                    <a:pt x="1365617" y="522656"/>
                  </a:cubicBezTo>
                  <a:cubicBezTo>
                    <a:pt x="1423424" y="698704"/>
                    <a:pt x="1234238" y="906284"/>
                    <a:pt x="1176431" y="1121746"/>
                  </a:cubicBezTo>
                  <a:cubicBezTo>
                    <a:pt x="1118624" y="1337208"/>
                    <a:pt x="1123880" y="1733975"/>
                    <a:pt x="1018776" y="1815430"/>
                  </a:cubicBezTo>
                  <a:cubicBezTo>
                    <a:pt x="913672" y="1896885"/>
                    <a:pt x="670826" y="1709972"/>
                    <a:pt x="545809" y="1610478"/>
                  </a:cubicBezTo>
                  <a:cubicBezTo>
                    <a:pt x="520641" y="1534633"/>
                    <a:pt x="260793" y="1286785"/>
                    <a:pt x="268676" y="1218468"/>
                  </a:cubicBezTo>
                  <a:cubicBezTo>
                    <a:pt x="336993" y="1176427"/>
                    <a:pt x="171173" y="1064294"/>
                    <a:pt x="214734" y="995622"/>
                  </a:cubicBezTo>
                  <a:cubicBezTo>
                    <a:pt x="258295" y="926950"/>
                    <a:pt x="154299" y="872125"/>
                    <a:pt x="120140" y="790670"/>
                  </a:cubicBezTo>
                  <a:cubicBezTo>
                    <a:pt x="85981" y="709215"/>
                    <a:pt x="-34887" y="630387"/>
                    <a:pt x="9782" y="506891"/>
                  </a:cubicBezTo>
                  <a:close/>
                </a:path>
              </a:pathLst>
            </a:custGeom>
            <a:solidFill>
              <a:schemeClr val="bg1"/>
            </a:solidFill>
            <a:ln>
              <a:solidFill>
                <a:srgbClr val="FF0000"/>
              </a:solidFill>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ZoneTexte 7"/>
            <p:cNvSpPr txBox="1"/>
            <p:nvPr/>
          </p:nvSpPr>
          <p:spPr>
            <a:xfrm>
              <a:off x="5873098" y="3457003"/>
              <a:ext cx="166290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prstClr val="white"/>
                  </a:solidFill>
                  <a:effectLst/>
                  <a:uLnTx/>
                  <a:uFillTx/>
                  <a:latin typeface="Calibri"/>
                  <a:ea typeface="+mn-ea"/>
                  <a:cs typeface="+mn-cs"/>
                </a:rPr>
                <a:t>Liquide</a:t>
              </a: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6" name="Groupe 25"/>
            <p:cNvGrpSpPr/>
            <p:nvPr/>
          </p:nvGrpSpPr>
          <p:grpSpPr>
            <a:xfrm>
              <a:off x="4040637" y="3781783"/>
              <a:ext cx="2207141" cy="2114894"/>
              <a:chOff x="1701804" y="3035804"/>
              <a:chExt cx="2932079" cy="2697452"/>
            </a:xfrm>
          </p:grpSpPr>
          <p:cxnSp>
            <p:nvCxnSpPr>
              <p:cNvPr id="18" name="Connecteur droit avec flèche 17"/>
              <p:cNvCxnSpPr/>
              <p:nvPr/>
            </p:nvCxnSpPr>
            <p:spPr>
              <a:xfrm>
                <a:off x="3166746" y="3035804"/>
                <a:ext cx="0" cy="465204"/>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22" name="Connecteur droit avec flèche 21"/>
              <p:cNvCxnSpPr/>
              <p:nvPr/>
            </p:nvCxnSpPr>
            <p:spPr>
              <a:xfrm rot="10800000">
                <a:off x="3233862" y="5268052"/>
                <a:ext cx="0" cy="465204"/>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23" name="Connecteur droit avec flèche 22"/>
              <p:cNvCxnSpPr/>
              <p:nvPr/>
            </p:nvCxnSpPr>
            <p:spPr>
              <a:xfrm rot="5400000">
                <a:off x="4386918" y="4118139"/>
                <a:ext cx="0" cy="493931"/>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24" name="Connecteur droit avec flèche 23"/>
              <p:cNvCxnSpPr/>
              <p:nvPr/>
            </p:nvCxnSpPr>
            <p:spPr>
              <a:xfrm rot="16200000">
                <a:off x="1948770" y="4118139"/>
                <a:ext cx="0" cy="493931"/>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grpSp>
        <p:cxnSp>
          <p:nvCxnSpPr>
            <p:cNvPr id="28" name="Connecteur droit avec flèche 27"/>
            <p:cNvCxnSpPr/>
            <p:nvPr/>
          </p:nvCxnSpPr>
          <p:spPr>
            <a:xfrm rot="2589165">
              <a:off x="5756214" y="3984281"/>
              <a:ext cx="0" cy="364736"/>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29" name="Connecteur droit avec flèche 28"/>
            <p:cNvCxnSpPr/>
            <p:nvPr/>
          </p:nvCxnSpPr>
          <p:spPr>
            <a:xfrm rot="13389165">
              <a:off x="4598211" y="5356658"/>
              <a:ext cx="0" cy="364736"/>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30" name="Connecteur droit avec flèche 29"/>
            <p:cNvCxnSpPr/>
            <p:nvPr/>
          </p:nvCxnSpPr>
          <p:spPr>
            <a:xfrm rot="7989165">
              <a:off x="5794775" y="5278638"/>
              <a:ext cx="0" cy="37181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31" name="Connecteur droit avec flèche 30"/>
            <p:cNvCxnSpPr/>
            <p:nvPr/>
          </p:nvCxnSpPr>
          <p:spPr>
            <a:xfrm rot="18789165">
              <a:off x="4477120" y="4014498"/>
              <a:ext cx="0" cy="37181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33" name="Connecteur droit avec flèche 32"/>
            <p:cNvCxnSpPr/>
            <p:nvPr/>
          </p:nvCxnSpPr>
          <p:spPr>
            <a:xfrm rot="2589165">
              <a:off x="8148585" y="4163357"/>
              <a:ext cx="0" cy="364736"/>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34" name="Connecteur droit avec flèche 33"/>
            <p:cNvCxnSpPr/>
            <p:nvPr/>
          </p:nvCxnSpPr>
          <p:spPr>
            <a:xfrm rot="13389165">
              <a:off x="7273939" y="5226329"/>
              <a:ext cx="0" cy="364736"/>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35" name="Connecteur droit avec flèche 34"/>
            <p:cNvCxnSpPr/>
            <p:nvPr/>
          </p:nvCxnSpPr>
          <p:spPr>
            <a:xfrm rot="7989165">
              <a:off x="8017158" y="5165724"/>
              <a:ext cx="0" cy="37181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36" name="Connecteur droit avec flèche 35"/>
            <p:cNvCxnSpPr/>
            <p:nvPr/>
          </p:nvCxnSpPr>
          <p:spPr>
            <a:xfrm rot="18789165">
              <a:off x="6915091" y="4133985"/>
              <a:ext cx="0" cy="37181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38" name="Connecteur droit avec flèche 37"/>
            <p:cNvCxnSpPr/>
            <p:nvPr/>
          </p:nvCxnSpPr>
          <p:spPr>
            <a:xfrm>
              <a:off x="7536000" y="3751322"/>
              <a:ext cx="0" cy="364736"/>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39" name="Connecteur droit avec flèche 38"/>
            <p:cNvCxnSpPr/>
            <p:nvPr/>
          </p:nvCxnSpPr>
          <p:spPr>
            <a:xfrm rot="10800000">
              <a:off x="7586522" y="5501481"/>
              <a:ext cx="0" cy="364736"/>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40" name="Connecteur droit avec flèche 39"/>
            <p:cNvCxnSpPr/>
            <p:nvPr/>
          </p:nvCxnSpPr>
          <p:spPr>
            <a:xfrm rot="5400000">
              <a:off x="8175848" y="4607634"/>
              <a:ext cx="0" cy="37181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41" name="Connecteur droit avec flèche 40"/>
            <p:cNvCxnSpPr/>
            <p:nvPr/>
          </p:nvCxnSpPr>
          <p:spPr>
            <a:xfrm rot="16200000">
              <a:off x="6990971" y="4607634"/>
              <a:ext cx="0" cy="37181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sp>
          <p:nvSpPr>
            <p:cNvPr id="62" name="ZoneTexte 61"/>
            <p:cNvSpPr txBox="1"/>
            <p:nvPr/>
          </p:nvSpPr>
          <p:spPr>
            <a:xfrm>
              <a:off x="4943991" y="3488623"/>
              <a:ext cx="71516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0000"/>
                  </a:solidFill>
                  <a:effectLst/>
                  <a:uLnTx/>
                  <a:uFillTx/>
                  <a:latin typeface="Calibri"/>
                  <a:ea typeface="+mn-ea"/>
                  <a:cs typeface="+mn-cs"/>
                </a:rPr>
                <a:t>Pc</a:t>
              </a:r>
              <a:r>
                <a:rPr kumimoji="0" lang="en-US" sz="1800" b="0" i="0" u="none" strike="noStrike" kern="1200" cap="none" spc="0" normalizeH="0" baseline="0" noProof="0" dirty="0">
                  <a:ln>
                    <a:noFill/>
                  </a:ln>
                  <a:solidFill>
                    <a:prstClr val="black"/>
                  </a:solidFill>
                  <a:effectLst/>
                  <a:uLnTx/>
                  <a:uFillTx/>
                  <a:latin typeface="Calibri"/>
                  <a:ea typeface="+mn-ea"/>
                  <a:cs typeface="+mn-cs"/>
                </a:rPr>
                <a:t> </a:t>
              </a:r>
            </a:p>
          </p:txBody>
        </p:sp>
        <p:sp>
          <p:nvSpPr>
            <p:cNvPr id="85" name="ZoneTexte 84"/>
            <p:cNvSpPr txBox="1"/>
            <p:nvPr/>
          </p:nvSpPr>
          <p:spPr>
            <a:xfrm>
              <a:off x="3719855" y="5790314"/>
              <a:ext cx="5137360" cy="523220"/>
            </a:xfrm>
            <a:prstGeom prst="rect">
              <a:avLst/>
            </a:prstGeom>
            <a:noFill/>
          </p:spPr>
          <p:txBody>
            <a:bodyPr wrap="square" rtlCol="0">
              <a:spAutoFit/>
            </a:bodyPr>
            <a:lstStyle/>
            <a:p>
              <a:pPr marL="914400" marR="0" lvl="2"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white"/>
                  </a:solidFill>
                  <a:effectLst/>
                  <a:uLnTx/>
                  <a:uFillTx/>
                  <a:latin typeface="Calibri"/>
                  <a:ea typeface="+mn-ea"/>
                  <a:cs typeface="+mn-cs"/>
                </a:rPr>
                <a:t>Horizontale</a:t>
              </a:r>
              <a:r>
                <a:rPr kumimoji="0" lang="en-US" sz="2800" b="0" i="0" u="none" strike="noStrike" kern="1200" cap="none" spc="0" normalizeH="0" baseline="0" noProof="0" dirty="0">
                  <a:ln>
                    <a:noFill/>
                  </a:ln>
                  <a:solidFill>
                    <a:prstClr val="white"/>
                  </a:solidFill>
                  <a:effectLst/>
                  <a:uLnTx/>
                  <a:uFillTx/>
                  <a:latin typeface="Calibri"/>
                  <a:ea typeface="+mn-ea"/>
                  <a:cs typeface="+mn-cs"/>
                </a:rPr>
                <a:t>  </a:t>
              </a:r>
              <a:r>
                <a:rPr kumimoji="0" lang="en-US" sz="2800" b="0" i="0" u="none" strike="noStrike" kern="1200" cap="none" spc="0" normalizeH="0" baseline="0" noProof="0" dirty="0" err="1">
                  <a:ln>
                    <a:noFill/>
                  </a:ln>
                  <a:solidFill>
                    <a:prstClr val="white"/>
                  </a:solidFill>
                  <a:effectLst/>
                  <a:uLnTx/>
                  <a:uFillTx/>
                  <a:latin typeface="Calibri"/>
                  <a:ea typeface="+mn-ea"/>
                  <a:cs typeface="+mn-cs"/>
                </a:rPr>
                <a:t>isostatique</a:t>
              </a:r>
              <a:endParaRPr kumimoji="0" lang="en-US" sz="2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6" name="Groupe 5">
            <a:extLst>
              <a:ext uri="{FF2B5EF4-FFF2-40B4-BE49-F238E27FC236}">
                <a16:creationId xmlns:a16="http://schemas.microsoft.com/office/drawing/2014/main" id="{6C0B608C-F4DA-CC86-7FAA-126BB0B65A7C}"/>
              </a:ext>
            </a:extLst>
          </p:cNvPr>
          <p:cNvGrpSpPr/>
          <p:nvPr/>
        </p:nvGrpSpPr>
        <p:grpSpPr>
          <a:xfrm>
            <a:off x="-24561" y="1700808"/>
            <a:ext cx="3168352" cy="4621656"/>
            <a:chOff x="-24561" y="1700808"/>
            <a:chExt cx="3168352" cy="4621656"/>
          </a:xfrm>
        </p:grpSpPr>
        <p:sp>
          <p:nvSpPr>
            <p:cNvPr id="43" name="Cube 42"/>
            <p:cNvSpPr/>
            <p:nvPr/>
          </p:nvSpPr>
          <p:spPr>
            <a:xfrm>
              <a:off x="812732" y="3366375"/>
              <a:ext cx="1976852" cy="2956089"/>
            </a:xfrm>
            <a:prstGeom prst="cube">
              <a:avLst/>
            </a:prstGeom>
            <a:solidFill>
              <a:schemeClr val="tx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44" name="Groupe 43"/>
            <p:cNvGrpSpPr/>
            <p:nvPr/>
          </p:nvGrpSpPr>
          <p:grpSpPr>
            <a:xfrm>
              <a:off x="1543921" y="5753418"/>
              <a:ext cx="409554" cy="145602"/>
              <a:chOff x="7021142" y="4001343"/>
              <a:chExt cx="536851" cy="363860"/>
            </a:xfrm>
            <a:solidFill>
              <a:schemeClr val="tx2">
                <a:lumMod val="60000"/>
                <a:lumOff val="40000"/>
              </a:schemeClr>
            </a:solidFill>
          </p:grpSpPr>
          <p:pic>
            <p:nvPicPr>
              <p:cNvPr id="57" name="Picture 2" descr="C:\Users\darty\Dropbox\dossiers communs 2 ordinateurs\compression Vasculab\anatomie M Inf\cheville.jpg"/>
              <p:cNvPicPr>
                <a:picLocks noChangeAspect="1" noChangeArrowheads="1"/>
              </p:cNvPicPr>
              <p:nvPr/>
            </p:nvPicPr>
            <p:blipFill rotWithShape="1">
              <a:blip r:embed="rId3" cstate="print">
                <a:extLst>
                  <a:ext uri="{BEBA8EAE-BF5A-486C-A8C5-ECC9F3942E4B}">
                    <a14:imgProps xmlns:a14="http://schemas.microsoft.com/office/drawing/2010/main">
                      <a14:imgLayer r:embed="rId4">
                        <a14:imgEffect>
                          <a14:brightnessContrast bright="-15000"/>
                        </a14:imgEffect>
                      </a14:imgLayer>
                    </a14:imgProps>
                  </a:ext>
                  <a:ext uri="{28A0092B-C50C-407E-A947-70E740481C1C}">
                    <a14:useLocalDpi xmlns:a14="http://schemas.microsoft.com/office/drawing/2010/main" val="0"/>
                  </a:ext>
                </a:extLst>
              </a:blip>
              <a:srcRect l="34602" t="14217" r="37260" b="58833"/>
              <a:stretch/>
            </p:blipFill>
            <p:spPr bwMode="auto">
              <a:xfrm rot="16200000">
                <a:off x="7107702" y="3916014"/>
                <a:ext cx="361827" cy="534947"/>
              </a:xfrm>
              <a:prstGeom prst="rect">
                <a:avLst/>
              </a:prstGeom>
              <a:grpFill/>
              <a:scene3d>
                <a:camera prst="orthographicFront">
                  <a:rot lat="10800000" lon="0" rev="0"/>
                </a:camera>
                <a:lightRig rig="threePt" dir="t"/>
              </a:scene3d>
            </p:spPr>
          </p:pic>
          <p:sp>
            <p:nvSpPr>
              <p:cNvPr id="58" name="Forme libre 57"/>
              <p:cNvSpPr/>
              <p:nvPr/>
            </p:nvSpPr>
            <p:spPr>
              <a:xfrm>
                <a:off x="7022012" y="4001343"/>
                <a:ext cx="535981" cy="363860"/>
              </a:xfrm>
              <a:custGeom>
                <a:avLst/>
                <a:gdLst>
                  <a:gd name="connsiteX0" fmla="*/ 909976 w 2380688"/>
                  <a:gd name="connsiteY0" fmla="*/ 134354 h 2065975"/>
                  <a:gd name="connsiteX1" fmla="*/ 548026 w 2380688"/>
                  <a:gd name="connsiteY1" fmla="*/ 324854 h 2065975"/>
                  <a:gd name="connsiteX2" fmla="*/ 287676 w 2380688"/>
                  <a:gd name="connsiteY2" fmla="*/ 712204 h 2065975"/>
                  <a:gd name="connsiteX3" fmla="*/ 262276 w 2380688"/>
                  <a:gd name="connsiteY3" fmla="*/ 1334504 h 2065975"/>
                  <a:gd name="connsiteX4" fmla="*/ 808376 w 2380688"/>
                  <a:gd name="connsiteY4" fmla="*/ 1817104 h 2065975"/>
                  <a:gd name="connsiteX5" fmla="*/ 1925976 w 2380688"/>
                  <a:gd name="connsiteY5" fmla="*/ 1563104 h 2065975"/>
                  <a:gd name="connsiteX6" fmla="*/ 2211726 w 2380688"/>
                  <a:gd name="connsiteY6" fmla="*/ 858254 h 2065975"/>
                  <a:gd name="connsiteX7" fmla="*/ 1938676 w 2380688"/>
                  <a:gd name="connsiteY7" fmla="*/ 280404 h 2065975"/>
                  <a:gd name="connsiteX8" fmla="*/ 1487826 w 2380688"/>
                  <a:gd name="connsiteY8" fmla="*/ 134354 h 2065975"/>
                  <a:gd name="connsiteX9" fmla="*/ 1621176 w 2380688"/>
                  <a:gd name="connsiteY9" fmla="*/ 140704 h 2065975"/>
                  <a:gd name="connsiteX10" fmla="*/ 2218076 w 2380688"/>
                  <a:gd name="connsiteY10" fmla="*/ 147054 h 2065975"/>
                  <a:gd name="connsiteX11" fmla="*/ 2199026 w 2380688"/>
                  <a:gd name="connsiteY11" fmla="*/ 1848854 h 2065975"/>
                  <a:gd name="connsiteX12" fmla="*/ 173376 w 2380688"/>
                  <a:gd name="connsiteY12" fmla="*/ 1855204 h 2065975"/>
                  <a:gd name="connsiteX13" fmla="*/ 192426 w 2380688"/>
                  <a:gd name="connsiteY13" fmla="*/ 134354 h 2065975"/>
                  <a:gd name="connsiteX14" fmla="*/ 909976 w 2380688"/>
                  <a:gd name="connsiteY14" fmla="*/ 134354 h 2065975"/>
                  <a:gd name="connsiteX0" fmla="*/ 909976 w 2380688"/>
                  <a:gd name="connsiteY0" fmla="*/ 134354 h 1855204"/>
                  <a:gd name="connsiteX1" fmla="*/ 548026 w 2380688"/>
                  <a:gd name="connsiteY1" fmla="*/ 324854 h 1855204"/>
                  <a:gd name="connsiteX2" fmla="*/ 287676 w 2380688"/>
                  <a:gd name="connsiteY2" fmla="*/ 712204 h 1855204"/>
                  <a:gd name="connsiteX3" fmla="*/ 262276 w 2380688"/>
                  <a:gd name="connsiteY3" fmla="*/ 1334504 h 1855204"/>
                  <a:gd name="connsiteX4" fmla="*/ 808376 w 2380688"/>
                  <a:gd name="connsiteY4" fmla="*/ 1817104 h 1855204"/>
                  <a:gd name="connsiteX5" fmla="*/ 1925976 w 2380688"/>
                  <a:gd name="connsiteY5" fmla="*/ 1563104 h 1855204"/>
                  <a:gd name="connsiteX6" fmla="*/ 2211726 w 2380688"/>
                  <a:gd name="connsiteY6" fmla="*/ 858254 h 1855204"/>
                  <a:gd name="connsiteX7" fmla="*/ 1938676 w 2380688"/>
                  <a:gd name="connsiteY7" fmla="*/ 280404 h 1855204"/>
                  <a:gd name="connsiteX8" fmla="*/ 1487826 w 2380688"/>
                  <a:gd name="connsiteY8" fmla="*/ 134354 h 1855204"/>
                  <a:gd name="connsiteX9" fmla="*/ 1621176 w 2380688"/>
                  <a:gd name="connsiteY9" fmla="*/ 140704 h 1855204"/>
                  <a:gd name="connsiteX10" fmla="*/ 2218076 w 2380688"/>
                  <a:gd name="connsiteY10" fmla="*/ 147054 h 1855204"/>
                  <a:gd name="connsiteX11" fmla="*/ 2199026 w 2380688"/>
                  <a:gd name="connsiteY11" fmla="*/ 1848854 h 1855204"/>
                  <a:gd name="connsiteX12" fmla="*/ 173376 w 2380688"/>
                  <a:gd name="connsiteY12" fmla="*/ 1855204 h 1855204"/>
                  <a:gd name="connsiteX13" fmla="*/ 192426 w 2380688"/>
                  <a:gd name="connsiteY13" fmla="*/ 134354 h 1855204"/>
                  <a:gd name="connsiteX14" fmla="*/ 909976 w 2380688"/>
                  <a:gd name="connsiteY14" fmla="*/ 134354 h 1855204"/>
                  <a:gd name="connsiteX0" fmla="*/ 736600 w 2207312"/>
                  <a:gd name="connsiteY0" fmla="*/ 134354 h 1855204"/>
                  <a:gd name="connsiteX1" fmla="*/ 374650 w 2207312"/>
                  <a:gd name="connsiteY1" fmla="*/ 324854 h 1855204"/>
                  <a:gd name="connsiteX2" fmla="*/ 114300 w 2207312"/>
                  <a:gd name="connsiteY2" fmla="*/ 712204 h 1855204"/>
                  <a:gd name="connsiteX3" fmla="*/ 88900 w 2207312"/>
                  <a:gd name="connsiteY3" fmla="*/ 1334504 h 1855204"/>
                  <a:gd name="connsiteX4" fmla="*/ 635000 w 2207312"/>
                  <a:gd name="connsiteY4" fmla="*/ 1817104 h 1855204"/>
                  <a:gd name="connsiteX5" fmla="*/ 1752600 w 2207312"/>
                  <a:gd name="connsiteY5" fmla="*/ 1563104 h 1855204"/>
                  <a:gd name="connsiteX6" fmla="*/ 2038350 w 2207312"/>
                  <a:gd name="connsiteY6" fmla="*/ 858254 h 1855204"/>
                  <a:gd name="connsiteX7" fmla="*/ 1765300 w 2207312"/>
                  <a:gd name="connsiteY7" fmla="*/ 280404 h 1855204"/>
                  <a:gd name="connsiteX8" fmla="*/ 1314450 w 2207312"/>
                  <a:gd name="connsiteY8" fmla="*/ 134354 h 1855204"/>
                  <a:gd name="connsiteX9" fmla="*/ 1447800 w 2207312"/>
                  <a:gd name="connsiteY9" fmla="*/ 140704 h 1855204"/>
                  <a:gd name="connsiteX10" fmla="*/ 2044700 w 2207312"/>
                  <a:gd name="connsiteY10" fmla="*/ 147054 h 1855204"/>
                  <a:gd name="connsiteX11" fmla="*/ 2025650 w 2207312"/>
                  <a:gd name="connsiteY11" fmla="*/ 1848854 h 1855204"/>
                  <a:gd name="connsiteX12" fmla="*/ 0 w 2207312"/>
                  <a:gd name="connsiteY12" fmla="*/ 1855204 h 1855204"/>
                  <a:gd name="connsiteX13" fmla="*/ 19050 w 2207312"/>
                  <a:gd name="connsiteY13" fmla="*/ 134354 h 1855204"/>
                  <a:gd name="connsiteX14" fmla="*/ 736600 w 2207312"/>
                  <a:gd name="connsiteY14" fmla="*/ 134354 h 1855204"/>
                  <a:gd name="connsiteX0" fmla="*/ 736600 w 2044700"/>
                  <a:gd name="connsiteY0" fmla="*/ 134354 h 1855204"/>
                  <a:gd name="connsiteX1" fmla="*/ 374650 w 2044700"/>
                  <a:gd name="connsiteY1" fmla="*/ 324854 h 1855204"/>
                  <a:gd name="connsiteX2" fmla="*/ 114300 w 2044700"/>
                  <a:gd name="connsiteY2" fmla="*/ 712204 h 1855204"/>
                  <a:gd name="connsiteX3" fmla="*/ 88900 w 2044700"/>
                  <a:gd name="connsiteY3" fmla="*/ 1334504 h 1855204"/>
                  <a:gd name="connsiteX4" fmla="*/ 635000 w 2044700"/>
                  <a:gd name="connsiteY4" fmla="*/ 1817104 h 1855204"/>
                  <a:gd name="connsiteX5" fmla="*/ 1752600 w 2044700"/>
                  <a:gd name="connsiteY5" fmla="*/ 1563104 h 1855204"/>
                  <a:gd name="connsiteX6" fmla="*/ 2038350 w 2044700"/>
                  <a:gd name="connsiteY6" fmla="*/ 858254 h 1855204"/>
                  <a:gd name="connsiteX7" fmla="*/ 1765300 w 2044700"/>
                  <a:gd name="connsiteY7" fmla="*/ 280404 h 1855204"/>
                  <a:gd name="connsiteX8" fmla="*/ 1314450 w 2044700"/>
                  <a:gd name="connsiteY8" fmla="*/ 134354 h 1855204"/>
                  <a:gd name="connsiteX9" fmla="*/ 1447800 w 2044700"/>
                  <a:gd name="connsiteY9" fmla="*/ 140704 h 1855204"/>
                  <a:gd name="connsiteX10" fmla="*/ 2044700 w 2044700"/>
                  <a:gd name="connsiteY10" fmla="*/ 147054 h 1855204"/>
                  <a:gd name="connsiteX11" fmla="*/ 2025650 w 2044700"/>
                  <a:gd name="connsiteY11" fmla="*/ 1848854 h 1855204"/>
                  <a:gd name="connsiteX12" fmla="*/ 0 w 2044700"/>
                  <a:gd name="connsiteY12" fmla="*/ 1855204 h 1855204"/>
                  <a:gd name="connsiteX13" fmla="*/ 19050 w 2044700"/>
                  <a:gd name="connsiteY13" fmla="*/ 134354 h 1855204"/>
                  <a:gd name="connsiteX14" fmla="*/ 736600 w 2044700"/>
                  <a:gd name="connsiteY14" fmla="*/ 134354 h 1855204"/>
                  <a:gd name="connsiteX0" fmla="*/ 736600 w 2044700"/>
                  <a:gd name="connsiteY0" fmla="*/ 115018 h 1835868"/>
                  <a:gd name="connsiteX1" fmla="*/ 374650 w 2044700"/>
                  <a:gd name="connsiteY1" fmla="*/ 305518 h 1835868"/>
                  <a:gd name="connsiteX2" fmla="*/ 114300 w 2044700"/>
                  <a:gd name="connsiteY2" fmla="*/ 692868 h 1835868"/>
                  <a:gd name="connsiteX3" fmla="*/ 88900 w 2044700"/>
                  <a:gd name="connsiteY3" fmla="*/ 1315168 h 1835868"/>
                  <a:gd name="connsiteX4" fmla="*/ 635000 w 2044700"/>
                  <a:gd name="connsiteY4" fmla="*/ 1797768 h 1835868"/>
                  <a:gd name="connsiteX5" fmla="*/ 1752600 w 2044700"/>
                  <a:gd name="connsiteY5" fmla="*/ 1543768 h 1835868"/>
                  <a:gd name="connsiteX6" fmla="*/ 2038350 w 2044700"/>
                  <a:gd name="connsiteY6" fmla="*/ 838918 h 1835868"/>
                  <a:gd name="connsiteX7" fmla="*/ 1765300 w 2044700"/>
                  <a:gd name="connsiteY7" fmla="*/ 261068 h 1835868"/>
                  <a:gd name="connsiteX8" fmla="*/ 1314450 w 2044700"/>
                  <a:gd name="connsiteY8" fmla="*/ 115018 h 1835868"/>
                  <a:gd name="connsiteX9" fmla="*/ 1447800 w 2044700"/>
                  <a:gd name="connsiteY9" fmla="*/ 121368 h 1835868"/>
                  <a:gd name="connsiteX10" fmla="*/ 2044700 w 2044700"/>
                  <a:gd name="connsiteY10" fmla="*/ 127718 h 1835868"/>
                  <a:gd name="connsiteX11" fmla="*/ 2025650 w 2044700"/>
                  <a:gd name="connsiteY11" fmla="*/ 1829518 h 1835868"/>
                  <a:gd name="connsiteX12" fmla="*/ 0 w 2044700"/>
                  <a:gd name="connsiteY12" fmla="*/ 1835868 h 1835868"/>
                  <a:gd name="connsiteX13" fmla="*/ 19050 w 2044700"/>
                  <a:gd name="connsiteY13" fmla="*/ 115018 h 1835868"/>
                  <a:gd name="connsiteX14" fmla="*/ 736600 w 2044700"/>
                  <a:gd name="connsiteY14" fmla="*/ 115018 h 1835868"/>
                  <a:gd name="connsiteX0" fmla="*/ 736600 w 2044700"/>
                  <a:gd name="connsiteY0" fmla="*/ 8925 h 1729775"/>
                  <a:gd name="connsiteX1" fmla="*/ 374650 w 2044700"/>
                  <a:gd name="connsiteY1" fmla="*/ 199425 h 1729775"/>
                  <a:gd name="connsiteX2" fmla="*/ 114300 w 2044700"/>
                  <a:gd name="connsiteY2" fmla="*/ 586775 h 1729775"/>
                  <a:gd name="connsiteX3" fmla="*/ 88900 w 2044700"/>
                  <a:gd name="connsiteY3" fmla="*/ 1209075 h 1729775"/>
                  <a:gd name="connsiteX4" fmla="*/ 635000 w 2044700"/>
                  <a:gd name="connsiteY4" fmla="*/ 1691675 h 1729775"/>
                  <a:gd name="connsiteX5" fmla="*/ 1752600 w 2044700"/>
                  <a:gd name="connsiteY5" fmla="*/ 1437675 h 1729775"/>
                  <a:gd name="connsiteX6" fmla="*/ 2038350 w 2044700"/>
                  <a:gd name="connsiteY6" fmla="*/ 732825 h 1729775"/>
                  <a:gd name="connsiteX7" fmla="*/ 1765300 w 2044700"/>
                  <a:gd name="connsiteY7" fmla="*/ 154975 h 1729775"/>
                  <a:gd name="connsiteX8" fmla="*/ 1314450 w 2044700"/>
                  <a:gd name="connsiteY8" fmla="*/ 8925 h 1729775"/>
                  <a:gd name="connsiteX9" fmla="*/ 1447800 w 2044700"/>
                  <a:gd name="connsiteY9" fmla="*/ 15275 h 1729775"/>
                  <a:gd name="connsiteX10" fmla="*/ 2044700 w 2044700"/>
                  <a:gd name="connsiteY10" fmla="*/ 21625 h 1729775"/>
                  <a:gd name="connsiteX11" fmla="*/ 2025650 w 2044700"/>
                  <a:gd name="connsiteY11" fmla="*/ 1723425 h 1729775"/>
                  <a:gd name="connsiteX12" fmla="*/ 0 w 2044700"/>
                  <a:gd name="connsiteY12" fmla="*/ 1729775 h 1729775"/>
                  <a:gd name="connsiteX13" fmla="*/ 19050 w 2044700"/>
                  <a:gd name="connsiteY13" fmla="*/ 8925 h 1729775"/>
                  <a:gd name="connsiteX14" fmla="*/ 736600 w 2044700"/>
                  <a:gd name="connsiteY14" fmla="*/ 8925 h 1729775"/>
                  <a:gd name="connsiteX0" fmla="*/ 736600 w 2044700"/>
                  <a:gd name="connsiteY0" fmla="*/ 8925 h 1729775"/>
                  <a:gd name="connsiteX1" fmla="*/ 374650 w 2044700"/>
                  <a:gd name="connsiteY1" fmla="*/ 199425 h 1729775"/>
                  <a:gd name="connsiteX2" fmla="*/ 114300 w 2044700"/>
                  <a:gd name="connsiteY2" fmla="*/ 586775 h 1729775"/>
                  <a:gd name="connsiteX3" fmla="*/ 88900 w 2044700"/>
                  <a:gd name="connsiteY3" fmla="*/ 1209075 h 1729775"/>
                  <a:gd name="connsiteX4" fmla="*/ 635000 w 2044700"/>
                  <a:gd name="connsiteY4" fmla="*/ 1691675 h 1729775"/>
                  <a:gd name="connsiteX5" fmla="*/ 1733550 w 2044700"/>
                  <a:gd name="connsiteY5" fmla="*/ 1399575 h 1729775"/>
                  <a:gd name="connsiteX6" fmla="*/ 2038350 w 2044700"/>
                  <a:gd name="connsiteY6" fmla="*/ 732825 h 1729775"/>
                  <a:gd name="connsiteX7" fmla="*/ 1765300 w 2044700"/>
                  <a:gd name="connsiteY7" fmla="*/ 154975 h 1729775"/>
                  <a:gd name="connsiteX8" fmla="*/ 1314450 w 2044700"/>
                  <a:gd name="connsiteY8" fmla="*/ 8925 h 1729775"/>
                  <a:gd name="connsiteX9" fmla="*/ 1447800 w 2044700"/>
                  <a:gd name="connsiteY9" fmla="*/ 15275 h 1729775"/>
                  <a:gd name="connsiteX10" fmla="*/ 2044700 w 2044700"/>
                  <a:gd name="connsiteY10" fmla="*/ 21625 h 1729775"/>
                  <a:gd name="connsiteX11" fmla="*/ 2025650 w 2044700"/>
                  <a:gd name="connsiteY11" fmla="*/ 1723425 h 1729775"/>
                  <a:gd name="connsiteX12" fmla="*/ 0 w 2044700"/>
                  <a:gd name="connsiteY12" fmla="*/ 1729775 h 1729775"/>
                  <a:gd name="connsiteX13" fmla="*/ 19050 w 2044700"/>
                  <a:gd name="connsiteY13" fmla="*/ 8925 h 1729775"/>
                  <a:gd name="connsiteX14" fmla="*/ 736600 w 2044700"/>
                  <a:gd name="connsiteY14" fmla="*/ 8925 h 1729775"/>
                  <a:gd name="connsiteX0" fmla="*/ 736600 w 2044700"/>
                  <a:gd name="connsiteY0" fmla="*/ 8925 h 1729775"/>
                  <a:gd name="connsiteX1" fmla="*/ 374650 w 2044700"/>
                  <a:gd name="connsiteY1" fmla="*/ 199425 h 1729775"/>
                  <a:gd name="connsiteX2" fmla="*/ 114300 w 2044700"/>
                  <a:gd name="connsiteY2" fmla="*/ 586775 h 1729775"/>
                  <a:gd name="connsiteX3" fmla="*/ 165100 w 2044700"/>
                  <a:gd name="connsiteY3" fmla="*/ 1247175 h 1729775"/>
                  <a:gd name="connsiteX4" fmla="*/ 635000 w 2044700"/>
                  <a:gd name="connsiteY4" fmla="*/ 1691675 h 1729775"/>
                  <a:gd name="connsiteX5" fmla="*/ 1733550 w 2044700"/>
                  <a:gd name="connsiteY5" fmla="*/ 1399575 h 1729775"/>
                  <a:gd name="connsiteX6" fmla="*/ 2038350 w 2044700"/>
                  <a:gd name="connsiteY6" fmla="*/ 732825 h 1729775"/>
                  <a:gd name="connsiteX7" fmla="*/ 1765300 w 2044700"/>
                  <a:gd name="connsiteY7" fmla="*/ 154975 h 1729775"/>
                  <a:gd name="connsiteX8" fmla="*/ 1314450 w 2044700"/>
                  <a:gd name="connsiteY8" fmla="*/ 8925 h 1729775"/>
                  <a:gd name="connsiteX9" fmla="*/ 1447800 w 2044700"/>
                  <a:gd name="connsiteY9" fmla="*/ 15275 h 1729775"/>
                  <a:gd name="connsiteX10" fmla="*/ 2044700 w 2044700"/>
                  <a:gd name="connsiteY10" fmla="*/ 21625 h 1729775"/>
                  <a:gd name="connsiteX11" fmla="*/ 2025650 w 2044700"/>
                  <a:gd name="connsiteY11" fmla="*/ 1723425 h 1729775"/>
                  <a:gd name="connsiteX12" fmla="*/ 0 w 2044700"/>
                  <a:gd name="connsiteY12" fmla="*/ 1729775 h 1729775"/>
                  <a:gd name="connsiteX13" fmla="*/ 19050 w 2044700"/>
                  <a:gd name="connsiteY13" fmla="*/ 8925 h 1729775"/>
                  <a:gd name="connsiteX14" fmla="*/ 736600 w 2044700"/>
                  <a:gd name="connsiteY14" fmla="*/ 8925 h 1729775"/>
                  <a:gd name="connsiteX0" fmla="*/ 736600 w 2084261"/>
                  <a:gd name="connsiteY0" fmla="*/ 116700 h 1837550"/>
                  <a:gd name="connsiteX1" fmla="*/ 374650 w 2084261"/>
                  <a:gd name="connsiteY1" fmla="*/ 307200 h 1837550"/>
                  <a:gd name="connsiteX2" fmla="*/ 114300 w 2084261"/>
                  <a:gd name="connsiteY2" fmla="*/ 694550 h 1837550"/>
                  <a:gd name="connsiteX3" fmla="*/ 165100 w 2084261"/>
                  <a:gd name="connsiteY3" fmla="*/ 1354950 h 1837550"/>
                  <a:gd name="connsiteX4" fmla="*/ 635000 w 2084261"/>
                  <a:gd name="connsiteY4" fmla="*/ 1799450 h 1837550"/>
                  <a:gd name="connsiteX5" fmla="*/ 1733550 w 2084261"/>
                  <a:gd name="connsiteY5" fmla="*/ 1507350 h 1837550"/>
                  <a:gd name="connsiteX6" fmla="*/ 2038350 w 2084261"/>
                  <a:gd name="connsiteY6" fmla="*/ 840600 h 1837550"/>
                  <a:gd name="connsiteX7" fmla="*/ 1765300 w 2084261"/>
                  <a:gd name="connsiteY7" fmla="*/ 262750 h 1837550"/>
                  <a:gd name="connsiteX8" fmla="*/ 1314450 w 2084261"/>
                  <a:gd name="connsiteY8" fmla="*/ 116700 h 1837550"/>
                  <a:gd name="connsiteX9" fmla="*/ 1447800 w 2084261"/>
                  <a:gd name="connsiteY9" fmla="*/ 116700 h 1837550"/>
                  <a:gd name="connsiteX10" fmla="*/ 2044700 w 2084261"/>
                  <a:gd name="connsiteY10" fmla="*/ 129400 h 1837550"/>
                  <a:gd name="connsiteX11" fmla="*/ 2025650 w 2084261"/>
                  <a:gd name="connsiteY11" fmla="*/ 1831200 h 1837550"/>
                  <a:gd name="connsiteX12" fmla="*/ 0 w 2084261"/>
                  <a:gd name="connsiteY12" fmla="*/ 1837550 h 1837550"/>
                  <a:gd name="connsiteX13" fmla="*/ 19050 w 2084261"/>
                  <a:gd name="connsiteY13" fmla="*/ 116700 h 1837550"/>
                  <a:gd name="connsiteX14" fmla="*/ 736600 w 2084261"/>
                  <a:gd name="connsiteY14" fmla="*/ 116700 h 1837550"/>
                  <a:gd name="connsiteX0" fmla="*/ 736600 w 2084261"/>
                  <a:gd name="connsiteY0" fmla="*/ 10819 h 1731669"/>
                  <a:gd name="connsiteX1" fmla="*/ 374650 w 2084261"/>
                  <a:gd name="connsiteY1" fmla="*/ 201319 h 1731669"/>
                  <a:gd name="connsiteX2" fmla="*/ 114300 w 2084261"/>
                  <a:gd name="connsiteY2" fmla="*/ 588669 h 1731669"/>
                  <a:gd name="connsiteX3" fmla="*/ 165100 w 2084261"/>
                  <a:gd name="connsiteY3" fmla="*/ 1249069 h 1731669"/>
                  <a:gd name="connsiteX4" fmla="*/ 635000 w 2084261"/>
                  <a:gd name="connsiteY4" fmla="*/ 1693569 h 1731669"/>
                  <a:gd name="connsiteX5" fmla="*/ 1733550 w 2084261"/>
                  <a:gd name="connsiteY5" fmla="*/ 1401469 h 1731669"/>
                  <a:gd name="connsiteX6" fmla="*/ 2038350 w 2084261"/>
                  <a:gd name="connsiteY6" fmla="*/ 734719 h 1731669"/>
                  <a:gd name="connsiteX7" fmla="*/ 1765300 w 2084261"/>
                  <a:gd name="connsiteY7" fmla="*/ 156869 h 1731669"/>
                  <a:gd name="connsiteX8" fmla="*/ 1314450 w 2084261"/>
                  <a:gd name="connsiteY8" fmla="*/ 10819 h 1731669"/>
                  <a:gd name="connsiteX9" fmla="*/ 1447800 w 2084261"/>
                  <a:gd name="connsiteY9" fmla="*/ 10819 h 1731669"/>
                  <a:gd name="connsiteX10" fmla="*/ 2044700 w 2084261"/>
                  <a:gd name="connsiteY10" fmla="*/ 23519 h 1731669"/>
                  <a:gd name="connsiteX11" fmla="*/ 2025650 w 2084261"/>
                  <a:gd name="connsiteY11" fmla="*/ 1725319 h 1731669"/>
                  <a:gd name="connsiteX12" fmla="*/ 0 w 2084261"/>
                  <a:gd name="connsiteY12" fmla="*/ 1731669 h 1731669"/>
                  <a:gd name="connsiteX13" fmla="*/ 19050 w 2084261"/>
                  <a:gd name="connsiteY13" fmla="*/ 10819 h 1731669"/>
                  <a:gd name="connsiteX14" fmla="*/ 736600 w 2084261"/>
                  <a:gd name="connsiteY14" fmla="*/ 10819 h 1731669"/>
                  <a:gd name="connsiteX0" fmla="*/ 736600 w 2212758"/>
                  <a:gd name="connsiteY0" fmla="*/ 11057 h 1853744"/>
                  <a:gd name="connsiteX1" fmla="*/ 374650 w 2212758"/>
                  <a:gd name="connsiteY1" fmla="*/ 201557 h 1853744"/>
                  <a:gd name="connsiteX2" fmla="*/ 114300 w 2212758"/>
                  <a:gd name="connsiteY2" fmla="*/ 588907 h 1853744"/>
                  <a:gd name="connsiteX3" fmla="*/ 165100 w 2212758"/>
                  <a:gd name="connsiteY3" fmla="*/ 1249307 h 1853744"/>
                  <a:gd name="connsiteX4" fmla="*/ 635000 w 2212758"/>
                  <a:gd name="connsiteY4" fmla="*/ 1693807 h 1853744"/>
                  <a:gd name="connsiteX5" fmla="*/ 1733550 w 2212758"/>
                  <a:gd name="connsiteY5" fmla="*/ 1401707 h 1853744"/>
                  <a:gd name="connsiteX6" fmla="*/ 2038350 w 2212758"/>
                  <a:gd name="connsiteY6" fmla="*/ 734957 h 1853744"/>
                  <a:gd name="connsiteX7" fmla="*/ 1765300 w 2212758"/>
                  <a:gd name="connsiteY7" fmla="*/ 157107 h 1853744"/>
                  <a:gd name="connsiteX8" fmla="*/ 1314450 w 2212758"/>
                  <a:gd name="connsiteY8" fmla="*/ 11057 h 1853744"/>
                  <a:gd name="connsiteX9" fmla="*/ 1447800 w 2212758"/>
                  <a:gd name="connsiteY9" fmla="*/ 11057 h 1853744"/>
                  <a:gd name="connsiteX10" fmla="*/ 2057400 w 2212758"/>
                  <a:gd name="connsiteY10" fmla="*/ 17407 h 1853744"/>
                  <a:gd name="connsiteX11" fmla="*/ 2025650 w 2212758"/>
                  <a:gd name="connsiteY11" fmla="*/ 1725557 h 1853744"/>
                  <a:gd name="connsiteX12" fmla="*/ 0 w 2212758"/>
                  <a:gd name="connsiteY12" fmla="*/ 1731907 h 1853744"/>
                  <a:gd name="connsiteX13" fmla="*/ 19050 w 2212758"/>
                  <a:gd name="connsiteY13" fmla="*/ 11057 h 1853744"/>
                  <a:gd name="connsiteX14" fmla="*/ 736600 w 2212758"/>
                  <a:gd name="connsiteY14" fmla="*/ 11057 h 1853744"/>
                  <a:gd name="connsiteX0" fmla="*/ 736600 w 2057400"/>
                  <a:gd name="connsiteY0" fmla="*/ 11057 h 1853744"/>
                  <a:gd name="connsiteX1" fmla="*/ 374650 w 2057400"/>
                  <a:gd name="connsiteY1" fmla="*/ 201557 h 1853744"/>
                  <a:gd name="connsiteX2" fmla="*/ 114300 w 2057400"/>
                  <a:gd name="connsiteY2" fmla="*/ 588907 h 1853744"/>
                  <a:gd name="connsiteX3" fmla="*/ 165100 w 2057400"/>
                  <a:gd name="connsiteY3" fmla="*/ 1249307 h 1853744"/>
                  <a:gd name="connsiteX4" fmla="*/ 635000 w 2057400"/>
                  <a:gd name="connsiteY4" fmla="*/ 1693807 h 1853744"/>
                  <a:gd name="connsiteX5" fmla="*/ 1733550 w 2057400"/>
                  <a:gd name="connsiteY5" fmla="*/ 1401707 h 1853744"/>
                  <a:gd name="connsiteX6" fmla="*/ 2038350 w 2057400"/>
                  <a:gd name="connsiteY6" fmla="*/ 734957 h 1853744"/>
                  <a:gd name="connsiteX7" fmla="*/ 1765300 w 2057400"/>
                  <a:gd name="connsiteY7" fmla="*/ 157107 h 1853744"/>
                  <a:gd name="connsiteX8" fmla="*/ 1314450 w 2057400"/>
                  <a:gd name="connsiteY8" fmla="*/ 11057 h 1853744"/>
                  <a:gd name="connsiteX9" fmla="*/ 1447800 w 2057400"/>
                  <a:gd name="connsiteY9" fmla="*/ 11057 h 1853744"/>
                  <a:gd name="connsiteX10" fmla="*/ 2057400 w 2057400"/>
                  <a:gd name="connsiteY10" fmla="*/ 17407 h 1853744"/>
                  <a:gd name="connsiteX11" fmla="*/ 2025650 w 2057400"/>
                  <a:gd name="connsiteY11" fmla="*/ 1725557 h 1853744"/>
                  <a:gd name="connsiteX12" fmla="*/ 0 w 2057400"/>
                  <a:gd name="connsiteY12" fmla="*/ 1731907 h 1853744"/>
                  <a:gd name="connsiteX13" fmla="*/ 19050 w 2057400"/>
                  <a:gd name="connsiteY13" fmla="*/ 11057 h 1853744"/>
                  <a:gd name="connsiteX14" fmla="*/ 736600 w 2057400"/>
                  <a:gd name="connsiteY14" fmla="*/ 11057 h 1853744"/>
                  <a:gd name="connsiteX0" fmla="*/ 736600 w 2057400"/>
                  <a:gd name="connsiteY0" fmla="*/ 11057 h 1731907"/>
                  <a:gd name="connsiteX1" fmla="*/ 374650 w 2057400"/>
                  <a:gd name="connsiteY1" fmla="*/ 201557 h 1731907"/>
                  <a:gd name="connsiteX2" fmla="*/ 114300 w 2057400"/>
                  <a:gd name="connsiteY2" fmla="*/ 588907 h 1731907"/>
                  <a:gd name="connsiteX3" fmla="*/ 165100 w 2057400"/>
                  <a:gd name="connsiteY3" fmla="*/ 1249307 h 1731907"/>
                  <a:gd name="connsiteX4" fmla="*/ 635000 w 2057400"/>
                  <a:gd name="connsiteY4" fmla="*/ 1693807 h 1731907"/>
                  <a:gd name="connsiteX5" fmla="*/ 1733550 w 2057400"/>
                  <a:gd name="connsiteY5" fmla="*/ 1401707 h 1731907"/>
                  <a:gd name="connsiteX6" fmla="*/ 2038350 w 2057400"/>
                  <a:gd name="connsiteY6" fmla="*/ 734957 h 1731907"/>
                  <a:gd name="connsiteX7" fmla="*/ 1765300 w 2057400"/>
                  <a:gd name="connsiteY7" fmla="*/ 157107 h 1731907"/>
                  <a:gd name="connsiteX8" fmla="*/ 1314450 w 2057400"/>
                  <a:gd name="connsiteY8" fmla="*/ 11057 h 1731907"/>
                  <a:gd name="connsiteX9" fmla="*/ 1447800 w 2057400"/>
                  <a:gd name="connsiteY9" fmla="*/ 11057 h 1731907"/>
                  <a:gd name="connsiteX10" fmla="*/ 2057400 w 2057400"/>
                  <a:gd name="connsiteY10" fmla="*/ 17407 h 1731907"/>
                  <a:gd name="connsiteX11" fmla="*/ 2025650 w 2057400"/>
                  <a:gd name="connsiteY11" fmla="*/ 1725557 h 1731907"/>
                  <a:gd name="connsiteX12" fmla="*/ 0 w 2057400"/>
                  <a:gd name="connsiteY12" fmla="*/ 1731907 h 1731907"/>
                  <a:gd name="connsiteX13" fmla="*/ 19050 w 2057400"/>
                  <a:gd name="connsiteY13" fmla="*/ 11057 h 1731907"/>
                  <a:gd name="connsiteX14" fmla="*/ 736600 w 2057400"/>
                  <a:gd name="connsiteY14" fmla="*/ 11057 h 1731907"/>
                  <a:gd name="connsiteX0" fmla="*/ 736600 w 2182446"/>
                  <a:gd name="connsiteY0" fmla="*/ 12700 h 1856798"/>
                  <a:gd name="connsiteX1" fmla="*/ 374650 w 2182446"/>
                  <a:gd name="connsiteY1" fmla="*/ 203200 h 1856798"/>
                  <a:gd name="connsiteX2" fmla="*/ 114300 w 2182446"/>
                  <a:gd name="connsiteY2" fmla="*/ 590550 h 1856798"/>
                  <a:gd name="connsiteX3" fmla="*/ 165100 w 2182446"/>
                  <a:gd name="connsiteY3" fmla="*/ 1250950 h 1856798"/>
                  <a:gd name="connsiteX4" fmla="*/ 635000 w 2182446"/>
                  <a:gd name="connsiteY4" fmla="*/ 1695450 h 1856798"/>
                  <a:gd name="connsiteX5" fmla="*/ 1733550 w 2182446"/>
                  <a:gd name="connsiteY5" fmla="*/ 1403350 h 1856798"/>
                  <a:gd name="connsiteX6" fmla="*/ 2038350 w 2182446"/>
                  <a:gd name="connsiteY6" fmla="*/ 736600 h 1856798"/>
                  <a:gd name="connsiteX7" fmla="*/ 1765300 w 2182446"/>
                  <a:gd name="connsiteY7" fmla="*/ 158750 h 1856798"/>
                  <a:gd name="connsiteX8" fmla="*/ 1314450 w 2182446"/>
                  <a:gd name="connsiteY8" fmla="*/ 12700 h 1856798"/>
                  <a:gd name="connsiteX9" fmla="*/ 1447800 w 2182446"/>
                  <a:gd name="connsiteY9" fmla="*/ 12700 h 1856798"/>
                  <a:gd name="connsiteX10" fmla="*/ 2051050 w 2182446"/>
                  <a:gd name="connsiteY10" fmla="*/ 0 h 1856798"/>
                  <a:gd name="connsiteX11" fmla="*/ 2025650 w 2182446"/>
                  <a:gd name="connsiteY11" fmla="*/ 1727200 h 1856798"/>
                  <a:gd name="connsiteX12" fmla="*/ 0 w 2182446"/>
                  <a:gd name="connsiteY12" fmla="*/ 1733550 h 1856798"/>
                  <a:gd name="connsiteX13" fmla="*/ 19050 w 2182446"/>
                  <a:gd name="connsiteY13" fmla="*/ 12700 h 1856798"/>
                  <a:gd name="connsiteX14" fmla="*/ 736600 w 2182446"/>
                  <a:gd name="connsiteY14" fmla="*/ 12700 h 1856798"/>
                  <a:gd name="connsiteX0" fmla="*/ 736600 w 2051050"/>
                  <a:gd name="connsiteY0" fmla="*/ 12700 h 1856798"/>
                  <a:gd name="connsiteX1" fmla="*/ 374650 w 2051050"/>
                  <a:gd name="connsiteY1" fmla="*/ 203200 h 1856798"/>
                  <a:gd name="connsiteX2" fmla="*/ 114300 w 2051050"/>
                  <a:gd name="connsiteY2" fmla="*/ 590550 h 1856798"/>
                  <a:gd name="connsiteX3" fmla="*/ 165100 w 2051050"/>
                  <a:gd name="connsiteY3" fmla="*/ 1250950 h 1856798"/>
                  <a:gd name="connsiteX4" fmla="*/ 635000 w 2051050"/>
                  <a:gd name="connsiteY4" fmla="*/ 1695450 h 1856798"/>
                  <a:gd name="connsiteX5" fmla="*/ 1733550 w 2051050"/>
                  <a:gd name="connsiteY5" fmla="*/ 1403350 h 1856798"/>
                  <a:gd name="connsiteX6" fmla="*/ 2038350 w 2051050"/>
                  <a:gd name="connsiteY6" fmla="*/ 736600 h 1856798"/>
                  <a:gd name="connsiteX7" fmla="*/ 1765300 w 2051050"/>
                  <a:gd name="connsiteY7" fmla="*/ 158750 h 1856798"/>
                  <a:gd name="connsiteX8" fmla="*/ 1314450 w 2051050"/>
                  <a:gd name="connsiteY8" fmla="*/ 12700 h 1856798"/>
                  <a:gd name="connsiteX9" fmla="*/ 1447800 w 2051050"/>
                  <a:gd name="connsiteY9" fmla="*/ 12700 h 1856798"/>
                  <a:gd name="connsiteX10" fmla="*/ 2051050 w 2051050"/>
                  <a:gd name="connsiteY10" fmla="*/ 0 h 1856798"/>
                  <a:gd name="connsiteX11" fmla="*/ 2025650 w 2051050"/>
                  <a:gd name="connsiteY11" fmla="*/ 1727200 h 1856798"/>
                  <a:gd name="connsiteX12" fmla="*/ 0 w 2051050"/>
                  <a:gd name="connsiteY12" fmla="*/ 1733550 h 1856798"/>
                  <a:gd name="connsiteX13" fmla="*/ 19050 w 2051050"/>
                  <a:gd name="connsiteY13" fmla="*/ 12700 h 1856798"/>
                  <a:gd name="connsiteX14" fmla="*/ 736600 w 2051050"/>
                  <a:gd name="connsiteY14" fmla="*/ 12700 h 1856798"/>
                  <a:gd name="connsiteX0" fmla="*/ 736600 w 2051050"/>
                  <a:gd name="connsiteY0" fmla="*/ 12700 h 1733550"/>
                  <a:gd name="connsiteX1" fmla="*/ 374650 w 2051050"/>
                  <a:gd name="connsiteY1" fmla="*/ 203200 h 1733550"/>
                  <a:gd name="connsiteX2" fmla="*/ 114300 w 2051050"/>
                  <a:gd name="connsiteY2" fmla="*/ 590550 h 1733550"/>
                  <a:gd name="connsiteX3" fmla="*/ 165100 w 2051050"/>
                  <a:gd name="connsiteY3" fmla="*/ 1250950 h 1733550"/>
                  <a:gd name="connsiteX4" fmla="*/ 635000 w 2051050"/>
                  <a:gd name="connsiteY4" fmla="*/ 1695450 h 1733550"/>
                  <a:gd name="connsiteX5" fmla="*/ 1733550 w 2051050"/>
                  <a:gd name="connsiteY5" fmla="*/ 1403350 h 1733550"/>
                  <a:gd name="connsiteX6" fmla="*/ 2038350 w 2051050"/>
                  <a:gd name="connsiteY6" fmla="*/ 736600 h 1733550"/>
                  <a:gd name="connsiteX7" fmla="*/ 1765300 w 2051050"/>
                  <a:gd name="connsiteY7" fmla="*/ 158750 h 1733550"/>
                  <a:gd name="connsiteX8" fmla="*/ 1314450 w 2051050"/>
                  <a:gd name="connsiteY8" fmla="*/ 12700 h 1733550"/>
                  <a:gd name="connsiteX9" fmla="*/ 1447800 w 2051050"/>
                  <a:gd name="connsiteY9" fmla="*/ 12700 h 1733550"/>
                  <a:gd name="connsiteX10" fmla="*/ 2051050 w 2051050"/>
                  <a:gd name="connsiteY10" fmla="*/ 0 h 1733550"/>
                  <a:gd name="connsiteX11" fmla="*/ 2025650 w 2051050"/>
                  <a:gd name="connsiteY11" fmla="*/ 1727200 h 1733550"/>
                  <a:gd name="connsiteX12" fmla="*/ 0 w 2051050"/>
                  <a:gd name="connsiteY12" fmla="*/ 1733550 h 1733550"/>
                  <a:gd name="connsiteX13" fmla="*/ 19050 w 2051050"/>
                  <a:gd name="connsiteY13" fmla="*/ 12700 h 1733550"/>
                  <a:gd name="connsiteX14" fmla="*/ 736600 w 2051050"/>
                  <a:gd name="connsiteY14" fmla="*/ 12700 h 173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51050" h="1733550">
                    <a:moveTo>
                      <a:pt x="736600" y="12700"/>
                    </a:moveTo>
                    <a:cubicBezTo>
                      <a:pt x="795867" y="44450"/>
                      <a:pt x="478367" y="106892"/>
                      <a:pt x="374650" y="203200"/>
                    </a:cubicBezTo>
                    <a:cubicBezTo>
                      <a:pt x="270933" y="299508"/>
                      <a:pt x="149225" y="415925"/>
                      <a:pt x="114300" y="590550"/>
                    </a:cubicBezTo>
                    <a:cubicBezTo>
                      <a:pt x="79375" y="765175"/>
                      <a:pt x="78317" y="1066800"/>
                      <a:pt x="165100" y="1250950"/>
                    </a:cubicBezTo>
                    <a:cubicBezTo>
                      <a:pt x="251883" y="1435100"/>
                      <a:pt x="373592" y="1670050"/>
                      <a:pt x="635000" y="1695450"/>
                    </a:cubicBezTo>
                    <a:cubicBezTo>
                      <a:pt x="896408" y="1720850"/>
                      <a:pt x="1499658" y="1563158"/>
                      <a:pt x="1733550" y="1403350"/>
                    </a:cubicBezTo>
                    <a:cubicBezTo>
                      <a:pt x="1967442" y="1243542"/>
                      <a:pt x="2033058" y="944033"/>
                      <a:pt x="2038350" y="736600"/>
                    </a:cubicBezTo>
                    <a:cubicBezTo>
                      <a:pt x="2043642" y="529167"/>
                      <a:pt x="1885950" y="279400"/>
                      <a:pt x="1765300" y="158750"/>
                    </a:cubicBezTo>
                    <a:cubicBezTo>
                      <a:pt x="1644650" y="38100"/>
                      <a:pt x="1367367" y="37042"/>
                      <a:pt x="1314450" y="12700"/>
                    </a:cubicBezTo>
                    <a:cubicBezTo>
                      <a:pt x="1261533" y="-11642"/>
                      <a:pt x="1325033" y="14817"/>
                      <a:pt x="1447800" y="12700"/>
                    </a:cubicBezTo>
                    <a:lnTo>
                      <a:pt x="2051050" y="0"/>
                    </a:lnTo>
                    <a:lnTo>
                      <a:pt x="2025650" y="1727200"/>
                    </a:lnTo>
                    <a:lnTo>
                      <a:pt x="0" y="1733550"/>
                    </a:lnTo>
                    <a:lnTo>
                      <a:pt x="19050" y="12700"/>
                    </a:lnTo>
                    <a:lnTo>
                      <a:pt x="736600" y="127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5" name="Groupe 44"/>
            <p:cNvGrpSpPr/>
            <p:nvPr/>
          </p:nvGrpSpPr>
          <p:grpSpPr>
            <a:xfrm rot="16389844">
              <a:off x="1545658" y="4633889"/>
              <a:ext cx="450933" cy="829998"/>
              <a:chOff x="-26857" y="393708"/>
              <a:chExt cx="5560353" cy="6069758"/>
            </a:xfrm>
            <a:solidFill>
              <a:schemeClr val="accent1">
                <a:lumMod val="40000"/>
                <a:lumOff val="60000"/>
              </a:schemeClr>
            </a:solidFill>
            <a:scene3d>
              <a:camera prst="orthographicFront">
                <a:rot lat="10800000" lon="0" rev="0"/>
              </a:camera>
              <a:lightRig rig="threePt" dir="t"/>
            </a:scene3d>
          </p:grpSpPr>
          <p:pic>
            <p:nvPicPr>
              <p:cNvPr id="52" name="Picture 2" descr="C:\Users\darty\Dropbox\dossiers communs 2 ordinateurs\compression Vasculab\anatomie M Inf\mollet.jp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8011" t="14300" r="39915" b="60434"/>
              <a:stretch/>
            </p:blipFill>
            <p:spPr bwMode="auto">
              <a:xfrm>
                <a:off x="323528" y="556280"/>
                <a:ext cx="5091146" cy="5515410"/>
              </a:xfrm>
              <a:prstGeom prst="rect">
                <a:avLst/>
              </a:prstGeom>
              <a:grpFill/>
              <a:ln>
                <a:noFill/>
              </a:ln>
            </p:spPr>
          </p:pic>
          <p:sp>
            <p:nvSpPr>
              <p:cNvPr id="53" name="Forme libre 52"/>
              <p:cNvSpPr/>
              <p:nvPr/>
            </p:nvSpPr>
            <p:spPr>
              <a:xfrm>
                <a:off x="256243" y="502427"/>
                <a:ext cx="2205156" cy="3559719"/>
              </a:xfrm>
              <a:custGeom>
                <a:avLst/>
                <a:gdLst>
                  <a:gd name="connsiteX0" fmla="*/ 285835 w 1322321"/>
                  <a:gd name="connsiteY0" fmla="*/ 2391580 h 2583568"/>
                  <a:gd name="connsiteX1" fmla="*/ 463256 w 1322321"/>
                  <a:gd name="connsiteY1" fmla="*/ 1832022 h 2583568"/>
                  <a:gd name="connsiteX2" fmla="*/ 504199 w 1322321"/>
                  <a:gd name="connsiteY2" fmla="*/ 1791079 h 2583568"/>
                  <a:gd name="connsiteX3" fmla="*/ 586086 w 1322321"/>
                  <a:gd name="connsiteY3" fmla="*/ 1422589 h 2583568"/>
                  <a:gd name="connsiteX4" fmla="*/ 654325 w 1322321"/>
                  <a:gd name="connsiteY4" fmla="*/ 999509 h 2583568"/>
                  <a:gd name="connsiteX5" fmla="*/ 872689 w 1322321"/>
                  <a:gd name="connsiteY5" fmla="*/ 644667 h 2583568"/>
                  <a:gd name="connsiteX6" fmla="*/ 1295769 w 1322321"/>
                  <a:gd name="connsiteY6" fmla="*/ 221586 h 2583568"/>
                  <a:gd name="connsiteX7" fmla="*/ 1254826 w 1322321"/>
                  <a:gd name="connsiteY7" fmla="*/ 221586 h 2583568"/>
                  <a:gd name="connsiteX8" fmla="*/ 1063757 w 1322321"/>
                  <a:gd name="connsiteY8" fmla="*/ 3222 h 2583568"/>
                  <a:gd name="connsiteX9" fmla="*/ 449608 w 1322321"/>
                  <a:gd name="connsiteY9" fmla="*/ 412655 h 2583568"/>
                  <a:gd name="connsiteX10" fmla="*/ 272187 w 1322321"/>
                  <a:gd name="connsiteY10" fmla="*/ 876679 h 2583568"/>
                  <a:gd name="connsiteX11" fmla="*/ 81119 w 1322321"/>
                  <a:gd name="connsiteY11" fmla="*/ 1695544 h 2583568"/>
                  <a:gd name="connsiteX12" fmla="*/ 12880 w 1322321"/>
                  <a:gd name="connsiteY12" fmla="*/ 2487115 h 2583568"/>
                  <a:gd name="connsiteX13" fmla="*/ 326778 w 1322321"/>
                  <a:gd name="connsiteY13" fmla="*/ 2541706 h 2583568"/>
                  <a:gd name="connsiteX0" fmla="*/ 285835 w 2347933"/>
                  <a:gd name="connsiteY0" fmla="*/ 3058898 h 3250886"/>
                  <a:gd name="connsiteX1" fmla="*/ 463256 w 2347933"/>
                  <a:gd name="connsiteY1" fmla="*/ 2499340 h 3250886"/>
                  <a:gd name="connsiteX2" fmla="*/ 504199 w 2347933"/>
                  <a:gd name="connsiteY2" fmla="*/ 2458397 h 3250886"/>
                  <a:gd name="connsiteX3" fmla="*/ 586086 w 2347933"/>
                  <a:gd name="connsiteY3" fmla="*/ 2089907 h 3250886"/>
                  <a:gd name="connsiteX4" fmla="*/ 654325 w 2347933"/>
                  <a:gd name="connsiteY4" fmla="*/ 1666827 h 3250886"/>
                  <a:gd name="connsiteX5" fmla="*/ 872689 w 2347933"/>
                  <a:gd name="connsiteY5" fmla="*/ 1311985 h 3250886"/>
                  <a:gd name="connsiteX6" fmla="*/ 1295769 w 2347933"/>
                  <a:gd name="connsiteY6" fmla="*/ 888904 h 3250886"/>
                  <a:gd name="connsiteX7" fmla="*/ 2346647 w 2347933"/>
                  <a:gd name="connsiteY7" fmla="*/ 1800 h 3250886"/>
                  <a:gd name="connsiteX8" fmla="*/ 1063757 w 2347933"/>
                  <a:gd name="connsiteY8" fmla="*/ 670540 h 3250886"/>
                  <a:gd name="connsiteX9" fmla="*/ 449608 w 2347933"/>
                  <a:gd name="connsiteY9" fmla="*/ 1079973 h 3250886"/>
                  <a:gd name="connsiteX10" fmla="*/ 272187 w 2347933"/>
                  <a:gd name="connsiteY10" fmla="*/ 1543997 h 3250886"/>
                  <a:gd name="connsiteX11" fmla="*/ 81119 w 2347933"/>
                  <a:gd name="connsiteY11" fmla="*/ 2362862 h 3250886"/>
                  <a:gd name="connsiteX12" fmla="*/ 12880 w 2347933"/>
                  <a:gd name="connsiteY12" fmla="*/ 3154433 h 3250886"/>
                  <a:gd name="connsiteX13" fmla="*/ 326778 w 2347933"/>
                  <a:gd name="connsiteY13" fmla="*/ 3209024 h 3250886"/>
                  <a:gd name="connsiteX0" fmla="*/ 285835 w 2347933"/>
                  <a:gd name="connsiteY0" fmla="*/ 3303478 h 3495466"/>
                  <a:gd name="connsiteX1" fmla="*/ 463256 w 2347933"/>
                  <a:gd name="connsiteY1" fmla="*/ 2743920 h 3495466"/>
                  <a:gd name="connsiteX2" fmla="*/ 504199 w 2347933"/>
                  <a:gd name="connsiteY2" fmla="*/ 2702977 h 3495466"/>
                  <a:gd name="connsiteX3" fmla="*/ 586086 w 2347933"/>
                  <a:gd name="connsiteY3" fmla="*/ 2334487 h 3495466"/>
                  <a:gd name="connsiteX4" fmla="*/ 654325 w 2347933"/>
                  <a:gd name="connsiteY4" fmla="*/ 1911407 h 3495466"/>
                  <a:gd name="connsiteX5" fmla="*/ 872689 w 2347933"/>
                  <a:gd name="connsiteY5" fmla="*/ 1556565 h 3495466"/>
                  <a:gd name="connsiteX6" fmla="*/ 1295769 w 2347933"/>
                  <a:gd name="connsiteY6" fmla="*/ 1133484 h 3495466"/>
                  <a:gd name="connsiteX7" fmla="*/ 2346647 w 2347933"/>
                  <a:gd name="connsiteY7" fmla="*/ 246380 h 3495466"/>
                  <a:gd name="connsiteX8" fmla="*/ 1063757 w 2347933"/>
                  <a:gd name="connsiteY8" fmla="*/ 915120 h 3495466"/>
                  <a:gd name="connsiteX9" fmla="*/ 244892 w 2347933"/>
                  <a:gd name="connsiteY9" fmla="*/ 14368 h 3495466"/>
                  <a:gd name="connsiteX10" fmla="*/ 272187 w 2347933"/>
                  <a:gd name="connsiteY10" fmla="*/ 1788577 h 3495466"/>
                  <a:gd name="connsiteX11" fmla="*/ 81119 w 2347933"/>
                  <a:gd name="connsiteY11" fmla="*/ 2607442 h 3495466"/>
                  <a:gd name="connsiteX12" fmla="*/ 12880 w 2347933"/>
                  <a:gd name="connsiteY12" fmla="*/ 3399013 h 3495466"/>
                  <a:gd name="connsiteX13" fmla="*/ 326778 w 2347933"/>
                  <a:gd name="connsiteY13" fmla="*/ 3453604 h 3495466"/>
                  <a:gd name="connsiteX0" fmla="*/ 284638 w 2346736"/>
                  <a:gd name="connsiteY0" fmla="*/ 3303478 h 3495466"/>
                  <a:gd name="connsiteX1" fmla="*/ 462059 w 2346736"/>
                  <a:gd name="connsiteY1" fmla="*/ 2743920 h 3495466"/>
                  <a:gd name="connsiteX2" fmla="*/ 503002 w 2346736"/>
                  <a:gd name="connsiteY2" fmla="*/ 2702977 h 3495466"/>
                  <a:gd name="connsiteX3" fmla="*/ 584889 w 2346736"/>
                  <a:gd name="connsiteY3" fmla="*/ 2334487 h 3495466"/>
                  <a:gd name="connsiteX4" fmla="*/ 653128 w 2346736"/>
                  <a:gd name="connsiteY4" fmla="*/ 1911407 h 3495466"/>
                  <a:gd name="connsiteX5" fmla="*/ 871492 w 2346736"/>
                  <a:gd name="connsiteY5" fmla="*/ 1556565 h 3495466"/>
                  <a:gd name="connsiteX6" fmla="*/ 1294572 w 2346736"/>
                  <a:gd name="connsiteY6" fmla="*/ 1133484 h 3495466"/>
                  <a:gd name="connsiteX7" fmla="*/ 2345450 w 2346736"/>
                  <a:gd name="connsiteY7" fmla="*/ 246380 h 3495466"/>
                  <a:gd name="connsiteX8" fmla="*/ 1062560 w 2346736"/>
                  <a:gd name="connsiteY8" fmla="*/ 915120 h 3495466"/>
                  <a:gd name="connsiteX9" fmla="*/ 243695 w 2346736"/>
                  <a:gd name="connsiteY9" fmla="*/ 14368 h 3495466"/>
                  <a:gd name="connsiteX10" fmla="*/ 270990 w 2346736"/>
                  <a:gd name="connsiteY10" fmla="*/ 1788577 h 3495466"/>
                  <a:gd name="connsiteX11" fmla="*/ 202752 w 2346736"/>
                  <a:gd name="connsiteY11" fmla="*/ 2075180 h 3495466"/>
                  <a:gd name="connsiteX12" fmla="*/ 79922 w 2346736"/>
                  <a:gd name="connsiteY12" fmla="*/ 2607442 h 3495466"/>
                  <a:gd name="connsiteX13" fmla="*/ 11683 w 2346736"/>
                  <a:gd name="connsiteY13" fmla="*/ 3399013 h 3495466"/>
                  <a:gd name="connsiteX14" fmla="*/ 325581 w 2346736"/>
                  <a:gd name="connsiteY14" fmla="*/ 3453604 h 3495466"/>
                  <a:gd name="connsiteX0" fmla="*/ 284638 w 2346736"/>
                  <a:gd name="connsiteY0" fmla="*/ 3312741 h 3504729"/>
                  <a:gd name="connsiteX1" fmla="*/ 462059 w 2346736"/>
                  <a:gd name="connsiteY1" fmla="*/ 2753183 h 3504729"/>
                  <a:gd name="connsiteX2" fmla="*/ 503002 w 2346736"/>
                  <a:gd name="connsiteY2" fmla="*/ 2712240 h 3504729"/>
                  <a:gd name="connsiteX3" fmla="*/ 584889 w 2346736"/>
                  <a:gd name="connsiteY3" fmla="*/ 2343750 h 3504729"/>
                  <a:gd name="connsiteX4" fmla="*/ 653128 w 2346736"/>
                  <a:gd name="connsiteY4" fmla="*/ 1920670 h 3504729"/>
                  <a:gd name="connsiteX5" fmla="*/ 871492 w 2346736"/>
                  <a:gd name="connsiteY5" fmla="*/ 1565828 h 3504729"/>
                  <a:gd name="connsiteX6" fmla="*/ 1294572 w 2346736"/>
                  <a:gd name="connsiteY6" fmla="*/ 1142747 h 3504729"/>
                  <a:gd name="connsiteX7" fmla="*/ 2345450 w 2346736"/>
                  <a:gd name="connsiteY7" fmla="*/ 255643 h 3504729"/>
                  <a:gd name="connsiteX8" fmla="*/ 1062560 w 2346736"/>
                  <a:gd name="connsiteY8" fmla="*/ 924383 h 3504729"/>
                  <a:gd name="connsiteX9" fmla="*/ 243695 w 2346736"/>
                  <a:gd name="connsiteY9" fmla="*/ 23631 h 3504729"/>
                  <a:gd name="connsiteX10" fmla="*/ 202752 w 2346736"/>
                  <a:gd name="connsiteY10" fmla="*/ 2084443 h 3504729"/>
                  <a:gd name="connsiteX11" fmla="*/ 79922 w 2346736"/>
                  <a:gd name="connsiteY11" fmla="*/ 2616705 h 3504729"/>
                  <a:gd name="connsiteX12" fmla="*/ 11683 w 2346736"/>
                  <a:gd name="connsiteY12" fmla="*/ 3408276 h 3504729"/>
                  <a:gd name="connsiteX13" fmla="*/ 325581 w 2346736"/>
                  <a:gd name="connsiteY13" fmla="*/ 3462867 h 3504729"/>
                  <a:gd name="connsiteX0" fmla="*/ 284638 w 2346736"/>
                  <a:gd name="connsiteY0" fmla="*/ 3333787 h 3525775"/>
                  <a:gd name="connsiteX1" fmla="*/ 462059 w 2346736"/>
                  <a:gd name="connsiteY1" fmla="*/ 2774229 h 3525775"/>
                  <a:gd name="connsiteX2" fmla="*/ 503002 w 2346736"/>
                  <a:gd name="connsiteY2" fmla="*/ 2733286 h 3525775"/>
                  <a:gd name="connsiteX3" fmla="*/ 584889 w 2346736"/>
                  <a:gd name="connsiteY3" fmla="*/ 2364796 h 3525775"/>
                  <a:gd name="connsiteX4" fmla="*/ 653128 w 2346736"/>
                  <a:gd name="connsiteY4" fmla="*/ 1941716 h 3525775"/>
                  <a:gd name="connsiteX5" fmla="*/ 871492 w 2346736"/>
                  <a:gd name="connsiteY5" fmla="*/ 1586874 h 3525775"/>
                  <a:gd name="connsiteX6" fmla="*/ 1294572 w 2346736"/>
                  <a:gd name="connsiteY6" fmla="*/ 1163793 h 3525775"/>
                  <a:gd name="connsiteX7" fmla="*/ 2345450 w 2346736"/>
                  <a:gd name="connsiteY7" fmla="*/ 276689 h 3525775"/>
                  <a:gd name="connsiteX8" fmla="*/ 1062560 w 2346736"/>
                  <a:gd name="connsiteY8" fmla="*/ 945429 h 3525775"/>
                  <a:gd name="connsiteX9" fmla="*/ 243695 w 2346736"/>
                  <a:gd name="connsiteY9" fmla="*/ 44677 h 3525775"/>
                  <a:gd name="connsiteX10" fmla="*/ 79922 w 2346736"/>
                  <a:gd name="connsiteY10" fmla="*/ 2637751 h 3525775"/>
                  <a:gd name="connsiteX11" fmla="*/ 11683 w 2346736"/>
                  <a:gd name="connsiteY11" fmla="*/ 3429322 h 3525775"/>
                  <a:gd name="connsiteX12" fmla="*/ 325581 w 2346736"/>
                  <a:gd name="connsiteY12" fmla="*/ 3483913 h 3525775"/>
                  <a:gd name="connsiteX0" fmla="*/ 274605 w 2336703"/>
                  <a:gd name="connsiteY0" fmla="*/ 3371642 h 3563630"/>
                  <a:gd name="connsiteX1" fmla="*/ 452026 w 2336703"/>
                  <a:gd name="connsiteY1" fmla="*/ 2812084 h 3563630"/>
                  <a:gd name="connsiteX2" fmla="*/ 492969 w 2336703"/>
                  <a:gd name="connsiteY2" fmla="*/ 2771141 h 3563630"/>
                  <a:gd name="connsiteX3" fmla="*/ 574856 w 2336703"/>
                  <a:gd name="connsiteY3" fmla="*/ 2402651 h 3563630"/>
                  <a:gd name="connsiteX4" fmla="*/ 643095 w 2336703"/>
                  <a:gd name="connsiteY4" fmla="*/ 1979571 h 3563630"/>
                  <a:gd name="connsiteX5" fmla="*/ 861459 w 2336703"/>
                  <a:gd name="connsiteY5" fmla="*/ 1624729 h 3563630"/>
                  <a:gd name="connsiteX6" fmla="*/ 1284539 w 2336703"/>
                  <a:gd name="connsiteY6" fmla="*/ 1201648 h 3563630"/>
                  <a:gd name="connsiteX7" fmla="*/ 2335417 w 2336703"/>
                  <a:gd name="connsiteY7" fmla="*/ 314544 h 3563630"/>
                  <a:gd name="connsiteX8" fmla="*/ 1052527 w 2336703"/>
                  <a:gd name="connsiteY8" fmla="*/ 983284 h 3563630"/>
                  <a:gd name="connsiteX9" fmla="*/ 233662 w 2336703"/>
                  <a:gd name="connsiteY9" fmla="*/ 82532 h 3563630"/>
                  <a:gd name="connsiteX10" fmla="*/ 1650 w 2336703"/>
                  <a:gd name="connsiteY10" fmla="*/ 3467177 h 3563630"/>
                  <a:gd name="connsiteX11" fmla="*/ 315548 w 2336703"/>
                  <a:gd name="connsiteY11" fmla="*/ 3521768 h 3563630"/>
                  <a:gd name="connsiteX0" fmla="*/ 285785 w 2347883"/>
                  <a:gd name="connsiteY0" fmla="*/ 3410805 h 3789950"/>
                  <a:gd name="connsiteX1" fmla="*/ 463206 w 2347883"/>
                  <a:gd name="connsiteY1" fmla="*/ 2851247 h 3789950"/>
                  <a:gd name="connsiteX2" fmla="*/ 504149 w 2347883"/>
                  <a:gd name="connsiteY2" fmla="*/ 2810304 h 3789950"/>
                  <a:gd name="connsiteX3" fmla="*/ 586036 w 2347883"/>
                  <a:gd name="connsiteY3" fmla="*/ 2441814 h 3789950"/>
                  <a:gd name="connsiteX4" fmla="*/ 654275 w 2347883"/>
                  <a:gd name="connsiteY4" fmla="*/ 2018734 h 3789950"/>
                  <a:gd name="connsiteX5" fmla="*/ 872639 w 2347883"/>
                  <a:gd name="connsiteY5" fmla="*/ 1663892 h 3789950"/>
                  <a:gd name="connsiteX6" fmla="*/ 1295719 w 2347883"/>
                  <a:gd name="connsiteY6" fmla="*/ 1240811 h 3789950"/>
                  <a:gd name="connsiteX7" fmla="*/ 2346597 w 2347883"/>
                  <a:gd name="connsiteY7" fmla="*/ 353707 h 3789950"/>
                  <a:gd name="connsiteX8" fmla="*/ 1063707 w 2347883"/>
                  <a:gd name="connsiteY8" fmla="*/ 1022447 h 3789950"/>
                  <a:gd name="connsiteX9" fmla="*/ 162955 w 2347883"/>
                  <a:gd name="connsiteY9" fmla="*/ 80752 h 3789950"/>
                  <a:gd name="connsiteX10" fmla="*/ 12830 w 2347883"/>
                  <a:gd name="connsiteY10" fmla="*/ 3506340 h 3789950"/>
                  <a:gd name="connsiteX11" fmla="*/ 326728 w 2347883"/>
                  <a:gd name="connsiteY11" fmla="*/ 3560931 h 3789950"/>
                  <a:gd name="connsiteX0" fmla="*/ 302730 w 2364918"/>
                  <a:gd name="connsiteY0" fmla="*/ 3584823 h 3963968"/>
                  <a:gd name="connsiteX1" fmla="*/ 480151 w 2364918"/>
                  <a:gd name="connsiteY1" fmla="*/ 3025265 h 3963968"/>
                  <a:gd name="connsiteX2" fmla="*/ 521094 w 2364918"/>
                  <a:gd name="connsiteY2" fmla="*/ 2984322 h 3963968"/>
                  <a:gd name="connsiteX3" fmla="*/ 602981 w 2364918"/>
                  <a:gd name="connsiteY3" fmla="*/ 2615832 h 3963968"/>
                  <a:gd name="connsiteX4" fmla="*/ 671220 w 2364918"/>
                  <a:gd name="connsiteY4" fmla="*/ 2192752 h 3963968"/>
                  <a:gd name="connsiteX5" fmla="*/ 889584 w 2364918"/>
                  <a:gd name="connsiteY5" fmla="*/ 1837910 h 3963968"/>
                  <a:gd name="connsiteX6" fmla="*/ 1312664 w 2364918"/>
                  <a:gd name="connsiteY6" fmla="*/ 1414829 h 3963968"/>
                  <a:gd name="connsiteX7" fmla="*/ 2363542 w 2364918"/>
                  <a:gd name="connsiteY7" fmla="*/ 527725 h 3963968"/>
                  <a:gd name="connsiteX8" fmla="*/ 1503733 w 2364918"/>
                  <a:gd name="connsiteY8" fmla="*/ 282065 h 3963968"/>
                  <a:gd name="connsiteX9" fmla="*/ 179900 w 2364918"/>
                  <a:gd name="connsiteY9" fmla="*/ 254770 h 3963968"/>
                  <a:gd name="connsiteX10" fmla="*/ 29775 w 2364918"/>
                  <a:gd name="connsiteY10" fmla="*/ 3680358 h 3963968"/>
                  <a:gd name="connsiteX11" fmla="*/ 343673 w 2364918"/>
                  <a:gd name="connsiteY11" fmla="*/ 3734949 h 3963968"/>
                  <a:gd name="connsiteX0" fmla="*/ 302730 w 2364918"/>
                  <a:gd name="connsiteY0" fmla="*/ 3584823 h 3963968"/>
                  <a:gd name="connsiteX1" fmla="*/ 480151 w 2364918"/>
                  <a:gd name="connsiteY1" fmla="*/ 3025265 h 3963968"/>
                  <a:gd name="connsiteX2" fmla="*/ 602981 w 2364918"/>
                  <a:gd name="connsiteY2" fmla="*/ 2615832 h 3963968"/>
                  <a:gd name="connsiteX3" fmla="*/ 671220 w 2364918"/>
                  <a:gd name="connsiteY3" fmla="*/ 2192752 h 3963968"/>
                  <a:gd name="connsiteX4" fmla="*/ 889584 w 2364918"/>
                  <a:gd name="connsiteY4" fmla="*/ 1837910 h 3963968"/>
                  <a:gd name="connsiteX5" fmla="*/ 1312664 w 2364918"/>
                  <a:gd name="connsiteY5" fmla="*/ 1414829 h 3963968"/>
                  <a:gd name="connsiteX6" fmla="*/ 2363542 w 2364918"/>
                  <a:gd name="connsiteY6" fmla="*/ 527725 h 3963968"/>
                  <a:gd name="connsiteX7" fmla="*/ 1503733 w 2364918"/>
                  <a:gd name="connsiteY7" fmla="*/ 282065 h 3963968"/>
                  <a:gd name="connsiteX8" fmla="*/ 179900 w 2364918"/>
                  <a:gd name="connsiteY8" fmla="*/ 254770 h 3963968"/>
                  <a:gd name="connsiteX9" fmla="*/ 29775 w 2364918"/>
                  <a:gd name="connsiteY9" fmla="*/ 3680358 h 3963968"/>
                  <a:gd name="connsiteX10" fmla="*/ 343673 w 2364918"/>
                  <a:gd name="connsiteY10" fmla="*/ 3734949 h 3963968"/>
                  <a:gd name="connsiteX0" fmla="*/ 302730 w 2364918"/>
                  <a:gd name="connsiteY0" fmla="*/ 3584823 h 3963968"/>
                  <a:gd name="connsiteX1" fmla="*/ 302729 w 2364918"/>
                  <a:gd name="connsiteY1" fmla="*/ 3352812 h 3963968"/>
                  <a:gd name="connsiteX2" fmla="*/ 480151 w 2364918"/>
                  <a:gd name="connsiteY2" fmla="*/ 3025265 h 3963968"/>
                  <a:gd name="connsiteX3" fmla="*/ 602981 w 2364918"/>
                  <a:gd name="connsiteY3" fmla="*/ 2615832 h 3963968"/>
                  <a:gd name="connsiteX4" fmla="*/ 671220 w 2364918"/>
                  <a:gd name="connsiteY4" fmla="*/ 2192752 h 3963968"/>
                  <a:gd name="connsiteX5" fmla="*/ 889584 w 2364918"/>
                  <a:gd name="connsiteY5" fmla="*/ 1837910 h 3963968"/>
                  <a:gd name="connsiteX6" fmla="*/ 1312664 w 2364918"/>
                  <a:gd name="connsiteY6" fmla="*/ 1414829 h 3963968"/>
                  <a:gd name="connsiteX7" fmla="*/ 2363542 w 2364918"/>
                  <a:gd name="connsiteY7" fmla="*/ 527725 h 3963968"/>
                  <a:gd name="connsiteX8" fmla="*/ 1503733 w 2364918"/>
                  <a:gd name="connsiteY8" fmla="*/ 282065 h 3963968"/>
                  <a:gd name="connsiteX9" fmla="*/ 179900 w 2364918"/>
                  <a:gd name="connsiteY9" fmla="*/ 254770 h 3963968"/>
                  <a:gd name="connsiteX10" fmla="*/ 29775 w 2364918"/>
                  <a:gd name="connsiteY10" fmla="*/ 3680358 h 3963968"/>
                  <a:gd name="connsiteX11" fmla="*/ 343673 w 2364918"/>
                  <a:gd name="connsiteY11" fmla="*/ 3734949 h 3963968"/>
                  <a:gd name="connsiteX0" fmla="*/ 302730 w 2364918"/>
                  <a:gd name="connsiteY0" fmla="*/ 3584823 h 3963968"/>
                  <a:gd name="connsiteX1" fmla="*/ 302729 w 2364918"/>
                  <a:gd name="connsiteY1" fmla="*/ 3352812 h 3963968"/>
                  <a:gd name="connsiteX2" fmla="*/ 493799 w 2364918"/>
                  <a:gd name="connsiteY2" fmla="*/ 3066209 h 3963968"/>
                  <a:gd name="connsiteX3" fmla="*/ 602981 w 2364918"/>
                  <a:gd name="connsiteY3" fmla="*/ 2615832 h 3963968"/>
                  <a:gd name="connsiteX4" fmla="*/ 671220 w 2364918"/>
                  <a:gd name="connsiteY4" fmla="*/ 2192752 h 3963968"/>
                  <a:gd name="connsiteX5" fmla="*/ 889584 w 2364918"/>
                  <a:gd name="connsiteY5" fmla="*/ 1837910 h 3963968"/>
                  <a:gd name="connsiteX6" fmla="*/ 1312664 w 2364918"/>
                  <a:gd name="connsiteY6" fmla="*/ 1414829 h 3963968"/>
                  <a:gd name="connsiteX7" fmla="*/ 2363542 w 2364918"/>
                  <a:gd name="connsiteY7" fmla="*/ 527725 h 3963968"/>
                  <a:gd name="connsiteX8" fmla="*/ 1503733 w 2364918"/>
                  <a:gd name="connsiteY8" fmla="*/ 282065 h 3963968"/>
                  <a:gd name="connsiteX9" fmla="*/ 179900 w 2364918"/>
                  <a:gd name="connsiteY9" fmla="*/ 254770 h 3963968"/>
                  <a:gd name="connsiteX10" fmla="*/ 29775 w 2364918"/>
                  <a:gd name="connsiteY10" fmla="*/ 3680358 h 3963968"/>
                  <a:gd name="connsiteX11" fmla="*/ 343673 w 2364918"/>
                  <a:gd name="connsiteY11" fmla="*/ 3734949 h 3963968"/>
                  <a:gd name="connsiteX0" fmla="*/ 302730 w 2367988"/>
                  <a:gd name="connsiteY0" fmla="*/ 3584823 h 3963968"/>
                  <a:gd name="connsiteX1" fmla="*/ 302729 w 2367988"/>
                  <a:gd name="connsiteY1" fmla="*/ 3352812 h 3963968"/>
                  <a:gd name="connsiteX2" fmla="*/ 493799 w 2367988"/>
                  <a:gd name="connsiteY2" fmla="*/ 3066209 h 3963968"/>
                  <a:gd name="connsiteX3" fmla="*/ 602981 w 2367988"/>
                  <a:gd name="connsiteY3" fmla="*/ 2615832 h 3963968"/>
                  <a:gd name="connsiteX4" fmla="*/ 671220 w 2367988"/>
                  <a:gd name="connsiteY4" fmla="*/ 2192752 h 3963968"/>
                  <a:gd name="connsiteX5" fmla="*/ 889584 w 2367988"/>
                  <a:gd name="connsiteY5" fmla="*/ 1837910 h 3963968"/>
                  <a:gd name="connsiteX6" fmla="*/ 1312664 w 2367988"/>
                  <a:gd name="connsiteY6" fmla="*/ 1414829 h 3963968"/>
                  <a:gd name="connsiteX7" fmla="*/ 1817631 w 2367988"/>
                  <a:gd name="connsiteY7" fmla="*/ 1019045 h 3963968"/>
                  <a:gd name="connsiteX8" fmla="*/ 2363542 w 2367988"/>
                  <a:gd name="connsiteY8" fmla="*/ 527725 h 3963968"/>
                  <a:gd name="connsiteX9" fmla="*/ 1503733 w 2367988"/>
                  <a:gd name="connsiteY9" fmla="*/ 282065 h 3963968"/>
                  <a:gd name="connsiteX10" fmla="*/ 179900 w 2367988"/>
                  <a:gd name="connsiteY10" fmla="*/ 254770 h 3963968"/>
                  <a:gd name="connsiteX11" fmla="*/ 29775 w 2367988"/>
                  <a:gd name="connsiteY11" fmla="*/ 3680358 h 3963968"/>
                  <a:gd name="connsiteX12" fmla="*/ 343673 w 2367988"/>
                  <a:gd name="connsiteY12" fmla="*/ 3734949 h 3963968"/>
                  <a:gd name="connsiteX0" fmla="*/ 302730 w 2367988"/>
                  <a:gd name="connsiteY0" fmla="*/ 3584823 h 3963968"/>
                  <a:gd name="connsiteX1" fmla="*/ 302729 w 2367988"/>
                  <a:gd name="connsiteY1" fmla="*/ 3352812 h 3963968"/>
                  <a:gd name="connsiteX2" fmla="*/ 493799 w 2367988"/>
                  <a:gd name="connsiteY2" fmla="*/ 3066209 h 3963968"/>
                  <a:gd name="connsiteX3" fmla="*/ 602981 w 2367988"/>
                  <a:gd name="connsiteY3" fmla="*/ 2615832 h 3963968"/>
                  <a:gd name="connsiteX4" fmla="*/ 712163 w 2367988"/>
                  <a:gd name="connsiteY4" fmla="*/ 2233695 h 3963968"/>
                  <a:gd name="connsiteX5" fmla="*/ 889584 w 2367988"/>
                  <a:gd name="connsiteY5" fmla="*/ 1837910 h 3963968"/>
                  <a:gd name="connsiteX6" fmla="*/ 1312664 w 2367988"/>
                  <a:gd name="connsiteY6" fmla="*/ 1414829 h 3963968"/>
                  <a:gd name="connsiteX7" fmla="*/ 1817631 w 2367988"/>
                  <a:gd name="connsiteY7" fmla="*/ 1019045 h 3963968"/>
                  <a:gd name="connsiteX8" fmla="*/ 2363542 w 2367988"/>
                  <a:gd name="connsiteY8" fmla="*/ 527725 h 3963968"/>
                  <a:gd name="connsiteX9" fmla="*/ 1503733 w 2367988"/>
                  <a:gd name="connsiteY9" fmla="*/ 282065 h 3963968"/>
                  <a:gd name="connsiteX10" fmla="*/ 179900 w 2367988"/>
                  <a:gd name="connsiteY10" fmla="*/ 254770 h 3963968"/>
                  <a:gd name="connsiteX11" fmla="*/ 29775 w 2367988"/>
                  <a:gd name="connsiteY11" fmla="*/ 3680358 h 3963968"/>
                  <a:gd name="connsiteX12" fmla="*/ 343673 w 2367988"/>
                  <a:gd name="connsiteY12" fmla="*/ 3734949 h 3963968"/>
                  <a:gd name="connsiteX0" fmla="*/ 365736 w 2430994"/>
                  <a:gd name="connsiteY0" fmla="*/ 3340406 h 3692517"/>
                  <a:gd name="connsiteX1" fmla="*/ 365735 w 2430994"/>
                  <a:gd name="connsiteY1" fmla="*/ 3108395 h 3692517"/>
                  <a:gd name="connsiteX2" fmla="*/ 556805 w 2430994"/>
                  <a:gd name="connsiteY2" fmla="*/ 2821792 h 3692517"/>
                  <a:gd name="connsiteX3" fmla="*/ 665987 w 2430994"/>
                  <a:gd name="connsiteY3" fmla="*/ 2371415 h 3692517"/>
                  <a:gd name="connsiteX4" fmla="*/ 775169 w 2430994"/>
                  <a:gd name="connsiteY4" fmla="*/ 1989278 h 3692517"/>
                  <a:gd name="connsiteX5" fmla="*/ 952590 w 2430994"/>
                  <a:gd name="connsiteY5" fmla="*/ 1593493 h 3692517"/>
                  <a:gd name="connsiteX6" fmla="*/ 1375670 w 2430994"/>
                  <a:gd name="connsiteY6" fmla="*/ 1170412 h 3692517"/>
                  <a:gd name="connsiteX7" fmla="*/ 1880637 w 2430994"/>
                  <a:gd name="connsiteY7" fmla="*/ 774628 h 3692517"/>
                  <a:gd name="connsiteX8" fmla="*/ 2426548 w 2430994"/>
                  <a:gd name="connsiteY8" fmla="*/ 283308 h 3692517"/>
                  <a:gd name="connsiteX9" fmla="*/ 1566739 w 2430994"/>
                  <a:gd name="connsiteY9" fmla="*/ 37648 h 3692517"/>
                  <a:gd name="connsiteX10" fmla="*/ 133724 w 2430994"/>
                  <a:gd name="connsiteY10" fmla="*/ 378842 h 3692517"/>
                  <a:gd name="connsiteX11" fmla="*/ 92781 w 2430994"/>
                  <a:gd name="connsiteY11" fmla="*/ 3435941 h 3692517"/>
                  <a:gd name="connsiteX12" fmla="*/ 406679 w 2430994"/>
                  <a:gd name="connsiteY12" fmla="*/ 3490532 h 3692517"/>
                  <a:gd name="connsiteX0" fmla="*/ 364766 w 2430378"/>
                  <a:gd name="connsiteY0" fmla="*/ 3265451 h 3617562"/>
                  <a:gd name="connsiteX1" fmla="*/ 364765 w 2430378"/>
                  <a:gd name="connsiteY1" fmla="*/ 3033440 h 3617562"/>
                  <a:gd name="connsiteX2" fmla="*/ 555835 w 2430378"/>
                  <a:gd name="connsiteY2" fmla="*/ 2746837 h 3617562"/>
                  <a:gd name="connsiteX3" fmla="*/ 665017 w 2430378"/>
                  <a:gd name="connsiteY3" fmla="*/ 2296460 h 3617562"/>
                  <a:gd name="connsiteX4" fmla="*/ 774199 w 2430378"/>
                  <a:gd name="connsiteY4" fmla="*/ 1914323 h 3617562"/>
                  <a:gd name="connsiteX5" fmla="*/ 951620 w 2430378"/>
                  <a:gd name="connsiteY5" fmla="*/ 1518538 h 3617562"/>
                  <a:gd name="connsiteX6" fmla="*/ 1374700 w 2430378"/>
                  <a:gd name="connsiteY6" fmla="*/ 1095457 h 3617562"/>
                  <a:gd name="connsiteX7" fmla="*/ 1879667 w 2430378"/>
                  <a:gd name="connsiteY7" fmla="*/ 699673 h 3617562"/>
                  <a:gd name="connsiteX8" fmla="*/ 2425578 w 2430378"/>
                  <a:gd name="connsiteY8" fmla="*/ 208353 h 3617562"/>
                  <a:gd name="connsiteX9" fmla="*/ 1552121 w 2430378"/>
                  <a:gd name="connsiteY9" fmla="*/ 99171 h 3617562"/>
                  <a:gd name="connsiteX10" fmla="*/ 132754 w 2430378"/>
                  <a:gd name="connsiteY10" fmla="*/ 303887 h 3617562"/>
                  <a:gd name="connsiteX11" fmla="*/ 91811 w 2430378"/>
                  <a:gd name="connsiteY11" fmla="*/ 3360986 h 3617562"/>
                  <a:gd name="connsiteX12" fmla="*/ 405709 w 2430378"/>
                  <a:gd name="connsiteY12" fmla="*/ 3415577 h 3617562"/>
                  <a:gd name="connsiteX0" fmla="*/ 292343 w 2357955"/>
                  <a:gd name="connsiteY0" fmla="*/ 3266071 h 3618182"/>
                  <a:gd name="connsiteX1" fmla="*/ 292342 w 2357955"/>
                  <a:gd name="connsiteY1" fmla="*/ 3034060 h 3618182"/>
                  <a:gd name="connsiteX2" fmla="*/ 483412 w 2357955"/>
                  <a:gd name="connsiteY2" fmla="*/ 2747457 h 3618182"/>
                  <a:gd name="connsiteX3" fmla="*/ 592594 w 2357955"/>
                  <a:gd name="connsiteY3" fmla="*/ 2297080 h 3618182"/>
                  <a:gd name="connsiteX4" fmla="*/ 701776 w 2357955"/>
                  <a:gd name="connsiteY4" fmla="*/ 1914943 h 3618182"/>
                  <a:gd name="connsiteX5" fmla="*/ 879197 w 2357955"/>
                  <a:gd name="connsiteY5" fmla="*/ 1519158 h 3618182"/>
                  <a:gd name="connsiteX6" fmla="*/ 1302277 w 2357955"/>
                  <a:gd name="connsiteY6" fmla="*/ 1096077 h 3618182"/>
                  <a:gd name="connsiteX7" fmla="*/ 1807244 w 2357955"/>
                  <a:gd name="connsiteY7" fmla="*/ 700293 h 3618182"/>
                  <a:gd name="connsiteX8" fmla="*/ 2353155 w 2357955"/>
                  <a:gd name="connsiteY8" fmla="*/ 208973 h 3618182"/>
                  <a:gd name="connsiteX9" fmla="*/ 1479698 w 2357955"/>
                  <a:gd name="connsiteY9" fmla="*/ 99791 h 3618182"/>
                  <a:gd name="connsiteX10" fmla="*/ 278694 w 2357955"/>
                  <a:gd name="connsiteY10" fmla="*/ 86143 h 3618182"/>
                  <a:gd name="connsiteX11" fmla="*/ 60331 w 2357955"/>
                  <a:gd name="connsiteY11" fmla="*/ 304507 h 3618182"/>
                  <a:gd name="connsiteX12" fmla="*/ 19388 w 2357955"/>
                  <a:gd name="connsiteY12" fmla="*/ 3361606 h 3618182"/>
                  <a:gd name="connsiteX13" fmla="*/ 333286 w 2357955"/>
                  <a:gd name="connsiteY13" fmla="*/ 3416197 h 3618182"/>
                  <a:gd name="connsiteX0" fmla="*/ 275196 w 2340808"/>
                  <a:gd name="connsiteY0" fmla="*/ 3196115 h 3531241"/>
                  <a:gd name="connsiteX1" fmla="*/ 275195 w 2340808"/>
                  <a:gd name="connsiteY1" fmla="*/ 2964104 h 3531241"/>
                  <a:gd name="connsiteX2" fmla="*/ 466265 w 2340808"/>
                  <a:gd name="connsiteY2" fmla="*/ 2677501 h 3531241"/>
                  <a:gd name="connsiteX3" fmla="*/ 575447 w 2340808"/>
                  <a:gd name="connsiteY3" fmla="*/ 2227124 h 3531241"/>
                  <a:gd name="connsiteX4" fmla="*/ 684629 w 2340808"/>
                  <a:gd name="connsiteY4" fmla="*/ 1844987 h 3531241"/>
                  <a:gd name="connsiteX5" fmla="*/ 862050 w 2340808"/>
                  <a:gd name="connsiteY5" fmla="*/ 1449202 h 3531241"/>
                  <a:gd name="connsiteX6" fmla="*/ 1285130 w 2340808"/>
                  <a:gd name="connsiteY6" fmla="*/ 1026121 h 3531241"/>
                  <a:gd name="connsiteX7" fmla="*/ 1790097 w 2340808"/>
                  <a:gd name="connsiteY7" fmla="*/ 630337 h 3531241"/>
                  <a:gd name="connsiteX8" fmla="*/ 2336008 w 2340808"/>
                  <a:gd name="connsiteY8" fmla="*/ 139017 h 3531241"/>
                  <a:gd name="connsiteX9" fmla="*/ 1462551 w 2340808"/>
                  <a:gd name="connsiteY9" fmla="*/ 29835 h 3531241"/>
                  <a:gd name="connsiteX10" fmla="*/ 261547 w 2340808"/>
                  <a:gd name="connsiteY10" fmla="*/ 16187 h 3531241"/>
                  <a:gd name="connsiteX11" fmla="*/ 179662 w 2340808"/>
                  <a:gd name="connsiteY11" fmla="*/ 466563 h 3531241"/>
                  <a:gd name="connsiteX12" fmla="*/ 2241 w 2340808"/>
                  <a:gd name="connsiteY12" fmla="*/ 3291650 h 3531241"/>
                  <a:gd name="connsiteX13" fmla="*/ 316139 w 2340808"/>
                  <a:gd name="connsiteY13" fmla="*/ 3346241 h 3531241"/>
                  <a:gd name="connsiteX0" fmla="*/ 139544 w 2205156"/>
                  <a:gd name="connsiteY0" fmla="*/ 3196115 h 3559719"/>
                  <a:gd name="connsiteX1" fmla="*/ 139543 w 2205156"/>
                  <a:gd name="connsiteY1" fmla="*/ 2964104 h 3559719"/>
                  <a:gd name="connsiteX2" fmla="*/ 330613 w 2205156"/>
                  <a:gd name="connsiteY2" fmla="*/ 2677501 h 3559719"/>
                  <a:gd name="connsiteX3" fmla="*/ 439795 w 2205156"/>
                  <a:gd name="connsiteY3" fmla="*/ 2227124 h 3559719"/>
                  <a:gd name="connsiteX4" fmla="*/ 548977 w 2205156"/>
                  <a:gd name="connsiteY4" fmla="*/ 1844987 h 3559719"/>
                  <a:gd name="connsiteX5" fmla="*/ 726398 w 2205156"/>
                  <a:gd name="connsiteY5" fmla="*/ 1449202 h 3559719"/>
                  <a:gd name="connsiteX6" fmla="*/ 1149478 w 2205156"/>
                  <a:gd name="connsiteY6" fmla="*/ 1026121 h 3559719"/>
                  <a:gd name="connsiteX7" fmla="*/ 1654445 w 2205156"/>
                  <a:gd name="connsiteY7" fmla="*/ 630337 h 3559719"/>
                  <a:gd name="connsiteX8" fmla="*/ 2200356 w 2205156"/>
                  <a:gd name="connsiteY8" fmla="*/ 139017 h 3559719"/>
                  <a:gd name="connsiteX9" fmla="*/ 1326899 w 2205156"/>
                  <a:gd name="connsiteY9" fmla="*/ 29835 h 3559719"/>
                  <a:gd name="connsiteX10" fmla="*/ 125895 w 2205156"/>
                  <a:gd name="connsiteY10" fmla="*/ 16187 h 3559719"/>
                  <a:gd name="connsiteX11" fmla="*/ 44010 w 2205156"/>
                  <a:gd name="connsiteY11" fmla="*/ 466563 h 3559719"/>
                  <a:gd name="connsiteX12" fmla="*/ 16714 w 2205156"/>
                  <a:gd name="connsiteY12" fmla="*/ 3332593 h 3559719"/>
                  <a:gd name="connsiteX13" fmla="*/ 180487 w 2205156"/>
                  <a:gd name="connsiteY13" fmla="*/ 3346241 h 355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5156" h="3559719">
                    <a:moveTo>
                      <a:pt x="139544" y="3196115"/>
                    </a:moveTo>
                    <a:cubicBezTo>
                      <a:pt x="153192" y="3155172"/>
                      <a:pt x="109973" y="3057364"/>
                      <a:pt x="139543" y="2964104"/>
                    </a:cubicBezTo>
                    <a:cubicBezTo>
                      <a:pt x="169113" y="2870844"/>
                      <a:pt x="280571" y="2800331"/>
                      <a:pt x="330613" y="2677501"/>
                    </a:cubicBezTo>
                    <a:cubicBezTo>
                      <a:pt x="380655" y="2554671"/>
                      <a:pt x="403401" y="2365876"/>
                      <a:pt x="439795" y="2227124"/>
                    </a:cubicBezTo>
                    <a:cubicBezTo>
                      <a:pt x="476189" y="2088372"/>
                      <a:pt x="501210" y="1974641"/>
                      <a:pt x="548977" y="1844987"/>
                    </a:cubicBezTo>
                    <a:cubicBezTo>
                      <a:pt x="596744" y="1715333"/>
                      <a:pt x="626314" y="1585680"/>
                      <a:pt x="726398" y="1449202"/>
                    </a:cubicBezTo>
                    <a:cubicBezTo>
                      <a:pt x="826482" y="1312724"/>
                      <a:pt x="994804" y="1162598"/>
                      <a:pt x="1149478" y="1026121"/>
                    </a:cubicBezTo>
                    <a:cubicBezTo>
                      <a:pt x="1304152" y="889644"/>
                      <a:pt x="1479299" y="778188"/>
                      <a:pt x="1654445" y="630337"/>
                    </a:cubicBezTo>
                    <a:cubicBezTo>
                      <a:pt x="1829591" y="482486"/>
                      <a:pt x="2254947" y="239101"/>
                      <a:pt x="2200356" y="139017"/>
                    </a:cubicBezTo>
                    <a:cubicBezTo>
                      <a:pt x="2145765" y="38933"/>
                      <a:pt x="1672643" y="50307"/>
                      <a:pt x="1326899" y="29835"/>
                    </a:cubicBezTo>
                    <a:cubicBezTo>
                      <a:pt x="981156" y="9363"/>
                      <a:pt x="362456" y="-17932"/>
                      <a:pt x="125895" y="16187"/>
                    </a:cubicBezTo>
                    <a:cubicBezTo>
                      <a:pt x="-110666" y="50306"/>
                      <a:pt x="62207" y="-86171"/>
                      <a:pt x="44010" y="466563"/>
                    </a:cubicBezTo>
                    <a:cubicBezTo>
                      <a:pt x="25813" y="1019297"/>
                      <a:pt x="-6032" y="2852647"/>
                      <a:pt x="16714" y="3332593"/>
                    </a:cubicBezTo>
                    <a:cubicBezTo>
                      <a:pt x="39460" y="3812539"/>
                      <a:pt x="44009" y="3389459"/>
                      <a:pt x="180487" y="3346241"/>
                    </a:cubicBez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4" name="Forme libre 53"/>
              <p:cNvSpPr/>
              <p:nvPr/>
            </p:nvSpPr>
            <p:spPr>
              <a:xfrm>
                <a:off x="2273377" y="393708"/>
                <a:ext cx="3260119" cy="3071233"/>
              </a:xfrm>
              <a:custGeom>
                <a:avLst/>
                <a:gdLst>
                  <a:gd name="connsiteX0" fmla="*/ 133597 w 3740354"/>
                  <a:gd name="connsiteY0" fmla="*/ 436728 h 3094410"/>
                  <a:gd name="connsiteX1" fmla="*/ 406552 w 3740354"/>
                  <a:gd name="connsiteY1" fmla="*/ 341194 h 3094410"/>
                  <a:gd name="connsiteX2" fmla="*/ 966111 w 3740354"/>
                  <a:gd name="connsiteY2" fmla="*/ 300250 h 3094410"/>
                  <a:gd name="connsiteX3" fmla="*/ 1252714 w 3740354"/>
                  <a:gd name="connsiteY3" fmla="*/ 354841 h 3094410"/>
                  <a:gd name="connsiteX4" fmla="*/ 1853215 w 3740354"/>
                  <a:gd name="connsiteY4" fmla="*/ 859808 h 3094410"/>
                  <a:gd name="connsiteX5" fmla="*/ 2508308 w 3740354"/>
                  <a:gd name="connsiteY5" fmla="*/ 1801504 h 3094410"/>
                  <a:gd name="connsiteX6" fmla="*/ 2999627 w 3740354"/>
                  <a:gd name="connsiteY6" fmla="*/ 2661313 h 3094410"/>
                  <a:gd name="connsiteX7" fmla="*/ 3108809 w 3740354"/>
                  <a:gd name="connsiteY7" fmla="*/ 3016155 h 3094410"/>
                  <a:gd name="connsiteX8" fmla="*/ 3654720 w 3740354"/>
                  <a:gd name="connsiteY8" fmla="*/ 2961564 h 3094410"/>
                  <a:gd name="connsiteX9" fmla="*/ 3722958 w 3740354"/>
                  <a:gd name="connsiteY9" fmla="*/ 1651379 h 3094410"/>
                  <a:gd name="connsiteX10" fmla="*/ 3490947 w 3740354"/>
                  <a:gd name="connsiteY10" fmla="*/ 464023 h 3094410"/>
                  <a:gd name="connsiteX11" fmla="*/ 2945036 w 3740354"/>
                  <a:gd name="connsiteY11" fmla="*/ 122829 h 3094410"/>
                  <a:gd name="connsiteX12" fmla="*/ 652212 w 3740354"/>
                  <a:gd name="connsiteY12" fmla="*/ 0 h 3094410"/>
                  <a:gd name="connsiteX13" fmla="*/ 24415 w 3740354"/>
                  <a:gd name="connsiteY13" fmla="*/ 122829 h 3094410"/>
                  <a:gd name="connsiteX14" fmla="*/ 188188 w 3740354"/>
                  <a:gd name="connsiteY14" fmla="*/ 504967 h 3094410"/>
                  <a:gd name="connsiteX0" fmla="*/ 133597 w 3740354"/>
                  <a:gd name="connsiteY0" fmla="*/ 438178 h 3095860"/>
                  <a:gd name="connsiteX1" fmla="*/ 406552 w 3740354"/>
                  <a:gd name="connsiteY1" fmla="*/ 342644 h 3095860"/>
                  <a:gd name="connsiteX2" fmla="*/ 966111 w 3740354"/>
                  <a:gd name="connsiteY2" fmla="*/ 301700 h 3095860"/>
                  <a:gd name="connsiteX3" fmla="*/ 1252714 w 3740354"/>
                  <a:gd name="connsiteY3" fmla="*/ 356291 h 3095860"/>
                  <a:gd name="connsiteX4" fmla="*/ 1853215 w 3740354"/>
                  <a:gd name="connsiteY4" fmla="*/ 861258 h 3095860"/>
                  <a:gd name="connsiteX5" fmla="*/ 2508308 w 3740354"/>
                  <a:gd name="connsiteY5" fmla="*/ 1802954 h 3095860"/>
                  <a:gd name="connsiteX6" fmla="*/ 2999627 w 3740354"/>
                  <a:gd name="connsiteY6" fmla="*/ 2662763 h 3095860"/>
                  <a:gd name="connsiteX7" fmla="*/ 3108809 w 3740354"/>
                  <a:gd name="connsiteY7" fmla="*/ 3017605 h 3095860"/>
                  <a:gd name="connsiteX8" fmla="*/ 3654720 w 3740354"/>
                  <a:gd name="connsiteY8" fmla="*/ 2963014 h 3095860"/>
                  <a:gd name="connsiteX9" fmla="*/ 3722958 w 3740354"/>
                  <a:gd name="connsiteY9" fmla="*/ 1652829 h 3095860"/>
                  <a:gd name="connsiteX10" fmla="*/ 3490947 w 3740354"/>
                  <a:gd name="connsiteY10" fmla="*/ 465473 h 3095860"/>
                  <a:gd name="connsiteX11" fmla="*/ 2945036 w 3740354"/>
                  <a:gd name="connsiteY11" fmla="*/ 124279 h 3095860"/>
                  <a:gd name="connsiteX12" fmla="*/ 652212 w 3740354"/>
                  <a:gd name="connsiteY12" fmla="*/ 1450 h 3095860"/>
                  <a:gd name="connsiteX13" fmla="*/ 24415 w 3740354"/>
                  <a:gd name="connsiteY13" fmla="*/ 192518 h 3095860"/>
                  <a:gd name="connsiteX14" fmla="*/ 188188 w 3740354"/>
                  <a:gd name="connsiteY14" fmla="*/ 506417 h 3095860"/>
                  <a:gd name="connsiteX0" fmla="*/ 135429 w 3742186"/>
                  <a:gd name="connsiteY0" fmla="*/ 320777 h 2978459"/>
                  <a:gd name="connsiteX1" fmla="*/ 408384 w 3742186"/>
                  <a:gd name="connsiteY1" fmla="*/ 225243 h 2978459"/>
                  <a:gd name="connsiteX2" fmla="*/ 967943 w 3742186"/>
                  <a:gd name="connsiteY2" fmla="*/ 184299 h 2978459"/>
                  <a:gd name="connsiteX3" fmla="*/ 1254546 w 3742186"/>
                  <a:gd name="connsiteY3" fmla="*/ 238890 h 2978459"/>
                  <a:gd name="connsiteX4" fmla="*/ 1855047 w 3742186"/>
                  <a:gd name="connsiteY4" fmla="*/ 743857 h 2978459"/>
                  <a:gd name="connsiteX5" fmla="*/ 2510140 w 3742186"/>
                  <a:gd name="connsiteY5" fmla="*/ 1685553 h 2978459"/>
                  <a:gd name="connsiteX6" fmla="*/ 3001459 w 3742186"/>
                  <a:gd name="connsiteY6" fmla="*/ 2545362 h 2978459"/>
                  <a:gd name="connsiteX7" fmla="*/ 3110641 w 3742186"/>
                  <a:gd name="connsiteY7" fmla="*/ 2900204 h 2978459"/>
                  <a:gd name="connsiteX8" fmla="*/ 3656552 w 3742186"/>
                  <a:gd name="connsiteY8" fmla="*/ 2845613 h 2978459"/>
                  <a:gd name="connsiteX9" fmla="*/ 3724790 w 3742186"/>
                  <a:gd name="connsiteY9" fmla="*/ 1535428 h 2978459"/>
                  <a:gd name="connsiteX10" fmla="*/ 3492779 w 3742186"/>
                  <a:gd name="connsiteY10" fmla="*/ 348072 h 2978459"/>
                  <a:gd name="connsiteX11" fmla="*/ 2946868 w 3742186"/>
                  <a:gd name="connsiteY11" fmla="*/ 6878 h 2978459"/>
                  <a:gd name="connsiteX12" fmla="*/ 681339 w 3742186"/>
                  <a:gd name="connsiteY12" fmla="*/ 116061 h 2978459"/>
                  <a:gd name="connsiteX13" fmla="*/ 26247 w 3742186"/>
                  <a:gd name="connsiteY13" fmla="*/ 75117 h 2978459"/>
                  <a:gd name="connsiteX14" fmla="*/ 190020 w 3742186"/>
                  <a:gd name="connsiteY14" fmla="*/ 389016 h 2978459"/>
                  <a:gd name="connsiteX0" fmla="*/ 135429 w 3742186"/>
                  <a:gd name="connsiteY0" fmla="*/ 259627 h 2917309"/>
                  <a:gd name="connsiteX1" fmla="*/ 408384 w 3742186"/>
                  <a:gd name="connsiteY1" fmla="*/ 164093 h 2917309"/>
                  <a:gd name="connsiteX2" fmla="*/ 967943 w 3742186"/>
                  <a:gd name="connsiteY2" fmla="*/ 123149 h 2917309"/>
                  <a:gd name="connsiteX3" fmla="*/ 1254546 w 3742186"/>
                  <a:gd name="connsiteY3" fmla="*/ 177740 h 2917309"/>
                  <a:gd name="connsiteX4" fmla="*/ 1855047 w 3742186"/>
                  <a:gd name="connsiteY4" fmla="*/ 682707 h 2917309"/>
                  <a:gd name="connsiteX5" fmla="*/ 2510140 w 3742186"/>
                  <a:gd name="connsiteY5" fmla="*/ 1624403 h 2917309"/>
                  <a:gd name="connsiteX6" fmla="*/ 3001459 w 3742186"/>
                  <a:gd name="connsiteY6" fmla="*/ 2484212 h 2917309"/>
                  <a:gd name="connsiteX7" fmla="*/ 3110641 w 3742186"/>
                  <a:gd name="connsiteY7" fmla="*/ 2839054 h 2917309"/>
                  <a:gd name="connsiteX8" fmla="*/ 3656552 w 3742186"/>
                  <a:gd name="connsiteY8" fmla="*/ 2784463 h 2917309"/>
                  <a:gd name="connsiteX9" fmla="*/ 3724790 w 3742186"/>
                  <a:gd name="connsiteY9" fmla="*/ 1474278 h 2917309"/>
                  <a:gd name="connsiteX10" fmla="*/ 3492779 w 3742186"/>
                  <a:gd name="connsiteY10" fmla="*/ 286922 h 2917309"/>
                  <a:gd name="connsiteX11" fmla="*/ 2919572 w 3742186"/>
                  <a:gd name="connsiteY11" fmla="*/ 54910 h 2917309"/>
                  <a:gd name="connsiteX12" fmla="*/ 681339 w 3742186"/>
                  <a:gd name="connsiteY12" fmla="*/ 54911 h 2917309"/>
                  <a:gd name="connsiteX13" fmla="*/ 26247 w 3742186"/>
                  <a:gd name="connsiteY13" fmla="*/ 13967 h 2917309"/>
                  <a:gd name="connsiteX14" fmla="*/ 190020 w 3742186"/>
                  <a:gd name="connsiteY14" fmla="*/ 327866 h 2917309"/>
                  <a:gd name="connsiteX0" fmla="*/ 135429 w 3742186"/>
                  <a:gd name="connsiteY0" fmla="*/ 259627 h 2917309"/>
                  <a:gd name="connsiteX1" fmla="*/ 408384 w 3742186"/>
                  <a:gd name="connsiteY1" fmla="*/ 164093 h 2917309"/>
                  <a:gd name="connsiteX2" fmla="*/ 967943 w 3742186"/>
                  <a:gd name="connsiteY2" fmla="*/ 123149 h 2917309"/>
                  <a:gd name="connsiteX3" fmla="*/ 1254546 w 3742186"/>
                  <a:gd name="connsiteY3" fmla="*/ 177740 h 2917309"/>
                  <a:gd name="connsiteX4" fmla="*/ 1855047 w 3742186"/>
                  <a:gd name="connsiteY4" fmla="*/ 682707 h 2917309"/>
                  <a:gd name="connsiteX5" fmla="*/ 2510140 w 3742186"/>
                  <a:gd name="connsiteY5" fmla="*/ 1624403 h 2917309"/>
                  <a:gd name="connsiteX6" fmla="*/ 3001459 w 3742186"/>
                  <a:gd name="connsiteY6" fmla="*/ 2484212 h 2917309"/>
                  <a:gd name="connsiteX7" fmla="*/ 3110641 w 3742186"/>
                  <a:gd name="connsiteY7" fmla="*/ 2839054 h 2917309"/>
                  <a:gd name="connsiteX8" fmla="*/ 3656552 w 3742186"/>
                  <a:gd name="connsiteY8" fmla="*/ 2784463 h 2917309"/>
                  <a:gd name="connsiteX9" fmla="*/ 3724790 w 3742186"/>
                  <a:gd name="connsiteY9" fmla="*/ 1474278 h 2917309"/>
                  <a:gd name="connsiteX10" fmla="*/ 3492779 w 3742186"/>
                  <a:gd name="connsiteY10" fmla="*/ 286922 h 2917309"/>
                  <a:gd name="connsiteX11" fmla="*/ 2919572 w 3742186"/>
                  <a:gd name="connsiteY11" fmla="*/ 54910 h 2917309"/>
                  <a:gd name="connsiteX12" fmla="*/ 681339 w 3742186"/>
                  <a:gd name="connsiteY12" fmla="*/ 54911 h 2917309"/>
                  <a:gd name="connsiteX13" fmla="*/ 26247 w 3742186"/>
                  <a:gd name="connsiteY13" fmla="*/ 13967 h 2917309"/>
                  <a:gd name="connsiteX14" fmla="*/ 190020 w 3742186"/>
                  <a:gd name="connsiteY14" fmla="*/ 327866 h 2917309"/>
                  <a:gd name="connsiteX0" fmla="*/ 135429 w 3769368"/>
                  <a:gd name="connsiteY0" fmla="*/ 259627 h 2917309"/>
                  <a:gd name="connsiteX1" fmla="*/ 408384 w 3769368"/>
                  <a:gd name="connsiteY1" fmla="*/ 164093 h 2917309"/>
                  <a:gd name="connsiteX2" fmla="*/ 967943 w 3769368"/>
                  <a:gd name="connsiteY2" fmla="*/ 123149 h 2917309"/>
                  <a:gd name="connsiteX3" fmla="*/ 1254546 w 3769368"/>
                  <a:gd name="connsiteY3" fmla="*/ 177740 h 2917309"/>
                  <a:gd name="connsiteX4" fmla="*/ 1855047 w 3769368"/>
                  <a:gd name="connsiteY4" fmla="*/ 682707 h 2917309"/>
                  <a:gd name="connsiteX5" fmla="*/ 2510140 w 3769368"/>
                  <a:gd name="connsiteY5" fmla="*/ 1624403 h 2917309"/>
                  <a:gd name="connsiteX6" fmla="*/ 3001459 w 3769368"/>
                  <a:gd name="connsiteY6" fmla="*/ 2484212 h 2917309"/>
                  <a:gd name="connsiteX7" fmla="*/ 3110641 w 3769368"/>
                  <a:gd name="connsiteY7" fmla="*/ 2839054 h 2917309"/>
                  <a:gd name="connsiteX8" fmla="*/ 3656552 w 3769368"/>
                  <a:gd name="connsiteY8" fmla="*/ 2784463 h 2917309"/>
                  <a:gd name="connsiteX9" fmla="*/ 3724790 w 3769368"/>
                  <a:gd name="connsiteY9" fmla="*/ 1474278 h 2917309"/>
                  <a:gd name="connsiteX10" fmla="*/ 3124289 w 3769368"/>
                  <a:gd name="connsiteY10" fmla="*/ 750946 h 2917309"/>
                  <a:gd name="connsiteX11" fmla="*/ 3492779 w 3769368"/>
                  <a:gd name="connsiteY11" fmla="*/ 286922 h 2917309"/>
                  <a:gd name="connsiteX12" fmla="*/ 2919572 w 3769368"/>
                  <a:gd name="connsiteY12" fmla="*/ 54910 h 2917309"/>
                  <a:gd name="connsiteX13" fmla="*/ 681339 w 3769368"/>
                  <a:gd name="connsiteY13" fmla="*/ 54911 h 2917309"/>
                  <a:gd name="connsiteX14" fmla="*/ 26247 w 3769368"/>
                  <a:gd name="connsiteY14" fmla="*/ 13967 h 2917309"/>
                  <a:gd name="connsiteX15" fmla="*/ 190020 w 3769368"/>
                  <a:gd name="connsiteY15" fmla="*/ 327866 h 2917309"/>
                  <a:gd name="connsiteX0" fmla="*/ 135429 w 3769368"/>
                  <a:gd name="connsiteY0" fmla="*/ 259627 h 2917309"/>
                  <a:gd name="connsiteX1" fmla="*/ 408384 w 3769368"/>
                  <a:gd name="connsiteY1" fmla="*/ 164093 h 2917309"/>
                  <a:gd name="connsiteX2" fmla="*/ 967943 w 3769368"/>
                  <a:gd name="connsiteY2" fmla="*/ 123149 h 2917309"/>
                  <a:gd name="connsiteX3" fmla="*/ 1254546 w 3769368"/>
                  <a:gd name="connsiteY3" fmla="*/ 177740 h 2917309"/>
                  <a:gd name="connsiteX4" fmla="*/ 1855047 w 3769368"/>
                  <a:gd name="connsiteY4" fmla="*/ 682707 h 2917309"/>
                  <a:gd name="connsiteX5" fmla="*/ 2510140 w 3769368"/>
                  <a:gd name="connsiteY5" fmla="*/ 1624403 h 2917309"/>
                  <a:gd name="connsiteX6" fmla="*/ 3001459 w 3769368"/>
                  <a:gd name="connsiteY6" fmla="*/ 2484212 h 2917309"/>
                  <a:gd name="connsiteX7" fmla="*/ 3110641 w 3769368"/>
                  <a:gd name="connsiteY7" fmla="*/ 2839054 h 2917309"/>
                  <a:gd name="connsiteX8" fmla="*/ 3656552 w 3769368"/>
                  <a:gd name="connsiteY8" fmla="*/ 2784463 h 2917309"/>
                  <a:gd name="connsiteX9" fmla="*/ 3724790 w 3769368"/>
                  <a:gd name="connsiteY9" fmla="*/ 1474278 h 2917309"/>
                  <a:gd name="connsiteX10" fmla="*/ 3124289 w 3769368"/>
                  <a:gd name="connsiteY10" fmla="*/ 750946 h 2917309"/>
                  <a:gd name="connsiteX11" fmla="*/ 2919572 w 3769368"/>
                  <a:gd name="connsiteY11" fmla="*/ 54910 h 2917309"/>
                  <a:gd name="connsiteX12" fmla="*/ 681339 w 3769368"/>
                  <a:gd name="connsiteY12" fmla="*/ 54911 h 2917309"/>
                  <a:gd name="connsiteX13" fmla="*/ 26247 w 3769368"/>
                  <a:gd name="connsiteY13" fmla="*/ 13967 h 2917309"/>
                  <a:gd name="connsiteX14" fmla="*/ 190020 w 3769368"/>
                  <a:gd name="connsiteY14" fmla="*/ 327866 h 2917309"/>
                  <a:gd name="connsiteX0" fmla="*/ 135429 w 3656561"/>
                  <a:gd name="connsiteY0" fmla="*/ 259627 h 2968435"/>
                  <a:gd name="connsiteX1" fmla="*/ 408384 w 3656561"/>
                  <a:gd name="connsiteY1" fmla="*/ 164093 h 2968435"/>
                  <a:gd name="connsiteX2" fmla="*/ 967943 w 3656561"/>
                  <a:gd name="connsiteY2" fmla="*/ 123149 h 2968435"/>
                  <a:gd name="connsiteX3" fmla="*/ 1254546 w 3656561"/>
                  <a:gd name="connsiteY3" fmla="*/ 177740 h 2968435"/>
                  <a:gd name="connsiteX4" fmla="*/ 1855047 w 3656561"/>
                  <a:gd name="connsiteY4" fmla="*/ 682707 h 2968435"/>
                  <a:gd name="connsiteX5" fmla="*/ 2510140 w 3656561"/>
                  <a:gd name="connsiteY5" fmla="*/ 1624403 h 2968435"/>
                  <a:gd name="connsiteX6" fmla="*/ 3001459 w 3656561"/>
                  <a:gd name="connsiteY6" fmla="*/ 2484212 h 2968435"/>
                  <a:gd name="connsiteX7" fmla="*/ 3110641 w 3656561"/>
                  <a:gd name="connsiteY7" fmla="*/ 2839054 h 2968435"/>
                  <a:gd name="connsiteX8" fmla="*/ 3656552 w 3656561"/>
                  <a:gd name="connsiteY8" fmla="*/ 2784463 h 2968435"/>
                  <a:gd name="connsiteX9" fmla="*/ 3124289 w 3656561"/>
                  <a:gd name="connsiteY9" fmla="*/ 750946 h 2968435"/>
                  <a:gd name="connsiteX10" fmla="*/ 2919572 w 3656561"/>
                  <a:gd name="connsiteY10" fmla="*/ 54910 h 2968435"/>
                  <a:gd name="connsiteX11" fmla="*/ 681339 w 3656561"/>
                  <a:gd name="connsiteY11" fmla="*/ 54911 h 2968435"/>
                  <a:gd name="connsiteX12" fmla="*/ 26247 w 3656561"/>
                  <a:gd name="connsiteY12" fmla="*/ 13967 h 2968435"/>
                  <a:gd name="connsiteX13" fmla="*/ 190020 w 3656561"/>
                  <a:gd name="connsiteY13" fmla="*/ 327866 h 2968435"/>
                  <a:gd name="connsiteX0" fmla="*/ 135429 w 3139465"/>
                  <a:gd name="connsiteY0" fmla="*/ 259627 h 2934320"/>
                  <a:gd name="connsiteX1" fmla="*/ 408384 w 3139465"/>
                  <a:gd name="connsiteY1" fmla="*/ 164093 h 2934320"/>
                  <a:gd name="connsiteX2" fmla="*/ 967943 w 3139465"/>
                  <a:gd name="connsiteY2" fmla="*/ 123149 h 2934320"/>
                  <a:gd name="connsiteX3" fmla="*/ 1254546 w 3139465"/>
                  <a:gd name="connsiteY3" fmla="*/ 177740 h 2934320"/>
                  <a:gd name="connsiteX4" fmla="*/ 1855047 w 3139465"/>
                  <a:gd name="connsiteY4" fmla="*/ 682707 h 2934320"/>
                  <a:gd name="connsiteX5" fmla="*/ 2510140 w 3139465"/>
                  <a:gd name="connsiteY5" fmla="*/ 1624403 h 2934320"/>
                  <a:gd name="connsiteX6" fmla="*/ 3001459 w 3139465"/>
                  <a:gd name="connsiteY6" fmla="*/ 2484212 h 2934320"/>
                  <a:gd name="connsiteX7" fmla="*/ 3110641 w 3139465"/>
                  <a:gd name="connsiteY7" fmla="*/ 2839054 h 2934320"/>
                  <a:gd name="connsiteX8" fmla="*/ 3124289 w 3139465"/>
                  <a:gd name="connsiteY8" fmla="*/ 750946 h 2934320"/>
                  <a:gd name="connsiteX9" fmla="*/ 2919572 w 3139465"/>
                  <a:gd name="connsiteY9" fmla="*/ 54910 h 2934320"/>
                  <a:gd name="connsiteX10" fmla="*/ 681339 w 3139465"/>
                  <a:gd name="connsiteY10" fmla="*/ 54911 h 2934320"/>
                  <a:gd name="connsiteX11" fmla="*/ 26247 w 3139465"/>
                  <a:gd name="connsiteY11" fmla="*/ 13967 h 2934320"/>
                  <a:gd name="connsiteX12" fmla="*/ 190020 w 3139465"/>
                  <a:gd name="connsiteY12" fmla="*/ 327866 h 2934320"/>
                  <a:gd name="connsiteX0" fmla="*/ 135429 w 3225978"/>
                  <a:gd name="connsiteY0" fmla="*/ 259627 h 2973940"/>
                  <a:gd name="connsiteX1" fmla="*/ 408384 w 3225978"/>
                  <a:gd name="connsiteY1" fmla="*/ 164093 h 2973940"/>
                  <a:gd name="connsiteX2" fmla="*/ 967943 w 3225978"/>
                  <a:gd name="connsiteY2" fmla="*/ 123149 h 2973940"/>
                  <a:gd name="connsiteX3" fmla="*/ 1254546 w 3225978"/>
                  <a:gd name="connsiteY3" fmla="*/ 177740 h 2973940"/>
                  <a:gd name="connsiteX4" fmla="*/ 1855047 w 3225978"/>
                  <a:gd name="connsiteY4" fmla="*/ 682707 h 2973940"/>
                  <a:gd name="connsiteX5" fmla="*/ 2510140 w 3225978"/>
                  <a:gd name="connsiteY5" fmla="*/ 1624403 h 2973940"/>
                  <a:gd name="connsiteX6" fmla="*/ 3001459 w 3225978"/>
                  <a:gd name="connsiteY6" fmla="*/ 2484212 h 2973940"/>
                  <a:gd name="connsiteX7" fmla="*/ 3110641 w 3225978"/>
                  <a:gd name="connsiteY7" fmla="*/ 2839054 h 2973940"/>
                  <a:gd name="connsiteX8" fmla="*/ 3220038 w 3225978"/>
                  <a:gd name="connsiteY8" fmla="*/ 182259 h 2973940"/>
                  <a:gd name="connsiteX9" fmla="*/ 2919572 w 3225978"/>
                  <a:gd name="connsiteY9" fmla="*/ 54910 h 2973940"/>
                  <a:gd name="connsiteX10" fmla="*/ 681339 w 3225978"/>
                  <a:gd name="connsiteY10" fmla="*/ 54911 h 2973940"/>
                  <a:gd name="connsiteX11" fmla="*/ 26247 w 3225978"/>
                  <a:gd name="connsiteY11" fmla="*/ 13967 h 2973940"/>
                  <a:gd name="connsiteX12" fmla="*/ 190020 w 3225978"/>
                  <a:gd name="connsiteY12" fmla="*/ 327866 h 2973940"/>
                  <a:gd name="connsiteX0" fmla="*/ 169571 w 3260120"/>
                  <a:gd name="connsiteY0" fmla="*/ 356919 h 3071232"/>
                  <a:gd name="connsiteX1" fmla="*/ 442526 w 3260120"/>
                  <a:gd name="connsiteY1" fmla="*/ 261385 h 3071232"/>
                  <a:gd name="connsiteX2" fmla="*/ 1002085 w 3260120"/>
                  <a:gd name="connsiteY2" fmla="*/ 220441 h 3071232"/>
                  <a:gd name="connsiteX3" fmla="*/ 1288688 w 3260120"/>
                  <a:gd name="connsiteY3" fmla="*/ 275032 h 3071232"/>
                  <a:gd name="connsiteX4" fmla="*/ 1889189 w 3260120"/>
                  <a:gd name="connsiteY4" fmla="*/ 779999 h 3071232"/>
                  <a:gd name="connsiteX5" fmla="*/ 2544282 w 3260120"/>
                  <a:gd name="connsiteY5" fmla="*/ 1721695 h 3071232"/>
                  <a:gd name="connsiteX6" fmla="*/ 3035601 w 3260120"/>
                  <a:gd name="connsiteY6" fmla="*/ 2581504 h 3071232"/>
                  <a:gd name="connsiteX7" fmla="*/ 3144783 w 3260120"/>
                  <a:gd name="connsiteY7" fmla="*/ 2936346 h 3071232"/>
                  <a:gd name="connsiteX8" fmla="*/ 3254180 w 3260120"/>
                  <a:gd name="connsiteY8" fmla="*/ 279551 h 3071232"/>
                  <a:gd name="connsiteX9" fmla="*/ 2953714 w 3260120"/>
                  <a:gd name="connsiteY9" fmla="*/ 152202 h 3071232"/>
                  <a:gd name="connsiteX10" fmla="*/ 715481 w 3260120"/>
                  <a:gd name="connsiteY10" fmla="*/ 152203 h 3071232"/>
                  <a:gd name="connsiteX11" fmla="*/ 22090 w 3260120"/>
                  <a:gd name="connsiteY11" fmla="*/ 7860 h 3071232"/>
                  <a:gd name="connsiteX12" fmla="*/ 224162 w 3260120"/>
                  <a:gd name="connsiteY12" fmla="*/ 425158 h 307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60120" h="3071232">
                    <a:moveTo>
                      <a:pt x="169571" y="356919"/>
                    </a:moveTo>
                    <a:cubicBezTo>
                      <a:pt x="236672" y="320525"/>
                      <a:pt x="303774" y="284131"/>
                      <a:pt x="442526" y="261385"/>
                    </a:cubicBezTo>
                    <a:cubicBezTo>
                      <a:pt x="581278" y="238639"/>
                      <a:pt x="861058" y="218166"/>
                      <a:pt x="1002085" y="220441"/>
                    </a:cubicBezTo>
                    <a:cubicBezTo>
                      <a:pt x="1143112" y="222715"/>
                      <a:pt x="1140837" y="181772"/>
                      <a:pt x="1288688" y="275032"/>
                    </a:cubicBezTo>
                    <a:cubicBezTo>
                      <a:pt x="1436539" y="368292"/>
                      <a:pt x="1679923" y="538889"/>
                      <a:pt x="1889189" y="779999"/>
                    </a:cubicBezTo>
                    <a:cubicBezTo>
                      <a:pt x="2098455" y="1021110"/>
                      <a:pt x="2353213" y="1421444"/>
                      <a:pt x="2544282" y="1721695"/>
                    </a:cubicBezTo>
                    <a:cubicBezTo>
                      <a:pt x="2735351" y="2021946"/>
                      <a:pt x="2935518" y="2379062"/>
                      <a:pt x="3035601" y="2581504"/>
                    </a:cubicBezTo>
                    <a:cubicBezTo>
                      <a:pt x="3135684" y="2783946"/>
                      <a:pt x="3108353" y="3320005"/>
                      <a:pt x="3144783" y="2936346"/>
                    </a:cubicBezTo>
                    <a:cubicBezTo>
                      <a:pt x="3181213" y="2552687"/>
                      <a:pt x="3286025" y="743575"/>
                      <a:pt x="3254180" y="279551"/>
                    </a:cubicBezTo>
                    <a:cubicBezTo>
                      <a:pt x="3119977" y="42990"/>
                      <a:pt x="3376831" y="173427"/>
                      <a:pt x="2953714" y="152202"/>
                    </a:cubicBezTo>
                    <a:cubicBezTo>
                      <a:pt x="2530598" y="130977"/>
                      <a:pt x="1204085" y="176260"/>
                      <a:pt x="715481" y="152203"/>
                    </a:cubicBezTo>
                    <a:cubicBezTo>
                      <a:pt x="226877" y="128146"/>
                      <a:pt x="103976" y="-37632"/>
                      <a:pt x="22090" y="7860"/>
                    </a:cubicBezTo>
                    <a:cubicBezTo>
                      <a:pt x="-59796" y="53352"/>
                      <a:pt x="103607" y="276169"/>
                      <a:pt x="224162" y="425158"/>
                    </a:cubicBez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5" name="Forme libre 54"/>
              <p:cNvSpPr/>
              <p:nvPr/>
            </p:nvSpPr>
            <p:spPr>
              <a:xfrm>
                <a:off x="-26857" y="3425321"/>
                <a:ext cx="3906437" cy="3038145"/>
              </a:xfrm>
              <a:custGeom>
                <a:avLst/>
                <a:gdLst>
                  <a:gd name="connsiteX0" fmla="*/ 269255 w 3467399"/>
                  <a:gd name="connsiteY0" fmla="*/ 54193 h 2581819"/>
                  <a:gd name="connsiteX1" fmla="*/ 460324 w 3467399"/>
                  <a:gd name="connsiteY1" fmla="*/ 327149 h 2581819"/>
                  <a:gd name="connsiteX2" fmla="*/ 760575 w 3467399"/>
                  <a:gd name="connsiteY2" fmla="*/ 559161 h 2581819"/>
                  <a:gd name="connsiteX3" fmla="*/ 1047178 w 3467399"/>
                  <a:gd name="connsiteY3" fmla="*/ 859411 h 2581819"/>
                  <a:gd name="connsiteX4" fmla="*/ 1552145 w 3467399"/>
                  <a:gd name="connsiteY4" fmla="*/ 1378026 h 2581819"/>
                  <a:gd name="connsiteX5" fmla="*/ 2043464 w 3467399"/>
                  <a:gd name="connsiteY5" fmla="*/ 1855698 h 2581819"/>
                  <a:gd name="connsiteX6" fmla="*/ 2766796 w 3467399"/>
                  <a:gd name="connsiteY6" fmla="*/ 2210540 h 2581819"/>
                  <a:gd name="connsiteX7" fmla="*/ 3285411 w 3467399"/>
                  <a:gd name="connsiteY7" fmla="*/ 2306074 h 2581819"/>
                  <a:gd name="connsiteX8" fmla="*/ 3258115 w 3467399"/>
                  <a:gd name="connsiteY8" fmla="*/ 2524438 h 2581819"/>
                  <a:gd name="connsiteX9" fmla="*/ 842461 w 3467399"/>
                  <a:gd name="connsiteY9" fmla="*/ 2415256 h 2581819"/>
                  <a:gd name="connsiteX10" fmla="*/ 132778 w 3467399"/>
                  <a:gd name="connsiteY10" fmla="*/ 2428904 h 2581819"/>
                  <a:gd name="connsiteX11" fmla="*/ 9948 w 3467399"/>
                  <a:gd name="connsiteY11" fmla="*/ 258910 h 2581819"/>
                  <a:gd name="connsiteX12" fmla="*/ 269255 w 3467399"/>
                  <a:gd name="connsiteY12" fmla="*/ 122432 h 2581819"/>
                  <a:gd name="connsiteX0" fmla="*/ 161795 w 3359939"/>
                  <a:gd name="connsiteY0" fmla="*/ 0 h 2537720"/>
                  <a:gd name="connsiteX1" fmla="*/ 352864 w 3359939"/>
                  <a:gd name="connsiteY1" fmla="*/ 272956 h 2537720"/>
                  <a:gd name="connsiteX2" fmla="*/ 653115 w 3359939"/>
                  <a:gd name="connsiteY2" fmla="*/ 504968 h 2537720"/>
                  <a:gd name="connsiteX3" fmla="*/ 939718 w 3359939"/>
                  <a:gd name="connsiteY3" fmla="*/ 805218 h 2537720"/>
                  <a:gd name="connsiteX4" fmla="*/ 1444685 w 3359939"/>
                  <a:gd name="connsiteY4" fmla="*/ 1323833 h 2537720"/>
                  <a:gd name="connsiteX5" fmla="*/ 1936004 w 3359939"/>
                  <a:gd name="connsiteY5" fmla="*/ 1801505 h 2537720"/>
                  <a:gd name="connsiteX6" fmla="*/ 2659336 w 3359939"/>
                  <a:gd name="connsiteY6" fmla="*/ 2156347 h 2537720"/>
                  <a:gd name="connsiteX7" fmla="*/ 3177951 w 3359939"/>
                  <a:gd name="connsiteY7" fmla="*/ 2251881 h 2537720"/>
                  <a:gd name="connsiteX8" fmla="*/ 3150655 w 3359939"/>
                  <a:gd name="connsiteY8" fmla="*/ 2470245 h 2537720"/>
                  <a:gd name="connsiteX9" fmla="*/ 735001 w 3359939"/>
                  <a:gd name="connsiteY9" fmla="*/ 2361063 h 2537720"/>
                  <a:gd name="connsiteX10" fmla="*/ 25318 w 3359939"/>
                  <a:gd name="connsiteY10" fmla="*/ 2374711 h 2537720"/>
                  <a:gd name="connsiteX11" fmla="*/ 161795 w 3359939"/>
                  <a:gd name="connsiteY11" fmla="*/ 68239 h 2537720"/>
                  <a:gd name="connsiteX0" fmla="*/ 186308 w 3384452"/>
                  <a:gd name="connsiteY0" fmla="*/ 0 h 2538729"/>
                  <a:gd name="connsiteX1" fmla="*/ 377377 w 3384452"/>
                  <a:gd name="connsiteY1" fmla="*/ 272956 h 2538729"/>
                  <a:gd name="connsiteX2" fmla="*/ 677628 w 3384452"/>
                  <a:gd name="connsiteY2" fmla="*/ 504968 h 2538729"/>
                  <a:gd name="connsiteX3" fmla="*/ 964231 w 3384452"/>
                  <a:gd name="connsiteY3" fmla="*/ 805218 h 2538729"/>
                  <a:gd name="connsiteX4" fmla="*/ 1469198 w 3384452"/>
                  <a:gd name="connsiteY4" fmla="*/ 1323833 h 2538729"/>
                  <a:gd name="connsiteX5" fmla="*/ 1960517 w 3384452"/>
                  <a:gd name="connsiteY5" fmla="*/ 1801505 h 2538729"/>
                  <a:gd name="connsiteX6" fmla="*/ 2683849 w 3384452"/>
                  <a:gd name="connsiteY6" fmla="*/ 2156347 h 2538729"/>
                  <a:gd name="connsiteX7" fmla="*/ 3202464 w 3384452"/>
                  <a:gd name="connsiteY7" fmla="*/ 2251881 h 2538729"/>
                  <a:gd name="connsiteX8" fmla="*/ 3175168 w 3384452"/>
                  <a:gd name="connsiteY8" fmla="*/ 2470245 h 2538729"/>
                  <a:gd name="connsiteX9" fmla="*/ 759514 w 3384452"/>
                  <a:gd name="connsiteY9" fmla="*/ 2361063 h 2538729"/>
                  <a:gd name="connsiteX10" fmla="*/ 49831 w 3384452"/>
                  <a:gd name="connsiteY10" fmla="*/ 2374711 h 2538729"/>
                  <a:gd name="connsiteX11" fmla="*/ 77126 w 3384452"/>
                  <a:gd name="connsiteY11" fmla="*/ 54592 h 2538729"/>
                  <a:gd name="connsiteX0" fmla="*/ 157691 w 3355835"/>
                  <a:gd name="connsiteY0" fmla="*/ 0 h 2517254"/>
                  <a:gd name="connsiteX1" fmla="*/ 348760 w 3355835"/>
                  <a:gd name="connsiteY1" fmla="*/ 272956 h 2517254"/>
                  <a:gd name="connsiteX2" fmla="*/ 649011 w 3355835"/>
                  <a:gd name="connsiteY2" fmla="*/ 504968 h 2517254"/>
                  <a:gd name="connsiteX3" fmla="*/ 935614 w 3355835"/>
                  <a:gd name="connsiteY3" fmla="*/ 805218 h 2517254"/>
                  <a:gd name="connsiteX4" fmla="*/ 1440581 w 3355835"/>
                  <a:gd name="connsiteY4" fmla="*/ 1323833 h 2517254"/>
                  <a:gd name="connsiteX5" fmla="*/ 1931900 w 3355835"/>
                  <a:gd name="connsiteY5" fmla="*/ 1801505 h 2517254"/>
                  <a:gd name="connsiteX6" fmla="*/ 2655232 w 3355835"/>
                  <a:gd name="connsiteY6" fmla="*/ 2156347 h 2517254"/>
                  <a:gd name="connsiteX7" fmla="*/ 3173847 w 3355835"/>
                  <a:gd name="connsiteY7" fmla="*/ 2251881 h 2517254"/>
                  <a:gd name="connsiteX8" fmla="*/ 3146551 w 3355835"/>
                  <a:gd name="connsiteY8" fmla="*/ 2470245 h 2517254"/>
                  <a:gd name="connsiteX9" fmla="*/ 730897 w 3355835"/>
                  <a:gd name="connsiteY9" fmla="*/ 2361063 h 2517254"/>
                  <a:gd name="connsiteX10" fmla="*/ 62157 w 3355835"/>
                  <a:gd name="connsiteY10" fmla="*/ 2347415 h 2517254"/>
                  <a:gd name="connsiteX11" fmla="*/ 48509 w 3355835"/>
                  <a:gd name="connsiteY11" fmla="*/ 54592 h 2517254"/>
                  <a:gd name="connsiteX0" fmla="*/ 157691 w 3355835"/>
                  <a:gd name="connsiteY0" fmla="*/ 0 h 2470245"/>
                  <a:gd name="connsiteX1" fmla="*/ 348760 w 3355835"/>
                  <a:gd name="connsiteY1" fmla="*/ 272956 h 2470245"/>
                  <a:gd name="connsiteX2" fmla="*/ 649011 w 3355835"/>
                  <a:gd name="connsiteY2" fmla="*/ 504968 h 2470245"/>
                  <a:gd name="connsiteX3" fmla="*/ 935614 w 3355835"/>
                  <a:gd name="connsiteY3" fmla="*/ 805218 h 2470245"/>
                  <a:gd name="connsiteX4" fmla="*/ 1440581 w 3355835"/>
                  <a:gd name="connsiteY4" fmla="*/ 1323833 h 2470245"/>
                  <a:gd name="connsiteX5" fmla="*/ 1931900 w 3355835"/>
                  <a:gd name="connsiteY5" fmla="*/ 1801505 h 2470245"/>
                  <a:gd name="connsiteX6" fmla="*/ 2655232 w 3355835"/>
                  <a:gd name="connsiteY6" fmla="*/ 2156347 h 2470245"/>
                  <a:gd name="connsiteX7" fmla="*/ 3173847 w 3355835"/>
                  <a:gd name="connsiteY7" fmla="*/ 2251881 h 2470245"/>
                  <a:gd name="connsiteX8" fmla="*/ 3146551 w 3355835"/>
                  <a:gd name="connsiteY8" fmla="*/ 2470245 h 2470245"/>
                  <a:gd name="connsiteX9" fmla="*/ 62157 w 3355835"/>
                  <a:gd name="connsiteY9" fmla="*/ 2347415 h 2470245"/>
                  <a:gd name="connsiteX10" fmla="*/ 48509 w 3355835"/>
                  <a:gd name="connsiteY10" fmla="*/ 54592 h 2470245"/>
                  <a:gd name="connsiteX0" fmla="*/ 157691 w 3306575"/>
                  <a:gd name="connsiteY0" fmla="*/ 0 h 2494326"/>
                  <a:gd name="connsiteX1" fmla="*/ 348760 w 3306575"/>
                  <a:gd name="connsiteY1" fmla="*/ 272956 h 2494326"/>
                  <a:gd name="connsiteX2" fmla="*/ 649011 w 3306575"/>
                  <a:gd name="connsiteY2" fmla="*/ 504968 h 2494326"/>
                  <a:gd name="connsiteX3" fmla="*/ 935614 w 3306575"/>
                  <a:gd name="connsiteY3" fmla="*/ 805218 h 2494326"/>
                  <a:gd name="connsiteX4" fmla="*/ 1440581 w 3306575"/>
                  <a:gd name="connsiteY4" fmla="*/ 1323833 h 2494326"/>
                  <a:gd name="connsiteX5" fmla="*/ 1931900 w 3306575"/>
                  <a:gd name="connsiteY5" fmla="*/ 1801505 h 2494326"/>
                  <a:gd name="connsiteX6" fmla="*/ 2655232 w 3306575"/>
                  <a:gd name="connsiteY6" fmla="*/ 2156347 h 2494326"/>
                  <a:gd name="connsiteX7" fmla="*/ 3173847 w 3306575"/>
                  <a:gd name="connsiteY7" fmla="*/ 2251881 h 2494326"/>
                  <a:gd name="connsiteX8" fmla="*/ 62157 w 3306575"/>
                  <a:gd name="connsiteY8" fmla="*/ 2347415 h 2494326"/>
                  <a:gd name="connsiteX9" fmla="*/ 48509 w 3306575"/>
                  <a:gd name="connsiteY9" fmla="*/ 54592 h 2494326"/>
                  <a:gd name="connsiteX0" fmla="*/ 228402 w 3276836"/>
                  <a:gd name="connsiteY0" fmla="*/ 0 h 2495259"/>
                  <a:gd name="connsiteX1" fmla="*/ 419471 w 3276836"/>
                  <a:gd name="connsiteY1" fmla="*/ 272956 h 2495259"/>
                  <a:gd name="connsiteX2" fmla="*/ 719722 w 3276836"/>
                  <a:gd name="connsiteY2" fmla="*/ 504968 h 2495259"/>
                  <a:gd name="connsiteX3" fmla="*/ 1006325 w 3276836"/>
                  <a:gd name="connsiteY3" fmla="*/ 805218 h 2495259"/>
                  <a:gd name="connsiteX4" fmla="*/ 1511292 w 3276836"/>
                  <a:gd name="connsiteY4" fmla="*/ 1323833 h 2495259"/>
                  <a:gd name="connsiteX5" fmla="*/ 2002611 w 3276836"/>
                  <a:gd name="connsiteY5" fmla="*/ 1801505 h 2495259"/>
                  <a:gd name="connsiteX6" fmla="*/ 2725943 w 3276836"/>
                  <a:gd name="connsiteY6" fmla="*/ 2156347 h 2495259"/>
                  <a:gd name="connsiteX7" fmla="*/ 3244558 w 3276836"/>
                  <a:gd name="connsiteY7" fmla="*/ 2251881 h 2495259"/>
                  <a:gd name="connsiteX8" fmla="*/ 1770599 w 3276836"/>
                  <a:gd name="connsiteY8" fmla="*/ 2265528 h 2495259"/>
                  <a:gd name="connsiteX9" fmla="*/ 132868 w 3276836"/>
                  <a:gd name="connsiteY9" fmla="*/ 2347415 h 2495259"/>
                  <a:gd name="connsiteX10" fmla="*/ 119220 w 3276836"/>
                  <a:gd name="connsiteY10" fmla="*/ 54592 h 2495259"/>
                  <a:gd name="connsiteX0" fmla="*/ 228402 w 3276836"/>
                  <a:gd name="connsiteY0" fmla="*/ 0 h 2495259"/>
                  <a:gd name="connsiteX1" fmla="*/ 419471 w 3276836"/>
                  <a:gd name="connsiteY1" fmla="*/ 272956 h 2495259"/>
                  <a:gd name="connsiteX2" fmla="*/ 719722 w 3276836"/>
                  <a:gd name="connsiteY2" fmla="*/ 504968 h 2495259"/>
                  <a:gd name="connsiteX3" fmla="*/ 1006325 w 3276836"/>
                  <a:gd name="connsiteY3" fmla="*/ 805218 h 2495259"/>
                  <a:gd name="connsiteX4" fmla="*/ 1511292 w 3276836"/>
                  <a:gd name="connsiteY4" fmla="*/ 1323833 h 2495259"/>
                  <a:gd name="connsiteX5" fmla="*/ 2002611 w 3276836"/>
                  <a:gd name="connsiteY5" fmla="*/ 1801505 h 2495259"/>
                  <a:gd name="connsiteX6" fmla="*/ 2725943 w 3276836"/>
                  <a:gd name="connsiteY6" fmla="*/ 2156347 h 2495259"/>
                  <a:gd name="connsiteX7" fmla="*/ 3244558 w 3276836"/>
                  <a:gd name="connsiteY7" fmla="*/ 2251881 h 2495259"/>
                  <a:gd name="connsiteX8" fmla="*/ 1770599 w 3276836"/>
                  <a:gd name="connsiteY8" fmla="*/ 2265528 h 2495259"/>
                  <a:gd name="connsiteX9" fmla="*/ 132868 w 3276836"/>
                  <a:gd name="connsiteY9" fmla="*/ 2347415 h 2495259"/>
                  <a:gd name="connsiteX10" fmla="*/ 119220 w 3276836"/>
                  <a:gd name="connsiteY10" fmla="*/ 54592 h 2495259"/>
                  <a:gd name="connsiteX0" fmla="*/ 228402 w 3276836"/>
                  <a:gd name="connsiteY0" fmla="*/ 0 h 2347415"/>
                  <a:gd name="connsiteX1" fmla="*/ 419471 w 3276836"/>
                  <a:gd name="connsiteY1" fmla="*/ 272956 h 2347415"/>
                  <a:gd name="connsiteX2" fmla="*/ 719722 w 3276836"/>
                  <a:gd name="connsiteY2" fmla="*/ 504968 h 2347415"/>
                  <a:gd name="connsiteX3" fmla="*/ 1006325 w 3276836"/>
                  <a:gd name="connsiteY3" fmla="*/ 805218 h 2347415"/>
                  <a:gd name="connsiteX4" fmla="*/ 1511292 w 3276836"/>
                  <a:gd name="connsiteY4" fmla="*/ 1323833 h 2347415"/>
                  <a:gd name="connsiteX5" fmla="*/ 2002611 w 3276836"/>
                  <a:gd name="connsiteY5" fmla="*/ 1801505 h 2347415"/>
                  <a:gd name="connsiteX6" fmla="*/ 2725943 w 3276836"/>
                  <a:gd name="connsiteY6" fmla="*/ 2156347 h 2347415"/>
                  <a:gd name="connsiteX7" fmla="*/ 3244558 w 3276836"/>
                  <a:gd name="connsiteY7" fmla="*/ 2251881 h 2347415"/>
                  <a:gd name="connsiteX8" fmla="*/ 1770599 w 3276836"/>
                  <a:gd name="connsiteY8" fmla="*/ 2265528 h 2347415"/>
                  <a:gd name="connsiteX9" fmla="*/ 132868 w 3276836"/>
                  <a:gd name="connsiteY9" fmla="*/ 2347415 h 2347415"/>
                  <a:gd name="connsiteX10" fmla="*/ 119220 w 3276836"/>
                  <a:gd name="connsiteY10" fmla="*/ 54592 h 2347415"/>
                  <a:gd name="connsiteX0" fmla="*/ 218972 w 3267406"/>
                  <a:gd name="connsiteY0" fmla="*/ 0 h 2279288"/>
                  <a:gd name="connsiteX1" fmla="*/ 410041 w 3267406"/>
                  <a:gd name="connsiteY1" fmla="*/ 272956 h 2279288"/>
                  <a:gd name="connsiteX2" fmla="*/ 710292 w 3267406"/>
                  <a:gd name="connsiteY2" fmla="*/ 504968 h 2279288"/>
                  <a:gd name="connsiteX3" fmla="*/ 996895 w 3267406"/>
                  <a:gd name="connsiteY3" fmla="*/ 805218 h 2279288"/>
                  <a:gd name="connsiteX4" fmla="*/ 1501862 w 3267406"/>
                  <a:gd name="connsiteY4" fmla="*/ 1323833 h 2279288"/>
                  <a:gd name="connsiteX5" fmla="*/ 1993181 w 3267406"/>
                  <a:gd name="connsiteY5" fmla="*/ 1801505 h 2279288"/>
                  <a:gd name="connsiteX6" fmla="*/ 2716513 w 3267406"/>
                  <a:gd name="connsiteY6" fmla="*/ 2156347 h 2279288"/>
                  <a:gd name="connsiteX7" fmla="*/ 3235128 w 3267406"/>
                  <a:gd name="connsiteY7" fmla="*/ 2251881 h 2279288"/>
                  <a:gd name="connsiteX8" fmla="*/ 1761169 w 3267406"/>
                  <a:gd name="connsiteY8" fmla="*/ 2265528 h 2279288"/>
                  <a:gd name="connsiteX9" fmla="*/ 137086 w 3267406"/>
                  <a:gd name="connsiteY9" fmla="*/ 2279176 h 2279288"/>
                  <a:gd name="connsiteX10" fmla="*/ 109790 w 3267406"/>
                  <a:gd name="connsiteY10" fmla="*/ 54592 h 2279288"/>
                  <a:gd name="connsiteX0" fmla="*/ 109182 w 3157616"/>
                  <a:gd name="connsiteY0" fmla="*/ 0 h 2279288"/>
                  <a:gd name="connsiteX1" fmla="*/ 300251 w 3157616"/>
                  <a:gd name="connsiteY1" fmla="*/ 272956 h 2279288"/>
                  <a:gd name="connsiteX2" fmla="*/ 600502 w 3157616"/>
                  <a:gd name="connsiteY2" fmla="*/ 504968 h 2279288"/>
                  <a:gd name="connsiteX3" fmla="*/ 887105 w 3157616"/>
                  <a:gd name="connsiteY3" fmla="*/ 805218 h 2279288"/>
                  <a:gd name="connsiteX4" fmla="*/ 1392072 w 3157616"/>
                  <a:gd name="connsiteY4" fmla="*/ 1323833 h 2279288"/>
                  <a:gd name="connsiteX5" fmla="*/ 1883391 w 3157616"/>
                  <a:gd name="connsiteY5" fmla="*/ 1801505 h 2279288"/>
                  <a:gd name="connsiteX6" fmla="*/ 2606723 w 3157616"/>
                  <a:gd name="connsiteY6" fmla="*/ 2156347 h 2279288"/>
                  <a:gd name="connsiteX7" fmla="*/ 3125338 w 3157616"/>
                  <a:gd name="connsiteY7" fmla="*/ 2251881 h 2279288"/>
                  <a:gd name="connsiteX8" fmla="*/ 1651379 w 3157616"/>
                  <a:gd name="connsiteY8" fmla="*/ 2265528 h 2279288"/>
                  <a:gd name="connsiteX9" fmla="*/ 27296 w 3157616"/>
                  <a:gd name="connsiteY9" fmla="*/ 2279176 h 2279288"/>
                  <a:gd name="connsiteX10" fmla="*/ 0 w 3157616"/>
                  <a:gd name="connsiteY10" fmla="*/ 54592 h 2279288"/>
                  <a:gd name="connsiteX0" fmla="*/ 109182 w 3157616"/>
                  <a:gd name="connsiteY0" fmla="*/ 0 h 2279288"/>
                  <a:gd name="connsiteX1" fmla="*/ 300251 w 3157616"/>
                  <a:gd name="connsiteY1" fmla="*/ 272956 h 2279288"/>
                  <a:gd name="connsiteX2" fmla="*/ 600502 w 3157616"/>
                  <a:gd name="connsiteY2" fmla="*/ 504968 h 2279288"/>
                  <a:gd name="connsiteX3" fmla="*/ 887105 w 3157616"/>
                  <a:gd name="connsiteY3" fmla="*/ 805218 h 2279288"/>
                  <a:gd name="connsiteX4" fmla="*/ 1426507 w 3157616"/>
                  <a:gd name="connsiteY4" fmla="*/ 1279561 h 2279288"/>
                  <a:gd name="connsiteX5" fmla="*/ 1883391 w 3157616"/>
                  <a:gd name="connsiteY5" fmla="*/ 1801505 h 2279288"/>
                  <a:gd name="connsiteX6" fmla="*/ 2606723 w 3157616"/>
                  <a:gd name="connsiteY6" fmla="*/ 2156347 h 2279288"/>
                  <a:gd name="connsiteX7" fmla="*/ 3125338 w 3157616"/>
                  <a:gd name="connsiteY7" fmla="*/ 2251881 h 2279288"/>
                  <a:gd name="connsiteX8" fmla="*/ 1651379 w 3157616"/>
                  <a:gd name="connsiteY8" fmla="*/ 2265528 h 2279288"/>
                  <a:gd name="connsiteX9" fmla="*/ 27296 w 3157616"/>
                  <a:gd name="connsiteY9" fmla="*/ 2279176 h 2279288"/>
                  <a:gd name="connsiteX10" fmla="*/ 0 w 3157616"/>
                  <a:gd name="connsiteY10" fmla="*/ 54592 h 2279288"/>
                  <a:gd name="connsiteX0" fmla="*/ 109182 w 3157764"/>
                  <a:gd name="connsiteY0" fmla="*/ 0 h 2279288"/>
                  <a:gd name="connsiteX1" fmla="*/ 300251 w 3157764"/>
                  <a:gd name="connsiteY1" fmla="*/ 272956 h 2279288"/>
                  <a:gd name="connsiteX2" fmla="*/ 600502 w 3157764"/>
                  <a:gd name="connsiteY2" fmla="*/ 504968 h 2279288"/>
                  <a:gd name="connsiteX3" fmla="*/ 887105 w 3157764"/>
                  <a:gd name="connsiteY3" fmla="*/ 805218 h 2279288"/>
                  <a:gd name="connsiteX4" fmla="*/ 1426507 w 3157764"/>
                  <a:gd name="connsiteY4" fmla="*/ 1279561 h 2279288"/>
                  <a:gd name="connsiteX5" fmla="*/ 1866173 w 3157764"/>
                  <a:gd name="connsiteY5" fmla="*/ 1712962 h 2279288"/>
                  <a:gd name="connsiteX6" fmla="*/ 2606723 w 3157764"/>
                  <a:gd name="connsiteY6" fmla="*/ 2156347 h 2279288"/>
                  <a:gd name="connsiteX7" fmla="*/ 3125338 w 3157764"/>
                  <a:gd name="connsiteY7" fmla="*/ 2251881 h 2279288"/>
                  <a:gd name="connsiteX8" fmla="*/ 1651379 w 3157764"/>
                  <a:gd name="connsiteY8" fmla="*/ 2265528 h 2279288"/>
                  <a:gd name="connsiteX9" fmla="*/ 27296 w 3157764"/>
                  <a:gd name="connsiteY9" fmla="*/ 2279176 h 2279288"/>
                  <a:gd name="connsiteX10" fmla="*/ 0 w 3157764"/>
                  <a:gd name="connsiteY10" fmla="*/ 54592 h 2279288"/>
                  <a:gd name="connsiteX0" fmla="*/ 109182 w 3163046"/>
                  <a:gd name="connsiteY0" fmla="*/ 0 h 2279288"/>
                  <a:gd name="connsiteX1" fmla="*/ 300251 w 3163046"/>
                  <a:gd name="connsiteY1" fmla="*/ 272956 h 2279288"/>
                  <a:gd name="connsiteX2" fmla="*/ 600502 w 3163046"/>
                  <a:gd name="connsiteY2" fmla="*/ 504968 h 2279288"/>
                  <a:gd name="connsiteX3" fmla="*/ 887105 w 3163046"/>
                  <a:gd name="connsiteY3" fmla="*/ 805218 h 2279288"/>
                  <a:gd name="connsiteX4" fmla="*/ 1426507 w 3163046"/>
                  <a:gd name="connsiteY4" fmla="*/ 1279561 h 2279288"/>
                  <a:gd name="connsiteX5" fmla="*/ 1866173 w 3163046"/>
                  <a:gd name="connsiteY5" fmla="*/ 1712962 h 2279288"/>
                  <a:gd name="connsiteX6" fmla="*/ 2653190 w 3163046"/>
                  <a:gd name="connsiteY6" fmla="*/ 1923633 h 2279288"/>
                  <a:gd name="connsiteX7" fmla="*/ 3125338 w 3163046"/>
                  <a:gd name="connsiteY7" fmla="*/ 2251881 h 2279288"/>
                  <a:gd name="connsiteX8" fmla="*/ 1651379 w 3163046"/>
                  <a:gd name="connsiteY8" fmla="*/ 2265528 h 2279288"/>
                  <a:gd name="connsiteX9" fmla="*/ 27296 w 3163046"/>
                  <a:gd name="connsiteY9" fmla="*/ 2279176 h 2279288"/>
                  <a:gd name="connsiteX10" fmla="*/ 0 w 3163046"/>
                  <a:gd name="connsiteY10" fmla="*/ 54592 h 2279288"/>
                  <a:gd name="connsiteX0" fmla="*/ 109182 w 3163534"/>
                  <a:gd name="connsiteY0" fmla="*/ 0 h 2279288"/>
                  <a:gd name="connsiteX1" fmla="*/ 300251 w 3163534"/>
                  <a:gd name="connsiteY1" fmla="*/ 272956 h 2279288"/>
                  <a:gd name="connsiteX2" fmla="*/ 600502 w 3163534"/>
                  <a:gd name="connsiteY2" fmla="*/ 504968 h 2279288"/>
                  <a:gd name="connsiteX3" fmla="*/ 887105 w 3163534"/>
                  <a:gd name="connsiteY3" fmla="*/ 805218 h 2279288"/>
                  <a:gd name="connsiteX4" fmla="*/ 1426507 w 3163534"/>
                  <a:gd name="connsiteY4" fmla="*/ 1279561 h 2279288"/>
                  <a:gd name="connsiteX5" fmla="*/ 1819706 w 3163534"/>
                  <a:gd name="connsiteY5" fmla="*/ 1577213 h 2279288"/>
                  <a:gd name="connsiteX6" fmla="*/ 2653190 w 3163534"/>
                  <a:gd name="connsiteY6" fmla="*/ 1923633 h 2279288"/>
                  <a:gd name="connsiteX7" fmla="*/ 3125338 w 3163534"/>
                  <a:gd name="connsiteY7" fmla="*/ 2251881 h 2279288"/>
                  <a:gd name="connsiteX8" fmla="*/ 1651379 w 3163534"/>
                  <a:gd name="connsiteY8" fmla="*/ 2265528 h 2279288"/>
                  <a:gd name="connsiteX9" fmla="*/ 27296 w 3163534"/>
                  <a:gd name="connsiteY9" fmla="*/ 2279176 h 2279288"/>
                  <a:gd name="connsiteX10" fmla="*/ 0 w 3163534"/>
                  <a:gd name="connsiteY10" fmla="*/ 54592 h 2279288"/>
                  <a:gd name="connsiteX0" fmla="*/ 109182 w 3159649"/>
                  <a:gd name="connsiteY0" fmla="*/ 0 h 2279288"/>
                  <a:gd name="connsiteX1" fmla="*/ 300251 w 3159649"/>
                  <a:gd name="connsiteY1" fmla="*/ 272956 h 2279288"/>
                  <a:gd name="connsiteX2" fmla="*/ 600502 w 3159649"/>
                  <a:gd name="connsiteY2" fmla="*/ 504968 h 2279288"/>
                  <a:gd name="connsiteX3" fmla="*/ 887105 w 3159649"/>
                  <a:gd name="connsiteY3" fmla="*/ 805218 h 2279288"/>
                  <a:gd name="connsiteX4" fmla="*/ 1426507 w 3159649"/>
                  <a:gd name="connsiteY4" fmla="*/ 1279561 h 2279288"/>
                  <a:gd name="connsiteX5" fmla="*/ 1819706 w 3159649"/>
                  <a:gd name="connsiteY5" fmla="*/ 1577213 h 2279288"/>
                  <a:gd name="connsiteX6" fmla="*/ 2223113 w 3159649"/>
                  <a:gd name="connsiteY6" fmla="*/ 1834267 h 2279288"/>
                  <a:gd name="connsiteX7" fmla="*/ 2653190 w 3159649"/>
                  <a:gd name="connsiteY7" fmla="*/ 1923633 h 2279288"/>
                  <a:gd name="connsiteX8" fmla="*/ 3125338 w 3159649"/>
                  <a:gd name="connsiteY8" fmla="*/ 2251881 h 2279288"/>
                  <a:gd name="connsiteX9" fmla="*/ 1651379 w 3159649"/>
                  <a:gd name="connsiteY9" fmla="*/ 2265528 h 2279288"/>
                  <a:gd name="connsiteX10" fmla="*/ 27296 w 3159649"/>
                  <a:gd name="connsiteY10" fmla="*/ 2279176 h 2279288"/>
                  <a:gd name="connsiteX11" fmla="*/ 0 w 3159649"/>
                  <a:gd name="connsiteY11" fmla="*/ 54592 h 227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59649" h="2279288">
                    <a:moveTo>
                      <a:pt x="109182" y="0"/>
                    </a:moveTo>
                    <a:cubicBezTo>
                      <a:pt x="163773" y="94397"/>
                      <a:pt x="218364" y="188795"/>
                      <a:pt x="300251" y="272956"/>
                    </a:cubicBezTo>
                    <a:cubicBezTo>
                      <a:pt x="382138" y="357117"/>
                      <a:pt x="502693" y="416258"/>
                      <a:pt x="600502" y="504968"/>
                    </a:cubicBezTo>
                    <a:cubicBezTo>
                      <a:pt x="698311" y="593678"/>
                      <a:pt x="749438" y="676119"/>
                      <a:pt x="887105" y="805218"/>
                    </a:cubicBezTo>
                    <a:cubicBezTo>
                      <a:pt x="1024772" y="934317"/>
                      <a:pt x="1271074" y="1150895"/>
                      <a:pt x="1426507" y="1279561"/>
                    </a:cubicBezTo>
                    <a:cubicBezTo>
                      <a:pt x="1581940" y="1408227"/>
                      <a:pt x="1686939" y="1484762"/>
                      <a:pt x="1819706" y="1577213"/>
                    </a:cubicBezTo>
                    <a:cubicBezTo>
                      <a:pt x="1952473" y="1669664"/>
                      <a:pt x="2084199" y="1776530"/>
                      <a:pt x="2223113" y="1834267"/>
                    </a:cubicBezTo>
                    <a:cubicBezTo>
                      <a:pt x="2362027" y="1892004"/>
                      <a:pt x="2502819" y="1854031"/>
                      <a:pt x="2653190" y="1923633"/>
                    </a:cubicBezTo>
                    <a:cubicBezTo>
                      <a:pt x="2803561" y="1993235"/>
                      <a:pt x="3292307" y="2194899"/>
                      <a:pt x="3125338" y="2251881"/>
                    </a:cubicBezTo>
                    <a:cubicBezTo>
                      <a:pt x="2958370" y="2308864"/>
                      <a:pt x="2169994" y="2249606"/>
                      <a:pt x="1651379" y="2265528"/>
                    </a:cubicBezTo>
                    <a:cubicBezTo>
                      <a:pt x="1132764" y="2281450"/>
                      <a:pt x="520890" y="2279176"/>
                      <a:pt x="27296" y="2279176"/>
                    </a:cubicBezTo>
                    <a:lnTo>
                      <a:pt x="0" y="54592"/>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6" name="Forme libre 55"/>
              <p:cNvSpPr/>
              <p:nvPr/>
            </p:nvSpPr>
            <p:spPr>
              <a:xfrm>
                <a:off x="3343701" y="3303555"/>
                <a:ext cx="2187545" cy="2810774"/>
              </a:xfrm>
              <a:custGeom>
                <a:avLst/>
                <a:gdLst>
                  <a:gd name="connsiteX0" fmla="*/ 0 w 2398480"/>
                  <a:gd name="connsiteY0" fmla="*/ 2789470 h 3047420"/>
                  <a:gd name="connsiteX1" fmla="*/ 627798 w 2398480"/>
                  <a:gd name="connsiteY1" fmla="*/ 2489220 h 3047420"/>
                  <a:gd name="connsiteX2" fmla="*/ 1446663 w 2398480"/>
                  <a:gd name="connsiteY2" fmla="*/ 1888718 h 3047420"/>
                  <a:gd name="connsiteX3" fmla="*/ 1733266 w 2398480"/>
                  <a:gd name="connsiteY3" fmla="*/ 1574820 h 3047420"/>
                  <a:gd name="connsiteX4" fmla="*/ 2006221 w 2398480"/>
                  <a:gd name="connsiteY4" fmla="*/ 1015261 h 3047420"/>
                  <a:gd name="connsiteX5" fmla="*/ 2074460 w 2398480"/>
                  <a:gd name="connsiteY5" fmla="*/ 510294 h 3047420"/>
                  <a:gd name="connsiteX6" fmla="*/ 2074460 w 2398480"/>
                  <a:gd name="connsiteY6" fmla="*/ 87214 h 3047420"/>
                  <a:gd name="connsiteX7" fmla="*/ 2347415 w 2398480"/>
                  <a:gd name="connsiteY7" fmla="*/ 87214 h 3047420"/>
                  <a:gd name="connsiteX8" fmla="*/ 2388359 w 2398480"/>
                  <a:gd name="connsiteY8" fmla="*/ 1015261 h 3047420"/>
                  <a:gd name="connsiteX9" fmla="*/ 2224586 w 2398480"/>
                  <a:gd name="connsiteY9" fmla="*/ 2803118 h 3047420"/>
                  <a:gd name="connsiteX10" fmla="*/ 1351129 w 2398480"/>
                  <a:gd name="connsiteY10" fmla="*/ 2980539 h 3047420"/>
                  <a:gd name="connsiteX11" fmla="*/ 163774 w 2398480"/>
                  <a:gd name="connsiteY11" fmla="*/ 3035130 h 3047420"/>
                  <a:gd name="connsiteX12" fmla="*/ 54592 w 2398480"/>
                  <a:gd name="connsiteY12" fmla="*/ 2762175 h 3047420"/>
                  <a:gd name="connsiteX0" fmla="*/ 0 w 2397714"/>
                  <a:gd name="connsiteY0" fmla="*/ 2715058 h 2973008"/>
                  <a:gd name="connsiteX1" fmla="*/ 627798 w 2397714"/>
                  <a:gd name="connsiteY1" fmla="*/ 2414808 h 2973008"/>
                  <a:gd name="connsiteX2" fmla="*/ 1446663 w 2397714"/>
                  <a:gd name="connsiteY2" fmla="*/ 1814306 h 2973008"/>
                  <a:gd name="connsiteX3" fmla="*/ 1733266 w 2397714"/>
                  <a:gd name="connsiteY3" fmla="*/ 1500408 h 2973008"/>
                  <a:gd name="connsiteX4" fmla="*/ 2006221 w 2397714"/>
                  <a:gd name="connsiteY4" fmla="*/ 940849 h 2973008"/>
                  <a:gd name="connsiteX5" fmla="*/ 2074460 w 2397714"/>
                  <a:gd name="connsiteY5" fmla="*/ 435882 h 2973008"/>
                  <a:gd name="connsiteX6" fmla="*/ 2074460 w 2397714"/>
                  <a:gd name="connsiteY6" fmla="*/ 12802 h 2973008"/>
                  <a:gd name="connsiteX7" fmla="*/ 2388359 w 2397714"/>
                  <a:gd name="connsiteY7" fmla="*/ 940849 h 2973008"/>
                  <a:gd name="connsiteX8" fmla="*/ 2224586 w 2397714"/>
                  <a:gd name="connsiteY8" fmla="*/ 2728706 h 2973008"/>
                  <a:gd name="connsiteX9" fmla="*/ 1351129 w 2397714"/>
                  <a:gd name="connsiteY9" fmla="*/ 2906127 h 2973008"/>
                  <a:gd name="connsiteX10" fmla="*/ 163774 w 2397714"/>
                  <a:gd name="connsiteY10" fmla="*/ 2960718 h 2973008"/>
                  <a:gd name="connsiteX11" fmla="*/ 54592 w 2397714"/>
                  <a:gd name="connsiteY11" fmla="*/ 2687763 h 2973008"/>
                  <a:gd name="connsiteX0" fmla="*/ 0 w 2257686"/>
                  <a:gd name="connsiteY0" fmla="*/ 2820800 h 3094583"/>
                  <a:gd name="connsiteX1" fmla="*/ 627798 w 2257686"/>
                  <a:gd name="connsiteY1" fmla="*/ 2520550 h 3094583"/>
                  <a:gd name="connsiteX2" fmla="*/ 1446663 w 2257686"/>
                  <a:gd name="connsiteY2" fmla="*/ 1920048 h 3094583"/>
                  <a:gd name="connsiteX3" fmla="*/ 1733266 w 2257686"/>
                  <a:gd name="connsiteY3" fmla="*/ 1606150 h 3094583"/>
                  <a:gd name="connsiteX4" fmla="*/ 2006221 w 2257686"/>
                  <a:gd name="connsiteY4" fmla="*/ 1046591 h 3094583"/>
                  <a:gd name="connsiteX5" fmla="*/ 2074460 w 2257686"/>
                  <a:gd name="connsiteY5" fmla="*/ 541624 h 3094583"/>
                  <a:gd name="connsiteX6" fmla="*/ 2074460 w 2257686"/>
                  <a:gd name="connsiteY6" fmla="*/ 118544 h 3094583"/>
                  <a:gd name="connsiteX7" fmla="*/ 2224586 w 2257686"/>
                  <a:gd name="connsiteY7" fmla="*/ 2834448 h 3094583"/>
                  <a:gd name="connsiteX8" fmla="*/ 1351129 w 2257686"/>
                  <a:gd name="connsiteY8" fmla="*/ 3011869 h 3094583"/>
                  <a:gd name="connsiteX9" fmla="*/ 163774 w 2257686"/>
                  <a:gd name="connsiteY9" fmla="*/ 3066460 h 3094583"/>
                  <a:gd name="connsiteX10" fmla="*/ 54592 w 2257686"/>
                  <a:gd name="connsiteY10" fmla="*/ 2793505 h 3094583"/>
                  <a:gd name="connsiteX0" fmla="*/ 0 w 2130658"/>
                  <a:gd name="connsiteY0" fmla="*/ 2832765 h 3090715"/>
                  <a:gd name="connsiteX1" fmla="*/ 627798 w 2130658"/>
                  <a:gd name="connsiteY1" fmla="*/ 2532515 h 3090715"/>
                  <a:gd name="connsiteX2" fmla="*/ 1446663 w 2130658"/>
                  <a:gd name="connsiteY2" fmla="*/ 1932013 h 3090715"/>
                  <a:gd name="connsiteX3" fmla="*/ 1733266 w 2130658"/>
                  <a:gd name="connsiteY3" fmla="*/ 1618115 h 3090715"/>
                  <a:gd name="connsiteX4" fmla="*/ 2006221 w 2130658"/>
                  <a:gd name="connsiteY4" fmla="*/ 1058556 h 3090715"/>
                  <a:gd name="connsiteX5" fmla="*/ 2074460 w 2130658"/>
                  <a:gd name="connsiteY5" fmla="*/ 553589 h 3090715"/>
                  <a:gd name="connsiteX6" fmla="*/ 2074460 w 2130658"/>
                  <a:gd name="connsiteY6" fmla="*/ 130509 h 3090715"/>
                  <a:gd name="connsiteX7" fmla="*/ 1351129 w 2130658"/>
                  <a:gd name="connsiteY7" fmla="*/ 3023834 h 3090715"/>
                  <a:gd name="connsiteX8" fmla="*/ 163774 w 2130658"/>
                  <a:gd name="connsiteY8" fmla="*/ 3078425 h 3090715"/>
                  <a:gd name="connsiteX9" fmla="*/ 54592 w 2130658"/>
                  <a:gd name="connsiteY9" fmla="*/ 2805470 h 3090715"/>
                  <a:gd name="connsiteX0" fmla="*/ 37159 w 2242605"/>
                  <a:gd name="connsiteY0" fmla="*/ 2823551 h 3070006"/>
                  <a:gd name="connsiteX1" fmla="*/ 664957 w 2242605"/>
                  <a:gd name="connsiteY1" fmla="*/ 2523301 h 3070006"/>
                  <a:gd name="connsiteX2" fmla="*/ 1483822 w 2242605"/>
                  <a:gd name="connsiteY2" fmla="*/ 1922799 h 3070006"/>
                  <a:gd name="connsiteX3" fmla="*/ 1770425 w 2242605"/>
                  <a:gd name="connsiteY3" fmla="*/ 1608901 h 3070006"/>
                  <a:gd name="connsiteX4" fmla="*/ 2043380 w 2242605"/>
                  <a:gd name="connsiteY4" fmla="*/ 1049342 h 3070006"/>
                  <a:gd name="connsiteX5" fmla="*/ 2111619 w 2242605"/>
                  <a:gd name="connsiteY5" fmla="*/ 544375 h 3070006"/>
                  <a:gd name="connsiteX6" fmla="*/ 2111619 w 2242605"/>
                  <a:gd name="connsiteY6" fmla="*/ 121295 h 3070006"/>
                  <a:gd name="connsiteX7" fmla="*/ 2097972 w 2242605"/>
                  <a:gd name="connsiteY7" fmla="*/ 2878142 h 3070006"/>
                  <a:gd name="connsiteX8" fmla="*/ 200933 w 2242605"/>
                  <a:gd name="connsiteY8" fmla="*/ 3069211 h 3070006"/>
                  <a:gd name="connsiteX9" fmla="*/ 91751 w 2242605"/>
                  <a:gd name="connsiteY9" fmla="*/ 2796256 h 3070006"/>
                  <a:gd name="connsiteX0" fmla="*/ 37159 w 2127696"/>
                  <a:gd name="connsiteY0" fmla="*/ 2823551 h 3204024"/>
                  <a:gd name="connsiteX1" fmla="*/ 664957 w 2127696"/>
                  <a:gd name="connsiteY1" fmla="*/ 2523301 h 3204024"/>
                  <a:gd name="connsiteX2" fmla="*/ 1483822 w 2127696"/>
                  <a:gd name="connsiteY2" fmla="*/ 1922799 h 3204024"/>
                  <a:gd name="connsiteX3" fmla="*/ 1770425 w 2127696"/>
                  <a:gd name="connsiteY3" fmla="*/ 1608901 h 3204024"/>
                  <a:gd name="connsiteX4" fmla="*/ 2043380 w 2127696"/>
                  <a:gd name="connsiteY4" fmla="*/ 1049342 h 3204024"/>
                  <a:gd name="connsiteX5" fmla="*/ 2111619 w 2127696"/>
                  <a:gd name="connsiteY5" fmla="*/ 544375 h 3204024"/>
                  <a:gd name="connsiteX6" fmla="*/ 2111619 w 2127696"/>
                  <a:gd name="connsiteY6" fmla="*/ 121295 h 3204024"/>
                  <a:gd name="connsiteX7" fmla="*/ 2097972 w 2127696"/>
                  <a:gd name="connsiteY7" fmla="*/ 2878142 h 3204024"/>
                  <a:gd name="connsiteX8" fmla="*/ 200933 w 2127696"/>
                  <a:gd name="connsiteY8" fmla="*/ 3069211 h 3204024"/>
                  <a:gd name="connsiteX9" fmla="*/ 91751 w 2127696"/>
                  <a:gd name="connsiteY9" fmla="*/ 2796256 h 3204024"/>
                  <a:gd name="connsiteX0" fmla="*/ 37159 w 2133677"/>
                  <a:gd name="connsiteY0" fmla="*/ 2823551 h 3159135"/>
                  <a:gd name="connsiteX1" fmla="*/ 664957 w 2133677"/>
                  <a:gd name="connsiteY1" fmla="*/ 2523301 h 3159135"/>
                  <a:gd name="connsiteX2" fmla="*/ 1483822 w 2133677"/>
                  <a:gd name="connsiteY2" fmla="*/ 1922799 h 3159135"/>
                  <a:gd name="connsiteX3" fmla="*/ 1770425 w 2133677"/>
                  <a:gd name="connsiteY3" fmla="*/ 1608901 h 3159135"/>
                  <a:gd name="connsiteX4" fmla="*/ 2043380 w 2133677"/>
                  <a:gd name="connsiteY4" fmla="*/ 1049342 h 3159135"/>
                  <a:gd name="connsiteX5" fmla="*/ 2111619 w 2133677"/>
                  <a:gd name="connsiteY5" fmla="*/ 544375 h 3159135"/>
                  <a:gd name="connsiteX6" fmla="*/ 2111619 w 2133677"/>
                  <a:gd name="connsiteY6" fmla="*/ 121295 h 3159135"/>
                  <a:gd name="connsiteX7" fmla="*/ 2097972 w 2133677"/>
                  <a:gd name="connsiteY7" fmla="*/ 2878142 h 3159135"/>
                  <a:gd name="connsiteX8" fmla="*/ 200933 w 2133677"/>
                  <a:gd name="connsiteY8" fmla="*/ 3069211 h 3159135"/>
                  <a:gd name="connsiteX9" fmla="*/ 91751 w 2133677"/>
                  <a:gd name="connsiteY9" fmla="*/ 2796256 h 3159135"/>
                  <a:gd name="connsiteX0" fmla="*/ 0 w 2213529"/>
                  <a:gd name="connsiteY0" fmla="*/ 2823551 h 3060297"/>
                  <a:gd name="connsiteX1" fmla="*/ 627798 w 2213529"/>
                  <a:gd name="connsiteY1" fmla="*/ 2523301 h 3060297"/>
                  <a:gd name="connsiteX2" fmla="*/ 1446663 w 2213529"/>
                  <a:gd name="connsiteY2" fmla="*/ 1922799 h 3060297"/>
                  <a:gd name="connsiteX3" fmla="*/ 1733266 w 2213529"/>
                  <a:gd name="connsiteY3" fmla="*/ 1608901 h 3060297"/>
                  <a:gd name="connsiteX4" fmla="*/ 2006221 w 2213529"/>
                  <a:gd name="connsiteY4" fmla="*/ 1049342 h 3060297"/>
                  <a:gd name="connsiteX5" fmla="*/ 2074460 w 2213529"/>
                  <a:gd name="connsiteY5" fmla="*/ 544375 h 3060297"/>
                  <a:gd name="connsiteX6" fmla="*/ 2074460 w 2213529"/>
                  <a:gd name="connsiteY6" fmla="*/ 121295 h 3060297"/>
                  <a:gd name="connsiteX7" fmla="*/ 2060813 w 2213529"/>
                  <a:gd name="connsiteY7" fmla="*/ 2878142 h 3060297"/>
                  <a:gd name="connsiteX8" fmla="*/ 54592 w 2213529"/>
                  <a:gd name="connsiteY8" fmla="*/ 2796256 h 3060297"/>
                  <a:gd name="connsiteX0" fmla="*/ 0 w 2213529"/>
                  <a:gd name="connsiteY0" fmla="*/ 2823551 h 3090922"/>
                  <a:gd name="connsiteX1" fmla="*/ 627798 w 2213529"/>
                  <a:gd name="connsiteY1" fmla="*/ 2523301 h 3090922"/>
                  <a:gd name="connsiteX2" fmla="*/ 1446663 w 2213529"/>
                  <a:gd name="connsiteY2" fmla="*/ 1922799 h 3090922"/>
                  <a:gd name="connsiteX3" fmla="*/ 1733266 w 2213529"/>
                  <a:gd name="connsiteY3" fmla="*/ 1608901 h 3090922"/>
                  <a:gd name="connsiteX4" fmla="*/ 2006221 w 2213529"/>
                  <a:gd name="connsiteY4" fmla="*/ 1049342 h 3090922"/>
                  <a:gd name="connsiteX5" fmla="*/ 2074460 w 2213529"/>
                  <a:gd name="connsiteY5" fmla="*/ 544375 h 3090922"/>
                  <a:gd name="connsiteX6" fmla="*/ 2074460 w 2213529"/>
                  <a:gd name="connsiteY6" fmla="*/ 121295 h 3090922"/>
                  <a:gd name="connsiteX7" fmla="*/ 2060813 w 2213529"/>
                  <a:gd name="connsiteY7" fmla="*/ 2878142 h 3090922"/>
                  <a:gd name="connsiteX8" fmla="*/ 54592 w 2213529"/>
                  <a:gd name="connsiteY8" fmla="*/ 2891790 h 3090922"/>
                  <a:gd name="connsiteX0" fmla="*/ 0 w 2117612"/>
                  <a:gd name="connsiteY0" fmla="*/ 2823551 h 3073013"/>
                  <a:gd name="connsiteX1" fmla="*/ 627798 w 2117612"/>
                  <a:gd name="connsiteY1" fmla="*/ 2523301 h 3073013"/>
                  <a:gd name="connsiteX2" fmla="*/ 1446663 w 2117612"/>
                  <a:gd name="connsiteY2" fmla="*/ 1922799 h 3073013"/>
                  <a:gd name="connsiteX3" fmla="*/ 1733266 w 2117612"/>
                  <a:gd name="connsiteY3" fmla="*/ 1608901 h 3073013"/>
                  <a:gd name="connsiteX4" fmla="*/ 2006221 w 2117612"/>
                  <a:gd name="connsiteY4" fmla="*/ 1049342 h 3073013"/>
                  <a:gd name="connsiteX5" fmla="*/ 2074460 w 2117612"/>
                  <a:gd name="connsiteY5" fmla="*/ 544375 h 3073013"/>
                  <a:gd name="connsiteX6" fmla="*/ 2074460 w 2117612"/>
                  <a:gd name="connsiteY6" fmla="*/ 121295 h 3073013"/>
                  <a:gd name="connsiteX7" fmla="*/ 2060813 w 2117612"/>
                  <a:gd name="connsiteY7" fmla="*/ 2878142 h 3073013"/>
                  <a:gd name="connsiteX8" fmla="*/ 1351129 w 2117612"/>
                  <a:gd name="connsiteY8" fmla="*/ 2850847 h 3073013"/>
                  <a:gd name="connsiteX9" fmla="*/ 54592 w 2117612"/>
                  <a:gd name="connsiteY9" fmla="*/ 2891790 h 3073013"/>
                  <a:gd name="connsiteX0" fmla="*/ 0 w 2168066"/>
                  <a:gd name="connsiteY0" fmla="*/ 2823551 h 3081848"/>
                  <a:gd name="connsiteX1" fmla="*/ 627798 w 2168066"/>
                  <a:gd name="connsiteY1" fmla="*/ 2523301 h 3081848"/>
                  <a:gd name="connsiteX2" fmla="*/ 1446663 w 2168066"/>
                  <a:gd name="connsiteY2" fmla="*/ 1922799 h 3081848"/>
                  <a:gd name="connsiteX3" fmla="*/ 1733266 w 2168066"/>
                  <a:gd name="connsiteY3" fmla="*/ 1608901 h 3081848"/>
                  <a:gd name="connsiteX4" fmla="*/ 2006221 w 2168066"/>
                  <a:gd name="connsiteY4" fmla="*/ 1049342 h 3081848"/>
                  <a:gd name="connsiteX5" fmla="*/ 2074460 w 2168066"/>
                  <a:gd name="connsiteY5" fmla="*/ 544375 h 3081848"/>
                  <a:gd name="connsiteX6" fmla="*/ 2074460 w 2168066"/>
                  <a:gd name="connsiteY6" fmla="*/ 121295 h 3081848"/>
                  <a:gd name="connsiteX7" fmla="*/ 2060813 w 2168066"/>
                  <a:gd name="connsiteY7" fmla="*/ 2878142 h 3081848"/>
                  <a:gd name="connsiteX8" fmla="*/ 668741 w 2168066"/>
                  <a:gd name="connsiteY8" fmla="*/ 2878143 h 3081848"/>
                  <a:gd name="connsiteX9" fmla="*/ 54592 w 2168066"/>
                  <a:gd name="connsiteY9" fmla="*/ 2891790 h 3081848"/>
                  <a:gd name="connsiteX0" fmla="*/ 0 w 2168066"/>
                  <a:gd name="connsiteY0" fmla="*/ 2823551 h 3081848"/>
                  <a:gd name="connsiteX1" fmla="*/ 627798 w 2168066"/>
                  <a:gd name="connsiteY1" fmla="*/ 2523301 h 3081848"/>
                  <a:gd name="connsiteX2" fmla="*/ 1446663 w 2168066"/>
                  <a:gd name="connsiteY2" fmla="*/ 1922799 h 3081848"/>
                  <a:gd name="connsiteX3" fmla="*/ 1733266 w 2168066"/>
                  <a:gd name="connsiteY3" fmla="*/ 1608901 h 3081848"/>
                  <a:gd name="connsiteX4" fmla="*/ 2006221 w 2168066"/>
                  <a:gd name="connsiteY4" fmla="*/ 1049342 h 3081848"/>
                  <a:gd name="connsiteX5" fmla="*/ 2074460 w 2168066"/>
                  <a:gd name="connsiteY5" fmla="*/ 544375 h 3081848"/>
                  <a:gd name="connsiteX6" fmla="*/ 2074460 w 2168066"/>
                  <a:gd name="connsiteY6" fmla="*/ 121295 h 3081848"/>
                  <a:gd name="connsiteX7" fmla="*/ 2060813 w 2168066"/>
                  <a:gd name="connsiteY7" fmla="*/ 2878142 h 3081848"/>
                  <a:gd name="connsiteX8" fmla="*/ 668741 w 2168066"/>
                  <a:gd name="connsiteY8" fmla="*/ 2878143 h 3081848"/>
                  <a:gd name="connsiteX9" fmla="*/ 54592 w 2168066"/>
                  <a:gd name="connsiteY9" fmla="*/ 2891790 h 3081848"/>
                  <a:gd name="connsiteX0" fmla="*/ 0 w 2168066"/>
                  <a:gd name="connsiteY0" fmla="*/ 2823551 h 2902475"/>
                  <a:gd name="connsiteX1" fmla="*/ 627798 w 2168066"/>
                  <a:gd name="connsiteY1" fmla="*/ 2523301 h 2902475"/>
                  <a:gd name="connsiteX2" fmla="*/ 1446663 w 2168066"/>
                  <a:gd name="connsiteY2" fmla="*/ 1922799 h 2902475"/>
                  <a:gd name="connsiteX3" fmla="*/ 1733266 w 2168066"/>
                  <a:gd name="connsiteY3" fmla="*/ 1608901 h 2902475"/>
                  <a:gd name="connsiteX4" fmla="*/ 2006221 w 2168066"/>
                  <a:gd name="connsiteY4" fmla="*/ 1049342 h 2902475"/>
                  <a:gd name="connsiteX5" fmla="*/ 2074460 w 2168066"/>
                  <a:gd name="connsiteY5" fmla="*/ 544375 h 2902475"/>
                  <a:gd name="connsiteX6" fmla="*/ 2074460 w 2168066"/>
                  <a:gd name="connsiteY6" fmla="*/ 121295 h 2902475"/>
                  <a:gd name="connsiteX7" fmla="*/ 2060813 w 2168066"/>
                  <a:gd name="connsiteY7" fmla="*/ 2878142 h 2902475"/>
                  <a:gd name="connsiteX8" fmla="*/ 668741 w 2168066"/>
                  <a:gd name="connsiteY8" fmla="*/ 2878143 h 2902475"/>
                  <a:gd name="connsiteX9" fmla="*/ 54592 w 2168066"/>
                  <a:gd name="connsiteY9" fmla="*/ 2891790 h 2902475"/>
                  <a:gd name="connsiteX0" fmla="*/ 0 w 2168066"/>
                  <a:gd name="connsiteY0" fmla="*/ 2823551 h 2878275"/>
                  <a:gd name="connsiteX1" fmla="*/ 627798 w 2168066"/>
                  <a:gd name="connsiteY1" fmla="*/ 2523301 h 2878275"/>
                  <a:gd name="connsiteX2" fmla="*/ 1446663 w 2168066"/>
                  <a:gd name="connsiteY2" fmla="*/ 1922799 h 2878275"/>
                  <a:gd name="connsiteX3" fmla="*/ 1733266 w 2168066"/>
                  <a:gd name="connsiteY3" fmla="*/ 1608901 h 2878275"/>
                  <a:gd name="connsiteX4" fmla="*/ 2006221 w 2168066"/>
                  <a:gd name="connsiteY4" fmla="*/ 1049342 h 2878275"/>
                  <a:gd name="connsiteX5" fmla="*/ 2074460 w 2168066"/>
                  <a:gd name="connsiteY5" fmla="*/ 544375 h 2878275"/>
                  <a:gd name="connsiteX6" fmla="*/ 2074460 w 2168066"/>
                  <a:gd name="connsiteY6" fmla="*/ 121295 h 2878275"/>
                  <a:gd name="connsiteX7" fmla="*/ 2060813 w 2168066"/>
                  <a:gd name="connsiteY7" fmla="*/ 2878142 h 2878275"/>
                  <a:gd name="connsiteX8" fmla="*/ 668741 w 2168066"/>
                  <a:gd name="connsiteY8" fmla="*/ 2878143 h 2878275"/>
                  <a:gd name="connsiteX9" fmla="*/ 40944 w 2168066"/>
                  <a:gd name="connsiteY9" fmla="*/ 2823551 h 2878275"/>
                  <a:gd name="connsiteX0" fmla="*/ 0 w 2187545"/>
                  <a:gd name="connsiteY0" fmla="*/ 2756050 h 2810774"/>
                  <a:gd name="connsiteX1" fmla="*/ 627798 w 2187545"/>
                  <a:gd name="connsiteY1" fmla="*/ 2455800 h 2810774"/>
                  <a:gd name="connsiteX2" fmla="*/ 1446663 w 2187545"/>
                  <a:gd name="connsiteY2" fmla="*/ 1855298 h 2810774"/>
                  <a:gd name="connsiteX3" fmla="*/ 1733266 w 2187545"/>
                  <a:gd name="connsiteY3" fmla="*/ 1541400 h 2810774"/>
                  <a:gd name="connsiteX4" fmla="*/ 2006221 w 2187545"/>
                  <a:gd name="connsiteY4" fmla="*/ 981841 h 2810774"/>
                  <a:gd name="connsiteX5" fmla="*/ 2074460 w 2187545"/>
                  <a:gd name="connsiteY5" fmla="*/ 476874 h 2810774"/>
                  <a:gd name="connsiteX6" fmla="*/ 2074460 w 2187545"/>
                  <a:gd name="connsiteY6" fmla="*/ 53794 h 2810774"/>
                  <a:gd name="connsiteX7" fmla="*/ 2115403 w 2187545"/>
                  <a:gd name="connsiteY7" fmla="*/ 1759765 h 2810774"/>
                  <a:gd name="connsiteX8" fmla="*/ 2060813 w 2187545"/>
                  <a:gd name="connsiteY8" fmla="*/ 2810641 h 2810774"/>
                  <a:gd name="connsiteX9" fmla="*/ 668741 w 2187545"/>
                  <a:gd name="connsiteY9" fmla="*/ 2810642 h 2810774"/>
                  <a:gd name="connsiteX10" fmla="*/ 40944 w 2187545"/>
                  <a:gd name="connsiteY10" fmla="*/ 2756050 h 281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7545" h="2810774">
                    <a:moveTo>
                      <a:pt x="0" y="2756050"/>
                    </a:moveTo>
                    <a:cubicBezTo>
                      <a:pt x="193344" y="2680987"/>
                      <a:pt x="386688" y="2605925"/>
                      <a:pt x="627798" y="2455800"/>
                    </a:cubicBezTo>
                    <a:cubicBezTo>
                      <a:pt x="868908" y="2305675"/>
                      <a:pt x="1262418" y="2007698"/>
                      <a:pt x="1446663" y="1855298"/>
                    </a:cubicBezTo>
                    <a:cubicBezTo>
                      <a:pt x="1630908" y="1702898"/>
                      <a:pt x="1640006" y="1686976"/>
                      <a:pt x="1733266" y="1541400"/>
                    </a:cubicBezTo>
                    <a:cubicBezTo>
                      <a:pt x="1826526" y="1395824"/>
                      <a:pt x="1949355" y="1159262"/>
                      <a:pt x="2006221" y="981841"/>
                    </a:cubicBezTo>
                    <a:cubicBezTo>
                      <a:pt x="2063087" y="804420"/>
                      <a:pt x="2063087" y="631548"/>
                      <a:pt x="2074460" y="476874"/>
                    </a:cubicBezTo>
                    <a:cubicBezTo>
                      <a:pt x="2085833" y="322199"/>
                      <a:pt x="2067636" y="-160021"/>
                      <a:pt x="2074460" y="53794"/>
                    </a:cubicBezTo>
                    <a:cubicBezTo>
                      <a:pt x="2081284" y="267609"/>
                      <a:pt x="2117678" y="1300291"/>
                      <a:pt x="2115403" y="1759765"/>
                    </a:cubicBezTo>
                    <a:cubicBezTo>
                      <a:pt x="2113129" y="2219240"/>
                      <a:pt x="2311022" y="2633220"/>
                      <a:pt x="2060813" y="2810641"/>
                    </a:cubicBezTo>
                    <a:cubicBezTo>
                      <a:pt x="1621811" y="2765149"/>
                      <a:pt x="1003111" y="2808367"/>
                      <a:pt x="668741" y="2810642"/>
                    </a:cubicBezTo>
                    <a:cubicBezTo>
                      <a:pt x="334371" y="2812917"/>
                      <a:pt x="277505" y="2785620"/>
                      <a:pt x="40944" y="2756050"/>
                    </a:cubicBez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46" name="Groupe 45"/>
            <p:cNvGrpSpPr/>
            <p:nvPr/>
          </p:nvGrpSpPr>
          <p:grpSpPr>
            <a:xfrm>
              <a:off x="812732" y="2810650"/>
              <a:ext cx="1386560" cy="3469940"/>
              <a:chOff x="4282514" y="323850"/>
              <a:chExt cx="1196428" cy="4143747"/>
            </a:xfrm>
            <a:noFill/>
            <a:scene3d>
              <a:camera prst="orthographicFront">
                <a:rot lat="0" lon="10800000" rev="0"/>
              </a:camera>
              <a:lightRig rig="threePt" dir="t"/>
            </a:scene3d>
          </p:grpSpPr>
          <p:sp>
            <p:nvSpPr>
              <p:cNvPr id="49" name="Forme libre 48"/>
              <p:cNvSpPr/>
              <p:nvPr/>
            </p:nvSpPr>
            <p:spPr>
              <a:xfrm>
                <a:off x="4282514" y="323850"/>
                <a:ext cx="213286" cy="809625"/>
              </a:xfrm>
              <a:custGeom>
                <a:avLst/>
                <a:gdLst>
                  <a:gd name="connsiteX0" fmla="*/ 98986 w 213286"/>
                  <a:gd name="connsiteY0" fmla="*/ 0 h 809625"/>
                  <a:gd name="connsiteX1" fmla="*/ 3736 w 213286"/>
                  <a:gd name="connsiteY1" fmla="*/ 533400 h 809625"/>
                  <a:gd name="connsiteX2" fmla="*/ 213286 w 213286"/>
                  <a:gd name="connsiteY2" fmla="*/ 809625 h 809625"/>
                </a:gdLst>
                <a:ahLst/>
                <a:cxnLst>
                  <a:cxn ang="0">
                    <a:pos x="connsiteX0" y="connsiteY0"/>
                  </a:cxn>
                  <a:cxn ang="0">
                    <a:pos x="connsiteX1" y="connsiteY1"/>
                  </a:cxn>
                  <a:cxn ang="0">
                    <a:pos x="connsiteX2" y="connsiteY2"/>
                  </a:cxn>
                </a:cxnLst>
                <a:rect l="l" t="t" r="r" b="b"/>
                <a:pathLst>
                  <a:path w="213286" h="809625">
                    <a:moveTo>
                      <a:pt x="98986" y="0"/>
                    </a:moveTo>
                    <a:cubicBezTo>
                      <a:pt x="41836" y="199231"/>
                      <a:pt x="-15314" y="398463"/>
                      <a:pt x="3736" y="533400"/>
                    </a:cubicBezTo>
                    <a:cubicBezTo>
                      <a:pt x="22786" y="668338"/>
                      <a:pt x="118036" y="738981"/>
                      <a:pt x="213286" y="809625"/>
                    </a:cubicBezTo>
                  </a:path>
                </a:pathLst>
              </a:custGeom>
              <a:grpFill/>
              <a:ln>
                <a:solidFill>
                  <a:srgbClr val="FF0000"/>
                </a:solidFill>
              </a:ln>
              <a:sp3d contourW="12700">
                <a:contourClr>
                  <a:schemeClr val="accent2">
                    <a:lumMod val="60000"/>
                    <a:lumOff val="40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a:ea typeface="+mn-ea"/>
                  <a:cs typeface="+mn-cs"/>
                </a:endParaRPr>
              </a:p>
            </p:txBody>
          </p:sp>
          <p:sp>
            <p:nvSpPr>
              <p:cNvPr id="50" name="Forme libre 49"/>
              <p:cNvSpPr/>
              <p:nvPr/>
            </p:nvSpPr>
            <p:spPr>
              <a:xfrm>
                <a:off x="4370951" y="567007"/>
                <a:ext cx="1107991" cy="3900590"/>
              </a:xfrm>
              <a:custGeom>
                <a:avLst/>
                <a:gdLst>
                  <a:gd name="connsiteX0" fmla="*/ 80733 w 1121025"/>
                  <a:gd name="connsiteY0" fmla="*/ 590550 h 3952986"/>
                  <a:gd name="connsiteX1" fmla="*/ 90258 w 1121025"/>
                  <a:gd name="connsiteY1" fmla="*/ 1190625 h 3952986"/>
                  <a:gd name="connsiteX2" fmla="*/ 195033 w 1121025"/>
                  <a:gd name="connsiteY2" fmla="*/ 1647825 h 3952986"/>
                  <a:gd name="connsiteX3" fmla="*/ 147408 w 1121025"/>
                  <a:gd name="connsiteY3" fmla="*/ 1800225 h 3952986"/>
                  <a:gd name="connsiteX4" fmla="*/ 147408 w 1121025"/>
                  <a:gd name="connsiteY4" fmla="*/ 1905000 h 3952986"/>
                  <a:gd name="connsiteX5" fmla="*/ 118833 w 1121025"/>
                  <a:gd name="connsiteY5" fmla="*/ 2038350 h 3952986"/>
                  <a:gd name="connsiteX6" fmla="*/ 4533 w 1121025"/>
                  <a:gd name="connsiteY6" fmla="*/ 2276475 h 3952986"/>
                  <a:gd name="connsiteX7" fmla="*/ 33108 w 1121025"/>
                  <a:gd name="connsiteY7" fmla="*/ 2657475 h 3952986"/>
                  <a:gd name="connsiteX8" fmla="*/ 128358 w 1121025"/>
                  <a:gd name="connsiteY8" fmla="*/ 3067050 h 3952986"/>
                  <a:gd name="connsiteX9" fmla="*/ 166458 w 1121025"/>
                  <a:gd name="connsiteY9" fmla="*/ 3533775 h 3952986"/>
                  <a:gd name="connsiteX10" fmla="*/ 52158 w 1121025"/>
                  <a:gd name="connsiteY10" fmla="*/ 3762375 h 3952986"/>
                  <a:gd name="connsiteX11" fmla="*/ 80733 w 1121025"/>
                  <a:gd name="connsiteY11" fmla="*/ 3905250 h 3952986"/>
                  <a:gd name="connsiteX12" fmla="*/ 204558 w 1121025"/>
                  <a:gd name="connsiteY12" fmla="*/ 3943350 h 3952986"/>
                  <a:gd name="connsiteX13" fmla="*/ 318858 w 1121025"/>
                  <a:gd name="connsiteY13" fmla="*/ 3924300 h 3952986"/>
                  <a:gd name="connsiteX14" fmla="*/ 404583 w 1121025"/>
                  <a:gd name="connsiteY14" fmla="*/ 3952875 h 3952986"/>
                  <a:gd name="connsiteX15" fmla="*/ 680808 w 1121025"/>
                  <a:gd name="connsiteY15" fmla="*/ 3933825 h 3952986"/>
                  <a:gd name="connsiteX16" fmla="*/ 880833 w 1121025"/>
                  <a:gd name="connsiteY16" fmla="*/ 3924300 h 3952986"/>
                  <a:gd name="connsiteX17" fmla="*/ 957033 w 1121025"/>
                  <a:gd name="connsiteY17" fmla="*/ 3914775 h 3952986"/>
                  <a:gd name="connsiteX18" fmla="*/ 1090383 w 1121025"/>
                  <a:gd name="connsiteY18" fmla="*/ 3905250 h 3952986"/>
                  <a:gd name="connsiteX19" fmla="*/ 1118958 w 1121025"/>
                  <a:gd name="connsiteY19" fmla="*/ 3848100 h 3952986"/>
                  <a:gd name="connsiteX20" fmla="*/ 1052283 w 1121025"/>
                  <a:gd name="connsiteY20" fmla="*/ 3810000 h 3952986"/>
                  <a:gd name="connsiteX21" fmla="*/ 995133 w 1121025"/>
                  <a:gd name="connsiteY21" fmla="*/ 3800475 h 3952986"/>
                  <a:gd name="connsiteX22" fmla="*/ 614133 w 1121025"/>
                  <a:gd name="connsiteY22" fmla="*/ 3619500 h 3952986"/>
                  <a:gd name="connsiteX23" fmla="*/ 547458 w 1121025"/>
                  <a:gd name="connsiteY23" fmla="*/ 3581400 h 3952986"/>
                  <a:gd name="connsiteX24" fmla="*/ 480783 w 1121025"/>
                  <a:gd name="connsiteY24" fmla="*/ 3438525 h 3952986"/>
                  <a:gd name="connsiteX25" fmla="*/ 499833 w 1121025"/>
                  <a:gd name="connsiteY25" fmla="*/ 3124200 h 3952986"/>
                  <a:gd name="connsiteX26" fmla="*/ 595083 w 1121025"/>
                  <a:gd name="connsiteY26" fmla="*/ 2295525 h 3952986"/>
                  <a:gd name="connsiteX27" fmla="*/ 595083 w 1121025"/>
                  <a:gd name="connsiteY27" fmla="*/ 2238375 h 3952986"/>
                  <a:gd name="connsiteX28" fmla="*/ 652233 w 1121025"/>
                  <a:gd name="connsiteY28" fmla="*/ 2028825 h 3952986"/>
                  <a:gd name="connsiteX29" fmla="*/ 642708 w 1121025"/>
                  <a:gd name="connsiteY29" fmla="*/ 1990725 h 3952986"/>
                  <a:gd name="connsiteX30" fmla="*/ 718908 w 1121025"/>
                  <a:gd name="connsiteY30" fmla="*/ 1714500 h 3952986"/>
                  <a:gd name="connsiteX31" fmla="*/ 680808 w 1121025"/>
                  <a:gd name="connsiteY31" fmla="*/ 1543050 h 3952986"/>
                  <a:gd name="connsiteX32" fmla="*/ 785583 w 1121025"/>
                  <a:gd name="connsiteY32" fmla="*/ 1257300 h 3952986"/>
                  <a:gd name="connsiteX33" fmla="*/ 871308 w 1121025"/>
                  <a:gd name="connsiteY33" fmla="*/ 762000 h 3952986"/>
                  <a:gd name="connsiteX34" fmla="*/ 871308 w 1121025"/>
                  <a:gd name="connsiteY34" fmla="*/ 552450 h 3952986"/>
                  <a:gd name="connsiteX35" fmla="*/ 871308 w 1121025"/>
                  <a:gd name="connsiteY35" fmla="*/ 361950 h 3952986"/>
                  <a:gd name="connsiteX36" fmla="*/ 776058 w 1121025"/>
                  <a:gd name="connsiteY36" fmla="*/ 0 h 3952986"/>
                  <a:gd name="connsiteX0" fmla="*/ 60487 w 1100779"/>
                  <a:gd name="connsiteY0" fmla="*/ 590550 h 3952986"/>
                  <a:gd name="connsiteX1" fmla="*/ 70012 w 1100779"/>
                  <a:gd name="connsiteY1" fmla="*/ 1190625 h 3952986"/>
                  <a:gd name="connsiteX2" fmla="*/ 174787 w 1100779"/>
                  <a:gd name="connsiteY2" fmla="*/ 1647825 h 3952986"/>
                  <a:gd name="connsiteX3" fmla="*/ 127162 w 1100779"/>
                  <a:gd name="connsiteY3" fmla="*/ 1800225 h 3952986"/>
                  <a:gd name="connsiteX4" fmla="*/ 127162 w 1100779"/>
                  <a:gd name="connsiteY4" fmla="*/ 1905000 h 3952986"/>
                  <a:gd name="connsiteX5" fmla="*/ 98587 w 1100779"/>
                  <a:gd name="connsiteY5" fmla="*/ 2038350 h 3952986"/>
                  <a:gd name="connsiteX6" fmla="*/ 10166 w 1100779"/>
                  <a:gd name="connsiteY6" fmla="*/ 2293728 h 3952986"/>
                  <a:gd name="connsiteX7" fmla="*/ 12862 w 1100779"/>
                  <a:gd name="connsiteY7" fmla="*/ 2657475 h 3952986"/>
                  <a:gd name="connsiteX8" fmla="*/ 108112 w 1100779"/>
                  <a:gd name="connsiteY8" fmla="*/ 3067050 h 3952986"/>
                  <a:gd name="connsiteX9" fmla="*/ 146212 w 1100779"/>
                  <a:gd name="connsiteY9" fmla="*/ 3533775 h 3952986"/>
                  <a:gd name="connsiteX10" fmla="*/ 31912 w 1100779"/>
                  <a:gd name="connsiteY10" fmla="*/ 3762375 h 3952986"/>
                  <a:gd name="connsiteX11" fmla="*/ 60487 w 1100779"/>
                  <a:gd name="connsiteY11" fmla="*/ 3905250 h 3952986"/>
                  <a:gd name="connsiteX12" fmla="*/ 184312 w 1100779"/>
                  <a:gd name="connsiteY12" fmla="*/ 3943350 h 3952986"/>
                  <a:gd name="connsiteX13" fmla="*/ 298612 w 1100779"/>
                  <a:gd name="connsiteY13" fmla="*/ 3924300 h 3952986"/>
                  <a:gd name="connsiteX14" fmla="*/ 384337 w 1100779"/>
                  <a:gd name="connsiteY14" fmla="*/ 3952875 h 3952986"/>
                  <a:gd name="connsiteX15" fmla="*/ 660562 w 1100779"/>
                  <a:gd name="connsiteY15" fmla="*/ 3933825 h 3952986"/>
                  <a:gd name="connsiteX16" fmla="*/ 860587 w 1100779"/>
                  <a:gd name="connsiteY16" fmla="*/ 3924300 h 3952986"/>
                  <a:gd name="connsiteX17" fmla="*/ 936787 w 1100779"/>
                  <a:gd name="connsiteY17" fmla="*/ 3914775 h 3952986"/>
                  <a:gd name="connsiteX18" fmla="*/ 1070137 w 1100779"/>
                  <a:gd name="connsiteY18" fmla="*/ 3905250 h 3952986"/>
                  <a:gd name="connsiteX19" fmla="*/ 1098712 w 1100779"/>
                  <a:gd name="connsiteY19" fmla="*/ 3848100 h 3952986"/>
                  <a:gd name="connsiteX20" fmla="*/ 1032037 w 1100779"/>
                  <a:gd name="connsiteY20" fmla="*/ 3810000 h 3952986"/>
                  <a:gd name="connsiteX21" fmla="*/ 974887 w 1100779"/>
                  <a:gd name="connsiteY21" fmla="*/ 3800475 h 3952986"/>
                  <a:gd name="connsiteX22" fmla="*/ 593887 w 1100779"/>
                  <a:gd name="connsiteY22" fmla="*/ 3619500 h 3952986"/>
                  <a:gd name="connsiteX23" fmla="*/ 527212 w 1100779"/>
                  <a:gd name="connsiteY23" fmla="*/ 3581400 h 3952986"/>
                  <a:gd name="connsiteX24" fmla="*/ 460537 w 1100779"/>
                  <a:gd name="connsiteY24" fmla="*/ 3438525 h 3952986"/>
                  <a:gd name="connsiteX25" fmla="*/ 479587 w 1100779"/>
                  <a:gd name="connsiteY25" fmla="*/ 3124200 h 3952986"/>
                  <a:gd name="connsiteX26" fmla="*/ 574837 w 1100779"/>
                  <a:gd name="connsiteY26" fmla="*/ 2295525 h 3952986"/>
                  <a:gd name="connsiteX27" fmla="*/ 574837 w 1100779"/>
                  <a:gd name="connsiteY27" fmla="*/ 2238375 h 3952986"/>
                  <a:gd name="connsiteX28" fmla="*/ 631987 w 1100779"/>
                  <a:gd name="connsiteY28" fmla="*/ 2028825 h 3952986"/>
                  <a:gd name="connsiteX29" fmla="*/ 622462 w 1100779"/>
                  <a:gd name="connsiteY29" fmla="*/ 1990725 h 3952986"/>
                  <a:gd name="connsiteX30" fmla="*/ 698662 w 1100779"/>
                  <a:gd name="connsiteY30" fmla="*/ 1714500 h 3952986"/>
                  <a:gd name="connsiteX31" fmla="*/ 660562 w 1100779"/>
                  <a:gd name="connsiteY31" fmla="*/ 1543050 h 3952986"/>
                  <a:gd name="connsiteX32" fmla="*/ 765337 w 1100779"/>
                  <a:gd name="connsiteY32" fmla="*/ 1257300 h 3952986"/>
                  <a:gd name="connsiteX33" fmla="*/ 851062 w 1100779"/>
                  <a:gd name="connsiteY33" fmla="*/ 762000 h 3952986"/>
                  <a:gd name="connsiteX34" fmla="*/ 851062 w 1100779"/>
                  <a:gd name="connsiteY34" fmla="*/ 552450 h 3952986"/>
                  <a:gd name="connsiteX35" fmla="*/ 851062 w 1100779"/>
                  <a:gd name="connsiteY35" fmla="*/ 361950 h 3952986"/>
                  <a:gd name="connsiteX36" fmla="*/ 755812 w 1100779"/>
                  <a:gd name="connsiteY36" fmla="*/ 0 h 3952986"/>
                  <a:gd name="connsiteX0" fmla="*/ 67699 w 1107991"/>
                  <a:gd name="connsiteY0" fmla="*/ 590550 h 3952986"/>
                  <a:gd name="connsiteX1" fmla="*/ 77224 w 1107991"/>
                  <a:gd name="connsiteY1" fmla="*/ 1190625 h 3952986"/>
                  <a:gd name="connsiteX2" fmla="*/ 181999 w 1107991"/>
                  <a:gd name="connsiteY2" fmla="*/ 1647825 h 3952986"/>
                  <a:gd name="connsiteX3" fmla="*/ 134374 w 1107991"/>
                  <a:gd name="connsiteY3" fmla="*/ 1800225 h 3952986"/>
                  <a:gd name="connsiteX4" fmla="*/ 134374 w 1107991"/>
                  <a:gd name="connsiteY4" fmla="*/ 1905000 h 3952986"/>
                  <a:gd name="connsiteX5" fmla="*/ 105799 w 1107991"/>
                  <a:gd name="connsiteY5" fmla="*/ 2038350 h 3952986"/>
                  <a:gd name="connsiteX6" fmla="*/ 17378 w 1107991"/>
                  <a:gd name="connsiteY6" fmla="*/ 2293728 h 3952986"/>
                  <a:gd name="connsiteX7" fmla="*/ 20074 w 1107991"/>
                  <a:gd name="connsiteY7" fmla="*/ 2657475 h 3952986"/>
                  <a:gd name="connsiteX8" fmla="*/ 115324 w 1107991"/>
                  <a:gd name="connsiteY8" fmla="*/ 3067050 h 3952986"/>
                  <a:gd name="connsiteX9" fmla="*/ 153424 w 1107991"/>
                  <a:gd name="connsiteY9" fmla="*/ 3533775 h 3952986"/>
                  <a:gd name="connsiteX10" fmla="*/ 39124 w 1107991"/>
                  <a:gd name="connsiteY10" fmla="*/ 3762375 h 3952986"/>
                  <a:gd name="connsiteX11" fmla="*/ 67699 w 1107991"/>
                  <a:gd name="connsiteY11" fmla="*/ 3905250 h 3952986"/>
                  <a:gd name="connsiteX12" fmla="*/ 191524 w 1107991"/>
                  <a:gd name="connsiteY12" fmla="*/ 3943350 h 3952986"/>
                  <a:gd name="connsiteX13" fmla="*/ 305824 w 1107991"/>
                  <a:gd name="connsiteY13" fmla="*/ 3924300 h 3952986"/>
                  <a:gd name="connsiteX14" fmla="*/ 391549 w 1107991"/>
                  <a:gd name="connsiteY14" fmla="*/ 3952875 h 3952986"/>
                  <a:gd name="connsiteX15" fmla="*/ 667774 w 1107991"/>
                  <a:gd name="connsiteY15" fmla="*/ 3933825 h 3952986"/>
                  <a:gd name="connsiteX16" fmla="*/ 867799 w 1107991"/>
                  <a:gd name="connsiteY16" fmla="*/ 3924300 h 3952986"/>
                  <a:gd name="connsiteX17" fmla="*/ 943999 w 1107991"/>
                  <a:gd name="connsiteY17" fmla="*/ 3914775 h 3952986"/>
                  <a:gd name="connsiteX18" fmla="*/ 1077349 w 1107991"/>
                  <a:gd name="connsiteY18" fmla="*/ 3905250 h 3952986"/>
                  <a:gd name="connsiteX19" fmla="*/ 1105924 w 1107991"/>
                  <a:gd name="connsiteY19" fmla="*/ 3848100 h 3952986"/>
                  <a:gd name="connsiteX20" fmla="*/ 1039249 w 1107991"/>
                  <a:gd name="connsiteY20" fmla="*/ 3810000 h 3952986"/>
                  <a:gd name="connsiteX21" fmla="*/ 982099 w 1107991"/>
                  <a:gd name="connsiteY21" fmla="*/ 3800475 h 3952986"/>
                  <a:gd name="connsiteX22" fmla="*/ 601099 w 1107991"/>
                  <a:gd name="connsiteY22" fmla="*/ 3619500 h 3952986"/>
                  <a:gd name="connsiteX23" fmla="*/ 534424 w 1107991"/>
                  <a:gd name="connsiteY23" fmla="*/ 3581400 h 3952986"/>
                  <a:gd name="connsiteX24" fmla="*/ 467749 w 1107991"/>
                  <a:gd name="connsiteY24" fmla="*/ 3438525 h 3952986"/>
                  <a:gd name="connsiteX25" fmla="*/ 486799 w 1107991"/>
                  <a:gd name="connsiteY25" fmla="*/ 3124200 h 3952986"/>
                  <a:gd name="connsiteX26" fmla="*/ 582049 w 1107991"/>
                  <a:gd name="connsiteY26" fmla="*/ 2295525 h 3952986"/>
                  <a:gd name="connsiteX27" fmla="*/ 582049 w 1107991"/>
                  <a:gd name="connsiteY27" fmla="*/ 2238375 h 3952986"/>
                  <a:gd name="connsiteX28" fmla="*/ 639199 w 1107991"/>
                  <a:gd name="connsiteY28" fmla="*/ 2028825 h 3952986"/>
                  <a:gd name="connsiteX29" fmla="*/ 629674 w 1107991"/>
                  <a:gd name="connsiteY29" fmla="*/ 1990725 h 3952986"/>
                  <a:gd name="connsiteX30" fmla="*/ 705874 w 1107991"/>
                  <a:gd name="connsiteY30" fmla="*/ 1714500 h 3952986"/>
                  <a:gd name="connsiteX31" fmla="*/ 667774 w 1107991"/>
                  <a:gd name="connsiteY31" fmla="*/ 1543050 h 3952986"/>
                  <a:gd name="connsiteX32" fmla="*/ 772549 w 1107991"/>
                  <a:gd name="connsiteY32" fmla="*/ 1257300 h 3952986"/>
                  <a:gd name="connsiteX33" fmla="*/ 858274 w 1107991"/>
                  <a:gd name="connsiteY33" fmla="*/ 762000 h 3952986"/>
                  <a:gd name="connsiteX34" fmla="*/ 858274 w 1107991"/>
                  <a:gd name="connsiteY34" fmla="*/ 552450 h 3952986"/>
                  <a:gd name="connsiteX35" fmla="*/ 858274 w 1107991"/>
                  <a:gd name="connsiteY35" fmla="*/ 361950 h 3952986"/>
                  <a:gd name="connsiteX36" fmla="*/ 763024 w 1107991"/>
                  <a:gd name="connsiteY36" fmla="*/ 0 h 3952986"/>
                  <a:gd name="connsiteX0" fmla="*/ 67699 w 1107991"/>
                  <a:gd name="connsiteY0" fmla="*/ 590550 h 3952986"/>
                  <a:gd name="connsiteX1" fmla="*/ 77224 w 1107991"/>
                  <a:gd name="connsiteY1" fmla="*/ 1190625 h 3952986"/>
                  <a:gd name="connsiteX2" fmla="*/ 181999 w 1107991"/>
                  <a:gd name="connsiteY2" fmla="*/ 1647825 h 3952986"/>
                  <a:gd name="connsiteX3" fmla="*/ 134374 w 1107991"/>
                  <a:gd name="connsiteY3" fmla="*/ 1800225 h 3952986"/>
                  <a:gd name="connsiteX4" fmla="*/ 134374 w 1107991"/>
                  <a:gd name="connsiteY4" fmla="*/ 1905000 h 3952986"/>
                  <a:gd name="connsiteX5" fmla="*/ 105799 w 1107991"/>
                  <a:gd name="connsiteY5" fmla="*/ 2038350 h 3952986"/>
                  <a:gd name="connsiteX6" fmla="*/ 17378 w 1107991"/>
                  <a:gd name="connsiteY6" fmla="*/ 2293728 h 3952986"/>
                  <a:gd name="connsiteX7" fmla="*/ 20074 w 1107991"/>
                  <a:gd name="connsiteY7" fmla="*/ 2657475 h 3952986"/>
                  <a:gd name="connsiteX8" fmla="*/ 115324 w 1107991"/>
                  <a:gd name="connsiteY8" fmla="*/ 3067050 h 3952986"/>
                  <a:gd name="connsiteX9" fmla="*/ 153424 w 1107991"/>
                  <a:gd name="connsiteY9" fmla="*/ 3533775 h 3952986"/>
                  <a:gd name="connsiteX10" fmla="*/ 39124 w 1107991"/>
                  <a:gd name="connsiteY10" fmla="*/ 3762375 h 3952986"/>
                  <a:gd name="connsiteX11" fmla="*/ 67699 w 1107991"/>
                  <a:gd name="connsiteY11" fmla="*/ 3905250 h 3952986"/>
                  <a:gd name="connsiteX12" fmla="*/ 191524 w 1107991"/>
                  <a:gd name="connsiteY12" fmla="*/ 3943350 h 3952986"/>
                  <a:gd name="connsiteX13" fmla="*/ 305824 w 1107991"/>
                  <a:gd name="connsiteY13" fmla="*/ 3924300 h 3952986"/>
                  <a:gd name="connsiteX14" fmla="*/ 391549 w 1107991"/>
                  <a:gd name="connsiteY14" fmla="*/ 3952875 h 3952986"/>
                  <a:gd name="connsiteX15" fmla="*/ 667774 w 1107991"/>
                  <a:gd name="connsiteY15" fmla="*/ 3933825 h 3952986"/>
                  <a:gd name="connsiteX16" fmla="*/ 867799 w 1107991"/>
                  <a:gd name="connsiteY16" fmla="*/ 3924300 h 3952986"/>
                  <a:gd name="connsiteX17" fmla="*/ 943999 w 1107991"/>
                  <a:gd name="connsiteY17" fmla="*/ 3914775 h 3952986"/>
                  <a:gd name="connsiteX18" fmla="*/ 1077349 w 1107991"/>
                  <a:gd name="connsiteY18" fmla="*/ 3905250 h 3952986"/>
                  <a:gd name="connsiteX19" fmla="*/ 1105924 w 1107991"/>
                  <a:gd name="connsiteY19" fmla="*/ 3848100 h 3952986"/>
                  <a:gd name="connsiteX20" fmla="*/ 1039249 w 1107991"/>
                  <a:gd name="connsiteY20" fmla="*/ 3810000 h 3952986"/>
                  <a:gd name="connsiteX21" fmla="*/ 982099 w 1107991"/>
                  <a:gd name="connsiteY21" fmla="*/ 3800475 h 3952986"/>
                  <a:gd name="connsiteX22" fmla="*/ 601099 w 1107991"/>
                  <a:gd name="connsiteY22" fmla="*/ 3619500 h 3952986"/>
                  <a:gd name="connsiteX23" fmla="*/ 534424 w 1107991"/>
                  <a:gd name="connsiteY23" fmla="*/ 3581400 h 3952986"/>
                  <a:gd name="connsiteX24" fmla="*/ 467749 w 1107991"/>
                  <a:gd name="connsiteY24" fmla="*/ 3438525 h 3952986"/>
                  <a:gd name="connsiteX25" fmla="*/ 486799 w 1107991"/>
                  <a:gd name="connsiteY25" fmla="*/ 3124200 h 3952986"/>
                  <a:gd name="connsiteX26" fmla="*/ 582049 w 1107991"/>
                  <a:gd name="connsiteY26" fmla="*/ 2295525 h 3952986"/>
                  <a:gd name="connsiteX27" fmla="*/ 582049 w 1107991"/>
                  <a:gd name="connsiteY27" fmla="*/ 2238375 h 3952986"/>
                  <a:gd name="connsiteX28" fmla="*/ 639199 w 1107991"/>
                  <a:gd name="connsiteY28" fmla="*/ 2028825 h 3952986"/>
                  <a:gd name="connsiteX29" fmla="*/ 629674 w 1107991"/>
                  <a:gd name="connsiteY29" fmla="*/ 1990725 h 3952986"/>
                  <a:gd name="connsiteX30" fmla="*/ 705874 w 1107991"/>
                  <a:gd name="connsiteY30" fmla="*/ 1714500 h 3952986"/>
                  <a:gd name="connsiteX31" fmla="*/ 667774 w 1107991"/>
                  <a:gd name="connsiteY31" fmla="*/ 1543050 h 3952986"/>
                  <a:gd name="connsiteX32" fmla="*/ 746670 w 1107991"/>
                  <a:gd name="connsiteY32" fmla="*/ 1248674 h 3952986"/>
                  <a:gd name="connsiteX33" fmla="*/ 858274 w 1107991"/>
                  <a:gd name="connsiteY33" fmla="*/ 762000 h 3952986"/>
                  <a:gd name="connsiteX34" fmla="*/ 858274 w 1107991"/>
                  <a:gd name="connsiteY34" fmla="*/ 552450 h 3952986"/>
                  <a:gd name="connsiteX35" fmla="*/ 858274 w 1107991"/>
                  <a:gd name="connsiteY35" fmla="*/ 361950 h 3952986"/>
                  <a:gd name="connsiteX36" fmla="*/ 763024 w 1107991"/>
                  <a:gd name="connsiteY36" fmla="*/ 0 h 3952986"/>
                  <a:gd name="connsiteX0" fmla="*/ 67699 w 1107991"/>
                  <a:gd name="connsiteY0" fmla="*/ 590550 h 3952986"/>
                  <a:gd name="connsiteX1" fmla="*/ 77224 w 1107991"/>
                  <a:gd name="connsiteY1" fmla="*/ 1190625 h 3952986"/>
                  <a:gd name="connsiteX2" fmla="*/ 181999 w 1107991"/>
                  <a:gd name="connsiteY2" fmla="*/ 1647825 h 3952986"/>
                  <a:gd name="connsiteX3" fmla="*/ 134374 w 1107991"/>
                  <a:gd name="connsiteY3" fmla="*/ 1800225 h 3952986"/>
                  <a:gd name="connsiteX4" fmla="*/ 134374 w 1107991"/>
                  <a:gd name="connsiteY4" fmla="*/ 1905000 h 3952986"/>
                  <a:gd name="connsiteX5" fmla="*/ 105799 w 1107991"/>
                  <a:gd name="connsiteY5" fmla="*/ 2038350 h 3952986"/>
                  <a:gd name="connsiteX6" fmla="*/ 17378 w 1107991"/>
                  <a:gd name="connsiteY6" fmla="*/ 2293728 h 3952986"/>
                  <a:gd name="connsiteX7" fmla="*/ 20074 w 1107991"/>
                  <a:gd name="connsiteY7" fmla="*/ 2657475 h 3952986"/>
                  <a:gd name="connsiteX8" fmla="*/ 115324 w 1107991"/>
                  <a:gd name="connsiteY8" fmla="*/ 3067050 h 3952986"/>
                  <a:gd name="connsiteX9" fmla="*/ 127544 w 1107991"/>
                  <a:gd name="connsiteY9" fmla="*/ 3542401 h 3952986"/>
                  <a:gd name="connsiteX10" fmla="*/ 39124 w 1107991"/>
                  <a:gd name="connsiteY10" fmla="*/ 3762375 h 3952986"/>
                  <a:gd name="connsiteX11" fmla="*/ 67699 w 1107991"/>
                  <a:gd name="connsiteY11" fmla="*/ 3905250 h 3952986"/>
                  <a:gd name="connsiteX12" fmla="*/ 191524 w 1107991"/>
                  <a:gd name="connsiteY12" fmla="*/ 3943350 h 3952986"/>
                  <a:gd name="connsiteX13" fmla="*/ 305824 w 1107991"/>
                  <a:gd name="connsiteY13" fmla="*/ 3924300 h 3952986"/>
                  <a:gd name="connsiteX14" fmla="*/ 391549 w 1107991"/>
                  <a:gd name="connsiteY14" fmla="*/ 3952875 h 3952986"/>
                  <a:gd name="connsiteX15" fmla="*/ 667774 w 1107991"/>
                  <a:gd name="connsiteY15" fmla="*/ 3933825 h 3952986"/>
                  <a:gd name="connsiteX16" fmla="*/ 867799 w 1107991"/>
                  <a:gd name="connsiteY16" fmla="*/ 3924300 h 3952986"/>
                  <a:gd name="connsiteX17" fmla="*/ 943999 w 1107991"/>
                  <a:gd name="connsiteY17" fmla="*/ 3914775 h 3952986"/>
                  <a:gd name="connsiteX18" fmla="*/ 1077349 w 1107991"/>
                  <a:gd name="connsiteY18" fmla="*/ 3905250 h 3952986"/>
                  <a:gd name="connsiteX19" fmla="*/ 1105924 w 1107991"/>
                  <a:gd name="connsiteY19" fmla="*/ 3848100 h 3952986"/>
                  <a:gd name="connsiteX20" fmla="*/ 1039249 w 1107991"/>
                  <a:gd name="connsiteY20" fmla="*/ 3810000 h 3952986"/>
                  <a:gd name="connsiteX21" fmla="*/ 982099 w 1107991"/>
                  <a:gd name="connsiteY21" fmla="*/ 3800475 h 3952986"/>
                  <a:gd name="connsiteX22" fmla="*/ 601099 w 1107991"/>
                  <a:gd name="connsiteY22" fmla="*/ 3619500 h 3952986"/>
                  <a:gd name="connsiteX23" fmla="*/ 534424 w 1107991"/>
                  <a:gd name="connsiteY23" fmla="*/ 3581400 h 3952986"/>
                  <a:gd name="connsiteX24" fmla="*/ 467749 w 1107991"/>
                  <a:gd name="connsiteY24" fmla="*/ 3438525 h 3952986"/>
                  <a:gd name="connsiteX25" fmla="*/ 486799 w 1107991"/>
                  <a:gd name="connsiteY25" fmla="*/ 3124200 h 3952986"/>
                  <a:gd name="connsiteX26" fmla="*/ 582049 w 1107991"/>
                  <a:gd name="connsiteY26" fmla="*/ 2295525 h 3952986"/>
                  <a:gd name="connsiteX27" fmla="*/ 582049 w 1107991"/>
                  <a:gd name="connsiteY27" fmla="*/ 2238375 h 3952986"/>
                  <a:gd name="connsiteX28" fmla="*/ 639199 w 1107991"/>
                  <a:gd name="connsiteY28" fmla="*/ 2028825 h 3952986"/>
                  <a:gd name="connsiteX29" fmla="*/ 629674 w 1107991"/>
                  <a:gd name="connsiteY29" fmla="*/ 1990725 h 3952986"/>
                  <a:gd name="connsiteX30" fmla="*/ 705874 w 1107991"/>
                  <a:gd name="connsiteY30" fmla="*/ 1714500 h 3952986"/>
                  <a:gd name="connsiteX31" fmla="*/ 667774 w 1107991"/>
                  <a:gd name="connsiteY31" fmla="*/ 1543050 h 3952986"/>
                  <a:gd name="connsiteX32" fmla="*/ 746670 w 1107991"/>
                  <a:gd name="connsiteY32" fmla="*/ 1248674 h 3952986"/>
                  <a:gd name="connsiteX33" fmla="*/ 858274 w 1107991"/>
                  <a:gd name="connsiteY33" fmla="*/ 762000 h 3952986"/>
                  <a:gd name="connsiteX34" fmla="*/ 858274 w 1107991"/>
                  <a:gd name="connsiteY34" fmla="*/ 552450 h 3952986"/>
                  <a:gd name="connsiteX35" fmla="*/ 858274 w 1107991"/>
                  <a:gd name="connsiteY35" fmla="*/ 361950 h 3952986"/>
                  <a:gd name="connsiteX36" fmla="*/ 763024 w 1107991"/>
                  <a:gd name="connsiteY36" fmla="*/ 0 h 3952986"/>
                  <a:gd name="connsiteX0" fmla="*/ 67699 w 1107991"/>
                  <a:gd name="connsiteY0" fmla="*/ 590550 h 3943722"/>
                  <a:gd name="connsiteX1" fmla="*/ 77224 w 1107991"/>
                  <a:gd name="connsiteY1" fmla="*/ 1190625 h 3943722"/>
                  <a:gd name="connsiteX2" fmla="*/ 181999 w 1107991"/>
                  <a:gd name="connsiteY2" fmla="*/ 1647825 h 3943722"/>
                  <a:gd name="connsiteX3" fmla="*/ 134374 w 1107991"/>
                  <a:gd name="connsiteY3" fmla="*/ 1800225 h 3943722"/>
                  <a:gd name="connsiteX4" fmla="*/ 134374 w 1107991"/>
                  <a:gd name="connsiteY4" fmla="*/ 1905000 h 3943722"/>
                  <a:gd name="connsiteX5" fmla="*/ 105799 w 1107991"/>
                  <a:gd name="connsiteY5" fmla="*/ 2038350 h 3943722"/>
                  <a:gd name="connsiteX6" fmla="*/ 17378 w 1107991"/>
                  <a:gd name="connsiteY6" fmla="*/ 2293728 h 3943722"/>
                  <a:gd name="connsiteX7" fmla="*/ 20074 w 1107991"/>
                  <a:gd name="connsiteY7" fmla="*/ 2657475 h 3943722"/>
                  <a:gd name="connsiteX8" fmla="*/ 115324 w 1107991"/>
                  <a:gd name="connsiteY8" fmla="*/ 3067050 h 3943722"/>
                  <a:gd name="connsiteX9" fmla="*/ 127544 w 1107991"/>
                  <a:gd name="connsiteY9" fmla="*/ 3542401 h 3943722"/>
                  <a:gd name="connsiteX10" fmla="*/ 39124 w 1107991"/>
                  <a:gd name="connsiteY10" fmla="*/ 3762375 h 3943722"/>
                  <a:gd name="connsiteX11" fmla="*/ 67699 w 1107991"/>
                  <a:gd name="connsiteY11" fmla="*/ 3905250 h 3943722"/>
                  <a:gd name="connsiteX12" fmla="*/ 191524 w 1107991"/>
                  <a:gd name="connsiteY12" fmla="*/ 3943350 h 3943722"/>
                  <a:gd name="connsiteX13" fmla="*/ 305824 w 1107991"/>
                  <a:gd name="connsiteY13" fmla="*/ 3924300 h 3943722"/>
                  <a:gd name="connsiteX14" fmla="*/ 400176 w 1107991"/>
                  <a:gd name="connsiteY14" fmla="*/ 3918370 h 3943722"/>
                  <a:gd name="connsiteX15" fmla="*/ 667774 w 1107991"/>
                  <a:gd name="connsiteY15" fmla="*/ 3933825 h 3943722"/>
                  <a:gd name="connsiteX16" fmla="*/ 867799 w 1107991"/>
                  <a:gd name="connsiteY16" fmla="*/ 3924300 h 3943722"/>
                  <a:gd name="connsiteX17" fmla="*/ 943999 w 1107991"/>
                  <a:gd name="connsiteY17" fmla="*/ 3914775 h 3943722"/>
                  <a:gd name="connsiteX18" fmla="*/ 1077349 w 1107991"/>
                  <a:gd name="connsiteY18" fmla="*/ 3905250 h 3943722"/>
                  <a:gd name="connsiteX19" fmla="*/ 1105924 w 1107991"/>
                  <a:gd name="connsiteY19" fmla="*/ 3848100 h 3943722"/>
                  <a:gd name="connsiteX20" fmla="*/ 1039249 w 1107991"/>
                  <a:gd name="connsiteY20" fmla="*/ 3810000 h 3943722"/>
                  <a:gd name="connsiteX21" fmla="*/ 982099 w 1107991"/>
                  <a:gd name="connsiteY21" fmla="*/ 3800475 h 3943722"/>
                  <a:gd name="connsiteX22" fmla="*/ 601099 w 1107991"/>
                  <a:gd name="connsiteY22" fmla="*/ 3619500 h 3943722"/>
                  <a:gd name="connsiteX23" fmla="*/ 534424 w 1107991"/>
                  <a:gd name="connsiteY23" fmla="*/ 3581400 h 3943722"/>
                  <a:gd name="connsiteX24" fmla="*/ 467749 w 1107991"/>
                  <a:gd name="connsiteY24" fmla="*/ 3438525 h 3943722"/>
                  <a:gd name="connsiteX25" fmla="*/ 486799 w 1107991"/>
                  <a:gd name="connsiteY25" fmla="*/ 3124200 h 3943722"/>
                  <a:gd name="connsiteX26" fmla="*/ 582049 w 1107991"/>
                  <a:gd name="connsiteY26" fmla="*/ 2295525 h 3943722"/>
                  <a:gd name="connsiteX27" fmla="*/ 582049 w 1107991"/>
                  <a:gd name="connsiteY27" fmla="*/ 2238375 h 3943722"/>
                  <a:gd name="connsiteX28" fmla="*/ 639199 w 1107991"/>
                  <a:gd name="connsiteY28" fmla="*/ 2028825 h 3943722"/>
                  <a:gd name="connsiteX29" fmla="*/ 629674 w 1107991"/>
                  <a:gd name="connsiteY29" fmla="*/ 1990725 h 3943722"/>
                  <a:gd name="connsiteX30" fmla="*/ 705874 w 1107991"/>
                  <a:gd name="connsiteY30" fmla="*/ 1714500 h 3943722"/>
                  <a:gd name="connsiteX31" fmla="*/ 667774 w 1107991"/>
                  <a:gd name="connsiteY31" fmla="*/ 1543050 h 3943722"/>
                  <a:gd name="connsiteX32" fmla="*/ 746670 w 1107991"/>
                  <a:gd name="connsiteY32" fmla="*/ 1248674 h 3943722"/>
                  <a:gd name="connsiteX33" fmla="*/ 858274 w 1107991"/>
                  <a:gd name="connsiteY33" fmla="*/ 762000 h 3943722"/>
                  <a:gd name="connsiteX34" fmla="*/ 858274 w 1107991"/>
                  <a:gd name="connsiteY34" fmla="*/ 552450 h 3943722"/>
                  <a:gd name="connsiteX35" fmla="*/ 858274 w 1107991"/>
                  <a:gd name="connsiteY35" fmla="*/ 361950 h 3943722"/>
                  <a:gd name="connsiteX36" fmla="*/ 763024 w 1107991"/>
                  <a:gd name="connsiteY36" fmla="*/ 0 h 3943722"/>
                  <a:gd name="connsiteX0" fmla="*/ 67699 w 1107991"/>
                  <a:gd name="connsiteY0" fmla="*/ 590550 h 3943722"/>
                  <a:gd name="connsiteX1" fmla="*/ 77224 w 1107991"/>
                  <a:gd name="connsiteY1" fmla="*/ 1190625 h 3943722"/>
                  <a:gd name="connsiteX2" fmla="*/ 181999 w 1107991"/>
                  <a:gd name="connsiteY2" fmla="*/ 1647825 h 3943722"/>
                  <a:gd name="connsiteX3" fmla="*/ 134374 w 1107991"/>
                  <a:gd name="connsiteY3" fmla="*/ 1800225 h 3943722"/>
                  <a:gd name="connsiteX4" fmla="*/ 134374 w 1107991"/>
                  <a:gd name="connsiteY4" fmla="*/ 1905000 h 3943722"/>
                  <a:gd name="connsiteX5" fmla="*/ 105799 w 1107991"/>
                  <a:gd name="connsiteY5" fmla="*/ 2038350 h 3943722"/>
                  <a:gd name="connsiteX6" fmla="*/ 17378 w 1107991"/>
                  <a:gd name="connsiteY6" fmla="*/ 2293728 h 3943722"/>
                  <a:gd name="connsiteX7" fmla="*/ 20074 w 1107991"/>
                  <a:gd name="connsiteY7" fmla="*/ 2657475 h 3943722"/>
                  <a:gd name="connsiteX8" fmla="*/ 115324 w 1107991"/>
                  <a:gd name="connsiteY8" fmla="*/ 3067050 h 3943722"/>
                  <a:gd name="connsiteX9" fmla="*/ 127544 w 1107991"/>
                  <a:gd name="connsiteY9" fmla="*/ 3542401 h 3943722"/>
                  <a:gd name="connsiteX10" fmla="*/ 39124 w 1107991"/>
                  <a:gd name="connsiteY10" fmla="*/ 3762375 h 3943722"/>
                  <a:gd name="connsiteX11" fmla="*/ 67699 w 1107991"/>
                  <a:gd name="connsiteY11" fmla="*/ 3905250 h 3943722"/>
                  <a:gd name="connsiteX12" fmla="*/ 191524 w 1107991"/>
                  <a:gd name="connsiteY12" fmla="*/ 3943350 h 3943722"/>
                  <a:gd name="connsiteX13" fmla="*/ 305824 w 1107991"/>
                  <a:gd name="connsiteY13" fmla="*/ 3924300 h 3943722"/>
                  <a:gd name="connsiteX14" fmla="*/ 400176 w 1107991"/>
                  <a:gd name="connsiteY14" fmla="*/ 3918370 h 3943722"/>
                  <a:gd name="connsiteX15" fmla="*/ 667774 w 1107991"/>
                  <a:gd name="connsiteY15" fmla="*/ 3933825 h 3943722"/>
                  <a:gd name="connsiteX16" fmla="*/ 867799 w 1107991"/>
                  <a:gd name="connsiteY16" fmla="*/ 3924300 h 3943722"/>
                  <a:gd name="connsiteX17" fmla="*/ 943999 w 1107991"/>
                  <a:gd name="connsiteY17" fmla="*/ 3914775 h 3943722"/>
                  <a:gd name="connsiteX18" fmla="*/ 1077349 w 1107991"/>
                  <a:gd name="connsiteY18" fmla="*/ 3905250 h 3943722"/>
                  <a:gd name="connsiteX19" fmla="*/ 1105924 w 1107991"/>
                  <a:gd name="connsiteY19" fmla="*/ 3848100 h 3943722"/>
                  <a:gd name="connsiteX20" fmla="*/ 1039249 w 1107991"/>
                  <a:gd name="connsiteY20" fmla="*/ 3810000 h 3943722"/>
                  <a:gd name="connsiteX21" fmla="*/ 982099 w 1107991"/>
                  <a:gd name="connsiteY21" fmla="*/ 3800475 h 3943722"/>
                  <a:gd name="connsiteX22" fmla="*/ 601099 w 1107991"/>
                  <a:gd name="connsiteY22" fmla="*/ 3619500 h 3943722"/>
                  <a:gd name="connsiteX23" fmla="*/ 534424 w 1107991"/>
                  <a:gd name="connsiteY23" fmla="*/ 3581400 h 3943722"/>
                  <a:gd name="connsiteX24" fmla="*/ 467749 w 1107991"/>
                  <a:gd name="connsiteY24" fmla="*/ 3438525 h 3943722"/>
                  <a:gd name="connsiteX25" fmla="*/ 486799 w 1107991"/>
                  <a:gd name="connsiteY25" fmla="*/ 3124200 h 3943722"/>
                  <a:gd name="connsiteX26" fmla="*/ 582049 w 1107991"/>
                  <a:gd name="connsiteY26" fmla="*/ 2295525 h 3943722"/>
                  <a:gd name="connsiteX27" fmla="*/ 582049 w 1107991"/>
                  <a:gd name="connsiteY27" fmla="*/ 2238375 h 3943722"/>
                  <a:gd name="connsiteX28" fmla="*/ 639199 w 1107991"/>
                  <a:gd name="connsiteY28" fmla="*/ 2028825 h 3943722"/>
                  <a:gd name="connsiteX29" fmla="*/ 629674 w 1107991"/>
                  <a:gd name="connsiteY29" fmla="*/ 1990725 h 3943722"/>
                  <a:gd name="connsiteX30" fmla="*/ 688621 w 1107991"/>
                  <a:gd name="connsiteY30" fmla="*/ 1705873 h 3943722"/>
                  <a:gd name="connsiteX31" fmla="*/ 667774 w 1107991"/>
                  <a:gd name="connsiteY31" fmla="*/ 1543050 h 3943722"/>
                  <a:gd name="connsiteX32" fmla="*/ 746670 w 1107991"/>
                  <a:gd name="connsiteY32" fmla="*/ 1248674 h 3943722"/>
                  <a:gd name="connsiteX33" fmla="*/ 858274 w 1107991"/>
                  <a:gd name="connsiteY33" fmla="*/ 762000 h 3943722"/>
                  <a:gd name="connsiteX34" fmla="*/ 858274 w 1107991"/>
                  <a:gd name="connsiteY34" fmla="*/ 552450 h 3943722"/>
                  <a:gd name="connsiteX35" fmla="*/ 858274 w 1107991"/>
                  <a:gd name="connsiteY35" fmla="*/ 361950 h 3943722"/>
                  <a:gd name="connsiteX36" fmla="*/ 763024 w 1107991"/>
                  <a:gd name="connsiteY36" fmla="*/ 0 h 3943722"/>
                  <a:gd name="connsiteX0" fmla="*/ 67699 w 1107991"/>
                  <a:gd name="connsiteY0" fmla="*/ 590550 h 3943722"/>
                  <a:gd name="connsiteX1" fmla="*/ 77224 w 1107991"/>
                  <a:gd name="connsiteY1" fmla="*/ 1190625 h 3943722"/>
                  <a:gd name="connsiteX2" fmla="*/ 181999 w 1107991"/>
                  <a:gd name="connsiteY2" fmla="*/ 1647825 h 3943722"/>
                  <a:gd name="connsiteX3" fmla="*/ 134374 w 1107991"/>
                  <a:gd name="connsiteY3" fmla="*/ 1800225 h 3943722"/>
                  <a:gd name="connsiteX4" fmla="*/ 134374 w 1107991"/>
                  <a:gd name="connsiteY4" fmla="*/ 1905000 h 3943722"/>
                  <a:gd name="connsiteX5" fmla="*/ 105799 w 1107991"/>
                  <a:gd name="connsiteY5" fmla="*/ 2038350 h 3943722"/>
                  <a:gd name="connsiteX6" fmla="*/ 17378 w 1107991"/>
                  <a:gd name="connsiteY6" fmla="*/ 2293728 h 3943722"/>
                  <a:gd name="connsiteX7" fmla="*/ 20074 w 1107991"/>
                  <a:gd name="connsiteY7" fmla="*/ 2657475 h 3943722"/>
                  <a:gd name="connsiteX8" fmla="*/ 115324 w 1107991"/>
                  <a:gd name="connsiteY8" fmla="*/ 3067050 h 3943722"/>
                  <a:gd name="connsiteX9" fmla="*/ 127544 w 1107991"/>
                  <a:gd name="connsiteY9" fmla="*/ 3542401 h 3943722"/>
                  <a:gd name="connsiteX10" fmla="*/ 39124 w 1107991"/>
                  <a:gd name="connsiteY10" fmla="*/ 3762375 h 3943722"/>
                  <a:gd name="connsiteX11" fmla="*/ 67699 w 1107991"/>
                  <a:gd name="connsiteY11" fmla="*/ 3905250 h 3943722"/>
                  <a:gd name="connsiteX12" fmla="*/ 191524 w 1107991"/>
                  <a:gd name="connsiteY12" fmla="*/ 3943350 h 3943722"/>
                  <a:gd name="connsiteX13" fmla="*/ 305824 w 1107991"/>
                  <a:gd name="connsiteY13" fmla="*/ 3924300 h 3943722"/>
                  <a:gd name="connsiteX14" fmla="*/ 400176 w 1107991"/>
                  <a:gd name="connsiteY14" fmla="*/ 3918370 h 3943722"/>
                  <a:gd name="connsiteX15" fmla="*/ 667774 w 1107991"/>
                  <a:gd name="connsiteY15" fmla="*/ 3933825 h 3943722"/>
                  <a:gd name="connsiteX16" fmla="*/ 867799 w 1107991"/>
                  <a:gd name="connsiteY16" fmla="*/ 3924300 h 3943722"/>
                  <a:gd name="connsiteX17" fmla="*/ 943999 w 1107991"/>
                  <a:gd name="connsiteY17" fmla="*/ 3914775 h 3943722"/>
                  <a:gd name="connsiteX18" fmla="*/ 1077349 w 1107991"/>
                  <a:gd name="connsiteY18" fmla="*/ 3905250 h 3943722"/>
                  <a:gd name="connsiteX19" fmla="*/ 1105924 w 1107991"/>
                  <a:gd name="connsiteY19" fmla="*/ 3848100 h 3943722"/>
                  <a:gd name="connsiteX20" fmla="*/ 1039249 w 1107991"/>
                  <a:gd name="connsiteY20" fmla="*/ 3810000 h 3943722"/>
                  <a:gd name="connsiteX21" fmla="*/ 982099 w 1107991"/>
                  <a:gd name="connsiteY21" fmla="*/ 3800475 h 3943722"/>
                  <a:gd name="connsiteX22" fmla="*/ 601099 w 1107991"/>
                  <a:gd name="connsiteY22" fmla="*/ 3619500 h 3943722"/>
                  <a:gd name="connsiteX23" fmla="*/ 534424 w 1107991"/>
                  <a:gd name="connsiteY23" fmla="*/ 3581400 h 3943722"/>
                  <a:gd name="connsiteX24" fmla="*/ 467749 w 1107991"/>
                  <a:gd name="connsiteY24" fmla="*/ 3438525 h 3943722"/>
                  <a:gd name="connsiteX25" fmla="*/ 486799 w 1107991"/>
                  <a:gd name="connsiteY25" fmla="*/ 3124200 h 3943722"/>
                  <a:gd name="connsiteX26" fmla="*/ 582049 w 1107991"/>
                  <a:gd name="connsiteY26" fmla="*/ 2295525 h 3943722"/>
                  <a:gd name="connsiteX27" fmla="*/ 582049 w 1107991"/>
                  <a:gd name="connsiteY27" fmla="*/ 2238375 h 3943722"/>
                  <a:gd name="connsiteX28" fmla="*/ 639199 w 1107991"/>
                  <a:gd name="connsiteY28" fmla="*/ 2028825 h 3943722"/>
                  <a:gd name="connsiteX29" fmla="*/ 629674 w 1107991"/>
                  <a:gd name="connsiteY29" fmla="*/ 1990725 h 3943722"/>
                  <a:gd name="connsiteX30" fmla="*/ 688621 w 1107991"/>
                  <a:gd name="connsiteY30" fmla="*/ 1705873 h 3943722"/>
                  <a:gd name="connsiteX31" fmla="*/ 667774 w 1107991"/>
                  <a:gd name="connsiteY31" fmla="*/ 1543050 h 3943722"/>
                  <a:gd name="connsiteX32" fmla="*/ 746670 w 1107991"/>
                  <a:gd name="connsiteY32" fmla="*/ 1248674 h 3943722"/>
                  <a:gd name="connsiteX33" fmla="*/ 823768 w 1107991"/>
                  <a:gd name="connsiteY33" fmla="*/ 762000 h 3943722"/>
                  <a:gd name="connsiteX34" fmla="*/ 858274 w 1107991"/>
                  <a:gd name="connsiteY34" fmla="*/ 552450 h 3943722"/>
                  <a:gd name="connsiteX35" fmla="*/ 858274 w 1107991"/>
                  <a:gd name="connsiteY35" fmla="*/ 361950 h 3943722"/>
                  <a:gd name="connsiteX36" fmla="*/ 763024 w 1107991"/>
                  <a:gd name="connsiteY36" fmla="*/ 0 h 3943722"/>
                  <a:gd name="connsiteX0" fmla="*/ 67699 w 1107991"/>
                  <a:gd name="connsiteY0" fmla="*/ 590550 h 3943722"/>
                  <a:gd name="connsiteX1" fmla="*/ 77224 w 1107991"/>
                  <a:gd name="connsiteY1" fmla="*/ 1190625 h 3943722"/>
                  <a:gd name="connsiteX2" fmla="*/ 181999 w 1107991"/>
                  <a:gd name="connsiteY2" fmla="*/ 1647825 h 3943722"/>
                  <a:gd name="connsiteX3" fmla="*/ 134374 w 1107991"/>
                  <a:gd name="connsiteY3" fmla="*/ 1800225 h 3943722"/>
                  <a:gd name="connsiteX4" fmla="*/ 134374 w 1107991"/>
                  <a:gd name="connsiteY4" fmla="*/ 1905000 h 3943722"/>
                  <a:gd name="connsiteX5" fmla="*/ 105799 w 1107991"/>
                  <a:gd name="connsiteY5" fmla="*/ 2038350 h 3943722"/>
                  <a:gd name="connsiteX6" fmla="*/ 17378 w 1107991"/>
                  <a:gd name="connsiteY6" fmla="*/ 2293728 h 3943722"/>
                  <a:gd name="connsiteX7" fmla="*/ 20074 w 1107991"/>
                  <a:gd name="connsiteY7" fmla="*/ 2657475 h 3943722"/>
                  <a:gd name="connsiteX8" fmla="*/ 115324 w 1107991"/>
                  <a:gd name="connsiteY8" fmla="*/ 3067050 h 3943722"/>
                  <a:gd name="connsiteX9" fmla="*/ 127544 w 1107991"/>
                  <a:gd name="connsiteY9" fmla="*/ 3542401 h 3943722"/>
                  <a:gd name="connsiteX10" fmla="*/ 39124 w 1107991"/>
                  <a:gd name="connsiteY10" fmla="*/ 3762375 h 3943722"/>
                  <a:gd name="connsiteX11" fmla="*/ 67699 w 1107991"/>
                  <a:gd name="connsiteY11" fmla="*/ 3905250 h 3943722"/>
                  <a:gd name="connsiteX12" fmla="*/ 191524 w 1107991"/>
                  <a:gd name="connsiteY12" fmla="*/ 3943350 h 3943722"/>
                  <a:gd name="connsiteX13" fmla="*/ 305824 w 1107991"/>
                  <a:gd name="connsiteY13" fmla="*/ 3924300 h 3943722"/>
                  <a:gd name="connsiteX14" fmla="*/ 400176 w 1107991"/>
                  <a:gd name="connsiteY14" fmla="*/ 3918370 h 3943722"/>
                  <a:gd name="connsiteX15" fmla="*/ 667774 w 1107991"/>
                  <a:gd name="connsiteY15" fmla="*/ 3933825 h 3943722"/>
                  <a:gd name="connsiteX16" fmla="*/ 867799 w 1107991"/>
                  <a:gd name="connsiteY16" fmla="*/ 3924300 h 3943722"/>
                  <a:gd name="connsiteX17" fmla="*/ 943999 w 1107991"/>
                  <a:gd name="connsiteY17" fmla="*/ 3914775 h 3943722"/>
                  <a:gd name="connsiteX18" fmla="*/ 1077349 w 1107991"/>
                  <a:gd name="connsiteY18" fmla="*/ 3905250 h 3943722"/>
                  <a:gd name="connsiteX19" fmla="*/ 1105924 w 1107991"/>
                  <a:gd name="connsiteY19" fmla="*/ 3848100 h 3943722"/>
                  <a:gd name="connsiteX20" fmla="*/ 1039249 w 1107991"/>
                  <a:gd name="connsiteY20" fmla="*/ 3810000 h 3943722"/>
                  <a:gd name="connsiteX21" fmla="*/ 982099 w 1107991"/>
                  <a:gd name="connsiteY21" fmla="*/ 3800475 h 3943722"/>
                  <a:gd name="connsiteX22" fmla="*/ 601099 w 1107991"/>
                  <a:gd name="connsiteY22" fmla="*/ 3619500 h 3943722"/>
                  <a:gd name="connsiteX23" fmla="*/ 534424 w 1107991"/>
                  <a:gd name="connsiteY23" fmla="*/ 3581400 h 3943722"/>
                  <a:gd name="connsiteX24" fmla="*/ 467749 w 1107991"/>
                  <a:gd name="connsiteY24" fmla="*/ 3438525 h 3943722"/>
                  <a:gd name="connsiteX25" fmla="*/ 486799 w 1107991"/>
                  <a:gd name="connsiteY25" fmla="*/ 3124200 h 3943722"/>
                  <a:gd name="connsiteX26" fmla="*/ 582049 w 1107991"/>
                  <a:gd name="connsiteY26" fmla="*/ 2295525 h 3943722"/>
                  <a:gd name="connsiteX27" fmla="*/ 582049 w 1107991"/>
                  <a:gd name="connsiteY27" fmla="*/ 2238375 h 3943722"/>
                  <a:gd name="connsiteX28" fmla="*/ 639199 w 1107991"/>
                  <a:gd name="connsiteY28" fmla="*/ 2028825 h 3943722"/>
                  <a:gd name="connsiteX29" fmla="*/ 629674 w 1107991"/>
                  <a:gd name="connsiteY29" fmla="*/ 1990725 h 3943722"/>
                  <a:gd name="connsiteX30" fmla="*/ 688621 w 1107991"/>
                  <a:gd name="connsiteY30" fmla="*/ 1705873 h 3943722"/>
                  <a:gd name="connsiteX31" fmla="*/ 667774 w 1107991"/>
                  <a:gd name="connsiteY31" fmla="*/ 1543050 h 3943722"/>
                  <a:gd name="connsiteX32" fmla="*/ 746670 w 1107991"/>
                  <a:gd name="connsiteY32" fmla="*/ 1248674 h 3943722"/>
                  <a:gd name="connsiteX33" fmla="*/ 823768 w 1107991"/>
                  <a:gd name="connsiteY33" fmla="*/ 762000 h 3943722"/>
                  <a:gd name="connsiteX34" fmla="*/ 832395 w 1107991"/>
                  <a:gd name="connsiteY34" fmla="*/ 561076 h 3943722"/>
                  <a:gd name="connsiteX35" fmla="*/ 858274 w 1107991"/>
                  <a:gd name="connsiteY35" fmla="*/ 361950 h 3943722"/>
                  <a:gd name="connsiteX36" fmla="*/ 763024 w 1107991"/>
                  <a:gd name="connsiteY36" fmla="*/ 0 h 3943722"/>
                  <a:gd name="connsiteX0" fmla="*/ 67699 w 1107991"/>
                  <a:gd name="connsiteY0" fmla="*/ 487033 h 3840205"/>
                  <a:gd name="connsiteX1" fmla="*/ 77224 w 1107991"/>
                  <a:gd name="connsiteY1" fmla="*/ 1087108 h 3840205"/>
                  <a:gd name="connsiteX2" fmla="*/ 181999 w 1107991"/>
                  <a:gd name="connsiteY2" fmla="*/ 1544308 h 3840205"/>
                  <a:gd name="connsiteX3" fmla="*/ 134374 w 1107991"/>
                  <a:gd name="connsiteY3" fmla="*/ 1696708 h 3840205"/>
                  <a:gd name="connsiteX4" fmla="*/ 134374 w 1107991"/>
                  <a:gd name="connsiteY4" fmla="*/ 1801483 h 3840205"/>
                  <a:gd name="connsiteX5" fmla="*/ 105799 w 1107991"/>
                  <a:gd name="connsiteY5" fmla="*/ 1934833 h 3840205"/>
                  <a:gd name="connsiteX6" fmla="*/ 17378 w 1107991"/>
                  <a:gd name="connsiteY6" fmla="*/ 2190211 h 3840205"/>
                  <a:gd name="connsiteX7" fmla="*/ 20074 w 1107991"/>
                  <a:gd name="connsiteY7" fmla="*/ 2553958 h 3840205"/>
                  <a:gd name="connsiteX8" fmla="*/ 115324 w 1107991"/>
                  <a:gd name="connsiteY8" fmla="*/ 2963533 h 3840205"/>
                  <a:gd name="connsiteX9" fmla="*/ 127544 w 1107991"/>
                  <a:gd name="connsiteY9" fmla="*/ 3438884 h 3840205"/>
                  <a:gd name="connsiteX10" fmla="*/ 39124 w 1107991"/>
                  <a:gd name="connsiteY10" fmla="*/ 3658858 h 3840205"/>
                  <a:gd name="connsiteX11" fmla="*/ 67699 w 1107991"/>
                  <a:gd name="connsiteY11" fmla="*/ 3801733 h 3840205"/>
                  <a:gd name="connsiteX12" fmla="*/ 191524 w 1107991"/>
                  <a:gd name="connsiteY12" fmla="*/ 3839833 h 3840205"/>
                  <a:gd name="connsiteX13" fmla="*/ 305824 w 1107991"/>
                  <a:gd name="connsiteY13" fmla="*/ 3820783 h 3840205"/>
                  <a:gd name="connsiteX14" fmla="*/ 400176 w 1107991"/>
                  <a:gd name="connsiteY14" fmla="*/ 3814853 h 3840205"/>
                  <a:gd name="connsiteX15" fmla="*/ 667774 w 1107991"/>
                  <a:gd name="connsiteY15" fmla="*/ 3830308 h 3840205"/>
                  <a:gd name="connsiteX16" fmla="*/ 867799 w 1107991"/>
                  <a:gd name="connsiteY16" fmla="*/ 3820783 h 3840205"/>
                  <a:gd name="connsiteX17" fmla="*/ 943999 w 1107991"/>
                  <a:gd name="connsiteY17" fmla="*/ 3811258 h 3840205"/>
                  <a:gd name="connsiteX18" fmla="*/ 1077349 w 1107991"/>
                  <a:gd name="connsiteY18" fmla="*/ 3801733 h 3840205"/>
                  <a:gd name="connsiteX19" fmla="*/ 1105924 w 1107991"/>
                  <a:gd name="connsiteY19" fmla="*/ 3744583 h 3840205"/>
                  <a:gd name="connsiteX20" fmla="*/ 1039249 w 1107991"/>
                  <a:gd name="connsiteY20" fmla="*/ 3706483 h 3840205"/>
                  <a:gd name="connsiteX21" fmla="*/ 982099 w 1107991"/>
                  <a:gd name="connsiteY21" fmla="*/ 3696958 h 3840205"/>
                  <a:gd name="connsiteX22" fmla="*/ 601099 w 1107991"/>
                  <a:gd name="connsiteY22" fmla="*/ 3515983 h 3840205"/>
                  <a:gd name="connsiteX23" fmla="*/ 534424 w 1107991"/>
                  <a:gd name="connsiteY23" fmla="*/ 3477883 h 3840205"/>
                  <a:gd name="connsiteX24" fmla="*/ 467749 w 1107991"/>
                  <a:gd name="connsiteY24" fmla="*/ 3335008 h 3840205"/>
                  <a:gd name="connsiteX25" fmla="*/ 486799 w 1107991"/>
                  <a:gd name="connsiteY25" fmla="*/ 3020683 h 3840205"/>
                  <a:gd name="connsiteX26" fmla="*/ 582049 w 1107991"/>
                  <a:gd name="connsiteY26" fmla="*/ 2192008 h 3840205"/>
                  <a:gd name="connsiteX27" fmla="*/ 582049 w 1107991"/>
                  <a:gd name="connsiteY27" fmla="*/ 2134858 h 3840205"/>
                  <a:gd name="connsiteX28" fmla="*/ 639199 w 1107991"/>
                  <a:gd name="connsiteY28" fmla="*/ 1925308 h 3840205"/>
                  <a:gd name="connsiteX29" fmla="*/ 629674 w 1107991"/>
                  <a:gd name="connsiteY29" fmla="*/ 1887208 h 3840205"/>
                  <a:gd name="connsiteX30" fmla="*/ 688621 w 1107991"/>
                  <a:gd name="connsiteY30" fmla="*/ 1602356 h 3840205"/>
                  <a:gd name="connsiteX31" fmla="*/ 667774 w 1107991"/>
                  <a:gd name="connsiteY31" fmla="*/ 1439533 h 3840205"/>
                  <a:gd name="connsiteX32" fmla="*/ 746670 w 1107991"/>
                  <a:gd name="connsiteY32" fmla="*/ 1145157 h 3840205"/>
                  <a:gd name="connsiteX33" fmla="*/ 823768 w 1107991"/>
                  <a:gd name="connsiteY33" fmla="*/ 658483 h 3840205"/>
                  <a:gd name="connsiteX34" fmla="*/ 832395 w 1107991"/>
                  <a:gd name="connsiteY34" fmla="*/ 457559 h 3840205"/>
                  <a:gd name="connsiteX35" fmla="*/ 858274 w 1107991"/>
                  <a:gd name="connsiteY35" fmla="*/ 258433 h 3840205"/>
                  <a:gd name="connsiteX36" fmla="*/ 763024 w 1107991"/>
                  <a:gd name="connsiteY36" fmla="*/ 0 h 3840205"/>
                  <a:gd name="connsiteX0" fmla="*/ 67699 w 1107991"/>
                  <a:gd name="connsiteY0" fmla="*/ 547418 h 3900590"/>
                  <a:gd name="connsiteX1" fmla="*/ 77224 w 1107991"/>
                  <a:gd name="connsiteY1" fmla="*/ 1147493 h 3900590"/>
                  <a:gd name="connsiteX2" fmla="*/ 181999 w 1107991"/>
                  <a:gd name="connsiteY2" fmla="*/ 1604693 h 3900590"/>
                  <a:gd name="connsiteX3" fmla="*/ 134374 w 1107991"/>
                  <a:gd name="connsiteY3" fmla="*/ 1757093 h 3900590"/>
                  <a:gd name="connsiteX4" fmla="*/ 134374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82049 w 1107991"/>
                  <a:gd name="connsiteY26" fmla="*/ 2252393 h 3900590"/>
                  <a:gd name="connsiteX27" fmla="*/ 582049 w 1107991"/>
                  <a:gd name="connsiteY27" fmla="*/ 2195243 h 3900590"/>
                  <a:gd name="connsiteX28" fmla="*/ 639199 w 1107991"/>
                  <a:gd name="connsiteY28" fmla="*/ 1985693 h 3900590"/>
                  <a:gd name="connsiteX29" fmla="*/ 629674 w 1107991"/>
                  <a:gd name="connsiteY29" fmla="*/ 1947593 h 3900590"/>
                  <a:gd name="connsiteX30" fmla="*/ 688621 w 1107991"/>
                  <a:gd name="connsiteY30" fmla="*/ 1662741 h 3900590"/>
                  <a:gd name="connsiteX31" fmla="*/ 667774 w 1107991"/>
                  <a:gd name="connsiteY31" fmla="*/ 1499918 h 3900590"/>
                  <a:gd name="connsiteX32" fmla="*/ 746670 w 1107991"/>
                  <a:gd name="connsiteY32" fmla="*/ 1205542 h 3900590"/>
                  <a:gd name="connsiteX33" fmla="*/ 823768 w 1107991"/>
                  <a:gd name="connsiteY33" fmla="*/ 718868 h 3900590"/>
                  <a:gd name="connsiteX34" fmla="*/ 832395 w 1107991"/>
                  <a:gd name="connsiteY34" fmla="*/ 517944 h 3900590"/>
                  <a:gd name="connsiteX35" fmla="*/ 858274 w 1107991"/>
                  <a:gd name="connsiteY35" fmla="*/ 318818 h 3900590"/>
                  <a:gd name="connsiteX36" fmla="*/ 745772 w 1107991"/>
                  <a:gd name="connsiteY36" fmla="*/ 0 h 3900590"/>
                  <a:gd name="connsiteX0" fmla="*/ 67699 w 1107991"/>
                  <a:gd name="connsiteY0" fmla="*/ 547418 h 3900590"/>
                  <a:gd name="connsiteX1" fmla="*/ 77224 w 1107991"/>
                  <a:gd name="connsiteY1" fmla="*/ 1147493 h 3900590"/>
                  <a:gd name="connsiteX2" fmla="*/ 181999 w 1107991"/>
                  <a:gd name="connsiteY2" fmla="*/ 1604693 h 3900590"/>
                  <a:gd name="connsiteX3" fmla="*/ 134374 w 1107991"/>
                  <a:gd name="connsiteY3" fmla="*/ 1757093 h 3900590"/>
                  <a:gd name="connsiteX4" fmla="*/ 134374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71416 w 1107991"/>
                  <a:gd name="connsiteY26" fmla="*/ 2326821 h 3900590"/>
                  <a:gd name="connsiteX27" fmla="*/ 582049 w 1107991"/>
                  <a:gd name="connsiteY27" fmla="*/ 2195243 h 3900590"/>
                  <a:gd name="connsiteX28" fmla="*/ 639199 w 1107991"/>
                  <a:gd name="connsiteY28" fmla="*/ 1985693 h 3900590"/>
                  <a:gd name="connsiteX29" fmla="*/ 629674 w 1107991"/>
                  <a:gd name="connsiteY29" fmla="*/ 1947593 h 3900590"/>
                  <a:gd name="connsiteX30" fmla="*/ 688621 w 1107991"/>
                  <a:gd name="connsiteY30" fmla="*/ 1662741 h 3900590"/>
                  <a:gd name="connsiteX31" fmla="*/ 667774 w 1107991"/>
                  <a:gd name="connsiteY31" fmla="*/ 1499918 h 3900590"/>
                  <a:gd name="connsiteX32" fmla="*/ 746670 w 1107991"/>
                  <a:gd name="connsiteY32" fmla="*/ 1205542 h 3900590"/>
                  <a:gd name="connsiteX33" fmla="*/ 823768 w 1107991"/>
                  <a:gd name="connsiteY33" fmla="*/ 718868 h 3900590"/>
                  <a:gd name="connsiteX34" fmla="*/ 832395 w 1107991"/>
                  <a:gd name="connsiteY34" fmla="*/ 517944 h 3900590"/>
                  <a:gd name="connsiteX35" fmla="*/ 858274 w 1107991"/>
                  <a:gd name="connsiteY35" fmla="*/ 318818 h 3900590"/>
                  <a:gd name="connsiteX36" fmla="*/ 745772 w 1107991"/>
                  <a:gd name="connsiteY36" fmla="*/ 0 h 3900590"/>
                  <a:gd name="connsiteX0" fmla="*/ 67699 w 1107991"/>
                  <a:gd name="connsiteY0" fmla="*/ 547418 h 3900590"/>
                  <a:gd name="connsiteX1" fmla="*/ 77224 w 1107991"/>
                  <a:gd name="connsiteY1" fmla="*/ 1147493 h 3900590"/>
                  <a:gd name="connsiteX2" fmla="*/ 181999 w 1107991"/>
                  <a:gd name="connsiteY2" fmla="*/ 1604693 h 3900590"/>
                  <a:gd name="connsiteX3" fmla="*/ 134374 w 1107991"/>
                  <a:gd name="connsiteY3" fmla="*/ 1757093 h 3900590"/>
                  <a:gd name="connsiteX4" fmla="*/ 134374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71416 w 1107991"/>
                  <a:gd name="connsiteY26" fmla="*/ 2326821 h 3900590"/>
                  <a:gd name="connsiteX27" fmla="*/ 582049 w 1107991"/>
                  <a:gd name="connsiteY27" fmla="*/ 2195243 h 3900590"/>
                  <a:gd name="connsiteX28" fmla="*/ 639199 w 1107991"/>
                  <a:gd name="connsiteY28" fmla="*/ 1985693 h 3900590"/>
                  <a:gd name="connsiteX29" fmla="*/ 629674 w 1107991"/>
                  <a:gd name="connsiteY29" fmla="*/ 1947593 h 3900590"/>
                  <a:gd name="connsiteX30" fmla="*/ 688621 w 1107991"/>
                  <a:gd name="connsiteY30" fmla="*/ 1662741 h 3900590"/>
                  <a:gd name="connsiteX31" fmla="*/ 699672 w 1107991"/>
                  <a:gd name="connsiteY31" fmla="*/ 1468021 h 3900590"/>
                  <a:gd name="connsiteX32" fmla="*/ 746670 w 1107991"/>
                  <a:gd name="connsiteY32" fmla="*/ 1205542 h 3900590"/>
                  <a:gd name="connsiteX33" fmla="*/ 823768 w 1107991"/>
                  <a:gd name="connsiteY33" fmla="*/ 718868 h 3900590"/>
                  <a:gd name="connsiteX34" fmla="*/ 832395 w 1107991"/>
                  <a:gd name="connsiteY34" fmla="*/ 517944 h 3900590"/>
                  <a:gd name="connsiteX35" fmla="*/ 858274 w 1107991"/>
                  <a:gd name="connsiteY35" fmla="*/ 318818 h 3900590"/>
                  <a:gd name="connsiteX36" fmla="*/ 745772 w 1107991"/>
                  <a:gd name="connsiteY36" fmla="*/ 0 h 3900590"/>
                  <a:gd name="connsiteX0" fmla="*/ 67699 w 1107991"/>
                  <a:gd name="connsiteY0" fmla="*/ 547418 h 3900590"/>
                  <a:gd name="connsiteX1" fmla="*/ 77224 w 1107991"/>
                  <a:gd name="connsiteY1" fmla="*/ 1147493 h 3900590"/>
                  <a:gd name="connsiteX2" fmla="*/ 181999 w 1107991"/>
                  <a:gd name="connsiteY2" fmla="*/ 1604693 h 3900590"/>
                  <a:gd name="connsiteX3" fmla="*/ 134374 w 1107991"/>
                  <a:gd name="connsiteY3" fmla="*/ 1757093 h 3900590"/>
                  <a:gd name="connsiteX4" fmla="*/ 134374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71416 w 1107991"/>
                  <a:gd name="connsiteY26" fmla="*/ 2326821 h 3900590"/>
                  <a:gd name="connsiteX27" fmla="*/ 582049 w 1107991"/>
                  <a:gd name="connsiteY27" fmla="*/ 2195243 h 3900590"/>
                  <a:gd name="connsiteX28" fmla="*/ 599442 w 1107991"/>
                  <a:gd name="connsiteY28" fmla="*/ 2065206 h 3900590"/>
                  <a:gd name="connsiteX29" fmla="*/ 629674 w 1107991"/>
                  <a:gd name="connsiteY29" fmla="*/ 1947593 h 3900590"/>
                  <a:gd name="connsiteX30" fmla="*/ 688621 w 1107991"/>
                  <a:gd name="connsiteY30" fmla="*/ 1662741 h 3900590"/>
                  <a:gd name="connsiteX31" fmla="*/ 699672 w 1107991"/>
                  <a:gd name="connsiteY31" fmla="*/ 1468021 h 3900590"/>
                  <a:gd name="connsiteX32" fmla="*/ 746670 w 1107991"/>
                  <a:gd name="connsiteY32" fmla="*/ 1205542 h 3900590"/>
                  <a:gd name="connsiteX33" fmla="*/ 823768 w 1107991"/>
                  <a:gd name="connsiteY33" fmla="*/ 718868 h 3900590"/>
                  <a:gd name="connsiteX34" fmla="*/ 832395 w 1107991"/>
                  <a:gd name="connsiteY34" fmla="*/ 517944 h 3900590"/>
                  <a:gd name="connsiteX35" fmla="*/ 858274 w 1107991"/>
                  <a:gd name="connsiteY35" fmla="*/ 318818 h 3900590"/>
                  <a:gd name="connsiteX36" fmla="*/ 745772 w 1107991"/>
                  <a:gd name="connsiteY36" fmla="*/ 0 h 3900590"/>
                  <a:gd name="connsiteX0" fmla="*/ 67699 w 1107991"/>
                  <a:gd name="connsiteY0" fmla="*/ 547418 h 3900590"/>
                  <a:gd name="connsiteX1" fmla="*/ 77224 w 1107991"/>
                  <a:gd name="connsiteY1" fmla="*/ 1147493 h 3900590"/>
                  <a:gd name="connsiteX2" fmla="*/ 181999 w 1107991"/>
                  <a:gd name="connsiteY2" fmla="*/ 1604693 h 3900590"/>
                  <a:gd name="connsiteX3" fmla="*/ 182081 w 1107991"/>
                  <a:gd name="connsiteY3" fmla="*/ 1757093 h 3900590"/>
                  <a:gd name="connsiteX4" fmla="*/ 134374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71416 w 1107991"/>
                  <a:gd name="connsiteY26" fmla="*/ 2326821 h 3900590"/>
                  <a:gd name="connsiteX27" fmla="*/ 582049 w 1107991"/>
                  <a:gd name="connsiteY27" fmla="*/ 2195243 h 3900590"/>
                  <a:gd name="connsiteX28" fmla="*/ 599442 w 1107991"/>
                  <a:gd name="connsiteY28" fmla="*/ 2065206 h 3900590"/>
                  <a:gd name="connsiteX29" fmla="*/ 629674 w 1107991"/>
                  <a:gd name="connsiteY29" fmla="*/ 1947593 h 3900590"/>
                  <a:gd name="connsiteX30" fmla="*/ 688621 w 1107991"/>
                  <a:gd name="connsiteY30" fmla="*/ 1662741 h 3900590"/>
                  <a:gd name="connsiteX31" fmla="*/ 699672 w 1107991"/>
                  <a:gd name="connsiteY31" fmla="*/ 1468021 h 3900590"/>
                  <a:gd name="connsiteX32" fmla="*/ 746670 w 1107991"/>
                  <a:gd name="connsiteY32" fmla="*/ 1205542 h 3900590"/>
                  <a:gd name="connsiteX33" fmla="*/ 823768 w 1107991"/>
                  <a:gd name="connsiteY33" fmla="*/ 718868 h 3900590"/>
                  <a:gd name="connsiteX34" fmla="*/ 832395 w 1107991"/>
                  <a:gd name="connsiteY34" fmla="*/ 517944 h 3900590"/>
                  <a:gd name="connsiteX35" fmla="*/ 858274 w 1107991"/>
                  <a:gd name="connsiteY35" fmla="*/ 318818 h 3900590"/>
                  <a:gd name="connsiteX36" fmla="*/ 745772 w 1107991"/>
                  <a:gd name="connsiteY36" fmla="*/ 0 h 3900590"/>
                  <a:gd name="connsiteX0" fmla="*/ 67699 w 1107991"/>
                  <a:gd name="connsiteY0" fmla="*/ 547418 h 3900590"/>
                  <a:gd name="connsiteX1" fmla="*/ 77224 w 1107991"/>
                  <a:gd name="connsiteY1" fmla="*/ 1147493 h 3900590"/>
                  <a:gd name="connsiteX2" fmla="*/ 181999 w 1107991"/>
                  <a:gd name="connsiteY2" fmla="*/ 1604693 h 3900590"/>
                  <a:gd name="connsiteX3" fmla="*/ 182081 w 1107991"/>
                  <a:gd name="connsiteY3" fmla="*/ 1757093 h 3900590"/>
                  <a:gd name="connsiteX4" fmla="*/ 134374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71416 w 1107991"/>
                  <a:gd name="connsiteY26" fmla="*/ 2326821 h 3900590"/>
                  <a:gd name="connsiteX27" fmla="*/ 582049 w 1107991"/>
                  <a:gd name="connsiteY27" fmla="*/ 2195243 h 3900590"/>
                  <a:gd name="connsiteX28" fmla="*/ 599442 w 1107991"/>
                  <a:gd name="connsiteY28" fmla="*/ 2065206 h 3900590"/>
                  <a:gd name="connsiteX29" fmla="*/ 629674 w 1107991"/>
                  <a:gd name="connsiteY29" fmla="*/ 1947593 h 3900590"/>
                  <a:gd name="connsiteX30" fmla="*/ 662225 w 1107991"/>
                  <a:gd name="connsiteY30" fmla="*/ 1866092 h 3900590"/>
                  <a:gd name="connsiteX31" fmla="*/ 688621 w 1107991"/>
                  <a:gd name="connsiteY31" fmla="*/ 1662741 h 3900590"/>
                  <a:gd name="connsiteX32" fmla="*/ 699672 w 1107991"/>
                  <a:gd name="connsiteY32" fmla="*/ 1468021 h 3900590"/>
                  <a:gd name="connsiteX33" fmla="*/ 746670 w 1107991"/>
                  <a:gd name="connsiteY33" fmla="*/ 1205542 h 3900590"/>
                  <a:gd name="connsiteX34" fmla="*/ 823768 w 1107991"/>
                  <a:gd name="connsiteY34" fmla="*/ 718868 h 3900590"/>
                  <a:gd name="connsiteX35" fmla="*/ 832395 w 1107991"/>
                  <a:gd name="connsiteY35" fmla="*/ 517944 h 3900590"/>
                  <a:gd name="connsiteX36" fmla="*/ 858274 w 1107991"/>
                  <a:gd name="connsiteY36" fmla="*/ 318818 h 3900590"/>
                  <a:gd name="connsiteX37" fmla="*/ 745772 w 1107991"/>
                  <a:gd name="connsiteY37" fmla="*/ 0 h 3900590"/>
                  <a:gd name="connsiteX0" fmla="*/ 67699 w 1107991"/>
                  <a:gd name="connsiteY0" fmla="*/ 547418 h 3900590"/>
                  <a:gd name="connsiteX1" fmla="*/ 77224 w 1107991"/>
                  <a:gd name="connsiteY1" fmla="*/ 1147493 h 3900590"/>
                  <a:gd name="connsiteX2" fmla="*/ 181999 w 1107991"/>
                  <a:gd name="connsiteY2" fmla="*/ 1604693 h 3900590"/>
                  <a:gd name="connsiteX3" fmla="*/ 182081 w 1107991"/>
                  <a:gd name="connsiteY3" fmla="*/ 1757093 h 3900590"/>
                  <a:gd name="connsiteX4" fmla="*/ 134374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71416 w 1107991"/>
                  <a:gd name="connsiteY26" fmla="*/ 2326821 h 3900590"/>
                  <a:gd name="connsiteX27" fmla="*/ 582049 w 1107991"/>
                  <a:gd name="connsiteY27" fmla="*/ 2195243 h 3900590"/>
                  <a:gd name="connsiteX28" fmla="*/ 599442 w 1107991"/>
                  <a:gd name="connsiteY28" fmla="*/ 2065206 h 3900590"/>
                  <a:gd name="connsiteX29" fmla="*/ 629674 w 1107991"/>
                  <a:gd name="connsiteY29" fmla="*/ 1947593 h 3900590"/>
                  <a:gd name="connsiteX30" fmla="*/ 709933 w 1107991"/>
                  <a:gd name="connsiteY30" fmla="*/ 1850189 h 3900590"/>
                  <a:gd name="connsiteX31" fmla="*/ 688621 w 1107991"/>
                  <a:gd name="connsiteY31" fmla="*/ 1662741 h 3900590"/>
                  <a:gd name="connsiteX32" fmla="*/ 699672 w 1107991"/>
                  <a:gd name="connsiteY32" fmla="*/ 1468021 h 3900590"/>
                  <a:gd name="connsiteX33" fmla="*/ 746670 w 1107991"/>
                  <a:gd name="connsiteY33" fmla="*/ 1205542 h 3900590"/>
                  <a:gd name="connsiteX34" fmla="*/ 823768 w 1107991"/>
                  <a:gd name="connsiteY34" fmla="*/ 718868 h 3900590"/>
                  <a:gd name="connsiteX35" fmla="*/ 832395 w 1107991"/>
                  <a:gd name="connsiteY35" fmla="*/ 517944 h 3900590"/>
                  <a:gd name="connsiteX36" fmla="*/ 858274 w 1107991"/>
                  <a:gd name="connsiteY36" fmla="*/ 318818 h 3900590"/>
                  <a:gd name="connsiteX37" fmla="*/ 745772 w 1107991"/>
                  <a:gd name="connsiteY37" fmla="*/ 0 h 3900590"/>
                  <a:gd name="connsiteX0" fmla="*/ 67699 w 1107991"/>
                  <a:gd name="connsiteY0" fmla="*/ 547418 h 3900590"/>
                  <a:gd name="connsiteX1" fmla="*/ 77224 w 1107991"/>
                  <a:gd name="connsiteY1" fmla="*/ 1147493 h 3900590"/>
                  <a:gd name="connsiteX2" fmla="*/ 181999 w 1107991"/>
                  <a:gd name="connsiteY2" fmla="*/ 1604693 h 3900590"/>
                  <a:gd name="connsiteX3" fmla="*/ 182081 w 1107991"/>
                  <a:gd name="connsiteY3" fmla="*/ 1757093 h 3900590"/>
                  <a:gd name="connsiteX4" fmla="*/ 134374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71416 w 1107991"/>
                  <a:gd name="connsiteY26" fmla="*/ 2326821 h 3900590"/>
                  <a:gd name="connsiteX27" fmla="*/ 582049 w 1107991"/>
                  <a:gd name="connsiteY27" fmla="*/ 2195243 h 3900590"/>
                  <a:gd name="connsiteX28" fmla="*/ 599442 w 1107991"/>
                  <a:gd name="connsiteY28" fmla="*/ 2065206 h 3900590"/>
                  <a:gd name="connsiteX29" fmla="*/ 629674 w 1107991"/>
                  <a:gd name="connsiteY29" fmla="*/ 1947593 h 3900590"/>
                  <a:gd name="connsiteX30" fmla="*/ 678128 w 1107991"/>
                  <a:gd name="connsiteY30" fmla="*/ 1850189 h 3900590"/>
                  <a:gd name="connsiteX31" fmla="*/ 688621 w 1107991"/>
                  <a:gd name="connsiteY31" fmla="*/ 1662741 h 3900590"/>
                  <a:gd name="connsiteX32" fmla="*/ 699672 w 1107991"/>
                  <a:gd name="connsiteY32" fmla="*/ 1468021 h 3900590"/>
                  <a:gd name="connsiteX33" fmla="*/ 746670 w 1107991"/>
                  <a:gd name="connsiteY33" fmla="*/ 1205542 h 3900590"/>
                  <a:gd name="connsiteX34" fmla="*/ 823768 w 1107991"/>
                  <a:gd name="connsiteY34" fmla="*/ 718868 h 3900590"/>
                  <a:gd name="connsiteX35" fmla="*/ 832395 w 1107991"/>
                  <a:gd name="connsiteY35" fmla="*/ 517944 h 3900590"/>
                  <a:gd name="connsiteX36" fmla="*/ 858274 w 1107991"/>
                  <a:gd name="connsiteY36" fmla="*/ 318818 h 3900590"/>
                  <a:gd name="connsiteX37" fmla="*/ 745772 w 1107991"/>
                  <a:gd name="connsiteY37" fmla="*/ 0 h 3900590"/>
                  <a:gd name="connsiteX0" fmla="*/ 67699 w 1107991"/>
                  <a:gd name="connsiteY0" fmla="*/ 547418 h 3900590"/>
                  <a:gd name="connsiteX1" fmla="*/ 77224 w 1107991"/>
                  <a:gd name="connsiteY1" fmla="*/ 1147493 h 3900590"/>
                  <a:gd name="connsiteX2" fmla="*/ 181999 w 1107991"/>
                  <a:gd name="connsiteY2" fmla="*/ 1604693 h 3900590"/>
                  <a:gd name="connsiteX3" fmla="*/ 182081 w 1107991"/>
                  <a:gd name="connsiteY3" fmla="*/ 1757093 h 3900590"/>
                  <a:gd name="connsiteX4" fmla="*/ 134374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71416 w 1107991"/>
                  <a:gd name="connsiteY26" fmla="*/ 2326821 h 3900590"/>
                  <a:gd name="connsiteX27" fmla="*/ 582049 w 1107991"/>
                  <a:gd name="connsiteY27" fmla="*/ 2195243 h 3900590"/>
                  <a:gd name="connsiteX28" fmla="*/ 599442 w 1107991"/>
                  <a:gd name="connsiteY28" fmla="*/ 2065206 h 3900590"/>
                  <a:gd name="connsiteX29" fmla="*/ 629674 w 1107991"/>
                  <a:gd name="connsiteY29" fmla="*/ 1947593 h 3900590"/>
                  <a:gd name="connsiteX30" fmla="*/ 678128 w 1107991"/>
                  <a:gd name="connsiteY30" fmla="*/ 1850189 h 3900590"/>
                  <a:gd name="connsiteX31" fmla="*/ 720426 w 1107991"/>
                  <a:gd name="connsiteY31" fmla="*/ 1670692 h 3900590"/>
                  <a:gd name="connsiteX32" fmla="*/ 699672 w 1107991"/>
                  <a:gd name="connsiteY32" fmla="*/ 1468021 h 3900590"/>
                  <a:gd name="connsiteX33" fmla="*/ 746670 w 1107991"/>
                  <a:gd name="connsiteY33" fmla="*/ 1205542 h 3900590"/>
                  <a:gd name="connsiteX34" fmla="*/ 823768 w 1107991"/>
                  <a:gd name="connsiteY34" fmla="*/ 718868 h 3900590"/>
                  <a:gd name="connsiteX35" fmla="*/ 832395 w 1107991"/>
                  <a:gd name="connsiteY35" fmla="*/ 517944 h 3900590"/>
                  <a:gd name="connsiteX36" fmla="*/ 858274 w 1107991"/>
                  <a:gd name="connsiteY36" fmla="*/ 318818 h 3900590"/>
                  <a:gd name="connsiteX37" fmla="*/ 745772 w 1107991"/>
                  <a:gd name="connsiteY37" fmla="*/ 0 h 3900590"/>
                  <a:gd name="connsiteX0" fmla="*/ 67699 w 1107991"/>
                  <a:gd name="connsiteY0" fmla="*/ 547418 h 3900590"/>
                  <a:gd name="connsiteX1" fmla="*/ 77224 w 1107991"/>
                  <a:gd name="connsiteY1" fmla="*/ 1147493 h 3900590"/>
                  <a:gd name="connsiteX2" fmla="*/ 181999 w 1107991"/>
                  <a:gd name="connsiteY2" fmla="*/ 1604693 h 3900590"/>
                  <a:gd name="connsiteX3" fmla="*/ 182081 w 1107991"/>
                  <a:gd name="connsiteY3" fmla="*/ 1757093 h 3900590"/>
                  <a:gd name="connsiteX4" fmla="*/ 158228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71416 w 1107991"/>
                  <a:gd name="connsiteY26" fmla="*/ 2326821 h 3900590"/>
                  <a:gd name="connsiteX27" fmla="*/ 582049 w 1107991"/>
                  <a:gd name="connsiteY27" fmla="*/ 2195243 h 3900590"/>
                  <a:gd name="connsiteX28" fmla="*/ 599442 w 1107991"/>
                  <a:gd name="connsiteY28" fmla="*/ 2065206 h 3900590"/>
                  <a:gd name="connsiteX29" fmla="*/ 629674 w 1107991"/>
                  <a:gd name="connsiteY29" fmla="*/ 1947593 h 3900590"/>
                  <a:gd name="connsiteX30" fmla="*/ 678128 w 1107991"/>
                  <a:gd name="connsiteY30" fmla="*/ 1850189 h 3900590"/>
                  <a:gd name="connsiteX31" fmla="*/ 720426 w 1107991"/>
                  <a:gd name="connsiteY31" fmla="*/ 1670692 h 3900590"/>
                  <a:gd name="connsiteX32" fmla="*/ 699672 w 1107991"/>
                  <a:gd name="connsiteY32" fmla="*/ 1468021 h 3900590"/>
                  <a:gd name="connsiteX33" fmla="*/ 746670 w 1107991"/>
                  <a:gd name="connsiteY33" fmla="*/ 1205542 h 3900590"/>
                  <a:gd name="connsiteX34" fmla="*/ 823768 w 1107991"/>
                  <a:gd name="connsiteY34" fmla="*/ 718868 h 3900590"/>
                  <a:gd name="connsiteX35" fmla="*/ 832395 w 1107991"/>
                  <a:gd name="connsiteY35" fmla="*/ 517944 h 3900590"/>
                  <a:gd name="connsiteX36" fmla="*/ 858274 w 1107991"/>
                  <a:gd name="connsiteY36" fmla="*/ 318818 h 3900590"/>
                  <a:gd name="connsiteX37" fmla="*/ 745772 w 1107991"/>
                  <a:gd name="connsiteY37" fmla="*/ 0 h 3900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07991" h="3900590">
                    <a:moveTo>
                      <a:pt x="67699" y="547418"/>
                    </a:moveTo>
                    <a:cubicBezTo>
                      <a:pt x="62936" y="759349"/>
                      <a:pt x="58174" y="971281"/>
                      <a:pt x="77224" y="1147493"/>
                    </a:cubicBezTo>
                    <a:cubicBezTo>
                      <a:pt x="96274" y="1323706"/>
                      <a:pt x="164523" y="1503093"/>
                      <a:pt x="181999" y="1604693"/>
                    </a:cubicBezTo>
                    <a:cubicBezTo>
                      <a:pt x="199475" y="1706293"/>
                      <a:pt x="186043" y="1714231"/>
                      <a:pt x="182081" y="1757093"/>
                    </a:cubicBezTo>
                    <a:cubicBezTo>
                      <a:pt x="178119" y="1799956"/>
                      <a:pt x="170942" y="1822181"/>
                      <a:pt x="158228" y="1861868"/>
                    </a:cubicBezTo>
                    <a:cubicBezTo>
                      <a:pt x="145514" y="1901556"/>
                      <a:pt x="129274" y="1930430"/>
                      <a:pt x="105799" y="1995218"/>
                    </a:cubicBezTo>
                    <a:cubicBezTo>
                      <a:pt x="82324" y="2060006"/>
                      <a:pt x="48918" y="2104277"/>
                      <a:pt x="17378" y="2250596"/>
                    </a:cubicBezTo>
                    <a:cubicBezTo>
                      <a:pt x="-14162" y="2396915"/>
                      <a:pt x="3750" y="2485456"/>
                      <a:pt x="20074" y="2614343"/>
                    </a:cubicBezTo>
                    <a:cubicBezTo>
                      <a:pt x="36398" y="2743230"/>
                      <a:pt x="97412" y="2876430"/>
                      <a:pt x="115324" y="3023918"/>
                    </a:cubicBezTo>
                    <a:cubicBezTo>
                      <a:pt x="133236" y="3171406"/>
                      <a:pt x="140244" y="3383382"/>
                      <a:pt x="127544" y="3499269"/>
                    </a:cubicBezTo>
                    <a:cubicBezTo>
                      <a:pt x="114844" y="3615156"/>
                      <a:pt x="49098" y="3658768"/>
                      <a:pt x="39124" y="3719243"/>
                    </a:cubicBezTo>
                    <a:cubicBezTo>
                      <a:pt x="29150" y="3779718"/>
                      <a:pt x="42299" y="3831955"/>
                      <a:pt x="67699" y="3862118"/>
                    </a:cubicBezTo>
                    <a:cubicBezTo>
                      <a:pt x="93099" y="3892281"/>
                      <a:pt x="151837" y="3897043"/>
                      <a:pt x="191524" y="3900218"/>
                    </a:cubicBezTo>
                    <a:cubicBezTo>
                      <a:pt x="231211" y="3903393"/>
                      <a:pt x="271049" y="3885331"/>
                      <a:pt x="305824" y="3881168"/>
                    </a:cubicBezTo>
                    <a:cubicBezTo>
                      <a:pt x="340599" y="3877005"/>
                      <a:pt x="339851" y="3873651"/>
                      <a:pt x="400176" y="3875238"/>
                    </a:cubicBezTo>
                    <a:cubicBezTo>
                      <a:pt x="460501" y="3876825"/>
                      <a:pt x="589837" y="3889705"/>
                      <a:pt x="667774" y="3890693"/>
                    </a:cubicBezTo>
                    <a:cubicBezTo>
                      <a:pt x="745711" y="3891681"/>
                      <a:pt x="821762" y="3884343"/>
                      <a:pt x="867799" y="3881168"/>
                    </a:cubicBezTo>
                    <a:cubicBezTo>
                      <a:pt x="913836" y="3877993"/>
                      <a:pt x="909074" y="3874818"/>
                      <a:pt x="943999" y="3871643"/>
                    </a:cubicBezTo>
                    <a:cubicBezTo>
                      <a:pt x="978924" y="3868468"/>
                      <a:pt x="1050362" y="3873230"/>
                      <a:pt x="1077349" y="3862118"/>
                    </a:cubicBezTo>
                    <a:cubicBezTo>
                      <a:pt x="1104336" y="3851006"/>
                      <a:pt x="1112274" y="3820843"/>
                      <a:pt x="1105924" y="3804968"/>
                    </a:cubicBezTo>
                    <a:cubicBezTo>
                      <a:pt x="1099574" y="3789093"/>
                      <a:pt x="1059887" y="3774806"/>
                      <a:pt x="1039249" y="3766868"/>
                    </a:cubicBezTo>
                    <a:cubicBezTo>
                      <a:pt x="1018612" y="3758931"/>
                      <a:pt x="1055124" y="3789093"/>
                      <a:pt x="982099" y="3757343"/>
                    </a:cubicBezTo>
                    <a:cubicBezTo>
                      <a:pt x="909074" y="3725593"/>
                      <a:pt x="675711" y="3612880"/>
                      <a:pt x="601099" y="3576368"/>
                    </a:cubicBezTo>
                    <a:cubicBezTo>
                      <a:pt x="526487" y="3539856"/>
                      <a:pt x="556649" y="3568430"/>
                      <a:pt x="534424" y="3538268"/>
                    </a:cubicBezTo>
                    <a:cubicBezTo>
                      <a:pt x="512199" y="3508106"/>
                      <a:pt x="475686" y="3471593"/>
                      <a:pt x="467749" y="3395393"/>
                    </a:cubicBezTo>
                    <a:cubicBezTo>
                      <a:pt x="459812" y="3319193"/>
                      <a:pt x="469521" y="3259163"/>
                      <a:pt x="486799" y="3081068"/>
                    </a:cubicBezTo>
                    <a:cubicBezTo>
                      <a:pt x="504077" y="2902973"/>
                      <a:pt x="555541" y="2474458"/>
                      <a:pt x="571416" y="2326821"/>
                    </a:cubicBezTo>
                    <a:cubicBezTo>
                      <a:pt x="587291" y="2179184"/>
                      <a:pt x="577378" y="2238845"/>
                      <a:pt x="582049" y="2195243"/>
                    </a:cubicBezTo>
                    <a:cubicBezTo>
                      <a:pt x="586720" y="2151641"/>
                      <a:pt x="591505" y="2106481"/>
                      <a:pt x="599442" y="2065206"/>
                    </a:cubicBezTo>
                    <a:cubicBezTo>
                      <a:pt x="607379" y="2023931"/>
                      <a:pt x="616560" y="1983429"/>
                      <a:pt x="629674" y="1947593"/>
                    </a:cubicBezTo>
                    <a:cubicBezTo>
                      <a:pt x="642788" y="1911757"/>
                      <a:pt x="668304" y="1897664"/>
                      <a:pt x="678128" y="1850189"/>
                    </a:cubicBezTo>
                    <a:cubicBezTo>
                      <a:pt x="687952" y="1802714"/>
                      <a:pt x="716835" y="1734387"/>
                      <a:pt x="720426" y="1670692"/>
                    </a:cubicBezTo>
                    <a:cubicBezTo>
                      <a:pt x="724017" y="1606997"/>
                      <a:pt x="695298" y="1545546"/>
                      <a:pt x="699672" y="1468021"/>
                    </a:cubicBezTo>
                    <a:cubicBezTo>
                      <a:pt x="704046" y="1390496"/>
                      <a:pt x="725987" y="1330401"/>
                      <a:pt x="746670" y="1205542"/>
                    </a:cubicBezTo>
                    <a:cubicBezTo>
                      <a:pt x="767353" y="1080683"/>
                      <a:pt x="809481" y="833468"/>
                      <a:pt x="823768" y="718868"/>
                    </a:cubicBezTo>
                    <a:cubicBezTo>
                      <a:pt x="838055" y="604268"/>
                      <a:pt x="826644" y="584619"/>
                      <a:pt x="832395" y="517944"/>
                    </a:cubicBezTo>
                    <a:cubicBezTo>
                      <a:pt x="838146" y="451269"/>
                      <a:pt x="872711" y="405142"/>
                      <a:pt x="858274" y="318818"/>
                    </a:cubicBezTo>
                    <a:cubicBezTo>
                      <a:pt x="843837" y="232494"/>
                      <a:pt x="745772" y="0"/>
                      <a:pt x="745772" y="0"/>
                    </a:cubicBezTo>
                  </a:path>
                </a:pathLst>
              </a:custGeom>
              <a:grpFill/>
              <a:ln>
                <a:solidFill>
                  <a:srgbClr val="FF0000"/>
                </a:solidFill>
              </a:ln>
              <a:sp3d contourW="12700">
                <a:contourClr>
                  <a:schemeClr val="accent2">
                    <a:lumMod val="60000"/>
                    <a:lumOff val="40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a:ea typeface="+mn-ea"/>
                  <a:cs typeface="+mn-cs"/>
                </a:endParaRPr>
              </a:p>
            </p:txBody>
          </p:sp>
          <p:sp>
            <p:nvSpPr>
              <p:cNvPr id="51" name="Forme libre 50"/>
              <p:cNvSpPr/>
              <p:nvPr/>
            </p:nvSpPr>
            <p:spPr>
              <a:xfrm>
                <a:off x="5175849" y="623340"/>
                <a:ext cx="75651" cy="118532"/>
              </a:xfrm>
              <a:custGeom>
                <a:avLst/>
                <a:gdLst>
                  <a:gd name="connsiteX0" fmla="*/ 0 w 75651"/>
                  <a:gd name="connsiteY0" fmla="*/ 118532 h 118532"/>
                  <a:gd name="connsiteX1" fmla="*/ 69011 w 75651"/>
                  <a:gd name="connsiteY1" fmla="*/ 6388 h 118532"/>
                  <a:gd name="connsiteX2" fmla="*/ 69011 w 75651"/>
                  <a:gd name="connsiteY2" fmla="*/ 23641 h 118532"/>
                </a:gdLst>
                <a:ahLst/>
                <a:cxnLst>
                  <a:cxn ang="0">
                    <a:pos x="connsiteX0" y="connsiteY0"/>
                  </a:cxn>
                  <a:cxn ang="0">
                    <a:pos x="connsiteX1" y="connsiteY1"/>
                  </a:cxn>
                  <a:cxn ang="0">
                    <a:pos x="connsiteX2" y="connsiteY2"/>
                  </a:cxn>
                </a:cxnLst>
                <a:rect l="l" t="t" r="r" b="b"/>
                <a:pathLst>
                  <a:path w="75651" h="118532">
                    <a:moveTo>
                      <a:pt x="0" y="118532"/>
                    </a:moveTo>
                    <a:cubicBezTo>
                      <a:pt x="28754" y="70367"/>
                      <a:pt x="57509" y="22203"/>
                      <a:pt x="69011" y="6388"/>
                    </a:cubicBezTo>
                    <a:cubicBezTo>
                      <a:pt x="80513" y="-9427"/>
                      <a:pt x="74762" y="7107"/>
                      <a:pt x="69011" y="23641"/>
                    </a:cubicBezTo>
                  </a:path>
                </a:pathLst>
              </a:custGeom>
              <a:grpFill/>
              <a:ln>
                <a:solidFill>
                  <a:srgbClr val="FF0000"/>
                </a:solidFill>
              </a:ln>
              <a:sp3d contourW="12700">
                <a:contourClr>
                  <a:schemeClr val="accent2">
                    <a:lumMod val="60000"/>
                    <a:lumOff val="40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60" name="Cube 59"/>
            <p:cNvSpPr/>
            <p:nvPr/>
          </p:nvSpPr>
          <p:spPr>
            <a:xfrm>
              <a:off x="765645" y="1700808"/>
              <a:ext cx="2023939" cy="4621656"/>
            </a:xfrm>
            <a:prstGeom prst="cub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89" name="Groupe 88"/>
            <p:cNvGrpSpPr/>
            <p:nvPr/>
          </p:nvGrpSpPr>
          <p:grpSpPr>
            <a:xfrm>
              <a:off x="2135505" y="4016505"/>
              <a:ext cx="1008286" cy="2235474"/>
              <a:chOff x="1835522" y="4016505"/>
              <a:chExt cx="1008286" cy="2235474"/>
            </a:xfrm>
          </p:grpSpPr>
          <p:cxnSp>
            <p:nvCxnSpPr>
              <p:cNvPr id="65" name="Connecteur droit avec flèche 64"/>
              <p:cNvCxnSpPr/>
              <p:nvPr/>
            </p:nvCxnSpPr>
            <p:spPr>
              <a:xfrm rot="5400000">
                <a:off x="2021601" y="4611247"/>
                <a:ext cx="0" cy="37181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70" name="Connecteur droit avec flèche 69"/>
              <p:cNvCxnSpPr/>
              <p:nvPr/>
            </p:nvCxnSpPr>
            <p:spPr>
              <a:xfrm flipH="1">
                <a:off x="1835696" y="6235418"/>
                <a:ext cx="1008112" cy="16561"/>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72" name="Connecteur droit avec flèche 71"/>
              <p:cNvCxnSpPr/>
              <p:nvPr/>
            </p:nvCxnSpPr>
            <p:spPr>
              <a:xfrm flipH="1">
                <a:off x="1835696" y="4365104"/>
                <a:ext cx="287945" cy="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74" name="Connecteur droit avec flèche 73"/>
              <p:cNvCxnSpPr/>
              <p:nvPr/>
            </p:nvCxnSpPr>
            <p:spPr>
              <a:xfrm flipH="1">
                <a:off x="1835522" y="5301208"/>
                <a:ext cx="576238" cy="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76" name="Connecteur droit avec flèche 75"/>
              <p:cNvCxnSpPr/>
              <p:nvPr/>
            </p:nvCxnSpPr>
            <p:spPr>
              <a:xfrm flipH="1">
                <a:off x="1835696" y="5753418"/>
                <a:ext cx="683568" cy="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78" name="Connecteur droit avec flèche 77"/>
              <p:cNvCxnSpPr/>
              <p:nvPr/>
            </p:nvCxnSpPr>
            <p:spPr>
              <a:xfrm flipH="1">
                <a:off x="1861335" y="4016505"/>
                <a:ext cx="185905" cy="1710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grpSp>
        <p:sp>
          <p:nvSpPr>
            <p:cNvPr id="86" name="ZoneTexte 85"/>
            <p:cNvSpPr txBox="1"/>
            <p:nvPr/>
          </p:nvSpPr>
          <p:spPr>
            <a:xfrm>
              <a:off x="-24561" y="2228671"/>
              <a:ext cx="2843808" cy="830997"/>
            </a:xfrm>
            <a:prstGeom prst="rect">
              <a:avLst/>
            </a:prstGeom>
            <a:noFill/>
          </p:spPr>
          <p:txBody>
            <a:bodyPr wrap="square" rtlCol="0">
              <a:spAutoFit/>
            </a:bodyPr>
            <a:lstStyle/>
            <a:p>
              <a:pPr marL="914400" marR="0" lvl="2"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Calibri"/>
                  <a:ea typeface="+mn-ea"/>
                  <a:cs typeface="+mn-cs"/>
                </a:rPr>
                <a:t>Augmente</a:t>
              </a:r>
              <a:r>
                <a:rPr kumimoji="0" lang="en-US" sz="2400" b="0" i="0" u="none" strike="noStrike" kern="1200" cap="none" spc="0" normalizeH="0" baseline="0" noProof="0" dirty="0">
                  <a:ln>
                    <a:noFill/>
                  </a:ln>
                  <a:solidFill>
                    <a:prstClr val="black"/>
                  </a:solidFill>
                  <a:effectLst/>
                  <a:uLnTx/>
                  <a:uFillTx/>
                  <a:latin typeface="Calibri"/>
                  <a:ea typeface="+mn-ea"/>
                  <a:cs typeface="+mn-cs"/>
                </a:rPr>
                <a:t> de haut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en</a:t>
              </a:r>
              <a:r>
                <a:rPr kumimoji="0" lang="en-US" sz="2400" b="0" i="0" u="none" strike="noStrike" kern="1200" cap="none" spc="0" normalizeH="0" baseline="0" noProof="0" dirty="0">
                  <a:ln>
                    <a:noFill/>
                  </a:ln>
                  <a:solidFill>
                    <a:prstClr val="black"/>
                  </a:solidFill>
                  <a:effectLst/>
                  <a:uLnTx/>
                  <a:uFillTx/>
                  <a:latin typeface="Calibri"/>
                  <a:ea typeface="+mn-ea"/>
                  <a:cs typeface="+mn-cs"/>
                </a:rPr>
                <a:t> bas</a:t>
              </a:r>
            </a:p>
          </p:txBody>
        </p:sp>
        <p:grpSp>
          <p:nvGrpSpPr>
            <p:cNvPr id="90" name="Groupe 89"/>
            <p:cNvGrpSpPr/>
            <p:nvPr/>
          </p:nvGrpSpPr>
          <p:grpSpPr>
            <a:xfrm rot="10800000" flipV="1">
              <a:off x="191464" y="4005064"/>
              <a:ext cx="1008286" cy="2235474"/>
              <a:chOff x="1835522" y="4016505"/>
              <a:chExt cx="1008286" cy="2235474"/>
            </a:xfrm>
          </p:grpSpPr>
          <p:cxnSp>
            <p:nvCxnSpPr>
              <p:cNvPr id="91" name="Connecteur droit avec flèche 90"/>
              <p:cNvCxnSpPr/>
              <p:nvPr/>
            </p:nvCxnSpPr>
            <p:spPr>
              <a:xfrm rot="5400000">
                <a:off x="2021601" y="4611247"/>
                <a:ext cx="0" cy="37181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92" name="Connecteur droit avec flèche 91"/>
              <p:cNvCxnSpPr/>
              <p:nvPr/>
            </p:nvCxnSpPr>
            <p:spPr>
              <a:xfrm flipH="1">
                <a:off x="1835696" y="6235418"/>
                <a:ext cx="1008112" cy="16561"/>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93" name="Connecteur droit avec flèche 92"/>
              <p:cNvCxnSpPr/>
              <p:nvPr/>
            </p:nvCxnSpPr>
            <p:spPr>
              <a:xfrm flipH="1">
                <a:off x="1835696" y="4365104"/>
                <a:ext cx="287945" cy="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94" name="Connecteur droit avec flèche 93"/>
              <p:cNvCxnSpPr/>
              <p:nvPr/>
            </p:nvCxnSpPr>
            <p:spPr>
              <a:xfrm flipH="1">
                <a:off x="1835522" y="5301208"/>
                <a:ext cx="576238" cy="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95" name="Connecteur droit avec flèche 94"/>
              <p:cNvCxnSpPr/>
              <p:nvPr/>
            </p:nvCxnSpPr>
            <p:spPr>
              <a:xfrm flipH="1">
                <a:off x="1835696" y="5753418"/>
                <a:ext cx="683568" cy="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96" name="Connecteur droit avec flèche 95"/>
              <p:cNvCxnSpPr/>
              <p:nvPr/>
            </p:nvCxnSpPr>
            <p:spPr>
              <a:xfrm flipH="1">
                <a:off x="1861335" y="4016505"/>
                <a:ext cx="185905" cy="1710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201149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ZoneTexte 4"/>
          <p:cNvSpPr txBox="1"/>
          <p:nvPr/>
        </p:nvSpPr>
        <p:spPr>
          <a:xfrm>
            <a:off x="632723" y="387356"/>
            <a:ext cx="7625448" cy="1938992"/>
          </a:xfrm>
          <a:prstGeom prst="rect">
            <a:avLst/>
          </a:prstGeom>
          <a:noFill/>
        </p:spPr>
        <p:txBody>
          <a:bodyPr wrap="square" rtlCol="0">
            <a:spAutoFit/>
          </a:bodyPr>
          <a:lstStyle/>
          <a:p>
            <a:pPr lvl="0"/>
            <a:r>
              <a:rPr kumimoji="0" lang="en-US" sz="1800" b="0" i="0" u="none" strike="noStrike" kern="1200" cap="none" spc="0" normalizeH="0" baseline="0" noProof="0" dirty="0">
                <a:ln>
                  <a:noFill/>
                </a:ln>
                <a:solidFill>
                  <a:prstClr val="black"/>
                </a:solidFill>
                <a:effectLst/>
                <a:uLnTx/>
                <a:uFillTx/>
                <a:latin typeface="Calibri"/>
                <a:ea typeface="+mn-ea"/>
                <a:cs typeface="+mn-cs"/>
              </a:rPr>
              <a:t>	</a:t>
            </a:r>
            <a:r>
              <a:rPr kumimoji="0" lang="en-US" sz="2400" b="0" i="0" u="none" strike="noStrike" kern="1200" cap="none" spc="0" normalizeH="0" baseline="0" noProof="0" dirty="0">
                <a:ln>
                  <a:noFill/>
                </a:ln>
                <a:solidFill>
                  <a:prstClr val="black"/>
                </a:solidFill>
                <a:effectLst/>
                <a:uLnTx/>
                <a:uFillTx/>
                <a:latin typeface="Calibri"/>
                <a:ea typeface="+mn-ea"/>
                <a:cs typeface="+mn-cs"/>
              </a:rPr>
              <a:t>	</a:t>
            </a:r>
            <a:r>
              <a:rPr kumimoji="0" lang="en-US" sz="2400" b="1" i="0" u="none" strike="noStrike" kern="1200" cap="none" spc="0" normalizeH="0" baseline="0" noProof="0" dirty="0">
                <a:ln>
                  <a:noFill/>
                </a:ln>
                <a:solidFill>
                  <a:prstClr val="black"/>
                </a:solidFill>
                <a:effectLst/>
                <a:uLnTx/>
                <a:uFillTx/>
                <a:latin typeface="Calibri"/>
                <a:ea typeface="+mn-ea"/>
                <a:cs typeface="+mn-cs"/>
              </a:rPr>
              <a:t>La </a:t>
            </a:r>
            <a:r>
              <a:rPr lang="en-US" sz="2400" b="1" dirty="0">
                <a:solidFill>
                  <a:prstClr val="black"/>
                </a:solidFill>
              </a:rPr>
              <a:t>compression pneumatique </a:t>
            </a:r>
            <a:r>
              <a:rPr lang="en-US" sz="2400" b="1" dirty="0" err="1">
                <a:solidFill>
                  <a:prstClr val="black"/>
                </a:solidFill>
              </a:rPr>
              <a:t>est</a:t>
            </a:r>
            <a:r>
              <a:rPr lang="en-US" sz="2400" b="1" dirty="0">
                <a:solidFill>
                  <a:prstClr val="black"/>
                </a:solidFill>
              </a:rPr>
              <a:t> </a:t>
            </a:r>
          </a:p>
          <a:p>
            <a:pPr lvl="0"/>
            <a:r>
              <a:rPr lang="en-US" sz="2400" b="1" dirty="0" err="1">
                <a:solidFill>
                  <a:prstClr val="black"/>
                </a:solidFill>
              </a:rPr>
              <a:t>Homogene</a:t>
            </a:r>
            <a:endParaRPr lang="en-US" sz="2400" b="1" dirty="0">
              <a:solidFill>
                <a:prstClr val="black"/>
              </a:solidFill>
            </a:endParaRPr>
          </a:p>
          <a:p>
            <a:pPr lvl="0"/>
            <a:r>
              <a:rPr lang="en-US" sz="2400" b="1" dirty="0" err="1">
                <a:solidFill>
                  <a:prstClr val="black"/>
                </a:solidFill>
              </a:rPr>
              <a:t>Indépendante</a:t>
            </a:r>
            <a:r>
              <a:rPr lang="en-US" sz="2400" b="1" dirty="0">
                <a:solidFill>
                  <a:prstClr val="black"/>
                </a:solidFill>
              </a:rPr>
              <a:t> de la </a:t>
            </a:r>
            <a:r>
              <a:rPr lang="en-US" sz="2400" b="1" dirty="0" err="1">
                <a:solidFill>
                  <a:prstClr val="black"/>
                </a:solidFill>
              </a:rPr>
              <a:t>forme</a:t>
            </a:r>
            <a:r>
              <a:rPr lang="en-US" sz="2400" b="1" dirty="0">
                <a:solidFill>
                  <a:prstClr val="black"/>
                </a:solidFill>
              </a:rPr>
              <a:t> de la jambe  </a:t>
            </a:r>
          </a:p>
          <a:p>
            <a:pPr lvl="0"/>
            <a:r>
              <a:rPr kumimoji="0" lang="en-US" sz="2400" b="1" i="0" u="none" strike="noStrike" kern="1200" cap="none" spc="0" normalizeH="0" baseline="0" noProof="0" dirty="0">
                <a:ln>
                  <a:noFill/>
                </a:ln>
                <a:solidFill>
                  <a:prstClr val="black"/>
                </a:solidFill>
                <a:effectLst/>
                <a:uLnTx/>
                <a:uFillTx/>
                <a:latin typeface="Calibri"/>
                <a:ea typeface="+mn-ea"/>
                <a:cs typeface="+mn-cs"/>
              </a:rPr>
              <a:t>et de la hauteur: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		</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9" name="Groupe 8">
            <a:extLst>
              <a:ext uri="{FF2B5EF4-FFF2-40B4-BE49-F238E27FC236}">
                <a16:creationId xmlns:a16="http://schemas.microsoft.com/office/drawing/2014/main" id="{42A327FE-E8CE-60B3-A632-9EA5519B2B14}"/>
              </a:ext>
            </a:extLst>
          </p:cNvPr>
          <p:cNvGrpSpPr/>
          <p:nvPr/>
        </p:nvGrpSpPr>
        <p:grpSpPr>
          <a:xfrm>
            <a:off x="3995936" y="2780928"/>
            <a:ext cx="4484063" cy="3239018"/>
            <a:chOff x="4040637" y="2999545"/>
            <a:chExt cx="4484063" cy="3239018"/>
          </a:xfrm>
        </p:grpSpPr>
        <p:sp>
          <p:nvSpPr>
            <p:cNvPr id="7" name="Rectangle 6"/>
            <p:cNvSpPr/>
            <p:nvPr/>
          </p:nvSpPr>
          <p:spPr>
            <a:xfrm>
              <a:off x="4194406" y="3299668"/>
              <a:ext cx="4071737" cy="2935750"/>
            </a:xfrm>
            <a:custGeom>
              <a:avLst/>
              <a:gdLst>
                <a:gd name="connsiteX0" fmla="*/ 0 w 5343778"/>
                <a:gd name="connsiteY0" fmla="*/ 0 h 2935750"/>
                <a:gd name="connsiteX1" fmla="*/ 5343778 w 5343778"/>
                <a:gd name="connsiteY1" fmla="*/ 0 h 2935750"/>
                <a:gd name="connsiteX2" fmla="*/ 5343778 w 5343778"/>
                <a:gd name="connsiteY2" fmla="*/ 2935750 h 2935750"/>
                <a:gd name="connsiteX3" fmla="*/ 0 w 5343778"/>
                <a:gd name="connsiteY3" fmla="*/ 2935750 h 2935750"/>
                <a:gd name="connsiteX4" fmla="*/ 0 w 5343778"/>
                <a:gd name="connsiteY4" fmla="*/ 0 h 2935750"/>
                <a:gd name="connsiteX0" fmla="*/ 0 w 5343778"/>
                <a:gd name="connsiteY0" fmla="*/ 0 h 2935750"/>
                <a:gd name="connsiteX1" fmla="*/ 5343778 w 5343778"/>
                <a:gd name="connsiteY1" fmla="*/ 0 h 2935750"/>
                <a:gd name="connsiteX2" fmla="*/ 5343778 w 5343778"/>
                <a:gd name="connsiteY2" fmla="*/ 2935750 h 2935750"/>
                <a:gd name="connsiteX3" fmla="*/ 0 w 5343778"/>
                <a:gd name="connsiteY3" fmla="*/ 2935750 h 2935750"/>
                <a:gd name="connsiteX4" fmla="*/ 0 w 5343778"/>
                <a:gd name="connsiteY4" fmla="*/ 0 h 2935750"/>
                <a:gd name="connsiteX0" fmla="*/ 0 w 5343778"/>
                <a:gd name="connsiteY0" fmla="*/ 0 h 2935750"/>
                <a:gd name="connsiteX1" fmla="*/ 5343778 w 5343778"/>
                <a:gd name="connsiteY1" fmla="*/ 0 h 2935750"/>
                <a:gd name="connsiteX2" fmla="*/ 5343778 w 5343778"/>
                <a:gd name="connsiteY2" fmla="*/ 2935750 h 2935750"/>
                <a:gd name="connsiteX3" fmla="*/ 0 w 5343778"/>
                <a:gd name="connsiteY3" fmla="*/ 2935750 h 2935750"/>
                <a:gd name="connsiteX4" fmla="*/ 0 w 5343778"/>
                <a:gd name="connsiteY4" fmla="*/ 0 h 2935750"/>
                <a:gd name="connsiteX0" fmla="*/ 0 w 5343778"/>
                <a:gd name="connsiteY0" fmla="*/ 0 h 2935750"/>
                <a:gd name="connsiteX1" fmla="*/ 5343778 w 5343778"/>
                <a:gd name="connsiteY1" fmla="*/ 0 h 2935750"/>
                <a:gd name="connsiteX2" fmla="*/ 5343778 w 5343778"/>
                <a:gd name="connsiteY2" fmla="*/ 2935750 h 2935750"/>
                <a:gd name="connsiteX3" fmla="*/ 0 w 5343778"/>
                <a:gd name="connsiteY3" fmla="*/ 2935750 h 2935750"/>
                <a:gd name="connsiteX4" fmla="*/ 0 w 5343778"/>
                <a:gd name="connsiteY4" fmla="*/ 0 h 2935750"/>
                <a:gd name="connsiteX0" fmla="*/ 0 w 5343778"/>
                <a:gd name="connsiteY0" fmla="*/ 0 h 2935750"/>
                <a:gd name="connsiteX1" fmla="*/ 5343778 w 5343778"/>
                <a:gd name="connsiteY1" fmla="*/ 0 h 2935750"/>
                <a:gd name="connsiteX2" fmla="*/ 5343778 w 5343778"/>
                <a:gd name="connsiteY2" fmla="*/ 2935750 h 2935750"/>
                <a:gd name="connsiteX3" fmla="*/ 0 w 5343778"/>
                <a:gd name="connsiteY3" fmla="*/ 2935750 h 2935750"/>
                <a:gd name="connsiteX4" fmla="*/ 0 w 5343778"/>
                <a:gd name="connsiteY4" fmla="*/ 0 h 2935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43778" h="2935750">
                  <a:moveTo>
                    <a:pt x="0" y="0"/>
                  </a:moveTo>
                  <a:cubicBezTo>
                    <a:pt x="890630" y="-489292"/>
                    <a:pt x="4453148" y="-489292"/>
                    <a:pt x="5343778" y="0"/>
                  </a:cubicBezTo>
                  <a:cubicBezTo>
                    <a:pt x="6234408" y="489292"/>
                    <a:pt x="6234408" y="2446458"/>
                    <a:pt x="5343778" y="2935750"/>
                  </a:cubicBezTo>
                  <a:cubicBezTo>
                    <a:pt x="4453148" y="3425042"/>
                    <a:pt x="890630" y="3425042"/>
                    <a:pt x="0" y="2935750"/>
                  </a:cubicBezTo>
                  <a:cubicBezTo>
                    <a:pt x="-890630" y="2446458"/>
                    <a:pt x="-890630" y="489292"/>
                    <a:pt x="0" y="0"/>
                  </a:cubicBezTo>
                  <a:close/>
                </a:path>
              </a:pathLst>
            </a:cu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Ellipse 1"/>
            <p:cNvSpPr/>
            <p:nvPr/>
          </p:nvSpPr>
          <p:spPr>
            <a:xfrm>
              <a:off x="4409578" y="4146519"/>
              <a:ext cx="1463521" cy="1382277"/>
            </a:xfrm>
            <a:prstGeom prst="ellipse">
              <a:avLst/>
            </a:prstGeom>
            <a:solidFill>
              <a:schemeClr val="bg1"/>
            </a:solidFill>
            <a:ln>
              <a:solidFill>
                <a:srgbClr val="FF0000"/>
              </a:solidFill>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 name="Forme libre 2"/>
            <p:cNvSpPr/>
            <p:nvPr/>
          </p:nvSpPr>
          <p:spPr>
            <a:xfrm>
              <a:off x="7043917" y="4092696"/>
              <a:ext cx="1036147" cy="1439058"/>
            </a:xfrm>
            <a:custGeom>
              <a:avLst/>
              <a:gdLst>
                <a:gd name="connsiteX0" fmla="*/ 250515 w 1737541"/>
                <a:gd name="connsiteY0" fmla="*/ 457432 h 1642687"/>
                <a:gd name="connsiteX1" fmla="*/ 628888 w 1737541"/>
                <a:gd name="connsiteY1" fmla="*/ 232 h 1642687"/>
                <a:gd name="connsiteX2" fmla="*/ 928433 w 1737541"/>
                <a:gd name="connsiteY2" fmla="*/ 520494 h 1642687"/>
                <a:gd name="connsiteX3" fmla="*/ 1732474 w 1737541"/>
                <a:gd name="connsiteY3" fmla="*/ 473197 h 1642687"/>
                <a:gd name="connsiteX4" fmla="*/ 1275274 w 1737541"/>
                <a:gd name="connsiteY4" fmla="*/ 993460 h 1642687"/>
                <a:gd name="connsiteX5" fmla="*/ 1369867 w 1737541"/>
                <a:gd name="connsiteY5" fmla="*/ 1482191 h 1642687"/>
                <a:gd name="connsiteX6" fmla="*/ 660419 w 1737541"/>
                <a:gd name="connsiteY6" fmla="*/ 1624080 h 1642687"/>
                <a:gd name="connsiteX7" fmla="*/ 676184 w 1737541"/>
                <a:gd name="connsiteY7" fmla="*/ 1119584 h 1642687"/>
                <a:gd name="connsiteX8" fmla="*/ 45564 w 1737541"/>
                <a:gd name="connsiteY8" fmla="*/ 1198411 h 1642687"/>
                <a:gd name="connsiteX9" fmla="*/ 108626 w 1737541"/>
                <a:gd name="connsiteY9" fmla="*/ 851570 h 1642687"/>
                <a:gd name="connsiteX10" fmla="*/ 581591 w 1737541"/>
                <a:gd name="connsiteY10" fmla="*/ 709680 h 1642687"/>
                <a:gd name="connsiteX11" fmla="*/ 250515 w 1737541"/>
                <a:gd name="connsiteY11" fmla="*/ 457432 h 1642687"/>
                <a:gd name="connsiteX0" fmla="*/ 236510 w 1723536"/>
                <a:gd name="connsiteY0" fmla="*/ 457432 h 1633678"/>
                <a:gd name="connsiteX1" fmla="*/ 614883 w 1723536"/>
                <a:gd name="connsiteY1" fmla="*/ 232 h 1633678"/>
                <a:gd name="connsiteX2" fmla="*/ 914428 w 1723536"/>
                <a:gd name="connsiteY2" fmla="*/ 520494 h 1633678"/>
                <a:gd name="connsiteX3" fmla="*/ 1718469 w 1723536"/>
                <a:gd name="connsiteY3" fmla="*/ 473197 h 1633678"/>
                <a:gd name="connsiteX4" fmla="*/ 1261269 w 1723536"/>
                <a:gd name="connsiteY4" fmla="*/ 993460 h 1633678"/>
                <a:gd name="connsiteX5" fmla="*/ 1355862 w 1723536"/>
                <a:gd name="connsiteY5" fmla="*/ 1482191 h 1633678"/>
                <a:gd name="connsiteX6" fmla="*/ 646414 w 1723536"/>
                <a:gd name="connsiteY6" fmla="*/ 1624080 h 1633678"/>
                <a:gd name="connsiteX7" fmla="*/ 472993 w 1723536"/>
                <a:gd name="connsiteY7" fmla="*/ 1261474 h 1633678"/>
                <a:gd name="connsiteX8" fmla="*/ 31559 w 1723536"/>
                <a:gd name="connsiteY8" fmla="*/ 1198411 h 1633678"/>
                <a:gd name="connsiteX9" fmla="*/ 94621 w 1723536"/>
                <a:gd name="connsiteY9" fmla="*/ 851570 h 1633678"/>
                <a:gd name="connsiteX10" fmla="*/ 567586 w 1723536"/>
                <a:gd name="connsiteY10" fmla="*/ 709680 h 1633678"/>
                <a:gd name="connsiteX11" fmla="*/ 236510 w 1723536"/>
                <a:gd name="connsiteY11" fmla="*/ 457432 h 1633678"/>
                <a:gd name="connsiteX0" fmla="*/ 236510 w 1723536"/>
                <a:gd name="connsiteY0" fmla="*/ 457435 h 1633681"/>
                <a:gd name="connsiteX1" fmla="*/ 614883 w 1723536"/>
                <a:gd name="connsiteY1" fmla="*/ 235 h 1633681"/>
                <a:gd name="connsiteX2" fmla="*/ 914428 w 1723536"/>
                <a:gd name="connsiteY2" fmla="*/ 520497 h 1633681"/>
                <a:gd name="connsiteX3" fmla="*/ 1718469 w 1723536"/>
                <a:gd name="connsiteY3" fmla="*/ 473200 h 1633681"/>
                <a:gd name="connsiteX4" fmla="*/ 1261269 w 1723536"/>
                <a:gd name="connsiteY4" fmla="*/ 993463 h 1633681"/>
                <a:gd name="connsiteX5" fmla="*/ 1355862 w 1723536"/>
                <a:gd name="connsiteY5" fmla="*/ 1482194 h 1633681"/>
                <a:gd name="connsiteX6" fmla="*/ 646414 w 1723536"/>
                <a:gd name="connsiteY6" fmla="*/ 1624083 h 1633681"/>
                <a:gd name="connsiteX7" fmla="*/ 472993 w 1723536"/>
                <a:gd name="connsiteY7" fmla="*/ 1261477 h 1633681"/>
                <a:gd name="connsiteX8" fmla="*/ 31559 w 1723536"/>
                <a:gd name="connsiteY8" fmla="*/ 1198414 h 1633681"/>
                <a:gd name="connsiteX9" fmla="*/ 94621 w 1723536"/>
                <a:gd name="connsiteY9" fmla="*/ 851573 h 1633681"/>
                <a:gd name="connsiteX10" fmla="*/ 346868 w 1723536"/>
                <a:gd name="connsiteY10" fmla="*/ 741214 h 1633681"/>
                <a:gd name="connsiteX11" fmla="*/ 236510 w 1723536"/>
                <a:gd name="connsiteY11" fmla="*/ 457435 h 1633681"/>
                <a:gd name="connsiteX0" fmla="*/ 236510 w 1720394"/>
                <a:gd name="connsiteY0" fmla="*/ 506891 h 1683137"/>
                <a:gd name="connsiteX1" fmla="*/ 614883 w 1720394"/>
                <a:gd name="connsiteY1" fmla="*/ 49691 h 1683137"/>
                <a:gd name="connsiteX2" fmla="*/ 1056318 w 1720394"/>
                <a:gd name="connsiteY2" fmla="*/ 65456 h 1683137"/>
                <a:gd name="connsiteX3" fmla="*/ 1718469 w 1720394"/>
                <a:gd name="connsiteY3" fmla="*/ 522656 h 1683137"/>
                <a:gd name="connsiteX4" fmla="*/ 1261269 w 1720394"/>
                <a:gd name="connsiteY4" fmla="*/ 1042919 h 1683137"/>
                <a:gd name="connsiteX5" fmla="*/ 1355862 w 1720394"/>
                <a:gd name="connsiteY5" fmla="*/ 1531650 h 1683137"/>
                <a:gd name="connsiteX6" fmla="*/ 646414 w 1720394"/>
                <a:gd name="connsiteY6" fmla="*/ 1673539 h 1683137"/>
                <a:gd name="connsiteX7" fmla="*/ 472993 w 1720394"/>
                <a:gd name="connsiteY7" fmla="*/ 1310933 h 1683137"/>
                <a:gd name="connsiteX8" fmla="*/ 31559 w 1720394"/>
                <a:gd name="connsiteY8" fmla="*/ 1247870 h 1683137"/>
                <a:gd name="connsiteX9" fmla="*/ 94621 w 1720394"/>
                <a:gd name="connsiteY9" fmla="*/ 901029 h 1683137"/>
                <a:gd name="connsiteX10" fmla="*/ 346868 w 1720394"/>
                <a:gd name="connsiteY10" fmla="*/ 790670 h 1683137"/>
                <a:gd name="connsiteX11" fmla="*/ 236510 w 1720394"/>
                <a:gd name="connsiteY11" fmla="*/ 506891 h 1683137"/>
                <a:gd name="connsiteX0" fmla="*/ 236510 w 1725562"/>
                <a:gd name="connsiteY0" fmla="*/ 506891 h 1682196"/>
                <a:gd name="connsiteX1" fmla="*/ 614883 w 1725562"/>
                <a:gd name="connsiteY1" fmla="*/ 49691 h 1682196"/>
                <a:gd name="connsiteX2" fmla="*/ 1056318 w 1725562"/>
                <a:gd name="connsiteY2" fmla="*/ 65456 h 1682196"/>
                <a:gd name="connsiteX3" fmla="*/ 1718469 w 1725562"/>
                <a:gd name="connsiteY3" fmla="*/ 522656 h 1682196"/>
                <a:gd name="connsiteX4" fmla="*/ 1403159 w 1725562"/>
                <a:gd name="connsiteY4" fmla="*/ 1121746 h 1682196"/>
                <a:gd name="connsiteX5" fmla="*/ 1355862 w 1725562"/>
                <a:gd name="connsiteY5" fmla="*/ 1531650 h 1682196"/>
                <a:gd name="connsiteX6" fmla="*/ 646414 w 1725562"/>
                <a:gd name="connsiteY6" fmla="*/ 1673539 h 1682196"/>
                <a:gd name="connsiteX7" fmla="*/ 472993 w 1725562"/>
                <a:gd name="connsiteY7" fmla="*/ 1310933 h 1682196"/>
                <a:gd name="connsiteX8" fmla="*/ 31559 w 1725562"/>
                <a:gd name="connsiteY8" fmla="*/ 1247870 h 1682196"/>
                <a:gd name="connsiteX9" fmla="*/ 94621 w 1725562"/>
                <a:gd name="connsiteY9" fmla="*/ 901029 h 1682196"/>
                <a:gd name="connsiteX10" fmla="*/ 346868 w 1725562"/>
                <a:gd name="connsiteY10" fmla="*/ 790670 h 1682196"/>
                <a:gd name="connsiteX11" fmla="*/ 236510 w 1725562"/>
                <a:gd name="connsiteY11" fmla="*/ 506891 h 1682196"/>
                <a:gd name="connsiteX0" fmla="*/ 230676 w 1719728"/>
                <a:gd name="connsiteY0" fmla="*/ 506891 h 1677256"/>
                <a:gd name="connsiteX1" fmla="*/ 609049 w 1719728"/>
                <a:gd name="connsiteY1" fmla="*/ 49691 h 1677256"/>
                <a:gd name="connsiteX2" fmla="*/ 1050484 w 1719728"/>
                <a:gd name="connsiteY2" fmla="*/ 65456 h 1677256"/>
                <a:gd name="connsiteX3" fmla="*/ 1712635 w 1719728"/>
                <a:gd name="connsiteY3" fmla="*/ 522656 h 1677256"/>
                <a:gd name="connsiteX4" fmla="*/ 1397325 w 1719728"/>
                <a:gd name="connsiteY4" fmla="*/ 1121746 h 1677256"/>
                <a:gd name="connsiteX5" fmla="*/ 1350028 w 1719728"/>
                <a:gd name="connsiteY5" fmla="*/ 1531650 h 1677256"/>
                <a:gd name="connsiteX6" fmla="*/ 640580 w 1719728"/>
                <a:gd name="connsiteY6" fmla="*/ 1673539 h 1677256"/>
                <a:gd name="connsiteX7" fmla="*/ 388331 w 1719728"/>
                <a:gd name="connsiteY7" fmla="*/ 1405526 h 1677256"/>
                <a:gd name="connsiteX8" fmla="*/ 25725 w 1719728"/>
                <a:gd name="connsiteY8" fmla="*/ 1247870 h 1677256"/>
                <a:gd name="connsiteX9" fmla="*/ 88787 w 1719728"/>
                <a:gd name="connsiteY9" fmla="*/ 901029 h 1677256"/>
                <a:gd name="connsiteX10" fmla="*/ 341034 w 1719728"/>
                <a:gd name="connsiteY10" fmla="*/ 790670 h 1677256"/>
                <a:gd name="connsiteX11" fmla="*/ 230676 w 1719728"/>
                <a:gd name="connsiteY11" fmla="*/ 506891 h 1677256"/>
                <a:gd name="connsiteX0" fmla="*/ 205122 w 1694174"/>
                <a:gd name="connsiteY0" fmla="*/ 506891 h 1677256"/>
                <a:gd name="connsiteX1" fmla="*/ 583495 w 1694174"/>
                <a:gd name="connsiteY1" fmla="*/ 49691 h 1677256"/>
                <a:gd name="connsiteX2" fmla="*/ 1024930 w 1694174"/>
                <a:gd name="connsiteY2" fmla="*/ 65456 h 1677256"/>
                <a:gd name="connsiteX3" fmla="*/ 1687081 w 1694174"/>
                <a:gd name="connsiteY3" fmla="*/ 522656 h 1677256"/>
                <a:gd name="connsiteX4" fmla="*/ 1371771 w 1694174"/>
                <a:gd name="connsiteY4" fmla="*/ 1121746 h 1677256"/>
                <a:gd name="connsiteX5" fmla="*/ 1324474 w 1694174"/>
                <a:gd name="connsiteY5" fmla="*/ 1531650 h 1677256"/>
                <a:gd name="connsiteX6" fmla="*/ 615026 w 1694174"/>
                <a:gd name="connsiteY6" fmla="*/ 1673539 h 1677256"/>
                <a:gd name="connsiteX7" fmla="*/ 362777 w 1694174"/>
                <a:gd name="connsiteY7" fmla="*/ 1405526 h 1677256"/>
                <a:gd name="connsiteX8" fmla="*/ 171 w 1694174"/>
                <a:gd name="connsiteY8" fmla="*/ 1247870 h 1677256"/>
                <a:gd name="connsiteX9" fmla="*/ 410074 w 1694174"/>
                <a:gd name="connsiteY9" fmla="*/ 995622 h 1677256"/>
                <a:gd name="connsiteX10" fmla="*/ 315480 w 1694174"/>
                <a:gd name="connsiteY10" fmla="*/ 790670 h 1677256"/>
                <a:gd name="connsiteX11" fmla="*/ 205122 w 1694174"/>
                <a:gd name="connsiteY11" fmla="*/ 506891 h 1677256"/>
                <a:gd name="connsiteX0" fmla="*/ 205689 w 1694741"/>
                <a:gd name="connsiteY0" fmla="*/ 506891 h 1677256"/>
                <a:gd name="connsiteX1" fmla="*/ 584062 w 1694741"/>
                <a:gd name="connsiteY1" fmla="*/ 49691 h 1677256"/>
                <a:gd name="connsiteX2" fmla="*/ 1025497 w 1694741"/>
                <a:gd name="connsiteY2" fmla="*/ 65456 h 1677256"/>
                <a:gd name="connsiteX3" fmla="*/ 1687648 w 1694741"/>
                <a:gd name="connsiteY3" fmla="*/ 522656 h 1677256"/>
                <a:gd name="connsiteX4" fmla="*/ 1372338 w 1694741"/>
                <a:gd name="connsiteY4" fmla="*/ 1121746 h 1677256"/>
                <a:gd name="connsiteX5" fmla="*/ 1325041 w 1694741"/>
                <a:gd name="connsiteY5" fmla="*/ 1531650 h 1677256"/>
                <a:gd name="connsiteX6" fmla="*/ 615593 w 1694741"/>
                <a:gd name="connsiteY6" fmla="*/ 1673539 h 1677256"/>
                <a:gd name="connsiteX7" fmla="*/ 363344 w 1694741"/>
                <a:gd name="connsiteY7" fmla="*/ 1405526 h 1677256"/>
                <a:gd name="connsiteX8" fmla="*/ 738 w 1694741"/>
                <a:gd name="connsiteY8" fmla="*/ 1247870 h 1677256"/>
                <a:gd name="connsiteX9" fmla="*/ 464583 w 1694741"/>
                <a:gd name="connsiteY9" fmla="*/ 1218468 h 1677256"/>
                <a:gd name="connsiteX10" fmla="*/ 410641 w 1694741"/>
                <a:gd name="connsiteY10" fmla="*/ 995622 h 1677256"/>
                <a:gd name="connsiteX11" fmla="*/ 316047 w 1694741"/>
                <a:gd name="connsiteY11" fmla="*/ 790670 h 1677256"/>
                <a:gd name="connsiteX12" fmla="*/ 205689 w 1694741"/>
                <a:gd name="connsiteY12" fmla="*/ 506891 h 1677256"/>
                <a:gd name="connsiteX0" fmla="*/ 9782 w 1498834"/>
                <a:gd name="connsiteY0" fmla="*/ 506891 h 1677256"/>
                <a:gd name="connsiteX1" fmla="*/ 388155 w 1498834"/>
                <a:gd name="connsiteY1" fmla="*/ 49691 h 1677256"/>
                <a:gd name="connsiteX2" fmla="*/ 829590 w 1498834"/>
                <a:gd name="connsiteY2" fmla="*/ 65456 h 1677256"/>
                <a:gd name="connsiteX3" fmla="*/ 1491741 w 1498834"/>
                <a:gd name="connsiteY3" fmla="*/ 522656 h 1677256"/>
                <a:gd name="connsiteX4" fmla="*/ 1176431 w 1498834"/>
                <a:gd name="connsiteY4" fmla="*/ 1121746 h 1677256"/>
                <a:gd name="connsiteX5" fmla="*/ 1129134 w 1498834"/>
                <a:gd name="connsiteY5" fmla="*/ 1531650 h 1677256"/>
                <a:gd name="connsiteX6" fmla="*/ 419686 w 1498834"/>
                <a:gd name="connsiteY6" fmla="*/ 1673539 h 1677256"/>
                <a:gd name="connsiteX7" fmla="*/ 167437 w 1498834"/>
                <a:gd name="connsiteY7" fmla="*/ 1405526 h 1677256"/>
                <a:gd name="connsiteX8" fmla="*/ 268676 w 1498834"/>
                <a:gd name="connsiteY8" fmla="*/ 1218468 h 1677256"/>
                <a:gd name="connsiteX9" fmla="*/ 214734 w 1498834"/>
                <a:gd name="connsiteY9" fmla="*/ 995622 h 1677256"/>
                <a:gd name="connsiteX10" fmla="*/ 120140 w 1498834"/>
                <a:gd name="connsiteY10" fmla="*/ 790670 h 1677256"/>
                <a:gd name="connsiteX11" fmla="*/ 9782 w 1498834"/>
                <a:gd name="connsiteY11" fmla="*/ 506891 h 1677256"/>
                <a:gd name="connsiteX0" fmla="*/ 9782 w 1499209"/>
                <a:gd name="connsiteY0" fmla="*/ 506891 h 1842586"/>
                <a:gd name="connsiteX1" fmla="*/ 388155 w 1499209"/>
                <a:gd name="connsiteY1" fmla="*/ 49691 h 1842586"/>
                <a:gd name="connsiteX2" fmla="*/ 829590 w 1499209"/>
                <a:gd name="connsiteY2" fmla="*/ 65456 h 1842586"/>
                <a:gd name="connsiteX3" fmla="*/ 1491741 w 1499209"/>
                <a:gd name="connsiteY3" fmla="*/ 522656 h 1842586"/>
                <a:gd name="connsiteX4" fmla="*/ 1176431 w 1499209"/>
                <a:gd name="connsiteY4" fmla="*/ 1121746 h 1842586"/>
                <a:gd name="connsiteX5" fmla="*/ 1018776 w 1499209"/>
                <a:gd name="connsiteY5" fmla="*/ 1815430 h 1842586"/>
                <a:gd name="connsiteX6" fmla="*/ 419686 w 1499209"/>
                <a:gd name="connsiteY6" fmla="*/ 1673539 h 1842586"/>
                <a:gd name="connsiteX7" fmla="*/ 167437 w 1499209"/>
                <a:gd name="connsiteY7" fmla="*/ 1405526 h 1842586"/>
                <a:gd name="connsiteX8" fmla="*/ 268676 w 1499209"/>
                <a:gd name="connsiteY8" fmla="*/ 1218468 h 1842586"/>
                <a:gd name="connsiteX9" fmla="*/ 214734 w 1499209"/>
                <a:gd name="connsiteY9" fmla="*/ 995622 h 1842586"/>
                <a:gd name="connsiteX10" fmla="*/ 120140 w 1499209"/>
                <a:gd name="connsiteY10" fmla="*/ 790670 h 1842586"/>
                <a:gd name="connsiteX11" fmla="*/ 9782 w 1499209"/>
                <a:gd name="connsiteY11" fmla="*/ 506891 h 1842586"/>
                <a:gd name="connsiteX0" fmla="*/ 9782 w 1499209"/>
                <a:gd name="connsiteY0" fmla="*/ 506891 h 1839419"/>
                <a:gd name="connsiteX1" fmla="*/ 388155 w 1499209"/>
                <a:gd name="connsiteY1" fmla="*/ 49691 h 1839419"/>
                <a:gd name="connsiteX2" fmla="*/ 829590 w 1499209"/>
                <a:gd name="connsiteY2" fmla="*/ 65456 h 1839419"/>
                <a:gd name="connsiteX3" fmla="*/ 1491741 w 1499209"/>
                <a:gd name="connsiteY3" fmla="*/ 522656 h 1839419"/>
                <a:gd name="connsiteX4" fmla="*/ 1176431 w 1499209"/>
                <a:gd name="connsiteY4" fmla="*/ 1121746 h 1839419"/>
                <a:gd name="connsiteX5" fmla="*/ 1018776 w 1499209"/>
                <a:gd name="connsiteY5" fmla="*/ 1815430 h 1839419"/>
                <a:gd name="connsiteX6" fmla="*/ 419686 w 1499209"/>
                <a:gd name="connsiteY6" fmla="*/ 1673539 h 1839419"/>
                <a:gd name="connsiteX7" fmla="*/ 545809 w 1499209"/>
                <a:gd name="connsiteY7" fmla="*/ 1610478 h 1839419"/>
                <a:gd name="connsiteX8" fmla="*/ 268676 w 1499209"/>
                <a:gd name="connsiteY8" fmla="*/ 1218468 h 1839419"/>
                <a:gd name="connsiteX9" fmla="*/ 214734 w 1499209"/>
                <a:gd name="connsiteY9" fmla="*/ 995622 h 1839419"/>
                <a:gd name="connsiteX10" fmla="*/ 120140 w 1499209"/>
                <a:gd name="connsiteY10" fmla="*/ 790670 h 1839419"/>
                <a:gd name="connsiteX11" fmla="*/ 9782 w 1499209"/>
                <a:gd name="connsiteY11" fmla="*/ 506891 h 1839419"/>
                <a:gd name="connsiteX0" fmla="*/ 9782 w 1376470"/>
                <a:gd name="connsiteY0" fmla="*/ 506891 h 1839419"/>
                <a:gd name="connsiteX1" fmla="*/ 388155 w 1376470"/>
                <a:gd name="connsiteY1" fmla="*/ 49691 h 1839419"/>
                <a:gd name="connsiteX2" fmla="*/ 829590 w 1376470"/>
                <a:gd name="connsiteY2" fmla="*/ 65456 h 1839419"/>
                <a:gd name="connsiteX3" fmla="*/ 1365617 w 1376470"/>
                <a:gd name="connsiteY3" fmla="*/ 522656 h 1839419"/>
                <a:gd name="connsiteX4" fmla="*/ 1176431 w 1376470"/>
                <a:gd name="connsiteY4" fmla="*/ 1121746 h 1839419"/>
                <a:gd name="connsiteX5" fmla="*/ 1018776 w 1376470"/>
                <a:gd name="connsiteY5" fmla="*/ 1815430 h 1839419"/>
                <a:gd name="connsiteX6" fmla="*/ 419686 w 1376470"/>
                <a:gd name="connsiteY6" fmla="*/ 1673539 h 1839419"/>
                <a:gd name="connsiteX7" fmla="*/ 545809 w 1376470"/>
                <a:gd name="connsiteY7" fmla="*/ 1610478 h 1839419"/>
                <a:gd name="connsiteX8" fmla="*/ 268676 w 1376470"/>
                <a:gd name="connsiteY8" fmla="*/ 1218468 h 1839419"/>
                <a:gd name="connsiteX9" fmla="*/ 214734 w 1376470"/>
                <a:gd name="connsiteY9" fmla="*/ 995622 h 1839419"/>
                <a:gd name="connsiteX10" fmla="*/ 120140 w 1376470"/>
                <a:gd name="connsiteY10" fmla="*/ 790670 h 1839419"/>
                <a:gd name="connsiteX11" fmla="*/ 9782 w 1376470"/>
                <a:gd name="connsiteY11" fmla="*/ 506891 h 1839419"/>
                <a:gd name="connsiteX0" fmla="*/ 9782 w 1376470"/>
                <a:gd name="connsiteY0" fmla="*/ 506891 h 1835453"/>
                <a:gd name="connsiteX1" fmla="*/ 388155 w 1376470"/>
                <a:gd name="connsiteY1" fmla="*/ 49691 h 1835453"/>
                <a:gd name="connsiteX2" fmla="*/ 829590 w 1376470"/>
                <a:gd name="connsiteY2" fmla="*/ 65456 h 1835453"/>
                <a:gd name="connsiteX3" fmla="*/ 1365617 w 1376470"/>
                <a:gd name="connsiteY3" fmla="*/ 522656 h 1835453"/>
                <a:gd name="connsiteX4" fmla="*/ 1176431 w 1376470"/>
                <a:gd name="connsiteY4" fmla="*/ 1121746 h 1835453"/>
                <a:gd name="connsiteX5" fmla="*/ 1018776 w 1376470"/>
                <a:gd name="connsiteY5" fmla="*/ 1815430 h 1835453"/>
                <a:gd name="connsiteX6" fmla="*/ 545809 w 1376470"/>
                <a:gd name="connsiteY6" fmla="*/ 1610478 h 1835453"/>
                <a:gd name="connsiteX7" fmla="*/ 268676 w 1376470"/>
                <a:gd name="connsiteY7" fmla="*/ 1218468 h 1835453"/>
                <a:gd name="connsiteX8" fmla="*/ 214734 w 1376470"/>
                <a:gd name="connsiteY8" fmla="*/ 995622 h 1835453"/>
                <a:gd name="connsiteX9" fmla="*/ 120140 w 1376470"/>
                <a:gd name="connsiteY9" fmla="*/ 790670 h 1835453"/>
                <a:gd name="connsiteX10" fmla="*/ 9782 w 1376470"/>
                <a:gd name="connsiteY10" fmla="*/ 506891 h 1835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470" h="1835453">
                  <a:moveTo>
                    <a:pt x="9782" y="506891"/>
                  </a:moveTo>
                  <a:cubicBezTo>
                    <a:pt x="54451" y="383395"/>
                    <a:pt x="251520" y="123264"/>
                    <a:pt x="388155" y="49691"/>
                  </a:cubicBezTo>
                  <a:cubicBezTo>
                    <a:pt x="524790" y="-23882"/>
                    <a:pt x="666680" y="-13371"/>
                    <a:pt x="829590" y="65456"/>
                  </a:cubicBezTo>
                  <a:cubicBezTo>
                    <a:pt x="992500" y="144283"/>
                    <a:pt x="1307810" y="346608"/>
                    <a:pt x="1365617" y="522656"/>
                  </a:cubicBezTo>
                  <a:cubicBezTo>
                    <a:pt x="1423424" y="698704"/>
                    <a:pt x="1234238" y="906284"/>
                    <a:pt x="1176431" y="1121746"/>
                  </a:cubicBezTo>
                  <a:cubicBezTo>
                    <a:pt x="1118624" y="1337208"/>
                    <a:pt x="1123880" y="1733975"/>
                    <a:pt x="1018776" y="1815430"/>
                  </a:cubicBezTo>
                  <a:cubicBezTo>
                    <a:pt x="913672" y="1896885"/>
                    <a:pt x="670826" y="1709972"/>
                    <a:pt x="545809" y="1610478"/>
                  </a:cubicBezTo>
                  <a:cubicBezTo>
                    <a:pt x="520641" y="1534633"/>
                    <a:pt x="260793" y="1286785"/>
                    <a:pt x="268676" y="1218468"/>
                  </a:cubicBezTo>
                  <a:cubicBezTo>
                    <a:pt x="336993" y="1176427"/>
                    <a:pt x="171173" y="1064294"/>
                    <a:pt x="214734" y="995622"/>
                  </a:cubicBezTo>
                  <a:cubicBezTo>
                    <a:pt x="258295" y="926950"/>
                    <a:pt x="154299" y="872125"/>
                    <a:pt x="120140" y="790670"/>
                  </a:cubicBezTo>
                  <a:cubicBezTo>
                    <a:pt x="85981" y="709215"/>
                    <a:pt x="-34887" y="630387"/>
                    <a:pt x="9782" y="506891"/>
                  </a:cubicBezTo>
                  <a:close/>
                </a:path>
              </a:pathLst>
            </a:custGeom>
            <a:solidFill>
              <a:schemeClr val="bg1"/>
            </a:solidFill>
            <a:ln>
              <a:solidFill>
                <a:srgbClr val="FF0000"/>
              </a:solidFill>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ZoneTexte 7"/>
            <p:cNvSpPr txBox="1"/>
            <p:nvPr/>
          </p:nvSpPr>
          <p:spPr>
            <a:xfrm>
              <a:off x="5515798" y="2999545"/>
              <a:ext cx="1943317"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prstClr val="white"/>
                  </a:solidFill>
                  <a:effectLst/>
                  <a:uLnTx/>
                  <a:uFillTx/>
                  <a:latin typeface="Calibri"/>
                  <a:ea typeface="+mn-ea"/>
                  <a:cs typeface="+mn-cs"/>
                </a:rPr>
                <a:t>Compression pneumatique </a:t>
              </a:r>
              <a:endParaRPr kumimoji="0" lang="en-US" sz="24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6" name="Groupe 25"/>
            <p:cNvGrpSpPr/>
            <p:nvPr/>
          </p:nvGrpSpPr>
          <p:grpSpPr>
            <a:xfrm>
              <a:off x="4040637" y="3781783"/>
              <a:ext cx="2207141" cy="2114894"/>
              <a:chOff x="1701804" y="3035804"/>
              <a:chExt cx="2932079" cy="2697452"/>
            </a:xfrm>
          </p:grpSpPr>
          <p:cxnSp>
            <p:nvCxnSpPr>
              <p:cNvPr id="18" name="Connecteur droit avec flèche 17"/>
              <p:cNvCxnSpPr/>
              <p:nvPr/>
            </p:nvCxnSpPr>
            <p:spPr>
              <a:xfrm>
                <a:off x="3166746" y="3035804"/>
                <a:ext cx="0" cy="465204"/>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22" name="Connecteur droit avec flèche 21"/>
              <p:cNvCxnSpPr/>
              <p:nvPr/>
            </p:nvCxnSpPr>
            <p:spPr>
              <a:xfrm rot="10800000">
                <a:off x="3233862" y="5268052"/>
                <a:ext cx="0" cy="465204"/>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23" name="Connecteur droit avec flèche 22"/>
              <p:cNvCxnSpPr/>
              <p:nvPr/>
            </p:nvCxnSpPr>
            <p:spPr>
              <a:xfrm rot="5400000">
                <a:off x="4386918" y="4118139"/>
                <a:ext cx="0" cy="493931"/>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24" name="Connecteur droit avec flèche 23"/>
              <p:cNvCxnSpPr/>
              <p:nvPr/>
            </p:nvCxnSpPr>
            <p:spPr>
              <a:xfrm rot="16200000">
                <a:off x="1948770" y="4118139"/>
                <a:ext cx="0" cy="493931"/>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grpSp>
        <p:cxnSp>
          <p:nvCxnSpPr>
            <p:cNvPr id="28" name="Connecteur droit avec flèche 27"/>
            <p:cNvCxnSpPr/>
            <p:nvPr/>
          </p:nvCxnSpPr>
          <p:spPr>
            <a:xfrm rot="2589165">
              <a:off x="5756214" y="3984281"/>
              <a:ext cx="0" cy="364736"/>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29" name="Connecteur droit avec flèche 28"/>
            <p:cNvCxnSpPr/>
            <p:nvPr/>
          </p:nvCxnSpPr>
          <p:spPr>
            <a:xfrm rot="13389165">
              <a:off x="4598211" y="5356658"/>
              <a:ext cx="0" cy="364736"/>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30" name="Connecteur droit avec flèche 29"/>
            <p:cNvCxnSpPr/>
            <p:nvPr/>
          </p:nvCxnSpPr>
          <p:spPr>
            <a:xfrm rot="7989165">
              <a:off x="5794775" y="5278638"/>
              <a:ext cx="0" cy="37181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31" name="Connecteur droit avec flèche 30"/>
            <p:cNvCxnSpPr/>
            <p:nvPr/>
          </p:nvCxnSpPr>
          <p:spPr>
            <a:xfrm rot="18789165">
              <a:off x="4477120" y="4014498"/>
              <a:ext cx="0" cy="37181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33" name="Connecteur droit avec flèche 32"/>
            <p:cNvCxnSpPr/>
            <p:nvPr/>
          </p:nvCxnSpPr>
          <p:spPr>
            <a:xfrm rot="2589165">
              <a:off x="8148585" y="4163357"/>
              <a:ext cx="0" cy="364736"/>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34" name="Connecteur droit avec flèche 33"/>
            <p:cNvCxnSpPr/>
            <p:nvPr/>
          </p:nvCxnSpPr>
          <p:spPr>
            <a:xfrm rot="13389165">
              <a:off x="7273939" y="5226329"/>
              <a:ext cx="0" cy="364736"/>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35" name="Connecteur droit avec flèche 34"/>
            <p:cNvCxnSpPr/>
            <p:nvPr/>
          </p:nvCxnSpPr>
          <p:spPr>
            <a:xfrm rot="7989165">
              <a:off x="8017158" y="5165724"/>
              <a:ext cx="0" cy="37181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36" name="Connecteur droit avec flèche 35"/>
            <p:cNvCxnSpPr/>
            <p:nvPr/>
          </p:nvCxnSpPr>
          <p:spPr>
            <a:xfrm rot="18789165">
              <a:off x="6915091" y="4133985"/>
              <a:ext cx="0" cy="37181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38" name="Connecteur droit avec flèche 37"/>
            <p:cNvCxnSpPr/>
            <p:nvPr/>
          </p:nvCxnSpPr>
          <p:spPr>
            <a:xfrm>
              <a:off x="7536000" y="3751322"/>
              <a:ext cx="0" cy="364736"/>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39" name="Connecteur droit avec flèche 38"/>
            <p:cNvCxnSpPr/>
            <p:nvPr/>
          </p:nvCxnSpPr>
          <p:spPr>
            <a:xfrm rot="10800000">
              <a:off x="7586522" y="5501481"/>
              <a:ext cx="0" cy="364736"/>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40" name="Connecteur droit avec flèche 39"/>
            <p:cNvCxnSpPr/>
            <p:nvPr/>
          </p:nvCxnSpPr>
          <p:spPr>
            <a:xfrm rot="5400000">
              <a:off x="8175848" y="4607634"/>
              <a:ext cx="0" cy="37181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41" name="Connecteur droit avec flèche 40"/>
            <p:cNvCxnSpPr/>
            <p:nvPr/>
          </p:nvCxnSpPr>
          <p:spPr>
            <a:xfrm rot="16200000">
              <a:off x="6990971" y="4607634"/>
              <a:ext cx="0" cy="37181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sp>
          <p:nvSpPr>
            <p:cNvPr id="62" name="ZoneTexte 61"/>
            <p:cNvSpPr txBox="1"/>
            <p:nvPr/>
          </p:nvSpPr>
          <p:spPr>
            <a:xfrm>
              <a:off x="4943991" y="3488623"/>
              <a:ext cx="71516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0000"/>
                  </a:solidFill>
                  <a:effectLst/>
                  <a:uLnTx/>
                  <a:uFillTx/>
                  <a:latin typeface="Calibri"/>
                  <a:ea typeface="+mn-ea"/>
                  <a:cs typeface="+mn-cs"/>
                </a:rPr>
                <a:t>Pc</a:t>
              </a:r>
              <a:r>
                <a:rPr kumimoji="0" lang="en-US" sz="1800" b="0" i="0" u="none" strike="noStrike" kern="1200" cap="none" spc="0" normalizeH="0" baseline="0" noProof="0" dirty="0">
                  <a:ln>
                    <a:noFill/>
                  </a:ln>
                  <a:solidFill>
                    <a:prstClr val="black"/>
                  </a:solidFill>
                  <a:effectLst/>
                  <a:uLnTx/>
                  <a:uFillTx/>
                  <a:latin typeface="Calibri"/>
                  <a:ea typeface="+mn-ea"/>
                  <a:cs typeface="+mn-cs"/>
                </a:rPr>
                <a:t> </a:t>
              </a:r>
            </a:p>
          </p:txBody>
        </p:sp>
        <p:sp>
          <p:nvSpPr>
            <p:cNvPr id="85" name="ZoneTexte 84"/>
            <p:cNvSpPr txBox="1"/>
            <p:nvPr/>
          </p:nvSpPr>
          <p:spPr>
            <a:xfrm>
              <a:off x="4702423" y="5715343"/>
              <a:ext cx="3822277" cy="523220"/>
            </a:xfrm>
            <a:prstGeom prst="rect">
              <a:avLst/>
            </a:prstGeom>
            <a:noFill/>
          </p:spPr>
          <p:txBody>
            <a:bodyPr wrap="square" rtlCol="0">
              <a:spAutoFit/>
            </a:bodyPr>
            <a:lstStyle/>
            <a:p>
              <a:pPr marL="914400" marR="0" lvl="2"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effectLst/>
                  <a:uLnTx/>
                  <a:uFillTx/>
                  <a:latin typeface="Calibri"/>
                  <a:ea typeface="+mn-ea"/>
                  <a:cs typeface="+mn-cs"/>
                </a:rPr>
                <a:t>Homogene</a:t>
              </a:r>
              <a:r>
                <a:rPr kumimoji="0" lang="en-US" sz="2800" b="0" i="0" u="none" strike="noStrike" kern="1200" cap="none" spc="0" normalizeH="0" baseline="0" noProof="0" dirty="0">
                  <a:ln>
                    <a:noFill/>
                  </a:ln>
                  <a:solidFill>
                    <a:prstClr val="white"/>
                  </a:solidFill>
                  <a:effectLst/>
                  <a:uLnTx/>
                  <a:uFillTx/>
                  <a:latin typeface="Calibri"/>
                  <a:ea typeface="+mn-ea"/>
                  <a:cs typeface="+mn-cs"/>
                </a:rPr>
                <a:t> </a:t>
              </a:r>
            </a:p>
          </p:txBody>
        </p:sp>
      </p:grpSp>
      <p:grpSp>
        <p:nvGrpSpPr>
          <p:cNvPr id="14" name="Groupe 13">
            <a:extLst>
              <a:ext uri="{FF2B5EF4-FFF2-40B4-BE49-F238E27FC236}">
                <a16:creationId xmlns:a16="http://schemas.microsoft.com/office/drawing/2014/main" id="{1F123BD2-C6B9-42F9-FA93-02580B1A9ACB}"/>
              </a:ext>
            </a:extLst>
          </p:cNvPr>
          <p:cNvGrpSpPr/>
          <p:nvPr/>
        </p:nvGrpSpPr>
        <p:grpSpPr>
          <a:xfrm>
            <a:off x="0" y="4077072"/>
            <a:ext cx="4496934" cy="2687898"/>
            <a:chOff x="0" y="4077072"/>
            <a:chExt cx="4496934" cy="2687898"/>
          </a:xfrm>
        </p:grpSpPr>
        <p:grpSp>
          <p:nvGrpSpPr>
            <p:cNvPr id="123" name="Groupe 122"/>
            <p:cNvGrpSpPr/>
            <p:nvPr/>
          </p:nvGrpSpPr>
          <p:grpSpPr>
            <a:xfrm>
              <a:off x="1359292" y="4077072"/>
              <a:ext cx="1126736" cy="2304256"/>
              <a:chOff x="549291" y="2810650"/>
              <a:chExt cx="2006485" cy="3693945"/>
            </a:xfrm>
          </p:grpSpPr>
          <p:grpSp>
            <p:nvGrpSpPr>
              <p:cNvPr id="124" name="Groupe 123"/>
              <p:cNvGrpSpPr/>
              <p:nvPr/>
            </p:nvGrpSpPr>
            <p:grpSpPr>
              <a:xfrm>
                <a:off x="1543921" y="5753418"/>
                <a:ext cx="409554" cy="145602"/>
                <a:chOff x="7021142" y="4001343"/>
                <a:chExt cx="536851" cy="363860"/>
              </a:xfrm>
              <a:solidFill>
                <a:schemeClr val="tx2">
                  <a:lumMod val="60000"/>
                  <a:lumOff val="40000"/>
                </a:schemeClr>
              </a:solidFill>
            </p:grpSpPr>
            <p:pic>
              <p:nvPicPr>
                <p:cNvPr id="148" name="Picture 2" descr="C:\Users\darty\Dropbox\dossiers communs 2 ordinateurs\compression Vasculab\anatomie M Inf\cheville.jpg"/>
                <p:cNvPicPr>
                  <a:picLocks noChangeAspect="1" noChangeArrowheads="1"/>
                </p:cNvPicPr>
                <p:nvPr/>
              </p:nvPicPr>
              <p:blipFill rotWithShape="1">
                <a:blip r:embed="rId3" cstate="print">
                  <a:extLst>
                    <a:ext uri="{BEBA8EAE-BF5A-486C-A8C5-ECC9F3942E4B}">
                      <a14:imgProps xmlns:a14="http://schemas.microsoft.com/office/drawing/2010/main">
                        <a14:imgLayer r:embed="rId4">
                          <a14:imgEffect>
                            <a14:brightnessContrast bright="-15000"/>
                          </a14:imgEffect>
                        </a14:imgLayer>
                      </a14:imgProps>
                    </a:ext>
                    <a:ext uri="{28A0092B-C50C-407E-A947-70E740481C1C}">
                      <a14:useLocalDpi xmlns:a14="http://schemas.microsoft.com/office/drawing/2010/main" val="0"/>
                    </a:ext>
                  </a:extLst>
                </a:blip>
                <a:srcRect l="34602" t="14217" r="37260" b="58833"/>
                <a:stretch/>
              </p:blipFill>
              <p:spPr bwMode="auto">
                <a:xfrm rot="16200000">
                  <a:off x="7107702" y="3916014"/>
                  <a:ext cx="361827" cy="534947"/>
                </a:xfrm>
                <a:prstGeom prst="rect">
                  <a:avLst/>
                </a:prstGeom>
                <a:grpFill/>
                <a:scene3d>
                  <a:camera prst="orthographicFront">
                    <a:rot lat="10800000" lon="0" rev="0"/>
                  </a:camera>
                  <a:lightRig rig="threePt" dir="t"/>
                </a:scene3d>
              </p:spPr>
            </p:pic>
            <p:sp>
              <p:nvSpPr>
                <p:cNvPr id="149" name="Forme libre 148"/>
                <p:cNvSpPr/>
                <p:nvPr/>
              </p:nvSpPr>
              <p:spPr>
                <a:xfrm>
                  <a:off x="7022012" y="4001343"/>
                  <a:ext cx="535981" cy="363860"/>
                </a:xfrm>
                <a:custGeom>
                  <a:avLst/>
                  <a:gdLst>
                    <a:gd name="connsiteX0" fmla="*/ 909976 w 2380688"/>
                    <a:gd name="connsiteY0" fmla="*/ 134354 h 2065975"/>
                    <a:gd name="connsiteX1" fmla="*/ 548026 w 2380688"/>
                    <a:gd name="connsiteY1" fmla="*/ 324854 h 2065975"/>
                    <a:gd name="connsiteX2" fmla="*/ 287676 w 2380688"/>
                    <a:gd name="connsiteY2" fmla="*/ 712204 h 2065975"/>
                    <a:gd name="connsiteX3" fmla="*/ 262276 w 2380688"/>
                    <a:gd name="connsiteY3" fmla="*/ 1334504 h 2065975"/>
                    <a:gd name="connsiteX4" fmla="*/ 808376 w 2380688"/>
                    <a:gd name="connsiteY4" fmla="*/ 1817104 h 2065975"/>
                    <a:gd name="connsiteX5" fmla="*/ 1925976 w 2380688"/>
                    <a:gd name="connsiteY5" fmla="*/ 1563104 h 2065975"/>
                    <a:gd name="connsiteX6" fmla="*/ 2211726 w 2380688"/>
                    <a:gd name="connsiteY6" fmla="*/ 858254 h 2065975"/>
                    <a:gd name="connsiteX7" fmla="*/ 1938676 w 2380688"/>
                    <a:gd name="connsiteY7" fmla="*/ 280404 h 2065975"/>
                    <a:gd name="connsiteX8" fmla="*/ 1487826 w 2380688"/>
                    <a:gd name="connsiteY8" fmla="*/ 134354 h 2065975"/>
                    <a:gd name="connsiteX9" fmla="*/ 1621176 w 2380688"/>
                    <a:gd name="connsiteY9" fmla="*/ 140704 h 2065975"/>
                    <a:gd name="connsiteX10" fmla="*/ 2218076 w 2380688"/>
                    <a:gd name="connsiteY10" fmla="*/ 147054 h 2065975"/>
                    <a:gd name="connsiteX11" fmla="*/ 2199026 w 2380688"/>
                    <a:gd name="connsiteY11" fmla="*/ 1848854 h 2065975"/>
                    <a:gd name="connsiteX12" fmla="*/ 173376 w 2380688"/>
                    <a:gd name="connsiteY12" fmla="*/ 1855204 h 2065975"/>
                    <a:gd name="connsiteX13" fmla="*/ 192426 w 2380688"/>
                    <a:gd name="connsiteY13" fmla="*/ 134354 h 2065975"/>
                    <a:gd name="connsiteX14" fmla="*/ 909976 w 2380688"/>
                    <a:gd name="connsiteY14" fmla="*/ 134354 h 2065975"/>
                    <a:gd name="connsiteX0" fmla="*/ 909976 w 2380688"/>
                    <a:gd name="connsiteY0" fmla="*/ 134354 h 1855204"/>
                    <a:gd name="connsiteX1" fmla="*/ 548026 w 2380688"/>
                    <a:gd name="connsiteY1" fmla="*/ 324854 h 1855204"/>
                    <a:gd name="connsiteX2" fmla="*/ 287676 w 2380688"/>
                    <a:gd name="connsiteY2" fmla="*/ 712204 h 1855204"/>
                    <a:gd name="connsiteX3" fmla="*/ 262276 w 2380688"/>
                    <a:gd name="connsiteY3" fmla="*/ 1334504 h 1855204"/>
                    <a:gd name="connsiteX4" fmla="*/ 808376 w 2380688"/>
                    <a:gd name="connsiteY4" fmla="*/ 1817104 h 1855204"/>
                    <a:gd name="connsiteX5" fmla="*/ 1925976 w 2380688"/>
                    <a:gd name="connsiteY5" fmla="*/ 1563104 h 1855204"/>
                    <a:gd name="connsiteX6" fmla="*/ 2211726 w 2380688"/>
                    <a:gd name="connsiteY6" fmla="*/ 858254 h 1855204"/>
                    <a:gd name="connsiteX7" fmla="*/ 1938676 w 2380688"/>
                    <a:gd name="connsiteY7" fmla="*/ 280404 h 1855204"/>
                    <a:gd name="connsiteX8" fmla="*/ 1487826 w 2380688"/>
                    <a:gd name="connsiteY8" fmla="*/ 134354 h 1855204"/>
                    <a:gd name="connsiteX9" fmla="*/ 1621176 w 2380688"/>
                    <a:gd name="connsiteY9" fmla="*/ 140704 h 1855204"/>
                    <a:gd name="connsiteX10" fmla="*/ 2218076 w 2380688"/>
                    <a:gd name="connsiteY10" fmla="*/ 147054 h 1855204"/>
                    <a:gd name="connsiteX11" fmla="*/ 2199026 w 2380688"/>
                    <a:gd name="connsiteY11" fmla="*/ 1848854 h 1855204"/>
                    <a:gd name="connsiteX12" fmla="*/ 173376 w 2380688"/>
                    <a:gd name="connsiteY12" fmla="*/ 1855204 h 1855204"/>
                    <a:gd name="connsiteX13" fmla="*/ 192426 w 2380688"/>
                    <a:gd name="connsiteY13" fmla="*/ 134354 h 1855204"/>
                    <a:gd name="connsiteX14" fmla="*/ 909976 w 2380688"/>
                    <a:gd name="connsiteY14" fmla="*/ 134354 h 1855204"/>
                    <a:gd name="connsiteX0" fmla="*/ 736600 w 2207312"/>
                    <a:gd name="connsiteY0" fmla="*/ 134354 h 1855204"/>
                    <a:gd name="connsiteX1" fmla="*/ 374650 w 2207312"/>
                    <a:gd name="connsiteY1" fmla="*/ 324854 h 1855204"/>
                    <a:gd name="connsiteX2" fmla="*/ 114300 w 2207312"/>
                    <a:gd name="connsiteY2" fmla="*/ 712204 h 1855204"/>
                    <a:gd name="connsiteX3" fmla="*/ 88900 w 2207312"/>
                    <a:gd name="connsiteY3" fmla="*/ 1334504 h 1855204"/>
                    <a:gd name="connsiteX4" fmla="*/ 635000 w 2207312"/>
                    <a:gd name="connsiteY4" fmla="*/ 1817104 h 1855204"/>
                    <a:gd name="connsiteX5" fmla="*/ 1752600 w 2207312"/>
                    <a:gd name="connsiteY5" fmla="*/ 1563104 h 1855204"/>
                    <a:gd name="connsiteX6" fmla="*/ 2038350 w 2207312"/>
                    <a:gd name="connsiteY6" fmla="*/ 858254 h 1855204"/>
                    <a:gd name="connsiteX7" fmla="*/ 1765300 w 2207312"/>
                    <a:gd name="connsiteY7" fmla="*/ 280404 h 1855204"/>
                    <a:gd name="connsiteX8" fmla="*/ 1314450 w 2207312"/>
                    <a:gd name="connsiteY8" fmla="*/ 134354 h 1855204"/>
                    <a:gd name="connsiteX9" fmla="*/ 1447800 w 2207312"/>
                    <a:gd name="connsiteY9" fmla="*/ 140704 h 1855204"/>
                    <a:gd name="connsiteX10" fmla="*/ 2044700 w 2207312"/>
                    <a:gd name="connsiteY10" fmla="*/ 147054 h 1855204"/>
                    <a:gd name="connsiteX11" fmla="*/ 2025650 w 2207312"/>
                    <a:gd name="connsiteY11" fmla="*/ 1848854 h 1855204"/>
                    <a:gd name="connsiteX12" fmla="*/ 0 w 2207312"/>
                    <a:gd name="connsiteY12" fmla="*/ 1855204 h 1855204"/>
                    <a:gd name="connsiteX13" fmla="*/ 19050 w 2207312"/>
                    <a:gd name="connsiteY13" fmla="*/ 134354 h 1855204"/>
                    <a:gd name="connsiteX14" fmla="*/ 736600 w 2207312"/>
                    <a:gd name="connsiteY14" fmla="*/ 134354 h 1855204"/>
                    <a:gd name="connsiteX0" fmla="*/ 736600 w 2044700"/>
                    <a:gd name="connsiteY0" fmla="*/ 134354 h 1855204"/>
                    <a:gd name="connsiteX1" fmla="*/ 374650 w 2044700"/>
                    <a:gd name="connsiteY1" fmla="*/ 324854 h 1855204"/>
                    <a:gd name="connsiteX2" fmla="*/ 114300 w 2044700"/>
                    <a:gd name="connsiteY2" fmla="*/ 712204 h 1855204"/>
                    <a:gd name="connsiteX3" fmla="*/ 88900 w 2044700"/>
                    <a:gd name="connsiteY3" fmla="*/ 1334504 h 1855204"/>
                    <a:gd name="connsiteX4" fmla="*/ 635000 w 2044700"/>
                    <a:gd name="connsiteY4" fmla="*/ 1817104 h 1855204"/>
                    <a:gd name="connsiteX5" fmla="*/ 1752600 w 2044700"/>
                    <a:gd name="connsiteY5" fmla="*/ 1563104 h 1855204"/>
                    <a:gd name="connsiteX6" fmla="*/ 2038350 w 2044700"/>
                    <a:gd name="connsiteY6" fmla="*/ 858254 h 1855204"/>
                    <a:gd name="connsiteX7" fmla="*/ 1765300 w 2044700"/>
                    <a:gd name="connsiteY7" fmla="*/ 280404 h 1855204"/>
                    <a:gd name="connsiteX8" fmla="*/ 1314450 w 2044700"/>
                    <a:gd name="connsiteY8" fmla="*/ 134354 h 1855204"/>
                    <a:gd name="connsiteX9" fmla="*/ 1447800 w 2044700"/>
                    <a:gd name="connsiteY9" fmla="*/ 140704 h 1855204"/>
                    <a:gd name="connsiteX10" fmla="*/ 2044700 w 2044700"/>
                    <a:gd name="connsiteY10" fmla="*/ 147054 h 1855204"/>
                    <a:gd name="connsiteX11" fmla="*/ 2025650 w 2044700"/>
                    <a:gd name="connsiteY11" fmla="*/ 1848854 h 1855204"/>
                    <a:gd name="connsiteX12" fmla="*/ 0 w 2044700"/>
                    <a:gd name="connsiteY12" fmla="*/ 1855204 h 1855204"/>
                    <a:gd name="connsiteX13" fmla="*/ 19050 w 2044700"/>
                    <a:gd name="connsiteY13" fmla="*/ 134354 h 1855204"/>
                    <a:gd name="connsiteX14" fmla="*/ 736600 w 2044700"/>
                    <a:gd name="connsiteY14" fmla="*/ 134354 h 1855204"/>
                    <a:gd name="connsiteX0" fmla="*/ 736600 w 2044700"/>
                    <a:gd name="connsiteY0" fmla="*/ 115018 h 1835868"/>
                    <a:gd name="connsiteX1" fmla="*/ 374650 w 2044700"/>
                    <a:gd name="connsiteY1" fmla="*/ 305518 h 1835868"/>
                    <a:gd name="connsiteX2" fmla="*/ 114300 w 2044700"/>
                    <a:gd name="connsiteY2" fmla="*/ 692868 h 1835868"/>
                    <a:gd name="connsiteX3" fmla="*/ 88900 w 2044700"/>
                    <a:gd name="connsiteY3" fmla="*/ 1315168 h 1835868"/>
                    <a:gd name="connsiteX4" fmla="*/ 635000 w 2044700"/>
                    <a:gd name="connsiteY4" fmla="*/ 1797768 h 1835868"/>
                    <a:gd name="connsiteX5" fmla="*/ 1752600 w 2044700"/>
                    <a:gd name="connsiteY5" fmla="*/ 1543768 h 1835868"/>
                    <a:gd name="connsiteX6" fmla="*/ 2038350 w 2044700"/>
                    <a:gd name="connsiteY6" fmla="*/ 838918 h 1835868"/>
                    <a:gd name="connsiteX7" fmla="*/ 1765300 w 2044700"/>
                    <a:gd name="connsiteY7" fmla="*/ 261068 h 1835868"/>
                    <a:gd name="connsiteX8" fmla="*/ 1314450 w 2044700"/>
                    <a:gd name="connsiteY8" fmla="*/ 115018 h 1835868"/>
                    <a:gd name="connsiteX9" fmla="*/ 1447800 w 2044700"/>
                    <a:gd name="connsiteY9" fmla="*/ 121368 h 1835868"/>
                    <a:gd name="connsiteX10" fmla="*/ 2044700 w 2044700"/>
                    <a:gd name="connsiteY10" fmla="*/ 127718 h 1835868"/>
                    <a:gd name="connsiteX11" fmla="*/ 2025650 w 2044700"/>
                    <a:gd name="connsiteY11" fmla="*/ 1829518 h 1835868"/>
                    <a:gd name="connsiteX12" fmla="*/ 0 w 2044700"/>
                    <a:gd name="connsiteY12" fmla="*/ 1835868 h 1835868"/>
                    <a:gd name="connsiteX13" fmla="*/ 19050 w 2044700"/>
                    <a:gd name="connsiteY13" fmla="*/ 115018 h 1835868"/>
                    <a:gd name="connsiteX14" fmla="*/ 736600 w 2044700"/>
                    <a:gd name="connsiteY14" fmla="*/ 115018 h 1835868"/>
                    <a:gd name="connsiteX0" fmla="*/ 736600 w 2044700"/>
                    <a:gd name="connsiteY0" fmla="*/ 8925 h 1729775"/>
                    <a:gd name="connsiteX1" fmla="*/ 374650 w 2044700"/>
                    <a:gd name="connsiteY1" fmla="*/ 199425 h 1729775"/>
                    <a:gd name="connsiteX2" fmla="*/ 114300 w 2044700"/>
                    <a:gd name="connsiteY2" fmla="*/ 586775 h 1729775"/>
                    <a:gd name="connsiteX3" fmla="*/ 88900 w 2044700"/>
                    <a:gd name="connsiteY3" fmla="*/ 1209075 h 1729775"/>
                    <a:gd name="connsiteX4" fmla="*/ 635000 w 2044700"/>
                    <a:gd name="connsiteY4" fmla="*/ 1691675 h 1729775"/>
                    <a:gd name="connsiteX5" fmla="*/ 1752600 w 2044700"/>
                    <a:gd name="connsiteY5" fmla="*/ 1437675 h 1729775"/>
                    <a:gd name="connsiteX6" fmla="*/ 2038350 w 2044700"/>
                    <a:gd name="connsiteY6" fmla="*/ 732825 h 1729775"/>
                    <a:gd name="connsiteX7" fmla="*/ 1765300 w 2044700"/>
                    <a:gd name="connsiteY7" fmla="*/ 154975 h 1729775"/>
                    <a:gd name="connsiteX8" fmla="*/ 1314450 w 2044700"/>
                    <a:gd name="connsiteY8" fmla="*/ 8925 h 1729775"/>
                    <a:gd name="connsiteX9" fmla="*/ 1447800 w 2044700"/>
                    <a:gd name="connsiteY9" fmla="*/ 15275 h 1729775"/>
                    <a:gd name="connsiteX10" fmla="*/ 2044700 w 2044700"/>
                    <a:gd name="connsiteY10" fmla="*/ 21625 h 1729775"/>
                    <a:gd name="connsiteX11" fmla="*/ 2025650 w 2044700"/>
                    <a:gd name="connsiteY11" fmla="*/ 1723425 h 1729775"/>
                    <a:gd name="connsiteX12" fmla="*/ 0 w 2044700"/>
                    <a:gd name="connsiteY12" fmla="*/ 1729775 h 1729775"/>
                    <a:gd name="connsiteX13" fmla="*/ 19050 w 2044700"/>
                    <a:gd name="connsiteY13" fmla="*/ 8925 h 1729775"/>
                    <a:gd name="connsiteX14" fmla="*/ 736600 w 2044700"/>
                    <a:gd name="connsiteY14" fmla="*/ 8925 h 1729775"/>
                    <a:gd name="connsiteX0" fmla="*/ 736600 w 2044700"/>
                    <a:gd name="connsiteY0" fmla="*/ 8925 h 1729775"/>
                    <a:gd name="connsiteX1" fmla="*/ 374650 w 2044700"/>
                    <a:gd name="connsiteY1" fmla="*/ 199425 h 1729775"/>
                    <a:gd name="connsiteX2" fmla="*/ 114300 w 2044700"/>
                    <a:gd name="connsiteY2" fmla="*/ 586775 h 1729775"/>
                    <a:gd name="connsiteX3" fmla="*/ 88900 w 2044700"/>
                    <a:gd name="connsiteY3" fmla="*/ 1209075 h 1729775"/>
                    <a:gd name="connsiteX4" fmla="*/ 635000 w 2044700"/>
                    <a:gd name="connsiteY4" fmla="*/ 1691675 h 1729775"/>
                    <a:gd name="connsiteX5" fmla="*/ 1733550 w 2044700"/>
                    <a:gd name="connsiteY5" fmla="*/ 1399575 h 1729775"/>
                    <a:gd name="connsiteX6" fmla="*/ 2038350 w 2044700"/>
                    <a:gd name="connsiteY6" fmla="*/ 732825 h 1729775"/>
                    <a:gd name="connsiteX7" fmla="*/ 1765300 w 2044700"/>
                    <a:gd name="connsiteY7" fmla="*/ 154975 h 1729775"/>
                    <a:gd name="connsiteX8" fmla="*/ 1314450 w 2044700"/>
                    <a:gd name="connsiteY8" fmla="*/ 8925 h 1729775"/>
                    <a:gd name="connsiteX9" fmla="*/ 1447800 w 2044700"/>
                    <a:gd name="connsiteY9" fmla="*/ 15275 h 1729775"/>
                    <a:gd name="connsiteX10" fmla="*/ 2044700 w 2044700"/>
                    <a:gd name="connsiteY10" fmla="*/ 21625 h 1729775"/>
                    <a:gd name="connsiteX11" fmla="*/ 2025650 w 2044700"/>
                    <a:gd name="connsiteY11" fmla="*/ 1723425 h 1729775"/>
                    <a:gd name="connsiteX12" fmla="*/ 0 w 2044700"/>
                    <a:gd name="connsiteY12" fmla="*/ 1729775 h 1729775"/>
                    <a:gd name="connsiteX13" fmla="*/ 19050 w 2044700"/>
                    <a:gd name="connsiteY13" fmla="*/ 8925 h 1729775"/>
                    <a:gd name="connsiteX14" fmla="*/ 736600 w 2044700"/>
                    <a:gd name="connsiteY14" fmla="*/ 8925 h 1729775"/>
                    <a:gd name="connsiteX0" fmla="*/ 736600 w 2044700"/>
                    <a:gd name="connsiteY0" fmla="*/ 8925 h 1729775"/>
                    <a:gd name="connsiteX1" fmla="*/ 374650 w 2044700"/>
                    <a:gd name="connsiteY1" fmla="*/ 199425 h 1729775"/>
                    <a:gd name="connsiteX2" fmla="*/ 114300 w 2044700"/>
                    <a:gd name="connsiteY2" fmla="*/ 586775 h 1729775"/>
                    <a:gd name="connsiteX3" fmla="*/ 165100 w 2044700"/>
                    <a:gd name="connsiteY3" fmla="*/ 1247175 h 1729775"/>
                    <a:gd name="connsiteX4" fmla="*/ 635000 w 2044700"/>
                    <a:gd name="connsiteY4" fmla="*/ 1691675 h 1729775"/>
                    <a:gd name="connsiteX5" fmla="*/ 1733550 w 2044700"/>
                    <a:gd name="connsiteY5" fmla="*/ 1399575 h 1729775"/>
                    <a:gd name="connsiteX6" fmla="*/ 2038350 w 2044700"/>
                    <a:gd name="connsiteY6" fmla="*/ 732825 h 1729775"/>
                    <a:gd name="connsiteX7" fmla="*/ 1765300 w 2044700"/>
                    <a:gd name="connsiteY7" fmla="*/ 154975 h 1729775"/>
                    <a:gd name="connsiteX8" fmla="*/ 1314450 w 2044700"/>
                    <a:gd name="connsiteY8" fmla="*/ 8925 h 1729775"/>
                    <a:gd name="connsiteX9" fmla="*/ 1447800 w 2044700"/>
                    <a:gd name="connsiteY9" fmla="*/ 15275 h 1729775"/>
                    <a:gd name="connsiteX10" fmla="*/ 2044700 w 2044700"/>
                    <a:gd name="connsiteY10" fmla="*/ 21625 h 1729775"/>
                    <a:gd name="connsiteX11" fmla="*/ 2025650 w 2044700"/>
                    <a:gd name="connsiteY11" fmla="*/ 1723425 h 1729775"/>
                    <a:gd name="connsiteX12" fmla="*/ 0 w 2044700"/>
                    <a:gd name="connsiteY12" fmla="*/ 1729775 h 1729775"/>
                    <a:gd name="connsiteX13" fmla="*/ 19050 w 2044700"/>
                    <a:gd name="connsiteY13" fmla="*/ 8925 h 1729775"/>
                    <a:gd name="connsiteX14" fmla="*/ 736600 w 2044700"/>
                    <a:gd name="connsiteY14" fmla="*/ 8925 h 1729775"/>
                    <a:gd name="connsiteX0" fmla="*/ 736600 w 2084261"/>
                    <a:gd name="connsiteY0" fmla="*/ 116700 h 1837550"/>
                    <a:gd name="connsiteX1" fmla="*/ 374650 w 2084261"/>
                    <a:gd name="connsiteY1" fmla="*/ 307200 h 1837550"/>
                    <a:gd name="connsiteX2" fmla="*/ 114300 w 2084261"/>
                    <a:gd name="connsiteY2" fmla="*/ 694550 h 1837550"/>
                    <a:gd name="connsiteX3" fmla="*/ 165100 w 2084261"/>
                    <a:gd name="connsiteY3" fmla="*/ 1354950 h 1837550"/>
                    <a:gd name="connsiteX4" fmla="*/ 635000 w 2084261"/>
                    <a:gd name="connsiteY4" fmla="*/ 1799450 h 1837550"/>
                    <a:gd name="connsiteX5" fmla="*/ 1733550 w 2084261"/>
                    <a:gd name="connsiteY5" fmla="*/ 1507350 h 1837550"/>
                    <a:gd name="connsiteX6" fmla="*/ 2038350 w 2084261"/>
                    <a:gd name="connsiteY6" fmla="*/ 840600 h 1837550"/>
                    <a:gd name="connsiteX7" fmla="*/ 1765300 w 2084261"/>
                    <a:gd name="connsiteY7" fmla="*/ 262750 h 1837550"/>
                    <a:gd name="connsiteX8" fmla="*/ 1314450 w 2084261"/>
                    <a:gd name="connsiteY8" fmla="*/ 116700 h 1837550"/>
                    <a:gd name="connsiteX9" fmla="*/ 1447800 w 2084261"/>
                    <a:gd name="connsiteY9" fmla="*/ 116700 h 1837550"/>
                    <a:gd name="connsiteX10" fmla="*/ 2044700 w 2084261"/>
                    <a:gd name="connsiteY10" fmla="*/ 129400 h 1837550"/>
                    <a:gd name="connsiteX11" fmla="*/ 2025650 w 2084261"/>
                    <a:gd name="connsiteY11" fmla="*/ 1831200 h 1837550"/>
                    <a:gd name="connsiteX12" fmla="*/ 0 w 2084261"/>
                    <a:gd name="connsiteY12" fmla="*/ 1837550 h 1837550"/>
                    <a:gd name="connsiteX13" fmla="*/ 19050 w 2084261"/>
                    <a:gd name="connsiteY13" fmla="*/ 116700 h 1837550"/>
                    <a:gd name="connsiteX14" fmla="*/ 736600 w 2084261"/>
                    <a:gd name="connsiteY14" fmla="*/ 116700 h 1837550"/>
                    <a:gd name="connsiteX0" fmla="*/ 736600 w 2084261"/>
                    <a:gd name="connsiteY0" fmla="*/ 10819 h 1731669"/>
                    <a:gd name="connsiteX1" fmla="*/ 374650 w 2084261"/>
                    <a:gd name="connsiteY1" fmla="*/ 201319 h 1731669"/>
                    <a:gd name="connsiteX2" fmla="*/ 114300 w 2084261"/>
                    <a:gd name="connsiteY2" fmla="*/ 588669 h 1731669"/>
                    <a:gd name="connsiteX3" fmla="*/ 165100 w 2084261"/>
                    <a:gd name="connsiteY3" fmla="*/ 1249069 h 1731669"/>
                    <a:gd name="connsiteX4" fmla="*/ 635000 w 2084261"/>
                    <a:gd name="connsiteY4" fmla="*/ 1693569 h 1731669"/>
                    <a:gd name="connsiteX5" fmla="*/ 1733550 w 2084261"/>
                    <a:gd name="connsiteY5" fmla="*/ 1401469 h 1731669"/>
                    <a:gd name="connsiteX6" fmla="*/ 2038350 w 2084261"/>
                    <a:gd name="connsiteY6" fmla="*/ 734719 h 1731669"/>
                    <a:gd name="connsiteX7" fmla="*/ 1765300 w 2084261"/>
                    <a:gd name="connsiteY7" fmla="*/ 156869 h 1731669"/>
                    <a:gd name="connsiteX8" fmla="*/ 1314450 w 2084261"/>
                    <a:gd name="connsiteY8" fmla="*/ 10819 h 1731669"/>
                    <a:gd name="connsiteX9" fmla="*/ 1447800 w 2084261"/>
                    <a:gd name="connsiteY9" fmla="*/ 10819 h 1731669"/>
                    <a:gd name="connsiteX10" fmla="*/ 2044700 w 2084261"/>
                    <a:gd name="connsiteY10" fmla="*/ 23519 h 1731669"/>
                    <a:gd name="connsiteX11" fmla="*/ 2025650 w 2084261"/>
                    <a:gd name="connsiteY11" fmla="*/ 1725319 h 1731669"/>
                    <a:gd name="connsiteX12" fmla="*/ 0 w 2084261"/>
                    <a:gd name="connsiteY12" fmla="*/ 1731669 h 1731669"/>
                    <a:gd name="connsiteX13" fmla="*/ 19050 w 2084261"/>
                    <a:gd name="connsiteY13" fmla="*/ 10819 h 1731669"/>
                    <a:gd name="connsiteX14" fmla="*/ 736600 w 2084261"/>
                    <a:gd name="connsiteY14" fmla="*/ 10819 h 1731669"/>
                    <a:gd name="connsiteX0" fmla="*/ 736600 w 2212758"/>
                    <a:gd name="connsiteY0" fmla="*/ 11057 h 1853744"/>
                    <a:gd name="connsiteX1" fmla="*/ 374650 w 2212758"/>
                    <a:gd name="connsiteY1" fmla="*/ 201557 h 1853744"/>
                    <a:gd name="connsiteX2" fmla="*/ 114300 w 2212758"/>
                    <a:gd name="connsiteY2" fmla="*/ 588907 h 1853744"/>
                    <a:gd name="connsiteX3" fmla="*/ 165100 w 2212758"/>
                    <a:gd name="connsiteY3" fmla="*/ 1249307 h 1853744"/>
                    <a:gd name="connsiteX4" fmla="*/ 635000 w 2212758"/>
                    <a:gd name="connsiteY4" fmla="*/ 1693807 h 1853744"/>
                    <a:gd name="connsiteX5" fmla="*/ 1733550 w 2212758"/>
                    <a:gd name="connsiteY5" fmla="*/ 1401707 h 1853744"/>
                    <a:gd name="connsiteX6" fmla="*/ 2038350 w 2212758"/>
                    <a:gd name="connsiteY6" fmla="*/ 734957 h 1853744"/>
                    <a:gd name="connsiteX7" fmla="*/ 1765300 w 2212758"/>
                    <a:gd name="connsiteY7" fmla="*/ 157107 h 1853744"/>
                    <a:gd name="connsiteX8" fmla="*/ 1314450 w 2212758"/>
                    <a:gd name="connsiteY8" fmla="*/ 11057 h 1853744"/>
                    <a:gd name="connsiteX9" fmla="*/ 1447800 w 2212758"/>
                    <a:gd name="connsiteY9" fmla="*/ 11057 h 1853744"/>
                    <a:gd name="connsiteX10" fmla="*/ 2057400 w 2212758"/>
                    <a:gd name="connsiteY10" fmla="*/ 17407 h 1853744"/>
                    <a:gd name="connsiteX11" fmla="*/ 2025650 w 2212758"/>
                    <a:gd name="connsiteY11" fmla="*/ 1725557 h 1853744"/>
                    <a:gd name="connsiteX12" fmla="*/ 0 w 2212758"/>
                    <a:gd name="connsiteY12" fmla="*/ 1731907 h 1853744"/>
                    <a:gd name="connsiteX13" fmla="*/ 19050 w 2212758"/>
                    <a:gd name="connsiteY13" fmla="*/ 11057 h 1853744"/>
                    <a:gd name="connsiteX14" fmla="*/ 736600 w 2212758"/>
                    <a:gd name="connsiteY14" fmla="*/ 11057 h 1853744"/>
                    <a:gd name="connsiteX0" fmla="*/ 736600 w 2057400"/>
                    <a:gd name="connsiteY0" fmla="*/ 11057 h 1853744"/>
                    <a:gd name="connsiteX1" fmla="*/ 374650 w 2057400"/>
                    <a:gd name="connsiteY1" fmla="*/ 201557 h 1853744"/>
                    <a:gd name="connsiteX2" fmla="*/ 114300 w 2057400"/>
                    <a:gd name="connsiteY2" fmla="*/ 588907 h 1853744"/>
                    <a:gd name="connsiteX3" fmla="*/ 165100 w 2057400"/>
                    <a:gd name="connsiteY3" fmla="*/ 1249307 h 1853744"/>
                    <a:gd name="connsiteX4" fmla="*/ 635000 w 2057400"/>
                    <a:gd name="connsiteY4" fmla="*/ 1693807 h 1853744"/>
                    <a:gd name="connsiteX5" fmla="*/ 1733550 w 2057400"/>
                    <a:gd name="connsiteY5" fmla="*/ 1401707 h 1853744"/>
                    <a:gd name="connsiteX6" fmla="*/ 2038350 w 2057400"/>
                    <a:gd name="connsiteY6" fmla="*/ 734957 h 1853744"/>
                    <a:gd name="connsiteX7" fmla="*/ 1765300 w 2057400"/>
                    <a:gd name="connsiteY7" fmla="*/ 157107 h 1853744"/>
                    <a:gd name="connsiteX8" fmla="*/ 1314450 w 2057400"/>
                    <a:gd name="connsiteY8" fmla="*/ 11057 h 1853744"/>
                    <a:gd name="connsiteX9" fmla="*/ 1447800 w 2057400"/>
                    <a:gd name="connsiteY9" fmla="*/ 11057 h 1853744"/>
                    <a:gd name="connsiteX10" fmla="*/ 2057400 w 2057400"/>
                    <a:gd name="connsiteY10" fmla="*/ 17407 h 1853744"/>
                    <a:gd name="connsiteX11" fmla="*/ 2025650 w 2057400"/>
                    <a:gd name="connsiteY11" fmla="*/ 1725557 h 1853744"/>
                    <a:gd name="connsiteX12" fmla="*/ 0 w 2057400"/>
                    <a:gd name="connsiteY12" fmla="*/ 1731907 h 1853744"/>
                    <a:gd name="connsiteX13" fmla="*/ 19050 w 2057400"/>
                    <a:gd name="connsiteY13" fmla="*/ 11057 h 1853744"/>
                    <a:gd name="connsiteX14" fmla="*/ 736600 w 2057400"/>
                    <a:gd name="connsiteY14" fmla="*/ 11057 h 1853744"/>
                    <a:gd name="connsiteX0" fmla="*/ 736600 w 2057400"/>
                    <a:gd name="connsiteY0" fmla="*/ 11057 h 1731907"/>
                    <a:gd name="connsiteX1" fmla="*/ 374650 w 2057400"/>
                    <a:gd name="connsiteY1" fmla="*/ 201557 h 1731907"/>
                    <a:gd name="connsiteX2" fmla="*/ 114300 w 2057400"/>
                    <a:gd name="connsiteY2" fmla="*/ 588907 h 1731907"/>
                    <a:gd name="connsiteX3" fmla="*/ 165100 w 2057400"/>
                    <a:gd name="connsiteY3" fmla="*/ 1249307 h 1731907"/>
                    <a:gd name="connsiteX4" fmla="*/ 635000 w 2057400"/>
                    <a:gd name="connsiteY4" fmla="*/ 1693807 h 1731907"/>
                    <a:gd name="connsiteX5" fmla="*/ 1733550 w 2057400"/>
                    <a:gd name="connsiteY5" fmla="*/ 1401707 h 1731907"/>
                    <a:gd name="connsiteX6" fmla="*/ 2038350 w 2057400"/>
                    <a:gd name="connsiteY6" fmla="*/ 734957 h 1731907"/>
                    <a:gd name="connsiteX7" fmla="*/ 1765300 w 2057400"/>
                    <a:gd name="connsiteY7" fmla="*/ 157107 h 1731907"/>
                    <a:gd name="connsiteX8" fmla="*/ 1314450 w 2057400"/>
                    <a:gd name="connsiteY8" fmla="*/ 11057 h 1731907"/>
                    <a:gd name="connsiteX9" fmla="*/ 1447800 w 2057400"/>
                    <a:gd name="connsiteY9" fmla="*/ 11057 h 1731907"/>
                    <a:gd name="connsiteX10" fmla="*/ 2057400 w 2057400"/>
                    <a:gd name="connsiteY10" fmla="*/ 17407 h 1731907"/>
                    <a:gd name="connsiteX11" fmla="*/ 2025650 w 2057400"/>
                    <a:gd name="connsiteY11" fmla="*/ 1725557 h 1731907"/>
                    <a:gd name="connsiteX12" fmla="*/ 0 w 2057400"/>
                    <a:gd name="connsiteY12" fmla="*/ 1731907 h 1731907"/>
                    <a:gd name="connsiteX13" fmla="*/ 19050 w 2057400"/>
                    <a:gd name="connsiteY13" fmla="*/ 11057 h 1731907"/>
                    <a:gd name="connsiteX14" fmla="*/ 736600 w 2057400"/>
                    <a:gd name="connsiteY14" fmla="*/ 11057 h 1731907"/>
                    <a:gd name="connsiteX0" fmla="*/ 736600 w 2182446"/>
                    <a:gd name="connsiteY0" fmla="*/ 12700 h 1856798"/>
                    <a:gd name="connsiteX1" fmla="*/ 374650 w 2182446"/>
                    <a:gd name="connsiteY1" fmla="*/ 203200 h 1856798"/>
                    <a:gd name="connsiteX2" fmla="*/ 114300 w 2182446"/>
                    <a:gd name="connsiteY2" fmla="*/ 590550 h 1856798"/>
                    <a:gd name="connsiteX3" fmla="*/ 165100 w 2182446"/>
                    <a:gd name="connsiteY3" fmla="*/ 1250950 h 1856798"/>
                    <a:gd name="connsiteX4" fmla="*/ 635000 w 2182446"/>
                    <a:gd name="connsiteY4" fmla="*/ 1695450 h 1856798"/>
                    <a:gd name="connsiteX5" fmla="*/ 1733550 w 2182446"/>
                    <a:gd name="connsiteY5" fmla="*/ 1403350 h 1856798"/>
                    <a:gd name="connsiteX6" fmla="*/ 2038350 w 2182446"/>
                    <a:gd name="connsiteY6" fmla="*/ 736600 h 1856798"/>
                    <a:gd name="connsiteX7" fmla="*/ 1765300 w 2182446"/>
                    <a:gd name="connsiteY7" fmla="*/ 158750 h 1856798"/>
                    <a:gd name="connsiteX8" fmla="*/ 1314450 w 2182446"/>
                    <a:gd name="connsiteY8" fmla="*/ 12700 h 1856798"/>
                    <a:gd name="connsiteX9" fmla="*/ 1447800 w 2182446"/>
                    <a:gd name="connsiteY9" fmla="*/ 12700 h 1856798"/>
                    <a:gd name="connsiteX10" fmla="*/ 2051050 w 2182446"/>
                    <a:gd name="connsiteY10" fmla="*/ 0 h 1856798"/>
                    <a:gd name="connsiteX11" fmla="*/ 2025650 w 2182446"/>
                    <a:gd name="connsiteY11" fmla="*/ 1727200 h 1856798"/>
                    <a:gd name="connsiteX12" fmla="*/ 0 w 2182446"/>
                    <a:gd name="connsiteY12" fmla="*/ 1733550 h 1856798"/>
                    <a:gd name="connsiteX13" fmla="*/ 19050 w 2182446"/>
                    <a:gd name="connsiteY13" fmla="*/ 12700 h 1856798"/>
                    <a:gd name="connsiteX14" fmla="*/ 736600 w 2182446"/>
                    <a:gd name="connsiteY14" fmla="*/ 12700 h 1856798"/>
                    <a:gd name="connsiteX0" fmla="*/ 736600 w 2051050"/>
                    <a:gd name="connsiteY0" fmla="*/ 12700 h 1856798"/>
                    <a:gd name="connsiteX1" fmla="*/ 374650 w 2051050"/>
                    <a:gd name="connsiteY1" fmla="*/ 203200 h 1856798"/>
                    <a:gd name="connsiteX2" fmla="*/ 114300 w 2051050"/>
                    <a:gd name="connsiteY2" fmla="*/ 590550 h 1856798"/>
                    <a:gd name="connsiteX3" fmla="*/ 165100 w 2051050"/>
                    <a:gd name="connsiteY3" fmla="*/ 1250950 h 1856798"/>
                    <a:gd name="connsiteX4" fmla="*/ 635000 w 2051050"/>
                    <a:gd name="connsiteY4" fmla="*/ 1695450 h 1856798"/>
                    <a:gd name="connsiteX5" fmla="*/ 1733550 w 2051050"/>
                    <a:gd name="connsiteY5" fmla="*/ 1403350 h 1856798"/>
                    <a:gd name="connsiteX6" fmla="*/ 2038350 w 2051050"/>
                    <a:gd name="connsiteY6" fmla="*/ 736600 h 1856798"/>
                    <a:gd name="connsiteX7" fmla="*/ 1765300 w 2051050"/>
                    <a:gd name="connsiteY7" fmla="*/ 158750 h 1856798"/>
                    <a:gd name="connsiteX8" fmla="*/ 1314450 w 2051050"/>
                    <a:gd name="connsiteY8" fmla="*/ 12700 h 1856798"/>
                    <a:gd name="connsiteX9" fmla="*/ 1447800 w 2051050"/>
                    <a:gd name="connsiteY9" fmla="*/ 12700 h 1856798"/>
                    <a:gd name="connsiteX10" fmla="*/ 2051050 w 2051050"/>
                    <a:gd name="connsiteY10" fmla="*/ 0 h 1856798"/>
                    <a:gd name="connsiteX11" fmla="*/ 2025650 w 2051050"/>
                    <a:gd name="connsiteY11" fmla="*/ 1727200 h 1856798"/>
                    <a:gd name="connsiteX12" fmla="*/ 0 w 2051050"/>
                    <a:gd name="connsiteY12" fmla="*/ 1733550 h 1856798"/>
                    <a:gd name="connsiteX13" fmla="*/ 19050 w 2051050"/>
                    <a:gd name="connsiteY13" fmla="*/ 12700 h 1856798"/>
                    <a:gd name="connsiteX14" fmla="*/ 736600 w 2051050"/>
                    <a:gd name="connsiteY14" fmla="*/ 12700 h 1856798"/>
                    <a:gd name="connsiteX0" fmla="*/ 736600 w 2051050"/>
                    <a:gd name="connsiteY0" fmla="*/ 12700 h 1733550"/>
                    <a:gd name="connsiteX1" fmla="*/ 374650 w 2051050"/>
                    <a:gd name="connsiteY1" fmla="*/ 203200 h 1733550"/>
                    <a:gd name="connsiteX2" fmla="*/ 114300 w 2051050"/>
                    <a:gd name="connsiteY2" fmla="*/ 590550 h 1733550"/>
                    <a:gd name="connsiteX3" fmla="*/ 165100 w 2051050"/>
                    <a:gd name="connsiteY3" fmla="*/ 1250950 h 1733550"/>
                    <a:gd name="connsiteX4" fmla="*/ 635000 w 2051050"/>
                    <a:gd name="connsiteY4" fmla="*/ 1695450 h 1733550"/>
                    <a:gd name="connsiteX5" fmla="*/ 1733550 w 2051050"/>
                    <a:gd name="connsiteY5" fmla="*/ 1403350 h 1733550"/>
                    <a:gd name="connsiteX6" fmla="*/ 2038350 w 2051050"/>
                    <a:gd name="connsiteY6" fmla="*/ 736600 h 1733550"/>
                    <a:gd name="connsiteX7" fmla="*/ 1765300 w 2051050"/>
                    <a:gd name="connsiteY7" fmla="*/ 158750 h 1733550"/>
                    <a:gd name="connsiteX8" fmla="*/ 1314450 w 2051050"/>
                    <a:gd name="connsiteY8" fmla="*/ 12700 h 1733550"/>
                    <a:gd name="connsiteX9" fmla="*/ 1447800 w 2051050"/>
                    <a:gd name="connsiteY9" fmla="*/ 12700 h 1733550"/>
                    <a:gd name="connsiteX10" fmla="*/ 2051050 w 2051050"/>
                    <a:gd name="connsiteY10" fmla="*/ 0 h 1733550"/>
                    <a:gd name="connsiteX11" fmla="*/ 2025650 w 2051050"/>
                    <a:gd name="connsiteY11" fmla="*/ 1727200 h 1733550"/>
                    <a:gd name="connsiteX12" fmla="*/ 0 w 2051050"/>
                    <a:gd name="connsiteY12" fmla="*/ 1733550 h 1733550"/>
                    <a:gd name="connsiteX13" fmla="*/ 19050 w 2051050"/>
                    <a:gd name="connsiteY13" fmla="*/ 12700 h 1733550"/>
                    <a:gd name="connsiteX14" fmla="*/ 736600 w 2051050"/>
                    <a:gd name="connsiteY14" fmla="*/ 12700 h 173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51050" h="1733550">
                      <a:moveTo>
                        <a:pt x="736600" y="12700"/>
                      </a:moveTo>
                      <a:cubicBezTo>
                        <a:pt x="795867" y="44450"/>
                        <a:pt x="478367" y="106892"/>
                        <a:pt x="374650" y="203200"/>
                      </a:cubicBezTo>
                      <a:cubicBezTo>
                        <a:pt x="270933" y="299508"/>
                        <a:pt x="149225" y="415925"/>
                        <a:pt x="114300" y="590550"/>
                      </a:cubicBezTo>
                      <a:cubicBezTo>
                        <a:pt x="79375" y="765175"/>
                        <a:pt x="78317" y="1066800"/>
                        <a:pt x="165100" y="1250950"/>
                      </a:cubicBezTo>
                      <a:cubicBezTo>
                        <a:pt x="251883" y="1435100"/>
                        <a:pt x="373592" y="1670050"/>
                        <a:pt x="635000" y="1695450"/>
                      </a:cubicBezTo>
                      <a:cubicBezTo>
                        <a:pt x="896408" y="1720850"/>
                        <a:pt x="1499658" y="1563158"/>
                        <a:pt x="1733550" y="1403350"/>
                      </a:cubicBezTo>
                      <a:cubicBezTo>
                        <a:pt x="1967442" y="1243542"/>
                        <a:pt x="2033058" y="944033"/>
                        <a:pt x="2038350" y="736600"/>
                      </a:cubicBezTo>
                      <a:cubicBezTo>
                        <a:pt x="2043642" y="529167"/>
                        <a:pt x="1885950" y="279400"/>
                        <a:pt x="1765300" y="158750"/>
                      </a:cubicBezTo>
                      <a:cubicBezTo>
                        <a:pt x="1644650" y="38100"/>
                        <a:pt x="1367367" y="37042"/>
                        <a:pt x="1314450" y="12700"/>
                      </a:cubicBezTo>
                      <a:cubicBezTo>
                        <a:pt x="1261533" y="-11642"/>
                        <a:pt x="1325033" y="14817"/>
                        <a:pt x="1447800" y="12700"/>
                      </a:cubicBezTo>
                      <a:lnTo>
                        <a:pt x="2051050" y="0"/>
                      </a:lnTo>
                      <a:lnTo>
                        <a:pt x="2025650" y="1727200"/>
                      </a:lnTo>
                      <a:lnTo>
                        <a:pt x="0" y="1733550"/>
                      </a:lnTo>
                      <a:lnTo>
                        <a:pt x="19050" y="12700"/>
                      </a:lnTo>
                      <a:lnTo>
                        <a:pt x="736600" y="127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25" name="Groupe 124"/>
              <p:cNvGrpSpPr/>
              <p:nvPr/>
            </p:nvGrpSpPr>
            <p:grpSpPr>
              <a:xfrm rot="16389844">
                <a:off x="1545658" y="4633889"/>
                <a:ext cx="450933" cy="829998"/>
                <a:chOff x="-26857" y="393708"/>
                <a:chExt cx="5560353" cy="6069758"/>
              </a:xfrm>
              <a:solidFill>
                <a:schemeClr val="accent1">
                  <a:lumMod val="40000"/>
                  <a:lumOff val="60000"/>
                </a:schemeClr>
              </a:solidFill>
              <a:scene3d>
                <a:camera prst="orthographicFront">
                  <a:rot lat="10800000" lon="0" rev="0"/>
                </a:camera>
                <a:lightRig rig="threePt" dir="t"/>
              </a:scene3d>
            </p:grpSpPr>
            <p:pic>
              <p:nvPicPr>
                <p:cNvPr id="143" name="Picture 2" descr="C:\Users\darty\Dropbox\dossiers communs 2 ordinateurs\compression Vasculab\anatomie M Inf\mollet.jp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8011" t="14300" r="39915" b="60434"/>
                <a:stretch/>
              </p:blipFill>
              <p:spPr bwMode="auto">
                <a:xfrm>
                  <a:off x="323528" y="556280"/>
                  <a:ext cx="5091146" cy="5515410"/>
                </a:xfrm>
                <a:prstGeom prst="rect">
                  <a:avLst/>
                </a:prstGeom>
                <a:grpFill/>
                <a:ln>
                  <a:noFill/>
                </a:ln>
              </p:spPr>
            </p:pic>
            <p:sp>
              <p:nvSpPr>
                <p:cNvPr id="144" name="Forme libre 143"/>
                <p:cNvSpPr/>
                <p:nvPr/>
              </p:nvSpPr>
              <p:spPr>
                <a:xfrm>
                  <a:off x="256243" y="502427"/>
                  <a:ext cx="2205156" cy="3559719"/>
                </a:xfrm>
                <a:custGeom>
                  <a:avLst/>
                  <a:gdLst>
                    <a:gd name="connsiteX0" fmla="*/ 285835 w 1322321"/>
                    <a:gd name="connsiteY0" fmla="*/ 2391580 h 2583568"/>
                    <a:gd name="connsiteX1" fmla="*/ 463256 w 1322321"/>
                    <a:gd name="connsiteY1" fmla="*/ 1832022 h 2583568"/>
                    <a:gd name="connsiteX2" fmla="*/ 504199 w 1322321"/>
                    <a:gd name="connsiteY2" fmla="*/ 1791079 h 2583568"/>
                    <a:gd name="connsiteX3" fmla="*/ 586086 w 1322321"/>
                    <a:gd name="connsiteY3" fmla="*/ 1422589 h 2583568"/>
                    <a:gd name="connsiteX4" fmla="*/ 654325 w 1322321"/>
                    <a:gd name="connsiteY4" fmla="*/ 999509 h 2583568"/>
                    <a:gd name="connsiteX5" fmla="*/ 872689 w 1322321"/>
                    <a:gd name="connsiteY5" fmla="*/ 644667 h 2583568"/>
                    <a:gd name="connsiteX6" fmla="*/ 1295769 w 1322321"/>
                    <a:gd name="connsiteY6" fmla="*/ 221586 h 2583568"/>
                    <a:gd name="connsiteX7" fmla="*/ 1254826 w 1322321"/>
                    <a:gd name="connsiteY7" fmla="*/ 221586 h 2583568"/>
                    <a:gd name="connsiteX8" fmla="*/ 1063757 w 1322321"/>
                    <a:gd name="connsiteY8" fmla="*/ 3222 h 2583568"/>
                    <a:gd name="connsiteX9" fmla="*/ 449608 w 1322321"/>
                    <a:gd name="connsiteY9" fmla="*/ 412655 h 2583568"/>
                    <a:gd name="connsiteX10" fmla="*/ 272187 w 1322321"/>
                    <a:gd name="connsiteY10" fmla="*/ 876679 h 2583568"/>
                    <a:gd name="connsiteX11" fmla="*/ 81119 w 1322321"/>
                    <a:gd name="connsiteY11" fmla="*/ 1695544 h 2583568"/>
                    <a:gd name="connsiteX12" fmla="*/ 12880 w 1322321"/>
                    <a:gd name="connsiteY12" fmla="*/ 2487115 h 2583568"/>
                    <a:gd name="connsiteX13" fmla="*/ 326778 w 1322321"/>
                    <a:gd name="connsiteY13" fmla="*/ 2541706 h 2583568"/>
                    <a:gd name="connsiteX0" fmla="*/ 285835 w 2347933"/>
                    <a:gd name="connsiteY0" fmla="*/ 3058898 h 3250886"/>
                    <a:gd name="connsiteX1" fmla="*/ 463256 w 2347933"/>
                    <a:gd name="connsiteY1" fmla="*/ 2499340 h 3250886"/>
                    <a:gd name="connsiteX2" fmla="*/ 504199 w 2347933"/>
                    <a:gd name="connsiteY2" fmla="*/ 2458397 h 3250886"/>
                    <a:gd name="connsiteX3" fmla="*/ 586086 w 2347933"/>
                    <a:gd name="connsiteY3" fmla="*/ 2089907 h 3250886"/>
                    <a:gd name="connsiteX4" fmla="*/ 654325 w 2347933"/>
                    <a:gd name="connsiteY4" fmla="*/ 1666827 h 3250886"/>
                    <a:gd name="connsiteX5" fmla="*/ 872689 w 2347933"/>
                    <a:gd name="connsiteY5" fmla="*/ 1311985 h 3250886"/>
                    <a:gd name="connsiteX6" fmla="*/ 1295769 w 2347933"/>
                    <a:gd name="connsiteY6" fmla="*/ 888904 h 3250886"/>
                    <a:gd name="connsiteX7" fmla="*/ 2346647 w 2347933"/>
                    <a:gd name="connsiteY7" fmla="*/ 1800 h 3250886"/>
                    <a:gd name="connsiteX8" fmla="*/ 1063757 w 2347933"/>
                    <a:gd name="connsiteY8" fmla="*/ 670540 h 3250886"/>
                    <a:gd name="connsiteX9" fmla="*/ 449608 w 2347933"/>
                    <a:gd name="connsiteY9" fmla="*/ 1079973 h 3250886"/>
                    <a:gd name="connsiteX10" fmla="*/ 272187 w 2347933"/>
                    <a:gd name="connsiteY10" fmla="*/ 1543997 h 3250886"/>
                    <a:gd name="connsiteX11" fmla="*/ 81119 w 2347933"/>
                    <a:gd name="connsiteY11" fmla="*/ 2362862 h 3250886"/>
                    <a:gd name="connsiteX12" fmla="*/ 12880 w 2347933"/>
                    <a:gd name="connsiteY12" fmla="*/ 3154433 h 3250886"/>
                    <a:gd name="connsiteX13" fmla="*/ 326778 w 2347933"/>
                    <a:gd name="connsiteY13" fmla="*/ 3209024 h 3250886"/>
                    <a:gd name="connsiteX0" fmla="*/ 285835 w 2347933"/>
                    <a:gd name="connsiteY0" fmla="*/ 3303478 h 3495466"/>
                    <a:gd name="connsiteX1" fmla="*/ 463256 w 2347933"/>
                    <a:gd name="connsiteY1" fmla="*/ 2743920 h 3495466"/>
                    <a:gd name="connsiteX2" fmla="*/ 504199 w 2347933"/>
                    <a:gd name="connsiteY2" fmla="*/ 2702977 h 3495466"/>
                    <a:gd name="connsiteX3" fmla="*/ 586086 w 2347933"/>
                    <a:gd name="connsiteY3" fmla="*/ 2334487 h 3495466"/>
                    <a:gd name="connsiteX4" fmla="*/ 654325 w 2347933"/>
                    <a:gd name="connsiteY4" fmla="*/ 1911407 h 3495466"/>
                    <a:gd name="connsiteX5" fmla="*/ 872689 w 2347933"/>
                    <a:gd name="connsiteY5" fmla="*/ 1556565 h 3495466"/>
                    <a:gd name="connsiteX6" fmla="*/ 1295769 w 2347933"/>
                    <a:gd name="connsiteY6" fmla="*/ 1133484 h 3495466"/>
                    <a:gd name="connsiteX7" fmla="*/ 2346647 w 2347933"/>
                    <a:gd name="connsiteY7" fmla="*/ 246380 h 3495466"/>
                    <a:gd name="connsiteX8" fmla="*/ 1063757 w 2347933"/>
                    <a:gd name="connsiteY8" fmla="*/ 915120 h 3495466"/>
                    <a:gd name="connsiteX9" fmla="*/ 244892 w 2347933"/>
                    <a:gd name="connsiteY9" fmla="*/ 14368 h 3495466"/>
                    <a:gd name="connsiteX10" fmla="*/ 272187 w 2347933"/>
                    <a:gd name="connsiteY10" fmla="*/ 1788577 h 3495466"/>
                    <a:gd name="connsiteX11" fmla="*/ 81119 w 2347933"/>
                    <a:gd name="connsiteY11" fmla="*/ 2607442 h 3495466"/>
                    <a:gd name="connsiteX12" fmla="*/ 12880 w 2347933"/>
                    <a:gd name="connsiteY12" fmla="*/ 3399013 h 3495466"/>
                    <a:gd name="connsiteX13" fmla="*/ 326778 w 2347933"/>
                    <a:gd name="connsiteY13" fmla="*/ 3453604 h 3495466"/>
                    <a:gd name="connsiteX0" fmla="*/ 284638 w 2346736"/>
                    <a:gd name="connsiteY0" fmla="*/ 3303478 h 3495466"/>
                    <a:gd name="connsiteX1" fmla="*/ 462059 w 2346736"/>
                    <a:gd name="connsiteY1" fmla="*/ 2743920 h 3495466"/>
                    <a:gd name="connsiteX2" fmla="*/ 503002 w 2346736"/>
                    <a:gd name="connsiteY2" fmla="*/ 2702977 h 3495466"/>
                    <a:gd name="connsiteX3" fmla="*/ 584889 w 2346736"/>
                    <a:gd name="connsiteY3" fmla="*/ 2334487 h 3495466"/>
                    <a:gd name="connsiteX4" fmla="*/ 653128 w 2346736"/>
                    <a:gd name="connsiteY4" fmla="*/ 1911407 h 3495466"/>
                    <a:gd name="connsiteX5" fmla="*/ 871492 w 2346736"/>
                    <a:gd name="connsiteY5" fmla="*/ 1556565 h 3495466"/>
                    <a:gd name="connsiteX6" fmla="*/ 1294572 w 2346736"/>
                    <a:gd name="connsiteY6" fmla="*/ 1133484 h 3495466"/>
                    <a:gd name="connsiteX7" fmla="*/ 2345450 w 2346736"/>
                    <a:gd name="connsiteY7" fmla="*/ 246380 h 3495466"/>
                    <a:gd name="connsiteX8" fmla="*/ 1062560 w 2346736"/>
                    <a:gd name="connsiteY8" fmla="*/ 915120 h 3495466"/>
                    <a:gd name="connsiteX9" fmla="*/ 243695 w 2346736"/>
                    <a:gd name="connsiteY9" fmla="*/ 14368 h 3495466"/>
                    <a:gd name="connsiteX10" fmla="*/ 270990 w 2346736"/>
                    <a:gd name="connsiteY10" fmla="*/ 1788577 h 3495466"/>
                    <a:gd name="connsiteX11" fmla="*/ 202752 w 2346736"/>
                    <a:gd name="connsiteY11" fmla="*/ 2075180 h 3495466"/>
                    <a:gd name="connsiteX12" fmla="*/ 79922 w 2346736"/>
                    <a:gd name="connsiteY12" fmla="*/ 2607442 h 3495466"/>
                    <a:gd name="connsiteX13" fmla="*/ 11683 w 2346736"/>
                    <a:gd name="connsiteY13" fmla="*/ 3399013 h 3495466"/>
                    <a:gd name="connsiteX14" fmla="*/ 325581 w 2346736"/>
                    <a:gd name="connsiteY14" fmla="*/ 3453604 h 3495466"/>
                    <a:gd name="connsiteX0" fmla="*/ 284638 w 2346736"/>
                    <a:gd name="connsiteY0" fmla="*/ 3312741 h 3504729"/>
                    <a:gd name="connsiteX1" fmla="*/ 462059 w 2346736"/>
                    <a:gd name="connsiteY1" fmla="*/ 2753183 h 3504729"/>
                    <a:gd name="connsiteX2" fmla="*/ 503002 w 2346736"/>
                    <a:gd name="connsiteY2" fmla="*/ 2712240 h 3504729"/>
                    <a:gd name="connsiteX3" fmla="*/ 584889 w 2346736"/>
                    <a:gd name="connsiteY3" fmla="*/ 2343750 h 3504729"/>
                    <a:gd name="connsiteX4" fmla="*/ 653128 w 2346736"/>
                    <a:gd name="connsiteY4" fmla="*/ 1920670 h 3504729"/>
                    <a:gd name="connsiteX5" fmla="*/ 871492 w 2346736"/>
                    <a:gd name="connsiteY5" fmla="*/ 1565828 h 3504729"/>
                    <a:gd name="connsiteX6" fmla="*/ 1294572 w 2346736"/>
                    <a:gd name="connsiteY6" fmla="*/ 1142747 h 3504729"/>
                    <a:gd name="connsiteX7" fmla="*/ 2345450 w 2346736"/>
                    <a:gd name="connsiteY7" fmla="*/ 255643 h 3504729"/>
                    <a:gd name="connsiteX8" fmla="*/ 1062560 w 2346736"/>
                    <a:gd name="connsiteY8" fmla="*/ 924383 h 3504729"/>
                    <a:gd name="connsiteX9" fmla="*/ 243695 w 2346736"/>
                    <a:gd name="connsiteY9" fmla="*/ 23631 h 3504729"/>
                    <a:gd name="connsiteX10" fmla="*/ 202752 w 2346736"/>
                    <a:gd name="connsiteY10" fmla="*/ 2084443 h 3504729"/>
                    <a:gd name="connsiteX11" fmla="*/ 79922 w 2346736"/>
                    <a:gd name="connsiteY11" fmla="*/ 2616705 h 3504729"/>
                    <a:gd name="connsiteX12" fmla="*/ 11683 w 2346736"/>
                    <a:gd name="connsiteY12" fmla="*/ 3408276 h 3504729"/>
                    <a:gd name="connsiteX13" fmla="*/ 325581 w 2346736"/>
                    <a:gd name="connsiteY13" fmla="*/ 3462867 h 3504729"/>
                    <a:gd name="connsiteX0" fmla="*/ 284638 w 2346736"/>
                    <a:gd name="connsiteY0" fmla="*/ 3333787 h 3525775"/>
                    <a:gd name="connsiteX1" fmla="*/ 462059 w 2346736"/>
                    <a:gd name="connsiteY1" fmla="*/ 2774229 h 3525775"/>
                    <a:gd name="connsiteX2" fmla="*/ 503002 w 2346736"/>
                    <a:gd name="connsiteY2" fmla="*/ 2733286 h 3525775"/>
                    <a:gd name="connsiteX3" fmla="*/ 584889 w 2346736"/>
                    <a:gd name="connsiteY3" fmla="*/ 2364796 h 3525775"/>
                    <a:gd name="connsiteX4" fmla="*/ 653128 w 2346736"/>
                    <a:gd name="connsiteY4" fmla="*/ 1941716 h 3525775"/>
                    <a:gd name="connsiteX5" fmla="*/ 871492 w 2346736"/>
                    <a:gd name="connsiteY5" fmla="*/ 1586874 h 3525775"/>
                    <a:gd name="connsiteX6" fmla="*/ 1294572 w 2346736"/>
                    <a:gd name="connsiteY6" fmla="*/ 1163793 h 3525775"/>
                    <a:gd name="connsiteX7" fmla="*/ 2345450 w 2346736"/>
                    <a:gd name="connsiteY7" fmla="*/ 276689 h 3525775"/>
                    <a:gd name="connsiteX8" fmla="*/ 1062560 w 2346736"/>
                    <a:gd name="connsiteY8" fmla="*/ 945429 h 3525775"/>
                    <a:gd name="connsiteX9" fmla="*/ 243695 w 2346736"/>
                    <a:gd name="connsiteY9" fmla="*/ 44677 h 3525775"/>
                    <a:gd name="connsiteX10" fmla="*/ 79922 w 2346736"/>
                    <a:gd name="connsiteY10" fmla="*/ 2637751 h 3525775"/>
                    <a:gd name="connsiteX11" fmla="*/ 11683 w 2346736"/>
                    <a:gd name="connsiteY11" fmla="*/ 3429322 h 3525775"/>
                    <a:gd name="connsiteX12" fmla="*/ 325581 w 2346736"/>
                    <a:gd name="connsiteY12" fmla="*/ 3483913 h 3525775"/>
                    <a:gd name="connsiteX0" fmla="*/ 274605 w 2336703"/>
                    <a:gd name="connsiteY0" fmla="*/ 3371642 h 3563630"/>
                    <a:gd name="connsiteX1" fmla="*/ 452026 w 2336703"/>
                    <a:gd name="connsiteY1" fmla="*/ 2812084 h 3563630"/>
                    <a:gd name="connsiteX2" fmla="*/ 492969 w 2336703"/>
                    <a:gd name="connsiteY2" fmla="*/ 2771141 h 3563630"/>
                    <a:gd name="connsiteX3" fmla="*/ 574856 w 2336703"/>
                    <a:gd name="connsiteY3" fmla="*/ 2402651 h 3563630"/>
                    <a:gd name="connsiteX4" fmla="*/ 643095 w 2336703"/>
                    <a:gd name="connsiteY4" fmla="*/ 1979571 h 3563630"/>
                    <a:gd name="connsiteX5" fmla="*/ 861459 w 2336703"/>
                    <a:gd name="connsiteY5" fmla="*/ 1624729 h 3563630"/>
                    <a:gd name="connsiteX6" fmla="*/ 1284539 w 2336703"/>
                    <a:gd name="connsiteY6" fmla="*/ 1201648 h 3563630"/>
                    <a:gd name="connsiteX7" fmla="*/ 2335417 w 2336703"/>
                    <a:gd name="connsiteY7" fmla="*/ 314544 h 3563630"/>
                    <a:gd name="connsiteX8" fmla="*/ 1052527 w 2336703"/>
                    <a:gd name="connsiteY8" fmla="*/ 983284 h 3563630"/>
                    <a:gd name="connsiteX9" fmla="*/ 233662 w 2336703"/>
                    <a:gd name="connsiteY9" fmla="*/ 82532 h 3563630"/>
                    <a:gd name="connsiteX10" fmla="*/ 1650 w 2336703"/>
                    <a:gd name="connsiteY10" fmla="*/ 3467177 h 3563630"/>
                    <a:gd name="connsiteX11" fmla="*/ 315548 w 2336703"/>
                    <a:gd name="connsiteY11" fmla="*/ 3521768 h 3563630"/>
                    <a:gd name="connsiteX0" fmla="*/ 285785 w 2347883"/>
                    <a:gd name="connsiteY0" fmla="*/ 3410805 h 3789950"/>
                    <a:gd name="connsiteX1" fmla="*/ 463206 w 2347883"/>
                    <a:gd name="connsiteY1" fmla="*/ 2851247 h 3789950"/>
                    <a:gd name="connsiteX2" fmla="*/ 504149 w 2347883"/>
                    <a:gd name="connsiteY2" fmla="*/ 2810304 h 3789950"/>
                    <a:gd name="connsiteX3" fmla="*/ 586036 w 2347883"/>
                    <a:gd name="connsiteY3" fmla="*/ 2441814 h 3789950"/>
                    <a:gd name="connsiteX4" fmla="*/ 654275 w 2347883"/>
                    <a:gd name="connsiteY4" fmla="*/ 2018734 h 3789950"/>
                    <a:gd name="connsiteX5" fmla="*/ 872639 w 2347883"/>
                    <a:gd name="connsiteY5" fmla="*/ 1663892 h 3789950"/>
                    <a:gd name="connsiteX6" fmla="*/ 1295719 w 2347883"/>
                    <a:gd name="connsiteY6" fmla="*/ 1240811 h 3789950"/>
                    <a:gd name="connsiteX7" fmla="*/ 2346597 w 2347883"/>
                    <a:gd name="connsiteY7" fmla="*/ 353707 h 3789950"/>
                    <a:gd name="connsiteX8" fmla="*/ 1063707 w 2347883"/>
                    <a:gd name="connsiteY8" fmla="*/ 1022447 h 3789950"/>
                    <a:gd name="connsiteX9" fmla="*/ 162955 w 2347883"/>
                    <a:gd name="connsiteY9" fmla="*/ 80752 h 3789950"/>
                    <a:gd name="connsiteX10" fmla="*/ 12830 w 2347883"/>
                    <a:gd name="connsiteY10" fmla="*/ 3506340 h 3789950"/>
                    <a:gd name="connsiteX11" fmla="*/ 326728 w 2347883"/>
                    <a:gd name="connsiteY11" fmla="*/ 3560931 h 3789950"/>
                    <a:gd name="connsiteX0" fmla="*/ 302730 w 2364918"/>
                    <a:gd name="connsiteY0" fmla="*/ 3584823 h 3963968"/>
                    <a:gd name="connsiteX1" fmla="*/ 480151 w 2364918"/>
                    <a:gd name="connsiteY1" fmla="*/ 3025265 h 3963968"/>
                    <a:gd name="connsiteX2" fmla="*/ 521094 w 2364918"/>
                    <a:gd name="connsiteY2" fmla="*/ 2984322 h 3963968"/>
                    <a:gd name="connsiteX3" fmla="*/ 602981 w 2364918"/>
                    <a:gd name="connsiteY3" fmla="*/ 2615832 h 3963968"/>
                    <a:gd name="connsiteX4" fmla="*/ 671220 w 2364918"/>
                    <a:gd name="connsiteY4" fmla="*/ 2192752 h 3963968"/>
                    <a:gd name="connsiteX5" fmla="*/ 889584 w 2364918"/>
                    <a:gd name="connsiteY5" fmla="*/ 1837910 h 3963968"/>
                    <a:gd name="connsiteX6" fmla="*/ 1312664 w 2364918"/>
                    <a:gd name="connsiteY6" fmla="*/ 1414829 h 3963968"/>
                    <a:gd name="connsiteX7" fmla="*/ 2363542 w 2364918"/>
                    <a:gd name="connsiteY7" fmla="*/ 527725 h 3963968"/>
                    <a:gd name="connsiteX8" fmla="*/ 1503733 w 2364918"/>
                    <a:gd name="connsiteY8" fmla="*/ 282065 h 3963968"/>
                    <a:gd name="connsiteX9" fmla="*/ 179900 w 2364918"/>
                    <a:gd name="connsiteY9" fmla="*/ 254770 h 3963968"/>
                    <a:gd name="connsiteX10" fmla="*/ 29775 w 2364918"/>
                    <a:gd name="connsiteY10" fmla="*/ 3680358 h 3963968"/>
                    <a:gd name="connsiteX11" fmla="*/ 343673 w 2364918"/>
                    <a:gd name="connsiteY11" fmla="*/ 3734949 h 3963968"/>
                    <a:gd name="connsiteX0" fmla="*/ 302730 w 2364918"/>
                    <a:gd name="connsiteY0" fmla="*/ 3584823 h 3963968"/>
                    <a:gd name="connsiteX1" fmla="*/ 480151 w 2364918"/>
                    <a:gd name="connsiteY1" fmla="*/ 3025265 h 3963968"/>
                    <a:gd name="connsiteX2" fmla="*/ 602981 w 2364918"/>
                    <a:gd name="connsiteY2" fmla="*/ 2615832 h 3963968"/>
                    <a:gd name="connsiteX3" fmla="*/ 671220 w 2364918"/>
                    <a:gd name="connsiteY3" fmla="*/ 2192752 h 3963968"/>
                    <a:gd name="connsiteX4" fmla="*/ 889584 w 2364918"/>
                    <a:gd name="connsiteY4" fmla="*/ 1837910 h 3963968"/>
                    <a:gd name="connsiteX5" fmla="*/ 1312664 w 2364918"/>
                    <a:gd name="connsiteY5" fmla="*/ 1414829 h 3963968"/>
                    <a:gd name="connsiteX6" fmla="*/ 2363542 w 2364918"/>
                    <a:gd name="connsiteY6" fmla="*/ 527725 h 3963968"/>
                    <a:gd name="connsiteX7" fmla="*/ 1503733 w 2364918"/>
                    <a:gd name="connsiteY7" fmla="*/ 282065 h 3963968"/>
                    <a:gd name="connsiteX8" fmla="*/ 179900 w 2364918"/>
                    <a:gd name="connsiteY8" fmla="*/ 254770 h 3963968"/>
                    <a:gd name="connsiteX9" fmla="*/ 29775 w 2364918"/>
                    <a:gd name="connsiteY9" fmla="*/ 3680358 h 3963968"/>
                    <a:gd name="connsiteX10" fmla="*/ 343673 w 2364918"/>
                    <a:gd name="connsiteY10" fmla="*/ 3734949 h 3963968"/>
                    <a:gd name="connsiteX0" fmla="*/ 302730 w 2364918"/>
                    <a:gd name="connsiteY0" fmla="*/ 3584823 h 3963968"/>
                    <a:gd name="connsiteX1" fmla="*/ 302729 w 2364918"/>
                    <a:gd name="connsiteY1" fmla="*/ 3352812 h 3963968"/>
                    <a:gd name="connsiteX2" fmla="*/ 480151 w 2364918"/>
                    <a:gd name="connsiteY2" fmla="*/ 3025265 h 3963968"/>
                    <a:gd name="connsiteX3" fmla="*/ 602981 w 2364918"/>
                    <a:gd name="connsiteY3" fmla="*/ 2615832 h 3963968"/>
                    <a:gd name="connsiteX4" fmla="*/ 671220 w 2364918"/>
                    <a:gd name="connsiteY4" fmla="*/ 2192752 h 3963968"/>
                    <a:gd name="connsiteX5" fmla="*/ 889584 w 2364918"/>
                    <a:gd name="connsiteY5" fmla="*/ 1837910 h 3963968"/>
                    <a:gd name="connsiteX6" fmla="*/ 1312664 w 2364918"/>
                    <a:gd name="connsiteY6" fmla="*/ 1414829 h 3963968"/>
                    <a:gd name="connsiteX7" fmla="*/ 2363542 w 2364918"/>
                    <a:gd name="connsiteY7" fmla="*/ 527725 h 3963968"/>
                    <a:gd name="connsiteX8" fmla="*/ 1503733 w 2364918"/>
                    <a:gd name="connsiteY8" fmla="*/ 282065 h 3963968"/>
                    <a:gd name="connsiteX9" fmla="*/ 179900 w 2364918"/>
                    <a:gd name="connsiteY9" fmla="*/ 254770 h 3963968"/>
                    <a:gd name="connsiteX10" fmla="*/ 29775 w 2364918"/>
                    <a:gd name="connsiteY10" fmla="*/ 3680358 h 3963968"/>
                    <a:gd name="connsiteX11" fmla="*/ 343673 w 2364918"/>
                    <a:gd name="connsiteY11" fmla="*/ 3734949 h 3963968"/>
                    <a:gd name="connsiteX0" fmla="*/ 302730 w 2364918"/>
                    <a:gd name="connsiteY0" fmla="*/ 3584823 h 3963968"/>
                    <a:gd name="connsiteX1" fmla="*/ 302729 w 2364918"/>
                    <a:gd name="connsiteY1" fmla="*/ 3352812 h 3963968"/>
                    <a:gd name="connsiteX2" fmla="*/ 493799 w 2364918"/>
                    <a:gd name="connsiteY2" fmla="*/ 3066209 h 3963968"/>
                    <a:gd name="connsiteX3" fmla="*/ 602981 w 2364918"/>
                    <a:gd name="connsiteY3" fmla="*/ 2615832 h 3963968"/>
                    <a:gd name="connsiteX4" fmla="*/ 671220 w 2364918"/>
                    <a:gd name="connsiteY4" fmla="*/ 2192752 h 3963968"/>
                    <a:gd name="connsiteX5" fmla="*/ 889584 w 2364918"/>
                    <a:gd name="connsiteY5" fmla="*/ 1837910 h 3963968"/>
                    <a:gd name="connsiteX6" fmla="*/ 1312664 w 2364918"/>
                    <a:gd name="connsiteY6" fmla="*/ 1414829 h 3963968"/>
                    <a:gd name="connsiteX7" fmla="*/ 2363542 w 2364918"/>
                    <a:gd name="connsiteY7" fmla="*/ 527725 h 3963968"/>
                    <a:gd name="connsiteX8" fmla="*/ 1503733 w 2364918"/>
                    <a:gd name="connsiteY8" fmla="*/ 282065 h 3963968"/>
                    <a:gd name="connsiteX9" fmla="*/ 179900 w 2364918"/>
                    <a:gd name="connsiteY9" fmla="*/ 254770 h 3963968"/>
                    <a:gd name="connsiteX10" fmla="*/ 29775 w 2364918"/>
                    <a:gd name="connsiteY10" fmla="*/ 3680358 h 3963968"/>
                    <a:gd name="connsiteX11" fmla="*/ 343673 w 2364918"/>
                    <a:gd name="connsiteY11" fmla="*/ 3734949 h 3963968"/>
                    <a:gd name="connsiteX0" fmla="*/ 302730 w 2367988"/>
                    <a:gd name="connsiteY0" fmla="*/ 3584823 h 3963968"/>
                    <a:gd name="connsiteX1" fmla="*/ 302729 w 2367988"/>
                    <a:gd name="connsiteY1" fmla="*/ 3352812 h 3963968"/>
                    <a:gd name="connsiteX2" fmla="*/ 493799 w 2367988"/>
                    <a:gd name="connsiteY2" fmla="*/ 3066209 h 3963968"/>
                    <a:gd name="connsiteX3" fmla="*/ 602981 w 2367988"/>
                    <a:gd name="connsiteY3" fmla="*/ 2615832 h 3963968"/>
                    <a:gd name="connsiteX4" fmla="*/ 671220 w 2367988"/>
                    <a:gd name="connsiteY4" fmla="*/ 2192752 h 3963968"/>
                    <a:gd name="connsiteX5" fmla="*/ 889584 w 2367988"/>
                    <a:gd name="connsiteY5" fmla="*/ 1837910 h 3963968"/>
                    <a:gd name="connsiteX6" fmla="*/ 1312664 w 2367988"/>
                    <a:gd name="connsiteY6" fmla="*/ 1414829 h 3963968"/>
                    <a:gd name="connsiteX7" fmla="*/ 1817631 w 2367988"/>
                    <a:gd name="connsiteY7" fmla="*/ 1019045 h 3963968"/>
                    <a:gd name="connsiteX8" fmla="*/ 2363542 w 2367988"/>
                    <a:gd name="connsiteY8" fmla="*/ 527725 h 3963968"/>
                    <a:gd name="connsiteX9" fmla="*/ 1503733 w 2367988"/>
                    <a:gd name="connsiteY9" fmla="*/ 282065 h 3963968"/>
                    <a:gd name="connsiteX10" fmla="*/ 179900 w 2367988"/>
                    <a:gd name="connsiteY10" fmla="*/ 254770 h 3963968"/>
                    <a:gd name="connsiteX11" fmla="*/ 29775 w 2367988"/>
                    <a:gd name="connsiteY11" fmla="*/ 3680358 h 3963968"/>
                    <a:gd name="connsiteX12" fmla="*/ 343673 w 2367988"/>
                    <a:gd name="connsiteY12" fmla="*/ 3734949 h 3963968"/>
                    <a:gd name="connsiteX0" fmla="*/ 302730 w 2367988"/>
                    <a:gd name="connsiteY0" fmla="*/ 3584823 h 3963968"/>
                    <a:gd name="connsiteX1" fmla="*/ 302729 w 2367988"/>
                    <a:gd name="connsiteY1" fmla="*/ 3352812 h 3963968"/>
                    <a:gd name="connsiteX2" fmla="*/ 493799 w 2367988"/>
                    <a:gd name="connsiteY2" fmla="*/ 3066209 h 3963968"/>
                    <a:gd name="connsiteX3" fmla="*/ 602981 w 2367988"/>
                    <a:gd name="connsiteY3" fmla="*/ 2615832 h 3963968"/>
                    <a:gd name="connsiteX4" fmla="*/ 712163 w 2367988"/>
                    <a:gd name="connsiteY4" fmla="*/ 2233695 h 3963968"/>
                    <a:gd name="connsiteX5" fmla="*/ 889584 w 2367988"/>
                    <a:gd name="connsiteY5" fmla="*/ 1837910 h 3963968"/>
                    <a:gd name="connsiteX6" fmla="*/ 1312664 w 2367988"/>
                    <a:gd name="connsiteY6" fmla="*/ 1414829 h 3963968"/>
                    <a:gd name="connsiteX7" fmla="*/ 1817631 w 2367988"/>
                    <a:gd name="connsiteY7" fmla="*/ 1019045 h 3963968"/>
                    <a:gd name="connsiteX8" fmla="*/ 2363542 w 2367988"/>
                    <a:gd name="connsiteY8" fmla="*/ 527725 h 3963968"/>
                    <a:gd name="connsiteX9" fmla="*/ 1503733 w 2367988"/>
                    <a:gd name="connsiteY9" fmla="*/ 282065 h 3963968"/>
                    <a:gd name="connsiteX10" fmla="*/ 179900 w 2367988"/>
                    <a:gd name="connsiteY10" fmla="*/ 254770 h 3963968"/>
                    <a:gd name="connsiteX11" fmla="*/ 29775 w 2367988"/>
                    <a:gd name="connsiteY11" fmla="*/ 3680358 h 3963968"/>
                    <a:gd name="connsiteX12" fmla="*/ 343673 w 2367988"/>
                    <a:gd name="connsiteY12" fmla="*/ 3734949 h 3963968"/>
                    <a:gd name="connsiteX0" fmla="*/ 365736 w 2430994"/>
                    <a:gd name="connsiteY0" fmla="*/ 3340406 h 3692517"/>
                    <a:gd name="connsiteX1" fmla="*/ 365735 w 2430994"/>
                    <a:gd name="connsiteY1" fmla="*/ 3108395 h 3692517"/>
                    <a:gd name="connsiteX2" fmla="*/ 556805 w 2430994"/>
                    <a:gd name="connsiteY2" fmla="*/ 2821792 h 3692517"/>
                    <a:gd name="connsiteX3" fmla="*/ 665987 w 2430994"/>
                    <a:gd name="connsiteY3" fmla="*/ 2371415 h 3692517"/>
                    <a:gd name="connsiteX4" fmla="*/ 775169 w 2430994"/>
                    <a:gd name="connsiteY4" fmla="*/ 1989278 h 3692517"/>
                    <a:gd name="connsiteX5" fmla="*/ 952590 w 2430994"/>
                    <a:gd name="connsiteY5" fmla="*/ 1593493 h 3692517"/>
                    <a:gd name="connsiteX6" fmla="*/ 1375670 w 2430994"/>
                    <a:gd name="connsiteY6" fmla="*/ 1170412 h 3692517"/>
                    <a:gd name="connsiteX7" fmla="*/ 1880637 w 2430994"/>
                    <a:gd name="connsiteY7" fmla="*/ 774628 h 3692517"/>
                    <a:gd name="connsiteX8" fmla="*/ 2426548 w 2430994"/>
                    <a:gd name="connsiteY8" fmla="*/ 283308 h 3692517"/>
                    <a:gd name="connsiteX9" fmla="*/ 1566739 w 2430994"/>
                    <a:gd name="connsiteY9" fmla="*/ 37648 h 3692517"/>
                    <a:gd name="connsiteX10" fmla="*/ 133724 w 2430994"/>
                    <a:gd name="connsiteY10" fmla="*/ 378842 h 3692517"/>
                    <a:gd name="connsiteX11" fmla="*/ 92781 w 2430994"/>
                    <a:gd name="connsiteY11" fmla="*/ 3435941 h 3692517"/>
                    <a:gd name="connsiteX12" fmla="*/ 406679 w 2430994"/>
                    <a:gd name="connsiteY12" fmla="*/ 3490532 h 3692517"/>
                    <a:gd name="connsiteX0" fmla="*/ 364766 w 2430378"/>
                    <a:gd name="connsiteY0" fmla="*/ 3265451 h 3617562"/>
                    <a:gd name="connsiteX1" fmla="*/ 364765 w 2430378"/>
                    <a:gd name="connsiteY1" fmla="*/ 3033440 h 3617562"/>
                    <a:gd name="connsiteX2" fmla="*/ 555835 w 2430378"/>
                    <a:gd name="connsiteY2" fmla="*/ 2746837 h 3617562"/>
                    <a:gd name="connsiteX3" fmla="*/ 665017 w 2430378"/>
                    <a:gd name="connsiteY3" fmla="*/ 2296460 h 3617562"/>
                    <a:gd name="connsiteX4" fmla="*/ 774199 w 2430378"/>
                    <a:gd name="connsiteY4" fmla="*/ 1914323 h 3617562"/>
                    <a:gd name="connsiteX5" fmla="*/ 951620 w 2430378"/>
                    <a:gd name="connsiteY5" fmla="*/ 1518538 h 3617562"/>
                    <a:gd name="connsiteX6" fmla="*/ 1374700 w 2430378"/>
                    <a:gd name="connsiteY6" fmla="*/ 1095457 h 3617562"/>
                    <a:gd name="connsiteX7" fmla="*/ 1879667 w 2430378"/>
                    <a:gd name="connsiteY7" fmla="*/ 699673 h 3617562"/>
                    <a:gd name="connsiteX8" fmla="*/ 2425578 w 2430378"/>
                    <a:gd name="connsiteY8" fmla="*/ 208353 h 3617562"/>
                    <a:gd name="connsiteX9" fmla="*/ 1552121 w 2430378"/>
                    <a:gd name="connsiteY9" fmla="*/ 99171 h 3617562"/>
                    <a:gd name="connsiteX10" fmla="*/ 132754 w 2430378"/>
                    <a:gd name="connsiteY10" fmla="*/ 303887 h 3617562"/>
                    <a:gd name="connsiteX11" fmla="*/ 91811 w 2430378"/>
                    <a:gd name="connsiteY11" fmla="*/ 3360986 h 3617562"/>
                    <a:gd name="connsiteX12" fmla="*/ 405709 w 2430378"/>
                    <a:gd name="connsiteY12" fmla="*/ 3415577 h 3617562"/>
                    <a:gd name="connsiteX0" fmla="*/ 292343 w 2357955"/>
                    <a:gd name="connsiteY0" fmla="*/ 3266071 h 3618182"/>
                    <a:gd name="connsiteX1" fmla="*/ 292342 w 2357955"/>
                    <a:gd name="connsiteY1" fmla="*/ 3034060 h 3618182"/>
                    <a:gd name="connsiteX2" fmla="*/ 483412 w 2357955"/>
                    <a:gd name="connsiteY2" fmla="*/ 2747457 h 3618182"/>
                    <a:gd name="connsiteX3" fmla="*/ 592594 w 2357955"/>
                    <a:gd name="connsiteY3" fmla="*/ 2297080 h 3618182"/>
                    <a:gd name="connsiteX4" fmla="*/ 701776 w 2357955"/>
                    <a:gd name="connsiteY4" fmla="*/ 1914943 h 3618182"/>
                    <a:gd name="connsiteX5" fmla="*/ 879197 w 2357955"/>
                    <a:gd name="connsiteY5" fmla="*/ 1519158 h 3618182"/>
                    <a:gd name="connsiteX6" fmla="*/ 1302277 w 2357955"/>
                    <a:gd name="connsiteY6" fmla="*/ 1096077 h 3618182"/>
                    <a:gd name="connsiteX7" fmla="*/ 1807244 w 2357955"/>
                    <a:gd name="connsiteY7" fmla="*/ 700293 h 3618182"/>
                    <a:gd name="connsiteX8" fmla="*/ 2353155 w 2357955"/>
                    <a:gd name="connsiteY8" fmla="*/ 208973 h 3618182"/>
                    <a:gd name="connsiteX9" fmla="*/ 1479698 w 2357955"/>
                    <a:gd name="connsiteY9" fmla="*/ 99791 h 3618182"/>
                    <a:gd name="connsiteX10" fmla="*/ 278694 w 2357955"/>
                    <a:gd name="connsiteY10" fmla="*/ 86143 h 3618182"/>
                    <a:gd name="connsiteX11" fmla="*/ 60331 w 2357955"/>
                    <a:gd name="connsiteY11" fmla="*/ 304507 h 3618182"/>
                    <a:gd name="connsiteX12" fmla="*/ 19388 w 2357955"/>
                    <a:gd name="connsiteY12" fmla="*/ 3361606 h 3618182"/>
                    <a:gd name="connsiteX13" fmla="*/ 333286 w 2357955"/>
                    <a:gd name="connsiteY13" fmla="*/ 3416197 h 3618182"/>
                    <a:gd name="connsiteX0" fmla="*/ 275196 w 2340808"/>
                    <a:gd name="connsiteY0" fmla="*/ 3196115 h 3531241"/>
                    <a:gd name="connsiteX1" fmla="*/ 275195 w 2340808"/>
                    <a:gd name="connsiteY1" fmla="*/ 2964104 h 3531241"/>
                    <a:gd name="connsiteX2" fmla="*/ 466265 w 2340808"/>
                    <a:gd name="connsiteY2" fmla="*/ 2677501 h 3531241"/>
                    <a:gd name="connsiteX3" fmla="*/ 575447 w 2340808"/>
                    <a:gd name="connsiteY3" fmla="*/ 2227124 h 3531241"/>
                    <a:gd name="connsiteX4" fmla="*/ 684629 w 2340808"/>
                    <a:gd name="connsiteY4" fmla="*/ 1844987 h 3531241"/>
                    <a:gd name="connsiteX5" fmla="*/ 862050 w 2340808"/>
                    <a:gd name="connsiteY5" fmla="*/ 1449202 h 3531241"/>
                    <a:gd name="connsiteX6" fmla="*/ 1285130 w 2340808"/>
                    <a:gd name="connsiteY6" fmla="*/ 1026121 h 3531241"/>
                    <a:gd name="connsiteX7" fmla="*/ 1790097 w 2340808"/>
                    <a:gd name="connsiteY7" fmla="*/ 630337 h 3531241"/>
                    <a:gd name="connsiteX8" fmla="*/ 2336008 w 2340808"/>
                    <a:gd name="connsiteY8" fmla="*/ 139017 h 3531241"/>
                    <a:gd name="connsiteX9" fmla="*/ 1462551 w 2340808"/>
                    <a:gd name="connsiteY9" fmla="*/ 29835 h 3531241"/>
                    <a:gd name="connsiteX10" fmla="*/ 261547 w 2340808"/>
                    <a:gd name="connsiteY10" fmla="*/ 16187 h 3531241"/>
                    <a:gd name="connsiteX11" fmla="*/ 179662 w 2340808"/>
                    <a:gd name="connsiteY11" fmla="*/ 466563 h 3531241"/>
                    <a:gd name="connsiteX12" fmla="*/ 2241 w 2340808"/>
                    <a:gd name="connsiteY12" fmla="*/ 3291650 h 3531241"/>
                    <a:gd name="connsiteX13" fmla="*/ 316139 w 2340808"/>
                    <a:gd name="connsiteY13" fmla="*/ 3346241 h 3531241"/>
                    <a:gd name="connsiteX0" fmla="*/ 139544 w 2205156"/>
                    <a:gd name="connsiteY0" fmla="*/ 3196115 h 3559719"/>
                    <a:gd name="connsiteX1" fmla="*/ 139543 w 2205156"/>
                    <a:gd name="connsiteY1" fmla="*/ 2964104 h 3559719"/>
                    <a:gd name="connsiteX2" fmla="*/ 330613 w 2205156"/>
                    <a:gd name="connsiteY2" fmla="*/ 2677501 h 3559719"/>
                    <a:gd name="connsiteX3" fmla="*/ 439795 w 2205156"/>
                    <a:gd name="connsiteY3" fmla="*/ 2227124 h 3559719"/>
                    <a:gd name="connsiteX4" fmla="*/ 548977 w 2205156"/>
                    <a:gd name="connsiteY4" fmla="*/ 1844987 h 3559719"/>
                    <a:gd name="connsiteX5" fmla="*/ 726398 w 2205156"/>
                    <a:gd name="connsiteY5" fmla="*/ 1449202 h 3559719"/>
                    <a:gd name="connsiteX6" fmla="*/ 1149478 w 2205156"/>
                    <a:gd name="connsiteY6" fmla="*/ 1026121 h 3559719"/>
                    <a:gd name="connsiteX7" fmla="*/ 1654445 w 2205156"/>
                    <a:gd name="connsiteY7" fmla="*/ 630337 h 3559719"/>
                    <a:gd name="connsiteX8" fmla="*/ 2200356 w 2205156"/>
                    <a:gd name="connsiteY8" fmla="*/ 139017 h 3559719"/>
                    <a:gd name="connsiteX9" fmla="*/ 1326899 w 2205156"/>
                    <a:gd name="connsiteY9" fmla="*/ 29835 h 3559719"/>
                    <a:gd name="connsiteX10" fmla="*/ 125895 w 2205156"/>
                    <a:gd name="connsiteY10" fmla="*/ 16187 h 3559719"/>
                    <a:gd name="connsiteX11" fmla="*/ 44010 w 2205156"/>
                    <a:gd name="connsiteY11" fmla="*/ 466563 h 3559719"/>
                    <a:gd name="connsiteX12" fmla="*/ 16714 w 2205156"/>
                    <a:gd name="connsiteY12" fmla="*/ 3332593 h 3559719"/>
                    <a:gd name="connsiteX13" fmla="*/ 180487 w 2205156"/>
                    <a:gd name="connsiteY13" fmla="*/ 3346241 h 355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5156" h="3559719">
                      <a:moveTo>
                        <a:pt x="139544" y="3196115"/>
                      </a:moveTo>
                      <a:cubicBezTo>
                        <a:pt x="153192" y="3155172"/>
                        <a:pt x="109973" y="3057364"/>
                        <a:pt x="139543" y="2964104"/>
                      </a:cubicBezTo>
                      <a:cubicBezTo>
                        <a:pt x="169113" y="2870844"/>
                        <a:pt x="280571" y="2800331"/>
                        <a:pt x="330613" y="2677501"/>
                      </a:cubicBezTo>
                      <a:cubicBezTo>
                        <a:pt x="380655" y="2554671"/>
                        <a:pt x="403401" y="2365876"/>
                        <a:pt x="439795" y="2227124"/>
                      </a:cubicBezTo>
                      <a:cubicBezTo>
                        <a:pt x="476189" y="2088372"/>
                        <a:pt x="501210" y="1974641"/>
                        <a:pt x="548977" y="1844987"/>
                      </a:cubicBezTo>
                      <a:cubicBezTo>
                        <a:pt x="596744" y="1715333"/>
                        <a:pt x="626314" y="1585680"/>
                        <a:pt x="726398" y="1449202"/>
                      </a:cubicBezTo>
                      <a:cubicBezTo>
                        <a:pt x="826482" y="1312724"/>
                        <a:pt x="994804" y="1162598"/>
                        <a:pt x="1149478" y="1026121"/>
                      </a:cubicBezTo>
                      <a:cubicBezTo>
                        <a:pt x="1304152" y="889644"/>
                        <a:pt x="1479299" y="778188"/>
                        <a:pt x="1654445" y="630337"/>
                      </a:cubicBezTo>
                      <a:cubicBezTo>
                        <a:pt x="1829591" y="482486"/>
                        <a:pt x="2254947" y="239101"/>
                        <a:pt x="2200356" y="139017"/>
                      </a:cubicBezTo>
                      <a:cubicBezTo>
                        <a:pt x="2145765" y="38933"/>
                        <a:pt x="1672643" y="50307"/>
                        <a:pt x="1326899" y="29835"/>
                      </a:cubicBezTo>
                      <a:cubicBezTo>
                        <a:pt x="981156" y="9363"/>
                        <a:pt x="362456" y="-17932"/>
                        <a:pt x="125895" y="16187"/>
                      </a:cubicBezTo>
                      <a:cubicBezTo>
                        <a:pt x="-110666" y="50306"/>
                        <a:pt x="62207" y="-86171"/>
                        <a:pt x="44010" y="466563"/>
                      </a:cubicBezTo>
                      <a:cubicBezTo>
                        <a:pt x="25813" y="1019297"/>
                        <a:pt x="-6032" y="2852647"/>
                        <a:pt x="16714" y="3332593"/>
                      </a:cubicBezTo>
                      <a:cubicBezTo>
                        <a:pt x="39460" y="3812539"/>
                        <a:pt x="44009" y="3389459"/>
                        <a:pt x="180487" y="3346241"/>
                      </a:cubicBez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5" name="Forme libre 144"/>
                <p:cNvSpPr/>
                <p:nvPr/>
              </p:nvSpPr>
              <p:spPr>
                <a:xfrm>
                  <a:off x="2273377" y="393708"/>
                  <a:ext cx="3260119" cy="3071233"/>
                </a:xfrm>
                <a:custGeom>
                  <a:avLst/>
                  <a:gdLst>
                    <a:gd name="connsiteX0" fmla="*/ 133597 w 3740354"/>
                    <a:gd name="connsiteY0" fmla="*/ 436728 h 3094410"/>
                    <a:gd name="connsiteX1" fmla="*/ 406552 w 3740354"/>
                    <a:gd name="connsiteY1" fmla="*/ 341194 h 3094410"/>
                    <a:gd name="connsiteX2" fmla="*/ 966111 w 3740354"/>
                    <a:gd name="connsiteY2" fmla="*/ 300250 h 3094410"/>
                    <a:gd name="connsiteX3" fmla="*/ 1252714 w 3740354"/>
                    <a:gd name="connsiteY3" fmla="*/ 354841 h 3094410"/>
                    <a:gd name="connsiteX4" fmla="*/ 1853215 w 3740354"/>
                    <a:gd name="connsiteY4" fmla="*/ 859808 h 3094410"/>
                    <a:gd name="connsiteX5" fmla="*/ 2508308 w 3740354"/>
                    <a:gd name="connsiteY5" fmla="*/ 1801504 h 3094410"/>
                    <a:gd name="connsiteX6" fmla="*/ 2999627 w 3740354"/>
                    <a:gd name="connsiteY6" fmla="*/ 2661313 h 3094410"/>
                    <a:gd name="connsiteX7" fmla="*/ 3108809 w 3740354"/>
                    <a:gd name="connsiteY7" fmla="*/ 3016155 h 3094410"/>
                    <a:gd name="connsiteX8" fmla="*/ 3654720 w 3740354"/>
                    <a:gd name="connsiteY8" fmla="*/ 2961564 h 3094410"/>
                    <a:gd name="connsiteX9" fmla="*/ 3722958 w 3740354"/>
                    <a:gd name="connsiteY9" fmla="*/ 1651379 h 3094410"/>
                    <a:gd name="connsiteX10" fmla="*/ 3490947 w 3740354"/>
                    <a:gd name="connsiteY10" fmla="*/ 464023 h 3094410"/>
                    <a:gd name="connsiteX11" fmla="*/ 2945036 w 3740354"/>
                    <a:gd name="connsiteY11" fmla="*/ 122829 h 3094410"/>
                    <a:gd name="connsiteX12" fmla="*/ 652212 w 3740354"/>
                    <a:gd name="connsiteY12" fmla="*/ 0 h 3094410"/>
                    <a:gd name="connsiteX13" fmla="*/ 24415 w 3740354"/>
                    <a:gd name="connsiteY13" fmla="*/ 122829 h 3094410"/>
                    <a:gd name="connsiteX14" fmla="*/ 188188 w 3740354"/>
                    <a:gd name="connsiteY14" fmla="*/ 504967 h 3094410"/>
                    <a:gd name="connsiteX0" fmla="*/ 133597 w 3740354"/>
                    <a:gd name="connsiteY0" fmla="*/ 438178 h 3095860"/>
                    <a:gd name="connsiteX1" fmla="*/ 406552 w 3740354"/>
                    <a:gd name="connsiteY1" fmla="*/ 342644 h 3095860"/>
                    <a:gd name="connsiteX2" fmla="*/ 966111 w 3740354"/>
                    <a:gd name="connsiteY2" fmla="*/ 301700 h 3095860"/>
                    <a:gd name="connsiteX3" fmla="*/ 1252714 w 3740354"/>
                    <a:gd name="connsiteY3" fmla="*/ 356291 h 3095860"/>
                    <a:gd name="connsiteX4" fmla="*/ 1853215 w 3740354"/>
                    <a:gd name="connsiteY4" fmla="*/ 861258 h 3095860"/>
                    <a:gd name="connsiteX5" fmla="*/ 2508308 w 3740354"/>
                    <a:gd name="connsiteY5" fmla="*/ 1802954 h 3095860"/>
                    <a:gd name="connsiteX6" fmla="*/ 2999627 w 3740354"/>
                    <a:gd name="connsiteY6" fmla="*/ 2662763 h 3095860"/>
                    <a:gd name="connsiteX7" fmla="*/ 3108809 w 3740354"/>
                    <a:gd name="connsiteY7" fmla="*/ 3017605 h 3095860"/>
                    <a:gd name="connsiteX8" fmla="*/ 3654720 w 3740354"/>
                    <a:gd name="connsiteY8" fmla="*/ 2963014 h 3095860"/>
                    <a:gd name="connsiteX9" fmla="*/ 3722958 w 3740354"/>
                    <a:gd name="connsiteY9" fmla="*/ 1652829 h 3095860"/>
                    <a:gd name="connsiteX10" fmla="*/ 3490947 w 3740354"/>
                    <a:gd name="connsiteY10" fmla="*/ 465473 h 3095860"/>
                    <a:gd name="connsiteX11" fmla="*/ 2945036 w 3740354"/>
                    <a:gd name="connsiteY11" fmla="*/ 124279 h 3095860"/>
                    <a:gd name="connsiteX12" fmla="*/ 652212 w 3740354"/>
                    <a:gd name="connsiteY12" fmla="*/ 1450 h 3095860"/>
                    <a:gd name="connsiteX13" fmla="*/ 24415 w 3740354"/>
                    <a:gd name="connsiteY13" fmla="*/ 192518 h 3095860"/>
                    <a:gd name="connsiteX14" fmla="*/ 188188 w 3740354"/>
                    <a:gd name="connsiteY14" fmla="*/ 506417 h 3095860"/>
                    <a:gd name="connsiteX0" fmla="*/ 135429 w 3742186"/>
                    <a:gd name="connsiteY0" fmla="*/ 320777 h 2978459"/>
                    <a:gd name="connsiteX1" fmla="*/ 408384 w 3742186"/>
                    <a:gd name="connsiteY1" fmla="*/ 225243 h 2978459"/>
                    <a:gd name="connsiteX2" fmla="*/ 967943 w 3742186"/>
                    <a:gd name="connsiteY2" fmla="*/ 184299 h 2978459"/>
                    <a:gd name="connsiteX3" fmla="*/ 1254546 w 3742186"/>
                    <a:gd name="connsiteY3" fmla="*/ 238890 h 2978459"/>
                    <a:gd name="connsiteX4" fmla="*/ 1855047 w 3742186"/>
                    <a:gd name="connsiteY4" fmla="*/ 743857 h 2978459"/>
                    <a:gd name="connsiteX5" fmla="*/ 2510140 w 3742186"/>
                    <a:gd name="connsiteY5" fmla="*/ 1685553 h 2978459"/>
                    <a:gd name="connsiteX6" fmla="*/ 3001459 w 3742186"/>
                    <a:gd name="connsiteY6" fmla="*/ 2545362 h 2978459"/>
                    <a:gd name="connsiteX7" fmla="*/ 3110641 w 3742186"/>
                    <a:gd name="connsiteY7" fmla="*/ 2900204 h 2978459"/>
                    <a:gd name="connsiteX8" fmla="*/ 3656552 w 3742186"/>
                    <a:gd name="connsiteY8" fmla="*/ 2845613 h 2978459"/>
                    <a:gd name="connsiteX9" fmla="*/ 3724790 w 3742186"/>
                    <a:gd name="connsiteY9" fmla="*/ 1535428 h 2978459"/>
                    <a:gd name="connsiteX10" fmla="*/ 3492779 w 3742186"/>
                    <a:gd name="connsiteY10" fmla="*/ 348072 h 2978459"/>
                    <a:gd name="connsiteX11" fmla="*/ 2946868 w 3742186"/>
                    <a:gd name="connsiteY11" fmla="*/ 6878 h 2978459"/>
                    <a:gd name="connsiteX12" fmla="*/ 681339 w 3742186"/>
                    <a:gd name="connsiteY12" fmla="*/ 116061 h 2978459"/>
                    <a:gd name="connsiteX13" fmla="*/ 26247 w 3742186"/>
                    <a:gd name="connsiteY13" fmla="*/ 75117 h 2978459"/>
                    <a:gd name="connsiteX14" fmla="*/ 190020 w 3742186"/>
                    <a:gd name="connsiteY14" fmla="*/ 389016 h 2978459"/>
                    <a:gd name="connsiteX0" fmla="*/ 135429 w 3742186"/>
                    <a:gd name="connsiteY0" fmla="*/ 259627 h 2917309"/>
                    <a:gd name="connsiteX1" fmla="*/ 408384 w 3742186"/>
                    <a:gd name="connsiteY1" fmla="*/ 164093 h 2917309"/>
                    <a:gd name="connsiteX2" fmla="*/ 967943 w 3742186"/>
                    <a:gd name="connsiteY2" fmla="*/ 123149 h 2917309"/>
                    <a:gd name="connsiteX3" fmla="*/ 1254546 w 3742186"/>
                    <a:gd name="connsiteY3" fmla="*/ 177740 h 2917309"/>
                    <a:gd name="connsiteX4" fmla="*/ 1855047 w 3742186"/>
                    <a:gd name="connsiteY4" fmla="*/ 682707 h 2917309"/>
                    <a:gd name="connsiteX5" fmla="*/ 2510140 w 3742186"/>
                    <a:gd name="connsiteY5" fmla="*/ 1624403 h 2917309"/>
                    <a:gd name="connsiteX6" fmla="*/ 3001459 w 3742186"/>
                    <a:gd name="connsiteY6" fmla="*/ 2484212 h 2917309"/>
                    <a:gd name="connsiteX7" fmla="*/ 3110641 w 3742186"/>
                    <a:gd name="connsiteY7" fmla="*/ 2839054 h 2917309"/>
                    <a:gd name="connsiteX8" fmla="*/ 3656552 w 3742186"/>
                    <a:gd name="connsiteY8" fmla="*/ 2784463 h 2917309"/>
                    <a:gd name="connsiteX9" fmla="*/ 3724790 w 3742186"/>
                    <a:gd name="connsiteY9" fmla="*/ 1474278 h 2917309"/>
                    <a:gd name="connsiteX10" fmla="*/ 3492779 w 3742186"/>
                    <a:gd name="connsiteY10" fmla="*/ 286922 h 2917309"/>
                    <a:gd name="connsiteX11" fmla="*/ 2919572 w 3742186"/>
                    <a:gd name="connsiteY11" fmla="*/ 54910 h 2917309"/>
                    <a:gd name="connsiteX12" fmla="*/ 681339 w 3742186"/>
                    <a:gd name="connsiteY12" fmla="*/ 54911 h 2917309"/>
                    <a:gd name="connsiteX13" fmla="*/ 26247 w 3742186"/>
                    <a:gd name="connsiteY13" fmla="*/ 13967 h 2917309"/>
                    <a:gd name="connsiteX14" fmla="*/ 190020 w 3742186"/>
                    <a:gd name="connsiteY14" fmla="*/ 327866 h 2917309"/>
                    <a:gd name="connsiteX0" fmla="*/ 135429 w 3742186"/>
                    <a:gd name="connsiteY0" fmla="*/ 259627 h 2917309"/>
                    <a:gd name="connsiteX1" fmla="*/ 408384 w 3742186"/>
                    <a:gd name="connsiteY1" fmla="*/ 164093 h 2917309"/>
                    <a:gd name="connsiteX2" fmla="*/ 967943 w 3742186"/>
                    <a:gd name="connsiteY2" fmla="*/ 123149 h 2917309"/>
                    <a:gd name="connsiteX3" fmla="*/ 1254546 w 3742186"/>
                    <a:gd name="connsiteY3" fmla="*/ 177740 h 2917309"/>
                    <a:gd name="connsiteX4" fmla="*/ 1855047 w 3742186"/>
                    <a:gd name="connsiteY4" fmla="*/ 682707 h 2917309"/>
                    <a:gd name="connsiteX5" fmla="*/ 2510140 w 3742186"/>
                    <a:gd name="connsiteY5" fmla="*/ 1624403 h 2917309"/>
                    <a:gd name="connsiteX6" fmla="*/ 3001459 w 3742186"/>
                    <a:gd name="connsiteY6" fmla="*/ 2484212 h 2917309"/>
                    <a:gd name="connsiteX7" fmla="*/ 3110641 w 3742186"/>
                    <a:gd name="connsiteY7" fmla="*/ 2839054 h 2917309"/>
                    <a:gd name="connsiteX8" fmla="*/ 3656552 w 3742186"/>
                    <a:gd name="connsiteY8" fmla="*/ 2784463 h 2917309"/>
                    <a:gd name="connsiteX9" fmla="*/ 3724790 w 3742186"/>
                    <a:gd name="connsiteY9" fmla="*/ 1474278 h 2917309"/>
                    <a:gd name="connsiteX10" fmla="*/ 3492779 w 3742186"/>
                    <a:gd name="connsiteY10" fmla="*/ 286922 h 2917309"/>
                    <a:gd name="connsiteX11" fmla="*/ 2919572 w 3742186"/>
                    <a:gd name="connsiteY11" fmla="*/ 54910 h 2917309"/>
                    <a:gd name="connsiteX12" fmla="*/ 681339 w 3742186"/>
                    <a:gd name="connsiteY12" fmla="*/ 54911 h 2917309"/>
                    <a:gd name="connsiteX13" fmla="*/ 26247 w 3742186"/>
                    <a:gd name="connsiteY13" fmla="*/ 13967 h 2917309"/>
                    <a:gd name="connsiteX14" fmla="*/ 190020 w 3742186"/>
                    <a:gd name="connsiteY14" fmla="*/ 327866 h 2917309"/>
                    <a:gd name="connsiteX0" fmla="*/ 135429 w 3769368"/>
                    <a:gd name="connsiteY0" fmla="*/ 259627 h 2917309"/>
                    <a:gd name="connsiteX1" fmla="*/ 408384 w 3769368"/>
                    <a:gd name="connsiteY1" fmla="*/ 164093 h 2917309"/>
                    <a:gd name="connsiteX2" fmla="*/ 967943 w 3769368"/>
                    <a:gd name="connsiteY2" fmla="*/ 123149 h 2917309"/>
                    <a:gd name="connsiteX3" fmla="*/ 1254546 w 3769368"/>
                    <a:gd name="connsiteY3" fmla="*/ 177740 h 2917309"/>
                    <a:gd name="connsiteX4" fmla="*/ 1855047 w 3769368"/>
                    <a:gd name="connsiteY4" fmla="*/ 682707 h 2917309"/>
                    <a:gd name="connsiteX5" fmla="*/ 2510140 w 3769368"/>
                    <a:gd name="connsiteY5" fmla="*/ 1624403 h 2917309"/>
                    <a:gd name="connsiteX6" fmla="*/ 3001459 w 3769368"/>
                    <a:gd name="connsiteY6" fmla="*/ 2484212 h 2917309"/>
                    <a:gd name="connsiteX7" fmla="*/ 3110641 w 3769368"/>
                    <a:gd name="connsiteY7" fmla="*/ 2839054 h 2917309"/>
                    <a:gd name="connsiteX8" fmla="*/ 3656552 w 3769368"/>
                    <a:gd name="connsiteY8" fmla="*/ 2784463 h 2917309"/>
                    <a:gd name="connsiteX9" fmla="*/ 3724790 w 3769368"/>
                    <a:gd name="connsiteY9" fmla="*/ 1474278 h 2917309"/>
                    <a:gd name="connsiteX10" fmla="*/ 3124289 w 3769368"/>
                    <a:gd name="connsiteY10" fmla="*/ 750946 h 2917309"/>
                    <a:gd name="connsiteX11" fmla="*/ 3492779 w 3769368"/>
                    <a:gd name="connsiteY11" fmla="*/ 286922 h 2917309"/>
                    <a:gd name="connsiteX12" fmla="*/ 2919572 w 3769368"/>
                    <a:gd name="connsiteY12" fmla="*/ 54910 h 2917309"/>
                    <a:gd name="connsiteX13" fmla="*/ 681339 w 3769368"/>
                    <a:gd name="connsiteY13" fmla="*/ 54911 h 2917309"/>
                    <a:gd name="connsiteX14" fmla="*/ 26247 w 3769368"/>
                    <a:gd name="connsiteY14" fmla="*/ 13967 h 2917309"/>
                    <a:gd name="connsiteX15" fmla="*/ 190020 w 3769368"/>
                    <a:gd name="connsiteY15" fmla="*/ 327866 h 2917309"/>
                    <a:gd name="connsiteX0" fmla="*/ 135429 w 3769368"/>
                    <a:gd name="connsiteY0" fmla="*/ 259627 h 2917309"/>
                    <a:gd name="connsiteX1" fmla="*/ 408384 w 3769368"/>
                    <a:gd name="connsiteY1" fmla="*/ 164093 h 2917309"/>
                    <a:gd name="connsiteX2" fmla="*/ 967943 w 3769368"/>
                    <a:gd name="connsiteY2" fmla="*/ 123149 h 2917309"/>
                    <a:gd name="connsiteX3" fmla="*/ 1254546 w 3769368"/>
                    <a:gd name="connsiteY3" fmla="*/ 177740 h 2917309"/>
                    <a:gd name="connsiteX4" fmla="*/ 1855047 w 3769368"/>
                    <a:gd name="connsiteY4" fmla="*/ 682707 h 2917309"/>
                    <a:gd name="connsiteX5" fmla="*/ 2510140 w 3769368"/>
                    <a:gd name="connsiteY5" fmla="*/ 1624403 h 2917309"/>
                    <a:gd name="connsiteX6" fmla="*/ 3001459 w 3769368"/>
                    <a:gd name="connsiteY6" fmla="*/ 2484212 h 2917309"/>
                    <a:gd name="connsiteX7" fmla="*/ 3110641 w 3769368"/>
                    <a:gd name="connsiteY7" fmla="*/ 2839054 h 2917309"/>
                    <a:gd name="connsiteX8" fmla="*/ 3656552 w 3769368"/>
                    <a:gd name="connsiteY8" fmla="*/ 2784463 h 2917309"/>
                    <a:gd name="connsiteX9" fmla="*/ 3724790 w 3769368"/>
                    <a:gd name="connsiteY9" fmla="*/ 1474278 h 2917309"/>
                    <a:gd name="connsiteX10" fmla="*/ 3124289 w 3769368"/>
                    <a:gd name="connsiteY10" fmla="*/ 750946 h 2917309"/>
                    <a:gd name="connsiteX11" fmla="*/ 2919572 w 3769368"/>
                    <a:gd name="connsiteY11" fmla="*/ 54910 h 2917309"/>
                    <a:gd name="connsiteX12" fmla="*/ 681339 w 3769368"/>
                    <a:gd name="connsiteY12" fmla="*/ 54911 h 2917309"/>
                    <a:gd name="connsiteX13" fmla="*/ 26247 w 3769368"/>
                    <a:gd name="connsiteY13" fmla="*/ 13967 h 2917309"/>
                    <a:gd name="connsiteX14" fmla="*/ 190020 w 3769368"/>
                    <a:gd name="connsiteY14" fmla="*/ 327866 h 2917309"/>
                    <a:gd name="connsiteX0" fmla="*/ 135429 w 3656561"/>
                    <a:gd name="connsiteY0" fmla="*/ 259627 h 2968435"/>
                    <a:gd name="connsiteX1" fmla="*/ 408384 w 3656561"/>
                    <a:gd name="connsiteY1" fmla="*/ 164093 h 2968435"/>
                    <a:gd name="connsiteX2" fmla="*/ 967943 w 3656561"/>
                    <a:gd name="connsiteY2" fmla="*/ 123149 h 2968435"/>
                    <a:gd name="connsiteX3" fmla="*/ 1254546 w 3656561"/>
                    <a:gd name="connsiteY3" fmla="*/ 177740 h 2968435"/>
                    <a:gd name="connsiteX4" fmla="*/ 1855047 w 3656561"/>
                    <a:gd name="connsiteY4" fmla="*/ 682707 h 2968435"/>
                    <a:gd name="connsiteX5" fmla="*/ 2510140 w 3656561"/>
                    <a:gd name="connsiteY5" fmla="*/ 1624403 h 2968435"/>
                    <a:gd name="connsiteX6" fmla="*/ 3001459 w 3656561"/>
                    <a:gd name="connsiteY6" fmla="*/ 2484212 h 2968435"/>
                    <a:gd name="connsiteX7" fmla="*/ 3110641 w 3656561"/>
                    <a:gd name="connsiteY7" fmla="*/ 2839054 h 2968435"/>
                    <a:gd name="connsiteX8" fmla="*/ 3656552 w 3656561"/>
                    <a:gd name="connsiteY8" fmla="*/ 2784463 h 2968435"/>
                    <a:gd name="connsiteX9" fmla="*/ 3124289 w 3656561"/>
                    <a:gd name="connsiteY9" fmla="*/ 750946 h 2968435"/>
                    <a:gd name="connsiteX10" fmla="*/ 2919572 w 3656561"/>
                    <a:gd name="connsiteY10" fmla="*/ 54910 h 2968435"/>
                    <a:gd name="connsiteX11" fmla="*/ 681339 w 3656561"/>
                    <a:gd name="connsiteY11" fmla="*/ 54911 h 2968435"/>
                    <a:gd name="connsiteX12" fmla="*/ 26247 w 3656561"/>
                    <a:gd name="connsiteY12" fmla="*/ 13967 h 2968435"/>
                    <a:gd name="connsiteX13" fmla="*/ 190020 w 3656561"/>
                    <a:gd name="connsiteY13" fmla="*/ 327866 h 2968435"/>
                    <a:gd name="connsiteX0" fmla="*/ 135429 w 3139465"/>
                    <a:gd name="connsiteY0" fmla="*/ 259627 h 2934320"/>
                    <a:gd name="connsiteX1" fmla="*/ 408384 w 3139465"/>
                    <a:gd name="connsiteY1" fmla="*/ 164093 h 2934320"/>
                    <a:gd name="connsiteX2" fmla="*/ 967943 w 3139465"/>
                    <a:gd name="connsiteY2" fmla="*/ 123149 h 2934320"/>
                    <a:gd name="connsiteX3" fmla="*/ 1254546 w 3139465"/>
                    <a:gd name="connsiteY3" fmla="*/ 177740 h 2934320"/>
                    <a:gd name="connsiteX4" fmla="*/ 1855047 w 3139465"/>
                    <a:gd name="connsiteY4" fmla="*/ 682707 h 2934320"/>
                    <a:gd name="connsiteX5" fmla="*/ 2510140 w 3139465"/>
                    <a:gd name="connsiteY5" fmla="*/ 1624403 h 2934320"/>
                    <a:gd name="connsiteX6" fmla="*/ 3001459 w 3139465"/>
                    <a:gd name="connsiteY6" fmla="*/ 2484212 h 2934320"/>
                    <a:gd name="connsiteX7" fmla="*/ 3110641 w 3139465"/>
                    <a:gd name="connsiteY7" fmla="*/ 2839054 h 2934320"/>
                    <a:gd name="connsiteX8" fmla="*/ 3124289 w 3139465"/>
                    <a:gd name="connsiteY8" fmla="*/ 750946 h 2934320"/>
                    <a:gd name="connsiteX9" fmla="*/ 2919572 w 3139465"/>
                    <a:gd name="connsiteY9" fmla="*/ 54910 h 2934320"/>
                    <a:gd name="connsiteX10" fmla="*/ 681339 w 3139465"/>
                    <a:gd name="connsiteY10" fmla="*/ 54911 h 2934320"/>
                    <a:gd name="connsiteX11" fmla="*/ 26247 w 3139465"/>
                    <a:gd name="connsiteY11" fmla="*/ 13967 h 2934320"/>
                    <a:gd name="connsiteX12" fmla="*/ 190020 w 3139465"/>
                    <a:gd name="connsiteY12" fmla="*/ 327866 h 2934320"/>
                    <a:gd name="connsiteX0" fmla="*/ 135429 w 3225978"/>
                    <a:gd name="connsiteY0" fmla="*/ 259627 h 2973940"/>
                    <a:gd name="connsiteX1" fmla="*/ 408384 w 3225978"/>
                    <a:gd name="connsiteY1" fmla="*/ 164093 h 2973940"/>
                    <a:gd name="connsiteX2" fmla="*/ 967943 w 3225978"/>
                    <a:gd name="connsiteY2" fmla="*/ 123149 h 2973940"/>
                    <a:gd name="connsiteX3" fmla="*/ 1254546 w 3225978"/>
                    <a:gd name="connsiteY3" fmla="*/ 177740 h 2973940"/>
                    <a:gd name="connsiteX4" fmla="*/ 1855047 w 3225978"/>
                    <a:gd name="connsiteY4" fmla="*/ 682707 h 2973940"/>
                    <a:gd name="connsiteX5" fmla="*/ 2510140 w 3225978"/>
                    <a:gd name="connsiteY5" fmla="*/ 1624403 h 2973940"/>
                    <a:gd name="connsiteX6" fmla="*/ 3001459 w 3225978"/>
                    <a:gd name="connsiteY6" fmla="*/ 2484212 h 2973940"/>
                    <a:gd name="connsiteX7" fmla="*/ 3110641 w 3225978"/>
                    <a:gd name="connsiteY7" fmla="*/ 2839054 h 2973940"/>
                    <a:gd name="connsiteX8" fmla="*/ 3220038 w 3225978"/>
                    <a:gd name="connsiteY8" fmla="*/ 182259 h 2973940"/>
                    <a:gd name="connsiteX9" fmla="*/ 2919572 w 3225978"/>
                    <a:gd name="connsiteY9" fmla="*/ 54910 h 2973940"/>
                    <a:gd name="connsiteX10" fmla="*/ 681339 w 3225978"/>
                    <a:gd name="connsiteY10" fmla="*/ 54911 h 2973940"/>
                    <a:gd name="connsiteX11" fmla="*/ 26247 w 3225978"/>
                    <a:gd name="connsiteY11" fmla="*/ 13967 h 2973940"/>
                    <a:gd name="connsiteX12" fmla="*/ 190020 w 3225978"/>
                    <a:gd name="connsiteY12" fmla="*/ 327866 h 2973940"/>
                    <a:gd name="connsiteX0" fmla="*/ 169571 w 3260120"/>
                    <a:gd name="connsiteY0" fmla="*/ 356919 h 3071232"/>
                    <a:gd name="connsiteX1" fmla="*/ 442526 w 3260120"/>
                    <a:gd name="connsiteY1" fmla="*/ 261385 h 3071232"/>
                    <a:gd name="connsiteX2" fmla="*/ 1002085 w 3260120"/>
                    <a:gd name="connsiteY2" fmla="*/ 220441 h 3071232"/>
                    <a:gd name="connsiteX3" fmla="*/ 1288688 w 3260120"/>
                    <a:gd name="connsiteY3" fmla="*/ 275032 h 3071232"/>
                    <a:gd name="connsiteX4" fmla="*/ 1889189 w 3260120"/>
                    <a:gd name="connsiteY4" fmla="*/ 779999 h 3071232"/>
                    <a:gd name="connsiteX5" fmla="*/ 2544282 w 3260120"/>
                    <a:gd name="connsiteY5" fmla="*/ 1721695 h 3071232"/>
                    <a:gd name="connsiteX6" fmla="*/ 3035601 w 3260120"/>
                    <a:gd name="connsiteY6" fmla="*/ 2581504 h 3071232"/>
                    <a:gd name="connsiteX7" fmla="*/ 3144783 w 3260120"/>
                    <a:gd name="connsiteY7" fmla="*/ 2936346 h 3071232"/>
                    <a:gd name="connsiteX8" fmla="*/ 3254180 w 3260120"/>
                    <a:gd name="connsiteY8" fmla="*/ 279551 h 3071232"/>
                    <a:gd name="connsiteX9" fmla="*/ 2953714 w 3260120"/>
                    <a:gd name="connsiteY9" fmla="*/ 152202 h 3071232"/>
                    <a:gd name="connsiteX10" fmla="*/ 715481 w 3260120"/>
                    <a:gd name="connsiteY10" fmla="*/ 152203 h 3071232"/>
                    <a:gd name="connsiteX11" fmla="*/ 22090 w 3260120"/>
                    <a:gd name="connsiteY11" fmla="*/ 7860 h 3071232"/>
                    <a:gd name="connsiteX12" fmla="*/ 224162 w 3260120"/>
                    <a:gd name="connsiteY12" fmla="*/ 425158 h 307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60120" h="3071232">
                      <a:moveTo>
                        <a:pt x="169571" y="356919"/>
                      </a:moveTo>
                      <a:cubicBezTo>
                        <a:pt x="236672" y="320525"/>
                        <a:pt x="303774" y="284131"/>
                        <a:pt x="442526" y="261385"/>
                      </a:cubicBezTo>
                      <a:cubicBezTo>
                        <a:pt x="581278" y="238639"/>
                        <a:pt x="861058" y="218166"/>
                        <a:pt x="1002085" y="220441"/>
                      </a:cubicBezTo>
                      <a:cubicBezTo>
                        <a:pt x="1143112" y="222715"/>
                        <a:pt x="1140837" y="181772"/>
                        <a:pt x="1288688" y="275032"/>
                      </a:cubicBezTo>
                      <a:cubicBezTo>
                        <a:pt x="1436539" y="368292"/>
                        <a:pt x="1679923" y="538889"/>
                        <a:pt x="1889189" y="779999"/>
                      </a:cubicBezTo>
                      <a:cubicBezTo>
                        <a:pt x="2098455" y="1021110"/>
                        <a:pt x="2353213" y="1421444"/>
                        <a:pt x="2544282" y="1721695"/>
                      </a:cubicBezTo>
                      <a:cubicBezTo>
                        <a:pt x="2735351" y="2021946"/>
                        <a:pt x="2935518" y="2379062"/>
                        <a:pt x="3035601" y="2581504"/>
                      </a:cubicBezTo>
                      <a:cubicBezTo>
                        <a:pt x="3135684" y="2783946"/>
                        <a:pt x="3108353" y="3320005"/>
                        <a:pt x="3144783" y="2936346"/>
                      </a:cubicBezTo>
                      <a:cubicBezTo>
                        <a:pt x="3181213" y="2552687"/>
                        <a:pt x="3286025" y="743575"/>
                        <a:pt x="3254180" y="279551"/>
                      </a:cubicBezTo>
                      <a:cubicBezTo>
                        <a:pt x="3119977" y="42990"/>
                        <a:pt x="3376831" y="173427"/>
                        <a:pt x="2953714" y="152202"/>
                      </a:cubicBezTo>
                      <a:cubicBezTo>
                        <a:pt x="2530598" y="130977"/>
                        <a:pt x="1204085" y="176260"/>
                        <a:pt x="715481" y="152203"/>
                      </a:cubicBezTo>
                      <a:cubicBezTo>
                        <a:pt x="226877" y="128146"/>
                        <a:pt x="103976" y="-37632"/>
                        <a:pt x="22090" y="7860"/>
                      </a:cubicBezTo>
                      <a:cubicBezTo>
                        <a:pt x="-59796" y="53352"/>
                        <a:pt x="103607" y="276169"/>
                        <a:pt x="224162" y="425158"/>
                      </a:cubicBez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6" name="Forme libre 145"/>
                <p:cNvSpPr/>
                <p:nvPr/>
              </p:nvSpPr>
              <p:spPr>
                <a:xfrm>
                  <a:off x="-26857" y="3425321"/>
                  <a:ext cx="3906437" cy="3038145"/>
                </a:xfrm>
                <a:custGeom>
                  <a:avLst/>
                  <a:gdLst>
                    <a:gd name="connsiteX0" fmla="*/ 269255 w 3467399"/>
                    <a:gd name="connsiteY0" fmla="*/ 54193 h 2581819"/>
                    <a:gd name="connsiteX1" fmla="*/ 460324 w 3467399"/>
                    <a:gd name="connsiteY1" fmla="*/ 327149 h 2581819"/>
                    <a:gd name="connsiteX2" fmla="*/ 760575 w 3467399"/>
                    <a:gd name="connsiteY2" fmla="*/ 559161 h 2581819"/>
                    <a:gd name="connsiteX3" fmla="*/ 1047178 w 3467399"/>
                    <a:gd name="connsiteY3" fmla="*/ 859411 h 2581819"/>
                    <a:gd name="connsiteX4" fmla="*/ 1552145 w 3467399"/>
                    <a:gd name="connsiteY4" fmla="*/ 1378026 h 2581819"/>
                    <a:gd name="connsiteX5" fmla="*/ 2043464 w 3467399"/>
                    <a:gd name="connsiteY5" fmla="*/ 1855698 h 2581819"/>
                    <a:gd name="connsiteX6" fmla="*/ 2766796 w 3467399"/>
                    <a:gd name="connsiteY6" fmla="*/ 2210540 h 2581819"/>
                    <a:gd name="connsiteX7" fmla="*/ 3285411 w 3467399"/>
                    <a:gd name="connsiteY7" fmla="*/ 2306074 h 2581819"/>
                    <a:gd name="connsiteX8" fmla="*/ 3258115 w 3467399"/>
                    <a:gd name="connsiteY8" fmla="*/ 2524438 h 2581819"/>
                    <a:gd name="connsiteX9" fmla="*/ 842461 w 3467399"/>
                    <a:gd name="connsiteY9" fmla="*/ 2415256 h 2581819"/>
                    <a:gd name="connsiteX10" fmla="*/ 132778 w 3467399"/>
                    <a:gd name="connsiteY10" fmla="*/ 2428904 h 2581819"/>
                    <a:gd name="connsiteX11" fmla="*/ 9948 w 3467399"/>
                    <a:gd name="connsiteY11" fmla="*/ 258910 h 2581819"/>
                    <a:gd name="connsiteX12" fmla="*/ 269255 w 3467399"/>
                    <a:gd name="connsiteY12" fmla="*/ 122432 h 2581819"/>
                    <a:gd name="connsiteX0" fmla="*/ 161795 w 3359939"/>
                    <a:gd name="connsiteY0" fmla="*/ 0 h 2537720"/>
                    <a:gd name="connsiteX1" fmla="*/ 352864 w 3359939"/>
                    <a:gd name="connsiteY1" fmla="*/ 272956 h 2537720"/>
                    <a:gd name="connsiteX2" fmla="*/ 653115 w 3359939"/>
                    <a:gd name="connsiteY2" fmla="*/ 504968 h 2537720"/>
                    <a:gd name="connsiteX3" fmla="*/ 939718 w 3359939"/>
                    <a:gd name="connsiteY3" fmla="*/ 805218 h 2537720"/>
                    <a:gd name="connsiteX4" fmla="*/ 1444685 w 3359939"/>
                    <a:gd name="connsiteY4" fmla="*/ 1323833 h 2537720"/>
                    <a:gd name="connsiteX5" fmla="*/ 1936004 w 3359939"/>
                    <a:gd name="connsiteY5" fmla="*/ 1801505 h 2537720"/>
                    <a:gd name="connsiteX6" fmla="*/ 2659336 w 3359939"/>
                    <a:gd name="connsiteY6" fmla="*/ 2156347 h 2537720"/>
                    <a:gd name="connsiteX7" fmla="*/ 3177951 w 3359939"/>
                    <a:gd name="connsiteY7" fmla="*/ 2251881 h 2537720"/>
                    <a:gd name="connsiteX8" fmla="*/ 3150655 w 3359939"/>
                    <a:gd name="connsiteY8" fmla="*/ 2470245 h 2537720"/>
                    <a:gd name="connsiteX9" fmla="*/ 735001 w 3359939"/>
                    <a:gd name="connsiteY9" fmla="*/ 2361063 h 2537720"/>
                    <a:gd name="connsiteX10" fmla="*/ 25318 w 3359939"/>
                    <a:gd name="connsiteY10" fmla="*/ 2374711 h 2537720"/>
                    <a:gd name="connsiteX11" fmla="*/ 161795 w 3359939"/>
                    <a:gd name="connsiteY11" fmla="*/ 68239 h 2537720"/>
                    <a:gd name="connsiteX0" fmla="*/ 186308 w 3384452"/>
                    <a:gd name="connsiteY0" fmla="*/ 0 h 2538729"/>
                    <a:gd name="connsiteX1" fmla="*/ 377377 w 3384452"/>
                    <a:gd name="connsiteY1" fmla="*/ 272956 h 2538729"/>
                    <a:gd name="connsiteX2" fmla="*/ 677628 w 3384452"/>
                    <a:gd name="connsiteY2" fmla="*/ 504968 h 2538729"/>
                    <a:gd name="connsiteX3" fmla="*/ 964231 w 3384452"/>
                    <a:gd name="connsiteY3" fmla="*/ 805218 h 2538729"/>
                    <a:gd name="connsiteX4" fmla="*/ 1469198 w 3384452"/>
                    <a:gd name="connsiteY4" fmla="*/ 1323833 h 2538729"/>
                    <a:gd name="connsiteX5" fmla="*/ 1960517 w 3384452"/>
                    <a:gd name="connsiteY5" fmla="*/ 1801505 h 2538729"/>
                    <a:gd name="connsiteX6" fmla="*/ 2683849 w 3384452"/>
                    <a:gd name="connsiteY6" fmla="*/ 2156347 h 2538729"/>
                    <a:gd name="connsiteX7" fmla="*/ 3202464 w 3384452"/>
                    <a:gd name="connsiteY7" fmla="*/ 2251881 h 2538729"/>
                    <a:gd name="connsiteX8" fmla="*/ 3175168 w 3384452"/>
                    <a:gd name="connsiteY8" fmla="*/ 2470245 h 2538729"/>
                    <a:gd name="connsiteX9" fmla="*/ 759514 w 3384452"/>
                    <a:gd name="connsiteY9" fmla="*/ 2361063 h 2538729"/>
                    <a:gd name="connsiteX10" fmla="*/ 49831 w 3384452"/>
                    <a:gd name="connsiteY10" fmla="*/ 2374711 h 2538729"/>
                    <a:gd name="connsiteX11" fmla="*/ 77126 w 3384452"/>
                    <a:gd name="connsiteY11" fmla="*/ 54592 h 2538729"/>
                    <a:gd name="connsiteX0" fmla="*/ 157691 w 3355835"/>
                    <a:gd name="connsiteY0" fmla="*/ 0 h 2517254"/>
                    <a:gd name="connsiteX1" fmla="*/ 348760 w 3355835"/>
                    <a:gd name="connsiteY1" fmla="*/ 272956 h 2517254"/>
                    <a:gd name="connsiteX2" fmla="*/ 649011 w 3355835"/>
                    <a:gd name="connsiteY2" fmla="*/ 504968 h 2517254"/>
                    <a:gd name="connsiteX3" fmla="*/ 935614 w 3355835"/>
                    <a:gd name="connsiteY3" fmla="*/ 805218 h 2517254"/>
                    <a:gd name="connsiteX4" fmla="*/ 1440581 w 3355835"/>
                    <a:gd name="connsiteY4" fmla="*/ 1323833 h 2517254"/>
                    <a:gd name="connsiteX5" fmla="*/ 1931900 w 3355835"/>
                    <a:gd name="connsiteY5" fmla="*/ 1801505 h 2517254"/>
                    <a:gd name="connsiteX6" fmla="*/ 2655232 w 3355835"/>
                    <a:gd name="connsiteY6" fmla="*/ 2156347 h 2517254"/>
                    <a:gd name="connsiteX7" fmla="*/ 3173847 w 3355835"/>
                    <a:gd name="connsiteY7" fmla="*/ 2251881 h 2517254"/>
                    <a:gd name="connsiteX8" fmla="*/ 3146551 w 3355835"/>
                    <a:gd name="connsiteY8" fmla="*/ 2470245 h 2517254"/>
                    <a:gd name="connsiteX9" fmla="*/ 730897 w 3355835"/>
                    <a:gd name="connsiteY9" fmla="*/ 2361063 h 2517254"/>
                    <a:gd name="connsiteX10" fmla="*/ 62157 w 3355835"/>
                    <a:gd name="connsiteY10" fmla="*/ 2347415 h 2517254"/>
                    <a:gd name="connsiteX11" fmla="*/ 48509 w 3355835"/>
                    <a:gd name="connsiteY11" fmla="*/ 54592 h 2517254"/>
                    <a:gd name="connsiteX0" fmla="*/ 157691 w 3355835"/>
                    <a:gd name="connsiteY0" fmla="*/ 0 h 2470245"/>
                    <a:gd name="connsiteX1" fmla="*/ 348760 w 3355835"/>
                    <a:gd name="connsiteY1" fmla="*/ 272956 h 2470245"/>
                    <a:gd name="connsiteX2" fmla="*/ 649011 w 3355835"/>
                    <a:gd name="connsiteY2" fmla="*/ 504968 h 2470245"/>
                    <a:gd name="connsiteX3" fmla="*/ 935614 w 3355835"/>
                    <a:gd name="connsiteY3" fmla="*/ 805218 h 2470245"/>
                    <a:gd name="connsiteX4" fmla="*/ 1440581 w 3355835"/>
                    <a:gd name="connsiteY4" fmla="*/ 1323833 h 2470245"/>
                    <a:gd name="connsiteX5" fmla="*/ 1931900 w 3355835"/>
                    <a:gd name="connsiteY5" fmla="*/ 1801505 h 2470245"/>
                    <a:gd name="connsiteX6" fmla="*/ 2655232 w 3355835"/>
                    <a:gd name="connsiteY6" fmla="*/ 2156347 h 2470245"/>
                    <a:gd name="connsiteX7" fmla="*/ 3173847 w 3355835"/>
                    <a:gd name="connsiteY7" fmla="*/ 2251881 h 2470245"/>
                    <a:gd name="connsiteX8" fmla="*/ 3146551 w 3355835"/>
                    <a:gd name="connsiteY8" fmla="*/ 2470245 h 2470245"/>
                    <a:gd name="connsiteX9" fmla="*/ 62157 w 3355835"/>
                    <a:gd name="connsiteY9" fmla="*/ 2347415 h 2470245"/>
                    <a:gd name="connsiteX10" fmla="*/ 48509 w 3355835"/>
                    <a:gd name="connsiteY10" fmla="*/ 54592 h 2470245"/>
                    <a:gd name="connsiteX0" fmla="*/ 157691 w 3306575"/>
                    <a:gd name="connsiteY0" fmla="*/ 0 h 2494326"/>
                    <a:gd name="connsiteX1" fmla="*/ 348760 w 3306575"/>
                    <a:gd name="connsiteY1" fmla="*/ 272956 h 2494326"/>
                    <a:gd name="connsiteX2" fmla="*/ 649011 w 3306575"/>
                    <a:gd name="connsiteY2" fmla="*/ 504968 h 2494326"/>
                    <a:gd name="connsiteX3" fmla="*/ 935614 w 3306575"/>
                    <a:gd name="connsiteY3" fmla="*/ 805218 h 2494326"/>
                    <a:gd name="connsiteX4" fmla="*/ 1440581 w 3306575"/>
                    <a:gd name="connsiteY4" fmla="*/ 1323833 h 2494326"/>
                    <a:gd name="connsiteX5" fmla="*/ 1931900 w 3306575"/>
                    <a:gd name="connsiteY5" fmla="*/ 1801505 h 2494326"/>
                    <a:gd name="connsiteX6" fmla="*/ 2655232 w 3306575"/>
                    <a:gd name="connsiteY6" fmla="*/ 2156347 h 2494326"/>
                    <a:gd name="connsiteX7" fmla="*/ 3173847 w 3306575"/>
                    <a:gd name="connsiteY7" fmla="*/ 2251881 h 2494326"/>
                    <a:gd name="connsiteX8" fmla="*/ 62157 w 3306575"/>
                    <a:gd name="connsiteY8" fmla="*/ 2347415 h 2494326"/>
                    <a:gd name="connsiteX9" fmla="*/ 48509 w 3306575"/>
                    <a:gd name="connsiteY9" fmla="*/ 54592 h 2494326"/>
                    <a:gd name="connsiteX0" fmla="*/ 228402 w 3276836"/>
                    <a:gd name="connsiteY0" fmla="*/ 0 h 2495259"/>
                    <a:gd name="connsiteX1" fmla="*/ 419471 w 3276836"/>
                    <a:gd name="connsiteY1" fmla="*/ 272956 h 2495259"/>
                    <a:gd name="connsiteX2" fmla="*/ 719722 w 3276836"/>
                    <a:gd name="connsiteY2" fmla="*/ 504968 h 2495259"/>
                    <a:gd name="connsiteX3" fmla="*/ 1006325 w 3276836"/>
                    <a:gd name="connsiteY3" fmla="*/ 805218 h 2495259"/>
                    <a:gd name="connsiteX4" fmla="*/ 1511292 w 3276836"/>
                    <a:gd name="connsiteY4" fmla="*/ 1323833 h 2495259"/>
                    <a:gd name="connsiteX5" fmla="*/ 2002611 w 3276836"/>
                    <a:gd name="connsiteY5" fmla="*/ 1801505 h 2495259"/>
                    <a:gd name="connsiteX6" fmla="*/ 2725943 w 3276836"/>
                    <a:gd name="connsiteY6" fmla="*/ 2156347 h 2495259"/>
                    <a:gd name="connsiteX7" fmla="*/ 3244558 w 3276836"/>
                    <a:gd name="connsiteY7" fmla="*/ 2251881 h 2495259"/>
                    <a:gd name="connsiteX8" fmla="*/ 1770599 w 3276836"/>
                    <a:gd name="connsiteY8" fmla="*/ 2265528 h 2495259"/>
                    <a:gd name="connsiteX9" fmla="*/ 132868 w 3276836"/>
                    <a:gd name="connsiteY9" fmla="*/ 2347415 h 2495259"/>
                    <a:gd name="connsiteX10" fmla="*/ 119220 w 3276836"/>
                    <a:gd name="connsiteY10" fmla="*/ 54592 h 2495259"/>
                    <a:gd name="connsiteX0" fmla="*/ 228402 w 3276836"/>
                    <a:gd name="connsiteY0" fmla="*/ 0 h 2495259"/>
                    <a:gd name="connsiteX1" fmla="*/ 419471 w 3276836"/>
                    <a:gd name="connsiteY1" fmla="*/ 272956 h 2495259"/>
                    <a:gd name="connsiteX2" fmla="*/ 719722 w 3276836"/>
                    <a:gd name="connsiteY2" fmla="*/ 504968 h 2495259"/>
                    <a:gd name="connsiteX3" fmla="*/ 1006325 w 3276836"/>
                    <a:gd name="connsiteY3" fmla="*/ 805218 h 2495259"/>
                    <a:gd name="connsiteX4" fmla="*/ 1511292 w 3276836"/>
                    <a:gd name="connsiteY4" fmla="*/ 1323833 h 2495259"/>
                    <a:gd name="connsiteX5" fmla="*/ 2002611 w 3276836"/>
                    <a:gd name="connsiteY5" fmla="*/ 1801505 h 2495259"/>
                    <a:gd name="connsiteX6" fmla="*/ 2725943 w 3276836"/>
                    <a:gd name="connsiteY6" fmla="*/ 2156347 h 2495259"/>
                    <a:gd name="connsiteX7" fmla="*/ 3244558 w 3276836"/>
                    <a:gd name="connsiteY7" fmla="*/ 2251881 h 2495259"/>
                    <a:gd name="connsiteX8" fmla="*/ 1770599 w 3276836"/>
                    <a:gd name="connsiteY8" fmla="*/ 2265528 h 2495259"/>
                    <a:gd name="connsiteX9" fmla="*/ 132868 w 3276836"/>
                    <a:gd name="connsiteY9" fmla="*/ 2347415 h 2495259"/>
                    <a:gd name="connsiteX10" fmla="*/ 119220 w 3276836"/>
                    <a:gd name="connsiteY10" fmla="*/ 54592 h 2495259"/>
                    <a:gd name="connsiteX0" fmla="*/ 228402 w 3276836"/>
                    <a:gd name="connsiteY0" fmla="*/ 0 h 2347415"/>
                    <a:gd name="connsiteX1" fmla="*/ 419471 w 3276836"/>
                    <a:gd name="connsiteY1" fmla="*/ 272956 h 2347415"/>
                    <a:gd name="connsiteX2" fmla="*/ 719722 w 3276836"/>
                    <a:gd name="connsiteY2" fmla="*/ 504968 h 2347415"/>
                    <a:gd name="connsiteX3" fmla="*/ 1006325 w 3276836"/>
                    <a:gd name="connsiteY3" fmla="*/ 805218 h 2347415"/>
                    <a:gd name="connsiteX4" fmla="*/ 1511292 w 3276836"/>
                    <a:gd name="connsiteY4" fmla="*/ 1323833 h 2347415"/>
                    <a:gd name="connsiteX5" fmla="*/ 2002611 w 3276836"/>
                    <a:gd name="connsiteY5" fmla="*/ 1801505 h 2347415"/>
                    <a:gd name="connsiteX6" fmla="*/ 2725943 w 3276836"/>
                    <a:gd name="connsiteY6" fmla="*/ 2156347 h 2347415"/>
                    <a:gd name="connsiteX7" fmla="*/ 3244558 w 3276836"/>
                    <a:gd name="connsiteY7" fmla="*/ 2251881 h 2347415"/>
                    <a:gd name="connsiteX8" fmla="*/ 1770599 w 3276836"/>
                    <a:gd name="connsiteY8" fmla="*/ 2265528 h 2347415"/>
                    <a:gd name="connsiteX9" fmla="*/ 132868 w 3276836"/>
                    <a:gd name="connsiteY9" fmla="*/ 2347415 h 2347415"/>
                    <a:gd name="connsiteX10" fmla="*/ 119220 w 3276836"/>
                    <a:gd name="connsiteY10" fmla="*/ 54592 h 2347415"/>
                    <a:gd name="connsiteX0" fmla="*/ 218972 w 3267406"/>
                    <a:gd name="connsiteY0" fmla="*/ 0 h 2279288"/>
                    <a:gd name="connsiteX1" fmla="*/ 410041 w 3267406"/>
                    <a:gd name="connsiteY1" fmla="*/ 272956 h 2279288"/>
                    <a:gd name="connsiteX2" fmla="*/ 710292 w 3267406"/>
                    <a:gd name="connsiteY2" fmla="*/ 504968 h 2279288"/>
                    <a:gd name="connsiteX3" fmla="*/ 996895 w 3267406"/>
                    <a:gd name="connsiteY3" fmla="*/ 805218 h 2279288"/>
                    <a:gd name="connsiteX4" fmla="*/ 1501862 w 3267406"/>
                    <a:gd name="connsiteY4" fmla="*/ 1323833 h 2279288"/>
                    <a:gd name="connsiteX5" fmla="*/ 1993181 w 3267406"/>
                    <a:gd name="connsiteY5" fmla="*/ 1801505 h 2279288"/>
                    <a:gd name="connsiteX6" fmla="*/ 2716513 w 3267406"/>
                    <a:gd name="connsiteY6" fmla="*/ 2156347 h 2279288"/>
                    <a:gd name="connsiteX7" fmla="*/ 3235128 w 3267406"/>
                    <a:gd name="connsiteY7" fmla="*/ 2251881 h 2279288"/>
                    <a:gd name="connsiteX8" fmla="*/ 1761169 w 3267406"/>
                    <a:gd name="connsiteY8" fmla="*/ 2265528 h 2279288"/>
                    <a:gd name="connsiteX9" fmla="*/ 137086 w 3267406"/>
                    <a:gd name="connsiteY9" fmla="*/ 2279176 h 2279288"/>
                    <a:gd name="connsiteX10" fmla="*/ 109790 w 3267406"/>
                    <a:gd name="connsiteY10" fmla="*/ 54592 h 2279288"/>
                    <a:gd name="connsiteX0" fmla="*/ 109182 w 3157616"/>
                    <a:gd name="connsiteY0" fmla="*/ 0 h 2279288"/>
                    <a:gd name="connsiteX1" fmla="*/ 300251 w 3157616"/>
                    <a:gd name="connsiteY1" fmla="*/ 272956 h 2279288"/>
                    <a:gd name="connsiteX2" fmla="*/ 600502 w 3157616"/>
                    <a:gd name="connsiteY2" fmla="*/ 504968 h 2279288"/>
                    <a:gd name="connsiteX3" fmla="*/ 887105 w 3157616"/>
                    <a:gd name="connsiteY3" fmla="*/ 805218 h 2279288"/>
                    <a:gd name="connsiteX4" fmla="*/ 1392072 w 3157616"/>
                    <a:gd name="connsiteY4" fmla="*/ 1323833 h 2279288"/>
                    <a:gd name="connsiteX5" fmla="*/ 1883391 w 3157616"/>
                    <a:gd name="connsiteY5" fmla="*/ 1801505 h 2279288"/>
                    <a:gd name="connsiteX6" fmla="*/ 2606723 w 3157616"/>
                    <a:gd name="connsiteY6" fmla="*/ 2156347 h 2279288"/>
                    <a:gd name="connsiteX7" fmla="*/ 3125338 w 3157616"/>
                    <a:gd name="connsiteY7" fmla="*/ 2251881 h 2279288"/>
                    <a:gd name="connsiteX8" fmla="*/ 1651379 w 3157616"/>
                    <a:gd name="connsiteY8" fmla="*/ 2265528 h 2279288"/>
                    <a:gd name="connsiteX9" fmla="*/ 27296 w 3157616"/>
                    <a:gd name="connsiteY9" fmla="*/ 2279176 h 2279288"/>
                    <a:gd name="connsiteX10" fmla="*/ 0 w 3157616"/>
                    <a:gd name="connsiteY10" fmla="*/ 54592 h 2279288"/>
                    <a:gd name="connsiteX0" fmla="*/ 109182 w 3157616"/>
                    <a:gd name="connsiteY0" fmla="*/ 0 h 2279288"/>
                    <a:gd name="connsiteX1" fmla="*/ 300251 w 3157616"/>
                    <a:gd name="connsiteY1" fmla="*/ 272956 h 2279288"/>
                    <a:gd name="connsiteX2" fmla="*/ 600502 w 3157616"/>
                    <a:gd name="connsiteY2" fmla="*/ 504968 h 2279288"/>
                    <a:gd name="connsiteX3" fmla="*/ 887105 w 3157616"/>
                    <a:gd name="connsiteY3" fmla="*/ 805218 h 2279288"/>
                    <a:gd name="connsiteX4" fmla="*/ 1426507 w 3157616"/>
                    <a:gd name="connsiteY4" fmla="*/ 1279561 h 2279288"/>
                    <a:gd name="connsiteX5" fmla="*/ 1883391 w 3157616"/>
                    <a:gd name="connsiteY5" fmla="*/ 1801505 h 2279288"/>
                    <a:gd name="connsiteX6" fmla="*/ 2606723 w 3157616"/>
                    <a:gd name="connsiteY6" fmla="*/ 2156347 h 2279288"/>
                    <a:gd name="connsiteX7" fmla="*/ 3125338 w 3157616"/>
                    <a:gd name="connsiteY7" fmla="*/ 2251881 h 2279288"/>
                    <a:gd name="connsiteX8" fmla="*/ 1651379 w 3157616"/>
                    <a:gd name="connsiteY8" fmla="*/ 2265528 h 2279288"/>
                    <a:gd name="connsiteX9" fmla="*/ 27296 w 3157616"/>
                    <a:gd name="connsiteY9" fmla="*/ 2279176 h 2279288"/>
                    <a:gd name="connsiteX10" fmla="*/ 0 w 3157616"/>
                    <a:gd name="connsiteY10" fmla="*/ 54592 h 2279288"/>
                    <a:gd name="connsiteX0" fmla="*/ 109182 w 3157764"/>
                    <a:gd name="connsiteY0" fmla="*/ 0 h 2279288"/>
                    <a:gd name="connsiteX1" fmla="*/ 300251 w 3157764"/>
                    <a:gd name="connsiteY1" fmla="*/ 272956 h 2279288"/>
                    <a:gd name="connsiteX2" fmla="*/ 600502 w 3157764"/>
                    <a:gd name="connsiteY2" fmla="*/ 504968 h 2279288"/>
                    <a:gd name="connsiteX3" fmla="*/ 887105 w 3157764"/>
                    <a:gd name="connsiteY3" fmla="*/ 805218 h 2279288"/>
                    <a:gd name="connsiteX4" fmla="*/ 1426507 w 3157764"/>
                    <a:gd name="connsiteY4" fmla="*/ 1279561 h 2279288"/>
                    <a:gd name="connsiteX5" fmla="*/ 1866173 w 3157764"/>
                    <a:gd name="connsiteY5" fmla="*/ 1712962 h 2279288"/>
                    <a:gd name="connsiteX6" fmla="*/ 2606723 w 3157764"/>
                    <a:gd name="connsiteY6" fmla="*/ 2156347 h 2279288"/>
                    <a:gd name="connsiteX7" fmla="*/ 3125338 w 3157764"/>
                    <a:gd name="connsiteY7" fmla="*/ 2251881 h 2279288"/>
                    <a:gd name="connsiteX8" fmla="*/ 1651379 w 3157764"/>
                    <a:gd name="connsiteY8" fmla="*/ 2265528 h 2279288"/>
                    <a:gd name="connsiteX9" fmla="*/ 27296 w 3157764"/>
                    <a:gd name="connsiteY9" fmla="*/ 2279176 h 2279288"/>
                    <a:gd name="connsiteX10" fmla="*/ 0 w 3157764"/>
                    <a:gd name="connsiteY10" fmla="*/ 54592 h 2279288"/>
                    <a:gd name="connsiteX0" fmla="*/ 109182 w 3163046"/>
                    <a:gd name="connsiteY0" fmla="*/ 0 h 2279288"/>
                    <a:gd name="connsiteX1" fmla="*/ 300251 w 3163046"/>
                    <a:gd name="connsiteY1" fmla="*/ 272956 h 2279288"/>
                    <a:gd name="connsiteX2" fmla="*/ 600502 w 3163046"/>
                    <a:gd name="connsiteY2" fmla="*/ 504968 h 2279288"/>
                    <a:gd name="connsiteX3" fmla="*/ 887105 w 3163046"/>
                    <a:gd name="connsiteY3" fmla="*/ 805218 h 2279288"/>
                    <a:gd name="connsiteX4" fmla="*/ 1426507 w 3163046"/>
                    <a:gd name="connsiteY4" fmla="*/ 1279561 h 2279288"/>
                    <a:gd name="connsiteX5" fmla="*/ 1866173 w 3163046"/>
                    <a:gd name="connsiteY5" fmla="*/ 1712962 h 2279288"/>
                    <a:gd name="connsiteX6" fmla="*/ 2653190 w 3163046"/>
                    <a:gd name="connsiteY6" fmla="*/ 1923633 h 2279288"/>
                    <a:gd name="connsiteX7" fmla="*/ 3125338 w 3163046"/>
                    <a:gd name="connsiteY7" fmla="*/ 2251881 h 2279288"/>
                    <a:gd name="connsiteX8" fmla="*/ 1651379 w 3163046"/>
                    <a:gd name="connsiteY8" fmla="*/ 2265528 h 2279288"/>
                    <a:gd name="connsiteX9" fmla="*/ 27296 w 3163046"/>
                    <a:gd name="connsiteY9" fmla="*/ 2279176 h 2279288"/>
                    <a:gd name="connsiteX10" fmla="*/ 0 w 3163046"/>
                    <a:gd name="connsiteY10" fmla="*/ 54592 h 2279288"/>
                    <a:gd name="connsiteX0" fmla="*/ 109182 w 3163534"/>
                    <a:gd name="connsiteY0" fmla="*/ 0 h 2279288"/>
                    <a:gd name="connsiteX1" fmla="*/ 300251 w 3163534"/>
                    <a:gd name="connsiteY1" fmla="*/ 272956 h 2279288"/>
                    <a:gd name="connsiteX2" fmla="*/ 600502 w 3163534"/>
                    <a:gd name="connsiteY2" fmla="*/ 504968 h 2279288"/>
                    <a:gd name="connsiteX3" fmla="*/ 887105 w 3163534"/>
                    <a:gd name="connsiteY3" fmla="*/ 805218 h 2279288"/>
                    <a:gd name="connsiteX4" fmla="*/ 1426507 w 3163534"/>
                    <a:gd name="connsiteY4" fmla="*/ 1279561 h 2279288"/>
                    <a:gd name="connsiteX5" fmla="*/ 1819706 w 3163534"/>
                    <a:gd name="connsiteY5" fmla="*/ 1577213 h 2279288"/>
                    <a:gd name="connsiteX6" fmla="*/ 2653190 w 3163534"/>
                    <a:gd name="connsiteY6" fmla="*/ 1923633 h 2279288"/>
                    <a:gd name="connsiteX7" fmla="*/ 3125338 w 3163534"/>
                    <a:gd name="connsiteY7" fmla="*/ 2251881 h 2279288"/>
                    <a:gd name="connsiteX8" fmla="*/ 1651379 w 3163534"/>
                    <a:gd name="connsiteY8" fmla="*/ 2265528 h 2279288"/>
                    <a:gd name="connsiteX9" fmla="*/ 27296 w 3163534"/>
                    <a:gd name="connsiteY9" fmla="*/ 2279176 h 2279288"/>
                    <a:gd name="connsiteX10" fmla="*/ 0 w 3163534"/>
                    <a:gd name="connsiteY10" fmla="*/ 54592 h 2279288"/>
                    <a:gd name="connsiteX0" fmla="*/ 109182 w 3159649"/>
                    <a:gd name="connsiteY0" fmla="*/ 0 h 2279288"/>
                    <a:gd name="connsiteX1" fmla="*/ 300251 w 3159649"/>
                    <a:gd name="connsiteY1" fmla="*/ 272956 h 2279288"/>
                    <a:gd name="connsiteX2" fmla="*/ 600502 w 3159649"/>
                    <a:gd name="connsiteY2" fmla="*/ 504968 h 2279288"/>
                    <a:gd name="connsiteX3" fmla="*/ 887105 w 3159649"/>
                    <a:gd name="connsiteY3" fmla="*/ 805218 h 2279288"/>
                    <a:gd name="connsiteX4" fmla="*/ 1426507 w 3159649"/>
                    <a:gd name="connsiteY4" fmla="*/ 1279561 h 2279288"/>
                    <a:gd name="connsiteX5" fmla="*/ 1819706 w 3159649"/>
                    <a:gd name="connsiteY5" fmla="*/ 1577213 h 2279288"/>
                    <a:gd name="connsiteX6" fmla="*/ 2223113 w 3159649"/>
                    <a:gd name="connsiteY6" fmla="*/ 1834267 h 2279288"/>
                    <a:gd name="connsiteX7" fmla="*/ 2653190 w 3159649"/>
                    <a:gd name="connsiteY7" fmla="*/ 1923633 h 2279288"/>
                    <a:gd name="connsiteX8" fmla="*/ 3125338 w 3159649"/>
                    <a:gd name="connsiteY8" fmla="*/ 2251881 h 2279288"/>
                    <a:gd name="connsiteX9" fmla="*/ 1651379 w 3159649"/>
                    <a:gd name="connsiteY9" fmla="*/ 2265528 h 2279288"/>
                    <a:gd name="connsiteX10" fmla="*/ 27296 w 3159649"/>
                    <a:gd name="connsiteY10" fmla="*/ 2279176 h 2279288"/>
                    <a:gd name="connsiteX11" fmla="*/ 0 w 3159649"/>
                    <a:gd name="connsiteY11" fmla="*/ 54592 h 227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59649" h="2279288">
                      <a:moveTo>
                        <a:pt x="109182" y="0"/>
                      </a:moveTo>
                      <a:cubicBezTo>
                        <a:pt x="163773" y="94397"/>
                        <a:pt x="218364" y="188795"/>
                        <a:pt x="300251" y="272956"/>
                      </a:cubicBezTo>
                      <a:cubicBezTo>
                        <a:pt x="382138" y="357117"/>
                        <a:pt x="502693" y="416258"/>
                        <a:pt x="600502" y="504968"/>
                      </a:cubicBezTo>
                      <a:cubicBezTo>
                        <a:pt x="698311" y="593678"/>
                        <a:pt x="749438" y="676119"/>
                        <a:pt x="887105" y="805218"/>
                      </a:cubicBezTo>
                      <a:cubicBezTo>
                        <a:pt x="1024772" y="934317"/>
                        <a:pt x="1271074" y="1150895"/>
                        <a:pt x="1426507" y="1279561"/>
                      </a:cubicBezTo>
                      <a:cubicBezTo>
                        <a:pt x="1581940" y="1408227"/>
                        <a:pt x="1686939" y="1484762"/>
                        <a:pt x="1819706" y="1577213"/>
                      </a:cubicBezTo>
                      <a:cubicBezTo>
                        <a:pt x="1952473" y="1669664"/>
                        <a:pt x="2084199" y="1776530"/>
                        <a:pt x="2223113" y="1834267"/>
                      </a:cubicBezTo>
                      <a:cubicBezTo>
                        <a:pt x="2362027" y="1892004"/>
                        <a:pt x="2502819" y="1854031"/>
                        <a:pt x="2653190" y="1923633"/>
                      </a:cubicBezTo>
                      <a:cubicBezTo>
                        <a:pt x="2803561" y="1993235"/>
                        <a:pt x="3292307" y="2194899"/>
                        <a:pt x="3125338" y="2251881"/>
                      </a:cubicBezTo>
                      <a:cubicBezTo>
                        <a:pt x="2958370" y="2308864"/>
                        <a:pt x="2169994" y="2249606"/>
                        <a:pt x="1651379" y="2265528"/>
                      </a:cubicBezTo>
                      <a:cubicBezTo>
                        <a:pt x="1132764" y="2281450"/>
                        <a:pt x="520890" y="2279176"/>
                        <a:pt x="27296" y="2279176"/>
                      </a:cubicBezTo>
                      <a:lnTo>
                        <a:pt x="0" y="54592"/>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7" name="Forme libre 146"/>
                <p:cNvSpPr/>
                <p:nvPr/>
              </p:nvSpPr>
              <p:spPr>
                <a:xfrm>
                  <a:off x="3343701" y="3303555"/>
                  <a:ext cx="2187545" cy="2810774"/>
                </a:xfrm>
                <a:custGeom>
                  <a:avLst/>
                  <a:gdLst>
                    <a:gd name="connsiteX0" fmla="*/ 0 w 2398480"/>
                    <a:gd name="connsiteY0" fmla="*/ 2789470 h 3047420"/>
                    <a:gd name="connsiteX1" fmla="*/ 627798 w 2398480"/>
                    <a:gd name="connsiteY1" fmla="*/ 2489220 h 3047420"/>
                    <a:gd name="connsiteX2" fmla="*/ 1446663 w 2398480"/>
                    <a:gd name="connsiteY2" fmla="*/ 1888718 h 3047420"/>
                    <a:gd name="connsiteX3" fmla="*/ 1733266 w 2398480"/>
                    <a:gd name="connsiteY3" fmla="*/ 1574820 h 3047420"/>
                    <a:gd name="connsiteX4" fmla="*/ 2006221 w 2398480"/>
                    <a:gd name="connsiteY4" fmla="*/ 1015261 h 3047420"/>
                    <a:gd name="connsiteX5" fmla="*/ 2074460 w 2398480"/>
                    <a:gd name="connsiteY5" fmla="*/ 510294 h 3047420"/>
                    <a:gd name="connsiteX6" fmla="*/ 2074460 w 2398480"/>
                    <a:gd name="connsiteY6" fmla="*/ 87214 h 3047420"/>
                    <a:gd name="connsiteX7" fmla="*/ 2347415 w 2398480"/>
                    <a:gd name="connsiteY7" fmla="*/ 87214 h 3047420"/>
                    <a:gd name="connsiteX8" fmla="*/ 2388359 w 2398480"/>
                    <a:gd name="connsiteY8" fmla="*/ 1015261 h 3047420"/>
                    <a:gd name="connsiteX9" fmla="*/ 2224586 w 2398480"/>
                    <a:gd name="connsiteY9" fmla="*/ 2803118 h 3047420"/>
                    <a:gd name="connsiteX10" fmla="*/ 1351129 w 2398480"/>
                    <a:gd name="connsiteY10" fmla="*/ 2980539 h 3047420"/>
                    <a:gd name="connsiteX11" fmla="*/ 163774 w 2398480"/>
                    <a:gd name="connsiteY11" fmla="*/ 3035130 h 3047420"/>
                    <a:gd name="connsiteX12" fmla="*/ 54592 w 2398480"/>
                    <a:gd name="connsiteY12" fmla="*/ 2762175 h 3047420"/>
                    <a:gd name="connsiteX0" fmla="*/ 0 w 2397714"/>
                    <a:gd name="connsiteY0" fmla="*/ 2715058 h 2973008"/>
                    <a:gd name="connsiteX1" fmla="*/ 627798 w 2397714"/>
                    <a:gd name="connsiteY1" fmla="*/ 2414808 h 2973008"/>
                    <a:gd name="connsiteX2" fmla="*/ 1446663 w 2397714"/>
                    <a:gd name="connsiteY2" fmla="*/ 1814306 h 2973008"/>
                    <a:gd name="connsiteX3" fmla="*/ 1733266 w 2397714"/>
                    <a:gd name="connsiteY3" fmla="*/ 1500408 h 2973008"/>
                    <a:gd name="connsiteX4" fmla="*/ 2006221 w 2397714"/>
                    <a:gd name="connsiteY4" fmla="*/ 940849 h 2973008"/>
                    <a:gd name="connsiteX5" fmla="*/ 2074460 w 2397714"/>
                    <a:gd name="connsiteY5" fmla="*/ 435882 h 2973008"/>
                    <a:gd name="connsiteX6" fmla="*/ 2074460 w 2397714"/>
                    <a:gd name="connsiteY6" fmla="*/ 12802 h 2973008"/>
                    <a:gd name="connsiteX7" fmla="*/ 2388359 w 2397714"/>
                    <a:gd name="connsiteY7" fmla="*/ 940849 h 2973008"/>
                    <a:gd name="connsiteX8" fmla="*/ 2224586 w 2397714"/>
                    <a:gd name="connsiteY8" fmla="*/ 2728706 h 2973008"/>
                    <a:gd name="connsiteX9" fmla="*/ 1351129 w 2397714"/>
                    <a:gd name="connsiteY9" fmla="*/ 2906127 h 2973008"/>
                    <a:gd name="connsiteX10" fmla="*/ 163774 w 2397714"/>
                    <a:gd name="connsiteY10" fmla="*/ 2960718 h 2973008"/>
                    <a:gd name="connsiteX11" fmla="*/ 54592 w 2397714"/>
                    <a:gd name="connsiteY11" fmla="*/ 2687763 h 2973008"/>
                    <a:gd name="connsiteX0" fmla="*/ 0 w 2257686"/>
                    <a:gd name="connsiteY0" fmla="*/ 2820800 h 3094583"/>
                    <a:gd name="connsiteX1" fmla="*/ 627798 w 2257686"/>
                    <a:gd name="connsiteY1" fmla="*/ 2520550 h 3094583"/>
                    <a:gd name="connsiteX2" fmla="*/ 1446663 w 2257686"/>
                    <a:gd name="connsiteY2" fmla="*/ 1920048 h 3094583"/>
                    <a:gd name="connsiteX3" fmla="*/ 1733266 w 2257686"/>
                    <a:gd name="connsiteY3" fmla="*/ 1606150 h 3094583"/>
                    <a:gd name="connsiteX4" fmla="*/ 2006221 w 2257686"/>
                    <a:gd name="connsiteY4" fmla="*/ 1046591 h 3094583"/>
                    <a:gd name="connsiteX5" fmla="*/ 2074460 w 2257686"/>
                    <a:gd name="connsiteY5" fmla="*/ 541624 h 3094583"/>
                    <a:gd name="connsiteX6" fmla="*/ 2074460 w 2257686"/>
                    <a:gd name="connsiteY6" fmla="*/ 118544 h 3094583"/>
                    <a:gd name="connsiteX7" fmla="*/ 2224586 w 2257686"/>
                    <a:gd name="connsiteY7" fmla="*/ 2834448 h 3094583"/>
                    <a:gd name="connsiteX8" fmla="*/ 1351129 w 2257686"/>
                    <a:gd name="connsiteY8" fmla="*/ 3011869 h 3094583"/>
                    <a:gd name="connsiteX9" fmla="*/ 163774 w 2257686"/>
                    <a:gd name="connsiteY9" fmla="*/ 3066460 h 3094583"/>
                    <a:gd name="connsiteX10" fmla="*/ 54592 w 2257686"/>
                    <a:gd name="connsiteY10" fmla="*/ 2793505 h 3094583"/>
                    <a:gd name="connsiteX0" fmla="*/ 0 w 2130658"/>
                    <a:gd name="connsiteY0" fmla="*/ 2832765 h 3090715"/>
                    <a:gd name="connsiteX1" fmla="*/ 627798 w 2130658"/>
                    <a:gd name="connsiteY1" fmla="*/ 2532515 h 3090715"/>
                    <a:gd name="connsiteX2" fmla="*/ 1446663 w 2130658"/>
                    <a:gd name="connsiteY2" fmla="*/ 1932013 h 3090715"/>
                    <a:gd name="connsiteX3" fmla="*/ 1733266 w 2130658"/>
                    <a:gd name="connsiteY3" fmla="*/ 1618115 h 3090715"/>
                    <a:gd name="connsiteX4" fmla="*/ 2006221 w 2130658"/>
                    <a:gd name="connsiteY4" fmla="*/ 1058556 h 3090715"/>
                    <a:gd name="connsiteX5" fmla="*/ 2074460 w 2130658"/>
                    <a:gd name="connsiteY5" fmla="*/ 553589 h 3090715"/>
                    <a:gd name="connsiteX6" fmla="*/ 2074460 w 2130658"/>
                    <a:gd name="connsiteY6" fmla="*/ 130509 h 3090715"/>
                    <a:gd name="connsiteX7" fmla="*/ 1351129 w 2130658"/>
                    <a:gd name="connsiteY7" fmla="*/ 3023834 h 3090715"/>
                    <a:gd name="connsiteX8" fmla="*/ 163774 w 2130658"/>
                    <a:gd name="connsiteY8" fmla="*/ 3078425 h 3090715"/>
                    <a:gd name="connsiteX9" fmla="*/ 54592 w 2130658"/>
                    <a:gd name="connsiteY9" fmla="*/ 2805470 h 3090715"/>
                    <a:gd name="connsiteX0" fmla="*/ 37159 w 2242605"/>
                    <a:gd name="connsiteY0" fmla="*/ 2823551 h 3070006"/>
                    <a:gd name="connsiteX1" fmla="*/ 664957 w 2242605"/>
                    <a:gd name="connsiteY1" fmla="*/ 2523301 h 3070006"/>
                    <a:gd name="connsiteX2" fmla="*/ 1483822 w 2242605"/>
                    <a:gd name="connsiteY2" fmla="*/ 1922799 h 3070006"/>
                    <a:gd name="connsiteX3" fmla="*/ 1770425 w 2242605"/>
                    <a:gd name="connsiteY3" fmla="*/ 1608901 h 3070006"/>
                    <a:gd name="connsiteX4" fmla="*/ 2043380 w 2242605"/>
                    <a:gd name="connsiteY4" fmla="*/ 1049342 h 3070006"/>
                    <a:gd name="connsiteX5" fmla="*/ 2111619 w 2242605"/>
                    <a:gd name="connsiteY5" fmla="*/ 544375 h 3070006"/>
                    <a:gd name="connsiteX6" fmla="*/ 2111619 w 2242605"/>
                    <a:gd name="connsiteY6" fmla="*/ 121295 h 3070006"/>
                    <a:gd name="connsiteX7" fmla="*/ 2097972 w 2242605"/>
                    <a:gd name="connsiteY7" fmla="*/ 2878142 h 3070006"/>
                    <a:gd name="connsiteX8" fmla="*/ 200933 w 2242605"/>
                    <a:gd name="connsiteY8" fmla="*/ 3069211 h 3070006"/>
                    <a:gd name="connsiteX9" fmla="*/ 91751 w 2242605"/>
                    <a:gd name="connsiteY9" fmla="*/ 2796256 h 3070006"/>
                    <a:gd name="connsiteX0" fmla="*/ 37159 w 2127696"/>
                    <a:gd name="connsiteY0" fmla="*/ 2823551 h 3204024"/>
                    <a:gd name="connsiteX1" fmla="*/ 664957 w 2127696"/>
                    <a:gd name="connsiteY1" fmla="*/ 2523301 h 3204024"/>
                    <a:gd name="connsiteX2" fmla="*/ 1483822 w 2127696"/>
                    <a:gd name="connsiteY2" fmla="*/ 1922799 h 3204024"/>
                    <a:gd name="connsiteX3" fmla="*/ 1770425 w 2127696"/>
                    <a:gd name="connsiteY3" fmla="*/ 1608901 h 3204024"/>
                    <a:gd name="connsiteX4" fmla="*/ 2043380 w 2127696"/>
                    <a:gd name="connsiteY4" fmla="*/ 1049342 h 3204024"/>
                    <a:gd name="connsiteX5" fmla="*/ 2111619 w 2127696"/>
                    <a:gd name="connsiteY5" fmla="*/ 544375 h 3204024"/>
                    <a:gd name="connsiteX6" fmla="*/ 2111619 w 2127696"/>
                    <a:gd name="connsiteY6" fmla="*/ 121295 h 3204024"/>
                    <a:gd name="connsiteX7" fmla="*/ 2097972 w 2127696"/>
                    <a:gd name="connsiteY7" fmla="*/ 2878142 h 3204024"/>
                    <a:gd name="connsiteX8" fmla="*/ 200933 w 2127696"/>
                    <a:gd name="connsiteY8" fmla="*/ 3069211 h 3204024"/>
                    <a:gd name="connsiteX9" fmla="*/ 91751 w 2127696"/>
                    <a:gd name="connsiteY9" fmla="*/ 2796256 h 3204024"/>
                    <a:gd name="connsiteX0" fmla="*/ 37159 w 2133677"/>
                    <a:gd name="connsiteY0" fmla="*/ 2823551 h 3159135"/>
                    <a:gd name="connsiteX1" fmla="*/ 664957 w 2133677"/>
                    <a:gd name="connsiteY1" fmla="*/ 2523301 h 3159135"/>
                    <a:gd name="connsiteX2" fmla="*/ 1483822 w 2133677"/>
                    <a:gd name="connsiteY2" fmla="*/ 1922799 h 3159135"/>
                    <a:gd name="connsiteX3" fmla="*/ 1770425 w 2133677"/>
                    <a:gd name="connsiteY3" fmla="*/ 1608901 h 3159135"/>
                    <a:gd name="connsiteX4" fmla="*/ 2043380 w 2133677"/>
                    <a:gd name="connsiteY4" fmla="*/ 1049342 h 3159135"/>
                    <a:gd name="connsiteX5" fmla="*/ 2111619 w 2133677"/>
                    <a:gd name="connsiteY5" fmla="*/ 544375 h 3159135"/>
                    <a:gd name="connsiteX6" fmla="*/ 2111619 w 2133677"/>
                    <a:gd name="connsiteY6" fmla="*/ 121295 h 3159135"/>
                    <a:gd name="connsiteX7" fmla="*/ 2097972 w 2133677"/>
                    <a:gd name="connsiteY7" fmla="*/ 2878142 h 3159135"/>
                    <a:gd name="connsiteX8" fmla="*/ 200933 w 2133677"/>
                    <a:gd name="connsiteY8" fmla="*/ 3069211 h 3159135"/>
                    <a:gd name="connsiteX9" fmla="*/ 91751 w 2133677"/>
                    <a:gd name="connsiteY9" fmla="*/ 2796256 h 3159135"/>
                    <a:gd name="connsiteX0" fmla="*/ 0 w 2213529"/>
                    <a:gd name="connsiteY0" fmla="*/ 2823551 h 3060297"/>
                    <a:gd name="connsiteX1" fmla="*/ 627798 w 2213529"/>
                    <a:gd name="connsiteY1" fmla="*/ 2523301 h 3060297"/>
                    <a:gd name="connsiteX2" fmla="*/ 1446663 w 2213529"/>
                    <a:gd name="connsiteY2" fmla="*/ 1922799 h 3060297"/>
                    <a:gd name="connsiteX3" fmla="*/ 1733266 w 2213529"/>
                    <a:gd name="connsiteY3" fmla="*/ 1608901 h 3060297"/>
                    <a:gd name="connsiteX4" fmla="*/ 2006221 w 2213529"/>
                    <a:gd name="connsiteY4" fmla="*/ 1049342 h 3060297"/>
                    <a:gd name="connsiteX5" fmla="*/ 2074460 w 2213529"/>
                    <a:gd name="connsiteY5" fmla="*/ 544375 h 3060297"/>
                    <a:gd name="connsiteX6" fmla="*/ 2074460 w 2213529"/>
                    <a:gd name="connsiteY6" fmla="*/ 121295 h 3060297"/>
                    <a:gd name="connsiteX7" fmla="*/ 2060813 w 2213529"/>
                    <a:gd name="connsiteY7" fmla="*/ 2878142 h 3060297"/>
                    <a:gd name="connsiteX8" fmla="*/ 54592 w 2213529"/>
                    <a:gd name="connsiteY8" fmla="*/ 2796256 h 3060297"/>
                    <a:gd name="connsiteX0" fmla="*/ 0 w 2213529"/>
                    <a:gd name="connsiteY0" fmla="*/ 2823551 h 3090922"/>
                    <a:gd name="connsiteX1" fmla="*/ 627798 w 2213529"/>
                    <a:gd name="connsiteY1" fmla="*/ 2523301 h 3090922"/>
                    <a:gd name="connsiteX2" fmla="*/ 1446663 w 2213529"/>
                    <a:gd name="connsiteY2" fmla="*/ 1922799 h 3090922"/>
                    <a:gd name="connsiteX3" fmla="*/ 1733266 w 2213529"/>
                    <a:gd name="connsiteY3" fmla="*/ 1608901 h 3090922"/>
                    <a:gd name="connsiteX4" fmla="*/ 2006221 w 2213529"/>
                    <a:gd name="connsiteY4" fmla="*/ 1049342 h 3090922"/>
                    <a:gd name="connsiteX5" fmla="*/ 2074460 w 2213529"/>
                    <a:gd name="connsiteY5" fmla="*/ 544375 h 3090922"/>
                    <a:gd name="connsiteX6" fmla="*/ 2074460 w 2213529"/>
                    <a:gd name="connsiteY6" fmla="*/ 121295 h 3090922"/>
                    <a:gd name="connsiteX7" fmla="*/ 2060813 w 2213529"/>
                    <a:gd name="connsiteY7" fmla="*/ 2878142 h 3090922"/>
                    <a:gd name="connsiteX8" fmla="*/ 54592 w 2213529"/>
                    <a:gd name="connsiteY8" fmla="*/ 2891790 h 3090922"/>
                    <a:gd name="connsiteX0" fmla="*/ 0 w 2117612"/>
                    <a:gd name="connsiteY0" fmla="*/ 2823551 h 3073013"/>
                    <a:gd name="connsiteX1" fmla="*/ 627798 w 2117612"/>
                    <a:gd name="connsiteY1" fmla="*/ 2523301 h 3073013"/>
                    <a:gd name="connsiteX2" fmla="*/ 1446663 w 2117612"/>
                    <a:gd name="connsiteY2" fmla="*/ 1922799 h 3073013"/>
                    <a:gd name="connsiteX3" fmla="*/ 1733266 w 2117612"/>
                    <a:gd name="connsiteY3" fmla="*/ 1608901 h 3073013"/>
                    <a:gd name="connsiteX4" fmla="*/ 2006221 w 2117612"/>
                    <a:gd name="connsiteY4" fmla="*/ 1049342 h 3073013"/>
                    <a:gd name="connsiteX5" fmla="*/ 2074460 w 2117612"/>
                    <a:gd name="connsiteY5" fmla="*/ 544375 h 3073013"/>
                    <a:gd name="connsiteX6" fmla="*/ 2074460 w 2117612"/>
                    <a:gd name="connsiteY6" fmla="*/ 121295 h 3073013"/>
                    <a:gd name="connsiteX7" fmla="*/ 2060813 w 2117612"/>
                    <a:gd name="connsiteY7" fmla="*/ 2878142 h 3073013"/>
                    <a:gd name="connsiteX8" fmla="*/ 1351129 w 2117612"/>
                    <a:gd name="connsiteY8" fmla="*/ 2850847 h 3073013"/>
                    <a:gd name="connsiteX9" fmla="*/ 54592 w 2117612"/>
                    <a:gd name="connsiteY9" fmla="*/ 2891790 h 3073013"/>
                    <a:gd name="connsiteX0" fmla="*/ 0 w 2168066"/>
                    <a:gd name="connsiteY0" fmla="*/ 2823551 h 3081848"/>
                    <a:gd name="connsiteX1" fmla="*/ 627798 w 2168066"/>
                    <a:gd name="connsiteY1" fmla="*/ 2523301 h 3081848"/>
                    <a:gd name="connsiteX2" fmla="*/ 1446663 w 2168066"/>
                    <a:gd name="connsiteY2" fmla="*/ 1922799 h 3081848"/>
                    <a:gd name="connsiteX3" fmla="*/ 1733266 w 2168066"/>
                    <a:gd name="connsiteY3" fmla="*/ 1608901 h 3081848"/>
                    <a:gd name="connsiteX4" fmla="*/ 2006221 w 2168066"/>
                    <a:gd name="connsiteY4" fmla="*/ 1049342 h 3081848"/>
                    <a:gd name="connsiteX5" fmla="*/ 2074460 w 2168066"/>
                    <a:gd name="connsiteY5" fmla="*/ 544375 h 3081848"/>
                    <a:gd name="connsiteX6" fmla="*/ 2074460 w 2168066"/>
                    <a:gd name="connsiteY6" fmla="*/ 121295 h 3081848"/>
                    <a:gd name="connsiteX7" fmla="*/ 2060813 w 2168066"/>
                    <a:gd name="connsiteY7" fmla="*/ 2878142 h 3081848"/>
                    <a:gd name="connsiteX8" fmla="*/ 668741 w 2168066"/>
                    <a:gd name="connsiteY8" fmla="*/ 2878143 h 3081848"/>
                    <a:gd name="connsiteX9" fmla="*/ 54592 w 2168066"/>
                    <a:gd name="connsiteY9" fmla="*/ 2891790 h 3081848"/>
                    <a:gd name="connsiteX0" fmla="*/ 0 w 2168066"/>
                    <a:gd name="connsiteY0" fmla="*/ 2823551 h 3081848"/>
                    <a:gd name="connsiteX1" fmla="*/ 627798 w 2168066"/>
                    <a:gd name="connsiteY1" fmla="*/ 2523301 h 3081848"/>
                    <a:gd name="connsiteX2" fmla="*/ 1446663 w 2168066"/>
                    <a:gd name="connsiteY2" fmla="*/ 1922799 h 3081848"/>
                    <a:gd name="connsiteX3" fmla="*/ 1733266 w 2168066"/>
                    <a:gd name="connsiteY3" fmla="*/ 1608901 h 3081848"/>
                    <a:gd name="connsiteX4" fmla="*/ 2006221 w 2168066"/>
                    <a:gd name="connsiteY4" fmla="*/ 1049342 h 3081848"/>
                    <a:gd name="connsiteX5" fmla="*/ 2074460 w 2168066"/>
                    <a:gd name="connsiteY5" fmla="*/ 544375 h 3081848"/>
                    <a:gd name="connsiteX6" fmla="*/ 2074460 w 2168066"/>
                    <a:gd name="connsiteY6" fmla="*/ 121295 h 3081848"/>
                    <a:gd name="connsiteX7" fmla="*/ 2060813 w 2168066"/>
                    <a:gd name="connsiteY7" fmla="*/ 2878142 h 3081848"/>
                    <a:gd name="connsiteX8" fmla="*/ 668741 w 2168066"/>
                    <a:gd name="connsiteY8" fmla="*/ 2878143 h 3081848"/>
                    <a:gd name="connsiteX9" fmla="*/ 54592 w 2168066"/>
                    <a:gd name="connsiteY9" fmla="*/ 2891790 h 3081848"/>
                    <a:gd name="connsiteX0" fmla="*/ 0 w 2168066"/>
                    <a:gd name="connsiteY0" fmla="*/ 2823551 h 2902475"/>
                    <a:gd name="connsiteX1" fmla="*/ 627798 w 2168066"/>
                    <a:gd name="connsiteY1" fmla="*/ 2523301 h 2902475"/>
                    <a:gd name="connsiteX2" fmla="*/ 1446663 w 2168066"/>
                    <a:gd name="connsiteY2" fmla="*/ 1922799 h 2902475"/>
                    <a:gd name="connsiteX3" fmla="*/ 1733266 w 2168066"/>
                    <a:gd name="connsiteY3" fmla="*/ 1608901 h 2902475"/>
                    <a:gd name="connsiteX4" fmla="*/ 2006221 w 2168066"/>
                    <a:gd name="connsiteY4" fmla="*/ 1049342 h 2902475"/>
                    <a:gd name="connsiteX5" fmla="*/ 2074460 w 2168066"/>
                    <a:gd name="connsiteY5" fmla="*/ 544375 h 2902475"/>
                    <a:gd name="connsiteX6" fmla="*/ 2074460 w 2168066"/>
                    <a:gd name="connsiteY6" fmla="*/ 121295 h 2902475"/>
                    <a:gd name="connsiteX7" fmla="*/ 2060813 w 2168066"/>
                    <a:gd name="connsiteY7" fmla="*/ 2878142 h 2902475"/>
                    <a:gd name="connsiteX8" fmla="*/ 668741 w 2168066"/>
                    <a:gd name="connsiteY8" fmla="*/ 2878143 h 2902475"/>
                    <a:gd name="connsiteX9" fmla="*/ 54592 w 2168066"/>
                    <a:gd name="connsiteY9" fmla="*/ 2891790 h 2902475"/>
                    <a:gd name="connsiteX0" fmla="*/ 0 w 2168066"/>
                    <a:gd name="connsiteY0" fmla="*/ 2823551 h 2878275"/>
                    <a:gd name="connsiteX1" fmla="*/ 627798 w 2168066"/>
                    <a:gd name="connsiteY1" fmla="*/ 2523301 h 2878275"/>
                    <a:gd name="connsiteX2" fmla="*/ 1446663 w 2168066"/>
                    <a:gd name="connsiteY2" fmla="*/ 1922799 h 2878275"/>
                    <a:gd name="connsiteX3" fmla="*/ 1733266 w 2168066"/>
                    <a:gd name="connsiteY3" fmla="*/ 1608901 h 2878275"/>
                    <a:gd name="connsiteX4" fmla="*/ 2006221 w 2168066"/>
                    <a:gd name="connsiteY4" fmla="*/ 1049342 h 2878275"/>
                    <a:gd name="connsiteX5" fmla="*/ 2074460 w 2168066"/>
                    <a:gd name="connsiteY5" fmla="*/ 544375 h 2878275"/>
                    <a:gd name="connsiteX6" fmla="*/ 2074460 w 2168066"/>
                    <a:gd name="connsiteY6" fmla="*/ 121295 h 2878275"/>
                    <a:gd name="connsiteX7" fmla="*/ 2060813 w 2168066"/>
                    <a:gd name="connsiteY7" fmla="*/ 2878142 h 2878275"/>
                    <a:gd name="connsiteX8" fmla="*/ 668741 w 2168066"/>
                    <a:gd name="connsiteY8" fmla="*/ 2878143 h 2878275"/>
                    <a:gd name="connsiteX9" fmla="*/ 40944 w 2168066"/>
                    <a:gd name="connsiteY9" fmla="*/ 2823551 h 2878275"/>
                    <a:gd name="connsiteX0" fmla="*/ 0 w 2187545"/>
                    <a:gd name="connsiteY0" fmla="*/ 2756050 h 2810774"/>
                    <a:gd name="connsiteX1" fmla="*/ 627798 w 2187545"/>
                    <a:gd name="connsiteY1" fmla="*/ 2455800 h 2810774"/>
                    <a:gd name="connsiteX2" fmla="*/ 1446663 w 2187545"/>
                    <a:gd name="connsiteY2" fmla="*/ 1855298 h 2810774"/>
                    <a:gd name="connsiteX3" fmla="*/ 1733266 w 2187545"/>
                    <a:gd name="connsiteY3" fmla="*/ 1541400 h 2810774"/>
                    <a:gd name="connsiteX4" fmla="*/ 2006221 w 2187545"/>
                    <a:gd name="connsiteY4" fmla="*/ 981841 h 2810774"/>
                    <a:gd name="connsiteX5" fmla="*/ 2074460 w 2187545"/>
                    <a:gd name="connsiteY5" fmla="*/ 476874 h 2810774"/>
                    <a:gd name="connsiteX6" fmla="*/ 2074460 w 2187545"/>
                    <a:gd name="connsiteY6" fmla="*/ 53794 h 2810774"/>
                    <a:gd name="connsiteX7" fmla="*/ 2115403 w 2187545"/>
                    <a:gd name="connsiteY7" fmla="*/ 1759765 h 2810774"/>
                    <a:gd name="connsiteX8" fmla="*/ 2060813 w 2187545"/>
                    <a:gd name="connsiteY8" fmla="*/ 2810641 h 2810774"/>
                    <a:gd name="connsiteX9" fmla="*/ 668741 w 2187545"/>
                    <a:gd name="connsiteY9" fmla="*/ 2810642 h 2810774"/>
                    <a:gd name="connsiteX10" fmla="*/ 40944 w 2187545"/>
                    <a:gd name="connsiteY10" fmla="*/ 2756050 h 281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7545" h="2810774">
                      <a:moveTo>
                        <a:pt x="0" y="2756050"/>
                      </a:moveTo>
                      <a:cubicBezTo>
                        <a:pt x="193344" y="2680987"/>
                        <a:pt x="386688" y="2605925"/>
                        <a:pt x="627798" y="2455800"/>
                      </a:cubicBezTo>
                      <a:cubicBezTo>
                        <a:pt x="868908" y="2305675"/>
                        <a:pt x="1262418" y="2007698"/>
                        <a:pt x="1446663" y="1855298"/>
                      </a:cubicBezTo>
                      <a:cubicBezTo>
                        <a:pt x="1630908" y="1702898"/>
                        <a:pt x="1640006" y="1686976"/>
                        <a:pt x="1733266" y="1541400"/>
                      </a:cubicBezTo>
                      <a:cubicBezTo>
                        <a:pt x="1826526" y="1395824"/>
                        <a:pt x="1949355" y="1159262"/>
                        <a:pt x="2006221" y="981841"/>
                      </a:cubicBezTo>
                      <a:cubicBezTo>
                        <a:pt x="2063087" y="804420"/>
                        <a:pt x="2063087" y="631548"/>
                        <a:pt x="2074460" y="476874"/>
                      </a:cubicBezTo>
                      <a:cubicBezTo>
                        <a:pt x="2085833" y="322199"/>
                        <a:pt x="2067636" y="-160021"/>
                        <a:pt x="2074460" y="53794"/>
                      </a:cubicBezTo>
                      <a:cubicBezTo>
                        <a:pt x="2081284" y="267609"/>
                        <a:pt x="2117678" y="1300291"/>
                        <a:pt x="2115403" y="1759765"/>
                      </a:cubicBezTo>
                      <a:cubicBezTo>
                        <a:pt x="2113129" y="2219240"/>
                        <a:pt x="2311022" y="2633220"/>
                        <a:pt x="2060813" y="2810641"/>
                      </a:cubicBezTo>
                      <a:cubicBezTo>
                        <a:pt x="1621811" y="2765149"/>
                        <a:pt x="1003111" y="2808367"/>
                        <a:pt x="668741" y="2810642"/>
                      </a:cubicBezTo>
                      <a:cubicBezTo>
                        <a:pt x="334371" y="2812917"/>
                        <a:pt x="277505" y="2785620"/>
                        <a:pt x="40944" y="2756050"/>
                      </a:cubicBez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26" name="Groupe 125"/>
              <p:cNvGrpSpPr/>
              <p:nvPr/>
            </p:nvGrpSpPr>
            <p:grpSpPr>
              <a:xfrm>
                <a:off x="812732" y="2810650"/>
                <a:ext cx="1386560" cy="3469940"/>
                <a:chOff x="4282514" y="323850"/>
                <a:chExt cx="1196428" cy="4143747"/>
              </a:xfrm>
              <a:noFill/>
              <a:scene3d>
                <a:camera prst="orthographicFront">
                  <a:rot lat="0" lon="10800000" rev="0"/>
                </a:camera>
                <a:lightRig rig="threePt" dir="t"/>
              </a:scene3d>
            </p:grpSpPr>
            <p:sp>
              <p:nvSpPr>
                <p:cNvPr id="140" name="Forme libre 139"/>
                <p:cNvSpPr/>
                <p:nvPr/>
              </p:nvSpPr>
              <p:spPr>
                <a:xfrm>
                  <a:off x="4282514" y="323850"/>
                  <a:ext cx="213286" cy="809625"/>
                </a:xfrm>
                <a:custGeom>
                  <a:avLst/>
                  <a:gdLst>
                    <a:gd name="connsiteX0" fmla="*/ 98986 w 213286"/>
                    <a:gd name="connsiteY0" fmla="*/ 0 h 809625"/>
                    <a:gd name="connsiteX1" fmla="*/ 3736 w 213286"/>
                    <a:gd name="connsiteY1" fmla="*/ 533400 h 809625"/>
                    <a:gd name="connsiteX2" fmla="*/ 213286 w 213286"/>
                    <a:gd name="connsiteY2" fmla="*/ 809625 h 809625"/>
                  </a:gdLst>
                  <a:ahLst/>
                  <a:cxnLst>
                    <a:cxn ang="0">
                      <a:pos x="connsiteX0" y="connsiteY0"/>
                    </a:cxn>
                    <a:cxn ang="0">
                      <a:pos x="connsiteX1" y="connsiteY1"/>
                    </a:cxn>
                    <a:cxn ang="0">
                      <a:pos x="connsiteX2" y="connsiteY2"/>
                    </a:cxn>
                  </a:cxnLst>
                  <a:rect l="l" t="t" r="r" b="b"/>
                  <a:pathLst>
                    <a:path w="213286" h="809625">
                      <a:moveTo>
                        <a:pt x="98986" y="0"/>
                      </a:moveTo>
                      <a:cubicBezTo>
                        <a:pt x="41836" y="199231"/>
                        <a:pt x="-15314" y="398463"/>
                        <a:pt x="3736" y="533400"/>
                      </a:cubicBezTo>
                      <a:cubicBezTo>
                        <a:pt x="22786" y="668338"/>
                        <a:pt x="118036" y="738981"/>
                        <a:pt x="213286" y="809625"/>
                      </a:cubicBezTo>
                    </a:path>
                  </a:pathLst>
                </a:custGeom>
                <a:grpFill/>
                <a:ln>
                  <a:solidFill>
                    <a:srgbClr val="FF0000"/>
                  </a:solidFill>
                </a:ln>
                <a:sp3d contourW="12700">
                  <a:contourClr>
                    <a:schemeClr val="accent2">
                      <a:lumMod val="60000"/>
                      <a:lumOff val="40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a:ea typeface="+mn-ea"/>
                    <a:cs typeface="+mn-cs"/>
                  </a:endParaRPr>
                </a:p>
              </p:txBody>
            </p:sp>
            <p:sp>
              <p:nvSpPr>
                <p:cNvPr id="141" name="Forme libre 140"/>
                <p:cNvSpPr/>
                <p:nvPr/>
              </p:nvSpPr>
              <p:spPr>
                <a:xfrm>
                  <a:off x="4370951" y="567007"/>
                  <a:ext cx="1107991" cy="3900590"/>
                </a:xfrm>
                <a:custGeom>
                  <a:avLst/>
                  <a:gdLst>
                    <a:gd name="connsiteX0" fmla="*/ 80733 w 1121025"/>
                    <a:gd name="connsiteY0" fmla="*/ 590550 h 3952986"/>
                    <a:gd name="connsiteX1" fmla="*/ 90258 w 1121025"/>
                    <a:gd name="connsiteY1" fmla="*/ 1190625 h 3952986"/>
                    <a:gd name="connsiteX2" fmla="*/ 195033 w 1121025"/>
                    <a:gd name="connsiteY2" fmla="*/ 1647825 h 3952986"/>
                    <a:gd name="connsiteX3" fmla="*/ 147408 w 1121025"/>
                    <a:gd name="connsiteY3" fmla="*/ 1800225 h 3952986"/>
                    <a:gd name="connsiteX4" fmla="*/ 147408 w 1121025"/>
                    <a:gd name="connsiteY4" fmla="*/ 1905000 h 3952986"/>
                    <a:gd name="connsiteX5" fmla="*/ 118833 w 1121025"/>
                    <a:gd name="connsiteY5" fmla="*/ 2038350 h 3952986"/>
                    <a:gd name="connsiteX6" fmla="*/ 4533 w 1121025"/>
                    <a:gd name="connsiteY6" fmla="*/ 2276475 h 3952986"/>
                    <a:gd name="connsiteX7" fmla="*/ 33108 w 1121025"/>
                    <a:gd name="connsiteY7" fmla="*/ 2657475 h 3952986"/>
                    <a:gd name="connsiteX8" fmla="*/ 128358 w 1121025"/>
                    <a:gd name="connsiteY8" fmla="*/ 3067050 h 3952986"/>
                    <a:gd name="connsiteX9" fmla="*/ 166458 w 1121025"/>
                    <a:gd name="connsiteY9" fmla="*/ 3533775 h 3952986"/>
                    <a:gd name="connsiteX10" fmla="*/ 52158 w 1121025"/>
                    <a:gd name="connsiteY10" fmla="*/ 3762375 h 3952986"/>
                    <a:gd name="connsiteX11" fmla="*/ 80733 w 1121025"/>
                    <a:gd name="connsiteY11" fmla="*/ 3905250 h 3952986"/>
                    <a:gd name="connsiteX12" fmla="*/ 204558 w 1121025"/>
                    <a:gd name="connsiteY12" fmla="*/ 3943350 h 3952986"/>
                    <a:gd name="connsiteX13" fmla="*/ 318858 w 1121025"/>
                    <a:gd name="connsiteY13" fmla="*/ 3924300 h 3952986"/>
                    <a:gd name="connsiteX14" fmla="*/ 404583 w 1121025"/>
                    <a:gd name="connsiteY14" fmla="*/ 3952875 h 3952986"/>
                    <a:gd name="connsiteX15" fmla="*/ 680808 w 1121025"/>
                    <a:gd name="connsiteY15" fmla="*/ 3933825 h 3952986"/>
                    <a:gd name="connsiteX16" fmla="*/ 880833 w 1121025"/>
                    <a:gd name="connsiteY16" fmla="*/ 3924300 h 3952986"/>
                    <a:gd name="connsiteX17" fmla="*/ 957033 w 1121025"/>
                    <a:gd name="connsiteY17" fmla="*/ 3914775 h 3952986"/>
                    <a:gd name="connsiteX18" fmla="*/ 1090383 w 1121025"/>
                    <a:gd name="connsiteY18" fmla="*/ 3905250 h 3952986"/>
                    <a:gd name="connsiteX19" fmla="*/ 1118958 w 1121025"/>
                    <a:gd name="connsiteY19" fmla="*/ 3848100 h 3952986"/>
                    <a:gd name="connsiteX20" fmla="*/ 1052283 w 1121025"/>
                    <a:gd name="connsiteY20" fmla="*/ 3810000 h 3952986"/>
                    <a:gd name="connsiteX21" fmla="*/ 995133 w 1121025"/>
                    <a:gd name="connsiteY21" fmla="*/ 3800475 h 3952986"/>
                    <a:gd name="connsiteX22" fmla="*/ 614133 w 1121025"/>
                    <a:gd name="connsiteY22" fmla="*/ 3619500 h 3952986"/>
                    <a:gd name="connsiteX23" fmla="*/ 547458 w 1121025"/>
                    <a:gd name="connsiteY23" fmla="*/ 3581400 h 3952986"/>
                    <a:gd name="connsiteX24" fmla="*/ 480783 w 1121025"/>
                    <a:gd name="connsiteY24" fmla="*/ 3438525 h 3952986"/>
                    <a:gd name="connsiteX25" fmla="*/ 499833 w 1121025"/>
                    <a:gd name="connsiteY25" fmla="*/ 3124200 h 3952986"/>
                    <a:gd name="connsiteX26" fmla="*/ 595083 w 1121025"/>
                    <a:gd name="connsiteY26" fmla="*/ 2295525 h 3952986"/>
                    <a:gd name="connsiteX27" fmla="*/ 595083 w 1121025"/>
                    <a:gd name="connsiteY27" fmla="*/ 2238375 h 3952986"/>
                    <a:gd name="connsiteX28" fmla="*/ 652233 w 1121025"/>
                    <a:gd name="connsiteY28" fmla="*/ 2028825 h 3952986"/>
                    <a:gd name="connsiteX29" fmla="*/ 642708 w 1121025"/>
                    <a:gd name="connsiteY29" fmla="*/ 1990725 h 3952986"/>
                    <a:gd name="connsiteX30" fmla="*/ 718908 w 1121025"/>
                    <a:gd name="connsiteY30" fmla="*/ 1714500 h 3952986"/>
                    <a:gd name="connsiteX31" fmla="*/ 680808 w 1121025"/>
                    <a:gd name="connsiteY31" fmla="*/ 1543050 h 3952986"/>
                    <a:gd name="connsiteX32" fmla="*/ 785583 w 1121025"/>
                    <a:gd name="connsiteY32" fmla="*/ 1257300 h 3952986"/>
                    <a:gd name="connsiteX33" fmla="*/ 871308 w 1121025"/>
                    <a:gd name="connsiteY33" fmla="*/ 762000 h 3952986"/>
                    <a:gd name="connsiteX34" fmla="*/ 871308 w 1121025"/>
                    <a:gd name="connsiteY34" fmla="*/ 552450 h 3952986"/>
                    <a:gd name="connsiteX35" fmla="*/ 871308 w 1121025"/>
                    <a:gd name="connsiteY35" fmla="*/ 361950 h 3952986"/>
                    <a:gd name="connsiteX36" fmla="*/ 776058 w 1121025"/>
                    <a:gd name="connsiteY36" fmla="*/ 0 h 3952986"/>
                    <a:gd name="connsiteX0" fmla="*/ 60487 w 1100779"/>
                    <a:gd name="connsiteY0" fmla="*/ 590550 h 3952986"/>
                    <a:gd name="connsiteX1" fmla="*/ 70012 w 1100779"/>
                    <a:gd name="connsiteY1" fmla="*/ 1190625 h 3952986"/>
                    <a:gd name="connsiteX2" fmla="*/ 174787 w 1100779"/>
                    <a:gd name="connsiteY2" fmla="*/ 1647825 h 3952986"/>
                    <a:gd name="connsiteX3" fmla="*/ 127162 w 1100779"/>
                    <a:gd name="connsiteY3" fmla="*/ 1800225 h 3952986"/>
                    <a:gd name="connsiteX4" fmla="*/ 127162 w 1100779"/>
                    <a:gd name="connsiteY4" fmla="*/ 1905000 h 3952986"/>
                    <a:gd name="connsiteX5" fmla="*/ 98587 w 1100779"/>
                    <a:gd name="connsiteY5" fmla="*/ 2038350 h 3952986"/>
                    <a:gd name="connsiteX6" fmla="*/ 10166 w 1100779"/>
                    <a:gd name="connsiteY6" fmla="*/ 2293728 h 3952986"/>
                    <a:gd name="connsiteX7" fmla="*/ 12862 w 1100779"/>
                    <a:gd name="connsiteY7" fmla="*/ 2657475 h 3952986"/>
                    <a:gd name="connsiteX8" fmla="*/ 108112 w 1100779"/>
                    <a:gd name="connsiteY8" fmla="*/ 3067050 h 3952986"/>
                    <a:gd name="connsiteX9" fmla="*/ 146212 w 1100779"/>
                    <a:gd name="connsiteY9" fmla="*/ 3533775 h 3952986"/>
                    <a:gd name="connsiteX10" fmla="*/ 31912 w 1100779"/>
                    <a:gd name="connsiteY10" fmla="*/ 3762375 h 3952986"/>
                    <a:gd name="connsiteX11" fmla="*/ 60487 w 1100779"/>
                    <a:gd name="connsiteY11" fmla="*/ 3905250 h 3952986"/>
                    <a:gd name="connsiteX12" fmla="*/ 184312 w 1100779"/>
                    <a:gd name="connsiteY12" fmla="*/ 3943350 h 3952986"/>
                    <a:gd name="connsiteX13" fmla="*/ 298612 w 1100779"/>
                    <a:gd name="connsiteY13" fmla="*/ 3924300 h 3952986"/>
                    <a:gd name="connsiteX14" fmla="*/ 384337 w 1100779"/>
                    <a:gd name="connsiteY14" fmla="*/ 3952875 h 3952986"/>
                    <a:gd name="connsiteX15" fmla="*/ 660562 w 1100779"/>
                    <a:gd name="connsiteY15" fmla="*/ 3933825 h 3952986"/>
                    <a:gd name="connsiteX16" fmla="*/ 860587 w 1100779"/>
                    <a:gd name="connsiteY16" fmla="*/ 3924300 h 3952986"/>
                    <a:gd name="connsiteX17" fmla="*/ 936787 w 1100779"/>
                    <a:gd name="connsiteY17" fmla="*/ 3914775 h 3952986"/>
                    <a:gd name="connsiteX18" fmla="*/ 1070137 w 1100779"/>
                    <a:gd name="connsiteY18" fmla="*/ 3905250 h 3952986"/>
                    <a:gd name="connsiteX19" fmla="*/ 1098712 w 1100779"/>
                    <a:gd name="connsiteY19" fmla="*/ 3848100 h 3952986"/>
                    <a:gd name="connsiteX20" fmla="*/ 1032037 w 1100779"/>
                    <a:gd name="connsiteY20" fmla="*/ 3810000 h 3952986"/>
                    <a:gd name="connsiteX21" fmla="*/ 974887 w 1100779"/>
                    <a:gd name="connsiteY21" fmla="*/ 3800475 h 3952986"/>
                    <a:gd name="connsiteX22" fmla="*/ 593887 w 1100779"/>
                    <a:gd name="connsiteY22" fmla="*/ 3619500 h 3952986"/>
                    <a:gd name="connsiteX23" fmla="*/ 527212 w 1100779"/>
                    <a:gd name="connsiteY23" fmla="*/ 3581400 h 3952986"/>
                    <a:gd name="connsiteX24" fmla="*/ 460537 w 1100779"/>
                    <a:gd name="connsiteY24" fmla="*/ 3438525 h 3952986"/>
                    <a:gd name="connsiteX25" fmla="*/ 479587 w 1100779"/>
                    <a:gd name="connsiteY25" fmla="*/ 3124200 h 3952986"/>
                    <a:gd name="connsiteX26" fmla="*/ 574837 w 1100779"/>
                    <a:gd name="connsiteY26" fmla="*/ 2295525 h 3952986"/>
                    <a:gd name="connsiteX27" fmla="*/ 574837 w 1100779"/>
                    <a:gd name="connsiteY27" fmla="*/ 2238375 h 3952986"/>
                    <a:gd name="connsiteX28" fmla="*/ 631987 w 1100779"/>
                    <a:gd name="connsiteY28" fmla="*/ 2028825 h 3952986"/>
                    <a:gd name="connsiteX29" fmla="*/ 622462 w 1100779"/>
                    <a:gd name="connsiteY29" fmla="*/ 1990725 h 3952986"/>
                    <a:gd name="connsiteX30" fmla="*/ 698662 w 1100779"/>
                    <a:gd name="connsiteY30" fmla="*/ 1714500 h 3952986"/>
                    <a:gd name="connsiteX31" fmla="*/ 660562 w 1100779"/>
                    <a:gd name="connsiteY31" fmla="*/ 1543050 h 3952986"/>
                    <a:gd name="connsiteX32" fmla="*/ 765337 w 1100779"/>
                    <a:gd name="connsiteY32" fmla="*/ 1257300 h 3952986"/>
                    <a:gd name="connsiteX33" fmla="*/ 851062 w 1100779"/>
                    <a:gd name="connsiteY33" fmla="*/ 762000 h 3952986"/>
                    <a:gd name="connsiteX34" fmla="*/ 851062 w 1100779"/>
                    <a:gd name="connsiteY34" fmla="*/ 552450 h 3952986"/>
                    <a:gd name="connsiteX35" fmla="*/ 851062 w 1100779"/>
                    <a:gd name="connsiteY35" fmla="*/ 361950 h 3952986"/>
                    <a:gd name="connsiteX36" fmla="*/ 755812 w 1100779"/>
                    <a:gd name="connsiteY36" fmla="*/ 0 h 3952986"/>
                    <a:gd name="connsiteX0" fmla="*/ 67699 w 1107991"/>
                    <a:gd name="connsiteY0" fmla="*/ 590550 h 3952986"/>
                    <a:gd name="connsiteX1" fmla="*/ 77224 w 1107991"/>
                    <a:gd name="connsiteY1" fmla="*/ 1190625 h 3952986"/>
                    <a:gd name="connsiteX2" fmla="*/ 181999 w 1107991"/>
                    <a:gd name="connsiteY2" fmla="*/ 1647825 h 3952986"/>
                    <a:gd name="connsiteX3" fmla="*/ 134374 w 1107991"/>
                    <a:gd name="connsiteY3" fmla="*/ 1800225 h 3952986"/>
                    <a:gd name="connsiteX4" fmla="*/ 134374 w 1107991"/>
                    <a:gd name="connsiteY4" fmla="*/ 1905000 h 3952986"/>
                    <a:gd name="connsiteX5" fmla="*/ 105799 w 1107991"/>
                    <a:gd name="connsiteY5" fmla="*/ 2038350 h 3952986"/>
                    <a:gd name="connsiteX6" fmla="*/ 17378 w 1107991"/>
                    <a:gd name="connsiteY6" fmla="*/ 2293728 h 3952986"/>
                    <a:gd name="connsiteX7" fmla="*/ 20074 w 1107991"/>
                    <a:gd name="connsiteY7" fmla="*/ 2657475 h 3952986"/>
                    <a:gd name="connsiteX8" fmla="*/ 115324 w 1107991"/>
                    <a:gd name="connsiteY8" fmla="*/ 3067050 h 3952986"/>
                    <a:gd name="connsiteX9" fmla="*/ 153424 w 1107991"/>
                    <a:gd name="connsiteY9" fmla="*/ 3533775 h 3952986"/>
                    <a:gd name="connsiteX10" fmla="*/ 39124 w 1107991"/>
                    <a:gd name="connsiteY10" fmla="*/ 3762375 h 3952986"/>
                    <a:gd name="connsiteX11" fmla="*/ 67699 w 1107991"/>
                    <a:gd name="connsiteY11" fmla="*/ 3905250 h 3952986"/>
                    <a:gd name="connsiteX12" fmla="*/ 191524 w 1107991"/>
                    <a:gd name="connsiteY12" fmla="*/ 3943350 h 3952986"/>
                    <a:gd name="connsiteX13" fmla="*/ 305824 w 1107991"/>
                    <a:gd name="connsiteY13" fmla="*/ 3924300 h 3952986"/>
                    <a:gd name="connsiteX14" fmla="*/ 391549 w 1107991"/>
                    <a:gd name="connsiteY14" fmla="*/ 3952875 h 3952986"/>
                    <a:gd name="connsiteX15" fmla="*/ 667774 w 1107991"/>
                    <a:gd name="connsiteY15" fmla="*/ 3933825 h 3952986"/>
                    <a:gd name="connsiteX16" fmla="*/ 867799 w 1107991"/>
                    <a:gd name="connsiteY16" fmla="*/ 3924300 h 3952986"/>
                    <a:gd name="connsiteX17" fmla="*/ 943999 w 1107991"/>
                    <a:gd name="connsiteY17" fmla="*/ 3914775 h 3952986"/>
                    <a:gd name="connsiteX18" fmla="*/ 1077349 w 1107991"/>
                    <a:gd name="connsiteY18" fmla="*/ 3905250 h 3952986"/>
                    <a:gd name="connsiteX19" fmla="*/ 1105924 w 1107991"/>
                    <a:gd name="connsiteY19" fmla="*/ 3848100 h 3952986"/>
                    <a:gd name="connsiteX20" fmla="*/ 1039249 w 1107991"/>
                    <a:gd name="connsiteY20" fmla="*/ 3810000 h 3952986"/>
                    <a:gd name="connsiteX21" fmla="*/ 982099 w 1107991"/>
                    <a:gd name="connsiteY21" fmla="*/ 3800475 h 3952986"/>
                    <a:gd name="connsiteX22" fmla="*/ 601099 w 1107991"/>
                    <a:gd name="connsiteY22" fmla="*/ 3619500 h 3952986"/>
                    <a:gd name="connsiteX23" fmla="*/ 534424 w 1107991"/>
                    <a:gd name="connsiteY23" fmla="*/ 3581400 h 3952986"/>
                    <a:gd name="connsiteX24" fmla="*/ 467749 w 1107991"/>
                    <a:gd name="connsiteY24" fmla="*/ 3438525 h 3952986"/>
                    <a:gd name="connsiteX25" fmla="*/ 486799 w 1107991"/>
                    <a:gd name="connsiteY25" fmla="*/ 3124200 h 3952986"/>
                    <a:gd name="connsiteX26" fmla="*/ 582049 w 1107991"/>
                    <a:gd name="connsiteY26" fmla="*/ 2295525 h 3952986"/>
                    <a:gd name="connsiteX27" fmla="*/ 582049 w 1107991"/>
                    <a:gd name="connsiteY27" fmla="*/ 2238375 h 3952986"/>
                    <a:gd name="connsiteX28" fmla="*/ 639199 w 1107991"/>
                    <a:gd name="connsiteY28" fmla="*/ 2028825 h 3952986"/>
                    <a:gd name="connsiteX29" fmla="*/ 629674 w 1107991"/>
                    <a:gd name="connsiteY29" fmla="*/ 1990725 h 3952986"/>
                    <a:gd name="connsiteX30" fmla="*/ 705874 w 1107991"/>
                    <a:gd name="connsiteY30" fmla="*/ 1714500 h 3952986"/>
                    <a:gd name="connsiteX31" fmla="*/ 667774 w 1107991"/>
                    <a:gd name="connsiteY31" fmla="*/ 1543050 h 3952986"/>
                    <a:gd name="connsiteX32" fmla="*/ 772549 w 1107991"/>
                    <a:gd name="connsiteY32" fmla="*/ 1257300 h 3952986"/>
                    <a:gd name="connsiteX33" fmla="*/ 858274 w 1107991"/>
                    <a:gd name="connsiteY33" fmla="*/ 762000 h 3952986"/>
                    <a:gd name="connsiteX34" fmla="*/ 858274 w 1107991"/>
                    <a:gd name="connsiteY34" fmla="*/ 552450 h 3952986"/>
                    <a:gd name="connsiteX35" fmla="*/ 858274 w 1107991"/>
                    <a:gd name="connsiteY35" fmla="*/ 361950 h 3952986"/>
                    <a:gd name="connsiteX36" fmla="*/ 763024 w 1107991"/>
                    <a:gd name="connsiteY36" fmla="*/ 0 h 3952986"/>
                    <a:gd name="connsiteX0" fmla="*/ 67699 w 1107991"/>
                    <a:gd name="connsiteY0" fmla="*/ 590550 h 3952986"/>
                    <a:gd name="connsiteX1" fmla="*/ 77224 w 1107991"/>
                    <a:gd name="connsiteY1" fmla="*/ 1190625 h 3952986"/>
                    <a:gd name="connsiteX2" fmla="*/ 181999 w 1107991"/>
                    <a:gd name="connsiteY2" fmla="*/ 1647825 h 3952986"/>
                    <a:gd name="connsiteX3" fmla="*/ 134374 w 1107991"/>
                    <a:gd name="connsiteY3" fmla="*/ 1800225 h 3952986"/>
                    <a:gd name="connsiteX4" fmla="*/ 134374 w 1107991"/>
                    <a:gd name="connsiteY4" fmla="*/ 1905000 h 3952986"/>
                    <a:gd name="connsiteX5" fmla="*/ 105799 w 1107991"/>
                    <a:gd name="connsiteY5" fmla="*/ 2038350 h 3952986"/>
                    <a:gd name="connsiteX6" fmla="*/ 17378 w 1107991"/>
                    <a:gd name="connsiteY6" fmla="*/ 2293728 h 3952986"/>
                    <a:gd name="connsiteX7" fmla="*/ 20074 w 1107991"/>
                    <a:gd name="connsiteY7" fmla="*/ 2657475 h 3952986"/>
                    <a:gd name="connsiteX8" fmla="*/ 115324 w 1107991"/>
                    <a:gd name="connsiteY8" fmla="*/ 3067050 h 3952986"/>
                    <a:gd name="connsiteX9" fmla="*/ 153424 w 1107991"/>
                    <a:gd name="connsiteY9" fmla="*/ 3533775 h 3952986"/>
                    <a:gd name="connsiteX10" fmla="*/ 39124 w 1107991"/>
                    <a:gd name="connsiteY10" fmla="*/ 3762375 h 3952986"/>
                    <a:gd name="connsiteX11" fmla="*/ 67699 w 1107991"/>
                    <a:gd name="connsiteY11" fmla="*/ 3905250 h 3952986"/>
                    <a:gd name="connsiteX12" fmla="*/ 191524 w 1107991"/>
                    <a:gd name="connsiteY12" fmla="*/ 3943350 h 3952986"/>
                    <a:gd name="connsiteX13" fmla="*/ 305824 w 1107991"/>
                    <a:gd name="connsiteY13" fmla="*/ 3924300 h 3952986"/>
                    <a:gd name="connsiteX14" fmla="*/ 391549 w 1107991"/>
                    <a:gd name="connsiteY14" fmla="*/ 3952875 h 3952986"/>
                    <a:gd name="connsiteX15" fmla="*/ 667774 w 1107991"/>
                    <a:gd name="connsiteY15" fmla="*/ 3933825 h 3952986"/>
                    <a:gd name="connsiteX16" fmla="*/ 867799 w 1107991"/>
                    <a:gd name="connsiteY16" fmla="*/ 3924300 h 3952986"/>
                    <a:gd name="connsiteX17" fmla="*/ 943999 w 1107991"/>
                    <a:gd name="connsiteY17" fmla="*/ 3914775 h 3952986"/>
                    <a:gd name="connsiteX18" fmla="*/ 1077349 w 1107991"/>
                    <a:gd name="connsiteY18" fmla="*/ 3905250 h 3952986"/>
                    <a:gd name="connsiteX19" fmla="*/ 1105924 w 1107991"/>
                    <a:gd name="connsiteY19" fmla="*/ 3848100 h 3952986"/>
                    <a:gd name="connsiteX20" fmla="*/ 1039249 w 1107991"/>
                    <a:gd name="connsiteY20" fmla="*/ 3810000 h 3952986"/>
                    <a:gd name="connsiteX21" fmla="*/ 982099 w 1107991"/>
                    <a:gd name="connsiteY21" fmla="*/ 3800475 h 3952986"/>
                    <a:gd name="connsiteX22" fmla="*/ 601099 w 1107991"/>
                    <a:gd name="connsiteY22" fmla="*/ 3619500 h 3952986"/>
                    <a:gd name="connsiteX23" fmla="*/ 534424 w 1107991"/>
                    <a:gd name="connsiteY23" fmla="*/ 3581400 h 3952986"/>
                    <a:gd name="connsiteX24" fmla="*/ 467749 w 1107991"/>
                    <a:gd name="connsiteY24" fmla="*/ 3438525 h 3952986"/>
                    <a:gd name="connsiteX25" fmla="*/ 486799 w 1107991"/>
                    <a:gd name="connsiteY25" fmla="*/ 3124200 h 3952986"/>
                    <a:gd name="connsiteX26" fmla="*/ 582049 w 1107991"/>
                    <a:gd name="connsiteY26" fmla="*/ 2295525 h 3952986"/>
                    <a:gd name="connsiteX27" fmla="*/ 582049 w 1107991"/>
                    <a:gd name="connsiteY27" fmla="*/ 2238375 h 3952986"/>
                    <a:gd name="connsiteX28" fmla="*/ 639199 w 1107991"/>
                    <a:gd name="connsiteY28" fmla="*/ 2028825 h 3952986"/>
                    <a:gd name="connsiteX29" fmla="*/ 629674 w 1107991"/>
                    <a:gd name="connsiteY29" fmla="*/ 1990725 h 3952986"/>
                    <a:gd name="connsiteX30" fmla="*/ 705874 w 1107991"/>
                    <a:gd name="connsiteY30" fmla="*/ 1714500 h 3952986"/>
                    <a:gd name="connsiteX31" fmla="*/ 667774 w 1107991"/>
                    <a:gd name="connsiteY31" fmla="*/ 1543050 h 3952986"/>
                    <a:gd name="connsiteX32" fmla="*/ 746670 w 1107991"/>
                    <a:gd name="connsiteY32" fmla="*/ 1248674 h 3952986"/>
                    <a:gd name="connsiteX33" fmla="*/ 858274 w 1107991"/>
                    <a:gd name="connsiteY33" fmla="*/ 762000 h 3952986"/>
                    <a:gd name="connsiteX34" fmla="*/ 858274 w 1107991"/>
                    <a:gd name="connsiteY34" fmla="*/ 552450 h 3952986"/>
                    <a:gd name="connsiteX35" fmla="*/ 858274 w 1107991"/>
                    <a:gd name="connsiteY35" fmla="*/ 361950 h 3952986"/>
                    <a:gd name="connsiteX36" fmla="*/ 763024 w 1107991"/>
                    <a:gd name="connsiteY36" fmla="*/ 0 h 3952986"/>
                    <a:gd name="connsiteX0" fmla="*/ 67699 w 1107991"/>
                    <a:gd name="connsiteY0" fmla="*/ 590550 h 3952986"/>
                    <a:gd name="connsiteX1" fmla="*/ 77224 w 1107991"/>
                    <a:gd name="connsiteY1" fmla="*/ 1190625 h 3952986"/>
                    <a:gd name="connsiteX2" fmla="*/ 181999 w 1107991"/>
                    <a:gd name="connsiteY2" fmla="*/ 1647825 h 3952986"/>
                    <a:gd name="connsiteX3" fmla="*/ 134374 w 1107991"/>
                    <a:gd name="connsiteY3" fmla="*/ 1800225 h 3952986"/>
                    <a:gd name="connsiteX4" fmla="*/ 134374 w 1107991"/>
                    <a:gd name="connsiteY4" fmla="*/ 1905000 h 3952986"/>
                    <a:gd name="connsiteX5" fmla="*/ 105799 w 1107991"/>
                    <a:gd name="connsiteY5" fmla="*/ 2038350 h 3952986"/>
                    <a:gd name="connsiteX6" fmla="*/ 17378 w 1107991"/>
                    <a:gd name="connsiteY6" fmla="*/ 2293728 h 3952986"/>
                    <a:gd name="connsiteX7" fmla="*/ 20074 w 1107991"/>
                    <a:gd name="connsiteY7" fmla="*/ 2657475 h 3952986"/>
                    <a:gd name="connsiteX8" fmla="*/ 115324 w 1107991"/>
                    <a:gd name="connsiteY8" fmla="*/ 3067050 h 3952986"/>
                    <a:gd name="connsiteX9" fmla="*/ 127544 w 1107991"/>
                    <a:gd name="connsiteY9" fmla="*/ 3542401 h 3952986"/>
                    <a:gd name="connsiteX10" fmla="*/ 39124 w 1107991"/>
                    <a:gd name="connsiteY10" fmla="*/ 3762375 h 3952986"/>
                    <a:gd name="connsiteX11" fmla="*/ 67699 w 1107991"/>
                    <a:gd name="connsiteY11" fmla="*/ 3905250 h 3952986"/>
                    <a:gd name="connsiteX12" fmla="*/ 191524 w 1107991"/>
                    <a:gd name="connsiteY12" fmla="*/ 3943350 h 3952986"/>
                    <a:gd name="connsiteX13" fmla="*/ 305824 w 1107991"/>
                    <a:gd name="connsiteY13" fmla="*/ 3924300 h 3952986"/>
                    <a:gd name="connsiteX14" fmla="*/ 391549 w 1107991"/>
                    <a:gd name="connsiteY14" fmla="*/ 3952875 h 3952986"/>
                    <a:gd name="connsiteX15" fmla="*/ 667774 w 1107991"/>
                    <a:gd name="connsiteY15" fmla="*/ 3933825 h 3952986"/>
                    <a:gd name="connsiteX16" fmla="*/ 867799 w 1107991"/>
                    <a:gd name="connsiteY16" fmla="*/ 3924300 h 3952986"/>
                    <a:gd name="connsiteX17" fmla="*/ 943999 w 1107991"/>
                    <a:gd name="connsiteY17" fmla="*/ 3914775 h 3952986"/>
                    <a:gd name="connsiteX18" fmla="*/ 1077349 w 1107991"/>
                    <a:gd name="connsiteY18" fmla="*/ 3905250 h 3952986"/>
                    <a:gd name="connsiteX19" fmla="*/ 1105924 w 1107991"/>
                    <a:gd name="connsiteY19" fmla="*/ 3848100 h 3952986"/>
                    <a:gd name="connsiteX20" fmla="*/ 1039249 w 1107991"/>
                    <a:gd name="connsiteY20" fmla="*/ 3810000 h 3952986"/>
                    <a:gd name="connsiteX21" fmla="*/ 982099 w 1107991"/>
                    <a:gd name="connsiteY21" fmla="*/ 3800475 h 3952986"/>
                    <a:gd name="connsiteX22" fmla="*/ 601099 w 1107991"/>
                    <a:gd name="connsiteY22" fmla="*/ 3619500 h 3952986"/>
                    <a:gd name="connsiteX23" fmla="*/ 534424 w 1107991"/>
                    <a:gd name="connsiteY23" fmla="*/ 3581400 h 3952986"/>
                    <a:gd name="connsiteX24" fmla="*/ 467749 w 1107991"/>
                    <a:gd name="connsiteY24" fmla="*/ 3438525 h 3952986"/>
                    <a:gd name="connsiteX25" fmla="*/ 486799 w 1107991"/>
                    <a:gd name="connsiteY25" fmla="*/ 3124200 h 3952986"/>
                    <a:gd name="connsiteX26" fmla="*/ 582049 w 1107991"/>
                    <a:gd name="connsiteY26" fmla="*/ 2295525 h 3952986"/>
                    <a:gd name="connsiteX27" fmla="*/ 582049 w 1107991"/>
                    <a:gd name="connsiteY27" fmla="*/ 2238375 h 3952986"/>
                    <a:gd name="connsiteX28" fmla="*/ 639199 w 1107991"/>
                    <a:gd name="connsiteY28" fmla="*/ 2028825 h 3952986"/>
                    <a:gd name="connsiteX29" fmla="*/ 629674 w 1107991"/>
                    <a:gd name="connsiteY29" fmla="*/ 1990725 h 3952986"/>
                    <a:gd name="connsiteX30" fmla="*/ 705874 w 1107991"/>
                    <a:gd name="connsiteY30" fmla="*/ 1714500 h 3952986"/>
                    <a:gd name="connsiteX31" fmla="*/ 667774 w 1107991"/>
                    <a:gd name="connsiteY31" fmla="*/ 1543050 h 3952986"/>
                    <a:gd name="connsiteX32" fmla="*/ 746670 w 1107991"/>
                    <a:gd name="connsiteY32" fmla="*/ 1248674 h 3952986"/>
                    <a:gd name="connsiteX33" fmla="*/ 858274 w 1107991"/>
                    <a:gd name="connsiteY33" fmla="*/ 762000 h 3952986"/>
                    <a:gd name="connsiteX34" fmla="*/ 858274 w 1107991"/>
                    <a:gd name="connsiteY34" fmla="*/ 552450 h 3952986"/>
                    <a:gd name="connsiteX35" fmla="*/ 858274 w 1107991"/>
                    <a:gd name="connsiteY35" fmla="*/ 361950 h 3952986"/>
                    <a:gd name="connsiteX36" fmla="*/ 763024 w 1107991"/>
                    <a:gd name="connsiteY36" fmla="*/ 0 h 3952986"/>
                    <a:gd name="connsiteX0" fmla="*/ 67699 w 1107991"/>
                    <a:gd name="connsiteY0" fmla="*/ 590550 h 3943722"/>
                    <a:gd name="connsiteX1" fmla="*/ 77224 w 1107991"/>
                    <a:gd name="connsiteY1" fmla="*/ 1190625 h 3943722"/>
                    <a:gd name="connsiteX2" fmla="*/ 181999 w 1107991"/>
                    <a:gd name="connsiteY2" fmla="*/ 1647825 h 3943722"/>
                    <a:gd name="connsiteX3" fmla="*/ 134374 w 1107991"/>
                    <a:gd name="connsiteY3" fmla="*/ 1800225 h 3943722"/>
                    <a:gd name="connsiteX4" fmla="*/ 134374 w 1107991"/>
                    <a:gd name="connsiteY4" fmla="*/ 1905000 h 3943722"/>
                    <a:gd name="connsiteX5" fmla="*/ 105799 w 1107991"/>
                    <a:gd name="connsiteY5" fmla="*/ 2038350 h 3943722"/>
                    <a:gd name="connsiteX6" fmla="*/ 17378 w 1107991"/>
                    <a:gd name="connsiteY6" fmla="*/ 2293728 h 3943722"/>
                    <a:gd name="connsiteX7" fmla="*/ 20074 w 1107991"/>
                    <a:gd name="connsiteY7" fmla="*/ 2657475 h 3943722"/>
                    <a:gd name="connsiteX8" fmla="*/ 115324 w 1107991"/>
                    <a:gd name="connsiteY8" fmla="*/ 3067050 h 3943722"/>
                    <a:gd name="connsiteX9" fmla="*/ 127544 w 1107991"/>
                    <a:gd name="connsiteY9" fmla="*/ 3542401 h 3943722"/>
                    <a:gd name="connsiteX10" fmla="*/ 39124 w 1107991"/>
                    <a:gd name="connsiteY10" fmla="*/ 3762375 h 3943722"/>
                    <a:gd name="connsiteX11" fmla="*/ 67699 w 1107991"/>
                    <a:gd name="connsiteY11" fmla="*/ 3905250 h 3943722"/>
                    <a:gd name="connsiteX12" fmla="*/ 191524 w 1107991"/>
                    <a:gd name="connsiteY12" fmla="*/ 3943350 h 3943722"/>
                    <a:gd name="connsiteX13" fmla="*/ 305824 w 1107991"/>
                    <a:gd name="connsiteY13" fmla="*/ 3924300 h 3943722"/>
                    <a:gd name="connsiteX14" fmla="*/ 400176 w 1107991"/>
                    <a:gd name="connsiteY14" fmla="*/ 3918370 h 3943722"/>
                    <a:gd name="connsiteX15" fmla="*/ 667774 w 1107991"/>
                    <a:gd name="connsiteY15" fmla="*/ 3933825 h 3943722"/>
                    <a:gd name="connsiteX16" fmla="*/ 867799 w 1107991"/>
                    <a:gd name="connsiteY16" fmla="*/ 3924300 h 3943722"/>
                    <a:gd name="connsiteX17" fmla="*/ 943999 w 1107991"/>
                    <a:gd name="connsiteY17" fmla="*/ 3914775 h 3943722"/>
                    <a:gd name="connsiteX18" fmla="*/ 1077349 w 1107991"/>
                    <a:gd name="connsiteY18" fmla="*/ 3905250 h 3943722"/>
                    <a:gd name="connsiteX19" fmla="*/ 1105924 w 1107991"/>
                    <a:gd name="connsiteY19" fmla="*/ 3848100 h 3943722"/>
                    <a:gd name="connsiteX20" fmla="*/ 1039249 w 1107991"/>
                    <a:gd name="connsiteY20" fmla="*/ 3810000 h 3943722"/>
                    <a:gd name="connsiteX21" fmla="*/ 982099 w 1107991"/>
                    <a:gd name="connsiteY21" fmla="*/ 3800475 h 3943722"/>
                    <a:gd name="connsiteX22" fmla="*/ 601099 w 1107991"/>
                    <a:gd name="connsiteY22" fmla="*/ 3619500 h 3943722"/>
                    <a:gd name="connsiteX23" fmla="*/ 534424 w 1107991"/>
                    <a:gd name="connsiteY23" fmla="*/ 3581400 h 3943722"/>
                    <a:gd name="connsiteX24" fmla="*/ 467749 w 1107991"/>
                    <a:gd name="connsiteY24" fmla="*/ 3438525 h 3943722"/>
                    <a:gd name="connsiteX25" fmla="*/ 486799 w 1107991"/>
                    <a:gd name="connsiteY25" fmla="*/ 3124200 h 3943722"/>
                    <a:gd name="connsiteX26" fmla="*/ 582049 w 1107991"/>
                    <a:gd name="connsiteY26" fmla="*/ 2295525 h 3943722"/>
                    <a:gd name="connsiteX27" fmla="*/ 582049 w 1107991"/>
                    <a:gd name="connsiteY27" fmla="*/ 2238375 h 3943722"/>
                    <a:gd name="connsiteX28" fmla="*/ 639199 w 1107991"/>
                    <a:gd name="connsiteY28" fmla="*/ 2028825 h 3943722"/>
                    <a:gd name="connsiteX29" fmla="*/ 629674 w 1107991"/>
                    <a:gd name="connsiteY29" fmla="*/ 1990725 h 3943722"/>
                    <a:gd name="connsiteX30" fmla="*/ 705874 w 1107991"/>
                    <a:gd name="connsiteY30" fmla="*/ 1714500 h 3943722"/>
                    <a:gd name="connsiteX31" fmla="*/ 667774 w 1107991"/>
                    <a:gd name="connsiteY31" fmla="*/ 1543050 h 3943722"/>
                    <a:gd name="connsiteX32" fmla="*/ 746670 w 1107991"/>
                    <a:gd name="connsiteY32" fmla="*/ 1248674 h 3943722"/>
                    <a:gd name="connsiteX33" fmla="*/ 858274 w 1107991"/>
                    <a:gd name="connsiteY33" fmla="*/ 762000 h 3943722"/>
                    <a:gd name="connsiteX34" fmla="*/ 858274 w 1107991"/>
                    <a:gd name="connsiteY34" fmla="*/ 552450 h 3943722"/>
                    <a:gd name="connsiteX35" fmla="*/ 858274 w 1107991"/>
                    <a:gd name="connsiteY35" fmla="*/ 361950 h 3943722"/>
                    <a:gd name="connsiteX36" fmla="*/ 763024 w 1107991"/>
                    <a:gd name="connsiteY36" fmla="*/ 0 h 3943722"/>
                    <a:gd name="connsiteX0" fmla="*/ 67699 w 1107991"/>
                    <a:gd name="connsiteY0" fmla="*/ 590550 h 3943722"/>
                    <a:gd name="connsiteX1" fmla="*/ 77224 w 1107991"/>
                    <a:gd name="connsiteY1" fmla="*/ 1190625 h 3943722"/>
                    <a:gd name="connsiteX2" fmla="*/ 181999 w 1107991"/>
                    <a:gd name="connsiteY2" fmla="*/ 1647825 h 3943722"/>
                    <a:gd name="connsiteX3" fmla="*/ 134374 w 1107991"/>
                    <a:gd name="connsiteY3" fmla="*/ 1800225 h 3943722"/>
                    <a:gd name="connsiteX4" fmla="*/ 134374 w 1107991"/>
                    <a:gd name="connsiteY4" fmla="*/ 1905000 h 3943722"/>
                    <a:gd name="connsiteX5" fmla="*/ 105799 w 1107991"/>
                    <a:gd name="connsiteY5" fmla="*/ 2038350 h 3943722"/>
                    <a:gd name="connsiteX6" fmla="*/ 17378 w 1107991"/>
                    <a:gd name="connsiteY6" fmla="*/ 2293728 h 3943722"/>
                    <a:gd name="connsiteX7" fmla="*/ 20074 w 1107991"/>
                    <a:gd name="connsiteY7" fmla="*/ 2657475 h 3943722"/>
                    <a:gd name="connsiteX8" fmla="*/ 115324 w 1107991"/>
                    <a:gd name="connsiteY8" fmla="*/ 3067050 h 3943722"/>
                    <a:gd name="connsiteX9" fmla="*/ 127544 w 1107991"/>
                    <a:gd name="connsiteY9" fmla="*/ 3542401 h 3943722"/>
                    <a:gd name="connsiteX10" fmla="*/ 39124 w 1107991"/>
                    <a:gd name="connsiteY10" fmla="*/ 3762375 h 3943722"/>
                    <a:gd name="connsiteX11" fmla="*/ 67699 w 1107991"/>
                    <a:gd name="connsiteY11" fmla="*/ 3905250 h 3943722"/>
                    <a:gd name="connsiteX12" fmla="*/ 191524 w 1107991"/>
                    <a:gd name="connsiteY12" fmla="*/ 3943350 h 3943722"/>
                    <a:gd name="connsiteX13" fmla="*/ 305824 w 1107991"/>
                    <a:gd name="connsiteY13" fmla="*/ 3924300 h 3943722"/>
                    <a:gd name="connsiteX14" fmla="*/ 400176 w 1107991"/>
                    <a:gd name="connsiteY14" fmla="*/ 3918370 h 3943722"/>
                    <a:gd name="connsiteX15" fmla="*/ 667774 w 1107991"/>
                    <a:gd name="connsiteY15" fmla="*/ 3933825 h 3943722"/>
                    <a:gd name="connsiteX16" fmla="*/ 867799 w 1107991"/>
                    <a:gd name="connsiteY16" fmla="*/ 3924300 h 3943722"/>
                    <a:gd name="connsiteX17" fmla="*/ 943999 w 1107991"/>
                    <a:gd name="connsiteY17" fmla="*/ 3914775 h 3943722"/>
                    <a:gd name="connsiteX18" fmla="*/ 1077349 w 1107991"/>
                    <a:gd name="connsiteY18" fmla="*/ 3905250 h 3943722"/>
                    <a:gd name="connsiteX19" fmla="*/ 1105924 w 1107991"/>
                    <a:gd name="connsiteY19" fmla="*/ 3848100 h 3943722"/>
                    <a:gd name="connsiteX20" fmla="*/ 1039249 w 1107991"/>
                    <a:gd name="connsiteY20" fmla="*/ 3810000 h 3943722"/>
                    <a:gd name="connsiteX21" fmla="*/ 982099 w 1107991"/>
                    <a:gd name="connsiteY21" fmla="*/ 3800475 h 3943722"/>
                    <a:gd name="connsiteX22" fmla="*/ 601099 w 1107991"/>
                    <a:gd name="connsiteY22" fmla="*/ 3619500 h 3943722"/>
                    <a:gd name="connsiteX23" fmla="*/ 534424 w 1107991"/>
                    <a:gd name="connsiteY23" fmla="*/ 3581400 h 3943722"/>
                    <a:gd name="connsiteX24" fmla="*/ 467749 w 1107991"/>
                    <a:gd name="connsiteY24" fmla="*/ 3438525 h 3943722"/>
                    <a:gd name="connsiteX25" fmla="*/ 486799 w 1107991"/>
                    <a:gd name="connsiteY25" fmla="*/ 3124200 h 3943722"/>
                    <a:gd name="connsiteX26" fmla="*/ 582049 w 1107991"/>
                    <a:gd name="connsiteY26" fmla="*/ 2295525 h 3943722"/>
                    <a:gd name="connsiteX27" fmla="*/ 582049 w 1107991"/>
                    <a:gd name="connsiteY27" fmla="*/ 2238375 h 3943722"/>
                    <a:gd name="connsiteX28" fmla="*/ 639199 w 1107991"/>
                    <a:gd name="connsiteY28" fmla="*/ 2028825 h 3943722"/>
                    <a:gd name="connsiteX29" fmla="*/ 629674 w 1107991"/>
                    <a:gd name="connsiteY29" fmla="*/ 1990725 h 3943722"/>
                    <a:gd name="connsiteX30" fmla="*/ 688621 w 1107991"/>
                    <a:gd name="connsiteY30" fmla="*/ 1705873 h 3943722"/>
                    <a:gd name="connsiteX31" fmla="*/ 667774 w 1107991"/>
                    <a:gd name="connsiteY31" fmla="*/ 1543050 h 3943722"/>
                    <a:gd name="connsiteX32" fmla="*/ 746670 w 1107991"/>
                    <a:gd name="connsiteY32" fmla="*/ 1248674 h 3943722"/>
                    <a:gd name="connsiteX33" fmla="*/ 858274 w 1107991"/>
                    <a:gd name="connsiteY33" fmla="*/ 762000 h 3943722"/>
                    <a:gd name="connsiteX34" fmla="*/ 858274 w 1107991"/>
                    <a:gd name="connsiteY34" fmla="*/ 552450 h 3943722"/>
                    <a:gd name="connsiteX35" fmla="*/ 858274 w 1107991"/>
                    <a:gd name="connsiteY35" fmla="*/ 361950 h 3943722"/>
                    <a:gd name="connsiteX36" fmla="*/ 763024 w 1107991"/>
                    <a:gd name="connsiteY36" fmla="*/ 0 h 3943722"/>
                    <a:gd name="connsiteX0" fmla="*/ 67699 w 1107991"/>
                    <a:gd name="connsiteY0" fmla="*/ 590550 h 3943722"/>
                    <a:gd name="connsiteX1" fmla="*/ 77224 w 1107991"/>
                    <a:gd name="connsiteY1" fmla="*/ 1190625 h 3943722"/>
                    <a:gd name="connsiteX2" fmla="*/ 181999 w 1107991"/>
                    <a:gd name="connsiteY2" fmla="*/ 1647825 h 3943722"/>
                    <a:gd name="connsiteX3" fmla="*/ 134374 w 1107991"/>
                    <a:gd name="connsiteY3" fmla="*/ 1800225 h 3943722"/>
                    <a:gd name="connsiteX4" fmla="*/ 134374 w 1107991"/>
                    <a:gd name="connsiteY4" fmla="*/ 1905000 h 3943722"/>
                    <a:gd name="connsiteX5" fmla="*/ 105799 w 1107991"/>
                    <a:gd name="connsiteY5" fmla="*/ 2038350 h 3943722"/>
                    <a:gd name="connsiteX6" fmla="*/ 17378 w 1107991"/>
                    <a:gd name="connsiteY6" fmla="*/ 2293728 h 3943722"/>
                    <a:gd name="connsiteX7" fmla="*/ 20074 w 1107991"/>
                    <a:gd name="connsiteY7" fmla="*/ 2657475 h 3943722"/>
                    <a:gd name="connsiteX8" fmla="*/ 115324 w 1107991"/>
                    <a:gd name="connsiteY8" fmla="*/ 3067050 h 3943722"/>
                    <a:gd name="connsiteX9" fmla="*/ 127544 w 1107991"/>
                    <a:gd name="connsiteY9" fmla="*/ 3542401 h 3943722"/>
                    <a:gd name="connsiteX10" fmla="*/ 39124 w 1107991"/>
                    <a:gd name="connsiteY10" fmla="*/ 3762375 h 3943722"/>
                    <a:gd name="connsiteX11" fmla="*/ 67699 w 1107991"/>
                    <a:gd name="connsiteY11" fmla="*/ 3905250 h 3943722"/>
                    <a:gd name="connsiteX12" fmla="*/ 191524 w 1107991"/>
                    <a:gd name="connsiteY12" fmla="*/ 3943350 h 3943722"/>
                    <a:gd name="connsiteX13" fmla="*/ 305824 w 1107991"/>
                    <a:gd name="connsiteY13" fmla="*/ 3924300 h 3943722"/>
                    <a:gd name="connsiteX14" fmla="*/ 400176 w 1107991"/>
                    <a:gd name="connsiteY14" fmla="*/ 3918370 h 3943722"/>
                    <a:gd name="connsiteX15" fmla="*/ 667774 w 1107991"/>
                    <a:gd name="connsiteY15" fmla="*/ 3933825 h 3943722"/>
                    <a:gd name="connsiteX16" fmla="*/ 867799 w 1107991"/>
                    <a:gd name="connsiteY16" fmla="*/ 3924300 h 3943722"/>
                    <a:gd name="connsiteX17" fmla="*/ 943999 w 1107991"/>
                    <a:gd name="connsiteY17" fmla="*/ 3914775 h 3943722"/>
                    <a:gd name="connsiteX18" fmla="*/ 1077349 w 1107991"/>
                    <a:gd name="connsiteY18" fmla="*/ 3905250 h 3943722"/>
                    <a:gd name="connsiteX19" fmla="*/ 1105924 w 1107991"/>
                    <a:gd name="connsiteY19" fmla="*/ 3848100 h 3943722"/>
                    <a:gd name="connsiteX20" fmla="*/ 1039249 w 1107991"/>
                    <a:gd name="connsiteY20" fmla="*/ 3810000 h 3943722"/>
                    <a:gd name="connsiteX21" fmla="*/ 982099 w 1107991"/>
                    <a:gd name="connsiteY21" fmla="*/ 3800475 h 3943722"/>
                    <a:gd name="connsiteX22" fmla="*/ 601099 w 1107991"/>
                    <a:gd name="connsiteY22" fmla="*/ 3619500 h 3943722"/>
                    <a:gd name="connsiteX23" fmla="*/ 534424 w 1107991"/>
                    <a:gd name="connsiteY23" fmla="*/ 3581400 h 3943722"/>
                    <a:gd name="connsiteX24" fmla="*/ 467749 w 1107991"/>
                    <a:gd name="connsiteY24" fmla="*/ 3438525 h 3943722"/>
                    <a:gd name="connsiteX25" fmla="*/ 486799 w 1107991"/>
                    <a:gd name="connsiteY25" fmla="*/ 3124200 h 3943722"/>
                    <a:gd name="connsiteX26" fmla="*/ 582049 w 1107991"/>
                    <a:gd name="connsiteY26" fmla="*/ 2295525 h 3943722"/>
                    <a:gd name="connsiteX27" fmla="*/ 582049 w 1107991"/>
                    <a:gd name="connsiteY27" fmla="*/ 2238375 h 3943722"/>
                    <a:gd name="connsiteX28" fmla="*/ 639199 w 1107991"/>
                    <a:gd name="connsiteY28" fmla="*/ 2028825 h 3943722"/>
                    <a:gd name="connsiteX29" fmla="*/ 629674 w 1107991"/>
                    <a:gd name="connsiteY29" fmla="*/ 1990725 h 3943722"/>
                    <a:gd name="connsiteX30" fmla="*/ 688621 w 1107991"/>
                    <a:gd name="connsiteY30" fmla="*/ 1705873 h 3943722"/>
                    <a:gd name="connsiteX31" fmla="*/ 667774 w 1107991"/>
                    <a:gd name="connsiteY31" fmla="*/ 1543050 h 3943722"/>
                    <a:gd name="connsiteX32" fmla="*/ 746670 w 1107991"/>
                    <a:gd name="connsiteY32" fmla="*/ 1248674 h 3943722"/>
                    <a:gd name="connsiteX33" fmla="*/ 823768 w 1107991"/>
                    <a:gd name="connsiteY33" fmla="*/ 762000 h 3943722"/>
                    <a:gd name="connsiteX34" fmla="*/ 858274 w 1107991"/>
                    <a:gd name="connsiteY34" fmla="*/ 552450 h 3943722"/>
                    <a:gd name="connsiteX35" fmla="*/ 858274 w 1107991"/>
                    <a:gd name="connsiteY35" fmla="*/ 361950 h 3943722"/>
                    <a:gd name="connsiteX36" fmla="*/ 763024 w 1107991"/>
                    <a:gd name="connsiteY36" fmla="*/ 0 h 3943722"/>
                    <a:gd name="connsiteX0" fmla="*/ 67699 w 1107991"/>
                    <a:gd name="connsiteY0" fmla="*/ 590550 h 3943722"/>
                    <a:gd name="connsiteX1" fmla="*/ 77224 w 1107991"/>
                    <a:gd name="connsiteY1" fmla="*/ 1190625 h 3943722"/>
                    <a:gd name="connsiteX2" fmla="*/ 181999 w 1107991"/>
                    <a:gd name="connsiteY2" fmla="*/ 1647825 h 3943722"/>
                    <a:gd name="connsiteX3" fmla="*/ 134374 w 1107991"/>
                    <a:gd name="connsiteY3" fmla="*/ 1800225 h 3943722"/>
                    <a:gd name="connsiteX4" fmla="*/ 134374 w 1107991"/>
                    <a:gd name="connsiteY4" fmla="*/ 1905000 h 3943722"/>
                    <a:gd name="connsiteX5" fmla="*/ 105799 w 1107991"/>
                    <a:gd name="connsiteY5" fmla="*/ 2038350 h 3943722"/>
                    <a:gd name="connsiteX6" fmla="*/ 17378 w 1107991"/>
                    <a:gd name="connsiteY6" fmla="*/ 2293728 h 3943722"/>
                    <a:gd name="connsiteX7" fmla="*/ 20074 w 1107991"/>
                    <a:gd name="connsiteY7" fmla="*/ 2657475 h 3943722"/>
                    <a:gd name="connsiteX8" fmla="*/ 115324 w 1107991"/>
                    <a:gd name="connsiteY8" fmla="*/ 3067050 h 3943722"/>
                    <a:gd name="connsiteX9" fmla="*/ 127544 w 1107991"/>
                    <a:gd name="connsiteY9" fmla="*/ 3542401 h 3943722"/>
                    <a:gd name="connsiteX10" fmla="*/ 39124 w 1107991"/>
                    <a:gd name="connsiteY10" fmla="*/ 3762375 h 3943722"/>
                    <a:gd name="connsiteX11" fmla="*/ 67699 w 1107991"/>
                    <a:gd name="connsiteY11" fmla="*/ 3905250 h 3943722"/>
                    <a:gd name="connsiteX12" fmla="*/ 191524 w 1107991"/>
                    <a:gd name="connsiteY12" fmla="*/ 3943350 h 3943722"/>
                    <a:gd name="connsiteX13" fmla="*/ 305824 w 1107991"/>
                    <a:gd name="connsiteY13" fmla="*/ 3924300 h 3943722"/>
                    <a:gd name="connsiteX14" fmla="*/ 400176 w 1107991"/>
                    <a:gd name="connsiteY14" fmla="*/ 3918370 h 3943722"/>
                    <a:gd name="connsiteX15" fmla="*/ 667774 w 1107991"/>
                    <a:gd name="connsiteY15" fmla="*/ 3933825 h 3943722"/>
                    <a:gd name="connsiteX16" fmla="*/ 867799 w 1107991"/>
                    <a:gd name="connsiteY16" fmla="*/ 3924300 h 3943722"/>
                    <a:gd name="connsiteX17" fmla="*/ 943999 w 1107991"/>
                    <a:gd name="connsiteY17" fmla="*/ 3914775 h 3943722"/>
                    <a:gd name="connsiteX18" fmla="*/ 1077349 w 1107991"/>
                    <a:gd name="connsiteY18" fmla="*/ 3905250 h 3943722"/>
                    <a:gd name="connsiteX19" fmla="*/ 1105924 w 1107991"/>
                    <a:gd name="connsiteY19" fmla="*/ 3848100 h 3943722"/>
                    <a:gd name="connsiteX20" fmla="*/ 1039249 w 1107991"/>
                    <a:gd name="connsiteY20" fmla="*/ 3810000 h 3943722"/>
                    <a:gd name="connsiteX21" fmla="*/ 982099 w 1107991"/>
                    <a:gd name="connsiteY21" fmla="*/ 3800475 h 3943722"/>
                    <a:gd name="connsiteX22" fmla="*/ 601099 w 1107991"/>
                    <a:gd name="connsiteY22" fmla="*/ 3619500 h 3943722"/>
                    <a:gd name="connsiteX23" fmla="*/ 534424 w 1107991"/>
                    <a:gd name="connsiteY23" fmla="*/ 3581400 h 3943722"/>
                    <a:gd name="connsiteX24" fmla="*/ 467749 w 1107991"/>
                    <a:gd name="connsiteY24" fmla="*/ 3438525 h 3943722"/>
                    <a:gd name="connsiteX25" fmla="*/ 486799 w 1107991"/>
                    <a:gd name="connsiteY25" fmla="*/ 3124200 h 3943722"/>
                    <a:gd name="connsiteX26" fmla="*/ 582049 w 1107991"/>
                    <a:gd name="connsiteY26" fmla="*/ 2295525 h 3943722"/>
                    <a:gd name="connsiteX27" fmla="*/ 582049 w 1107991"/>
                    <a:gd name="connsiteY27" fmla="*/ 2238375 h 3943722"/>
                    <a:gd name="connsiteX28" fmla="*/ 639199 w 1107991"/>
                    <a:gd name="connsiteY28" fmla="*/ 2028825 h 3943722"/>
                    <a:gd name="connsiteX29" fmla="*/ 629674 w 1107991"/>
                    <a:gd name="connsiteY29" fmla="*/ 1990725 h 3943722"/>
                    <a:gd name="connsiteX30" fmla="*/ 688621 w 1107991"/>
                    <a:gd name="connsiteY30" fmla="*/ 1705873 h 3943722"/>
                    <a:gd name="connsiteX31" fmla="*/ 667774 w 1107991"/>
                    <a:gd name="connsiteY31" fmla="*/ 1543050 h 3943722"/>
                    <a:gd name="connsiteX32" fmla="*/ 746670 w 1107991"/>
                    <a:gd name="connsiteY32" fmla="*/ 1248674 h 3943722"/>
                    <a:gd name="connsiteX33" fmla="*/ 823768 w 1107991"/>
                    <a:gd name="connsiteY33" fmla="*/ 762000 h 3943722"/>
                    <a:gd name="connsiteX34" fmla="*/ 832395 w 1107991"/>
                    <a:gd name="connsiteY34" fmla="*/ 561076 h 3943722"/>
                    <a:gd name="connsiteX35" fmla="*/ 858274 w 1107991"/>
                    <a:gd name="connsiteY35" fmla="*/ 361950 h 3943722"/>
                    <a:gd name="connsiteX36" fmla="*/ 763024 w 1107991"/>
                    <a:gd name="connsiteY36" fmla="*/ 0 h 3943722"/>
                    <a:gd name="connsiteX0" fmla="*/ 67699 w 1107991"/>
                    <a:gd name="connsiteY0" fmla="*/ 487033 h 3840205"/>
                    <a:gd name="connsiteX1" fmla="*/ 77224 w 1107991"/>
                    <a:gd name="connsiteY1" fmla="*/ 1087108 h 3840205"/>
                    <a:gd name="connsiteX2" fmla="*/ 181999 w 1107991"/>
                    <a:gd name="connsiteY2" fmla="*/ 1544308 h 3840205"/>
                    <a:gd name="connsiteX3" fmla="*/ 134374 w 1107991"/>
                    <a:gd name="connsiteY3" fmla="*/ 1696708 h 3840205"/>
                    <a:gd name="connsiteX4" fmla="*/ 134374 w 1107991"/>
                    <a:gd name="connsiteY4" fmla="*/ 1801483 h 3840205"/>
                    <a:gd name="connsiteX5" fmla="*/ 105799 w 1107991"/>
                    <a:gd name="connsiteY5" fmla="*/ 1934833 h 3840205"/>
                    <a:gd name="connsiteX6" fmla="*/ 17378 w 1107991"/>
                    <a:gd name="connsiteY6" fmla="*/ 2190211 h 3840205"/>
                    <a:gd name="connsiteX7" fmla="*/ 20074 w 1107991"/>
                    <a:gd name="connsiteY7" fmla="*/ 2553958 h 3840205"/>
                    <a:gd name="connsiteX8" fmla="*/ 115324 w 1107991"/>
                    <a:gd name="connsiteY8" fmla="*/ 2963533 h 3840205"/>
                    <a:gd name="connsiteX9" fmla="*/ 127544 w 1107991"/>
                    <a:gd name="connsiteY9" fmla="*/ 3438884 h 3840205"/>
                    <a:gd name="connsiteX10" fmla="*/ 39124 w 1107991"/>
                    <a:gd name="connsiteY10" fmla="*/ 3658858 h 3840205"/>
                    <a:gd name="connsiteX11" fmla="*/ 67699 w 1107991"/>
                    <a:gd name="connsiteY11" fmla="*/ 3801733 h 3840205"/>
                    <a:gd name="connsiteX12" fmla="*/ 191524 w 1107991"/>
                    <a:gd name="connsiteY12" fmla="*/ 3839833 h 3840205"/>
                    <a:gd name="connsiteX13" fmla="*/ 305824 w 1107991"/>
                    <a:gd name="connsiteY13" fmla="*/ 3820783 h 3840205"/>
                    <a:gd name="connsiteX14" fmla="*/ 400176 w 1107991"/>
                    <a:gd name="connsiteY14" fmla="*/ 3814853 h 3840205"/>
                    <a:gd name="connsiteX15" fmla="*/ 667774 w 1107991"/>
                    <a:gd name="connsiteY15" fmla="*/ 3830308 h 3840205"/>
                    <a:gd name="connsiteX16" fmla="*/ 867799 w 1107991"/>
                    <a:gd name="connsiteY16" fmla="*/ 3820783 h 3840205"/>
                    <a:gd name="connsiteX17" fmla="*/ 943999 w 1107991"/>
                    <a:gd name="connsiteY17" fmla="*/ 3811258 h 3840205"/>
                    <a:gd name="connsiteX18" fmla="*/ 1077349 w 1107991"/>
                    <a:gd name="connsiteY18" fmla="*/ 3801733 h 3840205"/>
                    <a:gd name="connsiteX19" fmla="*/ 1105924 w 1107991"/>
                    <a:gd name="connsiteY19" fmla="*/ 3744583 h 3840205"/>
                    <a:gd name="connsiteX20" fmla="*/ 1039249 w 1107991"/>
                    <a:gd name="connsiteY20" fmla="*/ 3706483 h 3840205"/>
                    <a:gd name="connsiteX21" fmla="*/ 982099 w 1107991"/>
                    <a:gd name="connsiteY21" fmla="*/ 3696958 h 3840205"/>
                    <a:gd name="connsiteX22" fmla="*/ 601099 w 1107991"/>
                    <a:gd name="connsiteY22" fmla="*/ 3515983 h 3840205"/>
                    <a:gd name="connsiteX23" fmla="*/ 534424 w 1107991"/>
                    <a:gd name="connsiteY23" fmla="*/ 3477883 h 3840205"/>
                    <a:gd name="connsiteX24" fmla="*/ 467749 w 1107991"/>
                    <a:gd name="connsiteY24" fmla="*/ 3335008 h 3840205"/>
                    <a:gd name="connsiteX25" fmla="*/ 486799 w 1107991"/>
                    <a:gd name="connsiteY25" fmla="*/ 3020683 h 3840205"/>
                    <a:gd name="connsiteX26" fmla="*/ 582049 w 1107991"/>
                    <a:gd name="connsiteY26" fmla="*/ 2192008 h 3840205"/>
                    <a:gd name="connsiteX27" fmla="*/ 582049 w 1107991"/>
                    <a:gd name="connsiteY27" fmla="*/ 2134858 h 3840205"/>
                    <a:gd name="connsiteX28" fmla="*/ 639199 w 1107991"/>
                    <a:gd name="connsiteY28" fmla="*/ 1925308 h 3840205"/>
                    <a:gd name="connsiteX29" fmla="*/ 629674 w 1107991"/>
                    <a:gd name="connsiteY29" fmla="*/ 1887208 h 3840205"/>
                    <a:gd name="connsiteX30" fmla="*/ 688621 w 1107991"/>
                    <a:gd name="connsiteY30" fmla="*/ 1602356 h 3840205"/>
                    <a:gd name="connsiteX31" fmla="*/ 667774 w 1107991"/>
                    <a:gd name="connsiteY31" fmla="*/ 1439533 h 3840205"/>
                    <a:gd name="connsiteX32" fmla="*/ 746670 w 1107991"/>
                    <a:gd name="connsiteY32" fmla="*/ 1145157 h 3840205"/>
                    <a:gd name="connsiteX33" fmla="*/ 823768 w 1107991"/>
                    <a:gd name="connsiteY33" fmla="*/ 658483 h 3840205"/>
                    <a:gd name="connsiteX34" fmla="*/ 832395 w 1107991"/>
                    <a:gd name="connsiteY34" fmla="*/ 457559 h 3840205"/>
                    <a:gd name="connsiteX35" fmla="*/ 858274 w 1107991"/>
                    <a:gd name="connsiteY35" fmla="*/ 258433 h 3840205"/>
                    <a:gd name="connsiteX36" fmla="*/ 763024 w 1107991"/>
                    <a:gd name="connsiteY36" fmla="*/ 0 h 3840205"/>
                    <a:gd name="connsiteX0" fmla="*/ 67699 w 1107991"/>
                    <a:gd name="connsiteY0" fmla="*/ 547418 h 3900590"/>
                    <a:gd name="connsiteX1" fmla="*/ 77224 w 1107991"/>
                    <a:gd name="connsiteY1" fmla="*/ 1147493 h 3900590"/>
                    <a:gd name="connsiteX2" fmla="*/ 181999 w 1107991"/>
                    <a:gd name="connsiteY2" fmla="*/ 1604693 h 3900590"/>
                    <a:gd name="connsiteX3" fmla="*/ 134374 w 1107991"/>
                    <a:gd name="connsiteY3" fmla="*/ 1757093 h 3900590"/>
                    <a:gd name="connsiteX4" fmla="*/ 134374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82049 w 1107991"/>
                    <a:gd name="connsiteY26" fmla="*/ 2252393 h 3900590"/>
                    <a:gd name="connsiteX27" fmla="*/ 582049 w 1107991"/>
                    <a:gd name="connsiteY27" fmla="*/ 2195243 h 3900590"/>
                    <a:gd name="connsiteX28" fmla="*/ 639199 w 1107991"/>
                    <a:gd name="connsiteY28" fmla="*/ 1985693 h 3900590"/>
                    <a:gd name="connsiteX29" fmla="*/ 629674 w 1107991"/>
                    <a:gd name="connsiteY29" fmla="*/ 1947593 h 3900590"/>
                    <a:gd name="connsiteX30" fmla="*/ 688621 w 1107991"/>
                    <a:gd name="connsiteY30" fmla="*/ 1662741 h 3900590"/>
                    <a:gd name="connsiteX31" fmla="*/ 667774 w 1107991"/>
                    <a:gd name="connsiteY31" fmla="*/ 1499918 h 3900590"/>
                    <a:gd name="connsiteX32" fmla="*/ 746670 w 1107991"/>
                    <a:gd name="connsiteY32" fmla="*/ 1205542 h 3900590"/>
                    <a:gd name="connsiteX33" fmla="*/ 823768 w 1107991"/>
                    <a:gd name="connsiteY33" fmla="*/ 718868 h 3900590"/>
                    <a:gd name="connsiteX34" fmla="*/ 832395 w 1107991"/>
                    <a:gd name="connsiteY34" fmla="*/ 517944 h 3900590"/>
                    <a:gd name="connsiteX35" fmla="*/ 858274 w 1107991"/>
                    <a:gd name="connsiteY35" fmla="*/ 318818 h 3900590"/>
                    <a:gd name="connsiteX36" fmla="*/ 745772 w 1107991"/>
                    <a:gd name="connsiteY36" fmla="*/ 0 h 3900590"/>
                    <a:gd name="connsiteX0" fmla="*/ 67699 w 1107991"/>
                    <a:gd name="connsiteY0" fmla="*/ 547418 h 3900590"/>
                    <a:gd name="connsiteX1" fmla="*/ 77224 w 1107991"/>
                    <a:gd name="connsiteY1" fmla="*/ 1147493 h 3900590"/>
                    <a:gd name="connsiteX2" fmla="*/ 181999 w 1107991"/>
                    <a:gd name="connsiteY2" fmla="*/ 1604693 h 3900590"/>
                    <a:gd name="connsiteX3" fmla="*/ 134374 w 1107991"/>
                    <a:gd name="connsiteY3" fmla="*/ 1757093 h 3900590"/>
                    <a:gd name="connsiteX4" fmla="*/ 134374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71416 w 1107991"/>
                    <a:gd name="connsiteY26" fmla="*/ 2326821 h 3900590"/>
                    <a:gd name="connsiteX27" fmla="*/ 582049 w 1107991"/>
                    <a:gd name="connsiteY27" fmla="*/ 2195243 h 3900590"/>
                    <a:gd name="connsiteX28" fmla="*/ 639199 w 1107991"/>
                    <a:gd name="connsiteY28" fmla="*/ 1985693 h 3900590"/>
                    <a:gd name="connsiteX29" fmla="*/ 629674 w 1107991"/>
                    <a:gd name="connsiteY29" fmla="*/ 1947593 h 3900590"/>
                    <a:gd name="connsiteX30" fmla="*/ 688621 w 1107991"/>
                    <a:gd name="connsiteY30" fmla="*/ 1662741 h 3900590"/>
                    <a:gd name="connsiteX31" fmla="*/ 667774 w 1107991"/>
                    <a:gd name="connsiteY31" fmla="*/ 1499918 h 3900590"/>
                    <a:gd name="connsiteX32" fmla="*/ 746670 w 1107991"/>
                    <a:gd name="connsiteY32" fmla="*/ 1205542 h 3900590"/>
                    <a:gd name="connsiteX33" fmla="*/ 823768 w 1107991"/>
                    <a:gd name="connsiteY33" fmla="*/ 718868 h 3900590"/>
                    <a:gd name="connsiteX34" fmla="*/ 832395 w 1107991"/>
                    <a:gd name="connsiteY34" fmla="*/ 517944 h 3900590"/>
                    <a:gd name="connsiteX35" fmla="*/ 858274 w 1107991"/>
                    <a:gd name="connsiteY35" fmla="*/ 318818 h 3900590"/>
                    <a:gd name="connsiteX36" fmla="*/ 745772 w 1107991"/>
                    <a:gd name="connsiteY36" fmla="*/ 0 h 3900590"/>
                    <a:gd name="connsiteX0" fmla="*/ 67699 w 1107991"/>
                    <a:gd name="connsiteY0" fmla="*/ 547418 h 3900590"/>
                    <a:gd name="connsiteX1" fmla="*/ 77224 w 1107991"/>
                    <a:gd name="connsiteY1" fmla="*/ 1147493 h 3900590"/>
                    <a:gd name="connsiteX2" fmla="*/ 181999 w 1107991"/>
                    <a:gd name="connsiteY2" fmla="*/ 1604693 h 3900590"/>
                    <a:gd name="connsiteX3" fmla="*/ 134374 w 1107991"/>
                    <a:gd name="connsiteY3" fmla="*/ 1757093 h 3900590"/>
                    <a:gd name="connsiteX4" fmla="*/ 134374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71416 w 1107991"/>
                    <a:gd name="connsiteY26" fmla="*/ 2326821 h 3900590"/>
                    <a:gd name="connsiteX27" fmla="*/ 582049 w 1107991"/>
                    <a:gd name="connsiteY27" fmla="*/ 2195243 h 3900590"/>
                    <a:gd name="connsiteX28" fmla="*/ 639199 w 1107991"/>
                    <a:gd name="connsiteY28" fmla="*/ 1985693 h 3900590"/>
                    <a:gd name="connsiteX29" fmla="*/ 629674 w 1107991"/>
                    <a:gd name="connsiteY29" fmla="*/ 1947593 h 3900590"/>
                    <a:gd name="connsiteX30" fmla="*/ 688621 w 1107991"/>
                    <a:gd name="connsiteY30" fmla="*/ 1662741 h 3900590"/>
                    <a:gd name="connsiteX31" fmla="*/ 699672 w 1107991"/>
                    <a:gd name="connsiteY31" fmla="*/ 1468021 h 3900590"/>
                    <a:gd name="connsiteX32" fmla="*/ 746670 w 1107991"/>
                    <a:gd name="connsiteY32" fmla="*/ 1205542 h 3900590"/>
                    <a:gd name="connsiteX33" fmla="*/ 823768 w 1107991"/>
                    <a:gd name="connsiteY33" fmla="*/ 718868 h 3900590"/>
                    <a:gd name="connsiteX34" fmla="*/ 832395 w 1107991"/>
                    <a:gd name="connsiteY34" fmla="*/ 517944 h 3900590"/>
                    <a:gd name="connsiteX35" fmla="*/ 858274 w 1107991"/>
                    <a:gd name="connsiteY35" fmla="*/ 318818 h 3900590"/>
                    <a:gd name="connsiteX36" fmla="*/ 745772 w 1107991"/>
                    <a:gd name="connsiteY36" fmla="*/ 0 h 3900590"/>
                    <a:gd name="connsiteX0" fmla="*/ 67699 w 1107991"/>
                    <a:gd name="connsiteY0" fmla="*/ 547418 h 3900590"/>
                    <a:gd name="connsiteX1" fmla="*/ 77224 w 1107991"/>
                    <a:gd name="connsiteY1" fmla="*/ 1147493 h 3900590"/>
                    <a:gd name="connsiteX2" fmla="*/ 181999 w 1107991"/>
                    <a:gd name="connsiteY2" fmla="*/ 1604693 h 3900590"/>
                    <a:gd name="connsiteX3" fmla="*/ 134374 w 1107991"/>
                    <a:gd name="connsiteY3" fmla="*/ 1757093 h 3900590"/>
                    <a:gd name="connsiteX4" fmla="*/ 134374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71416 w 1107991"/>
                    <a:gd name="connsiteY26" fmla="*/ 2326821 h 3900590"/>
                    <a:gd name="connsiteX27" fmla="*/ 582049 w 1107991"/>
                    <a:gd name="connsiteY27" fmla="*/ 2195243 h 3900590"/>
                    <a:gd name="connsiteX28" fmla="*/ 599442 w 1107991"/>
                    <a:gd name="connsiteY28" fmla="*/ 2065206 h 3900590"/>
                    <a:gd name="connsiteX29" fmla="*/ 629674 w 1107991"/>
                    <a:gd name="connsiteY29" fmla="*/ 1947593 h 3900590"/>
                    <a:gd name="connsiteX30" fmla="*/ 688621 w 1107991"/>
                    <a:gd name="connsiteY30" fmla="*/ 1662741 h 3900590"/>
                    <a:gd name="connsiteX31" fmla="*/ 699672 w 1107991"/>
                    <a:gd name="connsiteY31" fmla="*/ 1468021 h 3900590"/>
                    <a:gd name="connsiteX32" fmla="*/ 746670 w 1107991"/>
                    <a:gd name="connsiteY32" fmla="*/ 1205542 h 3900590"/>
                    <a:gd name="connsiteX33" fmla="*/ 823768 w 1107991"/>
                    <a:gd name="connsiteY33" fmla="*/ 718868 h 3900590"/>
                    <a:gd name="connsiteX34" fmla="*/ 832395 w 1107991"/>
                    <a:gd name="connsiteY34" fmla="*/ 517944 h 3900590"/>
                    <a:gd name="connsiteX35" fmla="*/ 858274 w 1107991"/>
                    <a:gd name="connsiteY35" fmla="*/ 318818 h 3900590"/>
                    <a:gd name="connsiteX36" fmla="*/ 745772 w 1107991"/>
                    <a:gd name="connsiteY36" fmla="*/ 0 h 3900590"/>
                    <a:gd name="connsiteX0" fmla="*/ 67699 w 1107991"/>
                    <a:gd name="connsiteY0" fmla="*/ 547418 h 3900590"/>
                    <a:gd name="connsiteX1" fmla="*/ 77224 w 1107991"/>
                    <a:gd name="connsiteY1" fmla="*/ 1147493 h 3900590"/>
                    <a:gd name="connsiteX2" fmla="*/ 181999 w 1107991"/>
                    <a:gd name="connsiteY2" fmla="*/ 1604693 h 3900590"/>
                    <a:gd name="connsiteX3" fmla="*/ 182081 w 1107991"/>
                    <a:gd name="connsiteY3" fmla="*/ 1757093 h 3900590"/>
                    <a:gd name="connsiteX4" fmla="*/ 134374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71416 w 1107991"/>
                    <a:gd name="connsiteY26" fmla="*/ 2326821 h 3900590"/>
                    <a:gd name="connsiteX27" fmla="*/ 582049 w 1107991"/>
                    <a:gd name="connsiteY27" fmla="*/ 2195243 h 3900590"/>
                    <a:gd name="connsiteX28" fmla="*/ 599442 w 1107991"/>
                    <a:gd name="connsiteY28" fmla="*/ 2065206 h 3900590"/>
                    <a:gd name="connsiteX29" fmla="*/ 629674 w 1107991"/>
                    <a:gd name="connsiteY29" fmla="*/ 1947593 h 3900590"/>
                    <a:gd name="connsiteX30" fmla="*/ 688621 w 1107991"/>
                    <a:gd name="connsiteY30" fmla="*/ 1662741 h 3900590"/>
                    <a:gd name="connsiteX31" fmla="*/ 699672 w 1107991"/>
                    <a:gd name="connsiteY31" fmla="*/ 1468021 h 3900590"/>
                    <a:gd name="connsiteX32" fmla="*/ 746670 w 1107991"/>
                    <a:gd name="connsiteY32" fmla="*/ 1205542 h 3900590"/>
                    <a:gd name="connsiteX33" fmla="*/ 823768 w 1107991"/>
                    <a:gd name="connsiteY33" fmla="*/ 718868 h 3900590"/>
                    <a:gd name="connsiteX34" fmla="*/ 832395 w 1107991"/>
                    <a:gd name="connsiteY34" fmla="*/ 517944 h 3900590"/>
                    <a:gd name="connsiteX35" fmla="*/ 858274 w 1107991"/>
                    <a:gd name="connsiteY35" fmla="*/ 318818 h 3900590"/>
                    <a:gd name="connsiteX36" fmla="*/ 745772 w 1107991"/>
                    <a:gd name="connsiteY36" fmla="*/ 0 h 3900590"/>
                    <a:gd name="connsiteX0" fmla="*/ 67699 w 1107991"/>
                    <a:gd name="connsiteY0" fmla="*/ 547418 h 3900590"/>
                    <a:gd name="connsiteX1" fmla="*/ 77224 w 1107991"/>
                    <a:gd name="connsiteY1" fmla="*/ 1147493 h 3900590"/>
                    <a:gd name="connsiteX2" fmla="*/ 181999 w 1107991"/>
                    <a:gd name="connsiteY2" fmla="*/ 1604693 h 3900590"/>
                    <a:gd name="connsiteX3" fmla="*/ 182081 w 1107991"/>
                    <a:gd name="connsiteY3" fmla="*/ 1757093 h 3900590"/>
                    <a:gd name="connsiteX4" fmla="*/ 134374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71416 w 1107991"/>
                    <a:gd name="connsiteY26" fmla="*/ 2326821 h 3900590"/>
                    <a:gd name="connsiteX27" fmla="*/ 582049 w 1107991"/>
                    <a:gd name="connsiteY27" fmla="*/ 2195243 h 3900590"/>
                    <a:gd name="connsiteX28" fmla="*/ 599442 w 1107991"/>
                    <a:gd name="connsiteY28" fmla="*/ 2065206 h 3900590"/>
                    <a:gd name="connsiteX29" fmla="*/ 629674 w 1107991"/>
                    <a:gd name="connsiteY29" fmla="*/ 1947593 h 3900590"/>
                    <a:gd name="connsiteX30" fmla="*/ 662225 w 1107991"/>
                    <a:gd name="connsiteY30" fmla="*/ 1866092 h 3900590"/>
                    <a:gd name="connsiteX31" fmla="*/ 688621 w 1107991"/>
                    <a:gd name="connsiteY31" fmla="*/ 1662741 h 3900590"/>
                    <a:gd name="connsiteX32" fmla="*/ 699672 w 1107991"/>
                    <a:gd name="connsiteY32" fmla="*/ 1468021 h 3900590"/>
                    <a:gd name="connsiteX33" fmla="*/ 746670 w 1107991"/>
                    <a:gd name="connsiteY33" fmla="*/ 1205542 h 3900590"/>
                    <a:gd name="connsiteX34" fmla="*/ 823768 w 1107991"/>
                    <a:gd name="connsiteY34" fmla="*/ 718868 h 3900590"/>
                    <a:gd name="connsiteX35" fmla="*/ 832395 w 1107991"/>
                    <a:gd name="connsiteY35" fmla="*/ 517944 h 3900590"/>
                    <a:gd name="connsiteX36" fmla="*/ 858274 w 1107991"/>
                    <a:gd name="connsiteY36" fmla="*/ 318818 h 3900590"/>
                    <a:gd name="connsiteX37" fmla="*/ 745772 w 1107991"/>
                    <a:gd name="connsiteY37" fmla="*/ 0 h 3900590"/>
                    <a:gd name="connsiteX0" fmla="*/ 67699 w 1107991"/>
                    <a:gd name="connsiteY0" fmla="*/ 547418 h 3900590"/>
                    <a:gd name="connsiteX1" fmla="*/ 77224 w 1107991"/>
                    <a:gd name="connsiteY1" fmla="*/ 1147493 h 3900590"/>
                    <a:gd name="connsiteX2" fmla="*/ 181999 w 1107991"/>
                    <a:gd name="connsiteY2" fmla="*/ 1604693 h 3900590"/>
                    <a:gd name="connsiteX3" fmla="*/ 182081 w 1107991"/>
                    <a:gd name="connsiteY3" fmla="*/ 1757093 h 3900590"/>
                    <a:gd name="connsiteX4" fmla="*/ 134374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71416 w 1107991"/>
                    <a:gd name="connsiteY26" fmla="*/ 2326821 h 3900590"/>
                    <a:gd name="connsiteX27" fmla="*/ 582049 w 1107991"/>
                    <a:gd name="connsiteY27" fmla="*/ 2195243 h 3900590"/>
                    <a:gd name="connsiteX28" fmla="*/ 599442 w 1107991"/>
                    <a:gd name="connsiteY28" fmla="*/ 2065206 h 3900590"/>
                    <a:gd name="connsiteX29" fmla="*/ 629674 w 1107991"/>
                    <a:gd name="connsiteY29" fmla="*/ 1947593 h 3900590"/>
                    <a:gd name="connsiteX30" fmla="*/ 709933 w 1107991"/>
                    <a:gd name="connsiteY30" fmla="*/ 1850189 h 3900590"/>
                    <a:gd name="connsiteX31" fmla="*/ 688621 w 1107991"/>
                    <a:gd name="connsiteY31" fmla="*/ 1662741 h 3900590"/>
                    <a:gd name="connsiteX32" fmla="*/ 699672 w 1107991"/>
                    <a:gd name="connsiteY32" fmla="*/ 1468021 h 3900590"/>
                    <a:gd name="connsiteX33" fmla="*/ 746670 w 1107991"/>
                    <a:gd name="connsiteY33" fmla="*/ 1205542 h 3900590"/>
                    <a:gd name="connsiteX34" fmla="*/ 823768 w 1107991"/>
                    <a:gd name="connsiteY34" fmla="*/ 718868 h 3900590"/>
                    <a:gd name="connsiteX35" fmla="*/ 832395 w 1107991"/>
                    <a:gd name="connsiteY35" fmla="*/ 517944 h 3900590"/>
                    <a:gd name="connsiteX36" fmla="*/ 858274 w 1107991"/>
                    <a:gd name="connsiteY36" fmla="*/ 318818 h 3900590"/>
                    <a:gd name="connsiteX37" fmla="*/ 745772 w 1107991"/>
                    <a:gd name="connsiteY37" fmla="*/ 0 h 3900590"/>
                    <a:gd name="connsiteX0" fmla="*/ 67699 w 1107991"/>
                    <a:gd name="connsiteY0" fmla="*/ 547418 h 3900590"/>
                    <a:gd name="connsiteX1" fmla="*/ 77224 w 1107991"/>
                    <a:gd name="connsiteY1" fmla="*/ 1147493 h 3900590"/>
                    <a:gd name="connsiteX2" fmla="*/ 181999 w 1107991"/>
                    <a:gd name="connsiteY2" fmla="*/ 1604693 h 3900590"/>
                    <a:gd name="connsiteX3" fmla="*/ 182081 w 1107991"/>
                    <a:gd name="connsiteY3" fmla="*/ 1757093 h 3900590"/>
                    <a:gd name="connsiteX4" fmla="*/ 134374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71416 w 1107991"/>
                    <a:gd name="connsiteY26" fmla="*/ 2326821 h 3900590"/>
                    <a:gd name="connsiteX27" fmla="*/ 582049 w 1107991"/>
                    <a:gd name="connsiteY27" fmla="*/ 2195243 h 3900590"/>
                    <a:gd name="connsiteX28" fmla="*/ 599442 w 1107991"/>
                    <a:gd name="connsiteY28" fmla="*/ 2065206 h 3900590"/>
                    <a:gd name="connsiteX29" fmla="*/ 629674 w 1107991"/>
                    <a:gd name="connsiteY29" fmla="*/ 1947593 h 3900590"/>
                    <a:gd name="connsiteX30" fmla="*/ 678128 w 1107991"/>
                    <a:gd name="connsiteY30" fmla="*/ 1850189 h 3900590"/>
                    <a:gd name="connsiteX31" fmla="*/ 688621 w 1107991"/>
                    <a:gd name="connsiteY31" fmla="*/ 1662741 h 3900590"/>
                    <a:gd name="connsiteX32" fmla="*/ 699672 w 1107991"/>
                    <a:gd name="connsiteY32" fmla="*/ 1468021 h 3900590"/>
                    <a:gd name="connsiteX33" fmla="*/ 746670 w 1107991"/>
                    <a:gd name="connsiteY33" fmla="*/ 1205542 h 3900590"/>
                    <a:gd name="connsiteX34" fmla="*/ 823768 w 1107991"/>
                    <a:gd name="connsiteY34" fmla="*/ 718868 h 3900590"/>
                    <a:gd name="connsiteX35" fmla="*/ 832395 w 1107991"/>
                    <a:gd name="connsiteY35" fmla="*/ 517944 h 3900590"/>
                    <a:gd name="connsiteX36" fmla="*/ 858274 w 1107991"/>
                    <a:gd name="connsiteY36" fmla="*/ 318818 h 3900590"/>
                    <a:gd name="connsiteX37" fmla="*/ 745772 w 1107991"/>
                    <a:gd name="connsiteY37" fmla="*/ 0 h 3900590"/>
                    <a:gd name="connsiteX0" fmla="*/ 67699 w 1107991"/>
                    <a:gd name="connsiteY0" fmla="*/ 547418 h 3900590"/>
                    <a:gd name="connsiteX1" fmla="*/ 77224 w 1107991"/>
                    <a:gd name="connsiteY1" fmla="*/ 1147493 h 3900590"/>
                    <a:gd name="connsiteX2" fmla="*/ 181999 w 1107991"/>
                    <a:gd name="connsiteY2" fmla="*/ 1604693 h 3900590"/>
                    <a:gd name="connsiteX3" fmla="*/ 182081 w 1107991"/>
                    <a:gd name="connsiteY3" fmla="*/ 1757093 h 3900590"/>
                    <a:gd name="connsiteX4" fmla="*/ 134374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71416 w 1107991"/>
                    <a:gd name="connsiteY26" fmla="*/ 2326821 h 3900590"/>
                    <a:gd name="connsiteX27" fmla="*/ 582049 w 1107991"/>
                    <a:gd name="connsiteY27" fmla="*/ 2195243 h 3900590"/>
                    <a:gd name="connsiteX28" fmla="*/ 599442 w 1107991"/>
                    <a:gd name="connsiteY28" fmla="*/ 2065206 h 3900590"/>
                    <a:gd name="connsiteX29" fmla="*/ 629674 w 1107991"/>
                    <a:gd name="connsiteY29" fmla="*/ 1947593 h 3900590"/>
                    <a:gd name="connsiteX30" fmla="*/ 678128 w 1107991"/>
                    <a:gd name="connsiteY30" fmla="*/ 1850189 h 3900590"/>
                    <a:gd name="connsiteX31" fmla="*/ 720426 w 1107991"/>
                    <a:gd name="connsiteY31" fmla="*/ 1670692 h 3900590"/>
                    <a:gd name="connsiteX32" fmla="*/ 699672 w 1107991"/>
                    <a:gd name="connsiteY32" fmla="*/ 1468021 h 3900590"/>
                    <a:gd name="connsiteX33" fmla="*/ 746670 w 1107991"/>
                    <a:gd name="connsiteY33" fmla="*/ 1205542 h 3900590"/>
                    <a:gd name="connsiteX34" fmla="*/ 823768 w 1107991"/>
                    <a:gd name="connsiteY34" fmla="*/ 718868 h 3900590"/>
                    <a:gd name="connsiteX35" fmla="*/ 832395 w 1107991"/>
                    <a:gd name="connsiteY35" fmla="*/ 517944 h 3900590"/>
                    <a:gd name="connsiteX36" fmla="*/ 858274 w 1107991"/>
                    <a:gd name="connsiteY36" fmla="*/ 318818 h 3900590"/>
                    <a:gd name="connsiteX37" fmla="*/ 745772 w 1107991"/>
                    <a:gd name="connsiteY37" fmla="*/ 0 h 3900590"/>
                    <a:gd name="connsiteX0" fmla="*/ 67699 w 1107991"/>
                    <a:gd name="connsiteY0" fmla="*/ 547418 h 3900590"/>
                    <a:gd name="connsiteX1" fmla="*/ 77224 w 1107991"/>
                    <a:gd name="connsiteY1" fmla="*/ 1147493 h 3900590"/>
                    <a:gd name="connsiteX2" fmla="*/ 181999 w 1107991"/>
                    <a:gd name="connsiteY2" fmla="*/ 1604693 h 3900590"/>
                    <a:gd name="connsiteX3" fmla="*/ 182081 w 1107991"/>
                    <a:gd name="connsiteY3" fmla="*/ 1757093 h 3900590"/>
                    <a:gd name="connsiteX4" fmla="*/ 158228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71416 w 1107991"/>
                    <a:gd name="connsiteY26" fmla="*/ 2326821 h 3900590"/>
                    <a:gd name="connsiteX27" fmla="*/ 582049 w 1107991"/>
                    <a:gd name="connsiteY27" fmla="*/ 2195243 h 3900590"/>
                    <a:gd name="connsiteX28" fmla="*/ 599442 w 1107991"/>
                    <a:gd name="connsiteY28" fmla="*/ 2065206 h 3900590"/>
                    <a:gd name="connsiteX29" fmla="*/ 629674 w 1107991"/>
                    <a:gd name="connsiteY29" fmla="*/ 1947593 h 3900590"/>
                    <a:gd name="connsiteX30" fmla="*/ 678128 w 1107991"/>
                    <a:gd name="connsiteY30" fmla="*/ 1850189 h 3900590"/>
                    <a:gd name="connsiteX31" fmla="*/ 720426 w 1107991"/>
                    <a:gd name="connsiteY31" fmla="*/ 1670692 h 3900590"/>
                    <a:gd name="connsiteX32" fmla="*/ 699672 w 1107991"/>
                    <a:gd name="connsiteY32" fmla="*/ 1468021 h 3900590"/>
                    <a:gd name="connsiteX33" fmla="*/ 746670 w 1107991"/>
                    <a:gd name="connsiteY33" fmla="*/ 1205542 h 3900590"/>
                    <a:gd name="connsiteX34" fmla="*/ 823768 w 1107991"/>
                    <a:gd name="connsiteY34" fmla="*/ 718868 h 3900590"/>
                    <a:gd name="connsiteX35" fmla="*/ 832395 w 1107991"/>
                    <a:gd name="connsiteY35" fmla="*/ 517944 h 3900590"/>
                    <a:gd name="connsiteX36" fmla="*/ 858274 w 1107991"/>
                    <a:gd name="connsiteY36" fmla="*/ 318818 h 3900590"/>
                    <a:gd name="connsiteX37" fmla="*/ 745772 w 1107991"/>
                    <a:gd name="connsiteY37" fmla="*/ 0 h 3900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07991" h="3900590">
                      <a:moveTo>
                        <a:pt x="67699" y="547418"/>
                      </a:moveTo>
                      <a:cubicBezTo>
                        <a:pt x="62936" y="759349"/>
                        <a:pt x="58174" y="971281"/>
                        <a:pt x="77224" y="1147493"/>
                      </a:cubicBezTo>
                      <a:cubicBezTo>
                        <a:pt x="96274" y="1323706"/>
                        <a:pt x="164523" y="1503093"/>
                        <a:pt x="181999" y="1604693"/>
                      </a:cubicBezTo>
                      <a:cubicBezTo>
                        <a:pt x="199475" y="1706293"/>
                        <a:pt x="186043" y="1714231"/>
                        <a:pt x="182081" y="1757093"/>
                      </a:cubicBezTo>
                      <a:cubicBezTo>
                        <a:pt x="178119" y="1799956"/>
                        <a:pt x="170942" y="1822181"/>
                        <a:pt x="158228" y="1861868"/>
                      </a:cubicBezTo>
                      <a:cubicBezTo>
                        <a:pt x="145514" y="1901556"/>
                        <a:pt x="129274" y="1930430"/>
                        <a:pt x="105799" y="1995218"/>
                      </a:cubicBezTo>
                      <a:cubicBezTo>
                        <a:pt x="82324" y="2060006"/>
                        <a:pt x="48918" y="2104277"/>
                        <a:pt x="17378" y="2250596"/>
                      </a:cubicBezTo>
                      <a:cubicBezTo>
                        <a:pt x="-14162" y="2396915"/>
                        <a:pt x="3750" y="2485456"/>
                        <a:pt x="20074" y="2614343"/>
                      </a:cubicBezTo>
                      <a:cubicBezTo>
                        <a:pt x="36398" y="2743230"/>
                        <a:pt x="97412" y="2876430"/>
                        <a:pt x="115324" y="3023918"/>
                      </a:cubicBezTo>
                      <a:cubicBezTo>
                        <a:pt x="133236" y="3171406"/>
                        <a:pt x="140244" y="3383382"/>
                        <a:pt x="127544" y="3499269"/>
                      </a:cubicBezTo>
                      <a:cubicBezTo>
                        <a:pt x="114844" y="3615156"/>
                        <a:pt x="49098" y="3658768"/>
                        <a:pt x="39124" y="3719243"/>
                      </a:cubicBezTo>
                      <a:cubicBezTo>
                        <a:pt x="29150" y="3779718"/>
                        <a:pt x="42299" y="3831955"/>
                        <a:pt x="67699" y="3862118"/>
                      </a:cubicBezTo>
                      <a:cubicBezTo>
                        <a:pt x="93099" y="3892281"/>
                        <a:pt x="151837" y="3897043"/>
                        <a:pt x="191524" y="3900218"/>
                      </a:cubicBezTo>
                      <a:cubicBezTo>
                        <a:pt x="231211" y="3903393"/>
                        <a:pt x="271049" y="3885331"/>
                        <a:pt x="305824" y="3881168"/>
                      </a:cubicBezTo>
                      <a:cubicBezTo>
                        <a:pt x="340599" y="3877005"/>
                        <a:pt x="339851" y="3873651"/>
                        <a:pt x="400176" y="3875238"/>
                      </a:cubicBezTo>
                      <a:cubicBezTo>
                        <a:pt x="460501" y="3876825"/>
                        <a:pt x="589837" y="3889705"/>
                        <a:pt x="667774" y="3890693"/>
                      </a:cubicBezTo>
                      <a:cubicBezTo>
                        <a:pt x="745711" y="3891681"/>
                        <a:pt x="821762" y="3884343"/>
                        <a:pt x="867799" y="3881168"/>
                      </a:cubicBezTo>
                      <a:cubicBezTo>
                        <a:pt x="913836" y="3877993"/>
                        <a:pt x="909074" y="3874818"/>
                        <a:pt x="943999" y="3871643"/>
                      </a:cubicBezTo>
                      <a:cubicBezTo>
                        <a:pt x="978924" y="3868468"/>
                        <a:pt x="1050362" y="3873230"/>
                        <a:pt x="1077349" y="3862118"/>
                      </a:cubicBezTo>
                      <a:cubicBezTo>
                        <a:pt x="1104336" y="3851006"/>
                        <a:pt x="1112274" y="3820843"/>
                        <a:pt x="1105924" y="3804968"/>
                      </a:cubicBezTo>
                      <a:cubicBezTo>
                        <a:pt x="1099574" y="3789093"/>
                        <a:pt x="1059887" y="3774806"/>
                        <a:pt x="1039249" y="3766868"/>
                      </a:cubicBezTo>
                      <a:cubicBezTo>
                        <a:pt x="1018612" y="3758931"/>
                        <a:pt x="1055124" y="3789093"/>
                        <a:pt x="982099" y="3757343"/>
                      </a:cubicBezTo>
                      <a:cubicBezTo>
                        <a:pt x="909074" y="3725593"/>
                        <a:pt x="675711" y="3612880"/>
                        <a:pt x="601099" y="3576368"/>
                      </a:cubicBezTo>
                      <a:cubicBezTo>
                        <a:pt x="526487" y="3539856"/>
                        <a:pt x="556649" y="3568430"/>
                        <a:pt x="534424" y="3538268"/>
                      </a:cubicBezTo>
                      <a:cubicBezTo>
                        <a:pt x="512199" y="3508106"/>
                        <a:pt x="475686" y="3471593"/>
                        <a:pt x="467749" y="3395393"/>
                      </a:cubicBezTo>
                      <a:cubicBezTo>
                        <a:pt x="459812" y="3319193"/>
                        <a:pt x="469521" y="3259163"/>
                        <a:pt x="486799" y="3081068"/>
                      </a:cubicBezTo>
                      <a:cubicBezTo>
                        <a:pt x="504077" y="2902973"/>
                        <a:pt x="555541" y="2474458"/>
                        <a:pt x="571416" y="2326821"/>
                      </a:cubicBezTo>
                      <a:cubicBezTo>
                        <a:pt x="587291" y="2179184"/>
                        <a:pt x="577378" y="2238845"/>
                        <a:pt x="582049" y="2195243"/>
                      </a:cubicBezTo>
                      <a:cubicBezTo>
                        <a:pt x="586720" y="2151641"/>
                        <a:pt x="591505" y="2106481"/>
                        <a:pt x="599442" y="2065206"/>
                      </a:cubicBezTo>
                      <a:cubicBezTo>
                        <a:pt x="607379" y="2023931"/>
                        <a:pt x="616560" y="1983429"/>
                        <a:pt x="629674" y="1947593"/>
                      </a:cubicBezTo>
                      <a:cubicBezTo>
                        <a:pt x="642788" y="1911757"/>
                        <a:pt x="668304" y="1897664"/>
                        <a:pt x="678128" y="1850189"/>
                      </a:cubicBezTo>
                      <a:cubicBezTo>
                        <a:pt x="687952" y="1802714"/>
                        <a:pt x="716835" y="1734387"/>
                        <a:pt x="720426" y="1670692"/>
                      </a:cubicBezTo>
                      <a:cubicBezTo>
                        <a:pt x="724017" y="1606997"/>
                        <a:pt x="695298" y="1545546"/>
                        <a:pt x="699672" y="1468021"/>
                      </a:cubicBezTo>
                      <a:cubicBezTo>
                        <a:pt x="704046" y="1390496"/>
                        <a:pt x="725987" y="1330401"/>
                        <a:pt x="746670" y="1205542"/>
                      </a:cubicBezTo>
                      <a:cubicBezTo>
                        <a:pt x="767353" y="1080683"/>
                        <a:pt x="809481" y="833468"/>
                        <a:pt x="823768" y="718868"/>
                      </a:cubicBezTo>
                      <a:cubicBezTo>
                        <a:pt x="838055" y="604268"/>
                        <a:pt x="826644" y="584619"/>
                        <a:pt x="832395" y="517944"/>
                      </a:cubicBezTo>
                      <a:cubicBezTo>
                        <a:pt x="838146" y="451269"/>
                        <a:pt x="872711" y="405142"/>
                        <a:pt x="858274" y="318818"/>
                      </a:cubicBezTo>
                      <a:cubicBezTo>
                        <a:pt x="843837" y="232494"/>
                        <a:pt x="745772" y="0"/>
                        <a:pt x="745772" y="0"/>
                      </a:cubicBezTo>
                    </a:path>
                  </a:pathLst>
                </a:custGeom>
                <a:grpFill/>
                <a:ln>
                  <a:solidFill>
                    <a:srgbClr val="FF0000"/>
                  </a:solidFill>
                </a:ln>
                <a:sp3d contourW="12700">
                  <a:contourClr>
                    <a:schemeClr val="accent2">
                      <a:lumMod val="60000"/>
                      <a:lumOff val="40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a:ea typeface="+mn-ea"/>
                    <a:cs typeface="+mn-cs"/>
                  </a:endParaRPr>
                </a:p>
              </p:txBody>
            </p:sp>
            <p:sp>
              <p:nvSpPr>
                <p:cNvPr id="142" name="Forme libre 141"/>
                <p:cNvSpPr/>
                <p:nvPr/>
              </p:nvSpPr>
              <p:spPr>
                <a:xfrm>
                  <a:off x="5175849" y="623340"/>
                  <a:ext cx="75651" cy="118532"/>
                </a:xfrm>
                <a:custGeom>
                  <a:avLst/>
                  <a:gdLst>
                    <a:gd name="connsiteX0" fmla="*/ 0 w 75651"/>
                    <a:gd name="connsiteY0" fmla="*/ 118532 h 118532"/>
                    <a:gd name="connsiteX1" fmla="*/ 69011 w 75651"/>
                    <a:gd name="connsiteY1" fmla="*/ 6388 h 118532"/>
                    <a:gd name="connsiteX2" fmla="*/ 69011 w 75651"/>
                    <a:gd name="connsiteY2" fmla="*/ 23641 h 118532"/>
                  </a:gdLst>
                  <a:ahLst/>
                  <a:cxnLst>
                    <a:cxn ang="0">
                      <a:pos x="connsiteX0" y="connsiteY0"/>
                    </a:cxn>
                    <a:cxn ang="0">
                      <a:pos x="connsiteX1" y="connsiteY1"/>
                    </a:cxn>
                    <a:cxn ang="0">
                      <a:pos x="connsiteX2" y="connsiteY2"/>
                    </a:cxn>
                  </a:cxnLst>
                  <a:rect l="l" t="t" r="r" b="b"/>
                  <a:pathLst>
                    <a:path w="75651" h="118532">
                      <a:moveTo>
                        <a:pt x="0" y="118532"/>
                      </a:moveTo>
                      <a:cubicBezTo>
                        <a:pt x="28754" y="70367"/>
                        <a:pt x="57509" y="22203"/>
                        <a:pt x="69011" y="6388"/>
                      </a:cubicBezTo>
                      <a:cubicBezTo>
                        <a:pt x="80513" y="-9427"/>
                        <a:pt x="74762" y="7107"/>
                        <a:pt x="69011" y="23641"/>
                      </a:cubicBezTo>
                    </a:path>
                  </a:pathLst>
                </a:custGeom>
                <a:grpFill/>
                <a:ln>
                  <a:solidFill>
                    <a:srgbClr val="FF0000"/>
                  </a:solidFill>
                </a:ln>
                <a:sp3d contourW="12700">
                  <a:contourClr>
                    <a:schemeClr val="accent2">
                      <a:lumMod val="60000"/>
                      <a:lumOff val="40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27" name="Forme libre 126"/>
              <p:cNvSpPr/>
              <p:nvPr/>
            </p:nvSpPr>
            <p:spPr>
              <a:xfrm>
                <a:off x="549291" y="4072877"/>
                <a:ext cx="1992410" cy="2431718"/>
              </a:xfrm>
              <a:custGeom>
                <a:avLst/>
                <a:gdLst>
                  <a:gd name="connsiteX0" fmla="*/ 1518509 w 2148606"/>
                  <a:gd name="connsiteY0" fmla="*/ 165584 h 2847666"/>
                  <a:gd name="connsiteX1" fmla="*/ 1458124 w 2148606"/>
                  <a:gd name="connsiteY1" fmla="*/ 450256 h 2847666"/>
                  <a:gd name="connsiteX2" fmla="*/ 1380486 w 2148606"/>
                  <a:gd name="connsiteY2" fmla="*/ 596905 h 2847666"/>
                  <a:gd name="connsiteX3" fmla="*/ 1492630 w 2148606"/>
                  <a:gd name="connsiteY3" fmla="*/ 898829 h 2847666"/>
                  <a:gd name="connsiteX4" fmla="*/ 1622026 w 2148606"/>
                  <a:gd name="connsiteY4" fmla="*/ 1226633 h 2847666"/>
                  <a:gd name="connsiteX5" fmla="*/ 1492630 w 2148606"/>
                  <a:gd name="connsiteY5" fmla="*/ 1795976 h 2847666"/>
                  <a:gd name="connsiteX6" fmla="*/ 1475377 w 2148606"/>
                  <a:gd name="connsiteY6" fmla="*/ 2149659 h 2847666"/>
                  <a:gd name="connsiteX7" fmla="*/ 1535762 w 2148606"/>
                  <a:gd name="connsiteY7" fmla="*/ 2468837 h 2847666"/>
                  <a:gd name="connsiteX8" fmla="*/ 1069935 w 2148606"/>
                  <a:gd name="connsiteY8" fmla="*/ 2537848 h 2847666"/>
                  <a:gd name="connsiteX9" fmla="*/ 250426 w 2148606"/>
                  <a:gd name="connsiteY9" fmla="*/ 2468837 h 2847666"/>
                  <a:gd name="connsiteX10" fmla="*/ 345316 w 2148606"/>
                  <a:gd name="connsiteY10" fmla="*/ 2313561 h 2847666"/>
                  <a:gd name="connsiteX11" fmla="*/ 983671 w 2148606"/>
                  <a:gd name="connsiteY11" fmla="*/ 2115154 h 2847666"/>
                  <a:gd name="connsiteX12" fmla="*/ 837022 w 2148606"/>
                  <a:gd name="connsiteY12" fmla="*/ 907456 h 2847666"/>
                  <a:gd name="connsiteX13" fmla="*/ 707626 w 2148606"/>
                  <a:gd name="connsiteY13" fmla="*/ 657290 h 2847666"/>
                  <a:gd name="connsiteX14" fmla="*/ 707626 w 2148606"/>
                  <a:gd name="connsiteY14" fmla="*/ 338112 h 2847666"/>
                  <a:gd name="connsiteX15" fmla="*/ 586856 w 2148606"/>
                  <a:gd name="connsiteY15" fmla="*/ 338112 h 2847666"/>
                  <a:gd name="connsiteX16" fmla="*/ 535097 w 2148606"/>
                  <a:gd name="connsiteY16" fmla="*/ 614158 h 2847666"/>
                  <a:gd name="connsiteX17" fmla="*/ 52018 w 2148606"/>
                  <a:gd name="connsiteY17" fmla="*/ 2511969 h 2847666"/>
                  <a:gd name="connsiteX18" fmla="*/ 1941203 w 2148606"/>
                  <a:gd name="connsiteY18" fmla="*/ 2624112 h 2847666"/>
                  <a:gd name="connsiteX19" fmla="*/ 2053347 w 2148606"/>
                  <a:gd name="connsiteY19" fmla="*/ 200090 h 2847666"/>
                  <a:gd name="connsiteX20" fmla="*/ 1518509 w 2148606"/>
                  <a:gd name="connsiteY20" fmla="*/ 165584 h 2847666"/>
                  <a:gd name="connsiteX0" fmla="*/ 1518509 w 2148606"/>
                  <a:gd name="connsiteY0" fmla="*/ 165584 h 2847666"/>
                  <a:gd name="connsiteX1" fmla="*/ 1458124 w 2148606"/>
                  <a:gd name="connsiteY1" fmla="*/ 450256 h 2847666"/>
                  <a:gd name="connsiteX2" fmla="*/ 1380486 w 2148606"/>
                  <a:gd name="connsiteY2" fmla="*/ 596905 h 2847666"/>
                  <a:gd name="connsiteX3" fmla="*/ 1492630 w 2148606"/>
                  <a:gd name="connsiteY3" fmla="*/ 898829 h 2847666"/>
                  <a:gd name="connsiteX4" fmla="*/ 1622026 w 2148606"/>
                  <a:gd name="connsiteY4" fmla="*/ 1226633 h 2847666"/>
                  <a:gd name="connsiteX5" fmla="*/ 1458124 w 2148606"/>
                  <a:gd name="connsiteY5" fmla="*/ 1778723 h 2847666"/>
                  <a:gd name="connsiteX6" fmla="*/ 1475377 w 2148606"/>
                  <a:gd name="connsiteY6" fmla="*/ 2149659 h 2847666"/>
                  <a:gd name="connsiteX7" fmla="*/ 1535762 w 2148606"/>
                  <a:gd name="connsiteY7" fmla="*/ 2468837 h 2847666"/>
                  <a:gd name="connsiteX8" fmla="*/ 1069935 w 2148606"/>
                  <a:gd name="connsiteY8" fmla="*/ 2537848 h 2847666"/>
                  <a:gd name="connsiteX9" fmla="*/ 250426 w 2148606"/>
                  <a:gd name="connsiteY9" fmla="*/ 2468837 h 2847666"/>
                  <a:gd name="connsiteX10" fmla="*/ 345316 w 2148606"/>
                  <a:gd name="connsiteY10" fmla="*/ 2313561 h 2847666"/>
                  <a:gd name="connsiteX11" fmla="*/ 983671 w 2148606"/>
                  <a:gd name="connsiteY11" fmla="*/ 2115154 h 2847666"/>
                  <a:gd name="connsiteX12" fmla="*/ 837022 w 2148606"/>
                  <a:gd name="connsiteY12" fmla="*/ 907456 h 2847666"/>
                  <a:gd name="connsiteX13" fmla="*/ 707626 w 2148606"/>
                  <a:gd name="connsiteY13" fmla="*/ 657290 h 2847666"/>
                  <a:gd name="connsiteX14" fmla="*/ 707626 w 2148606"/>
                  <a:gd name="connsiteY14" fmla="*/ 338112 h 2847666"/>
                  <a:gd name="connsiteX15" fmla="*/ 586856 w 2148606"/>
                  <a:gd name="connsiteY15" fmla="*/ 338112 h 2847666"/>
                  <a:gd name="connsiteX16" fmla="*/ 535097 w 2148606"/>
                  <a:gd name="connsiteY16" fmla="*/ 614158 h 2847666"/>
                  <a:gd name="connsiteX17" fmla="*/ 52018 w 2148606"/>
                  <a:gd name="connsiteY17" fmla="*/ 2511969 h 2847666"/>
                  <a:gd name="connsiteX18" fmla="*/ 1941203 w 2148606"/>
                  <a:gd name="connsiteY18" fmla="*/ 2624112 h 2847666"/>
                  <a:gd name="connsiteX19" fmla="*/ 2053347 w 2148606"/>
                  <a:gd name="connsiteY19" fmla="*/ 200090 h 2847666"/>
                  <a:gd name="connsiteX20" fmla="*/ 1518509 w 2148606"/>
                  <a:gd name="connsiteY20" fmla="*/ 165584 h 2847666"/>
                  <a:gd name="connsiteX0" fmla="*/ 1518509 w 2148606"/>
                  <a:gd name="connsiteY0" fmla="*/ 165584 h 2847666"/>
                  <a:gd name="connsiteX1" fmla="*/ 1458124 w 2148606"/>
                  <a:gd name="connsiteY1" fmla="*/ 450256 h 2847666"/>
                  <a:gd name="connsiteX2" fmla="*/ 1380486 w 2148606"/>
                  <a:gd name="connsiteY2" fmla="*/ 596905 h 2847666"/>
                  <a:gd name="connsiteX3" fmla="*/ 1492630 w 2148606"/>
                  <a:gd name="connsiteY3" fmla="*/ 898829 h 2847666"/>
                  <a:gd name="connsiteX4" fmla="*/ 1622026 w 2148606"/>
                  <a:gd name="connsiteY4" fmla="*/ 1226633 h 2847666"/>
                  <a:gd name="connsiteX5" fmla="*/ 1458124 w 2148606"/>
                  <a:gd name="connsiteY5" fmla="*/ 1778723 h 2847666"/>
                  <a:gd name="connsiteX6" fmla="*/ 1440872 w 2148606"/>
                  <a:gd name="connsiteY6" fmla="*/ 2158286 h 2847666"/>
                  <a:gd name="connsiteX7" fmla="*/ 1535762 w 2148606"/>
                  <a:gd name="connsiteY7" fmla="*/ 2468837 h 2847666"/>
                  <a:gd name="connsiteX8" fmla="*/ 1069935 w 2148606"/>
                  <a:gd name="connsiteY8" fmla="*/ 2537848 h 2847666"/>
                  <a:gd name="connsiteX9" fmla="*/ 250426 w 2148606"/>
                  <a:gd name="connsiteY9" fmla="*/ 2468837 h 2847666"/>
                  <a:gd name="connsiteX10" fmla="*/ 345316 w 2148606"/>
                  <a:gd name="connsiteY10" fmla="*/ 2313561 h 2847666"/>
                  <a:gd name="connsiteX11" fmla="*/ 983671 w 2148606"/>
                  <a:gd name="connsiteY11" fmla="*/ 2115154 h 2847666"/>
                  <a:gd name="connsiteX12" fmla="*/ 837022 w 2148606"/>
                  <a:gd name="connsiteY12" fmla="*/ 907456 h 2847666"/>
                  <a:gd name="connsiteX13" fmla="*/ 707626 w 2148606"/>
                  <a:gd name="connsiteY13" fmla="*/ 657290 h 2847666"/>
                  <a:gd name="connsiteX14" fmla="*/ 707626 w 2148606"/>
                  <a:gd name="connsiteY14" fmla="*/ 338112 h 2847666"/>
                  <a:gd name="connsiteX15" fmla="*/ 586856 w 2148606"/>
                  <a:gd name="connsiteY15" fmla="*/ 338112 h 2847666"/>
                  <a:gd name="connsiteX16" fmla="*/ 535097 w 2148606"/>
                  <a:gd name="connsiteY16" fmla="*/ 614158 h 2847666"/>
                  <a:gd name="connsiteX17" fmla="*/ 52018 w 2148606"/>
                  <a:gd name="connsiteY17" fmla="*/ 2511969 h 2847666"/>
                  <a:gd name="connsiteX18" fmla="*/ 1941203 w 2148606"/>
                  <a:gd name="connsiteY18" fmla="*/ 2624112 h 2847666"/>
                  <a:gd name="connsiteX19" fmla="*/ 2053347 w 2148606"/>
                  <a:gd name="connsiteY19" fmla="*/ 200090 h 2847666"/>
                  <a:gd name="connsiteX20" fmla="*/ 1518509 w 2148606"/>
                  <a:gd name="connsiteY20" fmla="*/ 165584 h 2847666"/>
                  <a:gd name="connsiteX0" fmla="*/ 1518509 w 2148606"/>
                  <a:gd name="connsiteY0" fmla="*/ 165584 h 2847666"/>
                  <a:gd name="connsiteX1" fmla="*/ 1458124 w 2148606"/>
                  <a:gd name="connsiteY1" fmla="*/ 450256 h 2847666"/>
                  <a:gd name="connsiteX2" fmla="*/ 1380486 w 2148606"/>
                  <a:gd name="connsiteY2" fmla="*/ 596905 h 2847666"/>
                  <a:gd name="connsiteX3" fmla="*/ 1492630 w 2148606"/>
                  <a:gd name="connsiteY3" fmla="*/ 898829 h 2847666"/>
                  <a:gd name="connsiteX4" fmla="*/ 1622026 w 2148606"/>
                  <a:gd name="connsiteY4" fmla="*/ 1226633 h 2847666"/>
                  <a:gd name="connsiteX5" fmla="*/ 1458124 w 2148606"/>
                  <a:gd name="connsiteY5" fmla="*/ 1778723 h 2847666"/>
                  <a:gd name="connsiteX6" fmla="*/ 1440872 w 2148606"/>
                  <a:gd name="connsiteY6" fmla="*/ 2158286 h 2847666"/>
                  <a:gd name="connsiteX7" fmla="*/ 1535762 w 2148606"/>
                  <a:gd name="connsiteY7" fmla="*/ 2468837 h 2847666"/>
                  <a:gd name="connsiteX8" fmla="*/ 1069935 w 2148606"/>
                  <a:gd name="connsiteY8" fmla="*/ 2503342 h 2847666"/>
                  <a:gd name="connsiteX9" fmla="*/ 250426 w 2148606"/>
                  <a:gd name="connsiteY9" fmla="*/ 2468837 h 2847666"/>
                  <a:gd name="connsiteX10" fmla="*/ 345316 w 2148606"/>
                  <a:gd name="connsiteY10" fmla="*/ 2313561 h 2847666"/>
                  <a:gd name="connsiteX11" fmla="*/ 983671 w 2148606"/>
                  <a:gd name="connsiteY11" fmla="*/ 2115154 h 2847666"/>
                  <a:gd name="connsiteX12" fmla="*/ 837022 w 2148606"/>
                  <a:gd name="connsiteY12" fmla="*/ 907456 h 2847666"/>
                  <a:gd name="connsiteX13" fmla="*/ 707626 w 2148606"/>
                  <a:gd name="connsiteY13" fmla="*/ 657290 h 2847666"/>
                  <a:gd name="connsiteX14" fmla="*/ 707626 w 2148606"/>
                  <a:gd name="connsiteY14" fmla="*/ 338112 h 2847666"/>
                  <a:gd name="connsiteX15" fmla="*/ 586856 w 2148606"/>
                  <a:gd name="connsiteY15" fmla="*/ 338112 h 2847666"/>
                  <a:gd name="connsiteX16" fmla="*/ 535097 w 2148606"/>
                  <a:gd name="connsiteY16" fmla="*/ 614158 h 2847666"/>
                  <a:gd name="connsiteX17" fmla="*/ 52018 w 2148606"/>
                  <a:gd name="connsiteY17" fmla="*/ 2511969 h 2847666"/>
                  <a:gd name="connsiteX18" fmla="*/ 1941203 w 2148606"/>
                  <a:gd name="connsiteY18" fmla="*/ 2624112 h 2847666"/>
                  <a:gd name="connsiteX19" fmla="*/ 2053347 w 2148606"/>
                  <a:gd name="connsiteY19" fmla="*/ 200090 h 2847666"/>
                  <a:gd name="connsiteX20" fmla="*/ 1518509 w 2148606"/>
                  <a:gd name="connsiteY20" fmla="*/ 165584 h 2847666"/>
                  <a:gd name="connsiteX0" fmla="*/ 1518509 w 2148606"/>
                  <a:gd name="connsiteY0" fmla="*/ 165584 h 2847666"/>
                  <a:gd name="connsiteX1" fmla="*/ 1458124 w 2148606"/>
                  <a:gd name="connsiteY1" fmla="*/ 450256 h 2847666"/>
                  <a:gd name="connsiteX2" fmla="*/ 1380486 w 2148606"/>
                  <a:gd name="connsiteY2" fmla="*/ 596905 h 2847666"/>
                  <a:gd name="connsiteX3" fmla="*/ 1492630 w 2148606"/>
                  <a:gd name="connsiteY3" fmla="*/ 898829 h 2847666"/>
                  <a:gd name="connsiteX4" fmla="*/ 1622026 w 2148606"/>
                  <a:gd name="connsiteY4" fmla="*/ 1226633 h 2847666"/>
                  <a:gd name="connsiteX5" fmla="*/ 1458124 w 2148606"/>
                  <a:gd name="connsiteY5" fmla="*/ 1778723 h 2847666"/>
                  <a:gd name="connsiteX6" fmla="*/ 1440872 w 2148606"/>
                  <a:gd name="connsiteY6" fmla="*/ 2158286 h 2847666"/>
                  <a:gd name="connsiteX7" fmla="*/ 1535762 w 2148606"/>
                  <a:gd name="connsiteY7" fmla="*/ 2468837 h 2847666"/>
                  <a:gd name="connsiteX8" fmla="*/ 1069935 w 2148606"/>
                  <a:gd name="connsiteY8" fmla="*/ 2503342 h 2847666"/>
                  <a:gd name="connsiteX9" fmla="*/ 250426 w 2148606"/>
                  <a:gd name="connsiteY9" fmla="*/ 2468837 h 2847666"/>
                  <a:gd name="connsiteX10" fmla="*/ 431580 w 2148606"/>
                  <a:gd name="connsiteY10" fmla="*/ 2330814 h 2847666"/>
                  <a:gd name="connsiteX11" fmla="*/ 983671 w 2148606"/>
                  <a:gd name="connsiteY11" fmla="*/ 2115154 h 2847666"/>
                  <a:gd name="connsiteX12" fmla="*/ 837022 w 2148606"/>
                  <a:gd name="connsiteY12" fmla="*/ 907456 h 2847666"/>
                  <a:gd name="connsiteX13" fmla="*/ 707626 w 2148606"/>
                  <a:gd name="connsiteY13" fmla="*/ 657290 h 2847666"/>
                  <a:gd name="connsiteX14" fmla="*/ 707626 w 2148606"/>
                  <a:gd name="connsiteY14" fmla="*/ 338112 h 2847666"/>
                  <a:gd name="connsiteX15" fmla="*/ 586856 w 2148606"/>
                  <a:gd name="connsiteY15" fmla="*/ 338112 h 2847666"/>
                  <a:gd name="connsiteX16" fmla="*/ 535097 w 2148606"/>
                  <a:gd name="connsiteY16" fmla="*/ 614158 h 2847666"/>
                  <a:gd name="connsiteX17" fmla="*/ 52018 w 2148606"/>
                  <a:gd name="connsiteY17" fmla="*/ 2511969 h 2847666"/>
                  <a:gd name="connsiteX18" fmla="*/ 1941203 w 2148606"/>
                  <a:gd name="connsiteY18" fmla="*/ 2624112 h 2847666"/>
                  <a:gd name="connsiteX19" fmla="*/ 2053347 w 2148606"/>
                  <a:gd name="connsiteY19" fmla="*/ 200090 h 2847666"/>
                  <a:gd name="connsiteX20" fmla="*/ 1518509 w 2148606"/>
                  <a:gd name="connsiteY20" fmla="*/ 165584 h 2847666"/>
                  <a:gd name="connsiteX0" fmla="*/ 1518509 w 2148606"/>
                  <a:gd name="connsiteY0" fmla="*/ 165584 h 2847666"/>
                  <a:gd name="connsiteX1" fmla="*/ 1458124 w 2148606"/>
                  <a:gd name="connsiteY1" fmla="*/ 450256 h 2847666"/>
                  <a:gd name="connsiteX2" fmla="*/ 1380486 w 2148606"/>
                  <a:gd name="connsiteY2" fmla="*/ 596905 h 2847666"/>
                  <a:gd name="connsiteX3" fmla="*/ 1492630 w 2148606"/>
                  <a:gd name="connsiteY3" fmla="*/ 898829 h 2847666"/>
                  <a:gd name="connsiteX4" fmla="*/ 1622026 w 2148606"/>
                  <a:gd name="connsiteY4" fmla="*/ 1226633 h 2847666"/>
                  <a:gd name="connsiteX5" fmla="*/ 1458124 w 2148606"/>
                  <a:gd name="connsiteY5" fmla="*/ 1778723 h 2847666"/>
                  <a:gd name="connsiteX6" fmla="*/ 1440872 w 2148606"/>
                  <a:gd name="connsiteY6" fmla="*/ 2158286 h 2847666"/>
                  <a:gd name="connsiteX7" fmla="*/ 1535762 w 2148606"/>
                  <a:gd name="connsiteY7" fmla="*/ 2468837 h 2847666"/>
                  <a:gd name="connsiteX8" fmla="*/ 1069935 w 2148606"/>
                  <a:gd name="connsiteY8" fmla="*/ 2503342 h 2847666"/>
                  <a:gd name="connsiteX9" fmla="*/ 250426 w 2148606"/>
                  <a:gd name="connsiteY9" fmla="*/ 2468837 h 2847666"/>
                  <a:gd name="connsiteX10" fmla="*/ 431580 w 2148606"/>
                  <a:gd name="connsiteY10" fmla="*/ 2330814 h 2847666"/>
                  <a:gd name="connsiteX11" fmla="*/ 983671 w 2148606"/>
                  <a:gd name="connsiteY11" fmla="*/ 2115154 h 2847666"/>
                  <a:gd name="connsiteX12" fmla="*/ 837022 w 2148606"/>
                  <a:gd name="connsiteY12" fmla="*/ 907456 h 2847666"/>
                  <a:gd name="connsiteX13" fmla="*/ 707626 w 2148606"/>
                  <a:gd name="connsiteY13" fmla="*/ 657290 h 2847666"/>
                  <a:gd name="connsiteX14" fmla="*/ 742131 w 2148606"/>
                  <a:gd name="connsiteY14" fmla="*/ 467508 h 2847666"/>
                  <a:gd name="connsiteX15" fmla="*/ 707626 w 2148606"/>
                  <a:gd name="connsiteY15" fmla="*/ 338112 h 2847666"/>
                  <a:gd name="connsiteX16" fmla="*/ 586856 w 2148606"/>
                  <a:gd name="connsiteY16" fmla="*/ 338112 h 2847666"/>
                  <a:gd name="connsiteX17" fmla="*/ 535097 w 2148606"/>
                  <a:gd name="connsiteY17" fmla="*/ 614158 h 2847666"/>
                  <a:gd name="connsiteX18" fmla="*/ 52018 w 2148606"/>
                  <a:gd name="connsiteY18" fmla="*/ 2511969 h 2847666"/>
                  <a:gd name="connsiteX19" fmla="*/ 1941203 w 2148606"/>
                  <a:gd name="connsiteY19" fmla="*/ 2624112 h 2847666"/>
                  <a:gd name="connsiteX20" fmla="*/ 2053347 w 2148606"/>
                  <a:gd name="connsiteY20" fmla="*/ 200090 h 2847666"/>
                  <a:gd name="connsiteX21" fmla="*/ 1518509 w 2148606"/>
                  <a:gd name="connsiteY21" fmla="*/ 165584 h 2847666"/>
                  <a:gd name="connsiteX0" fmla="*/ 1506884 w 2052903"/>
                  <a:gd name="connsiteY0" fmla="*/ 157997 h 2757969"/>
                  <a:gd name="connsiteX1" fmla="*/ 1446499 w 2052903"/>
                  <a:gd name="connsiteY1" fmla="*/ 442669 h 2757969"/>
                  <a:gd name="connsiteX2" fmla="*/ 1368861 w 2052903"/>
                  <a:gd name="connsiteY2" fmla="*/ 589318 h 2757969"/>
                  <a:gd name="connsiteX3" fmla="*/ 1481005 w 2052903"/>
                  <a:gd name="connsiteY3" fmla="*/ 891242 h 2757969"/>
                  <a:gd name="connsiteX4" fmla="*/ 1610401 w 2052903"/>
                  <a:gd name="connsiteY4" fmla="*/ 1219046 h 2757969"/>
                  <a:gd name="connsiteX5" fmla="*/ 1446499 w 2052903"/>
                  <a:gd name="connsiteY5" fmla="*/ 1771136 h 2757969"/>
                  <a:gd name="connsiteX6" fmla="*/ 1429247 w 2052903"/>
                  <a:gd name="connsiteY6" fmla="*/ 2150699 h 2757969"/>
                  <a:gd name="connsiteX7" fmla="*/ 1524137 w 2052903"/>
                  <a:gd name="connsiteY7" fmla="*/ 2461250 h 2757969"/>
                  <a:gd name="connsiteX8" fmla="*/ 1058310 w 2052903"/>
                  <a:gd name="connsiteY8" fmla="*/ 2495755 h 2757969"/>
                  <a:gd name="connsiteX9" fmla="*/ 238801 w 2052903"/>
                  <a:gd name="connsiteY9" fmla="*/ 2461250 h 2757969"/>
                  <a:gd name="connsiteX10" fmla="*/ 419955 w 2052903"/>
                  <a:gd name="connsiteY10" fmla="*/ 2323227 h 2757969"/>
                  <a:gd name="connsiteX11" fmla="*/ 972046 w 2052903"/>
                  <a:gd name="connsiteY11" fmla="*/ 2107567 h 2757969"/>
                  <a:gd name="connsiteX12" fmla="*/ 825397 w 2052903"/>
                  <a:gd name="connsiteY12" fmla="*/ 899869 h 2757969"/>
                  <a:gd name="connsiteX13" fmla="*/ 696001 w 2052903"/>
                  <a:gd name="connsiteY13" fmla="*/ 649703 h 2757969"/>
                  <a:gd name="connsiteX14" fmla="*/ 730506 w 2052903"/>
                  <a:gd name="connsiteY14" fmla="*/ 459921 h 2757969"/>
                  <a:gd name="connsiteX15" fmla="*/ 696001 w 2052903"/>
                  <a:gd name="connsiteY15" fmla="*/ 330525 h 2757969"/>
                  <a:gd name="connsiteX16" fmla="*/ 575231 w 2052903"/>
                  <a:gd name="connsiteY16" fmla="*/ 330525 h 2757969"/>
                  <a:gd name="connsiteX17" fmla="*/ 523472 w 2052903"/>
                  <a:gd name="connsiteY17" fmla="*/ 606571 h 2757969"/>
                  <a:gd name="connsiteX18" fmla="*/ 40393 w 2052903"/>
                  <a:gd name="connsiteY18" fmla="*/ 2504382 h 2757969"/>
                  <a:gd name="connsiteX19" fmla="*/ 1713918 w 2052903"/>
                  <a:gd name="connsiteY19" fmla="*/ 2487129 h 2757969"/>
                  <a:gd name="connsiteX20" fmla="*/ 2041722 w 2052903"/>
                  <a:gd name="connsiteY20" fmla="*/ 192503 h 2757969"/>
                  <a:gd name="connsiteX21" fmla="*/ 1506884 w 2052903"/>
                  <a:gd name="connsiteY21" fmla="*/ 157997 h 2757969"/>
                  <a:gd name="connsiteX0" fmla="*/ 1503796 w 2049815"/>
                  <a:gd name="connsiteY0" fmla="*/ 157997 h 2694440"/>
                  <a:gd name="connsiteX1" fmla="*/ 1443411 w 2049815"/>
                  <a:gd name="connsiteY1" fmla="*/ 442669 h 2694440"/>
                  <a:gd name="connsiteX2" fmla="*/ 1365773 w 2049815"/>
                  <a:gd name="connsiteY2" fmla="*/ 589318 h 2694440"/>
                  <a:gd name="connsiteX3" fmla="*/ 1477917 w 2049815"/>
                  <a:gd name="connsiteY3" fmla="*/ 891242 h 2694440"/>
                  <a:gd name="connsiteX4" fmla="*/ 1607313 w 2049815"/>
                  <a:gd name="connsiteY4" fmla="*/ 1219046 h 2694440"/>
                  <a:gd name="connsiteX5" fmla="*/ 1443411 w 2049815"/>
                  <a:gd name="connsiteY5" fmla="*/ 1771136 h 2694440"/>
                  <a:gd name="connsiteX6" fmla="*/ 1426159 w 2049815"/>
                  <a:gd name="connsiteY6" fmla="*/ 2150699 h 2694440"/>
                  <a:gd name="connsiteX7" fmla="*/ 1521049 w 2049815"/>
                  <a:gd name="connsiteY7" fmla="*/ 2461250 h 2694440"/>
                  <a:gd name="connsiteX8" fmla="*/ 1055222 w 2049815"/>
                  <a:gd name="connsiteY8" fmla="*/ 2495755 h 2694440"/>
                  <a:gd name="connsiteX9" fmla="*/ 235713 w 2049815"/>
                  <a:gd name="connsiteY9" fmla="*/ 2461250 h 2694440"/>
                  <a:gd name="connsiteX10" fmla="*/ 416867 w 2049815"/>
                  <a:gd name="connsiteY10" fmla="*/ 2323227 h 2694440"/>
                  <a:gd name="connsiteX11" fmla="*/ 968958 w 2049815"/>
                  <a:gd name="connsiteY11" fmla="*/ 2107567 h 2694440"/>
                  <a:gd name="connsiteX12" fmla="*/ 822309 w 2049815"/>
                  <a:gd name="connsiteY12" fmla="*/ 899869 h 2694440"/>
                  <a:gd name="connsiteX13" fmla="*/ 692913 w 2049815"/>
                  <a:gd name="connsiteY13" fmla="*/ 649703 h 2694440"/>
                  <a:gd name="connsiteX14" fmla="*/ 727418 w 2049815"/>
                  <a:gd name="connsiteY14" fmla="*/ 459921 h 2694440"/>
                  <a:gd name="connsiteX15" fmla="*/ 692913 w 2049815"/>
                  <a:gd name="connsiteY15" fmla="*/ 330525 h 2694440"/>
                  <a:gd name="connsiteX16" fmla="*/ 572143 w 2049815"/>
                  <a:gd name="connsiteY16" fmla="*/ 330525 h 2694440"/>
                  <a:gd name="connsiteX17" fmla="*/ 520384 w 2049815"/>
                  <a:gd name="connsiteY17" fmla="*/ 606571 h 2694440"/>
                  <a:gd name="connsiteX18" fmla="*/ 546264 w 2049815"/>
                  <a:gd name="connsiteY18" fmla="*/ 1762510 h 2694440"/>
                  <a:gd name="connsiteX19" fmla="*/ 37305 w 2049815"/>
                  <a:gd name="connsiteY19" fmla="*/ 2504382 h 2694440"/>
                  <a:gd name="connsiteX20" fmla="*/ 1710830 w 2049815"/>
                  <a:gd name="connsiteY20" fmla="*/ 2487129 h 2694440"/>
                  <a:gd name="connsiteX21" fmla="*/ 2038634 w 2049815"/>
                  <a:gd name="connsiteY21" fmla="*/ 192503 h 2694440"/>
                  <a:gd name="connsiteX22" fmla="*/ 1503796 w 2049815"/>
                  <a:gd name="connsiteY22" fmla="*/ 157997 h 2694440"/>
                  <a:gd name="connsiteX0" fmla="*/ 1503796 w 1998745"/>
                  <a:gd name="connsiteY0" fmla="*/ 2155 h 2538598"/>
                  <a:gd name="connsiteX1" fmla="*/ 1443411 w 1998745"/>
                  <a:gd name="connsiteY1" fmla="*/ 286827 h 2538598"/>
                  <a:gd name="connsiteX2" fmla="*/ 1365773 w 1998745"/>
                  <a:gd name="connsiteY2" fmla="*/ 433476 h 2538598"/>
                  <a:gd name="connsiteX3" fmla="*/ 1477917 w 1998745"/>
                  <a:gd name="connsiteY3" fmla="*/ 735400 h 2538598"/>
                  <a:gd name="connsiteX4" fmla="*/ 1607313 w 1998745"/>
                  <a:gd name="connsiteY4" fmla="*/ 1063204 h 2538598"/>
                  <a:gd name="connsiteX5" fmla="*/ 1443411 w 1998745"/>
                  <a:gd name="connsiteY5" fmla="*/ 1615294 h 2538598"/>
                  <a:gd name="connsiteX6" fmla="*/ 1426159 w 1998745"/>
                  <a:gd name="connsiteY6" fmla="*/ 1994857 h 2538598"/>
                  <a:gd name="connsiteX7" fmla="*/ 1521049 w 1998745"/>
                  <a:gd name="connsiteY7" fmla="*/ 2305408 h 2538598"/>
                  <a:gd name="connsiteX8" fmla="*/ 1055222 w 1998745"/>
                  <a:gd name="connsiteY8" fmla="*/ 2339913 h 2538598"/>
                  <a:gd name="connsiteX9" fmla="*/ 235713 w 1998745"/>
                  <a:gd name="connsiteY9" fmla="*/ 2305408 h 2538598"/>
                  <a:gd name="connsiteX10" fmla="*/ 416867 w 1998745"/>
                  <a:gd name="connsiteY10" fmla="*/ 2167385 h 2538598"/>
                  <a:gd name="connsiteX11" fmla="*/ 968958 w 1998745"/>
                  <a:gd name="connsiteY11" fmla="*/ 1951725 h 2538598"/>
                  <a:gd name="connsiteX12" fmla="*/ 822309 w 1998745"/>
                  <a:gd name="connsiteY12" fmla="*/ 744027 h 2538598"/>
                  <a:gd name="connsiteX13" fmla="*/ 692913 w 1998745"/>
                  <a:gd name="connsiteY13" fmla="*/ 493861 h 2538598"/>
                  <a:gd name="connsiteX14" fmla="*/ 727418 w 1998745"/>
                  <a:gd name="connsiteY14" fmla="*/ 304079 h 2538598"/>
                  <a:gd name="connsiteX15" fmla="*/ 692913 w 1998745"/>
                  <a:gd name="connsiteY15" fmla="*/ 174683 h 2538598"/>
                  <a:gd name="connsiteX16" fmla="*/ 572143 w 1998745"/>
                  <a:gd name="connsiteY16" fmla="*/ 174683 h 2538598"/>
                  <a:gd name="connsiteX17" fmla="*/ 520384 w 1998745"/>
                  <a:gd name="connsiteY17" fmla="*/ 450729 h 2538598"/>
                  <a:gd name="connsiteX18" fmla="*/ 546264 w 1998745"/>
                  <a:gd name="connsiteY18" fmla="*/ 1606668 h 2538598"/>
                  <a:gd name="connsiteX19" fmla="*/ 37305 w 1998745"/>
                  <a:gd name="connsiteY19" fmla="*/ 2348540 h 2538598"/>
                  <a:gd name="connsiteX20" fmla="*/ 1710830 w 1998745"/>
                  <a:gd name="connsiteY20" fmla="*/ 2331287 h 2538598"/>
                  <a:gd name="connsiteX21" fmla="*/ 1978249 w 1998745"/>
                  <a:gd name="connsiteY21" fmla="*/ 450729 h 2538598"/>
                  <a:gd name="connsiteX22" fmla="*/ 1503796 w 1998745"/>
                  <a:gd name="connsiteY22" fmla="*/ 2155 h 2538598"/>
                  <a:gd name="connsiteX0" fmla="*/ 1590061 w 1992410"/>
                  <a:gd name="connsiteY0" fmla="*/ 3360 h 2427659"/>
                  <a:gd name="connsiteX1" fmla="*/ 1443411 w 1992410"/>
                  <a:gd name="connsiteY1" fmla="*/ 175888 h 2427659"/>
                  <a:gd name="connsiteX2" fmla="*/ 1365773 w 1992410"/>
                  <a:gd name="connsiteY2" fmla="*/ 322537 h 2427659"/>
                  <a:gd name="connsiteX3" fmla="*/ 1477917 w 1992410"/>
                  <a:gd name="connsiteY3" fmla="*/ 624461 h 2427659"/>
                  <a:gd name="connsiteX4" fmla="*/ 1607313 w 1992410"/>
                  <a:gd name="connsiteY4" fmla="*/ 952265 h 2427659"/>
                  <a:gd name="connsiteX5" fmla="*/ 1443411 w 1992410"/>
                  <a:gd name="connsiteY5" fmla="*/ 1504355 h 2427659"/>
                  <a:gd name="connsiteX6" fmla="*/ 1426159 w 1992410"/>
                  <a:gd name="connsiteY6" fmla="*/ 1883918 h 2427659"/>
                  <a:gd name="connsiteX7" fmla="*/ 1521049 w 1992410"/>
                  <a:gd name="connsiteY7" fmla="*/ 2194469 h 2427659"/>
                  <a:gd name="connsiteX8" fmla="*/ 1055222 w 1992410"/>
                  <a:gd name="connsiteY8" fmla="*/ 2228974 h 2427659"/>
                  <a:gd name="connsiteX9" fmla="*/ 235713 w 1992410"/>
                  <a:gd name="connsiteY9" fmla="*/ 2194469 h 2427659"/>
                  <a:gd name="connsiteX10" fmla="*/ 416867 w 1992410"/>
                  <a:gd name="connsiteY10" fmla="*/ 2056446 h 2427659"/>
                  <a:gd name="connsiteX11" fmla="*/ 968958 w 1992410"/>
                  <a:gd name="connsiteY11" fmla="*/ 1840786 h 2427659"/>
                  <a:gd name="connsiteX12" fmla="*/ 822309 w 1992410"/>
                  <a:gd name="connsiteY12" fmla="*/ 633088 h 2427659"/>
                  <a:gd name="connsiteX13" fmla="*/ 692913 w 1992410"/>
                  <a:gd name="connsiteY13" fmla="*/ 382922 h 2427659"/>
                  <a:gd name="connsiteX14" fmla="*/ 727418 w 1992410"/>
                  <a:gd name="connsiteY14" fmla="*/ 193140 h 2427659"/>
                  <a:gd name="connsiteX15" fmla="*/ 692913 w 1992410"/>
                  <a:gd name="connsiteY15" fmla="*/ 63744 h 2427659"/>
                  <a:gd name="connsiteX16" fmla="*/ 572143 w 1992410"/>
                  <a:gd name="connsiteY16" fmla="*/ 63744 h 2427659"/>
                  <a:gd name="connsiteX17" fmla="*/ 520384 w 1992410"/>
                  <a:gd name="connsiteY17" fmla="*/ 339790 h 2427659"/>
                  <a:gd name="connsiteX18" fmla="*/ 546264 w 1992410"/>
                  <a:gd name="connsiteY18" fmla="*/ 1495729 h 2427659"/>
                  <a:gd name="connsiteX19" fmla="*/ 37305 w 1992410"/>
                  <a:gd name="connsiteY19" fmla="*/ 2237601 h 2427659"/>
                  <a:gd name="connsiteX20" fmla="*/ 1710830 w 1992410"/>
                  <a:gd name="connsiteY20" fmla="*/ 2220348 h 2427659"/>
                  <a:gd name="connsiteX21" fmla="*/ 1978249 w 1992410"/>
                  <a:gd name="connsiteY21" fmla="*/ 339790 h 2427659"/>
                  <a:gd name="connsiteX22" fmla="*/ 1590061 w 1992410"/>
                  <a:gd name="connsiteY22" fmla="*/ 3360 h 2427659"/>
                  <a:gd name="connsiteX0" fmla="*/ 1590061 w 1992410"/>
                  <a:gd name="connsiteY0" fmla="*/ 2819 h 2427118"/>
                  <a:gd name="connsiteX1" fmla="*/ 1443411 w 1992410"/>
                  <a:gd name="connsiteY1" fmla="*/ 175347 h 2427118"/>
                  <a:gd name="connsiteX2" fmla="*/ 1426158 w 1992410"/>
                  <a:gd name="connsiteY2" fmla="*/ 123588 h 2427118"/>
                  <a:gd name="connsiteX3" fmla="*/ 1365773 w 1992410"/>
                  <a:gd name="connsiteY3" fmla="*/ 321996 h 2427118"/>
                  <a:gd name="connsiteX4" fmla="*/ 1477917 w 1992410"/>
                  <a:gd name="connsiteY4" fmla="*/ 623920 h 2427118"/>
                  <a:gd name="connsiteX5" fmla="*/ 1607313 w 1992410"/>
                  <a:gd name="connsiteY5" fmla="*/ 951724 h 2427118"/>
                  <a:gd name="connsiteX6" fmla="*/ 1443411 w 1992410"/>
                  <a:gd name="connsiteY6" fmla="*/ 1503814 h 2427118"/>
                  <a:gd name="connsiteX7" fmla="*/ 1426159 w 1992410"/>
                  <a:gd name="connsiteY7" fmla="*/ 1883377 h 2427118"/>
                  <a:gd name="connsiteX8" fmla="*/ 1521049 w 1992410"/>
                  <a:gd name="connsiteY8" fmla="*/ 2193928 h 2427118"/>
                  <a:gd name="connsiteX9" fmla="*/ 1055222 w 1992410"/>
                  <a:gd name="connsiteY9" fmla="*/ 2228433 h 2427118"/>
                  <a:gd name="connsiteX10" fmla="*/ 235713 w 1992410"/>
                  <a:gd name="connsiteY10" fmla="*/ 2193928 h 2427118"/>
                  <a:gd name="connsiteX11" fmla="*/ 416867 w 1992410"/>
                  <a:gd name="connsiteY11" fmla="*/ 2055905 h 2427118"/>
                  <a:gd name="connsiteX12" fmla="*/ 968958 w 1992410"/>
                  <a:gd name="connsiteY12" fmla="*/ 1840245 h 2427118"/>
                  <a:gd name="connsiteX13" fmla="*/ 822309 w 1992410"/>
                  <a:gd name="connsiteY13" fmla="*/ 632547 h 2427118"/>
                  <a:gd name="connsiteX14" fmla="*/ 692913 w 1992410"/>
                  <a:gd name="connsiteY14" fmla="*/ 382381 h 2427118"/>
                  <a:gd name="connsiteX15" fmla="*/ 727418 w 1992410"/>
                  <a:gd name="connsiteY15" fmla="*/ 192599 h 2427118"/>
                  <a:gd name="connsiteX16" fmla="*/ 692913 w 1992410"/>
                  <a:gd name="connsiteY16" fmla="*/ 63203 h 2427118"/>
                  <a:gd name="connsiteX17" fmla="*/ 572143 w 1992410"/>
                  <a:gd name="connsiteY17" fmla="*/ 63203 h 2427118"/>
                  <a:gd name="connsiteX18" fmla="*/ 520384 w 1992410"/>
                  <a:gd name="connsiteY18" fmla="*/ 339249 h 2427118"/>
                  <a:gd name="connsiteX19" fmla="*/ 546264 w 1992410"/>
                  <a:gd name="connsiteY19" fmla="*/ 1495188 h 2427118"/>
                  <a:gd name="connsiteX20" fmla="*/ 37305 w 1992410"/>
                  <a:gd name="connsiteY20" fmla="*/ 2237060 h 2427118"/>
                  <a:gd name="connsiteX21" fmla="*/ 1710830 w 1992410"/>
                  <a:gd name="connsiteY21" fmla="*/ 2219807 h 2427118"/>
                  <a:gd name="connsiteX22" fmla="*/ 1978249 w 1992410"/>
                  <a:gd name="connsiteY22" fmla="*/ 339249 h 2427118"/>
                  <a:gd name="connsiteX23" fmla="*/ 1590061 w 1992410"/>
                  <a:gd name="connsiteY23" fmla="*/ 2819 h 2427118"/>
                  <a:gd name="connsiteX0" fmla="*/ 1590061 w 1992410"/>
                  <a:gd name="connsiteY0" fmla="*/ 7419 h 2431718"/>
                  <a:gd name="connsiteX1" fmla="*/ 1426158 w 1992410"/>
                  <a:gd name="connsiteY1" fmla="*/ 128188 h 2431718"/>
                  <a:gd name="connsiteX2" fmla="*/ 1365773 w 1992410"/>
                  <a:gd name="connsiteY2" fmla="*/ 326596 h 2431718"/>
                  <a:gd name="connsiteX3" fmla="*/ 1477917 w 1992410"/>
                  <a:gd name="connsiteY3" fmla="*/ 628520 h 2431718"/>
                  <a:gd name="connsiteX4" fmla="*/ 1607313 w 1992410"/>
                  <a:gd name="connsiteY4" fmla="*/ 956324 h 2431718"/>
                  <a:gd name="connsiteX5" fmla="*/ 1443411 w 1992410"/>
                  <a:gd name="connsiteY5" fmla="*/ 1508414 h 2431718"/>
                  <a:gd name="connsiteX6" fmla="*/ 1426159 w 1992410"/>
                  <a:gd name="connsiteY6" fmla="*/ 1887977 h 2431718"/>
                  <a:gd name="connsiteX7" fmla="*/ 1521049 w 1992410"/>
                  <a:gd name="connsiteY7" fmla="*/ 2198528 h 2431718"/>
                  <a:gd name="connsiteX8" fmla="*/ 1055222 w 1992410"/>
                  <a:gd name="connsiteY8" fmla="*/ 2233033 h 2431718"/>
                  <a:gd name="connsiteX9" fmla="*/ 235713 w 1992410"/>
                  <a:gd name="connsiteY9" fmla="*/ 2198528 h 2431718"/>
                  <a:gd name="connsiteX10" fmla="*/ 416867 w 1992410"/>
                  <a:gd name="connsiteY10" fmla="*/ 2060505 h 2431718"/>
                  <a:gd name="connsiteX11" fmla="*/ 968958 w 1992410"/>
                  <a:gd name="connsiteY11" fmla="*/ 1844845 h 2431718"/>
                  <a:gd name="connsiteX12" fmla="*/ 822309 w 1992410"/>
                  <a:gd name="connsiteY12" fmla="*/ 637147 h 2431718"/>
                  <a:gd name="connsiteX13" fmla="*/ 692913 w 1992410"/>
                  <a:gd name="connsiteY13" fmla="*/ 386981 h 2431718"/>
                  <a:gd name="connsiteX14" fmla="*/ 727418 w 1992410"/>
                  <a:gd name="connsiteY14" fmla="*/ 197199 h 2431718"/>
                  <a:gd name="connsiteX15" fmla="*/ 692913 w 1992410"/>
                  <a:gd name="connsiteY15" fmla="*/ 67803 h 2431718"/>
                  <a:gd name="connsiteX16" fmla="*/ 572143 w 1992410"/>
                  <a:gd name="connsiteY16" fmla="*/ 67803 h 2431718"/>
                  <a:gd name="connsiteX17" fmla="*/ 520384 w 1992410"/>
                  <a:gd name="connsiteY17" fmla="*/ 343849 h 2431718"/>
                  <a:gd name="connsiteX18" fmla="*/ 546264 w 1992410"/>
                  <a:gd name="connsiteY18" fmla="*/ 1499788 h 2431718"/>
                  <a:gd name="connsiteX19" fmla="*/ 37305 w 1992410"/>
                  <a:gd name="connsiteY19" fmla="*/ 2241660 h 2431718"/>
                  <a:gd name="connsiteX20" fmla="*/ 1710830 w 1992410"/>
                  <a:gd name="connsiteY20" fmla="*/ 2224407 h 2431718"/>
                  <a:gd name="connsiteX21" fmla="*/ 1978249 w 1992410"/>
                  <a:gd name="connsiteY21" fmla="*/ 343849 h 2431718"/>
                  <a:gd name="connsiteX22" fmla="*/ 1590061 w 1992410"/>
                  <a:gd name="connsiteY22" fmla="*/ 7419 h 2431718"/>
                  <a:gd name="connsiteX0" fmla="*/ 1590061 w 1992410"/>
                  <a:gd name="connsiteY0" fmla="*/ 7419 h 2431718"/>
                  <a:gd name="connsiteX1" fmla="*/ 1426158 w 1992410"/>
                  <a:gd name="connsiteY1" fmla="*/ 128188 h 2431718"/>
                  <a:gd name="connsiteX2" fmla="*/ 1365773 w 1992410"/>
                  <a:gd name="connsiteY2" fmla="*/ 326596 h 2431718"/>
                  <a:gd name="connsiteX3" fmla="*/ 1477917 w 1992410"/>
                  <a:gd name="connsiteY3" fmla="*/ 628520 h 2431718"/>
                  <a:gd name="connsiteX4" fmla="*/ 1607313 w 1992410"/>
                  <a:gd name="connsiteY4" fmla="*/ 956324 h 2431718"/>
                  <a:gd name="connsiteX5" fmla="*/ 1443411 w 1992410"/>
                  <a:gd name="connsiteY5" fmla="*/ 1508414 h 2431718"/>
                  <a:gd name="connsiteX6" fmla="*/ 1426159 w 1992410"/>
                  <a:gd name="connsiteY6" fmla="*/ 1887977 h 2431718"/>
                  <a:gd name="connsiteX7" fmla="*/ 1521049 w 1992410"/>
                  <a:gd name="connsiteY7" fmla="*/ 2198528 h 2431718"/>
                  <a:gd name="connsiteX8" fmla="*/ 1055222 w 1992410"/>
                  <a:gd name="connsiteY8" fmla="*/ 2233033 h 2431718"/>
                  <a:gd name="connsiteX9" fmla="*/ 235713 w 1992410"/>
                  <a:gd name="connsiteY9" fmla="*/ 2198528 h 2431718"/>
                  <a:gd name="connsiteX10" fmla="*/ 416867 w 1992410"/>
                  <a:gd name="connsiteY10" fmla="*/ 2060505 h 2431718"/>
                  <a:gd name="connsiteX11" fmla="*/ 968958 w 1992410"/>
                  <a:gd name="connsiteY11" fmla="*/ 1844845 h 2431718"/>
                  <a:gd name="connsiteX12" fmla="*/ 822309 w 1992410"/>
                  <a:gd name="connsiteY12" fmla="*/ 637147 h 2431718"/>
                  <a:gd name="connsiteX13" fmla="*/ 692913 w 1992410"/>
                  <a:gd name="connsiteY13" fmla="*/ 386981 h 2431718"/>
                  <a:gd name="connsiteX14" fmla="*/ 727418 w 1992410"/>
                  <a:gd name="connsiteY14" fmla="*/ 197199 h 2431718"/>
                  <a:gd name="connsiteX15" fmla="*/ 692913 w 1992410"/>
                  <a:gd name="connsiteY15" fmla="*/ 67803 h 2431718"/>
                  <a:gd name="connsiteX16" fmla="*/ 563516 w 1992410"/>
                  <a:gd name="connsiteY16" fmla="*/ 119561 h 2431718"/>
                  <a:gd name="connsiteX17" fmla="*/ 520384 w 1992410"/>
                  <a:gd name="connsiteY17" fmla="*/ 343849 h 2431718"/>
                  <a:gd name="connsiteX18" fmla="*/ 546264 w 1992410"/>
                  <a:gd name="connsiteY18" fmla="*/ 1499788 h 2431718"/>
                  <a:gd name="connsiteX19" fmla="*/ 37305 w 1992410"/>
                  <a:gd name="connsiteY19" fmla="*/ 2241660 h 2431718"/>
                  <a:gd name="connsiteX20" fmla="*/ 1710830 w 1992410"/>
                  <a:gd name="connsiteY20" fmla="*/ 2224407 h 2431718"/>
                  <a:gd name="connsiteX21" fmla="*/ 1978249 w 1992410"/>
                  <a:gd name="connsiteY21" fmla="*/ 343849 h 2431718"/>
                  <a:gd name="connsiteX22" fmla="*/ 1590061 w 1992410"/>
                  <a:gd name="connsiteY22" fmla="*/ 7419 h 2431718"/>
                  <a:gd name="connsiteX0" fmla="*/ 1590061 w 1992410"/>
                  <a:gd name="connsiteY0" fmla="*/ 7419 h 2431718"/>
                  <a:gd name="connsiteX1" fmla="*/ 1426158 w 1992410"/>
                  <a:gd name="connsiteY1" fmla="*/ 128188 h 2431718"/>
                  <a:gd name="connsiteX2" fmla="*/ 1365773 w 1992410"/>
                  <a:gd name="connsiteY2" fmla="*/ 326596 h 2431718"/>
                  <a:gd name="connsiteX3" fmla="*/ 1477917 w 1992410"/>
                  <a:gd name="connsiteY3" fmla="*/ 628520 h 2431718"/>
                  <a:gd name="connsiteX4" fmla="*/ 1607313 w 1992410"/>
                  <a:gd name="connsiteY4" fmla="*/ 956324 h 2431718"/>
                  <a:gd name="connsiteX5" fmla="*/ 1443411 w 1992410"/>
                  <a:gd name="connsiteY5" fmla="*/ 1508414 h 2431718"/>
                  <a:gd name="connsiteX6" fmla="*/ 1426159 w 1992410"/>
                  <a:gd name="connsiteY6" fmla="*/ 1887977 h 2431718"/>
                  <a:gd name="connsiteX7" fmla="*/ 1521049 w 1992410"/>
                  <a:gd name="connsiteY7" fmla="*/ 2198528 h 2431718"/>
                  <a:gd name="connsiteX8" fmla="*/ 1055222 w 1992410"/>
                  <a:gd name="connsiteY8" fmla="*/ 2233033 h 2431718"/>
                  <a:gd name="connsiteX9" fmla="*/ 235713 w 1992410"/>
                  <a:gd name="connsiteY9" fmla="*/ 2198528 h 2431718"/>
                  <a:gd name="connsiteX10" fmla="*/ 416867 w 1992410"/>
                  <a:gd name="connsiteY10" fmla="*/ 2060505 h 2431718"/>
                  <a:gd name="connsiteX11" fmla="*/ 968958 w 1992410"/>
                  <a:gd name="connsiteY11" fmla="*/ 1844845 h 2431718"/>
                  <a:gd name="connsiteX12" fmla="*/ 822309 w 1992410"/>
                  <a:gd name="connsiteY12" fmla="*/ 637147 h 2431718"/>
                  <a:gd name="connsiteX13" fmla="*/ 692913 w 1992410"/>
                  <a:gd name="connsiteY13" fmla="*/ 386981 h 2431718"/>
                  <a:gd name="connsiteX14" fmla="*/ 727418 w 1992410"/>
                  <a:gd name="connsiteY14" fmla="*/ 197199 h 2431718"/>
                  <a:gd name="connsiteX15" fmla="*/ 563516 w 1992410"/>
                  <a:gd name="connsiteY15" fmla="*/ 119561 h 2431718"/>
                  <a:gd name="connsiteX16" fmla="*/ 520384 w 1992410"/>
                  <a:gd name="connsiteY16" fmla="*/ 343849 h 2431718"/>
                  <a:gd name="connsiteX17" fmla="*/ 546264 w 1992410"/>
                  <a:gd name="connsiteY17" fmla="*/ 1499788 h 2431718"/>
                  <a:gd name="connsiteX18" fmla="*/ 37305 w 1992410"/>
                  <a:gd name="connsiteY18" fmla="*/ 2241660 h 2431718"/>
                  <a:gd name="connsiteX19" fmla="*/ 1710830 w 1992410"/>
                  <a:gd name="connsiteY19" fmla="*/ 2224407 h 2431718"/>
                  <a:gd name="connsiteX20" fmla="*/ 1978249 w 1992410"/>
                  <a:gd name="connsiteY20" fmla="*/ 343849 h 2431718"/>
                  <a:gd name="connsiteX21" fmla="*/ 1590061 w 1992410"/>
                  <a:gd name="connsiteY21" fmla="*/ 7419 h 2431718"/>
                  <a:gd name="connsiteX0" fmla="*/ 1590061 w 1992410"/>
                  <a:gd name="connsiteY0" fmla="*/ 7419 h 2431718"/>
                  <a:gd name="connsiteX1" fmla="*/ 1426158 w 1992410"/>
                  <a:gd name="connsiteY1" fmla="*/ 128188 h 2431718"/>
                  <a:gd name="connsiteX2" fmla="*/ 1365773 w 1992410"/>
                  <a:gd name="connsiteY2" fmla="*/ 326596 h 2431718"/>
                  <a:gd name="connsiteX3" fmla="*/ 1477917 w 1992410"/>
                  <a:gd name="connsiteY3" fmla="*/ 628520 h 2431718"/>
                  <a:gd name="connsiteX4" fmla="*/ 1607313 w 1992410"/>
                  <a:gd name="connsiteY4" fmla="*/ 956324 h 2431718"/>
                  <a:gd name="connsiteX5" fmla="*/ 1443411 w 1992410"/>
                  <a:gd name="connsiteY5" fmla="*/ 1508414 h 2431718"/>
                  <a:gd name="connsiteX6" fmla="*/ 1426159 w 1992410"/>
                  <a:gd name="connsiteY6" fmla="*/ 1887977 h 2431718"/>
                  <a:gd name="connsiteX7" fmla="*/ 1521049 w 1992410"/>
                  <a:gd name="connsiteY7" fmla="*/ 2198528 h 2431718"/>
                  <a:gd name="connsiteX8" fmla="*/ 1055222 w 1992410"/>
                  <a:gd name="connsiteY8" fmla="*/ 2233033 h 2431718"/>
                  <a:gd name="connsiteX9" fmla="*/ 235713 w 1992410"/>
                  <a:gd name="connsiteY9" fmla="*/ 2198528 h 2431718"/>
                  <a:gd name="connsiteX10" fmla="*/ 416867 w 1992410"/>
                  <a:gd name="connsiteY10" fmla="*/ 2060505 h 2431718"/>
                  <a:gd name="connsiteX11" fmla="*/ 968958 w 1992410"/>
                  <a:gd name="connsiteY11" fmla="*/ 1844845 h 2431718"/>
                  <a:gd name="connsiteX12" fmla="*/ 822309 w 1992410"/>
                  <a:gd name="connsiteY12" fmla="*/ 637147 h 2431718"/>
                  <a:gd name="connsiteX13" fmla="*/ 692913 w 1992410"/>
                  <a:gd name="connsiteY13" fmla="*/ 386981 h 2431718"/>
                  <a:gd name="connsiteX14" fmla="*/ 710166 w 1992410"/>
                  <a:gd name="connsiteY14" fmla="*/ 76429 h 2431718"/>
                  <a:gd name="connsiteX15" fmla="*/ 727418 w 1992410"/>
                  <a:gd name="connsiteY15" fmla="*/ 197199 h 2431718"/>
                  <a:gd name="connsiteX16" fmla="*/ 563516 w 1992410"/>
                  <a:gd name="connsiteY16" fmla="*/ 119561 h 2431718"/>
                  <a:gd name="connsiteX17" fmla="*/ 520384 w 1992410"/>
                  <a:gd name="connsiteY17" fmla="*/ 343849 h 2431718"/>
                  <a:gd name="connsiteX18" fmla="*/ 546264 w 1992410"/>
                  <a:gd name="connsiteY18" fmla="*/ 1499788 h 2431718"/>
                  <a:gd name="connsiteX19" fmla="*/ 37305 w 1992410"/>
                  <a:gd name="connsiteY19" fmla="*/ 2241660 h 2431718"/>
                  <a:gd name="connsiteX20" fmla="*/ 1710830 w 1992410"/>
                  <a:gd name="connsiteY20" fmla="*/ 2224407 h 2431718"/>
                  <a:gd name="connsiteX21" fmla="*/ 1978249 w 1992410"/>
                  <a:gd name="connsiteY21" fmla="*/ 343849 h 2431718"/>
                  <a:gd name="connsiteX22" fmla="*/ 1590061 w 1992410"/>
                  <a:gd name="connsiteY22" fmla="*/ 7419 h 2431718"/>
                  <a:gd name="connsiteX0" fmla="*/ 1590061 w 1992410"/>
                  <a:gd name="connsiteY0" fmla="*/ 7419 h 2431718"/>
                  <a:gd name="connsiteX1" fmla="*/ 1426158 w 1992410"/>
                  <a:gd name="connsiteY1" fmla="*/ 128188 h 2431718"/>
                  <a:gd name="connsiteX2" fmla="*/ 1365773 w 1992410"/>
                  <a:gd name="connsiteY2" fmla="*/ 326596 h 2431718"/>
                  <a:gd name="connsiteX3" fmla="*/ 1477917 w 1992410"/>
                  <a:gd name="connsiteY3" fmla="*/ 628520 h 2431718"/>
                  <a:gd name="connsiteX4" fmla="*/ 1607313 w 1992410"/>
                  <a:gd name="connsiteY4" fmla="*/ 956324 h 2431718"/>
                  <a:gd name="connsiteX5" fmla="*/ 1443411 w 1992410"/>
                  <a:gd name="connsiteY5" fmla="*/ 1508414 h 2431718"/>
                  <a:gd name="connsiteX6" fmla="*/ 1426159 w 1992410"/>
                  <a:gd name="connsiteY6" fmla="*/ 1887977 h 2431718"/>
                  <a:gd name="connsiteX7" fmla="*/ 1521049 w 1992410"/>
                  <a:gd name="connsiteY7" fmla="*/ 2198528 h 2431718"/>
                  <a:gd name="connsiteX8" fmla="*/ 1055222 w 1992410"/>
                  <a:gd name="connsiteY8" fmla="*/ 2233033 h 2431718"/>
                  <a:gd name="connsiteX9" fmla="*/ 235713 w 1992410"/>
                  <a:gd name="connsiteY9" fmla="*/ 2198528 h 2431718"/>
                  <a:gd name="connsiteX10" fmla="*/ 416867 w 1992410"/>
                  <a:gd name="connsiteY10" fmla="*/ 2060505 h 2431718"/>
                  <a:gd name="connsiteX11" fmla="*/ 968958 w 1992410"/>
                  <a:gd name="connsiteY11" fmla="*/ 1844845 h 2431718"/>
                  <a:gd name="connsiteX12" fmla="*/ 822309 w 1992410"/>
                  <a:gd name="connsiteY12" fmla="*/ 637147 h 2431718"/>
                  <a:gd name="connsiteX13" fmla="*/ 692913 w 1992410"/>
                  <a:gd name="connsiteY13" fmla="*/ 386981 h 2431718"/>
                  <a:gd name="connsiteX14" fmla="*/ 727418 w 1992410"/>
                  <a:gd name="connsiteY14" fmla="*/ 197199 h 2431718"/>
                  <a:gd name="connsiteX15" fmla="*/ 563516 w 1992410"/>
                  <a:gd name="connsiteY15" fmla="*/ 119561 h 2431718"/>
                  <a:gd name="connsiteX16" fmla="*/ 520384 w 1992410"/>
                  <a:gd name="connsiteY16" fmla="*/ 343849 h 2431718"/>
                  <a:gd name="connsiteX17" fmla="*/ 546264 w 1992410"/>
                  <a:gd name="connsiteY17" fmla="*/ 1499788 h 2431718"/>
                  <a:gd name="connsiteX18" fmla="*/ 37305 w 1992410"/>
                  <a:gd name="connsiteY18" fmla="*/ 2241660 h 2431718"/>
                  <a:gd name="connsiteX19" fmla="*/ 1710830 w 1992410"/>
                  <a:gd name="connsiteY19" fmla="*/ 2224407 h 2431718"/>
                  <a:gd name="connsiteX20" fmla="*/ 1978249 w 1992410"/>
                  <a:gd name="connsiteY20" fmla="*/ 343849 h 2431718"/>
                  <a:gd name="connsiteX21" fmla="*/ 1590061 w 1992410"/>
                  <a:gd name="connsiteY21" fmla="*/ 7419 h 2431718"/>
                  <a:gd name="connsiteX0" fmla="*/ 1590061 w 1992410"/>
                  <a:gd name="connsiteY0" fmla="*/ 7419 h 2431718"/>
                  <a:gd name="connsiteX1" fmla="*/ 1426158 w 1992410"/>
                  <a:gd name="connsiteY1" fmla="*/ 128188 h 2431718"/>
                  <a:gd name="connsiteX2" fmla="*/ 1365773 w 1992410"/>
                  <a:gd name="connsiteY2" fmla="*/ 326596 h 2431718"/>
                  <a:gd name="connsiteX3" fmla="*/ 1477917 w 1992410"/>
                  <a:gd name="connsiteY3" fmla="*/ 628520 h 2431718"/>
                  <a:gd name="connsiteX4" fmla="*/ 1607313 w 1992410"/>
                  <a:gd name="connsiteY4" fmla="*/ 956324 h 2431718"/>
                  <a:gd name="connsiteX5" fmla="*/ 1443411 w 1992410"/>
                  <a:gd name="connsiteY5" fmla="*/ 1508414 h 2431718"/>
                  <a:gd name="connsiteX6" fmla="*/ 1426159 w 1992410"/>
                  <a:gd name="connsiteY6" fmla="*/ 1887977 h 2431718"/>
                  <a:gd name="connsiteX7" fmla="*/ 1521049 w 1992410"/>
                  <a:gd name="connsiteY7" fmla="*/ 2198528 h 2431718"/>
                  <a:gd name="connsiteX8" fmla="*/ 1055222 w 1992410"/>
                  <a:gd name="connsiteY8" fmla="*/ 2233033 h 2431718"/>
                  <a:gd name="connsiteX9" fmla="*/ 235713 w 1992410"/>
                  <a:gd name="connsiteY9" fmla="*/ 2198528 h 2431718"/>
                  <a:gd name="connsiteX10" fmla="*/ 416867 w 1992410"/>
                  <a:gd name="connsiteY10" fmla="*/ 2060505 h 2431718"/>
                  <a:gd name="connsiteX11" fmla="*/ 968958 w 1992410"/>
                  <a:gd name="connsiteY11" fmla="*/ 1844845 h 2431718"/>
                  <a:gd name="connsiteX12" fmla="*/ 822309 w 1992410"/>
                  <a:gd name="connsiteY12" fmla="*/ 637147 h 2431718"/>
                  <a:gd name="connsiteX13" fmla="*/ 692913 w 1992410"/>
                  <a:gd name="connsiteY13" fmla="*/ 386981 h 2431718"/>
                  <a:gd name="connsiteX14" fmla="*/ 684286 w 1992410"/>
                  <a:gd name="connsiteY14" fmla="*/ 67803 h 2431718"/>
                  <a:gd name="connsiteX15" fmla="*/ 563516 w 1992410"/>
                  <a:gd name="connsiteY15" fmla="*/ 119561 h 2431718"/>
                  <a:gd name="connsiteX16" fmla="*/ 520384 w 1992410"/>
                  <a:gd name="connsiteY16" fmla="*/ 343849 h 2431718"/>
                  <a:gd name="connsiteX17" fmla="*/ 546264 w 1992410"/>
                  <a:gd name="connsiteY17" fmla="*/ 1499788 h 2431718"/>
                  <a:gd name="connsiteX18" fmla="*/ 37305 w 1992410"/>
                  <a:gd name="connsiteY18" fmla="*/ 2241660 h 2431718"/>
                  <a:gd name="connsiteX19" fmla="*/ 1710830 w 1992410"/>
                  <a:gd name="connsiteY19" fmla="*/ 2224407 h 2431718"/>
                  <a:gd name="connsiteX20" fmla="*/ 1978249 w 1992410"/>
                  <a:gd name="connsiteY20" fmla="*/ 343849 h 2431718"/>
                  <a:gd name="connsiteX21" fmla="*/ 1590061 w 1992410"/>
                  <a:gd name="connsiteY21" fmla="*/ 7419 h 2431718"/>
                  <a:gd name="connsiteX0" fmla="*/ 1590061 w 1992410"/>
                  <a:gd name="connsiteY0" fmla="*/ 7419 h 2431718"/>
                  <a:gd name="connsiteX1" fmla="*/ 1426158 w 1992410"/>
                  <a:gd name="connsiteY1" fmla="*/ 128188 h 2431718"/>
                  <a:gd name="connsiteX2" fmla="*/ 1365773 w 1992410"/>
                  <a:gd name="connsiteY2" fmla="*/ 326596 h 2431718"/>
                  <a:gd name="connsiteX3" fmla="*/ 1477917 w 1992410"/>
                  <a:gd name="connsiteY3" fmla="*/ 628520 h 2431718"/>
                  <a:gd name="connsiteX4" fmla="*/ 1607313 w 1992410"/>
                  <a:gd name="connsiteY4" fmla="*/ 956324 h 2431718"/>
                  <a:gd name="connsiteX5" fmla="*/ 1443411 w 1992410"/>
                  <a:gd name="connsiteY5" fmla="*/ 1508414 h 2431718"/>
                  <a:gd name="connsiteX6" fmla="*/ 1426159 w 1992410"/>
                  <a:gd name="connsiteY6" fmla="*/ 1887977 h 2431718"/>
                  <a:gd name="connsiteX7" fmla="*/ 1521049 w 1992410"/>
                  <a:gd name="connsiteY7" fmla="*/ 2198528 h 2431718"/>
                  <a:gd name="connsiteX8" fmla="*/ 1055222 w 1992410"/>
                  <a:gd name="connsiteY8" fmla="*/ 2233033 h 2431718"/>
                  <a:gd name="connsiteX9" fmla="*/ 235713 w 1992410"/>
                  <a:gd name="connsiteY9" fmla="*/ 2198528 h 2431718"/>
                  <a:gd name="connsiteX10" fmla="*/ 416867 w 1992410"/>
                  <a:gd name="connsiteY10" fmla="*/ 2060505 h 2431718"/>
                  <a:gd name="connsiteX11" fmla="*/ 968958 w 1992410"/>
                  <a:gd name="connsiteY11" fmla="*/ 1844845 h 2431718"/>
                  <a:gd name="connsiteX12" fmla="*/ 822309 w 1992410"/>
                  <a:gd name="connsiteY12" fmla="*/ 637147 h 2431718"/>
                  <a:gd name="connsiteX13" fmla="*/ 692913 w 1992410"/>
                  <a:gd name="connsiteY13" fmla="*/ 386981 h 2431718"/>
                  <a:gd name="connsiteX14" fmla="*/ 684286 w 1992410"/>
                  <a:gd name="connsiteY14" fmla="*/ 67803 h 2431718"/>
                  <a:gd name="connsiteX15" fmla="*/ 563516 w 1992410"/>
                  <a:gd name="connsiteY15" fmla="*/ 119561 h 2431718"/>
                  <a:gd name="connsiteX16" fmla="*/ 520384 w 1992410"/>
                  <a:gd name="connsiteY16" fmla="*/ 343849 h 2431718"/>
                  <a:gd name="connsiteX17" fmla="*/ 546264 w 1992410"/>
                  <a:gd name="connsiteY17" fmla="*/ 1499788 h 2431718"/>
                  <a:gd name="connsiteX18" fmla="*/ 37305 w 1992410"/>
                  <a:gd name="connsiteY18" fmla="*/ 2241660 h 2431718"/>
                  <a:gd name="connsiteX19" fmla="*/ 1710830 w 1992410"/>
                  <a:gd name="connsiteY19" fmla="*/ 2224407 h 2431718"/>
                  <a:gd name="connsiteX20" fmla="*/ 1978249 w 1992410"/>
                  <a:gd name="connsiteY20" fmla="*/ 343849 h 2431718"/>
                  <a:gd name="connsiteX21" fmla="*/ 1590061 w 1992410"/>
                  <a:gd name="connsiteY21" fmla="*/ 7419 h 2431718"/>
                  <a:gd name="connsiteX0" fmla="*/ 1590061 w 1992410"/>
                  <a:gd name="connsiteY0" fmla="*/ 7419 h 2431718"/>
                  <a:gd name="connsiteX1" fmla="*/ 1426158 w 1992410"/>
                  <a:gd name="connsiteY1" fmla="*/ 128188 h 2431718"/>
                  <a:gd name="connsiteX2" fmla="*/ 1365773 w 1992410"/>
                  <a:gd name="connsiteY2" fmla="*/ 326596 h 2431718"/>
                  <a:gd name="connsiteX3" fmla="*/ 1477917 w 1992410"/>
                  <a:gd name="connsiteY3" fmla="*/ 628520 h 2431718"/>
                  <a:gd name="connsiteX4" fmla="*/ 1607313 w 1992410"/>
                  <a:gd name="connsiteY4" fmla="*/ 956324 h 2431718"/>
                  <a:gd name="connsiteX5" fmla="*/ 1443411 w 1992410"/>
                  <a:gd name="connsiteY5" fmla="*/ 1508414 h 2431718"/>
                  <a:gd name="connsiteX6" fmla="*/ 1426159 w 1992410"/>
                  <a:gd name="connsiteY6" fmla="*/ 1887977 h 2431718"/>
                  <a:gd name="connsiteX7" fmla="*/ 1521049 w 1992410"/>
                  <a:gd name="connsiteY7" fmla="*/ 2198528 h 2431718"/>
                  <a:gd name="connsiteX8" fmla="*/ 1055222 w 1992410"/>
                  <a:gd name="connsiteY8" fmla="*/ 2233033 h 2431718"/>
                  <a:gd name="connsiteX9" fmla="*/ 235713 w 1992410"/>
                  <a:gd name="connsiteY9" fmla="*/ 2198528 h 2431718"/>
                  <a:gd name="connsiteX10" fmla="*/ 416867 w 1992410"/>
                  <a:gd name="connsiteY10" fmla="*/ 2060505 h 2431718"/>
                  <a:gd name="connsiteX11" fmla="*/ 968958 w 1992410"/>
                  <a:gd name="connsiteY11" fmla="*/ 1844845 h 2431718"/>
                  <a:gd name="connsiteX12" fmla="*/ 822309 w 1992410"/>
                  <a:gd name="connsiteY12" fmla="*/ 637147 h 2431718"/>
                  <a:gd name="connsiteX13" fmla="*/ 692913 w 1992410"/>
                  <a:gd name="connsiteY13" fmla="*/ 386981 h 2431718"/>
                  <a:gd name="connsiteX14" fmla="*/ 684286 w 1992410"/>
                  <a:gd name="connsiteY14" fmla="*/ 67803 h 2431718"/>
                  <a:gd name="connsiteX15" fmla="*/ 537637 w 1992410"/>
                  <a:gd name="connsiteY15" fmla="*/ 128187 h 2431718"/>
                  <a:gd name="connsiteX16" fmla="*/ 520384 w 1992410"/>
                  <a:gd name="connsiteY16" fmla="*/ 343849 h 2431718"/>
                  <a:gd name="connsiteX17" fmla="*/ 546264 w 1992410"/>
                  <a:gd name="connsiteY17" fmla="*/ 1499788 h 2431718"/>
                  <a:gd name="connsiteX18" fmla="*/ 37305 w 1992410"/>
                  <a:gd name="connsiteY18" fmla="*/ 2241660 h 2431718"/>
                  <a:gd name="connsiteX19" fmla="*/ 1710830 w 1992410"/>
                  <a:gd name="connsiteY19" fmla="*/ 2224407 h 2431718"/>
                  <a:gd name="connsiteX20" fmla="*/ 1978249 w 1992410"/>
                  <a:gd name="connsiteY20" fmla="*/ 343849 h 2431718"/>
                  <a:gd name="connsiteX21" fmla="*/ 1590061 w 1992410"/>
                  <a:gd name="connsiteY21" fmla="*/ 7419 h 2431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92410" h="2431718">
                    <a:moveTo>
                      <a:pt x="1590061" y="7419"/>
                    </a:moveTo>
                    <a:cubicBezTo>
                      <a:pt x="1498046" y="-28524"/>
                      <a:pt x="1463539" y="74992"/>
                      <a:pt x="1426158" y="128188"/>
                    </a:cubicBezTo>
                    <a:cubicBezTo>
                      <a:pt x="1388777" y="181384"/>
                      <a:pt x="1357147" y="243207"/>
                      <a:pt x="1365773" y="326596"/>
                    </a:cubicBezTo>
                    <a:cubicBezTo>
                      <a:pt x="1374399" y="409985"/>
                      <a:pt x="1437660" y="523565"/>
                      <a:pt x="1477917" y="628520"/>
                    </a:cubicBezTo>
                    <a:cubicBezTo>
                      <a:pt x="1518174" y="733475"/>
                      <a:pt x="1613064" y="809675"/>
                      <a:pt x="1607313" y="956324"/>
                    </a:cubicBezTo>
                    <a:cubicBezTo>
                      <a:pt x="1601562" y="1102973"/>
                      <a:pt x="1473603" y="1353139"/>
                      <a:pt x="1443411" y="1508414"/>
                    </a:cubicBezTo>
                    <a:cubicBezTo>
                      <a:pt x="1413219" y="1663689"/>
                      <a:pt x="1413219" y="1772958"/>
                      <a:pt x="1426159" y="1887977"/>
                    </a:cubicBezTo>
                    <a:cubicBezTo>
                      <a:pt x="1439099" y="2002996"/>
                      <a:pt x="1582872" y="2141019"/>
                      <a:pt x="1521049" y="2198528"/>
                    </a:cubicBezTo>
                    <a:cubicBezTo>
                      <a:pt x="1459226" y="2256037"/>
                      <a:pt x="1269445" y="2233033"/>
                      <a:pt x="1055222" y="2233033"/>
                    </a:cubicBezTo>
                    <a:cubicBezTo>
                      <a:pt x="840999" y="2233033"/>
                      <a:pt x="342105" y="2227283"/>
                      <a:pt x="235713" y="2198528"/>
                    </a:cubicBezTo>
                    <a:cubicBezTo>
                      <a:pt x="129321" y="2169773"/>
                      <a:pt x="294660" y="2119452"/>
                      <a:pt x="416867" y="2060505"/>
                    </a:cubicBezTo>
                    <a:cubicBezTo>
                      <a:pt x="539074" y="2001558"/>
                      <a:pt x="901384" y="2082071"/>
                      <a:pt x="968958" y="1844845"/>
                    </a:cubicBezTo>
                    <a:cubicBezTo>
                      <a:pt x="1036532" y="1607619"/>
                      <a:pt x="868316" y="880124"/>
                      <a:pt x="822309" y="637147"/>
                    </a:cubicBezTo>
                    <a:cubicBezTo>
                      <a:pt x="776301" y="394170"/>
                      <a:pt x="715917" y="481872"/>
                      <a:pt x="692913" y="386981"/>
                    </a:cubicBezTo>
                    <a:cubicBezTo>
                      <a:pt x="669909" y="292090"/>
                      <a:pt x="731731" y="164132"/>
                      <a:pt x="684286" y="67803"/>
                    </a:cubicBezTo>
                    <a:cubicBezTo>
                      <a:pt x="662720" y="23233"/>
                      <a:pt x="564954" y="82179"/>
                      <a:pt x="537637" y="128187"/>
                    </a:cubicBezTo>
                    <a:cubicBezTo>
                      <a:pt x="510320" y="174195"/>
                      <a:pt x="518946" y="115249"/>
                      <a:pt x="520384" y="343849"/>
                    </a:cubicBezTo>
                    <a:cubicBezTo>
                      <a:pt x="521822" y="572449"/>
                      <a:pt x="626777" y="1183486"/>
                      <a:pt x="546264" y="1499788"/>
                    </a:cubicBezTo>
                    <a:cubicBezTo>
                      <a:pt x="465751" y="1816090"/>
                      <a:pt x="-156789" y="2120890"/>
                      <a:pt x="37305" y="2241660"/>
                    </a:cubicBezTo>
                    <a:cubicBezTo>
                      <a:pt x="231399" y="2362430"/>
                      <a:pt x="1377275" y="2609720"/>
                      <a:pt x="1710830" y="2224407"/>
                    </a:cubicBezTo>
                    <a:cubicBezTo>
                      <a:pt x="2044385" y="1839094"/>
                      <a:pt x="1998377" y="713347"/>
                      <a:pt x="1978249" y="343849"/>
                    </a:cubicBezTo>
                    <a:cubicBezTo>
                      <a:pt x="1958121" y="-25649"/>
                      <a:pt x="1679201" y="34736"/>
                      <a:pt x="1590061" y="7419"/>
                    </a:cubicBezTo>
                    <a:close/>
                  </a:path>
                </a:pathLst>
              </a:cu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28" name="Groupe 127"/>
              <p:cNvGrpSpPr/>
              <p:nvPr/>
            </p:nvGrpSpPr>
            <p:grpSpPr>
              <a:xfrm>
                <a:off x="890925" y="4647429"/>
                <a:ext cx="423048" cy="1251591"/>
                <a:chOff x="890925" y="4647429"/>
                <a:chExt cx="423048" cy="1251591"/>
              </a:xfrm>
            </p:grpSpPr>
            <p:cxnSp>
              <p:nvCxnSpPr>
                <p:cNvPr id="135" name="Connecteur droit avec flèche 134"/>
                <p:cNvCxnSpPr/>
                <p:nvPr/>
              </p:nvCxnSpPr>
              <p:spPr>
                <a:xfrm>
                  <a:off x="915223" y="4647429"/>
                  <a:ext cx="377651" cy="22475"/>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136" name="Connecteur droit avec flèche 135"/>
                <p:cNvCxnSpPr/>
                <p:nvPr/>
              </p:nvCxnSpPr>
              <p:spPr>
                <a:xfrm>
                  <a:off x="915222" y="5010115"/>
                  <a:ext cx="377651" cy="22475"/>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137" name="Connecteur droit avec flèche 136"/>
                <p:cNvCxnSpPr/>
                <p:nvPr/>
              </p:nvCxnSpPr>
              <p:spPr>
                <a:xfrm>
                  <a:off x="910241" y="5301208"/>
                  <a:ext cx="377651" cy="22475"/>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138" name="Connecteur droit avec flèche 137"/>
                <p:cNvCxnSpPr/>
                <p:nvPr/>
              </p:nvCxnSpPr>
              <p:spPr>
                <a:xfrm>
                  <a:off x="890925" y="5876545"/>
                  <a:ext cx="377651" cy="22475"/>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139" name="Connecteur droit avec flèche 138"/>
                <p:cNvCxnSpPr/>
                <p:nvPr/>
              </p:nvCxnSpPr>
              <p:spPr>
                <a:xfrm>
                  <a:off x="936322" y="5592067"/>
                  <a:ext cx="377651" cy="22475"/>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grpSp>
          <p:grpSp>
            <p:nvGrpSpPr>
              <p:cNvPr id="129" name="Groupe 128"/>
              <p:cNvGrpSpPr/>
              <p:nvPr/>
            </p:nvGrpSpPr>
            <p:grpSpPr>
              <a:xfrm flipH="1">
                <a:off x="2132728" y="4653136"/>
                <a:ext cx="423048" cy="1251591"/>
                <a:chOff x="890925" y="4647429"/>
                <a:chExt cx="423048" cy="1251591"/>
              </a:xfrm>
            </p:grpSpPr>
            <p:cxnSp>
              <p:nvCxnSpPr>
                <p:cNvPr id="130" name="Connecteur droit avec flèche 129"/>
                <p:cNvCxnSpPr/>
                <p:nvPr/>
              </p:nvCxnSpPr>
              <p:spPr>
                <a:xfrm>
                  <a:off x="915223" y="4647429"/>
                  <a:ext cx="377651" cy="22475"/>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131" name="Connecteur droit avec flèche 130"/>
                <p:cNvCxnSpPr/>
                <p:nvPr/>
              </p:nvCxnSpPr>
              <p:spPr>
                <a:xfrm>
                  <a:off x="915222" y="5010115"/>
                  <a:ext cx="377651" cy="22475"/>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132" name="Connecteur droit avec flèche 131"/>
                <p:cNvCxnSpPr/>
                <p:nvPr/>
              </p:nvCxnSpPr>
              <p:spPr>
                <a:xfrm>
                  <a:off x="910241" y="5301208"/>
                  <a:ext cx="377651" cy="22475"/>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133" name="Connecteur droit avec flèche 132"/>
                <p:cNvCxnSpPr/>
                <p:nvPr/>
              </p:nvCxnSpPr>
              <p:spPr>
                <a:xfrm>
                  <a:off x="890925" y="5876545"/>
                  <a:ext cx="377651" cy="22475"/>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134" name="Connecteur droit avec flèche 133"/>
                <p:cNvCxnSpPr/>
                <p:nvPr/>
              </p:nvCxnSpPr>
              <p:spPr>
                <a:xfrm>
                  <a:off x="936322" y="5592067"/>
                  <a:ext cx="377651" cy="22475"/>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grpSp>
        </p:grpSp>
        <p:sp>
          <p:nvSpPr>
            <p:cNvPr id="6" name="ZoneTexte 5">
              <a:extLst>
                <a:ext uri="{FF2B5EF4-FFF2-40B4-BE49-F238E27FC236}">
                  <a16:creationId xmlns:a16="http://schemas.microsoft.com/office/drawing/2014/main" id="{376E4ACA-7799-9923-D1FC-0646C27CE2C8}"/>
                </a:ext>
              </a:extLst>
            </p:cNvPr>
            <p:cNvSpPr txBox="1"/>
            <p:nvPr/>
          </p:nvSpPr>
          <p:spPr>
            <a:xfrm>
              <a:off x="0" y="6241750"/>
              <a:ext cx="4496934" cy="523220"/>
            </a:xfrm>
            <a:prstGeom prst="rect">
              <a:avLst/>
            </a:prstGeom>
            <a:noFill/>
          </p:spPr>
          <p:txBody>
            <a:bodyPr wrap="square" rtlCol="0">
              <a:spAutoFit/>
            </a:bodyPr>
            <a:lstStyle/>
            <a:p>
              <a:pPr marL="914400" marR="0" lvl="2"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effectLst/>
                  <a:uLnTx/>
                  <a:uFillTx/>
                  <a:latin typeface="Calibri"/>
                  <a:ea typeface="+mn-ea"/>
                  <a:cs typeface="+mn-cs"/>
                </a:rPr>
                <a:t>Verticale</a:t>
              </a:r>
              <a:r>
                <a:rPr kumimoji="0" lang="en-US" sz="2800" b="0" i="0" u="none" strike="noStrike" kern="1200" cap="none" spc="0" normalizeH="0" baseline="0" noProof="0" dirty="0">
                  <a:ln>
                    <a:noFill/>
                  </a:ln>
                  <a:effectLst/>
                  <a:uLnTx/>
                  <a:uFillTx/>
                  <a:latin typeface="Calibri"/>
                  <a:ea typeface="+mn-ea"/>
                  <a:cs typeface="+mn-cs"/>
                </a:rPr>
                <a:t> </a:t>
              </a:r>
              <a:r>
                <a:rPr kumimoji="0" lang="en-US" sz="2800" b="0" i="0" u="none" strike="noStrike" kern="1200" cap="none" spc="0" normalizeH="0" baseline="0" noProof="0" dirty="0" err="1">
                  <a:ln>
                    <a:noFill/>
                  </a:ln>
                  <a:effectLst/>
                  <a:uLnTx/>
                  <a:uFillTx/>
                  <a:latin typeface="Calibri"/>
                  <a:ea typeface="+mn-ea"/>
                  <a:cs typeface="+mn-cs"/>
                </a:rPr>
                <a:t>isostatique</a:t>
              </a:r>
              <a:r>
                <a:rPr kumimoji="0" lang="en-US" sz="2800" b="0" i="0" u="none" strike="noStrike" kern="1200" cap="none" spc="0" normalizeH="0" baseline="0" noProof="0" dirty="0">
                  <a:ln>
                    <a:noFill/>
                  </a:ln>
                  <a:effectLst/>
                  <a:uLnTx/>
                  <a:uFillTx/>
                  <a:latin typeface="Calibri"/>
                  <a:ea typeface="+mn-ea"/>
                  <a:cs typeface="+mn-cs"/>
                </a:rPr>
                <a:t> </a:t>
              </a:r>
            </a:p>
          </p:txBody>
        </p:sp>
      </p:grpSp>
      <p:grpSp>
        <p:nvGrpSpPr>
          <p:cNvPr id="13" name="Groupe 12">
            <a:extLst>
              <a:ext uri="{FF2B5EF4-FFF2-40B4-BE49-F238E27FC236}">
                <a16:creationId xmlns:a16="http://schemas.microsoft.com/office/drawing/2014/main" id="{58AB2D91-868C-AE52-94B9-8C7DDAF8E1F7}"/>
              </a:ext>
            </a:extLst>
          </p:cNvPr>
          <p:cNvGrpSpPr/>
          <p:nvPr/>
        </p:nvGrpSpPr>
        <p:grpSpPr>
          <a:xfrm>
            <a:off x="83153" y="2204070"/>
            <a:ext cx="2773558" cy="2210131"/>
            <a:chOff x="83153" y="2204070"/>
            <a:chExt cx="2773558" cy="2210131"/>
          </a:xfrm>
        </p:grpSpPr>
        <p:grpSp>
          <p:nvGrpSpPr>
            <p:cNvPr id="88" name="Groupe 87"/>
            <p:cNvGrpSpPr/>
            <p:nvPr/>
          </p:nvGrpSpPr>
          <p:grpSpPr>
            <a:xfrm rot="5400000">
              <a:off x="760048" y="1695542"/>
              <a:ext cx="1287199" cy="2304256"/>
              <a:chOff x="549291" y="2810650"/>
              <a:chExt cx="2006485" cy="3693945"/>
            </a:xfrm>
          </p:grpSpPr>
          <p:grpSp>
            <p:nvGrpSpPr>
              <p:cNvPr id="97" name="Groupe 96"/>
              <p:cNvGrpSpPr/>
              <p:nvPr/>
            </p:nvGrpSpPr>
            <p:grpSpPr>
              <a:xfrm>
                <a:off x="1543921" y="5753418"/>
                <a:ext cx="409554" cy="145602"/>
                <a:chOff x="7021142" y="4001343"/>
                <a:chExt cx="536851" cy="363860"/>
              </a:xfrm>
              <a:solidFill>
                <a:schemeClr val="tx2">
                  <a:lumMod val="60000"/>
                  <a:lumOff val="40000"/>
                </a:schemeClr>
              </a:solidFill>
            </p:grpSpPr>
            <p:pic>
              <p:nvPicPr>
                <p:cNvPr id="121" name="Picture 2" descr="C:\Users\darty\Dropbox\dossiers communs 2 ordinateurs\compression Vasculab\anatomie M Inf\cheville.jpg"/>
                <p:cNvPicPr>
                  <a:picLocks noChangeAspect="1" noChangeArrowheads="1"/>
                </p:cNvPicPr>
                <p:nvPr/>
              </p:nvPicPr>
              <p:blipFill rotWithShape="1">
                <a:blip r:embed="rId3" cstate="print">
                  <a:extLst>
                    <a:ext uri="{BEBA8EAE-BF5A-486C-A8C5-ECC9F3942E4B}">
                      <a14:imgProps xmlns:a14="http://schemas.microsoft.com/office/drawing/2010/main">
                        <a14:imgLayer r:embed="rId4">
                          <a14:imgEffect>
                            <a14:brightnessContrast bright="-15000"/>
                          </a14:imgEffect>
                        </a14:imgLayer>
                      </a14:imgProps>
                    </a:ext>
                    <a:ext uri="{28A0092B-C50C-407E-A947-70E740481C1C}">
                      <a14:useLocalDpi xmlns:a14="http://schemas.microsoft.com/office/drawing/2010/main" val="0"/>
                    </a:ext>
                  </a:extLst>
                </a:blip>
                <a:srcRect l="34602" t="14217" r="37260" b="58833"/>
                <a:stretch/>
              </p:blipFill>
              <p:spPr bwMode="auto">
                <a:xfrm rot="16200000">
                  <a:off x="7107702" y="3916014"/>
                  <a:ext cx="361827" cy="534947"/>
                </a:xfrm>
                <a:prstGeom prst="rect">
                  <a:avLst/>
                </a:prstGeom>
                <a:grpFill/>
                <a:scene3d>
                  <a:camera prst="orthographicFront">
                    <a:rot lat="10800000" lon="0" rev="0"/>
                  </a:camera>
                  <a:lightRig rig="threePt" dir="t"/>
                </a:scene3d>
              </p:spPr>
            </p:pic>
            <p:sp>
              <p:nvSpPr>
                <p:cNvPr id="122" name="Forme libre 121"/>
                <p:cNvSpPr/>
                <p:nvPr/>
              </p:nvSpPr>
              <p:spPr>
                <a:xfrm>
                  <a:off x="7022012" y="4001343"/>
                  <a:ext cx="535981" cy="363860"/>
                </a:xfrm>
                <a:custGeom>
                  <a:avLst/>
                  <a:gdLst>
                    <a:gd name="connsiteX0" fmla="*/ 909976 w 2380688"/>
                    <a:gd name="connsiteY0" fmla="*/ 134354 h 2065975"/>
                    <a:gd name="connsiteX1" fmla="*/ 548026 w 2380688"/>
                    <a:gd name="connsiteY1" fmla="*/ 324854 h 2065975"/>
                    <a:gd name="connsiteX2" fmla="*/ 287676 w 2380688"/>
                    <a:gd name="connsiteY2" fmla="*/ 712204 h 2065975"/>
                    <a:gd name="connsiteX3" fmla="*/ 262276 w 2380688"/>
                    <a:gd name="connsiteY3" fmla="*/ 1334504 h 2065975"/>
                    <a:gd name="connsiteX4" fmla="*/ 808376 w 2380688"/>
                    <a:gd name="connsiteY4" fmla="*/ 1817104 h 2065975"/>
                    <a:gd name="connsiteX5" fmla="*/ 1925976 w 2380688"/>
                    <a:gd name="connsiteY5" fmla="*/ 1563104 h 2065975"/>
                    <a:gd name="connsiteX6" fmla="*/ 2211726 w 2380688"/>
                    <a:gd name="connsiteY6" fmla="*/ 858254 h 2065975"/>
                    <a:gd name="connsiteX7" fmla="*/ 1938676 w 2380688"/>
                    <a:gd name="connsiteY7" fmla="*/ 280404 h 2065975"/>
                    <a:gd name="connsiteX8" fmla="*/ 1487826 w 2380688"/>
                    <a:gd name="connsiteY8" fmla="*/ 134354 h 2065975"/>
                    <a:gd name="connsiteX9" fmla="*/ 1621176 w 2380688"/>
                    <a:gd name="connsiteY9" fmla="*/ 140704 h 2065975"/>
                    <a:gd name="connsiteX10" fmla="*/ 2218076 w 2380688"/>
                    <a:gd name="connsiteY10" fmla="*/ 147054 h 2065975"/>
                    <a:gd name="connsiteX11" fmla="*/ 2199026 w 2380688"/>
                    <a:gd name="connsiteY11" fmla="*/ 1848854 h 2065975"/>
                    <a:gd name="connsiteX12" fmla="*/ 173376 w 2380688"/>
                    <a:gd name="connsiteY12" fmla="*/ 1855204 h 2065975"/>
                    <a:gd name="connsiteX13" fmla="*/ 192426 w 2380688"/>
                    <a:gd name="connsiteY13" fmla="*/ 134354 h 2065975"/>
                    <a:gd name="connsiteX14" fmla="*/ 909976 w 2380688"/>
                    <a:gd name="connsiteY14" fmla="*/ 134354 h 2065975"/>
                    <a:gd name="connsiteX0" fmla="*/ 909976 w 2380688"/>
                    <a:gd name="connsiteY0" fmla="*/ 134354 h 1855204"/>
                    <a:gd name="connsiteX1" fmla="*/ 548026 w 2380688"/>
                    <a:gd name="connsiteY1" fmla="*/ 324854 h 1855204"/>
                    <a:gd name="connsiteX2" fmla="*/ 287676 w 2380688"/>
                    <a:gd name="connsiteY2" fmla="*/ 712204 h 1855204"/>
                    <a:gd name="connsiteX3" fmla="*/ 262276 w 2380688"/>
                    <a:gd name="connsiteY3" fmla="*/ 1334504 h 1855204"/>
                    <a:gd name="connsiteX4" fmla="*/ 808376 w 2380688"/>
                    <a:gd name="connsiteY4" fmla="*/ 1817104 h 1855204"/>
                    <a:gd name="connsiteX5" fmla="*/ 1925976 w 2380688"/>
                    <a:gd name="connsiteY5" fmla="*/ 1563104 h 1855204"/>
                    <a:gd name="connsiteX6" fmla="*/ 2211726 w 2380688"/>
                    <a:gd name="connsiteY6" fmla="*/ 858254 h 1855204"/>
                    <a:gd name="connsiteX7" fmla="*/ 1938676 w 2380688"/>
                    <a:gd name="connsiteY7" fmla="*/ 280404 h 1855204"/>
                    <a:gd name="connsiteX8" fmla="*/ 1487826 w 2380688"/>
                    <a:gd name="connsiteY8" fmla="*/ 134354 h 1855204"/>
                    <a:gd name="connsiteX9" fmla="*/ 1621176 w 2380688"/>
                    <a:gd name="connsiteY9" fmla="*/ 140704 h 1855204"/>
                    <a:gd name="connsiteX10" fmla="*/ 2218076 w 2380688"/>
                    <a:gd name="connsiteY10" fmla="*/ 147054 h 1855204"/>
                    <a:gd name="connsiteX11" fmla="*/ 2199026 w 2380688"/>
                    <a:gd name="connsiteY11" fmla="*/ 1848854 h 1855204"/>
                    <a:gd name="connsiteX12" fmla="*/ 173376 w 2380688"/>
                    <a:gd name="connsiteY12" fmla="*/ 1855204 h 1855204"/>
                    <a:gd name="connsiteX13" fmla="*/ 192426 w 2380688"/>
                    <a:gd name="connsiteY13" fmla="*/ 134354 h 1855204"/>
                    <a:gd name="connsiteX14" fmla="*/ 909976 w 2380688"/>
                    <a:gd name="connsiteY14" fmla="*/ 134354 h 1855204"/>
                    <a:gd name="connsiteX0" fmla="*/ 736600 w 2207312"/>
                    <a:gd name="connsiteY0" fmla="*/ 134354 h 1855204"/>
                    <a:gd name="connsiteX1" fmla="*/ 374650 w 2207312"/>
                    <a:gd name="connsiteY1" fmla="*/ 324854 h 1855204"/>
                    <a:gd name="connsiteX2" fmla="*/ 114300 w 2207312"/>
                    <a:gd name="connsiteY2" fmla="*/ 712204 h 1855204"/>
                    <a:gd name="connsiteX3" fmla="*/ 88900 w 2207312"/>
                    <a:gd name="connsiteY3" fmla="*/ 1334504 h 1855204"/>
                    <a:gd name="connsiteX4" fmla="*/ 635000 w 2207312"/>
                    <a:gd name="connsiteY4" fmla="*/ 1817104 h 1855204"/>
                    <a:gd name="connsiteX5" fmla="*/ 1752600 w 2207312"/>
                    <a:gd name="connsiteY5" fmla="*/ 1563104 h 1855204"/>
                    <a:gd name="connsiteX6" fmla="*/ 2038350 w 2207312"/>
                    <a:gd name="connsiteY6" fmla="*/ 858254 h 1855204"/>
                    <a:gd name="connsiteX7" fmla="*/ 1765300 w 2207312"/>
                    <a:gd name="connsiteY7" fmla="*/ 280404 h 1855204"/>
                    <a:gd name="connsiteX8" fmla="*/ 1314450 w 2207312"/>
                    <a:gd name="connsiteY8" fmla="*/ 134354 h 1855204"/>
                    <a:gd name="connsiteX9" fmla="*/ 1447800 w 2207312"/>
                    <a:gd name="connsiteY9" fmla="*/ 140704 h 1855204"/>
                    <a:gd name="connsiteX10" fmla="*/ 2044700 w 2207312"/>
                    <a:gd name="connsiteY10" fmla="*/ 147054 h 1855204"/>
                    <a:gd name="connsiteX11" fmla="*/ 2025650 w 2207312"/>
                    <a:gd name="connsiteY11" fmla="*/ 1848854 h 1855204"/>
                    <a:gd name="connsiteX12" fmla="*/ 0 w 2207312"/>
                    <a:gd name="connsiteY12" fmla="*/ 1855204 h 1855204"/>
                    <a:gd name="connsiteX13" fmla="*/ 19050 w 2207312"/>
                    <a:gd name="connsiteY13" fmla="*/ 134354 h 1855204"/>
                    <a:gd name="connsiteX14" fmla="*/ 736600 w 2207312"/>
                    <a:gd name="connsiteY14" fmla="*/ 134354 h 1855204"/>
                    <a:gd name="connsiteX0" fmla="*/ 736600 w 2044700"/>
                    <a:gd name="connsiteY0" fmla="*/ 134354 h 1855204"/>
                    <a:gd name="connsiteX1" fmla="*/ 374650 w 2044700"/>
                    <a:gd name="connsiteY1" fmla="*/ 324854 h 1855204"/>
                    <a:gd name="connsiteX2" fmla="*/ 114300 w 2044700"/>
                    <a:gd name="connsiteY2" fmla="*/ 712204 h 1855204"/>
                    <a:gd name="connsiteX3" fmla="*/ 88900 w 2044700"/>
                    <a:gd name="connsiteY3" fmla="*/ 1334504 h 1855204"/>
                    <a:gd name="connsiteX4" fmla="*/ 635000 w 2044700"/>
                    <a:gd name="connsiteY4" fmla="*/ 1817104 h 1855204"/>
                    <a:gd name="connsiteX5" fmla="*/ 1752600 w 2044700"/>
                    <a:gd name="connsiteY5" fmla="*/ 1563104 h 1855204"/>
                    <a:gd name="connsiteX6" fmla="*/ 2038350 w 2044700"/>
                    <a:gd name="connsiteY6" fmla="*/ 858254 h 1855204"/>
                    <a:gd name="connsiteX7" fmla="*/ 1765300 w 2044700"/>
                    <a:gd name="connsiteY7" fmla="*/ 280404 h 1855204"/>
                    <a:gd name="connsiteX8" fmla="*/ 1314450 w 2044700"/>
                    <a:gd name="connsiteY8" fmla="*/ 134354 h 1855204"/>
                    <a:gd name="connsiteX9" fmla="*/ 1447800 w 2044700"/>
                    <a:gd name="connsiteY9" fmla="*/ 140704 h 1855204"/>
                    <a:gd name="connsiteX10" fmla="*/ 2044700 w 2044700"/>
                    <a:gd name="connsiteY10" fmla="*/ 147054 h 1855204"/>
                    <a:gd name="connsiteX11" fmla="*/ 2025650 w 2044700"/>
                    <a:gd name="connsiteY11" fmla="*/ 1848854 h 1855204"/>
                    <a:gd name="connsiteX12" fmla="*/ 0 w 2044700"/>
                    <a:gd name="connsiteY12" fmla="*/ 1855204 h 1855204"/>
                    <a:gd name="connsiteX13" fmla="*/ 19050 w 2044700"/>
                    <a:gd name="connsiteY13" fmla="*/ 134354 h 1855204"/>
                    <a:gd name="connsiteX14" fmla="*/ 736600 w 2044700"/>
                    <a:gd name="connsiteY14" fmla="*/ 134354 h 1855204"/>
                    <a:gd name="connsiteX0" fmla="*/ 736600 w 2044700"/>
                    <a:gd name="connsiteY0" fmla="*/ 115018 h 1835868"/>
                    <a:gd name="connsiteX1" fmla="*/ 374650 w 2044700"/>
                    <a:gd name="connsiteY1" fmla="*/ 305518 h 1835868"/>
                    <a:gd name="connsiteX2" fmla="*/ 114300 w 2044700"/>
                    <a:gd name="connsiteY2" fmla="*/ 692868 h 1835868"/>
                    <a:gd name="connsiteX3" fmla="*/ 88900 w 2044700"/>
                    <a:gd name="connsiteY3" fmla="*/ 1315168 h 1835868"/>
                    <a:gd name="connsiteX4" fmla="*/ 635000 w 2044700"/>
                    <a:gd name="connsiteY4" fmla="*/ 1797768 h 1835868"/>
                    <a:gd name="connsiteX5" fmla="*/ 1752600 w 2044700"/>
                    <a:gd name="connsiteY5" fmla="*/ 1543768 h 1835868"/>
                    <a:gd name="connsiteX6" fmla="*/ 2038350 w 2044700"/>
                    <a:gd name="connsiteY6" fmla="*/ 838918 h 1835868"/>
                    <a:gd name="connsiteX7" fmla="*/ 1765300 w 2044700"/>
                    <a:gd name="connsiteY7" fmla="*/ 261068 h 1835868"/>
                    <a:gd name="connsiteX8" fmla="*/ 1314450 w 2044700"/>
                    <a:gd name="connsiteY8" fmla="*/ 115018 h 1835868"/>
                    <a:gd name="connsiteX9" fmla="*/ 1447800 w 2044700"/>
                    <a:gd name="connsiteY9" fmla="*/ 121368 h 1835868"/>
                    <a:gd name="connsiteX10" fmla="*/ 2044700 w 2044700"/>
                    <a:gd name="connsiteY10" fmla="*/ 127718 h 1835868"/>
                    <a:gd name="connsiteX11" fmla="*/ 2025650 w 2044700"/>
                    <a:gd name="connsiteY11" fmla="*/ 1829518 h 1835868"/>
                    <a:gd name="connsiteX12" fmla="*/ 0 w 2044700"/>
                    <a:gd name="connsiteY12" fmla="*/ 1835868 h 1835868"/>
                    <a:gd name="connsiteX13" fmla="*/ 19050 w 2044700"/>
                    <a:gd name="connsiteY13" fmla="*/ 115018 h 1835868"/>
                    <a:gd name="connsiteX14" fmla="*/ 736600 w 2044700"/>
                    <a:gd name="connsiteY14" fmla="*/ 115018 h 1835868"/>
                    <a:gd name="connsiteX0" fmla="*/ 736600 w 2044700"/>
                    <a:gd name="connsiteY0" fmla="*/ 8925 h 1729775"/>
                    <a:gd name="connsiteX1" fmla="*/ 374650 w 2044700"/>
                    <a:gd name="connsiteY1" fmla="*/ 199425 h 1729775"/>
                    <a:gd name="connsiteX2" fmla="*/ 114300 w 2044700"/>
                    <a:gd name="connsiteY2" fmla="*/ 586775 h 1729775"/>
                    <a:gd name="connsiteX3" fmla="*/ 88900 w 2044700"/>
                    <a:gd name="connsiteY3" fmla="*/ 1209075 h 1729775"/>
                    <a:gd name="connsiteX4" fmla="*/ 635000 w 2044700"/>
                    <a:gd name="connsiteY4" fmla="*/ 1691675 h 1729775"/>
                    <a:gd name="connsiteX5" fmla="*/ 1752600 w 2044700"/>
                    <a:gd name="connsiteY5" fmla="*/ 1437675 h 1729775"/>
                    <a:gd name="connsiteX6" fmla="*/ 2038350 w 2044700"/>
                    <a:gd name="connsiteY6" fmla="*/ 732825 h 1729775"/>
                    <a:gd name="connsiteX7" fmla="*/ 1765300 w 2044700"/>
                    <a:gd name="connsiteY7" fmla="*/ 154975 h 1729775"/>
                    <a:gd name="connsiteX8" fmla="*/ 1314450 w 2044700"/>
                    <a:gd name="connsiteY8" fmla="*/ 8925 h 1729775"/>
                    <a:gd name="connsiteX9" fmla="*/ 1447800 w 2044700"/>
                    <a:gd name="connsiteY9" fmla="*/ 15275 h 1729775"/>
                    <a:gd name="connsiteX10" fmla="*/ 2044700 w 2044700"/>
                    <a:gd name="connsiteY10" fmla="*/ 21625 h 1729775"/>
                    <a:gd name="connsiteX11" fmla="*/ 2025650 w 2044700"/>
                    <a:gd name="connsiteY11" fmla="*/ 1723425 h 1729775"/>
                    <a:gd name="connsiteX12" fmla="*/ 0 w 2044700"/>
                    <a:gd name="connsiteY12" fmla="*/ 1729775 h 1729775"/>
                    <a:gd name="connsiteX13" fmla="*/ 19050 w 2044700"/>
                    <a:gd name="connsiteY13" fmla="*/ 8925 h 1729775"/>
                    <a:gd name="connsiteX14" fmla="*/ 736600 w 2044700"/>
                    <a:gd name="connsiteY14" fmla="*/ 8925 h 1729775"/>
                    <a:gd name="connsiteX0" fmla="*/ 736600 w 2044700"/>
                    <a:gd name="connsiteY0" fmla="*/ 8925 h 1729775"/>
                    <a:gd name="connsiteX1" fmla="*/ 374650 w 2044700"/>
                    <a:gd name="connsiteY1" fmla="*/ 199425 h 1729775"/>
                    <a:gd name="connsiteX2" fmla="*/ 114300 w 2044700"/>
                    <a:gd name="connsiteY2" fmla="*/ 586775 h 1729775"/>
                    <a:gd name="connsiteX3" fmla="*/ 88900 w 2044700"/>
                    <a:gd name="connsiteY3" fmla="*/ 1209075 h 1729775"/>
                    <a:gd name="connsiteX4" fmla="*/ 635000 w 2044700"/>
                    <a:gd name="connsiteY4" fmla="*/ 1691675 h 1729775"/>
                    <a:gd name="connsiteX5" fmla="*/ 1733550 w 2044700"/>
                    <a:gd name="connsiteY5" fmla="*/ 1399575 h 1729775"/>
                    <a:gd name="connsiteX6" fmla="*/ 2038350 w 2044700"/>
                    <a:gd name="connsiteY6" fmla="*/ 732825 h 1729775"/>
                    <a:gd name="connsiteX7" fmla="*/ 1765300 w 2044700"/>
                    <a:gd name="connsiteY7" fmla="*/ 154975 h 1729775"/>
                    <a:gd name="connsiteX8" fmla="*/ 1314450 w 2044700"/>
                    <a:gd name="connsiteY8" fmla="*/ 8925 h 1729775"/>
                    <a:gd name="connsiteX9" fmla="*/ 1447800 w 2044700"/>
                    <a:gd name="connsiteY9" fmla="*/ 15275 h 1729775"/>
                    <a:gd name="connsiteX10" fmla="*/ 2044700 w 2044700"/>
                    <a:gd name="connsiteY10" fmla="*/ 21625 h 1729775"/>
                    <a:gd name="connsiteX11" fmla="*/ 2025650 w 2044700"/>
                    <a:gd name="connsiteY11" fmla="*/ 1723425 h 1729775"/>
                    <a:gd name="connsiteX12" fmla="*/ 0 w 2044700"/>
                    <a:gd name="connsiteY12" fmla="*/ 1729775 h 1729775"/>
                    <a:gd name="connsiteX13" fmla="*/ 19050 w 2044700"/>
                    <a:gd name="connsiteY13" fmla="*/ 8925 h 1729775"/>
                    <a:gd name="connsiteX14" fmla="*/ 736600 w 2044700"/>
                    <a:gd name="connsiteY14" fmla="*/ 8925 h 1729775"/>
                    <a:gd name="connsiteX0" fmla="*/ 736600 w 2044700"/>
                    <a:gd name="connsiteY0" fmla="*/ 8925 h 1729775"/>
                    <a:gd name="connsiteX1" fmla="*/ 374650 w 2044700"/>
                    <a:gd name="connsiteY1" fmla="*/ 199425 h 1729775"/>
                    <a:gd name="connsiteX2" fmla="*/ 114300 w 2044700"/>
                    <a:gd name="connsiteY2" fmla="*/ 586775 h 1729775"/>
                    <a:gd name="connsiteX3" fmla="*/ 165100 w 2044700"/>
                    <a:gd name="connsiteY3" fmla="*/ 1247175 h 1729775"/>
                    <a:gd name="connsiteX4" fmla="*/ 635000 w 2044700"/>
                    <a:gd name="connsiteY4" fmla="*/ 1691675 h 1729775"/>
                    <a:gd name="connsiteX5" fmla="*/ 1733550 w 2044700"/>
                    <a:gd name="connsiteY5" fmla="*/ 1399575 h 1729775"/>
                    <a:gd name="connsiteX6" fmla="*/ 2038350 w 2044700"/>
                    <a:gd name="connsiteY6" fmla="*/ 732825 h 1729775"/>
                    <a:gd name="connsiteX7" fmla="*/ 1765300 w 2044700"/>
                    <a:gd name="connsiteY7" fmla="*/ 154975 h 1729775"/>
                    <a:gd name="connsiteX8" fmla="*/ 1314450 w 2044700"/>
                    <a:gd name="connsiteY8" fmla="*/ 8925 h 1729775"/>
                    <a:gd name="connsiteX9" fmla="*/ 1447800 w 2044700"/>
                    <a:gd name="connsiteY9" fmla="*/ 15275 h 1729775"/>
                    <a:gd name="connsiteX10" fmla="*/ 2044700 w 2044700"/>
                    <a:gd name="connsiteY10" fmla="*/ 21625 h 1729775"/>
                    <a:gd name="connsiteX11" fmla="*/ 2025650 w 2044700"/>
                    <a:gd name="connsiteY11" fmla="*/ 1723425 h 1729775"/>
                    <a:gd name="connsiteX12" fmla="*/ 0 w 2044700"/>
                    <a:gd name="connsiteY12" fmla="*/ 1729775 h 1729775"/>
                    <a:gd name="connsiteX13" fmla="*/ 19050 w 2044700"/>
                    <a:gd name="connsiteY13" fmla="*/ 8925 h 1729775"/>
                    <a:gd name="connsiteX14" fmla="*/ 736600 w 2044700"/>
                    <a:gd name="connsiteY14" fmla="*/ 8925 h 1729775"/>
                    <a:gd name="connsiteX0" fmla="*/ 736600 w 2084261"/>
                    <a:gd name="connsiteY0" fmla="*/ 116700 h 1837550"/>
                    <a:gd name="connsiteX1" fmla="*/ 374650 w 2084261"/>
                    <a:gd name="connsiteY1" fmla="*/ 307200 h 1837550"/>
                    <a:gd name="connsiteX2" fmla="*/ 114300 w 2084261"/>
                    <a:gd name="connsiteY2" fmla="*/ 694550 h 1837550"/>
                    <a:gd name="connsiteX3" fmla="*/ 165100 w 2084261"/>
                    <a:gd name="connsiteY3" fmla="*/ 1354950 h 1837550"/>
                    <a:gd name="connsiteX4" fmla="*/ 635000 w 2084261"/>
                    <a:gd name="connsiteY4" fmla="*/ 1799450 h 1837550"/>
                    <a:gd name="connsiteX5" fmla="*/ 1733550 w 2084261"/>
                    <a:gd name="connsiteY5" fmla="*/ 1507350 h 1837550"/>
                    <a:gd name="connsiteX6" fmla="*/ 2038350 w 2084261"/>
                    <a:gd name="connsiteY6" fmla="*/ 840600 h 1837550"/>
                    <a:gd name="connsiteX7" fmla="*/ 1765300 w 2084261"/>
                    <a:gd name="connsiteY7" fmla="*/ 262750 h 1837550"/>
                    <a:gd name="connsiteX8" fmla="*/ 1314450 w 2084261"/>
                    <a:gd name="connsiteY8" fmla="*/ 116700 h 1837550"/>
                    <a:gd name="connsiteX9" fmla="*/ 1447800 w 2084261"/>
                    <a:gd name="connsiteY9" fmla="*/ 116700 h 1837550"/>
                    <a:gd name="connsiteX10" fmla="*/ 2044700 w 2084261"/>
                    <a:gd name="connsiteY10" fmla="*/ 129400 h 1837550"/>
                    <a:gd name="connsiteX11" fmla="*/ 2025650 w 2084261"/>
                    <a:gd name="connsiteY11" fmla="*/ 1831200 h 1837550"/>
                    <a:gd name="connsiteX12" fmla="*/ 0 w 2084261"/>
                    <a:gd name="connsiteY12" fmla="*/ 1837550 h 1837550"/>
                    <a:gd name="connsiteX13" fmla="*/ 19050 w 2084261"/>
                    <a:gd name="connsiteY13" fmla="*/ 116700 h 1837550"/>
                    <a:gd name="connsiteX14" fmla="*/ 736600 w 2084261"/>
                    <a:gd name="connsiteY14" fmla="*/ 116700 h 1837550"/>
                    <a:gd name="connsiteX0" fmla="*/ 736600 w 2084261"/>
                    <a:gd name="connsiteY0" fmla="*/ 10819 h 1731669"/>
                    <a:gd name="connsiteX1" fmla="*/ 374650 w 2084261"/>
                    <a:gd name="connsiteY1" fmla="*/ 201319 h 1731669"/>
                    <a:gd name="connsiteX2" fmla="*/ 114300 w 2084261"/>
                    <a:gd name="connsiteY2" fmla="*/ 588669 h 1731669"/>
                    <a:gd name="connsiteX3" fmla="*/ 165100 w 2084261"/>
                    <a:gd name="connsiteY3" fmla="*/ 1249069 h 1731669"/>
                    <a:gd name="connsiteX4" fmla="*/ 635000 w 2084261"/>
                    <a:gd name="connsiteY4" fmla="*/ 1693569 h 1731669"/>
                    <a:gd name="connsiteX5" fmla="*/ 1733550 w 2084261"/>
                    <a:gd name="connsiteY5" fmla="*/ 1401469 h 1731669"/>
                    <a:gd name="connsiteX6" fmla="*/ 2038350 w 2084261"/>
                    <a:gd name="connsiteY6" fmla="*/ 734719 h 1731669"/>
                    <a:gd name="connsiteX7" fmla="*/ 1765300 w 2084261"/>
                    <a:gd name="connsiteY7" fmla="*/ 156869 h 1731669"/>
                    <a:gd name="connsiteX8" fmla="*/ 1314450 w 2084261"/>
                    <a:gd name="connsiteY8" fmla="*/ 10819 h 1731669"/>
                    <a:gd name="connsiteX9" fmla="*/ 1447800 w 2084261"/>
                    <a:gd name="connsiteY9" fmla="*/ 10819 h 1731669"/>
                    <a:gd name="connsiteX10" fmla="*/ 2044700 w 2084261"/>
                    <a:gd name="connsiteY10" fmla="*/ 23519 h 1731669"/>
                    <a:gd name="connsiteX11" fmla="*/ 2025650 w 2084261"/>
                    <a:gd name="connsiteY11" fmla="*/ 1725319 h 1731669"/>
                    <a:gd name="connsiteX12" fmla="*/ 0 w 2084261"/>
                    <a:gd name="connsiteY12" fmla="*/ 1731669 h 1731669"/>
                    <a:gd name="connsiteX13" fmla="*/ 19050 w 2084261"/>
                    <a:gd name="connsiteY13" fmla="*/ 10819 h 1731669"/>
                    <a:gd name="connsiteX14" fmla="*/ 736600 w 2084261"/>
                    <a:gd name="connsiteY14" fmla="*/ 10819 h 1731669"/>
                    <a:gd name="connsiteX0" fmla="*/ 736600 w 2212758"/>
                    <a:gd name="connsiteY0" fmla="*/ 11057 h 1853744"/>
                    <a:gd name="connsiteX1" fmla="*/ 374650 w 2212758"/>
                    <a:gd name="connsiteY1" fmla="*/ 201557 h 1853744"/>
                    <a:gd name="connsiteX2" fmla="*/ 114300 w 2212758"/>
                    <a:gd name="connsiteY2" fmla="*/ 588907 h 1853744"/>
                    <a:gd name="connsiteX3" fmla="*/ 165100 w 2212758"/>
                    <a:gd name="connsiteY3" fmla="*/ 1249307 h 1853744"/>
                    <a:gd name="connsiteX4" fmla="*/ 635000 w 2212758"/>
                    <a:gd name="connsiteY4" fmla="*/ 1693807 h 1853744"/>
                    <a:gd name="connsiteX5" fmla="*/ 1733550 w 2212758"/>
                    <a:gd name="connsiteY5" fmla="*/ 1401707 h 1853744"/>
                    <a:gd name="connsiteX6" fmla="*/ 2038350 w 2212758"/>
                    <a:gd name="connsiteY6" fmla="*/ 734957 h 1853744"/>
                    <a:gd name="connsiteX7" fmla="*/ 1765300 w 2212758"/>
                    <a:gd name="connsiteY7" fmla="*/ 157107 h 1853744"/>
                    <a:gd name="connsiteX8" fmla="*/ 1314450 w 2212758"/>
                    <a:gd name="connsiteY8" fmla="*/ 11057 h 1853744"/>
                    <a:gd name="connsiteX9" fmla="*/ 1447800 w 2212758"/>
                    <a:gd name="connsiteY9" fmla="*/ 11057 h 1853744"/>
                    <a:gd name="connsiteX10" fmla="*/ 2057400 w 2212758"/>
                    <a:gd name="connsiteY10" fmla="*/ 17407 h 1853744"/>
                    <a:gd name="connsiteX11" fmla="*/ 2025650 w 2212758"/>
                    <a:gd name="connsiteY11" fmla="*/ 1725557 h 1853744"/>
                    <a:gd name="connsiteX12" fmla="*/ 0 w 2212758"/>
                    <a:gd name="connsiteY12" fmla="*/ 1731907 h 1853744"/>
                    <a:gd name="connsiteX13" fmla="*/ 19050 w 2212758"/>
                    <a:gd name="connsiteY13" fmla="*/ 11057 h 1853744"/>
                    <a:gd name="connsiteX14" fmla="*/ 736600 w 2212758"/>
                    <a:gd name="connsiteY14" fmla="*/ 11057 h 1853744"/>
                    <a:gd name="connsiteX0" fmla="*/ 736600 w 2057400"/>
                    <a:gd name="connsiteY0" fmla="*/ 11057 h 1853744"/>
                    <a:gd name="connsiteX1" fmla="*/ 374650 w 2057400"/>
                    <a:gd name="connsiteY1" fmla="*/ 201557 h 1853744"/>
                    <a:gd name="connsiteX2" fmla="*/ 114300 w 2057400"/>
                    <a:gd name="connsiteY2" fmla="*/ 588907 h 1853744"/>
                    <a:gd name="connsiteX3" fmla="*/ 165100 w 2057400"/>
                    <a:gd name="connsiteY3" fmla="*/ 1249307 h 1853744"/>
                    <a:gd name="connsiteX4" fmla="*/ 635000 w 2057400"/>
                    <a:gd name="connsiteY4" fmla="*/ 1693807 h 1853744"/>
                    <a:gd name="connsiteX5" fmla="*/ 1733550 w 2057400"/>
                    <a:gd name="connsiteY5" fmla="*/ 1401707 h 1853744"/>
                    <a:gd name="connsiteX6" fmla="*/ 2038350 w 2057400"/>
                    <a:gd name="connsiteY6" fmla="*/ 734957 h 1853744"/>
                    <a:gd name="connsiteX7" fmla="*/ 1765300 w 2057400"/>
                    <a:gd name="connsiteY7" fmla="*/ 157107 h 1853744"/>
                    <a:gd name="connsiteX8" fmla="*/ 1314450 w 2057400"/>
                    <a:gd name="connsiteY8" fmla="*/ 11057 h 1853744"/>
                    <a:gd name="connsiteX9" fmla="*/ 1447800 w 2057400"/>
                    <a:gd name="connsiteY9" fmla="*/ 11057 h 1853744"/>
                    <a:gd name="connsiteX10" fmla="*/ 2057400 w 2057400"/>
                    <a:gd name="connsiteY10" fmla="*/ 17407 h 1853744"/>
                    <a:gd name="connsiteX11" fmla="*/ 2025650 w 2057400"/>
                    <a:gd name="connsiteY11" fmla="*/ 1725557 h 1853744"/>
                    <a:gd name="connsiteX12" fmla="*/ 0 w 2057400"/>
                    <a:gd name="connsiteY12" fmla="*/ 1731907 h 1853744"/>
                    <a:gd name="connsiteX13" fmla="*/ 19050 w 2057400"/>
                    <a:gd name="connsiteY13" fmla="*/ 11057 h 1853744"/>
                    <a:gd name="connsiteX14" fmla="*/ 736600 w 2057400"/>
                    <a:gd name="connsiteY14" fmla="*/ 11057 h 1853744"/>
                    <a:gd name="connsiteX0" fmla="*/ 736600 w 2057400"/>
                    <a:gd name="connsiteY0" fmla="*/ 11057 h 1731907"/>
                    <a:gd name="connsiteX1" fmla="*/ 374650 w 2057400"/>
                    <a:gd name="connsiteY1" fmla="*/ 201557 h 1731907"/>
                    <a:gd name="connsiteX2" fmla="*/ 114300 w 2057400"/>
                    <a:gd name="connsiteY2" fmla="*/ 588907 h 1731907"/>
                    <a:gd name="connsiteX3" fmla="*/ 165100 w 2057400"/>
                    <a:gd name="connsiteY3" fmla="*/ 1249307 h 1731907"/>
                    <a:gd name="connsiteX4" fmla="*/ 635000 w 2057400"/>
                    <a:gd name="connsiteY4" fmla="*/ 1693807 h 1731907"/>
                    <a:gd name="connsiteX5" fmla="*/ 1733550 w 2057400"/>
                    <a:gd name="connsiteY5" fmla="*/ 1401707 h 1731907"/>
                    <a:gd name="connsiteX6" fmla="*/ 2038350 w 2057400"/>
                    <a:gd name="connsiteY6" fmla="*/ 734957 h 1731907"/>
                    <a:gd name="connsiteX7" fmla="*/ 1765300 w 2057400"/>
                    <a:gd name="connsiteY7" fmla="*/ 157107 h 1731907"/>
                    <a:gd name="connsiteX8" fmla="*/ 1314450 w 2057400"/>
                    <a:gd name="connsiteY8" fmla="*/ 11057 h 1731907"/>
                    <a:gd name="connsiteX9" fmla="*/ 1447800 w 2057400"/>
                    <a:gd name="connsiteY9" fmla="*/ 11057 h 1731907"/>
                    <a:gd name="connsiteX10" fmla="*/ 2057400 w 2057400"/>
                    <a:gd name="connsiteY10" fmla="*/ 17407 h 1731907"/>
                    <a:gd name="connsiteX11" fmla="*/ 2025650 w 2057400"/>
                    <a:gd name="connsiteY11" fmla="*/ 1725557 h 1731907"/>
                    <a:gd name="connsiteX12" fmla="*/ 0 w 2057400"/>
                    <a:gd name="connsiteY12" fmla="*/ 1731907 h 1731907"/>
                    <a:gd name="connsiteX13" fmla="*/ 19050 w 2057400"/>
                    <a:gd name="connsiteY13" fmla="*/ 11057 h 1731907"/>
                    <a:gd name="connsiteX14" fmla="*/ 736600 w 2057400"/>
                    <a:gd name="connsiteY14" fmla="*/ 11057 h 1731907"/>
                    <a:gd name="connsiteX0" fmla="*/ 736600 w 2182446"/>
                    <a:gd name="connsiteY0" fmla="*/ 12700 h 1856798"/>
                    <a:gd name="connsiteX1" fmla="*/ 374650 w 2182446"/>
                    <a:gd name="connsiteY1" fmla="*/ 203200 h 1856798"/>
                    <a:gd name="connsiteX2" fmla="*/ 114300 w 2182446"/>
                    <a:gd name="connsiteY2" fmla="*/ 590550 h 1856798"/>
                    <a:gd name="connsiteX3" fmla="*/ 165100 w 2182446"/>
                    <a:gd name="connsiteY3" fmla="*/ 1250950 h 1856798"/>
                    <a:gd name="connsiteX4" fmla="*/ 635000 w 2182446"/>
                    <a:gd name="connsiteY4" fmla="*/ 1695450 h 1856798"/>
                    <a:gd name="connsiteX5" fmla="*/ 1733550 w 2182446"/>
                    <a:gd name="connsiteY5" fmla="*/ 1403350 h 1856798"/>
                    <a:gd name="connsiteX6" fmla="*/ 2038350 w 2182446"/>
                    <a:gd name="connsiteY6" fmla="*/ 736600 h 1856798"/>
                    <a:gd name="connsiteX7" fmla="*/ 1765300 w 2182446"/>
                    <a:gd name="connsiteY7" fmla="*/ 158750 h 1856798"/>
                    <a:gd name="connsiteX8" fmla="*/ 1314450 w 2182446"/>
                    <a:gd name="connsiteY8" fmla="*/ 12700 h 1856798"/>
                    <a:gd name="connsiteX9" fmla="*/ 1447800 w 2182446"/>
                    <a:gd name="connsiteY9" fmla="*/ 12700 h 1856798"/>
                    <a:gd name="connsiteX10" fmla="*/ 2051050 w 2182446"/>
                    <a:gd name="connsiteY10" fmla="*/ 0 h 1856798"/>
                    <a:gd name="connsiteX11" fmla="*/ 2025650 w 2182446"/>
                    <a:gd name="connsiteY11" fmla="*/ 1727200 h 1856798"/>
                    <a:gd name="connsiteX12" fmla="*/ 0 w 2182446"/>
                    <a:gd name="connsiteY12" fmla="*/ 1733550 h 1856798"/>
                    <a:gd name="connsiteX13" fmla="*/ 19050 w 2182446"/>
                    <a:gd name="connsiteY13" fmla="*/ 12700 h 1856798"/>
                    <a:gd name="connsiteX14" fmla="*/ 736600 w 2182446"/>
                    <a:gd name="connsiteY14" fmla="*/ 12700 h 1856798"/>
                    <a:gd name="connsiteX0" fmla="*/ 736600 w 2051050"/>
                    <a:gd name="connsiteY0" fmla="*/ 12700 h 1856798"/>
                    <a:gd name="connsiteX1" fmla="*/ 374650 w 2051050"/>
                    <a:gd name="connsiteY1" fmla="*/ 203200 h 1856798"/>
                    <a:gd name="connsiteX2" fmla="*/ 114300 w 2051050"/>
                    <a:gd name="connsiteY2" fmla="*/ 590550 h 1856798"/>
                    <a:gd name="connsiteX3" fmla="*/ 165100 w 2051050"/>
                    <a:gd name="connsiteY3" fmla="*/ 1250950 h 1856798"/>
                    <a:gd name="connsiteX4" fmla="*/ 635000 w 2051050"/>
                    <a:gd name="connsiteY4" fmla="*/ 1695450 h 1856798"/>
                    <a:gd name="connsiteX5" fmla="*/ 1733550 w 2051050"/>
                    <a:gd name="connsiteY5" fmla="*/ 1403350 h 1856798"/>
                    <a:gd name="connsiteX6" fmla="*/ 2038350 w 2051050"/>
                    <a:gd name="connsiteY6" fmla="*/ 736600 h 1856798"/>
                    <a:gd name="connsiteX7" fmla="*/ 1765300 w 2051050"/>
                    <a:gd name="connsiteY7" fmla="*/ 158750 h 1856798"/>
                    <a:gd name="connsiteX8" fmla="*/ 1314450 w 2051050"/>
                    <a:gd name="connsiteY8" fmla="*/ 12700 h 1856798"/>
                    <a:gd name="connsiteX9" fmla="*/ 1447800 w 2051050"/>
                    <a:gd name="connsiteY9" fmla="*/ 12700 h 1856798"/>
                    <a:gd name="connsiteX10" fmla="*/ 2051050 w 2051050"/>
                    <a:gd name="connsiteY10" fmla="*/ 0 h 1856798"/>
                    <a:gd name="connsiteX11" fmla="*/ 2025650 w 2051050"/>
                    <a:gd name="connsiteY11" fmla="*/ 1727200 h 1856798"/>
                    <a:gd name="connsiteX12" fmla="*/ 0 w 2051050"/>
                    <a:gd name="connsiteY12" fmla="*/ 1733550 h 1856798"/>
                    <a:gd name="connsiteX13" fmla="*/ 19050 w 2051050"/>
                    <a:gd name="connsiteY13" fmla="*/ 12700 h 1856798"/>
                    <a:gd name="connsiteX14" fmla="*/ 736600 w 2051050"/>
                    <a:gd name="connsiteY14" fmla="*/ 12700 h 1856798"/>
                    <a:gd name="connsiteX0" fmla="*/ 736600 w 2051050"/>
                    <a:gd name="connsiteY0" fmla="*/ 12700 h 1733550"/>
                    <a:gd name="connsiteX1" fmla="*/ 374650 w 2051050"/>
                    <a:gd name="connsiteY1" fmla="*/ 203200 h 1733550"/>
                    <a:gd name="connsiteX2" fmla="*/ 114300 w 2051050"/>
                    <a:gd name="connsiteY2" fmla="*/ 590550 h 1733550"/>
                    <a:gd name="connsiteX3" fmla="*/ 165100 w 2051050"/>
                    <a:gd name="connsiteY3" fmla="*/ 1250950 h 1733550"/>
                    <a:gd name="connsiteX4" fmla="*/ 635000 w 2051050"/>
                    <a:gd name="connsiteY4" fmla="*/ 1695450 h 1733550"/>
                    <a:gd name="connsiteX5" fmla="*/ 1733550 w 2051050"/>
                    <a:gd name="connsiteY5" fmla="*/ 1403350 h 1733550"/>
                    <a:gd name="connsiteX6" fmla="*/ 2038350 w 2051050"/>
                    <a:gd name="connsiteY6" fmla="*/ 736600 h 1733550"/>
                    <a:gd name="connsiteX7" fmla="*/ 1765300 w 2051050"/>
                    <a:gd name="connsiteY7" fmla="*/ 158750 h 1733550"/>
                    <a:gd name="connsiteX8" fmla="*/ 1314450 w 2051050"/>
                    <a:gd name="connsiteY8" fmla="*/ 12700 h 1733550"/>
                    <a:gd name="connsiteX9" fmla="*/ 1447800 w 2051050"/>
                    <a:gd name="connsiteY9" fmla="*/ 12700 h 1733550"/>
                    <a:gd name="connsiteX10" fmla="*/ 2051050 w 2051050"/>
                    <a:gd name="connsiteY10" fmla="*/ 0 h 1733550"/>
                    <a:gd name="connsiteX11" fmla="*/ 2025650 w 2051050"/>
                    <a:gd name="connsiteY11" fmla="*/ 1727200 h 1733550"/>
                    <a:gd name="connsiteX12" fmla="*/ 0 w 2051050"/>
                    <a:gd name="connsiteY12" fmla="*/ 1733550 h 1733550"/>
                    <a:gd name="connsiteX13" fmla="*/ 19050 w 2051050"/>
                    <a:gd name="connsiteY13" fmla="*/ 12700 h 1733550"/>
                    <a:gd name="connsiteX14" fmla="*/ 736600 w 2051050"/>
                    <a:gd name="connsiteY14" fmla="*/ 12700 h 173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51050" h="1733550">
                      <a:moveTo>
                        <a:pt x="736600" y="12700"/>
                      </a:moveTo>
                      <a:cubicBezTo>
                        <a:pt x="795867" y="44450"/>
                        <a:pt x="478367" y="106892"/>
                        <a:pt x="374650" y="203200"/>
                      </a:cubicBezTo>
                      <a:cubicBezTo>
                        <a:pt x="270933" y="299508"/>
                        <a:pt x="149225" y="415925"/>
                        <a:pt x="114300" y="590550"/>
                      </a:cubicBezTo>
                      <a:cubicBezTo>
                        <a:pt x="79375" y="765175"/>
                        <a:pt x="78317" y="1066800"/>
                        <a:pt x="165100" y="1250950"/>
                      </a:cubicBezTo>
                      <a:cubicBezTo>
                        <a:pt x="251883" y="1435100"/>
                        <a:pt x="373592" y="1670050"/>
                        <a:pt x="635000" y="1695450"/>
                      </a:cubicBezTo>
                      <a:cubicBezTo>
                        <a:pt x="896408" y="1720850"/>
                        <a:pt x="1499658" y="1563158"/>
                        <a:pt x="1733550" y="1403350"/>
                      </a:cubicBezTo>
                      <a:cubicBezTo>
                        <a:pt x="1967442" y="1243542"/>
                        <a:pt x="2033058" y="944033"/>
                        <a:pt x="2038350" y="736600"/>
                      </a:cubicBezTo>
                      <a:cubicBezTo>
                        <a:pt x="2043642" y="529167"/>
                        <a:pt x="1885950" y="279400"/>
                        <a:pt x="1765300" y="158750"/>
                      </a:cubicBezTo>
                      <a:cubicBezTo>
                        <a:pt x="1644650" y="38100"/>
                        <a:pt x="1367367" y="37042"/>
                        <a:pt x="1314450" y="12700"/>
                      </a:cubicBezTo>
                      <a:cubicBezTo>
                        <a:pt x="1261533" y="-11642"/>
                        <a:pt x="1325033" y="14817"/>
                        <a:pt x="1447800" y="12700"/>
                      </a:cubicBezTo>
                      <a:lnTo>
                        <a:pt x="2051050" y="0"/>
                      </a:lnTo>
                      <a:lnTo>
                        <a:pt x="2025650" y="1727200"/>
                      </a:lnTo>
                      <a:lnTo>
                        <a:pt x="0" y="1733550"/>
                      </a:lnTo>
                      <a:lnTo>
                        <a:pt x="19050" y="12700"/>
                      </a:lnTo>
                      <a:lnTo>
                        <a:pt x="736600" y="127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98" name="Groupe 97"/>
              <p:cNvGrpSpPr/>
              <p:nvPr/>
            </p:nvGrpSpPr>
            <p:grpSpPr>
              <a:xfrm rot="16389844">
                <a:off x="1545658" y="4633889"/>
                <a:ext cx="450933" cy="829998"/>
                <a:chOff x="-26857" y="393708"/>
                <a:chExt cx="5560353" cy="6069758"/>
              </a:xfrm>
              <a:solidFill>
                <a:schemeClr val="accent1">
                  <a:lumMod val="40000"/>
                  <a:lumOff val="60000"/>
                </a:schemeClr>
              </a:solidFill>
              <a:scene3d>
                <a:camera prst="orthographicFront">
                  <a:rot lat="10800000" lon="0" rev="0"/>
                </a:camera>
                <a:lightRig rig="threePt" dir="t"/>
              </a:scene3d>
            </p:grpSpPr>
            <p:pic>
              <p:nvPicPr>
                <p:cNvPr id="116" name="Picture 2" descr="C:\Users\darty\Dropbox\dossiers communs 2 ordinateurs\compression Vasculab\anatomie M Inf\mollet.jp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8011" t="14300" r="39915" b="60434"/>
                <a:stretch/>
              </p:blipFill>
              <p:spPr bwMode="auto">
                <a:xfrm>
                  <a:off x="323528" y="556280"/>
                  <a:ext cx="5091146" cy="5515410"/>
                </a:xfrm>
                <a:prstGeom prst="rect">
                  <a:avLst/>
                </a:prstGeom>
                <a:grpFill/>
                <a:ln>
                  <a:noFill/>
                </a:ln>
              </p:spPr>
            </p:pic>
            <p:sp>
              <p:nvSpPr>
                <p:cNvPr id="117" name="Forme libre 116"/>
                <p:cNvSpPr/>
                <p:nvPr/>
              </p:nvSpPr>
              <p:spPr>
                <a:xfrm>
                  <a:off x="256243" y="502427"/>
                  <a:ext cx="2205156" cy="3559719"/>
                </a:xfrm>
                <a:custGeom>
                  <a:avLst/>
                  <a:gdLst>
                    <a:gd name="connsiteX0" fmla="*/ 285835 w 1322321"/>
                    <a:gd name="connsiteY0" fmla="*/ 2391580 h 2583568"/>
                    <a:gd name="connsiteX1" fmla="*/ 463256 w 1322321"/>
                    <a:gd name="connsiteY1" fmla="*/ 1832022 h 2583568"/>
                    <a:gd name="connsiteX2" fmla="*/ 504199 w 1322321"/>
                    <a:gd name="connsiteY2" fmla="*/ 1791079 h 2583568"/>
                    <a:gd name="connsiteX3" fmla="*/ 586086 w 1322321"/>
                    <a:gd name="connsiteY3" fmla="*/ 1422589 h 2583568"/>
                    <a:gd name="connsiteX4" fmla="*/ 654325 w 1322321"/>
                    <a:gd name="connsiteY4" fmla="*/ 999509 h 2583568"/>
                    <a:gd name="connsiteX5" fmla="*/ 872689 w 1322321"/>
                    <a:gd name="connsiteY5" fmla="*/ 644667 h 2583568"/>
                    <a:gd name="connsiteX6" fmla="*/ 1295769 w 1322321"/>
                    <a:gd name="connsiteY6" fmla="*/ 221586 h 2583568"/>
                    <a:gd name="connsiteX7" fmla="*/ 1254826 w 1322321"/>
                    <a:gd name="connsiteY7" fmla="*/ 221586 h 2583568"/>
                    <a:gd name="connsiteX8" fmla="*/ 1063757 w 1322321"/>
                    <a:gd name="connsiteY8" fmla="*/ 3222 h 2583568"/>
                    <a:gd name="connsiteX9" fmla="*/ 449608 w 1322321"/>
                    <a:gd name="connsiteY9" fmla="*/ 412655 h 2583568"/>
                    <a:gd name="connsiteX10" fmla="*/ 272187 w 1322321"/>
                    <a:gd name="connsiteY10" fmla="*/ 876679 h 2583568"/>
                    <a:gd name="connsiteX11" fmla="*/ 81119 w 1322321"/>
                    <a:gd name="connsiteY11" fmla="*/ 1695544 h 2583568"/>
                    <a:gd name="connsiteX12" fmla="*/ 12880 w 1322321"/>
                    <a:gd name="connsiteY12" fmla="*/ 2487115 h 2583568"/>
                    <a:gd name="connsiteX13" fmla="*/ 326778 w 1322321"/>
                    <a:gd name="connsiteY13" fmla="*/ 2541706 h 2583568"/>
                    <a:gd name="connsiteX0" fmla="*/ 285835 w 2347933"/>
                    <a:gd name="connsiteY0" fmla="*/ 3058898 h 3250886"/>
                    <a:gd name="connsiteX1" fmla="*/ 463256 w 2347933"/>
                    <a:gd name="connsiteY1" fmla="*/ 2499340 h 3250886"/>
                    <a:gd name="connsiteX2" fmla="*/ 504199 w 2347933"/>
                    <a:gd name="connsiteY2" fmla="*/ 2458397 h 3250886"/>
                    <a:gd name="connsiteX3" fmla="*/ 586086 w 2347933"/>
                    <a:gd name="connsiteY3" fmla="*/ 2089907 h 3250886"/>
                    <a:gd name="connsiteX4" fmla="*/ 654325 w 2347933"/>
                    <a:gd name="connsiteY4" fmla="*/ 1666827 h 3250886"/>
                    <a:gd name="connsiteX5" fmla="*/ 872689 w 2347933"/>
                    <a:gd name="connsiteY5" fmla="*/ 1311985 h 3250886"/>
                    <a:gd name="connsiteX6" fmla="*/ 1295769 w 2347933"/>
                    <a:gd name="connsiteY6" fmla="*/ 888904 h 3250886"/>
                    <a:gd name="connsiteX7" fmla="*/ 2346647 w 2347933"/>
                    <a:gd name="connsiteY7" fmla="*/ 1800 h 3250886"/>
                    <a:gd name="connsiteX8" fmla="*/ 1063757 w 2347933"/>
                    <a:gd name="connsiteY8" fmla="*/ 670540 h 3250886"/>
                    <a:gd name="connsiteX9" fmla="*/ 449608 w 2347933"/>
                    <a:gd name="connsiteY9" fmla="*/ 1079973 h 3250886"/>
                    <a:gd name="connsiteX10" fmla="*/ 272187 w 2347933"/>
                    <a:gd name="connsiteY10" fmla="*/ 1543997 h 3250886"/>
                    <a:gd name="connsiteX11" fmla="*/ 81119 w 2347933"/>
                    <a:gd name="connsiteY11" fmla="*/ 2362862 h 3250886"/>
                    <a:gd name="connsiteX12" fmla="*/ 12880 w 2347933"/>
                    <a:gd name="connsiteY12" fmla="*/ 3154433 h 3250886"/>
                    <a:gd name="connsiteX13" fmla="*/ 326778 w 2347933"/>
                    <a:gd name="connsiteY13" fmla="*/ 3209024 h 3250886"/>
                    <a:gd name="connsiteX0" fmla="*/ 285835 w 2347933"/>
                    <a:gd name="connsiteY0" fmla="*/ 3303478 h 3495466"/>
                    <a:gd name="connsiteX1" fmla="*/ 463256 w 2347933"/>
                    <a:gd name="connsiteY1" fmla="*/ 2743920 h 3495466"/>
                    <a:gd name="connsiteX2" fmla="*/ 504199 w 2347933"/>
                    <a:gd name="connsiteY2" fmla="*/ 2702977 h 3495466"/>
                    <a:gd name="connsiteX3" fmla="*/ 586086 w 2347933"/>
                    <a:gd name="connsiteY3" fmla="*/ 2334487 h 3495466"/>
                    <a:gd name="connsiteX4" fmla="*/ 654325 w 2347933"/>
                    <a:gd name="connsiteY4" fmla="*/ 1911407 h 3495466"/>
                    <a:gd name="connsiteX5" fmla="*/ 872689 w 2347933"/>
                    <a:gd name="connsiteY5" fmla="*/ 1556565 h 3495466"/>
                    <a:gd name="connsiteX6" fmla="*/ 1295769 w 2347933"/>
                    <a:gd name="connsiteY6" fmla="*/ 1133484 h 3495466"/>
                    <a:gd name="connsiteX7" fmla="*/ 2346647 w 2347933"/>
                    <a:gd name="connsiteY7" fmla="*/ 246380 h 3495466"/>
                    <a:gd name="connsiteX8" fmla="*/ 1063757 w 2347933"/>
                    <a:gd name="connsiteY8" fmla="*/ 915120 h 3495466"/>
                    <a:gd name="connsiteX9" fmla="*/ 244892 w 2347933"/>
                    <a:gd name="connsiteY9" fmla="*/ 14368 h 3495466"/>
                    <a:gd name="connsiteX10" fmla="*/ 272187 w 2347933"/>
                    <a:gd name="connsiteY10" fmla="*/ 1788577 h 3495466"/>
                    <a:gd name="connsiteX11" fmla="*/ 81119 w 2347933"/>
                    <a:gd name="connsiteY11" fmla="*/ 2607442 h 3495466"/>
                    <a:gd name="connsiteX12" fmla="*/ 12880 w 2347933"/>
                    <a:gd name="connsiteY12" fmla="*/ 3399013 h 3495466"/>
                    <a:gd name="connsiteX13" fmla="*/ 326778 w 2347933"/>
                    <a:gd name="connsiteY13" fmla="*/ 3453604 h 3495466"/>
                    <a:gd name="connsiteX0" fmla="*/ 284638 w 2346736"/>
                    <a:gd name="connsiteY0" fmla="*/ 3303478 h 3495466"/>
                    <a:gd name="connsiteX1" fmla="*/ 462059 w 2346736"/>
                    <a:gd name="connsiteY1" fmla="*/ 2743920 h 3495466"/>
                    <a:gd name="connsiteX2" fmla="*/ 503002 w 2346736"/>
                    <a:gd name="connsiteY2" fmla="*/ 2702977 h 3495466"/>
                    <a:gd name="connsiteX3" fmla="*/ 584889 w 2346736"/>
                    <a:gd name="connsiteY3" fmla="*/ 2334487 h 3495466"/>
                    <a:gd name="connsiteX4" fmla="*/ 653128 w 2346736"/>
                    <a:gd name="connsiteY4" fmla="*/ 1911407 h 3495466"/>
                    <a:gd name="connsiteX5" fmla="*/ 871492 w 2346736"/>
                    <a:gd name="connsiteY5" fmla="*/ 1556565 h 3495466"/>
                    <a:gd name="connsiteX6" fmla="*/ 1294572 w 2346736"/>
                    <a:gd name="connsiteY6" fmla="*/ 1133484 h 3495466"/>
                    <a:gd name="connsiteX7" fmla="*/ 2345450 w 2346736"/>
                    <a:gd name="connsiteY7" fmla="*/ 246380 h 3495466"/>
                    <a:gd name="connsiteX8" fmla="*/ 1062560 w 2346736"/>
                    <a:gd name="connsiteY8" fmla="*/ 915120 h 3495466"/>
                    <a:gd name="connsiteX9" fmla="*/ 243695 w 2346736"/>
                    <a:gd name="connsiteY9" fmla="*/ 14368 h 3495466"/>
                    <a:gd name="connsiteX10" fmla="*/ 270990 w 2346736"/>
                    <a:gd name="connsiteY10" fmla="*/ 1788577 h 3495466"/>
                    <a:gd name="connsiteX11" fmla="*/ 202752 w 2346736"/>
                    <a:gd name="connsiteY11" fmla="*/ 2075180 h 3495466"/>
                    <a:gd name="connsiteX12" fmla="*/ 79922 w 2346736"/>
                    <a:gd name="connsiteY12" fmla="*/ 2607442 h 3495466"/>
                    <a:gd name="connsiteX13" fmla="*/ 11683 w 2346736"/>
                    <a:gd name="connsiteY13" fmla="*/ 3399013 h 3495466"/>
                    <a:gd name="connsiteX14" fmla="*/ 325581 w 2346736"/>
                    <a:gd name="connsiteY14" fmla="*/ 3453604 h 3495466"/>
                    <a:gd name="connsiteX0" fmla="*/ 284638 w 2346736"/>
                    <a:gd name="connsiteY0" fmla="*/ 3312741 h 3504729"/>
                    <a:gd name="connsiteX1" fmla="*/ 462059 w 2346736"/>
                    <a:gd name="connsiteY1" fmla="*/ 2753183 h 3504729"/>
                    <a:gd name="connsiteX2" fmla="*/ 503002 w 2346736"/>
                    <a:gd name="connsiteY2" fmla="*/ 2712240 h 3504729"/>
                    <a:gd name="connsiteX3" fmla="*/ 584889 w 2346736"/>
                    <a:gd name="connsiteY3" fmla="*/ 2343750 h 3504729"/>
                    <a:gd name="connsiteX4" fmla="*/ 653128 w 2346736"/>
                    <a:gd name="connsiteY4" fmla="*/ 1920670 h 3504729"/>
                    <a:gd name="connsiteX5" fmla="*/ 871492 w 2346736"/>
                    <a:gd name="connsiteY5" fmla="*/ 1565828 h 3504729"/>
                    <a:gd name="connsiteX6" fmla="*/ 1294572 w 2346736"/>
                    <a:gd name="connsiteY6" fmla="*/ 1142747 h 3504729"/>
                    <a:gd name="connsiteX7" fmla="*/ 2345450 w 2346736"/>
                    <a:gd name="connsiteY7" fmla="*/ 255643 h 3504729"/>
                    <a:gd name="connsiteX8" fmla="*/ 1062560 w 2346736"/>
                    <a:gd name="connsiteY8" fmla="*/ 924383 h 3504729"/>
                    <a:gd name="connsiteX9" fmla="*/ 243695 w 2346736"/>
                    <a:gd name="connsiteY9" fmla="*/ 23631 h 3504729"/>
                    <a:gd name="connsiteX10" fmla="*/ 202752 w 2346736"/>
                    <a:gd name="connsiteY10" fmla="*/ 2084443 h 3504729"/>
                    <a:gd name="connsiteX11" fmla="*/ 79922 w 2346736"/>
                    <a:gd name="connsiteY11" fmla="*/ 2616705 h 3504729"/>
                    <a:gd name="connsiteX12" fmla="*/ 11683 w 2346736"/>
                    <a:gd name="connsiteY12" fmla="*/ 3408276 h 3504729"/>
                    <a:gd name="connsiteX13" fmla="*/ 325581 w 2346736"/>
                    <a:gd name="connsiteY13" fmla="*/ 3462867 h 3504729"/>
                    <a:gd name="connsiteX0" fmla="*/ 284638 w 2346736"/>
                    <a:gd name="connsiteY0" fmla="*/ 3333787 h 3525775"/>
                    <a:gd name="connsiteX1" fmla="*/ 462059 w 2346736"/>
                    <a:gd name="connsiteY1" fmla="*/ 2774229 h 3525775"/>
                    <a:gd name="connsiteX2" fmla="*/ 503002 w 2346736"/>
                    <a:gd name="connsiteY2" fmla="*/ 2733286 h 3525775"/>
                    <a:gd name="connsiteX3" fmla="*/ 584889 w 2346736"/>
                    <a:gd name="connsiteY3" fmla="*/ 2364796 h 3525775"/>
                    <a:gd name="connsiteX4" fmla="*/ 653128 w 2346736"/>
                    <a:gd name="connsiteY4" fmla="*/ 1941716 h 3525775"/>
                    <a:gd name="connsiteX5" fmla="*/ 871492 w 2346736"/>
                    <a:gd name="connsiteY5" fmla="*/ 1586874 h 3525775"/>
                    <a:gd name="connsiteX6" fmla="*/ 1294572 w 2346736"/>
                    <a:gd name="connsiteY6" fmla="*/ 1163793 h 3525775"/>
                    <a:gd name="connsiteX7" fmla="*/ 2345450 w 2346736"/>
                    <a:gd name="connsiteY7" fmla="*/ 276689 h 3525775"/>
                    <a:gd name="connsiteX8" fmla="*/ 1062560 w 2346736"/>
                    <a:gd name="connsiteY8" fmla="*/ 945429 h 3525775"/>
                    <a:gd name="connsiteX9" fmla="*/ 243695 w 2346736"/>
                    <a:gd name="connsiteY9" fmla="*/ 44677 h 3525775"/>
                    <a:gd name="connsiteX10" fmla="*/ 79922 w 2346736"/>
                    <a:gd name="connsiteY10" fmla="*/ 2637751 h 3525775"/>
                    <a:gd name="connsiteX11" fmla="*/ 11683 w 2346736"/>
                    <a:gd name="connsiteY11" fmla="*/ 3429322 h 3525775"/>
                    <a:gd name="connsiteX12" fmla="*/ 325581 w 2346736"/>
                    <a:gd name="connsiteY12" fmla="*/ 3483913 h 3525775"/>
                    <a:gd name="connsiteX0" fmla="*/ 274605 w 2336703"/>
                    <a:gd name="connsiteY0" fmla="*/ 3371642 h 3563630"/>
                    <a:gd name="connsiteX1" fmla="*/ 452026 w 2336703"/>
                    <a:gd name="connsiteY1" fmla="*/ 2812084 h 3563630"/>
                    <a:gd name="connsiteX2" fmla="*/ 492969 w 2336703"/>
                    <a:gd name="connsiteY2" fmla="*/ 2771141 h 3563630"/>
                    <a:gd name="connsiteX3" fmla="*/ 574856 w 2336703"/>
                    <a:gd name="connsiteY3" fmla="*/ 2402651 h 3563630"/>
                    <a:gd name="connsiteX4" fmla="*/ 643095 w 2336703"/>
                    <a:gd name="connsiteY4" fmla="*/ 1979571 h 3563630"/>
                    <a:gd name="connsiteX5" fmla="*/ 861459 w 2336703"/>
                    <a:gd name="connsiteY5" fmla="*/ 1624729 h 3563630"/>
                    <a:gd name="connsiteX6" fmla="*/ 1284539 w 2336703"/>
                    <a:gd name="connsiteY6" fmla="*/ 1201648 h 3563630"/>
                    <a:gd name="connsiteX7" fmla="*/ 2335417 w 2336703"/>
                    <a:gd name="connsiteY7" fmla="*/ 314544 h 3563630"/>
                    <a:gd name="connsiteX8" fmla="*/ 1052527 w 2336703"/>
                    <a:gd name="connsiteY8" fmla="*/ 983284 h 3563630"/>
                    <a:gd name="connsiteX9" fmla="*/ 233662 w 2336703"/>
                    <a:gd name="connsiteY9" fmla="*/ 82532 h 3563630"/>
                    <a:gd name="connsiteX10" fmla="*/ 1650 w 2336703"/>
                    <a:gd name="connsiteY10" fmla="*/ 3467177 h 3563630"/>
                    <a:gd name="connsiteX11" fmla="*/ 315548 w 2336703"/>
                    <a:gd name="connsiteY11" fmla="*/ 3521768 h 3563630"/>
                    <a:gd name="connsiteX0" fmla="*/ 285785 w 2347883"/>
                    <a:gd name="connsiteY0" fmla="*/ 3410805 h 3789950"/>
                    <a:gd name="connsiteX1" fmla="*/ 463206 w 2347883"/>
                    <a:gd name="connsiteY1" fmla="*/ 2851247 h 3789950"/>
                    <a:gd name="connsiteX2" fmla="*/ 504149 w 2347883"/>
                    <a:gd name="connsiteY2" fmla="*/ 2810304 h 3789950"/>
                    <a:gd name="connsiteX3" fmla="*/ 586036 w 2347883"/>
                    <a:gd name="connsiteY3" fmla="*/ 2441814 h 3789950"/>
                    <a:gd name="connsiteX4" fmla="*/ 654275 w 2347883"/>
                    <a:gd name="connsiteY4" fmla="*/ 2018734 h 3789950"/>
                    <a:gd name="connsiteX5" fmla="*/ 872639 w 2347883"/>
                    <a:gd name="connsiteY5" fmla="*/ 1663892 h 3789950"/>
                    <a:gd name="connsiteX6" fmla="*/ 1295719 w 2347883"/>
                    <a:gd name="connsiteY6" fmla="*/ 1240811 h 3789950"/>
                    <a:gd name="connsiteX7" fmla="*/ 2346597 w 2347883"/>
                    <a:gd name="connsiteY7" fmla="*/ 353707 h 3789950"/>
                    <a:gd name="connsiteX8" fmla="*/ 1063707 w 2347883"/>
                    <a:gd name="connsiteY8" fmla="*/ 1022447 h 3789950"/>
                    <a:gd name="connsiteX9" fmla="*/ 162955 w 2347883"/>
                    <a:gd name="connsiteY9" fmla="*/ 80752 h 3789950"/>
                    <a:gd name="connsiteX10" fmla="*/ 12830 w 2347883"/>
                    <a:gd name="connsiteY10" fmla="*/ 3506340 h 3789950"/>
                    <a:gd name="connsiteX11" fmla="*/ 326728 w 2347883"/>
                    <a:gd name="connsiteY11" fmla="*/ 3560931 h 3789950"/>
                    <a:gd name="connsiteX0" fmla="*/ 302730 w 2364918"/>
                    <a:gd name="connsiteY0" fmla="*/ 3584823 h 3963968"/>
                    <a:gd name="connsiteX1" fmla="*/ 480151 w 2364918"/>
                    <a:gd name="connsiteY1" fmla="*/ 3025265 h 3963968"/>
                    <a:gd name="connsiteX2" fmla="*/ 521094 w 2364918"/>
                    <a:gd name="connsiteY2" fmla="*/ 2984322 h 3963968"/>
                    <a:gd name="connsiteX3" fmla="*/ 602981 w 2364918"/>
                    <a:gd name="connsiteY3" fmla="*/ 2615832 h 3963968"/>
                    <a:gd name="connsiteX4" fmla="*/ 671220 w 2364918"/>
                    <a:gd name="connsiteY4" fmla="*/ 2192752 h 3963968"/>
                    <a:gd name="connsiteX5" fmla="*/ 889584 w 2364918"/>
                    <a:gd name="connsiteY5" fmla="*/ 1837910 h 3963968"/>
                    <a:gd name="connsiteX6" fmla="*/ 1312664 w 2364918"/>
                    <a:gd name="connsiteY6" fmla="*/ 1414829 h 3963968"/>
                    <a:gd name="connsiteX7" fmla="*/ 2363542 w 2364918"/>
                    <a:gd name="connsiteY7" fmla="*/ 527725 h 3963968"/>
                    <a:gd name="connsiteX8" fmla="*/ 1503733 w 2364918"/>
                    <a:gd name="connsiteY8" fmla="*/ 282065 h 3963968"/>
                    <a:gd name="connsiteX9" fmla="*/ 179900 w 2364918"/>
                    <a:gd name="connsiteY9" fmla="*/ 254770 h 3963968"/>
                    <a:gd name="connsiteX10" fmla="*/ 29775 w 2364918"/>
                    <a:gd name="connsiteY10" fmla="*/ 3680358 h 3963968"/>
                    <a:gd name="connsiteX11" fmla="*/ 343673 w 2364918"/>
                    <a:gd name="connsiteY11" fmla="*/ 3734949 h 3963968"/>
                    <a:gd name="connsiteX0" fmla="*/ 302730 w 2364918"/>
                    <a:gd name="connsiteY0" fmla="*/ 3584823 h 3963968"/>
                    <a:gd name="connsiteX1" fmla="*/ 480151 w 2364918"/>
                    <a:gd name="connsiteY1" fmla="*/ 3025265 h 3963968"/>
                    <a:gd name="connsiteX2" fmla="*/ 602981 w 2364918"/>
                    <a:gd name="connsiteY2" fmla="*/ 2615832 h 3963968"/>
                    <a:gd name="connsiteX3" fmla="*/ 671220 w 2364918"/>
                    <a:gd name="connsiteY3" fmla="*/ 2192752 h 3963968"/>
                    <a:gd name="connsiteX4" fmla="*/ 889584 w 2364918"/>
                    <a:gd name="connsiteY4" fmla="*/ 1837910 h 3963968"/>
                    <a:gd name="connsiteX5" fmla="*/ 1312664 w 2364918"/>
                    <a:gd name="connsiteY5" fmla="*/ 1414829 h 3963968"/>
                    <a:gd name="connsiteX6" fmla="*/ 2363542 w 2364918"/>
                    <a:gd name="connsiteY6" fmla="*/ 527725 h 3963968"/>
                    <a:gd name="connsiteX7" fmla="*/ 1503733 w 2364918"/>
                    <a:gd name="connsiteY7" fmla="*/ 282065 h 3963968"/>
                    <a:gd name="connsiteX8" fmla="*/ 179900 w 2364918"/>
                    <a:gd name="connsiteY8" fmla="*/ 254770 h 3963968"/>
                    <a:gd name="connsiteX9" fmla="*/ 29775 w 2364918"/>
                    <a:gd name="connsiteY9" fmla="*/ 3680358 h 3963968"/>
                    <a:gd name="connsiteX10" fmla="*/ 343673 w 2364918"/>
                    <a:gd name="connsiteY10" fmla="*/ 3734949 h 3963968"/>
                    <a:gd name="connsiteX0" fmla="*/ 302730 w 2364918"/>
                    <a:gd name="connsiteY0" fmla="*/ 3584823 h 3963968"/>
                    <a:gd name="connsiteX1" fmla="*/ 302729 w 2364918"/>
                    <a:gd name="connsiteY1" fmla="*/ 3352812 h 3963968"/>
                    <a:gd name="connsiteX2" fmla="*/ 480151 w 2364918"/>
                    <a:gd name="connsiteY2" fmla="*/ 3025265 h 3963968"/>
                    <a:gd name="connsiteX3" fmla="*/ 602981 w 2364918"/>
                    <a:gd name="connsiteY3" fmla="*/ 2615832 h 3963968"/>
                    <a:gd name="connsiteX4" fmla="*/ 671220 w 2364918"/>
                    <a:gd name="connsiteY4" fmla="*/ 2192752 h 3963968"/>
                    <a:gd name="connsiteX5" fmla="*/ 889584 w 2364918"/>
                    <a:gd name="connsiteY5" fmla="*/ 1837910 h 3963968"/>
                    <a:gd name="connsiteX6" fmla="*/ 1312664 w 2364918"/>
                    <a:gd name="connsiteY6" fmla="*/ 1414829 h 3963968"/>
                    <a:gd name="connsiteX7" fmla="*/ 2363542 w 2364918"/>
                    <a:gd name="connsiteY7" fmla="*/ 527725 h 3963968"/>
                    <a:gd name="connsiteX8" fmla="*/ 1503733 w 2364918"/>
                    <a:gd name="connsiteY8" fmla="*/ 282065 h 3963968"/>
                    <a:gd name="connsiteX9" fmla="*/ 179900 w 2364918"/>
                    <a:gd name="connsiteY9" fmla="*/ 254770 h 3963968"/>
                    <a:gd name="connsiteX10" fmla="*/ 29775 w 2364918"/>
                    <a:gd name="connsiteY10" fmla="*/ 3680358 h 3963968"/>
                    <a:gd name="connsiteX11" fmla="*/ 343673 w 2364918"/>
                    <a:gd name="connsiteY11" fmla="*/ 3734949 h 3963968"/>
                    <a:gd name="connsiteX0" fmla="*/ 302730 w 2364918"/>
                    <a:gd name="connsiteY0" fmla="*/ 3584823 h 3963968"/>
                    <a:gd name="connsiteX1" fmla="*/ 302729 w 2364918"/>
                    <a:gd name="connsiteY1" fmla="*/ 3352812 h 3963968"/>
                    <a:gd name="connsiteX2" fmla="*/ 493799 w 2364918"/>
                    <a:gd name="connsiteY2" fmla="*/ 3066209 h 3963968"/>
                    <a:gd name="connsiteX3" fmla="*/ 602981 w 2364918"/>
                    <a:gd name="connsiteY3" fmla="*/ 2615832 h 3963968"/>
                    <a:gd name="connsiteX4" fmla="*/ 671220 w 2364918"/>
                    <a:gd name="connsiteY4" fmla="*/ 2192752 h 3963968"/>
                    <a:gd name="connsiteX5" fmla="*/ 889584 w 2364918"/>
                    <a:gd name="connsiteY5" fmla="*/ 1837910 h 3963968"/>
                    <a:gd name="connsiteX6" fmla="*/ 1312664 w 2364918"/>
                    <a:gd name="connsiteY6" fmla="*/ 1414829 h 3963968"/>
                    <a:gd name="connsiteX7" fmla="*/ 2363542 w 2364918"/>
                    <a:gd name="connsiteY7" fmla="*/ 527725 h 3963968"/>
                    <a:gd name="connsiteX8" fmla="*/ 1503733 w 2364918"/>
                    <a:gd name="connsiteY8" fmla="*/ 282065 h 3963968"/>
                    <a:gd name="connsiteX9" fmla="*/ 179900 w 2364918"/>
                    <a:gd name="connsiteY9" fmla="*/ 254770 h 3963968"/>
                    <a:gd name="connsiteX10" fmla="*/ 29775 w 2364918"/>
                    <a:gd name="connsiteY10" fmla="*/ 3680358 h 3963968"/>
                    <a:gd name="connsiteX11" fmla="*/ 343673 w 2364918"/>
                    <a:gd name="connsiteY11" fmla="*/ 3734949 h 3963968"/>
                    <a:gd name="connsiteX0" fmla="*/ 302730 w 2367988"/>
                    <a:gd name="connsiteY0" fmla="*/ 3584823 h 3963968"/>
                    <a:gd name="connsiteX1" fmla="*/ 302729 w 2367988"/>
                    <a:gd name="connsiteY1" fmla="*/ 3352812 h 3963968"/>
                    <a:gd name="connsiteX2" fmla="*/ 493799 w 2367988"/>
                    <a:gd name="connsiteY2" fmla="*/ 3066209 h 3963968"/>
                    <a:gd name="connsiteX3" fmla="*/ 602981 w 2367988"/>
                    <a:gd name="connsiteY3" fmla="*/ 2615832 h 3963968"/>
                    <a:gd name="connsiteX4" fmla="*/ 671220 w 2367988"/>
                    <a:gd name="connsiteY4" fmla="*/ 2192752 h 3963968"/>
                    <a:gd name="connsiteX5" fmla="*/ 889584 w 2367988"/>
                    <a:gd name="connsiteY5" fmla="*/ 1837910 h 3963968"/>
                    <a:gd name="connsiteX6" fmla="*/ 1312664 w 2367988"/>
                    <a:gd name="connsiteY6" fmla="*/ 1414829 h 3963968"/>
                    <a:gd name="connsiteX7" fmla="*/ 1817631 w 2367988"/>
                    <a:gd name="connsiteY7" fmla="*/ 1019045 h 3963968"/>
                    <a:gd name="connsiteX8" fmla="*/ 2363542 w 2367988"/>
                    <a:gd name="connsiteY8" fmla="*/ 527725 h 3963968"/>
                    <a:gd name="connsiteX9" fmla="*/ 1503733 w 2367988"/>
                    <a:gd name="connsiteY9" fmla="*/ 282065 h 3963968"/>
                    <a:gd name="connsiteX10" fmla="*/ 179900 w 2367988"/>
                    <a:gd name="connsiteY10" fmla="*/ 254770 h 3963968"/>
                    <a:gd name="connsiteX11" fmla="*/ 29775 w 2367988"/>
                    <a:gd name="connsiteY11" fmla="*/ 3680358 h 3963968"/>
                    <a:gd name="connsiteX12" fmla="*/ 343673 w 2367988"/>
                    <a:gd name="connsiteY12" fmla="*/ 3734949 h 3963968"/>
                    <a:gd name="connsiteX0" fmla="*/ 302730 w 2367988"/>
                    <a:gd name="connsiteY0" fmla="*/ 3584823 h 3963968"/>
                    <a:gd name="connsiteX1" fmla="*/ 302729 w 2367988"/>
                    <a:gd name="connsiteY1" fmla="*/ 3352812 h 3963968"/>
                    <a:gd name="connsiteX2" fmla="*/ 493799 w 2367988"/>
                    <a:gd name="connsiteY2" fmla="*/ 3066209 h 3963968"/>
                    <a:gd name="connsiteX3" fmla="*/ 602981 w 2367988"/>
                    <a:gd name="connsiteY3" fmla="*/ 2615832 h 3963968"/>
                    <a:gd name="connsiteX4" fmla="*/ 712163 w 2367988"/>
                    <a:gd name="connsiteY4" fmla="*/ 2233695 h 3963968"/>
                    <a:gd name="connsiteX5" fmla="*/ 889584 w 2367988"/>
                    <a:gd name="connsiteY5" fmla="*/ 1837910 h 3963968"/>
                    <a:gd name="connsiteX6" fmla="*/ 1312664 w 2367988"/>
                    <a:gd name="connsiteY6" fmla="*/ 1414829 h 3963968"/>
                    <a:gd name="connsiteX7" fmla="*/ 1817631 w 2367988"/>
                    <a:gd name="connsiteY7" fmla="*/ 1019045 h 3963968"/>
                    <a:gd name="connsiteX8" fmla="*/ 2363542 w 2367988"/>
                    <a:gd name="connsiteY8" fmla="*/ 527725 h 3963968"/>
                    <a:gd name="connsiteX9" fmla="*/ 1503733 w 2367988"/>
                    <a:gd name="connsiteY9" fmla="*/ 282065 h 3963968"/>
                    <a:gd name="connsiteX10" fmla="*/ 179900 w 2367988"/>
                    <a:gd name="connsiteY10" fmla="*/ 254770 h 3963968"/>
                    <a:gd name="connsiteX11" fmla="*/ 29775 w 2367988"/>
                    <a:gd name="connsiteY11" fmla="*/ 3680358 h 3963968"/>
                    <a:gd name="connsiteX12" fmla="*/ 343673 w 2367988"/>
                    <a:gd name="connsiteY12" fmla="*/ 3734949 h 3963968"/>
                    <a:gd name="connsiteX0" fmla="*/ 365736 w 2430994"/>
                    <a:gd name="connsiteY0" fmla="*/ 3340406 h 3692517"/>
                    <a:gd name="connsiteX1" fmla="*/ 365735 w 2430994"/>
                    <a:gd name="connsiteY1" fmla="*/ 3108395 h 3692517"/>
                    <a:gd name="connsiteX2" fmla="*/ 556805 w 2430994"/>
                    <a:gd name="connsiteY2" fmla="*/ 2821792 h 3692517"/>
                    <a:gd name="connsiteX3" fmla="*/ 665987 w 2430994"/>
                    <a:gd name="connsiteY3" fmla="*/ 2371415 h 3692517"/>
                    <a:gd name="connsiteX4" fmla="*/ 775169 w 2430994"/>
                    <a:gd name="connsiteY4" fmla="*/ 1989278 h 3692517"/>
                    <a:gd name="connsiteX5" fmla="*/ 952590 w 2430994"/>
                    <a:gd name="connsiteY5" fmla="*/ 1593493 h 3692517"/>
                    <a:gd name="connsiteX6" fmla="*/ 1375670 w 2430994"/>
                    <a:gd name="connsiteY6" fmla="*/ 1170412 h 3692517"/>
                    <a:gd name="connsiteX7" fmla="*/ 1880637 w 2430994"/>
                    <a:gd name="connsiteY7" fmla="*/ 774628 h 3692517"/>
                    <a:gd name="connsiteX8" fmla="*/ 2426548 w 2430994"/>
                    <a:gd name="connsiteY8" fmla="*/ 283308 h 3692517"/>
                    <a:gd name="connsiteX9" fmla="*/ 1566739 w 2430994"/>
                    <a:gd name="connsiteY9" fmla="*/ 37648 h 3692517"/>
                    <a:gd name="connsiteX10" fmla="*/ 133724 w 2430994"/>
                    <a:gd name="connsiteY10" fmla="*/ 378842 h 3692517"/>
                    <a:gd name="connsiteX11" fmla="*/ 92781 w 2430994"/>
                    <a:gd name="connsiteY11" fmla="*/ 3435941 h 3692517"/>
                    <a:gd name="connsiteX12" fmla="*/ 406679 w 2430994"/>
                    <a:gd name="connsiteY12" fmla="*/ 3490532 h 3692517"/>
                    <a:gd name="connsiteX0" fmla="*/ 364766 w 2430378"/>
                    <a:gd name="connsiteY0" fmla="*/ 3265451 h 3617562"/>
                    <a:gd name="connsiteX1" fmla="*/ 364765 w 2430378"/>
                    <a:gd name="connsiteY1" fmla="*/ 3033440 h 3617562"/>
                    <a:gd name="connsiteX2" fmla="*/ 555835 w 2430378"/>
                    <a:gd name="connsiteY2" fmla="*/ 2746837 h 3617562"/>
                    <a:gd name="connsiteX3" fmla="*/ 665017 w 2430378"/>
                    <a:gd name="connsiteY3" fmla="*/ 2296460 h 3617562"/>
                    <a:gd name="connsiteX4" fmla="*/ 774199 w 2430378"/>
                    <a:gd name="connsiteY4" fmla="*/ 1914323 h 3617562"/>
                    <a:gd name="connsiteX5" fmla="*/ 951620 w 2430378"/>
                    <a:gd name="connsiteY5" fmla="*/ 1518538 h 3617562"/>
                    <a:gd name="connsiteX6" fmla="*/ 1374700 w 2430378"/>
                    <a:gd name="connsiteY6" fmla="*/ 1095457 h 3617562"/>
                    <a:gd name="connsiteX7" fmla="*/ 1879667 w 2430378"/>
                    <a:gd name="connsiteY7" fmla="*/ 699673 h 3617562"/>
                    <a:gd name="connsiteX8" fmla="*/ 2425578 w 2430378"/>
                    <a:gd name="connsiteY8" fmla="*/ 208353 h 3617562"/>
                    <a:gd name="connsiteX9" fmla="*/ 1552121 w 2430378"/>
                    <a:gd name="connsiteY9" fmla="*/ 99171 h 3617562"/>
                    <a:gd name="connsiteX10" fmla="*/ 132754 w 2430378"/>
                    <a:gd name="connsiteY10" fmla="*/ 303887 h 3617562"/>
                    <a:gd name="connsiteX11" fmla="*/ 91811 w 2430378"/>
                    <a:gd name="connsiteY11" fmla="*/ 3360986 h 3617562"/>
                    <a:gd name="connsiteX12" fmla="*/ 405709 w 2430378"/>
                    <a:gd name="connsiteY12" fmla="*/ 3415577 h 3617562"/>
                    <a:gd name="connsiteX0" fmla="*/ 292343 w 2357955"/>
                    <a:gd name="connsiteY0" fmla="*/ 3266071 h 3618182"/>
                    <a:gd name="connsiteX1" fmla="*/ 292342 w 2357955"/>
                    <a:gd name="connsiteY1" fmla="*/ 3034060 h 3618182"/>
                    <a:gd name="connsiteX2" fmla="*/ 483412 w 2357955"/>
                    <a:gd name="connsiteY2" fmla="*/ 2747457 h 3618182"/>
                    <a:gd name="connsiteX3" fmla="*/ 592594 w 2357955"/>
                    <a:gd name="connsiteY3" fmla="*/ 2297080 h 3618182"/>
                    <a:gd name="connsiteX4" fmla="*/ 701776 w 2357955"/>
                    <a:gd name="connsiteY4" fmla="*/ 1914943 h 3618182"/>
                    <a:gd name="connsiteX5" fmla="*/ 879197 w 2357955"/>
                    <a:gd name="connsiteY5" fmla="*/ 1519158 h 3618182"/>
                    <a:gd name="connsiteX6" fmla="*/ 1302277 w 2357955"/>
                    <a:gd name="connsiteY6" fmla="*/ 1096077 h 3618182"/>
                    <a:gd name="connsiteX7" fmla="*/ 1807244 w 2357955"/>
                    <a:gd name="connsiteY7" fmla="*/ 700293 h 3618182"/>
                    <a:gd name="connsiteX8" fmla="*/ 2353155 w 2357955"/>
                    <a:gd name="connsiteY8" fmla="*/ 208973 h 3618182"/>
                    <a:gd name="connsiteX9" fmla="*/ 1479698 w 2357955"/>
                    <a:gd name="connsiteY9" fmla="*/ 99791 h 3618182"/>
                    <a:gd name="connsiteX10" fmla="*/ 278694 w 2357955"/>
                    <a:gd name="connsiteY10" fmla="*/ 86143 h 3618182"/>
                    <a:gd name="connsiteX11" fmla="*/ 60331 w 2357955"/>
                    <a:gd name="connsiteY11" fmla="*/ 304507 h 3618182"/>
                    <a:gd name="connsiteX12" fmla="*/ 19388 w 2357955"/>
                    <a:gd name="connsiteY12" fmla="*/ 3361606 h 3618182"/>
                    <a:gd name="connsiteX13" fmla="*/ 333286 w 2357955"/>
                    <a:gd name="connsiteY13" fmla="*/ 3416197 h 3618182"/>
                    <a:gd name="connsiteX0" fmla="*/ 275196 w 2340808"/>
                    <a:gd name="connsiteY0" fmla="*/ 3196115 h 3531241"/>
                    <a:gd name="connsiteX1" fmla="*/ 275195 w 2340808"/>
                    <a:gd name="connsiteY1" fmla="*/ 2964104 h 3531241"/>
                    <a:gd name="connsiteX2" fmla="*/ 466265 w 2340808"/>
                    <a:gd name="connsiteY2" fmla="*/ 2677501 h 3531241"/>
                    <a:gd name="connsiteX3" fmla="*/ 575447 w 2340808"/>
                    <a:gd name="connsiteY3" fmla="*/ 2227124 h 3531241"/>
                    <a:gd name="connsiteX4" fmla="*/ 684629 w 2340808"/>
                    <a:gd name="connsiteY4" fmla="*/ 1844987 h 3531241"/>
                    <a:gd name="connsiteX5" fmla="*/ 862050 w 2340808"/>
                    <a:gd name="connsiteY5" fmla="*/ 1449202 h 3531241"/>
                    <a:gd name="connsiteX6" fmla="*/ 1285130 w 2340808"/>
                    <a:gd name="connsiteY6" fmla="*/ 1026121 h 3531241"/>
                    <a:gd name="connsiteX7" fmla="*/ 1790097 w 2340808"/>
                    <a:gd name="connsiteY7" fmla="*/ 630337 h 3531241"/>
                    <a:gd name="connsiteX8" fmla="*/ 2336008 w 2340808"/>
                    <a:gd name="connsiteY8" fmla="*/ 139017 h 3531241"/>
                    <a:gd name="connsiteX9" fmla="*/ 1462551 w 2340808"/>
                    <a:gd name="connsiteY9" fmla="*/ 29835 h 3531241"/>
                    <a:gd name="connsiteX10" fmla="*/ 261547 w 2340808"/>
                    <a:gd name="connsiteY10" fmla="*/ 16187 h 3531241"/>
                    <a:gd name="connsiteX11" fmla="*/ 179662 w 2340808"/>
                    <a:gd name="connsiteY11" fmla="*/ 466563 h 3531241"/>
                    <a:gd name="connsiteX12" fmla="*/ 2241 w 2340808"/>
                    <a:gd name="connsiteY12" fmla="*/ 3291650 h 3531241"/>
                    <a:gd name="connsiteX13" fmla="*/ 316139 w 2340808"/>
                    <a:gd name="connsiteY13" fmla="*/ 3346241 h 3531241"/>
                    <a:gd name="connsiteX0" fmla="*/ 139544 w 2205156"/>
                    <a:gd name="connsiteY0" fmla="*/ 3196115 h 3559719"/>
                    <a:gd name="connsiteX1" fmla="*/ 139543 w 2205156"/>
                    <a:gd name="connsiteY1" fmla="*/ 2964104 h 3559719"/>
                    <a:gd name="connsiteX2" fmla="*/ 330613 w 2205156"/>
                    <a:gd name="connsiteY2" fmla="*/ 2677501 h 3559719"/>
                    <a:gd name="connsiteX3" fmla="*/ 439795 w 2205156"/>
                    <a:gd name="connsiteY3" fmla="*/ 2227124 h 3559719"/>
                    <a:gd name="connsiteX4" fmla="*/ 548977 w 2205156"/>
                    <a:gd name="connsiteY4" fmla="*/ 1844987 h 3559719"/>
                    <a:gd name="connsiteX5" fmla="*/ 726398 w 2205156"/>
                    <a:gd name="connsiteY5" fmla="*/ 1449202 h 3559719"/>
                    <a:gd name="connsiteX6" fmla="*/ 1149478 w 2205156"/>
                    <a:gd name="connsiteY6" fmla="*/ 1026121 h 3559719"/>
                    <a:gd name="connsiteX7" fmla="*/ 1654445 w 2205156"/>
                    <a:gd name="connsiteY7" fmla="*/ 630337 h 3559719"/>
                    <a:gd name="connsiteX8" fmla="*/ 2200356 w 2205156"/>
                    <a:gd name="connsiteY8" fmla="*/ 139017 h 3559719"/>
                    <a:gd name="connsiteX9" fmla="*/ 1326899 w 2205156"/>
                    <a:gd name="connsiteY9" fmla="*/ 29835 h 3559719"/>
                    <a:gd name="connsiteX10" fmla="*/ 125895 w 2205156"/>
                    <a:gd name="connsiteY10" fmla="*/ 16187 h 3559719"/>
                    <a:gd name="connsiteX11" fmla="*/ 44010 w 2205156"/>
                    <a:gd name="connsiteY11" fmla="*/ 466563 h 3559719"/>
                    <a:gd name="connsiteX12" fmla="*/ 16714 w 2205156"/>
                    <a:gd name="connsiteY12" fmla="*/ 3332593 h 3559719"/>
                    <a:gd name="connsiteX13" fmla="*/ 180487 w 2205156"/>
                    <a:gd name="connsiteY13" fmla="*/ 3346241 h 355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5156" h="3559719">
                      <a:moveTo>
                        <a:pt x="139544" y="3196115"/>
                      </a:moveTo>
                      <a:cubicBezTo>
                        <a:pt x="153192" y="3155172"/>
                        <a:pt x="109973" y="3057364"/>
                        <a:pt x="139543" y="2964104"/>
                      </a:cubicBezTo>
                      <a:cubicBezTo>
                        <a:pt x="169113" y="2870844"/>
                        <a:pt x="280571" y="2800331"/>
                        <a:pt x="330613" y="2677501"/>
                      </a:cubicBezTo>
                      <a:cubicBezTo>
                        <a:pt x="380655" y="2554671"/>
                        <a:pt x="403401" y="2365876"/>
                        <a:pt x="439795" y="2227124"/>
                      </a:cubicBezTo>
                      <a:cubicBezTo>
                        <a:pt x="476189" y="2088372"/>
                        <a:pt x="501210" y="1974641"/>
                        <a:pt x="548977" y="1844987"/>
                      </a:cubicBezTo>
                      <a:cubicBezTo>
                        <a:pt x="596744" y="1715333"/>
                        <a:pt x="626314" y="1585680"/>
                        <a:pt x="726398" y="1449202"/>
                      </a:cubicBezTo>
                      <a:cubicBezTo>
                        <a:pt x="826482" y="1312724"/>
                        <a:pt x="994804" y="1162598"/>
                        <a:pt x="1149478" y="1026121"/>
                      </a:cubicBezTo>
                      <a:cubicBezTo>
                        <a:pt x="1304152" y="889644"/>
                        <a:pt x="1479299" y="778188"/>
                        <a:pt x="1654445" y="630337"/>
                      </a:cubicBezTo>
                      <a:cubicBezTo>
                        <a:pt x="1829591" y="482486"/>
                        <a:pt x="2254947" y="239101"/>
                        <a:pt x="2200356" y="139017"/>
                      </a:cubicBezTo>
                      <a:cubicBezTo>
                        <a:pt x="2145765" y="38933"/>
                        <a:pt x="1672643" y="50307"/>
                        <a:pt x="1326899" y="29835"/>
                      </a:cubicBezTo>
                      <a:cubicBezTo>
                        <a:pt x="981156" y="9363"/>
                        <a:pt x="362456" y="-17932"/>
                        <a:pt x="125895" y="16187"/>
                      </a:cubicBezTo>
                      <a:cubicBezTo>
                        <a:pt x="-110666" y="50306"/>
                        <a:pt x="62207" y="-86171"/>
                        <a:pt x="44010" y="466563"/>
                      </a:cubicBezTo>
                      <a:cubicBezTo>
                        <a:pt x="25813" y="1019297"/>
                        <a:pt x="-6032" y="2852647"/>
                        <a:pt x="16714" y="3332593"/>
                      </a:cubicBezTo>
                      <a:cubicBezTo>
                        <a:pt x="39460" y="3812539"/>
                        <a:pt x="44009" y="3389459"/>
                        <a:pt x="180487" y="3346241"/>
                      </a:cubicBez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8" name="Forme libre 117"/>
                <p:cNvSpPr/>
                <p:nvPr/>
              </p:nvSpPr>
              <p:spPr>
                <a:xfrm>
                  <a:off x="2273377" y="393708"/>
                  <a:ext cx="3260119" cy="3071233"/>
                </a:xfrm>
                <a:custGeom>
                  <a:avLst/>
                  <a:gdLst>
                    <a:gd name="connsiteX0" fmla="*/ 133597 w 3740354"/>
                    <a:gd name="connsiteY0" fmla="*/ 436728 h 3094410"/>
                    <a:gd name="connsiteX1" fmla="*/ 406552 w 3740354"/>
                    <a:gd name="connsiteY1" fmla="*/ 341194 h 3094410"/>
                    <a:gd name="connsiteX2" fmla="*/ 966111 w 3740354"/>
                    <a:gd name="connsiteY2" fmla="*/ 300250 h 3094410"/>
                    <a:gd name="connsiteX3" fmla="*/ 1252714 w 3740354"/>
                    <a:gd name="connsiteY3" fmla="*/ 354841 h 3094410"/>
                    <a:gd name="connsiteX4" fmla="*/ 1853215 w 3740354"/>
                    <a:gd name="connsiteY4" fmla="*/ 859808 h 3094410"/>
                    <a:gd name="connsiteX5" fmla="*/ 2508308 w 3740354"/>
                    <a:gd name="connsiteY5" fmla="*/ 1801504 h 3094410"/>
                    <a:gd name="connsiteX6" fmla="*/ 2999627 w 3740354"/>
                    <a:gd name="connsiteY6" fmla="*/ 2661313 h 3094410"/>
                    <a:gd name="connsiteX7" fmla="*/ 3108809 w 3740354"/>
                    <a:gd name="connsiteY7" fmla="*/ 3016155 h 3094410"/>
                    <a:gd name="connsiteX8" fmla="*/ 3654720 w 3740354"/>
                    <a:gd name="connsiteY8" fmla="*/ 2961564 h 3094410"/>
                    <a:gd name="connsiteX9" fmla="*/ 3722958 w 3740354"/>
                    <a:gd name="connsiteY9" fmla="*/ 1651379 h 3094410"/>
                    <a:gd name="connsiteX10" fmla="*/ 3490947 w 3740354"/>
                    <a:gd name="connsiteY10" fmla="*/ 464023 h 3094410"/>
                    <a:gd name="connsiteX11" fmla="*/ 2945036 w 3740354"/>
                    <a:gd name="connsiteY11" fmla="*/ 122829 h 3094410"/>
                    <a:gd name="connsiteX12" fmla="*/ 652212 w 3740354"/>
                    <a:gd name="connsiteY12" fmla="*/ 0 h 3094410"/>
                    <a:gd name="connsiteX13" fmla="*/ 24415 w 3740354"/>
                    <a:gd name="connsiteY13" fmla="*/ 122829 h 3094410"/>
                    <a:gd name="connsiteX14" fmla="*/ 188188 w 3740354"/>
                    <a:gd name="connsiteY14" fmla="*/ 504967 h 3094410"/>
                    <a:gd name="connsiteX0" fmla="*/ 133597 w 3740354"/>
                    <a:gd name="connsiteY0" fmla="*/ 438178 h 3095860"/>
                    <a:gd name="connsiteX1" fmla="*/ 406552 w 3740354"/>
                    <a:gd name="connsiteY1" fmla="*/ 342644 h 3095860"/>
                    <a:gd name="connsiteX2" fmla="*/ 966111 w 3740354"/>
                    <a:gd name="connsiteY2" fmla="*/ 301700 h 3095860"/>
                    <a:gd name="connsiteX3" fmla="*/ 1252714 w 3740354"/>
                    <a:gd name="connsiteY3" fmla="*/ 356291 h 3095860"/>
                    <a:gd name="connsiteX4" fmla="*/ 1853215 w 3740354"/>
                    <a:gd name="connsiteY4" fmla="*/ 861258 h 3095860"/>
                    <a:gd name="connsiteX5" fmla="*/ 2508308 w 3740354"/>
                    <a:gd name="connsiteY5" fmla="*/ 1802954 h 3095860"/>
                    <a:gd name="connsiteX6" fmla="*/ 2999627 w 3740354"/>
                    <a:gd name="connsiteY6" fmla="*/ 2662763 h 3095860"/>
                    <a:gd name="connsiteX7" fmla="*/ 3108809 w 3740354"/>
                    <a:gd name="connsiteY7" fmla="*/ 3017605 h 3095860"/>
                    <a:gd name="connsiteX8" fmla="*/ 3654720 w 3740354"/>
                    <a:gd name="connsiteY8" fmla="*/ 2963014 h 3095860"/>
                    <a:gd name="connsiteX9" fmla="*/ 3722958 w 3740354"/>
                    <a:gd name="connsiteY9" fmla="*/ 1652829 h 3095860"/>
                    <a:gd name="connsiteX10" fmla="*/ 3490947 w 3740354"/>
                    <a:gd name="connsiteY10" fmla="*/ 465473 h 3095860"/>
                    <a:gd name="connsiteX11" fmla="*/ 2945036 w 3740354"/>
                    <a:gd name="connsiteY11" fmla="*/ 124279 h 3095860"/>
                    <a:gd name="connsiteX12" fmla="*/ 652212 w 3740354"/>
                    <a:gd name="connsiteY12" fmla="*/ 1450 h 3095860"/>
                    <a:gd name="connsiteX13" fmla="*/ 24415 w 3740354"/>
                    <a:gd name="connsiteY13" fmla="*/ 192518 h 3095860"/>
                    <a:gd name="connsiteX14" fmla="*/ 188188 w 3740354"/>
                    <a:gd name="connsiteY14" fmla="*/ 506417 h 3095860"/>
                    <a:gd name="connsiteX0" fmla="*/ 135429 w 3742186"/>
                    <a:gd name="connsiteY0" fmla="*/ 320777 h 2978459"/>
                    <a:gd name="connsiteX1" fmla="*/ 408384 w 3742186"/>
                    <a:gd name="connsiteY1" fmla="*/ 225243 h 2978459"/>
                    <a:gd name="connsiteX2" fmla="*/ 967943 w 3742186"/>
                    <a:gd name="connsiteY2" fmla="*/ 184299 h 2978459"/>
                    <a:gd name="connsiteX3" fmla="*/ 1254546 w 3742186"/>
                    <a:gd name="connsiteY3" fmla="*/ 238890 h 2978459"/>
                    <a:gd name="connsiteX4" fmla="*/ 1855047 w 3742186"/>
                    <a:gd name="connsiteY4" fmla="*/ 743857 h 2978459"/>
                    <a:gd name="connsiteX5" fmla="*/ 2510140 w 3742186"/>
                    <a:gd name="connsiteY5" fmla="*/ 1685553 h 2978459"/>
                    <a:gd name="connsiteX6" fmla="*/ 3001459 w 3742186"/>
                    <a:gd name="connsiteY6" fmla="*/ 2545362 h 2978459"/>
                    <a:gd name="connsiteX7" fmla="*/ 3110641 w 3742186"/>
                    <a:gd name="connsiteY7" fmla="*/ 2900204 h 2978459"/>
                    <a:gd name="connsiteX8" fmla="*/ 3656552 w 3742186"/>
                    <a:gd name="connsiteY8" fmla="*/ 2845613 h 2978459"/>
                    <a:gd name="connsiteX9" fmla="*/ 3724790 w 3742186"/>
                    <a:gd name="connsiteY9" fmla="*/ 1535428 h 2978459"/>
                    <a:gd name="connsiteX10" fmla="*/ 3492779 w 3742186"/>
                    <a:gd name="connsiteY10" fmla="*/ 348072 h 2978459"/>
                    <a:gd name="connsiteX11" fmla="*/ 2946868 w 3742186"/>
                    <a:gd name="connsiteY11" fmla="*/ 6878 h 2978459"/>
                    <a:gd name="connsiteX12" fmla="*/ 681339 w 3742186"/>
                    <a:gd name="connsiteY12" fmla="*/ 116061 h 2978459"/>
                    <a:gd name="connsiteX13" fmla="*/ 26247 w 3742186"/>
                    <a:gd name="connsiteY13" fmla="*/ 75117 h 2978459"/>
                    <a:gd name="connsiteX14" fmla="*/ 190020 w 3742186"/>
                    <a:gd name="connsiteY14" fmla="*/ 389016 h 2978459"/>
                    <a:gd name="connsiteX0" fmla="*/ 135429 w 3742186"/>
                    <a:gd name="connsiteY0" fmla="*/ 259627 h 2917309"/>
                    <a:gd name="connsiteX1" fmla="*/ 408384 w 3742186"/>
                    <a:gd name="connsiteY1" fmla="*/ 164093 h 2917309"/>
                    <a:gd name="connsiteX2" fmla="*/ 967943 w 3742186"/>
                    <a:gd name="connsiteY2" fmla="*/ 123149 h 2917309"/>
                    <a:gd name="connsiteX3" fmla="*/ 1254546 w 3742186"/>
                    <a:gd name="connsiteY3" fmla="*/ 177740 h 2917309"/>
                    <a:gd name="connsiteX4" fmla="*/ 1855047 w 3742186"/>
                    <a:gd name="connsiteY4" fmla="*/ 682707 h 2917309"/>
                    <a:gd name="connsiteX5" fmla="*/ 2510140 w 3742186"/>
                    <a:gd name="connsiteY5" fmla="*/ 1624403 h 2917309"/>
                    <a:gd name="connsiteX6" fmla="*/ 3001459 w 3742186"/>
                    <a:gd name="connsiteY6" fmla="*/ 2484212 h 2917309"/>
                    <a:gd name="connsiteX7" fmla="*/ 3110641 w 3742186"/>
                    <a:gd name="connsiteY7" fmla="*/ 2839054 h 2917309"/>
                    <a:gd name="connsiteX8" fmla="*/ 3656552 w 3742186"/>
                    <a:gd name="connsiteY8" fmla="*/ 2784463 h 2917309"/>
                    <a:gd name="connsiteX9" fmla="*/ 3724790 w 3742186"/>
                    <a:gd name="connsiteY9" fmla="*/ 1474278 h 2917309"/>
                    <a:gd name="connsiteX10" fmla="*/ 3492779 w 3742186"/>
                    <a:gd name="connsiteY10" fmla="*/ 286922 h 2917309"/>
                    <a:gd name="connsiteX11" fmla="*/ 2919572 w 3742186"/>
                    <a:gd name="connsiteY11" fmla="*/ 54910 h 2917309"/>
                    <a:gd name="connsiteX12" fmla="*/ 681339 w 3742186"/>
                    <a:gd name="connsiteY12" fmla="*/ 54911 h 2917309"/>
                    <a:gd name="connsiteX13" fmla="*/ 26247 w 3742186"/>
                    <a:gd name="connsiteY13" fmla="*/ 13967 h 2917309"/>
                    <a:gd name="connsiteX14" fmla="*/ 190020 w 3742186"/>
                    <a:gd name="connsiteY14" fmla="*/ 327866 h 2917309"/>
                    <a:gd name="connsiteX0" fmla="*/ 135429 w 3742186"/>
                    <a:gd name="connsiteY0" fmla="*/ 259627 h 2917309"/>
                    <a:gd name="connsiteX1" fmla="*/ 408384 w 3742186"/>
                    <a:gd name="connsiteY1" fmla="*/ 164093 h 2917309"/>
                    <a:gd name="connsiteX2" fmla="*/ 967943 w 3742186"/>
                    <a:gd name="connsiteY2" fmla="*/ 123149 h 2917309"/>
                    <a:gd name="connsiteX3" fmla="*/ 1254546 w 3742186"/>
                    <a:gd name="connsiteY3" fmla="*/ 177740 h 2917309"/>
                    <a:gd name="connsiteX4" fmla="*/ 1855047 w 3742186"/>
                    <a:gd name="connsiteY4" fmla="*/ 682707 h 2917309"/>
                    <a:gd name="connsiteX5" fmla="*/ 2510140 w 3742186"/>
                    <a:gd name="connsiteY5" fmla="*/ 1624403 h 2917309"/>
                    <a:gd name="connsiteX6" fmla="*/ 3001459 w 3742186"/>
                    <a:gd name="connsiteY6" fmla="*/ 2484212 h 2917309"/>
                    <a:gd name="connsiteX7" fmla="*/ 3110641 w 3742186"/>
                    <a:gd name="connsiteY7" fmla="*/ 2839054 h 2917309"/>
                    <a:gd name="connsiteX8" fmla="*/ 3656552 w 3742186"/>
                    <a:gd name="connsiteY8" fmla="*/ 2784463 h 2917309"/>
                    <a:gd name="connsiteX9" fmla="*/ 3724790 w 3742186"/>
                    <a:gd name="connsiteY9" fmla="*/ 1474278 h 2917309"/>
                    <a:gd name="connsiteX10" fmla="*/ 3492779 w 3742186"/>
                    <a:gd name="connsiteY10" fmla="*/ 286922 h 2917309"/>
                    <a:gd name="connsiteX11" fmla="*/ 2919572 w 3742186"/>
                    <a:gd name="connsiteY11" fmla="*/ 54910 h 2917309"/>
                    <a:gd name="connsiteX12" fmla="*/ 681339 w 3742186"/>
                    <a:gd name="connsiteY12" fmla="*/ 54911 h 2917309"/>
                    <a:gd name="connsiteX13" fmla="*/ 26247 w 3742186"/>
                    <a:gd name="connsiteY13" fmla="*/ 13967 h 2917309"/>
                    <a:gd name="connsiteX14" fmla="*/ 190020 w 3742186"/>
                    <a:gd name="connsiteY14" fmla="*/ 327866 h 2917309"/>
                    <a:gd name="connsiteX0" fmla="*/ 135429 w 3769368"/>
                    <a:gd name="connsiteY0" fmla="*/ 259627 h 2917309"/>
                    <a:gd name="connsiteX1" fmla="*/ 408384 w 3769368"/>
                    <a:gd name="connsiteY1" fmla="*/ 164093 h 2917309"/>
                    <a:gd name="connsiteX2" fmla="*/ 967943 w 3769368"/>
                    <a:gd name="connsiteY2" fmla="*/ 123149 h 2917309"/>
                    <a:gd name="connsiteX3" fmla="*/ 1254546 w 3769368"/>
                    <a:gd name="connsiteY3" fmla="*/ 177740 h 2917309"/>
                    <a:gd name="connsiteX4" fmla="*/ 1855047 w 3769368"/>
                    <a:gd name="connsiteY4" fmla="*/ 682707 h 2917309"/>
                    <a:gd name="connsiteX5" fmla="*/ 2510140 w 3769368"/>
                    <a:gd name="connsiteY5" fmla="*/ 1624403 h 2917309"/>
                    <a:gd name="connsiteX6" fmla="*/ 3001459 w 3769368"/>
                    <a:gd name="connsiteY6" fmla="*/ 2484212 h 2917309"/>
                    <a:gd name="connsiteX7" fmla="*/ 3110641 w 3769368"/>
                    <a:gd name="connsiteY7" fmla="*/ 2839054 h 2917309"/>
                    <a:gd name="connsiteX8" fmla="*/ 3656552 w 3769368"/>
                    <a:gd name="connsiteY8" fmla="*/ 2784463 h 2917309"/>
                    <a:gd name="connsiteX9" fmla="*/ 3724790 w 3769368"/>
                    <a:gd name="connsiteY9" fmla="*/ 1474278 h 2917309"/>
                    <a:gd name="connsiteX10" fmla="*/ 3124289 w 3769368"/>
                    <a:gd name="connsiteY10" fmla="*/ 750946 h 2917309"/>
                    <a:gd name="connsiteX11" fmla="*/ 3492779 w 3769368"/>
                    <a:gd name="connsiteY11" fmla="*/ 286922 h 2917309"/>
                    <a:gd name="connsiteX12" fmla="*/ 2919572 w 3769368"/>
                    <a:gd name="connsiteY12" fmla="*/ 54910 h 2917309"/>
                    <a:gd name="connsiteX13" fmla="*/ 681339 w 3769368"/>
                    <a:gd name="connsiteY13" fmla="*/ 54911 h 2917309"/>
                    <a:gd name="connsiteX14" fmla="*/ 26247 w 3769368"/>
                    <a:gd name="connsiteY14" fmla="*/ 13967 h 2917309"/>
                    <a:gd name="connsiteX15" fmla="*/ 190020 w 3769368"/>
                    <a:gd name="connsiteY15" fmla="*/ 327866 h 2917309"/>
                    <a:gd name="connsiteX0" fmla="*/ 135429 w 3769368"/>
                    <a:gd name="connsiteY0" fmla="*/ 259627 h 2917309"/>
                    <a:gd name="connsiteX1" fmla="*/ 408384 w 3769368"/>
                    <a:gd name="connsiteY1" fmla="*/ 164093 h 2917309"/>
                    <a:gd name="connsiteX2" fmla="*/ 967943 w 3769368"/>
                    <a:gd name="connsiteY2" fmla="*/ 123149 h 2917309"/>
                    <a:gd name="connsiteX3" fmla="*/ 1254546 w 3769368"/>
                    <a:gd name="connsiteY3" fmla="*/ 177740 h 2917309"/>
                    <a:gd name="connsiteX4" fmla="*/ 1855047 w 3769368"/>
                    <a:gd name="connsiteY4" fmla="*/ 682707 h 2917309"/>
                    <a:gd name="connsiteX5" fmla="*/ 2510140 w 3769368"/>
                    <a:gd name="connsiteY5" fmla="*/ 1624403 h 2917309"/>
                    <a:gd name="connsiteX6" fmla="*/ 3001459 w 3769368"/>
                    <a:gd name="connsiteY6" fmla="*/ 2484212 h 2917309"/>
                    <a:gd name="connsiteX7" fmla="*/ 3110641 w 3769368"/>
                    <a:gd name="connsiteY7" fmla="*/ 2839054 h 2917309"/>
                    <a:gd name="connsiteX8" fmla="*/ 3656552 w 3769368"/>
                    <a:gd name="connsiteY8" fmla="*/ 2784463 h 2917309"/>
                    <a:gd name="connsiteX9" fmla="*/ 3724790 w 3769368"/>
                    <a:gd name="connsiteY9" fmla="*/ 1474278 h 2917309"/>
                    <a:gd name="connsiteX10" fmla="*/ 3124289 w 3769368"/>
                    <a:gd name="connsiteY10" fmla="*/ 750946 h 2917309"/>
                    <a:gd name="connsiteX11" fmla="*/ 2919572 w 3769368"/>
                    <a:gd name="connsiteY11" fmla="*/ 54910 h 2917309"/>
                    <a:gd name="connsiteX12" fmla="*/ 681339 w 3769368"/>
                    <a:gd name="connsiteY12" fmla="*/ 54911 h 2917309"/>
                    <a:gd name="connsiteX13" fmla="*/ 26247 w 3769368"/>
                    <a:gd name="connsiteY13" fmla="*/ 13967 h 2917309"/>
                    <a:gd name="connsiteX14" fmla="*/ 190020 w 3769368"/>
                    <a:gd name="connsiteY14" fmla="*/ 327866 h 2917309"/>
                    <a:gd name="connsiteX0" fmla="*/ 135429 w 3656561"/>
                    <a:gd name="connsiteY0" fmla="*/ 259627 h 2968435"/>
                    <a:gd name="connsiteX1" fmla="*/ 408384 w 3656561"/>
                    <a:gd name="connsiteY1" fmla="*/ 164093 h 2968435"/>
                    <a:gd name="connsiteX2" fmla="*/ 967943 w 3656561"/>
                    <a:gd name="connsiteY2" fmla="*/ 123149 h 2968435"/>
                    <a:gd name="connsiteX3" fmla="*/ 1254546 w 3656561"/>
                    <a:gd name="connsiteY3" fmla="*/ 177740 h 2968435"/>
                    <a:gd name="connsiteX4" fmla="*/ 1855047 w 3656561"/>
                    <a:gd name="connsiteY4" fmla="*/ 682707 h 2968435"/>
                    <a:gd name="connsiteX5" fmla="*/ 2510140 w 3656561"/>
                    <a:gd name="connsiteY5" fmla="*/ 1624403 h 2968435"/>
                    <a:gd name="connsiteX6" fmla="*/ 3001459 w 3656561"/>
                    <a:gd name="connsiteY6" fmla="*/ 2484212 h 2968435"/>
                    <a:gd name="connsiteX7" fmla="*/ 3110641 w 3656561"/>
                    <a:gd name="connsiteY7" fmla="*/ 2839054 h 2968435"/>
                    <a:gd name="connsiteX8" fmla="*/ 3656552 w 3656561"/>
                    <a:gd name="connsiteY8" fmla="*/ 2784463 h 2968435"/>
                    <a:gd name="connsiteX9" fmla="*/ 3124289 w 3656561"/>
                    <a:gd name="connsiteY9" fmla="*/ 750946 h 2968435"/>
                    <a:gd name="connsiteX10" fmla="*/ 2919572 w 3656561"/>
                    <a:gd name="connsiteY10" fmla="*/ 54910 h 2968435"/>
                    <a:gd name="connsiteX11" fmla="*/ 681339 w 3656561"/>
                    <a:gd name="connsiteY11" fmla="*/ 54911 h 2968435"/>
                    <a:gd name="connsiteX12" fmla="*/ 26247 w 3656561"/>
                    <a:gd name="connsiteY12" fmla="*/ 13967 h 2968435"/>
                    <a:gd name="connsiteX13" fmla="*/ 190020 w 3656561"/>
                    <a:gd name="connsiteY13" fmla="*/ 327866 h 2968435"/>
                    <a:gd name="connsiteX0" fmla="*/ 135429 w 3139465"/>
                    <a:gd name="connsiteY0" fmla="*/ 259627 h 2934320"/>
                    <a:gd name="connsiteX1" fmla="*/ 408384 w 3139465"/>
                    <a:gd name="connsiteY1" fmla="*/ 164093 h 2934320"/>
                    <a:gd name="connsiteX2" fmla="*/ 967943 w 3139465"/>
                    <a:gd name="connsiteY2" fmla="*/ 123149 h 2934320"/>
                    <a:gd name="connsiteX3" fmla="*/ 1254546 w 3139465"/>
                    <a:gd name="connsiteY3" fmla="*/ 177740 h 2934320"/>
                    <a:gd name="connsiteX4" fmla="*/ 1855047 w 3139465"/>
                    <a:gd name="connsiteY4" fmla="*/ 682707 h 2934320"/>
                    <a:gd name="connsiteX5" fmla="*/ 2510140 w 3139465"/>
                    <a:gd name="connsiteY5" fmla="*/ 1624403 h 2934320"/>
                    <a:gd name="connsiteX6" fmla="*/ 3001459 w 3139465"/>
                    <a:gd name="connsiteY6" fmla="*/ 2484212 h 2934320"/>
                    <a:gd name="connsiteX7" fmla="*/ 3110641 w 3139465"/>
                    <a:gd name="connsiteY7" fmla="*/ 2839054 h 2934320"/>
                    <a:gd name="connsiteX8" fmla="*/ 3124289 w 3139465"/>
                    <a:gd name="connsiteY8" fmla="*/ 750946 h 2934320"/>
                    <a:gd name="connsiteX9" fmla="*/ 2919572 w 3139465"/>
                    <a:gd name="connsiteY9" fmla="*/ 54910 h 2934320"/>
                    <a:gd name="connsiteX10" fmla="*/ 681339 w 3139465"/>
                    <a:gd name="connsiteY10" fmla="*/ 54911 h 2934320"/>
                    <a:gd name="connsiteX11" fmla="*/ 26247 w 3139465"/>
                    <a:gd name="connsiteY11" fmla="*/ 13967 h 2934320"/>
                    <a:gd name="connsiteX12" fmla="*/ 190020 w 3139465"/>
                    <a:gd name="connsiteY12" fmla="*/ 327866 h 2934320"/>
                    <a:gd name="connsiteX0" fmla="*/ 135429 w 3225978"/>
                    <a:gd name="connsiteY0" fmla="*/ 259627 h 2973940"/>
                    <a:gd name="connsiteX1" fmla="*/ 408384 w 3225978"/>
                    <a:gd name="connsiteY1" fmla="*/ 164093 h 2973940"/>
                    <a:gd name="connsiteX2" fmla="*/ 967943 w 3225978"/>
                    <a:gd name="connsiteY2" fmla="*/ 123149 h 2973940"/>
                    <a:gd name="connsiteX3" fmla="*/ 1254546 w 3225978"/>
                    <a:gd name="connsiteY3" fmla="*/ 177740 h 2973940"/>
                    <a:gd name="connsiteX4" fmla="*/ 1855047 w 3225978"/>
                    <a:gd name="connsiteY4" fmla="*/ 682707 h 2973940"/>
                    <a:gd name="connsiteX5" fmla="*/ 2510140 w 3225978"/>
                    <a:gd name="connsiteY5" fmla="*/ 1624403 h 2973940"/>
                    <a:gd name="connsiteX6" fmla="*/ 3001459 w 3225978"/>
                    <a:gd name="connsiteY6" fmla="*/ 2484212 h 2973940"/>
                    <a:gd name="connsiteX7" fmla="*/ 3110641 w 3225978"/>
                    <a:gd name="connsiteY7" fmla="*/ 2839054 h 2973940"/>
                    <a:gd name="connsiteX8" fmla="*/ 3220038 w 3225978"/>
                    <a:gd name="connsiteY8" fmla="*/ 182259 h 2973940"/>
                    <a:gd name="connsiteX9" fmla="*/ 2919572 w 3225978"/>
                    <a:gd name="connsiteY9" fmla="*/ 54910 h 2973940"/>
                    <a:gd name="connsiteX10" fmla="*/ 681339 w 3225978"/>
                    <a:gd name="connsiteY10" fmla="*/ 54911 h 2973940"/>
                    <a:gd name="connsiteX11" fmla="*/ 26247 w 3225978"/>
                    <a:gd name="connsiteY11" fmla="*/ 13967 h 2973940"/>
                    <a:gd name="connsiteX12" fmla="*/ 190020 w 3225978"/>
                    <a:gd name="connsiteY12" fmla="*/ 327866 h 2973940"/>
                    <a:gd name="connsiteX0" fmla="*/ 169571 w 3260120"/>
                    <a:gd name="connsiteY0" fmla="*/ 356919 h 3071232"/>
                    <a:gd name="connsiteX1" fmla="*/ 442526 w 3260120"/>
                    <a:gd name="connsiteY1" fmla="*/ 261385 h 3071232"/>
                    <a:gd name="connsiteX2" fmla="*/ 1002085 w 3260120"/>
                    <a:gd name="connsiteY2" fmla="*/ 220441 h 3071232"/>
                    <a:gd name="connsiteX3" fmla="*/ 1288688 w 3260120"/>
                    <a:gd name="connsiteY3" fmla="*/ 275032 h 3071232"/>
                    <a:gd name="connsiteX4" fmla="*/ 1889189 w 3260120"/>
                    <a:gd name="connsiteY4" fmla="*/ 779999 h 3071232"/>
                    <a:gd name="connsiteX5" fmla="*/ 2544282 w 3260120"/>
                    <a:gd name="connsiteY5" fmla="*/ 1721695 h 3071232"/>
                    <a:gd name="connsiteX6" fmla="*/ 3035601 w 3260120"/>
                    <a:gd name="connsiteY6" fmla="*/ 2581504 h 3071232"/>
                    <a:gd name="connsiteX7" fmla="*/ 3144783 w 3260120"/>
                    <a:gd name="connsiteY7" fmla="*/ 2936346 h 3071232"/>
                    <a:gd name="connsiteX8" fmla="*/ 3254180 w 3260120"/>
                    <a:gd name="connsiteY8" fmla="*/ 279551 h 3071232"/>
                    <a:gd name="connsiteX9" fmla="*/ 2953714 w 3260120"/>
                    <a:gd name="connsiteY9" fmla="*/ 152202 h 3071232"/>
                    <a:gd name="connsiteX10" fmla="*/ 715481 w 3260120"/>
                    <a:gd name="connsiteY10" fmla="*/ 152203 h 3071232"/>
                    <a:gd name="connsiteX11" fmla="*/ 22090 w 3260120"/>
                    <a:gd name="connsiteY11" fmla="*/ 7860 h 3071232"/>
                    <a:gd name="connsiteX12" fmla="*/ 224162 w 3260120"/>
                    <a:gd name="connsiteY12" fmla="*/ 425158 h 307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60120" h="3071232">
                      <a:moveTo>
                        <a:pt x="169571" y="356919"/>
                      </a:moveTo>
                      <a:cubicBezTo>
                        <a:pt x="236672" y="320525"/>
                        <a:pt x="303774" y="284131"/>
                        <a:pt x="442526" y="261385"/>
                      </a:cubicBezTo>
                      <a:cubicBezTo>
                        <a:pt x="581278" y="238639"/>
                        <a:pt x="861058" y="218166"/>
                        <a:pt x="1002085" y="220441"/>
                      </a:cubicBezTo>
                      <a:cubicBezTo>
                        <a:pt x="1143112" y="222715"/>
                        <a:pt x="1140837" y="181772"/>
                        <a:pt x="1288688" y="275032"/>
                      </a:cubicBezTo>
                      <a:cubicBezTo>
                        <a:pt x="1436539" y="368292"/>
                        <a:pt x="1679923" y="538889"/>
                        <a:pt x="1889189" y="779999"/>
                      </a:cubicBezTo>
                      <a:cubicBezTo>
                        <a:pt x="2098455" y="1021110"/>
                        <a:pt x="2353213" y="1421444"/>
                        <a:pt x="2544282" y="1721695"/>
                      </a:cubicBezTo>
                      <a:cubicBezTo>
                        <a:pt x="2735351" y="2021946"/>
                        <a:pt x="2935518" y="2379062"/>
                        <a:pt x="3035601" y="2581504"/>
                      </a:cubicBezTo>
                      <a:cubicBezTo>
                        <a:pt x="3135684" y="2783946"/>
                        <a:pt x="3108353" y="3320005"/>
                        <a:pt x="3144783" y="2936346"/>
                      </a:cubicBezTo>
                      <a:cubicBezTo>
                        <a:pt x="3181213" y="2552687"/>
                        <a:pt x="3286025" y="743575"/>
                        <a:pt x="3254180" y="279551"/>
                      </a:cubicBezTo>
                      <a:cubicBezTo>
                        <a:pt x="3119977" y="42990"/>
                        <a:pt x="3376831" y="173427"/>
                        <a:pt x="2953714" y="152202"/>
                      </a:cubicBezTo>
                      <a:cubicBezTo>
                        <a:pt x="2530598" y="130977"/>
                        <a:pt x="1204085" y="176260"/>
                        <a:pt x="715481" y="152203"/>
                      </a:cubicBezTo>
                      <a:cubicBezTo>
                        <a:pt x="226877" y="128146"/>
                        <a:pt x="103976" y="-37632"/>
                        <a:pt x="22090" y="7860"/>
                      </a:cubicBezTo>
                      <a:cubicBezTo>
                        <a:pt x="-59796" y="53352"/>
                        <a:pt x="103607" y="276169"/>
                        <a:pt x="224162" y="425158"/>
                      </a:cubicBez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9" name="Forme libre 118"/>
                <p:cNvSpPr/>
                <p:nvPr/>
              </p:nvSpPr>
              <p:spPr>
                <a:xfrm>
                  <a:off x="-26857" y="3425321"/>
                  <a:ext cx="3906437" cy="3038145"/>
                </a:xfrm>
                <a:custGeom>
                  <a:avLst/>
                  <a:gdLst>
                    <a:gd name="connsiteX0" fmla="*/ 269255 w 3467399"/>
                    <a:gd name="connsiteY0" fmla="*/ 54193 h 2581819"/>
                    <a:gd name="connsiteX1" fmla="*/ 460324 w 3467399"/>
                    <a:gd name="connsiteY1" fmla="*/ 327149 h 2581819"/>
                    <a:gd name="connsiteX2" fmla="*/ 760575 w 3467399"/>
                    <a:gd name="connsiteY2" fmla="*/ 559161 h 2581819"/>
                    <a:gd name="connsiteX3" fmla="*/ 1047178 w 3467399"/>
                    <a:gd name="connsiteY3" fmla="*/ 859411 h 2581819"/>
                    <a:gd name="connsiteX4" fmla="*/ 1552145 w 3467399"/>
                    <a:gd name="connsiteY4" fmla="*/ 1378026 h 2581819"/>
                    <a:gd name="connsiteX5" fmla="*/ 2043464 w 3467399"/>
                    <a:gd name="connsiteY5" fmla="*/ 1855698 h 2581819"/>
                    <a:gd name="connsiteX6" fmla="*/ 2766796 w 3467399"/>
                    <a:gd name="connsiteY6" fmla="*/ 2210540 h 2581819"/>
                    <a:gd name="connsiteX7" fmla="*/ 3285411 w 3467399"/>
                    <a:gd name="connsiteY7" fmla="*/ 2306074 h 2581819"/>
                    <a:gd name="connsiteX8" fmla="*/ 3258115 w 3467399"/>
                    <a:gd name="connsiteY8" fmla="*/ 2524438 h 2581819"/>
                    <a:gd name="connsiteX9" fmla="*/ 842461 w 3467399"/>
                    <a:gd name="connsiteY9" fmla="*/ 2415256 h 2581819"/>
                    <a:gd name="connsiteX10" fmla="*/ 132778 w 3467399"/>
                    <a:gd name="connsiteY10" fmla="*/ 2428904 h 2581819"/>
                    <a:gd name="connsiteX11" fmla="*/ 9948 w 3467399"/>
                    <a:gd name="connsiteY11" fmla="*/ 258910 h 2581819"/>
                    <a:gd name="connsiteX12" fmla="*/ 269255 w 3467399"/>
                    <a:gd name="connsiteY12" fmla="*/ 122432 h 2581819"/>
                    <a:gd name="connsiteX0" fmla="*/ 161795 w 3359939"/>
                    <a:gd name="connsiteY0" fmla="*/ 0 h 2537720"/>
                    <a:gd name="connsiteX1" fmla="*/ 352864 w 3359939"/>
                    <a:gd name="connsiteY1" fmla="*/ 272956 h 2537720"/>
                    <a:gd name="connsiteX2" fmla="*/ 653115 w 3359939"/>
                    <a:gd name="connsiteY2" fmla="*/ 504968 h 2537720"/>
                    <a:gd name="connsiteX3" fmla="*/ 939718 w 3359939"/>
                    <a:gd name="connsiteY3" fmla="*/ 805218 h 2537720"/>
                    <a:gd name="connsiteX4" fmla="*/ 1444685 w 3359939"/>
                    <a:gd name="connsiteY4" fmla="*/ 1323833 h 2537720"/>
                    <a:gd name="connsiteX5" fmla="*/ 1936004 w 3359939"/>
                    <a:gd name="connsiteY5" fmla="*/ 1801505 h 2537720"/>
                    <a:gd name="connsiteX6" fmla="*/ 2659336 w 3359939"/>
                    <a:gd name="connsiteY6" fmla="*/ 2156347 h 2537720"/>
                    <a:gd name="connsiteX7" fmla="*/ 3177951 w 3359939"/>
                    <a:gd name="connsiteY7" fmla="*/ 2251881 h 2537720"/>
                    <a:gd name="connsiteX8" fmla="*/ 3150655 w 3359939"/>
                    <a:gd name="connsiteY8" fmla="*/ 2470245 h 2537720"/>
                    <a:gd name="connsiteX9" fmla="*/ 735001 w 3359939"/>
                    <a:gd name="connsiteY9" fmla="*/ 2361063 h 2537720"/>
                    <a:gd name="connsiteX10" fmla="*/ 25318 w 3359939"/>
                    <a:gd name="connsiteY10" fmla="*/ 2374711 h 2537720"/>
                    <a:gd name="connsiteX11" fmla="*/ 161795 w 3359939"/>
                    <a:gd name="connsiteY11" fmla="*/ 68239 h 2537720"/>
                    <a:gd name="connsiteX0" fmla="*/ 186308 w 3384452"/>
                    <a:gd name="connsiteY0" fmla="*/ 0 h 2538729"/>
                    <a:gd name="connsiteX1" fmla="*/ 377377 w 3384452"/>
                    <a:gd name="connsiteY1" fmla="*/ 272956 h 2538729"/>
                    <a:gd name="connsiteX2" fmla="*/ 677628 w 3384452"/>
                    <a:gd name="connsiteY2" fmla="*/ 504968 h 2538729"/>
                    <a:gd name="connsiteX3" fmla="*/ 964231 w 3384452"/>
                    <a:gd name="connsiteY3" fmla="*/ 805218 h 2538729"/>
                    <a:gd name="connsiteX4" fmla="*/ 1469198 w 3384452"/>
                    <a:gd name="connsiteY4" fmla="*/ 1323833 h 2538729"/>
                    <a:gd name="connsiteX5" fmla="*/ 1960517 w 3384452"/>
                    <a:gd name="connsiteY5" fmla="*/ 1801505 h 2538729"/>
                    <a:gd name="connsiteX6" fmla="*/ 2683849 w 3384452"/>
                    <a:gd name="connsiteY6" fmla="*/ 2156347 h 2538729"/>
                    <a:gd name="connsiteX7" fmla="*/ 3202464 w 3384452"/>
                    <a:gd name="connsiteY7" fmla="*/ 2251881 h 2538729"/>
                    <a:gd name="connsiteX8" fmla="*/ 3175168 w 3384452"/>
                    <a:gd name="connsiteY8" fmla="*/ 2470245 h 2538729"/>
                    <a:gd name="connsiteX9" fmla="*/ 759514 w 3384452"/>
                    <a:gd name="connsiteY9" fmla="*/ 2361063 h 2538729"/>
                    <a:gd name="connsiteX10" fmla="*/ 49831 w 3384452"/>
                    <a:gd name="connsiteY10" fmla="*/ 2374711 h 2538729"/>
                    <a:gd name="connsiteX11" fmla="*/ 77126 w 3384452"/>
                    <a:gd name="connsiteY11" fmla="*/ 54592 h 2538729"/>
                    <a:gd name="connsiteX0" fmla="*/ 157691 w 3355835"/>
                    <a:gd name="connsiteY0" fmla="*/ 0 h 2517254"/>
                    <a:gd name="connsiteX1" fmla="*/ 348760 w 3355835"/>
                    <a:gd name="connsiteY1" fmla="*/ 272956 h 2517254"/>
                    <a:gd name="connsiteX2" fmla="*/ 649011 w 3355835"/>
                    <a:gd name="connsiteY2" fmla="*/ 504968 h 2517254"/>
                    <a:gd name="connsiteX3" fmla="*/ 935614 w 3355835"/>
                    <a:gd name="connsiteY3" fmla="*/ 805218 h 2517254"/>
                    <a:gd name="connsiteX4" fmla="*/ 1440581 w 3355835"/>
                    <a:gd name="connsiteY4" fmla="*/ 1323833 h 2517254"/>
                    <a:gd name="connsiteX5" fmla="*/ 1931900 w 3355835"/>
                    <a:gd name="connsiteY5" fmla="*/ 1801505 h 2517254"/>
                    <a:gd name="connsiteX6" fmla="*/ 2655232 w 3355835"/>
                    <a:gd name="connsiteY6" fmla="*/ 2156347 h 2517254"/>
                    <a:gd name="connsiteX7" fmla="*/ 3173847 w 3355835"/>
                    <a:gd name="connsiteY7" fmla="*/ 2251881 h 2517254"/>
                    <a:gd name="connsiteX8" fmla="*/ 3146551 w 3355835"/>
                    <a:gd name="connsiteY8" fmla="*/ 2470245 h 2517254"/>
                    <a:gd name="connsiteX9" fmla="*/ 730897 w 3355835"/>
                    <a:gd name="connsiteY9" fmla="*/ 2361063 h 2517254"/>
                    <a:gd name="connsiteX10" fmla="*/ 62157 w 3355835"/>
                    <a:gd name="connsiteY10" fmla="*/ 2347415 h 2517254"/>
                    <a:gd name="connsiteX11" fmla="*/ 48509 w 3355835"/>
                    <a:gd name="connsiteY11" fmla="*/ 54592 h 2517254"/>
                    <a:gd name="connsiteX0" fmla="*/ 157691 w 3355835"/>
                    <a:gd name="connsiteY0" fmla="*/ 0 h 2470245"/>
                    <a:gd name="connsiteX1" fmla="*/ 348760 w 3355835"/>
                    <a:gd name="connsiteY1" fmla="*/ 272956 h 2470245"/>
                    <a:gd name="connsiteX2" fmla="*/ 649011 w 3355835"/>
                    <a:gd name="connsiteY2" fmla="*/ 504968 h 2470245"/>
                    <a:gd name="connsiteX3" fmla="*/ 935614 w 3355835"/>
                    <a:gd name="connsiteY3" fmla="*/ 805218 h 2470245"/>
                    <a:gd name="connsiteX4" fmla="*/ 1440581 w 3355835"/>
                    <a:gd name="connsiteY4" fmla="*/ 1323833 h 2470245"/>
                    <a:gd name="connsiteX5" fmla="*/ 1931900 w 3355835"/>
                    <a:gd name="connsiteY5" fmla="*/ 1801505 h 2470245"/>
                    <a:gd name="connsiteX6" fmla="*/ 2655232 w 3355835"/>
                    <a:gd name="connsiteY6" fmla="*/ 2156347 h 2470245"/>
                    <a:gd name="connsiteX7" fmla="*/ 3173847 w 3355835"/>
                    <a:gd name="connsiteY7" fmla="*/ 2251881 h 2470245"/>
                    <a:gd name="connsiteX8" fmla="*/ 3146551 w 3355835"/>
                    <a:gd name="connsiteY8" fmla="*/ 2470245 h 2470245"/>
                    <a:gd name="connsiteX9" fmla="*/ 62157 w 3355835"/>
                    <a:gd name="connsiteY9" fmla="*/ 2347415 h 2470245"/>
                    <a:gd name="connsiteX10" fmla="*/ 48509 w 3355835"/>
                    <a:gd name="connsiteY10" fmla="*/ 54592 h 2470245"/>
                    <a:gd name="connsiteX0" fmla="*/ 157691 w 3306575"/>
                    <a:gd name="connsiteY0" fmla="*/ 0 h 2494326"/>
                    <a:gd name="connsiteX1" fmla="*/ 348760 w 3306575"/>
                    <a:gd name="connsiteY1" fmla="*/ 272956 h 2494326"/>
                    <a:gd name="connsiteX2" fmla="*/ 649011 w 3306575"/>
                    <a:gd name="connsiteY2" fmla="*/ 504968 h 2494326"/>
                    <a:gd name="connsiteX3" fmla="*/ 935614 w 3306575"/>
                    <a:gd name="connsiteY3" fmla="*/ 805218 h 2494326"/>
                    <a:gd name="connsiteX4" fmla="*/ 1440581 w 3306575"/>
                    <a:gd name="connsiteY4" fmla="*/ 1323833 h 2494326"/>
                    <a:gd name="connsiteX5" fmla="*/ 1931900 w 3306575"/>
                    <a:gd name="connsiteY5" fmla="*/ 1801505 h 2494326"/>
                    <a:gd name="connsiteX6" fmla="*/ 2655232 w 3306575"/>
                    <a:gd name="connsiteY6" fmla="*/ 2156347 h 2494326"/>
                    <a:gd name="connsiteX7" fmla="*/ 3173847 w 3306575"/>
                    <a:gd name="connsiteY7" fmla="*/ 2251881 h 2494326"/>
                    <a:gd name="connsiteX8" fmla="*/ 62157 w 3306575"/>
                    <a:gd name="connsiteY8" fmla="*/ 2347415 h 2494326"/>
                    <a:gd name="connsiteX9" fmla="*/ 48509 w 3306575"/>
                    <a:gd name="connsiteY9" fmla="*/ 54592 h 2494326"/>
                    <a:gd name="connsiteX0" fmla="*/ 228402 w 3276836"/>
                    <a:gd name="connsiteY0" fmla="*/ 0 h 2495259"/>
                    <a:gd name="connsiteX1" fmla="*/ 419471 w 3276836"/>
                    <a:gd name="connsiteY1" fmla="*/ 272956 h 2495259"/>
                    <a:gd name="connsiteX2" fmla="*/ 719722 w 3276836"/>
                    <a:gd name="connsiteY2" fmla="*/ 504968 h 2495259"/>
                    <a:gd name="connsiteX3" fmla="*/ 1006325 w 3276836"/>
                    <a:gd name="connsiteY3" fmla="*/ 805218 h 2495259"/>
                    <a:gd name="connsiteX4" fmla="*/ 1511292 w 3276836"/>
                    <a:gd name="connsiteY4" fmla="*/ 1323833 h 2495259"/>
                    <a:gd name="connsiteX5" fmla="*/ 2002611 w 3276836"/>
                    <a:gd name="connsiteY5" fmla="*/ 1801505 h 2495259"/>
                    <a:gd name="connsiteX6" fmla="*/ 2725943 w 3276836"/>
                    <a:gd name="connsiteY6" fmla="*/ 2156347 h 2495259"/>
                    <a:gd name="connsiteX7" fmla="*/ 3244558 w 3276836"/>
                    <a:gd name="connsiteY7" fmla="*/ 2251881 h 2495259"/>
                    <a:gd name="connsiteX8" fmla="*/ 1770599 w 3276836"/>
                    <a:gd name="connsiteY8" fmla="*/ 2265528 h 2495259"/>
                    <a:gd name="connsiteX9" fmla="*/ 132868 w 3276836"/>
                    <a:gd name="connsiteY9" fmla="*/ 2347415 h 2495259"/>
                    <a:gd name="connsiteX10" fmla="*/ 119220 w 3276836"/>
                    <a:gd name="connsiteY10" fmla="*/ 54592 h 2495259"/>
                    <a:gd name="connsiteX0" fmla="*/ 228402 w 3276836"/>
                    <a:gd name="connsiteY0" fmla="*/ 0 h 2495259"/>
                    <a:gd name="connsiteX1" fmla="*/ 419471 w 3276836"/>
                    <a:gd name="connsiteY1" fmla="*/ 272956 h 2495259"/>
                    <a:gd name="connsiteX2" fmla="*/ 719722 w 3276836"/>
                    <a:gd name="connsiteY2" fmla="*/ 504968 h 2495259"/>
                    <a:gd name="connsiteX3" fmla="*/ 1006325 w 3276836"/>
                    <a:gd name="connsiteY3" fmla="*/ 805218 h 2495259"/>
                    <a:gd name="connsiteX4" fmla="*/ 1511292 w 3276836"/>
                    <a:gd name="connsiteY4" fmla="*/ 1323833 h 2495259"/>
                    <a:gd name="connsiteX5" fmla="*/ 2002611 w 3276836"/>
                    <a:gd name="connsiteY5" fmla="*/ 1801505 h 2495259"/>
                    <a:gd name="connsiteX6" fmla="*/ 2725943 w 3276836"/>
                    <a:gd name="connsiteY6" fmla="*/ 2156347 h 2495259"/>
                    <a:gd name="connsiteX7" fmla="*/ 3244558 w 3276836"/>
                    <a:gd name="connsiteY7" fmla="*/ 2251881 h 2495259"/>
                    <a:gd name="connsiteX8" fmla="*/ 1770599 w 3276836"/>
                    <a:gd name="connsiteY8" fmla="*/ 2265528 h 2495259"/>
                    <a:gd name="connsiteX9" fmla="*/ 132868 w 3276836"/>
                    <a:gd name="connsiteY9" fmla="*/ 2347415 h 2495259"/>
                    <a:gd name="connsiteX10" fmla="*/ 119220 w 3276836"/>
                    <a:gd name="connsiteY10" fmla="*/ 54592 h 2495259"/>
                    <a:gd name="connsiteX0" fmla="*/ 228402 w 3276836"/>
                    <a:gd name="connsiteY0" fmla="*/ 0 h 2347415"/>
                    <a:gd name="connsiteX1" fmla="*/ 419471 w 3276836"/>
                    <a:gd name="connsiteY1" fmla="*/ 272956 h 2347415"/>
                    <a:gd name="connsiteX2" fmla="*/ 719722 w 3276836"/>
                    <a:gd name="connsiteY2" fmla="*/ 504968 h 2347415"/>
                    <a:gd name="connsiteX3" fmla="*/ 1006325 w 3276836"/>
                    <a:gd name="connsiteY3" fmla="*/ 805218 h 2347415"/>
                    <a:gd name="connsiteX4" fmla="*/ 1511292 w 3276836"/>
                    <a:gd name="connsiteY4" fmla="*/ 1323833 h 2347415"/>
                    <a:gd name="connsiteX5" fmla="*/ 2002611 w 3276836"/>
                    <a:gd name="connsiteY5" fmla="*/ 1801505 h 2347415"/>
                    <a:gd name="connsiteX6" fmla="*/ 2725943 w 3276836"/>
                    <a:gd name="connsiteY6" fmla="*/ 2156347 h 2347415"/>
                    <a:gd name="connsiteX7" fmla="*/ 3244558 w 3276836"/>
                    <a:gd name="connsiteY7" fmla="*/ 2251881 h 2347415"/>
                    <a:gd name="connsiteX8" fmla="*/ 1770599 w 3276836"/>
                    <a:gd name="connsiteY8" fmla="*/ 2265528 h 2347415"/>
                    <a:gd name="connsiteX9" fmla="*/ 132868 w 3276836"/>
                    <a:gd name="connsiteY9" fmla="*/ 2347415 h 2347415"/>
                    <a:gd name="connsiteX10" fmla="*/ 119220 w 3276836"/>
                    <a:gd name="connsiteY10" fmla="*/ 54592 h 2347415"/>
                    <a:gd name="connsiteX0" fmla="*/ 218972 w 3267406"/>
                    <a:gd name="connsiteY0" fmla="*/ 0 h 2279288"/>
                    <a:gd name="connsiteX1" fmla="*/ 410041 w 3267406"/>
                    <a:gd name="connsiteY1" fmla="*/ 272956 h 2279288"/>
                    <a:gd name="connsiteX2" fmla="*/ 710292 w 3267406"/>
                    <a:gd name="connsiteY2" fmla="*/ 504968 h 2279288"/>
                    <a:gd name="connsiteX3" fmla="*/ 996895 w 3267406"/>
                    <a:gd name="connsiteY3" fmla="*/ 805218 h 2279288"/>
                    <a:gd name="connsiteX4" fmla="*/ 1501862 w 3267406"/>
                    <a:gd name="connsiteY4" fmla="*/ 1323833 h 2279288"/>
                    <a:gd name="connsiteX5" fmla="*/ 1993181 w 3267406"/>
                    <a:gd name="connsiteY5" fmla="*/ 1801505 h 2279288"/>
                    <a:gd name="connsiteX6" fmla="*/ 2716513 w 3267406"/>
                    <a:gd name="connsiteY6" fmla="*/ 2156347 h 2279288"/>
                    <a:gd name="connsiteX7" fmla="*/ 3235128 w 3267406"/>
                    <a:gd name="connsiteY7" fmla="*/ 2251881 h 2279288"/>
                    <a:gd name="connsiteX8" fmla="*/ 1761169 w 3267406"/>
                    <a:gd name="connsiteY8" fmla="*/ 2265528 h 2279288"/>
                    <a:gd name="connsiteX9" fmla="*/ 137086 w 3267406"/>
                    <a:gd name="connsiteY9" fmla="*/ 2279176 h 2279288"/>
                    <a:gd name="connsiteX10" fmla="*/ 109790 w 3267406"/>
                    <a:gd name="connsiteY10" fmla="*/ 54592 h 2279288"/>
                    <a:gd name="connsiteX0" fmla="*/ 109182 w 3157616"/>
                    <a:gd name="connsiteY0" fmla="*/ 0 h 2279288"/>
                    <a:gd name="connsiteX1" fmla="*/ 300251 w 3157616"/>
                    <a:gd name="connsiteY1" fmla="*/ 272956 h 2279288"/>
                    <a:gd name="connsiteX2" fmla="*/ 600502 w 3157616"/>
                    <a:gd name="connsiteY2" fmla="*/ 504968 h 2279288"/>
                    <a:gd name="connsiteX3" fmla="*/ 887105 w 3157616"/>
                    <a:gd name="connsiteY3" fmla="*/ 805218 h 2279288"/>
                    <a:gd name="connsiteX4" fmla="*/ 1392072 w 3157616"/>
                    <a:gd name="connsiteY4" fmla="*/ 1323833 h 2279288"/>
                    <a:gd name="connsiteX5" fmla="*/ 1883391 w 3157616"/>
                    <a:gd name="connsiteY5" fmla="*/ 1801505 h 2279288"/>
                    <a:gd name="connsiteX6" fmla="*/ 2606723 w 3157616"/>
                    <a:gd name="connsiteY6" fmla="*/ 2156347 h 2279288"/>
                    <a:gd name="connsiteX7" fmla="*/ 3125338 w 3157616"/>
                    <a:gd name="connsiteY7" fmla="*/ 2251881 h 2279288"/>
                    <a:gd name="connsiteX8" fmla="*/ 1651379 w 3157616"/>
                    <a:gd name="connsiteY8" fmla="*/ 2265528 h 2279288"/>
                    <a:gd name="connsiteX9" fmla="*/ 27296 w 3157616"/>
                    <a:gd name="connsiteY9" fmla="*/ 2279176 h 2279288"/>
                    <a:gd name="connsiteX10" fmla="*/ 0 w 3157616"/>
                    <a:gd name="connsiteY10" fmla="*/ 54592 h 2279288"/>
                    <a:gd name="connsiteX0" fmla="*/ 109182 w 3157616"/>
                    <a:gd name="connsiteY0" fmla="*/ 0 h 2279288"/>
                    <a:gd name="connsiteX1" fmla="*/ 300251 w 3157616"/>
                    <a:gd name="connsiteY1" fmla="*/ 272956 h 2279288"/>
                    <a:gd name="connsiteX2" fmla="*/ 600502 w 3157616"/>
                    <a:gd name="connsiteY2" fmla="*/ 504968 h 2279288"/>
                    <a:gd name="connsiteX3" fmla="*/ 887105 w 3157616"/>
                    <a:gd name="connsiteY3" fmla="*/ 805218 h 2279288"/>
                    <a:gd name="connsiteX4" fmla="*/ 1426507 w 3157616"/>
                    <a:gd name="connsiteY4" fmla="*/ 1279561 h 2279288"/>
                    <a:gd name="connsiteX5" fmla="*/ 1883391 w 3157616"/>
                    <a:gd name="connsiteY5" fmla="*/ 1801505 h 2279288"/>
                    <a:gd name="connsiteX6" fmla="*/ 2606723 w 3157616"/>
                    <a:gd name="connsiteY6" fmla="*/ 2156347 h 2279288"/>
                    <a:gd name="connsiteX7" fmla="*/ 3125338 w 3157616"/>
                    <a:gd name="connsiteY7" fmla="*/ 2251881 h 2279288"/>
                    <a:gd name="connsiteX8" fmla="*/ 1651379 w 3157616"/>
                    <a:gd name="connsiteY8" fmla="*/ 2265528 h 2279288"/>
                    <a:gd name="connsiteX9" fmla="*/ 27296 w 3157616"/>
                    <a:gd name="connsiteY9" fmla="*/ 2279176 h 2279288"/>
                    <a:gd name="connsiteX10" fmla="*/ 0 w 3157616"/>
                    <a:gd name="connsiteY10" fmla="*/ 54592 h 2279288"/>
                    <a:gd name="connsiteX0" fmla="*/ 109182 w 3157764"/>
                    <a:gd name="connsiteY0" fmla="*/ 0 h 2279288"/>
                    <a:gd name="connsiteX1" fmla="*/ 300251 w 3157764"/>
                    <a:gd name="connsiteY1" fmla="*/ 272956 h 2279288"/>
                    <a:gd name="connsiteX2" fmla="*/ 600502 w 3157764"/>
                    <a:gd name="connsiteY2" fmla="*/ 504968 h 2279288"/>
                    <a:gd name="connsiteX3" fmla="*/ 887105 w 3157764"/>
                    <a:gd name="connsiteY3" fmla="*/ 805218 h 2279288"/>
                    <a:gd name="connsiteX4" fmla="*/ 1426507 w 3157764"/>
                    <a:gd name="connsiteY4" fmla="*/ 1279561 h 2279288"/>
                    <a:gd name="connsiteX5" fmla="*/ 1866173 w 3157764"/>
                    <a:gd name="connsiteY5" fmla="*/ 1712962 h 2279288"/>
                    <a:gd name="connsiteX6" fmla="*/ 2606723 w 3157764"/>
                    <a:gd name="connsiteY6" fmla="*/ 2156347 h 2279288"/>
                    <a:gd name="connsiteX7" fmla="*/ 3125338 w 3157764"/>
                    <a:gd name="connsiteY7" fmla="*/ 2251881 h 2279288"/>
                    <a:gd name="connsiteX8" fmla="*/ 1651379 w 3157764"/>
                    <a:gd name="connsiteY8" fmla="*/ 2265528 h 2279288"/>
                    <a:gd name="connsiteX9" fmla="*/ 27296 w 3157764"/>
                    <a:gd name="connsiteY9" fmla="*/ 2279176 h 2279288"/>
                    <a:gd name="connsiteX10" fmla="*/ 0 w 3157764"/>
                    <a:gd name="connsiteY10" fmla="*/ 54592 h 2279288"/>
                    <a:gd name="connsiteX0" fmla="*/ 109182 w 3163046"/>
                    <a:gd name="connsiteY0" fmla="*/ 0 h 2279288"/>
                    <a:gd name="connsiteX1" fmla="*/ 300251 w 3163046"/>
                    <a:gd name="connsiteY1" fmla="*/ 272956 h 2279288"/>
                    <a:gd name="connsiteX2" fmla="*/ 600502 w 3163046"/>
                    <a:gd name="connsiteY2" fmla="*/ 504968 h 2279288"/>
                    <a:gd name="connsiteX3" fmla="*/ 887105 w 3163046"/>
                    <a:gd name="connsiteY3" fmla="*/ 805218 h 2279288"/>
                    <a:gd name="connsiteX4" fmla="*/ 1426507 w 3163046"/>
                    <a:gd name="connsiteY4" fmla="*/ 1279561 h 2279288"/>
                    <a:gd name="connsiteX5" fmla="*/ 1866173 w 3163046"/>
                    <a:gd name="connsiteY5" fmla="*/ 1712962 h 2279288"/>
                    <a:gd name="connsiteX6" fmla="*/ 2653190 w 3163046"/>
                    <a:gd name="connsiteY6" fmla="*/ 1923633 h 2279288"/>
                    <a:gd name="connsiteX7" fmla="*/ 3125338 w 3163046"/>
                    <a:gd name="connsiteY7" fmla="*/ 2251881 h 2279288"/>
                    <a:gd name="connsiteX8" fmla="*/ 1651379 w 3163046"/>
                    <a:gd name="connsiteY8" fmla="*/ 2265528 h 2279288"/>
                    <a:gd name="connsiteX9" fmla="*/ 27296 w 3163046"/>
                    <a:gd name="connsiteY9" fmla="*/ 2279176 h 2279288"/>
                    <a:gd name="connsiteX10" fmla="*/ 0 w 3163046"/>
                    <a:gd name="connsiteY10" fmla="*/ 54592 h 2279288"/>
                    <a:gd name="connsiteX0" fmla="*/ 109182 w 3163534"/>
                    <a:gd name="connsiteY0" fmla="*/ 0 h 2279288"/>
                    <a:gd name="connsiteX1" fmla="*/ 300251 w 3163534"/>
                    <a:gd name="connsiteY1" fmla="*/ 272956 h 2279288"/>
                    <a:gd name="connsiteX2" fmla="*/ 600502 w 3163534"/>
                    <a:gd name="connsiteY2" fmla="*/ 504968 h 2279288"/>
                    <a:gd name="connsiteX3" fmla="*/ 887105 w 3163534"/>
                    <a:gd name="connsiteY3" fmla="*/ 805218 h 2279288"/>
                    <a:gd name="connsiteX4" fmla="*/ 1426507 w 3163534"/>
                    <a:gd name="connsiteY4" fmla="*/ 1279561 h 2279288"/>
                    <a:gd name="connsiteX5" fmla="*/ 1819706 w 3163534"/>
                    <a:gd name="connsiteY5" fmla="*/ 1577213 h 2279288"/>
                    <a:gd name="connsiteX6" fmla="*/ 2653190 w 3163534"/>
                    <a:gd name="connsiteY6" fmla="*/ 1923633 h 2279288"/>
                    <a:gd name="connsiteX7" fmla="*/ 3125338 w 3163534"/>
                    <a:gd name="connsiteY7" fmla="*/ 2251881 h 2279288"/>
                    <a:gd name="connsiteX8" fmla="*/ 1651379 w 3163534"/>
                    <a:gd name="connsiteY8" fmla="*/ 2265528 h 2279288"/>
                    <a:gd name="connsiteX9" fmla="*/ 27296 w 3163534"/>
                    <a:gd name="connsiteY9" fmla="*/ 2279176 h 2279288"/>
                    <a:gd name="connsiteX10" fmla="*/ 0 w 3163534"/>
                    <a:gd name="connsiteY10" fmla="*/ 54592 h 2279288"/>
                    <a:gd name="connsiteX0" fmla="*/ 109182 w 3159649"/>
                    <a:gd name="connsiteY0" fmla="*/ 0 h 2279288"/>
                    <a:gd name="connsiteX1" fmla="*/ 300251 w 3159649"/>
                    <a:gd name="connsiteY1" fmla="*/ 272956 h 2279288"/>
                    <a:gd name="connsiteX2" fmla="*/ 600502 w 3159649"/>
                    <a:gd name="connsiteY2" fmla="*/ 504968 h 2279288"/>
                    <a:gd name="connsiteX3" fmla="*/ 887105 w 3159649"/>
                    <a:gd name="connsiteY3" fmla="*/ 805218 h 2279288"/>
                    <a:gd name="connsiteX4" fmla="*/ 1426507 w 3159649"/>
                    <a:gd name="connsiteY4" fmla="*/ 1279561 h 2279288"/>
                    <a:gd name="connsiteX5" fmla="*/ 1819706 w 3159649"/>
                    <a:gd name="connsiteY5" fmla="*/ 1577213 h 2279288"/>
                    <a:gd name="connsiteX6" fmla="*/ 2223113 w 3159649"/>
                    <a:gd name="connsiteY6" fmla="*/ 1834267 h 2279288"/>
                    <a:gd name="connsiteX7" fmla="*/ 2653190 w 3159649"/>
                    <a:gd name="connsiteY7" fmla="*/ 1923633 h 2279288"/>
                    <a:gd name="connsiteX8" fmla="*/ 3125338 w 3159649"/>
                    <a:gd name="connsiteY8" fmla="*/ 2251881 h 2279288"/>
                    <a:gd name="connsiteX9" fmla="*/ 1651379 w 3159649"/>
                    <a:gd name="connsiteY9" fmla="*/ 2265528 h 2279288"/>
                    <a:gd name="connsiteX10" fmla="*/ 27296 w 3159649"/>
                    <a:gd name="connsiteY10" fmla="*/ 2279176 h 2279288"/>
                    <a:gd name="connsiteX11" fmla="*/ 0 w 3159649"/>
                    <a:gd name="connsiteY11" fmla="*/ 54592 h 227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59649" h="2279288">
                      <a:moveTo>
                        <a:pt x="109182" y="0"/>
                      </a:moveTo>
                      <a:cubicBezTo>
                        <a:pt x="163773" y="94397"/>
                        <a:pt x="218364" y="188795"/>
                        <a:pt x="300251" y="272956"/>
                      </a:cubicBezTo>
                      <a:cubicBezTo>
                        <a:pt x="382138" y="357117"/>
                        <a:pt x="502693" y="416258"/>
                        <a:pt x="600502" y="504968"/>
                      </a:cubicBezTo>
                      <a:cubicBezTo>
                        <a:pt x="698311" y="593678"/>
                        <a:pt x="749438" y="676119"/>
                        <a:pt x="887105" y="805218"/>
                      </a:cubicBezTo>
                      <a:cubicBezTo>
                        <a:pt x="1024772" y="934317"/>
                        <a:pt x="1271074" y="1150895"/>
                        <a:pt x="1426507" y="1279561"/>
                      </a:cubicBezTo>
                      <a:cubicBezTo>
                        <a:pt x="1581940" y="1408227"/>
                        <a:pt x="1686939" y="1484762"/>
                        <a:pt x="1819706" y="1577213"/>
                      </a:cubicBezTo>
                      <a:cubicBezTo>
                        <a:pt x="1952473" y="1669664"/>
                        <a:pt x="2084199" y="1776530"/>
                        <a:pt x="2223113" y="1834267"/>
                      </a:cubicBezTo>
                      <a:cubicBezTo>
                        <a:pt x="2362027" y="1892004"/>
                        <a:pt x="2502819" y="1854031"/>
                        <a:pt x="2653190" y="1923633"/>
                      </a:cubicBezTo>
                      <a:cubicBezTo>
                        <a:pt x="2803561" y="1993235"/>
                        <a:pt x="3292307" y="2194899"/>
                        <a:pt x="3125338" y="2251881"/>
                      </a:cubicBezTo>
                      <a:cubicBezTo>
                        <a:pt x="2958370" y="2308864"/>
                        <a:pt x="2169994" y="2249606"/>
                        <a:pt x="1651379" y="2265528"/>
                      </a:cubicBezTo>
                      <a:cubicBezTo>
                        <a:pt x="1132764" y="2281450"/>
                        <a:pt x="520890" y="2279176"/>
                        <a:pt x="27296" y="2279176"/>
                      </a:cubicBezTo>
                      <a:lnTo>
                        <a:pt x="0" y="54592"/>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0" name="Forme libre 119"/>
                <p:cNvSpPr/>
                <p:nvPr/>
              </p:nvSpPr>
              <p:spPr>
                <a:xfrm>
                  <a:off x="3343701" y="3303555"/>
                  <a:ext cx="2187545" cy="2810774"/>
                </a:xfrm>
                <a:custGeom>
                  <a:avLst/>
                  <a:gdLst>
                    <a:gd name="connsiteX0" fmla="*/ 0 w 2398480"/>
                    <a:gd name="connsiteY0" fmla="*/ 2789470 h 3047420"/>
                    <a:gd name="connsiteX1" fmla="*/ 627798 w 2398480"/>
                    <a:gd name="connsiteY1" fmla="*/ 2489220 h 3047420"/>
                    <a:gd name="connsiteX2" fmla="*/ 1446663 w 2398480"/>
                    <a:gd name="connsiteY2" fmla="*/ 1888718 h 3047420"/>
                    <a:gd name="connsiteX3" fmla="*/ 1733266 w 2398480"/>
                    <a:gd name="connsiteY3" fmla="*/ 1574820 h 3047420"/>
                    <a:gd name="connsiteX4" fmla="*/ 2006221 w 2398480"/>
                    <a:gd name="connsiteY4" fmla="*/ 1015261 h 3047420"/>
                    <a:gd name="connsiteX5" fmla="*/ 2074460 w 2398480"/>
                    <a:gd name="connsiteY5" fmla="*/ 510294 h 3047420"/>
                    <a:gd name="connsiteX6" fmla="*/ 2074460 w 2398480"/>
                    <a:gd name="connsiteY6" fmla="*/ 87214 h 3047420"/>
                    <a:gd name="connsiteX7" fmla="*/ 2347415 w 2398480"/>
                    <a:gd name="connsiteY7" fmla="*/ 87214 h 3047420"/>
                    <a:gd name="connsiteX8" fmla="*/ 2388359 w 2398480"/>
                    <a:gd name="connsiteY8" fmla="*/ 1015261 h 3047420"/>
                    <a:gd name="connsiteX9" fmla="*/ 2224586 w 2398480"/>
                    <a:gd name="connsiteY9" fmla="*/ 2803118 h 3047420"/>
                    <a:gd name="connsiteX10" fmla="*/ 1351129 w 2398480"/>
                    <a:gd name="connsiteY10" fmla="*/ 2980539 h 3047420"/>
                    <a:gd name="connsiteX11" fmla="*/ 163774 w 2398480"/>
                    <a:gd name="connsiteY11" fmla="*/ 3035130 h 3047420"/>
                    <a:gd name="connsiteX12" fmla="*/ 54592 w 2398480"/>
                    <a:gd name="connsiteY12" fmla="*/ 2762175 h 3047420"/>
                    <a:gd name="connsiteX0" fmla="*/ 0 w 2397714"/>
                    <a:gd name="connsiteY0" fmla="*/ 2715058 h 2973008"/>
                    <a:gd name="connsiteX1" fmla="*/ 627798 w 2397714"/>
                    <a:gd name="connsiteY1" fmla="*/ 2414808 h 2973008"/>
                    <a:gd name="connsiteX2" fmla="*/ 1446663 w 2397714"/>
                    <a:gd name="connsiteY2" fmla="*/ 1814306 h 2973008"/>
                    <a:gd name="connsiteX3" fmla="*/ 1733266 w 2397714"/>
                    <a:gd name="connsiteY3" fmla="*/ 1500408 h 2973008"/>
                    <a:gd name="connsiteX4" fmla="*/ 2006221 w 2397714"/>
                    <a:gd name="connsiteY4" fmla="*/ 940849 h 2973008"/>
                    <a:gd name="connsiteX5" fmla="*/ 2074460 w 2397714"/>
                    <a:gd name="connsiteY5" fmla="*/ 435882 h 2973008"/>
                    <a:gd name="connsiteX6" fmla="*/ 2074460 w 2397714"/>
                    <a:gd name="connsiteY6" fmla="*/ 12802 h 2973008"/>
                    <a:gd name="connsiteX7" fmla="*/ 2388359 w 2397714"/>
                    <a:gd name="connsiteY7" fmla="*/ 940849 h 2973008"/>
                    <a:gd name="connsiteX8" fmla="*/ 2224586 w 2397714"/>
                    <a:gd name="connsiteY8" fmla="*/ 2728706 h 2973008"/>
                    <a:gd name="connsiteX9" fmla="*/ 1351129 w 2397714"/>
                    <a:gd name="connsiteY9" fmla="*/ 2906127 h 2973008"/>
                    <a:gd name="connsiteX10" fmla="*/ 163774 w 2397714"/>
                    <a:gd name="connsiteY10" fmla="*/ 2960718 h 2973008"/>
                    <a:gd name="connsiteX11" fmla="*/ 54592 w 2397714"/>
                    <a:gd name="connsiteY11" fmla="*/ 2687763 h 2973008"/>
                    <a:gd name="connsiteX0" fmla="*/ 0 w 2257686"/>
                    <a:gd name="connsiteY0" fmla="*/ 2820800 h 3094583"/>
                    <a:gd name="connsiteX1" fmla="*/ 627798 w 2257686"/>
                    <a:gd name="connsiteY1" fmla="*/ 2520550 h 3094583"/>
                    <a:gd name="connsiteX2" fmla="*/ 1446663 w 2257686"/>
                    <a:gd name="connsiteY2" fmla="*/ 1920048 h 3094583"/>
                    <a:gd name="connsiteX3" fmla="*/ 1733266 w 2257686"/>
                    <a:gd name="connsiteY3" fmla="*/ 1606150 h 3094583"/>
                    <a:gd name="connsiteX4" fmla="*/ 2006221 w 2257686"/>
                    <a:gd name="connsiteY4" fmla="*/ 1046591 h 3094583"/>
                    <a:gd name="connsiteX5" fmla="*/ 2074460 w 2257686"/>
                    <a:gd name="connsiteY5" fmla="*/ 541624 h 3094583"/>
                    <a:gd name="connsiteX6" fmla="*/ 2074460 w 2257686"/>
                    <a:gd name="connsiteY6" fmla="*/ 118544 h 3094583"/>
                    <a:gd name="connsiteX7" fmla="*/ 2224586 w 2257686"/>
                    <a:gd name="connsiteY7" fmla="*/ 2834448 h 3094583"/>
                    <a:gd name="connsiteX8" fmla="*/ 1351129 w 2257686"/>
                    <a:gd name="connsiteY8" fmla="*/ 3011869 h 3094583"/>
                    <a:gd name="connsiteX9" fmla="*/ 163774 w 2257686"/>
                    <a:gd name="connsiteY9" fmla="*/ 3066460 h 3094583"/>
                    <a:gd name="connsiteX10" fmla="*/ 54592 w 2257686"/>
                    <a:gd name="connsiteY10" fmla="*/ 2793505 h 3094583"/>
                    <a:gd name="connsiteX0" fmla="*/ 0 w 2130658"/>
                    <a:gd name="connsiteY0" fmla="*/ 2832765 h 3090715"/>
                    <a:gd name="connsiteX1" fmla="*/ 627798 w 2130658"/>
                    <a:gd name="connsiteY1" fmla="*/ 2532515 h 3090715"/>
                    <a:gd name="connsiteX2" fmla="*/ 1446663 w 2130658"/>
                    <a:gd name="connsiteY2" fmla="*/ 1932013 h 3090715"/>
                    <a:gd name="connsiteX3" fmla="*/ 1733266 w 2130658"/>
                    <a:gd name="connsiteY3" fmla="*/ 1618115 h 3090715"/>
                    <a:gd name="connsiteX4" fmla="*/ 2006221 w 2130658"/>
                    <a:gd name="connsiteY4" fmla="*/ 1058556 h 3090715"/>
                    <a:gd name="connsiteX5" fmla="*/ 2074460 w 2130658"/>
                    <a:gd name="connsiteY5" fmla="*/ 553589 h 3090715"/>
                    <a:gd name="connsiteX6" fmla="*/ 2074460 w 2130658"/>
                    <a:gd name="connsiteY6" fmla="*/ 130509 h 3090715"/>
                    <a:gd name="connsiteX7" fmla="*/ 1351129 w 2130658"/>
                    <a:gd name="connsiteY7" fmla="*/ 3023834 h 3090715"/>
                    <a:gd name="connsiteX8" fmla="*/ 163774 w 2130658"/>
                    <a:gd name="connsiteY8" fmla="*/ 3078425 h 3090715"/>
                    <a:gd name="connsiteX9" fmla="*/ 54592 w 2130658"/>
                    <a:gd name="connsiteY9" fmla="*/ 2805470 h 3090715"/>
                    <a:gd name="connsiteX0" fmla="*/ 37159 w 2242605"/>
                    <a:gd name="connsiteY0" fmla="*/ 2823551 h 3070006"/>
                    <a:gd name="connsiteX1" fmla="*/ 664957 w 2242605"/>
                    <a:gd name="connsiteY1" fmla="*/ 2523301 h 3070006"/>
                    <a:gd name="connsiteX2" fmla="*/ 1483822 w 2242605"/>
                    <a:gd name="connsiteY2" fmla="*/ 1922799 h 3070006"/>
                    <a:gd name="connsiteX3" fmla="*/ 1770425 w 2242605"/>
                    <a:gd name="connsiteY3" fmla="*/ 1608901 h 3070006"/>
                    <a:gd name="connsiteX4" fmla="*/ 2043380 w 2242605"/>
                    <a:gd name="connsiteY4" fmla="*/ 1049342 h 3070006"/>
                    <a:gd name="connsiteX5" fmla="*/ 2111619 w 2242605"/>
                    <a:gd name="connsiteY5" fmla="*/ 544375 h 3070006"/>
                    <a:gd name="connsiteX6" fmla="*/ 2111619 w 2242605"/>
                    <a:gd name="connsiteY6" fmla="*/ 121295 h 3070006"/>
                    <a:gd name="connsiteX7" fmla="*/ 2097972 w 2242605"/>
                    <a:gd name="connsiteY7" fmla="*/ 2878142 h 3070006"/>
                    <a:gd name="connsiteX8" fmla="*/ 200933 w 2242605"/>
                    <a:gd name="connsiteY8" fmla="*/ 3069211 h 3070006"/>
                    <a:gd name="connsiteX9" fmla="*/ 91751 w 2242605"/>
                    <a:gd name="connsiteY9" fmla="*/ 2796256 h 3070006"/>
                    <a:gd name="connsiteX0" fmla="*/ 37159 w 2127696"/>
                    <a:gd name="connsiteY0" fmla="*/ 2823551 h 3204024"/>
                    <a:gd name="connsiteX1" fmla="*/ 664957 w 2127696"/>
                    <a:gd name="connsiteY1" fmla="*/ 2523301 h 3204024"/>
                    <a:gd name="connsiteX2" fmla="*/ 1483822 w 2127696"/>
                    <a:gd name="connsiteY2" fmla="*/ 1922799 h 3204024"/>
                    <a:gd name="connsiteX3" fmla="*/ 1770425 w 2127696"/>
                    <a:gd name="connsiteY3" fmla="*/ 1608901 h 3204024"/>
                    <a:gd name="connsiteX4" fmla="*/ 2043380 w 2127696"/>
                    <a:gd name="connsiteY4" fmla="*/ 1049342 h 3204024"/>
                    <a:gd name="connsiteX5" fmla="*/ 2111619 w 2127696"/>
                    <a:gd name="connsiteY5" fmla="*/ 544375 h 3204024"/>
                    <a:gd name="connsiteX6" fmla="*/ 2111619 w 2127696"/>
                    <a:gd name="connsiteY6" fmla="*/ 121295 h 3204024"/>
                    <a:gd name="connsiteX7" fmla="*/ 2097972 w 2127696"/>
                    <a:gd name="connsiteY7" fmla="*/ 2878142 h 3204024"/>
                    <a:gd name="connsiteX8" fmla="*/ 200933 w 2127696"/>
                    <a:gd name="connsiteY8" fmla="*/ 3069211 h 3204024"/>
                    <a:gd name="connsiteX9" fmla="*/ 91751 w 2127696"/>
                    <a:gd name="connsiteY9" fmla="*/ 2796256 h 3204024"/>
                    <a:gd name="connsiteX0" fmla="*/ 37159 w 2133677"/>
                    <a:gd name="connsiteY0" fmla="*/ 2823551 h 3159135"/>
                    <a:gd name="connsiteX1" fmla="*/ 664957 w 2133677"/>
                    <a:gd name="connsiteY1" fmla="*/ 2523301 h 3159135"/>
                    <a:gd name="connsiteX2" fmla="*/ 1483822 w 2133677"/>
                    <a:gd name="connsiteY2" fmla="*/ 1922799 h 3159135"/>
                    <a:gd name="connsiteX3" fmla="*/ 1770425 w 2133677"/>
                    <a:gd name="connsiteY3" fmla="*/ 1608901 h 3159135"/>
                    <a:gd name="connsiteX4" fmla="*/ 2043380 w 2133677"/>
                    <a:gd name="connsiteY4" fmla="*/ 1049342 h 3159135"/>
                    <a:gd name="connsiteX5" fmla="*/ 2111619 w 2133677"/>
                    <a:gd name="connsiteY5" fmla="*/ 544375 h 3159135"/>
                    <a:gd name="connsiteX6" fmla="*/ 2111619 w 2133677"/>
                    <a:gd name="connsiteY6" fmla="*/ 121295 h 3159135"/>
                    <a:gd name="connsiteX7" fmla="*/ 2097972 w 2133677"/>
                    <a:gd name="connsiteY7" fmla="*/ 2878142 h 3159135"/>
                    <a:gd name="connsiteX8" fmla="*/ 200933 w 2133677"/>
                    <a:gd name="connsiteY8" fmla="*/ 3069211 h 3159135"/>
                    <a:gd name="connsiteX9" fmla="*/ 91751 w 2133677"/>
                    <a:gd name="connsiteY9" fmla="*/ 2796256 h 3159135"/>
                    <a:gd name="connsiteX0" fmla="*/ 0 w 2213529"/>
                    <a:gd name="connsiteY0" fmla="*/ 2823551 h 3060297"/>
                    <a:gd name="connsiteX1" fmla="*/ 627798 w 2213529"/>
                    <a:gd name="connsiteY1" fmla="*/ 2523301 h 3060297"/>
                    <a:gd name="connsiteX2" fmla="*/ 1446663 w 2213529"/>
                    <a:gd name="connsiteY2" fmla="*/ 1922799 h 3060297"/>
                    <a:gd name="connsiteX3" fmla="*/ 1733266 w 2213529"/>
                    <a:gd name="connsiteY3" fmla="*/ 1608901 h 3060297"/>
                    <a:gd name="connsiteX4" fmla="*/ 2006221 w 2213529"/>
                    <a:gd name="connsiteY4" fmla="*/ 1049342 h 3060297"/>
                    <a:gd name="connsiteX5" fmla="*/ 2074460 w 2213529"/>
                    <a:gd name="connsiteY5" fmla="*/ 544375 h 3060297"/>
                    <a:gd name="connsiteX6" fmla="*/ 2074460 w 2213529"/>
                    <a:gd name="connsiteY6" fmla="*/ 121295 h 3060297"/>
                    <a:gd name="connsiteX7" fmla="*/ 2060813 w 2213529"/>
                    <a:gd name="connsiteY7" fmla="*/ 2878142 h 3060297"/>
                    <a:gd name="connsiteX8" fmla="*/ 54592 w 2213529"/>
                    <a:gd name="connsiteY8" fmla="*/ 2796256 h 3060297"/>
                    <a:gd name="connsiteX0" fmla="*/ 0 w 2213529"/>
                    <a:gd name="connsiteY0" fmla="*/ 2823551 h 3090922"/>
                    <a:gd name="connsiteX1" fmla="*/ 627798 w 2213529"/>
                    <a:gd name="connsiteY1" fmla="*/ 2523301 h 3090922"/>
                    <a:gd name="connsiteX2" fmla="*/ 1446663 w 2213529"/>
                    <a:gd name="connsiteY2" fmla="*/ 1922799 h 3090922"/>
                    <a:gd name="connsiteX3" fmla="*/ 1733266 w 2213529"/>
                    <a:gd name="connsiteY3" fmla="*/ 1608901 h 3090922"/>
                    <a:gd name="connsiteX4" fmla="*/ 2006221 w 2213529"/>
                    <a:gd name="connsiteY4" fmla="*/ 1049342 h 3090922"/>
                    <a:gd name="connsiteX5" fmla="*/ 2074460 w 2213529"/>
                    <a:gd name="connsiteY5" fmla="*/ 544375 h 3090922"/>
                    <a:gd name="connsiteX6" fmla="*/ 2074460 w 2213529"/>
                    <a:gd name="connsiteY6" fmla="*/ 121295 h 3090922"/>
                    <a:gd name="connsiteX7" fmla="*/ 2060813 w 2213529"/>
                    <a:gd name="connsiteY7" fmla="*/ 2878142 h 3090922"/>
                    <a:gd name="connsiteX8" fmla="*/ 54592 w 2213529"/>
                    <a:gd name="connsiteY8" fmla="*/ 2891790 h 3090922"/>
                    <a:gd name="connsiteX0" fmla="*/ 0 w 2117612"/>
                    <a:gd name="connsiteY0" fmla="*/ 2823551 h 3073013"/>
                    <a:gd name="connsiteX1" fmla="*/ 627798 w 2117612"/>
                    <a:gd name="connsiteY1" fmla="*/ 2523301 h 3073013"/>
                    <a:gd name="connsiteX2" fmla="*/ 1446663 w 2117612"/>
                    <a:gd name="connsiteY2" fmla="*/ 1922799 h 3073013"/>
                    <a:gd name="connsiteX3" fmla="*/ 1733266 w 2117612"/>
                    <a:gd name="connsiteY3" fmla="*/ 1608901 h 3073013"/>
                    <a:gd name="connsiteX4" fmla="*/ 2006221 w 2117612"/>
                    <a:gd name="connsiteY4" fmla="*/ 1049342 h 3073013"/>
                    <a:gd name="connsiteX5" fmla="*/ 2074460 w 2117612"/>
                    <a:gd name="connsiteY5" fmla="*/ 544375 h 3073013"/>
                    <a:gd name="connsiteX6" fmla="*/ 2074460 w 2117612"/>
                    <a:gd name="connsiteY6" fmla="*/ 121295 h 3073013"/>
                    <a:gd name="connsiteX7" fmla="*/ 2060813 w 2117612"/>
                    <a:gd name="connsiteY7" fmla="*/ 2878142 h 3073013"/>
                    <a:gd name="connsiteX8" fmla="*/ 1351129 w 2117612"/>
                    <a:gd name="connsiteY8" fmla="*/ 2850847 h 3073013"/>
                    <a:gd name="connsiteX9" fmla="*/ 54592 w 2117612"/>
                    <a:gd name="connsiteY9" fmla="*/ 2891790 h 3073013"/>
                    <a:gd name="connsiteX0" fmla="*/ 0 w 2168066"/>
                    <a:gd name="connsiteY0" fmla="*/ 2823551 h 3081848"/>
                    <a:gd name="connsiteX1" fmla="*/ 627798 w 2168066"/>
                    <a:gd name="connsiteY1" fmla="*/ 2523301 h 3081848"/>
                    <a:gd name="connsiteX2" fmla="*/ 1446663 w 2168066"/>
                    <a:gd name="connsiteY2" fmla="*/ 1922799 h 3081848"/>
                    <a:gd name="connsiteX3" fmla="*/ 1733266 w 2168066"/>
                    <a:gd name="connsiteY3" fmla="*/ 1608901 h 3081848"/>
                    <a:gd name="connsiteX4" fmla="*/ 2006221 w 2168066"/>
                    <a:gd name="connsiteY4" fmla="*/ 1049342 h 3081848"/>
                    <a:gd name="connsiteX5" fmla="*/ 2074460 w 2168066"/>
                    <a:gd name="connsiteY5" fmla="*/ 544375 h 3081848"/>
                    <a:gd name="connsiteX6" fmla="*/ 2074460 w 2168066"/>
                    <a:gd name="connsiteY6" fmla="*/ 121295 h 3081848"/>
                    <a:gd name="connsiteX7" fmla="*/ 2060813 w 2168066"/>
                    <a:gd name="connsiteY7" fmla="*/ 2878142 h 3081848"/>
                    <a:gd name="connsiteX8" fmla="*/ 668741 w 2168066"/>
                    <a:gd name="connsiteY8" fmla="*/ 2878143 h 3081848"/>
                    <a:gd name="connsiteX9" fmla="*/ 54592 w 2168066"/>
                    <a:gd name="connsiteY9" fmla="*/ 2891790 h 3081848"/>
                    <a:gd name="connsiteX0" fmla="*/ 0 w 2168066"/>
                    <a:gd name="connsiteY0" fmla="*/ 2823551 h 3081848"/>
                    <a:gd name="connsiteX1" fmla="*/ 627798 w 2168066"/>
                    <a:gd name="connsiteY1" fmla="*/ 2523301 h 3081848"/>
                    <a:gd name="connsiteX2" fmla="*/ 1446663 w 2168066"/>
                    <a:gd name="connsiteY2" fmla="*/ 1922799 h 3081848"/>
                    <a:gd name="connsiteX3" fmla="*/ 1733266 w 2168066"/>
                    <a:gd name="connsiteY3" fmla="*/ 1608901 h 3081848"/>
                    <a:gd name="connsiteX4" fmla="*/ 2006221 w 2168066"/>
                    <a:gd name="connsiteY4" fmla="*/ 1049342 h 3081848"/>
                    <a:gd name="connsiteX5" fmla="*/ 2074460 w 2168066"/>
                    <a:gd name="connsiteY5" fmla="*/ 544375 h 3081848"/>
                    <a:gd name="connsiteX6" fmla="*/ 2074460 w 2168066"/>
                    <a:gd name="connsiteY6" fmla="*/ 121295 h 3081848"/>
                    <a:gd name="connsiteX7" fmla="*/ 2060813 w 2168066"/>
                    <a:gd name="connsiteY7" fmla="*/ 2878142 h 3081848"/>
                    <a:gd name="connsiteX8" fmla="*/ 668741 w 2168066"/>
                    <a:gd name="connsiteY8" fmla="*/ 2878143 h 3081848"/>
                    <a:gd name="connsiteX9" fmla="*/ 54592 w 2168066"/>
                    <a:gd name="connsiteY9" fmla="*/ 2891790 h 3081848"/>
                    <a:gd name="connsiteX0" fmla="*/ 0 w 2168066"/>
                    <a:gd name="connsiteY0" fmla="*/ 2823551 h 2902475"/>
                    <a:gd name="connsiteX1" fmla="*/ 627798 w 2168066"/>
                    <a:gd name="connsiteY1" fmla="*/ 2523301 h 2902475"/>
                    <a:gd name="connsiteX2" fmla="*/ 1446663 w 2168066"/>
                    <a:gd name="connsiteY2" fmla="*/ 1922799 h 2902475"/>
                    <a:gd name="connsiteX3" fmla="*/ 1733266 w 2168066"/>
                    <a:gd name="connsiteY3" fmla="*/ 1608901 h 2902475"/>
                    <a:gd name="connsiteX4" fmla="*/ 2006221 w 2168066"/>
                    <a:gd name="connsiteY4" fmla="*/ 1049342 h 2902475"/>
                    <a:gd name="connsiteX5" fmla="*/ 2074460 w 2168066"/>
                    <a:gd name="connsiteY5" fmla="*/ 544375 h 2902475"/>
                    <a:gd name="connsiteX6" fmla="*/ 2074460 w 2168066"/>
                    <a:gd name="connsiteY6" fmla="*/ 121295 h 2902475"/>
                    <a:gd name="connsiteX7" fmla="*/ 2060813 w 2168066"/>
                    <a:gd name="connsiteY7" fmla="*/ 2878142 h 2902475"/>
                    <a:gd name="connsiteX8" fmla="*/ 668741 w 2168066"/>
                    <a:gd name="connsiteY8" fmla="*/ 2878143 h 2902475"/>
                    <a:gd name="connsiteX9" fmla="*/ 54592 w 2168066"/>
                    <a:gd name="connsiteY9" fmla="*/ 2891790 h 2902475"/>
                    <a:gd name="connsiteX0" fmla="*/ 0 w 2168066"/>
                    <a:gd name="connsiteY0" fmla="*/ 2823551 h 2878275"/>
                    <a:gd name="connsiteX1" fmla="*/ 627798 w 2168066"/>
                    <a:gd name="connsiteY1" fmla="*/ 2523301 h 2878275"/>
                    <a:gd name="connsiteX2" fmla="*/ 1446663 w 2168066"/>
                    <a:gd name="connsiteY2" fmla="*/ 1922799 h 2878275"/>
                    <a:gd name="connsiteX3" fmla="*/ 1733266 w 2168066"/>
                    <a:gd name="connsiteY3" fmla="*/ 1608901 h 2878275"/>
                    <a:gd name="connsiteX4" fmla="*/ 2006221 w 2168066"/>
                    <a:gd name="connsiteY4" fmla="*/ 1049342 h 2878275"/>
                    <a:gd name="connsiteX5" fmla="*/ 2074460 w 2168066"/>
                    <a:gd name="connsiteY5" fmla="*/ 544375 h 2878275"/>
                    <a:gd name="connsiteX6" fmla="*/ 2074460 w 2168066"/>
                    <a:gd name="connsiteY6" fmla="*/ 121295 h 2878275"/>
                    <a:gd name="connsiteX7" fmla="*/ 2060813 w 2168066"/>
                    <a:gd name="connsiteY7" fmla="*/ 2878142 h 2878275"/>
                    <a:gd name="connsiteX8" fmla="*/ 668741 w 2168066"/>
                    <a:gd name="connsiteY8" fmla="*/ 2878143 h 2878275"/>
                    <a:gd name="connsiteX9" fmla="*/ 40944 w 2168066"/>
                    <a:gd name="connsiteY9" fmla="*/ 2823551 h 2878275"/>
                    <a:gd name="connsiteX0" fmla="*/ 0 w 2187545"/>
                    <a:gd name="connsiteY0" fmla="*/ 2756050 h 2810774"/>
                    <a:gd name="connsiteX1" fmla="*/ 627798 w 2187545"/>
                    <a:gd name="connsiteY1" fmla="*/ 2455800 h 2810774"/>
                    <a:gd name="connsiteX2" fmla="*/ 1446663 w 2187545"/>
                    <a:gd name="connsiteY2" fmla="*/ 1855298 h 2810774"/>
                    <a:gd name="connsiteX3" fmla="*/ 1733266 w 2187545"/>
                    <a:gd name="connsiteY3" fmla="*/ 1541400 h 2810774"/>
                    <a:gd name="connsiteX4" fmla="*/ 2006221 w 2187545"/>
                    <a:gd name="connsiteY4" fmla="*/ 981841 h 2810774"/>
                    <a:gd name="connsiteX5" fmla="*/ 2074460 w 2187545"/>
                    <a:gd name="connsiteY5" fmla="*/ 476874 h 2810774"/>
                    <a:gd name="connsiteX6" fmla="*/ 2074460 w 2187545"/>
                    <a:gd name="connsiteY6" fmla="*/ 53794 h 2810774"/>
                    <a:gd name="connsiteX7" fmla="*/ 2115403 w 2187545"/>
                    <a:gd name="connsiteY7" fmla="*/ 1759765 h 2810774"/>
                    <a:gd name="connsiteX8" fmla="*/ 2060813 w 2187545"/>
                    <a:gd name="connsiteY8" fmla="*/ 2810641 h 2810774"/>
                    <a:gd name="connsiteX9" fmla="*/ 668741 w 2187545"/>
                    <a:gd name="connsiteY9" fmla="*/ 2810642 h 2810774"/>
                    <a:gd name="connsiteX10" fmla="*/ 40944 w 2187545"/>
                    <a:gd name="connsiteY10" fmla="*/ 2756050 h 281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7545" h="2810774">
                      <a:moveTo>
                        <a:pt x="0" y="2756050"/>
                      </a:moveTo>
                      <a:cubicBezTo>
                        <a:pt x="193344" y="2680987"/>
                        <a:pt x="386688" y="2605925"/>
                        <a:pt x="627798" y="2455800"/>
                      </a:cubicBezTo>
                      <a:cubicBezTo>
                        <a:pt x="868908" y="2305675"/>
                        <a:pt x="1262418" y="2007698"/>
                        <a:pt x="1446663" y="1855298"/>
                      </a:cubicBezTo>
                      <a:cubicBezTo>
                        <a:pt x="1630908" y="1702898"/>
                        <a:pt x="1640006" y="1686976"/>
                        <a:pt x="1733266" y="1541400"/>
                      </a:cubicBezTo>
                      <a:cubicBezTo>
                        <a:pt x="1826526" y="1395824"/>
                        <a:pt x="1949355" y="1159262"/>
                        <a:pt x="2006221" y="981841"/>
                      </a:cubicBezTo>
                      <a:cubicBezTo>
                        <a:pt x="2063087" y="804420"/>
                        <a:pt x="2063087" y="631548"/>
                        <a:pt x="2074460" y="476874"/>
                      </a:cubicBezTo>
                      <a:cubicBezTo>
                        <a:pt x="2085833" y="322199"/>
                        <a:pt x="2067636" y="-160021"/>
                        <a:pt x="2074460" y="53794"/>
                      </a:cubicBezTo>
                      <a:cubicBezTo>
                        <a:pt x="2081284" y="267609"/>
                        <a:pt x="2117678" y="1300291"/>
                        <a:pt x="2115403" y="1759765"/>
                      </a:cubicBezTo>
                      <a:cubicBezTo>
                        <a:pt x="2113129" y="2219240"/>
                        <a:pt x="2311022" y="2633220"/>
                        <a:pt x="2060813" y="2810641"/>
                      </a:cubicBezTo>
                      <a:cubicBezTo>
                        <a:pt x="1621811" y="2765149"/>
                        <a:pt x="1003111" y="2808367"/>
                        <a:pt x="668741" y="2810642"/>
                      </a:cubicBezTo>
                      <a:cubicBezTo>
                        <a:pt x="334371" y="2812917"/>
                        <a:pt x="277505" y="2785620"/>
                        <a:pt x="40944" y="2756050"/>
                      </a:cubicBez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99" name="Groupe 98"/>
              <p:cNvGrpSpPr/>
              <p:nvPr/>
            </p:nvGrpSpPr>
            <p:grpSpPr>
              <a:xfrm>
                <a:off x="812732" y="2810650"/>
                <a:ext cx="1386560" cy="3469940"/>
                <a:chOff x="4282514" y="323850"/>
                <a:chExt cx="1196428" cy="4143747"/>
              </a:xfrm>
              <a:noFill/>
              <a:scene3d>
                <a:camera prst="orthographicFront">
                  <a:rot lat="0" lon="10800000" rev="0"/>
                </a:camera>
                <a:lightRig rig="threePt" dir="t"/>
              </a:scene3d>
            </p:grpSpPr>
            <p:sp>
              <p:nvSpPr>
                <p:cNvPr id="113" name="Forme libre 112"/>
                <p:cNvSpPr/>
                <p:nvPr/>
              </p:nvSpPr>
              <p:spPr>
                <a:xfrm>
                  <a:off x="4282514" y="323850"/>
                  <a:ext cx="213286" cy="809625"/>
                </a:xfrm>
                <a:custGeom>
                  <a:avLst/>
                  <a:gdLst>
                    <a:gd name="connsiteX0" fmla="*/ 98986 w 213286"/>
                    <a:gd name="connsiteY0" fmla="*/ 0 h 809625"/>
                    <a:gd name="connsiteX1" fmla="*/ 3736 w 213286"/>
                    <a:gd name="connsiteY1" fmla="*/ 533400 h 809625"/>
                    <a:gd name="connsiteX2" fmla="*/ 213286 w 213286"/>
                    <a:gd name="connsiteY2" fmla="*/ 809625 h 809625"/>
                  </a:gdLst>
                  <a:ahLst/>
                  <a:cxnLst>
                    <a:cxn ang="0">
                      <a:pos x="connsiteX0" y="connsiteY0"/>
                    </a:cxn>
                    <a:cxn ang="0">
                      <a:pos x="connsiteX1" y="connsiteY1"/>
                    </a:cxn>
                    <a:cxn ang="0">
                      <a:pos x="connsiteX2" y="connsiteY2"/>
                    </a:cxn>
                  </a:cxnLst>
                  <a:rect l="l" t="t" r="r" b="b"/>
                  <a:pathLst>
                    <a:path w="213286" h="809625">
                      <a:moveTo>
                        <a:pt x="98986" y="0"/>
                      </a:moveTo>
                      <a:cubicBezTo>
                        <a:pt x="41836" y="199231"/>
                        <a:pt x="-15314" y="398463"/>
                        <a:pt x="3736" y="533400"/>
                      </a:cubicBezTo>
                      <a:cubicBezTo>
                        <a:pt x="22786" y="668338"/>
                        <a:pt x="118036" y="738981"/>
                        <a:pt x="213286" y="809625"/>
                      </a:cubicBezTo>
                    </a:path>
                  </a:pathLst>
                </a:custGeom>
                <a:grpFill/>
                <a:ln>
                  <a:solidFill>
                    <a:srgbClr val="FF0000"/>
                  </a:solidFill>
                </a:ln>
                <a:sp3d contourW="12700">
                  <a:contourClr>
                    <a:schemeClr val="accent2">
                      <a:lumMod val="60000"/>
                      <a:lumOff val="40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a:ea typeface="+mn-ea"/>
                    <a:cs typeface="+mn-cs"/>
                  </a:endParaRPr>
                </a:p>
              </p:txBody>
            </p:sp>
            <p:sp>
              <p:nvSpPr>
                <p:cNvPr id="114" name="Forme libre 113"/>
                <p:cNvSpPr/>
                <p:nvPr/>
              </p:nvSpPr>
              <p:spPr>
                <a:xfrm>
                  <a:off x="4370951" y="567007"/>
                  <a:ext cx="1107991" cy="3900590"/>
                </a:xfrm>
                <a:custGeom>
                  <a:avLst/>
                  <a:gdLst>
                    <a:gd name="connsiteX0" fmla="*/ 80733 w 1121025"/>
                    <a:gd name="connsiteY0" fmla="*/ 590550 h 3952986"/>
                    <a:gd name="connsiteX1" fmla="*/ 90258 w 1121025"/>
                    <a:gd name="connsiteY1" fmla="*/ 1190625 h 3952986"/>
                    <a:gd name="connsiteX2" fmla="*/ 195033 w 1121025"/>
                    <a:gd name="connsiteY2" fmla="*/ 1647825 h 3952986"/>
                    <a:gd name="connsiteX3" fmla="*/ 147408 w 1121025"/>
                    <a:gd name="connsiteY3" fmla="*/ 1800225 h 3952986"/>
                    <a:gd name="connsiteX4" fmla="*/ 147408 w 1121025"/>
                    <a:gd name="connsiteY4" fmla="*/ 1905000 h 3952986"/>
                    <a:gd name="connsiteX5" fmla="*/ 118833 w 1121025"/>
                    <a:gd name="connsiteY5" fmla="*/ 2038350 h 3952986"/>
                    <a:gd name="connsiteX6" fmla="*/ 4533 w 1121025"/>
                    <a:gd name="connsiteY6" fmla="*/ 2276475 h 3952986"/>
                    <a:gd name="connsiteX7" fmla="*/ 33108 w 1121025"/>
                    <a:gd name="connsiteY7" fmla="*/ 2657475 h 3952986"/>
                    <a:gd name="connsiteX8" fmla="*/ 128358 w 1121025"/>
                    <a:gd name="connsiteY8" fmla="*/ 3067050 h 3952986"/>
                    <a:gd name="connsiteX9" fmla="*/ 166458 w 1121025"/>
                    <a:gd name="connsiteY9" fmla="*/ 3533775 h 3952986"/>
                    <a:gd name="connsiteX10" fmla="*/ 52158 w 1121025"/>
                    <a:gd name="connsiteY10" fmla="*/ 3762375 h 3952986"/>
                    <a:gd name="connsiteX11" fmla="*/ 80733 w 1121025"/>
                    <a:gd name="connsiteY11" fmla="*/ 3905250 h 3952986"/>
                    <a:gd name="connsiteX12" fmla="*/ 204558 w 1121025"/>
                    <a:gd name="connsiteY12" fmla="*/ 3943350 h 3952986"/>
                    <a:gd name="connsiteX13" fmla="*/ 318858 w 1121025"/>
                    <a:gd name="connsiteY13" fmla="*/ 3924300 h 3952986"/>
                    <a:gd name="connsiteX14" fmla="*/ 404583 w 1121025"/>
                    <a:gd name="connsiteY14" fmla="*/ 3952875 h 3952986"/>
                    <a:gd name="connsiteX15" fmla="*/ 680808 w 1121025"/>
                    <a:gd name="connsiteY15" fmla="*/ 3933825 h 3952986"/>
                    <a:gd name="connsiteX16" fmla="*/ 880833 w 1121025"/>
                    <a:gd name="connsiteY16" fmla="*/ 3924300 h 3952986"/>
                    <a:gd name="connsiteX17" fmla="*/ 957033 w 1121025"/>
                    <a:gd name="connsiteY17" fmla="*/ 3914775 h 3952986"/>
                    <a:gd name="connsiteX18" fmla="*/ 1090383 w 1121025"/>
                    <a:gd name="connsiteY18" fmla="*/ 3905250 h 3952986"/>
                    <a:gd name="connsiteX19" fmla="*/ 1118958 w 1121025"/>
                    <a:gd name="connsiteY19" fmla="*/ 3848100 h 3952986"/>
                    <a:gd name="connsiteX20" fmla="*/ 1052283 w 1121025"/>
                    <a:gd name="connsiteY20" fmla="*/ 3810000 h 3952986"/>
                    <a:gd name="connsiteX21" fmla="*/ 995133 w 1121025"/>
                    <a:gd name="connsiteY21" fmla="*/ 3800475 h 3952986"/>
                    <a:gd name="connsiteX22" fmla="*/ 614133 w 1121025"/>
                    <a:gd name="connsiteY22" fmla="*/ 3619500 h 3952986"/>
                    <a:gd name="connsiteX23" fmla="*/ 547458 w 1121025"/>
                    <a:gd name="connsiteY23" fmla="*/ 3581400 h 3952986"/>
                    <a:gd name="connsiteX24" fmla="*/ 480783 w 1121025"/>
                    <a:gd name="connsiteY24" fmla="*/ 3438525 h 3952986"/>
                    <a:gd name="connsiteX25" fmla="*/ 499833 w 1121025"/>
                    <a:gd name="connsiteY25" fmla="*/ 3124200 h 3952986"/>
                    <a:gd name="connsiteX26" fmla="*/ 595083 w 1121025"/>
                    <a:gd name="connsiteY26" fmla="*/ 2295525 h 3952986"/>
                    <a:gd name="connsiteX27" fmla="*/ 595083 w 1121025"/>
                    <a:gd name="connsiteY27" fmla="*/ 2238375 h 3952986"/>
                    <a:gd name="connsiteX28" fmla="*/ 652233 w 1121025"/>
                    <a:gd name="connsiteY28" fmla="*/ 2028825 h 3952986"/>
                    <a:gd name="connsiteX29" fmla="*/ 642708 w 1121025"/>
                    <a:gd name="connsiteY29" fmla="*/ 1990725 h 3952986"/>
                    <a:gd name="connsiteX30" fmla="*/ 718908 w 1121025"/>
                    <a:gd name="connsiteY30" fmla="*/ 1714500 h 3952986"/>
                    <a:gd name="connsiteX31" fmla="*/ 680808 w 1121025"/>
                    <a:gd name="connsiteY31" fmla="*/ 1543050 h 3952986"/>
                    <a:gd name="connsiteX32" fmla="*/ 785583 w 1121025"/>
                    <a:gd name="connsiteY32" fmla="*/ 1257300 h 3952986"/>
                    <a:gd name="connsiteX33" fmla="*/ 871308 w 1121025"/>
                    <a:gd name="connsiteY33" fmla="*/ 762000 h 3952986"/>
                    <a:gd name="connsiteX34" fmla="*/ 871308 w 1121025"/>
                    <a:gd name="connsiteY34" fmla="*/ 552450 h 3952986"/>
                    <a:gd name="connsiteX35" fmla="*/ 871308 w 1121025"/>
                    <a:gd name="connsiteY35" fmla="*/ 361950 h 3952986"/>
                    <a:gd name="connsiteX36" fmla="*/ 776058 w 1121025"/>
                    <a:gd name="connsiteY36" fmla="*/ 0 h 3952986"/>
                    <a:gd name="connsiteX0" fmla="*/ 60487 w 1100779"/>
                    <a:gd name="connsiteY0" fmla="*/ 590550 h 3952986"/>
                    <a:gd name="connsiteX1" fmla="*/ 70012 w 1100779"/>
                    <a:gd name="connsiteY1" fmla="*/ 1190625 h 3952986"/>
                    <a:gd name="connsiteX2" fmla="*/ 174787 w 1100779"/>
                    <a:gd name="connsiteY2" fmla="*/ 1647825 h 3952986"/>
                    <a:gd name="connsiteX3" fmla="*/ 127162 w 1100779"/>
                    <a:gd name="connsiteY3" fmla="*/ 1800225 h 3952986"/>
                    <a:gd name="connsiteX4" fmla="*/ 127162 w 1100779"/>
                    <a:gd name="connsiteY4" fmla="*/ 1905000 h 3952986"/>
                    <a:gd name="connsiteX5" fmla="*/ 98587 w 1100779"/>
                    <a:gd name="connsiteY5" fmla="*/ 2038350 h 3952986"/>
                    <a:gd name="connsiteX6" fmla="*/ 10166 w 1100779"/>
                    <a:gd name="connsiteY6" fmla="*/ 2293728 h 3952986"/>
                    <a:gd name="connsiteX7" fmla="*/ 12862 w 1100779"/>
                    <a:gd name="connsiteY7" fmla="*/ 2657475 h 3952986"/>
                    <a:gd name="connsiteX8" fmla="*/ 108112 w 1100779"/>
                    <a:gd name="connsiteY8" fmla="*/ 3067050 h 3952986"/>
                    <a:gd name="connsiteX9" fmla="*/ 146212 w 1100779"/>
                    <a:gd name="connsiteY9" fmla="*/ 3533775 h 3952986"/>
                    <a:gd name="connsiteX10" fmla="*/ 31912 w 1100779"/>
                    <a:gd name="connsiteY10" fmla="*/ 3762375 h 3952986"/>
                    <a:gd name="connsiteX11" fmla="*/ 60487 w 1100779"/>
                    <a:gd name="connsiteY11" fmla="*/ 3905250 h 3952986"/>
                    <a:gd name="connsiteX12" fmla="*/ 184312 w 1100779"/>
                    <a:gd name="connsiteY12" fmla="*/ 3943350 h 3952986"/>
                    <a:gd name="connsiteX13" fmla="*/ 298612 w 1100779"/>
                    <a:gd name="connsiteY13" fmla="*/ 3924300 h 3952986"/>
                    <a:gd name="connsiteX14" fmla="*/ 384337 w 1100779"/>
                    <a:gd name="connsiteY14" fmla="*/ 3952875 h 3952986"/>
                    <a:gd name="connsiteX15" fmla="*/ 660562 w 1100779"/>
                    <a:gd name="connsiteY15" fmla="*/ 3933825 h 3952986"/>
                    <a:gd name="connsiteX16" fmla="*/ 860587 w 1100779"/>
                    <a:gd name="connsiteY16" fmla="*/ 3924300 h 3952986"/>
                    <a:gd name="connsiteX17" fmla="*/ 936787 w 1100779"/>
                    <a:gd name="connsiteY17" fmla="*/ 3914775 h 3952986"/>
                    <a:gd name="connsiteX18" fmla="*/ 1070137 w 1100779"/>
                    <a:gd name="connsiteY18" fmla="*/ 3905250 h 3952986"/>
                    <a:gd name="connsiteX19" fmla="*/ 1098712 w 1100779"/>
                    <a:gd name="connsiteY19" fmla="*/ 3848100 h 3952986"/>
                    <a:gd name="connsiteX20" fmla="*/ 1032037 w 1100779"/>
                    <a:gd name="connsiteY20" fmla="*/ 3810000 h 3952986"/>
                    <a:gd name="connsiteX21" fmla="*/ 974887 w 1100779"/>
                    <a:gd name="connsiteY21" fmla="*/ 3800475 h 3952986"/>
                    <a:gd name="connsiteX22" fmla="*/ 593887 w 1100779"/>
                    <a:gd name="connsiteY22" fmla="*/ 3619500 h 3952986"/>
                    <a:gd name="connsiteX23" fmla="*/ 527212 w 1100779"/>
                    <a:gd name="connsiteY23" fmla="*/ 3581400 h 3952986"/>
                    <a:gd name="connsiteX24" fmla="*/ 460537 w 1100779"/>
                    <a:gd name="connsiteY24" fmla="*/ 3438525 h 3952986"/>
                    <a:gd name="connsiteX25" fmla="*/ 479587 w 1100779"/>
                    <a:gd name="connsiteY25" fmla="*/ 3124200 h 3952986"/>
                    <a:gd name="connsiteX26" fmla="*/ 574837 w 1100779"/>
                    <a:gd name="connsiteY26" fmla="*/ 2295525 h 3952986"/>
                    <a:gd name="connsiteX27" fmla="*/ 574837 w 1100779"/>
                    <a:gd name="connsiteY27" fmla="*/ 2238375 h 3952986"/>
                    <a:gd name="connsiteX28" fmla="*/ 631987 w 1100779"/>
                    <a:gd name="connsiteY28" fmla="*/ 2028825 h 3952986"/>
                    <a:gd name="connsiteX29" fmla="*/ 622462 w 1100779"/>
                    <a:gd name="connsiteY29" fmla="*/ 1990725 h 3952986"/>
                    <a:gd name="connsiteX30" fmla="*/ 698662 w 1100779"/>
                    <a:gd name="connsiteY30" fmla="*/ 1714500 h 3952986"/>
                    <a:gd name="connsiteX31" fmla="*/ 660562 w 1100779"/>
                    <a:gd name="connsiteY31" fmla="*/ 1543050 h 3952986"/>
                    <a:gd name="connsiteX32" fmla="*/ 765337 w 1100779"/>
                    <a:gd name="connsiteY32" fmla="*/ 1257300 h 3952986"/>
                    <a:gd name="connsiteX33" fmla="*/ 851062 w 1100779"/>
                    <a:gd name="connsiteY33" fmla="*/ 762000 h 3952986"/>
                    <a:gd name="connsiteX34" fmla="*/ 851062 w 1100779"/>
                    <a:gd name="connsiteY34" fmla="*/ 552450 h 3952986"/>
                    <a:gd name="connsiteX35" fmla="*/ 851062 w 1100779"/>
                    <a:gd name="connsiteY35" fmla="*/ 361950 h 3952986"/>
                    <a:gd name="connsiteX36" fmla="*/ 755812 w 1100779"/>
                    <a:gd name="connsiteY36" fmla="*/ 0 h 3952986"/>
                    <a:gd name="connsiteX0" fmla="*/ 67699 w 1107991"/>
                    <a:gd name="connsiteY0" fmla="*/ 590550 h 3952986"/>
                    <a:gd name="connsiteX1" fmla="*/ 77224 w 1107991"/>
                    <a:gd name="connsiteY1" fmla="*/ 1190625 h 3952986"/>
                    <a:gd name="connsiteX2" fmla="*/ 181999 w 1107991"/>
                    <a:gd name="connsiteY2" fmla="*/ 1647825 h 3952986"/>
                    <a:gd name="connsiteX3" fmla="*/ 134374 w 1107991"/>
                    <a:gd name="connsiteY3" fmla="*/ 1800225 h 3952986"/>
                    <a:gd name="connsiteX4" fmla="*/ 134374 w 1107991"/>
                    <a:gd name="connsiteY4" fmla="*/ 1905000 h 3952986"/>
                    <a:gd name="connsiteX5" fmla="*/ 105799 w 1107991"/>
                    <a:gd name="connsiteY5" fmla="*/ 2038350 h 3952986"/>
                    <a:gd name="connsiteX6" fmla="*/ 17378 w 1107991"/>
                    <a:gd name="connsiteY6" fmla="*/ 2293728 h 3952986"/>
                    <a:gd name="connsiteX7" fmla="*/ 20074 w 1107991"/>
                    <a:gd name="connsiteY7" fmla="*/ 2657475 h 3952986"/>
                    <a:gd name="connsiteX8" fmla="*/ 115324 w 1107991"/>
                    <a:gd name="connsiteY8" fmla="*/ 3067050 h 3952986"/>
                    <a:gd name="connsiteX9" fmla="*/ 153424 w 1107991"/>
                    <a:gd name="connsiteY9" fmla="*/ 3533775 h 3952986"/>
                    <a:gd name="connsiteX10" fmla="*/ 39124 w 1107991"/>
                    <a:gd name="connsiteY10" fmla="*/ 3762375 h 3952986"/>
                    <a:gd name="connsiteX11" fmla="*/ 67699 w 1107991"/>
                    <a:gd name="connsiteY11" fmla="*/ 3905250 h 3952986"/>
                    <a:gd name="connsiteX12" fmla="*/ 191524 w 1107991"/>
                    <a:gd name="connsiteY12" fmla="*/ 3943350 h 3952986"/>
                    <a:gd name="connsiteX13" fmla="*/ 305824 w 1107991"/>
                    <a:gd name="connsiteY13" fmla="*/ 3924300 h 3952986"/>
                    <a:gd name="connsiteX14" fmla="*/ 391549 w 1107991"/>
                    <a:gd name="connsiteY14" fmla="*/ 3952875 h 3952986"/>
                    <a:gd name="connsiteX15" fmla="*/ 667774 w 1107991"/>
                    <a:gd name="connsiteY15" fmla="*/ 3933825 h 3952986"/>
                    <a:gd name="connsiteX16" fmla="*/ 867799 w 1107991"/>
                    <a:gd name="connsiteY16" fmla="*/ 3924300 h 3952986"/>
                    <a:gd name="connsiteX17" fmla="*/ 943999 w 1107991"/>
                    <a:gd name="connsiteY17" fmla="*/ 3914775 h 3952986"/>
                    <a:gd name="connsiteX18" fmla="*/ 1077349 w 1107991"/>
                    <a:gd name="connsiteY18" fmla="*/ 3905250 h 3952986"/>
                    <a:gd name="connsiteX19" fmla="*/ 1105924 w 1107991"/>
                    <a:gd name="connsiteY19" fmla="*/ 3848100 h 3952986"/>
                    <a:gd name="connsiteX20" fmla="*/ 1039249 w 1107991"/>
                    <a:gd name="connsiteY20" fmla="*/ 3810000 h 3952986"/>
                    <a:gd name="connsiteX21" fmla="*/ 982099 w 1107991"/>
                    <a:gd name="connsiteY21" fmla="*/ 3800475 h 3952986"/>
                    <a:gd name="connsiteX22" fmla="*/ 601099 w 1107991"/>
                    <a:gd name="connsiteY22" fmla="*/ 3619500 h 3952986"/>
                    <a:gd name="connsiteX23" fmla="*/ 534424 w 1107991"/>
                    <a:gd name="connsiteY23" fmla="*/ 3581400 h 3952986"/>
                    <a:gd name="connsiteX24" fmla="*/ 467749 w 1107991"/>
                    <a:gd name="connsiteY24" fmla="*/ 3438525 h 3952986"/>
                    <a:gd name="connsiteX25" fmla="*/ 486799 w 1107991"/>
                    <a:gd name="connsiteY25" fmla="*/ 3124200 h 3952986"/>
                    <a:gd name="connsiteX26" fmla="*/ 582049 w 1107991"/>
                    <a:gd name="connsiteY26" fmla="*/ 2295525 h 3952986"/>
                    <a:gd name="connsiteX27" fmla="*/ 582049 w 1107991"/>
                    <a:gd name="connsiteY27" fmla="*/ 2238375 h 3952986"/>
                    <a:gd name="connsiteX28" fmla="*/ 639199 w 1107991"/>
                    <a:gd name="connsiteY28" fmla="*/ 2028825 h 3952986"/>
                    <a:gd name="connsiteX29" fmla="*/ 629674 w 1107991"/>
                    <a:gd name="connsiteY29" fmla="*/ 1990725 h 3952986"/>
                    <a:gd name="connsiteX30" fmla="*/ 705874 w 1107991"/>
                    <a:gd name="connsiteY30" fmla="*/ 1714500 h 3952986"/>
                    <a:gd name="connsiteX31" fmla="*/ 667774 w 1107991"/>
                    <a:gd name="connsiteY31" fmla="*/ 1543050 h 3952986"/>
                    <a:gd name="connsiteX32" fmla="*/ 772549 w 1107991"/>
                    <a:gd name="connsiteY32" fmla="*/ 1257300 h 3952986"/>
                    <a:gd name="connsiteX33" fmla="*/ 858274 w 1107991"/>
                    <a:gd name="connsiteY33" fmla="*/ 762000 h 3952986"/>
                    <a:gd name="connsiteX34" fmla="*/ 858274 w 1107991"/>
                    <a:gd name="connsiteY34" fmla="*/ 552450 h 3952986"/>
                    <a:gd name="connsiteX35" fmla="*/ 858274 w 1107991"/>
                    <a:gd name="connsiteY35" fmla="*/ 361950 h 3952986"/>
                    <a:gd name="connsiteX36" fmla="*/ 763024 w 1107991"/>
                    <a:gd name="connsiteY36" fmla="*/ 0 h 3952986"/>
                    <a:gd name="connsiteX0" fmla="*/ 67699 w 1107991"/>
                    <a:gd name="connsiteY0" fmla="*/ 590550 h 3952986"/>
                    <a:gd name="connsiteX1" fmla="*/ 77224 w 1107991"/>
                    <a:gd name="connsiteY1" fmla="*/ 1190625 h 3952986"/>
                    <a:gd name="connsiteX2" fmla="*/ 181999 w 1107991"/>
                    <a:gd name="connsiteY2" fmla="*/ 1647825 h 3952986"/>
                    <a:gd name="connsiteX3" fmla="*/ 134374 w 1107991"/>
                    <a:gd name="connsiteY3" fmla="*/ 1800225 h 3952986"/>
                    <a:gd name="connsiteX4" fmla="*/ 134374 w 1107991"/>
                    <a:gd name="connsiteY4" fmla="*/ 1905000 h 3952986"/>
                    <a:gd name="connsiteX5" fmla="*/ 105799 w 1107991"/>
                    <a:gd name="connsiteY5" fmla="*/ 2038350 h 3952986"/>
                    <a:gd name="connsiteX6" fmla="*/ 17378 w 1107991"/>
                    <a:gd name="connsiteY6" fmla="*/ 2293728 h 3952986"/>
                    <a:gd name="connsiteX7" fmla="*/ 20074 w 1107991"/>
                    <a:gd name="connsiteY7" fmla="*/ 2657475 h 3952986"/>
                    <a:gd name="connsiteX8" fmla="*/ 115324 w 1107991"/>
                    <a:gd name="connsiteY8" fmla="*/ 3067050 h 3952986"/>
                    <a:gd name="connsiteX9" fmla="*/ 153424 w 1107991"/>
                    <a:gd name="connsiteY9" fmla="*/ 3533775 h 3952986"/>
                    <a:gd name="connsiteX10" fmla="*/ 39124 w 1107991"/>
                    <a:gd name="connsiteY10" fmla="*/ 3762375 h 3952986"/>
                    <a:gd name="connsiteX11" fmla="*/ 67699 w 1107991"/>
                    <a:gd name="connsiteY11" fmla="*/ 3905250 h 3952986"/>
                    <a:gd name="connsiteX12" fmla="*/ 191524 w 1107991"/>
                    <a:gd name="connsiteY12" fmla="*/ 3943350 h 3952986"/>
                    <a:gd name="connsiteX13" fmla="*/ 305824 w 1107991"/>
                    <a:gd name="connsiteY13" fmla="*/ 3924300 h 3952986"/>
                    <a:gd name="connsiteX14" fmla="*/ 391549 w 1107991"/>
                    <a:gd name="connsiteY14" fmla="*/ 3952875 h 3952986"/>
                    <a:gd name="connsiteX15" fmla="*/ 667774 w 1107991"/>
                    <a:gd name="connsiteY15" fmla="*/ 3933825 h 3952986"/>
                    <a:gd name="connsiteX16" fmla="*/ 867799 w 1107991"/>
                    <a:gd name="connsiteY16" fmla="*/ 3924300 h 3952986"/>
                    <a:gd name="connsiteX17" fmla="*/ 943999 w 1107991"/>
                    <a:gd name="connsiteY17" fmla="*/ 3914775 h 3952986"/>
                    <a:gd name="connsiteX18" fmla="*/ 1077349 w 1107991"/>
                    <a:gd name="connsiteY18" fmla="*/ 3905250 h 3952986"/>
                    <a:gd name="connsiteX19" fmla="*/ 1105924 w 1107991"/>
                    <a:gd name="connsiteY19" fmla="*/ 3848100 h 3952986"/>
                    <a:gd name="connsiteX20" fmla="*/ 1039249 w 1107991"/>
                    <a:gd name="connsiteY20" fmla="*/ 3810000 h 3952986"/>
                    <a:gd name="connsiteX21" fmla="*/ 982099 w 1107991"/>
                    <a:gd name="connsiteY21" fmla="*/ 3800475 h 3952986"/>
                    <a:gd name="connsiteX22" fmla="*/ 601099 w 1107991"/>
                    <a:gd name="connsiteY22" fmla="*/ 3619500 h 3952986"/>
                    <a:gd name="connsiteX23" fmla="*/ 534424 w 1107991"/>
                    <a:gd name="connsiteY23" fmla="*/ 3581400 h 3952986"/>
                    <a:gd name="connsiteX24" fmla="*/ 467749 w 1107991"/>
                    <a:gd name="connsiteY24" fmla="*/ 3438525 h 3952986"/>
                    <a:gd name="connsiteX25" fmla="*/ 486799 w 1107991"/>
                    <a:gd name="connsiteY25" fmla="*/ 3124200 h 3952986"/>
                    <a:gd name="connsiteX26" fmla="*/ 582049 w 1107991"/>
                    <a:gd name="connsiteY26" fmla="*/ 2295525 h 3952986"/>
                    <a:gd name="connsiteX27" fmla="*/ 582049 w 1107991"/>
                    <a:gd name="connsiteY27" fmla="*/ 2238375 h 3952986"/>
                    <a:gd name="connsiteX28" fmla="*/ 639199 w 1107991"/>
                    <a:gd name="connsiteY28" fmla="*/ 2028825 h 3952986"/>
                    <a:gd name="connsiteX29" fmla="*/ 629674 w 1107991"/>
                    <a:gd name="connsiteY29" fmla="*/ 1990725 h 3952986"/>
                    <a:gd name="connsiteX30" fmla="*/ 705874 w 1107991"/>
                    <a:gd name="connsiteY30" fmla="*/ 1714500 h 3952986"/>
                    <a:gd name="connsiteX31" fmla="*/ 667774 w 1107991"/>
                    <a:gd name="connsiteY31" fmla="*/ 1543050 h 3952986"/>
                    <a:gd name="connsiteX32" fmla="*/ 746670 w 1107991"/>
                    <a:gd name="connsiteY32" fmla="*/ 1248674 h 3952986"/>
                    <a:gd name="connsiteX33" fmla="*/ 858274 w 1107991"/>
                    <a:gd name="connsiteY33" fmla="*/ 762000 h 3952986"/>
                    <a:gd name="connsiteX34" fmla="*/ 858274 w 1107991"/>
                    <a:gd name="connsiteY34" fmla="*/ 552450 h 3952986"/>
                    <a:gd name="connsiteX35" fmla="*/ 858274 w 1107991"/>
                    <a:gd name="connsiteY35" fmla="*/ 361950 h 3952986"/>
                    <a:gd name="connsiteX36" fmla="*/ 763024 w 1107991"/>
                    <a:gd name="connsiteY36" fmla="*/ 0 h 3952986"/>
                    <a:gd name="connsiteX0" fmla="*/ 67699 w 1107991"/>
                    <a:gd name="connsiteY0" fmla="*/ 590550 h 3952986"/>
                    <a:gd name="connsiteX1" fmla="*/ 77224 w 1107991"/>
                    <a:gd name="connsiteY1" fmla="*/ 1190625 h 3952986"/>
                    <a:gd name="connsiteX2" fmla="*/ 181999 w 1107991"/>
                    <a:gd name="connsiteY2" fmla="*/ 1647825 h 3952986"/>
                    <a:gd name="connsiteX3" fmla="*/ 134374 w 1107991"/>
                    <a:gd name="connsiteY3" fmla="*/ 1800225 h 3952986"/>
                    <a:gd name="connsiteX4" fmla="*/ 134374 w 1107991"/>
                    <a:gd name="connsiteY4" fmla="*/ 1905000 h 3952986"/>
                    <a:gd name="connsiteX5" fmla="*/ 105799 w 1107991"/>
                    <a:gd name="connsiteY5" fmla="*/ 2038350 h 3952986"/>
                    <a:gd name="connsiteX6" fmla="*/ 17378 w 1107991"/>
                    <a:gd name="connsiteY6" fmla="*/ 2293728 h 3952986"/>
                    <a:gd name="connsiteX7" fmla="*/ 20074 w 1107991"/>
                    <a:gd name="connsiteY7" fmla="*/ 2657475 h 3952986"/>
                    <a:gd name="connsiteX8" fmla="*/ 115324 w 1107991"/>
                    <a:gd name="connsiteY8" fmla="*/ 3067050 h 3952986"/>
                    <a:gd name="connsiteX9" fmla="*/ 127544 w 1107991"/>
                    <a:gd name="connsiteY9" fmla="*/ 3542401 h 3952986"/>
                    <a:gd name="connsiteX10" fmla="*/ 39124 w 1107991"/>
                    <a:gd name="connsiteY10" fmla="*/ 3762375 h 3952986"/>
                    <a:gd name="connsiteX11" fmla="*/ 67699 w 1107991"/>
                    <a:gd name="connsiteY11" fmla="*/ 3905250 h 3952986"/>
                    <a:gd name="connsiteX12" fmla="*/ 191524 w 1107991"/>
                    <a:gd name="connsiteY12" fmla="*/ 3943350 h 3952986"/>
                    <a:gd name="connsiteX13" fmla="*/ 305824 w 1107991"/>
                    <a:gd name="connsiteY13" fmla="*/ 3924300 h 3952986"/>
                    <a:gd name="connsiteX14" fmla="*/ 391549 w 1107991"/>
                    <a:gd name="connsiteY14" fmla="*/ 3952875 h 3952986"/>
                    <a:gd name="connsiteX15" fmla="*/ 667774 w 1107991"/>
                    <a:gd name="connsiteY15" fmla="*/ 3933825 h 3952986"/>
                    <a:gd name="connsiteX16" fmla="*/ 867799 w 1107991"/>
                    <a:gd name="connsiteY16" fmla="*/ 3924300 h 3952986"/>
                    <a:gd name="connsiteX17" fmla="*/ 943999 w 1107991"/>
                    <a:gd name="connsiteY17" fmla="*/ 3914775 h 3952986"/>
                    <a:gd name="connsiteX18" fmla="*/ 1077349 w 1107991"/>
                    <a:gd name="connsiteY18" fmla="*/ 3905250 h 3952986"/>
                    <a:gd name="connsiteX19" fmla="*/ 1105924 w 1107991"/>
                    <a:gd name="connsiteY19" fmla="*/ 3848100 h 3952986"/>
                    <a:gd name="connsiteX20" fmla="*/ 1039249 w 1107991"/>
                    <a:gd name="connsiteY20" fmla="*/ 3810000 h 3952986"/>
                    <a:gd name="connsiteX21" fmla="*/ 982099 w 1107991"/>
                    <a:gd name="connsiteY21" fmla="*/ 3800475 h 3952986"/>
                    <a:gd name="connsiteX22" fmla="*/ 601099 w 1107991"/>
                    <a:gd name="connsiteY22" fmla="*/ 3619500 h 3952986"/>
                    <a:gd name="connsiteX23" fmla="*/ 534424 w 1107991"/>
                    <a:gd name="connsiteY23" fmla="*/ 3581400 h 3952986"/>
                    <a:gd name="connsiteX24" fmla="*/ 467749 w 1107991"/>
                    <a:gd name="connsiteY24" fmla="*/ 3438525 h 3952986"/>
                    <a:gd name="connsiteX25" fmla="*/ 486799 w 1107991"/>
                    <a:gd name="connsiteY25" fmla="*/ 3124200 h 3952986"/>
                    <a:gd name="connsiteX26" fmla="*/ 582049 w 1107991"/>
                    <a:gd name="connsiteY26" fmla="*/ 2295525 h 3952986"/>
                    <a:gd name="connsiteX27" fmla="*/ 582049 w 1107991"/>
                    <a:gd name="connsiteY27" fmla="*/ 2238375 h 3952986"/>
                    <a:gd name="connsiteX28" fmla="*/ 639199 w 1107991"/>
                    <a:gd name="connsiteY28" fmla="*/ 2028825 h 3952986"/>
                    <a:gd name="connsiteX29" fmla="*/ 629674 w 1107991"/>
                    <a:gd name="connsiteY29" fmla="*/ 1990725 h 3952986"/>
                    <a:gd name="connsiteX30" fmla="*/ 705874 w 1107991"/>
                    <a:gd name="connsiteY30" fmla="*/ 1714500 h 3952986"/>
                    <a:gd name="connsiteX31" fmla="*/ 667774 w 1107991"/>
                    <a:gd name="connsiteY31" fmla="*/ 1543050 h 3952986"/>
                    <a:gd name="connsiteX32" fmla="*/ 746670 w 1107991"/>
                    <a:gd name="connsiteY32" fmla="*/ 1248674 h 3952986"/>
                    <a:gd name="connsiteX33" fmla="*/ 858274 w 1107991"/>
                    <a:gd name="connsiteY33" fmla="*/ 762000 h 3952986"/>
                    <a:gd name="connsiteX34" fmla="*/ 858274 w 1107991"/>
                    <a:gd name="connsiteY34" fmla="*/ 552450 h 3952986"/>
                    <a:gd name="connsiteX35" fmla="*/ 858274 w 1107991"/>
                    <a:gd name="connsiteY35" fmla="*/ 361950 h 3952986"/>
                    <a:gd name="connsiteX36" fmla="*/ 763024 w 1107991"/>
                    <a:gd name="connsiteY36" fmla="*/ 0 h 3952986"/>
                    <a:gd name="connsiteX0" fmla="*/ 67699 w 1107991"/>
                    <a:gd name="connsiteY0" fmla="*/ 590550 h 3943722"/>
                    <a:gd name="connsiteX1" fmla="*/ 77224 w 1107991"/>
                    <a:gd name="connsiteY1" fmla="*/ 1190625 h 3943722"/>
                    <a:gd name="connsiteX2" fmla="*/ 181999 w 1107991"/>
                    <a:gd name="connsiteY2" fmla="*/ 1647825 h 3943722"/>
                    <a:gd name="connsiteX3" fmla="*/ 134374 w 1107991"/>
                    <a:gd name="connsiteY3" fmla="*/ 1800225 h 3943722"/>
                    <a:gd name="connsiteX4" fmla="*/ 134374 w 1107991"/>
                    <a:gd name="connsiteY4" fmla="*/ 1905000 h 3943722"/>
                    <a:gd name="connsiteX5" fmla="*/ 105799 w 1107991"/>
                    <a:gd name="connsiteY5" fmla="*/ 2038350 h 3943722"/>
                    <a:gd name="connsiteX6" fmla="*/ 17378 w 1107991"/>
                    <a:gd name="connsiteY6" fmla="*/ 2293728 h 3943722"/>
                    <a:gd name="connsiteX7" fmla="*/ 20074 w 1107991"/>
                    <a:gd name="connsiteY7" fmla="*/ 2657475 h 3943722"/>
                    <a:gd name="connsiteX8" fmla="*/ 115324 w 1107991"/>
                    <a:gd name="connsiteY8" fmla="*/ 3067050 h 3943722"/>
                    <a:gd name="connsiteX9" fmla="*/ 127544 w 1107991"/>
                    <a:gd name="connsiteY9" fmla="*/ 3542401 h 3943722"/>
                    <a:gd name="connsiteX10" fmla="*/ 39124 w 1107991"/>
                    <a:gd name="connsiteY10" fmla="*/ 3762375 h 3943722"/>
                    <a:gd name="connsiteX11" fmla="*/ 67699 w 1107991"/>
                    <a:gd name="connsiteY11" fmla="*/ 3905250 h 3943722"/>
                    <a:gd name="connsiteX12" fmla="*/ 191524 w 1107991"/>
                    <a:gd name="connsiteY12" fmla="*/ 3943350 h 3943722"/>
                    <a:gd name="connsiteX13" fmla="*/ 305824 w 1107991"/>
                    <a:gd name="connsiteY13" fmla="*/ 3924300 h 3943722"/>
                    <a:gd name="connsiteX14" fmla="*/ 400176 w 1107991"/>
                    <a:gd name="connsiteY14" fmla="*/ 3918370 h 3943722"/>
                    <a:gd name="connsiteX15" fmla="*/ 667774 w 1107991"/>
                    <a:gd name="connsiteY15" fmla="*/ 3933825 h 3943722"/>
                    <a:gd name="connsiteX16" fmla="*/ 867799 w 1107991"/>
                    <a:gd name="connsiteY16" fmla="*/ 3924300 h 3943722"/>
                    <a:gd name="connsiteX17" fmla="*/ 943999 w 1107991"/>
                    <a:gd name="connsiteY17" fmla="*/ 3914775 h 3943722"/>
                    <a:gd name="connsiteX18" fmla="*/ 1077349 w 1107991"/>
                    <a:gd name="connsiteY18" fmla="*/ 3905250 h 3943722"/>
                    <a:gd name="connsiteX19" fmla="*/ 1105924 w 1107991"/>
                    <a:gd name="connsiteY19" fmla="*/ 3848100 h 3943722"/>
                    <a:gd name="connsiteX20" fmla="*/ 1039249 w 1107991"/>
                    <a:gd name="connsiteY20" fmla="*/ 3810000 h 3943722"/>
                    <a:gd name="connsiteX21" fmla="*/ 982099 w 1107991"/>
                    <a:gd name="connsiteY21" fmla="*/ 3800475 h 3943722"/>
                    <a:gd name="connsiteX22" fmla="*/ 601099 w 1107991"/>
                    <a:gd name="connsiteY22" fmla="*/ 3619500 h 3943722"/>
                    <a:gd name="connsiteX23" fmla="*/ 534424 w 1107991"/>
                    <a:gd name="connsiteY23" fmla="*/ 3581400 h 3943722"/>
                    <a:gd name="connsiteX24" fmla="*/ 467749 w 1107991"/>
                    <a:gd name="connsiteY24" fmla="*/ 3438525 h 3943722"/>
                    <a:gd name="connsiteX25" fmla="*/ 486799 w 1107991"/>
                    <a:gd name="connsiteY25" fmla="*/ 3124200 h 3943722"/>
                    <a:gd name="connsiteX26" fmla="*/ 582049 w 1107991"/>
                    <a:gd name="connsiteY26" fmla="*/ 2295525 h 3943722"/>
                    <a:gd name="connsiteX27" fmla="*/ 582049 w 1107991"/>
                    <a:gd name="connsiteY27" fmla="*/ 2238375 h 3943722"/>
                    <a:gd name="connsiteX28" fmla="*/ 639199 w 1107991"/>
                    <a:gd name="connsiteY28" fmla="*/ 2028825 h 3943722"/>
                    <a:gd name="connsiteX29" fmla="*/ 629674 w 1107991"/>
                    <a:gd name="connsiteY29" fmla="*/ 1990725 h 3943722"/>
                    <a:gd name="connsiteX30" fmla="*/ 705874 w 1107991"/>
                    <a:gd name="connsiteY30" fmla="*/ 1714500 h 3943722"/>
                    <a:gd name="connsiteX31" fmla="*/ 667774 w 1107991"/>
                    <a:gd name="connsiteY31" fmla="*/ 1543050 h 3943722"/>
                    <a:gd name="connsiteX32" fmla="*/ 746670 w 1107991"/>
                    <a:gd name="connsiteY32" fmla="*/ 1248674 h 3943722"/>
                    <a:gd name="connsiteX33" fmla="*/ 858274 w 1107991"/>
                    <a:gd name="connsiteY33" fmla="*/ 762000 h 3943722"/>
                    <a:gd name="connsiteX34" fmla="*/ 858274 w 1107991"/>
                    <a:gd name="connsiteY34" fmla="*/ 552450 h 3943722"/>
                    <a:gd name="connsiteX35" fmla="*/ 858274 w 1107991"/>
                    <a:gd name="connsiteY35" fmla="*/ 361950 h 3943722"/>
                    <a:gd name="connsiteX36" fmla="*/ 763024 w 1107991"/>
                    <a:gd name="connsiteY36" fmla="*/ 0 h 3943722"/>
                    <a:gd name="connsiteX0" fmla="*/ 67699 w 1107991"/>
                    <a:gd name="connsiteY0" fmla="*/ 590550 h 3943722"/>
                    <a:gd name="connsiteX1" fmla="*/ 77224 w 1107991"/>
                    <a:gd name="connsiteY1" fmla="*/ 1190625 h 3943722"/>
                    <a:gd name="connsiteX2" fmla="*/ 181999 w 1107991"/>
                    <a:gd name="connsiteY2" fmla="*/ 1647825 h 3943722"/>
                    <a:gd name="connsiteX3" fmla="*/ 134374 w 1107991"/>
                    <a:gd name="connsiteY3" fmla="*/ 1800225 h 3943722"/>
                    <a:gd name="connsiteX4" fmla="*/ 134374 w 1107991"/>
                    <a:gd name="connsiteY4" fmla="*/ 1905000 h 3943722"/>
                    <a:gd name="connsiteX5" fmla="*/ 105799 w 1107991"/>
                    <a:gd name="connsiteY5" fmla="*/ 2038350 h 3943722"/>
                    <a:gd name="connsiteX6" fmla="*/ 17378 w 1107991"/>
                    <a:gd name="connsiteY6" fmla="*/ 2293728 h 3943722"/>
                    <a:gd name="connsiteX7" fmla="*/ 20074 w 1107991"/>
                    <a:gd name="connsiteY7" fmla="*/ 2657475 h 3943722"/>
                    <a:gd name="connsiteX8" fmla="*/ 115324 w 1107991"/>
                    <a:gd name="connsiteY8" fmla="*/ 3067050 h 3943722"/>
                    <a:gd name="connsiteX9" fmla="*/ 127544 w 1107991"/>
                    <a:gd name="connsiteY9" fmla="*/ 3542401 h 3943722"/>
                    <a:gd name="connsiteX10" fmla="*/ 39124 w 1107991"/>
                    <a:gd name="connsiteY10" fmla="*/ 3762375 h 3943722"/>
                    <a:gd name="connsiteX11" fmla="*/ 67699 w 1107991"/>
                    <a:gd name="connsiteY11" fmla="*/ 3905250 h 3943722"/>
                    <a:gd name="connsiteX12" fmla="*/ 191524 w 1107991"/>
                    <a:gd name="connsiteY12" fmla="*/ 3943350 h 3943722"/>
                    <a:gd name="connsiteX13" fmla="*/ 305824 w 1107991"/>
                    <a:gd name="connsiteY13" fmla="*/ 3924300 h 3943722"/>
                    <a:gd name="connsiteX14" fmla="*/ 400176 w 1107991"/>
                    <a:gd name="connsiteY14" fmla="*/ 3918370 h 3943722"/>
                    <a:gd name="connsiteX15" fmla="*/ 667774 w 1107991"/>
                    <a:gd name="connsiteY15" fmla="*/ 3933825 h 3943722"/>
                    <a:gd name="connsiteX16" fmla="*/ 867799 w 1107991"/>
                    <a:gd name="connsiteY16" fmla="*/ 3924300 h 3943722"/>
                    <a:gd name="connsiteX17" fmla="*/ 943999 w 1107991"/>
                    <a:gd name="connsiteY17" fmla="*/ 3914775 h 3943722"/>
                    <a:gd name="connsiteX18" fmla="*/ 1077349 w 1107991"/>
                    <a:gd name="connsiteY18" fmla="*/ 3905250 h 3943722"/>
                    <a:gd name="connsiteX19" fmla="*/ 1105924 w 1107991"/>
                    <a:gd name="connsiteY19" fmla="*/ 3848100 h 3943722"/>
                    <a:gd name="connsiteX20" fmla="*/ 1039249 w 1107991"/>
                    <a:gd name="connsiteY20" fmla="*/ 3810000 h 3943722"/>
                    <a:gd name="connsiteX21" fmla="*/ 982099 w 1107991"/>
                    <a:gd name="connsiteY21" fmla="*/ 3800475 h 3943722"/>
                    <a:gd name="connsiteX22" fmla="*/ 601099 w 1107991"/>
                    <a:gd name="connsiteY22" fmla="*/ 3619500 h 3943722"/>
                    <a:gd name="connsiteX23" fmla="*/ 534424 w 1107991"/>
                    <a:gd name="connsiteY23" fmla="*/ 3581400 h 3943722"/>
                    <a:gd name="connsiteX24" fmla="*/ 467749 w 1107991"/>
                    <a:gd name="connsiteY24" fmla="*/ 3438525 h 3943722"/>
                    <a:gd name="connsiteX25" fmla="*/ 486799 w 1107991"/>
                    <a:gd name="connsiteY25" fmla="*/ 3124200 h 3943722"/>
                    <a:gd name="connsiteX26" fmla="*/ 582049 w 1107991"/>
                    <a:gd name="connsiteY26" fmla="*/ 2295525 h 3943722"/>
                    <a:gd name="connsiteX27" fmla="*/ 582049 w 1107991"/>
                    <a:gd name="connsiteY27" fmla="*/ 2238375 h 3943722"/>
                    <a:gd name="connsiteX28" fmla="*/ 639199 w 1107991"/>
                    <a:gd name="connsiteY28" fmla="*/ 2028825 h 3943722"/>
                    <a:gd name="connsiteX29" fmla="*/ 629674 w 1107991"/>
                    <a:gd name="connsiteY29" fmla="*/ 1990725 h 3943722"/>
                    <a:gd name="connsiteX30" fmla="*/ 688621 w 1107991"/>
                    <a:gd name="connsiteY30" fmla="*/ 1705873 h 3943722"/>
                    <a:gd name="connsiteX31" fmla="*/ 667774 w 1107991"/>
                    <a:gd name="connsiteY31" fmla="*/ 1543050 h 3943722"/>
                    <a:gd name="connsiteX32" fmla="*/ 746670 w 1107991"/>
                    <a:gd name="connsiteY32" fmla="*/ 1248674 h 3943722"/>
                    <a:gd name="connsiteX33" fmla="*/ 858274 w 1107991"/>
                    <a:gd name="connsiteY33" fmla="*/ 762000 h 3943722"/>
                    <a:gd name="connsiteX34" fmla="*/ 858274 w 1107991"/>
                    <a:gd name="connsiteY34" fmla="*/ 552450 h 3943722"/>
                    <a:gd name="connsiteX35" fmla="*/ 858274 w 1107991"/>
                    <a:gd name="connsiteY35" fmla="*/ 361950 h 3943722"/>
                    <a:gd name="connsiteX36" fmla="*/ 763024 w 1107991"/>
                    <a:gd name="connsiteY36" fmla="*/ 0 h 3943722"/>
                    <a:gd name="connsiteX0" fmla="*/ 67699 w 1107991"/>
                    <a:gd name="connsiteY0" fmla="*/ 590550 h 3943722"/>
                    <a:gd name="connsiteX1" fmla="*/ 77224 w 1107991"/>
                    <a:gd name="connsiteY1" fmla="*/ 1190625 h 3943722"/>
                    <a:gd name="connsiteX2" fmla="*/ 181999 w 1107991"/>
                    <a:gd name="connsiteY2" fmla="*/ 1647825 h 3943722"/>
                    <a:gd name="connsiteX3" fmla="*/ 134374 w 1107991"/>
                    <a:gd name="connsiteY3" fmla="*/ 1800225 h 3943722"/>
                    <a:gd name="connsiteX4" fmla="*/ 134374 w 1107991"/>
                    <a:gd name="connsiteY4" fmla="*/ 1905000 h 3943722"/>
                    <a:gd name="connsiteX5" fmla="*/ 105799 w 1107991"/>
                    <a:gd name="connsiteY5" fmla="*/ 2038350 h 3943722"/>
                    <a:gd name="connsiteX6" fmla="*/ 17378 w 1107991"/>
                    <a:gd name="connsiteY6" fmla="*/ 2293728 h 3943722"/>
                    <a:gd name="connsiteX7" fmla="*/ 20074 w 1107991"/>
                    <a:gd name="connsiteY7" fmla="*/ 2657475 h 3943722"/>
                    <a:gd name="connsiteX8" fmla="*/ 115324 w 1107991"/>
                    <a:gd name="connsiteY8" fmla="*/ 3067050 h 3943722"/>
                    <a:gd name="connsiteX9" fmla="*/ 127544 w 1107991"/>
                    <a:gd name="connsiteY9" fmla="*/ 3542401 h 3943722"/>
                    <a:gd name="connsiteX10" fmla="*/ 39124 w 1107991"/>
                    <a:gd name="connsiteY10" fmla="*/ 3762375 h 3943722"/>
                    <a:gd name="connsiteX11" fmla="*/ 67699 w 1107991"/>
                    <a:gd name="connsiteY11" fmla="*/ 3905250 h 3943722"/>
                    <a:gd name="connsiteX12" fmla="*/ 191524 w 1107991"/>
                    <a:gd name="connsiteY12" fmla="*/ 3943350 h 3943722"/>
                    <a:gd name="connsiteX13" fmla="*/ 305824 w 1107991"/>
                    <a:gd name="connsiteY13" fmla="*/ 3924300 h 3943722"/>
                    <a:gd name="connsiteX14" fmla="*/ 400176 w 1107991"/>
                    <a:gd name="connsiteY14" fmla="*/ 3918370 h 3943722"/>
                    <a:gd name="connsiteX15" fmla="*/ 667774 w 1107991"/>
                    <a:gd name="connsiteY15" fmla="*/ 3933825 h 3943722"/>
                    <a:gd name="connsiteX16" fmla="*/ 867799 w 1107991"/>
                    <a:gd name="connsiteY16" fmla="*/ 3924300 h 3943722"/>
                    <a:gd name="connsiteX17" fmla="*/ 943999 w 1107991"/>
                    <a:gd name="connsiteY17" fmla="*/ 3914775 h 3943722"/>
                    <a:gd name="connsiteX18" fmla="*/ 1077349 w 1107991"/>
                    <a:gd name="connsiteY18" fmla="*/ 3905250 h 3943722"/>
                    <a:gd name="connsiteX19" fmla="*/ 1105924 w 1107991"/>
                    <a:gd name="connsiteY19" fmla="*/ 3848100 h 3943722"/>
                    <a:gd name="connsiteX20" fmla="*/ 1039249 w 1107991"/>
                    <a:gd name="connsiteY20" fmla="*/ 3810000 h 3943722"/>
                    <a:gd name="connsiteX21" fmla="*/ 982099 w 1107991"/>
                    <a:gd name="connsiteY21" fmla="*/ 3800475 h 3943722"/>
                    <a:gd name="connsiteX22" fmla="*/ 601099 w 1107991"/>
                    <a:gd name="connsiteY22" fmla="*/ 3619500 h 3943722"/>
                    <a:gd name="connsiteX23" fmla="*/ 534424 w 1107991"/>
                    <a:gd name="connsiteY23" fmla="*/ 3581400 h 3943722"/>
                    <a:gd name="connsiteX24" fmla="*/ 467749 w 1107991"/>
                    <a:gd name="connsiteY24" fmla="*/ 3438525 h 3943722"/>
                    <a:gd name="connsiteX25" fmla="*/ 486799 w 1107991"/>
                    <a:gd name="connsiteY25" fmla="*/ 3124200 h 3943722"/>
                    <a:gd name="connsiteX26" fmla="*/ 582049 w 1107991"/>
                    <a:gd name="connsiteY26" fmla="*/ 2295525 h 3943722"/>
                    <a:gd name="connsiteX27" fmla="*/ 582049 w 1107991"/>
                    <a:gd name="connsiteY27" fmla="*/ 2238375 h 3943722"/>
                    <a:gd name="connsiteX28" fmla="*/ 639199 w 1107991"/>
                    <a:gd name="connsiteY28" fmla="*/ 2028825 h 3943722"/>
                    <a:gd name="connsiteX29" fmla="*/ 629674 w 1107991"/>
                    <a:gd name="connsiteY29" fmla="*/ 1990725 h 3943722"/>
                    <a:gd name="connsiteX30" fmla="*/ 688621 w 1107991"/>
                    <a:gd name="connsiteY30" fmla="*/ 1705873 h 3943722"/>
                    <a:gd name="connsiteX31" fmla="*/ 667774 w 1107991"/>
                    <a:gd name="connsiteY31" fmla="*/ 1543050 h 3943722"/>
                    <a:gd name="connsiteX32" fmla="*/ 746670 w 1107991"/>
                    <a:gd name="connsiteY32" fmla="*/ 1248674 h 3943722"/>
                    <a:gd name="connsiteX33" fmla="*/ 823768 w 1107991"/>
                    <a:gd name="connsiteY33" fmla="*/ 762000 h 3943722"/>
                    <a:gd name="connsiteX34" fmla="*/ 858274 w 1107991"/>
                    <a:gd name="connsiteY34" fmla="*/ 552450 h 3943722"/>
                    <a:gd name="connsiteX35" fmla="*/ 858274 w 1107991"/>
                    <a:gd name="connsiteY35" fmla="*/ 361950 h 3943722"/>
                    <a:gd name="connsiteX36" fmla="*/ 763024 w 1107991"/>
                    <a:gd name="connsiteY36" fmla="*/ 0 h 3943722"/>
                    <a:gd name="connsiteX0" fmla="*/ 67699 w 1107991"/>
                    <a:gd name="connsiteY0" fmla="*/ 590550 h 3943722"/>
                    <a:gd name="connsiteX1" fmla="*/ 77224 w 1107991"/>
                    <a:gd name="connsiteY1" fmla="*/ 1190625 h 3943722"/>
                    <a:gd name="connsiteX2" fmla="*/ 181999 w 1107991"/>
                    <a:gd name="connsiteY2" fmla="*/ 1647825 h 3943722"/>
                    <a:gd name="connsiteX3" fmla="*/ 134374 w 1107991"/>
                    <a:gd name="connsiteY3" fmla="*/ 1800225 h 3943722"/>
                    <a:gd name="connsiteX4" fmla="*/ 134374 w 1107991"/>
                    <a:gd name="connsiteY4" fmla="*/ 1905000 h 3943722"/>
                    <a:gd name="connsiteX5" fmla="*/ 105799 w 1107991"/>
                    <a:gd name="connsiteY5" fmla="*/ 2038350 h 3943722"/>
                    <a:gd name="connsiteX6" fmla="*/ 17378 w 1107991"/>
                    <a:gd name="connsiteY6" fmla="*/ 2293728 h 3943722"/>
                    <a:gd name="connsiteX7" fmla="*/ 20074 w 1107991"/>
                    <a:gd name="connsiteY7" fmla="*/ 2657475 h 3943722"/>
                    <a:gd name="connsiteX8" fmla="*/ 115324 w 1107991"/>
                    <a:gd name="connsiteY8" fmla="*/ 3067050 h 3943722"/>
                    <a:gd name="connsiteX9" fmla="*/ 127544 w 1107991"/>
                    <a:gd name="connsiteY9" fmla="*/ 3542401 h 3943722"/>
                    <a:gd name="connsiteX10" fmla="*/ 39124 w 1107991"/>
                    <a:gd name="connsiteY10" fmla="*/ 3762375 h 3943722"/>
                    <a:gd name="connsiteX11" fmla="*/ 67699 w 1107991"/>
                    <a:gd name="connsiteY11" fmla="*/ 3905250 h 3943722"/>
                    <a:gd name="connsiteX12" fmla="*/ 191524 w 1107991"/>
                    <a:gd name="connsiteY12" fmla="*/ 3943350 h 3943722"/>
                    <a:gd name="connsiteX13" fmla="*/ 305824 w 1107991"/>
                    <a:gd name="connsiteY13" fmla="*/ 3924300 h 3943722"/>
                    <a:gd name="connsiteX14" fmla="*/ 400176 w 1107991"/>
                    <a:gd name="connsiteY14" fmla="*/ 3918370 h 3943722"/>
                    <a:gd name="connsiteX15" fmla="*/ 667774 w 1107991"/>
                    <a:gd name="connsiteY15" fmla="*/ 3933825 h 3943722"/>
                    <a:gd name="connsiteX16" fmla="*/ 867799 w 1107991"/>
                    <a:gd name="connsiteY16" fmla="*/ 3924300 h 3943722"/>
                    <a:gd name="connsiteX17" fmla="*/ 943999 w 1107991"/>
                    <a:gd name="connsiteY17" fmla="*/ 3914775 h 3943722"/>
                    <a:gd name="connsiteX18" fmla="*/ 1077349 w 1107991"/>
                    <a:gd name="connsiteY18" fmla="*/ 3905250 h 3943722"/>
                    <a:gd name="connsiteX19" fmla="*/ 1105924 w 1107991"/>
                    <a:gd name="connsiteY19" fmla="*/ 3848100 h 3943722"/>
                    <a:gd name="connsiteX20" fmla="*/ 1039249 w 1107991"/>
                    <a:gd name="connsiteY20" fmla="*/ 3810000 h 3943722"/>
                    <a:gd name="connsiteX21" fmla="*/ 982099 w 1107991"/>
                    <a:gd name="connsiteY21" fmla="*/ 3800475 h 3943722"/>
                    <a:gd name="connsiteX22" fmla="*/ 601099 w 1107991"/>
                    <a:gd name="connsiteY22" fmla="*/ 3619500 h 3943722"/>
                    <a:gd name="connsiteX23" fmla="*/ 534424 w 1107991"/>
                    <a:gd name="connsiteY23" fmla="*/ 3581400 h 3943722"/>
                    <a:gd name="connsiteX24" fmla="*/ 467749 w 1107991"/>
                    <a:gd name="connsiteY24" fmla="*/ 3438525 h 3943722"/>
                    <a:gd name="connsiteX25" fmla="*/ 486799 w 1107991"/>
                    <a:gd name="connsiteY25" fmla="*/ 3124200 h 3943722"/>
                    <a:gd name="connsiteX26" fmla="*/ 582049 w 1107991"/>
                    <a:gd name="connsiteY26" fmla="*/ 2295525 h 3943722"/>
                    <a:gd name="connsiteX27" fmla="*/ 582049 w 1107991"/>
                    <a:gd name="connsiteY27" fmla="*/ 2238375 h 3943722"/>
                    <a:gd name="connsiteX28" fmla="*/ 639199 w 1107991"/>
                    <a:gd name="connsiteY28" fmla="*/ 2028825 h 3943722"/>
                    <a:gd name="connsiteX29" fmla="*/ 629674 w 1107991"/>
                    <a:gd name="connsiteY29" fmla="*/ 1990725 h 3943722"/>
                    <a:gd name="connsiteX30" fmla="*/ 688621 w 1107991"/>
                    <a:gd name="connsiteY30" fmla="*/ 1705873 h 3943722"/>
                    <a:gd name="connsiteX31" fmla="*/ 667774 w 1107991"/>
                    <a:gd name="connsiteY31" fmla="*/ 1543050 h 3943722"/>
                    <a:gd name="connsiteX32" fmla="*/ 746670 w 1107991"/>
                    <a:gd name="connsiteY32" fmla="*/ 1248674 h 3943722"/>
                    <a:gd name="connsiteX33" fmla="*/ 823768 w 1107991"/>
                    <a:gd name="connsiteY33" fmla="*/ 762000 h 3943722"/>
                    <a:gd name="connsiteX34" fmla="*/ 832395 w 1107991"/>
                    <a:gd name="connsiteY34" fmla="*/ 561076 h 3943722"/>
                    <a:gd name="connsiteX35" fmla="*/ 858274 w 1107991"/>
                    <a:gd name="connsiteY35" fmla="*/ 361950 h 3943722"/>
                    <a:gd name="connsiteX36" fmla="*/ 763024 w 1107991"/>
                    <a:gd name="connsiteY36" fmla="*/ 0 h 3943722"/>
                    <a:gd name="connsiteX0" fmla="*/ 67699 w 1107991"/>
                    <a:gd name="connsiteY0" fmla="*/ 487033 h 3840205"/>
                    <a:gd name="connsiteX1" fmla="*/ 77224 w 1107991"/>
                    <a:gd name="connsiteY1" fmla="*/ 1087108 h 3840205"/>
                    <a:gd name="connsiteX2" fmla="*/ 181999 w 1107991"/>
                    <a:gd name="connsiteY2" fmla="*/ 1544308 h 3840205"/>
                    <a:gd name="connsiteX3" fmla="*/ 134374 w 1107991"/>
                    <a:gd name="connsiteY3" fmla="*/ 1696708 h 3840205"/>
                    <a:gd name="connsiteX4" fmla="*/ 134374 w 1107991"/>
                    <a:gd name="connsiteY4" fmla="*/ 1801483 h 3840205"/>
                    <a:gd name="connsiteX5" fmla="*/ 105799 w 1107991"/>
                    <a:gd name="connsiteY5" fmla="*/ 1934833 h 3840205"/>
                    <a:gd name="connsiteX6" fmla="*/ 17378 w 1107991"/>
                    <a:gd name="connsiteY6" fmla="*/ 2190211 h 3840205"/>
                    <a:gd name="connsiteX7" fmla="*/ 20074 w 1107991"/>
                    <a:gd name="connsiteY7" fmla="*/ 2553958 h 3840205"/>
                    <a:gd name="connsiteX8" fmla="*/ 115324 w 1107991"/>
                    <a:gd name="connsiteY8" fmla="*/ 2963533 h 3840205"/>
                    <a:gd name="connsiteX9" fmla="*/ 127544 w 1107991"/>
                    <a:gd name="connsiteY9" fmla="*/ 3438884 h 3840205"/>
                    <a:gd name="connsiteX10" fmla="*/ 39124 w 1107991"/>
                    <a:gd name="connsiteY10" fmla="*/ 3658858 h 3840205"/>
                    <a:gd name="connsiteX11" fmla="*/ 67699 w 1107991"/>
                    <a:gd name="connsiteY11" fmla="*/ 3801733 h 3840205"/>
                    <a:gd name="connsiteX12" fmla="*/ 191524 w 1107991"/>
                    <a:gd name="connsiteY12" fmla="*/ 3839833 h 3840205"/>
                    <a:gd name="connsiteX13" fmla="*/ 305824 w 1107991"/>
                    <a:gd name="connsiteY13" fmla="*/ 3820783 h 3840205"/>
                    <a:gd name="connsiteX14" fmla="*/ 400176 w 1107991"/>
                    <a:gd name="connsiteY14" fmla="*/ 3814853 h 3840205"/>
                    <a:gd name="connsiteX15" fmla="*/ 667774 w 1107991"/>
                    <a:gd name="connsiteY15" fmla="*/ 3830308 h 3840205"/>
                    <a:gd name="connsiteX16" fmla="*/ 867799 w 1107991"/>
                    <a:gd name="connsiteY16" fmla="*/ 3820783 h 3840205"/>
                    <a:gd name="connsiteX17" fmla="*/ 943999 w 1107991"/>
                    <a:gd name="connsiteY17" fmla="*/ 3811258 h 3840205"/>
                    <a:gd name="connsiteX18" fmla="*/ 1077349 w 1107991"/>
                    <a:gd name="connsiteY18" fmla="*/ 3801733 h 3840205"/>
                    <a:gd name="connsiteX19" fmla="*/ 1105924 w 1107991"/>
                    <a:gd name="connsiteY19" fmla="*/ 3744583 h 3840205"/>
                    <a:gd name="connsiteX20" fmla="*/ 1039249 w 1107991"/>
                    <a:gd name="connsiteY20" fmla="*/ 3706483 h 3840205"/>
                    <a:gd name="connsiteX21" fmla="*/ 982099 w 1107991"/>
                    <a:gd name="connsiteY21" fmla="*/ 3696958 h 3840205"/>
                    <a:gd name="connsiteX22" fmla="*/ 601099 w 1107991"/>
                    <a:gd name="connsiteY22" fmla="*/ 3515983 h 3840205"/>
                    <a:gd name="connsiteX23" fmla="*/ 534424 w 1107991"/>
                    <a:gd name="connsiteY23" fmla="*/ 3477883 h 3840205"/>
                    <a:gd name="connsiteX24" fmla="*/ 467749 w 1107991"/>
                    <a:gd name="connsiteY24" fmla="*/ 3335008 h 3840205"/>
                    <a:gd name="connsiteX25" fmla="*/ 486799 w 1107991"/>
                    <a:gd name="connsiteY25" fmla="*/ 3020683 h 3840205"/>
                    <a:gd name="connsiteX26" fmla="*/ 582049 w 1107991"/>
                    <a:gd name="connsiteY26" fmla="*/ 2192008 h 3840205"/>
                    <a:gd name="connsiteX27" fmla="*/ 582049 w 1107991"/>
                    <a:gd name="connsiteY27" fmla="*/ 2134858 h 3840205"/>
                    <a:gd name="connsiteX28" fmla="*/ 639199 w 1107991"/>
                    <a:gd name="connsiteY28" fmla="*/ 1925308 h 3840205"/>
                    <a:gd name="connsiteX29" fmla="*/ 629674 w 1107991"/>
                    <a:gd name="connsiteY29" fmla="*/ 1887208 h 3840205"/>
                    <a:gd name="connsiteX30" fmla="*/ 688621 w 1107991"/>
                    <a:gd name="connsiteY30" fmla="*/ 1602356 h 3840205"/>
                    <a:gd name="connsiteX31" fmla="*/ 667774 w 1107991"/>
                    <a:gd name="connsiteY31" fmla="*/ 1439533 h 3840205"/>
                    <a:gd name="connsiteX32" fmla="*/ 746670 w 1107991"/>
                    <a:gd name="connsiteY32" fmla="*/ 1145157 h 3840205"/>
                    <a:gd name="connsiteX33" fmla="*/ 823768 w 1107991"/>
                    <a:gd name="connsiteY33" fmla="*/ 658483 h 3840205"/>
                    <a:gd name="connsiteX34" fmla="*/ 832395 w 1107991"/>
                    <a:gd name="connsiteY34" fmla="*/ 457559 h 3840205"/>
                    <a:gd name="connsiteX35" fmla="*/ 858274 w 1107991"/>
                    <a:gd name="connsiteY35" fmla="*/ 258433 h 3840205"/>
                    <a:gd name="connsiteX36" fmla="*/ 763024 w 1107991"/>
                    <a:gd name="connsiteY36" fmla="*/ 0 h 3840205"/>
                    <a:gd name="connsiteX0" fmla="*/ 67699 w 1107991"/>
                    <a:gd name="connsiteY0" fmla="*/ 547418 h 3900590"/>
                    <a:gd name="connsiteX1" fmla="*/ 77224 w 1107991"/>
                    <a:gd name="connsiteY1" fmla="*/ 1147493 h 3900590"/>
                    <a:gd name="connsiteX2" fmla="*/ 181999 w 1107991"/>
                    <a:gd name="connsiteY2" fmla="*/ 1604693 h 3900590"/>
                    <a:gd name="connsiteX3" fmla="*/ 134374 w 1107991"/>
                    <a:gd name="connsiteY3" fmla="*/ 1757093 h 3900590"/>
                    <a:gd name="connsiteX4" fmla="*/ 134374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82049 w 1107991"/>
                    <a:gd name="connsiteY26" fmla="*/ 2252393 h 3900590"/>
                    <a:gd name="connsiteX27" fmla="*/ 582049 w 1107991"/>
                    <a:gd name="connsiteY27" fmla="*/ 2195243 h 3900590"/>
                    <a:gd name="connsiteX28" fmla="*/ 639199 w 1107991"/>
                    <a:gd name="connsiteY28" fmla="*/ 1985693 h 3900590"/>
                    <a:gd name="connsiteX29" fmla="*/ 629674 w 1107991"/>
                    <a:gd name="connsiteY29" fmla="*/ 1947593 h 3900590"/>
                    <a:gd name="connsiteX30" fmla="*/ 688621 w 1107991"/>
                    <a:gd name="connsiteY30" fmla="*/ 1662741 h 3900590"/>
                    <a:gd name="connsiteX31" fmla="*/ 667774 w 1107991"/>
                    <a:gd name="connsiteY31" fmla="*/ 1499918 h 3900590"/>
                    <a:gd name="connsiteX32" fmla="*/ 746670 w 1107991"/>
                    <a:gd name="connsiteY32" fmla="*/ 1205542 h 3900590"/>
                    <a:gd name="connsiteX33" fmla="*/ 823768 w 1107991"/>
                    <a:gd name="connsiteY33" fmla="*/ 718868 h 3900590"/>
                    <a:gd name="connsiteX34" fmla="*/ 832395 w 1107991"/>
                    <a:gd name="connsiteY34" fmla="*/ 517944 h 3900590"/>
                    <a:gd name="connsiteX35" fmla="*/ 858274 w 1107991"/>
                    <a:gd name="connsiteY35" fmla="*/ 318818 h 3900590"/>
                    <a:gd name="connsiteX36" fmla="*/ 745772 w 1107991"/>
                    <a:gd name="connsiteY36" fmla="*/ 0 h 3900590"/>
                    <a:gd name="connsiteX0" fmla="*/ 67699 w 1107991"/>
                    <a:gd name="connsiteY0" fmla="*/ 547418 h 3900590"/>
                    <a:gd name="connsiteX1" fmla="*/ 77224 w 1107991"/>
                    <a:gd name="connsiteY1" fmla="*/ 1147493 h 3900590"/>
                    <a:gd name="connsiteX2" fmla="*/ 181999 w 1107991"/>
                    <a:gd name="connsiteY2" fmla="*/ 1604693 h 3900590"/>
                    <a:gd name="connsiteX3" fmla="*/ 134374 w 1107991"/>
                    <a:gd name="connsiteY3" fmla="*/ 1757093 h 3900590"/>
                    <a:gd name="connsiteX4" fmla="*/ 134374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71416 w 1107991"/>
                    <a:gd name="connsiteY26" fmla="*/ 2326821 h 3900590"/>
                    <a:gd name="connsiteX27" fmla="*/ 582049 w 1107991"/>
                    <a:gd name="connsiteY27" fmla="*/ 2195243 h 3900590"/>
                    <a:gd name="connsiteX28" fmla="*/ 639199 w 1107991"/>
                    <a:gd name="connsiteY28" fmla="*/ 1985693 h 3900590"/>
                    <a:gd name="connsiteX29" fmla="*/ 629674 w 1107991"/>
                    <a:gd name="connsiteY29" fmla="*/ 1947593 h 3900590"/>
                    <a:gd name="connsiteX30" fmla="*/ 688621 w 1107991"/>
                    <a:gd name="connsiteY30" fmla="*/ 1662741 h 3900590"/>
                    <a:gd name="connsiteX31" fmla="*/ 667774 w 1107991"/>
                    <a:gd name="connsiteY31" fmla="*/ 1499918 h 3900590"/>
                    <a:gd name="connsiteX32" fmla="*/ 746670 w 1107991"/>
                    <a:gd name="connsiteY32" fmla="*/ 1205542 h 3900590"/>
                    <a:gd name="connsiteX33" fmla="*/ 823768 w 1107991"/>
                    <a:gd name="connsiteY33" fmla="*/ 718868 h 3900590"/>
                    <a:gd name="connsiteX34" fmla="*/ 832395 w 1107991"/>
                    <a:gd name="connsiteY34" fmla="*/ 517944 h 3900590"/>
                    <a:gd name="connsiteX35" fmla="*/ 858274 w 1107991"/>
                    <a:gd name="connsiteY35" fmla="*/ 318818 h 3900590"/>
                    <a:gd name="connsiteX36" fmla="*/ 745772 w 1107991"/>
                    <a:gd name="connsiteY36" fmla="*/ 0 h 3900590"/>
                    <a:gd name="connsiteX0" fmla="*/ 67699 w 1107991"/>
                    <a:gd name="connsiteY0" fmla="*/ 547418 h 3900590"/>
                    <a:gd name="connsiteX1" fmla="*/ 77224 w 1107991"/>
                    <a:gd name="connsiteY1" fmla="*/ 1147493 h 3900590"/>
                    <a:gd name="connsiteX2" fmla="*/ 181999 w 1107991"/>
                    <a:gd name="connsiteY2" fmla="*/ 1604693 h 3900590"/>
                    <a:gd name="connsiteX3" fmla="*/ 134374 w 1107991"/>
                    <a:gd name="connsiteY3" fmla="*/ 1757093 h 3900590"/>
                    <a:gd name="connsiteX4" fmla="*/ 134374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71416 w 1107991"/>
                    <a:gd name="connsiteY26" fmla="*/ 2326821 h 3900590"/>
                    <a:gd name="connsiteX27" fmla="*/ 582049 w 1107991"/>
                    <a:gd name="connsiteY27" fmla="*/ 2195243 h 3900590"/>
                    <a:gd name="connsiteX28" fmla="*/ 639199 w 1107991"/>
                    <a:gd name="connsiteY28" fmla="*/ 1985693 h 3900590"/>
                    <a:gd name="connsiteX29" fmla="*/ 629674 w 1107991"/>
                    <a:gd name="connsiteY29" fmla="*/ 1947593 h 3900590"/>
                    <a:gd name="connsiteX30" fmla="*/ 688621 w 1107991"/>
                    <a:gd name="connsiteY30" fmla="*/ 1662741 h 3900590"/>
                    <a:gd name="connsiteX31" fmla="*/ 699672 w 1107991"/>
                    <a:gd name="connsiteY31" fmla="*/ 1468021 h 3900590"/>
                    <a:gd name="connsiteX32" fmla="*/ 746670 w 1107991"/>
                    <a:gd name="connsiteY32" fmla="*/ 1205542 h 3900590"/>
                    <a:gd name="connsiteX33" fmla="*/ 823768 w 1107991"/>
                    <a:gd name="connsiteY33" fmla="*/ 718868 h 3900590"/>
                    <a:gd name="connsiteX34" fmla="*/ 832395 w 1107991"/>
                    <a:gd name="connsiteY34" fmla="*/ 517944 h 3900590"/>
                    <a:gd name="connsiteX35" fmla="*/ 858274 w 1107991"/>
                    <a:gd name="connsiteY35" fmla="*/ 318818 h 3900590"/>
                    <a:gd name="connsiteX36" fmla="*/ 745772 w 1107991"/>
                    <a:gd name="connsiteY36" fmla="*/ 0 h 3900590"/>
                    <a:gd name="connsiteX0" fmla="*/ 67699 w 1107991"/>
                    <a:gd name="connsiteY0" fmla="*/ 547418 h 3900590"/>
                    <a:gd name="connsiteX1" fmla="*/ 77224 w 1107991"/>
                    <a:gd name="connsiteY1" fmla="*/ 1147493 h 3900590"/>
                    <a:gd name="connsiteX2" fmla="*/ 181999 w 1107991"/>
                    <a:gd name="connsiteY2" fmla="*/ 1604693 h 3900590"/>
                    <a:gd name="connsiteX3" fmla="*/ 134374 w 1107991"/>
                    <a:gd name="connsiteY3" fmla="*/ 1757093 h 3900590"/>
                    <a:gd name="connsiteX4" fmla="*/ 134374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71416 w 1107991"/>
                    <a:gd name="connsiteY26" fmla="*/ 2326821 h 3900590"/>
                    <a:gd name="connsiteX27" fmla="*/ 582049 w 1107991"/>
                    <a:gd name="connsiteY27" fmla="*/ 2195243 h 3900590"/>
                    <a:gd name="connsiteX28" fmla="*/ 599442 w 1107991"/>
                    <a:gd name="connsiteY28" fmla="*/ 2065206 h 3900590"/>
                    <a:gd name="connsiteX29" fmla="*/ 629674 w 1107991"/>
                    <a:gd name="connsiteY29" fmla="*/ 1947593 h 3900590"/>
                    <a:gd name="connsiteX30" fmla="*/ 688621 w 1107991"/>
                    <a:gd name="connsiteY30" fmla="*/ 1662741 h 3900590"/>
                    <a:gd name="connsiteX31" fmla="*/ 699672 w 1107991"/>
                    <a:gd name="connsiteY31" fmla="*/ 1468021 h 3900590"/>
                    <a:gd name="connsiteX32" fmla="*/ 746670 w 1107991"/>
                    <a:gd name="connsiteY32" fmla="*/ 1205542 h 3900590"/>
                    <a:gd name="connsiteX33" fmla="*/ 823768 w 1107991"/>
                    <a:gd name="connsiteY33" fmla="*/ 718868 h 3900590"/>
                    <a:gd name="connsiteX34" fmla="*/ 832395 w 1107991"/>
                    <a:gd name="connsiteY34" fmla="*/ 517944 h 3900590"/>
                    <a:gd name="connsiteX35" fmla="*/ 858274 w 1107991"/>
                    <a:gd name="connsiteY35" fmla="*/ 318818 h 3900590"/>
                    <a:gd name="connsiteX36" fmla="*/ 745772 w 1107991"/>
                    <a:gd name="connsiteY36" fmla="*/ 0 h 3900590"/>
                    <a:gd name="connsiteX0" fmla="*/ 67699 w 1107991"/>
                    <a:gd name="connsiteY0" fmla="*/ 547418 h 3900590"/>
                    <a:gd name="connsiteX1" fmla="*/ 77224 w 1107991"/>
                    <a:gd name="connsiteY1" fmla="*/ 1147493 h 3900590"/>
                    <a:gd name="connsiteX2" fmla="*/ 181999 w 1107991"/>
                    <a:gd name="connsiteY2" fmla="*/ 1604693 h 3900590"/>
                    <a:gd name="connsiteX3" fmla="*/ 182081 w 1107991"/>
                    <a:gd name="connsiteY3" fmla="*/ 1757093 h 3900590"/>
                    <a:gd name="connsiteX4" fmla="*/ 134374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71416 w 1107991"/>
                    <a:gd name="connsiteY26" fmla="*/ 2326821 h 3900590"/>
                    <a:gd name="connsiteX27" fmla="*/ 582049 w 1107991"/>
                    <a:gd name="connsiteY27" fmla="*/ 2195243 h 3900590"/>
                    <a:gd name="connsiteX28" fmla="*/ 599442 w 1107991"/>
                    <a:gd name="connsiteY28" fmla="*/ 2065206 h 3900590"/>
                    <a:gd name="connsiteX29" fmla="*/ 629674 w 1107991"/>
                    <a:gd name="connsiteY29" fmla="*/ 1947593 h 3900590"/>
                    <a:gd name="connsiteX30" fmla="*/ 688621 w 1107991"/>
                    <a:gd name="connsiteY30" fmla="*/ 1662741 h 3900590"/>
                    <a:gd name="connsiteX31" fmla="*/ 699672 w 1107991"/>
                    <a:gd name="connsiteY31" fmla="*/ 1468021 h 3900590"/>
                    <a:gd name="connsiteX32" fmla="*/ 746670 w 1107991"/>
                    <a:gd name="connsiteY32" fmla="*/ 1205542 h 3900590"/>
                    <a:gd name="connsiteX33" fmla="*/ 823768 w 1107991"/>
                    <a:gd name="connsiteY33" fmla="*/ 718868 h 3900590"/>
                    <a:gd name="connsiteX34" fmla="*/ 832395 w 1107991"/>
                    <a:gd name="connsiteY34" fmla="*/ 517944 h 3900590"/>
                    <a:gd name="connsiteX35" fmla="*/ 858274 w 1107991"/>
                    <a:gd name="connsiteY35" fmla="*/ 318818 h 3900590"/>
                    <a:gd name="connsiteX36" fmla="*/ 745772 w 1107991"/>
                    <a:gd name="connsiteY36" fmla="*/ 0 h 3900590"/>
                    <a:gd name="connsiteX0" fmla="*/ 67699 w 1107991"/>
                    <a:gd name="connsiteY0" fmla="*/ 547418 h 3900590"/>
                    <a:gd name="connsiteX1" fmla="*/ 77224 w 1107991"/>
                    <a:gd name="connsiteY1" fmla="*/ 1147493 h 3900590"/>
                    <a:gd name="connsiteX2" fmla="*/ 181999 w 1107991"/>
                    <a:gd name="connsiteY2" fmla="*/ 1604693 h 3900590"/>
                    <a:gd name="connsiteX3" fmla="*/ 182081 w 1107991"/>
                    <a:gd name="connsiteY3" fmla="*/ 1757093 h 3900590"/>
                    <a:gd name="connsiteX4" fmla="*/ 134374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71416 w 1107991"/>
                    <a:gd name="connsiteY26" fmla="*/ 2326821 h 3900590"/>
                    <a:gd name="connsiteX27" fmla="*/ 582049 w 1107991"/>
                    <a:gd name="connsiteY27" fmla="*/ 2195243 h 3900590"/>
                    <a:gd name="connsiteX28" fmla="*/ 599442 w 1107991"/>
                    <a:gd name="connsiteY28" fmla="*/ 2065206 h 3900590"/>
                    <a:gd name="connsiteX29" fmla="*/ 629674 w 1107991"/>
                    <a:gd name="connsiteY29" fmla="*/ 1947593 h 3900590"/>
                    <a:gd name="connsiteX30" fmla="*/ 662225 w 1107991"/>
                    <a:gd name="connsiteY30" fmla="*/ 1866092 h 3900590"/>
                    <a:gd name="connsiteX31" fmla="*/ 688621 w 1107991"/>
                    <a:gd name="connsiteY31" fmla="*/ 1662741 h 3900590"/>
                    <a:gd name="connsiteX32" fmla="*/ 699672 w 1107991"/>
                    <a:gd name="connsiteY32" fmla="*/ 1468021 h 3900590"/>
                    <a:gd name="connsiteX33" fmla="*/ 746670 w 1107991"/>
                    <a:gd name="connsiteY33" fmla="*/ 1205542 h 3900590"/>
                    <a:gd name="connsiteX34" fmla="*/ 823768 w 1107991"/>
                    <a:gd name="connsiteY34" fmla="*/ 718868 h 3900590"/>
                    <a:gd name="connsiteX35" fmla="*/ 832395 w 1107991"/>
                    <a:gd name="connsiteY35" fmla="*/ 517944 h 3900590"/>
                    <a:gd name="connsiteX36" fmla="*/ 858274 w 1107991"/>
                    <a:gd name="connsiteY36" fmla="*/ 318818 h 3900590"/>
                    <a:gd name="connsiteX37" fmla="*/ 745772 w 1107991"/>
                    <a:gd name="connsiteY37" fmla="*/ 0 h 3900590"/>
                    <a:gd name="connsiteX0" fmla="*/ 67699 w 1107991"/>
                    <a:gd name="connsiteY0" fmla="*/ 547418 h 3900590"/>
                    <a:gd name="connsiteX1" fmla="*/ 77224 w 1107991"/>
                    <a:gd name="connsiteY1" fmla="*/ 1147493 h 3900590"/>
                    <a:gd name="connsiteX2" fmla="*/ 181999 w 1107991"/>
                    <a:gd name="connsiteY2" fmla="*/ 1604693 h 3900590"/>
                    <a:gd name="connsiteX3" fmla="*/ 182081 w 1107991"/>
                    <a:gd name="connsiteY3" fmla="*/ 1757093 h 3900590"/>
                    <a:gd name="connsiteX4" fmla="*/ 134374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71416 w 1107991"/>
                    <a:gd name="connsiteY26" fmla="*/ 2326821 h 3900590"/>
                    <a:gd name="connsiteX27" fmla="*/ 582049 w 1107991"/>
                    <a:gd name="connsiteY27" fmla="*/ 2195243 h 3900590"/>
                    <a:gd name="connsiteX28" fmla="*/ 599442 w 1107991"/>
                    <a:gd name="connsiteY28" fmla="*/ 2065206 h 3900590"/>
                    <a:gd name="connsiteX29" fmla="*/ 629674 w 1107991"/>
                    <a:gd name="connsiteY29" fmla="*/ 1947593 h 3900590"/>
                    <a:gd name="connsiteX30" fmla="*/ 709933 w 1107991"/>
                    <a:gd name="connsiteY30" fmla="*/ 1850189 h 3900590"/>
                    <a:gd name="connsiteX31" fmla="*/ 688621 w 1107991"/>
                    <a:gd name="connsiteY31" fmla="*/ 1662741 h 3900590"/>
                    <a:gd name="connsiteX32" fmla="*/ 699672 w 1107991"/>
                    <a:gd name="connsiteY32" fmla="*/ 1468021 h 3900590"/>
                    <a:gd name="connsiteX33" fmla="*/ 746670 w 1107991"/>
                    <a:gd name="connsiteY33" fmla="*/ 1205542 h 3900590"/>
                    <a:gd name="connsiteX34" fmla="*/ 823768 w 1107991"/>
                    <a:gd name="connsiteY34" fmla="*/ 718868 h 3900590"/>
                    <a:gd name="connsiteX35" fmla="*/ 832395 w 1107991"/>
                    <a:gd name="connsiteY35" fmla="*/ 517944 h 3900590"/>
                    <a:gd name="connsiteX36" fmla="*/ 858274 w 1107991"/>
                    <a:gd name="connsiteY36" fmla="*/ 318818 h 3900590"/>
                    <a:gd name="connsiteX37" fmla="*/ 745772 w 1107991"/>
                    <a:gd name="connsiteY37" fmla="*/ 0 h 3900590"/>
                    <a:gd name="connsiteX0" fmla="*/ 67699 w 1107991"/>
                    <a:gd name="connsiteY0" fmla="*/ 547418 h 3900590"/>
                    <a:gd name="connsiteX1" fmla="*/ 77224 w 1107991"/>
                    <a:gd name="connsiteY1" fmla="*/ 1147493 h 3900590"/>
                    <a:gd name="connsiteX2" fmla="*/ 181999 w 1107991"/>
                    <a:gd name="connsiteY2" fmla="*/ 1604693 h 3900590"/>
                    <a:gd name="connsiteX3" fmla="*/ 182081 w 1107991"/>
                    <a:gd name="connsiteY3" fmla="*/ 1757093 h 3900590"/>
                    <a:gd name="connsiteX4" fmla="*/ 134374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71416 w 1107991"/>
                    <a:gd name="connsiteY26" fmla="*/ 2326821 h 3900590"/>
                    <a:gd name="connsiteX27" fmla="*/ 582049 w 1107991"/>
                    <a:gd name="connsiteY27" fmla="*/ 2195243 h 3900590"/>
                    <a:gd name="connsiteX28" fmla="*/ 599442 w 1107991"/>
                    <a:gd name="connsiteY28" fmla="*/ 2065206 h 3900590"/>
                    <a:gd name="connsiteX29" fmla="*/ 629674 w 1107991"/>
                    <a:gd name="connsiteY29" fmla="*/ 1947593 h 3900590"/>
                    <a:gd name="connsiteX30" fmla="*/ 678128 w 1107991"/>
                    <a:gd name="connsiteY30" fmla="*/ 1850189 h 3900590"/>
                    <a:gd name="connsiteX31" fmla="*/ 688621 w 1107991"/>
                    <a:gd name="connsiteY31" fmla="*/ 1662741 h 3900590"/>
                    <a:gd name="connsiteX32" fmla="*/ 699672 w 1107991"/>
                    <a:gd name="connsiteY32" fmla="*/ 1468021 h 3900590"/>
                    <a:gd name="connsiteX33" fmla="*/ 746670 w 1107991"/>
                    <a:gd name="connsiteY33" fmla="*/ 1205542 h 3900590"/>
                    <a:gd name="connsiteX34" fmla="*/ 823768 w 1107991"/>
                    <a:gd name="connsiteY34" fmla="*/ 718868 h 3900590"/>
                    <a:gd name="connsiteX35" fmla="*/ 832395 w 1107991"/>
                    <a:gd name="connsiteY35" fmla="*/ 517944 h 3900590"/>
                    <a:gd name="connsiteX36" fmla="*/ 858274 w 1107991"/>
                    <a:gd name="connsiteY36" fmla="*/ 318818 h 3900590"/>
                    <a:gd name="connsiteX37" fmla="*/ 745772 w 1107991"/>
                    <a:gd name="connsiteY37" fmla="*/ 0 h 3900590"/>
                    <a:gd name="connsiteX0" fmla="*/ 67699 w 1107991"/>
                    <a:gd name="connsiteY0" fmla="*/ 547418 h 3900590"/>
                    <a:gd name="connsiteX1" fmla="*/ 77224 w 1107991"/>
                    <a:gd name="connsiteY1" fmla="*/ 1147493 h 3900590"/>
                    <a:gd name="connsiteX2" fmla="*/ 181999 w 1107991"/>
                    <a:gd name="connsiteY2" fmla="*/ 1604693 h 3900590"/>
                    <a:gd name="connsiteX3" fmla="*/ 182081 w 1107991"/>
                    <a:gd name="connsiteY3" fmla="*/ 1757093 h 3900590"/>
                    <a:gd name="connsiteX4" fmla="*/ 134374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71416 w 1107991"/>
                    <a:gd name="connsiteY26" fmla="*/ 2326821 h 3900590"/>
                    <a:gd name="connsiteX27" fmla="*/ 582049 w 1107991"/>
                    <a:gd name="connsiteY27" fmla="*/ 2195243 h 3900590"/>
                    <a:gd name="connsiteX28" fmla="*/ 599442 w 1107991"/>
                    <a:gd name="connsiteY28" fmla="*/ 2065206 h 3900590"/>
                    <a:gd name="connsiteX29" fmla="*/ 629674 w 1107991"/>
                    <a:gd name="connsiteY29" fmla="*/ 1947593 h 3900590"/>
                    <a:gd name="connsiteX30" fmla="*/ 678128 w 1107991"/>
                    <a:gd name="connsiteY30" fmla="*/ 1850189 h 3900590"/>
                    <a:gd name="connsiteX31" fmla="*/ 720426 w 1107991"/>
                    <a:gd name="connsiteY31" fmla="*/ 1670692 h 3900590"/>
                    <a:gd name="connsiteX32" fmla="*/ 699672 w 1107991"/>
                    <a:gd name="connsiteY32" fmla="*/ 1468021 h 3900590"/>
                    <a:gd name="connsiteX33" fmla="*/ 746670 w 1107991"/>
                    <a:gd name="connsiteY33" fmla="*/ 1205542 h 3900590"/>
                    <a:gd name="connsiteX34" fmla="*/ 823768 w 1107991"/>
                    <a:gd name="connsiteY34" fmla="*/ 718868 h 3900590"/>
                    <a:gd name="connsiteX35" fmla="*/ 832395 w 1107991"/>
                    <a:gd name="connsiteY35" fmla="*/ 517944 h 3900590"/>
                    <a:gd name="connsiteX36" fmla="*/ 858274 w 1107991"/>
                    <a:gd name="connsiteY36" fmla="*/ 318818 h 3900590"/>
                    <a:gd name="connsiteX37" fmla="*/ 745772 w 1107991"/>
                    <a:gd name="connsiteY37" fmla="*/ 0 h 3900590"/>
                    <a:gd name="connsiteX0" fmla="*/ 67699 w 1107991"/>
                    <a:gd name="connsiteY0" fmla="*/ 547418 h 3900590"/>
                    <a:gd name="connsiteX1" fmla="*/ 77224 w 1107991"/>
                    <a:gd name="connsiteY1" fmla="*/ 1147493 h 3900590"/>
                    <a:gd name="connsiteX2" fmla="*/ 181999 w 1107991"/>
                    <a:gd name="connsiteY2" fmla="*/ 1604693 h 3900590"/>
                    <a:gd name="connsiteX3" fmla="*/ 182081 w 1107991"/>
                    <a:gd name="connsiteY3" fmla="*/ 1757093 h 3900590"/>
                    <a:gd name="connsiteX4" fmla="*/ 158228 w 1107991"/>
                    <a:gd name="connsiteY4" fmla="*/ 1861868 h 3900590"/>
                    <a:gd name="connsiteX5" fmla="*/ 105799 w 1107991"/>
                    <a:gd name="connsiteY5" fmla="*/ 1995218 h 3900590"/>
                    <a:gd name="connsiteX6" fmla="*/ 17378 w 1107991"/>
                    <a:gd name="connsiteY6" fmla="*/ 2250596 h 3900590"/>
                    <a:gd name="connsiteX7" fmla="*/ 20074 w 1107991"/>
                    <a:gd name="connsiteY7" fmla="*/ 2614343 h 3900590"/>
                    <a:gd name="connsiteX8" fmla="*/ 115324 w 1107991"/>
                    <a:gd name="connsiteY8" fmla="*/ 3023918 h 3900590"/>
                    <a:gd name="connsiteX9" fmla="*/ 127544 w 1107991"/>
                    <a:gd name="connsiteY9" fmla="*/ 3499269 h 3900590"/>
                    <a:gd name="connsiteX10" fmla="*/ 39124 w 1107991"/>
                    <a:gd name="connsiteY10" fmla="*/ 3719243 h 3900590"/>
                    <a:gd name="connsiteX11" fmla="*/ 67699 w 1107991"/>
                    <a:gd name="connsiteY11" fmla="*/ 3862118 h 3900590"/>
                    <a:gd name="connsiteX12" fmla="*/ 191524 w 1107991"/>
                    <a:gd name="connsiteY12" fmla="*/ 3900218 h 3900590"/>
                    <a:gd name="connsiteX13" fmla="*/ 305824 w 1107991"/>
                    <a:gd name="connsiteY13" fmla="*/ 3881168 h 3900590"/>
                    <a:gd name="connsiteX14" fmla="*/ 400176 w 1107991"/>
                    <a:gd name="connsiteY14" fmla="*/ 3875238 h 3900590"/>
                    <a:gd name="connsiteX15" fmla="*/ 667774 w 1107991"/>
                    <a:gd name="connsiteY15" fmla="*/ 3890693 h 3900590"/>
                    <a:gd name="connsiteX16" fmla="*/ 867799 w 1107991"/>
                    <a:gd name="connsiteY16" fmla="*/ 3881168 h 3900590"/>
                    <a:gd name="connsiteX17" fmla="*/ 943999 w 1107991"/>
                    <a:gd name="connsiteY17" fmla="*/ 3871643 h 3900590"/>
                    <a:gd name="connsiteX18" fmla="*/ 1077349 w 1107991"/>
                    <a:gd name="connsiteY18" fmla="*/ 3862118 h 3900590"/>
                    <a:gd name="connsiteX19" fmla="*/ 1105924 w 1107991"/>
                    <a:gd name="connsiteY19" fmla="*/ 3804968 h 3900590"/>
                    <a:gd name="connsiteX20" fmla="*/ 1039249 w 1107991"/>
                    <a:gd name="connsiteY20" fmla="*/ 3766868 h 3900590"/>
                    <a:gd name="connsiteX21" fmla="*/ 982099 w 1107991"/>
                    <a:gd name="connsiteY21" fmla="*/ 3757343 h 3900590"/>
                    <a:gd name="connsiteX22" fmla="*/ 601099 w 1107991"/>
                    <a:gd name="connsiteY22" fmla="*/ 3576368 h 3900590"/>
                    <a:gd name="connsiteX23" fmla="*/ 534424 w 1107991"/>
                    <a:gd name="connsiteY23" fmla="*/ 3538268 h 3900590"/>
                    <a:gd name="connsiteX24" fmla="*/ 467749 w 1107991"/>
                    <a:gd name="connsiteY24" fmla="*/ 3395393 h 3900590"/>
                    <a:gd name="connsiteX25" fmla="*/ 486799 w 1107991"/>
                    <a:gd name="connsiteY25" fmla="*/ 3081068 h 3900590"/>
                    <a:gd name="connsiteX26" fmla="*/ 571416 w 1107991"/>
                    <a:gd name="connsiteY26" fmla="*/ 2326821 h 3900590"/>
                    <a:gd name="connsiteX27" fmla="*/ 582049 w 1107991"/>
                    <a:gd name="connsiteY27" fmla="*/ 2195243 h 3900590"/>
                    <a:gd name="connsiteX28" fmla="*/ 599442 w 1107991"/>
                    <a:gd name="connsiteY28" fmla="*/ 2065206 h 3900590"/>
                    <a:gd name="connsiteX29" fmla="*/ 629674 w 1107991"/>
                    <a:gd name="connsiteY29" fmla="*/ 1947593 h 3900590"/>
                    <a:gd name="connsiteX30" fmla="*/ 678128 w 1107991"/>
                    <a:gd name="connsiteY30" fmla="*/ 1850189 h 3900590"/>
                    <a:gd name="connsiteX31" fmla="*/ 720426 w 1107991"/>
                    <a:gd name="connsiteY31" fmla="*/ 1670692 h 3900590"/>
                    <a:gd name="connsiteX32" fmla="*/ 699672 w 1107991"/>
                    <a:gd name="connsiteY32" fmla="*/ 1468021 h 3900590"/>
                    <a:gd name="connsiteX33" fmla="*/ 746670 w 1107991"/>
                    <a:gd name="connsiteY33" fmla="*/ 1205542 h 3900590"/>
                    <a:gd name="connsiteX34" fmla="*/ 823768 w 1107991"/>
                    <a:gd name="connsiteY34" fmla="*/ 718868 h 3900590"/>
                    <a:gd name="connsiteX35" fmla="*/ 832395 w 1107991"/>
                    <a:gd name="connsiteY35" fmla="*/ 517944 h 3900590"/>
                    <a:gd name="connsiteX36" fmla="*/ 858274 w 1107991"/>
                    <a:gd name="connsiteY36" fmla="*/ 318818 h 3900590"/>
                    <a:gd name="connsiteX37" fmla="*/ 745772 w 1107991"/>
                    <a:gd name="connsiteY37" fmla="*/ 0 h 3900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07991" h="3900590">
                      <a:moveTo>
                        <a:pt x="67699" y="547418"/>
                      </a:moveTo>
                      <a:cubicBezTo>
                        <a:pt x="62936" y="759349"/>
                        <a:pt x="58174" y="971281"/>
                        <a:pt x="77224" y="1147493"/>
                      </a:cubicBezTo>
                      <a:cubicBezTo>
                        <a:pt x="96274" y="1323706"/>
                        <a:pt x="164523" y="1503093"/>
                        <a:pt x="181999" y="1604693"/>
                      </a:cubicBezTo>
                      <a:cubicBezTo>
                        <a:pt x="199475" y="1706293"/>
                        <a:pt x="186043" y="1714231"/>
                        <a:pt x="182081" y="1757093"/>
                      </a:cubicBezTo>
                      <a:cubicBezTo>
                        <a:pt x="178119" y="1799956"/>
                        <a:pt x="170942" y="1822181"/>
                        <a:pt x="158228" y="1861868"/>
                      </a:cubicBezTo>
                      <a:cubicBezTo>
                        <a:pt x="145514" y="1901556"/>
                        <a:pt x="129274" y="1930430"/>
                        <a:pt x="105799" y="1995218"/>
                      </a:cubicBezTo>
                      <a:cubicBezTo>
                        <a:pt x="82324" y="2060006"/>
                        <a:pt x="48918" y="2104277"/>
                        <a:pt x="17378" y="2250596"/>
                      </a:cubicBezTo>
                      <a:cubicBezTo>
                        <a:pt x="-14162" y="2396915"/>
                        <a:pt x="3750" y="2485456"/>
                        <a:pt x="20074" y="2614343"/>
                      </a:cubicBezTo>
                      <a:cubicBezTo>
                        <a:pt x="36398" y="2743230"/>
                        <a:pt x="97412" y="2876430"/>
                        <a:pt x="115324" y="3023918"/>
                      </a:cubicBezTo>
                      <a:cubicBezTo>
                        <a:pt x="133236" y="3171406"/>
                        <a:pt x="140244" y="3383382"/>
                        <a:pt x="127544" y="3499269"/>
                      </a:cubicBezTo>
                      <a:cubicBezTo>
                        <a:pt x="114844" y="3615156"/>
                        <a:pt x="49098" y="3658768"/>
                        <a:pt x="39124" y="3719243"/>
                      </a:cubicBezTo>
                      <a:cubicBezTo>
                        <a:pt x="29150" y="3779718"/>
                        <a:pt x="42299" y="3831955"/>
                        <a:pt x="67699" y="3862118"/>
                      </a:cubicBezTo>
                      <a:cubicBezTo>
                        <a:pt x="93099" y="3892281"/>
                        <a:pt x="151837" y="3897043"/>
                        <a:pt x="191524" y="3900218"/>
                      </a:cubicBezTo>
                      <a:cubicBezTo>
                        <a:pt x="231211" y="3903393"/>
                        <a:pt x="271049" y="3885331"/>
                        <a:pt x="305824" y="3881168"/>
                      </a:cubicBezTo>
                      <a:cubicBezTo>
                        <a:pt x="340599" y="3877005"/>
                        <a:pt x="339851" y="3873651"/>
                        <a:pt x="400176" y="3875238"/>
                      </a:cubicBezTo>
                      <a:cubicBezTo>
                        <a:pt x="460501" y="3876825"/>
                        <a:pt x="589837" y="3889705"/>
                        <a:pt x="667774" y="3890693"/>
                      </a:cubicBezTo>
                      <a:cubicBezTo>
                        <a:pt x="745711" y="3891681"/>
                        <a:pt x="821762" y="3884343"/>
                        <a:pt x="867799" y="3881168"/>
                      </a:cubicBezTo>
                      <a:cubicBezTo>
                        <a:pt x="913836" y="3877993"/>
                        <a:pt x="909074" y="3874818"/>
                        <a:pt x="943999" y="3871643"/>
                      </a:cubicBezTo>
                      <a:cubicBezTo>
                        <a:pt x="978924" y="3868468"/>
                        <a:pt x="1050362" y="3873230"/>
                        <a:pt x="1077349" y="3862118"/>
                      </a:cubicBezTo>
                      <a:cubicBezTo>
                        <a:pt x="1104336" y="3851006"/>
                        <a:pt x="1112274" y="3820843"/>
                        <a:pt x="1105924" y="3804968"/>
                      </a:cubicBezTo>
                      <a:cubicBezTo>
                        <a:pt x="1099574" y="3789093"/>
                        <a:pt x="1059887" y="3774806"/>
                        <a:pt x="1039249" y="3766868"/>
                      </a:cubicBezTo>
                      <a:cubicBezTo>
                        <a:pt x="1018612" y="3758931"/>
                        <a:pt x="1055124" y="3789093"/>
                        <a:pt x="982099" y="3757343"/>
                      </a:cubicBezTo>
                      <a:cubicBezTo>
                        <a:pt x="909074" y="3725593"/>
                        <a:pt x="675711" y="3612880"/>
                        <a:pt x="601099" y="3576368"/>
                      </a:cubicBezTo>
                      <a:cubicBezTo>
                        <a:pt x="526487" y="3539856"/>
                        <a:pt x="556649" y="3568430"/>
                        <a:pt x="534424" y="3538268"/>
                      </a:cubicBezTo>
                      <a:cubicBezTo>
                        <a:pt x="512199" y="3508106"/>
                        <a:pt x="475686" y="3471593"/>
                        <a:pt x="467749" y="3395393"/>
                      </a:cubicBezTo>
                      <a:cubicBezTo>
                        <a:pt x="459812" y="3319193"/>
                        <a:pt x="469521" y="3259163"/>
                        <a:pt x="486799" y="3081068"/>
                      </a:cubicBezTo>
                      <a:cubicBezTo>
                        <a:pt x="504077" y="2902973"/>
                        <a:pt x="555541" y="2474458"/>
                        <a:pt x="571416" y="2326821"/>
                      </a:cubicBezTo>
                      <a:cubicBezTo>
                        <a:pt x="587291" y="2179184"/>
                        <a:pt x="577378" y="2238845"/>
                        <a:pt x="582049" y="2195243"/>
                      </a:cubicBezTo>
                      <a:cubicBezTo>
                        <a:pt x="586720" y="2151641"/>
                        <a:pt x="591505" y="2106481"/>
                        <a:pt x="599442" y="2065206"/>
                      </a:cubicBezTo>
                      <a:cubicBezTo>
                        <a:pt x="607379" y="2023931"/>
                        <a:pt x="616560" y="1983429"/>
                        <a:pt x="629674" y="1947593"/>
                      </a:cubicBezTo>
                      <a:cubicBezTo>
                        <a:pt x="642788" y="1911757"/>
                        <a:pt x="668304" y="1897664"/>
                        <a:pt x="678128" y="1850189"/>
                      </a:cubicBezTo>
                      <a:cubicBezTo>
                        <a:pt x="687952" y="1802714"/>
                        <a:pt x="716835" y="1734387"/>
                        <a:pt x="720426" y="1670692"/>
                      </a:cubicBezTo>
                      <a:cubicBezTo>
                        <a:pt x="724017" y="1606997"/>
                        <a:pt x="695298" y="1545546"/>
                        <a:pt x="699672" y="1468021"/>
                      </a:cubicBezTo>
                      <a:cubicBezTo>
                        <a:pt x="704046" y="1390496"/>
                        <a:pt x="725987" y="1330401"/>
                        <a:pt x="746670" y="1205542"/>
                      </a:cubicBezTo>
                      <a:cubicBezTo>
                        <a:pt x="767353" y="1080683"/>
                        <a:pt x="809481" y="833468"/>
                        <a:pt x="823768" y="718868"/>
                      </a:cubicBezTo>
                      <a:cubicBezTo>
                        <a:pt x="838055" y="604268"/>
                        <a:pt x="826644" y="584619"/>
                        <a:pt x="832395" y="517944"/>
                      </a:cubicBezTo>
                      <a:cubicBezTo>
                        <a:pt x="838146" y="451269"/>
                        <a:pt x="872711" y="405142"/>
                        <a:pt x="858274" y="318818"/>
                      </a:cubicBezTo>
                      <a:cubicBezTo>
                        <a:pt x="843837" y="232494"/>
                        <a:pt x="745772" y="0"/>
                        <a:pt x="745772" y="0"/>
                      </a:cubicBezTo>
                    </a:path>
                  </a:pathLst>
                </a:custGeom>
                <a:grpFill/>
                <a:ln>
                  <a:solidFill>
                    <a:srgbClr val="FF0000"/>
                  </a:solidFill>
                </a:ln>
                <a:sp3d contourW="12700">
                  <a:contourClr>
                    <a:schemeClr val="accent2">
                      <a:lumMod val="60000"/>
                      <a:lumOff val="40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a:ea typeface="+mn-ea"/>
                    <a:cs typeface="+mn-cs"/>
                  </a:endParaRPr>
                </a:p>
              </p:txBody>
            </p:sp>
            <p:sp>
              <p:nvSpPr>
                <p:cNvPr id="115" name="Forme libre 114"/>
                <p:cNvSpPr/>
                <p:nvPr/>
              </p:nvSpPr>
              <p:spPr>
                <a:xfrm>
                  <a:off x="5175849" y="623340"/>
                  <a:ext cx="75651" cy="118532"/>
                </a:xfrm>
                <a:custGeom>
                  <a:avLst/>
                  <a:gdLst>
                    <a:gd name="connsiteX0" fmla="*/ 0 w 75651"/>
                    <a:gd name="connsiteY0" fmla="*/ 118532 h 118532"/>
                    <a:gd name="connsiteX1" fmla="*/ 69011 w 75651"/>
                    <a:gd name="connsiteY1" fmla="*/ 6388 h 118532"/>
                    <a:gd name="connsiteX2" fmla="*/ 69011 w 75651"/>
                    <a:gd name="connsiteY2" fmla="*/ 23641 h 118532"/>
                  </a:gdLst>
                  <a:ahLst/>
                  <a:cxnLst>
                    <a:cxn ang="0">
                      <a:pos x="connsiteX0" y="connsiteY0"/>
                    </a:cxn>
                    <a:cxn ang="0">
                      <a:pos x="connsiteX1" y="connsiteY1"/>
                    </a:cxn>
                    <a:cxn ang="0">
                      <a:pos x="connsiteX2" y="connsiteY2"/>
                    </a:cxn>
                  </a:cxnLst>
                  <a:rect l="l" t="t" r="r" b="b"/>
                  <a:pathLst>
                    <a:path w="75651" h="118532">
                      <a:moveTo>
                        <a:pt x="0" y="118532"/>
                      </a:moveTo>
                      <a:cubicBezTo>
                        <a:pt x="28754" y="70367"/>
                        <a:pt x="57509" y="22203"/>
                        <a:pt x="69011" y="6388"/>
                      </a:cubicBezTo>
                      <a:cubicBezTo>
                        <a:pt x="80513" y="-9427"/>
                        <a:pt x="74762" y="7107"/>
                        <a:pt x="69011" y="23641"/>
                      </a:cubicBezTo>
                    </a:path>
                  </a:pathLst>
                </a:custGeom>
                <a:grpFill/>
                <a:ln>
                  <a:solidFill>
                    <a:srgbClr val="FF0000"/>
                  </a:solidFill>
                </a:ln>
                <a:sp3d contourW="12700">
                  <a:contourClr>
                    <a:schemeClr val="accent2">
                      <a:lumMod val="60000"/>
                      <a:lumOff val="40000"/>
                    </a:schemeClr>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00" name="Forme libre 99"/>
              <p:cNvSpPr/>
              <p:nvPr/>
            </p:nvSpPr>
            <p:spPr>
              <a:xfrm>
                <a:off x="549291" y="4072877"/>
                <a:ext cx="1992410" cy="2431718"/>
              </a:xfrm>
              <a:custGeom>
                <a:avLst/>
                <a:gdLst>
                  <a:gd name="connsiteX0" fmla="*/ 1518509 w 2148606"/>
                  <a:gd name="connsiteY0" fmla="*/ 165584 h 2847666"/>
                  <a:gd name="connsiteX1" fmla="*/ 1458124 w 2148606"/>
                  <a:gd name="connsiteY1" fmla="*/ 450256 h 2847666"/>
                  <a:gd name="connsiteX2" fmla="*/ 1380486 w 2148606"/>
                  <a:gd name="connsiteY2" fmla="*/ 596905 h 2847666"/>
                  <a:gd name="connsiteX3" fmla="*/ 1492630 w 2148606"/>
                  <a:gd name="connsiteY3" fmla="*/ 898829 h 2847666"/>
                  <a:gd name="connsiteX4" fmla="*/ 1622026 w 2148606"/>
                  <a:gd name="connsiteY4" fmla="*/ 1226633 h 2847666"/>
                  <a:gd name="connsiteX5" fmla="*/ 1492630 w 2148606"/>
                  <a:gd name="connsiteY5" fmla="*/ 1795976 h 2847666"/>
                  <a:gd name="connsiteX6" fmla="*/ 1475377 w 2148606"/>
                  <a:gd name="connsiteY6" fmla="*/ 2149659 h 2847666"/>
                  <a:gd name="connsiteX7" fmla="*/ 1535762 w 2148606"/>
                  <a:gd name="connsiteY7" fmla="*/ 2468837 h 2847666"/>
                  <a:gd name="connsiteX8" fmla="*/ 1069935 w 2148606"/>
                  <a:gd name="connsiteY8" fmla="*/ 2537848 h 2847666"/>
                  <a:gd name="connsiteX9" fmla="*/ 250426 w 2148606"/>
                  <a:gd name="connsiteY9" fmla="*/ 2468837 h 2847666"/>
                  <a:gd name="connsiteX10" fmla="*/ 345316 w 2148606"/>
                  <a:gd name="connsiteY10" fmla="*/ 2313561 h 2847666"/>
                  <a:gd name="connsiteX11" fmla="*/ 983671 w 2148606"/>
                  <a:gd name="connsiteY11" fmla="*/ 2115154 h 2847666"/>
                  <a:gd name="connsiteX12" fmla="*/ 837022 w 2148606"/>
                  <a:gd name="connsiteY12" fmla="*/ 907456 h 2847666"/>
                  <a:gd name="connsiteX13" fmla="*/ 707626 w 2148606"/>
                  <a:gd name="connsiteY13" fmla="*/ 657290 h 2847666"/>
                  <a:gd name="connsiteX14" fmla="*/ 707626 w 2148606"/>
                  <a:gd name="connsiteY14" fmla="*/ 338112 h 2847666"/>
                  <a:gd name="connsiteX15" fmla="*/ 586856 w 2148606"/>
                  <a:gd name="connsiteY15" fmla="*/ 338112 h 2847666"/>
                  <a:gd name="connsiteX16" fmla="*/ 535097 w 2148606"/>
                  <a:gd name="connsiteY16" fmla="*/ 614158 h 2847666"/>
                  <a:gd name="connsiteX17" fmla="*/ 52018 w 2148606"/>
                  <a:gd name="connsiteY17" fmla="*/ 2511969 h 2847666"/>
                  <a:gd name="connsiteX18" fmla="*/ 1941203 w 2148606"/>
                  <a:gd name="connsiteY18" fmla="*/ 2624112 h 2847666"/>
                  <a:gd name="connsiteX19" fmla="*/ 2053347 w 2148606"/>
                  <a:gd name="connsiteY19" fmla="*/ 200090 h 2847666"/>
                  <a:gd name="connsiteX20" fmla="*/ 1518509 w 2148606"/>
                  <a:gd name="connsiteY20" fmla="*/ 165584 h 2847666"/>
                  <a:gd name="connsiteX0" fmla="*/ 1518509 w 2148606"/>
                  <a:gd name="connsiteY0" fmla="*/ 165584 h 2847666"/>
                  <a:gd name="connsiteX1" fmla="*/ 1458124 w 2148606"/>
                  <a:gd name="connsiteY1" fmla="*/ 450256 h 2847666"/>
                  <a:gd name="connsiteX2" fmla="*/ 1380486 w 2148606"/>
                  <a:gd name="connsiteY2" fmla="*/ 596905 h 2847666"/>
                  <a:gd name="connsiteX3" fmla="*/ 1492630 w 2148606"/>
                  <a:gd name="connsiteY3" fmla="*/ 898829 h 2847666"/>
                  <a:gd name="connsiteX4" fmla="*/ 1622026 w 2148606"/>
                  <a:gd name="connsiteY4" fmla="*/ 1226633 h 2847666"/>
                  <a:gd name="connsiteX5" fmla="*/ 1458124 w 2148606"/>
                  <a:gd name="connsiteY5" fmla="*/ 1778723 h 2847666"/>
                  <a:gd name="connsiteX6" fmla="*/ 1475377 w 2148606"/>
                  <a:gd name="connsiteY6" fmla="*/ 2149659 h 2847666"/>
                  <a:gd name="connsiteX7" fmla="*/ 1535762 w 2148606"/>
                  <a:gd name="connsiteY7" fmla="*/ 2468837 h 2847666"/>
                  <a:gd name="connsiteX8" fmla="*/ 1069935 w 2148606"/>
                  <a:gd name="connsiteY8" fmla="*/ 2537848 h 2847666"/>
                  <a:gd name="connsiteX9" fmla="*/ 250426 w 2148606"/>
                  <a:gd name="connsiteY9" fmla="*/ 2468837 h 2847666"/>
                  <a:gd name="connsiteX10" fmla="*/ 345316 w 2148606"/>
                  <a:gd name="connsiteY10" fmla="*/ 2313561 h 2847666"/>
                  <a:gd name="connsiteX11" fmla="*/ 983671 w 2148606"/>
                  <a:gd name="connsiteY11" fmla="*/ 2115154 h 2847666"/>
                  <a:gd name="connsiteX12" fmla="*/ 837022 w 2148606"/>
                  <a:gd name="connsiteY12" fmla="*/ 907456 h 2847666"/>
                  <a:gd name="connsiteX13" fmla="*/ 707626 w 2148606"/>
                  <a:gd name="connsiteY13" fmla="*/ 657290 h 2847666"/>
                  <a:gd name="connsiteX14" fmla="*/ 707626 w 2148606"/>
                  <a:gd name="connsiteY14" fmla="*/ 338112 h 2847666"/>
                  <a:gd name="connsiteX15" fmla="*/ 586856 w 2148606"/>
                  <a:gd name="connsiteY15" fmla="*/ 338112 h 2847666"/>
                  <a:gd name="connsiteX16" fmla="*/ 535097 w 2148606"/>
                  <a:gd name="connsiteY16" fmla="*/ 614158 h 2847666"/>
                  <a:gd name="connsiteX17" fmla="*/ 52018 w 2148606"/>
                  <a:gd name="connsiteY17" fmla="*/ 2511969 h 2847666"/>
                  <a:gd name="connsiteX18" fmla="*/ 1941203 w 2148606"/>
                  <a:gd name="connsiteY18" fmla="*/ 2624112 h 2847666"/>
                  <a:gd name="connsiteX19" fmla="*/ 2053347 w 2148606"/>
                  <a:gd name="connsiteY19" fmla="*/ 200090 h 2847666"/>
                  <a:gd name="connsiteX20" fmla="*/ 1518509 w 2148606"/>
                  <a:gd name="connsiteY20" fmla="*/ 165584 h 2847666"/>
                  <a:gd name="connsiteX0" fmla="*/ 1518509 w 2148606"/>
                  <a:gd name="connsiteY0" fmla="*/ 165584 h 2847666"/>
                  <a:gd name="connsiteX1" fmla="*/ 1458124 w 2148606"/>
                  <a:gd name="connsiteY1" fmla="*/ 450256 h 2847666"/>
                  <a:gd name="connsiteX2" fmla="*/ 1380486 w 2148606"/>
                  <a:gd name="connsiteY2" fmla="*/ 596905 h 2847666"/>
                  <a:gd name="connsiteX3" fmla="*/ 1492630 w 2148606"/>
                  <a:gd name="connsiteY3" fmla="*/ 898829 h 2847666"/>
                  <a:gd name="connsiteX4" fmla="*/ 1622026 w 2148606"/>
                  <a:gd name="connsiteY4" fmla="*/ 1226633 h 2847666"/>
                  <a:gd name="connsiteX5" fmla="*/ 1458124 w 2148606"/>
                  <a:gd name="connsiteY5" fmla="*/ 1778723 h 2847666"/>
                  <a:gd name="connsiteX6" fmla="*/ 1440872 w 2148606"/>
                  <a:gd name="connsiteY6" fmla="*/ 2158286 h 2847666"/>
                  <a:gd name="connsiteX7" fmla="*/ 1535762 w 2148606"/>
                  <a:gd name="connsiteY7" fmla="*/ 2468837 h 2847666"/>
                  <a:gd name="connsiteX8" fmla="*/ 1069935 w 2148606"/>
                  <a:gd name="connsiteY8" fmla="*/ 2537848 h 2847666"/>
                  <a:gd name="connsiteX9" fmla="*/ 250426 w 2148606"/>
                  <a:gd name="connsiteY9" fmla="*/ 2468837 h 2847666"/>
                  <a:gd name="connsiteX10" fmla="*/ 345316 w 2148606"/>
                  <a:gd name="connsiteY10" fmla="*/ 2313561 h 2847666"/>
                  <a:gd name="connsiteX11" fmla="*/ 983671 w 2148606"/>
                  <a:gd name="connsiteY11" fmla="*/ 2115154 h 2847666"/>
                  <a:gd name="connsiteX12" fmla="*/ 837022 w 2148606"/>
                  <a:gd name="connsiteY12" fmla="*/ 907456 h 2847666"/>
                  <a:gd name="connsiteX13" fmla="*/ 707626 w 2148606"/>
                  <a:gd name="connsiteY13" fmla="*/ 657290 h 2847666"/>
                  <a:gd name="connsiteX14" fmla="*/ 707626 w 2148606"/>
                  <a:gd name="connsiteY14" fmla="*/ 338112 h 2847666"/>
                  <a:gd name="connsiteX15" fmla="*/ 586856 w 2148606"/>
                  <a:gd name="connsiteY15" fmla="*/ 338112 h 2847666"/>
                  <a:gd name="connsiteX16" fmla="*/ 535097 w 2148606"/>
                  <a:gd name="connsiteY16" fmla="*/ 614158 h 2847666"/>
                  <a:gd name="connsiteX17" fmla="*/ 52018 w 2148606"/>
                  <a:gd name="connsiteY17" fmla="*/ 2511969 h 2847666"/>
                  <a:gd name="connsiteX18" fmla="*/ 1941203 w 2148606"/>
                  <a:gd name="connsiteY18" fmla="*/ 2624112 h 2847666"/>
                  <a:gd name="connsiteX19" fmla="*/ 2053347 w 2148606"/>
                  <a:gd name="connsiteY19" fmla="*/ 200090 h 2847666"/>
                  <a:gd name="connsiteX20" fmla="*/ 1518509 w 2148606"/>
                  <a:gd name="connsiteY20" fmla="*/ 165584 h 2847666"/>
                  <a:gd name="connsiteX0" fmla="*/ 1518509 w 2148606"/>
                  <a:gd name="connsiteY0" fmla="*/ 165584 h 2847666"/>
                  <a:gd name="connsiteX1" fmla="*/ 1458124 w 2148606"/>
                  <a:gd name="connsiteY1" fmla="*/ 450256 h 2847666"/>
                  <a:gd name="connsiteX2" fmla="*/ 1380486 w 2148606"/>
                  <a:gd name="connsiteY2" fmla="*/ 596905 h 2847666"/>
                  <a:gd name="connsiteX3" fmla="*/ 1492630 w 2148606"/>
                  <a:gd name="connsiteY3" fmla="*/ 898829 h 2847666"/>
                  <a:gd name="connsiteX4" fmla="*/ 1622026 w 2148606"/>
                  <a:gd name="connsiteY4" fmla="*/ 1226633 h 2847666"/>
                  <a:gd name="connsiteX5" fmla="*/ 1458124 w 2148606"/>
                  <a:gd name="connsiteY5" fmla="*/ 1778723 h 2847666"/>
                  <a:gd name="connsiteX6" fmla="*/ 1440872 w 2148606"/>
                  <a:gd name="connsiteY6" fmla="*/ 2158286 h 2847666"/>
                  <a:gd name="connsiteX7" fmla="*/ 1535762 w 2148606"/>
                  <a:gd name="connsiteY7" fmla="*/ 2468837 h 2847666"/>
                  <a:gd name="connsiteX8" fmla="*/ 1069935 w 2148606"/>
                  <a:gd name="connsiteY8" fmla="*/ 2503342 h 2847666"/>
                  <a:gd name="connsiteX9" fmla="*/ 250426 w 2148606"/>
                  <a:gd name="connsiteY9" fmla="*/ 2468837 h 2847666"/>
                  <a:gd name="connsiteX10" fmla="*/ 345316 w 2148606"/>
                  <a:gd name="connsiteY10" fmla="*/ 2313561 h 2847666"/>
                  <a:gd name="connsiteX11" fmla="*/ 983671 w 2148606"/>
                  <a:gd name="connsiteY11" fmla="*/ 2115154 h 2847666"/>
                  <a:gd name="connsiteX12" fmla="*/ 837022 w 2148606"/>
                  <a:gd name="connsiteY12" fmla="*/ 907456 h 2847666"/>
                  <a:gd name="connsiteX13" fmla="*/ 707626 w 2148606"/>
                  <a:gd name="connsiteY13" fmla="*/ 657290 h 2847666"/>
                  <a:gd name="connsiteX14" fmla="*/ 707626 w 2148606"/>
                  <a:gd name="connsiteY14" fmla="*/ 338112 h 2847666"/>
                  <a:gd name="connsiteX15" fmla="*/ 586856 w 2148606"/>
                  <a:gd name="connsiteY15" fmla="*/ 338112 h 2847666"/>
                  <a:gd name="connsiteX16" fmla="*/ 535097 w 2148606"/>
                  <a:gd name="connsiteY16" fmla="*/ 614158 h 2847666"/>
                  <a:gd name="connsiteX17" fmla="*/ 52018 w 2148606"/>
                  <a:gd name="connsiteY17" fmla="*/ 2511969 h 2847666"/>
                  <a:gd name="connsiteX18" fmla="*/ 1941203 w 2148606"/>
                  <a:gd name="connsiteY18" fmla="*/ 2624112 h 2847666"/>
                  <a:gd name="connsiteX19" fmla="*/ 2053347 w 2148606"/>
                  <a:gd name="connsiteY19" fmla="*/ 200090 h 2847666"/>
                  <a:gd name="connsiteX20" fmla="*/ 1518509 w 2148606"/>
                  <a:gd name="connsiteY20" fmla="*/ 165584 h 2847666"/>
                  <a:gd name="connsiteX0" fmla="*/ 1518509 w 2148606"/>
                  <a:gd name="connsiteY0" fmla="*/ 165584 h 2847666"/>
                  <a:gd name="connsiteX1" fmla="*/ 1458124 w 2148606"/>
                  <a:gd name="connsiteY1" fmla="*/ 450256 h 2847666"/>
                  <a:gd name="connsiteX2" fmla="*/ 1380486 w 2148606"/>
                  <a:gd name="connsiteY2" fmla="*/ 596905 h 2847666"/>
                  <a:gd name="connsiteX3" fmla="*/ 1492630 w 2148606"/>
                  <a:gd name="connsiteY3" fmla="*/ 898829 h 2847666"/>
                  <a:gd name="connsiteX4" fmla="*/ 1622026 w 2148606"/>
                  <a:gd name="connsiteY4" fmla="*/ 1226633 h 2847666"/>
                  <a:gd name="connsiteX5" fmla="*/ 1458124 w 2148606"/>
                  <a:gd name="connsiteY5" fmla="*/ 1778723 h 2847666"/>
                  <a:gd name="connsiteX6" fmla="*/ 1440872 w 2148606"/>
                  <a:gd name="connsiteY6" fmla="*/ 2158286 h 2847666"/>
                  <a:gd name="connsiteX7" fmla="*/ 1535762 w 2148606"/>
                  <a:gd name="connsiteY7" fmla="*/ 2468837 h 2847666"/>
                  <a:gd name="connsiteX8" fmla="*/ 1069935 w 2148606"/>
                  <a:gd name="connsiteY8" fmla="*/ 2503342 h 2847666"/>
                  <a:gd name="connsiteX9" fmla="*/ 250426 w 2148606"/>
                  <a:gd name="connsiteY9" fmla="*/ 2468837 h 2847666"/>
                  <a:gd name="connsiteX10" fmla="*/ 431580 w 2148606"/>
                  <a:gd name="connsiteY10" fmla="*/ 2330814 h 2847666"/>
                  <a:gd name="connsiteX11" fmla="*/ 983671 w 2148606"/>
                  <a:gd name="connsiteY11" fmla="*/ 2115154 h 2847666"/>
                  <a:gd name="connsiteX12" fmla="*/ 837022 w 2148606"/>
                  <a:gd name="connsiteY12" fmla="*/ 907456 h 2847666"/>
                  <a:gd name="connsiteX13" fmla="*/ 707626 w 2148606"/>
                  <a:gd name="connsiteY13" fmla="*/ 657290 h 2847666"/>
                  <a:gd name="connsiteX14" fmla="*/ 707626 w 2148606"/>
                  <a:gd name="connsiteY14" fmla="*/ 338112 h 2847666"/>
                  <a:gd name="connsiteX15" fmla="*/ 586856 w 2148606"/>
                  <a:gd name="connsiteY15" fmla="*/ 338112 h 2847666"/>
                  <a:gd name="connsiteX16" fmla="*/ 535097 w 2148606"/>
                  <a:gd name="connsiteY16" fmla="*/ 614158 h 2847666"/>
                  <a:gd name="connsiteX17" fmla="*/ 52018 w 2148606"/>
                  <a:gd name="connsiteY17" fmla="*/ 2511969 h 2847666"/>
                  <a:gd name="connsiteX18" fmla="*/ 1941203 w 2148606"/>
                  <a:gd name="connsiteY18" fmla="*/ 2624112 h 2847666"/>
                  <a:gd name="connsiteX19" fmla="*/ 2053347 w 2148606"/>
                  <a:gd name="connsiteY19" fmla="*/ 200090 h 2847666"/>
                  <a:gd name="connsiteX20" fmla="*/ 1518509 w 2148606"/>
                  <a:gd name="connsiteY20" fmla="*/ 165584 h 2847666"/>
                  <a:gd name="connsiteX0" fmla="*/ 1518509 w 2148606"/>
                  <a:gd name="connsiteY0" fmla="*/ 165584 h 2847666"/>
                  <a:gd name="connsiteX1" fmla="*/ 1458124 w 2148606"/>
                  <a:gd name="connsiteY1" fmla="*/ 450256 h 2847666"/>
                  <a:gd name="connsiteX2" fmla="*/ 1380486 w 2148606"/>
                  <a:gd name="connsiteY2" fmla="*/ 596905 h 2847666"/>
                  <a:gd name="connsiteX3" fmla="*/ 1492630 w 2148606"/>
                  <a:gd name="connsiteY3" fmla="*/ 898829 h 2847666"/>
                  <a:gd name="connsiteX4" fmla="*/ 1622026 w 2148606"/>
                  <a:gd name="connsiteY4" fmla="*/ 1226633 h 2847666"/>
                  <a:gd name="connsiteX5" fmla="*/ 1458124 w 2148606"/>
                  <a:gd name="connsiteY5" fmla="*/ 1778723 h 2847666"/>
                  <a:gd name="connsiteX6" fmla="*/ 1440872 w 2148606"/>
                  <a:gd name="connsiteY6" fmla="*/ 2158286 h 2847666"/>
                  <a:gd name="connsiteX7" fmla="*/ 1535762 w 2148606"/>
                  <a:gd name="connsiteY7" fmla="*/ 2468837 h 2847666"/>
                  <a:gd name="connsiteX8" fmla="*/ 1069935 w 2148606"/>
                  <a:gd name="connsiteY8" fmla="*/ 2503342 h 2847666"/>
                  <a:gd name="connsiteX9" fmla="*/ 250426 w 2148606"/>
                  <a:gd name="connsiteY9" fmla="*/ 2468837 h 2847666"/>
                  <a:gd name="connsiteX10" fmla="*/ 431580 w 2148606"/>
                  <a:gd name="connsiteY10" fmla="*/ 2330814 h 2847666"/>
                  <a:gd name="connsiteX11" fmla="*/ 983671 w 2148606"/>
                  <a:gd name="connsiteY11" fmla="*/ 2115154 h 2847666"/>
                  <a:gd name="connsiteX12" fmla="*/ 837022 w 2148606"/>
                  <a:gd name="connsiteY12" fmla="*/ 907456 h 2847666"/>
                  <a:gd name="connsiteX13" fmla="*/ 707626 w 2148606"/>
                  <a:gd name="connsiteY13" fmla="*/ 657290 h 2847666"/>
                  <a:gd name="connsiteX14" fmla="*/ 742131 w 2148606"/>
                  <a:gd name="connsiteY14" fmla="*/ 467508 h 2847666"/>
                  <a:gd name="connsiteX15" fmla="*/ 707626 w 2148606"/>
                  <a:gd name="connsiteY15" fmla="*/ 338112 h 2847666"/>
                  <a:gd name="connsiteX16" fmla="*/ 586856 w 2148606"/>
                  <a:gd name="connsiteY16" fmla="*/ 338112 h 2847666"/>
                  <a:gd name="connsiteX17" fmla="*/ 535097 w 2148606"/>
                  <a:gd name="connsiteY17" fmla="*/ 614158 h 2847666"/>
                  <a:gd name="connsiteX18" fmla="*/ 52018 w 2148606"/>
                  <a:gd name="connsiteY18" fmla="*/ 2511969 h 2847666"/>
                  <a:gd name="connsiteX19" fmla="*/ 1941203 w 2148606"/>
                  <a:gd name="connsiteY19" fmla="*/ 2624112 h 2847666"/>
                  <a:gd name="connsiteX20" fmla="*/ 2053347 w 2148606"/>
                  <a:gd name="connsiteY20" fmla="*/ 200090 h 2847666"/>
                  <a:gd name="connsiteX21" fmla="*/ 1518509 w 2148606"/>
                  <a:gd name="connsiteY21" fmla="*/ 165584 h 2847666"/>
                  <a:gd name="connsiteX0" fmla="*/ 1506884 w 2052903"/>
                  <a:gd name="connsiteY0" fmla="*/ 157997 h 2757969"/>
                  <a:gd name="connsiteX1" fmla="*/ 1446499 w 2052903"/>
                  <a:gd name="connsiteY1" fmla="*/ 442669 h 2757969"/>
                  <a:gd name="connsiteX2" fmla="*/ 1368861 w 2052903"/>
                  <a:gd name="connsiteY2" fmla="*/ 589318 h 2757969"/>
                  <a:gd name="connsiteX3" fmla="*/ 1481005 w 2052903"/>
                  <a:gd name="connsiteY3" fmla="*/ 891242 h 2757969"/>
                  <a:gd name="connsiteX4" fmla="*/ 1610401 w 2052903"/>
                  <a:gd name="connsiteY4" fmla="*/ 1219046 h 2757969"/>
                  <a:gd name="connsiteX5" fmla="*/ 1446499 w 2052903"/>
                  <a:gd name="connsiteY5" fmla="*/ 1771136 h 2757969"/>
                  <a:gd name="connsiteX6" fmla="*/ 1429247 w 2052903"/>
                  <a:gd name="connsiteY6" fmla="*/ 2150699 h 2757969"/>
                  <a:gd name="connsiteX7" fmla="*/ 1524137 w 2052903"/>
                  <a:gd name="connsiteY7" fmla="*/ 2461250 h 2757969"/>
                  <a:gd name="connsiteX8" fmla="*/ 1058310 w 2052903"/>
                  <a:gd name="connsiteY8" fmla="*/ 2495755 h 2757969"/>
                  <a:gd name="connsiteX9" fmla="*/ 238801 w 2052903"/>
                  <a:gd name="connsiteY9" fmla="*/ 2461250 h 2757969"/>
                  <a:gd name="connsiteX10" fmla="*/ 419955 w 2052903"/>
                  <a:gd name="connsiteY10" fmla="*/ 2323227 h 2757969"/>
                  <a:gd name="connsiteX11" fmla="*/ 972046 w 2052903"/>
                  <a:gd name="connsiteY11" fmla="*/ 2107567 h 2757969"/>
                  <a:gd name="connsiteX12" fmla="*/ 825397 w 2052903"/>
                  <a:gd name="connsiteY12" fmla="*/ 899869 h 2757969"/>
                  <a:gd name="connsiteX13" fmla="*/ 696001 w 2052903"/>
                  <a:gd name="connsiteY13" fmla="*/ 649703 h 2757969"/>
                  <a:gd name="connsiteX14" fmla="*/ 730506 w 2052903"/>
                  <a:gd name="connsiteY14" fmla="*/ 459921 h 2757969"/>
                  <a:gd name="connsiteX15" fmla="*/ 696001 w 2052903"/>
                  <a:gd name="connsiteY15" fmla="*/ 330525 h 2757969"/>
                  <a:gd name="connsiteX16" fmla="*/ 575231 w 2052903"/>
                  <a:gd name="connsiteY16" fmla="*/ 330525 h 2757969"/>
                  <a:gd name="connsiteX17" fmla="*/ 523472 w 2052903"/>
                  <a:gd name="connsiteY17" fmla="*/ 606571 h 2757969"/>
                  <a:gd name="connsiteX18" fmla="*/ 40393 w 2052903"/>
                  <a:gd name="connsiteY18" fmla="*/ 2504382 h 2757969"/>
                  <a:gd name="connsiteX19" fmla="*/ 1713918 w 2052903"/>
                  <a:gd name="connsiteY19" fmla="*/ 2487129 h 2757969"/>
                  <a:gd name="connsiteX20" fmla="*/ 2041722 w 2052903"/>
                  <a:gd name="connsiteY20" fmla="*/ 192503 h 2757969"/>
                  <a:gd name="connsiteX21" fmla="*/ 1506884 w 2052903"/>
                  <a:gd name="connsiteY21" fmla="*/ 157997 h 2757969"/>
                  <a:gd name="connsiteX0" fmla="*/ 1503796 w 2049815"/>
                  <a:gd name="connsiteY0" fmla="*/ 157997 h 2694440"/>
                  <a:gd name="connsiteX1" fmla="*/ 1443411 w 2049815"/>
                  <a:gd name="connsiteY1" fmla="*/ 442669 h 2694440"/>
                  <a:gd name="connsiteX2" fmla="*/ 1365773 w 2049815"/>
                  <a:gd name="connsiteY2" fmla="*/ 589318 h 2694440"/>
                  <a:gd name="connsiteX3" fmla="*/ 1477917 w 2049815"/>
                  <a:gd name="connsiteY3" fmla="*/ 891242 h 2694440"/>
                  <a:gd name="connsiteX4" fmla="*/ 1607313 w 2049815"/>
                  <a:gd name="connsiteY4" fmla="*/ 1219046 h 2694440"/>
                  <a:gd name="connsiteX5" fmla="*/ 1443411 w 2049815"/>
                  <a:gd name="connsiteY5" fmla="*/ 1771136 h 2694440"/>
                  <a:gd name="connsiteX6" fmla="*/ 1426159 w 2049815"/>
                  <a:gd name="connsiteY6" fmla="*/ 2150699 h 2694440"/>
                  <a:gd name="connsiteX7" fmla="*/ 1521049 w 2049815"/>
                  <a:gd name="connsiteY7" fmla="*/ 2461250 h 2694440"/>
                  <a:gd name="connsiteX8" fmla="*/ 1055222 w 2049815"/>
                  <a:gd name="connsiteY8" fmla="*/ 2495755 h 2694440"/>
                  <a:gd name="connsiteX9" fmla="*/ 235713 w 2049815"/>
                  <a:gd name="connsiteY9" fmla="*/ 2461250 h 2694440"/>
                  <a:gd name="connsiteX10" fmla="*/ 416867 w 2049815"/>
                  <a:gd name="connsiteY10" fmla="*/ 2323227 h 2694440"/>
                  <a:gd name="connsiteX11" fmla="*/ 968958 w 2049815"/>
                  <a:gd name="connsiteY11" fmla="*/ 2107567 h 2694440"/>
                  <a:gd name="connsiteX12" fmla="*/ 822309 w 2049815"/>
                  <a:gd name="connsiteY12" fmla="*/ 899869 h 2694440"/>
                  <a:gd name="connsiteX13" fmla="*/ 692913 w 2049815"/>
                  <a:gd name="connsiteY13" fmla="*/ 649703 h 2694440"/>
                  <a:gd name="connsiteX14" fmla="*/ 727418 w 2049815"/>
                  <a:gd name="connsiteY14" fmla="*/ 459921 h 2694440"/>
                  <a:gd name="connsiteX15" fmla="*/ 692913 w 2049815"/>
                  <a:gd name="connsiteY15" fmla="*/ 330525 h 2694440"/>
                  <a:gd name="connsiteX16" fmla="*/ 572143 w 2049815"/>
                  <a:gd name="connsiteY16" fmla="*/ 330525 h 2694440"/>
                  <a:gd name="connsiteX17" fmla="*/ 520384 w 2049815"/>
                  <a:gd name="connsiteY17" fmla="*/ 606571 h 2694440"/>
                  <a:gd name="connsiteX18" fmla="*/ 546264 w 2049815"/>
                  <a:gd name="connsiteY18" fmla="*/ 1762510 h 2694440"/>
                  <a:gd name="connsiteX19" fmla="*/ 37305 w 2049815"/>
                  <a:gd name="connsiteY19" fmla="*/ 2504382 h 2694440"/>
                  <a:gd name="connsiteX20" fmla="*/ 1710830 w 2049815"/>
                  <a:gd name="connsiteY20" fmla="*/ 2487129 h 2694440"/>
                  <a:gd name="connsiteX21" fmla="*/ 2038634 w 2049815"/>
                  <a:gd name="connsiteY21" fmla="*/ 192503 h 2694440"/>
                  <a:gd name="connsiteX22" fmla="*/ 1503796 w 2049815"/>
                  <a:gd name="connsiteY22" fmla="*/ 157997 h 2694440"/>
                  <a:gd name="connsiteX0" fmla="*/ 1503796 w 1998745"/>
                  <a:gd name="connsiteY0" fmla="*/ 2155 h 2538598"/>
                  <a:gd name="connsiteX1" fmla="*/ 1443411 w 1998745"/>
                  <a:gd name="connsiteY1" fmla="*/ 286827 h 2538598"/>
                  <a:gd name="connsiteX2" fmla="*/ 1365773 w 1998745"/>
                  <a:gd name="connsiteY2" fmla="*/ 433476 h 2538598"/>
                  <a:gd name="connsiteX3" fmla="*/ 1477917 w 1998745"/>
                  <a:gd name="connsiteY3" fmla="*/ 735400 h 2538598"/>
                  <a:gd name="connsiteX4" fmla="*/ 1607313 w 1998745"/>
                  <a:gd name="connsiteY4" fmla="*/ 1063204 h 2538598"/>
                  <a:gd name="connsiteX5" fmla="*/ 1443411 w 1998745"/>
                  <a:gd name="connsiteY5" fmla="*/ 1615294 h 2538598"/>
                  <a:gd name="connsiteX6" fmla="*/ 1426159 w 1998745"/>
                  <a:gd name="connsiteY6" fmla="*/ 1994857 h 2538598"/>
                  <a:gd name="connsiteX7" fmla="*/ 1521049 w 1998745"/>
                  <a:gd name="connsiteY7" fmla="*/ 2305408 h 2538598"/>
                  <a:gd name="connsiteX8" fmla="*/ 1055222 w 1998745"/>
                  <a:gd name="connsiteY8" fmla="*/ 2339913 h 2538598"/>
                  <a:gd name="connsiteX9" fmla="*/ 235713 w 1998745"/>
                  <a:gd name="connsiteY9" fmla="*/ 2305408 h 2538598"/>
                  <a:gd name="connsiteX10" fmla="*/ 416867 w 1998745"/>
                  <a:gd name="connsiteY10" fmla="*/ 2167385 h 2538598"/>
                  <a:gd name="connsiteX11" fmla="*/ 968958 w 1998745"/>
                  <a:gd name="connsiteY11" fmla="*/ 1951725 h 2538598"/>
                  <a:gd name="connsiteX12" fmla="*/ 822309 w 1998745"/>
                  <a:gd name="connsiteY12" fmla="*/ 744027 h 2538598"/>
                  <a:gd name="connsiteX13" fmla="*/ 692913 w 1998745"/>
                  <a:gd name="connsiteY13" fmla="*/ 493861 h 2538598"/>
                  <a:gd name="connsiteX14" fmla="*/ 727418 w 1998745"/>
                  <a:gd name="connsiteY14" fmla="*/ 304079 h 2538598"/>
                  <a:gd name="connsiteX15" fmla="*/ 692913 w 1998745"/>
                  <a:gd name="connsiteY15" fmla="*/ 174683 h 2538598"/>
                  <a:gd name="connsiteX16" fmla="*/ 572143 w 1998745"/>
                  <a:gd name="connsiteY16" fmla="*/ 174683 h 2538598"/>
                  <a:gd name="connsiteX17" fmla="*/ 520384 w 1998745"/>
                  <a:gd name="connsiteY17" fmla="*/ 450729 h 2538598"/>
                  <a:gd name="connsiteX18" fmla="*/ 546264 w 1998745"/>
                  <a:gd name="connsiteY18" fmla="*/ 1606668 h 2538598"/>
                  <a:gd name="connsiteX19" fmla="*/ 37305 w 1998745"/>
                  <a:gd name="connsiteY19" fmla="*/ 2348540 h 2538598"/>
                  <a:gd name="connsiteX20" fmla="*/ 1710830 w 1998745"/>
                  <a:gd name="connsiteY20" fmla="*/ 2331287 h 2538598"/>
                  <a:gd name="connsiteX21" fmla="*/ 1978249 w 1998745"/>
                  <a:gd name="connsiteY21" fmla="*/ 450729 h 2538598"/>
                  <a:gd name="connsiteX22" fmla="*/ 1503796 w 1998745"/>
                  <a:gd name="connsiteY22" fmla="*/ 2155 h 2538598"/>
                  <a:gd name="connsiteX0" fmla="*/ 1590061 w 1992410"/>
                  <a:gd name="connsiteY0" fmla="*/ 3360 h 2427659"/>
                  <a:gd name="connsiteX1" fmla="*/ 1443411 w 1992410"/>
                  <a:gd name="connsiteY1" fmla="*/ 175888 h 2427659"/>
                  <a:gd name="connsiteX2" fmla="*/ 1365773 w 1992410"/>
                  <a:gd name="connsiteY2" fmla="*/ 322537 h 2427659"/>
                  <a:gd name="connsiteX3" fmla="*/ 1477917 w 1992410"/>
                  <a:gd name="connsiteY3" fmla="*/ 624461 h 2427659"/>
                  <a:gd name="connsiteX4" fmla="*/ 1607313 w 1992410"/>
                  <a:gd name="connsiteY4" fmla="*/ 952265 h 2427659"/>
                  <a:gd name="connsiteX5" fmla="*/ 1443411 w 1992410"/>
                  <a:gd name="connsiteY5" fmla="*/ 1504355 h 2427659"/>
                  <a:gd name="connsiteX6" fmla="*/ 1426159 w 1992410"/>
                  <a:gd name="connsiteY6" fmla="*/ 1883918 h 2427659"/>
                  <a:gd name="connsiteX7" fmla="*/ 1521049 w 1992410"/>
                  <a:gd name="connsiteY7" fmla="*/ 2194469 h 2427659"/>
                  <a:gd name="connsiteX8" fmla="*/ 1055222 w 1992410"/>
                  <a:gd name="connsiteY8" fmla="*/ 2228974 h 2427659"/>
                  <a:gd name="connsiteX9" fmla="*/ 235713 w 1992410"/>
                  <a:gd name="connsiteY9" fmla="*/ 2194469 h 2427659"/>
                  <a:gd name="connsiteX10" fmla="*/ 416867 w 1992410"/>
                  <a:gd name="connsiteY10" fmla="*/ 2056446 h 2427659"/>
                  <a:gd name="connsiteX11" fmla="*/ 968958 w 1992410"/>
                  <a:gd name="connsiteY11" fmla="*/ 1840786 h 2427659"/>
                  <a:gd name="connsiteX12" fmla="*/ 822309 w 1992410"/>
                  <a:gd name="connsiteY12" fmla="*/ 633088 h 2427659"/>
                  <a:gd name="connsiteX13" fmla="*/ 692913 w 1992410"/>
                  <a:gd name="connsiteY13" fmla="*/ 382922 h 2427659"/>
                  <a:gd name="connsiteX14" fmla="*/ 727418 w 1992410"/>
                  <a:gd name="connsiteY14" fmla="*/ 193140 h 2427659"/>
                  <a:gd name="connsiteX15" fmla="*/ 692913 w 1992410"/>
                  <a:gd name="connsiteY15" fmla="*/ 63744 h 2427659"/>
                  <a:gd name="connsiteX16" fmla="*/ 572143 w 1992410"/>
                  <a:gd name="connsiteY16" fmla="*/ 63744 h 2427659"/>
                  <a:gd name="connsiteX17" fmla="*/ 520384 w 1992410"/>
                  <a:gd name="connsiteY17" fmla="*/ 339790 h 2427659"/>
                  <a:gd name="connsiteX18" fmla="*/ 546264 w 1992410"/>
                  <a:gd name="connsiteY18" fmla="*/ 1495729 h 2427659"/>
                  <a:gd name="connsiteX19" fmla="*/ 37305 w 1992410"/>
                  <a:gd name="connsiteY19" fmla="*/ 2237601 h 2427659"/>
                  <a:gd name="connsiteX20" fmla="*/ 1710830 w 1992410"/>
                  <a:gd name="connsiteY20" fmla="*/ 2220348 h 2427659"/>
                  <a:gd name="connsiteX21" fmla="*/ 1978249 w 1992410"/>
                  <a:gd name="connsiteY21" fmla="*/ 339790 h 2427659"/>
                  <a:gd name="connsiteX22" fmla="*/ 1590061 w 1992410"/>
                  <a:gd name="connsiteY22" fmla="*/ 3360 h 2427659"/>
                  <a:gd name="connsiteX0" fmla="*/ 1590061 w 1992410"/>
                  <a:gd name="connsiteY0" fmla="*/ 2819 h 2427118"/>
                  <a:gd name="connsiteX1" fmla="*/ 1443411 w 1992410"/>
                  <a:gd name="connsiteY1" fmla="*/ 175347 h 2427118"/>
                  <a:gd name="connsiteX2" fmla="*/ 1426158 w 1992410"/>
                  <a:gd name="connsiteY2" fmla="*/ 123588 h 2427118"/>
                  <a:gd name="connsiteX3" fmla="*/ 1365773 w 1992410"/>
                  <a:gd name="connsiteY3" fmla="*/ 321996 h 2427118"/>
                  <a:gd name="connsiteX4" fmla="*/ 1477917 w 1992410"/>
                  <a:gd name="connsiteY4" fmla="*/ 623920 h 2427118"/>
                  <a:gd name="connsiteX5" fmla="*/ 1607313 w 1992410"/>
                  <a:gd name="connsiteY5" fmla="*/ 951724 h 2427118"/>
                  <a:gd name="connsiteX6" fmla="*/ 1443411 w 1992410"/>
                  <a:gd name="connsiteY6" fmla="*/ 1503814 h 2427118"/>
                  <a:gd name="connsiteX7" fmla="*/ 1426159 w 1992410"/>
                  <a:gd name="connsiteY7" fmla="*/ 1883377 h 2427118"/>
                  <a:gd name="connsiteX8" fmla="*/ 1521049 w 1992410"/>
                  <a:gd name="connsiteY8" fmla="*/ 2193928 h 2427118"/>
                  <a:gd name="connsiteX9" fmla="*/ 1055222 w 1992410"/>
                  <a:gd name="connsiteY9" fmla="*/ 2228433 h 2427118"/>
                  <a:gd name="connsiteX10" fmla="*/ 235713 w 1992410"/>
                  <a:gd name="connsiteY10" fmla="*/ 2193928 h 2427118"/>
                  <a:gd name="connsiteX11" fmla="*/ 416867 w 1992410"/>
                  <a:gd name="connsiteY11" fmla="*/ 2055905 h 2427118"/>
                  <a:gd name="connsiteX12" fmla="*/ 968958 w 1992410"/>
                  <a:gd name="connsiteY12" fmla="*/ 1840245 h 2427118"/>
                  <a:gd name="connsiteX13" fmla="*/ 822309 w 1992410"/>
                  <a:gd name="connsiteY13" fmla="*/ 632547 h 2427118"/>
                  <a:gd name="connsiteX14" fmla="*/ 692913 w 1992410"/>
                  <a:gd name="connsiteY14" fmla="*/ 382381 h 2427118"/>
                  <a:gd name="connsiteX15" fmla="*/ 727418 w 1992410"/>
                  <a:gd name="connsiteY15" fmla="*/ 192599 h 2427118"/>
                  <a:gd name="connsiteX16" fmla="*/ 692913 w 1992410"/>
                  <a:gd name="connsiteY16" fmla="*/ 63203 h 2427118"/>
                  <a:gd name="connsiteX17" fmla="*/ 572143 w 1992410"/>
                  <a:gd name="connsiteY17" fmla="*/ 63203 h 2427118"/>
                  <a:gd name="connsiteX18" fmla="*/ 520384 w 1992410"/>
                  <a:gd name="connsiteY18" fmla="*/ 339249 h 2427118"/>
                  <a:gd name="connsiteX19" fmla="*/ 546264 w 1992410"/>
                  <a:gd name="connsiteY19" fmla="*/ 1495188 h 2427118"/>
                  <a:gd name="connsiteX20" fmla="*/ 37305 w 1992410"/>
                  <a:gd name="connsiteY20" fmla="*/ 2237060 h 2427118"/>
                  <a:gd name="connsiteX21" fmla="*/ 1710830 w 1992410"/>
                  <a:gd name="connsiteY21" fmla="*/ 2219807 h 2427118"/>
                  <a:gd name="connsiteX22" fmla="*/ 1978249 w 1992410"/>
                  <a:gd name="connsiteY22" fmla="*/ 339249 h 2427118"/>
                  <a:gd name="connsiteX23" fmla="*/ 1590061 w 1992410"/>
                  <a:gd name="connsiteY23" fmla="*/ 2819 h 2427118"/>
                  <a:gd name="connsiteX0" fmla="*/ 1590061 w 1992410"/>
                  <a:gd name="connsiteY0" fmla="*/ 7419 h 2431718"/>
                  <a:gd name="connsiteX1" fmla="*/ 1426158 w 1992410"/>
                  <a:gd name="connsiteY1" fmla="*/ 128188 h 2431718"/>
                  <a:gd name="connsiteX2" fmla="*/ 1365773 w 1992410"/>
                  <a:gd name="connsiteY2" fmla="*/ 326596 h 2431718"/>
                  <a:gd name="connsiteX3" fmla="*/ 1477917 w 1992410"/>
                  <a:gd name="connsiteY3" fmla="*/ 628520 h 2431718"/>
                  <a:gd name="connsiteX4" fmla="*/ 1607313 w 1992410"/>
                  <a:gd name="connsiteY4" fmla="*/ 956324 h 2431718"/>
                  <a:gd name="connsiteX5" fmla="*/ 1443411 w 1992410"/>
                  <a:gd name="connsiteY5" fmla="*/ 1508414 h 2431718"/>
                  <a:gd name="connsiteX6" fmla="*/ 1426159 w 1992410"/>
                  <a:gd name="connsiteY6" fmla="*/ 1887977 h 2431718"/>
                  <a:gd name="connsiteX7" fmla="*/ 1521049 w 1992410"/>
                  <a:gd name="connsiteY7" fmla="*/ 2198528 h 2431718"/>
                  <a:gd name="connsiteX8" fmla="*/ 1055222 w 1992410"/>
                  <a:gd name="connsiteY8" fmla="*/ 2233033 h 2431718"/>
                  <a:gd name="connsiteX9" fmla="*/ 235713 w 1992410"/>
                  <a:gd name="connsiteY9" fmla="*/ 2198528 h 2431718"/>
                  <a:gd name="connsiteX10" fmla="*/ 416867 w 1992410"/>
                  <a:gd name="connsiteY10" fmla="*/ 2060505 h 2431718"/>
                  <a:gd name="connsiteX11" fmla="*/ 968958 w 1992410"/>
                  <a:gd name="connsiteY11" fmla="*/ 1844845 h 2431718"/>
                  <a:gd name="connsiteX12" fmla="*/ 822309 w 1992410"/>
                  <a:gd name="connsiteY12" fmla="*/ 637147 h 2431718"/>
                  <a:gd name="connsiteX13" fmla="*/ 692913 w 1992410"/>
                  <a:gd name="connsiteY13" fmla="*/ 386981 h 2431718"/>
                  <a:gd name="connsiteX14" fmla="*/ 727418 w 1992410"/>
                  <a:gd name="connsiteY14" fmla="*/ 197199 h 2431718"/>
                  <a:gd name="connsiteX15" fmla="*/ 692913 w 1992410"/>
                  <a:gd name="connsiteY15" fmla="*/ 67803 h 2431718"/>
                  <a:gd name="connsiteX16" fmla="*/ 572143 w 1992410"/>
                  <a:gd name="connsiteY16" fmla="*/ 67803 h 2431718"/>
                  <a:gd name="connsiteX17" fmla="*/ 520384 w 1992410"/>
                  <a:gd name="connsiteY17" fmla="*/ 343849 h 2431718"/>
                  <a:gd name="connsiteX18" fmla="*/ 546264 w 1992410"/>
                  <a:gd name="connsiteY18" fmla="*/ 1499788 h 2431718"/>
                  <a:gd name="connsiteX19" fmla="*/ 37305 w 1992410"/>
                  <a:gd name="connsiteY19" fmla="*/ 2241660 h 2431718"/>
                  <a:gd name="connsiteX20" fmla="*/ 1710830 w 1992410"/>
                  <a:gd name="connsiteY20" fmla="*/ 2224407 h 2431718"/>
                  <a:gd name="connsiteX21" fmla="*/ 1978249 w 1992410"/>
                  <a:gd name="connsiteY21" fmla="*/ 343849 h 2431718"/>
                  <a:gd name="connsiteX22" fmla="*/ 1590061 w 1992410"/>
                  <a:gd name="connsiteY22" fmla="*/ 7419 h 2431718"/>
                  <a:gd name="connsiteX0" fmla="*/ 1590061 w 1992410"/>
                  <a:gd name="connsiteY0" fmla="*/ 7419 h 2431718"/>
                  <a:gd name="connsiteX1" fmla="*/ 1426158 w 1992410"/>
                  <a:gd name="connsiteY1" fmla="*/ 128188 h 2431718"/>
                  <a:gd name="connsiteX2" fmla="*/ 1365773 w 1992410"/>
                  <a:gd name="connsiteY2" fmla="*/ 326596 h 2431718"/>
                  <a:gd name="connsiteX3" fmla="*/ 1477917 w 1992410"/>
                  <a:gd name="connsiteY3" fmla="*/ 628520 h 2431718"/>
                  <a:gd name="connsiteX4" fmla="*/ 1607313 w 1992410"/>
                  <a:gd name="connsiteY4" fmla="*/ 956324 h 2431718"/>
                  <a:gd name="connsiteX5" fmla="*/ 1443411 w 1992410"/>
                  <a:gd name="connsiteY5" fmla="*/ 1508414 h 2431718"/>
                  <a:gd name="connsiteX6" fmla="*/ 1426159 w 1992410"/>
                  <a:gd name="connsiteY6" fmla="*/ 1887977 h 2431718"/>
                  <a:gd name="connsiteX7" fmla="*/ 1521049 w 1992410"/>
                  <a:gd name="connsiteY7" fmla="*/ 2198528 h 2431718"/>
                  <a:gd name="connsiteX8" fmla="*/ 1055222 w 1992410"/>
                  <a:gd name="connsiteY8" fmla="*/ 2233033 h 2431718"/>
                  <a:gd name="connsiteX9" fmla="*/ 235713 w 1992410"/>
                  <a:gd name="connsiteY9" fmla="*/ 2198528 h 2431718"/>
                  <a:gd name="connsiteX10" fmla="*/ 416867 w 1992410"/>
                  <a:gd name="connsiteY10" fmla="*/ 2060505 h 2431718"/>
                  <a:gd name="connsiteX11" fmla="*/ 968958 w 1992410"/>
                  <a:gd name="connsiteY11" fmla="*/ 1844845 h 2431718"/>
                  <a:gd name="connsiteX12" fmla="*/ 822309 w 1992410"/>
                  <a:gd name="connsiteY12" fmla="*/ 637147 h 2431718"/>
                  <a:gd name="connsiteX13" fmla="*/ 692913 w 1992410"/>
                  <a:gd name="connsiteY13" fmla="*/ 386981 h 2431718"/>
                  <a:gd name="connsiteX14" fmla="*/ 727418 w 1992410"/>
                  <a:gd name="connsiteY14" fmla="*/ 197199 h 2431718"/>
                  <a:gd name="connsiteX15" fmla="*/ 692913 w 1992410"/>
                  <a:gd name="connsiteY15" fmla="*/ 67803 h 2431718"/>
                  <a:gd name="connsiteX16" fmla="*/ 563516 w 1992410"/>
                  <a:gd name="connsiteY16" fmla="*/ 119561 h 2431718"/>
                  <a:gd name="connsiteX17" fmla="*/ 520384 w 1992410"/>
                  <a:gd name="connsiteY17" fmla="*/ 343849 h 2431718"/>
                  <a:gd name="connsiteX18" fmla="*/ 546264 w 1992410"/>
                  <a:gd name="connsiteY18" fmla="*/ 1499788 h 2431718"/>
                  <a:gd name="connsiteX19" fmla="*/ 37305 w 1992410"/>
                  <a:gd name="connsiteY19" fmla="*/ 2241660 h 2431718"/>
                  <a:gd name="connsiteX20" fmla="*/ 1710830 w 1992410"/>
                  <a:gd name="connsiteY20" fmla="*/ 2224407 h 2431718"/>
                  <a:gd name="connsiteX21" fmla="*/ 1978249 w 1992410"/>
                  <a:gd name="connsiteY21" fmla="*/ 343849 h 2431718"/>
                  <a:gd name="connsiteX22" fmla="*/ 1590061 w 1992410"/>
                  <a:gd name="connsiteY22" fmla="*/ 7419 h 2431718"/>
                  <a:gd name="connsiteX0" fmla="*/ 1590061 w 1992410"/>
                  <a:gd name="connsiteY0" fmla="*/ 7419 h 2431718"/>
                  <a:gd name="connsiteX1" fmla="*/ 1426158 w 1992410"/>
                  <a:gd name="connsiteY1" fmla="*/ 128188 h 2431718"/>
                  <a:gd name="connsiteX2" fmla="*/ 1365773 w 1992410"/>
                  <a:gd name="connsiteY2" fmla="*/ 326596 h 2431718"/>
                  <a:gd name="connsiteX3" fmla="*/ 1477917 w 1992410"/>
                  <a:gd name="connsiteY3" fmla="*/ 628520 h 2431718"/>
                  <a:gd name="connsiteX4" fmla="*/ 1607313 w 1992410"/>
                  <a:gd name="connsiteY4" fmla="*/ 956324 h 2431718"/>
                  <a:gd name="connsiteX5" fmla="*/ 1443411 w 1992410"/>
                  <a:gd name="connsiteY5" fmla="*/ 1508414 h 2431718"/>
                  <a:gd name="connsiteX6" fmla="*/ 1426159 w 1992410"/>
                  <a:gd name="connsiteY6" fmla="*/ 1887977 h 2431718"/>
                  <a:gd name="connsiteX7" fmla="*/ 1521049 w 1992410"/>
                  <a:gd name="connsiteY7" fmla="*/ 2198528 h 2431718"/>
                  <a:gd name="connsiteX8" fmla="*/ 1055222 w 1992410"/>
                  <a:gd name="connsiteY8" fmla="*/ 2233033 h 2431718"/>
                  <a:gd name="connsiteX9" fmla="*/ 235713 w 1992410"/>
                  <a:gd name="connsiteY9" fmla="*/ 2198528 h 2431718"/>
                  <a:gd name="connsiteX10" fmla="*/ 416867 w 1992410"/>
                  <a:gd name="connsiteY10" fmla="*/ 2060505 h 2431718"/>
                  <a:gd name="connsiteX11" fmla="*/ 968958 w 1992410"/>
                  <a:gd name="connsiteY11" fmla="*/ 1844845 h 2431718"/>
                  <a:gd name="connsiteX12" fmla="*/ 822309 w 1992410"/>
                  <a:gd name="connsiteY12" fmla="*/ 637147 h 2431718"/>
                  <a:gd name="connsiteX13" fmla="*/ 692913 w 1992410"/>
                  <a:gd name="connsiteY13" fmla="*/ 386981 h 2431718"/>
                  <a:gd name="connsiteX14" fmla="*/ 727418 w 1992410"/>
                  <a:gd name="connsiteY14" fmla="*/ 197199 h 2431718"/>
                  <a:gd name="connsiteX15" fmla="*/ 563516 w 1992410"/>
                  <a:gd name="connsiteY15" fmla="*/ 119561 h 2431718"/>
                  <a:gd name="connsiteX16" fmla="*/ 520384 w 1992410"/>
                  <a:gd name="connsiteY16" fmla="*/ 343849 h 2431718"/>
                  <a:gd name="connsiteX17" fmla="*/ 546264 w 1992410"/>
                  <a:gd name="connsiteY17" fmla="*/ 1499788 h 2431718"/>
                  <a:gd name="connsiteX18" fmla="*/ 37305 w 1992410"/>
                  <a:gd name="connsiteY18" fmla="*/ 2241660 h 2431718"/>
                  <a:gd name="connsiteX19" fmla="*/ 1710830 w 1992410"/>
                  <a:gd name="connsiteY19" fmla="*/ 2224407 h 2431718"/>
                  <a:gd name="connsiteX20" fmla="*/ 1978249 w 1992410"/>
                  <a:gd name="connsiteY20" fmla="*/ 343849 h 2431718"/>
                  <a:gd name="connsiteX21" fmla="*/ 1590061 w 1992410"/>
                  <a:gd name="connsiteY21" fmla="*/ 7419 h 2431718"/>
                  <a:gd name="connsiteX0" fmla="*/ 1590061 w 1992410"/>
                  <a:gd name="connsiteY0" fmla="*/ 7419 h 2431718"/>
                  <a:gd name="connsiteX1" fmla="*/ 1426158 w 1992410"/>
                  <a:gd name="connsiteY1" fmla="*/ 128188 h 2431718"/>
                  <a:gd name="connsiteX2" fmla="*/ 1365773 w 1992410"/>
                  <a:gd name="connsiteY2" fmla="*/ 326596 h 2431718"/>
                  <a:gd name="connsiteX3" fmla="*/ 1477917 w 1992410"/>
                  <a:gd name="connsiteY3" fmla="*/ 628520 h 2431718"/>
                  <a:gd name="connsiteX4" fmla="*/ 1607313 w 1992410"/>
                  <a:gd name="connsiteY4" fmla="*/ 956324 h 2431718"/>
                  <a:gd name="connsiteX5" fmla="*/ 1443411 w 1992410"/>
                  <a:gd name="connsiteY5" fmla="*/ 1508414 h 2431718"/>
                  <a:gd name="connsiteX6" fmla="*/ 1426159 w 1992410"/>
                  <a:gd name="connsiteY6" fmla="*/ 1887977 h 2431718"/>
                  <a:gd name="connsiteX7" fmla="*/ 1521049 w 1992410"/>
                  <a:gd name="connsiteY7" fmla="*/ 2198528 h 2431718"/>
                  <a:gd name="connsiteX8" fmla="*/ 1055222 w 1992410"/>
                  <a:gd name="connsiteY8" fmla="*/ 2233033 h 2431718"/>
                  <a:gd name="connsiteX9" fmla="*/ 235713 w 1992410"/>
                  <a:gd name="connsiteY9" fmla="*/ 2198528 h 2431718"/>
                  <a:gd name="connsiteX10" fmla="*/ 416867 w 1992410"/>
                  <a:gd name="connsiteY10" fmla="*/ 2060505 h 2431718"/>
                  <a:gd name="connsiteX11" fmla="*/ 968958 w 1992410"/>
                  <a:gd name="connsiteY11" fmla="*/ 1844845 h 2431718"/>
                  <a:gd name="connsiteX12" fmla="*/ 822309 w 1992410"/>
                  <a:gd name="connsiteY12" fmla="*/ 637147 h 2431718"/>
                  <a:gd name="connsiteX13" fmla="*/ 692913 w 1992410"/>
                  <a:gd name="connsiteY13" fmla="*/ 386981 h 2431718"/>
                  <a:gd name="connsiteX14" fmla="*/ 710166 w 1992410"/>
                  <a:gd name="connsiteY14" fmla="*/ 76429 h 2431718"/>
                  <a:gd name="connsiteX15" fmla="*/ 727418 w 1992410"/>
                  <a:gd name="connsiteY15" fmla="*/ 197199 h 2431718"/>
                  <a:gd name="connsiteX16" fmla="*/ 563516 w 1992410"/>
                  <a:gd name="connsiteY16" fmla="*/ 119561 h 2431718"/>
                  <a:gd name="connsiteX17" fmla="*/ 520384 w 1992410"/>
                  <a:gd name="connsiteY17" fmla="*/ 343849 h 2431718"/>
                  <a:gd name="connsiteX18" fmla="*/ 546264 w 1992410"/>
                  <a:gd name="connsiteY18" fmla="*/ 1499788 h 2431718"/>
                  <a:gd name="connsiteX19" fmla="*/ 37305 w 1992410"/>
                  <a:gd name="connsiteY19" fmla="*/ 2241660 h 2431718"/>
                  <a:gd name="connsiteX20" fmla="*/ 1710830 w 1992410"/>
                  <a:gd name="connsiteY20" fmla="*/ 2224407 h 2431718"/>
                  <a:gd name="connsiteX21" fmla="*/ 1978249 w 1992410"/>
                  <a:gd name="connsiteY21" fmla="*/ 343849 h 2431718"/>
                  <a:gd name="connsiteX22" fmla="*/ 1590061 w 1992410"/>
                  <a:gd name="connsiteY22" fmla="*/ 7419 h 2431718"/>
                  <a:gd name="connsiteX0" fmla="*/ 1590061 w 1992410"/>
                  <a:gd name="connsiteY0" fmla="*/ 7419 h 2431718"/>
                  <a:gd name="connsiteX1" fmla="*/ 1426158 w 1992410"/>
                  <a:gd name="connsiteY1" fmla="*/ 128188 h 2431718"/>
                  <a:gd name="connsiteX2" fmla="*/ 1365773 w 1992410"/>
                  <a:gd name="connsiteY2" fmla="*/ 326596 h 2431718"/>
                  <a:gd name="connsiteX3" fmla="*/ 1477917 w 1992410"/>
                  <a:gd name="connsiteY3" fmla="*/ 628520 h 2431718"/>
                  <a:gd name="connsiteX4" fmla="*/ 1607313 w 1992410"/>
                  <a:gd name="connsiteY4" fmla="*/ 956324 h 2431718"/>
                  <a:gd name="connsiteX5" fmla="*/ 1443411 w 1992410"/>
                  <a:gd name="connsiteY5" fmla="*/ 1508414 h 2431718"/>
                  <a:gd name="connsiteX6" fmla="*/ 1426159 w 1992410"/>
                  <a:gd name="connsiteY6" fmla="*/ 1887977 h 2431718"/>
                  <a:gd name="connsiteX7" fmla="*/ 1521049 w 1992410"/>
                  <a:gd name="connsiteY7" fmla="*/ 2198528 h 2431718"/>
                  <a:gd name="connsiteX8" fmla="*/ 1055222 w 1992410"/>
                  <a:gd name="connsiteY8" fmla="*/ 2233033 h 2431718"/>
                  <a:gd name="connsiteX9" fmla="*/ 235713 w 1992410"/>
                  <a:gd name="connsiteY9" fmla="*/ 2198528 h 2431718"/>
                  <a:gd name="connsiteX10" fmla="*/ 416867 w 1992410"/>
                  <a:gd name="connsiteY10" fmla="*/ 2060505 h 2431718"/>
                  <a:gd name="connsiteX11" fmla="*/ 968958 w 1992410"/>
                  <a:gd name="connsiteY11" fmla="*/ 1844845 h 2431718"/>
                  <a:gd name="connsiteX12" fmla="*/ 822309 w 1992410"/>
                  <a:gd name="connsiteY12" fmla="*/ 637147 h 2431718"/>
                  <a:gd name="connsiteX13" fmla="*/ 692913 w 1992410"/>
                  <a:gd name="connsiteY13" fmla="*/ 386981 h 2431718"/>
                  <a:gd name="connsiteX14" fmla="*/ 727418 w 1992410"/>
                  <a:gd name="connsiteY14" fmla="*/ 197199 h 2431718"/>
                  <a:gd name="connsiteX15" fmla="*/ 563516 w 1992410"/>
                  <a:gd name="connsiteY15" fmla="*/ 119561 h 2431718"/>
                  <a:gd name="connsiteX16" fmla="*/ 520384 w 1992410"/>
                  <a:gd name="connsiteY16" fmla="*/ 343849 h 2431718"/>
                  <a:gd name="connsiteX17" fmla="*/ 546264 w 1992410"/>
                  <a:gd name="connsiteY17" fmla="*/ 1499788 h 2431718"/>
                  <a:gd name="connsiteX18" fmla="*/ 37305 w 1992410"/>
                  <a:gd name="connsiteY18" fmla="*/ 2241660 h 2431718"/>
                  <a:gd name="connsiteX19" fmla="*/ 1710830 w 1992410"/>
                  <a:gd name="connsiteY19" fmla="*/ 2224407 h 2431718"/>
                  <a:gd name="connsiteX20" fmla="*/ 1978249 w 1992410"/>
                  <a:gd name="connsiteY20" fmla="*/ 343849 h 2431718"/>
                  <a:gd name="connsiteX21" fmla="*/ 1590061 w 1992410"/>
                  <a:gd name="connsiteY21" fmla="*/ 7419 h 2431718"/>
                  <a:gd name="connsiteX0" fmla="*/ 1590061 w 1992410"/>
                  <a:gd name="connsiteY0" fmla="*/ 7419 h 2431718"/>
                  <a:gd name="connsiteX1" fmla="*/ 1426158 w 1992410"/>
                  <a:gd name="connsiteY1" fmla="*/ 128188 h 2431718"/>
                  <a:gd name="connsiteX2" fmla="*/ 1365773 w 1992410"/>
                  <a:gd name="connsiteY2" fmla="*/ 326596 h 2431718"/>
                  <a:gd name="connsiteX3" fmla="*/ 1477917 w 1992410"/>
                  <a:gd name="connsiteY3" fmla="*/ 628520 h 2431718"/>
                  <a:gd name="connsiteX4" fmla="*/ 1607313 w 1992410"/>
                  <a:gd name="connsiteY4" fmla="*/ 956324 h 2431718"/>
                  <a:gd name="connsiteX5" fmla="*/ 1443411 w 1992410"/>
                  <a:gd name="connsiteY5" fmla="*/ 1508414 h 2431718"/>
                  <a:gd name="connsiteX6" fmla="*/ 1426159 w 1992410"/>
                  <a:gd name="connsiteY6" fmla="*/ 1887977 h 2431718"/>
                  <a:gd name="connsiteX7" fmla="*/ 1521049 w 1992410"/>
                  <a:gd name="connsiteY7" fmla="*/ 2198528 h 2431718"/>
                  <a:gd name="connsiteX8" fmla="*/ 1055222 w 1992410"/>
                  <a:gd name="connsiteY8" fmla="*/ 2233033 h 2431718"/>
                  <a:gd name="connsiteX9" fmla="*/ 235713 w 1992410"/>
                  <a:gd name="connsiteY9" fmla="*/ 2198528 h 2431718"/>
                  <a:gd name="connsiteX10" fmla="*/ 416867 w 1992410"/>
                  <a:gd name="connsiteY10" fmla="*/ 2060505 h 2431718"/>
                  <a:gd name="connsiteX11" fmla="*/ 968958 w 1992410"/>
                  <a:gd name="connsiteY11" fmla="*/ 1844845 h 2431718"/>
                  <a:gd name="connsiteX12" fmla="*/ 822309 w 1992410"/>
                  <a:gd name="connsiteY12" fmla="*/ 637147 h 2431718"/>
                  <a:gd name="connsiteX13" fmla="*/ 692913 w 1992410"/>
                  <a:gd name="connsiteY13" fmla="*/ 386981 h 2431718"/>
                  <a:gd name="connsiteX14" fmla="*/ 684286 w 1992410"/>
                  <a:gd name="connsiteY14" fmla="*/ 67803 h 2431718"/>
                  <a:gd name="connsiteX15" fmla="*/ 563516 w 1992410"/>
                  <a:gd name="connsiteY15" fmla="*/ 119561 h 2431718"/>
                  <a:gd name="connsiteX16" fmla="*/ 520384 w 1992410"/>
                  <a:gd name="connsiteY16" fmla="*/ 343849 h 2431718"/>
                  <a:gd name="connsiteX17" fmla="*/ 546264 w 1992410"/>
                  <a:gd name="connsiteY17" fmla="*/ 1499788 h 2431718"/>
                  <a:gd name="connsiteX18" fmla="*/ 37305 w 1992410"/>
                  <a:gd name="connsiteY18" fmla="*/ 2241660 h 2431718"/>
                  <a:gd name="connsiteX19" fmla="*/ 1710830 w 1992410"/>
                  <a:gd name="connsiteY19" fmla="*/ 2224407 h 2431718"/>
                  <a:gd name="connsiteX20" fmla="*/ 1978249 w 1992410"/>
                  <a:gd name="connsiteY20" fmla="*/ 343849 h 2431718"/>
                  <a:gd name="connsiteX21" fmla="*/ 1590061 w 1992410"/>
                  <a:gd name="connsiteY21" fmla="*/ 7419 h 2431718"/>
                  <a:gd name="connsiteX0" fmla="*/ 1590061 w 1992410"/>
                  <a:gd name="connsiteY0" fmla="*/ 7419 h 2431718"/>
                  <a:gd name="connsiteX1" fmla="*/ 1426158 w 1992410"/>
                  <a:gd name="connsiteY1" fmla="*/ 128188 h 2431718"/>
                  <a:gd name="connsiteX2" fmla="*/ 1365773 w 1992410"/>
                  <a:gd name="connsiteY2" fmla="*/ 326596 h 2431718"/>
                  <a:gd name="connsiteX3" fmla="*/ 1477917 w 1992410"/>
                  <a:gd name="connsiteY3" fmla="*/ 628520 h 2431718"/>
                  <a:gd name="connsiteX4" fmla="*/ 1607313 w 1992410"/>
                  <a:gd name="connsiteY4" fmla="*/ 956324 h 2431718"/>
                  <a:gd name="connsiteX5" fmla="*/ 1443411 w 1992410"/>
                  <a:gd name="connsiteY5" fmla="*/ 1508414 h 2431718"/>
                  <a:gd name="connsiteX6" fmla="*/ 1426159 w 1992410"/>
                  <a:gd name="connsiteY6" fmla="*/ 1887977 h 2431718"/>
                  <a:gd name="connsiteX7" fmla="*/ 1521049 w 1992410"/>
                  <a:gd name="connsiteY7" fmla="*/ 2198528 h 2431718"/>
                  <a:gd name="connsiteX8" fmla="*/ 1055222 w 1992410"/>
                  <a:gd name="connsiteY8" fmla="*/ 2233033 h 2431718"/>
                  <a:gd name="connsiteX9" fmla="*/ 235713 w 1992410"/>
                  <a:gd name="connsiteY9" fmla="*/ 2198528 h 2431718"/>
                  <a:gd name="connsiteX10" fmla="*/ 416867 w 1992410"/>
                  <a:gd name="connsiteY10" fmla="*/ 2060505 h 2431718"/>
                  <a:gd name="connsiteX11" fmla="*/ 968958 w 1992410"/>
                  <a:gd name="connsiteY11" fmla="*/ 1844845 h 2431718"/>
                  <a:gd name="connsiteX12" fmla="*/ 822309 w 1992410"/>
                  <a:gd name="connsiteY12" fmla="*/ 637147 h 2431718"/>
                  <a:gd name="connsiteX13" fmla="*/ 692913 w 1992410"/>
                  <a:gd name="connsiteY13" fmla="*/ 386981 h 2431718"/>
                  <a:gd name="connsiteX14" fmla="*/ 684286 w 1992410"/>
                  <a:gd name="connsiteY14" fmla="*/ 67803 h 2431718"/>
                  <a:gd name="connsiteX15" fmla="*/ 563516 w 1992410"/>
                  <a:gd name="connsiteY15" fmla="*/ 119561 h 2431718"/>
                  <a:gd name="connsiteX16" fmla="*/ 520384 w 1992410"/>
                  <a:gd name="connsiteY16" fmla="*/ 343849 h 2431718"/>
                  <a:gd name="connsiteX17" fmla="*/ 546264 w 1992410"/>
                  <a:gd name="connsiteY17" fmla="*/ 1499788 h 2431718"/>
                  <a:gd name="connsiteX18" fmla="*/ 37305 w 1992410"/>
                  <a:gd name="connsiteY18" fmla="*/ 2241660 h 2431718"/>
                  <a:gd name="connsiteX19" fmla="*/ 1710830 w 1992410"/>
                  <a:gd name="connsiteY19" fmla="*/ 2224407 h 2431718"/>
                  <a:gd name="connsiteX20" fmla="*/ 1978249 w 1992410"/>
                  <a:gd name="connsiteY20" fmla="*/ 343849 h 2431718"/>
                  <a:gd name="connsiteX21" fmla="*/ 1590061 w 1992410"/>
                  <a:gd name="connsiteY21" fmla="*/ 7419 h 2431718"/>
                  <a:gd name="connsiteX0" fmla="*/ 1590061 w 1992410"/>
                  <a:gd name="connsiteY0" fmla="*/ 7419 h 2431718"/>
                  <a:gd name="connsiteX1" fmla="*/ 1426158 w 1992410"/>
                  <a:gd name="connsiteY1" fmla="*/ 128188 h 2431718"/>
                  <a:gd name="connsiteX2" fmla="*/ 1365773 w 1992410"/>
                  <a:gd name="connsiteY2" fmla="*/ 326596 h 2431718"/>
                  <a:gd name="connsiteX3" fmla="*/ 1477917 w 1992410"/>
                  <a:gd name="connsiteY3" fmla="*/ 628520 h 2431718"/>
                  <a:gd name="connsiteX4" fmla="*/ 1607313 w 1992410"/>
                  <a:gd name="connsiteY4" fmla="*/ 956324 h 2431718"/>
                  <a:gd name="connsiteX5" fmla="*/ 1443411 w 1992410"/>
                  <a:gd name="connsiteY5" fmla="*/ 1508414 h 2431718"/>
                  <a:gd name="connsiteX6" fmla="*/ 1426159 w 1992410"/>
                  <a:gd name="connsiteY6" fmla="*/ 1887977 h 2431718"/>
                  <a:gd name="connsiteX7" fmla="*/ 1521049 w 1992410"/>
                  <a:gd name="connsiteY7" fmla="*/ 2198528 h 2431718"/>
                  <a:gd name="connsiteX8" fmla="*/ 1055222 w 1992410"/>
                  <a:gd name="connsiteY8" fmla="*/ 2233033 h 2431718"/>
                  <a:gd name="connsiteX9" fmla="*/ 235713 w 1992410"/>
                  <a:gd name="connsiteY9" fmla="*/ 2198528 h 2431718"/>
                  <a:gd name="connsiteX10" fmla="*/ 416867 w 1992410"/>
                  <a:gd name="connsiteY10" fmla="*/ 2060505 h 2431718"/>
                  <a:gd name="connsiteX11" fmla="*/ 968958 w 1992410"/>
                  <a:gd name="connsiteY11" fmla="*/ 1844845 h 2431718"/>
                  <a:gd name="connsiteX12" fmla="*/ 822309 w 1992410"/>
                  <a:gd name="connsiteY12" fmla="*/ 637147 h 2431718"/>
                  <a:gd name="connsiteX13" fmla="*/ 692913 w 1992410"/>
                  <a:gd name="connsiteY13" fmla="*/ 386981 h 2431718"/>
                  <a:gd name="connsiteX14" fmla="*/ 684286 w 1992410"/>
                  <a:gd name="connsiteY14" fmla="*/ 67803 h 2431718"/>
                  <a:gd name="connsiteX15" fmla="*/ 537637 w 1992410"/>
                  <a:gd name="connsiteY15" fmla="*/ 128187 h 2431718"/>
                  <a:gd name="connsiteX16" fmla="*/ 520384 w 1992410"/>
                  <a:gd name="connsiteY16" fmla="*/ 343849 h 2431718"/>
                  <a:gd name="connsiteX17" fmla="*/ 546264 w 1992410"/>
                  <a:gd name="connsiteY17" fmla="*/ 1499788 h 2431718"/>
                  <a:gd name="connsiteX18" fmla="*/ 37305 w 1992410"/>
                  <a:gd name="connsiteY18" fmla="*/ 2241660 h 2431718"/>
                  <a:gd name="connsiteX19" fmla="*/ 1710830 w 1992410"/>
                  <a:gd name="connsiteY19" fmla="*/ 2224407 h 2431718"/>
                  <a:gd name="connsiteX20" fmla="*/ 1978249 w 1992410"/>
                  <a:gd name="connsiteY20" fmla="*/ 343849 h 2431718"/>
                  <a:gd name="connsiteX21" fmla="*/ 1590061 w 1992410"/>
                  <a:gd name="connsiteY21" fmla="*/ 7419 h 2431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92410" h="2431718">
                    <a:moveTo>
                      <a:pt x="1590061" y="7419"/>
                    </a:moveTo>
                    <a:cubicBezTo>
                      <a:pt x="1498046" y="-28524"/>
                      <a:pt x="1463539" y="74992"/>
                      <a:pt x="1426158" y="128188"/>
                    </a:cubicBezTo>
                    <a:cubicBezTo>
                      <a:pt x="1388777" y="181384"/>
                      <a:pt x="1357147" y="243207"/>
                      <a:pt x="1365773" y="326596"/>
                    </a:cubicBezTo>
                    <a:cubicBezTo>
                      <a:pt x="1374399" y="409985"/>
                      <a:pt x="1437660" y="523565"/>
                      <a:pt x="1477917" y="628520"/>
                    </a:cubicBezTo>
                    <a:cubicBezTo>
                      <a:pt x="1518174" y="733475"/>
                      <a:pt x="1613064" y="809675"/>
                      <a:pt x="1607313" y="956324"/>
                    </a:cubicBezTo>
                    <a:cubicBezTo>
                      <a:pt x="1601562" y="1102973"/>
                      <a:pt x="1473603" y="1353139"/>
                      <a:pt x="1443411" y="1508414"/>
                    </a:cubicBezTo>
                    <a:cubicBezTo>
                      <a:pt x="1413219" y="1663689"/>
                      <a:pt x="1413219" y="1772958"/>
                      <a:pt x="1426159" y="1887977"/>
                    </a:cubicBezTo>
                    <a:cubicBezTo>
                      <a:pt x="1439099" y="2002996"/>
                      <a:pt x="1582872" y="2141019"/>
                      <a:pt x="1521049" y="2198528"/>
                    </a:cubicBezTo>
                    <a:cubicBezTo>
                      <a:pt x="1459226" y="2256037"/>
                      <a:pt x="1269445" y="2233033"/>
                      <a:pt x="1055222" y="2233033"/>
                    </a:cubicBezTo>
                    <a:cubicBezTo>
                      <a:pt x="840999" y="2233033"/>
                      <a:pt x="342105" y="2227283"/>
                      <a:pt x="235713" y="2198528"/>
                    </a:cubicBezTo>
                    <a:cubicBezTo>
                      <a:pt x="129321" y="2169773"/>
                      <a:pt x="294660" y="2119452"/>
                      <a:pt x="416867" y="2060505"/>
                    </a:cubicBezTo>
                    <a:cubicBezTo>
                      <a:pt x="539074" y="2001558"/>
                      <a:pt x="901384" y="2082071"/>
                      <a:pt x="968958" y="1844845"/>
                    </a:cubicBezTo>
                    <a:cubicBezTo>
                      <a:pt x="1036532" y="1607619"/>
                      <a:pt x="868316" y="880124"/>
                      <a:pt x="822309" y="637147"/>
                    </a:cubicBezTo>
                    <a:cubicBezTo>
                      <a:pt x="776301" y="394170"/>
                      <a:pt x="715917" y="481872"/>
                      <a:pt x="692913" y="386981"/>
                    </a:cubicBezTo>
                    <a:cubicBezTo>
                      <a:pt x="669909" y="292090"/>
                      <a:pt x="731731" y="164132"/>
                      <a:pt x="684286" y="67803"/>
                    </a:cubicBezTo>
                    <a:cubicBezTo>
                      <a:pt x="662720" y="23233"/>
                      <a:pt x="564954" y="82179"/>
                      <a:pt x="537637" y="128187"/>
                    </a:cubicBezTo>
                    <a:cubicBezTo>
                      <a:pt x="510320" y="174195"/>
                      <a:pt x="518946" y="115249"/>
                      <a:pt x="520384" y="343849"/>
                    </a:cubicBezTo>
                    <a:cubicBezTo>
                      <a:pt x="521822" y="572449"/>
                      <a:pt x="626777" y="1183486"/>
                      <a:pt x="546264" y="1499788"/>
                    </a:cubicBezTo>
                    <a:cubicBezTo>
                      <a:pt x="465751" y="1816090"/>
                      <a:pt x="-156789" y="2120890"/>
                      <a:pt x="37305" y="2241660"/>
                    </a:cubicBezTo>
                    <a:cubicBezTo>
                      <a:pt x="231399" y="2362430"/>
                      <a:pt x="1377275" y="2609720"/>
                      <a:pt x="1710830" y="2224407"/>
                    </a:cubicBezTo>
                    <a:cubicBezTo>
                      <a:pt x="2044385" y="1839094"/>
                      <a:pt x="1998377" y="713347"/>
                      <a:pt x="1978249" y="343849"/>
                    </a:cubicBezTo>
                    <a:cubicBezTo>
                      <a:pt x="1958121" y="-25649"/>
                      <a:pt x="1679201" y="34736"/>
                      <a:pt x="1590061" y="7419"/>
                    </a:cubicBezTo>
                    <a:close/>
                  </a:path>
                </a:pathLst>
              </a:cu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01" name="Groupe 100"/>
              <p:cNvGrpSpPr/>
              <p:nvPr/>
            </p:nvGrpSpPr>
            <p:grpSpPr>
              <a:xfrm>
                <a:off x="890925" y="4647429"/>
                <a:ext cx="423048" cy="1251591"/>
                <a:chOff x="890925" y="4647429"/>
                <a:chExt cx="423048" cy="1251591"/>
              </a:xfrm>
            </p:grpSpPr>
            <p:cxnSp>
              <p:nvCxnSpPr>
                <p:cNvPr id="108" name="Connecteur droit avec flèche 107"/>
                <p:cNvCxnSpPr/>
                <p:nvPr/>
              </p:nvCxnSpPr>
              <p:spPr>
                <a:xfrm>
                  <a:off x="915223" y="4647429"/>
                  <a:ext cx="377651" cy="22475"/>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109" name="Connecteur droit avec flèche 108"/>
                <p:cNvCxnSpPr/>
                <p:nvPr/>
              </p:nvCxnSpPr>
              <p:spPr>
                <a:xfrm>
                  <a:off x="915222" y="5010115"/>
                  <a:ext cx="377651" cy="22475"/>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110" name="Connecteur droit avec flèche 109"/>
                <p:cNvCxnSpPr/>
                <p:nvPr/>
              </p:nvCxnSpPr>
              <p:spPr>
                <a:xfrm>
                  <a:off x="910241" y="5301208"/>
                  <a:ext cx="377651" cy="22475"/>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111" name="Connecteur droit avec flèche 110"/>
                <p:cNvCxnSpPr/>
                <p:nvPr/>
              </p:nvCxnSpPr>
              <p:spPr>
                <a:xfrm>
                  <a:off x="890925" y="5876545"/>
                  <a:ext cx="377651" cy="22475"/>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112" name="Connecteur droit avec flèche 111"/>
                <p:cNvCxnSpPr/>
                <p:nvPr/>
              </p:nvCxnSpPr>
              <p:spPr>
                <a:xfrm>
                  <a:off x="936322" y="5592067"/>
                  <a:ext cx="377651" cy="22475"/>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grpSp>
          <p:grpSp>
            <p:nvGrpSpPr>
              <p:cNvPr id="102" name="Groupe 101"/>
              <p:cNvGrpSpPr/>
              <p:nvPr/>
            </p:nvGrpSpPr>
            <p:grpSpPr>
              <a:xfrm flipH="1">
                <a:off x="2132728" y="4653136"/>
                <a:ext cx="423048" cy="1251591"/>
                <a:chOff x="890925" y="4647429"/>
                <a:chExt cx="423048" cy="1251591"/>
              </a:xfrm>
            </p:grpSpPr>
            <p:cxnSp>
              <p:nvCxnSpPr>
                <p:cNvPr id="103" name="Connecteur droit avec flèche 102"/>
                <p:cNvCxnSpPr/>
                <p:nvPr/>
              </p:nvCxnSpPr>
              <p:spPr>
                <a:xfrm>
                  <a:off x="915223" y="4647429"/>
                  <a:ext cx="377651" cy="22475"/>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104" name="Connecteur droit avec flèche 103"/>
                <p:cNvCxnSpPr/>
                <p:nvPr/>
              </p:nvCxnSpPr>
              <p:spPr>
                <a:xfrm>
                  <a:off x="915222" y="5010115"/>
                  <a:ext cx="377651" cy="22475"/>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105" name="Connecteur droit avec flèche 104"/>
                <p:cNvCxnSpPr/>
                <p:nvPr/>
              </p:nvCxnSpPr>
              <p:spPr>
                <a:xfrm>
                  <a:off x="910241" y="5301208"/>
                  <a:ext cx="377651" cy="22475"/>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106" name="Connecteur droit avec flèche 105"/>
                <p:cNvCxnSpPr/>
                <p:nvPr/>
              </p:nvCxnSpPr>
              <p:spPr>
                <a:xfrm>
                  <a:off x="890925" y="5876545"/>
                  <a:ext cx="377651" cy="22475"/>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107" name="Connecteur droit avec flèche 106"/>
                <p:cNvCxnSpPr/>
                <p:nvPr/>
              </p:nvCxnSpPr>
              <p:spPr>
                <a:xfrm>
                  <a:off x="936322" y="5592067"/>
                  <a:ext cx="377651" cy="22475"/>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grpSp>
        </p:grpSp>
        <p:sp>
          <p:nvSpPr>
            <p:cNvPr id="12" name="ZoneTexte 11">
              <a:extLst>
                <a:ext uri="{FF2B5EF4-FFF2-40B4-BE49-F238E27FC236}">
                  <a16:creationId xmlns:a16="http://schemas.microsoft.com/office/drawing/2014/main" id="{86566742-C18F-8851-3B54-DB2D52B50EF0}"/>
                </a:ext>
              </a:extLst>
            </p:cNvPr>
            <p:cNvSpPr txBox="1"/>
            <p:nvPr/>
          </p:nvSpPr>
          <p:spPr>
            <a:xfrm>
              <a:off x="83153" y="3460094"/>
              <a:ext cx="2773558" cy="954107"/>
            </a:xfrm>
            <a:prstGeom prst="rect">
              <a:avLst/>
            </a:prstGeom>
            <a:noFill/>
          </p:spPr>
          <p:txBody>
            <a:bodyPr wrap="square" rtlCol="0">
              <a:spAutoFit/>
            </a:bodyPr>
            <a:lstStyle/>
            <a:p>
              <a:pPr marL="914400" marR="0" lvl="2"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effectLst/>
                  <a:uLnTx/>
                  <a:uFillTx/>
                  <a:latin typeface="Calibri"/>
                  <a:ea typeface="+mn-ea"/>
                  <a:cs typeface="+mn-cs"/>
                </a:rPr>
                <a:t>Horizontale</a:t>
              </a:r>
              <a:r>
                <a:rPr kumimoji="0" lang="en-US" sz="2800" b="0" i="0" u="none" strike="noStrike" kern="1200" cap="none" spc="0" normalizeH="0" baseline="0" noProof="0" dirty="0">
                  <a:ln>
                    <a:noFill/>
                  </a:ln>
                  <a:effectLst/>
                  <a:uLnTx/>
                  <a:uFillTx/>
                  <a:latin typeface="Calibri"/>
                  <a:ea typeface="+mn-ea"/>
                  <a:cs typeface="+mn-cs"/>
                </a:rPr>
                <a:t> </a:t>
              </a:r>
              <a:r>
                <a:rPr kumimoji="0" lang="en-US" sz="2800" b="0" i="0" u="none" strike="noStrike" kern="1200" cap="none" spc="0" normalizeH="0" baseline="0" noProof="0" dirty="0" err="1">
                  <a:ln>
                    <a:noFill/>
                  </a:ln>
                  <a:effectLst/>
                  <a:uLnTx/>
                  <a:uFillTx/>
                  <a:latin typeface="Calibri"/>
                  <a:ea typeface="+mn-ea"/>
                  <a:cs typeface="+mn-cs"/>
                </a:rPr>
                <a:t>isostatique</a:t>
              </a:r>
              <a:r>
                <a:rPr kumimoji="0" lang="en-US" sz="2800" b="0" i="0" u="none" strike="noStrike" kern="1200" cap="none" spc="0" normalizeH="0" baseline="0" noProof="0" dirty="0">
                  <a:ln>
                    <a:noFill/>
                  </a:ln>
                  <a:effectLst/>
                  <a:uLnTx/>
                  <a:uFillTx/>
                  <a:latin typeface="Calibri"/>
                  <a:ea typeface="+mn-ea"/>
                  <a:cs typeface="+mn-cs"/>
                </a:rPr>
                <a:t> </a:t>
              </a:r>
            </a:p>
          </p:txBody>
        </p:sp>
      </p:grpSp>
    </p:spTree>
    <p:extLst>
      <p:ext uri="{BB962C8B-B14F-4D97-AF65-F5344CB8AC3E}">
        <p14:creationId xmlns:p14="http://schemas.microsoft.com/office/powerpoint/2010/main" val="1098480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ZoneTexte 4"/>
          <p:cNvSpPr txBox="1"/>
          <p:nvPr/>
        </p:nvSpPr>
        <p:spPr>
          <a:xfrm>
            <a:off x="481080" y="564335"/>
            <a:ext cx="8062811"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4F81BD">
                    <a:lumMod val="75000"/>
                  </a:srgbClr>
                </a:solidFill>
                <a:effectLst/>
                <a:uLnTx/>
                <a:uFillTx/>
                <a:latin typeface="Calibri"/>
                <a:ea typeface="+mn-ea"/>
                <a:cs typeface="+mn-cs"/>
              </a:rPr>
              <a:t>	</a:t>
            </a:r>
            <a:r>
              <a:rPr kumimoji="0" lang="fr-FR" sz="2400" b="1" i="0" u="none" strike="noStrike" kern="1200" cap="none" spc="0" normalizeH="0" baseline="0" noProof="0" dirty="0">
                <a:ln>
                  <a:noFill/>
                </a:ln>
                <a:solidFill>
                  <a:srgbClr val="4F81BD">
                    <a:lumMod val="75000"/>
                  </a:srgbClr>
                </a:solidFill>
                <a:effectLst/>
                <a:uLnTx/>
                <a:uFillTx/>
                <a:latin typeface="Calibri"/>
                <a:ea typeface="+mn-ea"/>
                <a:cs typeface="+mn-cs"/>
              </a:rPr>
              <a:t>Compression des bandages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4F81BD">
                    <a:lumMod val="75000"/>
                  </a:srgbClr>
                </a:solidFill>
                <a:effectLst/>
                <a:uLnTx/>
                <a:uFillTx/>
                <a:latin typeface="Calibri"/>
                <a:ea typeface="+mn-ea"/>
                <a:cs typeface="+mn-cs"/>
              </a:rPr>
              <a:t>Dépend de la circularité de la jambe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4F81BD">
                    <a:lumMod val="75000"/>
                  </a:srgbClr>
                </a:solidFill>
                <a:effectLst/>
                <a:uLnTx/>
                <a:uFillTx/>
                <a:latin typeface="Calibri"/>
                <a:ea typeface="+mn-ea"/>
                <a:cs typeface="+mn-cs"/>
              </a:rPr>
              <a:t>En fonction de la force du bandage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4F81BD">
                    <a:lumMod val="75000"/>
                  </a:srgbClr>
                </a:solidFill>
                <a:effectLst/>
                <a:uLnTx/>
                <a:uFillTx/>
                <a:latin typeface="Calibri"/>
                <a:ea typeface="+mn-ea"/>
                <a:cs typeface="+mn-cs"/>
              </a:rPr>
              <a:t>En fonction du diamètre médian de la jambe : Loi de Laplace </a:t>
            </a:r>
            <a:endParaRPr kumimoji="0" lang="en-US" sz="3600" b="1" i="0" u="none" strike="noStrike" kern="1200" cap="none" spc="0" normalizeH="0" baseline="0" noProof="0" dirty="0">
              <a:ln>
                <a:noFill/>
              </a:ln>
              <a:solidFill>
                <a:srgbClr val="4F81BD">
                  <a:lumMod val="75000"/>
                </a:srgbClr>
              </a:solidFill>
              <a:effectLst/>
              <a:uLnTx/>
              <a:uFillTx/>
              <a:latin typeface="Calibri"/>
              <a:ea typeface="+mn-ea"/>
              <a:cs typeface="+mn-cs"/>
            </a:endParaRPr>
          </a:p>
        </p:txBody>
      </p:sp>
      <p:grpSp>
        <p:nvGrpSpPr>
          <p:cNvPr id="11" name="Groupe 10">
            <a:extLst>
              <a:ext uri="{FF2B5EF4-FFF2-40B4-BE49-F238E27FC236}">
                <a16:creationId xmlns:a16="http://schemas.microsoft.com/office/drawing/2014/main" id="{11678FED-9126-03F1-16C9-DC11DCCC3A50}"/>
              </a:ext>
            </a:extLst>
          </p:cNvPr>
          <p:cNvGrpSpPr/>
          <p:nvPr/>
        </p:nvGrpSpPr>
        <p:grpSpPr>
          <a:xfrm>
            <a:off x="576886" y="4489121"/>
            <a:ext cx="3851098" cy="1903240"/>
            <a:chOff x="576886" y="4489121"/>
            <a:chExt cx="3851098" cy="1903240"/>
          </a:xfrm>
        </p:grpSpPr>
        <p:sp>
          <p:nvSpPr>
            <p:cNvPr id="2" name="Ellipse 1"/>
            <p:cNvSpPr/>
            <p:nvPr/>
          </p:nvSpPr>
          <p:spPr>
            <a:xfrm>
              <a:off x="1556565" y="4519582"/>
              <a:ext cx="1471366" cy="1382277"/>
            </a:xfrm>
            <a:prstGeom prst="ellipse">
              <a:avLst/>
            </a:prstGeom>
            <a:solidFill>
              <a:schemeClr val="bg1"/>
            </a:solidFill>
            <a:ln>
              <a:solidFill>
                <a:srgbClr val="FF0000"/>
              </a:solidFill>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3" name="Ellipse 82"/>
            <p:cNvSpPr/>
            <p:nvPr/>
          </p:nvSpPr>
          <p:spPr>
            <a:xfrm>
              <a:off x="1523914" y="4489121"/>
              <a:ext cx="1553472" cy="1458848"/>
            </a:xfrm>
            <a:prstGeom prst="ellipse">
              <a:avLst/>
            </a:prstGeom>
            <a:noFill/>
            <a:ln w="50800">
              <a:solidFill>
                <a:schemeClr val="tx2"/>
              </a:solidFill>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7" name="Groupe 6">
              <a:extLst>
                <a:ext uri="{FF2B5EF4-FFF2-40B4-BE49-F238E27FC236}">
                  <a16:creationId xmlns:a16="http://schemas.microsoft.com/office/drawing/2014/main" id="{6BDF0B31-098A-D580-0216-2847AF5BBE29}"/>
                </a:ext>
              </a:extLst>
            </p:cNvPr>
            <p:cNvGrpSpPr/>
            <p:nvPr/>
          </p:nvGrpSpPr>
          <p:grpSpPr>
            <a:xfrm>
              <a:off x="576886" y="4489122"/>
              <a:ext cx="3851098" cy="1903239"/>
              <a:chOff x="576886" y="4489122"/>
              <a:chExt cx="3851098" cy="1903239"/>
            </a:xfrm>
          </p:grpSpPr>
          <p:sp>
            <p:nvSpPr>
              <p:cNvPr id="6" name="ZoneTexte 5"/>
              <p:cNvSpPr txBox="1"/>
              <p:nvPr/>
            </p:nvSpPr>
            <p:spPr>
              <a:xfrm>
                <a:off x="576886" y="6023029"/>
                <a:ext cx="3851098" cy="369332"/>
              </a:xfrm>
              <a:prstGeom prst="rect">
                <a:avLst/>
              </a:prstGeom>
              <a:noFill/>
              <a:ln>
                <a:solidFill>
                  <a:schemeClr val="tx2">
                    <a:lumMod val="60000"/>
                    <a:lumOff val="40000"/>
                  </a:schemeClr>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Circulaire</a:t>
                </a:r>
                <a:r>
                  <a:rPr kumimoji="0" lang="en-US" sz="1800" b="0" i="0" u="none" strike="noStrike" kern="1200" cap="none" spc="0" normalizeH="0" baseline="0" noProof="0" dirty="0">
                    <a:ln>
                      <a:noFill/>
                    </a:ln>
                    <a:solidFill>
                      <a:prstClr val="black"/>
                    </a:solidFill>
                    <a:effectLst/>
                    <a:uLnTx/>
                    <a:uFillTx/>
                    <a:latin typeface="Calibri"/>
                    <a:ea typeface="+mn-ea"/>
                    <a:cs typeface="+mn-cs"/>
                  </a:rPr>
                  <a:t> : Pression </a:t>
                </a:r>
                <a:r>
                  <a:rPr kumimoji="0" lang="en-US" sz="1800" b="0" i="0" u="none" strike="noStrike" kern="1200" cap="none" spc="0" normalizeH="0" baseline="0" noProof="0" dirty="0" err="1">
                    <a:ln>
                      <a:noFill/>
                    </a:ln>
                    <a:solidFill>
                      <a:prstClr val="black"/>
                    </a:solidFill>
                    <a:effectLst/>
                    <a:uLnTx/>
                    <a:uFillTx/>
                    <a:latin typeface="Calibri"/>
                    <a:ea typeface="+mn-ea"/>
                    <a:cs typeface="+mn-cs"/>
                  </a:rPr>
                  <a:t>homogène</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9" name="Groupe 8"/>
              <p:cNvGrpSpPr/>
              <p:nvPr/>
            </p:nvGrpSpPr>
            <p:grpSpPr>
              <a:xfrm>
                <a:off x="1556564" y="4489122"/>
                <a:ext cx="1466391" cy="1412738"/>
                <a:chOff x="1187624" y="3136207"/>
                <a:chExt cx="2207142" cy="2114894"/>
              </a:xfrm>
            </p:grpSpPr>
            <p:cxnSp>
              <p:nvCxnSpPr>
                <p:cNvPr id="18" name="Connecteur droit avec flèche 17"/>
                <p:cNvCxnSpPr/>
                <p:nvPr/>
              </p:nvCxnSpPr>
              <p:spPr>
                <a:xfrm>
                  <a:off x="2290368" y="3136207"/>
                  <a:ext cx="0" cy="364736"/>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22" name="Connecteur droit avec flèche 21"/>
                <p:cNvCxnSpPr/>
                <p:nvPr/>
              </p:nvCxnSpPr>
              <p:spPr>
                <a:xfrm rot="10800000">
                  <a:off x="2340890" y="4886365"/>
                  <a:ext cx="0" cy="364736"/>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23" name="Connecteur droit avec flèche 22"/>
                <p:cNvCxnSpPr/>
                <p:nvPr/>
              </p:nvCxnSpPr>
              <p:spPr>
                <a:xfrm rot="5400000">
                  <a:off x="3208861" y="3992519"/>
                  <a:ext cx="0" cy="37181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24" name="Connecteur droit avec flèche 23"/>
                <p:cNvCxnSpPr/>
                <p:nvPr/>
              </p:nvCxnSpPr>
              <p:spPr>
                <a:xfrm rot="16200000">
                  <a:off x="1373529" y="3992519"/>
                  <a:ext cx="0" cy="37181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28" name="Connecteur droit avec flèche 27"/>
                <p:cNvCxnSpPr/>
                <p:nvPr/>
              </p:nvCxnSpPr>
              <p:spPr>
                <a:xfrm rot="2589165">
                  <a:off x="2903201" y="3338705"/>
                  <a:ext cx="0" cy="364736"/>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29" name="Connecteur droit avec flèche 28"/>
                <p:cNvCxnSpPr/>
                <p:nvPr/>
              </p:nvCxnSpPr>
              <p:spPr>
                <a:xfrm rot="13389165">
                  <a:off x="1745198" y="4711082"/>
                  <a:ext cx="0" cy="364736"/>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31" name="Connecteur droit avec flèche 30"/>
                <p:cNvCxnSpPr/>
                <p:nvPr/>
              </p:nvCxnSpPr>
              <p:spPr>
                <a:xfrm rot="18789165">
                  <a:off x="1624107" y="3368922"/>
                  <a:ext cx="0" cy="37181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grpSp>
        </p:grpSp>
        <p:cxnSp>
          <p:nvCxnSpPr>
            <p:cNvPr id="30" name="Connecteur droit avec flèche 29"/>
            <p:cNvCxnSpPr/>
            <p:nvPr/>
          </p:nvCxnSpPr>
          <p:spPr>
            <a:xfrm flipH="1" flipV="1">
              <a:off x="2613048" y="5562775"/>
              <a:ext cx="213976" cy="181008"/>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grpSp>
      <p:grpSp>
        <p:nvGrpSpPr>
          <p:cNvPr id="8" name="Groupe 7">
            <a:extLst>
              <a:ext uri="{FF2B5EF4-FFF2-40B4-BE49-F238E27FC236}">
                <a16:creationId xmlns:a16="http://schemas.microsoft.com/office/drawing/2014/main" id="{651368DD-3C5C-E1A2-3E54-7AF13A10F88F}"/>
              </a:ext>
            </a:extLst>
          </p:cNvPr>
          <p:cNvGrpSpPr/>
          <p:nvPr/>
        </p:nvGrpSpPr>
        <p:grpSpPr>
          <a:xfrm>
            <a:off x="4692794" y="4449623"/>
            <a:ext cx="3851098" cy="2219736"/>
            <a:chOff x="4692794" y="4449623"/>
            <a:chExt cx="3851098" cy="2219736"/>
          </a:xfrm>
        </p:grpSpPr>
        <p:sp>
          <p:nvSpPr>
            <p:cNvPr id="3" name="Forme libre 2"/>
            <p:cNvSpPr/>
            <p:nvPr/>
          </p:nvSpPr>
          <p:spPr>
            <a:xfrm>
              <a:off x="5486412" y="4465759"/>
              <a:ext cx="1036147" cy="1439058"/>
            </a:xfrm>
            <a:custGeom>
              <a:avLst/>
              <a:gdLst>
                <a:gd name="connsiteX0" fmla="*/ 250515 w 1737541"/>
                <a:gd name="connsiteY0" fmla="*/ 457432 h 1642687"/>
                <a:gd name="connsiteX1" fmla="*/ 628888 w 1737541"/>
                <a:gd name="connsiteY1" fmla="*/ 232 h 1642687"/>
                <a:gd name="connsiteX2" fmla="*/ 928433 w 1737541"/>
                <a:gd name="connsiteY2" fmla="*/ 520494 h 1642687"/>
                <a:gd name="connsiteX3" fmla="*/ 1732474 w 1737541"/>
                <a:gd name="connsiteY3" fmla="*/ 473197 h 1642687"/>
                <a:gd name="connsiteX4" fmla="*/ 1275274 w 1737541"/>
                <a:gd name="connsiteY4" fmla="*/ 993460 h 1642687"/>
                <a:gd name="connsiteX5" fmla="*/ 1369867 w 1737541"/>
                <a:gd name="connsiteY5" fmla="*/ 1482191 h 1642687"/>
                <a:gd name="connsiteX6" fmla="*/ 660419 w 1737541"/>
                <a:gd name="connsiteY6" fmla="*/ 1624080 h 1642687"/>
                <a:gd name="connsiteX7" fmla="*/ 676184 w 1737541"/>
                <a:gd name="connsiteY7" fmla="*/ 1119584 h 1642687"/>
                <a:gd name="connsiteX8" fmla="*/ 45564 w 1737541"/>
                <a:gd name="connsiteY8" fmla="*/ 1198411 h 1642687"/>
                <a:gd name="connsiteX9" fmla="*/ 108626 w 1737541"/>
                <a:gd name="connsiteY9" fmla="*/ 851570 h 1642687"/>
                <a:gd name="connsiteX10" fmla="*/ 581591 w 1737541"/>
                <a:gd name="connsiteY10" fmla="*/ 709680 h 1642687"/>
                <a:gd name="connsiteX11" fmla="*/ 250515 w 1737541"/>
                <a:gd name="connsiteY11" fmla="*/ 457432 h 1642687"/>
                <a:gd name="connsiteX0" fmla="*/ 236510 w 1723536"/>
                <a:gd name="connsiteY0" fmla="*/ 457432 h 1633678"/>
                <a:gd name="connsiteX1" fmla="*/ 614883 w 1723536"/>
                <a:gd name="connsiteY1" fmla="*/ 232 h 1633678"/>
                <a:gd name="connsiteX2" fmla="*/ 914428 w 1723536"/>
                <a:gd name="connsiteY2" fmla="*/ 520494 h 1633678"/>
                <a:gd name="connsiteX3" fmla="*/ 1718469 w 1723536"/>
                <a:gd name="connsiteY3" fmla="*/ 473197 h 1633678"/>
                <a:gd name="connsiteX4" fmla="*/ 1261269 w 1723536"/>
                <a:gd name="connsiteY4" fmla="*/ 993460 h 1633678"/>
                <a:gd name="connsiteX5" fmla="*/ 1355862 w 1723536"/>
                <a:gd name="connsiteY5" fmla="*/ 1482191 h 1633678"/>
                <a:gd name="connsiteX6" fmla="*/ 646414 w 1723536"/>
                <a:gd name="connsiteY6" fmla="*/ 1624080 h 1633678"/>
                <a:gd name="connsiteX7" fmla="*/ 472993 w 1723536"/>
                <a:gd name="connsiteY7" fmla="*/ 1261474 h 1633678"/>
                <a:gd name="connsiteX8" fmla="*/ 31559 w 1723536"/>
                <a:gd name="connsiteY8" fmla="*/ 1198411 h 1633678"/>
                <a:gd name="connsiteX9" fmla="*/ 94621 w 1723536"/>
                <a:gd name="connsiteY9" fmla="*/ 851570 h 1633678"/>
                <a:gd name="connsiteX10" fmla="*/ 567586 w 1723536"/>
                <a:gd name="connsiteY10" fmla="*/ 709680 h 1633678"/>
                <a:gd name="connsiteX11" fmla="*/ 236510 w 1723536"/>
                <a:gd name="connsiteY11" fmla="*/ 457432 h 1633678"/>
                <a:gd name="connsiteX0" fmla="*/ 236510 w 1723536"/>
                <a:gd name="connsiteY0" fmla="*/ 457435 h 1633681"/>
                <a:gd name="connsiteX1" fmla="*/ 614883 w 1723536"/>
                <a:gd name="connsiteY1" fmla="*/ 235 h 1633681"/>
                <a:gd name="connsiteX2" fmla="*/ 914428 w 1723536"/>
                <a:gd name="connsiteY2" fmla="*/ 520497 h 1633681"/>
                <a:gd name="connsiteX3" fmla="*/ 1718469 w 1723536"/>
                <a:gd name="connsiteY3" fmla="*/ 473200 h 1633681"/>
                <a:gd name="connsiteX4" fmla="*/ 1261269 w 1723536"/>
                <a:gd name="connsiteY4" fmla="*/ 993463 h 1633681"/>
                <a:gd name="connsiteX5" fmla="*/ 1355862 w 1723536"/>
                <a:gd name="connsiteY5" fmla="*/ 1482194 h 1633681"/>
                <a:gd name="connsiteX6" fmla="*/ 646414 w 1723536"/>
                <a:gd name="connsiteY6" fmla="*/ 1624083 h 1633681"/>
                <a:gd name="connsiteX7" fmla="*/ 472993 w 1723536"/>
                <a:gd name="connsiteY7" fmla="*/ 1261477 h 1633681"/>
                <a:gd name="connsiteX8" fmla="*/ 31559 w 1723536"/>
                <a:gd name="connsiteY8" fmla="*/ 1198414 h 1633681"/>
                <a:gd name="connsiteX9" fmla="*/ 94621 w 1723536"/>
                <a:gd name="connsiteY9" fmla="*/ 851573 h 1633681"/>
                <a:gd name="connsiteX10" fmla="*/ 346868 w 1723536"/>
                <a:gd name="connsiteY10" fmla="*/ 741214 h 1633681"/>
                <a:gd name="connsiteX11" fmla="*/ 236510 w 1723536"/>
                <a:gd name="connsiteY11" fmla="*/ 457435 h 1633681"/>
                <a:gd name="connsiteX0" fmla="*/ 236510 w 1720394"/>
                <a:gd name="connsiteY0" fmla="*/ 506891 h 1683137"/>
                <a:gd name="connsiteX1" fmla="*/ 614883 w 1720394"/>
                <a:gd name="connsiteY1" fmla="*/ 49691 h 1683137"/>
                <a:gd name="connsiteX2" fmla="*/ 1056318 w 1720394"/>
                <a:gd name="connsiteY2" fmla="*/ 65456 h 1683137"/>
                <a:gd name="connsiteX3" fmla="*/ 1718469 w 1720394"/>
                <a:gd name="connsiteY3" fmla="*/ 522656 h 1683137"/>
                <a:gd name="connsiteX4" fmla="*/ 1261269 w 1720394"/>
                <a:gd name="connsiteY4" fmla="*/ 1042919 h 1683137"/>
                <a:gd name="connsiteX5" fmla="*/ 1355862 w 1720394"/>
                <a:gd name="connsiteY5" fmla="*/ 1531650 h 1683137"/>
                <a:gd name="connsiteX6" fmla="*/ 646414 w 1720394"/>
                <a:gd name="connsiteY6" fmla="*/ 1673539 h 1683137"/>
                <a:gd name="connsiteX7" fmla="*/ 472993 w 1720394"/>
                <a:gd name="connsiteY7" fmla="*/ 1310933 h 1683137"/>
                <a:gd name="connsiteX8" fmla="*/ 31559 w 1720394"/>
                <a:gd name="connsiteY8" fmla="*/ 1247870 h 1683137"/>
                <a:gd name="connsiteX9" fmla="*/ 94621 w 1720394"/>
                <a:gd name="connsiteY9" fmla="*/ 901029 h 1683137"/>
                <a:gd name="connsiteX10" fmla="*/ 346868 w 1720394"/>
                <a:gd name="connsiteY10" fmla="*/ 790670 h 1683137"/>
                <a:gd name="connsiteX11" fmla="*/ 236510 w 1720394"/>
                <a:gd name="connsiteY11" fmla="*/ 506891 h 1683137"/>
                <a:gd name="connsiteX0" fmla="*/ 236510 w 1725562"/>
                <a:gd name="connsiteY0" fmla="*/ 506891 h 1682196"/>
                <a:gd name="connsiteX1" fmla="*/ 614883 w 1725562"/>
                <a:gd name="connsiteY1" fmla="*/ 49691 h 1682196"/>
                <a:gd name="connsiteX2" fmla="*/ 1056318 w 1725562"/>
                <a:gd name="connsiteY2" fmla="*/ 65456 h 1682196"/>
                <a:gd name="connsiteX3" fmla="*/ 1718469 w 1725562"/>
                <a:gd name="connsiteY3" fmla="*/ 522656 h 1682196"/>
                <a:gd name="connsiteX4" fmla="*/ 1403159 w 1725562"/>
                <a:gd name="connsiteY4" fmla="*/ 1121746 h 1682196"/>
                <a:gd name="connsiteX5" fmla="*/ 1355862 w 1725562"/>
                <a:gd name="connsiteY5" fmla="*/ 1531650 h 1682196"/>
                <a:gd name="connsiteX6" fmla="*/ 646414 w 1725562"/>
                <a:gd name="connsiteY6" fmla="*/ 1673539 h 1682196"/>
                <a:gd name="connsiteX7" fmla="*/ 472993 w 1725562"/>
                <a:gd name="connsiteY7" fmla="*/ 1310933 h 1682196"/>
                <a:gd name="connsiteX8" fmla="*/ 31559 w 1725562"/>
                <a:gd name="connsiteY8" fmla="*/ 1247870 h 1682196"/>
                <a:gd name="connsiteX9" fmla="*/ 94621 w 1725562"/>
                <a:gd name="connsiteY9" fmla="*/ 901029 h 1682196"/>
                <a:gd name="connsiteX10" fmla="*/ 346868 w 1725562"/>
                <a:gd name="connsiteY10" fmla="*/ 790670 h 1682196"/>
                <a:gd name="connsiteX11" fmla="*/ 236510 w 1725562"/>
                <a:gd name="connsiteY11" fmla="*/ 506891 h 1682196"/>
                <a:gd name="connsiteX0" fmla="*/ 230676 w 1719728"/>
                <a:gd name="connsiteY0" fmla="*/ 506891 h 1677256"/>
                <a:gd name="connsiteX1" fmla="*/ 609049 w 1719728"/>
                <a:gd name="connsiteY1" fmla="*/ 49691 h 1677256"/>
                <a:gd name="connsiteX2" fmla="*/ 1050484 w 1719728"/>
                <a:gd name="connsiteY2" fmla="*/ 65456 h 1677256"/>
                <a:gd name="connsiteX3" fmla="*/ 1712635 w 1719728"/>
                <a:gd name="connsiteY3" fmla="*/ 522656 h 1677256"/>
                <a:gd name="connsiteX4" fmla="*/ 1397325 w 1719728"/>
                <a:gd name="connsiteY4" fmla="*/ 1121746 h 1677256"/>
                <a:gd name="connsiteX5" fmla="*/ 1350028 w 1719728"/>
                <a:gd name="connsiteY5" fmla="*/ 1531650 h 1677256"/>
                <a:gd name="connsiteX6" fmla="*/ 640580 w 1719728"/>
                <a:gd name="connsiteY6" fmla="*/ 1673539 h 1677256"/>
                <a:gd name="connsiteX7" fmla="*/ 388331 w 1719728"/>
                <a:gd name="connsiteY7" fmla="*/ 1405526 h 1677256"/>
                <a:gd name="connsiteX8" fmla="*/ 25725 w 1719728"/>
                <a:gd name="connsiteY8" fmla="*/ 1247870 h 1677256"/>
                <a:gd name="connsiteX9" fmla="*/ 88787 w 1719728"/>
                <a:gd name="connsiteY9" fmla="*/ 901029 h 1677256"/>
                <a:gd name="connsiteX10" fmla="*/ 341034 w 1719728"/>
                <a:gd name="connsiteY10" fmla="*/ 790670 h 1677256"/>
                <a:gd name="connsiteX11" fmla="*/ 230676 w 1719728"/>
                <a:gd name="connsiteY11" fmla="*/ 506891 h 1677256"/>
                <a:gd name="connsiteX0" fmla="*/ 205122 w 1694174"/>
                <a:gd name="connsiteY0" fmla="*/ 506891 h 1677256"/>
                <a:gd name="connsiteX1" fmla="*/ 583495 w 1694174"/>
                <a:gd name="connsiteY1" fmla="*/ 49691 h 1677256"/>
                <a:gd name="connsiteX2" fmla="*/ 1024930 w 1694174"/>
                <a:gd name="connsiteY2" fmla="*/ 65456 h 1677256"/>
                <a:gd name="connsiteX3" fmla="*/ 1687081 w 1694174"/>
                <a:gd name="connsiteY3" fmla="*/ 522656 h 1677256"/>
                <a:gd name="connsiteX4" fmla="*/ 1371771 w 1694174"/>
                <a:gd name="connsiteY4" fmla="*/ 1121746 h 1677256"/>
                <a:gd name="connsiteX5" fmla="*/ 1324474 w 1694174"/>
                <a:gd name="connsiteY5" fmla="*/ 1531650 h 1677256"/>
                <a:gd name="connsiteX6" fmla="*/ 615026 w 1694174"/>
                <a:gd name="connsiteY6" fmla="*/ 1673539 h 1677256"/>
                <a:gd name="connsiteX7" fmla="*/ 362777 w 1694174"/>
                <a:gd name="connsiteY7" fmla="*/ 1405526 h 1677256"/>
                <a:gd name="connsiteX8" fmla="*/ 171 w 1694174"/>
                <a:gd name="connsiteY8" fmla="*/ 1247870 h 1677256"/>
                <a:gd name="connsiteX9" fmla="*/ 410074 w 1694174"/>
                <a:gd name="connsiteY9" fmla="*/ 995622 h 1677256"/>
                <a:gd name="connsiteX10" fmla="*/ 315480 w 1694174"/>
                <a:gd name="connsiteY10" fmla="*/ 790670 h 1677256"/>
                <a:gd name="connsiteX11" fmla="*/ 205122 w 1694174"/>
                <a:gd name="connsiteY11" fmla="*/ 506891 h 1677256"/>
                <a:gd name="connsiteX0" fmla="*/ 205689 w 1694741"/>
                <a:gd name="connsiteY0" fmla="*/ 506891 h 1677256"/>
                <a:gd name="connsiteX1" fmla="*/ 584062 w 1694741"/>
                <a:gd name="connsiteY1" fmla="*/ 49691 h 1677256"/>
                <a:gd name="connsiteX2" fmla="*/ 1025497 w 1694741"/>
                <a:gd name="connsiteY2" fmla="*/ 65456 h 1677256"/>
                <a:gd name="connsiteX3" fmla="*/ 1687648 w 1694741"/>
                <a:gd name="connsiteY3" fmla="*/ 522656 h 1677256"/>
                <a:gd name="connsiteX4" fmla="*/ 1372338 w 1694741"/>
                <a:gd name="connsiteY4" fmla="*/ 1121746 h 1677256"/>
                <a:gd name="connsiteX5" fmla="*/ 1325041 w 1694741"/>
                <a:gd name="connsiteY5" fmla="*/ 1531650 h 1677256"/>
                <a:gd name="connsiteX6" fmla="*/ 615593 w 1694741"/>
                <a:gd name="connsiteY6" fmla="*/ 1673539 h 1677256"/>
                <a:gd name="connsiteX7" fmla="*/ 363344 w 1694741"/>
                <a:gd name="connsiteY7" fmla="*/ 1405526 h 1677256"/>
                <a:gd name="connsiteX8" fmla="*/ 738 w 1694741"/>
                <a:gd name="connsiteY8" fmla="*/ 1247870 h 1677256"/>
                <a:gd name="connsiteX9" fmla="*/ 464583 w 1694741"/>
                <a:gd name="connsiteY9" fmla="*/ 1218468 h 1677256"/>
                <a:gd name="connsiteX10" fmla="*/ 410641 w 1694741"/>
                <a:gd name="connsiteY10" fmla="*/ 995622 h 1677256"/>
                <a:gd name="connsiteX11" fmla="*/ 316047 w 1694741"/>
                <a:gd name="connsiteY11" fmla="*/ 790670 h 1677256"/>
                <a:gd name="connsiteX12" fmla="*/ 205689 w 1694741"/>
                <a:gd name="connsiteY12" fmla="*/ 506891 h 1677256"/>
                <a:gd name="connsiteX0" fmla="*/ 9782 w 1498834"/>
                <a:gd name="connsiteY0" fmla="*/ 506891 h 1677256"/>
                <a:gd name="connsiteX1" fmla="*/ 388155 w 1498834"/>
                <a:gd name="connsiteY1" fmla="*/ 49691 h 1677256"/>
                <a:gd name="connsiteX2" fmla="*/ 829590 w 1498834"/>
                <a:gd name="connsiteY2" fmla="*/ 65456 h 1677256"/>
                <a:gd name="connsiteX3" fmla="*/ 1491741 w 1498834"/>
                <a:gd name="connsiteY3" fmla="*/ 522656 h 1677256"/>
                <a:gd name="connsiteX4" fmla="*/ 1176431 w 1498834"/>
                <a:gd name="connsiteY4" fmla="*/ 1121746 h 1677256"/>
                <a:gd name="connsiteX5" fmla="*/ 1129134 w 1498834"/>
                <a:gd name="connsiteY5" fmla="*/ 1531650 h 1677256"/>
                <a:gd name="connsiteX6" fmla="*/ 419686 w 1498834"/>
                <a:gd name="connsiteY6" fmla="*/ 1673539 h 1677256"/>
                <a:gd name="connsiteX7" fmla="*/ 167437 w 1498834"/>
                <a:gd name="connsiteY7" fmla="*/ 1405526 h 1677256"/>
                <a:gd name="connsiteX8" fmla="*/ 268676 w 1498834"/>
                <a:gd name="connsiteY8" fmla="*/ 1218468 h 1677256"/>
                <a:gd name="connsiteX9" fmla="*/ 214734 w 1498834"/>
                <a:gd name="connsiteY9" fmla="*/ 995622 h 1677256"/>
                <a:gd name="connsiteX10" fmla="*/ 120140 w 1498834"/>
                <a:gd name="connsiteY10" fmla="*/ 790670 h 1677256"/>
                <a:gd name="connsiteX11" fmla="*/ 9782 w 1498834"/>
                <a:gd name="connsiteY11" fmla="*/ 506891 h 1677256"/>
                <a:gd name="connsiteX0" fmla="*/ 9782 w 1499209"/>
                <a:gd name="connsiteY0" fmla="*/ 506891 h 1842586"/>
                <a:gd name="connsiteX1" fmla="*/ 388155 w 1499209"/>
                <a:gd name="connsiteY1" fmla="*/ 49691 h 1842586"/>
                <a:gd name="connsiteX2" fmla="*/ 829590 w 1499209"/>
                <a:gd name="connsiteY2" fmla="*/ 65456 h 1842586"/>
                <a:gd name="connsiteX3" fmla="*/ 1491741 w 1499209"/>
                <a:gd name="connsiteY3" fmla="*/ 522656 h 1842586"/>
                <a:gd name="connsiteX4" fmla="*/ 1176431 w 1499209"/>
                <a:gd name="connsiteY4" fmla="*/ 1121746 h 1842586"/>
                <a:gd name="connsiteX5" fmla="*/ 1018776 w 1499209"/>
                <a:gd name="connsiteY5" fmla="*/ 1815430 h 1842586"/>
                <a:gd name="connsiteX6" fmla="*/ 419686 w 1499209"/>
                <a:gd name="connsiteY6" fmla="*/ 1673539 h 1842586"/>
                <a:gd name="connsiteX7" fmla="*/ 167437 w 1499209"/>
                <a:gd name="connsiteY7" fmla="*/ 1405526 h 1842586"/>
                <a:gd name="connsiteX8" fmla="*/ 268676 w 1499209"/>
                <a:gd name="connsiteY8" fmla="*/ 1218468 h 1842586"/>
                <a:gd name="connsiteX9" fmla="*/ 214734 w 1499209"/>
                <a:gd name="connsiteY9" fmla="*/ 995622 h 1842586"/>
                <a:gd name="connsiteX10" fmla="*/ 120140 w 1499209"/>
                <a:gd name="connsiteY10" fmla="*/ 790670 h 1842586"/>
                <a:gd name="connsiteX11" fmla="*/ 9782 w 1499209"/>
                <a:gd name="connsiteY11" fmla="*/ 506891 h 1842586"/>
                <a:gd name="connsiteX0" fmla="*/ 9782 w 1499209"/>
                <a:gd name="connsiteY0" fmla="*/ 506891 h 1839419"/>
                <a:gd name="connsiteX1" fmla="*/ 388155 w 1499209"/>
                <a:gd name="connsiteY1" fmla="*/ 49691 h 1839419"/>
                <a:gd name="connsiteX2" fmla="*/ 829590 w 1499209"/>
                <a:gd name="connsiteY2" fmla="*/ 65456 h 1839419"/>
                <a:gd name="connsiteX3" fmla="*/ 1491741 w 1499209"/>
                <a:gd name="connsiteY3" fmla="*/ 522656 h 1839419"/>
                <a:gd name="connsiteX4" fmla="*/ 1176431 w 1499209"/>
                <a:gd name="connsiteY4" fmla="*/ 1121746 h 1839419"/>
                <a:gd name="connsiteX5" fmla="*/ 1018776 w 1499209"/>
                <a:gd name="connsiteY5" fmla="*/ 1815430 h 1839419"/>
                <a:gd name="connsiteX6" fmla="*/ 419686 w 1499209"/>
                <a:gd name="connsiteY6" fmla="*/ 1673539 h 1839419"/>
                <a:gd name="connsiteX7" fmla="*/ 545809 w 1499209"/>
                <a:gd name="connsiteY7" fmla="*/ 1610478 h 1839419"/>
                <a:gd name="connsiteX8" fmla="*/ 268676 w 1499209"/>
                <a:gd name="connsiteY8" fmla="*/ 1218468 h 1839419"/>
                <a:gd name="connsiteX9" fmla="*/ 214734 w 1499209"/>
                <a:gd name="connsiteY9" fmla="*/ 995622 h 1839419"/>
                <a:gd name="connsiteX10" fmla="*/ 120140 w 1499209"/>
                <a:gd name="connsiteY10" fmla="*/ 790670 h 1839419"/>
                <a:gd name="connsiteX11" fmla="*/ 9782 w 1499209"/>
                <a:gd name="connsiteY11" fmla="*/ 506891 h 1839419"/>
                <a:gd name="connsiteX0" fmla="*/ 9782 w 1376470"/>
                <a:gd name="connsiteY0" fmla="*/ 506891 h 1839419"/>
                <a:gd name="connsiteX1" fmla="*/ 388155 w 1376470"/>
                <a:gd name="connsiteY1" fmla="*/ 49691 h 1839419"/>
                <a:gd name="connsiteX2" fmla="*/ 829590 w 1376470"/>
                <a:gd name="connsiteY2" fmla="*/ 65456 h 1839419"/>
                <a:gd name="connsiteX3" fmla="*/ 1365617 w 1376470"/>
                <a:gd name="connsiteY3" fmla="*/ 522656 h 1839419"/>
                <a:gd name="connsiteX4" fmla="*/ 1176431 w 1376470"/>
                <a:gd name="connsiteY4" fmla="*/ 1121746 h 1839419"/>
                <a:gd name="connsiteX5" fmla="*/ 1018776 w 1376470"/>
                <a:gd name="connsiteY5" fmla="*/ 1815430 h 1839419"/>
                <a:gd name="connsiteX6" fmla="*/ 419686 w 1376470"/>
                <a:gd name="connsiteY6" fmla="*/ 1673539 h 1839419"/>
                <a:gd name="connsiteX7" fmla="*/ 545809 w 1376470"/>
                <a:gd name="connsiteY7" fmla="*/ 1610478 h 1839419"/>
                <a:gd name="connsiteX8" fmla="*/ 268676 w 1376470"/>
                <a:gd name="connsiteY8" fmla="*/ 1218468 h 1839419"/>
                <a:gd name="connsiteX9" fmla="*/ 214734 w 1376470"/>
                <a:gd name="connsiteY9" fmla="*/ 995622 h 1839419"/>
                <a:gd name="connsiteX10" fmla="*/ 120140 w 1376470"/>
                <a:gd name="connsiteY10" fmla="*/ 790670 h 1839419"/>
                <a:gd name="connsiteX11" fmla="*/ 9782 w 1376470"/>
                <a:gd name="connsiteY11" fmla="*/ 506891 h 1839419"/>
                <a:gd name="connsiteX0" fmla="*/ 9782 w 1376470"/>
                <a:gd name="connsiteY0" fmla="*/ 506891 h 1835453"/>
                <a:gd name="connsiteX1" fmla="*/ 388155 w 1376470"/>
                <a:gd name="connsiteY1" fmla="*/ 49691 h 1835453"/>
                <a:gd name="connsiteX2" fmla="*/ 829590 w 1376470"/>
                <a:gd name="connsiteY2" fmla="*/ 65456 h 1835453"/>
                <a:gd name="connsiteX3" fmla="*/ 1365617 w 1376470"/>
                <a:gd name="connsiteY3" fmla="*/ 522656 h 1835453"/>
                <a:gd name="connsiteX4" fmla="*/ 1176431 w 1376470"/>
                <a:gd name="connsiteY4" fmla="*/ 1121746 h 1835453"/>
                <a:gd name="connsiteX5" fmla="*/ 1018776 w 1376470"/>
                <a:gd name="connsiteY5" fmla="*/ 1815430 h 1835453"/>
                <a:gd name="connsiteX6" fmla="*/ 545809 w 1376470"/>
                <a:gd name="connsiteY6" fmla="*/ 1610478 h 1835453"/>
                <a:gd name="connsiteX7" fmla="*/ 268676 w 1376470"/>
                <a:gd name="connsiteY7" fmla="*/ 1218468 h 1835453"/>
                <a:gd name="connsiteX8" fmla="*/ 214734 w 1376470"/>
                <a:gd name="connsiteY8" fmla="*/ 995622 h 1835453"/>
                <a:gd name="connsiteX9" fmla="*/ 120140 w 1376470"/>
                <a:gd name="connsiteY9" fmla="*/ 790670 h 1835453"/>
                <a:gd name="connsiteX10" fmla="*/ 9782 w 1376470"/>
                <a:gd name="connsiteY10" fmla="*/ 506891 h 1835453"/>
                <a:gd name="connsiteX0" fmla="*/ 9782 w 1376470"/>
                <a:gd name="connsiteY0" fmla="*/ 506891 h 1835453"/>
                <a:gd name="connsiteX1" fmla="*/ 388155 w 1376470"/>
                <a:gd name="connsiteY1" fmla="*/ 49691 h 1835453"/>
                <a:gd name="connsiteX2" fmla="*/ 829590 w 1376470"/>
                <a:gd name="connsiteY2" fmla="*/ 65456 h 1835453"/>
                <a:gd name="connsiteX3" fmla="*/ 1365617 w 1376470"/>
                <a:gd name="connsiteY3" fmla="*/ 522656 h 1835453"/>
                <a:gd name="connsiteX4" fmla="*/ 1176431 w 1376470"/>
                <a:gd name="connsiteY4" fmla="*/ 1121746 h 1835453"/>
                <a:gd name="connsiteX5" fmla="*/ 1018776 w 1376470"/>
                <a:gd name="connsiteY5" fmla="*/ 1815430 h 1835453"/>
                <a:gd name="connsiteX6" fmla="*/ 545809 w 1376470"/>
                <a:gd name="connsiteY6" fmla="*/ 1610478 h 1835453"/>
                <a:gd name="connsiteX7" fmla="*/ 268676 w 1376470"/>
                <a:gd name="connsiteY7" fmla="*/ 1269175 h 1835453"/>
                <a:gd name="connsiteX8" fmla="*/ 214734 w 1376470"/>
                <a:gd name="connsiteY8" fmla="*/ 995622 h 1835453"/>
                <a:gd name="connsiteX9" fmla="*/ 120140 w 1376470"/>
                <a:gd name="connsiteY9" fmla="*/ 790670 h 1835453"/>
                <a:gd name="connsiteX10" fmla="*/ 9782 w 1376470"/>
                <a:gd name="connsiteY10" fmla="*/ 506891 h 1835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470" h="1835453">
                  <a:moveTo>
                    <a:pt x="9782" y="506891"/>
                  </a:moveTo>
                  <a:cubicBezTo>
                    <a:pt x="54451" y="383395"/>
                    <a:pt x="251520" y="123264"/>
                    <a:pt x="388155" y="49691"/>
                  </a:cubicBezTo>
                  <a:cubicBezTo>
                    <a:pt x="524790" y="-23882"/>
                    <a:pt x="666680" y="-13371"/>
                    <a:pt x="829590" y="65456"/>
                  </a:cubicBezTo>
                  <a:cubicBezTo>
                    <a:pt x="992500" y="144283"/>
                    <a:pt x="1307810" y="346608"/>
                    <a:pt x="1365617" y="522656"/>
                  </a:cubicBezTo>
                  <a:cubicBezTo>
                    <a:pt x="1423424" y="698704"/>
                    <a:pt x="1234238" y="906284"/>
                    <a:pt x="1176431" y="1121746"/>
                  </a:cubicBezTo>
                  <a:cubicBezTo>
                    <a:pt x="1118624" y="1337208"/>
                    <a:pt x="1123880" y="1733975"/>
                    <a:pt x="1018776" y="1815430"/>
                  </a:cubicBezTo>
                  <a:cubicBezTo>
                    <a:pt x="913672" y="1896885"/>
                    <a:pt x="670826" y="1709972"/>
                    <a:pt x="545809" y="1610478"/>
                  </a:cubicBezTo>
                  <a:cubicBezTo>
                    <a:pt x="520641" y="1534633"/>
                    <a:pt x="260793" y="1337492"/>
                    <a:pt x="268676" y="1269175"/>
                  </a:cubicBezTo>
                  <a:cubicBezTo>
                    <a:pt x="336993" y="1227134"/>
                    <a:pt x="171173" y="1064294"/>
                    <a:pt x="214734" y="995622"/>
                  </a:cubicBezTo>
                  <a:cubicBezTo>
                    <a:pt x="258295" y="926950"/>
                    <a:pt x="154299" y="872125"/>
                    <a:pt x="120140" y="790670"/>
                  </a:cubicBezTo>
                  <a:cubicBezTo>
                    <a:pt x="85981" y="709215"/>
                    <a:pt x="-34887" y="630387"/>
                    <a:pt x="9782" y="506891"/>
                  </a:cubicBezTo>
                  <a:close/>
                </a:path>
              </a:pathLst>
            </a:custGeom>
            <a:solidFill>
              <a:schemeClr val="bg1"/>
            </a:solidFill>
            <a:ln>
              <a:solidFill>
                <a:srgbClr val="FF0000"/>
              </a:solidFill>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1" name="Connecteur droit avec flèche 40"/>
            <p:cNvCxnSpPr/>
            <p:nvPr/>
          </p:nvCxnSpPr>
          <p:spPr>
            <a:xfrm flipV="1">
              <a:off x="5486412" y="5176667"/>
              <a:ext cx="6798" cy="1"/>
            </a:xfrm>
            <a:prstGeom prst="straightConnector1">
              <a:avLst/>
            </a:prstGeom>
            <a:ln w="38100">
              <a:solidFill>
                <a:srgbClr val="FF0000"/>
              </a:solidFill>
              <a:headEnd type="oval" w="med" len="med"/>
              <a:tailEnd type="none" w="med" len="med"/>
            </a:ln>
          </p:spPr>
          <p:style>
            <a:lnRef idx="1">
              <a:schemeClr val="accent1"/>
            </a:lnRef>
            <a:fillRef idx="0">
              <a:schemeClr val="accent1"/>
            </a:fillRef>
            <a:effectRef idx="0">
              <a:schemeClr val="accent1"/>
            </a:effectRef>
            <a:fontRef idx="minor">
              <a:schemeClr val="tx1"/>
            </a:fontRef>
          </p:style>
        </p:cxnSp>
        <p:sp>
          <p:nvSpPr>
            <p:cNvPr id="82" name="ZoneTexte 81"/>
            <p:cNvSpPr txBox="1"/>
            <p:nvPr/>
          </p:nvSpPr>
          <p:spPr>
            <a:xfrm>
              <a:off x="4692794" y="6023028"/>
              <a:ext cx="3851098" cy="646331"/>
            </a:xfrm>
            <a:prstGeom prst="rect">
              <a:avLst/>
            </a:prstGeom>
            <a:noFill/>
            <a:ln>
              <a:solidFill>
                <a:schemeClr val="tx2">
                  <a:lumMod val="60000"/>
                  <a:lumOff val="40000"/>
                </a:schemeClr>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Non </a:t>
              </a:r>
              <a:r>
                <a:rPr kumimoji="0" lang="en-US" sz="1800" b="0" i="0" u="none" strike="noStrike" kern="1200" cap="none" spc="0" normalizeH="0" baseline="0" noProof="0" dirty="0" err="1">
                  <a:ln>
                    <a:noFill/>
                  </a:ln>
                  <a:solidFill>
                    <a:prstClr val="black"/>
                  </a:solidFill>
                  <a:effectLst/>
                  <a:uLnTx/>
                  <a:uFillTx/>
                  <a:latin typeface="Calibri"/>
                  <a:ea typeface="+mn-ea"/>
                  <a:cs typeface="+mn-cs"/>
                </a:rPr>
                <a:t>Circulaire</a:t>
              </a:r>
              <a:r>
                <a:rPr kumimoji="0" lang="en-US" sz="1800" b="0" i="0" u="none" strike="noStrike" kern="1200" cap="none" spc="0" normalizeH="0" baseline="0" noProof="0" dirty="0">
                  <a:ln>
                    <a:noFill/>
                  </a:ln>
                  <a:solidFill>
                    <a:prstClr val="black"/>
                  </a:solidFill>
                  <a:effectLst/>
                  <a:uLnTx/>
                  <a:uFillTx/>
                  <a:latin typeface="Calibri"/>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 Pression </a:t>
              </a:r>
              <a:r>
                <a:rPr kumimoji="0" lang="en-US" sz="1800" b="0" i="0" u="none" strike="noStrike" kern="1200" cap="none" spc="0" normalizeH="0" baseline="0" noProof="0" dirty="0" err="1">
                  <a:ln>
                    <a:noFill/>
                  </a:ln>
                  <a:solidFill>
                    <a:prstClr val="black"/>
                  </a:solidFill>
                  <a:effectLst/>
                  <a:uLnTx/>
                  <a:uFillTx/>
                  <a:latin typeface="Calibri"/>
                  <a:ea typeface="+mn-ea"/>
                  <a:cs typeface="+mn-cs"/>
                </a:rPr>
                <a:t>heterogene</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84" name="Forme libre 83"/>
            <p:cNvSpPr/>
            <p:nvPr/>
          </p:nvSpPr>
          <p:spPr>
            <a:xfrm>
              <a:off x="5463091" y="4449623"/>
              <a:ext cx="1098590" cy="1501398"/>
            </a:xfrm>
            <a:custGeom>
              <a:avLst/>
              <a:gdLst>
                <a:gd name="connsiteX0" fmla="*/ 250515 w 1737541"/>
                <a:gd name="connsiteY0" fmla="*/ 457432 h 1642687"/>
                <a:gd name="connsiteX1" fmla="*/ 628888 w 1737541"/>
                <a:gd name="connsiteY1" fmla="*/ 232 h 1642687"/>
                <a:gd name="connsiteX2" fmla="*/ 928433 w 1737541"/>
                <a:gd name="connsiteY2" fmla="*/ 520494 h 1642687"/>
                <a:gd name="connsiteX3" fmla="*/ 1732474 w 1737541"/>
                <a:gd name="connsiteY3" fmla="*/ 473197 h 1642687"/>
                <a:gd name="connsiteX4" fmla="*/ 1275274 w 1737541"/>
                <a:gd name="connsiteY4" fmla="*/ 993460 h 1642687"/>
                <a:gd name="connsiteX5" fmla="*/ 1369867 w 1737541"/>
                <a:gd name="connsiteY5" fmla="*/ 1482191 h 1642687"/>
                <a:gd name="connsiteX6" fmla="*/ 660419 w 1737541"/>
                <a:gd name="connsiteY6" fmla="*/ 1624080 h 1642687"/>
                <a:gd name="connsiteX7" fmla="*/ 676184 w 1737541"/>
                <a:gd name="connsiteY7" fmla="*/ 1119584 h 1642687"/>
                <a:gd name="connsiteX8" fmla="*/ 45564 w 1737541"/>
                <a:gd name="connsiteY8" fmla="*/ 1198411 h 1642687"/>
                <a:gd name="connsiteX9" fmla="*/ 108626 w 1737541"/>
                <a:gd name="connsiteY9" fmla="*/ 851570 h 1642687"/>
                <a:gd name="connsiteX10" fmla="*/ 581591 w 1737541"/>
                <a:gd name="connsiteY10" fmla="*/ 709680 h 1642687"/>
                <a:gd name="connsiteX11" fmla="*/ 250515 w 1737541"/>
                <a:gd name="connsiteY11" fmla="*/ 457432 h 1642687"/>
                <a:gd name="connsiteX0" fmla="*/ 236510 w 1723536"/>
                <a:gd name="connsiteY0" fmla="*/ 457432 h 1633678"/>
                <a:gd name="connsiteX1" fmla="*/ 614883 w 1723536"/>
                <a:gd name="connsiteY1" fmla="*/ 232 h 1633678"/>
                <a:gd name="connsiteX2" fmla="*/ 914428 w 1723536"/>
                <a:gd name="connsiteY2" fmla="*/ 520494 h 1633678"/>
                <a:gd name="connsiteX3" fmla="*/ 1718469 w 1723536"/>
                <a:gd name="connsiteY3" fmla="*/ 473197 h 1633678"/>
                <a:gd name="connsiteX4" fmla="*/ 1261269 w 1723536"/>
                <a:gd name="connsiteY4" fmla="*/ 993460 h 1633678"/>
                <a:gd name="connsiteX5" fmla="*/ 1355862 w 1723536"/>
                <a:gd name="connsiteY5" fmla="*/ 1482191 h 1633678"/>
                <a:gd name="connsiteX6" fmla="*/ 646414 w 1723536"/>
                <a:gd name="connsiteY6" fmla="*/ 1624080 h 1633678"/>
                <a:gd name="connsiteX7" fmla="*/ 472993 w 1723536"/>
                <a:gd name="connsiteY7" fmla="*/ 1261474 h 1633678"/>
                <a:gd name="connsiteX8" fmla="*/ 31559 w 1723536"/>
                <a:gd name="connsiteY8" fmla="*/ 1198411 h 1633678"/>
                <a:gd name="connsiteX9" fmla="*/ 94621 w 1723536"/>
                <a:gd name="connsiteY9" fmla="*/ 851570 h 1633678"/>
                <a:gd name="connsiteX10" fmla="*/ 567586 w 1723536"/>
                <a:gd name="connsiteY10" fmla="*/ 709680 h 1633678"/>
                <a:gd name="connsiteX11" fmla="*/ 236510 w 1723536"/>
                <a:gd name="connsiteY11" fmla="*/ 457432 h 1633678"/>
                <a:gd name="connsiteX0" fmla="*/ 236510 w 1723536"/>
                <a:gd name="connsiteY0" fmla="*/ 457435 h 1633681"/>
                <a:gd name="connsiteX1" fmla="*/ 614883 w 1723536"/>
                <a:gd name="connsiteY1" fmla="*/ 235 h 1633681"/>
                <a:gd name="connsiteX2" fmla="*/ 914428 w 1723536"/>
                <a:gd name="connsiteY2" fmla="*/ 520497 h 1633681"/>
                <a:gd name="connsiteX3" fmla="*/ 1718469 w 1723536"/>
                <a:gd name="connsiteY3" fmla="*/ 473200 h 1633681"/>
                <a:gd name="connsiteX4" fmla="*/ 1261269 w 1723536"/>
                <a:gd name="connsiteY4" fmla="*/ 993463 h 1633681"/>
                <a:gd name="connsiteX5" fmla="*/ 1355862 w 1723536"/>
                <a:gd name="connsiteY5" fmla="*/ 1482194 h 1633681"/>
                <a:gd name="connsiteX6" fmla="*/ 646414 w 1723536"/>
                <a:gd name="connsiteY6" fmla="*/ 1624083 h 1633681"/>
                <a:gd name="connsiteX7" fmla="*/ 472993 w 1723536"/>
                <a:gd name="connsiteY7" fmla="*/ 1261477 h 1633681"/>
                <a:gd name="connsiteX8" fmla="*/ 31559 w 1723536"/>
                <a:gd name="connsiteY8" fmla="*/ 1198414 h 1633681"/>
                <a:gd name="connsiteX9" fmla="*/ 94621 w 1723536"/>
                <a:gd name="connsiteY9" fmla="*/ 851573 h 1633681"/>
                <a:gd name="connsiteX10" fmla="*/ 346868 w 1723536"/>
                <a:gd name="connsiteY10" fmla="*/ 741214 h 1633681"/>
                <a:gd name="connsiteX11" fmla="*/ 236510 w 1723536"/>
                <a:gd name="connsiteY11" fmla="*/ 457435 h 1633681"/>
                <a:gd name="connsiteX0" fmla="*/ 236510 w 1720394"/>
                <a:gd name="connsiteY0" fmla="*/ 506891 h 1683137"/>
                <a:gd name="connsiteX1" fmla="*/ 614883 w 1720394"/>
                <a:gd name="connsiteY1" fmla="*/ 49691 h 1683137"/>
                <a:gd name="connsiteX2" fmla="*/ 1056318 w 1720394"/>
                <a:gd name="connsiteY2" fmla="*/ 65456 h 1683137"/>
                <a:gd name="connsiteX3" fmla="*/ 1718469 w 1720394"/>
                <a:gd name="connsiteY3" fmla="*/ 522656 h 1683137"/>
                <a:gd name="connsiteX4" fmla="*/ 1261269 w 1720394"/>
                <a:gd name="connsiteY4" fmla="*/ 1042919 h 1683137"/>
                <a:gd name="connsiteX5" fmla="*/ 1355862 w 1720394"/>
                <a:gd name="connsiteY5" fmla="*/ 1531650 h 1683137"/>
                <a:gd name="connsiteX6" fmla="*/ 646414 w 1720394"/>
                <a:gd name="connsiteY6" fmla="*/ 1673539 h 1683137"/>
                <a:gd name="connsiteX7" fmla="*/ 472993 w 1720394"/>
                <a:gd name="connsiteY7" fmla="*/ 1310933 h 1683137"/>
                <a:gd name="connsiteX8" fmla="*/ 31559 w 1720394"/>
                <a:gd name="connsiteY8" fmla="*/ 1247870 h 1683137"/>
                <a:gd name="connsiteX9" fmla="*/ 94621 w 1720394"/>
                <a:gd name="connsiteY9" fmla="*/ 901029 h 1683137"/>
                <a:gd name="connsiteX10" fmla="*/ 346868 w 1720394"/>
                <a:gd name="connsiteY10" fmla="*/ 790670 h 1683137"/>
                <a:gd name="connsiteX11" fmla="*/ 236510 w 1720394"/>
                <a:gd name="connsiteY11" fmla="*/ 506891 h 1683137"/>
                <a:gd name="connsiteX0" fmla="*/ 236510 w 1725562"/>
                <a:gd name="connsiteY0" fmla="*/ 506891 h 1682196"/>
                <a:gd name="connsiteX1" fmla="*/ 614883 w 1725562"/>
                <a:gd name="connsiteY1" fmla="*/ 49691 h 1682196"/>
                <a:gd name="connsiteX2" fmla="*/ 1056318 w 1725562"/>
                <a:gd name="connsiteY2" fmla="*/ 65456 h 1682196"/>
                <a:gd name="connsiteX3" fmla="*/ 1718469 w 1725562"/>
                <a:gd name="connsiteY3" fmla="*/ 522656 h 1682196"/>
                <a:gd name="connsiteX4" fmla="*/ 1403159 w 1725562"/>
                <a:gd name="connsiteY4" fmla="*/ 1121746 h 1682196"/>
                <a:gd name="connsiteX5" fmla="*/ 1355862 w 1725562"/>
                <a:gd name="connsiteY5" fmla="*/ 1531650 h 1682196"/>
                <a:gd name="connsiteX6" fmla="*/ 646414 w 1725562"/>
                <a:gd name="connsiteY6" fmla="*/ 1673539 h 1682196"/>
                <a:gd name="connsiteX7" fmla="*/ 472993 w 1725562"/>
                <a:gd name="connsiteY7" fmla="*/ 1310933 h 1682196"/>
                <a:gd name="connsiteX8" fmla="*/ 31559 w 1725562"/>
                <a:gd name="connsiteY8" fmla="*/ 1247870 h 1682196"/>
                <a:gd name="connsiteX9" fmla="*/ 94621 w 1725562"/>
                <a:gd name="connsiteY9" fmla="*/ 901029 h 1682196"/>
                <a:gd name="connsiteX10" fmla="*/ 346868 w 1725562"/>
                <a:gd name="connsiteY10" fmla="*/ 790670 h 1682196"/>
                <a:gd name="connsiteX11" fmla="*/ 236510 w 1725562"/>
                <a:gd name="connsiteY11" fmla="*/ 506891 h 1682196"/>
                <a:gd name="connsiteX0" fmla="*/ 230676 w 1719728"/>
                <a:gd name="connsiteY0" fmla="*/ 506891 h 1677256"/>
                <a:gd name="connsiteX1" fmla="*/ 609049 w 1719728"/>
                <a:gd name="connsiteY1" fmla="*/ 49691 h 1677256"/>
                <a:gd name="connsiteX2" fmla="*/ 1050484 w 1719728"/>
                <a:gd name="connsiteY2" fmla="*/ 65456 h 1677256"/>
                <a:gd name="connsiteX3" fmla="*/ 1712635 w 1719728"/>
                <a:gd name="connsiteY3" fmla="*/ 522656 h 1677256"/>
                <a:gd name="connsiteX4" fmla="*/ 1397325 w 1719728"/>
                <a:gd name="connsiteY4" fmla="*/ 1121746 h 1677256"/>
                <a:gd name="connsiteX5" fmla="*/ 1350028 w 1719728"/>
                <a:gd name="connsiteY5" fmla="*/ 1531650 h 1677256"/>
                <a:gd name="connsiteX6" fmla="*/ 640580 w 1719728"/>
                <a:gd name="connsiteY6" fmla="*/ 1673539 h 1677256"/>
                <a:gd name="connsiteX7" fmla="*/ 388331 w 1719728"/>
                <a:gd name="connsiteY7" fmla="*/ 1405526 h 1677256"/>
                <a:gd name="connsiteX8" fmla="*/ 25725 w 1719728"/>
                <a:gd name="connsiteY8" fmla="*/ 1247870 h 1677256"/>
                <a:gd name="connsiteX9" fmla="*/ 88787 w 1719728"/>
                <a:gd name="connsiteY9" fmla="*/ 901029 h 1677256"/>
                <a:gd name="connsiteX10" fmla="*/ 341034 w 1719728"/>
                <a:gd name="connsiteY10" fmla="*/ 790670 h 1677256"/>
                <a:gd name="connsiteX11" fmla="*/ 230676 w 1719728"/>
                <a:gd name="connsiteY11" fmla="*/ 506891 h 1677256"/>
                <a:gd name="connsiteX0" fmla="*/ 205122 w 1694174"/>
                <a:gd name="connsiteY0" fmla="*/ 506891 h 1677256"/>
                <a:gd name="connsiteX1" fmla="*/ 583495 w 1694174"/>
                <a:gd name="connsiteY1" fmla="*/ 49691 h 1677256"/>
                <a:gd name="connsiteX2" fmla="*/ 1024930 w 1694174"/>
                <a:gd name="connsiteY2" fmla="*/ 65456 h 1677256"/>
                <a:gd name="connsiteX3" fmla="*/ 1687081 w 1694174"/>
                <a:gd name="connsiteY3" fmla="*/ 522656 h 1677256"/>
                <a:gd name="connsiteX4" fmla="*/ 1371771 w 1694174"/>
                <a:gd name="connsiteY4" fmla="*/ 1121746 h 1677256"/>
                <a:gd name="connsiteX5" fmla="*/ 1324474 w 1694174"/>
                <a:gd name="connsiteY5" fmla="*/ 1531650 h 1677256"/>
                <a:gd name="connsiteX6" fmla="*/ 615026 w 1694174"/>
                <a:gd name="connsiteY6" fmla="*/ 1673539 h 1677256"/>
                <a:gd name="connsiteX7" fmla="*/ 362777 w 1694174"/>
                <a:gd name="connsiteY7" fmla="*/ 1405526 h 1677256"/>
                <a:gd name="connsiteX8" fmla="*/ 171 w 1694174"/>
                <a:gd name="connsiteY8" fmla="*/ 1247870 h 1677256"/>
                <a:gd name="connsiteX9" fmla="*/ 410074 w 1694174"/>
                <a:gd name="connsiteY9" fmla="*/ 995622 h 1677256"/>
                <a:gd name="connsiteX10" fmla="*/ 315480 w 1694174"/>
                <a:gd name="connsiteY10" fmla="*/ 790670 h 1677256"/>
                <a:gd name="connsiteX11" fmla="*/ 205122 w 1694174"/>
                <a:gd name="connsiteY11" fmla="*/ 506891 h 1677256"/>
                <a:gd name="connsiteX0" fmla="*/ 205689 w 1694741"/>
                <a:gd name="connsiteY0" fmla="*/ 506891 h 1677256"/>
                <a:gd name="connsiteX1" fmla="*/ 584062 w 1694741"/>
                <a:gd name="connsiteY1" fmla="*/ 49691 h 1677256"/>
                <a:gd name="connsiteX2" fmla="*/ 1025497 w 1694741"/>
                <a:gd name="connsiteY2" fmla="*/ 65456 h 1677256"/>
                <a:gd name="connsiteX3" fmla="*/ 1687648 w 1694741"/>
                <a:gd name="connsiteY3" fmla="*/ 522656 h 1677256"/>
                <a:gd name="connsiteX4" fmla="*/ 1372338 w 1694741"/>
                <a:gd name="connsiteY4" fmla="*/ 1121746 h 1677256"/>
                <a:gd name="connsiteX5" fmla="*/ 1325041 w 1694741"/>
                <a:gd name="connsiteY5" fmla="*/ 1531650 h 1677256"/>
                <a:gd name="connsiteX6" fmla="*/ 615593 w 1694741"/>
                <a:gd name="connsiteY6" fmla="*/ 1673539 h 1677256"/>
                <a:gd name="connsiteX7" fmla="*/ 363344 w 1694741"/>
                <a:gd name="connsiteY7" fmla="*/ 1405526 h 1677256"/>
                <a:gd name="connsiteX8" fmla="*/ 738 w 1694741"/>
                <a:gd name="connsiteY8" fmla="*/ 1247870 h 1677256"/>
                <a:gd name="connsiteX9" fmla="*/ 464583 w 1694741"/>
                <a:gd name="connsiteY9" fmla="*/ 1218468 h 1677256"/>
                <a:gd name="connsiteX10" fmla="*/ 410641 w 1694741"/>
                <a:gd name="connsiteY10" fmla="*/ 995622 h 1677256"/>
                <a:gd name="connsiteX11" fmla="*/ 316047 w 1694741"/>
                <a:gd name="connsiteY11" fmla="*/ 790670 h 1677256"/>
                <a:gd name="connsiteX12" fmla="*/ 205689 w 1694741"/>
                <a:gd name="connsiteY12" fmla="*/ 506891 h 1677256"/>
                <a:gd name="connsiteX0" fmla="*/ 9782 w 1498834"/>
                <a:gd name="connsiteY0" fmla="*/ 506891 h 1677256"/>
                <a:gd name="connsiteX1" fmla="*/ 388155 w 1498834"/>
                <a:gd name="connsiteY1" fmla="*/ 49691 h 1677256"/>
                <a:gd name="connsiteX2" fmla="*/ 829590 w 1498834"/>
                <a:gd name="connsiteY2" fmla="*/ 65456 h 1677256"/>
                <a:gd name="connsiteX3" fmla="*/ 1491741 w 1498834"/>
                <a:gd name="connsiteY3" fmla="*/ 522656 h 1677256"/>
                <a:gd name="connsiteX4" fmla="*/ 1176431 w 1498834"/>
                <a:gd name="connsiteY4" fmla="*/ 1121746 h 1677256"/>
                <a:gd name="connsiteX5" fmla="*/ 1129134 w 1498834"/>
                <a:gd name="connsiteY5" fmla="*/ 1531650 h 1677256"/>
                <a:gd name="connsiteX6" fmla="*/ 419686 w 1498834"/>
                <a:gd name="connsiteY6" fmla="*/ 1673539 h 1677256"/>
                <a:gd name="connsiteX7" fmla="*/ 167437 w 1498834"/>
                <a:gd name="connsiteY7" fmla="*/ 1405526 h 1677256"/>
                <a:gd name="connsiteX8" fmla="*/ 268676 w 1498834"/>
                <a:gd name="connsiteY8" fmla="*/ 1218468 h 1677256"/>
                <a:gd name="connsiteX9" fmla="*/ 214734 w 1498834"/>
                <a:gd name="connsiteY9" fmla="*/ 995622 h 1677256"/>
                <a:gd name="connsiteX10" fmla="*/ 120140 w 1498834"/>
                <a:gd name="connsiteY10" fmla="*/ 790670 h 1677256"/>
                <a:gd name="connsiteX11" fmla="*/ 9782 w 1498834"/>
                <a:gd name="connsiteY11" fmla="*/ 506891 h 1677256"/>
                <a:gd name="connsiteX0" fmla="*/ 9782 w 1499209"/>
                <a:gd name="connsiteY0" fmla="*/ 506891 h 1842586"/>
                <a:gd name="connsiteX1" fmla="*/ 388155 w 1499209"/>
                <a:gd name="connsiteY1" fmla="*/ 49691 h 1842586"/>
                <a:gd name="connsiteX2" fmla="*/ 829590 w 1499209"/>
                <a:gd name="connsiteY2" fmla="*/ 65456 h 1842586"/>
                <a:gd name="connsiteX3" fmla="*/ 1491741 w 1499209"/>
                <a:gd name="connsiteY3" fmla="*/ 522656 h 1842586"/>
                <a:gd name="connsiteX4" fmla="*/ 1176431 w 1499209"/>
                <a:gd name="connsiteY4" fmla="*/ 1121746 h 1842586"/>
                <a:gd name="connsiteX5" fmla="*/ 1018776 w 1499209"/>
                <a:gd name="connsiteY5" fmla="*/ 1815430 h 1842586"/>
                <a:gd name="connsiteX6" fmla="*/ 419686 w 1499209"/>
                <a:gd name="connsiteY6" fmla="*/ 1673539 h 1842586"/>
                <a:gd name="connsiteX7" fmla="*/ 167437 w 1499209"/>
                <a:gd name="connsiteY7" fmla="*/ 1405526 h 1842586"/>
                <a:gd name="connsiteX8" fmla="*/ 268676 w 1499209"/>
                <a:gd name="connsiteY8" fmla="*/ 1218468 h 1842586"/>
                <a:gd name="connsiteX9" fmla="*/ 214734 w 1499209"/>
                <a:gd name="connsiteY9" fmla="*/ 995622 h 1842586"/>
                <a:gd name="connsiteX10" fmla="*/ 120140 w 1499209"/>
                <a:gd name="connsiteY10" fmla="*/ 790670 h 1842586"/>
                <a:gd name="connsiteX11" fmla="*/ 9782 w 1499209"/>
                <a:gd name="connsiteY11" fmla="*/ 506891 h 1842586"/>
                <a:gd name="connsiteX0" fmla="*/ 9782 w 1499209"/>
                <a:gd name="connsiteY0" fmla="*/ 506891 h 1839419"/>
                <a:gd name="connsiteX1" fmla="*/ 388155 w 1499209"/>
                <a:gd name="connsiteY1" fmla="*/ 49691 h 1839419"/>
                <a:gd name="connsiteX2" fmla="*/ 829590 w 1499209"/>
                <a:gd name="connsiteY2" fmla="*/ 65456 h 1839419"/>
                <a:gd name="connsiteX3" fmla="*/ 1491741 w 1499209"/>
                <a:gd name="connsiteY3" fmla="*/ 522656 h 1839419"/>
                <a:gd name="connsiteX4" fmla="*/ 1176431 w 1499209"/>
                <a:gd name="connsiteY4" fmla="*/ 1121746 h 1839419"/>
                <a:gd name="connsiteX5" fmla="*/ 1018776 w 1499209"/>
                <a:gd name="connsiteY5" fmla="*/ 1815430 h 1839419"/>
                <a:gd name="connsiteX6" fmla="*/ 419686 w 1499209"/>
                <a:gd name="connsiteY6" fmla="*/ 1673539 h 1839419"/>
                <a:gd name="connsiteX7" fmla="*/ 545809 w 1499209"/>
                <a:gd name="connsiteY7" fmla="*/ 1610478 h 1839419"/>
                <a:gd name="connsiteX8" fmla="*/ 268676 w 1499209"/>
                <a:gd name="connsiteY8" fmla="*/ 1218468 h 1839419"/>
                <a:gd name="connsiteX9" fmla="*/ 214734 w 1499209"/>
                <a:gd name="connsiteY9" fmla="*/ 995622 h 1839419"/>
                <a:gd name="connsiteX10" fmla="*/ 120140 w 1499209"/>
                <a:gd name="connsiteY10" fmla="*/ 790670 h 1839419"/>
                <a:gd name="connsiteX11" fmla="*/ 9782 w 1499209"/>
                <a:gd name="connsiteY11" fmla="*/ 506891 h 1839419"/>
                <a:gd name="connsiteX0" fmla="*/ 9782 w 1376470"/>
                <a:gd name="connsiteY0" fmla="*/ 506891 h 1839419"/>
                <a:gd name="connsiteX1" fmla="*/ 388155 w 1376470"/>
                <a:gd name="connsiteY1" fmla="*/ 49691 h 1839419"/>
                <a:gd name="connsiteX2" fmla="*/ 829590 w 1376470"/>
                <a:gd name="connsiteY2" fmla="*/ 65456 h 1839419"/>
                <a:gd name="connsiteX3" fmla="*/ 1365617 w 1376470"/>
                <a:gd name="connsiteY3" fmla="*/ 522656 h 1839419"/>
                <a:gd name="connsiteX4" fmla="*/ 1176431 w 1376470"/>
                <a:gd name="connsiteY4" fmla="*/ 1121746 h 1839419"/>
                <a:gd name="connsiteX5" fmla="*/ 1018776 w 1376470"/>
                <a:gd name="connsiteY5" fmla="*/ 1815430 h 1839419"/>
                <a:gd name="connsiteX6" fmla="*/ 419686 w 1376470"/>
                <a:gd name="connsiteY6" fmla="*/ 1673539 h 1839419"/>
                <a:gd name="connsiteX7" fmla="*/ 545809 w 1376470"/>
                <a:gd name="connsiteY7" fmla="*/ 1610478 h 1839419"/>
                <a:gd name="connsiteX8" fmla="*/ 268676 w 1376470"/>
                <a:gd name="connsiteY8" fmla="*/ 1218468 h 1839419"/>
                <a:gd name="connsiteX9" fmla="*/ 214734 w 1376470"/>
                <a:gd name="connsiteY9" fmla="*/ 995622 h 1839419"/>
                <a:gd name="connsiteX10" fmla="*/ 120140 w 1376470"/>
                <a:gd name="connsiteY10" fmla="*/ 790670 h 1839419"/>
                <a:gd name="connsiteX11" fmla="*/ 9782 w 1376470"/>
                <a:gd name="connsiteY11" fmla="*/ 506891 h 1839419"/>
                <a:gd name="connsiteX0" fmla="*/ 9782 w 1376470"/>
                <a:gd name="connsiteY0" fmla="*/ 506891 h 1835453"/>
                <a:gd name="connsiteX1" fmla="*/ 388155 w 1376470"/>
                <a:gd name="connsiteY1" fmla="*/ 49691 h 1835453"/>
                <a:gd name="connsiteX2" fmla="*/ 829590 w 1376470"/>
                <a:gd name="connsiteY2" fmla="*/ 65456 h 1835453"/>
                <a:gd name="connsiteX3" fmla="*/ 1365617 w 1376470"/>
                <a:gd name="connsiteY3" fmla="*/ 522656 h 1835453"/>
                <a:gd name="connsiteX4" fmla="*/ 1176431 w 1376470"/>
                <a:gd name="connsiteY4" fmla="*/ 1121746 h 1835453"/>
                <a:gd name="connsiteX5" fmla="*/ 1018776 w 1376470"/>
                <a:gd name="connsiteY5" fmla="*/ 1815430 h 1835453"/>
                <a:gd name="connsiteX6" fmla="*/ 545809 w 1376470"/>
                <a:gd name="connsiteY6" fmla="*/ 1610478 h 1835453"/>
                <a:gd name="connsiteX7" fmla="*/ 268676 w 1376470"/>
                <a:gd name="connsiteY7" fmla="*/ 1218468 h 1835453"/>
                <a:gd name="connsiteX8" fmla="*/ 214734 w 1376470"/>
                <a:gd name="connsiteY8" fmla="*/ 995622 h 1835453"/>
                <a:gd name="connsiteX9" fmla="*/ 120140 w 1376470"/>
                <a:gd name="connsiteY9" fmla="*/ 790670 h 1835453"/>
                <a:gd name="connsiteX10" fmla="*/ 9782 w 1376470"/>
                <a:gd name="connsiteY10" fmla="*/ 506891 h 1835453"/>
                <a:gd name="connsiteX0" fmla="*/ 9782 w 1376470"/>
                <a:gd name="connsiteY0" fmla="*/ 506891 h 1835453"/>
                <a:gd name="connsiteX1" fmla="*/ 388155 w 1376470"/>
                <a:gd name="connsiteY1" fmla="*/ 49691 h 1835453"/>
                <a:gd name="connsiteX2" fmla="*/ 829590 w 1376470"/>
                <a:gd name="connsiteY2" fmla="*/ 65456 h 1835453"/>
                <a:gd name="connsiteX3" fmla="*/ 1365617 w 1376470"/>
                <a:gd name="connsiteY3" fmla="*/ 522656 h 1835453"/>
                <a:gd name="connsiteX4" fmla="*/ 1176431 w 1376470"/>
                <a:gd name="connsiteY4" fmla="*/ 1121746 h 1835453"/>
                <a:gd name="connsiteX5" fmla="*/ 1018776 w 1376470"/>
                <a:gd name="connsiteY5" fmla="*/ 1815430 h 1835453"/>
                <a:gd name="connsiteX6" fmla="*/ 545809 w 1376470"/>
                <a:gd name="connsiteY6" fmla="*/ 1610478 h 1835453"/>
                <a:gd name="connsiteX7" fmla="*/ 214734 w 1376470"/>
                <a:gd name="connsiteY7" fmla="*/ 995622 h 1835453"/>
                <a:gd name="connsiteX8" fmla="*/ 120140 w 1376470"/>
                <a:gd name="connsiteY8" fmla="*/ 790670 h 1835453"/>
                <a:gd name="connsiteX9" fmla="*/ 9782 w 1376470"/>
                <a:gd name="connsiteY9" fmla="*/ 506891 h 1835453"/>
                <a:gd name="connsiteX0" fmla="*/ 14381 w 1381069"/>
                <a:gd name="connsiteY0" fmla="*/ 506891 h 1835453"/>
                <a:gd name="connsiteX1" fmla="*/ 392754 w 1381069"/>
                <a:gd name="connsiteY1" fmla="*/ 49691 h 1835453"/>
                <a:gd name="connsiteX2" fmla="*/ 834189 w 1381069"/>
                <a:gd name="connsiteY2" fmla="*/ 65456 h 1835453"/>
                <a:gd name="connsiteX3" fmla="*/ 1370216 w 1381069"/>
                <a:gd name="connsiteY3" fmla="*/ 522656 h 1835453"/>
                <a:gd name="connsiteX4" fmla="*/ 1181030 w 1381069"/>
                <a:gd name="connsiteY4" fmla="*/ 1121746 h 1835453"/>
                <a:gd name="connsiteX5" fmla="*/ 1023375 w 1381069"/>
                <a:gd name="connsiteY5" fmla="*/ 1815430 h 1835453"/>
                <a:gd name="connsiteX6" fmla="*/ 550408 w 1381069"/>
                <a:gd name="connsiteY6" fmla="*/ 1610478 h 1835453"/>
                <a:gd name="connsiteX7" fmla="*/ 124739 w 1381069"/>
                <a:gd name="connsiteY7" fmla="*/ 790670 h 1835453"/>
                <a:gd name="connsiteX8" fmla="*/ 14381 w 1381069"/>
                <a:gd name="connsiteY8" fmla="*/ 506891 h 1835453"/>
                <a:gd name="connsiteX0" fmla="*/ 12577 w 1379265"/>
                <a:gd name="connsiteY0" fmla="*/ 506891 h 1828115"/>
                <a:gd name="connsiteX1" fmla="*/ 390950 w 1379265"/>
                <a:gd name="connsiteY1" fmla="*/ 49691 h 1828115"/>
                <a:gd name="connsiteX2" fmla="*/ 832385 w 1379265"/>
                <a:gd name="connsiteY2" fmla="*/ 65456 h 1828115"/>
                <a:gd name="connsiteX3" fmla="*/ 1368412 w 1379265"/>
                <a:gd name="connsiteY3" fmla="*/ 522656 h 1828115"/>
                <a:gd name="connsiteX4" fmla="*/ 1179226 w 1379265"/>
                <a:gd name="connsiteY4" fmla="*/ 1121746 h 1828115"/>
                <a:gd name="connsiteX5" fmla="*/ 1021571 w 1379265"/>
                <a:gd name="connsiteY5" fmla="*/ 1815430 h 1828115"/>
                <a:gd name="connsiteX6" fmla="*/ 443542 w 1379265"/>
                <a:gd name="connsiteY6" fmla="*/ 1544667 h 1828115"/>
                <a:gd name="connsiteX7" fmla="*/ 122935 w 1379265"/>
                <a:gd name="connsiteY7" fmla="*/ 790670 h 1828115"/>
                <a:gd name="connsiteX8" fmla="*/ 12577 w 1379265"/>
                <a:gd name="connsiteY8" fmla="*/ 506891 h 1828115"/>
                <a:gd name="connsiteX0" fmla="*/ 22471 w 1389159"/>
                <a:gd name="connsiteY0" fmla="*/ 506891 h 1828114"/>
                <a:gd name="connsiteX1" fmla="*/ 400844 w 1389159"/>
                <a:gd name="connsiteY1" fmla="*/ 49691 h 1828114"/>
                <a:gd name="connsiteX2" fmla="*/ 842279 w 1389159"/>
                <a:gd name="connsiteY2" fmla="*/ 65456 h 1828114"/>
                <a:gd name="connsiteX3" fmla="*/ 1378306 w 1389159"/>
                <a:gd name="connsiteY3" fmla="*/ 522656 h 1828114"/>
                <a:gd name="connsiteX4" fmla="*/ 1189120 w 1389159"/>
                <a:gd name="connsiteY4" fmla="*/ 1121746 h 1828114"/>
                <a:gd name="connsiteX5" fmla="*/ 1031465 w 1389159"/>
                <a:gd name="connsiteY5" fmla="*/ 1815430 h 1828114"/>
                <a:gd name="connsiteX6" fmla="*/ 453436 w 1389159"/>
                <a:gd name="connsiteY6" fmla="*/ 1544667 h 1828114"/>
                <a:gd name="connsiteX7" fmla="*/ 87803 w 1389159"/>
                <a:gd name="connsiteY7" fmla="*/ 764346 h 1828114"/>
                <a:gd name="connsiteX8" fmla="*/ 22471 w 1389159"/>
                <a:gd name="connsiteY8" fmla="*/ 506891 h 1828114"/>
                <a:gd name="connsiteX0" fmla="*/ 31311 w 1397999"/>
                <a:gd name="connsiteY0" fmla="*/ 466926 h 1788149"/>
                <a:gd name="connsiteX1" fmla="*/ 529754 w 1397999"/>
                <a:gd name="connsiteY1" fmla="*/ 101861 h 1788149"/>
                <a:gd name="connsiteX2" fmla="*/ 851119 w 1397999"/>
                <a:gd name="connsiteY2" fmla="*/ 25491 h 1788149"/>
                <a:gd name="connsiteX3" fmla="*/ 1387146 w 1397999"/>
                <a:gd name="connsiteY3" fmla="*/ 482691 h 1788149"/>
                <a:gd name="connsiteX4" fmla="*/ 1197960 w 1397999"/>
                <a:gd name="connsiteY4" fmla="*/ 1081781 h 1788149"/>
                <a:gd name="connsiteX5" fmla="*/ 1040305 w 1397999"/>
                <a:gd name="connsiteY5" fmla="*/ 1775465 h 1788149"/>
                <a:gd name="connsiteX6" fmla="*/ 462276 w 1397999"/>
                <a:gd name="connsiteY6" fmla="*/ 1504702 h 1788149"/>
                <a:gd name="connsiteX7" fmla="*/ 96643 w 1397999"/>
                <a:gd name="connsiteY7" fmla="*/ 724381 h 1788149"/>
                <a:gd name="connsiteX8" fmla="*/ 31311 w 1397999"/>
                <a:gd name="connsiteY8" fmla="*/ 466926 h 1788149"/>
                <a:gd name="connsiteX0" fmla="*/ 61580 w 1338215"/>
                <a:gd name="connsiteY0" fmla="*/ 494018 h 1788916"/>
                <a:gd name="connsiteX1" fmla="*/ 469970 w 1338215"/>
                <a:gd name="connsiteY1" fmla="*/ 102628 h 1788916"/>
                <a:gd name="connsiteX2" fmla="*/ 791335 w 1338215"/>
                <a:gd name="connsiteY2" fmla="*/ 26258 h 1788916"/>
                <a:gd name="connsiteX3" fmla="*/ 1327362 w 1338215"/>
                <a:gd name="connsiteY3" fmla="*/ 483458 h 1788916"/>
                <a:gd name="connsiteX4" fmla="*/ 1138176 w 1338215"/>
                <a:gd name="connsiteY4" fmla="*/ 1082548 h 1788916"/>
                <a:gd name="connsiteX5" fmla="*/ 980521 w 1338215"/>
                <a:gd name="connsiteY5" fmla="*/ 1776232 h 1788916"/>
                <a:gd name="connsiteX6" fmla="*/ 402492 w 1338215"/>
                <a:gd name="connsiteY6" fmla="*/ 1505469 h 1788916"/>
                <a:gd name="connsiteX7" fmla="*/ 36859 w 1338215"/>
                <a:gd name="connsiteY7" fmla="*/ 725148 h 1788916"/>
                <a:gd name="connsiteX8" fmla="*/ 61580 w 1338215"/>
                <a:gd name="connsiteY8" fmla="*/ 494018 h 1788916"/>
                <a:gd name="connsiteX0" fmla="*/ 59242 w 1335877"/>
                <a:gd name="connsiteY0" fmla="*/ 497919 h 1792817"/>
                <a:gd name="connsiteX1" fmla="*/ 422605 w 1335877"/>
                <a:gd name="connsiteY1" fmla="*/ 93366 h 1792817"/>
                <a:gd name="connsiteX2" fmla="*/ 788997 w 1335877"/>
                <a:gd name="connsiteY2" fmla="*/ 30159 h 1792817"/>
                <a:gd name="connsiteX3" fmla="*/ 1325024 w 1335877"/>
                <a:gd name="connsiteY3" fmla="*/ 487359 h 1792817"/>
                <a:gd name="connsiteX4" fmla="*/ 1135838 w 1335877"/>
                <a:gd name="connsiteY4" fmla="*/ 1086449 h 1792817"/>
                <a:gd name="connsiteX5" fmla="*/ 978183 w 1335877"/>
                <a:gd name="connsiteY5" fmla="*/ 1780133 h 1792817"/>
                <a:gd name="connsiteX6" fmla="*/ 400154 w 1335877"/>
                <a:gd name="connsiteY6" fmla="*/ 1509370 h 1792817"/>
                <a:gd name="connsiteX7" fmla="*/ 34521 w 1335877"/>
                <a:gd name="connsiteY7" fmla="*/ 729049 h 1792817"/>
                <a:gd name="connsiteX8" fmla="*/ 59242 w 1335877"/>
                <a:gd name="connsiteY8" fmla="*/ 497919 h 1792817"/>
                <a:gd name="connsiteX0" fmla="*/ 34871 w 1371540"/>
                <a:gd name="connsiteY0" fmla="*/ 443500 h 1791047"/>
                <a:gd name="connsiteX1" fmla="*/ 458268 w 1371540"/>
                <a:gd name="connsiteY1" fmla="*/ 91596 h 1791047"/>
                <a:gd name="connsiteX2" fmla="*/ 824660 w 1371540"/>
                <a:gd name="connsiteY2" fmla="*/ 28389 h 1791047"/>
                <a:gd name="connsiteX3" fmla="*/ 1360687 w 1371540"/>
                <a:gd name="connsiteY3" fmla="*/ 485589 h 1791047"/>
                <a:gd name="connsiteX4" fmla="*/ 1171501 w 1371540"/>
                <a:gd name="connsiteY4" fmla="*/ 1084679 h 1791047"/>
                <a:gd name="connsiteX5" fmla="*/ 1013846 w 1371540"/>
                <a:gd name="connsiteY5" fmla="*/ 1778363 h 1791047"/>
                <a:gd name="connsiteX6" fmla="*/ 435817 w 1371540"/>
                <a:gd name="connsiteY6" fmla="*/ 1507600 h 1791047"/>
                <a:gd name="connsiteX7" fmla="*/ 70184 w 1371540"/>
                <a:gd name="connsiteY7" fmla="*/ 727279 h 1791047"/>
                <a:gd name="connsiteX8" fmla="*/ 34871 w 1371540"/>
                <a:gd name="connsiteY8" fmla="*/ 443500 h 1791047"/>
                <a:gd name="connsiteX0" fmla="*/ 59243 w 1335875"/>
                <a:gd name="connsiteY0" fmla="*/ 484302 h 1792362"/>
                <a:gd name="connsiteX1" fmla="*/ 422603 w 1335875"/>
                <a:gd name="connsiteY1" fmla="*/ 92911 h 1792362"/>
                <a:gd name="connsiteX2" fmla="*/ 788995 w 1335875"/>
                <a:gd name="connsiteY2" fmla="*/ 29704 h 1792362"/>
                <a:gd name="connsiteX3" fmla="*/ 1325022 w 1335875"/>
                <a:gd name="connsiteY3" fmla="*/ 486904 h 1792362"/>
                <a:gd name="connsiteX4" fmla="*/ 1135836 w 1335875"/>
                <a:gd name="connsiteY4" fmla="*/ 1085994 h 1792362"/>
                <a:gd name="connsiteX5" fmla="*/ 978181 w 1335875"/>
                <a:gd name="connsiteY5" fmla="*/ 1779678 h 1792362"/>
                <a:gd name="connsiteX6" fmla="*/ 400152 w 1335875"/>
                <a:gd name="connsiteY6" fmla="*/ 1508915 h 1792362"/>
                <a:gd name="connsiteX7" fmla="*/ 34519 w 1335875"/>
                <a:gd name="connsiteY7" fmla="*/ 728594 h 1792362"/>
                <a:gd name="connsiteX8" fmla="*/ 59243 w 1335875"/>
                <a:gd name="connsiteY8" fmla="*/ 484302 h 1792362"/>
                <a:gd name="connsiteX0" fmla="*/ 59243 w 1332366"/>
                <a:gd name="connsiteY0" fmla="*/ 412864 h 1720924"/>
                <a:gd name="connsiteX1" fmla="*/ 422603 w 1332366"/>
                <a:gd name="connsiteY1" fmla="*/ 21473 h 1720924"/>
                <a:gd name="connsiteX2" fmla="*/ 864040 w 1332366"/>
                <a:gd name="connsiteY2" fmla="*/ 89889 h 1720924"/>
                <a:gd name="connsiteX3" fmla="*/ 1325022 w 1332366"/>
                <a:gd name="connsiteY3" fmla="*/ 415466 h 1720924"/>
                <a:gd name="connsiteX4" fmla="*/ 1135836 w 1332366"/>
                <a:gd name="connsiteY4" fmla="*/ 1014556 h 1720924"/>
                <a:gd name="connsiteX5" fmla="*/ 978181 w 1332366"/>
                <a:gd name="connsiteY5" fmla="*/ 1708240 h 1720924"/>
                <a:gd name="connsiteX6" fmla="*/ 400152 w 1332366"/>
                <a:gd name="connsiteY6" fmla="*/ 1437477 h 1720924"/>
                <a:gd name="connsiteX7" fmla="*/ 34519 w 1332366"/>
                <a:gd name="connsiteY7" fmla="*/ 657156 h 1720924"/>
                <a:gd name="connsiteX8" fmla="*/ 59243 w 1332366"/>
                <a:gd name="connsiteY8" fmla="*/ 412864 h 1720924"/>
                <a:gd name="connsiteX0" fmla="*/ 59243 w 1354175"/>
                <a:gd name="connsiteY0" fmla="*/ 412864 h 1720924"/>
                <a:gd name="connsiteX1" fmla="*/ 422603 w 1354175"/>
                <a:gd name="connsiteY1" fmla="*/ 21473 h 1720924"/>
                <a:gd name="connsiteX2" fmla="*/ 864040 w 1354175"/>
                <a:gd name="connsiteY2" fmla="*/ 89889 h 1720924"/>
                <a:gd name="connsiteX3" fmla="*/ 1325022 w 1354175"/>
                <a:gd name="connsiteY3" fmla="*/ 415466 h 1720924"/>
                <a:gd name="connsiteX4" fmla="*/ 1270915 w 1354175"/>
                <a:gd name="connsiteY4" fmla="*/ 1014556 h 1720924"/>
                <a:gd name="connsiteX5" fmla="*/ 978181 w 1354175"/>
                <a:gd name="connsiteY5" fmla="*/ 1708240 h 1720924"/>
                <a:gd name="connsiteX6" fmla="*/ 400152 w 1354175"/>
                <a:gd name="connsiteY6" fmla="*/ 1437477 h 1720924"/>
                <a:gd name="connsiteX7" fmla="*/ 34519 w 1354175"/>
                <a:gd name="connsiteY7" fmla="*/ 657156 h 1720924"/>
                <a:gd name="connsiteX8" fmla="*/ 59243 w 1354175"/>
                <a:gd name="connsiteY8" fmla="*/ 412864 h 1720924"/>
                <a:gd name="connsiteX0" fmla="*/ 61387 w 1356319"/>
                <a:gd name="connsiteY0" fmla="*/ 412864 h 1718731"/>
                <a:gd name="connsiteX1" fmla="*/ 424747 w 1356319"/>
                <a:gd name="connsiteY1" fmla="*/ 21473 h 1718731"/>
                <a:gd name="connsiteX2" fmla="*/ 866184 w 1356319"/>
                <a:gd name="connsiteY2" fmla="*/ 89889 h 1718731"/>
                <a:gd name="connsiteX3" fmla="*/ 1327166 w 1356319"/>
                <a:gd name="connsiteY3" fmla="*/ 415466 h 1718731"/>
                <a:gd name="connsiteX4" fmla="*/ 1273059 w 1356319"/>
                <a:gd name="connsiteY4" fmla="*/ 1014556 h 1718731"/>
                <a:gd name="connsiteX5" fmla="*/ 980325 w 1356319"/>
                <a:gd name="connsiteY5" fmla="*/ 1708240 h 1718731"/>
                <a:gd name="connsiteX6" fmla="*/ 432445 w 1356319"/>
                <a:gd name="connsiteY6" fmla="*/ 1411038 h 1718731"/>
                <a:gd name="connsiteX7" fmla="*/ 36663 w 1356319"/>
                <a:gd name="connsiteY7" fmla="*/ 657156 h 1718731"/>
                <a:gd name="connsiteX8" fmla="*/ 61387 w 1356319"/>
                <a:gd name="connsiteY8" fmla="*/ 412864 h 1718731"/>
                <a:gd name="connsiteX0" fmla="*/ 63959 w 1358891"/>
                <a:gd name="connsiteY0" fmla="*/ 372911 h 1678777"/>
                <a:gd name="connsiteX1" fmla="*/ 477566 w 1358891"/>
                <a:gd name="connsiteY1" fmla="*/ 34398 h 1678777"/>
                <a:gd name="connsiteX2" fmla="*/ 868756 w 1358891"/>
                <a:gd name="connsiteY2" fmla="*/ 49936 h 1678777"/>
                <a:gd name="connsiteX3" fmla="*/ 1329738 w 1358891"/>
                <a:gd name="connsiteY3" fmla="*/ 375513 h 1678777"/>
                <a:gd name="connsiteX4" fmla="*/ 1275631 w 1358891"/>
                <a:gd name="connsiteY4" fmla="*/ 974603 h 1678777"/>
                <a:gd name="connsiteX5" fmla="*/ 982897 w 1358891"/>
                <a:gd name="connsiteY5" fmla="*/ 1668287 h 1678777"/>
                <a:gd name="connsiteX6" fmla="*/ 435017 w 1358891"/>
                <a:gd name="connsiteY6" fmla="*/ 1371085 h 1678777"/>
                <a:gd name="connsiteX7" fmla="*/ 39235 w 1358891"/>
                <a:gd name="connsiteY7" fmla="*/ 617203 h 1678777"/>
                <a:gd name="connsiteX8" fmla="*/ 63959 w 1358891"/>
                <a:gd name="connsiteY8" fmla="*/ 372911 h 1678777"/>
                <a:gd name="connsiteX0" fmla="*/ 63959 w 1358891"/>
                <a:gd name="connsiteY0" fmla="*/ 352899 h 1658765"/>
                <a:gd name="connsiteX1" fmla="*/ 477566 w 1358891"/>
                <a:gd name="connsiteY1" fmla="*/ 14386 h 1658765"/>
                <a:gd name="connsiteX2" fmla="*/ 868756 w 1358891"/>
                <a:gd name="connsiteY2" fmla="*/ 91616 h 1658765"/>
                <a:gd name="connsiteX3" fmla="*/ 1329738 w 1358891"/>
                <a:gd name="connsiteY3" fmla="*/ 355501 h 1658765"/>
                <a:gd name="connsiteX4" fmla="*/ 1275631 w 1358891"/>
                <a:gd name="connsiteY4" fmla="*/ 954591 h 1658765"/>
                <a:gd name="connsiteX5" fmla="*/ 982897 w 1358891"/>
                <a:gd name="connsiteY5" fmla="*/ 1648275 h 1658765"/>
                <a:gd name="connsiteX6" fmla="*/ 435017 w 1358891"/>
                <a:gd name="connsiteY6" fmla="*/ 1351073 h 1658765"/>
                <a:gd name="connsiteX7" fmla="*/ 39235 w 1358891"/>
                <a:gd name="connsiteY7" fmla="*/ 597191 h 1658765"/>
                <a:gd name="connsiteX8" fmla="*/ 63959 w 1358891"/>
                <a:gd name="connsiteY8" fmla="*/ 352899 h 1658765"/>
                <a:gd name="connsiteX0" fmla="*/ 54155 w 1369186"/>
                <a:gd name="connsiteY0" fmla="*/ 315259 h 1656376"/>
                <a:gd name="connsiteX1" fmla="*/ 487861 w 1369186"/>
                <a:gd name="connsiteY1" fmla="*/ 11997 h 1656376"/>
                <a:gd name="connsiteX2" fmla="*/ 879051 w 1369186"/>
                <a:gd name="connsiteY2" fmla="*/ 89227 h 1656376"/>
                <a:gd name="connsiteX3" fmla="*/ 1340033 w 1369186"/>
                <a:gd name="connsiteY3" fmla="*/ 353112 h 1656376"/>
                <a:gd name="connsiteX4" fmla="*/ 1285926 w 1369186"/>
                <a:gd name="connsiteY4" fmla="*/ 952202 h 1656376"/>
                <a:gd name="connsiteX5" fmla="*/ 993192 w 1369186"/>
                <a:gd name="connsiteY5" fmla="*/ 1645886 h 1656376"/>
                <a:gd name="connsiteX6" fmla="*/ 445312 w 1369186"/>
                <a:gd name="connsiteY6" fmla="*/ 1348684 h 1656376"/>
                <a:gd name="connsiteX7" fmla="*/ 49530 w 1369186"/>
                <a:gd name="connsiteY7" fmla="*/ 594802 h 1656376"/>
                <a:gd name="connsiteX8" fmla="*/ 54155 w 1369186"/>
                <a:gd name="connsiteY8" fmla="*/ 315259 h 1656376"/>
                <a:gd name="connsiteX0" fmla="*/ 63960 w 1358891"/>
                <a:gd name="connsiteY0" fmla="*/ 343486 h 1658164"/>
                <a:gd name="connsiteX1" fmla="*/ 477566 w 1358891"/>
                <a:gd name="connsiteY1" fmla="*/ 13785 h 1658164"/>
                <a:gd name="connsiteX2" fmla="*/ 868756 w 1358891"/>
                <a:gd name="connsiteY2" fmla="*/ 91015 h 1658164"/>
                <a:gd name="connsiteX3" fmla="*/ 1329738 w 1358891"/>
                <a:gd name="connsiteY3" fmla="*/ 354900 h 1658164"/>
                <a:gd name="connsiteX4" fmla="*/ 1275631 w 1358891"/>
                <a:gd name="connsiteY4" fmla="*/ 953990 h 1658164"/>
                <a:gd name="connsiteX5" fmla="*/ 982897 w 1358891"/>
                <a:gd name="connsiteY5" fmla="*/ 1647674 h 1658164"/>
                <a:gd name="connsiteX6" fmla="*/ 435017 w 1358891"/>
                <a:gd name="connsiteY6" fmla="*/ 1350472 h 1658164"/>
                <a:gd name="connsiteX7" fmla="*/ 39235 w 1358891"/>
                <a:gd name="connsiteY7" fmla="*/ 596590 h 1658164"/>
                <a:gd name="connsiteX8" fmla="*/ 63960 w 1358891"/>
                <a:gd name="connsiteY8" fmla="*/ 343486 h 1658164"/>
                <a:gd name="connsiteX0" fmla="*/ 62399 w 1357330"/>
                <a:gd name="connsiteY0" fmla="*/ 351366 h 1666044"/>
                <a:gd name="connsiteX1" fmla="*/ 445856 w 1357330"/>
                <a:gd name="connsiteY1" fmla="*/ 12852 h 1666044"/>
                <a:gd name="connsiteX2" fmla="*/ 867195 w 1357330"/>
                <a:gd name="connsiteY2" fmla="*/ 98895 h 1666044"/>
                <a:gd name="connsiteX3" fmla="*/ 1328177 w 1357330"/>
                <a:gd name="connsiteY3" fmla="*/ 362780 h 1666044"/>
                <a:gd name="connsiteX4" fmla="*/ 1274070 w 1357330"/>
                <a:gd name="connsiteY4" fmla="*/ 961870 h 1666044"/>
                <a:gd name="connsiteX5" fmla="*/ 981336 w 1357330"/>
                <a:gd name="connsiteY5" fmla="*/ 1655554 h 1666044"/>
                <a:gd name="connsiteX6" fmla="*/ 433456 w 1357330"/>
                <a:gd name="connsiteY6" fmla="*/ 1358352 h 1666044"/>
                <a:gd name="connsiteX7" fmla="*/ 37674 w 1357330"/>
                <a:gd name="connsiteY7" fmla="*/ 604470 h 1666044"/>
                <a:gd name="connsiteX8" fmla="*/ 62399 w 1357330"/>
                <a:gd name="connsiteY8" fmla="*/ 351366 h 1666044"/>
                <a:gd name="connsiteX0" fmla="*/ 62399 w 1409223"/>
                <a:gd name="connsiteY0" fmla="*/ 353112 h 1667790"/>
                <a:gd name="connsiteX1" fmla="*/ 445856 w 1409223"/>
                <a:gd name="connsiteY1" fmla="*/ 14598 h 1667790"/>
                <a:gd name="connsiteX2" fmla="*/ 867195 w 1409223"/>
                <a:gd name="connsiteY2" fmla="*/ 100641 h 1667790"/>
                <a:gd name="connsiteX3" fmla="*/ 1388474 w 1409223"/>
                <a:gd name="connsiteY3" fmla="*/ 452656 h 1667790"/>
                <a:gd name="connsiteX4" fmla="*/ 1274070 w 1409223"/>
                <a:gd name="connsiteY4" fmla="*/ 963616 h 1667790"/>
                <a:gd name="connsiteX5" fmla="*/ 981336 w 1409223"/>
                <a:gd name="connsiteY5" fmla="*/ 1657300 h 1667790"/>
                <a:gd name="connsiteX6" fmla="*/ 433456 w 1409223"/>
                <a:gd name="connsiteY6" fmla="*/ 1360098 h 1667790"/>
                <a:gd name="connsiteX7" fmla="*/ 37674 w 1409223"/>
                <a:gd name="connsiteY7" fmla="*/ 606216 h 1667790"/>
                <a:gd name="connsiteX8" fmla="*/ 62399 w 1409223"/>
                <a:gd name="connsiteY8" fmla="*/ 353112 h 1667790"/>
                <a:gd name="connsiteX0" fmla="*/ 62399 w 1409223"/>
                <a:gd name="connsiteY0" fmla="*/ 354786 h 1669464"/>
                <a:gd name="connsiteX1" fmla="*/ 445856 w 1409223"/>
                <a:gd name="connsiteY1" fmla="*/ 16272 h 1669464"/>
                <a:gd name="connsiteX2" fmla="*/ 867195 w 1409223"/>
                <a:gd name="connsiteY2" fmla="*/ 102315 h 1669464"/>
                <a:gd name="connsiteX3" fmla="*/ 1388474 w 1409223"/>
                <a:gd name="connsiteY3" fmla="*/ 524835 h 1669464"/>
                <a:gd name="connsiteX4" fmla="*/ 1274070 w 1409223"/>
                <a:gd name="connsiteY4" fmla="*/ 965290 h 1669464"/>
                <a:gd name="connsiteX5" fmla="*/ 981336 w 1409223"/>
                <a:gd name="connsiteY5" fmla="*/ 1658974 h 1669464"/>
                <a:gd name="connsiteX6" fmla="*/ 433456 w 1409223"/>
                <a:gd name="connsiteY6" fmla="*/ 1361772 h 1669464"/>
                <a:gd name="connsiteX7" fmla="*/ 37674 w 1409223"/>
                <a:gd name="connsiteY7" fmla="*/ 607890 h 1669464"/>
                <a:gd name="connsiteX8" fmla="*/ 62399 w 1409223"/>
                <a:gd name="connsiteY8" fmla="*/ 354786 h 1669464"/>
                <a:gd name="connsiteX0" fmla="*/ 62399 w 1402709"/>
                <a:gd name="connsiteY0" fmla="*/ 349420 h 1664098"/>
                <a:gd name="connsiteX1" fmla="*/ 445856 w 1402709"/>
                <a:gd name="connsiteY1" fmla="*/ 10906 h 1664098"/>
                <a:gd name="connsiteX2" fmla="*/ 967689 w 1402709"/>
                <a:gd name="connsiteY2" fmla="*/ 123388 h 1664098"/>
                <a:gd name="connsiteX3" fmla="*/ 1388474 w 1402709"/>
                <a:gd name="connsiteY3" fmla="*/ 519469 h 1664098"/>
                <a:gd name="connsiteX4" fmla="*/ 1274070 w 1402709"/>
                <a:gd name="connsiteY4" fmla="*/ 959924 h 1664098"/>
                <a:gd name="connsiteX5" fmla="*/ 981336 w 1402709"/>
                <a:gd name="connsiteY5" fmla="*/ 1653608 h 1664098"/>
                <a:gd name="connsiteX6" fmla="*/ 433456 w 1402709"/>
                <a:gd name="connsiteY6" fmla="*/ 1356406 h 1664098"/>
                <a:gd name="connsiteX7" fmla="*/ 37674 w 1402709"/>
                <a:gd name="connsiteY7" fmla="*/ 602524 h 1664098"/>
                <a:gd name="connsiteX8" fmla="*/ 62399 w 1402709"/>
                <a:gd name="connsiteY8" fmla="*/ 349420 h 1664098"/>
                <a:gd name="connsiteX0" fmla="*/ 62399 w 1388474"/>
                <a:gd name="connsiteY0" fmla="*/ 349420 h 1664098"/>
                <a:gd name="connsiteX1" fmla="*/ 445856 w 1388474"/>
                <a:gd name="connsiteY1" fmla="*/ 10906 h 1664098"/>
                <a:gd name="connsiteX2" fmla="*/ 967689 w 1388474"/>
                <a:gd name="connsiteY2" fmla="*/ 123388 h 1664098"/>
                <a:gd name="connsiteX3" fmla="*/ 1388474 w 1388474"/>
                <a:gd name="connsiteY3" fmla="*/ 519469 h 1664098"/>
                <a:gd name="connsiteX4" fmla="*/ 1274070 w 1388474"/>
                <a:gd name="connsiteY4" fmla="*/ 959924 h 1664098"/>
                <a:gd name="connsiteX5" fmla="*/ 981336 w 1388474"/>
                <a:gd name="connsiteY5" fmla="*/ 1653608 h 1664098"/>
                <a:gd name="connsiteX6" fmla="*/ 433456 w 1388474"/>
                <a:gd name="connsiteY6" fmla="*/ 1356406 h 1664098"/>
                <a:gd name="connsiteX7" fmla="*/ 37674 w 1388474"/>
                <a:gd name="connsiteY7" fmla="*/ 602524 h 1664098"/>
                <a:gd name="connsiteX8" fmla="*/ 62399 w 1388474"/>
                <a:gd name="connsiteY8" fmla="*/ 349420 h 166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474" h="1664098">
                  <a:moveTo>
                    <a:pt x="62399" y="349420"/>
                  </a:moveTo>
                  <a:cubicBezTo>
                    <a:pt x="130429" y="250817"/>
                    <a:pt x="294974" y="48578"/>
                    <a:pt x="445856" y="10906"/>
                  </a:cubicBezTo>
                  <a:cubicBezTo>
                    <a:pt x="596738" y="-26766"/>
                    <a:pt x="810586" y="38627"/>
                    <a:pt x="967689" y="123388"/>
                  </a:cubicBezTo>
                  <a:cubicBezTo>
                    <a:pt x="1124792" y="208149"/>
                    <a:pt x="1337411" y="380046"/>
                    <a:pt x="1388474" y="519469"/>
                  </a:cubicBezTo>
                  <a:lnTo>
                    <a:pt x="1274070" y="959924"/>
                  </a:lnTo>
                  <a:cubicBezTo>
                    <a:pt x="1206214" y="1148947"/>
                    <a:pt x="1121438" y="1587528"/>
                    <a:pt x="981336" y="1653608"/>
                  </a:cubicBezTo>
                  <a:cubicBezTo>
                    <a:pt x="841234" y="1719688"/>
                    <a:pt x="558473" y="1455900"/>
                    <a:pt x="433456" y="1356406"/>
                  </a:cubicBezTo>
                  <a:cubicBezTo>
                    <a:pt x="283683" y="1185613"/>
                    <a:pt x="99517" y="770355"/>
                    <a:pt x="37674" y="602524"/>
                  </a:cubicBezTo>
                  <a:cubicBezTo>
                    <a:pt x="-24169" y="434693"/>
                    <a:pt x="-5631" y="448023"/>
                    <a:pt x="62399" y="349420"/>
                  </a:cubicBezTo>
                  <a:close/>
                </a:path>
              </a:pathLst>
            </a:custGeom>
            <a:noFill/>
            <a:ln w="57150">
              <a:solidFill>
                <a:schemeClr val="tx2">
                  <a:lumMod val="75000"/>
                </a:schemeClr>
              </a:solidFill>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2" name="Connecteur droit avec flèche 31"/>
            <p:cNvCxnSpPr/>
            <p:nvPr/>
          </p:nvCxnSpPr>
          <p:spPr>
            <a:xfrm flipV="1">
              <a:off x="6519160" y="5455751"/>
              <a:ext cx="6798" cy="1"/>
            </a:xfrm>
            <a:prstGeom prst="straightConnector1">
              <a:avLst/>
            </a:prstGeom>
            <a:ln w="38100">
              <a:solidFill>
                <a:srgbClr val="FF0000"/>
              </a:solidFill>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3" name="Connecteur droit avec flèche 32"/>
            <p:cNvCxnSpPr/>
            <p:nvPr/>
          </p:nvCxnSpPr>
          <p:spPr>
            <a:xfrm flipH="1">
              <a:off x="6156176" y="4805009"/>
              <a:ext cx="337898" cy="36271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34" name="Connecteur droit avec flèche 33"/>
            <p:cNvCxnSpPr/>
            <p:nvPr/>
          </p:nvCxnSpPr>
          <p:spPr>
            <a:xfrm flipV="1">
              <a:off x="5790366" y="5455751"/>
              <a:ext cx="221794" cy="214048"/>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36" name="Connecteur droit avec flèche 35"/>
            <p:cNvCxnSpPr/>
            <p:nvPr/>
          </p:nvCxnSpPr>
          <p:spPr>
            <a:xfrm>
              <a:off x="5450990" y="4879687"/>
              <a:ext cx="527505" cy="305601"/>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38" name="Connecteur droit avec flèche 37"/>
            <p:cNvCxnSpPr/>
            <p:nvPr/>
          </p:nvCxnSpPr>
          <p:spPr>
            <a:xfrm flipH="1">
              <a:off x="5978495" y="4449623"/>
              <a:ext cx="25990" cy="57408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39" name="Connecteur droit avec flèche 38"/>
            <p:cNvCxnSpPr/>
            <p:nvPr/>
          </p:nvCxnSpPr>
          <p:spPr>
            <a:xfrm flipH="1" flipV="1">
              <a:off x="6156176" y="5218545"/>
              <a:ext cx="72008" cy="694288"/>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grpSp>
      <p:sp>
        <p:nvSpPr>
          <p:cNvPr id="77" name="ZoneTexte 76"/>
          <p:cNvSpPr txBox="1"/>
          <p:nvPr/>
        </p:nvSpPr>
        <p:spPr>
          <a:xfrm>
            <a:off x="167414" y="2187014"/>
            <a:ext cx="846332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a:ea typeface="+mn-ea"/>
                <a:cs typeface="+mn-cs"/>
              </a:rPr>
              <a:t>La force F de compression depend du </a:t>
            </a:r>
            <a:r>
              <a:rPr kumimoji="0" lang="en-US" sz="2400" b="1" i="0" u="none" strike="noStrike" kern="1200" cap="none" spc="0" normalizeH="0" baseline="0" noProof="0" dirty="0" err="1">
                <a:ln>
                  <a:noFill/>
                </a:ln>
                <a:solidFill>
                  <a:prstClr val="black"/>
                </a:solidFill>
                <a:effectLst/>
                <a:uLnTx/>
                <a:uFillTx/>
                <a:latin typeface="Calibri"/>
                <a:ea typeface="+mn-ea"/>
                <a:cs typeface="+mn-cs"/>
              </a:rPr>
              <a:t>degré</a:t>
            </a:r>
            <a:r>
              <a:rPr kumimoji="0" lang="en-US" sz="2400" b="1" i="0" u="none" strike="noStrike" kern="1200" cap="none" spc="0" normalizeH="0" baseline="0" noProof="0" dirty="0">
                <a:ln>
                  <a:noFill/>
                </a:ln>
                <a:solidFill>
                  <a:prstClr val="black"/>
                </a:solidFill>
                <a:effectLst/>
                <a:uLnTx/>
                <a:uFillTx/>
                <a:latin typeface="Calibri"/>
                <a:ea typeface="+mn-ea"/>
                <a:cs typeface="+mn-cs"/>
              </a:rPr>
              <a:t> </a:t>
            </a:r>
            <a:r>
              <a:rPr kumimoji="0" lang="en-US" sz="2400" b="1" i="0" u="none" strike="noStrike" kern="1200" cap="none" spc="0" normalizeH="0" baseline="0" noProof="0" dirty="0" err="1">
                <a:ln>
                  <a:noFill/>
                </a:ln>
                <a:solidFill>
                  <a:prstClr val="black"/>
                </a:solidFill>
                <a:effectLst/>
                <a:uLnTx/>
                <a:uFillTx/>
                <a:latin typeface="Calibri"/>
                <a:ea typeface="+mn-ea"/>
                <a:cs typeface="+mn-cs"/>
              </a:rPr>
              <a:t>d’arc</a:t>
            </a:r>
            <a:r>
              <a:rPr kumimoji="0" lang="en-US" sz="2400" b="1" i="0" u="none" strike="noStrike" kern="1200" cap="none" spc="0" normalizeH="0" baseline="0" noProof="0" dirty="0">
                <a:ln>
                  <a:noFill/>
                </a:ln>
                <a:solidFill>
                  <a:prstClr val="black"/>
                </a:solidFill>
                <a:effectLst/>
                <a:uLnTx/>
                <a:uFillTx/>
                <a:latin typeface="Calibri"/>
                <a:ea typeface="+mn-ea"/>
                <a:cs typeface="+mn-cs"/>
              </a:rPr>
              <a:t> </a:t>
            </a:r>
            <a:r>
              <a:rPr lang="en-US" sz="2400" b="1" dirty="0">
                <a:solidFill>
                  <a:prstClr val="black"/>
                </a:solidFill>
                <a:latin typeface="Calibri"/>
              </a:rPr>
              <a:t>du member au point de son application</a:t>
            </a:r>
            <a:endParaRPr kumimoji="0" lang="en-US" sz="2400" b="1"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0" name="Groupe 9">
            <a:extLst>
              <a:ext uri="{FF2B5EF4-FFF2-40B4-BE49-F238E27FC236}">
                <a16:creationId xmlns:a16="http://schemas.microsoft.com/office/drawing/2014/main" id="{D1BE5FE4-A03F-3A4E-900A-E4DC6CB4C106}"/>
              </a:ext>
            </a:extLst>
          </p:cNvPr>
          <p:cNvGrpSpPr/>
          <p:nvPr/>
        </p:nvGrpSpPr>
        <p:grpSpPr>
          <a:xfrm>
            <a:off x="264013" y="3140383"/>
            <a:ext cx="8496944" cy="1340118"/>
            <a:chOff x="251520" y="2111015"/>
            <a:chExt cx="8496944" cy="1340118"/>
          </a:xfrm>
        </p:grpSpPr>
        <p:cxnSp>
          <p:nvCxnSpPr>
            <p:cNvPr id="71" name="Connecteur droit 70"/>
            <p:cNvCxnSpPr/>
            <p:nvPr/>
          </p:nvCxnSpPr>
          <p:spPr>
            <a:xfrm>
              <a:off x="2322776" y="2542531"/>
              <a:ext cx="2162096" cy="17134"/>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72" name="ZoneTexte 71"/>
            <p:cNvSpPr txBox="1"/>
            <p:nvPr/>
          </p:nvSpPr>
          <p:spPr>
            <a:xfrm>
              <a:off x="2451576" y="2120307"/>
              <a:ext cx="53624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F1</a:t>
              </a:r>
            </a:p>
          </p:txBody>
        </p:sp>
        <p:grpSp>
          <p:nvGrpSpPr>
            <p:cNvPr id="55" name="Groupe 54"/>
            <p:cNvGrpSpPr/>
            <p:nvPr/>
          </p:nvGrpSpPr>
          <p:grpSpPr>
            <a:xfrm>
              <a:off x="6749922" y="2520037"/>
              <a:ext cx="1998542" cy="788641"/>
              <a:chOff x="4932040" y="2086248"/>
              <a:chExt cx="2808312" cy="788641"/>
            </a:xfrm>
          </p:grpSpPr>
          <p:sp>
            <p:nvSpPr>
              <p:cNvPr id="44" name="Arc 43"/>
              <p:cNvSpPr/>
              <p:nvPr/>
            </p:nvSpPr>
            <p:spPr>
              <a:xfrm>
                <a:off x="5801014" y="2136915"/>
                <a:ext cx="884248" cy="737974"/>
              </a:xfrm>
              <a:custGeom>
                <a:avLst/>
                <a:gdLst>
                  <a:gd name="connsiteX0" fmla="*/ 2257 w 884245"/>
                  <a:gd name="connsiteY0" fmla="*/ 714567 h 1298128"/>
                  <a:gd name="connsiteX1" fmla="*/ 121554 w 884245"/>
                  <a:gd name="connsiteY1" fmla="*/ 202068 h 1298128"/>
                  <a:gd name="connsiteX2" fmla="*/ 708238 w 884245"/>
                  <a:gd name="connsiteY2" fmla="*/ 130741 h 1298128"/>
                  <a:gd name="connsiteX3" fmla="*/ 884246 w 884245"/>
                  <a:gd name="connsiteY3" fmla="*/ 649064 h 1298128"/>
                  <a:gd name="connsiteX4" fmla="*/ 442123 w 884245"/>
                  <a:gd name="connsiteY4" fmla="*/ 649064 h 1298128"/>
                  <a:gd name="connsiteX5" fmla="*/ 2257 w 884245"/>
                  <a:gd name="connsiteY5" fmla="*/ 714567 h 1298128"/>
                  <a:gd name="connsiteX0" fmla="*/ 2257 w 884245"/>
                  <a:gd name="connsiteY0" fmla="*/ 714567 h 1298128"/>
                  <a:gd name="connsiteX1" fmla="*/ 121554 w 884245"/>
                  <a:gd name="connsiteY1" fmla="*/ 202068 h 1298128"/>
                  <a:gd name="connsiteX2" fmla="*/ 708238 w 884245"/>
                  <a:gd name="connsiteY2" fmla="*/ 130741 h 1298128"/>
                  <a:gd name="connsiteX3" fmla="*/ 884246 w 884245"/>
                  <a:gd name="connsiteY3" fmla="*/ 649064 h 1298128"/>
                  <a:gd name="connsiteX0" fmla="*/ 2259 w 884248"/>
                  <a:gd name="connsiteY0" fmla="*/ 714577 h 737974"/>
                  <a:gd name="connsiteX1" fmla="*/ 121556 w 884248"/>
                  <a:gd name="connsiteY1" fmla="*/ 202078 h 737974"/>
                  <a:gd name="connsiteX2" fmla="*/ 708240 w 884248"/>
                  <a:gd name="connsiteY2" fmla="*/ 130751 h 737974"/>
                  <a:gd name="connsiteX3" fmla="*/ 884248 w 884248"/>
                  <a:gd name="connsiteY3" fmla="*/ 649074 h 737974"/>
                  <a:gd name="connsiteX4" fmla="*/ 442125 w 884248"/>
                  <a:gd name="connsiteY4" fmla="*/ 649074 h 737974"/>
                  <a:gd name="connsiteX5" fmla="*/ 2259 w 884248"/>
                  <a:gd name="connsiteY5" fmla="*/ 714577 h 737974"/>
                  <a:gd name="connsiteX0" fmla="*/ 2259 w 884248"/>
                  <a:gd name="connsiteY0" fmla="*/ 714577 h 737974"/>
                  <a:gd name="connsiteX1" fmla="*/ 121556 w 884248"/>
                  <a:gd name="connsiteY1" fmla="*/ 202078 h 737974"/>
                  <a:gd name="connsiteX2" fmla="*/ 708240 w 884248"/>
                  <a:gd name="connsiteY2" fmla="*/ 130751 h 737974"/>
                  <a:gd name="connsiteX3" fmla="*/ 884248 w 884248"/>
                  <a:gd name="connsiteY3" fmla="*/ 737974 h 737974"/>
                </a:gdLst>
                <a:ahLst/>
                <a:cxnLst>
                  <a:cxn ang="0">
                    <a:pos x="connsiteX0" y="connsiteY0"/>
                  </a:cxn>
                  <a:cxn ang="0">
                    <a:pos x="connsiteX1" y="connsiteY1"/>
                  </a:cxn>
                  <a:cxn ang="0">
                    <a:pos x="connsiteX2" y="connsiteY2"/>
                  </a:cxn>
                  <a:cxn ang="0">
                    <a:pos x="connsiteX3" y="connsiteY3"/>
                  </a:cxn>
                </a:cxnLst>
                <a:rect l="l" t="t" r="r" b="b"/>
                <a:pathLst>
                  <a:path w="884248" h="737974" stroke="0" extrusionOk="0">
                    <a:moveTo>
                      <a:pt x="2259" y="714577"/>
                    </a:moveTo>
                    <a:cubicBezTo>
                      <a:pt x="-10744" y="526385"/>
                      <a:pt x="32821" y="339230"/>
                      <a:pt x="121556" y="202078"/>
                    </a:cubicBezTo>
                    <a:cubicBezTo>
                      <a:pt x="276340" y="-37162"/>
                      <a:pt x="528757" y="-67850"/>
                      <a:pt x="708240" y="130751"/>
                    </a:cubicBezTo>
                    <a:cubicBezTo>
                      <a:pt x="819074" y="253391"/>
                      <a:pt x="884248" y="445320"/>
                      <a:pt x="884248" y="649074"/>
                    </a:cubicBezTo>
                    <a:lnTo>
                      <a:pt x="442125" y="649074"/>
                    </a:lnTo>
                    <a:lnTo>
                      <a:pt x="2259" y="714577"/>
                    </a:lnTo>
                    <a:close/>
                  </a:path>
                  <a:path w="884248" h="737974" fill="none">
                    <a:moveTo>
                      <a:pt x="2259" y="714577"/>
                    </a:moveTo>
                    <a:cubicBezTo>
                      <a:pt x="-10744" y="526385"/>
                      <a:pt x="32821" y="339230"/>
                      <a:pt x="121556" y="202078"/>
                    </a:cubicBezTo>
                    <a:cubicBezTo>
                      <a:pt x="276340" y="-37162"/>
                      <a:pt x="528757" y="-67850"/>
                      <a:pt x="708240" y="130751"/>
                    </a:cubicBezTo>
                    <a:cubicBezTo>
                      <a:pt x="819074" y="253391"/>
                      <a:pt x="884248" y="534220"/>
                      <a:pt x="884248" y="737974"/>
                    </a:cubicBezTo>
                  </a:path>
                </a:pathLst>
              </a:custGeom>
              <a:ln w="38100">
                <a:headEnd type="triangl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Forme libre 44"/>
              <p:cNvSpPr/>
              <p:nvPr/>
            </p:nvSpPr>
            <p:spPr>
              <a:xfrm>
                <a:off x="5304656" y="2086248"/>
                <a:ext cx="2068059" cy="554609"/>
              </a:xfrm>
              <a:custGeom>
                <a:avLst/>
                <a:gdLst>
                  <a:gd name="connsiteX0" fmla="*/ 1320800 w 1320800"/>
                  <a:gd name="connsiteY0" fmla="*/ 165100 h 292100"/>
                  <a:gd name="connsiteX1" fmla="*/ 609600 w 1320800"/>
                  <a:gd name="connsiteY1" fmla="*/ 0 h 292100"/>
                  <a:gd name="connsiteX2" fmla="*/ 0 w 1320800"/>
                  <a:gd name="connsiteY2" fmla="*/ 292100 h 292100"/>
                  <a:gd name="connsiteX0" fmla="*/ 1384300 w 1384300"/>
                  <a:gd name="connsiteY0" fmla="*/ 165100 h 266700"/>
                  <a:gd name="connsiteX1" fmla="*/ 673100 w 1384300"/>
                  <a:gd name="connsiteY1" fmla="*/ 0 h 266700"/>
                  <a:gd name="connsiteX2" fmla="*/ 0 w 1384300"/>
                  <a:gd name="connsiteY2" fmla="*/ 266700 h 266700"/>
                  <a:gd name="connsiteX0" fmla="*/ 1234516 w 1234516"/>
                  <a:gd name="connsiteY0" fmla="*/ 165100 h 489958"/>
                  <a:gd name="connsiteX1" fmla="*/ 523316 w 1234516"/>
                  <a:gd name="connsiteY1" fmla="*/ 0 h 489958"/>
                  <a:gd name="connsiteX2" fmla="*/ 0 w 1234516"/>
                  <a:gd name="connsiteY2" fmla="*/ 489958 h 489958"/>
                  <a:gd name="connsiteX0" fmla="*/ 1249494 w 1249494"/>
                  <a:gd name="connsiteY0" fmla="*/ 165100 h 406236"/>
                  <a:gd name="connsiteX1" fmla="*/ 538294 w 1249494"/>
                  <a:gd name="connsiteY1" fmla="*/ 0 h 406236"/>
                  <a:gd name="connsiteX2" fmla="*/ 0 w 1249494"/>
                  <a:gd name="connsiteY2" fmla="*/ 406236 h 406236"/>
                  <a:gd name="connsiteX0" fmla="*/ 1219537 w 1219537"/>
                  <a:gd name="connsiteY0" fmla="*/ 369753 h 406236"/>
                  <a:gd name="connsiteX1" fmla="*/ 538294 w 1219537"/>
                  <a:gd name="connsiteY1" fmla="*/ 0 h 406236"/>
                  <a:gd name="connsiteX2" fmla="*/ 0 w 1219537"/>
                  <a:gd name="connsiteY2" fmla="*/ 406236 h 406236"/>
                </a:gdLst>
                <a:ahLst/>
                <a:cxnLst>
                  <a:cxn ang="0">
                    <a:pos x="connsiteX0" y="connsiteY0"/>
                  </a:cxn>
                  <a:cxn ang="0">
                    <a:pos x="connsiteX1" y="connsiteY1"/>
                  </a:cxn>
                  <a:cxn ang="0">
                    <a:pos x="connsiteX2" y="connsiteY2"/>
                  </a:cxn>
                </a:cxnLst>
                <a:rect l="l" t="t" r="r" b="b"/>
                <a:pathLst>
                  <a:path w="1219537" h="406236">
                    <a:moveTo>
                      <a:pt x="1219537" y="369753"/>
                    </a:moveTo>
                    <a:lnTo>
                      <a:pt x="538294" y="0"/>
                    </a:lnTo>
                    <a:lnTo>
                      <a:pt x="0" y="406236"/>
                    </a:lnTo>
                  </a:path>
                </a:pathLst>
              </a:custGeom>
              <a:noFill/>
              <a:ln>
                <a:solidFill>
                  <a:srgbClr val="FF0000"/>
                </a:solidFill>
                <a:headEnd type="triangl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 name="Connecteur droit avec flèche 45"/>
              <p:cNvCxnSpPr/>
              <p:nvPr/>
            </p:nvCxnSpPr>
            <p:spPr>
              <a:xfrm>
                <a:off x="6232596" y="2136925"/>
                <a:ext cx="0" cy="50264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47" name="Connecteur droit 46"/>
              <p:cNvCxnSpPr/>
              <p:nvPr/>
            </p:nvCxnSpPr>
            <p:spPr>
              <a:xfrm flipV="1">
                <a:off x="4932040" y="2564904"/>
                <a:ext cx="2808312" cy="74661"/>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59" name="ZoneTexte 58"/>
              <p:cNvSpPr txBox="1"/>
              <p:nvPr/>
            </p:nvSpPr>
            <p:spPr>
              <a:xfrm>
                <a:off x="5148063" y="2278391"/>
                <a:ext cx="60066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F1</a:t>
                </a:r>
              </a:p>
            </p:txBody>
          </p:sp>
          <p:sp>
            <p:nvSpPr>
              <p:cNvPr id="60" name="ZoneTexte 59"/>
              <p:cNvSpPr txBox="1"/>
              <p:nvPr/>
            </p:nvSpPr>
            <p:spPr>
              <a:xfrm>
                <a:off x="7044866" y="2232902"/>
                <a:ext cx="69548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F1</a:t>
                </a:r>
              </a:p>
            </p:txBody>
          </p:sp>
        </p:grpSp>
        <p:sp>
          <p:nvSpPr>
            <p:cNvPr id="12" name="Arc 11"/>
            <p:cNvSpPr/>
            <p:nvPr/>
          </p:nvSpPr>
          <p:spPr>
            <a:xfrm>
              <a:off x="5086489" y="2536806"/>
              <a:ext cx="1187699" cy="770214"/>
            </a:xfrm>
            <a:custGeom>
              <a:avLst/>
              <a:gdLst>
                <a:gd name="connsiteX0" fmla="*/ 14553 w 1656184"/>
                <a:gd name="connsiteY0" fmla="*/ 770214 h 1298128"/>
                <a:gd name="connsiteX1" fmla="*/ 422320 w 1656184"/>
                <a:gd name="connsiteY1" fmla="*/ 83264 h 1298128"/>
                <a:gd name="connsiteX2" fmla="*/ 1137238 w 1656184"/>
                <a:gd name="connsiteY2" fmla="*/ 46927 h 1298128"/>
                <a:gd name="connsiteX3" fmla="*/ 1656184 w 1656184"/>
                <a:gd name="connsiteY3" fmla="*/ 649064 h 1298128"/>
                <a:gd name="connsiteX4" fmla="*/ 828092 w 1656184"/>
                <a:gd name="connsiteY4" fmla="*/ 649064 h 1298128"/>
                <a:gd name="connsiteX5" fmla="*/ 14553 w 1656184"/>
                <a:gd name="connsiteY5" fmla="*/ 770214 h 1298128"/>
                <a:gd name="connsiteX0" fmla="*/ 14553 w 1656184"/>
                <a:gd name="connsiteY0" fmla="*/ 770214 h 1298128"/>
                <a:gd name="connsiteX1" fmla="*/ 422320 w 1656184"/>
                <a:gd name="connsiteY1" fmla="*/ 83264 h 1298128"/>
                <a:gd name="connsiteX2" fmla="*/ 1137238 w 1656184"/>
                <a:gd name="connsiteY2" fmla="*/ 46927 h 1298128"/>
                <a:gd name="connsiteX3" fmla="*/ 1656184 w 1656184"/>
                <a:gd name="connsiteY3" fmla="*/ 649064 h 1298128"/>
                <a:gd name="connsiteX0" fmla="*/ 14600 w 1668931"/>
                <a:gd name="connsiteY0" fmla="*/ 770214 h 770214"/>
                <a:gd name="connsiteX1" fmla="*/ 422367 w 1668931"/>
                <a:gd name="connsiteY1" fmla="*/ 83264 h 770214"/>
                <a:gd name="connsiteX2" fmla="*/ 1137285 w 1668931"/>
                <a:gd name="connsiteY2" fmla="*/ 46927 h 770214"/>
                <a:gd name="connsiteX3" fmla="*/ 1656231 w 1668931"/>
                <a:gd name="connsiteY3" fmla="*/ 649064 h 770214"/>
                <a:gd name="connsiteX4" fmla="*/ 828139 w 1668931"/>
                <a:gd name="connsiteY4" fmla="*/ 649064 h 770214"/>
                <a:gd name="connsiteX5" fmla="*/ 14600 w 1668931"/>
                <a:gd name="connsiteY5" fmla="*/ 770214 h 770214"/>
                <a:gd name="connsiteX0" fmla="*/ 14600 w 1668931"/>
                <a:gd name="connsiteY0" fmla="*/ 770214 h 770214"/>
                <a:gd name="connsiteX1" fmla="*/ 422367 w 1668931"/>
                <a:gd name="connsiteY1" fmla="*/ 83264 h 770214"/>
                <a:gd name="connsiteX2" fmla="*/ 1137285 w 1668931"/>
                <a:gd name="connsiteY2" fmla="*/ 46927 h 770214"/>
                <a:gd name="connsiteX3" fmla="*/ 1668931 w 1668931"/>
                <a:gd name="connsiteY3" fmla="*/ 737964 h 770214"/>
              </a:gdLst>
              <a:ahLst/>
              <a:cxnLst>
                <a:cxn ang="0">
                  <a:pos x="connsiteX0" y="connsiteY0"/>
                </a:cxn>
                <a:cxn ang="0">
                  <a:pos x="connsiteX1" y="connsiteY1"/>
                </a:cxn>
                <a:cxn ang="0">
                  <a:pos x="connsiteX2" y="connsiteY2"/>
                </a:cxn>
                <a:cxn ang="0">
                  <a:pos x="connsiteX3" y="connsiteY3"/>
                </a:cxn>
              </a:cxnLst>
              <a:rect l="l" t="t" r="r" b="b"/>
              <a:pathLst>
                <a:path w="1668931" h="770214" stroke="0" extrusionOk="0">
                  <a:moveTo>
                    <a:pt x="14600" y="770214"/>
                  </a:moveTo>
                  <a:cubicBezTo>
                    <a:pt x="-51782" y="496356"/>
                    <a:pt x="112345" y="219857"/>
                    <a:pt x="422367" y="83264"/>
                  </a:cubicBezTo>
                  <a:cubicBezTo>
                    <a:pt x="641311" y="-13201"/>
                    <a:pt x="904280" y="-26567"/>
                    <a:pt x="1137285" y="46927"/>
                  </a:cubicBezTo>
                  <a:cubicBezTo>
                    <a:pt x="1450831" y="145825"/>
                    <a:pt x="1656231" y="384152"/>
                    <a:pt x="1656231" y="649064"/>
                  </a:cubicBezTo>
                  <a:lnTo>
                    <a:pt x="828139" y="649064"/>
                  </a:lnTo>
                  <a:lnTo>
                    <a:pt x="14600" y="770214"/>
                  </a:lnTo>
                  <a:close/>
                </a:path>
                <a:path w="1668931" h="770214" fill="none">
                  <a:moveTo>
                    <a:pt x="14600" y="770214"/>
                  </a:moveTo>
                  <a:cubicBezTo>
                    <a:pt x="-51782" y="496356"/>
                    <a:pt x="112345" y="219857"/>
                    <a:pt x="422367" y="83264"/>
                  </a:cubicBezTo>
                  <a:cubicBezTo>
                    <a:pt x="641311" y="-13201"/>
                    <a:pt x="904280" y="-26567"/>
                    <a:pt x="1137285" y="46927"/>
                  </a:cubicBezTo>
                  <a:cubicBezTo>
                    <a:pt x="1450831" y="145825"/>
                    <a:pt x="1668931" y="473052"/>
                    <a:pt x="1668931" y="737964"/>
                  </a:cubicBezTo>
                </a:path>
              </a:pathLst>
            </a:custGeom>
            <a:ln w="38100">
              <a:headEnd type="triangl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 name="Forme libre 12"/>
            <p:cNvSpPr/>
            <p:nvPr/>
          </p:nvSpPr>
          <p:spPr>
            <a:xfrm>
              <a:off x="4779680" y="2494637"/>
              <a:ext cx="1865243" cy="364109"/>
            </a:xfrm>
            <a:custGeom>
              <a:avLst/>
              <a:gdLst>
                <a:gd name="connsiteX0" fmla="*/ 1320800 w 1320800"/>
                <a:gd name="connsiteY0" fmla="*/ 165100 h 292100"/>
                <a:gd name="connsiteX1" fmla="*/ 609600 w 1320800"/>
                <a:gd name="connsiteY1" fmla="*/ 0 h 292100"/>
                <a:gd name="connsiteX2" fmla="*/ 0 w 1320800"/>
                <a:gd name="connsiteY2" fmla="*/ 292100 h 292100"/>
                <a:gd name="connsiteX0" fmla="*/ 1384300 w 1384300"/>
                <a:gd name="connsiteY0" fmla="*/ 165100 h 266700"/>
                <a:gd name="connsiteX1" fmla="*/ 673100 w 1384300"/>
                <a:gd name="connsiteY1" fmla="*/ 0 h 266700"/>
                <a:gd name="connsiteX2" fmla="*/ 0 w 1384300"/>
                <a:gd name="connsiteY2" fmla="*/ 266700 h 266700"/>
                <a:gd name="connsiteX0" fmla="*/ 1404720 w 1404720"/>
                <a:gd name="connsiteY0" fmla="*/ 239519 h 266700"/>
                <a:gd name="connsiteX1" fmla="*/ 673100 w 1404720"/>
                <a:gd name="connsiteY1" fmla="*/ 0 h 266700"/>
                <a:gd name="connsiteX2" fmla="*/ 0 w 1404720"/>
                <a:gd name="connsiteY2" fmla="*/ 266700 h 266700"/>
              </a:gdLst>
              <a:ahLst/>
              <a:cxnLst>
                <a:cxn ang="0">
                  <a:pos x="connsiteX0" y="connsiteY0"/>
                </a:cxn>
                <a:cxn ang="0">
                  <a:pos x="connsiteX1" y="connsiteY1"/>
                </a:cxn>
                <a:cxn ang="0">
                  <a:pos x="connsiteX2" y="connsiteY2"/>
                </a:cxn>
              </a:cxnLst>
              <a:rect l="l" t="t" r="r" b="b"/>
              <a:pathLst>
                <a:path w="1404720" h="266700">
                  <a:moveTo>
                    <a:pt x="1404720" y="239519"/>
                  </a:moveTo>
                  <a:lnTo>
                    <a:pt x="673100" y="0"/>
                  </a:lnTo>
                  <a:lnTo>
                    <a:pt x="0" y="266700"/>
                  </a:lnTo>
                </a:path>
              </a:pathLst>
            </a:custGeom>
            <a:noFill/>
            <a:ln>
              <a:solidFill>
                <a:srgbClr val="FF0000"/>
              </a:solidFill>
              <a:headEnd type="triangl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5" name="Connecteur droit avec flèche 34"/>
            <p:cNvCxnSpPr/>
            <p:nvPr/>
          </p:nvCxnSpPr>
          <p:spPr>
            <a:xfrm>
              <a:off x="5663499" y="2542531"/>
              <a:ext cx="0" cy="354315"/>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19" name="Connecteur droit 18"/>
            <p:cNvCxnSpPr/>
            <p:nvPr/>
          </p:nvCxnSpPr>
          <p:spPr>
            <a:xfrm flipV="1">
              <a:off x="4484872" y="2864152"/>
              <a:ext cx="2418784" cy="32694"/>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54" name="ZoneTexte 53"/>
            <p:cNvSpPr txBox="1"/>
            <p:nvPr/>
          </p:nvSpPr>
          <p:spPr>
            <a:xfrm>
              <a:off x="3779912" y="2150705"/>
              <a:ext cx="51389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F1</a:t>
              </a:r>
            </a:p>
          </p:txBody>
        </p:sp>
        <p:sp>
          <p:nvSpPr>
            <p:cNvPr id="58" name="ZoneTexte 57"/>
            <p:cNvSpPr txBox="1"/>
            <p:nvPr/>
          </p:nvSpPr>
          <p:spPr>
            <a:xfrm>
              <a:off x="6411608" y="2510424"/>
              <a:ext cx="49204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F1</a:t>
              </a:r>
            </a:p>
          </p:txBody>
        </p:sp>
        <p:sp>
          <p:nvSpPr>
            <p:cNvPr id="61" name="ZoneTexte 60"/>
            <p:cNvSpPr txBox="1"/>
            <p:nvPr/>
          </p:nvSpPr>
          <p:spPr>
            <a:xfrm>
              <a:off x="5465866" y="2896846"/>
              <a:ext cx="80832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F4=+</a:t>
              </a:r>
            </a:p>
          </p:txBody>
        </p:sp>
        <p:sp>
          <p:nvSpPr>
            <p:cNvPr id="62" name="ZoneTexte 61"/>
            <p:cNvSpPr txBox="1"/>
            <p:nvPr/>
          </p:nvSpPr>
          <p:spPr>
            <a:xfrm>
              <a:off x="7308304" y="3081801"/>
              <a:ext cx="93610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F5=++</a:t>
              </a:r>
            </a:p>
          </p:txBody>
        </p:sp>
        <p:sp>
          <p:nvSpPr>
            <p:cNvPr id="68" name="Arc 11"/>
            <p:cNvSpPr/>
            <p:nvPr/>
          </p:nvSpPr>
          <p:spPr>
            <a:xfrm>
              <a:off x="2780479" y="2536806"/>
              <a:ext cx="1187699" cy="45719"/>
            </a:xfrm>
            <a:custGeom>
              <a:avLst/>
              <a:gdLst>
                <a:gd name="connsiteX0" fmla="*/ 14553 w 1656184"/>
                <a:gd name="connsiteY0" fmla="*/ 770214 h 1298128"/>
                <a:gd name="connsiteX1" fmla="*/ 422320 w 1656184"/>
                <a:gd name="connsiteY1" fmla="*/ 83264 h 1298128"/>
                <a:gd name="connsiteX2" fmla="*/ 1137238 w 1656184"/>
                <a:gd name="connsiteY2" fmla="*/ 46927 h 1298128"/>
                <a:gd name="connsiteX3" fmla="*/ 1656184 w 1656184"/>
                <a:gd name="connsiteY3" fmla="*/ 649064 h 1298128"/>
                <a:gd name="connsiteX4" fmla="*/ 828092 w 1656184"/>
                <a:gd name="connsiteY4" fmla="*/ 649064 h 1298128"/>
                <a:gd name="connsiteX5" fmla="*/ 14553 w 1656184"/>
                <a:gd name="connsiteY5" fmla="*/ 770214 h 1298128"/>
                <a:gd name="connsiteX0" fmla="*/ 14553 w 1656184"/>
                <a:gd name="connsiteY0" fmla="*/ 770214 h 1298128"/>
                <a:gd name="connsiteX1" fmla="*/ 422320 w 1656184"/>
                <a:gd name="connsiteY1" fmla="*/ 83264 h 1298128"/>
                <a:gd name="connsiteX2" fmla="*/ 1137238 w 1656184"/>
                <a:gd name="connsiteY2" fmla="*/ 46927 h 1298128"/>
                <a:gd name="connsiteX3" fmla="*/ 1656184 w 1656184"/>
                <a:gd name="connsiteY3" fmla="*/ 649064 h 1298128"/>
                <a:gd name="connsiteX0" fmla="*/ 14600 w 1668931"/>
                <a:gd name="connsiteY0" fmla="*/ 770214 h 770214"/>
                <a:gd name="connsiteX1" fmla="*/ 422367 w 1668931"/>
                <a:gd name="connsiteY1" fmla="*/ 83264 h 770214"/>
                <a:gd name="connsiteX2" fmla="*/ 1137285 w 1668931"/>
                <a:gd name="connsiteY2" fmla="*/ 46927 h 770214"/>
                <a:gd name="connsiteX3" fmla="*/ 1656231 w 1668931"/>
                <a:gd name="connsiteY3" fmla="*/ 649064 h 770214"/>
                <a:gd name="connsiteX4" fmla="*/ 828139 w 1668931"/>
                <a:gd name="connsiteY4" fmla="*/ 649064 h 770214"/>
                <a:gd name="connsiteX5" fmla="*/ 14600 w 1668931"/>
                <a:gd name="connsiteY5" fmla="*/ 770214 h 770214"/>
                <a:gd name="connsiteX0" fmla="*/ 14600 w 1668931"/>
                <a:gd name="connsiteY0" fmla="*/ 770214 h 770214"/>
                <a:gd name="connsiteX1" fmla="*/ 422367 w 1668931"/>
                <a:gd name="connsiteY1" fmla="*/ 83264 h 770214"/>
                <a:gd name="connsiteX2" fmla="*/ 1137285 w 1668931"/>
                <a:gd name="connsiteY2" fmla="*/ 46927 h 770214"/>
                <a:gd name="connsiteX3" fmla="*/ 1668931 w 1668931"/>
                <a:gd name="connsiteY3" fmla="*/ 737964 h 770214"/>
              </a:gdLst>
              <a:ahLst/>
              <a:cxnLst>
                <a:cxn ang="0">
                  <a:pos x="connsiteX0" y="connsiteY0"/>
                </a:cxn>
                <a:cxn ang="0">
                  <a:pos x="connsiteX1" y="connsiteY1"/>
                </a:cxn>
                <a:cxn ang="0">
                  <a:pos x="connsiteX2" y="connsiteY2"/>
                </a:cxn>
                <a:cxn ang="0">
                  <a:pos x="connsiteX3" y="connsiteY3"/>
                </a:cxn>
              </a:cxnLst>
              <a:rect l="l" t="t" r="r" b="b"/>
              <a:pathLst>
                <a:path w="1668931" h="770214" stroke="0" extrusionOk="0">
                  <a:moveTo>
                    <a:pt x="14600" y="770214"/>
                  </a:moveTo>
                  <a:cubicBezTo>
                    <a:pt x="-51782" y="496356"/>
                    <a:pt x="112345" y="219857"/>
                    <a:pt x="422367" y="83264"/>
                  </a:cubicBezTo>
                  <a:cubicBezTo>
                    <a:pt x="641311" y="-13201"/>
                    <a:pt x="904280" y="-26567"/>
                    <a:pt x="1137285" y="46927"/>
                  </a:cubicBezTo>
                  <a:cubicBezTo>
                    <a:pt x="1450831" y="145825"/>
                    <a:pt x="1656231" y="384152"/>
                    <a:pt x="1656231" y="649064"/>
                  </a:cubicBezTo>
                  <a:lnTo>
                    <a:pt x="828139" y="649064"/>
                  </a:lnTo>
                  <a:lnTo>
                    <a:pt x="14600" y="770214"/>
                  </a:lnTo>
                  <a:close/>
                </a:path>
                <a:path w="1668931" h="770214" fill="none">
                  <a:moveTo>
                    <a:pt x="14600" y="770214"/>
                  </a:moveTo>
                  <a:cubicBezTo>
                    <a:pt x="-51782" y="496356"/>
                    <a:pt x="112345" y="219857"/>
                    <a:pt x="422367" y="83264"/>
                  </a:cubicBezTo>
                  <a:cubicBezTo>
                    <a:pt x="641311" y="-13201"/>
                    <a:pt x="904280" y="-26567"/>
                    <a:pt x="1137285" y="46927"/>
                  </a:cubicBezTo>
                  <a:cubicBezTo>
                    <a:pt x="1450831" y="145825"/>
                    <a:pt x="1668931" y="473052"/>
                    <a:pt x="1668931" y="737964"/>
                  </a:cubicBezTo>
                </a:path>
              </a:pathLst>
            </a:custGeom>
            <a:ln w="38100">
              <a:headEnd type="triangl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Forme libre 68"/>
            <p:cNvSpPr/>
            <p:nvPr/>
          </p:nvSpPr>
          <p:spPr>
            <a:xfrm>
              <a:off x="2473670" y="2494637"/>
              <a:ext cx="1865243" cy="45719"/>
            </a:xfrm>
            <a:custGeom>
              <a:avLst/>
              <a:gdLst>
                <a:gd name="connsiteX0" fmla="*/ 1320800 w 1320800"/>
                <a:gd name="connsiteY0" fmla="*/ 165100 h 292100"/>
                <a:gd name="connsiteX1" fmla="*/ 609600 w 1320800"/>
                <a:gd name="connsiteY1" fmla="*/ 0 h 292100"/>
                <a:gd name="connsiteX2" fmla="*/ 0 w 1320800"/>
                <a:gd name="connsiteY2" fmla="*/ 292100 h 292100"/>
                <a:gd name="connsiteX0" fmla="*/ 1384300 w 1384300"/>
                <a:gd name="connsiteY0" fmla="*/ 165100 h 266700"/>
                <a:gd name="connsiteX1" fmla="*/ 673100 w 1384300"/>
                <a:gd name="connsiteY1" fmla="*/ 0 h 266700"/>
                <a:gd name="connsiteX2" fmla="*/ 0 w 1384300"/>
                <a:gd name="connsiteY2" fmla="*/ 266700 h 266700"/>
                <a:gd name="connsiteX0" fmla="*/ 1404720 w 1404720"/>
                <a:gd name="connsiteY0" fmla="*/ 239519 h 266700"/>
                <a:gd name="connsiteX1" fmla="*/ 673100 w 1404720"/>
                <a:gd name="connsiteY1" fmla="*/ 0 h 266700"/>
                <a:gd name="connsiteX2" fmla="*/ 0 w 1404720"/>
                <a:gd name="connsiteY2" fmla="*/ 266700 h 266700"/>
              </a:gdLst>
              <a:ahLst/>
              <a:cxnLst>
                <a:cxn ang="0">
                  <a:pos x="connsiteX0" y="connsiteY0"/>
                </a:cxn>
                <a:cxn ang="0">
                  <a:pos x="connsiteX1" y="connsiteY1"/>
                </a:cxn>
                <a:cxn ang="0">
                  <a:pos x="connsiteX2" y="connsiteY2"/>
                </a:cxn>
              </a:cxnLst>
              <a:rect l="l" t="t" r="r" b="b"/>
              <a:pathLst>
                <a:path w="1404720" h="266700">
                  <a:moveTo>
                    <a:pt x="1404720" y="239519"/>
                  </a:moveTo>
                  <a:lnTo>
                    <a:pt x="673100" y="0"/>
                  </a:lnTo>
                  <a:lnTo>
                    <a:pt x="0" y="266700"/>
                  </a:lnTo>
                </a:path>
              </a:pathLst>
            </a:custGeom>
            <a:noFill/>
            <a:ln>
              <a:solidFill>
                <a:srgbClr val="FF0000"/>
              </a:solidFill>
              <a:headEnd type="triangl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70" name="Connecteur droit avec flèche 69"/>
            <p:cNvCxnSpPr/>
            <p:nvPr/>
          </p:nvCxnSpPr>
          <p:spPr>
            <a:xfrm>
              <a:off x="3357489" y="2542531"/>
              <a:ext cx="16839" cy="28173"/>
            </a:xfrm>
            <a:prstGeom prst="straightConnector1">
              <a:avLst/>
            </a:prstGeom>
            <a:ln w="38100">
              <a:solidFill>
                <a:srgbClr val="FF0000"/>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73" name="ZoneTexte 72"/>
            <p:cNvSpPr txBox="1"/>
            <p:nvPr/>
          </p:nvSpPr>
          <p:spPr>
            <a:xfrm>
              <a:off x="4728470" y="2510424"/>
              <a:ext cx="49160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F1</a:t>
              </a:r>
            </a:p>
          </p:txBody>
        </p:sp>
        <p:cxnSp>
          <p:nvCxnSpPr>
            <p:cNvPr id="56" name="Connecteur droit 55"/>
            <p:cNvCxnSpPr/>
            <p:nvPr/>
          </p:nvCxnSpPr>
          <p:spPr>
            <a:xfrm>
              <a:off x="251520" y="2533239"/>
              <a:ext cx="2162096" cy="17134"/>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57" name="ZoneTexte 56"/>
            <p:cNvSpPr txBox="1"/>
            <p:nvPr/>
          </p:nvSpPr>
          <p:spPr>
            <a:xfrm>
              <a:off x="380320" y="2111015"/>
              <a:ext cx="53624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F1</a:t>
              </a:r>
            </a:p>
          </p:txBody>
        </p:sp>
        <p:sp>
          <p:nvSpPr>
            <p:cNvPr id="65" name="ZoneTexte 64"/>
            <p:cNvSpPr txBox="1"/>
            <p:nvPr/>
          </p:nvSpPr>
          <p:spPr>
            <a:xfrm>
              <a:off x="1708656" y="2141413"/>
              <a:ext cx="51389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F1</a:t>
              </a:r>
            </a:p>
          </p:txBody>
        </p:sp>
        <p:sp>
          <p:nvSpPr>
            <p:cNvPr id="67" name="Arc 11"/>
            <p:cNvSpPr/>
            <p:nvPr/>
          </p:nvSpPr>
          <p:spPr>
            <a:xfrm>
              <a:off x="566848" y="2525701"/>
              <a:ext cx="1333220" cy="412567"/>
            </a:xfrm>
            <a:custGeom>
              <a:avLst/>
              <a:gdLst>
                <a:gd name="connsiteX0" fmla="*/ 14553 w 1656184"/>
                <a:gd name="connsiteY0" fmla="*/ 770214 h 1298128"/>
                <a:gd name="connsiteX1" fmla="*/ 422320 w 1656184"/>
                <a:gd name="connsiteY1" fmla="*/ 83264 h 1298128"/>
                <a:gd name="connsiteX2" fmla="*/ 1137238 w 1656184"/>
                <a:gd name="connsiteY2" fmla="*/ 46927 h 1298128"/>
                <a:gd name="connsiteX3" fmla="*/ 1656184 w 1656184"/>
                <a:gd name="connsiteY3" fmla="*/ 649064 h 1298128"/>
                <a:gd name="connsiteX4" fmla="*/ 828092 w 1656184"/>
                <a:gd name="connsiteY4" fmla="*/ 649064 h 1298128"/>
                <a:gd name="connsiteX5" fmla="*/ 14553 w 1656184"/>
                <a:gd name="connsiteY5" fmla="*/ 770214 h 1298128"/>
                <a:gd name="connsiteX0" fmla="*/ 14553 w 1656184"/>
                <a:gd name="connsiteY0" fmla="*/ 770214 h 1298128"/>
                <a:gd name="connsiteX1" fmla="*/ 422320 w 1656184"/>
                <a:gd name="connsiteY1" fmla="*/ 83264 h 1298128"/>
                <a:gd name="connsiteX2" fmla="*/ 1137238 w 1656184"/>
                <a:gd name="connsiteY2" fmla="*/ 46927 h 1298128"/>
                <a:gd name="connsiteX3" fmla="*/ 1656184 w 1656184"/>
                <a:gd name="connsiteY3" fmla="*/ 649064 h 1298128"/>
                <a:gd name="connsiteX0" fmla="*/ 14600 w 1668931"/>
                <a:gd name="connsiteY0" fmla="*/ 770214 h 770214"/>
                <a:gd name="connsiteX1" fmla="*/ 422367 w 1668931"/>
                <a:gd name="connsiteY1" fmla="*/ 83264 h 770214"/>
                <a:gd name="connsiteX2" fmla="*/ 1137285 w 1668931"/>
                <a:gd name="connsiteY2" fmla="*/ 46927 h 770214"/>
                <a:gd name="connsiteX3" fmla="*/ 1656231 w 1668931"/>
                <a:gd name="connsiteY3" fmla="*/ 649064 h 770214"/>
                <a:gd name="connsiteX4" fmla="*/ 828139 w 1668931"/>
                <a:gd name="connsiteY4" fmla="*/ 649064 h 770214"/>
                <a:gd name="connsiteX5" fmla="*/ 14600 w 1668931"/>
                <a:gd name="connsiteY5" fmla="*/ 770214 h 770214"/>
                <a:gd name="connsiteX0" fmla="*/ 14600 w 1668931"/>
                <a:gd name="connsiteY0" fmla="*/ 770214 h 770214"/>
                <a:gd name="connsiteX1" fmla="*/ 422367 w 1668931"/>
                <a:gd name="connsiteY1" fmla="*/ 83264 h 770214"/>
                <a:gd name="connsiteX2" fmla="*/ 1137285 w 1668931"/>
                <a:gd name="connsiteY2" fmla="*/ 46927 h 770214"/>
                <a:gd name="connsiteX3" fmla="*/ 1668931 w 1668931"/>
                <a:gd name="connsiteY3" fmla="*/ 737964 h 770214"/>
                <a:gd name="connsiteX0" fmla="*/ 14600 w 1668931"/>
                <a:gd name="connsiteY0" fmla="*/ 770214 h 5017552"/>
                <a:gd name="connsiteX1" fmla="*/ 422367 w 1668931"/>
                <a:gd name="connsiteY1" fmla="*/ 83264 h 5017552"/>
                <a:gd name="connsiteX2" fmla="*/ 1137285 w 1668931"/>
                <a:gd name="connsiteY2" fmla="*/ 46927 h 5017552"/>
                <a:gd name="connsiteX3" fmla="*/ 1656231 w 1668931"/>
                <a:gd name="connsiteY3" fmla="*/ 649064 h 5017552"/>
                <a:gd name="connsiteX4" fmla="*/ 808961 w 1668931"/>
                <a:gd name="connsiteY4" fmla="*/ 5017552 h 5017552"/>
                <a:gd name="connsiteX5" fmla="*/ 14600 w 1668931"/>
                <a:gd name="connsiteY5" fmla="*/ 770214 h 5017552"/>
                <a:gd name="connsiteX0" fmla="*/ 14600 w 1668931"/>
                <a:gd name="connsiteY0" fmla="*/ 770214 h 5017552"/>
                <a:gd name="connsiteX1" fmla="*/ 422367 w 1668931"/>
                <a:gd name="connsiteY1" fmla="*/ 83264 h 5017552"/>
                <a:gd name="connsiteX2" fmla="*/ 1137285 w 1668931"/>
                <a:gd name="connsiteY2" fmla="*/ 46927 h 5017552"/>
                <a:gd name="connsiteX3" fmla="*/ 1668931 w 1668931"/>
                <a:gd name="connsiteY3" fmla="*/ 737964 h 5017552"/>
                <a:gd name="connsiteX0" fmla="*/ 14600 w 1668931"/>
                <a:gd name="connsiteY0" fmla="*/ 7248644 h 7248644"/>
                <a:gd name="connsiteX1" fmla="*/ 422367 w 1668931"/>
                <a:gd name="connsiteY1" fmla="*/ 6561694 h 7248644"/>
                <a:gd name="connsiteX2" fmla="*/ 1137285 w 1668931"/>
                <a:gd name="connsiteY2" fmla="*/ 6525357 h 7248644"/>
                <a:gd name="connsiteX3" fmla="*/ 1656231 w 1668931"/>
                <a:gd name="connsiteY3" fmla="*/ 7127494 h 7248644"/>
                <a:gd name="connsiteX4" fmla="*/ 808961 w 1668931"/>
                <a:gd name="connsiteY4" fmla="*/ 0 h 7248644"/>
                <a:gd name="connsiteX5" fmla="*/ 14600 w 1668931"/>
                <a:gd name="connsiteY5" fmla="*/ 7248644 h 7248644"/>
                <a:gd name="connsiteX0" fmla="*/ 14600 w 1668931"/>
                <a:gd name="connsiteY0" fmla="*/ 7248644 h 7248644"/>
                <a:gd name="connsiteX1" fmla="*/ 422367 w 1668931"/>
                <a:gd name="connsiteY1" fmla="*/ 6561694 h 7248644"/>
                <a:gd name="connsiteX2" fmla="*/ 1137285 w 1668931"/>
                <a:gd name="connsiteY2" fmla="*/ 6525357 h 7248644"/>
                <a:gd name="connsiteX3" fmla="*/ 1668931 w 1668931"/>
                <a:gd name="connsiteY3" fmla="*/ 7216394 h 7248644"/>
                <a:gd name="connsiteX0" fmla="*/ 14600 w 1668931"/>
                <a:gd name="connsiteY0" fmla="*/ 770214 h 10535636"/>
                <a:gd name="connsiteX1" fmla="*/ 422367 w 1668931"/>
                <a:gd name="connsiteY1" fmla="*/ 83264 h 10535636"/>
                <a:gd name="connsiteX2" fmla="*/ 1137285 w 1668931"/>
                <a:gd name="connsiteY2" fmla="*/ 46927 h 10535636"/>
                <a:gd name="connsiteX3" fmla="*/ 1656231 w 1668931"/>
                <a:gd name="connsiteY3" fmla="*/ 649064 h 10535636"/>
                <a:gd name="connsiteX4" fmla="*/ 789783 w 1668931"/>
                <a:gd name="connsiteY4" fmla="*/ 10535636 h 10535636"/>
                <a:gd name="connsiteX5" fmla="*/ 14600 w 1668931"/>
                <a:gd name="connsiteY5" fmla="*/ 770214 h 10535636"/>
                <a:gd name="connsiteX0" fmla="*/ 14600 w 1668931"/>
                <a:gd name="connsiteY0" fmla="*/ 770214 h 10535636"/>
                <a:gd name="connsiteX1" fmla="*/ 422367 w 1668931"/>
                <a:gd name="connsiteY1" fmla="*/ 83264 h 10535636"/>
                <a:gd name="connsiteX2" fmla="*/ 1137285 w 1668931"/>
                <a:gd name="connsiteY2" fmla="*/ 46927 h 10535636"/>
                <a:gd name="connsiteX3" fmla="*/ 1668931 w 1668931"/>
                <a:gd name="connsiteY3" fmla="*/ 737964 h 10535636"/>
                <a:gd name="connsiteX0" fmla="*/ 14600 w 1668931"/>
                <a:gd name="connsiteY0" fmla="*/ 1052464 h 10817886"/>
                <a:gd name="connsiteX1" fmla="*/ 422367 w 1668931"/>
                <a:gd name="connsiteY1" fmla="*/ 365514 h 10817886"/>
                <a:gd name="connsiteX2" fmla="*/ 1137285 w 1668931"/>
                <a:gd name="connsiteY2" fmla="*/ 329177 h 10817886"/>
                <a:gd name="connsiteX3" fmla="*/ 1656231 w 1668931"/>
                <a:gd name="connsiteY3" fmla="*/ 931314 h 10817886"/>
                <a:gd name="connsiteX4" fmla="*/ 789783 w 1668931"/>
                <a:gd name="connsiteY4" fmla="*/ 10817886 h 10817886"/>
                <a:gd name="connsiteX5" fmla="*/ 14600 w 1668931"/>
                <a:gd name="connsiteY5" fmla="*/ 1052464 h 10817886"/>
                <a:gd name="connsiteX0" fmla="*/ 14600 w 1668931"/>
                <a:gd name="connsiteY0" fmla="*/ 1052464 h 10817886"/>
                <a:gd name="connsiteX1" fmla="*/ 422367 w 1668931"/>
                <a:gd name="connsiteY1" fmla="*/ 365514 h 10817886"/>
                <a:gd name="connsiteX2" fmla="*/ 907155 w 1668931"/>
                <a:gd name="connsiteY2" fmla="*/ 7226760 h 10817886"/>
                <a:gd name="connsiteX3" fmla="*/ 1668931 w 1668931"/>
                <a:gd name="connsiteY3" fmla="*/ 1020214 h 10817886"/>
                <a:gd name="connsiteX0" fmla="*/ 14600 w 1668931"/>
                <a:gd name="connsiteY0" fmla="*/ 1052464 h 7227872"/>
                <a:gd name="connsiteX1" fmla="*/ 422367 w 1668931"/>
                <a:gd name="connsiteY1" fmla="*/ 365514 h 7227872"/>
                <a:gd name="connsiteX2" fmla="*/ 1137285 w 1668931"/>
                <a:gd name="connsiteY2" fmla="*/ 329177 h 7227872"/>
                <a:gd name="connsiteX3" fmla="*/ 1656231 w 1668931"/>
                <a:gd name="connsiteY3" fmla="*/ 931314 h 7227872"/>
                <a:gd name="connsiteX4" fmla="*/ 14600 w 1668931"/>
                <a:gd name="connsiteY4" fmla="*/ 1052464 h 7227872"/>
                <a:gd name="connsiteX0" fmla="*/ 14600 w 1668931"/>
                <a:gd name="connsiteY0" fmla="*/ 1052464 h 7227872"/>
                <a:gd name="connsiteX1" fmla="*/ 422367 w 1668931"/>
                <a:gd name="connsiteY1" fmla="*/ 365514 h 7227872"/>
                <a:gd name="connsiteX2" fmla="*/ 907155 w 1668931"/>
                <a:gd name="connsiteY2" fmla="*/ 7226760 h 7227872"/>
                <a:gd name="connsiteX3" fmla="*/ 1668931 w 1668931"/>
                <a:gd name="connsiteY3" fmla="*/ 1020214 h 7227872"/>
                <a:gd name="connsiteX0" fmla="*/ 14600 w 1668931"/>
                <a:gd name="connsiteY0" fmla="*/ 1052464 h 7292260"/>
                <a:gd name="connsiteX1" fmla="*/ 422367 w 1668931"/>
                <a:gd name="connsiteY1" fmla="*/ 365514 h 7292260"/>
                <a:gd name="connsiteX2" fmla="*/ 1137285 w 1668931"/>
                <a:gd name="connsiteY2" fmla="*/ 329177 h 7292260"/>
                <a:gd name="connsiteX3" fmla="*/ 1656231 w 1668931"/>
                <a:gd name="connsiteY3" fmla="*/ 931314 h 7292260"/>
                <a:gd name="connsiteX4" fmla="*/ 14600 w 1668931"/>
                <a:gd name="connsiteY4" fmla="*/ 1052464 h 7292260"/>
                <a:gd name="connsiteX0" fmla="*/ 14600 w 1668931"/>
                <a:gd name="connsiteY0" fmla="*/ 1052464 h 7292260"/>
                <a:gd name="connsiteX1" fmla="*/ 422367 w 1668931"/>
                <a:gd name="connsiteY1" fmla="*/ 365514 h 7292260"/>
                <a:gd name="connsiteX2" fmla="*/ 907155 w 1668931"/>
                <a:gd name="connsiteY2" fmla="*/ 7226760 h 7292260"/>
                <a:gd name="connsiteX3" fmla="*/ 1323899 w 1668931"/>
                <a:gd name="connsiteY3" fmla="*/ 1796986 h 7292260"/>
                <a:gd name="connsiteX4" fmla="*/ 1668931 w 1668931"/>
                <a:gd name="connsiteY4" fmla="*/ 1020214 h 7292260"/>
                <a:gd name="connsiteX0" fmla="*/ 14600 w 1668931"/>
                <a:gd name="connsiteY0" fmla="*/ 1052464 h 7283028"/>
                <a:gd name="connsiteX1" fmla="*/ 422367 w 1668931"/>
                <a:gd name="connsiteY1" fmla="*/ 365514 h 7283028"/>
                <a:gd name="connsiteX2" fmla="*/ 1137285 w 1668931"/>
                <a:gd name="connsiteY2" fmla="*/ 329177 h 7283028"/>
                <a:gd name="connsiteX3" fmla="*/ 1656231 w 1668931"/>
                <a:gd name="connsiteY3" fmla="*/ 931314 h 7283028"/>
                <a:gd name="connsiteX4" fmla="*/ 14600 w 1668931"/>
                <a:gd name="connsiteY4" fmla="*/ 1052464 h 7283028"/>
                <a:gd name="connsiteX0" fmla="*/ 14600 w 1668931"/>
                <a:gd name="connsiteY0" fmla="*/ 1052464 h 7283028"/>
                <a:gd name="connsiteX1" fmla="*/ 422367 w 1668931"/>
                <a:gd name="connsiteY1" fmla="*/ 365514 h 7283028"/>
                <a:gd name="connsiteX2" fmla="*/ 907155 w 1668931"/>
                <a:gd name="connsiteY2" fmla="*/ 7226760 h 7283028"/>
                <a:gd name="connsiteX3" fmla="*/ 1323899 w 1668931"/>
                <a:gd name="connsiteY3" fmla="*/ 877308 h 7283028"/>
                <a:gd name="connsiteX4" fmla="*/ 1668931 w 1668931"/>
                <a:gd name="connsiteY4" fmla="*/ 1020214 h 7283028"/>
                <a:gd name="connsiteX0" fmla="*/ 14600 w 1841529"/>
                <a:gd name="connsiteY0" fmla="*/ 1052464 h 7283028"/>
                <a:gd name="connsiteX1" fmla="*/ 422367 w 1841529"/>
                <a:gd name="connsiteY1" fmla="*/ 365514 h 7283028"/>
                <a:gd name="connsiteX2" fmla="*/ 1137285 w 1841529"/>
                <a:gd name="connsiteY2" fmla="*/ 329177 h 7283028"/>
                <a:gd name="connsiteX3" fmla="*/ 1656231 w 1841529"/>
                <a:gd name="connsiteY3" fmla="*/ 931314 h 7283028"/>
                <a:gd name="connsiteX4" fmla="*/ 14600 w 1841529"/>
                <a:gd name="connsiteY4" fmla="*/ 1052464 h 7283028"/>
                <a:gd name="connsiteX0" fmla="*/ 14600 w 1841529"/>
                <a:gd name="connsiteY0" fmla="*/ 1052464 h 7283028"/>
                <a:gd name="connsiteX1" fmla="*/ 422367 w 1841529"/>
                <a:gd name="connsiteY1" fmla="*/ 365514 h 7283028"/>
                <a:gd name="connsiteX2" fmla="*/ 907155 w 1841529"/>
                <a:gd name="connsiteY2" fmla="*/ 7226760 h 7283028"/>
                <a:gd name="connsiteX3" fmla="*/ 1323899 w 1841529"/>
                <a:gd name="connsiteY3" fmla="*/ 877308 h 7283028"/>
                <a:gd name="connsiteX4" fmla="*/ 1841529 w 1841529"/>
                <a:gd name="connsiteY4" fmla="*/ 6308363 h 7283028"/>
                <a:gd name="connsiteX0" fmla="*/ 14600 w 1841529"/>
                <a:gd name="connsiteY0" fmla="*/ 1052464 h 7279574"/>
                <a:gd name="connsiteX1" fmla="*/ 422367 w 1841529"/>
                <a:gd name="connsiteY1" fmla="*/ 365514 h 7279574"/>
                <a:gd name="connsiteX2" fmla="*/ 1137285 w 1841529"/>
                <a:gd name="connsiteY2" fmla="*/ 329177 h 7279574"/>
                <a:gd name="connsiteX3" fmla="*/ 1656231 w 1841529"/>
                <a:gd name="connsiteY3" fmla="*/ 931314 h 7279574"/>
                <a:gd name="connsiteX4" fmla="*/ 14600 w 1841529"/>
                <a:gd name="connsiteY4" fmla="*/ 1052464 h 7279574"/>
                <a:gd name="connsiteX0" fmla="*/ 14600 w 1841529"/>
                <a:gd name="connsiteY0" fmla="*/ 1052464 h 7279574"/>
                <a:gd name="connsiteX1" fmla="*/ 422367 w 1841529"/>
                <a:gd name="connsiteY1" fmla="*/ 365514 h 7279574"/>
                <a:gd name="connsiteX2" fmla="*/ 907155 w 1841529"/>
                <a:gd name="connsiteY2" fmla="*/ 7226760 h 7279574"/>
                <a:gd name="connsiteX3" fmla="*/ 1323899 w 1841529"/>
                <a:gd name="connsiteY3" fmla="*/ 877308 h 7279574"/>
                <a:gd name="connsiteX4" fmla="*/ 1630739 w 1841529"/>
                <a:gd name="connsiteY4" fmla="*/ 2256834 h 7279574"/>
                <a:gd name="connsiteX5" fmla="*/ 1841529 w 1841529"/>
                <a:gd name="connsiteY5" fmla="*/ 6308363 h 7279574"/>
                <a:gd name="connsiteX0" fmla="*/ 46484 w 1873413"/>
                <a:gd name="connsiteY0" fmla="*/ 770215 h 6997325"/>
                <a:gd name="connsiteX1" fmla="*/ 454251 w 1873413"/>
                <a:gd name="connsiteY1" fmla="*/ 83265 h 6997325"/>
                <a:gd name="connsiteX2" fmla="*/ 1169169 w 1873413"/>
                <a:gd name="connsiteY2" fmla="*/ 46928 h 6997325"/>
                <a:gd name="connsiteX3" fmla="*/ 1688115 w 1873413"/>
                <a:gd name="connsiteY3" fmla="*/ 649065 h 6997325"/>
                <a:gd name="connsiteX4" fmla="*/ 46484 w 1873413"/>
                <a:gd name="connsiteY4" fmla="*/ 770215 h 6997325"/>
                <a:gd name="connsiteX0" fmla="*/ 8129 w 1873413"/>
                <a:gd name="connsiteY0" fmla="*/ 6058375 h 6997325"/>
                <a:gd name="connsiteX1" fmla="*/ 454251 w 1873413"/>
                <a:gd name="connsiteY1" fmla="*/ 83265 h 6997325"/>
                <a:gd name="connsiteX2" fmla="*/ 939039 w 1873413"/>
                <a:gd name="connsiteY2" fmla="*/ 6944511 h 6997325"/>
                <a:gd name="connsiteX3" fmla="*/ 1355783 w 1873413"/>
                <a:gd name="connsiteY3" fmla="*/ 595059 h 6997325"/>
                <a:gd name="connsiteX4" fmla="*/ 1662623 w 1873413"/>
                <a:gd name="connsiteY4" fmla="*/ 1974585 h 6997325"/>
                <a:gd name="connsiteX5" fmla="*/ 1873413 w 1873413"/>
                <a:gd name="connsiteY5" fmla="*/ 6026114 h 6997325"/>
                <a:gd name="connsiteX0" fmla="*/ 46484 w 1873413"/>
                <a:gd name="connsiteY0" fmla="*/ 787736 h 7014846"/>
                <a:gd name="connsiteX1" fmla="*/ 454251 w 1873413"/>
                <a:gd name="connsiteY1" fmla="*/ 100786 h 7014846"/>
                <a:gd name="connsiteX2" fmla="*/ 1169169 w 1873413"/>
                <a:gd name="connsiteY2" fmla="*/ 64449 h 7014846"/>
                <a:gd name="connsiteX3" fmla="*/ 46484 w 1873413"/>
                <a:gd name="connsiteY3" fmla="*/ 787736 h 7014846"/>
                <a:gd name="connsiteX0" fmla="*/ 8129 w 1873413"/>
                <a:gd name="connsiteY0" fmla="*/ 6075896 h 7014846"/>
                <a:gd name="connsiteX1" fmla="*/ 454251 w 1873413"/>
                <a:gd name="connsiteY1" fmla="*/ 100786 h 7014846"/>
                <a:gd name="connsiteX2" fmla="*/ 939039 w 1873413"/>
                <a:gd name="connsiteY2" fmla="*/ 6962032 h 7014846"/>
                <a:gd name="connsiteX3" fmla="*/ 1355783 w 1873413"/>
                <a:gd name="connsiteY3" fmla="*/ 612580 h 7014846"/>
                <a:gd name="connsiteX4" fmla="*/ 1662623 w 1873413"/>
                <a:gd name="connsiteY4" fmla="*/ 1992106 h 7014846"/>
                <a:gd name="connsiteX5" fmla="*/ 1873413 w 1873413"/>
                <a:gd name="connsiteY5" fmla="*/ 6043635 h 7014846"/>
                <a:gd name="connsiteX0" fmla="*/ 49946 w 1876875"/>
                <a:gd name="connsiteY0" fmla="*/ 787736 h 7014846"/>
                <a:gd name="connsiteX1" fmla="*/ 457713 w 1876875"/>
                <a:gd name="connsiteY1" fmla="*/ 100786 h 7014846"/>
                <a:gd name="connsiteX2" fmla="*/ 1172631 w 1876875"/>
                <a:gd name="connsiteY2" fmla="*/ 64449 h 7014846"/>
                <a:gd name="connsiteX3" fmla="*/ 131880 w 1876875"/>
                <a:gd name="connsiteY3" fmla="*/ 382673 h 7014846"/>
                <a:gd name="connsiteX4" fmla="*/ 49946 w 1876875"/>
                <a:gd name="connsiteY4" fmla="*/ 787736 h 7014846"/>
                <a:gd name="connsiteX0" fmla="*/ 11591 w 1876875"/>
                <a:gd name="connsiteY0" fmla="*/ 6075896 h 7014846"/>
                <a:gd name="connsiteX1" fmla="*/ 457713 w 1876875"/>
                <a:gd name="connsiteY1" fmla="*/ 100786 h 7014846"/>
                <a:gd name="connsiteX2" fmla="*/ 942501 w 1876875"/>
                <a:gd name="connsiteY2" fmla="*/ 6962032 h 7014846"/>
                <a:gd name="connsiteX3" fmla="*/ 1359245 w 1876875"/>
                <a:gd name="connsiteY3" fmla="*/ 612580 h 7014846"/>
                <a:gd name="connsiteX4" fmla="*/ 1666085 w 1876875"/>
                <a:gd name="connsiteY4" fmla="*/ 1992106 h 7014846"/>
                <a:gd name="connsiteX5" fmla="*/ 1876875 w 1876875"/>
                <a:gd name="connsiteY5" fmla="*/ 6043635 h 7014846"/>
                <a:gd name="connsiteX0" fmla="*/ 128419 w 1873414"/>
                <a:gd name="connsiteY0" fmla="*/ 371487 h 7003660"/>
                <a:gd name="connsiteX1" fmla="*/ 454252 w 1873414"/>
                <a:gd name="connsiteY1" fmla="*/ 89600 h 7003660"/>
                <a:gd name="connsiteX2" fmla="*/ 1169170 w 1873414"/>
                <a:gd name="connsiteY2" fmla="*/ 53263 h 7003660"/>
                <a:gd name="connsiteX3" fmla="*/ 128419 w 1873414"/>
                <a:gd name="connsiteY3" fmla="*/ 371487 h 7003660"/>
                <a:gd name="connsiteX0" fmla="*/ 8130 w 1873414"/>
                <a:gd name="connsiteY0" fmla="*/ 6064710 h 7003660"/>
                <a:gd name="connsiteX1" fmla="*/ 454252 w 1873414"/>
                <a:gd name="connsiteY1" fmla="*/ 89600 h 7003660"/>
                <a:gd name="connsiteX2" fmla="*/ 939040 w 1873414"/>
                <a:gd name="connsiteY2" fmla="*/ 6950846 h 7003660"/>
                <a:gd name="connsiteX3" fmla="*/ 1355784 w 1873414"/>
                <a:gd name="connsiteY3" fmla="*/ 601394 h 7003660"/>
                <a:gd name="connsiteX4" fmla="*/ 1662624 w 1873414"/>
                <a:gd name="connsiteY4" fmla="*/ 1980920 h 7003660"/>
                <a:gd name="connsiteX5" fmla="*/ 1873414 w 1873414"/>
                <a:gd name="connsiteY5" fmla="*/ 6032449 h 7003660"/>
                <a:gd name="connsiteX0" fmla="*/ 1169170 w 1873414"/>
                <a:gd name="connsiteY0" fmla="*/ -6 h 6950391"/>
                <a:gd name="connsiteX1" fmla="*/ 454252 w 1873414"/>
                <a:gd name="connsiteY1" fmla="*/ 36331 h 6950391"/>
                <a:gd name="connsiteX2" fmla="*/ 1169170 w 1873414"/>
                <a:gd name="connsiteY2" fmla="*/ -6 h 6950391"/>
                <a:gd name="connsiteX0" fmla="*/ 8130 w 1873414"/>
                <a:gd name="connsiteY0" fmla="*/ 6011441 h 6950391"/>
                <a:gd name="connsiteX1" fmla="*/ 454252 w 1873414"/>
                <a:gd name="connsiteY1" fmla="*/ 36331 h 6950391"/>
                <a:gd name="connsiteX2" fmla="*/ 939040 w 1873414"/>
                <a:gd name="connsiteY2" fmla="*/ 6897577 h 6950391"/>
                <a:gd name="connsiteX3" fmla="*/ 1355784 w 1873414"/>
                <a:gd name="connsiteY3" fmla="*/ 548125 h 6950391"/>
                <a:gd name="connsiteX4" fmla="*/ 1662624 w 1873414"/>
                <a:gd name="connsiteY4" fmla="*/ 1927651 h 6950391"/>
                <a:gd name="connsiteX5" fmla="*/ 1873414 w 1873414"/>
                <a:gd name="connsiteY5" fmla="*/ 5979180 h 6950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3414" h="6950391" stroke="0" extrusionOk="0">
                  <a:moveTo>
                    <a:pt x="1169170" y="-6"/>
                  </a:moveTo>
                  <a:lnTo>
                    <a:pt x="454252" y="36331"/>
                  </a:lnTo>
                  <a:lnTo>
                    <a:pt x="1169170" y="-6"/>
                  </a:lnTo>
                  <a:close/>
                </a:path>
                <a:path w="1873414" h="6950391" fill="none">
                  <a:moveTo>
                    <a:pt x="8130" y="6011441"/>
                  </a:moveTo>
                  <a:cubicBezTo>
                    <a:pt x="-58252" y="5737583"/>
                    <a:pt x="299100" y="-111358"/>
                    <a:pt x="454252" y="36331"/>
                  </a:cubicBezTo>
                  <a:cubicBezTo>
                    <a:pt x="609404" y="184020"/>
                    <a:pt x="782392" y="6199159"/>
                    <a:pt x="939040" y="6897577"/>
                  </a:cubicBezTo>
                  <a:cubicBezTo>
                    <a:pt x="1095688" y="7595995"/>
                    <a:pt x="1235187" y="1146528"/>
                    <a:pt x="1355784" y="548125"/>
                  </a:cubicBezTo>
                  <a:cubicBezTo>
                    <a:pt x="1476381" y="-50278"/>
                    <a:pt x="1576352" y="1022475"/>
                    <a:pt x="1662624" y="1927651"/>
                  </a:cubicBezTo>
                  <a:cubicBezTo>
                    <a:pt x="1748896" y="2832827"/>
                    <a:pt x="1838282" y="5533843"/>
                    <a:pt x="1873414" y="5979180"/>
                  </a:cubicBezTo>
                </a:path>
              </a:pathLst>
            </a:custGeom>
            <a:ln w="38100">
              <a:headEnd type="triangl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Forme libre 74"/>
            <p:cNvSpPr/>
            <p:nvPr/>
          </p:nvSpPr>
          <p:spPr>
            <a:xfrm flipV="1">
              <a:off x="402414" y="2507866"/>
              <a:ext cx="1865243" cy="4659"/>
            </a:xfrm>
            <a:custGeom>
              <a:avLst/>
              <a:gdLst>
                <a:gd name="connsiteX0" fmla="*/ 1320800 w 1320800"/>
                <a:gd name="connsiteY0" fmla="*/ 165100 h 292100"/>
                <a:gd name="connsiteX1" fmla="*/ 609600 w 1320800"/>
                <a:gd name="connsiteY1" fmla="*/ 0 h 292100"/>
                <a:gd name="connsiteX2" fmla="*/ 0 w 1320800"/>
                <a:gd name="connsiteY2" fmla="*/ 292100 h 292100"/>
                <a:gd name="connsiteX0" fmla="*/ 1384300 w 1384300"/>
                <a:gd name="connsiteY0" fmla="*/ 165100 h 266700"/>
                <a:gd name="connsiteX1" fmla="*/ 673100 w 1384300"/>
                <a:gd name="connsiteY1" fmla="*/ 0 h 266700"/>
                <a:gd name="connsiteX2" fmla="*/ 0 w 1384300"/>
                <a:gd name="connsiteY2" fmla="*/ 266700 h 266700"/>
                <a:gd name="connsiteX0" fmla="*/ 1404720 w 1404720"/>
                <a:gd name="connsiteY0" fmla="*/ 239519 h 266700"/>
                <a:gd name="connsiteX1" fmla="*/ 673100 w 1404720"/>
                <a:gd name="connsiteY1" fmla="*/ 0 h 266700"/>
                <a:gd name="connsiteX2" fmla="*/ 0 w 1404720"/>
                <a:gd name="connsiteY2" fmla="*/ 266700 h 266700"/>
                <a:gd name="connsiteX0" fmla="*/ 1404720 w 1404720"/>
                <a:gd name="connsiteY0" fmla="*/ -3 h 27178"/>
                <a:gd name="connsiteX1" fmla="*/ 0 w 1404720"/>
                <a:gd name="connsiteY1" fmla="*/ 27178 h 27178"/>
              </a:gdLst>
              <a:ahLst/>
              <a:cxnLst>
                <a:cxn ang="0">
                  <a:pos x="connsiteX0" y="connsiteY0"/>
                </a:cxn>
                <a:cxn ang="0">
                  <a:pos x="connsiteX1" y="connsiteY1"/>
                </a:cxn>
              </a:cxnLst>
              <a:rect l="l" t="t" r="r" b="b"/>
              <a:pathLst>
                <a:path w="1404720" h="27178">
                  <a:moveTo>
                    <a:pt x="1404720" y="-3"/>
                  </a:moveTo>
                  <a:lnTo>
                    <a:pt x="0" y="27178"/>
                  </a:lnTo>
                </a:path>
              </a:pathLst>
            </a:custGeom>
            <a:noFill/>
            <a:ln>
              <a:solidFill>
                <a:srgbClr val="FF0000"/>
              </a:solidFill>
              <a:headEnd type="triangl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76" name="Connecteur droit avec flèche 75"/>
            <p:cNvCxnSpPr/>
            <p:nvPr/>
          </p:nvCxnSpPr>
          <p:spPr>
            <a:xfrm>
              <a:off x="1286233" y="2533239"/>
              <a:ext cx="16839" cy="28173"/>
            </a:xfrm>
            <a:prstGeom prst="straightConnector1">
              <a:avLst/>
            </a:prstGeom>
            <a:ln w="38100">
              <a:solidFill>
                <a:srgbClr val="FF0000"/>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79" name="ZoneTexte 78"/>
            <p:cNvSpPr txBox="1"/>
            <p:nvPr/>
          </p:nvSpPr>
          <p:spPr>
            <a:xfrm>
              <a:off x="955592" y="2926685"/>
              <a:ext cx="73608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F2=0</a:t>
              </a:r>
            </a:p>
          </p:txBody>
        </p:sp>
        <p:sp>
          <p:nvSpPr>
            <p:cNvPr id="80" name="ZoneTexte 79"/>
            <p:cNvSpPr txBox="1"/>
            <p:nvPr/>
          </p:nvSpPr>
          <p:spPr>
            <a:xfrm>
              <a:off x="3043824" y="2638653"/>
              <a:ext cx="73608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F3≈0</a:t>
              </a:r>
            </a:p>
          </p:txBody>
        </p:sp>
      </p:grpSp>
      <p:sp>
        <p:nvSpPr>
          <p:cNvPr id="4" name="ZoneTexte 3">
            <a:extLst>
              <a:ext uri="{FF2B5EF4-FFF2-40B4-BE49-F238E27FC236}">
                <a16:creationId xmlns:a16="http://schemas.microsoft.com/office/drawing/2014/main" id="{1996085D-1EFF-03E4-DFCE-9EB558BA6697}"/>
              </a:ext>
            </a:extLst>
          </p:cNvPr>
          <p:cNvSpPr txBox="1"/>
          <p:nvPr/>
        </p:nvSpPr>
        <p:spPr>
          <a:xfrm>
            <a:off x="857792" y="197253"/>
            <a:ext cx="846167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prstClr val="black"/>
                </a:solidFill>
                <a:effectLst/>
                <a:uLnTx/>
                <a:uFillTx/>
                <a:latin typeface="Calibri"/>
                <a:ea typeface="+mn-ea"/>
                <a:cs typeface="+mn-cs"/>
              </a:rPr>
              <a:t>CARACTÉRISTIQUES DE LA COMPRESSION DES JAMBE SELON LES MOYENS PHYSIQUES</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79015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e 99"/>
          <p:cNvGrpSpPr/>
          <p:nvPr/>
        </p:nvGrpSpPr>
        <p:grpSpPr>
          <a:xfrm rot="2703645">
            <a:off x="477543" y="1394442"/>
            <a:ext cx="1972096" cy="1839751"/>
            <a:chOff x="1523914" y="2184000"/>
            <a:chExt cx="1252016" cy="1263687"/>
          </a:xfrm>
        </p:grpSpPr>
        <p:sp>
          <p:nvSpPr>
            <p:cNvPr id="101" name="Ellipse 100"/>
            <p:cNvSpPr/>
            <p:nvPr/>
          </p:nvSpPr>
          <p:spPr>
            <a:xfrm>
              <a:off x="1550229" y="2210386"/>
              <a:ext cx="1185843" cy="1197359"/>
            </a:xfrm>
            <a:prstGeom prst="ellipse">
              <a:avLst/>
            </a:prstGeom>
            <a:solidFill>
              <a:schemeClr val="bg1"/>
            </a:solidFill>
            <a:ln>
              <a:solidFill>
                <a:srgbClr val="FF0000"/>
              </a:solidFill>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Calibri"/>
                <a:ea typeface="+mn-ea"/>
                <a:cs typeface="+mn-cs"/>
              </a:endParaRPr>
            </a:p>
          </p:txBody>
        </p:sp>
        <p:sp>
          <p:nvSpPr>
            <p:cNvPr id="102" name="Ellipse 101"/>
            <p:cNvSpPr/>
            <p:nvPr/>
          </p:nvSpPr>
          <p:spPr>
            <a:xfrm>
              <a:off x="1523914" y="2184000"/>
              <a:ext cx="1252016" cy="1263687"/>
            </a:xfrm>
            <a:prstGeom prst="ellipse">
              <a:avLst/>
            </a:prstGeom>
            <a:noFill/>
            <a:ln w="50800">
              <a:solidFill>
                <a:schemeClr val="tx2"/>
              </a:solidFill>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Calibri"/>
                <a:ea typeface="+mn-ea"/>
                <a:cs typeface="+mn-cs"/>
              </a:endParaRPr>
            </a:p>
          </p:txBody>
        </p:sp>
        <p:cxnSp>
          <p:nvCxnSpPr>
            <p:cNvPr id="103" name="Connecteur droit avec flèche 102"/>
            <p:cNvCxnSpPr/>
            <p:nvPr/>
          </p:nvCxnSpPr>
          <p:spPr>
            <a:xfrm rot="18896355" flipH="1">
              <a:off x="2370136" y="2403388"/>
              <a:ext cx="213007" cy="14551"/>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104" name="Connecteur droit avec flèche 103"/>
            <p:cNvCxnSpPr/>
            <p:nvPr/>
          </p:nvCxnSpPr>
          <p:spPr>
            <a:xfrm rot="18896355" flipV="1">
              <a:off x="1741252" y="3204984"/>
              <a:ext cx="194989" cy="429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105" name="Connecteur droit avec flèche 104"/>
            <p:cNvCxnSpPr/>
            <p:nvPr/>
          </p:nvCxnSpPr>
          <p:spPr>
            <a:xfrm rot="18896355" flipH="1">
              <a:off x="1771257" y="2338306"/>
              <a:ext cx="1563" cy="172977"/>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106" name="Connecteur droit avec flèche 105"/>
            <p:cNvCxnSpPr/>
            <p:nvPr/>
          </p:nvCxnSpPr>
          <p:spPr>
            <a:xfrm flipH="1" flipV="1">
              <a:off x="2455922" y="3096513"/>
              <a:ext cx="118230" cy="174307"/>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grpSp>
      <p:pic>
        <p:nvPicPr>
          <p:cNvPr id="32" name="Picture 2" descr="C:\Users\darty\Dropbox\dossiers communs 2 ordinateurs\compression Vasculab\anatomie M Inf\mollet.jp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8011" t="14300" r="39915" b="60434"/>
          <a:stretch/>
        </p:blipFill>
        <p:spPr bwMode="auto">
          <a:xfrm>
            <a:off x="2470104" y="1278976"/>
            <a:ext cx="2131570" cy="1951034"/>
          </a:xfrm>
          <a:prstGeom prst="rect">
            <a:avLst/>
          </a:prstGeom>
          <a:solidFill>
            <a:schemeClr val="tx2">
              <a:lumMod val="60000"/>
              <a:lumOff val="40000"/>
            </a:schemeClr>
          </a:solidFill>
          <a:ln>
            <a:noFill/>
          </a:ln>
        </p:spPr>
      </p:pic>
      <p:sp>
        <p:nvSpPr>
          <p:cNvPr id="35" name="ZoneTexte 34"/>
          <p:cNvSpPr txBox="1"/>
          <p:nvPr/>
        </p:nvSpPr>
        <p:spPr>
          <a:xfrm>
            <a:off x="167545" y="247309"/>
            <a:ext cx="7625448"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4F81BD">
                    <a:lumMod val="75000"/>
                  </a:srgbClr>
                </a:solidFill>
                <a:effectLst/>
                <a:uLnTx/>
                <a:uFillTx/>
                <a:latin typeface="Calibri"/>
                <a:ea typeface="+mn-ea"/>
                <a:cs typeface="+mn-cs"/>
              </a:rPr>
              <a:t>	</a:t>
            </a:r>
            <a:r>
              <a:rPr kumimoji="0" lang="en-US" sz="2400" b="1" i="0" u="none" strike="noStrike" kern="1200" cap="none" spc="0" normalizeH="0" baseline="0" noProof="0" dirty="0">
                <a:ln>
                  <a:noFill/>
                </a:ln>
                <a:solidFill>
                  <a:srgbClr val="4F81BD">
                    <a:lumMod val="75000"/>
                  </a:srgbClr>
                </a:solidFill>
                <a:effectLst/>
                <a:uLnTx/>
                <a:uFillTx/>
                <a:latin typeface="Calibri"/>
                <a:ea typeface="+mn-ea"/>
                <a:cs typeface="+mn-cs"/>
              </a:rPr>
              <a:t>Distribution et correction des pressions </a:t>
            </a:r>
            <a:r>
              <a:rPr kumimoji="0" lang="en-US" sz="2400" b="1" i="0" u="none" strike="noStrike" kern="1200" cap="none" spc="0" normalizeH="0" baseline="0" noProof="0" dirty="0" err="1">
                <a:ln>
                  <a:noFill/>
                </a:ln>
                <a:solidFill>
                  <a:srgbClr val="4F81BD">
                    <a:lumMod val="75000"/>
                  </a:srgbClr>
                </a:solidFill>
                <a:effectLst/>
                <a:uLnTx/>
                <a:uFillTx/>
                <a:latin typeface="Calibri"/>
                <a:ea typeface="+mn-ea"/>
                <a:cs typeface="+mn-cs"/>
              </a:rPr>
              <a:t>selon</a:t>
            </a:r>
            <a:r>
              <a:rPr kumimoji="0" lang="en-US" sz="2400" b="1" i="0" u="none" strike="noStrike" kern="1200" cap="none" spc="0" normalizeH="0" baseline="0" noProof="0" dirty="0">
                <a:ln>
                  <a:noFill/>
                </a:ln>
                <a:solidFill>
                  <a:srgbClr val="4F81BD">
                    <a:lumMod val="75000"/>
                  </a:srgbClr>
                </a:solidFill>
                <a:effectLst/>
                <a:uLnTx/>
                <a:uFillTx/>
                <a:latin typeface="Calibri"/>
                <a:ea typeface="+mn-ea"/>
                <a:cs typeface="+mn-cs"/>
              </a:rPr>
              <a:t> la </a:t>
            </a:r>
            <a:r>
              <a:rPr kumimoji="0" lang="en-US" sz="2400" b="1" i="0" u="none" strike="noStrike" kern="1200" cap="none" spc="0" normalizeH="0" baseline="0" noProof="0" dirty="0" err="1">
                <a:ln>
                  <a:noFill/>
                </a:ln>
                <a:solidFill>
                  <a:srgbClr val="4F81BD">
                    <a:lumMod val="75000"/>
                  </a:srgbClr>
                </a:solidFill>
                <a:effectLst/>
                <a:uLnTx/>
                <a:uFillTx/>
                <a:latin typeface="Calibri"/>
                <a:ea typeface="+mn-ea"/>
                <a:cs typeface="+mn-cs"/>
              </a:rPr>
              <a:t>circuarité</a:t>
            </a:r>
            <a:r>
              <a:rPr kumimoji="0" lang="en-US" sz="2400" b="1" i="0" u="none" strike="noStrike" kern="1200" cap="none" spc="0" normalizeH="0" baseline="0" noProof="0" dirty="0">
                <a:ln>
                  <a:noFill/>
                </a:ln>
                <a:solidFill>
                  <a:srgbClr val="4F81BD">
                    <a:lumMod val="75000"/>
                  </a:srgbClr>
                </a:solidFill>
                <a:effectLst/>
                <a:uLnTx/>
                <a:uFillTx/>
                <a:latin typeface="Calibri"/>
                <a:ea typeface="+mn-ea"/>
                <a:cs typeface="+mn-cs"/>
              </a:rPr>
              <a:t> du </a:t>
            </a:r>
            <a:r>
              <a:rPr kumimoji="0" lang="en-US" sz="2400" b="1" i="0" u="none" strike="noStrike" kern="1200" cap="none" spc="0" normalizeH="0" baseline="0" noProof="0" dirty="0" err="1">
                <a:ln>
                  <a:noFill/>
                </a:ln>
                <a:solidFill>
                  <a:srgbClr val="4F81BD">
                    <a:lumMod val="75000"/>
                  </a:srgbClr>
                </a:solidFill>
                <a:effectLst/>
                <a:uLnTx/>
                <a:uFillTx/>
                <a:latin typeface="Calibri"/>
                <a:ea typeface="+mn-ea"/>
                <a:cs typeface="+mn-cs"/>
              </a:rPr>
              <a:t>membre</a:t>
            </a:r>
            <a:r>
              <a:rPr kumimoji="0" lang="en-US" sz="2400" b="1" i="0" u="none" strike="noStrike" kern="1200" cap="none" spc="0" normalizeH="0" baseline="0" noProof="0" dirty="0">
                <a:ln>
                  <a:noFill/>
                </a:ln>
                <a:solidFill>
                  <a:srgbClr val="4F81BD">
                    <a:lumMod val="75000"/>
                  </a:srgbClr>
                </a:solidFill>
                <a:effectLst/>
                <a:uLnTx/>
                <a:uFillTx/>
                <a:latin typeface="Calibri"/>
                <a:ea typeface="+mn-ea"/>
                <a:cs typeface="+mn-cs"/>
              </a:rPr>
              <a:t> </a:t>
            </a:r>
          </a:p>
        </p:txBody>
      </p:sp>
      <p:sp>
        <p:nvSpPr>
          <p:cNvPr id="125" name="ZoneTexte 124">
            <a:extLst>
              <a:ext uri="{FF2B5EF4-FFF2-40B4-BE49-F238E27FC236}">
                <a16:creationId xmlns:a16="http://schemas.microsoft.com/office/drawing/2014/main" id="{00905CD3-6D46-1BA7-8312-048CCFB9A0AC}"/>
              </a:ext>
            </a:extLst>
          </p:cNvPr>
          <p:cNvSpPr txBox="1"/>
          <p:nvPr/>
        </p:nvSpPr>
        <p:spPr>
          <a:xfrm>
            <a:off x="567368" y="3526075"/>
            <a:ext cx="7821055"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4F81BD">
                    <a:lumMod val="75000"/>
                  </a:srgbClr>
                </a:solidFill>
                <a:effectLst/>
                <a:uLnTx/>
                <a:uFillTx/>
                <a:latin typeface="Calibri"/>
                <a:ea typeface="+mn-ea"/>
                <a:cs typeface="+mn-cs"/>
              </a:rPr>
              <a:t>	</a:t>
            </a:r>
            <a:r>
              <a:rPr kumimoji="0" lang="en-US" sz="2400" b="1" i="0" u="none" strike="noStrike" kern="1200" cap="none" spc="0" normalizeH="0" baseline="0" noProof="0" dirty="0" err="1">
                <a:ln>
                  <a:noFill/>
                </a:ln>
                <a:solidFill>
                  <a:srgbClr val="4F81BD">
                    <a:lumMod val="75000"/>
                  </a:srgbClr>
                </a:solidFill>
                <a:effectLst/>
                <a:uLnTx/>
                <a:uFillTx/>
                <a:latin typeface="Calibri"/>
                <a:ea typeface="+mn-ea"/>
                <a:cs typeface="+mn-cs"/>
              </a:rPr>
              <a:t>Mollet</a:t>
            </a:r>
            <a:r>
              <a:rPr kumimoji="0" lang="en-US" sz="2400" b="1" i="0" u="none" strike="noStrike" kern="1200" cap="none" spc="0" normalizeH="0" baseline="0" noProof="0" dirty="0">
                <a:ln>
                  <a:noFill/>
                </a:ln>
                <a:solidFill>
                  <a:srgbClr val="4F81BD">
                    <a:lumMod val="75000"/>
                  </a:srgbClr>
                </a:solidFill>
                <a:effectLst/>
                <a:uLnTx/>
                <a:uFillTx/>
                <a:latin typeface="Calibri"/>
                <a:ea typeface="+mn-ea"/>
                <a:cs typeface="+mn-cs"/>
              </a:rPr>
              <a:t> et cuisse : </a:t>
            </a:r>
            <a:r>
              <a:rPr kumimoji="0" lang="en-US" sz="2400" b="1" i="0" u="none" strike="noStrike" kern="1200" cap="none" spc="0" normalizeH="0" baseline="0" noProof="0" dirty="0" err="1">
                <a:ln>
                  <a:noFill/>
                </a:ln>
                <a:solidFill>
                  <a:srgbClr val="4F81BD">
                    <a:lumMod val="75000"/>
                  </a:srgbClr>
                </a:solidFill>
                <a:effectLst/>
                <a:uLnTx/>
                <a:uFillTx/>
                <a:latin typeface="Calibri"/>
                <a:ea typeface="+mn-ea"/>
                <a:cs typeface="+mn-cs"/>
              </a:rPr>
              <a:t>circularité</a:t>
            </a:r>
            <a:r>
              <a:rPr kumimoji="0" lang="en-US" sz="2400" b="1" i="0" u="none" strike="noStrike" kern="1200" cap="none" spc="0" normalizeH="0" baseline="0" noProof="0" dirty="0">
                <a:ln>
                  <a:noFill/>
                </a:ln>
                <a:solidFill>
                  <a:srgbClr val="4F81BD">
                    <a:lumMod val="75000"/>
                  </a:srgbClr>
                </a:solidFill>
                <a:effectLst/>
                <a:uLnTx/>
                <a:uFillTx/>
                <a:latin typeface="Calibri"/>
                <a:ea typeface="+mn-ea"/>
                <a:cs typeface="+mn-cs"/>
              </a:rPr>
              <a:t> suffisante, correction </a:t>
            </a:r>
            <a:r>
              <a:rPr lang="en-US" sz="2400" b="1" dirty="0">
                <a:solidFill>
                  <a:srgbClr val="4F81BD">
                    <a:lumMod val="75000"/>
                  </a:srgbClr>
                </a:solidFill>
                <a:latin typeface="Calibri"/>
              </a:rPr>
              <a:t>pas </a:t>
            </a:r>
            <a:r>
              <a:rPr kumimoji="0" lang="en-US" sz="2400" b="1" i="0" u="none" strike="noStrike" kern="1200" cap="none" spc="0" normalizeH="0" baseline="0" noProof="0" dirty="0">
                <a:ln>
                  <a:noFill/>
                </a:ln>
                <a:solidFill>
                  <a:srgbClr val="4F81BD">
                    <a:lumMod val="75000"/>
                  </a:srgbClr>
                </a:solidFill>
                <a:effectLst/>
                <a:uLnTx/>
                <a:uFillTx/>
                <a:latin typeface="Calibri"/>
                <a:ea typeface="+mn-ea"/>
                <a:cs typeface="+mn-cs"/>
              </a:rPr>
              <a:t>necessaire </a:t>
            </a:r>
          </a:p>
        </p:txBody>
      </p:sp>
    </p:spTree>
    <p:extLst>
      <p:ext uri="{BB962C8B-B14F-4D97-AF65-F5344CB8AC3E}">
        <p14:creationId xmlns:p14="http://schemas.microsoft.com/office/powerpoint/2010/main" val="3449949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ZoneTexte 34"/>
          <p:cNvSpPr txBox="1"/>
          <p:nvPr/>
        </p:nvSpPr>
        <p:spPr>
          <a:xfrm>
            <a:off x="167545" y="247309"/>
            <a:ext cx="7266487"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4F81BD">
                    <a:lumMod val="75000"/>
                  </a:srgbClr>
                </a:solidFill>
                <a:effectLst/>
                <a:uLnTx/>
                <a:uFillTx/>
                <a:latin typeface="Calibri"/>
                <a:ea typeface="+mn-ea"/>
                <a:cs typeface="+mn-cs"/>
              </a:rPr>
              <a:t>	</a:t>
            </a:r>
            <a:r>
              <a:rPr kumimoji="0" lang="en-US" sz="2400" b="1" i="0" u="none" strike="noStrike" kern="1200" cap="none" spc="0" normalizeH="0" baseline="0" noProof="0" dirty="0">
                <a:ln>
                  <a:noFill/>
                </a:ln>
                <a:solidFill>
                  <a:srgbClr val="4F81BD">
                    <a:lumMod val="75000"/>
                  </a:srgbClr>
                </a:solidFill>
                <a:effectLst/>
                <a:uLnTx/>
                <a:uFillTx/>
                <a:latin typeface="Calibri"/>
                <a:ea typeface="+mn-ea"/>
                <a:cs typeface="+mn-cs"/>
              </a:rPr>
              <a:t>Cheville: </a:t>
            </a:r>
            <a:r>
              <a:rPr kumimoji="0" lang="en-US" sz="2400" b="1" i="0" u="none" strike="noStrike" kern="1200" cap="none" spc="0" normalizeH="0" baseline="0" noProof="0" dirty="0" err="1">
                <a:ln>
                  <a:noFill/>
                </a:ln>
                <a:solidFill>
                  <a:srgbClr val="4F81BD">
                    <a:lumMod val="75000"/>
                  </a:srgbClr>
                </a:solidFill>
                <a:effectLst/>
                <a:uLnTx/>
                <a:uFillTx/>
                <a:latin typeface="Calibri"/>
                <a:ea typeface="+mn-ea"/>
                <a:cs typeface="+mn-cs"/>
              </a:rPr>
              <a:t>circularité</a:t>
            </a:r>
            <a:r>
              <a:rPr kumimoji="0" lang="en-US" sz="2400" b="1" i="0" u="none" strike="noStrike" kern="1200" cap="none" spc="0" normalizeH="0" baseline="0" noProof="0" dirty="0">
                <a:ln>
                  <a:noFill/>
                </a:ln>
                <a:solidFill>
                  <a:srgbClr val="4F81BD">
                    <a:lumMod val="75000"/>
                  </a:srgbClr>
                </a:solidFill>
                <a:effectLst/>
                <a:uLnTx/>
                <a:uFillTx/>
                <a:latin typeface="Calibri"/>
                <a:ea typeface="+mn-ea"/>
                <a:cs typeface="+mn-cs"/>
              </a:rPr>
              <a:t> mediocre, correction </a:t>
            </a:r>
            <a:r>
              <a:rPr kumimoji="0" lang="en-US" sz="2400" b="1" i="0" u="none" strike="noStrike" kern="1200" cap="none" spc="0" normalizeH="0" baseline="0" noProof="0" dirty="0" err="1">
                <a:ln>
                  <a:noFill/>
                </a:ln>
                <a:solidFill>
                  <a:srgbClr val="4F81BD">
                    <a:lumMod val="75000"/>
                  </a:srgbClr>
                </a:solidFill>
                <a:effectLst/>
                <a:uLnTx/>
                <a:uFillTx/>
                <a:latin typeface="Calibri"/>
                <a:ea typeface="+mn-ea"/>
                <a:cs typeface="+mn-cs"/>
              </a:rPr>
              <a:t>peut</a:t>
            </a:r>
            <a:r>
              <a:rPr kumimoji="0" lang="en-US" sz="2400" b="1" i="0" u="none" strike="noStrike" kern="1200" cap="none" spc="0" normalizeH="0" baseline="0" noProof="0" dirty="0">
                <a:ln>
                  <a:noFill/>
                </a:ln>
                <a:solidFill>
                  <a:srgbClr val="4F81BD">
                    <a:lumMod val="75000"/>
                  </a:srgbClr>
                </a:solidFill>
                <a:effectLst/>
                <a:uLnTx/>
                <a:uFillTx/>
                <a:latin typeface="Calibri"/>
                <a:ea typeface="+mn-ea"/>
                <a:cs typeface="+mn-cs"/>
              </a:rPr>
              <a:t> </a:t>
            </a:r>
            <a:r>
              <a:rPr kumimoji="0" lang="en-US" sz="2400" b="1" i="0" u="none" strike="noStrike" kern="1200" cap="none" spc="0" normalizeH="0" baseline="0" noProof="0" dirty="0" err="1">
                <a:ln>
                  <a:noFill/>
                </a:ln>
                <a:solidFill>
                  <a:srgbClr val="4F81BD">
                    <a:lumMod val="75000"/>
                  </a:srgbClr>
                </a:solidFill>
                <a:effectLst/>
                <a:uLnTx/>
                <a:uFillTx/>
                <a:latin typeface="Calibri"/>
                <a:ea typeface="+mn-ea"/>
                <a:cs typeface="+mn-cs"/>
              </a:rPr>
              <a:t>être</a:t>
            </a:r>
            <a:r>
              <a:rPr kumimoji="0" lang="en-US" sz="2400" b="1" i="0" u="none" strike="noStrike" kern="1200" cap="none" spc="0" normalizeH="0" baseline="0" noProof="0" dirty="0">
                <a:ln>
                  <a:noFill/>
                </a:ln>
                <a:solidFill>
                  <a:srgbClr val="4F81BD">
                    <a:lumMod val="75000"/>
                  </a:srgbClr>
                </a:solidFill>
                <a:effectLst/>
                <a:uLnTx/>
                <a:uFillTx/>
                <a:latin typeface="Calibri"/>
                <a:ea typeface="+mn-ea"/>
                <a:cs typeface="+mn-cs"/>
              </a:rPr>
              <a:t> necessaire </a:t>
            </a:r>
          </a:p>
        </p:txBody>
      </p:sp>
      <p:grpSp>
        <p:nvGrpSpPr>
          <p:cNvPr id="2" name="Groupe 1">
            <a:extLst>
              <a:ext uri="{FF2B5EF4-FFF2-40B4-BE49-F238E27FC236}">
                <a16:creationId xmlns:a16="http://schemas.microsoft.com/office/drawing/2014/main" id="{7CDB4A5F-0B11-2700-8196-5FDD35837793}"/>
              </a:ext>
            </a:extLst>
          </p:cNvPr>
          <p:cNvGrpSpPr/>
          <p:nvPr/>
        </p:nvGrpSpPr>
        <p:grpSpPr>
          <a:xfrm>
            <a:off x="611560" y="1141015"/>
            <a:ext cx="1240807" cy="4597683"/>
            <a:chOff x="611560" y="1141015"/>
            <a:chExt cx="1240807" cy="4597683"/>
          </a:xfrm>
        </p:grpSpPr>
        <p:pic>
          <p:nvPicPr>
            <p:cNvPr id="12" name="Picture 2" descr="C:\Users\darty\Dropbox\dossiers communs 2 ordinateurs\compression Vasculab\anatomie M Inf\cheville.jpg">
              <a:extLst>
                <a:ext uri="{FF2B5EF4-FFF2-40B4-BE49-F238E27FC236}">
                  <a16:creationId xmlns:a16="http://schemas.microsoft.com/office/drawing/2014/main" id="{B429E183-CC0B-FB63-F1BE-645DA6C3AB0F}"/>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32124" t="13214" r="35767" b="56740"/>
            <a:stretch/>
          </p:blipFill>
          <p:spPr bwMode="auto">
            <a:xfrm>
              <a:off x="611560" y="1141015"/>
              <a:ext cx="1227409" cy="2213419"/>
            </a:xfrm>
            <a:prstGeom prst="rect">
              <a:avLst/>
            </a:prstGeom>
            <a:noFill/>
            <a:extLst>
              <a:ext uri="{909E8E84-426E-40DD-AFC4-6F175D3DCCD1}">
                <a14:hiddenFill xmlns:a14="http://schemas.microsoft.com/office/drawing/2010/main">
                  <a:solidFill>
                    <a:srgbClr val="FFFFFF"/>
                  </a:solidFill>
                </a14:hiddenFill>
              </a:ext>
            </a:extLst>
          </p:spPr>
        </p:pic>
        <p:grpSp>
          <p:nvGrpSpPr>
            <p:cNvPr id="112" name="Groupe 111">
              <a:extLst>
                <a:ext uri="{FF2B5EF4-FFF2-40B4-BE49-F238E27FC236}">
                  <a16:creationId xmlns:a16="http://schemas.microsoft.com/office/drawing/2014/main" id="{567AE912-5F22-857A-FBCE-25000D86836B}"/>
                </a:ext>
              </a:extLst>
            </p:cNvPr>
            <p:cNvGrpSpPr/>
            <p:nvPr/>
          </p:nvGrpSpPr>
          <p:grpSpPr>
            <a:xfrm>
              <a:off x="664099" y="3975922"/>
              <a:ext cx="1188268" cy="1762776"/>
              <a:chOff x="8025989" y="3813892"/>
              <a:chExt cx="1110691" cy="1501398"/>
            </a:xfrm>
          </p:grpSpPr>
          <p:sp>
            <p:nvSpPr>
              <p:cNvPr id="75" name="Forme libre 6">
                <a:extLst>
                  <a:ext uri="{FF2B5EF4-FFF2-40B4-BE49-F238E27FC236}">
                    <a16:creationId xmlns:a16="http://schemas.microsoft.com/office/drawing/2014/main" id="{81F387F0-D4C5-6123-0965-89BEE480357E}"/>
                  </a:ext>
                </a:extLst>
              </p:cNvPr>
              <p:cNvSpPr/>
              <p:nvPr/>
            </p:nvSpPr>
            <p:spPr>
              <a:xfrm>
                <a:off x="8061411" y="3830028"/>
                <a:ext cx="1036147" cy="1439058"/>
              </a:xfrm>
              <a:custGeom>
                <a:avLst/>
                <a:gdLst>
                  <a:gd name="connsiteX0" fmla="*/ 250515 w 1737541"/>
                  <a:gd name="connsiteY0" fmla="*/ 457432 h 1642687"/>
                  <a:gd name="connsiteX1" fmla="*/ 628888 w 1737541"/>
                  <a:gd name="connsiteY1" fmla="*/ 232 h 1642687"/>
                  <a:gd name="connsiteX2" fmla="*/ 928433 w 1737541"/>
                  <a:gd name="connsiteY2" fmla="*/ 520494 h 1642687"/>
                  <a:gd name="connsiteX3" fmla="*/ 1732474 w 1737541"/>
                  <a:gd name="connsiteY3" fmla="*/ 473197 h 1642687"/>
                  <a:gd name="connsiteX4" fmla="*/ 1275274 w 1737541"/>
                  <a:gd name="connsiteY4" fmla="*/ 993460 h 1642687"/>
                  <a:gd name="connsiteX5" fmla="*/ 1369867 w 1737541"/>
                  <a:gd name="connsiteY5" fmla="*/ 1482191 h 1642687"/>
                  <a:gd name="connsiteX6" fmla="*/ 660419 w 1737541"/>
                  <a:gd name="connsiteY6" fmla="*/ 1624080 h 1642687"/>
                  <a:gd name="connsiteX7" fmla="*/ 676184 w 1737541"/>
                  <a:gd name="connsiteY7" fmla="*/ 1119584 h 1642687"/>
                  <a:gd name="connsiteX8" fmla="*/ 45564 w 1737541"/>
                  <a:gd name="connsiteY8" fmla="*/ 1198411 h 1642687"/>
                  <a:gd name="connsiteX9" fmla="*/ 108626 w 1737541"/>
                  <a:gd name="connsiteY9" fmla="*/ 851570 h 1642687"/>
                  <a:gd name="connsiteX10" fmla="*/ 581591 w 1737541"/>
                  <a:gd name="connsiteY10" fmla="*/ 709680 h 1642687"/>
                  <a:gd name="connsiteX11" fmla="*/ 250515 w 1737541"/>
                  <a:gd name="connsiteY11" fmla="*/ 457432 h 1642687"/>
                  <a:gd name="connsiteX0" fmla="*/ 236510 w 1723536"/>
                  <a:gd name="connsiteY0" fmla="*/ 457432 h 1633678"/>
                  <a:gd name="connsiteX1" fmla="*/ 614883 w 1723536"/>
                  <a:gd name="connsiteY1" fmla="*/ 232 h 1633678"/>
                  <a:gd name="connsiteX2" fmla="*/ 914428 w 1723536"/>
                  <a:gd name="connsiteY2" fmla="*/ 520494 h 1633678"/>
                  <a:gd name="connsiteX3" fmla="*/ 1718469 w 1723536"/>
                  <a:gd name="connsiteY3" fmla="*/ 473197 h 1633678"/>
                  <a:gd name="connsiteX4" fmla="*/ 1261269 w 1723536"/>
                  <a:gd name="connsiteY4" fmla="*/ 993460 h 1633678"/>
                  <a:gd name="connsiteX5" fmla="*/ 1355862 w 1723536"/>
                  <a:gd name="connsiteY5" fmla="*/ 1482191 h 1633678"/>
                  <a:gd name="connsiteX6" fmla="*/ 646414 w 1723536"/>
                  <a:gd name="connsiteY6" fmla="*/ 1624080 h 1633678"/>
                  <a:gd name="connsiteX7" fmla="*/ 472993 w 1723536"/>
                  <a:gd name="connsiteY7" fmla="*/ 1261474 h 1633678"/>
                  <a:gd name="connsiteX8" fmla="*/ 31559 w 1723536"/>
                  <a:gd name="connsiteY8" fmla="*/ 1198411 h 1633678"/>
                  <a:gd name="connsiteX9" fmla="*/ 94621 w 1723536"/>
                  <a:gd name="connsiteY9" fmla="*/ 851570 h 1633678"/>
                  <a:gd name="connsiteX10" fmla="*/ 567586 w 1723536"/>
                  <a:gd name="connsiteY10" fmla="*/ 709680 h 1633678"/>
                  <a:gd name="connsiteX11" fmla="*/ 236510 w 1723536"/>
                  <a:gd name="connsiteY11" fmla="*/ 457432 h 1633678"/>
                  <a:gd name="connsiteX0" fmla="*/ 236510 w 1723536"/>
                  <a:gd name="connsiteY0" fmla="*/ 457435 h 1633681"/>
                  <a:gd name="connsiteX1" fmla="*/ 614883 w 1723536"/>
                  <a:gd name="connsiteY1" fmla="*/ 235 h 1633681"/>
                  <a:gd name="connsiteX2" fmla="*/ 914428 w 1723536"/>
                  <a:gd name="connsiteY2" fmla="*/ 520497 h 1633681"/>
                  <a:gd name="connsiteX3" fmla="*/ 1718469 w 1723536"/>
                  <a:gd name="connsiteY3" fmla="*/ 473200 h 1633681"/>
                  <a:gd name="connsiteX4" fmla="*/ 1261269 w 1723536"/>
                  <a:gd name="connsiteY4" fmla="*/ 993463 h 1633681"/>
                  <a:gd name="connsiteX5" fmla="*/ 1355862 w 1723536"/>
                  <a:gd name="connsiteY5" fmla="*/ 1482194 h 1633681"/>
                  <a:gd name="connsiteX6" fmla="*/ 646414 w 1723536"/>
                  <a:gd name="connsiteY6" fmla="*/ 1624083 h 1633681"/>
                  <a:gd name="connsiteX7" fmla="*/ 472993 w 1723536"/>
                  <a:gd name="connsiteY7" fmla="*/ 1261477 h 1633681"/>
                  <a:gd name="connsiteX8" fmla="*/ 31559 w 1723536"/>
                  <a:gd name="connsiteY8" fmla="*/ 1198414 h 1633681"/>
                  <a:gd name="connsiteX9" fmla="*/ 94621 w 1723536"/>
                  <a:gd name="connsiteY9" fmla="*/ 851573 h 1633681"/>
                  <a:gd name="connsiteX10" fmla="*/ 346868 w 1723536"/>
                  <a:gd name="connsiteY10" fmla="*/ 741214 h 1633681"/>
                  <a:gd name="connsiteX11" fmla="*/ 236510 w 1723536"/>
                  <a:gd name="connsiteY11" fmla="*/ 457435 h 1633681"/>
                  <a:gd name="connsiteX0" fmla="*/ 236510 w 1720394"/>
                  <a:gd name="connsiteY0" fmla="*/ 506891 h 1683137"/>
                  <a:gd name="connsiteX1" fmla="*/ 614883 w 1720394"/>
                  <a:gd name="connsiteY1" fmla="*/ 49691 h 1683137"/>
                  <a:gd name="connsiteX2" fmla="*/ 1056318 w 1720394"/>
                  <a:gd name="connsiteY2" fmla="*/ 65456 h 1683137"/>
                  <a:gd name="connsiteX3" fmla="*/ 1718469 w 1720394"/>
                  <a:gd name="connsiteY3" fmla="*/ 522656 h 1683137"/>
                  <a:gd name="connsiteX4" fmla="*/ 1261269 w 1720394"/>
                  <a:gd name="connsiteY4" fmla="*/ 1042919 h 1683137"/>
                  <a:gd name="connsiteX5" fmla="*/ 1355862 w 1720394"/>
                  <a:gd name="connsiteY5" fmla="*/ 1531650 h 1683137"/>
                  <a:gd name="connsiteX6" fmla="*/ 646414 w 1720394"/>
                  <a:gd name="connsiteY6" fmla="*/ 1673539 h 1683137"/>
                  <a:gd name="connsiteX7" fmla="*/ 472993 w 1720394"/>
                  <a:gd name="connsiteY7" fmla="*/ 1310933 h 1683137"/>
                  <a:gd name="connsiteX8" fmla="*/ 31559 w 1720394"/>
                  <a:gd name="connsiteY8" fmla="*/ 1247870 h 1683137"/>
                  <a:gd name="connsiteX9" fmla="*/ 94621 w 1720394"/>
                  <a:gd name="connsiteY9" fmla="*/ 901029 h 1683137"/>
                  <a:gd name="connsiteX10" fmla="*/ 346868 w 1720394"/>
                  <a:gd name="connsiteY10" fmla="*/ 790670 h 1683137"/>
                  <a:gd name="connsiteX11" fmla="*/ 236510 w 1720394"/>
                  <a:gd name="connsiteY11" fmla="*/ 506891 h 1683137"/>
                  <a:gd name="connsiteX0" fmla="*/ 236510 w 1725562"/>
                  <a:gd name="connsiteY0" fmla="*/ 506891 h 1682196"/>
                  <a:gd name="connsiteX1" fmla="*/ 614883 w 1725562"/>
                  <a:gd name="connsiteY1" fmla="*/ 49691 h 1682196"/>
                  <a:gd name="connsiteX2" fmla="*/ 1056318 w 1725562"/>
                  <a:gd name="connsiteY2" fmla="*/ 65456 h 1682196"/>
                  <a:gd name="connsiteX3" fmla="*/ 1718469 w 1725562"/>
                  <a:gd name="connsiteY3" fmla="*/ 522656 h 1682196"/>
                  <a:gd name="connsiteX4" fmla="*/ 1403159 w 1725562"/>
                  <a:gd name="connsiteY4" fmla="*/ 1121746 h 1682196"/>
                  <a:gd name="connsiteX5" fmla="*/ 1355862 w 1725562"/>
                  <a:gd name="connsiteY5" fmla="*/ 1531650 h 1682196"/>
                  <a:gd name="connsiteX6" fmla="*/ 646414 w 1725562"/>
                  <a:gd name="connsiteY6" fmla="*/ 1673539 h 1682196"/>
                  <a:gd name="connsiteX7" fmla="*/ 472993 w 1725562"/>
                  <a:gd name="connsiteY7" fmla="*/ 1310933 h 1682196"/>
                  <a:gd name="connsiteX8" fmla="*/ 31559 w 1725562"/>
                  <a:gd name="connsiteY8" fmla="*/ 1247870 h 1682196"/>
                  <a:gd name="connsiteX9" fmla="*/ 94621 w 1725562"/>
                  <a:gd name="connsiteY9" fmla="*/ 901029 h 1682196"/>
                  <a:gd name="connsiteX10" fmla="*/ 346868 w 1725562"/>
                  <a:gd name="connsiteY10" fmla="*/ 790670 h 1682196"/>
                  <a:gd name="connsiteX11" fmla="*/ 236510 w 1725562"/>
                  <a:gd name="connsiteY11" fmla="*/ 506891 h 1682196"/>
                  <a:gd name="connsiteX0" fmla="*/ 230676 w 1719728"/>
                  <a:gd name="connsiteY0" fmla="*/ 506891 h 1677256"/>
                  <a:gd name="connsiteX1" fmla="*/ 609049 w 1719728"/>
                  <a:gd name="connsiteY1" fmla="*/ 49691 h 1677256"/>
                  <a:gd name="connsiteX2" fmla="*/ 1050484 w 1719728"/>
                  <a:gd name="connsiteY2" fmla="*/ 65456 h 1677256"/>
                  <a:gd name="connsiteX3" fmla="*/ 1712635 w 1719728"/>
                  <a:gd name="connsiteY3" fmla="*/ 522656 h 1677256"/>
                  <a:gd name="connsiteX4" fmla="*/ 1397325 w 1719728"/>
                  <a:gd name="connsiteY4" fmla="*/ 1121746 h 1677256"/>
                  <a:gd name="connsiteX5" fmla="*/ 1350028 w 1719728"/>
                  <a:gd name="connsiteY5" fmla="*/ 1531650 h 1677256"/>
                  <a:gd name="connsiteX6" fmla="*/ 640580 w 1719728"/>
                  <a:gd name="connsiteY6" fmla="*/ 1673539 h 1677256"/>
                  <a:gd name="connsiteX7" fmla="*/ 388331 w 1719728"/>
                  <a:gd name="connsiteY7" fmla="*/ 1405526 h 1677256"/>
                  <a:gd name="connsiteX8" fmla="*/ 25725 w 1719728"/>
                  <a:gd name="connsiteY8" fmla="*/ 1247870 h 1677256"/>
                  <a:gd name="connsiteX9" fmla="*/ 88787 w 1719728"/>
                  <a:gd name="connsiteY9" fmla="*/ 901029 h 1677256"/>
                  <a:gd name="connsiteX10" fmla="*/ 341034 w 1719728"/>
                  <a:gd name="connsiteY10" fmla="*/ 790670 h 1677256"/>
                  <a:gd name="connsiteX11" fmla="*/ 230676 w 1719728"/>
                  <a:gd name="connsiteY11" fmla="*/ 506891 h 1677256"/>
                  <a:gd name="connsiteX0" fmla="*/ 205122 w 1694174"/>
                  <a:gd name="connsiteY0" fmla="*/ 506891 h 1677256"/>
                  <a:gd name="connsiteX1" fmla="*/ 583495 w 1694174"/>
                  <a:gd name="connsiteY1" fmla="*/ 49691 h 1677256"/>
                  <a:gd name="connsiteX2" fmla="*/ 1024930 w 1694174"/>
                  <a:gd name="connsiteY2" fmla="*/ 65456 h 1677256"/>
                  <a:gd name="connsiteX3" fmla="*/ 1687081 w 1694174"/>
                  <a:gd name="connsiteY3" fmla="*/ 522656 h 1677256"/>
                  <a:gd name="connsiteX4" fmla="*/ 1371771 w 1694174"/>
                  <a:gd name="connsiteY4" fmla="*/ 1121746 h 1677256"/>
                  <a:gd name="connsiteX5" fmla="*/ 1324474 w 1694174"/>
                  <a:gd name="connsiteY5" fmla="*/ 1531650 h 1677256"/>
                  <a:gd name="connsiteX6" fmla="*/ 615026 w 1694174"/>
                  <a:gd name="connsiteY6" fmla="*/ 1673539 h 1677256"/>
                  <a:gd name="connsiteX7" fmla="*/ 362777 w 1694174"/>
                  <a:gd name="connsiteY7" fmla="*/ 1405526 h 1677256"/>
                  <a:gd name="connsiteX8" fmla="*/ 171 w 1694174"/>
                  <a:gd name="connsiteY8" fmla="*/ 1247870 h 1677256"/>
                  <a:gd name="connsiteX9" fmla="*/ 410074 w 1694174"/>
                  <a:gd name="connsiteY9" fmla="*/ 995622 h 1677256"/>
                  <a:gd name="connsiteX10" fmla="*/ 315480 w 1694174"/>
                  <a:gd name="connsiteY10" fmla="*/ 790670 h 1677256"/>
                  <a:gd name="connsiteX11" fmla="*/ 205122 w 1694174"/>
                  <a:gd name="connsiteY11" fmla="*/ 506891 h 1677256"/>
                  <a:gd name="connsiteX0" fmla="*/ 205689 w 1694741"/>
                  <a:gd name="connsiteY0" fmla="*/ 506891 h 1677256"/>
                  <a:gd name="connsiteX1" fmla="*/ 584062 w 1694741"/>
                  <a:gd name="connsiteY1" fmla="*/ 49691 h 1677256"/>
                  <a:gd name="connsiteX2" fmla="*/ 1025497 w 1694741"/>
                  <a:gd name="connsiteY2" fmla="*/ 65456 h 1677256"/>
                  <a:gd name="connsiteX3" fmla="*/ 1687648 w 1694741"/>
                  <a:gd name="connsiteY3" fmla="*/ 522656 h 1677256"/>
                  <a:gd name="connsiteX4" fmla="*/ 1372338 w 1694741"/>
                  <a:gd name="connsiteY4" fmla="*/ 1121746 h 1677256"/>
                  <a:gd name="connsiteX5" fmla="*/ 1325041 w 1694741"/>
                  <a:gd name="connsiteY5" fmla="*/ 1531650 h 1677256"/>
                  <a:gd name="connsiteX6" fmla="*/ 615593 w 1694741"/>
                  <a:gd name="connsiteY6" fmla="*/ 1673539 h 1677256"/>
                  <a:gd name="connsiteX7" fmla="*/ 363344 w 1694741"/>
                  <a:gd name="connsiteY7" fmla="*/ 1405526 h 1677256"/>
                  <a:gd name="connsiteX8" fmla="*/ 738 w 1694741"/>
                  <a:gd name="connsiteY8" fmla="*/ 1247870 h 1677256"/>
                  <a:gd name="connsiteX9" fmla="*/ 464583 w 1694741"/>
                  <a:gd name="connsiteY9" fmla="*/ 1218468 h 1677256"/>
                  <a:gd name="connsiteX10" fmla="*/ 410641 w 1694741"/>
                  <a:gd name="connsiteY10" fmla="*/ 995622 h 1677256"/>
                  <a:gd name="connsiteX11" fmla="*/ 316047 w 1694741"/>
                  <a:gd name="connsiteY11" fmla="*/ 790670 h 1677256"/>
                  <a:gd name="connsiteX12" fmla="*/ 205689 w 1694741"/>
                  <a:gd name="connsiteY12" fmla="*/ 506891 h 1677256"/>
                  <a:gd name="connsiteX0" fmla="*/ 9782 w 1498834"/>
                  <a:gd name="connsiteY0" fmla="*/ 506891 h 1677256"/>
                  <a:gd name="connsiteX1" fmla="*/ 388155 w 1498834"/>
                  <a:gd name="connsiteY1" fmla="*/ 49691 h 1677256"/>
                  <a:gd name="connsiteX2" fmla="*/ 829590 w 1498834"/>
                  <a:gd name="connsiteY2" fmla="*/ 65456 h 1677256"/>
                  <a:gd name="connsiteX3" fmla="*/ 1491741 w 1498834"/>
                  <a:gd name="connsiteY3" fmla="*/ 522656 h 1677256"/>
                  <a:gd name="connsiteX4" fmla="*/ 1176431 w 1498834"/>
                  <a:gd name="connsiteY4" fmla="*/ 1121746 h 1677256"/>
                  <a:gd name="connsiteX5" fmla="*/ 1129134 w 1498834"/>
                  <a:gd name="connsiteY5" fmla="*/ 1531650 h 1677256"/>
                  <a:gd name="connsiteX6" fmla="*/ 419686 w 1498834"/>
                  <a:gd name="connsiteY6" fmla="*/ 1673539 h 1677256"/>
                  <a:gd name="connsiteX7" fmla="*/ 167437 w 1498834"/>
                  <a:gd name="connsiteY7" fmla="*/ 1405526 h 1677256"/>
                  <a:gd name="connsiteX8" fmla="*/ 268676 w 1498834"/>
                  <a:gd name="connsiteY8" fmla="*/ 1218468 h 1677256"/>
                  <a:gd name="connsiteX9" fmla="*/ 214734 w 1498834"/>
                  <a:gd name="connsiteY9" fmla="*/ 995622 h 1677256"/>
                  <a:gd name="connsiteX10" fmla="*/ 120140 w 1498834"/>
                  <a:gd name="connsiteY10" fmla="*/ 790670 h 1677256"/>
                  <a:gd name="connsiteX11" fmla="*/ 9782 w 1498834"/>
                  <a:gd name="connsiteY11" fmla="*/ 506891 h 1677256"/>
                  <a:gd name="connsiteX0" fmla="*/ 9782 w 1499209"/>
                  <a:gd name="connsiteY0" fmla="*/ 506891 h 1842586"/>
                  <a:gd name="connsiteX1" fmla="*/ 388155 w 1499209"/>
                  <a:gd name="connsiteY1" fmla="*/ 49691 h 1842586"/>
                  <a:gd name="connsiteX2" fmla="*/ 829590 w 1499209"/>
                  <a:gd name="connsiteY2" fmla="*/ 65456 h 1842586"/>
                  <a:gd name="connsiteX3" fmla="*/ 1491741 w 1499209"/>
                  <a:gd name="connsiteY3" fmla="*/ 522656 h 1842586"/>
                  <a:gd name="connsiteX4" fmla="*/ 1176431 w 1499209"/>
                  <a:gd name="connsiteY4" fmla="*/ 1121746 h 1842586"/>
                  <a:gd name="connsiteX5" fmla="*/ 1018776 w 1499209"/>
                  <a:gd name="connsiteY5" fmla="*/ 1815430 h 1842586"/>
                  <a:gd name="connsiteX6" fmla="*/ 419686 w 1499209"/>
                  <a:gd name="connsiteY6" fmla="*/ 1673539 h 1842586"/>
                  <a:gd name="connsiteX7" fmla="*/ 167437 w 1499209"/>
                  <a:gd name="connsiteY7" fmla="*/ 1405526 h 1842586"/>
                  <a:gd name="connsiteX8" fmla="*/ 268676 w 1499209"/>
                  <a:gd name="connsiteY8" fmla="*/ 1218468 h 1842586"/>
                  <a:gd name="connsiteX9" fmla="*/ 214734 w 1499209"/>
                  <a:gd name="connsiteY9" fmla="*/ 995622 h 1842586"/>
                  <a:gd name="connsiteX10" fmla="*/ 120140 w 1499209"/>
                  <a:gd name="connsiteY10" fmla="*/ 790670 h 1842586"/>
                  <a:gd name="connsiteX11" fmla="*/ 9782 w 1499209"/>
                  <a:gd name="connsiteY11" fmla="*/ 506891 h 1842586"/>
                  <a:gd name="connsiteX0" fmla="*/ 9782 w 1499209"/>
                  <a:gd name="connsiteY0" fmla="*/ 506891 h 1839419"/>
                  <a:gd name="connsiteX1" fmla="*/ 388155 w 1499209"/>
                  <a:gd name="connsiteY1" fmla="*/ 49691 h 1839419"/>
                  <a:gd name="connsiteX2" fmla="*/ 829590 w 1499209"/>
                  <a:gd name="connsiteY2" fmla="*/ 65456 h 1839419"/>
                  <a:gd name="connsiteX3" fmla="*/ 1491741 w 1499209"/>
                  <a:gd name="connsiteY3" fmla="*/ 522656 h 1839419"/>
                  <a:gd name="connsiteX4" fmla="*/ 1176431 w 1499209"/>
                  <a:gd name="connsiteY4" fmla="*/ 1121746 h 1839419"/>
                  <a:gd name="connsiteX5" fmla="*/ 1018776 w 1499209"/>
                  <a:gd name="connsiteY5" fmla="*/ 1815430 h 1839419"/>
                  <a:gd name="connsiteX6" fmla="*/ 419686 w 1499209"/>
                  <a:gd name="connsiteY6" fmla="*/ 1673539 h 1839419"/>
                  <a:gd name="connsiteX7" fmla="*/ 545809 w 1499209"/>
                  <a:gd name="connsiteY7" fmla="*/ 1610478 h 1839419"/>
                  <a:gd name="connsiteX8" fmla="*/ 268676 w 1499209"/>
                  <a:gd name="connsiteY8" fmla="*/ 1218468 h 1839419"/>
                  <a:gd name="connsiteX9" fmla="*/ 214734 w 1499209"/>
                  <a:gd name="connsiteY9" fmla="*/ 995622 h 1839419"/>
                  <a:gd name="connsiteX10" fmla="*/ 120140 w 1499209"/>
                  <a:gd name="connsiteY10" fmla="*/ 790670 h 1839419"/>
                  <a:gd name="connsiteX11" fmla="*/ 9782 w 1499209"/>
                  <a:gd name="connsiteY11" fmla="*/ 506891 h 1839419"/>
                  <a:gd name="connsiteX0" fmla="*/ 9782 w 1376470"/>
                  <a:gd name="connsiteY0" fmla="*/ 506891 h 1839419"/>
                  <a:gd name="connsiteX1" fmla="*/ 388155 w 1376470"/>
                  <a:gd name="connsiteY1" fmla="*/ 49691 h 1839419"/>
                  <a:gd name="connsiteX2" fmla="*/ 829590 w 1376470"/>
                  <a:gd name="connsiteY2" fmla="*/ 65456 h 1839419"/>
                  <a:gd name="connsiteX3" fmla="*/ 1365617 w 1376470"/>
                  <a:gd name="connsiteY3" fmla="*/ 522656 h 1839419"/>
                  <a:gd name="connsiteX4" fmla="*/ 1176431 w 1376470"/>
                  <a:gd name="connsiteY4" fmla="*/ 1121746 h 1839419"/>
                  <a:gd name="connsiteX5" fmla="*/ 1018776 w 1376470"/>
                  <a:gd name="connsiteY5" fmla="*/ 1815430 h 1839419"/>
                  <a:gd name="connsiteX6" fmla="*/ 419686 w 1376470"/>
                  <a:gd name="connsiteY6" fmla="*/ 1673539 h 1839419"/>
                  <a:gd name="connsiteX7" fmla="*/ 545809 w 1376470"/>
                  <a:gd name="connsiteY7" fmla="*/ 1610478 h 1839419"/>
                  <a:gd name="connsiteX8" fmla="*/ 268676 w 1376470"/>
                  <a:gd name="connsiteY8" fmla="*/ 1218468 h 1839419"/>
                  <a:gd name="connsiteX9" fmla="*/ 214734 w 1376470"/>
                  <a:gd name="connsiteY9" fmla="*/ 995622 h 1839419"/>
                  <a:gd name="connsiteX10" fmla="*/ 120140 w 1376470"/>
                  <a:gd name="connsiteY10" fmla="*/ 790670 h 1839419"/>
                  <a:gd name="connsiteX11" fmla="*/ 9782 w 1376470"/>
                  <a:gd name="connsiteY11" fmla="*/ 506891 h 1839419"/>
                  <a:gd name="connsiteX0" fmla="*/ 9782 w 1376470"/>
                  <a:gd name="connsiteY0" fmla="*/ 506891 h 1835453"/>
                  <a:gd name="connsiteX1" fmla="*/ 388155 w 1376470"/>
                  <a:gd name="connsiteY1" fmla="*/ 49691 h 1835453"/>
                  <a:gd name="connsiteX2" fmla="*/ 829590 w 1376470"/>
                  <a:gd name="connsiteY2" fmla="*/ 65456 h 1835453"/>
                  <a:gd name="connsiteX3" fmla="*/ 1365617 w 1376470"/>
                  <a:gd name="connsiteY3" fmla="*/ 522656 h 1835453"/>
                  <a:gd name="connsiteX4" fmla="*/ 1176431 w 1376470"/>
                  <a:gd name="connsiteY4" fmla="*/ 1121746 h 1835453"/>
                  <a:gd name="connsiteX5" fmla="*/ 1018776 w 1376470"/>
                  <a:gd name="connsiteY5" fmla="*/ 1815430 h 1835453"/>
                  <a:gd name="connsiteX6" fmla="*/ 545809 w 1376470"/>
                  <a:gd name="connsiteY6" fmla="*/ 1610478 h 1835453"/>
                  <a:gd name="connsiteX7" fmla="*/ 268676 w 1376470"/>
                  <a:gd name="connsiteY7" fmla="*/ 1218468 h 1835453"/>
                  <a:gd name="connsiteX8" fmla="*/ 214734 w 1376470"/>
                  <a:gd name="connsiteY8" fmla="*/ 995622 h 1835453"/>
                  <a:gd name="connsiteX9" fmla="*/ 120140 w 1376470"/>
                  <a:gd name="connsiteY9" fmla="*/ 790670 h 1835453"/>
                  <a:gd name="connsiteX10" fmla="*/ 9782 w 1376470"/>
                  <a:gd name="connsiteY10" fmla="*/ 506891 h 1835453"/>
                  <a:gd name="connsiteX0" fmla="*/ 9782 w 1376470"/>
                  <a:gd name="connsiteY0" fmla="*/ 506891 h 1835453"/>
                  <a:gd name="connsiteX1" fmla="*/ 388155 w 1376470"/>
                  <a:gd name="connsiteY1" fmla="*/ 49691 h 1835453"/>
                  <a:gd name="connsiteX2" fmla="*/ 829590 w 1376470"/>
                  <a:gd name="connsiteY2" fmla="*/ 65456 h 1835453"/>
                  <a:gd name="connsiteX3" fmla="*/ 1365617 w 1376470"/>
                  <a:gd name="connsiteY3" fmla="*/ 522656 h 1835453"/>
                  <a:gd name="connsiteX4" fmla="*/ 1176431 w 1376470"/>
                  <a:gd name="connsiteY4" fmla="*/ 1121746 h 1835453"/>
                  <a:gd name="connsiteX5" fmla="*/ 1018776 w 1376470"/>
                  <a:gd name="connsiteY5" fmla="*/ 1815430 h 1835453"/>
                  <a:gd name="connsiteX6" fmla="*/ 545809 w 1376470"/>
                  <a:gd name="connsiteY6" fmla="*/ 1610478 h 1835453"/>
                  <a:gd name="connsiteX7" fmla="*/ 268676 w 1376470"/>
                  <a:gd name="connsiteY7" fmla="*/ 1269175 h 1835453"/>
                  <a:gd name="connsiteX8" fmla="*/ 214734 w 1376470"/>
                  <a:gd name="connsiteY8" fmla="*/ 995622 h 1835453"/>
                  <a:gd name="connsiteX9" fmla="*/ 120140 w 1376470"/>
                  <a:gd name="connsiteY9" fmla="*/ 790670 h 1835453"/>
                  <a:gd name="connsiteX10" fmla="*/ 9782 w 1376470"/>
                  <a:gd name="connsiteY10" fmla="*/ 506891 h 1835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470" h="1835453">
                    <a:moveTo>
                      <a:pt x="9782" y="506891"/>
                    </a:moveTo>
                    <a:cubicBezTo>
                      <a:pt x="54451" y="383395"/>
                      <a:pt x="251520" y="123264"/>
                      <a:pt x="388155" y="49691"/>
                    </a:cubicBezTo>
                    <a:cubicBezTo>
                      <a:pt x="524790" y="-23882"/>
                      <a:pt x="666680" y="-13371"/>
                      <a:pt x="829590" y="65456"/>
                    </a:cubicBezTo>
                    <a:cubicBezTo>
                      <a:pt x="992500" y="144283"/>
                      <a:pt x="1307810" y="346608"/>
                      <a:pt x="1365617" y="522656"/>
                    </a:cubicBezTo>
                    <a:cubicBezTo>
                      <a:pt x="1423424" y="698704"/>
                      <a:pt x="1234238" y="906284"/>
                      <a:pt x="1176431" y="1121746"/>
                    </a:cubicBezTo>
                    <a:cubicBezTo>
                      <a:pt x="1118624" y="1337208"/>
                      <a:pt x="1123880" y="1733975"/>
                      <a:pt x="1018776" y="1815430"/>
                    </a:cubicBezTo>
                    <a:cubicBezTo>
                      <a:pt x="913672" y="1896885"/>
                      <a:pt x="670826" y="1709972"/>
                      <a:pt x="545809" y="1610478"/>
                    </a:cubicBezTo>
                    <a:cubicBezTo>
                      <a:pt x="520641" y="1534633"/>
                      <a:pt x="260793" y="1337492"/>
                      <a:pt x="268676" y="1269175"/>
                    </a:cubicBezTo>
                    <a:cubicBezTo>
                      <a:pt x="336993" y="1227134"/>
                      <a:pt x="171173" y="1064294"/>
                      <a:pt x="214734" y="995622"/>
                    </a:cubicBezTo>
                    <a:cubicBezTo>
                      <a:pt x="258295" y="926950"/>
                      <a:pt x="154299" y="872125"/>
                      <a:pt x="120140" y="790670"/>
                    </a:cubicBezTo>
                    <a:cubicBezTo>
                      <a:pt x="85981" y="709215"/>
                      <a:pt x="-34887" y="630387"/>
                      <a:pt x="9782" y="506891"/>
                    </a:cubicBezTo>
                    <a:close/>
                  </a:path>
                </a:pathLst>
              </a:custGeom>
              <a:solidFill>
                <a:schemeClr val="bg1"/>
              </a:solidFill>
              <a:ln>
                <a:solidFill>
                  <a:srgbClr val="FF0000"/>
                </a:solidFill>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76" name="Connecteur droit avec flèche 75">
                <a:extLst>
                  <a:ext uri="{FF2B5EF4-FFF2-40B4-BE49-F238E27FC236}">
                    <a16:creationId xmlns:a16="http://schemas.microsoft.com/office/drawing/2014/main" id="{6A6FC34D-F4F3-0A05-2B21-C570A99C0B76}"/>
                  </a:ext>
                </a:extLst>
              </p:cNvPr>
              <p:cNvCxnSpPr/>
              <p:nvPr/>
            </p:nvCxnSpPr>
            <p:spPr>
              <a:xfrm flipV="1">
                <a:off x="8061411" y="4540936"/>
                <a:ext cx="6798" cy="1"/>
              </a:xfrm>
              <a:prstGeom prst="straightConnector1">
                <a:avLst/>
              </a:prstGeom>
              <a:ln w="38100">
                <a:solidFill>
                  <a:srgbClr val="FF0000"/>
                </a:solidFill>
                <a:headEnd type="oval" w="med" len="med"/>
                <a:tailEnd type="none" w="med" len="med"/>
              </a:ln>
            </p:spPr>
            <p:style>
              <a:lnRef idx="1">
                <a:schemeClr val="accent1"/>
              </a:lnRef>
              <a:fillRef idx="0">
                <a:schemeClr val="accent1"/>
              </a:fillRef>
              <a:effectRef idx="0">
                <a:schemeClr val="accent1"/>
              </a:effectRef>
              <a:fontRef idx="minor">
                <a:schemeClr val="tx1"/>
              </a:fontRef>
            </p:style>
          </p:cxnSp>
          <p:sp>
            <p:nvSpPr>
              <p:cNvPr id="77" name="Forme libre 9">
                <a:extLst>
                  <a:ext uri="{FF2B5EF4-FFF2-40B4-BE49-F238E27FC236}">
                    <a16:creationId xmlns:a16="http://schemas.microsoft.com/office/drawing/2014/main" id="{1A9699B1-308F-CCFA-3AB5-96D45ED902F6}"/>
                  </a:ext>
                </a:extLst>
              </p:cNvPr>
              <p:cNvSpPr/>
              <p:nvPr/>
            </p:nvSpPr>
            <p:spPr>
              <a:xfrm>
                <a:off x="8038090" y="3813892"/>
                <a:ext cx="1098590" cy="1501398"/>
              </a:xfrm>
              <a:custGeom>
                <a:avLst/>
                <a:gdLst>
                  <a:gd name="connsiteX0" fmla="*/ 250515 w 1737541"/>
                  <a:gd name="connsiteY0" fmla="*/ 457432 h 1642687"/>
                  <a:gd name="connsiteX1" fmla="*/ 628888 w 1737541"/>
                  <a:gd name="connsiteY1" fmla="*/ 232 h 1642687"/>
                  <a:gd name="connsiteX2" fmla="*/ 928433 w 1737541"/>
                  <a:gd name="connsiteY2" fmla="*/ 520494 h 1642687"/>
                  <a:gd name="connsiteX3" fmla="*/ 1732474 w 1737541"/>
                  <a:gd name="connsiteY3" fmla="*/ 473197 h 1642687"/>
                  <a:gd name="connsiteX4" fmla="*/ 1275274 w 1737541"/>
                  <a:gd name="connsiteY4" fmla="*/ 993460 h 1642687"/>
                  <a:gd name="connsiteX5" fmla="*/ 1369867 w 1737541"/>
                  <a:gd name="connsiteY5" fmla="*/ 1482191 h 1642687"/>
                  <a:gd name="connsiteX6" fmla="*/ 660419 w 1737541"/>
                  <a:gd name="connsiteY6" fmla="*/ 1624080 h 1642687"/>
                  <a:gd name="connsiteX7" fmla="*/ 676184 w 1737541"/>
                  <a:gd name="connsiteY7" fmla="*/ 1119584 h 1642687"/>
                  <a:gd name="connsiteX8" fmla="*/ 45564 w 1737541"/>
                  <a:gd name="connsiteY8" fmla="*/ 1198411 h 1642687"/>
                  <a:gd name="connsiteX9" fmla="*/ 108626 w 1737541"/>
                  <a:gd name="connsiteY9" fmla="*/ 851570 h 1642687"/>
                  <a:gd name="connsiteX10" fmla="*/ 581591 w 1737541"/>
                  <a:gd name="connsiteY10" fmla="*/ 709680 h 1642687"/>
                  <a:gd name="connsiteX11" fmla="*/ 250515 w 1737541"/>
                  <a:gd name="connsiteY11" fmla="*/ 457432 h 1642687"/>
                  <a:gd name="connsiteX0" fmla="*/ 236510 w 1723536"/>
                  <a:gd name="connsiteY0" fmla="*/ 457432 h 1633678"/>
                  <a:gd name="connsiteX1" fmla="*/ 614883 w 1723536"/>
                  <a:gd name="connsiteY1" fmla="*/ 232 h 1633678"/>
                  <a:gd name="connsiteX2" fmla="*/ 914428 w 1723536"/>
                  <a:gd name="connsiteY2" fmla="*/ 520494 h 1633678"/>
                  <a:gd name="connsiteX3" fmla="*/ 1718469 w 1723536"/>
                  <a:gd name="connsiteY3" fmla="*/ 473197 h 1633678"/>
                  <a:gd name="connsiteX4" fmla="*/ 1261269 w 1723536"/>
                  <a:gd name="connsiteY4" fmla="*/ 993460 h 1633678"/>
                  <a:gd name="connsiteX5" fmla="*/ 1355862 w 1723536"/>
                  <a:gd name="connsiteY5" fmla="*/ 1482191 h 1633678"/>
                  <a:gd name="connsiteX6" fmla="*/ 646414 w 1723536"/>
                  <a:gd name="connsiteY6" fmla="*/ 1624080 h 1633678"/>
                  <a:gd name="connsiteX7" fmla="*/ 472993 w 1723536"/>
                  <a:gd name="connsiteY7" fmla="*/ 1261474 h 1633678"/>
                  <a:gd name="connsiteX8" fmla="*/ 31559 w 1723536"/>
                  <a:gd name="connsiteY8" fmla="*/ 1198411 h 1633678"/>
                  <a:gd name="connsiteX9" fmla="*/ 94621 w 1723536"/>
                  <a:gd name="connsiteY9" fmla="*/ 851570 h 1633678"/>
                  <a:gd name="connsiteX10" fmla="*/ 567586 w 1723536"/>
                  <a:gd name="connsiteY10" fmla="*/ 709680 h 1633678"/>
                  <a:gd name="connsiteX11" fmla="*/ 236510 w 1723536"/>
                  <a:gd name="connsiteY11" fmla="*/ 457432 h 1633678"/>
                  <a:gd name="connsiteX0" fmla="*/ 236510 w 1723536"/>
                  <a:gd name="connsiteY0" fmla="*/ 457435 h 1633681"/>
                  <a:gd name="connsiteX1" fmla="*/ 614883 w 1723536"/>
                  <a:gd name="connsiteY1" fmla="*/ 235 h 1633681"/>
                  <a:gd name="connsiteX2" fmla="*/ 914428 w 1723536"/>
                  <a:gd name="connsiteY2" fmla="*/ 520497 h 1633681"/>
                  <a:gd name="connsiteX3" fmla="*/ 1718469 w 1723536"/>
                  <a:gd name="connsiteY3" fmla="*/ 473200 h 1633681"/>
                  <a:gd name="connsiteX4" fmla="*/ 1261269 w 1723536"/>
                  <a:gd name="connsiteY4" fmla="*/ 993463 h 1633681"/>
                  <a:gd name="connsiteX5" fmla="*/ 1355862 w 1723536"/>
                  <a:gd name="connsiteY5" fmla="*/ 1482194 h 1633681"/>
                  <a:gd name="connsiteX6" fmla="*/ 646414 w 1723536"/>
                  <a:gd name="connsiteY6" fmla="*/ 1624083 h 1633681"/>
                  <a:gd name="connsiteX7" fmla="*/ 472993 w 1723536"/>
                  <a:gd name="connsiteY7" fmla="*/ 1261477 h 1633681"/>
                  <a:gd name="connsiteX8" fmla="*/ 31559 w 1723536"/>
                  <a:gd name="connsiteY8" fmla="*/ 1198414 h 1633681"/>
                  <a:gd name="connsiteX9" fmla="*/ 94621 w 1723536"/>
                  <a:gd name="connsiteY9" fmla="*/ 851573 h 1633681"/>
                  <a:gd name="connsiteX10" fmla="*/ 346868 w 1723536"/>
                  <a:gd name="connsiteY10" fmla="*/ 741214 h 1633681"/>
                  <a:gd name="connsiteX11" fmla="*/ 236510 w 1723536"/>
                  <a:gd name="connsiteY11" fmla="*/ 457435 h 1633681"/>
                  <a:gd name="connsiteX0" fmla="*/ 236510 w 1720394"/>
                  <a:gd name="connsiteY0" fmla="*/ 506891 h 1683137"/>
                  <a:gd name="connsiteX1" fmla="*/ 614883 w 1720394"/>
                  <a:gd name="connsiteY1" fmla="*/ 49691 h 1683137"/>
                  <a:gd name="connsiteX2" fmla="*/ 1056318 w 1720394"/>
                  <a:gd name="connsiteY2" fmla="*/ 65456 h 1683137"/>
                  <a:gd name="connsiteX3" fmla="*/ 1718469 w 1720394"/>
                  <a:gd name="connsiteY3" fmla="*/ 522656 h 1683137"/>
                  <a:gd name="connsiteX4" fmla="*/ 1261269 w 1720394"/>
                  <a:gd name="connsiteY4" fmla="*/ 1042919 h 1683137"/>
                  <a:gd name="connsiteX5" fmla="*/ 1355862 w 1720394"/>
                  <a:gd name="connsiteY5" fmla="*/ 1531650 h 1683137"/>
                  <a:gd name="connsiteX6" fmla="*/ 646414 w 1720394"/>
                  <a:gd name="connsiteY6" fmla="*/ 1673539 h 1683137"/>
                  <a:gd name="connsiteX7" fmla="*/ 472993 w 1720394"/>
                  <a:gd name="connsiteY7" fmla="*/ 1310933 h 1683137"/>
                  <a:gd name="connsiteX8" fmla="*/ 31559 w 1720394"/>
                  <a:gd name="connsiteY8" fmla="*/ 1247870 h 1683137"/>
                  <a:gd name="connsiteX9" fmla="*/ 94621 w 1720394"/>
                  <a:gd name="connsiteY9" fmla="*/ 901029 h 1683137"/>
                  <a:gd name="connsiteX10" fmla="*/ 346868 w 1720394"/>
                  <a:gd name="connsiteY10" fmla="*/ 790670 h 1683137"/>
                  <a:gd name="connsiteX11" fmla="*/ 236510 w 1720394"/>
                  <a:gd name="connsiteY11" fmla="*/ 506891 h 1683137"/>
                  <a:gd name="connsiteX0" fmla="*/ 236510 w 1725562"/>
                  <a:gd name="connsiteY0" fmla="*/ 506891 h 1682196"/>
                  <a:gd name="connsiteX1" fmla="*/ 614883 w 1725562"/>
                  <a:gd name="connsiteY1" fmla="*/ 49691 h 1682196"/>
                  <a:gd name="connsiteX2" fmla="*/ 1056318 w 1725562"/>
                  <a:gd name="connsiteY2" fmla="*/ 65456 h 1682196"/>
                  <a:gd name="connsiteX3" fmla="*/ 1718469 w 1725562"/>
                  <a:gd name="connsiteY3" fmla="*/ 522656 h 1682196"/>
                  <a:gd name="connsiteX4" fmla="*/ 1403159 w 1725562"/>
                  <a:gd name="connsiteY4" fmla="*/ 1121746 h 1682196"/>
                  <a:gd name="connsiteX5" fmla="*/ 1355862 w 1725562"/>
                  <a:gd name="connsiteY5" fmla="*/ 1531650 h 1682196"/>
                  <a:gd name="connsiteX6" fmla="*/ 646414 w 1725562"/>
                  <a:gd name="connsiteY6" fmla="*/ 1673539 h 1682196"/>
                  <a:gd name="connsiteX7" fmla="*/ 472993 w 1725562"/>
                  <a:gd name="connsiteY7" fmla="*/ 1310933 h 1682196"/>
                  <a:gd name="connsiteX8" fmla="*/ 31559 w 1725562"/>
                  <a:gd name="connsiteY8" fmla="*/ 1247870 h 1682196"/>
                  <a:gd name="connsiteX9" fmla="*/ 94621 w 1725562"/>
                  <a:gd name="connsiteY9" fmla="*/ 901029 h 1682196"/>
                  <a:gd name="connsiteX10" fmla="*/ 346868 w 1725562"/>
                  <a:gd name="connsiteY10" fmla="*/ 790670 h 1682196"/>
                  <a:gd name="connsiteX11" fmla="*/ 236510 w 1725562"/>
                  <a:gd name="connsiteY11" fmla="*/ 506891 h 1682196"/>
                  <a:gd name="connsiteX0" fmla="*/ 230676 w 1719728"/>
                  <a:gd name="connsiteY0" fmla="*/ 506891 h 1677256"/>
                  <a:gd name="connsiteX1" fmla="*/ 609049 w 1719728"/>
                  <a:gd name="connsiteY1" fmla="*/ 49691 h 1677256"/>
                  <a:gd name="connsiteX2" fmla="*/ 1050484 w 1719728"/>
                  <a:gd name="connsiteY2" fmla="*/ 65456 h 1677256"/>
                  <a:gd name="connsiteX3" fmla="*/ 1712635 w 1719728"/>
                  <a:gd name="connsiteY3" fmla="*/ 522656 h 1677256"/>
                  <a:gd name="connsiteX4" fmla="*/ 1397325 w 1719728"/>
                  <a:gd name="connsiteY4" fmla="*/ 1121746 h 1677256"/>
                  <a:gd name="connsiteX5" fmla="*/ 1350028 w 1719728"/>
                  <a:gd name="connsiteY5" fmla="*/ 1531650 h 1677256"/>
                  <a:gd name="connsiteX6" fmla="*/ 640580 w 1719728"/>
                  <a:gd name="connsiteY6" fmla="*/ 1673539 h 1677256"/>
                  <a:gd name="connsiteX7" fmla="*/ 388331 w 1719728"/>
                  <a:gd name="connsiteY7" fmla="*/ 1405526 h 1677256"/>
                  <a:gd name="connsiteX8" fmla="*/ 25725 w 1719728"/>
                  <a:gd name="connsiteY8" fmla="*/ 1247870 h 1677256"/>
                  <a:gd name="connsiteX9" fmla="*/ 88787 w 1719728"/>
                  <a:gd name="connsiteY9" fmla="*/ 901029 h 1677256"/>
                  <a:gd name="connsiteX10" fmla="*/ 341034 w 1719728"/>
                  <a:gd name="connsiteY10" fmla="*/ 790670 h 1677256"/>
                  <a:gd name="connsiteX11" fmla="*/ 230676 w 1719728"/>
                  <a:gd name="connsiteY11" fmla="*/ 506891 h 1677256"/>
                  <a:gd name="connsiteX0" fmla="*/ 205122 w 1694174"/>
                  <a:gd name="connsiteY0" fmla="*/ 506891 h 1677256"/>
                  <a:gd name="connsiteX1" fmla="*/ 583495 w 1694174"/>
                  <a:gd name="connsiteY1" fmla="*/ 49691 h 1677256"/>
                  <a:gd name="connsiteX2" fmla="*/ 1024930 w 1694174"/>
                  <a:gd name="connsiteY2" fmla="*/ 65456 h 1677256"/>
                  <a:gd name="connsiteX3" fmla="*/ 1687081 w 1694174"/>
                  <a:gd name="connsiteY3" fmla="*/ 522656 h 1677256"/>
                  <a:gd name="connsiteX4" fmla="*/ 1371771 w 1694174"/>
                  <a:gd name="connsiteY4" fmla="*/ 1121746 h 1677256"/>
                  <a:gd name="connsiteX5" fmla="*/ 1324474 w 1694174"/>
                  <a:gd name="connsiteY5" fmla="*/ 1531650 h 1677256"/>
                  <a:gd name="connsiteX6" fmla="*/ 615026 w 1694174"/>
                  <a:gd name="connsiteY6" fmla="*/ 1673539 h 1677256"/>
                  <a:gd name="connsiteX7" fmla="*/ 362777 w 1694174"/>
                  <a:gd name="connsiteY7" fmla="*/ 1405526 h 1677256"/>
                  <a:gd name="connsiteX8" fmla="*/ 171 w 1694174"/>
                  <a:gd name="connsiteY8" fmla="*/ 1247870 h 1677256"/>
                  <a:gd name="connsiteX9" fmla="*/ 410074 w 1694174"/>
                  <a:gd name="connsiteY9" fmla="*/ 995622 h 1677256"/>
                  <a:gd name="connsiteX10" fmla="*/ 315480 w 1694174"/>
                  <a:gd name="connsiteY10" fmla="*/ 790670 h 1677256"/>
                  <a:gd name="connsiteX11" fmla="*/ 205122 w 1694174"/>
                  <a:gd name="connsiteY11" fmla="*/ 506891 h 1677256"/>
                  <a:gd name="connsiteX0" fmla="*/ 205689 w 1694741"/>
                  <a:gd name="connsiteY0" fmla="*/ 506891 h 1677256"/>
                  <a:gd name="connsiteX1" fmla="*/ 584062 w 1694741"/>
                  <a:gd name="connsiteY1" fmla="*/ 49691 h 1677256"/>
                  <a:gd name="connsiteX2" fmla="*/ 1025497 w 1694741"/>
                  <a:gd name="connsiteY2" fmla="*/ 65456 h 1677256"/>
                  <a:gd name="connsiteX3" fmla="*/ 1687648 w 1694741"/>
                  <a:gd name="connsiteY3" fmla="*/ 522656 h 1677256"/>
                  <a:gd name="connsiteX4" fmla="*/ 1372338 w 1694741"/>
                  <a:gd name="connsiteY4" fmla="*/ 1121746 h 1677256"/>
                  <a:gd name="connsiteX5" fmla="*/ 1325041 w 1694741"/>
                  <a:gd name="connsiteY5" fmla="*/ 1531650 h 1677256"/>
                  <a:gd name="connsiteX6" fmla="*/ 615593 w 1694741"/>
                  <a:gd name="connsiteY6" fmla="*/ 1673539 h 1677256"/>
                  <a:gd name="connsiteX7" fmla="*/ 363344 w 1694741"/>
                  <a:gd name="connsiteY7" fmla="*/ 1405526 h 1677256"/>
                  <a:gd name="connsiteX8" fmla="*/ 738 w 1694741"/>
                  <a:gd name="connsiteY8" fmla="*/ 1247870 h 1677256"/>
                  <a:gd name="connsiteX9" fmla="*/ 464583 w 1694741"/>
                  <a:gd name="connsiteY9" fmla="*/ 1218468 h 1677256"/>
                  <a:gd name="connsiteX10" fmla="*/ 410641 w 1694741"/>
                  <a:gd name="connsiteY10" fmla="*/ 995622 h 1677256"/>
                  <a:gd name="connsiteX11" fmla="*/ 316047 w 1694741"/>
                  <a:gd name="connsiteY11" fmla="*/ 790670 h 1677256"/>
                  <a:gd name="connsiteX12" fmla="*/ 205689 w 1694741"/>
                  <a:gd name="connsiteY12" fmla="*/ 506891 h 1677256"/>
                  <a:gd name="connsiteX0" fmla="*/ 9782 w 1498834"/>
                  <a:gd name="connsiteY0" fmla="*/ 506891 h 1677256"/>
                  <a:gd name="connsiteX1" fmla="*/ 388155 w 1498834"/>
                  <a:gd name="connsiteY1" fmla="*/ 49691 h 1677256"/>
                  <a:gd name="connsiteX2" fmla="*/ 829590 w 1498834"/>
                  <a:gd name="connsiteY2" fmla="*/ 65456 h 1677256"/>
                  <a:gd name="connsiteX3" fmla="*/ 1491741 w 1498834"/>
                  <a:gd name="connsiteY3" fmla="*/ 522656 h 1677256"/>
                  <a:gd name="connsiteX4" fmla="*/ 1176431 w 1498834"/>
                  <a:gd name="connsiteY4" fmla="*/ 1121746 h 1677256"/>
                  <a:gd name="connsiteX5" fmla="*/ 1129134 w 1498834"/>
                  <a:gd name="connsiteY5" fmla="*/ 1531650 h 1677256"/>
                  <a:gd name="connsiteX6" fmla="*/ 419686 w 1498834"/>
                  <a:gd name="connsiteY6" fmla="*/ 1673539 h 1677256"/>
                  <a:gd name="connsiteX7" fmla="*/ 167437 w 1498834"/>
                  <a:gd name="connsiteY7" fmla="*/ 1405526 h 1677256"/>
                  <a:gd name="connsiteX8" fmla="*/ 268676 w 1498834"/>
                  <a:gd name="connsiteY8" fmla="*/ 1218468 h 1677256"/>
                  <a:gd name="connsiteX9" fmla="*/ 214734 w 1498834"/>
                  <a:gd name="connsiteY9" fmla="*/ 995622 h 1677256"/>
                  <a:gd name="connsiteX10" fmla="*/ 120140 w 1498834"/>
                  <a:gd name="connsiteY10" fmla="*/ 790670 h 1677256"/>
                  <a:gd name="connsiteX11" fmla="*/ 9782 w 1498834"/>
                  <a:gd name="connsiteY11" fmla="*/ 506891 h 1677256"/>
                  <a:gd name="connsiteX0" fmla="*/ 9782 w 1499209"/>
                  <a:gd name="connsiteY0" fmla="*/ 506891 h 1842586"/>
                  <a:gd name="connsiteX1" fmla="*/ 388155 w 1499209"/>
                  <a:gd name="connsiteY1" fmla="*/ 49691 h 1842586"/>
                  <a:gd name="connsiteX2" fmla="*/ 829590 w 1499209"/>
                  <a:gd name="connsiteY2" fmla="*/ 65456 h 1842586"/>
                  <a:gd name="connsiteX3" fmla="*/ 1491741 w 1499209"/>
                  <a:gd name="connsiteY3" fmla="*/ 522656 h 1842586"/>
                  <a:gd name="connsiteX4" fmla="*/ 1176431 w 1499209"/>
                  <a:gd name="connsiteY4" fmla="*/ 1121746 h 1842586"/>
                  <a:gd name="connsiteX5" fmla="*/ 1018776 w 1499209"/>
                  <a:gd name="connsiteY5" fmla="*/ 1815430 h 1842586"/>
                  <a:gd name="connsiteX6" fmla="*/ 419686 w 1499209"/>
                  <a:gd name="connsiteY6" fmla="*/ 1673539 h 1842586"/>
                  <a:gd name="connsiteX7" fmla="*/ 167437 w 1499209"/>
                  <a:gd name="connsiteY7" fmla="*/ 1405526 h 1842586"/>
                  <a:gd name="connsiteX8" fmla="*/ 268676 w 1499209"/>
                  <a:gd name="connsiteY8" fmla="*/ 1218468 h 1842586"/>
                  <a:gd name="connsiteX9" fmla="*/ 214734 w 1499209"/>
                  <a:gd name="connsiteY9" fmla="*/ 995622 h 1842586"/>
                  <a:gd name="connsiteX10" fmla="*/ 120140 w 1499209"/>
                  <a:gd name="connsiteY10" fmla="*/ 790670 h 1842586"/>
                  <a:gd name="connsiteX11" fmla="*/ 9782 w 1499209"/>
                  <a:gd name="connsiteY11" fmla="*/ 506891 h 1842586"/>
                  <a:gd name="connsiteX0" fmla="*/ 9782 w 1499209"/>
                  <a:gd name="connsiteY0" fmla="*/ 506891 h 1839419"/>
                  <a:gd name="connsiteX1" fmla="*/ 388155 w 1499209"/>
                  <a:gd name="connsiteY1" fmla="*/ 49691 h 1839419"/>
                  <a:gd name="connsiteX2" fmla="*/ 829590 w 1499209"/>
                  <a:gd name="connsiteY2" fmla="*/ 65456 h 1839419"/>
                  <a:gd name="connsiteX3" fmla="*/ 1491741 w 1499209"/>
                  <a:gd name="connsiteY3" fmla="*/ 522656 h 1839419"/>
                  <a:gd name="connsiteX4" fmla="*/ 1176431 w 1499209"/>
                  <a:gd name="connsiteY4" fmla="*/ 1121746 h 1839419"/>
                  <a:gd name="connsiteX5" fmla="*/ 1018776 w 1499209"/>
                  <a:gd name="connsiteY5" fmla="*/ 1815430 h 1839419"/>
                  <a:gd name="connsiteX6" fmla="*/ 419686 w 1499209"/>
                  <a:gd name="connsiteY6" fmla="*/ 1673539 h 1839419"/>
                  <a:gd name="connsiteX7" fmla="*/ 545809 w 1499209"/>
                  <a:gd name="connsiteY7" fmla="*/ 1610478 h 1839419"/>
                  <a:gd name="connsiteX8" fmla="*/ 268676 w 1499209"/>
                  <a:gd name="connsiteY8" fmla="*/ 1218468 h 1839419"/>
                  <a:gd name="connsiteX9" fmla="*/ 214734 w 1499209"/>
                  <a:gd name="connsiteY9" fmla="*/ 995622 h 1839419"/>
                  <a:gd name="connsiteX10" fmla="*/ 120140 w 1499209"/>
                  <a:gd name="connsiteY10" fmla="*/ 790670 h 1839419"/>
                  <a:gd name="connsiteX11" fmla="*/ 9782 w 1499209"/>
                  <a:gd name="connsiteY11" fmla="*/ 506891 h 1839419"/>
                  <a:gd name="connsiteX0" fmla="*/ 9782 w 1376470"/>
                  <a:gd name="connsiteY0" fmla="*/ 506891 h 1839419"/>
                  <a:gd name="connsiteX1" fmla="*/ 388155 w 1376470"/>
                  <a:gd name="connsiteY1" fmla="*/ 49691 h 1839419"/>
                  <a:gd name="connsiteX2" fmla="*/ 829590 w 1376470"/>
                  <a:gd name="connsiteY2" fmla="*/ 65456 h 1839419"/>
                  <a:gd name="connsiteX3" fmla="*/ 1365617 w 1376470"/>
                  <a:gd name="connsiteY3" fmla="*/ 522656 h 1839419"/>
                  <a:gd name="connsiteX4" fmla="*/ 1176431 w 1376470"/>
                  <a:gd name="connsiteY4" fmla="*/ 1121746 h 1839419"/>
                  <a:gd name="connsiteX5" fmla="*/ 1018776 w 1376470"/>
                  <a:gd name="connsiteY5" fmla="*/ 1815430 h 1839419"/>
                  <a:gd name="connsiteX6" fmla="*/ 419686 w 1376470"/>
                  <a:gd name="connsiteY6" fmla="*/ 1673539 h 1839419"/>
                  <a:gd name="connsiteX7" fmla="*/ 545809 w 1376470"/>
                  <a:gd name="connsiteY7" fmla="*/ 1610478 h 1839419"/>
                  <a:gd name="connsiteX8" fmla="*/ 268676 w 1376470"/>
                  <a:gd name="connsiteY8" fmla="*/ 1218468 h 1839419"/>
                  <a:gd name="connsiteX9" fmla="*/ 214734 w 1376470"/>
                  <a:gd name="connsiteY9" fmla="*/ 995622 h 1839419"/>
                  <a:gd name="connsiteX10" fmla="*/ 120140 w 1376470"/>
                  <a:gd name="connsiteY10" fmla="*/ 790670 h 1839419"/>
                  <a:gd name="connsiteX11" fmla="*/ 9782 w 1376470"/>
                  <a:gd name="connsiteY11" fmla="*/ 506891 h 1839419"/>
                  <a:gd name="connsiteX0" fmla="*/ 9782 w 1376470"/>
                  <a:gd name="connsiteY0" fmla="*/ 506891 h 1835453"/>
                  <a:gd name="connsiteX1" fmla="*/ 388155 w 1376470"/>
                  <a:gd name="connsiteY1" fmla="*/ 49691 h 1835453"/>
                  <a:gd name="connsiteX2" fmla="*/ 829590 w 1376470"/>
                  <a:gd name="connsiteY2" fmla="*/ 65456 h 1835453"/>
                  <a:gd name="connsiteX3" fmla="*/ 1365617 w 1376470"/>
                  <a:gd name="connsiteY3" fmla="*/ 522656 h 1835453"/>
                  <a:gd name="connsiteX4" fmla="*/ 1176431 w 1376470"/>
                  <a:gd name="connsiteY4" fmla="*/ 1121746 h 1835453"/>
                  <a:gd name="connsiteX5" fmla="*/ 1018776 w 1376470"/>
                  <a:gd name="connsiteY5" fmla="*/ 1815430 h 1835453"/>
                  <a:gd name="connsiteX6" fmla="*/ 545809 w 1376470"/>
                  <a:gd name="connsiteY6" fmla="*/ 1610478 h 1835453"/>
                  <a:gd name="connsiteX7" fmla="*/ 268676 w 1376470"/>
                  <a:gd name="connsiteY7" fmla="*/ 1218468 h 1835453"/>
                  <a:gd name="connsiteX8" fmla="*/ 214734 w 1376470"/>
                  <a:gd name="connsiteY8" fmla="*/ 995622 h 1835453"/>
                  <a:gd name="connsiteX9" fmla="*/ 120140 w 1376470"/>
                  <a:gd name="connsiteY9" fmla="*/ 790670 h 1835453"/>
                  <a:gd name="connsiteX10" fmla="*/ 9782 w 1376470"/>
                  <a:gd name="connsiteY10" fmla="*/ 506891 h 1835453"/>
                  <a:gd name="connsiteX0" fmla="*/ 9782 w 1376470"/>
                  <a:gd name="connsiteY0" fmla="*/ 506891 h 1835453"/>
                  <a:gd name="connsiteX1" fmla="*/ 388155 w 1376470"/>
                  <a:gd name="connsiteY1" fmla="*/ 49691 h 1835453"/>
                  <a:gd name="connsiteX2" fmla="*/ 829590 w 1376470"/>
                  <a:gd name="connsiteY2" fmla="*/ 65456 h 1835453"/>
                  <a:gd name="connsiteX3" fmla="*/ 1365617 w 1376470"/>
                  <a:gd name="connsiteY3" fmla="*/ 522656 h 1835453"/>
                  <a:gd name="connsiteX4" fmla="*/ 1176431 w 1376470"/>
                  <a:gd name="connsiteY4" fmla="*/ 1121746 h 1835453"/>
                  <a:gd name="connsiteX5" fmla="*/ 1018776 w 1376470"/>
                  <a:gd name="connsiteY5" fmla="*/ 1815430 h 1835453"/>
                  <a:gd name="connsiteX6" fmla="*/ 545809 w 1376470"/>
                  <a:gd name="connsiteY6" fmla="*/ 1610478 h 1835453"/>
                  <a:gd name="connsiteX7" fmla="*/ 214734 w 1376470"/>
                  <a:gd name="connsiteY7" fmla="*/ 995622 h 1835453"/>
                  <a:gd name="connsiteX8" fmla="*/ 120140 w 1376470"/>
                  <a:gd name="connsiteY8" fmla="*/ 790670 h 1835453"/>
                  <a:gd name="connsiteX9" fmla="*/ 9782 w 1376470"/>
                  <a:gd name="connsiteY9" fmla="*/ 506891 h 1835453"/>
                  <a:gd name="connsiteX0" fmla="*/ 14381 w 1381069"/>
                  <a:gd name="connsiteY0" fmla="*/ 506891 h 1835453"/>
                  <a:gd name="connsiteX1" fmla="*/ 392754 w 1381069"/>
                  <a:gd name="connsiteY1" fmla="*/ 49691 h 1835453"/>
                  <a:gd name="connsiteX2" fmla="*/ 834189 w 1381069"/>
                  <a:gd name="connsiteY2" fmla="*/ 65456 h 1835453"/>
                  <a:gd name="connsiteX3" fmla="*/ 1370216 w 1381069"/>
                  <a:gd name="connsiteY3" fmla="*/ 522656 h 1835453"/>
                  <a:gd name="connsiteX4" fmla="*/ 1181030 w 1381069"/>
                  <a:gd name="connsiteY4" fmla="*/ 1121746 h 1835453"/>
                  <a:gd name="connsiteX5" fmla="*/ 1023375 w 1381069"/>
                  <a:gd name="connsiteY5" fmla="*/ 1815430 h 1835453"/>
                  <a:gd name="connsiteX6" fmla="*/ 550408 w 1381069"/>
                  <a:gd name="connsiteY6" fmla="*/ 1610478 h 1835453"/>
                  <a:gd name="connsiteX7" fmla="*/ 124739 w 1381069"/>
                  <a:gd name="connsiteY7" fmla="*/ 790670 h 1835453"/>
                  <a:gd name="connsiteX8" fmla="*/ 14381 w 1381069"/>
                  <a:gd name="connsiteY8" fmla="*/ 506891 h 1835453"/>
                  <a:gd name="connsiteX0" fmla="*/ 12577 w 1379265"/>
                  <a:gd name="connsiteY0" fmla="*/ 506891 h 1828115"/>
                  <a:gd name="connsiteX1" fmla="*/ 390950 w 1379265"/>
                  <a:gd name="connsiteY1" fmla="*/ 49691 h 1828115"/>
                  <a:gd name="connsiteX2" fmla="*/ 832385 w 1379265"/>
                  <a:gd name="connsiteY2" fmla="*/ 65456 h 1828115"/>
                  <a:gd name="connsiteX3" fmla="*/ 1368412 w 1379265"/>
                  <a:gd name="connsiteY3" fmla="*/ 522656 h 1828115"/>
                  <a:gd name="connsiteX4" fmla="*/ 1179226 w 1379265"/>
                  <a:gd name="connsiteY4" fmla="*/ 1121746 h 1828115"/>
                  <a:gd name="connsiteX5" fmla="*/ 1021571 w 1379265"/>
                  <a:gd name="connsiteY5" fmla="*/ 1815430 h 1828115"/>
                  <a:gd name="connsiteX6" fmla="*/ 443542 w 1379265"/>
                  <a:gd name="connsiteY6" fmla="*/ 1544667 h 1828115"/>
                  <a:gd name="connsiteX7" fmla="*/ 122935 w 1379265"/>
                  <a:gd name="connsiteY7" fmla="*/ 790670 h 1828115"/>
                  <a:gd name="connsiteX8" fmla="*/ 12577 w 1379265"/>
                  <a:gd name="connsiteY8" fmla="*/ 506891 h 1828115"/>
                  <a:gd name="connsiteX0" fmla="*/ 22471 w 1389159"/>
                  <a:gd name="connsiteY0" fmla="*/ 506891 h 1828114"/>
                  <a:gd name="connsiteX1" fmla="*/ 400844 w 1389159"/>
                  <a:gd name="connsiteY1" fmla="*/ 49691 h 1828114"/>
                  <a:gd name="connsiteX2" fmla="*/ 842279 w 1389159"/>
                  <a:gd name="connsiteY2" fmla="*/ 65456 h 1828114"/>
                  <a:gd name="connsiteX3" fmla="*/ 1378306 w 1389159"/>
                  <a:gd name="connsiteY3" fmla="*/ 522656 h 1828114"/>
                  <a:gd name="connsiteX4" fmla="*/ 1189120 w 1389159"/>
                  <a:gd name="connsiteY4" fmla="*/ 1121746 h 1828114"/>
                  <a:gd name="connsiteX5" fmla="*/ 1031465 w 1389159"/>
                  <a:gd name="connsiteY5" fmla="*/ 1815430 h 1828114"/>
                  <a:gd name="connsiteX6" fmla="*/ 453436 w 1389159"/>
                  <a:gd name="connsiteY6" fmla="*/ 1544667 h 1828114"/>
                  <a:gd name="connsiteX7" fmla="*/ 87803 w 1389159"/>
                  <a:gd name="connsiteY7" fmla="*/ 764346 h 1828114"/>
                  <a:gd name="connsiteX8" fmla="*/ 22471 w 1389159"/>
                  <a:gd name="connsiteY8" fmla="*/ 506891 h 1828114"/>
                  <a:gd name="connsiteX0" fmla="*/ 31311 w 1397999"/>
                  <a:gd name="connsiteY0" fmla="*/ 466926 h 1788149"/>
                  <a:gd name="connsiteX1" fmla="*/ 529754 w 1397999"/>
                  <a:gd name="connsiteY1" fmla="*/ 101861 h 1788149"/>
                  <a:gd name="connsiteX2" fmla="*/ 851119 w 1397999"/>
                  <a:gd name="connsiteY2" fmla="*/ 25491 h 1788149"/>
                  <a:gd name="connsiteX3" fmla="*/ 1387146 w 1397999"/>
                  <a:gd name="connsiteY3" fmla="*/ 482691 h 1788149"/>
                  <a:gd name="connsiteX4" fmla="*/ 1197960 w 1397999"/>
                  <a:gd name="connsiteY4" fmla="*/ 1081781 h 1788149"/>
                  <a:gd name="connsiteX5" fmla="*/ 1040305 w 1397999"/>
                  <a:gd name="connsiteY5" fmla="*/ 1775465 h 1788149"/>
                  <a:gd name="connsiteX6" fmla="*/ 462276 w 1397999"/>
                  <a:gd name="connsiteY6" fmla="*/ 1504702 h 1788149"/>
                  <a:gd name="connsiteX7" fmla="*/ 96643 w 1397999"/>
                  <a:gd name="connsiteY7" fmla="*/ 724381 h 1788149"/>
                  <a:gd name="connsiteX8" fmla="*/ 31311 w 1397999"/>
                  <a:gd name="connsiteY8" fmla="*/ 466926 h 1788149"/>
                  <a:gd name="connsiteX0" fmla="*/ 61580 w 1338215"/>
                  <a:gd name="connsiteY0" fmla="*/ 494018 h 1788916"/>
                  <a:gd name="connsiteX1" fmla="*/ 469970 w 1338215"/>
                  <a:gd name="connsiteY1" fmla="*/ 102628 h 1788916"/>
                  <a:gd name="connsiteX2" fmla="*/ 791335 w 1338215"/>
                  <a:gd name="connsiteY2" fmla="*/ 26258 h 1788916"/>
                  <a:gd name="connsiteX3" fmla="*/ 1327362 w 1338215"/>
                  <a:gd name="connsiteY3" fmla="*/ 483458 h 1788916"/>
                  <a:gd name="connsiteX4" fmla="*/ 1138176 w 1338215"/>
                  <a:gd name="connsiteY4" fmla="*/ 1082548 h 1788916"/>
                  <a:gd name="connsiteX5" fmla="*/ 980521 w 1338215"/>
                  <a:gd name="connsiteY5" fmla="*/ 1776232 h 1788916"/>
                  <a:gd name="connsiteX6" fmla="*/ 402492 w 1338215"/>
                  <a:gd name="connsiteY6" fmla="*/ 1505469 h 1788916"/>
                  <a:gd name="connsiteX7" fmla="*/ 36859 w 1338215"/>
                  <a:gd name="connsiteY7" fmla="*/ 725148 h 1788916"/>
                  <a:gd name="connsiteX8" fmla="*/ 61580 w 1338215"/>
                  <a:gd name="connsiteY8" fmla="*/ 494018 h 1788916"/>
                  <a:gd name="connsiteX0" fmla="*/ 59242 w 1335877"/>
                  <a:gd name="connsiteY0" fmla="*/ 497919 h 1792817"/>
                  <a:gd name="connsiteX1" fmla="*/ 422605 w 1335877"/>
                  <a:gd name="connsiteY1" fmla="*/ 93366 h 1792817"/>
                  <a:gd name="connsiteX2" fmla="*/ 788997 w 1335877"/>
                  <a:gd name="connsiteY2" fmla="*/ 30159 h 1792817"/>
                  <a:gd name="connsiteX3" fmla="*/ 1325024 w 1335877"/>
                  <a:gd name="connsiteY3" fmla="*/ 487359 h 1792817"/>
                  <a:gd name="connsiteX4" fmla="*/ 1135838 w 1335877"/>
                  <a:gd name="connsiteY4" fmla="*/ 1086449 h 1792817"/>
                  <a:gd name="connsiteX5" fmla="*/ 978183 w 1335877"/>
                  <a:gd name="connsiteY5" fmla="*/ 1780133 h 1792817"/>
                  <a:gd name="connsiteX6" fmla="*/ 400154 w 1335877"/>
                  <a:gd name="connsiteY6" fmla="*/ 1509370 h 1792817"/>
                  <a:gd name="connsiteX7" fmla="*/ 34521 w 1335877"/>
                  <a:gd name="connsiteY7" fmla="*/ 729049 h 1792817"/>
                  <a:gd name="connsiteX8" fmla="*/ 59242 w 1335877"/>
                  <a:gd name="connsiteY8" fmla="*/ 497919 h 1792817"/>
                  <a:gd name="connsiteX0" fmla="*/ 34871 w 1371540"/>
                  <a:gd name="connsiteY0" fmla="*/ 443500 h 1791047"/>
                  <a:gd name="connsiteX1" fmla="*/ 458268 w 1371540"/>
                  <a:gd name="connsiteY1" fmla="*/ 91596 h 1791047"/>
                  <a:gd name="connsiteX2" fmla="*/ 824660 w 1371540"/>
                  <a:gd name="connsiteY2" fmla="*/ 28389 h 1791047"/>
                  <a:gd name="connsiteX3" fmla="*/ 1360687 w 1371540"/>
                  <a:gd name="connsiteY3" fmla="*/ 485589 h 1791047"/>
                  <a:gd name="connsiteX4" fmla="*/ 1171501 w 1371540"/>
                  <a:gd name="connsiteY4" fmla="*/ 1084679 h 1791047"/>
                  <a:gd name="connsiteX5" fmla="*/ 1013846 w 1371540"/>
                  <a:gd name="connsiteY5" fmla="*/ 1778363 h 1791047"/>
                  <a:gd name="connsiteX6" fmla="*/ 435817 w 1371540"/>
                  <a:gd name="connsiteY6" fmla="*/ 1507600 h 1791047"/>
                  <a:gd name="connsiteX7" fmla="*/ 70184 w 1371540"/>
                  <a:gd name="connsiteY7" fmla="*/ 727279 h 1791047"/>
                  <a:gd name="connsiteX8" fmla="*/ 34871 w 1371540"/>
                  <a:gd name="connsiteY8" fmla="*/ 443500 h 1791047"/>
                  <a:gd name="connsiteX0" fmla="*/ 59243 w 1335875"/>
                  <a:gd name="connsiteY0" fmla="*/ 484302 h 1792362"/>
                  <a:gd name="connsiteX1" fmla="*/ 422603 w 1335875"/>
                  <a:gd name="connsiteY1" fmla="*/ 92911 h 1792362"/>
                  <a:gd name="connsiteX2" fmla="*/ 788995 w 1335875"/>
                  <a:gd name="connsiteY2" fmla="*/ 29704 h 1792362"/>
                  <a:gd name="connsiteX3" fmla="*/ 1325022 w 1335875"/>
                  <a:gd name="connsiteY3" fmla="*/ 486904 h 1792362"/>
                  <a:gd name="connsiteX4" fmla="*/ 1135836 w 1335875"/>
                  <a:gd name="connsiteY4" fmla="*/ 1085994 h 1792362"/>
                  <a:gd name="connsiteX5" fmla="*/ 978181 w 1335875"/>
                  <a:gd name="connsiteY5" fmla="*/ 1779678 h 1792362"/>
                  <a:gd name="connsiteX6" fmla="*/ 400152 w 1335875"/>
                  <a:gd name="connsiteY6" fmla="*/ 1508915 h 1792362"/>
                  <a:gd name="connsiteX7" fmla="*/ 34519 w 1335875"/>
                  <a:gd name="connsiteY7" fmla="*/ 728594 h 1792362"/>
                  <a:gd name="connsiteX8" fmla="*/ 59243 w 1335875"/>
                  <a:gd name="connsiteY8" fmla="*/ 484302 h 1792362"/>
                  <a:gd name="connsiteX0" fmla="*/ 59243 w 1332366"/>
                  <a:gd name="connsiteY0" fmla="*/ 412864 h 1720924"/>
                  <a:gd name="connsiteX1" fmla="*/ 422603 w 1332366"/>
                  <a:gd name="connsiteY1" fmla="*/ 21473 h 1720924"/>
                  <a:gd name="connsiteX2" fmla="*/ 864040 w 1332366"/>
                  <a:gd name="connsiteY2" fmla="*/ 89889 h 1720924"/>
                  <a:gd name="connsiteX3" fmla="*/ 1325022 w 1332366"/>
                  <a:gd name="connsiteY3" fmla="*/ 415466 h 1720924"/>
                  <a:gd name="connsiteX4" fmla="*/ 1135836 w 1332366"/>
                  <a:gd name="connsiteY4" fmla="*/ 1014556 h 1720924"/>
                  <a:gd name="connsiteX5" fmla="*/ 978181 w 1332366"/>
                  <a:gd name="connsiteY5" fmla="*/ 1708240 h 1720924"/>
                  <a:gd name="connsiteX6" fmla="*/ 400152 w 1332366"/>
                  <a:gd name="connsiteY6" fmla="*/ 1437477 h 1720924"/>
                  <a:gd name="connsiteX7" fmla="*/ 34519 w 1332366"/>
                  <a:gd name="connsiteY7" fmla="*/ 657156 h 1720924"/>
                  <a:gd name="connsiteX8" fmla="*/ 59243 w 1332366"/>
                  <a:gd name="connsiteY8" fmla="*/ 412864 h 1720924"/>
                  <a:gd name="connsiteX0" fmla="*/ 59243 w 1354175"/>
                  <a:gd name="connsiteY0" fmla="*/ 412864 h 1720924"/>
                  <a:gd name="connsiteX1" fmla="*/ 422603 w 1354175"/>
                  <a:gd name="connsiteY1" fmla="*/ 21473 h 1720924"/>
                  <a:gd name="connsiteX2" fmla="*/ 864040 w 1354175"/>
                  <a:gd name="connsiteY2" fmla="*/ 89889 h 1720924"/>
                  <a:gd name="connsiteX3" fmla="*/ 1325022 w 1354175"/>
                  <a:gd name="connsiteY3" fmla="*/ 415466 h 1720924"/>
                  <a:gd name="connsiteX4" fmla="*/ 1270915 w 1354175"/>
                  <a:gd name="connsiteY4" fmla="*/ 1014556 h 1720924"/>
                  <a:gd name="connsiteX5" fmla="*/ 978181 w 1354175"/>
                  <a:gd name="connsiteY5" fmla="*/ 1708240 h 1720924"/>
                  <a:gd name="connsiteX6" fmla="*/ 400152 w 1354175"/>
                  <a:gd name="connsiteY6" fmla="*/ 1437477 h 1720924"/>
                  <a:gd name="connsiteX7" fmla="*/ 34519 w 1354175"/>
                  <a:gd name="connsiteY7" fmla="*/ 657156 h 1720924"/>
                  <a:gd name="connsiteX8" fmla="*/ 59243 w 1354175"/>
                  <a:gd name="connsiteY8" fmla="*/ 412864 h 1720924"/>
                  <a:gd name="connsiteX0" fmla="*/ 61387 w 1356319"/>
                  <a:gd name="connsiteY0" fmla="*/ 412864 h 1718731"/>
                  <a:gd name="connsiteX1" fmla="*/ 424747 w 1356319"/>
                  <a:gd name="connsiteY1" fmla="*/ 21473 h 1718731"/>
                  <a:gd name="connsiteX2" fmla="*/ 866184 w 1356319"/>
                  <a:gd name="connsiteY2" fmla="*/ 89889 h 1718731"/>
                  <a:gd name="connsiteX3" fmla="*/ 1327166 w 1356319"/>
                  <a:gd name="connsiteY3" fmla="*/ 415466 h 1718731"/>
                  <a:gd name="connsiteX4" fmla="*/ 1273059 w 1356319"/>
                  <a:gd name="connsiteY4" fmla="*/ 1014556 h 1718731"/>
                  <a:gd name="connsiteX5" fmla="*/ 980325 w 1356319"/>
                  <a:gd name="connsiteY5" fmla="*/ 1708240 h 1718731"/>
                  <a:gd name="connsiteX6" fmla="*/ 432445 w 1356319"/>
                  <a:gd name="connsiteY6" fmla="*/ 1411038 h 1718731"/>
                  <a:gd name="connsiteX7" fmla="*/ 36663 w 1356319"/>
                  <a:gd name="connsiteY7" fmla="*/ 657156 h 1718731"/>
                  <a:gd name="connsiteX8" fmla="*/ 61387 w 1356319"/>
                  <a:gd name="connsiteY8" fmla="*/ 412864 h 1718731"/>
                  <a:gd name="connsiteX0" fmla="*/ 63959 w 1358891"/>
                  <a:gd name="connsiteY0" fmla="*/ 372911 h 1678777"/>
                  <a:gd name="connsiteX1" fmla="*/ 477566 w 1358891"/>
                  <a:gd name="connsiteY1" fmla="*/ 34398 h 1678777"/>
                  <a:gd name="connsiteX2" fmla="*/ 868756 w 1358891"/>
                  <a:gd name="connsiteY2" fmla="*/ 49936 h 1678777"/>
                  <a:gd name="connsiteX3" fmla="*/ 1329738 w 1358891"/>
                  <a:gd name="connsiteY3" fmla="*/ 375513 h 1678777"/>
                  <a:gd name="connsiteX4" fmla="*/ 1275631 w 1358891"/>
                  <a:gd name="connsiteY4" fmla="*/ 974603 h 1678777"/>
                  <a:gd name="connsiteX5" fmla="*/ 982897 w 1358891"/>
                  <a:gd name="connsiteY5" fmla="*/ 1668287 h 1678777"/>
                  <a:gd name="connsiteX6" fmla="*/ 435017 w 1358891"/>
                  <a:gd name="connsiteY6" fmla="*/ 1371085 h 1678777"/>
                  <a:gd name="connsiteX7" fmla="*/ 39235 w 1358891"/>
                  <a:gd name="connsiteY7" fmla="*/ 617203 h 1678777"/>
                  <a:gd name="connsiteX8" fmla="*/ 63959 w 1358891"/>
                  <a:gd name="connsiteY8" fmla="*/ 372911 h 1678777"/>
                  <a:gd name="connsiteX0" fmla="*/ 63959 w 1358891"/>
                  <a:gd name="connsiteY0" fmla="*/ 352899 h 1658765"/>
                  <a:gd name="connsiteX1" fmla="*/ 477566 w 1358891"/>
                  <a:gd name="connsiteY1" fmla="*/ 14386 h 1658765"/>
                  <a:gd name="connsiteX2" fmla="*/ 868756 w 1358891"/>
                  <a:gd name="connsiteY2" fmla="*/ 91616 h 1658765"/>
                  <a:gd name="connsiteX3" fmla="*/ 1329738 w 1358891"/>
                  <a:gd name="connsiteY3" fmla="*/ 355501 h 1658765"/>
                  <a:gd name="connsiteX4" fmla="*/ 1275631 w 1358891"/>
                  <a:gd name="connsiteY4" fmla="*/ 954591 h 1658765"/>
                  <a:gd name="connsiteX5" fmla="*/ 982897 w 1358891"/>
                  <a:gd name="connsiteY5" fmla="*/ 1648275 h 1658765"/>
                  <a:gd name="connsiteX6" fmla="*/ 435017 w 1358891"/>
                  <a:gd name="connsiteY6" fmla="*/ 1351073 h 1658765"/>
                  <a:gd name="connsiteX7" fmla="*/ 39235 w 1358891"/>
                  <a:gd name="connsiteY7" fmla="*/ 597191 h 1658765"/>
                  <a:gd name="connsiteX8" fmla="*/ 63959 w 1358891"/>
                  <a:gd name="connsiteY8" fmla="*/ 352899 h 1658765"/>
                  <a:gd name="connsiteX0" fmla="*/ 54155 w 1369186"/>
                  <a:gd name="connsiteY0" fmla="*/ 315259 h 1656376"/>
                  <a:gd name="connsiteX1" fmla="*/ 487861 w 1369186"/>
                  <a:gd name="connsiteY1" fmla="*/ 11997 h 1656376"/>
                  <a:gd name="connsiteX2" fmla="*/ 879051 w 1369186"/>
                  <a:gd name="connsiteY2" fmla="*/ 89227 h 1656376"/>
                  <a:gd name="connsiteX3" fmla="*/ 1340033 w 1369186"/>
                  <a:gd name="connsiteY3" fmla="*/ 353112 h 1656376"/>
                  <a:gd name="connsiteX4" fmla="*/ 1285926 w 1369186"/>
                  <a:gd name="connsiteY4" fmla="*/ 952202 h 1656376"/>
                  <a:gd name="connsiteX5" fmla="*/ 993192 w 1369186"/>
                  <a:gd name="connsiteY5" fmla="*/ 1645886 h 1656376"/>
                  <a:gd name="connsiteX6" fmla="*/ 445312 w 1369186"/>
                  <a:gd name="connsiteY6" fmla="*/ 1348684 h 1656376"/>
                  <a:gd name="connsiteX7" fmla="*/ 49530 w 1369186"/>
                  <a:gd name="connsiteY7" fmla="*/ 594802 h 1656376"/>
                  <a:gd name="connsiteX8" fmla="*/ 54155 w 1369186"/>
                  <a:gd name="connsiteY8" fmla="*/ 315259 h 1656376"/>
                  <a:gd name="connsiteX0" fmla="*/ 63960 w 1358891"/>
                  <a:gd name="connsiteY0" fmla="*/ 343486 h 1658164"/>
                  <a:gd name="connsiteX1" fmla="*/ 477566 w 1358891"/>
                  <a:gd name="connsiteY1" fmla="*/ 13785 h 1658164"/>
                  <a:gd name="connsiteX2" fmla="*/ 868756 w 1358891"/>
                  <a:gd name="connsiteY2" fmla="*/ 91015 h 1658164"/>
                  <a:gd name="connsiteX3" fmla="*/ 1329738 w 1358891"/>
                  <a:gd name="connsiteY3" fmla="*/ 354900 h 1658164"/>
                  <a:gd name="connsiteX4" fmla="*/ 1275631 w 1358891"/>
                  <a:gd name="connsiteY4" fmla="*/ 953990 h 1658164"/>
                  <a:gd name="connsiteX5" fmla="*/ 982897 w 1358891"/>
                  <a:gd name="connsiteY5" fmla="*/ 1647674 h 1658164"/>
                  <a:gd name="connsiteX6" fmla="*/ 435017 w 1358891"/>
                  <a:gd name="connsiteY6" fmla="*/ 1350472 h 1658164"/>
                  <a:gd name="connsiteX7" fmla="*/ 39235 w 1358891"/>
                  <a:gd name="connsiteY7" fmla="*/ 596590 h 1658164"/>
                  <a:gd name="connsiteX8" fmla="*/ 63960 w 1358891"/>
                  <a:gd name="connsiteY8" fmla="*/ 343486 h 1658164"/>
                  <a:gd name="connsiteX0" fmla="*/ 62399 w 1357330"/>
                  <a:gd name="connsiteY0" fmla="*/ 351366 h 1666044"/>
                  <a:gd name="connsiteX1" fmla="*/ 445856 w 1357330"/>
                  <a:gd name="connsiteY1" fmla="*/ 12852 h 1666044"/>
                  <a:gd name="connsiteX2" fmla="*/ 867195 w 1357330"/>
                  <a:gd name="connsiteY2" fmla="*/ 98895 h 1666044"/>
                  <a:gd name="connsiteX3" fmla="*/ 1328177 w 1357330"/>
                  <a:gd name="connsiteY3" fmla="*/ 362780 h 1666044"/>
                  <a:gd name="connsiteX4" fmla="*/ 1274070 w 1357330"/>
                  <a:gd name="connsiteY4" fmla="*/ 961870 h 1666044"/>
                  <a:gd name="connsiteX5" fmla="*/ 981336 w 1357330"/>
                  <a:gd name="connsiteY5" fmla="*/ 1655554 h 1666044"/>
                  <a:gd name="connsiteX6" fmla="*/ 433456 w 1357330"/>
                  <a:gd name="connsiteY6" fmla="*/ 1358352 h 1666044"/>
                  <a:gd name="connsiteX7" fmla="*/ 37674 w 1357330"/>
                  <a:gd name="connsiteY7" fmla="*/ 604470 h 1666044"/>
                  <a:gd name="connsiteX8" fmla="*/ 62399 w 1357330"/>
                  <a:gd name="connsiteY8" fmla="*/ 351366 h 1666044"/>
                  <a:gd name="connsiteX0" fmla="*/ 62399 w 1409223"/>
                  <a:gd name="connsiteY0" fmla="*/ 353112 h 1667790"/>
                  <a:gd name="connsiteX1" fmla="*/ 445856 w 1409223"/>
                  <a:gd name="connsiteY1" fmla="*/ 14598 h 1667790"/>
                  <a:gd name="connsiteX2" fmla="*/ 867195 w 1409223"/>
                  <a:gd name="connsiteY2" fmla="*/ 100641 h 1667790"/>
                  <a:gd name="connsiteX3" fmla="*/ 1388474 w 1409223"/>
                  <a:gd name="connsiteY3" fmla="*/ 452656 h 1667790"/>
                  <a:gd name="connsiteX4" fmla="*/ 1274070 w 1409223"/>
                  <a:gd name="connsiteY4" fmla="*/ 963616 h 1667790"/>
                  <a:gd name="connsiteX5" fmla="*/ 981336 w 1409223"/>
                  <a:gd name="connsiteY5" fmla="*/ 1657300 h 1667790"/>
                  <a:gd name="connsiteX6" fmla="*/ 433456 w 1409223"/>
                  <a:gd name="connsiteY6" fmla="*/ 1360098 h 1667790"/>
                  <a:gd name="connsiteX7" fmla="*/ 37674 w 1409223"/>
                  <a:gd name="connsiteY7" fmla="*/ 606216 h 1667790"/>
                  <a:gd name="connsiteX8" fmla="*/ 62399 w 1409223"/>
                  <a:gd name="connsiteY8" fmla="*/ 353112 h 1667790"/>
                  <a:gd name="connsiteX0" fmla="*/ 62399 w 1409223"/>
                  <a:gd name="connsiteY0" fmla="*/ 354786 h 1669464"/>
                  <a:gd name="connsiteX1" fmla="*/ 445856 w 1409223"/>
                  <a:gd name="connsiteY1" fmla="*/ 16272 h 1669464"/>
                  <a:gd name="connsiteX2" fmla="*/ 867195 w 1409223"/>
                  <a:gd name="connsiteY2" fmla="*/ 102315 h 1669464"/>
                  <a:gd name="connsiteX3" fmla="*/ 1388474 w 1409223"/>
                  <a:gd name="connsiteY3" fmla="*/ 524835 h 1669464"/>
                  <a:gd name="connsiteX4" fmla="*/ 1274070 w 1409223"/>
                  <a:gd name="connsiteY4" fmla="*/ 965290 h 1669464"/>
                  <a:gd name="connsiteX5" fmla="*/ 981336 w 1409223"/>
                  <a:gd name="connsiteY5" fmla="*/ 1658974 h 1669464"/>
                  <a:gd name="connsiteX6" fmla="*/ 433456 w 1409223"/>
                  <a:gd name="connsiteY6" fmla="*/ 1361772 h 1669464"/>
                  <a:gd name="connsiteX7" fmla="*/ 37674 w 1409223"/>
                  <a:gd name="connsiteY7" fmla="*/ 607890 h 1669464"/>
                  <a:gd name="connsiteX8" fmla="*/ 62399 w 1409223"/>
                  <a:gd name="connsiteY8" fmla="*/ 354786 h 1669464"/>
                  <a:gd name="connsiteX0" fmla="*/ 62399 w 1402709"/>
                  <a:gd name="connsiteY0" fmla="*/ 349420 h 1664098"/>
                  <a:gd name="connsiteX1" fmla="*/ 445856 w 1402709"/>
                  <a:gd name="connsiteY1" fmla="*/ 10906 h 1664098"/>
                  <a:gd name="connsiteX2" fmla="*/ 967689 w 1402709"/>
                  <a:gd name="connsiteY2" fmla="*/ 123388 h 1664098"/>
                  <a:gd name="connsiteX3" fmla="*/ 1388474 w 1402709"/>
                  <a:gd name="connsiteY3" fmla="*/ 519469 h 1664098"/>
                  <a:gd name="connsiteX4" fmla="*/ 1274070 w 1402709"/>
                  <a:gd name="connsiteY4" fmla="*/ 959924 h 1664098"/>
                  <a:gd name="connsiteX5" fmla="*/ 981336 w 1402709"/>
                  <a:gd name="connsiteY5" fmla="*/ 1653608 h 1664098"/>
                  <a:gd name="connsiteX6" fmla="*/ 433456 w 1402709"/>
                  <a:gd name="connsiteY6" fmla="*/ 1356406 h 1664098"/>
                  <a:gd name="connsiteX7" fmla="*/ 37674 w 1402709"/>
                  <a:gd name="connsiteY7" fmla="*/ 602524 h 1664098"/>
                  <a:gd name="connsiteX8" fmla="*/ 62399 w 1402709"/>
                  <a:gd name="connsiteY8" fmla="*/ 349420 h 1664098"/>
                  <a:gd name="connsiteX0" fmla="*/ 62399 w 1388474"/>
                  <a:gd name="connsiteY0" fmla="*/ 349420 h 1664098"/>
                  <a:gd name="connsiteX1" fmla="*/ 445856 w 1388474"/>
                  <a:gd name="connsiteY1" fmla="*/ 10906 h 1664098"/>
                  <a:gd name="connsiteX2" fmla="*/ 967689 w 1388474"/>
                  <a:gd name="connsiteY2" fmla="*/ 123388 h 1664098"/>
                  <a:gd name="connsiteX3" fmla="*/ 1388474 w 1388474"/>
                  <a:gd name="connsiteY3" fmla="*/ 519469 h 1664098"/>
                  <a:gd name="connsiteX4" fmla="*/ 1274070 w 1388474"/>
                  <a:gd name="connsiteY4" fmla="*/ 959924 h 1664098"/>
                  <a:gd name="connsiteX5" fmla="*/ 981336 w 1388474"/>
                  <a:gd name="connsiteY5" fmla="*/ 1653608 h 1664098"/>
                  <a:gd name="connsiteX6" fmla="*/ 433456 w 1388474"/>
                  <a:gd name="connsiteY6" fmla="*/ 1356406 h 1664098"/>
                  <a:gd name="connsiteX7" fmla="*/ 37674 w 1388474"/>
                  <a:gd name="connsiteY7" fmla="*/ 602524 h 1664098"/>
                  <a:gd name="connsiteX8" fmla="*/ 62399 w 1388474"/>
                  <a:gd name="connsiteY8" fmla="*/ 349420 h 166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474" h="1664098">
                    <a:moveTo>
                      <a:pt x="62399" y="349420"/>
                    </a:moveTo>
                    <a:cubicBezTo>
                      <a:pt x="130429" y="250817"/>
                      <a:pt x="294974" y="48578"/>
                      <a:pt x="445856" y="10906"/>
                    </a:cubicBezTo>
                    <a:cubicBezTo>
                      <a:pt x="596738" y="-26766"/>
                      <a:pt x="810586" y="38627"/>
                      <a:pt x="967689" y="123388"/>
                    </a:cubicBezTo>
                    <a:cubicBezTo>
                      <a:pt x="1124792" y="208149"/>
                      <a:pt x="1337411" y="380046"/>
                      <a:pt x="1388474" y="519469"/>
                    </a:cubicBezTo>
                    <a:lnTo>
                      <a:pt x="1274070" y="959924"/>
                    </a:lnTo>
                    <a:cubicBezTo>
                      <a:pt x="1206214" y="1148947"/>
                      <a:pt x="1121438" y="1587528"/>
                      <a:pt x="981336" y="1653608"/>
                    </a:cubicBezTo>
                    <a:cubicBezTo>
                      <a:pt x="841234" y="1719688"/>
                      <a:pt x="558473" y="1455900"/>
                      <a:pt x="433456" y="1356406"/>
                    </a:cubicBezTo>
                    <a:cubicBezTo>
                      <a:pt x="283683" y="1185613"/>
                      <a:pt x="99517" y="770355"/>
                      <a:pt x="37674" y="602524"/>
                    </a:cubicBezTo>
                    <a:cubicBezTo>
                      <a:pt x="-24169" y="434693"/>
                      <a:pt x="-5631" y="448023"/>
                      <a:pt x="62399" y="349420"/>
                    </a:cubicBezTo>
                    <a:close/>
                  </a:path>
                </a:pathLst>
              </a:custGeom>
              <a:noFill/>
              <a:ln w="57150">
                <a:solidFill>
                  <a:schemeClr val="tx2">
                    <a:lumMod val="75000"/>
                  </a:schemeClr>
                </a:solidFill>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78" name="Connecteur droit avec flèche 77">
                <a:extLst>
                  <a:ext uri="{FF2B5EF4-FFF2-40B4-BE49-F238E27FC236}">
                    <a16:creationId xmlns:a16="http://schemas.microsoft.com/office/drawing/2014/main" id="{57989B01-09B5-3465-F8B4-1613E9F2CAC1}"/>
                  </a:ext>
                </a:extLst>
              </p:cNvPr>
              <p:cNvCxnSpPr/>
              <p:nvPr/>
            </p:nvCxnSpPr>
            <p:spPr>
              <a:xfrm flipV="1">
                <a:off x="9094159" y="4820020"/>
                <a:ext cx="6798" cy="1"/>
              </a:xfrm>
              <a:prstGeom prst="straightConnector1">
                <a:avLst/>
              </a:prstGeom>
              <a:ln w="38100">
                <a:solidFill>
                  <a:srgbClr val="FF0000"/>
                </a:solidFill>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9" name="Connecteur droit avec flèche 78">
                <a:extLst>
                  <a:ext uri="{FF2B5EF4-FFF2-40B4-BE49-F238E27FC236}">
                    <a16:creationId xmlns:a16="http://schemas.microsoft.com/office/drawing/2014/main" id="{259AC3FE-73FA-B90E-447B-11B5D1059DF5}"/>
                  </a:ext>
                </a:extLst>
              </p:cNvPr>
              <p:cNvCxnSpPr/>
              <p:nvPr/>
            </p:nvCxnSpPr>
            <p:spPr>
              <a:xfrm flipH="1">
                <a:off x="8731175" y="4169278"/>
                <a:ext cx="337898" cy="36271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80" name="Connecteur droit avec flèche 79">
                <a:extLst>
                  <a:ext uri="{FF2B5EF4-FFF2-40B4-BE49-F238E27FC236}">
                    <a16:creationId xmlns:a16="http://schemas.microsoft.com/office/drawing/2014/main" id="{08880D59-DE89-67D2-B20B-91F4C1F92150}"/>
                  </a:ext>
                </a:extLst>
              </p:cNvPr>
              <p:cNvCxnSpPr/>
              <p:nvPr/>
            </p:nvCxnSpPr>
            <p:spPr>
              <a:xfrm flipV="1">
                <a:off x="8365365" y="4820020"/>
                <a:ext cx="221794" cy="214048"/>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81" name="Connecteur droit avec flèche 80">
                <a:extLst>
                  <a:ext uri="{FF2B5EF4-FFF2-40B4-BE49-F238E27FC236}">
                    <a16:creationId xmlns:a16="http://schemas.microsoft.com/office/drawing/2014/main" id="{DADE685A-ABD3-2A43-CE8C-7540C3DB5DDD}"/>
                  </a:ext>
                </a:extLst>
              </p:cNvPr>
              <p:cNvCxnSpPr/>
              <p:nvPr/>
            </p:nvCxnSpPr>
            <p:spPr>
              <a:xfrm>
                <a:off x="8025989" y="4243956"/>
                <a:ext cx="527505" cy="305601"/>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82" name="Connecteur droit avec flèche 81">
                <a:extLst>
                  <a:ext uri="{FF2B5EF4-FFF2-40B4-BE49-F238E27FC236}">
                    <a16:creationId xmlns:a16="http://schemas.microsoft.com/office/drawing/2014/main" id="{0E6D4F47-CD6A-B444-4805-75620BC30AF7}"/>
                  </a:ext>
                </a:extLst>
              </p:cNvPr>
              <p:cNvCxnSpPr/>
              <p:nvPr/>
            </p:nvCxnSpPr>
            <p:spPr>
              <a:xfrm flipH="1">
                <a:off x="8553494" y="3813892"/>
                <a:ext cx="25990" cy="57408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grpSp>
      </p:grpSp>
      <p:grpSp>
        <p:nvGrpSpPr>
          <p:cNvPr id="3" name="Groupe 2">
            <a:extLst>
              <a:ext uri="{FF2B5EF4-FFF2-40B4-BE49-F238E27FC236}">
                <a16:creationId xmlns:a16="http://schemas.microsoft.com/office/drawing/2014/main" id="{F59245A0-93C8-0F6A-A5A1-1A11666358C6}"/>
              </a:ext>
            </a:extLst>
          </p:cNvPr>
          <p:cNvGrpSpPr/>
          <p:nvPr/>
        </p:nvGrpSpPr>
        <p:grpSpPr>
          <a:xfrm>
            <a:off x="2204871" y="1371732"/>
            <a:ext cx="6182897" cy="4238176"/>
            <a:chOff x="2204871" y="1371732"/>
            <a:chExt cx="6182897" cy="4238176"/>
          </a:xfrm>
        </p:grpSpPr>
        <p:grpSp>
          <p:nvGrpSpPr>
            <p:cNvPr id="114" name="Groupe 113">
              <a:extLst>
                <a:ext uri="{FF2B5EF4-FFF2-40B4-BE49-F238E27FC236}">
                  <a16:creationId xmlns:a16="http://schemas.microsoft.com/office/drawing/2014/main" id="{C10CE574-D4B0-5186-C3BD-30EDA8718BED}"/>
                </a:ext>
              </a:extLst>
            </p:cNvPr>
            <p:cNvGrpSpPr/>
            <p:nvPr/>
          </p:nvGrpSpPr>
          <p:grpSpPr>
            <a:xfrm>
              <a:off x="2585091" y="4048551"/>
              <a:ext cx="1439043" cy="1561357"/>
              <a:chOff x="10992052" y="760934"/>
              <a:chExt cx="1439043" cy="1561357"/>
            </a:xfrm>
          </p:grpSpPr>
          <p:sp>
            <p:nvSpPr>
              <p:cNvPr id="22" name="Forme libre 26">
                <a:extLst>
                  <a:ext uri="{FF2B5EF4-FFF2-40B4-BE49-F238E27FC236}">
                    <a16:creationId xmlns:a16="http://schemas.microsoft.com/office/drawing/2014/main" id="{264B5B4B-CD28-6B67-563A-0E1AC6625E55}"/>
                  </a:ext>
                </a:extLst>
              </p:cNvPr>
              <p:cNvSpPr/>
              <p:nvPr/>
            </p:nvSpPr>
            <p:spPr>
              <a:xfrm>
                <a:off x="11034893" y="852537"/>
                <a:ext cx="1036147" cy="1439058"/>
              </a:xfrm>
              <a:custGeom>
                <a:avLst/>
                <a:gdLst>
                  <a:gd name="connsiteX0" fmla="*/ 250515 w 1737541"/>
                  <a:gd name="connsiteY0" fmla="*/ 457432 h 1642687"/>
                  <a:gd name="connsiteX1" fmla="*/ 628888 w 1737541"/>
                  <a:gd name="connsiteY1" fmla="*/ 232 h 1642687"/>
                  <a:gd name="connsiteX2" fmla="*/ 928433 w 1737541"/>
                  <a:gd name="connsiteY2" fmla="*/ 520494 h 1642687"/>
                  <a:gd name="connsiteX3" fmla="*/ 1732474 w 1737541"/>
                  <a:gd name="connsiteY3" fmla="*/ 473197 h 1642687"/>
                  <a:gd name="connsiteX4" fmla="*/ 1275274 w 1737541"/>
                  <a:gd name="connsiteY4" fmla="*/ 993460 h 1642687"/>
                  <a:gd name="connsiteX5" fmla="*/ 1369867 w 1737541"/>
                  <a:gd name="connsiteY5" fmla="*/ 1482191 h 1642687"/>
                  <a:gd name="connsiteX6" fmla="*/ 660419 w 1737541"/>
                  <a:gd name="connsiteY6" fmla="*/ 1624080 h 1642687"/>
                  <a:gd name="connsiteX7" fmla="*/ 676184 w 1737541"/>
                  <a:gd name="connsiteY7" fmla="*/ 1119584 h 1642687"/>
                  <a:gd name="connsiteX8" fmla="*/ 45564 w 1737541"/>
                  <a:gd name="connsiteY8" fmla="*/ 1198411 h 1642687"/>
                  <a:gd name="connsiteX9" fmla="*/ 108626 w 1737541"/>
                  <a:gd name="connsiteY9" fmla="*/ 851570 h 1642687"/>
                  <a:gd name="connsiteX10" fmla="*/ 581591 w 1737541"/>
                  <a:gd name="connsiteY10" fmla="*/ 709680 h 1642687"/>
                  <a:gd name="connsiteX11" fmla="*/ 250515 w 1737541"/>
                  <a:gd name="connsiteY11" fmla="*/ 457432 h 1642687"/>
                  <a:gd name="connsiteX0" fmla="*/ 236510 w 1723536"/>
                  <a:gd name="connsiteY0" fmla="*/ 457432 h 1633678"/>
                  <a:gd name="connsiteX1" fmla="*/ 614883 w 1723536"/>
                  <a:gd name="connsiteY1" fmla="*/ 232 h 1633678"/>
                  <a:gd name="connsiteX2" fmla="*/ 914428 w 1723536"/>
                  <a:gd name="connsiteY2" fmla="*/ 520494 h 1633678"/>
                  <a:gd name="connsiteX3" fmla="*/ 1718469 w 1723536"/>
                  <a:gd name="connsiteY3" fmla="*/ 473197 h 1633678"/>
                  <a:gd name="connsiteX4" fmla="*/ 1261269 w 1723536"/>
                  <a:gd name="connsiteY4" fmla="*/ 993460 h 1633678"/>
                  <a:gd name="connsiteX5" fmla="*/ 1355862 w 1723536"/>
                  <a:gd name="connsiteY5" fmla="*/ 1482191 h 1633678"/>
                  <a:gd name="connsiteX6" fmla="*/ 646414 w 1723536"/>
                  <a:gd name="connsiteY6" fmla="*/ 1624080 h 1633678"/>
                  <a:gd name="connsiteX7" fmla="*/ 472993 w 1723536"/>
                  <a:gd name="connsiteY7" fmla="*/ 1261474 h 1633678"/>
                  <a:gd name="connsiteX8" fmla="*/ 31559 w 1723536"/>
                  <a:gd name="connsiteY8" fmla="*/ 1198411 h 1633678"/>
                  <a:gd name="connsiteX9" fmla="*/ 94621 w 1723536"/>
                  <a:gd name="connsiteY9" fmla="*/ 851570 h 1633678"/>
                  <a:gd name="connsiteX10" fmla="*/ 567586 w 1723536"/>
                  <a:gd name="connsiteY10" fmla="*/ 709680 h 1633678"/>
                  <a:gd name="connsiteX11" fmla="*/ 236510 w 1723536"/>
                  <a:gd name="connsiteY11" fmla="*/ 457432 h 1633678"/>
                  <a:gd name="connsiteX0" fmla="*/ 236510 w 1723536"/>
                  <a:gd name="connsiteY0" fmla="*/ 457435 h 1633681"/>
                  <a:gd name="connsiteX1" fmla="*/ 614883 w 1723536"/>
                  <a:gd name="connsiteY1" fmla="*/ 235 h 1633681"/>
                  <a:gd name="connsiteX2" fmla="*/ 914428 w 1723536"/>
                  <a:gd name="connsiteY2" fmla="*/ 520497 h 1633681"/>
                  <a:gd name="connsiteX3" fmla="*/ 1718469 w 1723536"/>
                  <a:gd name="connsiteY3" fmla="*/ 473200 h 1633681"/>
                  <a:gd name="connsiteX4" fmla="*/ 1261269 w 1723536"/>
                  <a:gd name="connsiteY4" fmla="*/ 993463 h 1633681"/>
                  <a:gd name="connsiteX5" fmla="*/ 1355862 w 1723536"/>
                  <a:gd name="connsiteY5" fmla="*/ 1482194 h 1633681"/>
                  <a:gd name="connsiteX6" fmla="*/ 646414 w 1723536"/>
                  <a:gd name="connsiteY6" fmla="*/ 1624083 h 1633681"/>
                  <a:gd name="connsiteX7" fmla="*/ 472993 w 1723536"/>
                  <a:gd name="connsiteY7" fmla="*/ 1261477 h 1633681"/>
                  <a:gd name="connsiteX8" fmla="*/ 31559 w 1723536"/>
                  <a:gd name="connsiteY8" fmla="*/ 1198414 h 1633681"/>
                  <a:gd name="connsiteX9" fmla="*/ 94621 w 1723536"/>
                  <a:gd name="connsiteY9" fmla="*/ 851573 h 1633681"/>
                  <a:gd name="connsiteX10" fmla="*/ 346868 w 1723536"/>
                  <a:gd name="connsiteY10" fmla="*/ 741214 h 1633681"/>
                  <a:gd name="connsiteX11" fmla="*/ 236510 w 1723536"/>
                  <a:gd name="connsiteY11" fmla="*/ 457435 h 1633681"/>
                  <a:gd name="connsiteX0" fmla="*/ 236510 w 1720394"/>
                  <a:gd name="connsiteY0" fmla="*/ 506891 h 1683137"/>
                  <a:gd name="connsiteX1" fmla="*/ 614883 w 1720394"/>
                  <a:gd name="connsiteY1" fmla="*/ 49691 h 1683137"/>
                  <a:gd name="connsiteX2" fmla="*/ 1056318 w 1720394"/>
                  <a:gd name="connsiteY2" fmla="*/ 65456 h 1683137"/>
                  <a:gd name="connsiteX3" fmla="*/ 1718469 w 1720394"/>
                  <a:gd name="connsiteY3" fmla="*/ 522656 h 1683137"/>
                  <a:gd name="connsiteX4" fmla="*/ 1261269 w 1720394"/>
                  <a:gd name="connsiteY4" fmla="*/ 1042919 h 1683137"/>
                  <a:gd name="connsiteX5" fmla="*/ 1355862 w 1720394"/>
                  <a:gd name="connsiteY5" fmla="*/ 1531650 h 1683137"/>
                  <a:gd name="connsiteX6" fmla="*/ 646414 w 1720394"/>
                  <a:gd name="connsiteY6" fmla="*/ 1673539 h 1683137"/>
                  <a:gd name="connsiteX7" fmla="*/ 472993 w 1720394"/>
                  <a:gd name="connsiteY7" fmla="*/ 1310933 h 1683137"/>
                  <a:gd name="connsiteX8" fmla="*/ 31559 w 1720394"/>
                  <a:gd name="connsiteY8" fmla="*/ 1247870 h 1683137"/>
                  <a:gd name="connsiteX9" fmla="*/ 94621 w 1720394"/>
                  <a:gd name="connsiteY9" fmla="*/ 901029 h 1683137"/>
                  <a:gd name="connsiteX10" fmla="*/ 346868 w 1720394"/>
                  <a:gd name="connsiteY10" fmla="*/ 790670 h 1683137"/>
                  <a:gd name="connsiteX11" fmla="*/ 236510 w 1720394"/>
                  <a:gd name="connsiteY11" fmla="*/ 506891 h 1683137"/>
                  <a:gd name="connsiteX0" fmla="*/ 236510 w 1725562"/>
                  <a:gd name="connsiteY0" fmla="*/ 506891 h 1682196"/>
                  <a:gd name="connsiteX1" fmla="*/ 614883 w 1725562"/>
                  <a:gd name="connsiteY1" fmla="*/ 49691 h 1682196"/>
                  <a:gd name="connsiteX2" fmla="*/ 1056318 w 1725562"/>
                  <a:gd name="connsiteY2" fmla="*/ 65456 h 1682196"/>
                  <a:gd name="connsiteX3" fmla="*/ 1718469 w 1725562"/>
                  <a:gd name="connsiteY3" fmla="*/ 522656 h 1682196"/>
                  <a:gd name="connsiteX4" fmla="*/ 1403159 w 1725562"/>
                  <a:gd name="connsiteY4" fmla="*/ 1121746 h 1682196"/>
                  <a:gd name="connsiteX5" fmla="*/ 1355862 w 1725562"/>
                  <a:gd name="connsiteY5" fmla="*/ 1531650 h 1682196"/>
                  <a:gd name="connsiteX6" fmla="*/ 646414 w 1725562"/>
                  <a:gd name="connsiteY6" fmla="*/ 1673539 h 1682196"/>
                  <a:gd name="connsiteX7" fmla="*/ 472993 w 1725562"/>
                  <a:gd name="connsiteY7" fmla="*/ 1310933 h 1682196"/>
                  <a:gd name="connsiteX8" fmla="*/ 31559 w 1725562"/>
                  <a:gd name="connsiteY8" fmla="*/ 1247870 h 1682196"/>
                  <a:gd name="connsiteX9" fmla="*/ 94621 w 1725562"/>
                  <a:gd name="connsiteY9" fmla="*/ 901029 h 1682196"/>
                  <a:gd name="connsiteX10" fmla="*/ 346868 w 1725562"/>
                  <a:gd name="connsiteY10" fmla="*/ 790670 h 1682196"/>
                  <a:gd name="connsiteX11" fmla="*/ 236510 w 1725562"/>
                  <a:gd name="connsiteY11" fmla="*/ 506891 h 1682196"/>
                  <a:gd name="connsiteX0" fmla="*/ 230676 w 1719728"/>
                  <a:gd name="connsiteY0" fmla="*/ 506891 h 1677256"/>
                  <a:gd name="connsiteX1" fmla="*/ 609049 w 1719728"/>
                  <a:gd name="connsiteY1" fmla="*/ 49691 h 1677256"/>
                  <a:gd name="connsiteX2" fmla="*/ 1050484 w 1719728"/>
                  <a:gd name="connsiteY2" fmla="*/ 65456 h 1677256"/>
                  <a:gd name="connsiteX3" fmla="*/ 1712635 w 1719728"/>
                  <a:gd name="connsiteY3" fmla="*/ 522656 h 1677256"/>
                  <a:gd name="connsiteX4" fmla="*/ 1397325 w 1719728"/>
                  <a:gd name="connsiteY4" fmla="*/ 1121746 h 1677256"/>
                  <a:gd name="connsiteX5" fmla="*/ 1350028 w 1719728"/>
                  <a:gd name="connsiteY5" fmla="*/ 1531650 h 1677256"/>
                  <a:gd name="connsiteX6" fmla="*/ 640580 w 1719728"/>
                  <a:gd name="connsiteY6" fmla="*/ 1673539 h 1677256"/>
                  <a:gd name="connsiteX7" fmla="*/ 388331 w 1719728"/>
                  <a:gd name="connsiteY7" fmla="*/ 1405526 h 1677256"/>
                  <a:gd name="connsiteX8" fmla="*/ 25725 w 1719728"/>
                  <a:gd name="connsiteY8" fmla="*/ 1247870 h 1677256"/>
                  <a:gd name="connsiteX9" fmla="*/ 88787 w 1719728"/>
                  <a:gd name="connsiteY9" fmla="*/ 901029 h 1677256"/>
                  <a:gd name="connsiteX10" fmla="*/ 341034 w 1719728"/>
                  <a:gd name="connsiteY10" fmla="*/ 790670 h 1677256"/>
                  <a:gd name="connsiteX11" fmla="*/ 230676 w 1719728"/>
                  <a:gd name="connsiteY11" fmla="*/ 506891 h 1677256"/>
                  <a:gd name="connsiteX0" fmla="*/ 205122 w 1694174"/>
                  <a:gd name="connsiteY0" fmla="*/ 506891 h 1677256"/>
                  <a:gd name="connsiteX1" fmla="*/ 583495 w 1694174"/>
                  <a:gd name="connsiteY1" fmla="*/ 49691 h 1677256"/>
                  <a:gd name="connsiteX2" fmla="*/ 1024930 w 1694174"/>
                  <a:gd name="connsiteY2" fmla="*/ 65456 h 1677256"/>
                  <a:gd name="connsiteX3" fmla="*/ 1687081 w 1694174"/>
                  <a:gd name="connsiteY3" fmla="*/ 522656 h 1677256"/>
                  <a:gd name="connsiteX4" fmla="*/ 1371771 w 1694174"/>
                  <a:gd name="connsiteY4" fmla="*/ 1121746 h 1677256"/>
                  <a:gd name="connsiteX5" fmla="*/ 1324474 w 1694174"/>
                  <a:gd name="connsiteY5" fmla="*/ 1531650 h 1677256"/>
                  <a:gd name="connsiteX6" fmla="*/ 615026 w 1694174"/>
                  <a:gd name="connsiteY6" fmla="*/ 1673539 h 1677256"/>
                  <a:gd name="connsiteX7" fmla="*/ 362777 w 1694174"/>
                  <a:gd name="connsiteY7" fmla="*/ 1405526 h 1677256"/>
                  <a:gd name="connsiteX8" fmla="*/ 171 w 1694174"/>
                  <a:gd name="connsiteY8" fmla="*/ 1247870 h 1677256"/>
                  <a:gd name="connsiteX9" fmla="*/ 410074 w 1694174"/>
                  <a:gd name="connsiteY9" fmla="*/ 995622 h 1677256"/>
                  <a:gd name="connsiteX10" fmla="*/ 315480 w 1694174"/>
                  <a:gd name="connsiteY10" fmla="*/ 790670 h 1677256"/>
                  <a:gd name="connsiteX11" fmla="*/ 205122 w 1694174"/>
                  <a:gd name="connsiteY11" fmla="*/ 506891 h 1677256"/>
                  <a:gd name="connsiteX0" fmla="*/ 205689 w 1694741"/>
                  <a:gd name="connsiteY0" fmla="*/ 506891 h 1677256"/>
                  <a:gd name="connsiteX1" fmla="*/ 584062 w 1694741"/>
                  <a:gd name="connsiteY1" fmla="*/ 49691 h 1677256"/>
                  <a:gd name="connsiteX2" fmla="*/ 1025497 w 1694741"/>
                  <a:gd name="connsiteY2" fmla="*/ 65456 h 1677256"/>
                  <a:gd name="connsiteX3" fmla="*/ 1687648 w 1694741"/>
                  <a:gd name="connsiteY3" fmla="*/ 522656 h 1677256"/>
                  <a:gd name="connsiteX4" fmla="*/ 1372338 w 1694741"/>
                  <a:gd name="connsiteY4" fmla="*/ 1121746 h 1677256"/>
                  <a:gd name="connsiteX5" fmla="*/ 1325041 w 1694741"/>
                  <a:gd name="connsiteY5" fmla="*/ 1531650 h 1677256"/>
                  <a:gd name="connsiteX6" fmla="*/ 615593 w 1694741"/>
                  <a:gd name="connsiteY6" fmla="*/ 1673539 h 1677256"/>
                  <a:gd name="connsiteX7" fmla="*/ 363344 w 1694741"/>
                  <a:gd name="connsiteY7" fmla="*/ 1405526 h 1677256"/>
                  <a:gd name="connsiteX8" fmla="*/ 738 w 1694741"/>
                  <a:gd name="connsiteY8" fmla="*/ 1247870 h 1677256"/>
                  <a:gd name="connsiteX9" fmla="*/ 464583 w 1694741"/>
                  <a:gd name="connsiteY9" fmla="*/ 1218468 h 1677256"/>
                  <a:gd name="connsiteX10" fmla="*/ 410641 w 1694741"/>
                  <a:gd name="connsiteY10" fmla="*/ 995622 h 1677256"/>
                  <a:gd name="connsiteX11" fmla="*/ 316047 w 1694741"/>
                  <a:gd name="connsiteY11" fmla="*/ 790670 h 1677256"/>
                  <a:gd name="connsiteX12" fmla="*/ 205689 w 1694741"/>
                  <a:gd name="connsiteY12" fmla="*/ 506891 h 1677256"/>
                  <a:gd name="connsiteX0" fmla="*/ 9782 w 1498834"/>
                  <a:gd name="connsiteY0" fmla="*/ 506891 h 1677256"/>
                  <a:gd name="connsiteX1" fmla="*/ 388155 w 1498834"/>
                  <a:gd name="connsiteY1" fmla="*/ 49691 h 1677256"/>
                  <a:gd name="connsiteX2" fmla="*/ 829590 w 1498834"/>
                  <a:gd name="connsiteY2" fmla="*/ 65456 h 1677256"/>
                  <a:gd name="connsiteX3" fmla="*/ 1491741 w 1498834"/>
                  <a:gd name="connsiteY3" fmla="*/ 522656 h 1677256"/>
                  <a:gd name="connsiteX4" fmla="*/ 1176431 w 1498834"/>
                  <a:gd name="connsiteY4" fmla="*/ 1121746 h 1677256"/>
                  <a:gd name="connsiteX5" fmla="*/ 1129134 w 1498834"/>
                  <a:gd name="connsiteY5" fmla="*/ 1531650 h 1677256"/>
                  <a:gd name="connsiteX6" fmla="*/ 419686 w 1498834"/>
                  <a:gd name="connsiteY6" fmla="*/ 1673539 h 1677256"/>
                  <a:gd name="connsiteX7" fmla="*/ 167437 w 1498834"/>
                  <a:gd name="connsiteY7" fmla="*/ 1405526 h 1677256"/>
                  <a:gd name="connsiteX8" fmla="*/ 268676 w 1498834"/>
                  <a:gd name="connsiteY8" fmla="*/ 1218468 h 1677256"/>
                  <a:gd name="connsiteX9" fmla="*/ 214734 w 1498834"/>
                  <a:gd name="connsiteY9" fmla="*/ 995622 h 1677256"/>
                  <a:gd name="connsiteX10" fmla="*/ 120140 w 1498834"/>
                  <a:gd name="connsiteY10" fmla="*/ 790670 h 1677256"/>
                  <a:gd name="connsiteX11" fmla="*/ 9782 w 1498834"/>
                  <a:gd name="connsiteY11" fmla="*/ 506891 h 1677256"/>
                  <a:gd name="connsiteX0" fmla="*/ 9782 w 1499209"/>
                  <a:gd name="connsiteY0" fmla="*/ 506891 h 1842586"/>
                  <a:gd name="connsiteX1" fmla="*/ 388155 w 1499209"/>
                  <a:gd name="connsiteY1" fmla="*/ 49691 h 1842586"/>
                  <a:gd name="connsiteX2" fmla="*/ 829590 w 1499209"/>
                  <a:gd name="connsiteY2" fmla="*/ 65456 h 1842586"/>
                  <a:gd name="connsiteX3" fmla="*/ 1491741 w 1499209"/>
                  <a:gd name="connsiteY3" fmla="*/ 522656 h 1842586"/>
                  <a:gd name="connsiteX4" fmla="*/ 1176431 w 1499209"/>
                  <a:gd name="connsiteY4" fmla="*/ 1121746 h 1842586"/>
                  <a:gd name="connsiteX5" fmla="*/ 1018776 w 1499209"/>
                  <a:gd name="connsiteY5" fmla="*/ 1815430 h 1842586"/>
                  <a:gd name="connsiteX6" fmla="*/ 419686 w 1499209"/>
                  <a:gd name="connsiteY6" fmla="*/ 1673539 h 1842586"/>
                  <a:gd name="connsiteX7" fmla="*/ 167437 w 1499209"/>
                  <a:gd name="connsiteY7" fmla="*/ 1405526 h 1842586"/>
                  <a:gd name="connsiteX8" fmla="*/ 268676 w 1499209"/>
                  <a:gd name="connsiteY8" fmla="*/ 1218468 h 1842586"/>
                  <a:gd name="connsiteX9" fmla="*/ 214734 w 1499209"/>
                  <a:gd name="connsiteY9" fmla="*/ 995622 h 1842586"/>
                  <a:gd name="connsiteX10" fmla="*/ 120140 w 1499209"/>
                  <a:gd name="connsiteY10" fmla="*/ 790670 h 1842586"/>
                  <a:gd name="connsiteX11" fmla="*/ 9782 w 1499209"/>
                  <a:gd name="connsiteY11" fmla="*/ 506891 h 1842586"/>
                  <a:gd name="connsiteX0" fmla="*/ 9782 w 1499209"/>
                  <a:gd name="connsiteY0" fmla="*/ 506891 h 1839419"/>
                  <a:gd name="connsiteX1" fmla="*/ 388155 w 1499209"/>
                  <a:gd name="connsiteY1" fmla="*/ 49691 h 1839419"/>
                  <a:gd name="connsiteX2" fmla="*/ 829590 w 1499209"/>
                  <a:gd name="connsiteY2" fmla="*/ 65456 h 1839419"/>
                  <a:gd name="connsiteX3" fmla="*/ 1491741 w 1499209"/>
                  <a:gd name="connsiteY3" fmla="*/ 522656 h 1839419"/>
                  <a:gd name="connsiteX4" fmla="*/ 1176431 w 1499209"/>
                  <a:gd name="connsiteY4" fmla="*/ 1121746 h 1839419"/>
                  <a:gd name="connsiteX5" fmla="*/ 1018776 w 1499209"/>
                  <a:gd name="connsiteY5" fmla="*/ 1815430 h 1839419"/>
                  <a:gd name="connsiteX6" fmla="*/ 419686 w 1499209"/>
                  <a:gd name="connsiteY6" fmla="*/ 1673539 h 1839419"/>
                  <a:gd name="connsiteX7" fmla="*/ 545809 w 1499209"/>
                  <a:gd name="connsiteY7" fmla="*/ 1610478 h 1839419"/>
                  <a:gd name="connsiteX8" fmla="*/ 268676 w 1499209"/>
                  <a:gd name="connsiteY8" fmla="*/ 1218468 h 1839419"/>
                  <a:gd name="connsiteX9" fmla="*/ 214734 w 1499209"/>
                  <a:gd name="connsiteY9" fmla="*/ 995622 h 1839419"/>
                  <a:gd name="connsiteX10" fmla="*/ 120140 w 1499209"/>
                  <a:gd name="connsiteY10" fmla="*/ 790670 h 1839419"/>
                  <a:gd name="connsiteX11" fmla="*/ 9782 w 1499209"/>
                  <a:gd name="connsiteY11" fmla="*/ 506891 h 1839419"/>
                  <a:gd name="connsiteX0" fmla="*/ 9782 w 1376470"/>
                  <a:gd name="connsiteY0" fmla="*/ 506891 h 1839419"/>
                  <a:gd name="connsiteX1" fmla="*/ 388155 w 1376470"/>
                  <a:gd name="connsiteY1" fmla="*/ 49691 h 1839419"/>
                  <a:gd name="connsiteX2" fmla="*/ 829590 w 1376470"/>
                  <a:gd name="connsiteY2" fmla="*/ 65456 h 1839419"/>
                  <a:gd name="connsiteX3" fmla="*/ 1365617 w 1376470"/>
                  <a:gd name="connsiteY3" fmla="*/ 522656 h 1839419"/>
                  <a:gd name="connsiteX4" fmla="*/ 1176431 w 1376470"/>
                  <a:gd name="connsiteY4" fmla="*/ 1121746 h 1839419"/>
                  <a:gd name="connsiteX5" fmla="*/ 1018776 w 1376470"/>
                  <a:gd name="connsiteY5" fmla="*/ 1815430 h 1839419"/>
                  <a:gd name="connsiteX6" fmla="*/ 419686 w 1376470"/>
                  <a:gd name="connsiteY6" fmla="*/ 1673539 h 1839419"/>
                  <a:gd name="connsiteX7" fmla="*/ 545809 w 1376470"/>
                  <a:gd name="connsiteY7" fmla="*/ 1610478 h 1839419"/>
                  <a:gd name="connsiteX8" fmla="*/ 268676 w 1376470"/>
                  <a:gd name="connsiteY8" fmla="*/ 1218468 h 1839419"/>
                  <a:gd name="connsiteX9" fmla="*/ 214734 w 1376470"/>
                  <a:gd name="connsiteY9" fmla="*/ 995622 h 1839419"/>
                  <a:gd name="connsiteX10" fmla="*/ 120140 w 1376470"/>
                  <a:gd name="connsiteY10" fmla="*/ 790670 h 1839419"/>
                  <a:gd name="connsiteX11" fmla="*/ 9782 w 1376470"/>
                  <a:gd name="connsiteY11" fmla="*/ 506891 h 1839419"/>
                  <a:gd name="connsiteX0" fmla="*/ 9782 w 1376470"/>
                  <a:gd name="connsiteY0" fmla="*/ 506891 h 1835453"/>
                  <a:gd name="connsiteX1" fmla="*/ 388155 w 1376470"/>
                  <a:gd name="connsiteY1" fmla="*/ 49691 h 1835453"/>
                  <a:gd name="connsiteX2" fmla="*/ 829590 w 1376470"/>
                  <a:gd name="connsiteY2" fmla="*/ 65456 h 1835453"/>
                  <a:gd name="connsiteX3" fmla="*/ 1365617 w 1376470"/>
                  <a:gd name="connsiteY3" fmla="*/ 522656 h 1835453"/>
                  <a:gd name="connsiteX4" fmla="*/ 1176431 w 1376470"/>
                  <a:gd name="connsiteY4" fmla="*/ 1121746 h 1835453"/>
                  <a:gd name="connsiteX5" fmla="*/ 1018776 w 1376470"/>
                  <a:gd name="connsiteY5" fmla="*/ 1815430 h 1835453"/>
                  <a:gd name="connsiteX6" fmla="*/ 545809 w 1376470"/>
                  <a:gd name="connsiteY6" fmla="*/ 1610478 h 1835453"/>
                  <a:gd name="connsiteX7" fmla="*/ 268676 w 1376470"/>
                  <a:gd name="connsiteY7" fmla="*/ 1218468 h 1835453"/>
                  <a:gd name="connsiteX8" fmla="*/ 214734 w 1376470"/>
                  <a:gd name="connsiteY8" fmla="*/ 995622 h 1835453"/>
                  <a:gd name="connsiteX9" fmla="*/ 120140 w 1376470"/>
                  <a:gd name="connsiteY9" fmla="*/ 790670 h 1835453"/>
                  <a:gd name="connsiteX10" fmla="*/ 9782 w 1376470"/>
                  <a:gd name="connsiteY10" fmla="*/ 506891 h 1835453"/>
                  <a:gd name="connsiteX0" fmla="*/ 9782 w 1376470"/>
                  <a:gd name="connsiteY0" fmla="*/ 506891 h 1835453"/>
                  <a:gd name="connsiteX1" fmla="*/ 388155 w 1376470"/>
                  <a:gd name="connsiteY1" fmla="*/ 49691 h 1835453"/>
                  <a:gd name="connsiteX2" fmla="*/ 829590 w 1376470"/>
                  <a:gd name="connsiteY2" fmla="*/ 65456 h 1835453"/>
                  <a:gd name="connsiteX3" fmla="*/ 1365617 w 1376470"/>
                  <a:gd name="connsiteY3" fmla="*/ 522656 h 1835453"/>
                  <a:gd name="connsiteX4" fmla="*/ 1176431 w 1376470"/>
                  <a:gd name="connsiteY4" fmla="*/ 1121746 h 1835453"/>
                  <a:gd name="connsiteX5" fmla="*/ 1018776 w 1376470"/>
                  <a:gd name="connsiteY5" fmla="*/ 1815430 h 1835453"/>
                  <a:gd name="connsiteX6" fmla="*/ 545809 w 1376470"/>
                  <a:gd name="connsiteY6" fmla="*/ 1610478 h 1835453"/>
                  <a:gd name="connsiteX7" fmla="*/ 268676 w 1376470"/>
                  <a:gd name="connsiteY7" fmla="*/ 1269175 h 1835453"/>
                  <a:gd name="connsiteX8" fmla="*/ 214734 w 1376470"/>
                  <a:gd name="connsiteY8" fmla="*/ 995622 h 1835453"/>
                  <a:gd name="connsiteX9" fmla="*/ 120140 w 1376470"/>
                  <a:gd name="connsiteY9" fmla="*/ 790670 h 1835453"/>
                  <a:gd name="connsiteX10" fmla="*/ 9782 w 1376470"/>
                  <a:gd name="connsiteY10" fmla="*/ 506891 h 1835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470" h="1835453">
                    <a:moveTo>
                      <a:pt x="9782" y="506891"/>
                    </a:moveTo>
                    <a:cubicBezTo>
                      <a:pt x="54451" y="383395"/>
                      <a:pt x="251520" y="123264"/>
                      <a:pt x="388155" y="49691"/>
                    </a:cubicBezTo>
                    <a:cubicBezTo>
                      <a:pt x="524790" y="-23882"/>
                      <a:pt x="666680" y="-13371"/>
                      <a:pt x="829590" y="65456"/>
                    </a:cubicBezTo>
                    <a:cubicBezTo>
                      <a:pt x="992500" y="144283"/>
                      <a:pt x="1307810" y="346608"/>
                      <a:pt x="1365617" y="522656"/>
                    </a:cubicBezTo>
                    <a:cubicBezTo>
                      <a:pt x="1423424" y="698704"/>
                      <a:pt x="1234238" y="906284"/>
                      <a:pt x="1176431" y="1121746"/>
                    </a:cubicBezTo>
                    <a:cubicBezTo>
                      <a:pt x="1118624" y="1337208"/>
                      <a:pt x="1123880" y="1733975"/>
                      <a:pt x="1018776" y="1815430"/>
                    </a:cubicBezTo>
                    <a:cubicBezTo>
                      <a:pt x="913672" y="1896885"/>
                      <a:pt x="670826" y="1709972"/>
                      <a:pt x="545809" y="1610478"/>
                    </a:cubicBezTo>
                    <a:cubicBezTo>
                      <a:pt x="520641" y="1534633"/>
                      <a:pt x="260793" y="1337492"/>
                      <a:pt x="268676" y="1269175"/>
                    </a:cubicBezTo>
                    <a:cubicBezTo>
                      <a:pt x="336993" y="1227134"/>
                      <a:pt x="171173" y="1064294"/>
                      <a:pt x="214734" y="995622"/>
                    </a:cubicBezTo>
                    <a:cubicBezTo>
                      <a:pt x="258295" y="926950"/>
                      <a:pt x="154299" y="872125"/>
                      <a:pt x="120140" y="790670"/>
                    </a:cubicBezTo>
                    <a:cubicBezTo>
                      <a:pt x="85981" y="709215"/>
                      <a:pt x="-34887" y="630387"/>
                      <a:pt x="9782" y="506891"/>
                    </a:cubicBezTo>
                    <a:close/>
                  </a:path>
                </a:pathLst>
              </a:custGeom>
              <a:solidFill>
                <a:schemeClr val="bg1"/>
              </a:solidFill>
              <a:ln>
                <a:solidFill>
                  <a:srgbClr val="FF0000"/>
                </a:solidFill>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Forme libre 4">
                <a:extLst>
                  <a:ext uri="{FF2B5EF4-FFF2-40B4-BE49-F238E27FC236}">
                    <a16:creationId xmlns:a16="http://schemas.microsoft.com/office/drawing/2014/main" id="{1CF0E202-1C5D-5B34-8D7A-15E99E2A1AAD}"/>
                  </a:ext>
                </a:extLst>
              </p:cNvPr>
              <p:cNvSpPr/>
              <p:nvPr/>
            </p:nvSpPr>
            <p:spPr>
              <a:xfrm>
                <a:off x="11498353" y="760934"/>
                <a:ext cx="920571" cy="1509095"/>
              </a:xfrm>
              <a:custGeom>
                <a:avLst/>
                <a:gdLst>
                  <a:gd name="connsiteX0" fmla="*/ 54591 w 914495"/>
                  <a:gd name="connsiteY0" fmla="*/ 95051 h 1550435"/>
                  <a:gd name="connsiteX1" fmla="*/ 668740 w 914495"/>
                  <a:gd name="connsiteY1" fmla="*/ 436245 h 1550435"/>
                  <a:gd name="connsiteX2" fmla="*/ 586854 w 914495"/>
                  <a:gd name="connsiteY2" fmla="*/ 968508 h 1550435"/>
                  <a:gd name="connsiteX3" fmla="*/ 409433 w 914495"/>
                  <a:gd name="connsiteY3" fmla="*/ 1487123 h 1550435"/>
                  <a:gd name="connsiteX4" fmla="*/ 341194 w 914495"/>
                  <a:gd name="connsiteY4" fmla="*/ 1541714 h 1550435"/>
                  <a:gd name="connsiteX5" fmla="*/ 846161 w 914495"/>
                  <a:gd name="connsiteY5" fmla="*/ 1132281 h 1550435"/>
                  <a:gd name="connsiteX6" fmla="*/ 846161 w 914495"/>
                  <a:gd name="connsiteY6" fmla="*/ 422598 h 1550435"/>
                  <a:gd name="connsiteX7" fmla="*/ 259307 w 914495"/>
                  <a:gd name="connsiteY7" fmla="*/ 26813 h 1550435"/>
                  <a:gd name="connsiteX8" fmla="*/ 0 w 914495"/>
                  <a:gd name="connsiteY8" fmla="*/ 67756 h 1550435"/>
                  <a:gd name="connsiteX0" fmla="*/ 54591 w 910475"/>
                  <a:gd name="connsiteY0" fmla="*/ 95051 h 1489586"/>
                  <a:gd name="connsiteX1" fmla="*/ 668740 w 910475"/>
                  <a:gd name="connsiteY1" fmla="*/ 436245 h 1489586"/>
                  <a:gd name="connsiteX2" fmla="*/ 586854 w 910475"/>
                  <a:gd name="connsiteY2" fmla="*/ 968508 h 1489586"/>
                  <a:gd name="connsiteX3" fmla="*/ 409433 w 910475"/>
                  <a:gd name="connsiteY3" fmla="*/ 1487123 h 1489586"/>
                  <a:gd name="connsiteX4" fmla="*/ 846161 w 910475"/>
                  <a:gd name="connsiteY4" fmla="*/ 1132281 h 1489586"/>
                  <a:gd name="connsiteX5" fmla="*/ 846161 w 910475"/>
                  <a:gd name="connsiteY5" fmla="*/ 422598 h 1489586"/>
                  <a:gd name="connsiteX6" fmla="*/ 259307 w 910475"/>
                  <a:gd name="connsiteY6" fmla="*/ 26813 h 1489586"/>
                  <a:gd name="connsiteX7" fmla="*/ 0 w 910475"/>
                  <a:gd name="connsiteY7" fmla="*/ 67756 h 1489586"/>
                  <a:gd name="connsiteX0" fmla="*/ 54591 w 911397"/>
                  <a:gd name="connsiteY0" fmla="*/ 95051 h 1513244"/>
                  <a:gd name="connsiteX1" fmla="*/ 668740 w 911397"/>
                  <a:gd name="connsiteY1" fmla="*/ 436245 h 1513244"/>
                  <a:gd name="connsiteX2" fmla="*/ 586854 w 911397"/>
                  <a:gd name="connsiteY2" fmla="*/ 968508 h 1513244"/>
                  <a:gd name="connsiteX3" fmla="*/ 393530 w 911397"/>
                  <a:gd name="connsiteY3" fmla="*/ 1510977 h 1513244"/>
                  <a:gd name="connsiteX4" fmla="*/ 846161 w 911397"/>
                  <a:gd name="connsiteY4" fmla="*/ 1132281 h 1513244"/>
                  <a:gd name="connsiteX5" fmla="*/ 846161 w 911397"/>
                  <a:gd name="connsiteY5" fmla="*/ 422598 h 1513244"/>
                  <a:gd name="connsiteX6" fmla="*/ 259307 w 911397"/>
                  <a:gd name="connsiteY6" fmla="*/ 26813 h 1513244"/>
                  <a:gd name="connsiteX7" fmla="*/ 0 w 911397"/>
                  <a:gd name="connsiteY7" fmla="*/ 67756 h 1513244"/>
                  <a:gd name="connsiteX0" fmla="*/ 54591 w 911397"/>
                  <a:gd name="connsiteY0" fmla="*/ 95051 h 1513655"/>
                  <a:gd name="connsiteX1" fmla="*/ 668740 w 911397"/>
                  <a:gd name="connsiteY1" fmla="*/ 436245 h 1513655"/>
                  <a:gd name="connsiteX2" fmla="*/ 507341 w 911397"/>
                  <a:gd name="connsiteY2" fmla="*/ 952605 h 1513655"/>
                  <a:gd name="connsiteX3" fmla="*/ 393530 w 911397"/>
                  <a:gd name="connsiteY3" fmla="*/ 1510977 h 1513655"/>
                  <a:gd name="connsiteX4" fmla="*/ 846161 w 911397"/>
                  <a:gd name="connsiteY4" fmla="*/ 1132281 h 1513655"/>
                  <a:gd name="connsiteX5" fmla="*/ 846161 w 911397"/>
                  <a:gd name="connsiteY5" fmla="*/ 422598 h 1513655"/>
                  <a:gd name="connsiteX6" fmla="*/ 259307 w 911397"/>
                  <a:gd name="connsiteY6" fmla="*/ 26813 h 1513655"/>
                  <a:gd name="connsiteX7" fmla="*/ 0 w 911397"/>
                  <a:gd name="connsiteY7" fmla="*/ 67756 h 1513655"/>
                  <a:gd name="connsiteX0" fmla="*/ 54591 w 911397"/>
                  <a:gd name="connsiteY0" fmla="*/ 95051 h 1513655"/>
                  <a:gd name="connsiteX1" fmla="*/ 605130 w 911397"/>
                  <a:gd name="connsiteY1" fmla="*/ 444196 h 1513655"/>
                  <a:gd name="connsiteX2" fmla="*/ 507341 w 911397"/>
                  <a:gd name="connsiteY2" fmla="*/ 952605 h 1513655"/>
                  <a:gd name="connsiteX3" fmla="*/ 393530 w 911397"/>
                  <a:gd name="connsiteY3" fmla="*/ 1510977 h 1513655"/>
                  <a:gd name="connsiteX4" fmla="*/ 846161 w 911397"/>
                  <a:gd name="connsiteY4" fmla="*/ 1132281 h 1513655"/>
                  <a:gd name="connsiteX5" fmla="*/ 846161 w 911397"/>
                  <a:gd name="connsiteY5" fmla="*/ 422598 h 1513655"/>
                  <a:gd name="connsiteX6" fmla="*/ 259307 w 911397"/>
                  <a:gd name="connsiteY6" fmla="*/ 26813 h 1513655"/>
                  <a:gd name="connsiteX7" fmla="*/ 0 w 911397"/>
                  <a:gd name="connsiteY7" fmla="*/ 67756 h 1513655"/>
                  <a:gd name="connsiteX0" fmla="*/ 54591 w 911397"/>
                  <a:gd name="connsiteY0" fmla="*/ 95051 h 1513244"/>
                  <a:gd name="connsiteX1" fmla="*/ 605130 w 911397"/>
                  <a:gd name="connsiteY1" fmla="*/ 444196 h 1513244"/>
                  <a:gd name="connsiteX2" fmla="*/ 483487 w 911397"/>
                  <a:gd name="connsiteY2" fmla="*/ 968508 h 1513244"/>
                  <a:gd name="connsiteX3" fmla="*/ 393530 w 911397"/>
                  <a:gd name="connsiteY3" fmla="*/ 1510977 h 1513244"/>
                  <a:gd name="connsiteX4" fmla="*/ 846161 w 911397"/>
                  <a:gd name="connsiteY4" fmla="*/ 1132281 h 1513244"/>
                  <a:gd name="connsiteX5" fmla="*/ 846161 w 911397"/>
                  <a:gd name="connsiteY5" fmla="*/ 422598 h 1513244"/>
                  <a:gd name="connsiteX6" fmla="*/ 259307 w 911397"/>
                  <a:gd name="connsiteY6" fmla="*/ 26813 h 1513244"/>
                  <a:gd name="connsiteX7" fmla="*/ 0 w 911397"/>
                  <a:gd name="connsiteY7" fmla="*/ 67756 h 1513244"/>
                  <a:gd name="connsiteX0" fmla="*/ 54591 w 892755"/>
                  <a:gd name="connsiteY0" fmla="*/ 73877 h 1492070"/>
                  <a:gd name="connsiteX1" fmla="*/ 605130 w 892755"/>
                  <a:gd name="connsiteY1" fmla="*/ 423022 h 1492070"/>
                  <a:gd name="connsiteX2" fmla="*/ 483487 w 892755"/>
                  <a:gd name="connsiteY2" fmla="*/ 947334 h 1492070"/>
                  <a:gd name="connsiteX3" fmla="*/ 393530 w 892755"/>
                  <a:gd name="connsiteY3" fmla="*/ 1489803 h 1492070"/>
                  <a:gd name="connsiteX4" fmla="*/ 846161 w 892755"/>
                  <a:gd name="connsiteY4" fmla="*/ 1111107 h 1492070"/>
                  <a:gd name="connsiteX5" fmla="*/ 846161 w 892755"/>
                  <a:gd name="connsiteY5" fmla="*/ 401424 h 1492070"/>
                  <a:gd name="connsiteX6" fmla="*/ 562762 w 892755"/>
                  <a:gd name="connsiteY6" fmla="*/ 114939 h 1492070"/>
                  <a:gd name="connsiteX7" fmla="*/ 259307 w 892755"/>
                  <a:gd name="connsiteY7" fmla="*/ 5639 h 1492070"/>
                  <a:gd name="connsiteX8" fmla="*/ 0 w 892755"/>
                  <a:gd name="connsiteY8" fmla="*/ 46582 h 1492070"/>
                  <a:gd name="connsiteX0" fmla="*/ 54591 w 921307"/>
                  <a:gd name="connsiteY0" fmla="*/ 73877 h 1491662"/>
                  <a:gd name="connsiteX1" fmla="*/ 605130 w 921307"/>
                  <a:gd name="connsiteY1" fmla="*/ 423022 h 1491662"/>
                  <a:gd name="connsiteX2" fmla="*/ 483487 w 921307"/>
                  <a:gd name="connsiteY2" fmla="*/ 947334 h 1491662"/>
                  <a:gd name="connsiteX3" fmla="*/ 393530 w 921307"/>
                  <a:gd name="connsiteY3" fmla="*/ 1489803 h 1491662"/>
                  <a:gd name="connsiteX4" fmla="*/ 846161 w 921307"/>
                  <a:gd name="connsiteY4" fmla="*/ 1111107 h 1491662"/>
                  <a:gd name="connsiteX5" fmla="*/ 920571 w 921307"/>
                  <a:gd name="connsiteY5" fmla="*/ 735141 h 1491662"/>
                  <a:gd name="connsiteX6" fmla="*/ 846161 w 921307"/>
                  <a:gd name="connsiteY6" fmla="*/ 401424 h 1491662"/>
                  <a:gd name="connsiteX7" fmla="*/ 562762 w 921307"/>
                  <a:gd name="connsiteY7" fmla="*/ 114939 h 1491662"/>
                  <a:gd name="connsiteX8" fmla="*/ 259307 w 921307"/>
                  <a:gd name="connsiteY8" fmla="*/ 5639 h 1491662"/>
                  <a:gd name="connsiteX9" fmla="*/ 0 w 921307"/>
                  <a:gd name="connsiteY9" fmla="*/ 46582 h 1491662"/>
                  <a:gd name="connsiteX0" fmla="*/ 54591 w 921307"/>
                  <a:gd name="connsiteY0" fmla="*/ 73877 h 1491662"/>
                  <a:gd name="connsiteX1" fmla="*/ 605130 w 921307"/>
                  <a:gd name="connsiteY1" fmla="*/ 423022 h 1491662"/>
                  <a:gd name="connsiteX2" fmla="*/ 483487 w 921307"/>
                  <a:gd name="connsiteY2" fmla="*/ 947334 h 1491662"/>
                  <a:gd name="connsiteX3" fmla="*/ 393530 w 921307"/>
                  <a:gd name="connsiteY3" fmla="*/ 1489803 h 1491662"/>
                  <a:gd name="connsiteX4" fmla="*/ 846161 w 921307"/>
                  <a:gd name="connsiteY4" fmla="*/ 1111107 h 1491662"/>
                  <a:gd name="connsiteX5" fmla="*/ 920571 w 921307"/>
                  <a:gd name="connsiteY5" fmla="*/ 735141 h 1491662"/>
                  <a:gd name="connsiteX6" fmla="*/ 846161 w 921307"/>
                  <a:gd name="connsiteY6" fmla="*/ 401424 h 1491662"/>
                  <a:gd name="connsiteX7" fmla="*/ 562762 w 921307"/>
                  <a:gd name="connsiteY7" fmla="*/ 114939 h 1491662"/>
                  <a:gd name="connsiteX8" fmla="*/ 259307 w 921307"/>
                  <a:gd name="connsiteY8" fmla="*/ 5639 h 1491662"/>
                  <a:gd name="connsiteX9" fmla="*/ 0 w 921307"/>
                  <a:gd name="connsiteY9" fmla="*/ 46582 h 1491662"/>
                  <a:gd name="connsiteX10" fmla="*/ 54591 w 921307"/>
                  <a:gd name="connsiteY10" fmla="*/ 73877 h 1491662"/>
                  <a:gd name="connsiteX0" fmla="*/ 54591 w 920571"/>
                  <a:gd name="connsiteY0" fmla="*/ 73877 h 1504099"/>
                  <a:gd name="connsiteX1" fmla="*/ 605130 w 920571"/>
                  <a:gd name="connsiteY1" fmla="*/ 423022 h 1504099"/>
                  <a:gd name="connsiteX2" fmla="*/ 483487 w 920571"/>
                  <a:gd name="connsiteY2" fmla="*/ 947334 h 1504099"/>
                  <a:gd name="connsiteX3" fmla="*/ 393530 w 920571"/>
                  <a:gd name="connsiteY3" fmla="*/ 1489803 h 1504099"/>
                  <a:gd name="connsiteX4" fmla="*/ 742794 w 920571"/>
                  <a:gd name="connsiteY4" fmla="*/ 1293987 h 1504099"/>
                  <a:gd name="connsiteX5" fmla="*/ 920571 w 920571"/>
                  <a:gd name="connsiteY5" fmla="*/ 735141 h 1504099"/>
                  <a:gd name="connsiteX6" fmla="*/ 846161 w 920571"/>
                  <a:gd name="connsiteY6" fmla="*/ 401424 h 1504099"/>
                  <a:gd name="connsiteX7" fmla="*/ 562762 w 920571"/>
                  <a:gd name="connsiteY7" fmla="*/ 114939 h 1504099"/>
                  <a:gd name="connsiteX8" fmla="*/ 259307 w 920571"/>
                  <a:gd name="connsiteY8" fmla="*/ 5639 h 1504099"/>
                  <a:gd name="connsiteX9" fmla="*/ 0 w 920571"/>
                  <a:gd name="connsiteY9" fmla="*/ 46582 h 1504099"/>
                  <a:gd name="connsiteX10" fmla="*/ 54591 w 920571"/>
                  <a:gd name="connsiteY10" fmla="*/ 73877 h 1504099"/>
                  <a:gd name="connsiteX0" fmla="*/ 54591 w 920571"/>
                  <a:gd name="connsiteY0" fmla="*/ 73877 h 1512465"/>
                  <a:gd name="connsiteX1" fmla="*/ 605130 w 920571"/>
                  <a:gd name="connsiteY1" fmla="*/ 423022 h 1512465"/>
                  <a:gd name="connsiteX2" fmla="*/ 483487 w 920571"/>
                  <a:gd name="connsiteY2" fmla="*/ 947334 h 1512465"/>
                  <a:gd name="connsiteX3" fmla="*/ 393530 w 920571"/>
                  <a:gd name="connsiteY3" fmla="*/ 1489803 h 1512465"/>
                  <a:gd name="connsiteX4" fmla="*/ 742794 w 920571"/>
                  <a:gd name="connsiteY4" fmla="*/ 1293987 h 1512465"/>
                  <a:gd name="connsiteX5" fmla="*/ 920571 w 920571"/>
                  <a:gd name="connsiteY5" fmla="*/ 735141 h 1512465"/>
                  <a:gd name="connsiteX6" fmla="*/ 846161 w 920571"/>
                  <a:gd name="connsiteY6" fmla="*/ 401424 h 1512465"/>
                  <a:gd name="connsiteX7" fmla="*/ 562762 w 920571"/>
                  <a:gd name="connsiteY7" fmla="*/ 114939 h 1512465"/>
                  <a:gd name="connsiteX8" fmla="*/ 259307 w 920571"/>
                  <a:gd name="connsiteY8" fmla="*/ 5639 h 1512465"/>
                  <a:gd name="connsiteX9" fmla="*/ 0 w 920571"/>
                  <a:gd name="connsiteY9" fmla="*/ 46582 h 1512465"/>
                  <a:gd name="connsiteX10" fmla="*/ 54591 w 920571"/>
                  <a:gd name="connsiteY10" fmla="*/ 73877 h 1512465"/>
                  <a:gd name="connsiteX0" fmla="*/ 54591 w 920571"/>
                  <a:gd name="connsiteY0" fmla="*/ 73877 h 1512465"/>
                  <a:gd name="connsiteX1" fmla="*/ 557422 w 920571"/>
                  <a:gd name="connsiteY1" fmla="*/ 423022 h 1512465"/>
                  <a:gd name="connsiteX2" fmla="*/ 483487 w 920571"/>
                  <a:gd name="connsiteY2" fmla="*/ 947334 h 1512465"/>
                  <a:gd name="connsiteX3" fmla="*/ 393530 w 920571"/>
                  <a:gd name="connsiteY3" fmla="*/ 1489803 h 1512465"/>
                  <a:gd name="connsiteX4" fmla="*/ 742794 w 920571"/>
                  <a:gd name="connsiteY4" fmla="*/ 1293987 h 1512465"/>
                  <a:gd name="connsiteX5" fmla="*/ 920571 w 920571"/>
                  <a:gd name="connsiteY5" fmla="*/ 735141 h 1512465"/>
                  <a:gd name="connsiteX6" fmla="*/ 846161 w 920571"/>
                  <a:gd name="connsiteY6" fmla="*/ 401424 h 1512465"/>
                  <a:gd name="connsiteX7" fmla="*/ 562762 w 920571"/>
                  <a:gd name="connsiteY7" fmla="*/ 114939 h 1512465"/>
                  <a:gd name="connsiteX8" fmla="*/ 259307 w 920571"/>
                  <a:gd name="connsiteY8" fmla="*/ 5639 h 1512465"/>
                  <a:gd name="connsiteX9" fmla="*/ 0 w 920571"/>
                  <a:gd name="connsiteY9" fmla="*/ 46582 h 1512465"/>
                  <a:gd name="connsiteX10" fmla="*/ 54591 w 920571"/>
                  <a:gd name="connsiteY10" fmla="*/ 73877 h 1512465"/>
                  <a:gd name="connsiteX0" fmla="*/ 54591 w 920571"/>
                  <a:gd name="connsiteY0" fmla="*/ 73877 h 1512464"/>
                  <a:gd name="connsiteX1" fmla="*/ 557422 w 920571"/>
                  <a:gd name="connsiteY1" fmla="*/ 423022 h 1512464"/>
                  <a:gd name="connsiteX2" fmla="*/ 443731 w 920571"/>
                  <a:gd name="connsiteY2" fmla="*/ 947334 h 1512464"/>
                  <a:gd name="connsiteX3" fmla="*/ 393530 w 920571"/>
                  <a:gd name="connsiteY3" fmla="*/ 1489803 h 1512464"/>
                  <a:gd name="connsiteX4" fmla="*/ 742794 w 920571"/>
                  <a:gd name="connsiteY4" fmla="*/ 1293987 h 1512464"/>
                  <a:gd name="connsiteX5" fmla="*/ 920571 w 920571"/>
                  <a:gd name="connsiteY5" fmla="*/ 735141 h 1512464"/>
                  <a:gd name="connsiteX6" fmla="*/ 846161 w 920571"/>
                  <a:gd name="connsiteY6" fmla="*/ 401424 h 1512464"/>
                  <a:gd name="connsiteX7" fmla="*/ 562762 w 920571"/>
                  <a:gd name="connsiteY7" fmla="*/ 114939 h 1512464"/>
                  <a:gd name="connsiteX8" fmla="*/ 259307 w 920571"/>
                  <a:gd name="connsiteY8" fmla="*/ 5639 h 1512464"/>
                  <a:gd name="connsiteX9" fmla="*/ 0 w 920571"/>
                  <a:gd name="connsiteY9" fmla="*/ 46582 h 1512464"/>
                  <a:gd name="connsiteX10" fmla="*/ 54591 w 920571"/>
                  <a:gd name="connsiteY10" fmla="*/ 73877 h 1512464"/>
                  <a:gd name="connsiteX0" fmla="*/ 54591 w 920571"/>
                  <a:gd name="connsiteY0" fmla="*/ 73877 h 1512464"/>
                  <a:gd name="connsiteX1" fmla="*/ 565373 w 920571"/>
                  <a:gd name="connsiteY1" fmla="*/ 430973 h 1512464"/>
                  <a:gd name="connsiteX2" fmla="*/ 443731 w 920571"/>
                  <a:gd name="connsiteY2" fmla="*/ 947334 h 1512464"/>
                  <a:gd name="connsiteX3" fmla="*/ 393530 w 920571"/>
                  <a:gd name="connsiteY3" fmla="*/ 1489803 h 1512464"/>
                  <a:gd name="connsiteX4" fmla="*/ 742794 w 920571"/>
                  <a:gd name="connsiteY4" fmla="*/ 1293987 h 1512464"/>
                  <a:gd name="connsiteX5" fmla="*/ 920571 w 920571"/>
                  <a:gd name="connsiteY5" fmla="*/ 735141 h 1512464"/>
                  <a:gd name="connsiteX6" fmla="*/ 846161 w 920571"/>
                  <a:gd name="connsiteY6" fmla="*/ 401424 h 1512464"/>
                  <a:gd name="connsiteX7" fmla="*/ 562762 w 920571"/>
                  <a:gd name="connsiteY7" fmla="*/ 114939 h 1512464"/>
                  <a:gd name="connsiteX8" fmla="*/ 259307 w 920571"/>
                  <a:gd name="connsiteY8" fmla="*/ 5639 h 1512464"/>
                  <a:gd name="connsiteX9" fmla="*/ 0 w 920571"/>
                  <a:gd name="connsiteY9" fmla="*/ 46582 h 1512464"/>
                  <a:gd name="connsiteX10" fmla="*/ 54591 w 920571"/>
                  <a:gd name="connsiteY10" fmla="*/ 73877 h 1512464"/>
                  <a:gd name="connsiteX0" fmla="*/ 54591 w 920571"/>
                  <a:gd name="connsiteY0" fmla="*/ 73877 h 1513029"/>
                  <a:gd name="connsiteX1" fmla="*/ 565373 w 920571"/>
                  <a:gd name="connsiteY1" fmla="*/ 430973 h 1513029"/>
                  <a:gd name="connsiteX2" fmla="*/ 475536 w 920571"/>
                  <a:gd name="connsiteY2" fmla="*/ 939382 h 1513029"/>
                  <a:gd name="connsiteX3" fmla="*/ 393530 w 920571"/>
                  <a:gd name="connsiteY3" fmla="*/ 1489803 h 1513029"/>
                  <a:gd name="connsiteX4" fmla="*/ 742794 w 920571"/>
                  <a:gd name="connsiteY4" fmla="*/ 1293987 h 1513029"/>
                  <a:gd name="connsiteX5" fmla="*/ 920571 w 920571"/>
                  <a:gd name="connsiteY5" fmla="*/ 735141 h 1513029"/>
                  <a:gd name="connsiteX6" fmla="*/ 846161 w 920571"/>
                  <a:gd name="connsiteY6" fmla="*/ 401424 h 1513029"/>
                  <a:gd name="connsiteX7" fmla="*/ 562762 w 920571"/>
                  <a:gd name="connsiteY7" fmla="*/ 114939 h 1513029"/>
                  <a:gd name="connsiteX8" fmla="*/ 259307 w 920571"/>
                  <a:gd name="connsiteY8" fmla="*/ 5639 h 1513029"/>
                  <a:gd name="connsiteX9" fmla="*/ 0 w 920571"/>
                  <a:gd name="connsiteY9" fmla="*/ 46582 h 1513029"/>
                  <a:gd name="connsiteX10" fmla="*/ 54591 w 920571"/>
                  <a:gd name="connsiteY10" fmla="*/ 73877 h 1513029"/>
                  <a:gd name="connsiteX0" fmla="*/ 54591 w 920571"/>
                  <a:gd name="connsiteY0" fmla="*/ 73877 h 1509095"/>
                  <a:gd name="connsiteX1" fmla="*/ 565373 w 920571"/>
                  <a:gd name="connsiteY1" fmla="*/ 430973 h 1509095"/>
                  <a:gd name="connsiteX2" fmla="*/ 451682 w 920571"/>
                  <a:gd name="connsiteY2" fmla="*/ 995041 h 1509095"/>
                  <a:gd name="connsiteX3" fmla="*/ 393530 w 920571"/>
                  <a:gd name="connsiteY3" fmla="*/ 1489803 h 1509095"/>
                  <a:gd name="connsiteX4" fmla="*/ 742794 w 920571"/>
                  <a:gd name="connsiteY4" fmla="*/ 1293987 h 1509095"/>
                  <a:gd name="connsiteX5" fmla="*/ 920571 w 920571"/>
                  <a:gd name="connsiteY5" fmla="*/ 735141 h 1509095"/>
                  <a:gd name="connsiteX6" fmla="*/ 846161 w 920571"/>
                  <a:gd name="connsiteY6" fmla="*/ 401424 h 1509095"/>
                  <a:gd name="connsiteX7" fmla="*/ 562762 w 920571"/>
                  <a:gd name="connsiteY7" fmla="*/ 114939 h 1509095"/>
                  <a:gd name="connsiteX8" fmla="*/ 259307 w 920571"/>
                  <a:gd name="connsiteY8" fmla="*/ 5639 h 1509095"/>
                  <a:gd name="connsiteX9" fmla="*/ 0 w 920571"/>
                  <a:gd name="connsiteY9" fmla="*/ 46582 h 1509095"/>
                  <a:gd name="connsiteX10" fmla="*/ 54591 w 920571"/>
                  <a:gd name="connsiteY10" fmla="*/ 73877 h 1509095"/>
                  <a:gd name="connsiteX0" fmla="*/ 54591 w 920571"/>
                  <a:gd name="connsiteY0" fmla="*/ 73877 h 1509095"/>
                  <a:gd name="connsiteX1" fmla="*/ 565373 w 920571"/>
                  <a:gd name="connsiteY1" fmla="*/ 430973 h 1509095"/>
                  <a:gd name="connsiteX2" fmla="*/ 602519 w 920571"/>
                  <a:gd name="connsiteY2" fmla="*/ 631774 h 1509095"/>
                  <a:gd name="connsiteX3" fmla="*/ 451682 w 920571"/>
                  <a:gd name="connsiteY3" fmla="*/ 995041 h 1509095"/>
                  <a:gd name="connsiteX4" fmla="*/ 393530 w 920571"/>
                  <a:gd name="connsiteY4" fmla="*/ 1489803 h 1509095"/>
                  <a:gd name="connsiteX5" fmla="*/ 742794 w 920571"/>
                  <a:gd name="connsiteY5" fmla="*/ 1293987 h 1509095"/>
                  <a:gd name="connsiteX6" fmla="*/ 920571 w 920571"/>
                  <a:gd name="connsiteY6" fmla="*/ 735141 h 1509095"/>
                  <a:gd name="connsiteX7" fmla="*/ 846161 w 920571"/>
                  <a:gd name="connsiteY7" fmla="*/ 401424 h 1509095"/>
                  <a:gd name="connsiteX8" fmla="*/ 562762 w 920571"/>
                  <a:gd name="connsiteY8" fmla="*/ 114939 h 1509095"/>
                  <a:gd name="connsiteX9" fmla="*/ 259307 w 920571"/>
                  <a:gd name="connsiteY9" fmla="*/ 5639 h 1509095"/>
                  <a:gd name="connsiteX10" fmla="*/ 0 w 920571"/>
                  <a:gd name="connsiteY10" fmla="*/ 46582 h 1509095"/>
                  <a:gd name="connsiteX11" fmla="*/ 54591 w 920571"/>
                  <a:gd name="connsiteY11" fmla="*/ 73877 h 1509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571" h="1509095">
                    <a:moveTo>
                      <a:pt x="54591" y="73877"/>
                    </a:moveTo>
                    <a:cubicBezTo>
                      <a:pt x="317310" y="171686"/>
                      <a:pt x="474052" y="337990"/>
                      <a:pt x="565373" y="430973"/>
                    </a:cubicBezTo>
                    <a:cubicBezTo>
                      <a:pt x="656694" y="523956"/>
                      <a:pt x="621467" y="537763"/>
                      <a:pt x="602519" y="631774"/>
                    </a:cubicBezTo>
                    <a:cubicBezTo>
                      <a:pt x="583571" y="725785"/>
                      <a:pt x="486514" y="852036"/>
                      <a:pt x="451682" y="995041"/>
                    </a:cubicBezTo>
                    <a:cubicBezTo>
                      <a:pt x="416851" y="1138046"/>
                      <a:pt x="345011" y="1439979"/>
                      <a:pt x="393530" y="1489803"/>
                    </a:cubicBezTo>
                    <a:cubicBezTo>
                      <a:pt x="442049" y="1539627"/>
                      <a:pt x="567490" y="1499277"/>
                      <a:pt x="742794" y="1293987"/>
                    </a:cubicBezTo>
                    <a:cubicBezTo>
                      <a:pt x="918098" y="1088697"/>
                      <a:pt x="920571" y="853421"/>
                      <a:pt x="920571" y="735141"/>
                    </a:cubicBezTo>
                    <a:cubicBezTo>
                      <a:pt x="920571" y="616861"/>
                      <a:pt x="905796" y="504791"/>
                      <a:pt x="846161" y="401424"/>
                    </a:cubicBezTo>
                    <a:cubicBezTo>
                      <a:pt x="786526" y="298057"/>
                      <a:pt x="660571" y="180903"/>
                      <a:pt x="562762" y="114939"/>
                    </a:cubicBezTo>
                    <a:cubicBezTo>
                      <a:pt x="464953" y="48975"/>
                      <a:pt x="353101" y="17032"/>
                      <a:pt x="259307" y="5639"/>
                    </a:cubicBezTo>
                    <a:cubicBezTo>
                      <a:pt x="165513" y="-5754"/>
                      <a:pt x="59140" y="-3460"/>
                      <a:pt x="0" y="46582"/>
                    </a:cubicBezTo>
                    <a:lnTo>
                      <a:pt x="54591" y="73877"/>
                    </a:lnTo>
                    <a:close/>
                  </a:path>
                </a:pathLst>
              </a:cu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Forme libre 25">
                <a:extLst>
                  <a:ext uri="{FF2B5EF4-FFF2-40B4-BE49-F238E27FC236}">
                    <a16:creationId xmlns:a16="http://schemas.microsoft.com/office/drawing/2014/main" id="{ADC6B5C8-230D-0EDA-F57A-731602D5B447}"/>
                  </a:ext>
                </a:extLst>
              </p:cNvPr>
              <p:cNvSpPr/>
              <p:nvPr/>
            </p:nvSpPr>
            <p:spPr>
              <a:xfrm>
                <a:off x="10992053" y="1384678"/>
                <a:ext cx="685920" cy="937613"/>
              </a:xfrm>
              <a:custGeom>
                <a:avLst/>
                <a:gdLst>
                  <a:gd name="connsiteX0" fmla="*/ 87935 w 722559"/>
                  <a:gd name="connsiteY0" fmla="*/ 11 h 937545"/>
                  <a:gd name="connsiteX1" fmla="*/ 175400 w 722559"/>
                  <a:gd name="connsiteY1" fmla="*/ 151086 h 937545"/>
                  <a:gd name="connsiteX2" fmla="*/ 215156 w 722559"/>
                  <a:gd name="connsiteY2" fmla="*/ 222647 h 937545"/>
                  <a:gd name="connsiteX3" fmla="*/ 207205 w 722559"/>
                  <a:gd name="connsiteY3" fmla="*/ 318063 h 937545"/>
                  <a:gd name="connsiteX4" fmla="*/ 246962 w 722559"/>
                  <a:gd name="connsiteY4" fmla="*/ 405527 h 937545"/>
                  <a:gd name="connsiteX5" fmla="*/ 239010 w 722559"/>
                  <a:gd name="connsiteY5" fmla="*/ 492992 h 937545"/>
                  <a:gd name="connsiteX6" fmla="*/ 453695 w 722559"/>
                  <a:gd name="connsiteY6" fmla="*/ 747433 h 937545"/>
                  <a:gd name="connsiteX7" fmla="*/ 708137 w 722559"/>
                  <a:gd name="connsiteY7" fmla="*/ 914411 h 937545"/>
                  <a:gd name="connsiteX8" fmla="*/ 660429 w 722559"/>
                  <a:gd name="connsiteY8" fmla="*/ 930313 h 937545"/>
                  <a:gd name="connsiteX9" fmla="*/ 405988 w 722559"/>
                  <a:gd name="connsiteY9" fmla="*/ 858752 h 937545"/>
                  <a:gd name="connsiteX10" fmla="*/ 143595 w 722559"/>
                  <a:gd name="connsiteY10" fmla="*/ 620213 h 937545"/>
                  <a:gd name="connsiteX11" fmla="*/ 87935 w 722559"/>
                  <a:gd name="connsiteY11" fmla="*/ 453235 h 937545"/>
                  <a:gd name="connsiteX12" fmla="*/ 471 w 722559"/>
                  <a:gd name="connsiteY12" fmla="*/ 159037 h 937545"/>
                  <a:gd name="connsiteX13" fmla="*/ 87935 w 722559"/>
                  <a:gd name="connsiteY13" fmla="*/ 11 h 937545"/>
                  <a:gd name="connsiteX0" fmla="*/ 87975 w 722599"/>
                  <a:gd name="connsiteY0" fmla="*/ 11 h 937545"/>
                  <a:gd name="connsiteX1" fmla="*/ 175440 w 722599"/>
                  <a:gd name="connsiteY1" fmla="*/ 151086 h 937545"/>
                  <a:gd name="connsiteX2" fmla="*/ 215196 w 722599"/>
                  <a:gd name="connsiteY2" fmla="*/ 222647 h 937545"/>
                  <a:gd name="connsiteX3" fmla="*/ 207245 w 722599"/>
                  <a:gd name="connsiteY3" fmla="*/ 318063 h 937545"/>
                  <a:gd name="connsiteX4" fmla="*/ 247002 w 722599"/>
                  <a:gd name="connsiteY4" fmla="*/ 405527 h 937545"/>
                  <a:gd name="connsiteX5" fmla="*/ 239050 w 722599"/>
                  <a:gd name="connsiteY5" fmla="*/ 492992 h 937545"/>
                  <a:gd name="connsiteX6" fmla="*/ 453735 w 722599"/>
                  <a:gd name="connsiteY6" fmla="*/ 747433 h 937545"/>
                  <a:gd name="connsiteX7" fmla="*/ 708177 w 722599"/>
                  <a:gd name="connsiteY7" fmla="*/ 914411 h 937545"/>
                  <a:gd name="connsiteX8" fmla="*/ 660469 w 722599"/>
                  <a:gd name="connsiteY8" fmla="*/ 930313 h 937545"/>
                  <a:gd name="connsiteX9" fmla="*/ 406028 w 722599"/>
                  <a:gd name="connsiteY9" fmla="*/ 858752 h 937545"/>
                  <a:gd name="connsiteX10" fmla="*/ 143635 w 722599"/>
                  <a:gd name="connsiteY10" fmla="*/ 620213 h 937545"/>
                  <a:gd name="connsiteX11" fmla="*/ 56170 w 722599"/>
                  <a:gd name="connsiteY11" fmla="*/ 445284 h 937545"/>
                  <a:gd name="connsiteX12" fmla="*/ 511 w 722599"/>
                  <a:gd name="connsiteY12" fmla="*/ 159037 h 937545"/>
                  <a:gd name="connsiteX13" fmla="*/ 87975 w 722599"/>
                  <a:gd name="connsiteY13" fmla="*/ 11 h 937545"/>
                  <a:gd name="connsiteX0" fmla="*/ 51296 w 685920"/>
                  <a:gd name="connsiteY0" fmla="*/ 79 h 937613"/>
                  <a:gd name="connsiteX1" fmla="*/ 138761 w 685920"/>
                  <a:gd name="connsiteY1" fmla="*/ 151154 h 937613"/>
                  <a:gd name="connsiteX2" fmla="*/ 178517 w 685920"/>
                  <a:gd name="connsiteY2" fmla="*/ 222715 h 937613"/>
                  <a:gd name="connsiteX3" fmla="*/ 170566 w 685920"/>
                  <a:gd name="connsiteY3" fmla="*/ 318131 h 937613"/>
                  <a:gd name="connsiteX4" fmla="*/ 210323 w 685920"/>
                  <a:gd name="connsiteY4" fmla="*/ 405595 h 937613"/>
                  <a:gd name="connsiteX5" fmla="*/ 202371 w 685920"/>
                  <a:gd name="connsiteY5" fmla="*/ 493060 h 937613"/>
                  <a:gd name="connsiteX6" fmla="*/ 417056 w 685920"/>
                  <a:gd name="connsiteY6" fmla="*/ 747501 h 937613"/>
                  <a:gd name="connsiteX7" fmla="*/ 671498 w 685920"/>
                  <a:gd name="connsiteY7" fmla="*/ 914479 h 937613"/>
                  <a:gd name="connsiteX8" fmla="*/ 623790 w 685920"/>
                  <a:gd name="connsiteY8" fmla="*/ 930381 h 937613"/>
                  <a:gd name="connsiteX9" fmla="*/ 369349 w 685920"/>
                  <a:gd name="connsiteY9" fmla="*/ 858820 h 937613"/>
                  <a:gd name="connsiteX10" fmla="*/ 106956 w 685920"/>
                  <a:gd name="connsiteY10" fmla="*/ 620281 h 937613"/>
                  <a:gd name="connsiteX11" fmla="*/ 19491 w 685920"/>
                  <a:gd name="connsiteY11" fmla="*/ 445352 h 937613"/>
                  <a:gd name="connsiteX12" fmla="*/ 3588 w 685920"/>
                  <a:gd name="connsiteY12" fmla="*/ 135251 h 937613"/>
                  <a:gd name="connsiteX13" fmla="*/ 51296 w 685920"/>
                  <a:gd name="connsiteY13" fmla="*/ 79 h 93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5920" h="937613">
                    <a:moveTo>
                      <a:pt x="51296" y="79"/>
                    </a:moveTo>
                    <a:cubicBezTo>
                      <a:pt x="73825" y="2729"/>
                      <a:pt x="117558" y="114048"/>
                      <a:pt x="138761" y="151154"/>
                    </a:cubicBezTo>
                    <a:cubicBezTo>
                      <a:pt x="159964" y="188260"/>
                      <a:pt x="173216" y="194886"/>
                      <a:pt x="178517" y="222715"/>
                    </a:cubicBezTo>
                    <a:cubicBezTo>
                      <a:pt x="183818" y="250544"/>
                      <a:pt x="165265" y="287651"/>
                      <a:pt x="170566" y="318131"/>
                    </a:cubicBezTo>
                    <a:cubicBezTo>
                      <a:pt x="175867" y="348611"/>
                      <a:pt x="205022" y="376440"/>
                      <a:pt x="210323" y="405595"/>
                    </a:cubicBezTo>
                    <a:cubicBezTo>
                      <a:pt x="215624" y="434750"/>
                      <a:pt x="167916" y="436076"/>
                      <a:pt x="202371" y="493060"/>
                    </a:cubicBezTo>
                    <a:cubicBezTo>
                      <a:pt x="236826" y="550044"/>
                      <a:pt x="338868" y="677265"/>
                      <a:pt x="417056" y="747501"/>
                    </a:cubicBezTo>
                    <a:cubicBezTo>
                      <a:pt x="495244" y="817737"/>
                      <a:pt x="637042" y="883999"/>
                      <a:pt x="671498" y="914479"/>
                    </a:cubicBezTo>
                    <a:cubicBezTo>
                      <a:pt x="705954" y="944959"/>
                      <a:pt x="674148" y="939657"/>
                      <a:pt x="623790" y="930381"/>
                    </a:cubicBezTo>
                    <a:cubicBezTo>
                      <a:pt x="573432" y="921105"/>
                      <a:pt x="455488" y="910503"/>
                      <a:pt x="369349" y="858820"/>
                    </a:cubicBezTo>
                    <a:cubicBezTo>
                      <a:pt x="283210" y="807137"/>
                      <a:pt x="165266" y="689192"/>
                      <a:pt x="106956" y="620281"/>
                    </a:cubicBezTo>
                    <a:cubicBezTo>
                      <a:pt x="48646" y="551370"/>
                      <a:pt x="43345" y="522214"/>
                      <a:pt x="19491" y="445352"/>
                    </a:cubicBezTo>
                    <a:cubicBezTo>
                      <a:pt x="-4363" y="368490"/>
                      <a:pt x="-1713" y="209463"/>
                      <a:pt x="3588" y="135251"/>
                    </a:cubicBezTo>
                    <a:cubicBezTo>
                      <a:pt x="8889" y="61039"/>
                      <a:pt x="28767" y="-2571"/>
                      <a:pt x="51296" y="79"/>
                    </a:cubicBezTo>
                    <a:close/>
                  </a:path>
                </a:pathLst>
              </a:cu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25" name="Groupe 24">
                <a:extLst>
                  <a:ext uri="{FF2B5EF4-FFF2-40B4-BE49-F238E27FC236}">
                    <a16:creationId xmlns:a16="http://schemas.microsoft.com/office/drawing/2014/main" id="{44401637-0F2A-D83E-6895-9B1AEE2DC20D}"/>
                  </a:ext>
                </a:extLst>
              </p:cNvPr>
              <p:cNvGrpSpPr/>
              <p:nvPr/>
            </p:nvGrpSpPr>
            <p:grpSpPr>
              <a:xfrm>
                <a:off x="10992052" y="793535"/>
                <a:ext cx="1439043" cy="1528756"/>
                <a:chOff x="1523914" y="4489121"/>
                <a:chExt cx="1553472" cy="1458848"/>
              </a:xfrm>
              <a:noFill/>
            </p:grpSpPr>
            <p:sp>
              <p:nvSpPr>
                <p:cNvPr id="26" name="Ellipse 25">
                  <a:extLst>
                    <a:ext uri="{FF2B5EF4-FFF2-40B4-BE49-F238E27FC236}">
                      <a16:creationId xmlns:a16="http://schemas.microsoft.com/office/drawing/2014/main" id="{FE0E84EC-B764-3D3D-EBEC-C1A3BB26918F}"/>
                    </a:ext>
                  </a:extLst>
                </p:cNvPr>
                <p:cNvSpPr/>
                <p:nvPr/>
              </p:nvSpPr>
              <p:spPr>
                <a:xfrm>
                  <a:off x="1556565" y="4519582"/>
                  <a:ext cx="1471366" cy="1382277"/>
                </a:xfrm>
                <a:prstGeom prst="ellipse">
                  <a:avLst/>
                </a:prstGeom>
                <a:grpFill/>
                <a:ln>
                  <a:solidFill>
                    <a:srgbClr val="FF0000"/>
                  </a:solidFill>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Ellipse 26">
                  <a:extLst>
                    <a:ext uri="{FF2B5EF4-FFF2-40B4-BE49-F238E27FC236}">
                      <a16:creationId xmlns:a16="http://schemas.microsoft.com/office/drawing/2014/main" id="{6E0D982F-F8F9-13F3-945D-015758CC8991}"/>
                    </a:ext>
                  </a:extLst>
                </p:cNvPr>
                <p:cNvSpPr/>
                <p:nvPr/>
              </p:nvSpPr>
              <p:spPr>
                <a:xfrm>
                  <a:off x="1523914" y="4489121"/>
                  <a:ext cx="1553472" cy="1458848"/>
                </a:xfrm>
                <a:prstGeom prst="ellipse">
                  <a:avLst/>
                </a:prstGeom>
                <a:grpFill/>
                <a:ln w="50800">
                  <a:solidFill>
                    <a:schemeClr val="tx2"/>
                  </a:solidFill>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33" name="Groupe 32">
                  <a:extLst>
                    <a:ext uri="{FF2B5EF4-FFF2-40B4-BE49-F238E27FC236}">
                      <a16:creationId xmlns:a16="http://schemas.microsoft.com/office/drawing/2014/main" id="{22684423-F457-BC8F-7ED4-7AF564FD4145}"/>
                    </a:ext>
                  </a:extLst>
                </p:cNvPr>
                <p:cNvGrpSpPr/>
                <p:nvPr/>
              </p:nvGrpSpPr>
              <p:grpSpPr>
                <a:xfrm>
                  <a:off x="1556564" y="4489122"/>
                  <a:ext cx="1466391" cy="1412738"/>
                  <a:chOff x="1187624" y="3136207"/>
                  <a:chExt cx="2207142" cy="2114894"/>
                </a:xfrm>
                <a:grpFill/>
              </p:grpSpPr>
              <p:cxnSp>
                <p:nvCxnSpPr>
                  <p:cNvPr id="37" name="Connecteur droit avec flèche 36">
                    <a:extLst>
                      <a:ext uri="{FF2B5EF4-FFF2-40B4-BE49-F238E27FC236}">
                        <a16:creationId xmlns:a16="http://schemas.microsoft.com/office/drawing/2014/main" id="{1B474851-B2F7-EF03-2A9B-E1DC290E14A6}"/>
                      </a:ext>
                    </a:extLst>
                  </p:cNvPr>
                  <p:cNvCxnSpPr/>
                  <p:nvPr/>
                </p:nvCxnSpPr>
                <p:spPr>
                  <a:xfrm>
                    <a:off x="2290368" y="3136207"/>
                    <a:ext cx="0" cy="364736"/>
                  </a:xfrm>
                  <a:prstGeom prst="straightConnector1">
                    <a:avLst/>
                  </a:prstGeom>
                  <a:grpFill/>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38" name="Connecteur droit avec flèche 37">
                    <a:extLst>
                      <a:ext uri="{FF2B5EF4-FFF2-40B4-BE49-F238E27FC236}">
                        <a16:creationId xmlns:a16="http://schemas.microsoft.com/office/drawing/2014/main" id="{0140FE75-C953-3559-11A1-E4E586688B0D}"/>
                      </a:ext>
                    </a:extLst>
                  </p:cNvPr>
                  <p:cNvCxnSpPr/>
                  <p:nvPr/>
                </p:nvCxnSpPr>
                <p:spPr>
                  <a:xfrm rot="10800000">
                    <a:off x="2340890" y="4886365"/>
                    <a:ext cx="0" cy="364736"/>
                  </a:xfrm>
                  <a:prstGeom prst="straightConnector1">
                    <a:avLst/>
                  </a:prstGeom>
                  <a:grpFill/>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39" name="Connecteur droit avec flèche 38">
                    <a:extLst>
                      <a:ext uri="{FF2B5EF4-FFF2-40B4-BE49-F238E27FC236}">
                        <a16:creationId xmlns:a16="http://schemas.microsoft.com/office/drawing/2014/main" id="{F491D5E7-24B1-3F21-2061-EFCE697569D7}"/>
                      </a:ext>
                    </a:extLst>
                  </p:cNvPr>
                  <p:cNvCxnSpPr/>
                  <p:nvPr/>
                </p:nvCxnSpPr>
                <p:spPr>
                  <a:xfrm rot="5400000">
                    <a:off x="3208861" y="3992519"/>
                    <a:ext cx="0" cy="371810"/>
                  </a:xfrm>
                  <a:prstGeom prst="straightConnector1">
                    <a:avLst/>
                  </a:prstGeom>
                  <a:grpFill/>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40" name="Connecteur droit avec flèche 39">
                    <a:extLst>
                      <a:ext uri="{FF2B5EF4-FFF2-40B4-BE49-F238E27FC236}">
                        <a16:creationId xmlns:a16="http://schemas.microsoft.com/office/drawing/2014/main" id="{DF588B7D-C8CA-6EF2-C8AD-18D538A09887}"/>
                      </a:ext>
                    </a:extLst>
                  </p:cNvPr>
                  <p:cNvCxnSpPr/>
                  <p:nvPr/>
                </p:nvCxnSpPr>
                <p:spPr>
                  <a:xfrm rot="16200000">
                    <a:off x="1373529" y="3992519"/>
                    <a:ext cx="0" cy="371810"/>
                  </a:xfrm>
                  <a:prstGeom prst="straightConnector1">
                    <a:avLst/>
                  </a:prstGeom>
                  <a:grpFill/>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41" name="Connecteur droit avec flèche 40">
                    <a:extLst>
                      <a:ext uri="{FF2B5EF4-FFF2-40B4-BE49-F238E27FC236}">
                        <a16:creationId xmlns:a16="http://schemas.microsoft.com/office/drawing/2014/main" id="{F55D112E-2EDE-248E-2120-A758D1DF6B07}"/>
                      </a:ext>
                    </a:extLst>
                  </p:cNvPr>
                  <p:cNvCxnSpPr/>
                  <p:nvPr/>
                </p:nvCxnSpPr>
                <p:spPr>
                  <a:xfrm rot="2589165">
                    <a:off x="2903201" y="3338705"/>
                    <a:ext cx="0" cy="364736"/>
                  </a:xfrm>
                  <a:prstGeom prst="straightConnector1">
                    <a:avLst/>
                  </a:prstGeom>
                  <a:grpFill/>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42" name="Connecteur droit avec flèche 41">
                    <a:extLst>
                      <a:ext uri="{FF2B5EF4-FFF2-40B4-BE49-F238E27FC236}">
                        <a16:creationId xmlns:a16="http://schemas.microsoft.com/office/drawing/2014/main" id="{1831451E-F03D-8772-11E6-BA041A6822C7}"/>
                      </a:ext>
                    </a:extLst>
                  </p:cNvPr>
                  <p:cNvCxnSpPr/>
                  <p:nvPr/>
                </p:nvCxnSpPr>
                <p:spPr>
                  <a:xfrm rot="13389165">
                    <a:off x="1745198" y="4711082"/>
                    <a:ext cx="0" cy="364736"/>
                  </a:xfrm>
                  <a:prstGeom prst="straightConnector1">
                    <a:avLst/>
                  </a:prstGeom>
                  <a:grpFill/>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43" name="Connecteur droit avec flèche 42">
                    <a:extLst>
                      <a:ext uri="{FF2B5EF4-FFF2-40B4-BE49-F238E27FC236}">
                        <a16:creationId xmlns:a16="http://schemas.microsoft.com/office/drawing/2014/main" id="{72ADAA36-C85D-0B0E-679D-1D10E06BDBAE}"/>
                      </a:ext>
                    </a:extLst>
                  </p:cNvPr>
                  <p:cNvCxnSpPr/>
                  <p:nvPr/>
                </p:nvCxnSpPr>
                <p:spPr>
                  <a:xfrm rot="18789165">
                    <a:off x="1624107" y="3368922"/>
                    <a:ext cx="0" cy="371810"/>
                  </a:xfrm>
                  <a:prstGeom prst="straightConnector1">
                    <a:avLst/>
                  </a:prstGeom>
                  <a:grpFill/>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grpSp>
            <p:cxnSp>
              <p:nvCxnSpPr>
                <p:cNvPr id="36" name="Connecteur droit avec flèche 35">
                  <a:extLst>
                    <a:ext uri="{FF2B5EF4-FFF2-40B4-BE49-F238E27FC236}">
                      <a16:creationId xmlns:a16="http://schemas.microsoft.com/office/drawing/2014/main" id="{F84032CE-FB05-D1D5-9547-4E0080C5699C}"/>
                    </a:ext>
                  </a:extLst>
                </p:cNvPr>
                <p:cNvCxnSpPr/>
                <p:nvPr/>
              </p:nvCxnSpPr>
              <p:spPr>
                <a:xfrm flipH="1" flipV="1">
                  <a:off x="2613048" y="5562775"/>
                  <a:ext cx="213976" cy="181008"/>
                </a:xfrm>
                <a:prstGeom prst="straightConnector1">
                  <a:avLst/>
                </a:prstGeom>
                <a:grpFill/>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grpSp>
        </p:grpSp>
        <p:sp>
          <p:nvSpPr>
            <p:cNvPr id="117" name="ZoneTexte 116">
              <a:extLst>
                <a:ext uri="{FF2B5EF4-FFF2-40B4-BE49-F238E27FC236}">
                  <a16:creationId xmlns:a16="http://schemas.microsoft.com/office/drawing/2014/main" id="{619B092A-B87B-C25B-0D68-9C8329545FA3}"/>
                </a:ext>
              </a:extLst>
            </p:cNvPr>
            <p:cNvSpPr txBox="1"/>
            <p:nvPr/>
          </p:nvSpPr>
          <p:spPr>
            <a:xfrm>
              <a:off x="2204871" y="1371732"/>
              <a:ext cx="6182897"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4F81BD">
                      <a:lumMod val="75000"/>
                    </a:srgbClr>
                  </a:solidFill>
                  <a:effectLst/>
                  <a:uLnTx/>
                  <a:uFillTx/>
                  <a:latin typeface="Calibri"/>
                  <a:ea typeface="+mn-ea"/>
                  <a:cs typeface="+mn-cs"/>
                </a:rPr>
                <a:t>Homogeneisation</a:t>
              </a:r>
              <a:r>
                <a:rPr kumimoji="0" lang="en-US" sz="2400" b="1" i="0" u="none" strike="noStrike" kern="1200" cap="none" spc="0" normalizeH="0" baseline="0" noProof="0" dirty="0">
                  <a:ln>
                    <a:noFill/>
                  </a:ln>
                  <a:solidFill>
                    <a:srgbClr val="4F81BD">
                      <a:lumMod val="75000"/>
                    </a:srgbClr>
                  </a:solidFill>
                  <a:effectLst/>
                  <a:uLnTx/>
                  <a:uFillTx/>
                  <a:latin typeface="Calibri"/>
                  <a:ea typeface="+mn-ea"/>
                  <a:cs typeface="+mn-cs"/>
                </a:rPr>
                <a:t> des pressions  par </a:t>
              </a:r>
              <a:r>
                <a:rPr kumimoji="0" lang="en-US" sz="2400" b="1" i="0" u="none" strike="noStrike" kern="1200" cap="none" spc="0" normalizeH="0" baseline="0" noProof="0" dirty="0" err="1">
                  <a:ln>
                    <a:noFill/>
                  </a:ln>
                  <a:solidFill>
                    <a:srgbClr val="4F81BD">
                      <a:lumMod val="75000"/>
                    </a:srgbClr>
                  </a:solidFill>
                  <a:effectLst/>
                  <a:uLnTx/>
                  <a:uFillTx/>
                  <a:latin typeface="Calibri"/>
                  <a:ea typeface="+mn-ea"/>
                  <a:cs typeface="+mn-cs"/>
                </a:rPr>
                <a:t>coussinets</a:t>
              </a:r>
              <a:r>
                <a:rPr kumimoji="0" lang="en-US" sz="2400" b="1" i="0" u="none" strike="noStrike" kern="1200" cap="none" spc="0" normalizeH="0" baseline="0" noProof="0" dirty="0">
                  <a:ln>
                    <a:noFill/>
                  </a:ln>
                  <a:solidFill>
                    <a:srgbClr val="4F81BD">
                      <a:lumMod val="75000"/>
                    </a:srgbClr>
                  </a:solidFill>
                  <a:effectLst/>
                  <a:uLnTx/>
                  <a:uFillTx/>
                  <a:latin typeface="Calibri"/>
                  <a:ea typeface="+mn-ea"/>
                  <a:cs typeface="+mn-cs"/>
                </a:rPr>
                <a:t>  </a:t>
              </a:r>
              <a:endParaRPr kumimoji="0" lang="en-US" sz="3600" b="1" i="0" u="none" strike="noStrike" kern="1200" cap="none" spc="0" normalizeH="0" baseline="0" noProof="0" dirty="0">
                <a:ln>
                  <a:noFill/>
                </a:ln>
                <a:solidFill>
                  <a:srgbClr val="4F81BD">
                    <a:lumMod val="75000"/>
                  </a:srgbClr>
                </a:solidFill>
                <a:effectLst/>
                <a:uLnTx/>
                <a:uFillTx/>
                <a:latin typeface="Calibri"/>
                <a:ea typeface="+mn-ea"/>
                <a:cs typeface="+mn-cs"/>
              </a:endParaRPr>
            </a:p>
          </p:txBody>
        </p:sp>
      </p:grpSp>
      <p:grpSp>
        <p:nvGrpSpPr>
          <p:cNvPr id="5" name="Groupe 4">
            <a:extLst>
              <a:ext uri="{FF2B5EF4-FFF2-40B4-BE49-F238E27FC236}">
                <a16:creationId xmlns:a16="http://schemas.microsoft.com/office/drawing/2014/main" id="{77C21A56-BBA7-0440-3123-BEE089DB4146}"/>
              </a:ext>
            </a:extLst>
          </p:cNvPr>
          <p:cNvGrpSpPr/>
          <p:nvPr/>
        </p:nvGrpSpPr>
        <p:grpSpPr>
          <a:xfrm>
            <a:off x="2166893" y="2689757"/>
            <a:ext cx="6494490" cy="2989303"/>
            <a:chOff x="2166893" y="2689757"/>
            <a:chExt cx="6494490" cy="2989303"/>
          </a:xfrm>
        </p:grpSpPr>
        <p:grpSp>
          <p:nvGrpSpPr>
            <p:cNvPr id="116" name="Groupe 115">
              <a:extLst>
                <a:ext uri="{FF2B5EF4-FFF2-40B4-BE49-F238E27FC236}">
                  <a16:creationId xmlns:a16="http://schemas.microsoft.com/office/drawing/2014/main" id="{42BF7AF1-9AC5-D46E-B0ED-76B35471B245}"/>
                </a:ext>
              </a:extLst>
            </p:cNvPr>
            <p:cNvGrpSpPr/>
            <p:nvPr/>
          </p:nvGrpSpPr>
          <p:grpSpPr>
            <a:xfrm>
              <a:off x="7008265" y="3856840"/>
              <a:ext cx="1653118" cy="1822220"/>
              <a:chOff x="12634644" y="3513349"/>
              <a:chExt cx="1653118" cy="1822220"/>
            </a:xfrm>
          </p:grpSpPr>
          <p:grpSp>
            <p:nvGrpSpPr>
              <p:cNvPr id="90" name="Groupe 89">
                <a:extLst>
                  <a:ext uri="{FF2B5EF4-FFF2-40B4-BE49-F238E27FC236}">
                    <a16:creationId xmlns:a16="http://schemas.microsoft.com/office/drawing/2014/main" id="{AA07DABB-0138-20A2-D4EC-F090AD7BD9F6}"/>
                  </a:ext>
                </a:extLst>
              </p:cNvPr>
              <p:cNvGrpSpPr/>
              <p:nvPr/>
            </p:nvGrpSpPr>
            <p:grpSpPr>
              <a:xfrm>
                <a:off x="12638068" y="3729373"/>
                <a:ext cx="1436593" cy="1566673"/>
                <a:chOff x="3173546" y="4387025"/>
                <a:chExt cx="1436593" cy="1566673"/>
              </a:xfrm>
            </p:grpSpPr>
            <p:sp>
              <p:nvSpPr>
                <p:cNvPr id="91" name="Forme libre 42">
                  <a:extLst>
                    <a:ext uri="{FF2B5EF4-FFF2-40B4-BE49-F238E27FC236}">
                      <a16:creationId xmlns:a16="http://schemas.microsoft.com/office/drawing/2014/main" id="{4CB20F48-6852-C3B3-100F-56EDFE80A173}"/>
                    </a:ext>
                  </a:extLst>
                </p:cNvPr>
                <p:cNvSpPr/>
                <p:nvPr/>
              </p:nvSpPr>
              <p:spPr>
                <a:xfrm>
                  <a:off x="3216386" y="4483944"/>
                  <a:ext cx="1036147" cy="1439058"/>
                </a:xfrm>
                <a:custGeom>
                  <a:avLst/>
                  <a:gdLst>
                    <a:gd name="connsiteX0" fmla="*/ 250515 w 1737541"/>
                    <a:gd name="connsiteY0" fmla="*/ 457432 h 1642687"/>
                    <a:gd name="connsiteX1" fmla="*/ 628888 w 1737541"/>
                    <a:gd name="connsiteY1" fmla="*/ 232 h 1642687"/>
                    <a:gd name="connsiteX2" fmla="*/ 928433 w 1737541"/>
                    <a:gd name="connsiteY2" fmla="*/ 520494 h 1642687"/>
                    <a:gd name="connsiteX3" fmla="*/ 1732474 w 1737541"/>
                    <a:gd name="connsiteY3" fmla="*/ 473197 h 1642687"/>
                    <a:gd name="connsiteX4" fmla="*/ 1275274 w 1737541"/>
                    <a:gd name="connsiteY4" fmla="*/ 993460 h 1642687"/>
                    <a:gd name="connsiteX5" fmla="*/ 1369867 w 1737541"/>
                    <a:gd name="connsiteY5" fmla="*/ 1482191 h 1642687"/>
                    <a:gd name="connsiteX6" fmla="*/ 660419 w 1737541"/>
                    <a:gd name="connsiteY6" fmla="*/ 1624080 h 1642687"/>
                    <a:gd name="connsiteX7" fmla="*/ 676184 w 1737541"/>
                    <a:gd name="connsiteY7" fmla="*/ 1119584 h 1642687"/>
                    <a:gd name="connsiteX8" fmla="*/ 45564 w 1737541"/>
                    <a:gd name="connsiteY8" fmla="*/ 1198411 h 1642687"/>
                    <a:gd name="connsiteX9" fmla="*/ 108626 w 1737541"/>
                    <a:gd name="connsiteY9" fmla="*/ 851570 h 1642687"/>
                    <a:gd name="connsiteX10" fmla="*/ 581591 w 1737541"/>
                    <a:gd name="connsiteY10" fmla="*/ 709680 h 1642687"/>
                    <a:gd name="connsiteX11" fmla="*/ 250515 w 1737541"/>
                    <a:gd name="connsiteY11" fmla="*/ 457432 h 1642687"/>
                    <a:gd name="connsiteX0" fmla="*/ 236510 w 1723536"/>
                    <a:gd name="connsiteY0" fmla="*/ 457432 h 1633678"/>
                    <a:gd name="connsiteX1" fmla="*/ 614883 w 1723536"/>
                    <a:gd name="connsiteY1" fmla="*/ 232 h 1633678"/>
                    <a:gd name="connsiteX2" fmla="*/ 914428 w 1723536"/>
                    <a:gd name="connsiteY2" fmla="*/ 520494 h 1633678"/>
                    <a:gd name="connsiteX3" fmla="*/ 1718469 w 1723536"/>
                    <a:gd name="connsiteY3" fmla="*/ 473197 h 1633678"/>
                    <a:gd name="connsiteX4" fmla="*/ 1261269 w 1723536"/>
                    <a:gd name="connsiteY4" fmla="*/ 993460 h 1633678"/>
                    <a:gd name="connsiteX5" fmla="*/ 1355862 w 1723536"/>
                    <a:gd name="connsiteY5" fmla="*/ 1482191 h 1633678"/>
                    <a:gd name="connsiteX6" fmla="*/ 646414 w 1723536"/>
                    <a:gd name="connsiteY6" fmla="*/ 1624080 h 1633678"/>
                    <a:gd name="connsiteX7" fmla="*/ 472993 w 1723536"/>
                    <a:gd name="connsiteY7" fmla="*/ 1261474 h 1633678"/>
                    <a:gd name="connsiteX8" fmla="*/ 31559 w 1723536"/>
                    <a:gd name="connsiteY8" fmla="*/ 1198411 h 1633678"/>
                    <a:gd name="connsiteX9" fmla="*/ 94621 w 1723536"/>
                    <a:gd name="connsiteY9" fmla="*/ 851570 h 1633678"/>
                    <a:gd name="connsiteX10" fmla="*/ 567586 w 1723536"/>
                    <a:gd name="connsiteY10" fmla="*/ 709680 h 1633678"/>
                    <a:gd name="connsiteX11" fmla="*/ 236510 w 1723536"/>
                    <a:gd name="connsiteY11" fmla="*/ 457432 h 1633678"/>
                    <a:gd name="connsiteX0" fmla="*/ 236510 w 1723536"/>
                    <a:gd name="connsiteY0" fmla="*/ 457435 h 1633681"/>
                    <a:gd name="connsiteX1" fmla="*/ 614883 w 1723536"/>
                    <a:gd name="connsiteY1" fmla="*/ 235 h 1633681"/>
                    <a:gd name="connsiteX2" fmla="*/ 914428 w 1723536"/>
                    <a:gd name="connsiteY2" fmla="*/ 520497 h 1633681"/>
                    <a:gd name="connsiteX3" fmla="*/ 1718469 w 1723536"/>
                    <a:gd name="connsiteY3" fmla="*/ 473200 h 1633681"/>
                    <a:gd name="connsiteX4" fmla="*/ 1261269 w 1723536"/>
                    <a:gd name="connsiteY4" fmla="*/ 993463 h 1633681"/>
                    <a:gd name="connsiteX5" fmla="*/ 1355862 w 1723536"/>
                    <a:gd name="connsiteY5" fmla="*/ 1482194 h 1633681"/>
                    <a:gd name="connsiteX6" fmla="*/ 646414 w 1723536"/>
                    <a:gd name="connsiteY6" fmla="*/ 1624083 h 1633681"/>
                    <a:gd name="connsiteX7" fmla="*/ 472993 w 1723536"/>
                    <a:gd name="connsiteY7" fmla="*/ 1261477 h 1633681"/>
                    <a:gd name="connsiteX8" fmla="*/ 31559 w 1723536"/>
                    <a:gd name="connsiteY8" fmla="*/ 1198414 h 1633681"/>
                    <a:gd name="connsiteX9" fmla="*/ 94621 w 1723536"/>
                    <a:gd name="connsiteY9" fmla="*/ 851573 h 1633681"/>
                    <a:gd name="connsiteX10" fmla="*/ 346868 w 1723536"/>
                    <a:gd name="connsiteY10" fmla="*/ 741214 h 1633681"/>
                    <a:gd name="connsiteX11" fmla="*/ 236510 w 1723536"/>
                    <a:gd name="connsiteY11" fmla="*/ 457435 h 1633681"/>
                    <a:gd name="connsiteX0" fmla="*/ 236510 w 1720394"/>
                    <a:gd name="connsiteY0" fmla="*/ 506891 h 1683137"/>
                    <a:gd name="connsiteX1" fmla="*/ 614883 w 1720394"/>
                    <a:gd name="connsiteY1" fmla="*/ 49691 h 1683137"/>
                    <a:gd name="connsiteX2" fmla="*/ 1056318 w 1720394"/>
                    <a:gd name="connsiteY2" fmla="*/ 65456 h 1683137"/>
                    <a:gd name="connsiteX3" fmla="*/ 1718469 w 1720394"/>
                    <a:gd name="connsiteY3" fmla="*/ 522656 h 1683137"/>
                    <a:gd name="connsiteX4" fmla="*/ 1261269 w 1720394"/>
                    <a:gd name="connsiteY4" fmla="*/ 1042919 h 1683137"/>
                    <a:gd name="connsiteX5" fmla="*/ 1355862 w 1720394"/>
                    <a:gd name="connsiteY5" fmla="*/ 1531650 h 1683137"/>
                    <a:gd name="connsiteX6" fmla="*/ 646414 w 1720394"/>
                    <a:gd name="connsiteY6" fmla="*/ 1673539 h 1683137"/>
                    <a:gd name="connsiteX7" fmla="*/ 472993 w 1720394"/>
                    <a:gd name="connsiteY7" fmla="*/ 1310933 h 1683137"/>
                    <a:gd name="connsiteX8" fmla="*/ 31559 w 1720394"/>
                    <a:gd name="connsiteY8" fmla="*/ 1247870 h 1683137"/>
                    <a:gd name="connsiteX9" fmla="*/ 94621 w 1720394"/>
                    <a:gd name="connsiteY9" fmla="*/ 901029 h 1683137"/>
                    <a:gd name="connsiteX10" fmla="*/ 346868 w 1720394"/>
                    <a:gd name="connsiteY10" fmla="*/ 790670 h 1683137"/>
                    <a:gd name="connsiteX11" fmla="*/ 236510 w 1720394"/>
                    <a:gd name="connsiteY11" fmla="*/ 506891 h 1683137"/>
                    <a:gd name="connsiteX0" fmla="*/ 236510 w 1725562"/>
                    <a:gd name="connsiteY0" fmla="*/ 506891 h 1682196"/>
                    <a:gd name="connsiteX1" fmla="*/ 614883 w 1725562"/>
                    <a:gd name="connsiteY1" fmla="*/ 49691 h 1682196"/>
                    <a:gd name="connsiteX2" fmla="*/ 1056318 w 1725562"/>
                    <a:gd name="connsiteY2" fmla="*/ 65456 h 1682196"/>
                    <a:gd name="connsiteX3" fmla="*/ 1718469 w 1725562"/>
                    <a:gd name="connsiteY3" fmla="*/ 522656 h 1682196"/>
                    <a:gd name="connsiteX4" fmla="*/ 1403159 w 1725562"/>
                    <a:gd name="connsiteY4" fmla="*/ 1121746 h 1682196"/>
                    <a:gd name="connsiteX5" fmla="*/ 1355862 w 1725562"/>
                    <a:gd name="connsiteY5" fmla="*/ 1531650 h 1682196"/>
                    <a:gd name="connsiteX6" fmla="*/ 646414 w 1725562"/>
                    <a:gd name="connsiteY6" fmla="*/ 1673539 h 1682196"/>
                    <a:gd name="connsiteX7" fmla="*/ 472993 w 1725562"/>
                    <a:gd name="connsiteY7" fmla="*/ 1310933 h 1682196"/>
                    <a:gd name="connsiteX8" fmla="*/ 31559 w 1725562"/>
                    <a:gd name="connsiteY8" fmla="*/ 1247870 h 1682196"/>
                    <a:gd name="connsiteX9" fmla="*/ 94621 w 1725562"/>
                    <a:gd name="connsiteY9" fmla="*/ 901029 h 1682196"/>
                    <a:gd name="connsiteX10" fmla="*/ 346868 w 1725562"/>
                    <a:gd name="connsiteY10" fmla="*/ 790670 h 1682196"/>
                    <a:gd name="connsiteX11" fmla="*/ 236510 w 1725562"/>
                    <a:gd name="connsiteY11" fmla="*/ 506891 h 1682196"/>
                    <a:gd name="connsiteX0" fmla="*/ 230676 w 1719728"/>
                    <a:gd name="connsiteY0" fmla="*/ 506891 h 1677256"/>
                    <a:gd name="connsiteX1" fmla="*/ 609049 w 1719728"/>
                    <a:gd name="connsiteY1" fmla="*/ 49691 h 1677256"/>
                    <a:gd name="connsiteX2" fmla="*/ 1050484 w 1719728"/>
                    <a:gd name="connsiteY2" fmla="*/ 65456 h 1677256"/>
                    <a:gd name="connsiteX3" fmla="*/ 1712635 w 1719728"/>
                    <a:gd name="connsiteY3" fmla="*/ 522656 h 1677256"/>
                    <a:gd name="connsiteX4" fmla="*/ 1397325 w 1719728"/>
                    <a:gd name="connsiteY4" fmla="*/ 1121746 h 1677256"/>
                    <a:gd name="connsiteX5" fmla="*/ 1350028 w 1719728"/>
                    <a:gd name="connsiteY5" fmla="*/ 1531650 h 1677256"/>
                    <a:gd name="connsiteX6" fmla="*/ 640580 w 1719728"/>
                    <a:gd name="connsiteY6" fmla="*/ 1673539 h 1677256"/>
                    <a:gd name="connsiteX7" fmla="*/ 388331 w 1719728"/>
                    <a:gd name="connsiteY7" fmla="*/ 1405526 h 1677256"/>
                    <a:gd name="connsiteX8" fmla="*/ 25725 w 1719728"/>
                    <a:gd name="connsiteY8" fmla="*/ 1247870 h 1677256"/>
                    <a:gd name="connsiteX9" fmla="*/ 88787 w 1719728"/>
                    <a:gd name="connsiteY9" fmla="*/ 901029 h 1677256"/>
                    <a:gd name="connsiteX10" fmla="*/ 341034 w 1719728"/>
                    <a:gd name="connsiteY10" fmla="*/ 790670 h 1677256"/>
                    <a:gd name="connsiteX11" fmla="*/ 230676 w 1719728"/>
                    <a:gd name="connsiteY11" fmla="*/ 506891 h 1677256"/>
                    <a:gd name="connsiteX0" fmla="*/ 205122 w 1694174"/>
                    <a:gd name="connsiteY0" fmla="*/ 506891 h 1677256"/>
                    <a:gd name="connsiteX1" fmla="*/ 583495 w 1694174"/>
                    <a:gd name="connsiteY1" fmla="*/ 49691 h 1677256"/>
                    <a:gd name="connsiteX2" fmla="*/ 1024930 w 1694174"/>
                    <a:gd name="connsiteY2" fmla="*/ 65456 h 1677256"/>
                    <a:gd name="connsiteX3" fmla="*/ 1687081 w 1694174"/>
                    <a:gd name="connsiteY3" fmla="*/ 522656 h 1677256"/>
                    <a:gd name="connsiteX4" fmla="*/ 1371771 w 1694174"/>
                    <a:gd name="connsiteY4" fmla="*/ 1121746 h 1677256"/>
                    <a:gd name="connsiteX5" fmla="*/ 1324474 w 1694174"/>
                    <a:gd name="connsiteY5" fmla="*/ 1531650 h 1677256"/>
                    <a:gd name="connsiteX6" fmla="*/ 615026 w 1694174"/>
                    <a:gd name="connsiteY6" fmla="*/ 1673539 h 1677256"/>
                    <a:gd name="connsiteX7" fmla="*/ 362777 w 1694174"/>
                    <a:gd name="connsiteY7" fmla="*/ 1405526 h 1677256"/>
                    <a:gd name="connsiteX8" fmla="*/ 171 w 1694174"/>
                    <a:gd name="connsiteY8" fmla="*/ 1247870 h 1677256"/>
                    <a:gd name="connsiteX9" fmla="*/ 410074 w 1694174"/>
                    <a:gd name="connsiteY9" fmla="*/ 995622 h 1677256"/>
                    <a:gd name="connsiteX10" fmla="*/ 315480 w 1694174"/>
                    <a:gd name="connsiteY10" fmla="*/ 790670 h 1677256"/>
                    <a:gd name="connsiteX11" fmla="*/ 205122 w 1694174"/>
                    <a:gd name="connsiteY11" fmla="*/ 506891 h 1677256"/>
                    <a:gd name="connsiteX0" fmla="*/ 205689 w 1694741"/>
                    <a:gd name="connsiteY0" fmla="*/ 506891 h 1677256"/>
                    <a:gd name="connsiteX1" fmla="*/ 584062 w 1694741"/>
                    <a:gd name="connsiteY1" fmla="*/ 49691 h 1677256"/>
                    <a:gd name="connsiteX2" fmla="*/ 1025497 w 1694741"/>
                    <a:gd name="connsiteY2" fmla="*/ 65456 h 1677256"/>
                    <a:gd name="connsiteX3" fmla="*/ 1687648 w 1694741"/>
                    <a:gd name="connsiteY3" fmla="*/ 522656 h 1677256"/>
                    <a:gd name="connsiteX4" fmla="*/ 1372338 w 1694741"/>
                    <a:gd name="connsiteY4" fmla="*/ 1121746 h 1677256"/>
                    <a:gd name="connsiteX5" fmla="*/ 1325041 w 1694741"/>
                    <a:gd name="connsiteY5" fmla="*/ 1531650 h 1677256"/>
                    <a:gd name="connsiteX6" fmla="*/ 615593 w 1694741"/>
                    <a:gd name="connsiteY6" fmla="*/ 1673539 h 1677256"/>
                    <a:gd name="connsiteX7" fmla="*/ 363344 w 1694741"/>
                    <a:gd name="connsiteY7" fmla="*/ 1405526 h 1677256"/>
                    <a:gd name="connsiteX8" fmla="*/ 738 w 1694741"/>
                    <a:gd name="connsiteY8" fmla="*/ 1247870 h 1677256"/>
                    <a:gd name="connsiteX9" fmla="*/ 464583 w 1694741"/>
                    <a:gd name="connsiteY9" fmla="*/ 1218468 h 1677256"/>
                    <a:gd name="connsiteX10" fmla="*/ 410641 w 1694741"/>
                    <a:gd name="connsiteY10" fmla="*/ 995622 h 1677256"/>
                    <a:gd name="connsiteX11" fmla="*/ 316047 w 1694741"/>
                    <a:gd name="connsiteY11" fmla="*/ 790670 h 1677256"/>
                    <a:gd name="connsiteX12" fmla="*/ 205689 w 1694741"/>
                    <a:gd name="connsiteY12" fmla="*/ 506891 h 1677256"/>
                    <a:gd name="connsiteX0" fmla="*/ 9782 w 1498834"/>
                    <a:gd name="connsiteY0" fmla="*/ 506891 h 1677256"/>
                    <a:gd name="connsiteX1" fmla="*/ 388155 w 1498834"/>
                    <a:gd name="connsiteY1" fmla="*/ 49691 h 1677256"/>
                    <a:gd name="connsiteX2" fmla="*/ 829590 w 1498834"/>
                    <a:gd name="connsiteY2" fmla="*/ 65456 h 1677256"/>
                    <a:gd name="connsiteX3" fmla="*/ 1491741 w 1498834"/>
                    <a:gd name="connsiteY3" fmla="*/ 522656 h 1677256"/>
                    <a:gd name="connsiteX4" fmla="*/ 1176431 w 1498834"/>
                    <a:gd name="connsiteY4" fmla="*/ 1121746 h 1677256"/>
                    <a:gd name="connsiteX5" fmla="*/ 1129134 w 1498834"/>
                    <a:gd name="connsiteY5" fmla="*/ 1531650 h 1677256"/>
                    <a:gd name="connsiteX6" fmla="*/ 419686 w 1498834"/>
                    <a:gd name="connsiteY6" fmla="*/ 1673539 h 1677256"/>
                    <a:gd name="connsiteX7" fmla="*/ 167437 w 1498834"/>
                    <a:gd name="connsiteY7" fmla="*/ 1405526 h 1677256"/>
                    <a:gd name="connsiteX8" fmla="*/ 268676 w 1498834"/>
                    <a:gd name="connsiteY8" fmla="*/ 1218468 h 1677256"/>
                    <a:gd name="connsiteX9" fmla="*/ 214734 w 1498834"/>
                    <a:gd name="connsiteY9" fmla="*/ 995622 h 1677256"/>
                    <a:gd name="connsiteX10" fmla="*/ 120140 w 1498834"/>
                    <a:gd name="connsiteY10" fmla="*/ 790670 h 1677256"/>
                    <a:gd name="connsiteX11" fmla="*/ 9782 w 1498834"/>
                    <a:gd name="connsiteY11" fmla="*/ 506891 h 1677256"/>
                    <a:gd name="connsiteX0" fmla="*/ 9782 w 1499209"/>
                    <a:gd name="connsiteY0" fmla="*/ 506891 h 1842586"/>
                    <a:gd name="connsiteX1" fmla="*/ 388155 w 1499209"/>
                    <a:gd name="connsiteY1" fmla="*/ 49691 h 1842586"/>
                    <a:gd name="connsiteX2" fmla="*/ 829590 w 1499209"/>
                    <a:gd name="connsiteY2" fmla="*/ 65456 h 1842586"/>
                    <a:gd name="connsiteX3" fmla="*/ 1491741 w 1499209"/>
                    <a:gd name="connsiteY3" fmla="*/ 522656 h 1842586"/>
                    <a:gd name="connsiteX4" fmla="*/ 1176431 w 1499209"/>
                    <a:gd name="connsiteY4" fmla="*/ 1121746 h 1842586"/>
                    <a:gd name="connsiteX5" fmla="*/ 1018776 w 1499209"/>
                    <a:gd name="connsiteY5" fmla="*/ 1815430 h 1842586"/>
                    <a:gd name="connsiteX6" fmla="*/ 419686 w 1499209"/>
                    <a:gd name="connsiteY6" fmla="*/ 1673539 h 1842586"/>
                    <a:gd name="connsiteX7" fmla="*/ 167437 w 1499209"/>
                    <a:gd name="connsiteY7" fmla="*/ 1405526 h 1842586"/>
                    <a:gd name="connsiteX8" fmla="*/ 268676 w 1499209"/>
                    <a:gd name="connsiteY8" fmla="*/ 1218468 h 1842586"/>
                    <a:gd name="connsiteX9" fmla="*/ 214734 w 1499209"/>
                    <a:gd name="connsiteY9" fmla="*/ 995622 h 1842586"/>
                    <a:gd name="connsiteX10" fmla="*/ 120140 w 1499209"/>
                    <a:gd name="connsiteY10" fmla="*/ 790670 h 1842586"/>
                    <a:gd name="connsiteX11" fmla="*/ 9782 w 1499209"/>
                    <a:gd name="connsiteY11" fmla="*/ 506891 h 1842586"/>
                    <a:gd name="connsiteX0" fmla="*/ 9782 w 1499209"/>
                    <a:gd name="connsiteY0" fmla="*/ 506891 h 1839419"/>
                    <a:gd name="connsiteX1" fmla="*/ 388155 w 1499209"/>
                    <a:gd name="connsiteY1" fmla="*/ 49691 h 1839419"/>
                    <a:gd name="connsiteX2" fmla="*/ 829590 w 1499209"/>
                    <a:gd name="connsiteY2" fmla="*/ 65456 h 1839419"/>
                    <a:gd name="connsiteX3" fmla="*/ 1491741 w 1499209"/>
                    <a:gd name="connsiteY3" fmla="*/ 522656 h 1839419"/>
                    <a:gd name="connsiteX4" fmla="*/ 1176431 w 1499209"/>
                    <a:gd name="connsiteY4" fmla="*/ 1121746 h 1839419"/>
                    <a:gd name="connsiteX5" fmla="*/ 1018776 w 1499209"/>
                    <a:gd name="connsiteY5" fmla="*/ 1815430 h 1839419"/>
                    <a:gd name="connsiteX6" fmla="*/ 419686 w 1499209"/>
                    <a:gd name="connsiteY6" fmla="*/ 1673539 h 1839419"/>
                    <a:gd name="connsiteX7" fmla="*/ 545809 w 1499209"/>
                    <a:gd name="connsiteY7" fmla="*/ 1610478 h 1839419"/>
                    <a:gd name="connsiteX8" fmla="*/ 268676 w 1499209"/>
                    <a:gd name="connsiteY8" fmla="*/ 1218468 h 1839419"/>
                    <a:gd name="connsiteX9" fmla="*/ 214734 w 1499209"/>
                    <a:gd name="connsiteY9" fmla="*/ 995622 h 1839419"/>
                    <a:gd name="connsiteX10" fmla="*/ 120140 w 1499209"/>
                    <a:gd name="connsiteY10" fmla="*/ 790670 h 1839419"/>
                    <a:gd name="connsiteX11" fmla="*/ 9782 w 1499209"/>
                    <a:gd name="connsiteY11" fmla="*/ 506891 h 1839419"/>
                    <a:gd name="connsiteX0" fmla="*/ 9782 w 1376470"/>
                    <a:gd name="connsiteY0" fmla="*/ 506891 h 1839419"/>
                    <a:gd name="connsiteX1" fmla="*/ 388155 w 1376470"/>
                    <a:gd name="connsiteY1" fmla="*/ 49691 h 1839419"/>
                    <a:gd name="connsiteX2" fmla="*/ 829590 w 1376470"/>
                    <a:gd name="connsiteY2" fmla="*/ 65456 h 1839419"/>
                    <a:gd name="connsiteX3" fmla="*/ 1365617 w 1376470"/>
                    <a:gd name="connsiteY3" fmla="*/ 522656 h 1839419"/>
                    <a:gd name="connsiteX4" fmla="*/ 1176431 w 1376470"/>
                    <a:gd name="connsiteY4" fmla="*/ 1121746 h 1839419"/>
                    <a:gd name="connsiteX5" fmla="*/ 1018776 w 1376470"/>
                    <a:gd name="connsiteY5" fmla="*/ 1815430 h 1839419"/>
                    <a:gd name="connsiteX6" fmla="*/ 419686 w 1376470"/>
                    <a:gd name="connsiteY6" fmla="*/ 1673539 h 1839419"/>
                    <a:gd name="connsiteX7" fmla="*/ 545809 w 1376470"/>
                    <a:gd name="connsiteY7" fmla="*/ 1610478 h 1839419"/>
                    <a:gd name="connsiteX8" fmla="*/ 268676 w 1376470"/>
                    <a:gd name="connsiteY8" fmla="*/ 1218468 h 1839419"/>
                    <a:gd name="connsiteX9" fmla="*/ 214734 w 1376470"/>
                    <a:gd name="connsiteY9" fmla="*/ 995622 h 1839419"/>
                    <a:gd name="connsiteX10" fmla="*/ 120140 w 1376470"/>
                    <a:gd name="connsiteY10" fmla="*/ 790670 h 1839419"/>
                    <a:gd name="connsiteX11" fmla="*/ 9782 w 1376470"/>
                    <a:gd name="connsiteY11" fmla="*/ 506891 h 1839419"/>
                    <a:gd name="connsiteX0" fmla="*/ 9782 w 1376470"/>
                    <a:gd name="connsiteY0" fmla="*/ 506891 h 1835453"/>
                    <a:gd name="connsiteX1" fmla="*/ 388155 w 1376470"/>
                    <a:gd name="connsiteY1" fmla="*/ 49691 h 1835453"/>
                    <a:gd name="connsiteX2" fmla="*/ 829590 w 1376470"/>
                    <a:gd name="connsiteY2" fmla="*/ 65456 h 1835453"/>
                    <a:gd name="connsiteX3" fmla="*/ 1365617 w 1376470"/>
                    <a:gd name="connsiteY3" fmla="*/ 522656 h 1835453"/>
                    <a:gd name="connsiteX4" fmla="*/ 1176431 w 1376470"/>
                    <a:gd name="connsiteY4" fmla="*/ 1121746 h 1835453"/>
                    <a:gd name="connsiteX5" fmla="*/ 1018776 w 1376470"/>
                    <a:gd name="connsiteY5" fmla="*/ 1815430 h 1835453"/>
                    <a:gd name="connsiteX6" fmla="*/ 545809 w 1376470"/>
                    <a:gd name="connsiteY6" fmla="*/ 1610478 h 1835453"/>
                    <a:gd name="connsiteX7" fmla="*/ 268676 w 1376470"/>
                    <a:gd name="connsiteY7" fmla="*/ 1218468 h 1835453"/>
                    <a:gd name="connsiteX8" fmla="*/ 214734 w 1376470"/>
                    <a:gd name="connsiteY8" fmla="*/ 995622 h 1835453"/>
                    <a:gd name="connsiteX9" fmla="*/ 120140 w 1376470"/>
                    <a:gd name="connsiteY9" fmla="*/ 790670 h 1835453"/>
                    <a:gd name="connsiteX10" fmla="*/ 9782 w 1376470"/>
                    <a:gd name="connsiteY10" fmla="*/ 506891 h 1835453"/>
                    <a:gd name="connsiteX0" fmla="*/ 9782 w 1376470"/>
                    <a:gd name="connsiteY0" fmla="*/ 506891 h 1835453"/>
                    <a:gd name="connsiteX1" fmla="*/ 388155 w 1376470"/>
                    <a:gd name="connsiteY1" fmla="*/ 49691 h 1835453"/>
                    <a:gd name="connsiteX2" fmla="*/ 829590 w 1376470"/>
                    <a:gd name="connsiteY2" fmla="*/ 65456 h 1835453"/>
                    <a:gd name="connsiteX3" fmla="*/ 1365617 w 1376470"/>
                    <a:gd name="connsiteY3" fmla="*/ 522656 h 1835453"/>
                    <a:gd name="connsiteX4" fmla="*/ 1176431 w 1376470"/>
                    <a:gd name="connsiteY4" fmla="*/ 1121746 h 1835453"/>
                    <a:gd name="connsiteX5" fmla="*/ 1018776 w 1376470"/>
                    <a:gd name="connsiteY5" fmla="*/ 1815430 h 1835453"/>
                    <a:gd name="connsiteX6" fmla="*/ 545809 w 1376470"/>
                    <a:gd name="connsiteY6" fmla="*/ 1610478 h 1835453"/>
                    <a:gd name="connsiteX7" fmla="*/ 268676 w 1376470"/>
                    <a:gd name="connsiteY7" fmla="*/ 1269175 h 1835453"/>
                    <a:gd name="connsiteX8" fmla="*/ 214734 w 1376470"/>
                    <a:gd name="connsiteY8" fmla="*/ 995622 h 1835453"/>
                    <a:gd name="connsiteX9" fmla="*/ 120140 w 1376470"/>
                    <a:gd name="connsiteY9" fmla="*/ 790670 h 1835453"/>
                    <a:gd name="connsiteX10" fmla="*/ 9782 w 1376470"/>
                    <a:gd name="connsiteY10" fmla="*/ 506891 h 1835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470" h="1835453">
                      <a:moveTo>
                        <a:pt x="9782" y="506891"/>
                      </a:moveTo>
                      <a:cubicBezTo>
                        <a:pt x="54451" y="383395"/>
                        <a:pt x="251520" y="123264"/>
                        <a:pt x="388155" y="49691"/>
                      </a:cubicBezTo>
                      <a:cubicBezTo>
                        <a:pt x="524790" y="-23882"/>
                        <a:pt x="666680" y="-13371"/>
                        <a:pt x="829590" y="65456"/>
                      </a:cubicBezTo>
                      <a:cubicBezTo>
                        <a:pt x="992500" y="144283"/>
                        <a:pt x="1307810" y="346608"/>
                        <a:pt x="1365617" y="522656"/>
                      </a:cubicBezTo>
                      <a:cubicBezTo>
                        <a:pt x="1423424" y="698704"/>
                        <a:pt x="1234238" y="906284"/>
                        <a:pt x="1176431" y="1121746"/>
                      </a:cubicBezTo>
                      <a:cubicBezTo>
                        <a:pt x="1118624" y="1337208"/>
                        <a:pt x="1123880" y="1733975"/>
                        <a:pt x="1018776" y="1815430"/>
                      </a:cubicBezTo>
                      <a:cubicBezTo>
                        <a:pt x="913672" y="1896885"/>
                        <a:pt x="670826" y="1709972"/>
                        <a:pt x="545809" y="1610478"/>
                      </a:cubicBezTo>
                      <a:cubicBezTo>
                        <a:pt x="520641" y="1534633"/>
                        <a:pt x="260793" y="1337492"/>
                        <a:pt x="268676" y="1269175"/>
                      </a:cubicBezTo>
                      <a:cubicBezTo>
                        <a:pt x="336993" y="1227134"/>
                        <a:pt x="171173" y="1064294"/>
                        <a:pt x="214734" y="995622"/>
                      </a:cubicBezTo>
                      <a:cubicBezTo>
                        <a:pt x="258295" y="926950"/>
                        <a:pt x="154299" y="872125"/>
                        <a:pt x="120140" y="790670"/>
                      </a:cubicBezTo>
                      <a:cubicBezTo>
                        <a:pt x="85981" y="709215"/>
                        <a:pt x="-34887" y="630387"/>
                        <a:pt x="9782" y="506891"/>
                      </a:cubicBezTo>
                      <a:close/>
                    </a:path>
                  </a:pathLst>
                </a:custGeom>
                <a:solidFill>
                  <a:schemeClr val="bg1"/>
                </a:solidFill>
                <a:ln>
                  <a:solidFill>
                    <a:srgbClr val="FF0000"/>
                  </a:solidFill>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2" name="Forme libre 43">
                  <a:extLst>
                    <a:ext uri="{FF2B5EF4-FFF2-40B4-BE49-F238E27FC236}">
                      <a16:creationId xmlns:a16="http://schemas.microsoft.com/office/drawing/2014/main" id="{D52F95FC-33B8-B14D-6C46-660B9AA77F0D}"/>
                    </a:ext>
                  </a:extLst>
                </p:cNvPr>
                <p:cNvSpPr/>
                <p:nvPr/>
              </p:nvSpPr>
              <p:spPr>
                <a:xfrm>
                  <a:off x="4057065" y="5006329"/>
                  <a:ext cx="553074" cy="895108"/>
                </a:xfrm>
                <a:custGeom>
                  <a:avLst/>
                  <a:gdLst>
                    <a:gd name="connsiteX0" fmla="*/ 54591 w 914495"/>
                    <a:gd name="connsiteY0" fmla="*/ 95051 h 1550435"/>
                    <a:gd name="connsiteX1" fmla="*/ 668740 w 914495"/>
                    <a:gd name="connsiteY1" fmla="*/ 436245 h 1550435"/>
                    <a:gd name="connsiteX2" fmla="*/ 586854 w 914495"/>
                    <a:gd name="connsiteY2" fmla="*/ 968508 h 1550435"/>
                    <a:gd name="connsiteX3" fmla="*/ 409433 w 914495"/>
                    <a:gd name="connsiteY3" fmla="*/ 1487123 h 1550435"/>
                    <a:gd name="connsiteX4" fmla="*/ 341194 w 914495"/>
                    <a:gd name="connsiteY4" fmla="*/ 1541714 h 1550435"/>
                    <a:gd name="connsiteX5" fmla="*/ 846161 w 914495"/>
                    <a:gd name="connsiteY5" fmla="*/ 1132281 h 1550435"/>
                    <a:gd name="connsiteX6" fmla="*/ 846161 w 914495"/>
                    <a:gd name="connsiteY6" fmla="*/ 422598 h 1550435"/>
                    <a:gd name="connsiteX7" fmla="*/ 259307 w 914495"/>
                    <a:gd name="connsiteY7" fmla="*/ 26813 h 1550435"/>
                    <a:gd name="connsiteX8" fmla="*/ 0 w 914495"/>
                    <a:gd name="connsiteY8" fmla="*/ 67756 h 1550435"/>
                    <a:gd name="connsiteX0" fmla="*/ 54591 w 910475"/>
                    <a:gd name="connsiteY0" fmla="*/ 95051 h 1489586"/>
                    <a:gd name="connsiteX1" fmla="*/ 668740 w 910475"/>
                    <a:gd name="connsiteY1" fmla="*/ 436245 h 1489586"/>
                    <a:gd name="connsiteX2" fmla="*/ 586854 w 910475"/>
                    <a:gd name="connsiteY2" fmla="*/ 968508 h 1489586"/>
                    <a:gd name="connsiteX3" fmla="*/ 409433 w 910475"/>
                    <a:gd name="connsiteY3" fmla="*/ 1487123 h 1489586"/>
                    <a:gd name="connsiteX4" fmla="*/ 846161 w 910475"/>
                    <a:gd name="connsiteY4" fmla="*/ 1132281 h 1489586"/>
                    <a:gd name="connsiteX5" fmla="*/ 846161 w 910475"/>
                    <a:gd name="connsiteY5" fmla="*/ 422598 h 1489586"/>
                    <a:gd name="connsiteX6" fmla="*/ 259307 w 910475"/>
                    <a:gd name="connsiteY6" fmla="*/ 26813 h 1489586"/>
                    <a:gd name="connsiteX7" fmla="*/ 0 w 910475"/>
                    <a:gd name="connsiteY7" fmla="*/ 67756 h 1489586"/>
                    <a:gd name="connsiteX0" fmla="*/ 54591 w 911397"/>
                    <a:gd name="connsiteY0" fmla="*/ 95051 h 1513244"/>
                    <a:gd name="connsiteX1" fmla="*/ 668740 w 911397"/>
                    <a:gd name="connsiteY1" fmla="*/ 436245 h 1513244"/>
                    <a:gd name="connsiteX2" fmla="*/ 586854 w 911397"/>
                    <a:gd name="connsiteY2" fmla="*/ 968508 h 1513244"/>
                    <a:gd name="connsiteX3" fmla="*/ 393530 w 911397"/>
                    <a:gd name="connsiteY3" fmla="*/ 1510977 h 1513244"/>
                    <a:gd name="connsiteX4" fmla="*/ 846161 w 911397"/>
                    <a:gd name="connsiteY4" fmla="*/ 1132281 h 1513244"/>
                    <a:gd name="connsiteX5" fmla="*/ 846161 w 911397"/>
                    <a:gd name="connsiteY5" fmla="*/ 422598 h 1513244"/>
                    <a:gd name="connsiteX6" fmla="*/ 259307 w 911397"/>
                    <a:gd name="connsiteY6" fmla="*/ 26813 h 1513244"/>
                    <a:gd name="connsiteX7" fmla="*/ 0 w 911397"/>
                    <a:gd name="connsiteY7" fmla="*/ 67756 h 1513244"/>
                    <a:gd name="connsiteX0" fmla="*/ 54591 w 911397"/>
                    <a:gd name="connsiteY0" fmla="*/ 95051 h 1513655"/>
                    <a:gd name="connsiteX1" fmla="*/ 668740 w 911397"/>
                    <a:gd name="connsiteY1" fmla="*/ 436245 h 1513655"/>
                    <a:gd name="connsiteX2" fmla="*/ 507341 w 911397"/>
                    <a:gd name="connsiteY2" fmla="*/ 952605 h 1513655"/>
                    <a:gd name="connsiteX3" fmla="*/ 393530 w 911397"/>
                    <a:gd name="connsiteY3" fmla="*/ 1510977 h 1513655"/>
                    <a:gd name="connsiteX4" fmla="*/ 846161 w 911397"/>
                    <a:gd name="connsiteY4" fmla="*/ 1132281 h 1513655"/>
                    <a:gd name="connsiteX5" fmla="*/ 846161 w 911397"/>
                    <a:gd name="connsiteY5" fmla="*/ 422598 h 1513655"/>
                    <a:gd name="connsiteX6" fmla="*/ 259307 w 911397"/>
                    <a:gd name="connsiteY6" fmla="*/ 26813 h 1513655"/>
                    <a:gd name="connsiteX7" fmla="*/ 0 w 911397"/>
                    <a:gd name="connsiteY7" fmla="*/ 67756 h 1513655"/>
                    <a:gd name="connsiteX0" fmla="*/ 54591 w 911397"/>
                    <a:gd name="connsiteY0" fmla="*/ 95051 h 1513655"/>
                    <a:gd name="connsiteX1" fmla="*/ 605130 w 911397"/>
                    <a:gd name="connsiteY1" fmla="*/ 444196 h 1513655"/>
                    <a:gd name="connsiteX2" fmla="*/ 507341 w 911397"/>
                    <a:gd name="connsiteY2" fmla="*/ 952605 h 1513655"/>
                    <a:gd name="connsiteX3" fmla="*/ 393530 w 911397"/>
                    <a:gd name="connsiteY3" fmla="*/ 1510977 h 1513655"/>
                    <a:gd name="connsiteX4" fmla="*/ 846161 w 911397"/>
                    <a:gd name="connsiteY4" fmla="*/ 1132281 h 1513655"/>
                    <a:gd name="connsiteX5" fmla="*/ 846161 w 911397"/>
                    <a:gd name="connsiteY5" fmla="*/ 422598 h 1513655"/>
                    <a:gd name="connsiteX6" fmla="*/ 259307 w 911397"/>
                    <a:gd name="connsiteY6" fmla="*/ 26813 h 1513655"/>
                    <a:gd name="connsiteX7" fmla="*/ 0 w 911397"/>
                    <a:gd name="connsiteY7" fmla="*/ 67756 h 1513655"/>
                    <a:gd name="connsiteX0" fmla="*/ 54591 w 911397"/>
                    <a:gd name="connsiteY0" fmla="*/ 95051 h 1513244"/>
                    <a:gd name="connsiteX1" fmla="*/ 605130 w 911397"/>
                    <a:gd name="connsiteY1" fmla="*/ 444196 h 1513244"/>
                    <a:gd name="connsiteX2" fmla="*/ 483487 w 911397"/>
                    <a:gd name="connsiteY2" fmla="*/ 968508 h 1513244"/>
                    <a:gd name="connsiteX3" fmla="*/ 393530 w 911397"/>
                    <a:gd name="connsiteY3" fmla="*/ 1510977 h 1513244"/>
                    <a:gd name="connsiteX4" fmla="*/ 846161 w 911397"/>
                    <a:gd name="connsiteY4" fmla="*/ 1132281 h 1513244"/>
                    <a:gd name="connsiteX5" fmla="*/ 846161 w 911397"/>
                    <a:gd name="connsiteY5" fmla="*/ 422598 h 1513244"/>
                    <a:gd name="connsiteX6" fmla="*/ 259307 w 911397"/>
                    <a:gd name="connsiteY6" fmla="*/ 26813 h 1513244"/>
                    <a:gd name="connsiteX7" fmla="*/ 0 w 911397"/>
                    <a:gd name="connsiteY7" fmla="*/ 67756 h 1513244"/>
                    <a:gd name="connsiteX0" fmla="*/ 54591 w 892755"/>
                    <a:gd name="connsiteY0" fmla="*/ 73877 h 1492070"/>
                    <a:gd name="connsiteX1" fmla="*/ 605130 w 892755"/>
                    <a:gd name="connsiteY1" fmla="*/ 423022 h 1492070"/>
                    <a:gd name="connsiteX2" fmla="*/ 483487 w 892755"/>
                    <a:gd name="connsiteY2" fmla="*/ 947334 h 1492070"/>
                    <a:gd name="connsiteX3" fmla="*/ 393530 w 892755"/>
                    <a:gd name="connsiteY3" fmla="*/ 1489803 h 1492070"/>
                    <a:gd name="connsiteX4" fmla="*/ 846161 w 892755"/>
                    <a:gd name="connsiteY4" fmla="*/ 1111107 h 1492070"/>
                    <a:gd name="connsiteX5" fmla="*/ 846161 w 892755"/>
                    <a:gd name="connsiteY5" fmla="*/ 401424 h 1492070"/>
                    <a:gd name="connsiteX6" fmla="*/ 562762 w 892755"/>
                    <a:gd name="connsiteY6" fmla="*/ 114939 h 1492070"/>
                    <a:gd name="connsiteX7" fmla="*/ 259307 w 892755"/>
                    <a:gd name="connsiteY7" fmla="*/ 5639 h 1492070"/>
                    <a:gd name="connsiteX8" fmla="*/ 0 w 892755"/>
                    <a:gd name="connsiteY8" fmla="*/ 46582 h 1492070"/>
                    <a:gd name="connsiteX0" fmla="*/ 54591 w 921307"/>
                    <a:gd name="connsiteY0" fmla="*/ 73877 h 1491662"/>
                    <a:gd name="connsiteX1" fmla="*/ 605130 w 921307"/>
                    <a:gd name="connsiteY1" fmla="*/ 423022 h 1491662"/>
                    <a:gd name="connsiteX2" fmla="*/ 483487 w 921307"/>
                    <a:gd name="connsiteY2" fmla="*/ 947334 h 1491662"/>
                    <a:gd name="connsiteX3" fmla="*/ 393530 w 921307"/>
                    <a:gd name="connsiteY3" fmla="*/ 1489803 h 1491662"/>
                    <a:gd name="connsiteX4" fmla="*/ 846161 w 921307"/>
                    <a:gd name="connsiteY4" fmla="*/ 1111107 h 1491662"/>
                    <a:gd name="connsiteX5" fmla="*/ 920571 w 921307"/>
                    <a:gd name="connsiteY5" fmla="*/ 735141 h 1491662"/>
                    <a:gd name="connsiteX6" fmla="*/ 846161 w 921307"/>
                    <a:gd name="connsiteY6" fmla="*/ 401424 h 1491662"/>
                    <a:gd name="connsiteX7" fmla="*/ 562762 w 921307"/>
                    <a:gd name="connsiteY7" fmla="*/ 114939 h 1491662"/>
                    <a:gd name="connsiteX8" fmla="*/ 259307 w 921307"/>
                    <a:gd name="connsiteY8" fmla="*/ 5639 h 1491662"/>
                    <a:gd name="connsiteX9" fmla="*/ 0 w 921307"/>
                    <a:gd name="connsiteY9" fmla="*/ 46582 h 1491662"/>
                    <a:gd name="connsiteX0" fmla="*/ 54591 w 921307"/>
                    <a:gd name="connsiteY0" fmla="*/ 73877 h 1491662"/>
                    <a:gd name="connsiteX1" fmla="*/ 605130 w 921307"/>
                    <a:gd name="connsiteY1" fmla="*/ 423022 h 1491662"/>
                    <a:gd name="connsiteX2" fmla="*/ 483487 w 921307"/>
                    <a:gd name="connsiteY2" fmla="*/ 947334 h 1491662"/>
                    <a:gd name="connsiteX3" fmla="*/ 393530 w 921307"/>
                    <a:gd name="connsiteY3" fmla="*/ 1489803 h 1491662"/>
                    <a:gd name="connsiteX4" fmla="*/ 846161 w 921307"/>
                    <a:gd name="connsiteY4" fmla="*/ 1111107 h 1491662"/>
                    <a:gd name="connsiteX5" fmla="*/ 920571 w 921307"/>
                    <a:gd name="connsiteY5" fmla="*/ 735141 h 1491662"/>
                    <a:gd name="connsiteX6" fmla="*/ 846161 w 921307"/>
                    <a:gd name="connsiteY6" fmla="*/ 401424 h 1491662"/>
                    <a:gd name="connsiteX7" fmla="*/ 562762 w 921307"/>
                    <a:gd name="connsiteY7" fmla="*/ 114939 h 1491662"/>
                    <a:gd name="connsiteX8" fmla="*/ 259307 w 921307"/>
                    <a:gd name="connsiteY8" fmla="*/ 5639 h 1491662"/>
                    <a:gd name="connsiteX9" fmla="*/ 0 w 921307"/>
                    <a:gd name="connsiteY9" fmla="*/ 46582 h 1491662"/>
                    <a:gd name="connsiteX10" fmla="*/ 54591 w 921307"/>
                    <a:gd name="connsiteY10" fmla="*/ 73877 h 1491662"/>
                    <a:gd name="connsiteX0" fmla="*/ 54591 w 920571"/>
                    <a:gd name="connsiteY0" fmla="*/ 73877 h 1504099"/>
                    <a:gd name="connsiteX1" fmla="*/ 605130 w 920571"/>
                    <a:gd name="connsiteY1" fmla="*/ 423022 h 1504099"/>
                    <a:gd name="connsiteX2" fmla="*/ 483487 w 920571"/>
                    <a:gd name="connsiteY2" fmla="*/ 947334 h 1504099"/>
                    <a:gd name="connsiteX3" fmla="*/ 393530 w 920571"/>
                    <a:gd name="connsiteY3" fmla="*/ 1489803 h 1504099"/>
                    <a:gd name="connsiteX4" fmla="*/ 742794 w 920571"/>
                    <a:gd name="connsiteY4" fmla="*/ 1293987 h 1504099"/>
                    <a:gd name="connsiteX5" fmla="*/ 920571 w 920571"/>
                    <a:gd name="connsiteY5" fmla="*/ 735141 h 1504099"/>
                    <a:gd name="connsiteX6" fmla="*/ 846161 w 920571"/>
                    <a:gd name="connsiteY6" fmla="*/ 401424 h 1504099"/>
                    <a:gd name="connsiteX7" fmla="*/ 562762 w 920571"/>
                    <a:gd name="connsiteY7" fmla="*/ 114939 h 1504099"/>
                    <a:gd name="connsiteX8" fmla="*/ 259307 w 920571"/>
                    <a:gd name="connsiteY8" fmla="*/ 5639 h 1504099"/>
                    <a:gd name="connsiteX9" fmla="*/ 0 w 920571"/>
                    <a:gd name="connsiteY9" fmla="*/ 46582 h 1504099"/>
                    <a:gd name="connsiteX10" fmla="*/ 54591 w 920571"/>
                    <a:gd name="connsiteY10" fmla="*/ 73877 h 1504099"/>
                    <a:gd name="connsiteX0" fmla="*/ 54591 w 920571"/>
                    <a:gd name="connsiteY0" fmla="*/ 73877 h 1512465"/>
                    <a:gd name="connsiteX1" fmla="*/ 605130 w 920571"/>
                    <a:gd name="connsiteY1" fmla="*/ 423022 h 1512465"/>
                    <a:gd name="connsiteX2" fmla="*/ 483487 w 920571"/>
                    <a:gd name="connsiteY2" fmla="*/ 947334 h 1512465"/>
                    <a:gd name="connsiteX3" fmla="*/ 393530 w 920571"/>
                    <a:gd name="connsiteY3" fmla="*/ 1489803 h 1512465"/>
                    <a:gd name="connsiteX4" fmla="*/ 742794 w 920571"/>
                    <a:gd name="connsiteY4" fmla="*/ 1293987 h 1512465"/>
                    <a:gd name="connsiteX5" fmla="*/ 920571 w 920571"/>
                    <a:gd name="connsiteY5" fmla="*/ 735141 h 1512465"/>
                    <a:gd name="connsiteX6" fmla="*/ 846161 w 920571"/>
                    <a:gd name="connsiteY6" fmla="*/ 401424 h 1512465"/>
                    <a:gd name="connsiteX7" fmla="*/ 562762 w 920571"/>
                    <a:gd name="connsiteY7" fmla="*/ 114939 h 1512465"/>
                    <a:gd name="connsiteX8" fmla="*/ 259307 w 920571"/>
                    <a:gd name="connsiteY8" fmla="*/ 5639 h 1512465"/>
                    <a:gd name="connsiteX9" fmla="*/ 0 w 920571"/>
                    <a:gd name="connsiteY9" fmla="*/ 46582 h 1512465"/>
                    <a:gd name="connsiteX10" fmla="*/ 54591 w 920571"/>
                    <a:gd name="connsiteY10" fmla="*/ 73877 h 1512465"/>
                    <a:gd name="connsiteX0" fmla="*/ 54591 w 920571"/>
                    <a:gd name="connsiteY0" fmla="*/ 73877 h 1512465"/>
                    <a:gd name="connsiteX1" fmla="*/ 557422 w 920571"/>
                    <a:gd name="connsiteY1" fmla="*/ 423022 h 1512465"/>
                    <a:gd name="connsiteX2" fmla="*/ 483487 w 920571"/>
                    <a:gd name="connsiteY2" fmla="*/ 947334 h 1512465"/>
                    <a:gd name="connsiteX3" fmla="*/ 393530 w 920571"/>
                    <a:gd name="connsiteY3" fmla="*/ 1489803 h 1512465"/>
                    <a:gd name="connsiteX4" fmla="*/ 742794 w 920571"/>
                    <a:gd name="connsiteY4" fmla="*/ 1293987 h 1512465"/>
                    <a:gd name="connsiteX5" fmla="*/ 920571 w 920571"/>
                    <a:gd name="connsiteY5" fmla="*/ 735141 h 1512465"/>
                    <a:gd name="connsiteX6" fmla="*/ 846161 w 920571"/>
                    <a:gd name="connsiteY6" fmla="*/ 401424 h 1512465"/>
                    <a:gd name="connsiteX7" fmla="*/ 562762 w 920571"/>
                    <a:gd name="connsiteY7" fmla="*/ 114939 h 1512465"/>
                    <a:gd name="connsiteX8" fmla="*/ 259307 w 920571"/>
                    <a:gd name="connsiteY8" fmla="*/ 5639 h 1512465"/>
                    <a:gd name="connsiteX9" fmla="*/ 0 w 920571"/>
                    <a:gd name="connsiteY9" fmla="*/ 46582 h 1512465"/>
                    <a:gd name="connsiteX10" fmla="*/ 54591 w 920571"/>
                    <a:gd name="connsiteY10" fmla="*/ 73877 h 1512465"/>
                    <a:gd name="connsiteX0" fmla="*/ 54591 w 920571"/>
                    <a:gd name="connsiteY0" fmla="*/ 73877 h 1512464"/>
                    <a:gd name="connsiteX1" fmla="*/ 557422 w 920571"/>
                    <a:gd name="connsiteY1" fmla="*/ 423022 h 1512464"/>
                    <a:gd name="connsiteX2" fmla="*/ 443731 w 920571"/>
                    <a:gd name="connsiteY2" fmla="*/ 947334 h 1512464"/>
                    <a:gd name="connsiteX3" fmla="*/ 393530 w 920571"/>
                    <a:gd name="connsiteY3" fmla="*/ 1489803 h 1512464"/>
                    <a:gd name="connsiteX4" fmla="*/ 742794 w 920571"/>
                    <a:gd name="connsiteY4" fmla="*/ 1293987 h 1512464"/>
                    <a:gd name="connsiteX5" fmla="*/ 920571 w 920571"/>
                    <a:gd name="connsiteY5" fmla="*/ 735141 h 1512464"/>
                    <a:gd name="connsiteX6" fmla="*/ 846161 w 920571"/>
                    <a:gd name="connsiteY6" fmla="*/ 401424 h 1512464"/>
                    <a:gd name="connsiteX7" fmla="*/ 562762 w 920571"/>
                    <a:gd name="connsiteY7" fmla="*/ 114939 h 1512464"/>
                    <a:gd name="connsiteX8" fmla="*/ 259307 w 920571"/>
                    <a:gd name="connsiteY8" fmla="*/ 5639 h 1512464"/>
                    <a:gd name="connsiteX9" fmla="*/ 0 w 920571"/>
                    <a:gd name="connsiteY9" fmla="*/ 46582 h 1512464"/>
                    <a:gd name="connsiteX10" fmla="*/ 54591 w 920571"/>
                    <a:gd name="connsiteY10" fmla="*/ 73877 h 1512464"/>
                    <a:gd name="connsiteX0" fmla="*/ 54591 w 920571"/>
                    <a:gd name="connsiteY0" fmla="*/ 73877 h 1512464"/>
                    <a:gd name="connsiteX1" fmla="*/ 565373 w 920571"/>
                    <a:gd name="connsiteY1" fmla="*/ 430973 h 1512464"/>
                    <a:gd name="connsiteX2" fmla="*/ 443731 w 920571"/>
                    <a:gd name="connsiteY2" fmla="*/ 947334 h 1512464"/>
                    <a:gd name="connsiteX3" fmla="*/ 393530 w 920571"/>
                    <a:gd name="connsiteY3" fmla="*/ 1489803 h 1512464"/>
                    <a:gd name="connsiteX4" fmla="*/ 742794 w 920571"/>
                    <a:gd name="connsiteY4" fmla="*/ 1293987 h 1512464"/>
                    <a:gd name="connsiteX5" fmla="*/ 920571 w 920571"/>
                    <a:gd name="connsiteY5" fmla="*/ 735141 h 1512464"/>
                    <a:gd name="connsiteX6" fmla="*/ 846161 w 920571"/>
                    <a:gd name="connsiteY6" fmla="*/ 401424 h 1512464"/>
                    <a:gd name="connsiteX7" fmla="*/ 562762 w 920571"/>
                    <a:gd name="connsiteY7" fmla="*/ 114939 h 1512464"/>
                    <a:gd name="connsiteX8" fmla="*/ 259307 w 920571"/>
                    <a:gd name="connsiteY8" fmla="*/ 5639 h 1512464"/>
                    <a:gd name="connsiteX9" fmla="*/ 0 w 920571"/>
                    <a:gd name="connsiteY9" fmla="*/ 46582 h 1512464"/>
                    <a:gd name="connsiteX10" fmla="*/ 54591 w 920571"/>
                    <a:gd name="connsiteY10" fmla="*/ 73877 h 1512464"/>
                    <a:gd name="connsiteX0" fmla="*/ 54591 w 920571"/>
                    <a:gd name="connsiteY0" fmla="*/ 73877 h 1513029"/>
                    <a:gd name="connsiteX1" fmla="*/ 565373 w 920571"/>
                    <a:gd name="connsiteY1" fmla="*/ 430973 h 1513029"/>
                    <a:gd name="connsiteX2" fmla="*/ 475536 w 920571"/>
                    <a:gd name="connsiteY2" fmla="*/ 939382 h 1513029"/>
                    <a:gd name="connsiteX3" fmla="*/ 393530 w 920571"/>
                    <a:gd name="connsiteY3" fmla="*/ 1489803 h 1513029"/>
                    <a:gd name="connsiteX4" fmla="*/ 742794 w 920571"/>
                    <a:gd name="connsiteY4" fmla="*/ 1293987 h 1513029"/>
                    <a:gd name="connsiteX5" fmla="*/ 920571 w 920571"/>
                    <a:gd name="connsiteY5" fmla="*/ 735141 h 1513029"/>
                    <a:gd name="connsiteX6" fmla="*/ 846161 w 920571"/>
                    <a:gd name="connsiteY6" fmla="*/ 401424 h 1513029"/>
                    <a:gd name="connsiteX7" fmla="*/ 562762 w 920571"/>
                    <a:gd name="connsiteY7" fmla="*/ 114939 h 1513029"/>
                    <a:gd name="connsiteX8" fmla="*/ 259307 w 920571"/>
                    <a:gd name="connsiteY8" fmla="*/ 5639 h 1513029"/>
                    <a:gd name="connsiteX9" fmla="*/ 0 w 920571"/>
                    <a:gd name="connsiteY9" fmla="*/ 46582 h 1513029"/>
                    <a:gd name="connsiteX10" fmla="*/ 54591 w 920571"/>
                    <a:gd name="connsiteY10" fmla="*/ 73877 h 1513029"/>
                    <a:gd name="connsiteX0" fmla="*/ 54591 w 920571"/>
                    <a:gd name="connsiteY0" fmla="*/ 73877 h 1509095"/>
                    <a:gd name="connsiteX1" fmla="*/ 565373 w 920571"/>
                    <a:gd name="connsiteY1" fmla="*/ 430973 h 1509095"/>
                    <a:gd name="connsiteX2" fmla="*/ 451682 w 920571"/>
                    <a:gd name="connsiteY2" fmla="*/ 995041 h 1509095"/>
                    <a:gd name="connsiteX3" fmla="*/ 393530 w 920571"/>
                    <a:gd name="connsiteY3" fmla="*/ 1489803 h 1509095"/>
                    <a:gd name="connsiteX4" fmla="*/ 742794 w 920571"/>
                    <a:gd name="connsiteY4" fmla="*/ 1293987 h 1509095"/>
                    <a:gd name="connsiteX5" fmla="*/ 920571 w 920571"/>
                    <a:gd name="connsiteY5" fmla="*/ 735141 h 1509095"/>
                    <a:gd name="connsiteX6" fmla="*/ 846161 w 920571"/>
                    <a:gd name="connsiteY6" fmla="*/ 401424 h 1509095"/>
                    <a:gd name="connsiteX7" fmla="*/ 562762 w 920571"/>
                    <a:gd name="connsiteY7" fmla="*/ 114939 h 1509095"/>
                    <a:gd name="connsiteX8" fmla="*/ 259307 w 920571"/>
                    <a:gd name="connsiteY8" fmla="*/ 5639 h 1509095"/>
                    <a:gd name="connsiteX9" fmla="*/ 0 w 920571"/>
                    <a:gd name="connsiteY9" fmla="*/ 46582 h 1509095"/>
                    <a:gd name="connsiteX10" fmla="*/ 54591 w 920571"/>
                    <a:gd name="connsiteY10" fmla="*/ 73877 h 1509095"/>
                    <a:gd name="connsiteX0" fmla="*/ 54591 w 920571"/>
                    <a:gd name="connsiteY0" fmla="*/ 73877 h 1509095"/>
                    <a:gd name="connsiteX1" fmla="*/ 565373 w 920571"/>
                    <a:gd name="connsiteY1" fmla="*/ 430973 h 1509095"/>
                    <a:gd name="connsiteX2" fmla="*/ 602519 w 920571"/>
                    <a:gd name="connsiteY2" fmla="*/ 631774 h 1509095"/>
                    <a:gd name="connsiteX3" fmla="*/ 451682 w 920571"/>
                    <a:gd name="connsiteY3" fmla="*/ 995041 h 1509095"/>
                    <a:gd name="connsiteX4" fmla="*/ 393530 w 920571"/>
                    <a:gd name="connsiteY4" fmla="*/ 1489803 h 1509095"/>
                    <a:gd name="connsiteX5" fmla="*/ 742794 w 920571"/>
                    <a:gd name="connsiteY5" fmla="*/ 1293987 h 1509095"/>
                    <a:gd name="connsiteX6" fmla="*/ 920571 w 920571"/>
                    <a:gd name="connsiteY6" fmla="*/ 735141 h 1509095"/>
                    <a:gd name="connsiteX7" fmla="*/ 846161 w 920571"/>
                    <a:gd name="connsiteY7" fmla="*/ 401424 h 1509095"/>
                    <a:gd name="connsiteX8" fmla="*/ 562762 w 920571"/>
                    <a:gd name="connsiteY8" fmla="*/ 114939 h 1509095"/>
                    <a:gd name="connsiteX9" fmla="*/ 259307 w 920571"/>
                    <a:gd name="connsiteY9" fmla="*/ 5639 h 1509095"/>
                    <a:gd name="connsiteX10" fmla="*/ 0 w 920571"/>
                    <a:gd name="connsiteY10" fmla="*/ 46582 h 1509095"/>
                    <a:gd name="connsiteX11" fmla="*/ 54591 w 920571"/>
                    <a:gd name="connsiteY11" fmla="*/ 73877 h 1509095"/>
                    <a:gd name="connsiteX0" fmla="*/ 0 w 920571"/>
                    <a:gd name="connsiteY0" fmla="*/ 46582 h 1509095"/>
                    <a:gd name="connsiteX1" fmla="*/ 565373 w 920571"/>
                    <a:gd name="connsiteY1" fmla="*/ 430973 h 1509095"/>
                    <a:gd name="connsiteX2" fmla="*/ 602519 w 920571"/>
                    <a:gd name="connsiteY2" fmla="*/ 631774 h 1509095"/>
                    <a:gd name="connsiteX3" fmla="*/ 451682 w 920571"/>
                    <a:gd name="connsiteY3" fmla="*/ 995041 h 1509095"/>
                    <a:gd name="connsiteX4" fmla="*/ 393530 w 920571"/>
                    <a:gd name="connsiteY4" fmla="*/ 1489803 h 1509095"/>
                    <a:gd name="connsiteX5" fmla="*/ 742794 w 920571"/>
                    <a:gd name="connsiteY5" fmla="*/ 1293987 h 1509095"/>
                    <a:gd name="connsiteX6" fmla="*/ 920571 w 920571"/>
                    <a:gd name="connsiteY6" fmla="*/ 735141 h 1509095"/>
                    <a:gd name="connsiteX7" fmla="*/ 846161 w 920571"/>
                    <a:gd name="connsiteY7" fmla="*/ 401424 h 1509095"/>
                    <a:gd name="connsiteX8" fmla="*/ 562762 w 920571"/>
                    <a:gd name="connsiteY8" fmla="*/ 114939 h 1509095"/>
                    <a:gd name="connsiteX9" fmla="*/ 259307 w 920571"/>
                    <a:gd name="connsiteY9" fmla="*/ 5639 h 1509095"/>
                    <a:gd name="connsiteX10" fmla="*/ 0 w 920571"/>
                    <a:gd name="connsiteY10" fmla="*/ 46582 h 1509095"/>
                    <a:gd name="connsiteX0" fmla="*/ 1 w 661265"/>
                    <a:gd name="connsiteY0" fmla="*/ 15192 h 1518648"/>
                    <a:gd name="connsiteX1" fmla="*/ 306067 w 661265"/>
                    <a:gd name="connsiteY1" fmla="*/ 440526 h 1518648"/>
                    <a:gd name="connsiteX2" fmla="*/ 343213 w 661265"/>
                    <a:gd name="connsiteY2" fmla="*/ 641327 h 1518648"/>
                    <a:gd name="connsiteX3" fmla="*/ 192376 w 661265"/>
                    <a:gd name="connsiteY3" fmla="*/ 1004594 h 1518648"/>
                    <a:gd name="connsiteX4" fmla="*/ 134224 w 661265"/>
                    <a:gd name="connsiteY4" fmla="*/ 1499356 h 1518648"/>
                    <a:gd name="connsiteX5" fmla="*/ 483488 w 661265"/>
                    <a:gd name="connsiteY5" fmla="*/ 1303540 h 1518648"/>
                    <a:gd name="connsiteX6" fmla="*/ 661265 w 661265"/>
                    <a:gd name="connsiteY6" fmla="*/ 744694 h 1518648"/>
                    <a:gd name="connsiteX7" fmla="*/ 586855 w 661265"/>
                    <a:gd name="connsiteY7" fmla="*/ 410977 h 1518648"/>
                    <a:gd name="connsiteX8" fmla="*/ 303456 w 661265"/>
                    <a:gd name="connsiteY8" fmla="*/ 124492 h 1518648"/>
                    <a:gd name="connsiteX9" fmla="*/ 1 w 661265"/>
                    <a:gd name="connsiteY9" fmla="*/ 15192 h 1518648"/>
                    <a:gd name="connsiteX0" fmla="*/ 185544 w 543353"/>
                    <a:gd name="connsiteY0" fmla="*/ 95 h 1394251"/>
                    <a:gd name="connsiteX1" fmla="*/ 188155 w 543353"/>
                    <a:gd name="connsiteY1" fmla="*/ 316129 h 1394251"/>
                    <a:gd name="connsiteX2" fmla="*/ 225301 w 543353"/>
                    <a:gd name="connsiteY2" fmla="*/ 516930 h 1394251"/>
                    <a:gd name="connsiteX3" fmla="*/ 74464 w 543353"/>
                    <a:gd name="connsiteY3" fmla="*/ 880197 h 1394251"/>
                    <a:gd name="connsiteX4" fmla="*/ 16312 w 543353"/>
                    <a:gd name="connsiteY4" fmla="*/ 1374959 h 1394251"/>
                    <a:gd name="connsiteX5" fmla="*/ 365576 w 543353"/>
                    <a:gd name="connsiteY5" fmla="*/ 1179143 h 1394251"/>
                    <a:gd name="connsiteX6" fmla="*/ 543353 w 543353"/>
                    <a:gd name="connsiteY6" fmla="*/ 620297 h 1394251"/>
                    <a:gd name="connsiteX7" fmla="*/ 468943 w 543353"/>
                    <a:gd name="connsiteY7" fmla="*/ 286580 h 1394251"/>
                    <a:gd name="connsiteX8" fmla="*/ 185544 w 543353"/>
                    <a:gd name="connsiteY8" fmla="*/ 95 h 1394251"/>
                    <a:gd name="connsiteX0" fmla="*/ 468943 w 543353"/>
                    <a:gd name="connsiteY0" fmla="*/ 23404 h 1131075"/>
                    <a:gd name="connsiteX1" fmla="*/ 188155 w 543353"/>
                    <a:gd name="connsiteY1" fmla="*/ 52953 h 1131075"/>
                    <a:gd name="connsiteX2" fmla="*/ 225301 w 543353"/>
                    <a:gd name="connsiteY2" fmla="*/ 253754 h 1131075"/>
                    <a:gd name="connsiteX3" fmla="*/ 74464 w 543353"/>
                    <a:gd name="connsiteY3" fmla="*/ 617021 h 1131075"/>
                    <a:gd name="connsiteX4" fmla="*/ 16312 w 543353"/>
                    <a:gd name="connsiteY4" fmla="*/ 1111783 h 1131075"/>
                    <a:gd name="connsiteX5" fmla="*/ 365576 w 543353"/>
                    <a:gd name="connsiteY5" fmla="*/ 915967 h 1131075"/>
                    <a:gd name="connsiteX6" fmla="*/ 543353 w 543353"/>
                    <a:gd name="connsiteY6" fmla="*/ 357121 h 1131075"/>
                    <a:gd name="connsiteX7" fmla="*/ 468943 w 543353"/>
                    <a:gd name="connsiteY7" fmla="*/ 23404 h 1131075"/>
                    <a:gd name="connsiteX0" fmla="*/ 543353 w 553074"/>
                    <a:gd name="connsiteY0" fmla="*/ 305786 h 1079740"/>
                    <a:gd name="connsiteX1" fmla="*/ 188155 w 553074"/>
                    <a:gd name="connsiteY1" fmla="*/ 1618 h 1079740"/>
                    <a:gd name="connsiteX2" fmla="*/ 225301 w 553074"/>
                    <a:gd name="connsiteY2" fmla="*/ 202419 h 1079740"/>
                    <a:gd name="connsiteX3" fmla="*/ 74464 w 553074"/>
                    <a:gd name="connsiteY3" fmla="*/ 565686 h 1079740"/>
                    <a:gd name="connsiteX4" fmla="*/ 16312 w 553074"/>
                    <a:gd name="connsiteY4" fmla="*/ 1060448 h 1079740"/>
                    <a:gd name="connsiteX5" fmla="*/ 365576 w 553074"/>
                    <a:gd name="connsiteY5" fmla="*/ 864632 h 1079740"/>
                    <a:gd name="connsiteX6" fmla="*/ 543353 w 553074"/>
                    <a:gd name="connsiteY6" fmla="*/ 305786 h 1079740"/>
                    <a:gd name="connsiteX0" fmla="*/ 543353 w 553074"/>
                    <a:gd name="connsiteY0" fmla="*/ 121154 h 895108"/>
                    <a:gd name="connsiteX1" fmla="*/ 225301 w 553074"/>
                    <a:gd name="connsiteY1" fmla="*/ 17787 h 895108"/>
                    <a:gd name="connsiteX2" fmla="*/ 74464 w 553074"/>
                    <a:gd name="connsiteY2" fmla="*/ 381054 h 895108"/>
                    <a:gd name="connsiteX3" fmla="*/ 16312 w 553074"/>
                    <a:gd name="connsiteY3" fmla="*/ 875816 h 895108"/>
                    <a:gd name="connsiteX4" fmla="*/ 365576 w 553074"/>
                    <a:gd name="connsiteY4" fmla="*/ 680000 h 895108"/>
                    <a:gd name="connsiteX5" fmla="*/ 543353 w 553074"/>
                    <a:gd name="connsiteY5" fmla="*/ 121154 h 895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074" h="895108">
                      <a:moveTo>
                        <a:pt x="543353" y="121154"/>
                      </a:moveTo>
                      <a:cubicBezTo>
                        <a:pt x="519974" y="10785"/>
                        <a:pt x="303449" y="-25530"/>
                        <a:pt x="225301" y="17787"/>
                      </a:cubicBezTo>
                      <a:cubicBezTo>
                        <a:pt x="147153" y="61104"/>
                        <a:pt x="109296" y="238049"/>
                        <a:pt x="74464" y="381054"/>
                      </a:cubicBezTo>
                      <a:cubicBezTo>
                        <a:pt x="39633" y="524059"/>
                        <a:pt x="-32207" y="825992"/>
                        <a:pt x="16312" y="875816"/>
                      </a:cubicBezTo>
                      <a:cubicBezTo>
                        <a:pt x="64831" y="925640"/>
                        <a:pt x="190272" y="885290"/>
                        <a:pt x="365576" y="680000"/>
                      </a:cubicBezTo>
                      <a:cubicBezTo>
                        <a:pt x="540880" y="474710"/>
                        <a:pt x="572923" y="264990"/>
                        <a:pt x="543353" y="121154"/>
                      </a:cubicBezTo>
                      <a:close/>
                    </a:path>
                  </a:pathLst>
                </a:cu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3" name="Forme libre 44">
                  <a:extLst>
                    <a:ext uri="{FF2B5EF4-FFF2-40B4-BE49-F238E27FC236}">
                      <a16:creationId xmlns:a16="http://schemas.microsoft.com/office/drawing/2014/main" id="{3C738510-FCE5-108A-C5E0-F1534351357C}"/>
                    </a:ext>
                  </a:extLst>
                </p:cNvPr>
                <p:cNvSpPr/>
                <p:nvPr/>
              </p:nvSpPr>
              <p:spPr>
                <a:xfrm>
                  <a:off x="3173546" y="5016085"/>
                  <a:ext cx="685920" cy="937613"/>
                </a:xfrm>
                <a:custGeom>
                  <a:avLst/>
                  <a:gdLst>
                    <a:gd name="connsiteX0" fmla="*/ 87935 w 722559"/>
                    <a:gd name="connsiteY0" fmla="*/ 11 h 937545"/>
                    <a:gd name="connsiteX1" fmla="*/ 175400 w 722559"/>
                    <a:gd name="connsiteY1" fmla="*/ 151086 h 937545"/>
                    <a:gd name="connsiteX2" fmla="*/ 215156 w 722559"/>
                    <a:gd name="connsiteY2" fmla="*/ 222647 h 937545"/>
                    <a:gd name="connsiteX3" fmla="*/ 207205 w 722559"/>
                    <a:gd name="connsiteY3" fmla="*/ 318063 h 937545"/>
                    <a:gd name="connsiteX4" fmla="*/ 246962 w 722559"/>
                    <a:gd name="connsiteY4" fmla="*/ 405527 h 937545"/>
                    <a:gd name="connsiteX5" fmla="*/ 239010 w 722559"/>
                    <a:gd name="connsiteY5" fmla="*/ 492992 h 937545"/>
                    <a:gd name="connsiteX6" fmla="*/ 453695 w 722559"/>
                    <a:gd name="connsiteY6" fmla="*/ 747433 h 937545"/>
                    <a:gd name="connsiteX7" fmla="*/ 708137 w 722559"/>
                    <a:gd name="connsiteY7" fmla="*/ 914411 h 937545"/>
                    <a:gd name="connsiteX8" fmla="*/ 660429 w 722559"/>
                    <a:gd name="connsiteY8" fmla="*/ 930313 h 937545"/>
                    <a:gd name="connsiteX9" fmla="*/ 405988 w 722559"/>
                    <a:gd name="connsiteY9" fmla="*/ 858752 h 937545"/>
                    <a:gd name="connsiteX10" fmla="*/ 143595 w 722559"/>
                    <a:gd name="connsiteY10" fmla="*/ 620213 h 937545"/>
                    <a:gd name="connsiteX11" fmla="*/ 87935 w 722559"/>
                    <a:gd name="connsiteY11" fmla="*/ 453235 h 937545"/>
                    <a:gd name="connsiteX12" fmla="*/ 471 w 722559"/>
                    <a:gd name="connsiteY12" fmla="*/ 159037 h 937545"/>
                    <a:gd name="connsiteX13" fmla="*/ 87935 w 722559"/>
                    <a:gd name="connsiteY13" fmla="*/ 11 h 937545"/>
                    <a:gd name="connsiteX0" fmla="*/ 87975 w 722599"/>
                    <a:gd name="connsiteY0" fmla="*/ 11 h 937545"/>
                    <a:gd name="connsiteX1" fmla="*/ 175440 w 722599"/>
                    <a:gd name="connsiteY1" fmla="*/ 151086 h 937545"/>
                    <a:gd name="connsiteX2" fmla="*/ 215196 w 722599"/>
                    <a:gd name="connsiteY2" fmla="*/ 222647 h 937545"/>
                    <a:gd name="connsiteX3" fmla="*/ 207245 w 722599"/>
                    <a:gd name="connsiteY3" fmla="*/ 318063 h 937545"/>
                    <a:gd name="connsiteX4" fmla="*/ 247002 w 722599"/>
                    <a:gd name="connsiteY4" fmla="*/ 405527 h 937545"/>
                    <a:gd name="connsiteX5" fmla="*/ 239050 w 722599"/>
                    <a:gd name="connsiteY5" fmla="*/ 492992 h 937545"/>
                    <a:gd name="connsiteX6" fmla="*/ 453735 w 722599"/>
                    <a:gd name="connsiteY6" fmla="*/ 747433 h 937545"/>
                    <a:gd name="connsiteX7" fmla="*/ 708177 w 722599"/>
                    <a:gd name="connsiteY7" fmla="*/ 914411 h 937545"/>
                    <a:gd name="connsiteX8" fmla="*/ 660469 w 722599"/>
                    <a:gd name="connsiteY8" fmla="*/ 930313 h 937545"/>
                    <a:gd name="connsiteX9" fmla="*/ 406028 w 722599"/>
                    <a:gd name="connsiteY9" fmla="*/ 858752 h 937545"/>
                    <a:gd name="connsiteX10" fmla="*/ 143635 w 722599"/>
                    <a:gd name="connsiteY10" fmla="*/ 620213 h 937545"/>
                    <a:gd name="connsiteX11" fmla="*/ 56170 w 722599"/>
                    <a:gd name="connsiteY11" fmla="*/ 445284 h 937545"/>
                    <a:gd name="connsiteX12" fmla="*/ 511 w 722599"/>
                    <a:gd name="connsiteY12" fmla="*/ 159037 h 937545"/>
                    <a:gd name="connsiteX13" fmla="*/ 87975 w 722599"/>
                    <a:gd name="connsiteY13" fmla="*/ 11 h 937545"/>
                    <a:gd name="connsiteX0" fmla="*/ 51296 w 685920"/>
                    <a:gd name="connsiteY0" fmla="*/ 79 h 937613"/>
                    <a:gd name="connsiteX1" fmla="*/ 138761 w 685920"/>
                    <a:gd name="connsiteY1" fmla="*/ 151154 h 937613"/>
                    <a:gd name="connsiteX2" fmla="*/ 178517 w 685920"/>
                    <a:gd name="connsiteY2" fmla="*/ 222715 h 937613"/>
                    <a:gd name="connsiteX3" fmla="*/ 170566 w 685920"/>
                    <a:gd name="connsiteY3" fmla="*/ 318131 h 937613"/>
                    <a:gd name="connsiteX4" fmla="*/ 210323 w 685920"/>
                    <a:gd name="connsiteY4" fmla="*/ 405595 h 937613"/>
                    <a:gd name="connsiteX5" fmla="*/ 202371 w 685920"/>
                    <a:gd name="connsiteY5" fmla="*/ 493060 h 937613"/>
                    <a:gd name="connsiteX6" fmla="*/ 417056 w 685920"/>
                    <a:gd name="connsiteY6" fmla="*/ 747501 h 937613"/>
                    <a:gd name="connsiteX7" fmla="*/ 671498 w 685920"/>
                    <a:gd name="connsiteY7" fmla="*/ 914479 h 937613"/>
                    <a:gd name="connsiteX8" fmla="*/ 623790 w 685920"/>
                    <a:gd name="connsiteY8" fmla="*/ 930381 h 937613"/>
                    <a:gd name="connsiteX9" fmla="*/ 369349 w 685920"/>
                    <a:gd name="connsiteY9" fmla="*/ 858820 h 937613"/>
                    <a:gd name="connsiteX10" fmla="*/ 106956 w 685920"/>
                    <a:gd name="connsiteY10" fmla="*/ 620281 h 937613"/>
                    <a:gd name="connsiteX11" fmla="*/ 19491 w 685920"/>
                    <a:gd name="connsiteY11" fmla="*/ 445352 h 937613"/>
                    <a:gd name="connsiteX12" fmla="*/ 3588 w 685920"/>
                    <a:gd name="connsiteY12" fmla="*/ 135251 h 937613"/>
                    <a:gd name="connsiteX13" fmla="*/ 51296 w 685920"/>
                    <a:gd name="connsiteY13" fmla="*/ 79 h 93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5920" h="937613">
                      <a:moveTo>
                        <a:pt x="51296" y="79"/>
                      </a:moveTo>
                      <a:cubicBezTo>
                        <a:pt x="73825" y="2729"/>
                        <a:pt x="117558" y="114048"/>
                        <a:pt x="138761" y="151154"/>
                      </a:cubicBezTo>
                      <a:cubicBezTo>
                        <a:pt x="159964" y="188260"/>
                        <a:pt x="173216" y="194886"/>
                        <a:pt x="178517" y="222715"/>
                      </a:cubicBezTo>
                      <a:cubicBezTo>
                        <a:pt x="183818" y="250544"/>
                        <a:pt x="165265" y="287651"/>
                        <a:pt x="170566" y="318131"/>
                      </a:cubicBezTo>
                      <a:cubicBezTo>
                        <a:pt x="175867" y="348611"/>
                        <a:pt x="205022" y="376440"/>
                        <a:pt x="210323" y="405595"/>
                      </a:cubicBezTo>
                      <a:cubicBezTo>
                        <a:pt x="215624" y="434750"/>
                        <a:pt x="167916" y="436076"/>
                        <a:pt x="202371" y="493060"/>
                      </a:cubicBezTo>
                      <a:cubicBezTo>
                        <a:pt x="236826" y="550044"/>
                        <a:pt x="338868" y="677265"/>
                        <a:pt x="417056" y="747501"/>
                      </a:cubicBezTo>
                      <a:cubicBezTo>
                        <a:pt x="495244" y="817737"/>
                        <a:pt x="637042" y="883999"/>
                        <a:pt x="671498" y="914479"/>
                      </a:cubicBezTo>
                      <a:cubicBezTo>
                        <a:pt x="705954" y="944959"/>
                        <a:pt x="674148" y="939657"/>
                        <a:pt x="623790" y="930381"/>
                      </a:cubicBezTo>
                      <a:cubicBezTo>
                        <a:pt x="573432" y="921105"/>
                        <a:pt x="455488" y="910503"/>
                        <a:pt x="369349" y="858820"/>
                      </a:cubicBezTo>
                      <a:cubicBezTo>
                        <a:pt x="283210" y="807137"/>
                        <a:pt x="165266" y="689192"/>
                        <a:pt x="106956" y="620281"/>
                      </a:cubicBezTo>
                      <a:cubicBezTo>
                        <a:pt x="48646" y="551370"/>
                        <a:pt x="43345" y="522214"/>
                        <a:pt x="19491" y="445352"/>
                      </a:cubicBezTo>
                      <a:cubicBezTo>
                        <a:pt x="-4363" y="368490"/>
                        <a:pt x="-1713" y="209463"/>
                        <a:pt x="3588" y="135251"/>
                      </a:cubicBezTo>
                      <a:cubicBezTo>
                        <a:pt x="8889" y="61039"/>
                        <a:pt x="28767" y="-2571"/>
                        <a:pt x="51296" y="79"/>
                      </a:cubicBezTo>
                      <a:close/>
                    </a:path>
                  </a:pathLst>
                </a:cu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4" name="Forme libre 45">
                  <a:extLst>
                    <a:ext uri="{FF2B5EF4-FFF2-40B4-BE49-F238E27FC236}">
                      <a16:creationId xmlns:a16="http://schemas.microsoft.com/office/drawing/2014/main" id="{F21B3614-988B-7EDC-20DC-CDD04B2D8316}"/>
                    </a:ext>
                  </a:extLst>
                </p:cNvPr>
                <p:cNvSpPr/>
                <p:nvPr/>
              </p:nvSpPr>
              <p:spPr>
                <a:xfrm>
                  <a:off x="3703464" y="4387025"/>
                  <a:ext cx="846161" cy="459510"/>
                </a:xfrm>
                <a:custGeom>
                  <a:avLst/>
                  <a:gdLst>
                    <a:gd name="connsiteX0" fmla="*/ 54591 w 914495"/>
                    <a:gd name="connsiteY0" fmla="*/ 95051 h 1550435"/>
                    <a:gd name="connsiteX1" fmla="*/ 668740 w 914495"/>
                    <a:gd name="connsiteY1" fmla="*/ 436245 h 1550435"/>
                    <a:gd name="connsiteX2" fmla="*/ 586854 w 914495"/>
                    <a:gd name="connsiteY2" fmla="*/ 968508 h 1550435"/>
                    <a:gd name="connsiteX3" fmla="*/ 409433 w 914495"/>
                    <a:gd name="connsiteY3" fmla="*/ 1487123 h 1550435"/>
                    <a:gd name="connsiteX4" fmla="*/ 341194 w 914495"/>
                    <a:gd name="connsiteY4" fmla="*/ 1541714 h 1550435"/>
                    <a:gd name="connsiteX5" fmla="*/ 846161 w 914495"/>
                    <a:gd name="connsiteY5" fmla="*/ 1132281 h 1550435"/>
                    <a:gd name="connsiteX6" fmla="*/ 846161 w 914495"/>
                    <a:gd name="connsiteY6" fmla="*/ 422598 h 1550435"/>
                    <a:gd name="connsiteX7" fmla="*/ 259307 w 914495"/>
                    <a:gd name="connsiteY7" fmla="*/ 26813 h 1550435"/>
                    <a:gd name="connsiteX8" fmla="*/ 0 w 914495"/>
                    <a:gd name="connsiteY8" fmla="*/ 67756 h 1550435"/>
                    <a:gd name="connsiteX0" fmla="*/ 54591 w 910475"/>
                    <a:gd name="connsiteY0" fmla="*/ 95051 h 1489586"/>
                    <a:gd name="connsiteX1" fmla="*/ 668740 w 910475"/>
                    <a:gd name="connsiteY1" fmla="*/ 436245 h 1489586"/>
                    <a:gd name="connsiteX2" fmla="*/ 586854 w 910475"/>
                    <a:gd name="connsiteY2" fmla="*/ 968508 h 1489586"/>
                    <a:gd name="connsiteX3" fmla="*/ 409433 w 910475"/>
                    <a:gd name="connsiteY3" fmla="*/ 1487123 h 1489586"/>
                    <a:gd name="connsiteX4" fmla="*/ 846161 w 910475"/>
                    <a:gd name="connsiteY4" fmla="*/ 1132281 h 1489586"/>
                    <a:gd name="connsiteX5" fmla="*/ 846161 w 910475"/>
                    <a:gd name="connsiteY5" fmla="*/ 422598 h 1489586"/>
                    <a:gd name="connsiteX6" fmla="*/ 259307 w 910475"/>
                    <a:gd name="connsiteY6" fmla="*/ 26813 h 1489586"/>
                    <a:gd name="connsiteX7" fmla="*/ 0 w 910475"/>
                    <a:gd name="connsiteY7" fmla="*/ 67756 h 1489586"/>
                    <a:gd name="connsiteX0" fmla="*/ 54591 w 911397"/>
                    <a:gd name="connsiteY0" fmla="*/ 95051 h 1513244"/>
                    <a:gd name="connsiteX1" fmla="*/ 668740 w 911397"/>
                    <a:gd name="connsiteY1" fmla="*/ 436245 h 1513244"/>
                    <a:gd name="connsiteX2" fmla="*/ 586854 w 911397"/>
                    <a:gd name="connsiteY2" fmla="*/ 968508 h 1513244"/>
                    <a:gd name="connsiteX3" fmla="*/ 393530 w 911397"/>
                    <a:gd name="connsiteY3" fmla="*/ 1510977 h 1513244"/>
                    <a:gd name="connsiteX4" fmla="*/ 846161 w 911397"/>
                    <a:gd name="connsiteY4" fmla="*/ 1132281 h 1513244"/>
                    <a:gd name="connsiteX5" fmla="*/ 846161 w 911397"/>
                    <a:gd name="connsiteY5" fmla="*/ 422598 h 1513244"/>
                    <a:gd name="connsiteX6" fmla="*/ 259307 w 911397"/>
                    <a:gd name="connsiteY6" fmla="*/ 26813 h 1513244"/>
                    <a:gd name="connsiteX7" fmla="*/ 0 w 911397"/>
                    <a:gd name="connsiteY7" fmla="*/ 67756 h 1513244"/>
                    <a:gd name="connsiteX0" fmla="*/ 54591 w 911397"/>
                    <a:gd name="connsiteY0" fmla="*/ 95051 h 1513655"/>
                    <a:gd name="connsiteX1" fmla="*/ 668740 w 911397"/>
                    <a:gd name="connsiteY1" fmla="*/ 436245 h 1513655"/>
                    <a:gd name="connsiteX2" fmla="*/ 507341 w 911397"/>
                    <a:gd name="connsiteY2" fmla="*/ 952605 h 1513655"/>
                    <a:gd name="connsiteX3" fmla="*/ 393530 w 911397"/>
                    <a:gd name="connsiteY3" fmla="*/ 1510977 h 1513655"/>
                    <a:gd name="connsiteX4" fmla="*/ 846161 w 911397"/>
                    <a:gd name="connsiteY4" fmla="*/ 1132281 h 1513655"/>
                    <a:gd name="connsiteX5" fmla="*/ 846161 w 911397"/>
                    <a:gd name="connsiteY5" fmla="*/ 422598 h 1513655"/>
                    <a:gd name="connsiteX6" fmla="*/ 259307 w 911397"/>
                    <a:gd name="connsiteY6" fmla="*/ 26813 h 1513655"/>
                    <a:gd name="connsiteX7" fmla="*/ 0 w 911397"/>
                    <a:gd name="connsiteY7" fmla="*/ 67756 h 1513655"/>
                    <a:gd name="connsiteX0" fmla="*/ 54591 w 911397"/>
                    <a:gd name="connsiteY0" fmla="*/ 95051 h 1513655"/>
                    <a:gd name="connsiteX1" fmla="*/ 605130 w 911397"/>
                    <a:gd name="connsiteY1" fmla="*/ 444196 h 1513655"/>
                    <a:gd name="connsiteX2" fmla="*/ 507341 w 911397"/>
                    <a:gd name="connsiteY2" fmla="*/ 952605 h 1513655"/>
                    <a:gd name="connsiteX3" fmla="*/ 393530 w 911397"/>
                    <a:gd name="connsiteY3" fmla="*/ 1510977 h 1513655"/>
                    <a:gd name="connsiteX4" fmla="*/ 846161 w 911397"/>
                    <a:gd name="connsiteY4" fmla="*/ 1132281 h 1513655"/>
                    <a:gd name="connsiteX5" fmla="*/ 846161 w 911397"/>
                    <a:gd name="connsiteY5" fmla="*/ 422598 h 1513655"/>
                    <a:gd name="connsiteX6" fmla="*/ 259307 w 911397"/>
                    <a:gd name="connsiteY6" fmla="*/ 26813 h 1513655"/>
                    <a:gd name="connsiteX7" fmla="*/ 0 w 911397"/>
                    <a:gd name="connsiteY7" fmla="*/ 67756 h 1513655"/>
                    <a:gd name="connsiteX0" fmla="*/ 54591 w 911397"/>
                    <a:gd name="connsiteY0" fmla="*/ 95051 h 1513244"/>
                    <a:gd name="connsiteX1" fmla="*/ 605130 w 911397"/>
                    <a:gd name="connsiteY1" fmla="*/ 444196 h 1513244"/>
                    <a:gd name="connsiteX2" fmla="*/ 483487 w 911397"/>
                    <a:gd name="connsiteY2" fmla="*/ 968508 h 1513244"/>
                    <a:gd name="connsiteX3" fmla="*/ 393530 w 911397"/>
                    <a:gd name="connsiteY3" fmla="*/ 1510977 h 1513244"/>
                    <a:gd name="connsiteX4" fmla="*/ 846161 w 911397"/>
                    <a:gd name="connsiteY4" fmla="*/ 1132281 h 1513244"/>
                    <a:gd name="connsiteX5" fmla="*/ 846161 w 911397"/>
                    <a:gd name="connsiteY5" fmla="*/ 422598 h 1513244"/>
                    <a:gd name="connsiteX6" fmla="*/ 259307 w 911397"/>
                    <a:gd name="connsiteY6" fmla="*/ 26813 h 1513244"/>
                    <a:gd name="connsiteX7" fmla="*/ 0 w 911397"/>
                    <a:gd name="connsiteY7" fmla="*/ 67756 h 1513244"/>
                    <a:gd name="connsiteX0" fmla="*/ 54591 w 892755"/>
                    <a:gd name="connsiteY0" fmla="*/ 73877 h 1492070"/>
                    <a:gd name="connsiteX1" fmla="*/ 605130 w 892755"/>
                    <a:gd name="connsiteY1" fmla="*/ 423022 h 1492070"/>
                    <a:gd name="connsiteX2" fmla="*/ 483487 w 892755"/>
                    <a:gd name="connsiteY2" fmla="*/ 947334 h 1492070"/>
                    <a:gd name="connsiteX3" fmla="*/ 393530 w 892755"/>
                    <a:gd name="connsiteY3" fmla="*/ 1489803 h 1492070"/>
                    <a:gd name="connsiteX4" fmla="*/ 846161 w 892755"/>
                    <a:gd name="connsiteY4" fmla="*/ 1111107 h 1492070"/>
                    <a:gd name="connsiteX5" fmla="*/ 846161 w 892755"/>
                    <a:gd name="connsiteY5" fmla="*/ 401424 h 1492070"/>
                    <a:gd name="connsiteX6" fmla="*/ 562762 w 892755"/>
                    <a:gd name="connsiteY6" fmla="*/ 114939 h 1492070"/>
                    <a:gd name="connsiteX7" fmla="*/ 259307 w 892755"/>
                    <a:gd name="connsiteY7" fmla="*/ 5639 h 1492070"/>
                    <a:gd name="connsiteX8" fmla="*/ 0 w 892755"/>
                    <a:gd name="connsiteY8" fmla="*/ 46582 h 1492070"/>
                    <a:gd name="connsiteX0" fmla="*/ 54591 w 921307"/>
                    <a:gd name="connsiteY0" fmla="*/ 73877 h 1491662"/>
                    <a:gd name="connsiteX1" fmla="*/ 605130 w 921307"/>
                    <a:gd name="connsiteY1" fmla="*/ 423022 h 1491662"/>
                    <a:gd name="connsiteX2" fmla="*/ 483487 w 921307"/>
                    <a:gd name="connsiteY2" fmla="*/ 947334 h 1491662"/>
                    <a:gd name="connsiteX3" fmla="*/ 393530 w 921307"/>
                    <a:gd name="connsiteY3" fmla="*/ 1489803 h 1491662"/>
                    <a:gd name="connsiteX4" fmla="*/ 846161 w 921307"/>
                    <a:gd name="connsiteY4" fmla="*/ 1111107 h 1491662"/>
                    <a:gd name="connsiteX5" fmla="*/ 920571 w 921307"/>
                    <a:gd name="connsiteY5" fmla="*/ 735141 h 1491662"/>
                    <a:gd name="connsiteX6" fmla="*/ 846161 w 921307"/>
                    <a:gd name="connsiteY6" fmla="*/ 401424 h 1491662"/>
                    <a:gd name="connsiteX7" fmla="*/ 562762 w 921307"/>
                    <a:gd name="connsiteY7" fmla="*/ 114939 h 1491662"/>
                    <a:gd name="connsiteX8" fmla="*/ 259307 w 921307"/>
                    <a:gd name="connsiteY8" fmla="*/ 5639 h 1491662"/>
                    <a:gd name="connsiteX9" fmla="*/ 0 w 921307"/>
                    <a:gd name="connsiteY9" fmla="*/ 46582 h 1491662"/>
                    <a:gd name="connsiteX0" fmla="*/ 54591 w 921307"/>
                    <a:gd name="connsiteY0" fmla="*/ 73877 h 1491662"/>
                    <a:gd name="connsiteX1" fmla="*/ 605130 w 921307"/>
                    <a:gd name="connsiteY1" fmla="*/ 423022 h 1491662"/>
                    <a:gd name="connsiteX2" fmla="*/ 483487 w 921307"/>
                    <a:gd name="connsiteY2" fmla="*/ 947334 h 1491662"/>
                    <a:gd name="connsiteX3" fmla="*/ 393530 w 921307"/>
                    <a:gd name="connsiteY3" fmla="*/ 1489803 h 1491662"/>
                    <a:gd name="connsiteX4" fmla="*/ 846161 w 921307"/>
                    <a:gd name="connsiteY4" fmla="*/ 1111107 h 1491662"/>
                    <a:gd name="connsiteX5" fmla="*/ 920571 w 921307"/>
                    <a:gd name="connsiteY5" fmla="*/ 735141 h 1491662"/>
                    <a:gd name="connsiteX6" fmla="*/ 846161 w 921307"/>
                    <a:gd name="connsiteY6" fmla="*/ 401424 h 1491662"/>
                    <a:gd name="connsiteX7" fmla="*/ 562762 w 921307"/>
                    <a:gd name="connsiteY7" fmla="*/ 114939 h 1491662"/>
                    <a:gd name="connsiteX8" fmla="*/ 259307 w 921307"/>
                    <a:gd name="connsiteY8" fmla="*/ 5639 h 1491662"/>
                    <a:gd name="connsiteX9" fmla="*/ 0 w 921307"/>
                    <a:gd name="connsiteY9" fmla="*/ 46582 h 1491662"/>
                    <a:gd name="connsiteX10" fmla="*/ 54591 w 921307"/>
                    <a:gd name="connsiteY10" fmla="*/ 73877 h 1491662"/>
                    <a:gd name="connsiteX0" fmla="*/ 54591 w 920571"/>
                    <a:gd name="connsiteY0" fmla="*/ 73877 h 1504099"/>
                    <a:gd name="connsiteX1" fmla="*/ 605130 w 920571"/>
                    <a:gd name="connsiteY1" fmla="*/ 423022 h 1504099"/>
                    <a:gd name="connsiteX2" fmla="*/ 483487 w 920571"/>
                    <a:gd name="connsiteY2" fmla="*/ 947334 h 1504099"/>
                    <a:gd name="connsiteX3" fmla="*/ 393530 w 920571"/>
                    <a:gd name="connsiteY3" fmla="*/ 1489803 h 1504099"/>
                    <a:gd name="connsiteX4" fmla="*/ 742794 w 920571"/>
                    <a:gd name="connsiteY4" fmla="*/ 1293987 h 1504099"/>
                    <a:gd name="connsiteX5" fmla="*/ 920571 w 920571"/>
                    <a:gd name="connsiteY5" fmla="*/ 735141 h 1504099"/>
                    <a:gd name="connsiteX6" fmla="*/ 846161 w 920571"/>
                    <a:gd name="connsiteY6" fmla="*/ 401424 h 1504099"/>
                    <a:gd name="connsiteX7" fmla="*/ 562762 w 920571"/>
                    <a:gd name="connsiteY7" fmla="*/ 114939 h 1504099"/>
                    <a:gd name="connsiteX8" fmla="*/ 259307 w 920571"/>
                    <a:gd name="connsiteY8" fmla="*/ 5639 h 1504099"/>
                    <a:gd name="connsiteX9" fmla="*/ 0 w 920571"/>
                    <a:gd name="connsiteY9" fmla="*/ 46582 h 1504099"/>
                    <a:gd name="connsiteX10" fmla="*/ 54591 w 920571"/>
                    <a:gd name="connsiteY10" fmla="*/ 73877 h 1504099"/>
                    <a:gd name="connsiteX0" fmla="*/ 54591 w 920571"/>
                    <a:gd name="connsiteY0" fmla="*/ 73877 h 1512465"/>
                    <a:gd name="connsiteX1" fmla="*/ 605130 w 920571"/>
                    <a:gd name="connsiteY1" fmla="*/ 423022 h 1512465"/>
                    <a:gd name="connsiteX2" fmla="*/ 483487 w 920571"/>
                    <a:gd name="connsiteY2" fmla="*/ 947334 h 1512465"/>
                    <a:gd name="connsiteX3" fmla="*/ 393530 w 920571"/>
                    <a:gd name="connsiteY3" fmla="*/ 1489803 h 1512465"/>
                    <a:gd name="connsiteX4" fmla="*/ 742794 w 920571"/>
                    <a:gd name="connsiteY4" fmla="*/ 1293987 h 1512465"/>
                    <a:gd name="connsiteX5" fmla="*/ 920571 w 920571"/>
                    <a:gd name="connsiteY5" fmla="*/ 735141 h 1512465"/>
                    <a:gd name="connsiteX6" fmla="*/ 846161 w 920571"/>
                    <a:gd name="connsiteY6" fmla="*/ 401424 h 1512465"/>
                    <a:gd name="connsiteX7" fmla="*/ 562762 w 920571"/>
                    <a:gd name="connsiteY7" fmla="*/ 114939 h 1512465"/>
                    <a:gd name="connsiteX8" fmla="*/ 259307 w 920571"/>
                    <a:gd name="connsiteY8" fmla="*/ 5639 h 1512465"/>
                    <a:gd name="connsiteX9" fmla="*/ 0 w 920571"/>
                    <a:gd name="connsiteY9" fmla="*/ 46582 h 1512465"/>
                    <a:gd name="connsiteX10" fmla="*/ 54591 w 920571"/>
                    <a:gd name="connsiteY10" fmla="*/ 73877 h 1512465"/>
                    <a:gd name="connsiteX0" fmla="*/ 54591 w 920571"/>
                    <a:gd name="connsiteY0" fmla="*/ 73877 h 1512465"/>
                    <a:gd name="connsiteX1" fmla="*/ 557422 w 920571"/>
                    <a:gd name="connsiteY1" fmla="*/ 423022 h 1512465"/>
                    <a:gd name="connsiteX2" fmla="*/ 483487 w 920571"/>
                    <a:gd name="connsiteY2" fmla="*/ 947334 h 1512465"/>
                    <a:gd name="connsiteX3" fmla="*/ 393530 w 920571"/>
                    <a:gd name="connsiteY3" fmla="*/ 1489803 h 1512465"/>
                    <a:gd name="connsiteX4" fmla="*/ 742794 w 920571"/>
                    <a:gd name="connsiteY4" fmla="*/ 1293987 h 1512465"/>
                    <a:gd name="connsiteX5" fmla="*/ 920571 w 920571"/>
                    <a:gd name="connsiteY5" fmla="*/ 735141 h 1512465"/>
                    <a:gd name="connsiteX6" fmla="*/ 846161 w 920571"/>
                    <a:gd name="connsiteY6" fmla="*/ 401424 h 1512465"/>
                    <a:gd name="connsiteX7" fmla="*/ 562762 w 920571"/>
                    <a:gd name="connsiteY7" fmla="*/ 114939 h 1512465"/>
                    <a:gd name="connsiteX8" fmla="*/ 259307 w 920571"/>
                    <a:gd name="connsiteY8" fmla="*/ 5639 h 1512465"/>
                    <a:gd name="connsiteX9" fmla="*/ 0 w 920571"/>
                    <a:gd name="connsiteY9" fmla="*/ 46582 h 1512465"/>
                    <a:gd name="connsiteX10" fmla="*/ 54591 w 920571"/>
                    <a:gd name="connsiteY10" fmla="*/ 73877 h 1512465"/>
                    <a:gd name="connsiteX0" fmla="*/ 54591 w 920571"/>
                    <a:gd name="connsiteY0" fmla="*/ 73877 h 1512464"/>
                    <a:gd name="connsiteX1" fmla="*/ 557422 w 920571"/>
                    <a:gd name="connsiteY1" fmla="*/ 423022 h 1512464"/>
                    <a:gd name="connsiteX2" fmla="*/ 443731 w 920571"/>
                    <a:gd name="connsiteY2" fmla="*/ 947334 h 1512464"/>
                    <a:gd name="connsiteX3" fmla="*/ 393530 w 920571"/>
                    <a:gd name="connsiteY3" fmla="*/ 1489803 h 1512464"/>
                    <a:gd name="connsiteX4" fmla="*/ 742794 w 920571"/>
                    <a:gd name="connsiteY4" fmla="*/ 1293987 h 1512464"/>
                    <a:gd name="connsiteX5" fmla="*/ 920571 w 920571"/>
                    <a:gd name="connsiteY5" fmla="*/ 735141 h 1512464"/>
                    <a:gd name="connsiteX6" fmla="*/ 846161 w 920571"/>
                    <a:gd name="connsiteY6" fmla="*/ 401424 h 1512464"/>
                    <a:gd name="connsiteX7" fmla="*/ 562762 w 920571"/>
                    <a:gd name="connsiteY7" fmla="*/ 114939 h 1512464"/>
                    <a:gd name="connsiteX8" fmla="*/ 259307 w 920571"/>
                    <a:gd name="connsiteY8" fmla="*/ 5639 h 1512464"/>
                    <a:gd name="connsiteX9" fmla="*/ 0 w 920571"/>
                    <a:gd name="connsiteY9" fmla="*/ 46582 h 1512464"/>
                    <a:gd name="connsiteX10" fmla="*/ 54591 w 920571"/>
                    <a:gd name="connsiteY10" fmla="*/ 73877 h 1512464"/>
                    <a:gd name="connsiteX0" fmla="*/ 54591 w 920571"/>
                    <a:gd name="connsiteY0" fmla="*/ 73877 h 1512464"/>
                    <a:gd name="connsiteX1" fmla="*/ 565373 w 920571"/>
                    <a:gd name="connsiteY1" fmla="*/ 430973 h 1512464"/>
                    <a:gd name="connsiteX2" fmla="*/ 443731 w 920571"/>
                    <a:gd name="connsiteY2" fmla="*/ 947334 h 1512464"/>
                    <a:gd name="connsiteX3" fmla="*/ 393530 w 920571"/>
                    <a:gd name="connsiteY3" fmla="*/ 1489803 h 1512464"/>
                    <a:gd name="connsiteX4" fmla="*/ 742794 w 920571"/>
                    <a:gd name="connsiteY4" fmla="*/ 1293987 h 1512464"/>
                    <a:gd name="connsiteX5" fmla="*/ 920571 w 920571"/>
                    <a:gd name="connsiteY5" fmla="*/ 735141 h 1512464"/>
                    <a:gd name="connsiteX6" fmla="*/ 846161 w 920571"/>
                    <a:gd name="connsiteY6" fmla="*/ 401424 h 1512464"/>
                    <a:gd name="connsiteX7" fmla="*/ 562762 w 920571"/>
                    <a:gd name="connsiteY7" fmla="*/ 114939 h 1512464"/>
                    <a:gd name="connsiteX8" fmla="*/ 259307 w 920571"/>
                    <a:gd name="connsiteY8" fmla="*/ 5639 h 1512464"/>
                    <a:gd name="connsiteX9" fmla="*/ 0 w 920571"/>
                    <a:gd name="connsiteY9" fmla="*/ 46582 h 1512464"/>
                    <a:gd name="connsiteX10" fmla="*/ 54591 w 920571"/>
                    <a:gd name="connsiteY10" fmla="*/ 73877 h 1512464"/>
                    <a:gd name="connsiteX0" fmla="*/ 54591 w 920571"/>
                    <a:gd name="connsiteY0" fmla="*/ 73877 h 1513029"/>
                    <a:gd name="connsiteX1" fmla="*/ 565373 w 920571"/>
                    <a:gd name="connsiteY1" fmla="*/ 430973 h 1513029"/>
                    <a:gd name="connsiteX2" fmla="*/ 475536 w 920571"/>
                    <a:gd name="connsiteY2" fmla="*/ 939382 h 1513029"/>
                    <a:gd name="connsiteX3" fmla="*/ 393530 w 920571"/>
                    <a:gd name="connsiteY3" fmla="*/ 1489803 h 1513029"/>
                    <a:gd name="connsiteX4" fmla="*/ 742794 w 920571"/>
                    <a:gd name="connsiteY4" fmla="*/ 1293987 h 1513029"/>
                    <a:gd name="connsiteX5" fmla="*/ 920571 w 920571"/>
                    <a:gd name="connsiteY5" fmla="*/ 735141 h 1513029"/>
                    <a:gd name="connsiteX6" fmla="*/ 846161 w 920571"/>
                    <a:gd name="connsiteY6" fmla="*/ 401424 h 1513029"/>
                    <a:gd name="connsiteX7" fmla="*/ 562762 w 920571"/>
                    <a:gd name="connsiteY7" fmla="*/ 114939 h 1513029"/>
                    <a:gd name="connsiteX8" fmla="*/ 259307 w 920571"/>
                    <a:gd name="connsiteY8" fmla="*/ 5639 h 1513029"/>
                    <a:gd name="connsiteX9" fmla="*/ 0 w 920571"/>
                    <a:gd name="connsiteY9" fmla="*/ 46582 h 1513029"/>
                    <a:gd name="connsiteX10" fmla="*/ 54591 w 920571"/>
                    <a:gd name="connsiteY10" fmla="*/ 73877 h 1513029"/>
                    <a:gd name="connsiteX0" fmla="*/ 54591 w 920571"/>
                    <a:gd name="connsiteY0" fmla="*/ 73877 h 1509095"/>
                    <a:gd name="connsiteX1" fmla="*/ 565373 w 920571"/>
                    <a:gd name="connsiteY1" fmla="*/ 430973 h 1509095"/>
                    <a:gd name="connsiteX2" fmla="*/ 451682 w 920571"/>
                    <a:gd name="connsiteY2" fmla="*/ 995041 h 1509095"/>
                    <a:gd name="connsiteX3" fmla="*/ 393530 w 920571"/>
                    <a:gd name="connsiteY3" fmla="*/ 1489803 h 1509095"/>
                    <a:gd name="connsiteX4" fmla="*/ 742794 w 920571"/>
                    <a:gd name="connsiteY4" fmla="*/ 1293987 h 1509095"/>
                    <a:gd name="connsiteX5" fmla="*/ 920571 w 920571"/>
                    <a:gd name="connsiteY5" fmla="*/ 735141 h 1509095"/>
                    <a:gd name="connsiteX6" fmla="*/ 846161 w 920571"/>
                    <a:gd name="connsiteY6" fmla="*/ 401424 h 1509095"/>
                    <a:gd name="connsiteX7" fmla="*/ 562762 w 920571"/>
                    <a:gd name="connsiteY7" fmla="*/ 114939 h 1509095"/>
                    <a:gd name="connsiteX8" fmla="*/ 259307 w 920571"/>
                    <a:gd name="connsiteY8" fmla="*/ 5639 h 1509095"/>
                    <a:gd name="connsiteX9" fmla="*/ 0 w 920571"/>
                    <a:gd name="connsiteY9" fmla="*/ 46582 h 1509095"/>
                    <a:gd name="connsiteX10" fmla="*/ 54591 w 920571"/>
                    <a:gd name="connsiteY10" fmla="*/ 73877 h 1509095"/>
                    <a:gd name="connsiteX0" fmla="*/ 54591 w 920571"/>
                    <a:gd name="connsiteY0" fmla="*/ 73877 h 1509095"/>
                    <a:gd name="connsiteX1" fmla="*/ 565373 w 920571"/>
                    <a:gd name="connsiteY1" fmla="*/ 430973 h 1509095"/>
                    <a:gd name="connsiteX2" fmla="*/ 602519 w 920571"/>
                    <a:gd name="connsiteY2" fmla="*/ 631774 h 1509095"/>
                    <a:gd name="connsiteX3" fmla="*/ 451682 w 920571"/>
                    <a:gd name="connsiteY3" fmla="*/ 995041 h 1509095"/>
                    <a:gd name="connsiteX4" fmla="*/ 393530 w 920571"/>
                    <a:gd name="connsiteY4" fmla="*/ 1489803 h 1509095"/>
                    <a:gd name="connsiteX5" fmla="*/ 742794 w 920571"/>
                    <a:gd name="connsiteY5" fmla="*/ 1293987 h 1509095"/>
                    <a:gd name="connsiteX6" fmla="*/ 920571 w 920571"/>
                    <a:gd name="connsiteY6" fmla="*/ 735141 h 1509095"/>
                    <a:gd name="connsiteX7" fmla="*/ 846161 w 920571"/>
                    <a:gd name="connsiteY7" fmla="*/ 401424 h 1509095"/>
                    <a:gd name="connsiteX8" fmla="*/ 562762 w 920571"/>
                    <a:gd name="connsiteY8" fmla="*/ 114939 h 1509095"/>
                    <a:gd name="connsiteX9" fmla="*/ 259307 w 920571"/>
                    <a:gd name="connsiteY9" fmla="*/ 5639 h 1509095"/>
                    <a:gd name="connsiteX10" fmla="*/ 0 w 920571"/>
                    <a:gd name="connsiteY10" fmla="*/ 46582 h 1509095"/>
                    <a:gd name="connsiteX11" fmla="*/ 54591 w 920571"/>
                    <a:gd name="connsiteY11" fmla="*/ 73877 h 1509095"/>
                    <a:gd name="connsiteX0" fmla="*/ 54591 w 920571"/>
                    <a:gd name="connsiteY0" fmla="*/ 73877 h 1299312"/>
                    <a:gd name="connsiteX1" fmla="*/ 565373 w 920571"/>
                    <a:gd name="connsiteY1" fmla="*/ 430973 h 1299312"/>
                    <a:gd name="connsiteX2" fmla="*/ 602519 w 920571"/>
                    <a:gd name="connsiteY2" fmla="*/ 631774 h 1299312"/>
                    <a:gd name="connsiteX3" fmla="*/ 451682 w 920571"/>
                    <a:gd name="connsiteY3" fmla="*/ 995041 h 1299312"/>
                    <a:gd name="connsiteX4" fmla="*/ 742794 w 920571"/>
                    <a:gd name="connsiteY4" fmla="*/ 1293987 h 1299312"/>
                    <a:gd name="connsiteX5" fmla="*/ 920571 w 920571"/>
                    <a:gd name="connsiteY5" fmla="*/ 735141 h 1299312"/>
                    <a:gd name="connsiteX6" fmla="*/ 846161 w 920571"/>
                    <a:gd name="connsiteY6" fmla="*/ 401424 h 1299312"/>
                    <a:gd name="connsiteX7" fmla="*/ 562762 w 920571"/>
                    <a:gd name="connsiteY7" fmla="*/ 114939 h 1299312"/>
                    <a:gd name="connsiteX8" fmla="*/ 259307 w 920571"/>
                    <a:gd name="connsiteY8" fmla="*/ 5639 h 1299312"/>
                    <a:gd name="connsiteX9" fmla="*/ 0 w 920571"/>
                    <a:gd name="connsiteY9" fmla="*/ 46582 h 1299312"/>
                    <a:gd name="connsiteX10" fmla="*/ 54591 w 920571"/>
                    <a:gd name="connsiteY10" fmla="*/ 73877 h 1299312"/>
                    <a:gd name="connsiteX0" fmla="*/ 54591 w 945135"/>
                    <a:gd name="connsiteY0" fmla="*/ 73877 h 996204"/>
                    <a:gd name="connsiteX1" fmla="*/ 565373 w 945135"/>
                    <a:gd name="connsiteY1" fmla="*/ 430973 h 996204"/>
                    <a:gd name="connsiteX2" fmla="*/ 602519 w 945135"/>
                    <a:gd name="connsiteY2" fmla="*/ 631774 h 996204"/>
                    <a:gd name="connsiteX3" fmla="*/ 451682 w 945135"/>
                    <a:gd name="connsiteY3" fmla="*/ 995041 h 996204"/>
                    <a:gd name="connsiteX4" fmla="*/ 920571 w 945135"/>
                    <a:gd name="connsiteY4" fmla="*/ 735141 h 996204"/>
                    <a:gd name="connsiteX5" fmla="*/ 846161 w 945135"/>
                    <a:gd name="connsiteY5" fmla="*/ 401424 h 996204"/>
                    <a:gd name="connsiteX6" fmla="*/ 562762 w 945135"/>
                    <a:gd name="connsiteY6" fmla="*/ 114939 h 996204"/>
                    <a:gd name="connsiteX7" fmla="*/ 259307 w 945135"/>
                    <a:gd name="connsiteY7" fmla="*/ 5639 h 996204"/>
                    <a:gd name="connsiteX8" fmla="*/ 0 w 945135"/>
                    <a:gd name="connsiteY8" fmla="*/ 46582 h 996204"/>
                    <a:gd name="connsiteX9" fmla="*/ 54591 w 945135"/>
                    <a:gd name="connsiteY9" fmla="*/ 73877 h 996204"/>
                    <a:gd name="connsiteX0" fmla="*/ 54591 w 934489"/>
                    <a:gd name="connsiteY0" fmla="*/ 73877 h 744335"/>
                    <a:gd name="connsiteX1" fmla="*/ 565373 w 934489"/>
                    <a:gd name="connsiteY1" fmla="*/ 430973 h 744335"/>
                    <a:gd name="connsiteX2" fmla="*/ 602519 w 934489"/>
                    <a:gd name="connsiteY2" fmla="*/ 631774 h 744335"/>
                    <a:gd name="connsiteX3" fmla="*/ 920571 w 934489"/>
                    <a:gd name="connsiteY3" fmla="*/ 735141 h 744335"/>
                    <a:gd name="connsiteX4" fmla="*/ 846161 w 934489"/>
                    <a:gd name="connsiteY4" fmla="*/ 401424 h 744335"/>
                    <a:gd name="connsiteX5" fmla="*/ 562762 w 934489"/>
                    <a:gd name="connsiteY5" fmla="*/ 114939 h 744335"/>
                    <a:gd name="connsiteX6" fmla="*/ 259307 w 934489"/>
                    <a:gd name="connsiteY6" fmla="*/ 5639 h 744335"/>
                    <a:gd name="connsiteX7" fmla="*/ 0 w 934489"/>
                    <a:gd name="connsiteY7" fmla="*/ 46582 h 744335"/>
                    <a:gd name="connsiteX8" fmla="*/ 54591 w 934489"/>
                    <a:gd name="connsiteY8" fmla="*/ 73877 h 744335"/>
                    <a:gd name="connsiteX0" fmla="*/ 54591 w 846319"/>
                    <a:gd name="connsiteY0" fmla="*/ 73877 h 631929"/>
                    <a:gd name="connsiteX1" fmla="*/ 565373 w 846319"/>
                    <a:gd name="connsiteY1" fmla="*/ 430973 h 631929"/>
                    <a:gd name="connsiteX2" fmla="*/ 602519 w 846319"/>
                    <a:gd name="connsiteY2" fmla="*/ 631774 h 631929"/>
                    <a:gd name="connsiteX3" fmla="*/ 846161 w 846319"/>
                    <a:gd name="connsiteY3" fmla="*/ 401424 h 631929"/>
                    <a:gd name="connsiteX4" fmla="*/ 562762 w 846319"/>
                    <a:gd name="connsiteY4" fmla="*/ 114939 h 631929"/>
                    <a:gd name="connsiteX5" fmla="*/ 259307 w 846319"/>
                    <a:gd name="connsiteY5" fmla="*/ 5639 h 631929"/>
                    <a:gd name="connsiteX6" fmla="*/ 0 w 846319"/>
                    <a:gd name="connsiteY6" fmla="*/ 46582 h 631929"/>
                    <a:gd name="connsiteX7" fmla="*/ 54591 w 846319"/>
                    <a:gd name="connsiteY7" fmla="*/ 73877 h 631929"/>
                    <a:gd name="connsiteX0" fmla="*/ 54591 w 846161"/>
                    <a:gd name="connsiteY0" fmla="*/ 73877 h 459510"/>
                    <a:gd name="connsiteX1" fmla="*/ 565373 w 846161"/>
                    <a:gd name="connsiteY1" fmla="*/ 430973 h 459510"/>
                    <a:gd name="connsiteX2" fmla="*/ 846161 w 846161"/>
                    <a:gd name="connsiteY2" fmla="*/ 401424 h 459510"/>
                    <a:gd name="connsiteX3" fmla="*/ 562762 w 846161"/>
                    <a:gd name="connsiteY3" fmla="*/ 114939 h 459510"/>
                    <a:gd name="connsiteX4" fmla="*/ 259307 w 846161"/>
                    <a:gd name="connsiteY4" fmla="*/ 5639 h 459510"/>
                    <a:gd name="connsiteX5" fmla="*/ 0 w 846161"/>
                    <a:gd name="connsiteY5" fmla="*/ 46582 h 459510"/>
                    <a:gd name="connsiteX6" fmla="*/ 54591 w 846161"/>
                    <a:gd name="connsiteY6" fmla="*/ 73877 h 45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161" h="459510">
                      <a:moveTo>
                        <a:pt x="54591" y="73877"/>
                      </a:moveTo>
                      <a:cubicBezTo>
                        <a:pt x="317310" y="171686"/>
                        <a:pt x="433445" y="376382"/>
                        <a:pt x="565373" y="430973"/>
                      </a:cubicBezTo>
                      <a:cubicBezTo>
                        <a:pt x="697301" y="485564"/>
                        <a:pt x="846596" y="454096"/>
                        <a:pt x="846161" y="401424"/>
                      </a:cubicBezTo>
                      <a:cubicBezTo>
                        <a:pt x="845726" y="348752"/>
                        <a:pt x="660571" y="180903"/>
                        <a:pt x="562762" y="114939"/>
                      </a:cubicBezTo>
                      <a:cubicBezTo>
                        <a:pt x="464953" y="48975"/>
                        <a:pt x="353101" y="17032"/>
                        <a:pt x="259307" y="5639"/>
                      </a:cubicBezTo>
                      <a:cubicBezTo>
                        <a:pt x="165513" y="-5754"/>
                        <a:pt x="59140" y="-3460"/>
                        <a:pt x="0" y="46582"/>
                      </a:cubicBezTo>
                      <a:lnTo>
                        <a:pt x="54591" y="73877"/>
                      </a:lnTo>
                      <a:close/>
                    </a:path>
                  </a:pathLst>
                </a:cu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95" name="Forme libre 29">
                <a:extLst>
                  <a:ext uri="{FF2B5EF4-FFF2-40B4-BE49-F238E27FC236}">
                    <a16:creationId xmlns:a16="http://schemas.microsoft.com/office/drawing/2014/main" id="{B6D5C0F0-FEAC-E2E7-D907-50BDCE765719}"/>
                  </a:ext>
                </a:extLst>
              </p:cNvPr>
              <p:cNvSpPr/>
              <p:nvPr/>
            </p:nvSpPr>
            <p:spPr>
              <a:xfrm>
                <a:off x="12634644" y="3739988"/>
                <a:ext cx="1489349" cy="1595581"/>
              </a:xfrm>
              <a:custGeom>
                <a:avLst/>
                <a:gdLst>
                  <a:gd name="connsiteX0" fmla="*/ 1480329 w 1774475"/>
                  <a:gd name="connsiteY0" fmla="*/ 512604 h 1705365"/>
                  <a:gd name="connsiteX1" fmla="*/ 1217936 w 1774475"/>
                  <a:gd name="connsiteY1" fmla="*/ 130941 h 1705365"/>
                  <a:gd name="connsiteX2" fmla="*/ 629539 w 1774475"/>
                  <a:gd name="connsiteY2" fmla="*/ 3720 h 1705365"/>
                  <a:gd name="connsiteX3" fmla="*/ 239925 w 1774475"/>
                  <a:gd name="connsiteY3" fmla="*/ 250211 h 1705365"/>
                  <a:gd name="connsiteX4" fmla="*/ 25240 w 1774475"/>
                  <a:gd name="connsiteY4" fmla="*/ 679581 h 1705365"/>
                  <a:gd name="connsiteX5" fmla="*/ 80899 w 1774475"/>
                  <a:gd name="connsiteY5" fmla="*/ 1307734 h 1705365"/>
                  <a:gd name="connsiteX6" fmla="*/ 709052 w 1774475"/>
                  <a:gd name="connsiteY6" fmla="*/ 1705299 h 1705365"/>
                  <a:gd name="connsiteX7" fmla="*/ 1742722 w 1774475"/>
                  <a:gd name="connsiteY7" fmla="*/ 1331588 h 1705365"/>
                  <a:gd name="connsiteX8" fmla="*/ 1480329 w 1774475"/>
                  <a:gd name="connsiteY8" fmla="*/ 512604 h 1705365"/>
                  <a:gd name="connsiteX0" fmla="*/ 1458651 w 1752797"/>
                  <a:gd name="connsiteY0" fmla="*/ 512604 h 1705365"/>
                  <a:gd name="connsiteX1" fmla="*/ 1196258 w 1752797"/>
                  <a:gd name="connsiteY1" fmla="*/ 130941 h 1705365"/>
                  <a:gd name="connsiteX2" fmla="*/ 607861 w 1752797"/>
                  <a:gd name="connsiteY2" fmla="*/ 3720 h 1705365"/>
                  <a:gd name="connsiteX3" fmla="*/ 218247 w 1752797"/>
                  <a:gd name="connsiteY3" fmla="*/ 250211 h 1705365"/>
                  <a:gd name="connsiteX4" fmla="*/ 3562 w 1752797"/>
                  <a:gd name="connsiteY4" fmla="*/ 679581 h 1705365"/>
                  <a:gd name="connsiteX5" fmla="*/ 130783 w 1752797"/>
                  <a:gd name="connsiteY5" fmla="*/ 1323636 h 1705365"/>
                  <a:gd name="connsiteX6" fmla="*/ 687374 w 1752797"/>
                  <a:gd name="connsiteY6" fmla="*/ 1705299 h 1705365"/>
                  <a:gd name="connsiteX7" fmla="*/ 1721044 w 1752797"/>
                  <a:gd name="connsiteY7" fmla="*/ 1331588 h 1705365"/>
                  <a:gd name="connsiteX8" fmla="*/ 1458651 w 1752797"/>
                  <a:gd name="connsiteY8" fmla="*/ 512604 h 1705365"/>
                  <a:gd name="connsiteX0" fmla="*/ 1460339 w 1747184"/>
                  <a:gd name="connsiteY0" fmla="*/ 512604 h 1641780"/>
                  <a:gd name="connsiteX1" fmla="*/ 1197946 w 1747184"/>
                  <a:gd name="connsiteY1" fmla="*/ 130941 h 1641780"/>
                  <a:gd name="connsiteX2" fmla="*/ 609549 w 1747184"/>
                  <a:gd name="connsiteY2" fmla="*/ 3720 h 1641780"/>
                  <a:gd name="connsiteX3" fmla="*/ 219935 w 1747184"/>
                  <a:gd name="connsiteY3" fmla="*/ 250211 h 1641780"/>
                  <a:gd name="connsiteX4" fmla="*/ 5250 w 1747184"/>
                  <a:gd name="connsiteY4" fmla="*/ 679581 h 1641780"/>
                  <a:gd name="connsiteX5" fmla="*/ 132471 w 1747184"/>
                  <a:gd name="connsiteY5" fmla="*/ 1323636 h 1641780"/>
                  <a:gd name="connsiteX6" fmla="*/ 808331 w 1747184"/>
                  <a:gd name="connsiteY6" fmla="*/ 1641689 h 1641780"/>
                  <a:gd name="connsiteX7" fmla="*/ 1722732 w 1747184"/>
                  <a:gd name="connsiteY7" fmla="*/ 1331588 h 1641780"/>
                  <a:gd name="connsiteX8" fmla="*/ 1460339 w 1747184"/>
                  <a:gd name="connsiteY8" fmla="*/ 512604 h 1641780"/>
                  <a:gd name="connsiteX0" fmla="*/ 1460339 w 1738949"/>
                  <a:gd name="connsiteY0" fmla="*/ 512604 h 1644010"/>
                  <a:gd name="connsiteX1" fmla="*/ 1197946 w 1738949"/>
                  <a:gd name="connsiteY1" fmla="*/ 130941 h 1644010"/>
                  <a:gd name="connsiteX2" fmla="*/ 609549 w 1738949"/>
                  <a:gd name="connsiteY2" fmla="*/ 3720 h 1644010"/>
                  <a:gd name="connsiteX3" fmla="*/ 219935 w 1738949"/>
                  <a:gd name="connsiteY3" fmla="*/ 250211 h 1644010"/>
                  <a:gd name="connsiteX4" fmla="*/ 5250 w 1738949"/>
                  <a:gd name="connsiteY4" fmla="*/ 679581 h 1644010"/>
                  <a:gd name="connsiteX5" fmla="*/ 132471 w 1738949"/>
                  <a:gd name="connsiteY5" fmla="*/ 1323636 h 1644010"/>
                  <a:gd name="connsiteX6" fmla="*/ 808331 w 1738949"/>
                  <a:gd name="connsiteY6" fmla="*/ 1641689 h 1644010"/>
                  <a:gd name="connsiteX7" fmla="*/ 1611413 w 1738949"/>
                  <a:gd name="connsiteY7" fmla="*/ 1387247 h 1644010"/>
                  <a:gd name="connsiteX8" fmla="*/ 1722732 w 1738949"/>
                  <a:gd name="connsiteY8" fmla="*/ 1331588 h 1644010"/>
                  <a:gd name="connsiteX9" fmla="*/ 1460339 w 1738949"/>
                  <a:gd name="connsiteY9" fmla="*/ 512604 h 1644010"/>
                  <a:gd name="connsiteX0" fmla="*/ 1460339 w 1728011"/>
                  <a:gd name="connsiteY0" fmla="*/ 512604 h 1644010"/>
                  <a:gd name="connsiteX1" fmla="*/ 1197946 w 1728011"/>
                  <a:gd name="connsiteY1" fmla="*/ 130941 h 1644010"/>
                  <a:gd name="connsiteX2" fmla="*/ 609549 w 1728011"/>
                  <a:gd name="connsiteY2" fmla="*/ 3720 h 1644010"/>
                  <a:gd name="connsiteX3" fmla="*/ 219935 w 1728011"/>
                  <a:gd name="connsiteY3" fmla="*/ 250211 h 1644010"/>
                  <a:gd name="connsiteX4" fmla="*/ 5250 w 1728011"/>
                  <a:gd name="connsiteY4" fmla="*/ 679581 h 1644010"/>
                  <a:gd name="connsiteX5" fmla="*/ 132471 w 1728011"/>
                  <a:gd name="connsiteY5" fmla="*/ 1323636 h 1644010"/>
                  <a:gd name="connsiteX6" fmla="*/ 808331 w 1728011"/>
                  <a:gd name="connsiteY6" fmla="*/ 1641689 h 1644010"/>
                  <a:gd name="connsiteX7" fmla="*/ 1611413 w 1728011"/>
                  <a:gd name="connsiteY7" fmla="*/ 1387247 h 1644010"/>
                  <a:gd name="connsiteX8" fmla="*/ 1706829 w 1728011"/>
                  <a:gd name="connsiteY8" fmla="*/ 1116903 h 1644010"/>
                  <a:gd name="connsiteX9" fmla="*/ 1460339 w 1728011"/>
                  <a:gd name="connsiteY9" fmla="*/ 512604 h 1644010"/>
                  <a:gd name="connsiteX0" fmla="*/ 1460339 w 1745359"/>
                  <a:gd name="connsiteY0" fmla="*/ 512604 h 1644010"/>
                  <a:gd name="connsiteX1" fmla="*/ 1197946 w 1745359"/>
                  <a:gd name="connsiteY1" fmla="*/ 130941 h 1644010"/>
                  <a:gd name="connsiteX2" fmla="*/ 609549 w 1745359"/>
                  <a:gd name="connsiteY2" fmla="*/ 3720 h 1644010"/>
                  <a:gd name="connsiteX3" fmla="*/ 219935 w 1745359"/>
                  <a:gd name="connsiteY3" fmla="*/ 250211 h 1644010"/>
                  <a:gd name="connsiteX4" fmla="*/ 5250 w 1745359"/>
                  <a:gd name="connsiteY4" fmla="*/ 679581 h 1644010"/>
                  <a:gd name="connsiteX5" fmla="*/ 132471 w 1745359"/>
                  <a:gd name="connsiteY5" fmla="*/ 1323636 h 1644010"/>
                  <a:gd name="connsiteX6" fmla="*/ 808331 w 1745359"/>
                  <a:gd name="connsiteY6" fmla="*/ 1641689 h 1644010"/>
                  <a:gd name="connsiteX7" fmla="*/ 1611413 w 1745359"/>
                  <a:gd name="connsiteY7" fmla="*/ 1387247 h 1644010"/>
                  <a:gd name="connsiteX8" fmla="*/ 1706829 w 1745359"/>
                  <a:gd name="connsiteY8" fmla="*/ 1116903 h 1644010"/>
                  <a:gd name="connsiteX9" fmla="*/ 1460339 w 1745359"/>
                  <a:gd name="connsiteY9" fmla="*/ 512604 h 1644010"/>
                  <a:gd name="connsiteX0" fmla="*/ 1460339 w 1745359"/>
                  <a:gd name="connsiteY0" fmla="*/ 515470 h 1646876"/>
                  <a:gd name="connsiteX1" fmla="*/ 1102530 w 1745359"/>
                  <a:gd name="connsiteY1" fmla="*/ 109953 h 1646876"/>
                  <a:gd name="connsiteX2" fmla="*/ 609549 w 1745359"/>
                  <a:gd name="connsiteY2" fmla="*/ 6586 h 1646876"/>
                  <a:gd name="connsiteX3" fmla="*/ 219935 w 1745359"/>
                  <a:gd name="connsiteY3" fmla="*/ 253077 h 1646876"/>
                  <a:gd name="connsiteX4" fmla="*/ 5250 w 1745359"/>
                  <a:gd name="connsiteY4" fmla="*/ 682447 h 1646876"/>
                  <a:gd name="connsiteX5" fmla="*/ 132471 w 1745359"/>
                  <a:gd name="connsiteY5" fmla="*/ 1326502 h 1646876"/>
                  <a:gd name="connsiteX6" fmla="*/ 808331 w 1745359"/>
                  <a:gd name="connsiteY6" fmla="*/ 1644555 h 1646876"/>
                  <a:gd name="connsiteX7" fmla="*/ 1611413 w 1745359"/>
                  <a:gd name="connsiteY7" fmla="*/ 1390113 h 1646876"/>
                  <a:gd name="connsiteX8" fmla="*/ 1706829 w 1745359"/>
                  <a:gd name="connsiteY8" fmla="*/ 1119769 h 1646876"/>
                  <a:gd name="connsiteX9" fmla="*/ 1460339 w 1745359"/>
                  <a:gd name="connsiteY9" fmla="*/ 515470 h 1646876"/>
                  <a:gd name="connsiteX0" fmla="*/ 1460339 w 1733307"/>
                  <a:gd name="connsiteY0" fmla="*/ 515470 h 1648605"/>
                  <a:gd name="connsiteX1" fmla="*/ 1102530 w 1733307"/>
                  <a:gd name="connsiteY1" fmla="*/ 109953 h 1648605"/>
                  <a:gd name="connsiteX2" fmla="*/ 609549 w 1733307"/>
                  <a:gd name="connsiteY2" fmla="*/ 6586 h 1648605"/>
                  <a:gd name="connsiteX3" fmla="*/ 219935 w 1733307"/>
                  <a:gd name="connsiteY3" fmla="*/ 253077 h 1648605"/>
                  <a:gd name="connsiteX4" fmla="*/ 5250 w 1733307"/>
                  <a:gd name="connsiteY4" fmla="*/ 682447 h 1648605"/>
                  <a:gd name="connsiteX5" fmla="*/ 132471 w 1733307"/>
                  <a:gd name="connsiteY5" fmla="*/ 1326502 h 1648605"/>
                  <a:gd name="connsiteX6" fmla="*/ 808331 w 1733307"/>
                  <a:gd name="connsiteY6" fmla="*/ 1644555 h 1648605"/>
                  <a:gd name="connsiteX7" fmla="*/ 1706829 w 1733307"/>
                  <a:gd name="connsiteY7" fmla="*/ 1119769 h 1648605"/>
                  <a:gd name="connsiteX8" fmla="*/ 1460339 w 1733307"/>
                  <a:gd name="connsiteY8" fmla="*/ 515470 h 1648605"/>
                  <a:gd name="connsiteX0" fmla="*/ 1460339 w 1466307"/>
                  <a:gd name="connsiteY0" fmla="*/ 515470 h 1648605"/>
                  <a:gd name="connsiteX1" fmla="*/ 1102530 w 1466307"/>
                  <a:gd name="connsiteY1" fmla="*/ 109953 h 1648605"/>
                  <a:gd name="connsiteX2" fmla="*/ 609549 w 1466307"/>
                  <a:gd name="connsiteY2" fmla="*/ 6586 h 1648605"/>
                  <a:gd name="connsiteX3" fmla="*/ 219935 w 1466307"/>
                  <a:gd name="connsiteY3" fmla="*/ 253077 h 1648605"/>
                  <a:gd name="connsiteX4" fmla="*/ 5250 w 1466307"/>
                  <a:gd name="connsiteY4" fmla="*/ 682447 h 1648605"/>
                  <a:gd name="connsiteX5" fmla="*/ 132471 w 1466307"/>
                  <a:gd name="connsiteY5" fmla="*/ 1326502 h 1648605"/>
                  <a:gd name="connsiteX6" fmla="*/ 808331 w 1466307"/>
                  <a:gd name="connsiteY6" fmla="*/ 1644555 h 1648605"/>
                  <a:gd name="connsiteX7" fmla="*/ 1460339 w 1466307"/>
                  <a:gd name="connsiteY7" fmla="*/ 515470 h 1648605"/>
                  <a:gd name="connsiteX0" fmla="*/ 1460339 w 1517969"/>
                  <a:gd name="connsiteY0" fmla="*/ 515470 h 1657243"/>
                  <a:gd name="connsiteX1" fmla="*/ 1102530 w 1517969"/>
                  <a:gd name="connsiteY1" fmla="*/ 109953 h 1657243"/>
                  <a:gd name="connsiteX2" fmla="*/ 609549 w 1517969"/>
                  <a:gd name="connsiteY2" fmla="*/ 6586 h 1657243"/>
                  <a:gd name="connsiteX3" fmla="*/ 219935 w 1517969"/>
                  <a:gd name="connsiteY3" fmla="*/ 253077 h 1657243"/>
                  <a:gd name="connsiteX4" fmla="*/ 5250 w 1517969"/>
                  <a:gd name="connsiteY4" fmla="*/ 682447 h 1657243"/>
                  <a:gd name="connsiteX5" fmla="*/ 132471 w 1517969"/>
                  <a:gd name="connsiteY5" fmla="*/ 1326502 h 1657243"/>
                  <a:gd name="connsiteX6" fmla="*/ 808331 w 1517969"/>
                  <a:gd name="connsiteY6" fmla="*/ 1644555 h 1657243"/>
                  <a:gd name="connsiteX7" fmla="*/ 1449734 w 1517969"/>
                  <a:gd name="connsiteY7" fmla="*/ 1104037 h 1657243"/>
                  <a:gd name="connsiteX8" fmla="*/ 1460339 w 1517969"/>
                  <a:gd name="connsiteY8" fmla="*/ 515470 h 1657243"/>
                  <a:gd name="connsiteX0" fmla="*/ 1460339 w 1539278"/>
                  <a:gd name="connsiteY0" fmla="*/ 515470 h 1657243"/>
                  <a:gd name="connsiteX1" fmla="*/ 1102530 w 1539278"/>
                  <a:gd name="connsiteY1" fmla="*/ 109953 h 1657243"/>
                  <a:gd name="connsiteX2" fmla="*/ 609549 w 1539278"/>
                  <a:gd name="connsiteY2" fmla="*/ 6586 h 1657243"/>
                  <a:gd name="connsiteX3" fmla="*/ 219935 w 1539278"/>
                  <a:gd name="connsiteY3" fmla="*/ 253077 h 1657243"/>
                  <a:gd name="connsiteX4" fmla="*/ 5250 w 1539278"/>
                  <a:gd name="connsiteY4" fmla="*/ 682447 h 1657243"/>
                  <a:gd name="connsiteX5" fmla="*/ 132471 w 1539278"/>
                  <a:gd name="connsiteY5" fmla="*/ 1326502 h 1657243"/>
                  <a:gd name="connsiteX6" fmla="*/ 808331 w 1539278"/>
                  <a:gd name="connsiteY6" fmla="*/ 1644555 h 1657243"/>
                  <a:gd name="connsiteX7" fmla="*/ 1481539 w 1539278"/>
                  <a:gd name="connsiteY7" fmla="*/ 992719 h 1657243"/>
                  <a:gd name="connsiteX8" fmla="*/ 1460339 w 1539278"/>
                  <a:gd name="connsiteY8" fmla="*/ 515470 h 1657243"/>
                  <a:gd name="connsiteX0" fmla="*/ 1460197 w 1539136"/>
                  <a:gd name="connsiteY0" fmla="*/ 515470 h 1611569"/>
                  <a:gd name="connsiteX1" fmla="*/ 1102388 w 1539136"/>
                  <a:gd name="connsiteY1" fmla="*/ 109953 h 1611569"/>
                  <a:gd name="connsiteX2" fmla="*/ 609407 w 1539136"/>
                  <a:gd name="connsiteY2" fmla="*/ 6586 h 1611569"/>
                  <a:gd name="connsiteX3" fmla="*/ 219793 w 1539136"/>
                  <a:gd name="connsiteY3" fmla="*/ 253077 h 1611569"/>
                  <a:gd name="connsiteX4" fmla="*/ 5108 w 1539136"/>
                  <a:gd name="connsiteY4" fmla="*/ 682447 h 1611569"/>
                  <a:gd name="connsiteX5" fmla="*/ 132329 w 1539136"/>
                  <a:gd name="connsiteY5" fmla="*/ 1326502 h 1611569"/>
                  <a:gd name="connsiteX6" fmla="*/ 800237 w 1539136"/>
                  <a:gd name="connsiteY6" fmla="*/ 1596847 h 1611569"/>
                  <a:gd name="connsiteX7" fmla="*/ 1481397 w 1539136"/>
                  <a:gd name="connsiteY7" fmla="*/ 992719 h 1611569"/>
                  <a:gd name="connsiteX8" fmla="*/ 1460197 w 1539136"/>
                  <a:gd name="connsiteY8" fmla="*/ 515470 h 1611569"/>
                  <a:gd name="connsiteX0" fmla="*/ 1460197 w 1539136"/>
                  <a:gd name="connsiteY0" fmla="*/ 515470 h 1596888"/>
                  <a:gd name="connsiteX1" fmla="*/ 1102388 w 1539136"/>
                  <a:gd name="connsiteY1" fmla="*/ 109953 h 1596888"/>
                  <a:gd name="connsiteX2" fmla="*/ 609407 w 1539136"/>
                  <a:gd name="connsiteY2" fmla="*/ 6586 h 1596888"/>
                  <a:gd name="connsiteX3" fmla="*/ 219793 w 1539136"/>
                  <a:gd name="connsiteY3" fmla="*/ 253077 h 1596888"/>
                  <a:gd name="connsiteX4" fmla="*/ 5108 w 1539136"/>
                  <a:gd name="connsiteY4" fmla="*/ 682447 h 1596888"/>
                  <a:gd name="connsiteX5" fmla="*/ 132329 w 1539136"/>
                  <a:gd name="connsiteY5" fmla="*/ 1326502 h 1596888"/>
                  <a:gd name="connsiteX6" fmla="*/ 800237 w 1539136"/>
                  <a:gd name="connsiteY6" fmla="*/ 1596847 h 1596888"/>
                  <a:gd name="connsiteX7" fmla="*/ 1250808 w 1539136"/>
                  <a:gd name="connsiteY7" fmla="*/ 1342576 h 1596888"/>
                  <a:gd name="connsiteX8" fmla="*/ 1481397 w 1539136"/>
                  <a:gd name="connsiteY8" fmla="*/ 992719 h 1596888"/>
                  <a:gd name="connsiteX9" fmla="*/ 1460197 w 1539136"/>
                  <a:gd name="connsiteY9" fmla="*/ 515470 h 1596888"/>
                  <a:gd name="connsiteX0" fmla="*/ 1404538 w 1524732"/>
                  <a:gd name="connsiteY0" fmla="*/ 402845 h 1595581"/>
                  <a:gd name="connsiteX1" fmla="*/ 1102388 w 1524732"/>
                  <a:gd name="connsiteY1" fmla="*/ 108646 h 1595581"/>
                  <a:gd name="connsiteX2" fmla="*/ 609407 w 1524732"/>
                  <a:gd name="connsiteY2" fmla="*/ 5279 h 1595581"/>
                  <a:gd name="connsiteX3" fmla="*/ 219793 w 1524732"/>
                  <a:gd name="connsiteY3" fmla="*/ 251770 h 1595581"/>
                  <a:gd name="connsiteX4" fmla="*/ 5108 w 1524732"/>
                  <a:gd name="connsiteY4" fmla="*/ 681140 h 1595581"/>
                  <a:gd name="connsiteX5" fmla="*/ 132329 w 1524732"/>
                  <a:gd name="connsiteY5" fmla="*/ 1325195 h 1595581"/>
                  <a:gd name="connsiteX6" fmla="*/ 800237 w 1524732"/>
                  <a:gd name="connsiteY6" fmla="*/ 1595540 h 1595581"/>
                  <a:gd name="connsiteX7" fmla="*/ 1250808 w 1524732"/>
                  <a:gd name="connsiteY7" fmla="*/ 1341269 h 1595581"/>
                  <a:gd name="connsiteX8" fmla="*/ 1481397 w 1524732"/>
                  <a:gd name="connsiteY8" fmla="*/ 991412 h 1595581"/>
                  <a:gd name="connsiteX9" fmla="*/ 1404538 w 1524732"/>
                  <a:gd name="connsiteY9" fmla="*/ 402845 h 1595581"/>
                  <a:gd name="connsiteX0" fmla="*/ 1404538 w 1499070"/>
                  <a:gd name="connsiteY0" fmla="*/ 402845 h 1595581"/>
                  <a:gd name="connsiteX1" fmla="*/ 1102388 w 1499070"/>
                  <a:gd name="connsiteY1" fmla="*/ 108646 h 1595581"/>
                  <a:gd name="connsiteX2" fmla="*/ 609407 w 1499070"/>
                  <a:gd name="connsiteY2" fmla="*/ 5279 h 1595581"/>
                  <a:gd name="connsiteX3" fmla="*/ 219793 w 1499070"/>
                  <a:gd name="connsiteY3" fmla="*/ 251770 h 1595581"/>
                  <a:gd name="connsiteX4" fmla="*/ 5108 w 1499070"/>
                  <a:gd name="connsiteY4" fmla="*/ 681140 h 1595581"/>
                  <a:gd name="connsiteX5" fmla="*/ 132329 w 1499070"/>
                  <a:gd name="connsiteY5" fmla="*/ 1325195 h 1595581"/>
                  <a:gd name="connsiteX6" fmla="*/ 800237 w 1499070"/>
                  <a:gd name="connsiteY6" fmla="*/ 1595540 h 1595581"/>
                  <a:gd name="connsiteX7" fmla="*/ 1250808 w 1499070"/>
                  <a:gd name="connsiteY7" fmla="*/ 1341269 h 1595581"/>
                  <a:gd name="connsiteX8" fmla="*/ 1449592 w 1499070"/>
                  <a:gd name="connsiteY8" fmla="*/ 856240 h 1595581"/>
                  <a:gd name="connsiteX9" fmla="*/ 1404538 w 1499070"/>
                  <a:gd name="connsiteY9" fmla="*/ 402845 h 1595581"/>
                  <a:gd name="connsiteX0" fmla="*/ 1404538 w 1531369"/>
                  <a:gd name="connsiteY0" fmla="*/ 402845 h 1595581"/>
                  <a:gd name="connsiteX1" fmla="*/ 1102388 w 1531369"/>
                  <a:gd name="connsiteY1" fmla="*/ 108646 h 1595581"/>
                  <a:gd name="connsiteX2" fmla="*/ 609407 w 1531369"/>
                  <a:gd name="connsiteY2" fmla="*/ 5279 h 1595581"/>
                  <a:gd name="connsiteX3" fmla="*/ 219793 w 1531369"/>
                  <a:gd name="connsiteY3" fmla="*/ 251770 h 1595581"/>
                  <a:gd name="connsiteX4" fmla="*/ 5108 w 1531369"/>
                  <a:gd name="connsiteY4" fmla="*/ 681140 h 1595581"/>
                  <a:gd name="connsiteX5" fmla="*/ 132329 w 1531369"/>
                  <a:gd name="connsiteY5" fmla="*/ 1325195 h 1595581"/>
                  <a:gd name="connsiteX6" fmla="*/ 800237 w 1531369"/>
                  <a:gd name="connsiteY6" fmla="*/ 1595540 h 1595581"/>
                  <a:gd name="connsiteX7" fmla="*/ 1250808 w 1531369"/>
                  <a:gd name="connsiteY7" fmla="*/ 1341269 h 1595581"/>
                  <a:gd name="connsiteX8" fmla="*/ 1489349 w 1531369"/>
                  <a:gd name="connsiteY8" fmla="*/ 880093 h 1595581"/>
                  <a:gd name="connsiteX9" fmla="*/ 1404538 w 1531369"/>
                  <a:gd name="connsiteY9" fmla="*/ 402845 h 1595581"/>
                  <a:gd name="connsiteX0" fmla="*/ 1404538 w 1489349"/>
                  <a:gd name="connsiteY0" fmla="*/ 402845 h 1595581"/>
                  <a:gd name="connsiteX1" fmla="*/ 1102388 w 1489349"/>
                  <a:gd name="connsiteY1" fmla="*/ 108646 h 1595581"/>
                  <a:gd name="connsiteX2" fmla="*/ 609407 w 1489349"/>
                  <a:gd name="connsiteY2" fmla="*/ 5279 h 1595581"/>
                  <a:gd name="connsiteX3" fmla="*/ 219793 w 1489349"/>
                  <a:gd name="connsiteY3" fmla="*/ 251770 h 1595581"/>
                  <a:gd name="connsiteX4" fmla="*/ 5108 w 1489349"/>
                  <a:gd name="connsiteY4" fmla="*/ 681140 h 1595581"/>
                  <a:gd name="connsiteX5" fmla="*/ 132329 w 1489349"/>
                  <a:gd name="connsiteY5" fmla="*/ 1325195 h 1595581"/>
                  <a:gd name="connsiteX6" fmla="*/ 800237 w 1489349"/>
                  <a:gd name="connsiteY6" fmla="*/ 1595540 h 1595581"/>
                  <a:gd name="connsiteX7" fmla="*/ 1250808 w 1489349"/>
                  <a:gd name="connsiteY7" fmla="*/ 1341269 h 1595581"/>
                  <a:gd name="connsiteX8" fmla="*/ 1489349 w 1489349"/>
                  <a:gd name="connsiteY8" fmla="*/ 880093 h 1595581"/>
                  <a:gd name="connsiteX9" fmla="*/ 1404538 w 1489349"/>
                  <a:gd name="connsiteY9" fmla="*/ 402845 h 159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9349" h="1595581">
                    <a:moveTo>
                      <a:pt x="1404538" y="402845"/>
                    </a:moveTo>
                    <a:cubicBezTo>
                      <a:pt x="1340044" y="274270"/>
                      <a:pt x="1234910" y="174907"/>
                      <a:pt x="1102388" y="108646"/>
                    </a:cubicBezTo>
                    <a:cubicBezTo>
                      <a:pt x="969866" y="42385"/>
                      <a:pt x="756506" y="-18575"/>
                      <a:pt x="609407" y="5279"/>
                    </a:cubicBezTo>
                    <a:cubicBezTo>
                      <a:pt x="462308" y="29133"/>
                      <a:pt x="320509" y="139126"/>
                      <a:pt x="219793" y="251770"/>
                    </a:cubicBezTo>
                    <a:cubicBezTo>
                      <a:pt x="119076" y="364413"/>
                      <a:pt x="19685" y="502236"/>
                      <a:pt x="5108" y="681140"/>
                    </a:cubicBezTo>
                    <a:cubicBezTo>
                      <a:pt x="-9469" y="860044"/>
                      <a:pt x="-192" y="1172795"/>
                      <a:pt x="132329" y="1325195"/>
                    </a:cubicBezTo>
                    <a:cubicBezTo>
                      <a:pt x="264850" y="1477595"/>
                      <a:pt x="620450" y="1598162"/>
                      <a:pt x="800237" y="1595540"/>
                    </a:cubicBezTo>
                    <a:cubicBezTo>
                      <a:pt x="980024" y="1592918"/>
                      <a:pt x="1137281" y="1441957"/>
                      <a:pt x="1250808" y="1341269"/>
                    </a:cubicBezTo>
                    <a:cubicBezTo>
                      <a:pt x="1364335" y="1240581"/>
                      <a:pt x="1447825" y="1012643"/>
                      <a:pt x="1489349" y="880093"/>
                    </a:cubicBezTo>
                    <a:lnTo>
                      <a:pt x="1404538" y="402845"/>
                    </a:lnTo>
                    <a:close/>
                  </a:path>
                </a:pathLst>
              </a:custGeom>
              <a:noFill/>
              <a:ln w="381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96" name="Connecteur droit avec flèche 95">
                <a:extLst>
                  <a:ext uri="{FF2B5EF4-FFF2-40B4-BE49-F238E27FC236}">
                    <a16:creationId xmlns:a16="http://schemas.microsoft.com/office/drawing/2014/main" id="{CD51EABE-E388-AC0C-6965-978B7DC6E78D}"/>
                  </a:ext>
                </a:extLst>
              </p:cNvPr>
              <p:cNvCxnSpPr/>
              <p:nvPr/>
            </p:nvCxnSpPr>
            <p:spPr>
              <a:xfrm rot="21311595" flipV="1">
                <a:off x="12816823" y="5051134"/>
                <a:ext cx="236831" cy="63899"/>
              </a:xfrm>
              <a:prstGeom prst="straightConnector1">
                <a:avLst/>
              </a:prstGeom>
              <a:noFill/>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97" name="Connecteur droit avec flèche 96">
                <a:extLst>
                  <a:ext uri="{FF2B5EF4-FFF2-40B4-BE49-F238E27FC236}">
                    <a16:creationId xmlns:a16="http://schemas.microsoft.com/office/drawing/2014/main" id="{4DF95D7E-8C39-1451-071D-9DD646F0D507}"/>
                  </a:ext>
                </a:extLst>
              </p:cNvPr>
              <p:cNvCxnSpPr/>
              <p:nvPr/>
            </p:nvCxnSpPr>
            <p:spPr>
              <a:xfrm rot="18500760">
                <a:off x="12931834" y="3998048"/>
                <a:ext cx="0" cy="228829"/>
              </a:xfrm>
              <a:prstGeom prst="straightConnector1">
                <a:avLst/>
              </a:prstGeom>
              <a:noFill/>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98" name="Connecteur droit avec flèche 97">
                <a:extLst>
                  <a:ext uri="{FF2B5EF4-FFF2-40B4-BE49-F238E27FC236}">
                    <a16:creationId xmlns:a16="http://schemas.microsoft.com/office/drawing/2014/main" id="{189E7612-6023-1002-22B5-4AFC081BD693}"/>
                  </a:ext>
                </a:extLst>
              </p:cNvPr>
              <p:cNvCxnSpPr/>
              <p:nvPr/>
            </p:nvCxnSpPr>
            <p:spPr>
              <a:xfrm rot="2300760">
                <a:off x="13717055" y="3853391"/>
                <a:ext cx="0" cy="255317"/>
              </a:xfrm>
              <a:prstGeom prst="straightConnector1">
                <a:avLst/>
              </a:prstGeom>
              <a:noFill/>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cxnSp>
            <p:nvCxnSpPr>
              <p:cNvPr id="107" name="Connecteur droit avec flèche 106">
                <a:extLst>
                  <a:ext uri="{FF2B5EF4-FFF2-40B4-BE49-F238E27FC236}">
                    <a16:creationId xmlns:a16="http://schemas.microsoft.com/office/drawing/2014/main" id="{0D6C51E9-7D6B-1D53-365B-B732E16A5B78}"/>
                  </a:ext>
                </a:extLst>
              </p:cNvPr>
              <p:cNvCxnSpPr/>
              <p:nvPr/>
            </p:nvCxnSpPr>
            <p:spPr>
              <a:xfrm flipH="1" flipV="1">
                <a:off x="13798124" y="4796231"/>
                <a:ext cx="216023" cy="186646"/>
              </a:xfrm>
              <a:prstGeom prst="straightConnector1">
                <a:avLst/>
              </a:prstGeom>
              <a:noFill/>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sp>
            <p:nvSpPr>
              <p:cNvPr id="109" name="Ellipse 108">
                <a:extLst>
                  <a:ext uri="{FF2B5EF4-FFF2-40B4-BE49-F238E27FC236}">
                    <a16:creationId xmlns:a16="http://schemas.microsoft.com/office/drawing/2014/main" id="{BD3ED4CB-9F60-CCC5-8728-59C49719A829}"/>
                  </a:ext>
                </a:extLst>
              </p:cNvPr>
              <p:cNvSpPr/>
              <p:nvPr/>
            </p:nvSpPr>
            <p:spPr>
              <a:xfrm>
                <a:off x="13519153" y="4161421"/>
                <a:ext cx="195468" cy="213309"/>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0" name="Forme libre 11">
                <a:extLst>
                  <a:ext uri="{FF2B5EF4-FFF2-40B4-BE49-F238E27FC236}">
                    <a16:creationId xmlns:a16="http://schemas.microsoft.com/office/drawing/2014/main" id="{2A5C2915-0E68-3351-5BF0-C435B62F09FF}"/>
                  </a:ext>
                </a:extLst>
              </p:cNvPr>
              <p:cNvSpPr/>
              <p:nvPr/>
            </p:nvSpPr>
            <p:spPr>
              <a:xfrm>
                <a:off x="13930645" y="3513349"/>
                <a:ext cx="177421" cy="791570"/>
              </a:xfrm>
              <a:custGeom>
                <a:avLst/>
                <a:gdLst>
                  <a:gd name="connsiteX0" fmla="*/ 177421 w 177421"/>
                  <a:gd name="connsiteY0" fmla="*/ 791570 h 791570"/>
                  <a:gd name="connsiteX1" fmla="*/ 0 w 177421"/>
                  <a:gd name="connsiteY1" fmla="*/ 0 h 791570"/>
                </a:gdLst>
                <a:ahLst/>
                <a:cxnLst>
                  <a:cxn ang="0">
                    <a:pos x="connsiteX0" y="connsiteY0"/>
                  </a:cxn>
                  <a:cxn ang="0">
                    <a:pos x="connsiteX1" y="connsiteY1"/>
                  </a:cxn>
                </a:cxnLst>
                <a:rect l="l" t="t" r="r" b="b"/>
                <a:pathLst>
                  <a:path w="177421" h="791570">
                    <a:moveTo>
                      <a:pt x="177421" y="791570"/>
                    </a:moveTo>
                    <a:lnTo>
                      <a:pt x="0" y="0"/>
                    </a:lnTo>
                  </a:path>
                </a:pathLst>
              </a:custGeom>
              <a:noFill/>
              <a:ln>
                <a:solidFill>
                  <a:srgbClr val="FF0000"/>
                </a:solidFill>
                <a:headEnd type="oval"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orme libre 35">
                <a:extLst>
                  <a:ext uri="{FF2B5EF4-FFF2-40B4-BE49-F238E27FC236}">
                    <a16:creationId xmlns:a16="http://schemas.microsoft.com/office/drawing/2014/main" id="{623C81EB-679C-948C-82E1-D2ACACB16CD2}"/>
                  </a:ext>
                </a:extLst>
              </p:cNvPr>
              <p:cNvSpPr/>
              <p:nvPr/>
            </p:nvSpPr>
            <p:spPr>
              <a:xfrm rot="10800000">
                <a:off x="14110341" y="4305954"/>
                <a:ext cx="177421" cy="791570"/>
              </a:xfrm>
              <a:custGeom>
                <a:avLst/>
                <a:gdLst>
                  <a:gd name="connsiteX0" fmla="*/ 177421 w 177421"/>
                  <a:gd name="connsiteY0" fmla="*/ 791570 h 791570"/>
                  <a:gd name="connsiteX1" fmla="*/ 0 w 177421"/>
                  <a:gd name="connsiteY1" fmla="*/ 0 h 791570"/>
                </a:gdLst>
                <a:ahLst/>
                <a:cxnLst>
                  <a:cxn ang="0">
                    <a:pos x="connsiteX0" y="connsiteY0"/>
                  </a:cxn>
                  <a:cxn ang="0">
                    <a:pos x="connsiteX1" y="connsiteY1"/>
                  </a:cxn>
                </a:cxnLst>
                <a:rect l="l" t="t" r="r" b="b"/>
                <a:pathLst>
                  <a:path w="177421" h="791570">
                    <a:moveTo>
                      <a:pt x="177421" y="791570"/>
                    </a:moveTo>
                    <a:lnTo>
                      <a:pt x="0" y="0"/>
                    </a:lnTo>
                  </a:path>
                </a:pathLst>
              </a:custGeom>
              <a:noFill/>
              <a:ln>
                <a:solidFill>
                  <a:srgbClr val="FF0000"/>
                </a:solidFill>
                <a:headEnd type="oval"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18" name="ZoneTexte 117">
              <a:extLst>
                <a:ext uri="{FF2B5EF4-FFF2-40B4-BE49-F238E27FC236}">
                  <a16:creationId xmlns:a16="http://schemas.microsoft.com/office/drawing/2014/main" id="{1F37424A-B71E-1447-7DF9-9223D09B2B6C}"/>
                </a:ext>
              </a:extLst>
            </p:cNvPr>
            <p:cNvSpPr txBox="1"/>
            <p:nvPr/>
          </p:nvSpPr>
          <p:spPr>
            <a:xfrm>
              <a:off x="2166893" y="2689757"/>
              <a:ext cx="6182897"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b="1" dirty="0">
                  <a:solidFill>
                    <a:srgbClr val="4F81BD">
                      <a:lumMod val="75000"/>
                    </a:srgbClr>
                  </a:solidFill>
                  <a:latin typeface="Calibri"/>
                </a:rPr>
                <a:t>Protection des </a:t>
              </a:r>
              <a:r>
                <a:rPr lang="en-US" sz="2400" b="1" dirty="0" err="1">
                  <a:solidFill>
                    <a:srgbClr val="4F81BD">
                      <a:lumMod val="75000"/>
                    </a:srgbClr>
                  </a:solidFill>
                  <a:latin typeface="Calibri"/>
                </a:rPr>
                <a:t>artères</a:t>
              </a:r>
              <a:r>
                <a:rPr lang="en-US" sz="2400" b="1" dirty="0">
                  <a:solidFill>
                    <a:srgbClr val="4F81BD">
                      <a:lumMod val="75000"/>
                    </a:srgbClr>
                  </a:solidFill>
                  <a:latin typeface="Calibri"/>
                </a:rPr>
                <a:t> </a:t>
              </a:r>
              <a:r>
                <a:rPr lang="en-US" sz="2400" b="1" dirty="0" err="1">
                  <a:solidFill>
                    <a:srgbClr val="4F81BD">
                      <a:lumMod val="75000"/>
                    </a:srgbClr>
                  </a:solidFill>
                  <a:latin typeface="Calibri"/>
                </a:rPr>
                <a:t>tibiales</a:t>
              </a:r>
              <a:r>
                <a:rPr lang="en-US" sz="2400" b="1" dirty="0">
                  <a:solidFill>
                    <a:srgbClr val="4F81BD">
                      <a:lumMod val="75000"/>
                    </a:srgbClr>
                  </a:solidFill>
                  <a:latin typeface="Calibri"/>
                </a:rPr>
                <a:t> et </a:t>
              </a:r>
              <a:r>
                <a:rPr lang="en-US" sz="2400" b="1" dirty="0" err="1">
                  <a:solidFill>
                    <a:srgbClr val="4F81BD">
                      <a:lumMod val="75000"/>
                    </a:srgbClr>
                  </a:solidFill>
                  <a:latin typeface="Calibri"/>
                </a:rPr>
                <a:t>pédieuse</a:t>
              </a:r>
              <a:r>
                <a:rPr lang="en-US" sz="2400" b="1" dirty="0">
                  <a:solidFill>
                    <a:srgbClr val="4F81BD">
                      <a:lumMod val="75000"/>
                    </a:srgbClr>
                  </a:solidFill>
                  <a:latin typeface="Calibri"/>
                </a:rPr>
                <a:t>  </a:t>
              </a:r>
              <a:endParaRPr kumimoji="0" lang="en-US" sz="3600" b="1" i="0" u="none" strike="noStrike" kern="1200" cap="none" spc="0" normalizeH="0" baseline="0" noProof="0" dirty="0">
                <a:ln>
                  <a:noFill/>
                </a:ln>
                <a:solidFill>
                  <a:srgbClr val="4F81BD">
                    <a:lumMod val="75000"/>
                  </a:srgbClr>
                </a:solidFill>
                <a:effectLst/>
                <a:uLnTx/>
                <a:uFillTx/>
                <a:latin typeface="Calibri"/>
              </a:endParaRPr>
            </a:p>
          </p:txBody>
        </p:sp>
      </p:grpSp>
      <p:grpSp>
        <p:nvGrpSpPr>
          <p:cNvPr id="4" name="Groupe 3">
            <a:extLst>
              <a:ext uri="{FF2B5EF4-FFF2-40B4-BE49-F238E27FC236}">
                <a16:creationId xmlns:a16="http://schemas.microsoft.com/office/drawing/2014/main" id="{0A790CF5-B145-76D9-9CCA-C81ADE15CC00}"/>
              </a:ext>
            </a:extLst>
          </p:cNvPr>
          <p:cNvGrpSpPr/>
          <p:nvPr/>
        </p:nvGrpSpPr>
        <p:grpSpPr>
          <a:xfrm>
            <a:off x="2204871" y="2052123"/>
            <a:ext cx="6687609" cy="3683530"/>
            <a:chOff x="2204871" y="2052123"/>
            <a:chExt cx="6687609" cy="3683530"/>
          </a:xfrm>
        </p:grpSpPr>
        <p:grpSp>
          <p:nvGrpSpPr>
            <p:cNvPr id="115" name="Groupe 114">
              <a:extLst>
                <a:ext uri="{FF2B5EF4-FFF2-40B4-BE49-F238E27FC236}">
                  <a16:creationId xmlns:a16="http://schemas.microsoft.com/office/drawing/2014/main" id="{5920F2BE-519B-39DA-0AEF-71F253EEE5D6}"/>
                </a:ext>
              </a:extLst>
            </p:cNvPr>
            <p:cNvGrpSpPr/>
            <p:nvPr/>
          </p:nvGrpSpPr>
          <p:grpSpPr>
            <a:xfrm>
              <a:off x="4436673" y="3829993"/>
              <a:ext cx="1976869" cy="1905660"/>
              <a:chOff x="9475897" y="6660586"/>
              <a:chExt cx="1976869" cy="1905660"/>
            </a:xfrm>
          </p:grpSpPr>
          <p:grpSp>
            <p:nvGrpSpPr>
              <p:cNvPr id="47" name="Groupe 46">
                <a:extLst>
                  <a:ext uri="{FF2B5EF4-FFF2-40B4-BE49-F238E27FC236}">
                    <a16:creationId xmlns:a16="http://schemas.microsoft.com/office/drawing/2014/main" id="{6AFF7C7D-6FE0-F567-4CF5-0BAA24B8B229}"/>
                  </a:ext>
                </a:extLst>
              </p:cNvPr>
              <p:cNvGrpSpPr/>
              <p:nvPr/>
            </p:nvGrpSpPr>
            <p:grpSpPr>
              <a:xfrm>
                <a:off x="9747487" y="6876771"/>
                <a:ext cx="1705279" cy="1561357"/>
                <a:chOff x="3173546" y="4392341"/>
                <a:chExt cx="1705279" cy="1561357"/>
              </a:xfrm>
            </p:grpSpPr>
            <p:sp>
              <p:nvSpPr>
                <p:cNvPr id="48" name="Forme libre 35">
                  <a:extLst>
                    <a:ext uri="{FF2B5EF4-FFF2-40B4-BE49-F238E27FC236}">
                      <a16:creationId xmlns:a16="http://schemas.microsoft.com/office/drawing/2014/main" id="{A7015721-B085-CA35-0CDE-2FEB1D50B42C}"/>
                    </a:ext>
                  </a:extLst>
                </p:cNvPr>
                <p:cNvSpPr/>
                <p:nvPr/>
              </p:nvSpPr>
              <p:spPr>
                <a:xfrm>
                  <a:off x="3216386" y="4483944"/>
                  <a:ext cx="1036147" cy="1439058"/>
                </a:xfrm>
                <a:custGeom>
                  <a:avLst/>
                  <a:gdLst>
                    <a:gd name="connsiteX0" fmla="*/ 250515 w 1737541"/>
                    <a:gd name="connsiteY0" fmla="*/ 457432 h 1642687"/>
                    <a:gd name="connsiteX1" fmla="*/ 628888 w 1737541"/>
                    <a:gd name="connsiteY1" fmla="*/ 232 h 1642687"/>
                    <a:gd name="connsiteX2" fmla="*/ 928433 w 1737541"/>
                    <a:gd name="connsiteY2" fmla="*/ 520494 h 1642687"/>
                    <a:gd name="connsiteX3" fmla="*/ 1732474 w 1737541"/>
                    <a:gd name="connsiteY3" fmla="*/ 473197 h 1642687"/>
                    <a:gd name="connsiteX4" fmla="*/ 1275274 w 1737541"/>
                    <a:gd name="connsiteY4" fmla="*/ 993460 h 1642687"/>
                    <a:gd name="connsiteX5" fmla="*/ 1369867 w 1737541"/>
                    <a:gd name="connsiteY5" fmla="*/ 1482191 h 1642687"/>
                    <a:gd name="connsiteX6" fmla="*/ 660419 w 1737541"/>
                    <a:gd name="connsiteY6" fmla="*/ 1624080 h 1642687"/>
                    <a:gd name="connsiteX7" fmla="*/ 676184 w 1737541"/>
                    <a:gd name="connsiteY7" fmla="*/ 1119584 h 1642687"/>
                    <a:gd name="connsiteX8" fmla="*/ 45564 w 1737541"/>
                    <a:gd name="connsiteY8" fmla="*/ 1198411 h 1642687"/>
                    <a:gd name="connsiteX9" fmla="*/ 108626 w 1737541"/>
                    <a:gd name="connsiteY9" fmla="*/ 851570 h 1642687"/>
                    <a:gd name="connsiteX10" fmla="*/ 581591 w 1737541"/>
                    <a:gd name="connsiteY10" fmla="*/ 709680 h 1642687"/>
                    <a:gd name="connsiteX11" fmla="*/ 250515 w 1737541"/>
                    <a:gd name="connsiteY11" fmla="*/ 457432 h 1642687"/>
                    <a:gd name="connsiteX0" fmla="*/ 236510 w 1723536"/>
                    <a:gd name="connsiteY0" fmla="*/ 457432 h 1633678"/>
                    <a:gd name="connsiteX1" fmla="*/ 614883 w 1723536"/>
                    <a:gd name="connsiteY1" fmla="*/ 232 h 1633678"/>
                    <a:gd name="connsiteX2" fmla="*/ 914428 w 1723536"/>
                    <a:gd name="connsiteY2" fmla="*/ 520494 h 1633678"/>
                    <a:gd name="connsiteX3" fmla="*/ 1718469 w 1723536"/>
                    <a:gd name="connsiteY3" fmla="*/ 473197 h 1633678"/>
                    <a:gd name="connsiteX4" fmla="*/ 1261269 w 1723536"/>
                    <a:gd name="connsiteY4" fmla="*/ 993460 h 1633678"/>
                    <a:gd name="connsiteX5" fmla="*/ 1355862 w 1723536"/>
                    <a:gd name="connsiteY5" fmla="*/ 1482191 h 1633678"/>
                    <a:gd name="connsiteX6" fmla="*/ 646414 w 1723536"/>
                    <a:gd name="connsiteY6" fmla="*/ 1624080 h 1633678"/>
                    <a:gd name="connsiteX7" fmla="*/ 472993 w 1723536"/>
                    <a:gd name="connsiteY7" fmla="*/ 1261474 h 1633678"/>
                    <a:gd name="connsiteX8" fmla="*/ 31559 w 1723536"/>
                    <a:gd name="connsiteY8" fmla="*/ 1198411 h 1633678"/>
                    <a:gd name="connsiteX9" fmla="*/ 94621 w 1723536"/>
                    <a:gd name="connsiteY9" fmla="*/ 851570 h 1633678"/>
                    <a:gd name="connsiteX10" fmla="*/ 567586 w 1723536"/>
                    <a:gd name="connsiteY10" fmla="*/ 709680 h 1633678"/>
                    <a:gd name="connsiteX11" fmla="*/ 236510 w 1723536"/>
                    <a:gd name="connsiteY11" fmla="*/ 457432 h 1633678"/>
                    <a:gd name="connsiteX0" fmla="*/ 236510 w 1723536"/>
                    <a:gd name="connsiteY0" fmla="*/ 457435 h 1633681"/>
                    <a:gd name="connsiteX1" fmla="*/ 614883 w 1723536"/>
                    <a:gd name="connsiteY1" fmla="*/ 235 h 1633681"/>
                    <a:gd name="connsiteX2" fmla="*/ 914428 w 1723536"/>
                    <a:gd name="connsiteY2" fmla="*/ 520497 h 1633681"/>
                    <a:gd name="connsiteX3" fmla="*/ 1718469 w 1723536"/>
                    <a:gd name="connsiteY3" fmla="*/ 473200 h 1633681"/>
                    <a:gd name="connsiteX4" fmla="*/ 1261269 w 1723536"/>
                    <a:gd name="connsiteY4" fmla="*/ 993463 h 1633681"/>
                    <a:gd name="connsiteX5" fmla="*/ 1355862 w 1723536"/>
                    <a:gd name="connsiteY5" fmla="*/ 1482194 h 1633681"/>
                    <a:gd name="connsiteX6" fmla="*/ 646414 w 1723536"/>
                    <a:gd name="connsiteY6" fmla="*/ 1624083 h 1633681"/>
                    <a:gd name="connsiteX7" fmla="*/ 472993 w 1723536"/>
                    <a:gd name="connsiteY7" fmla="*/ 1261477 h 1633681"/>
                    <a:gd name="connsiteX8" fmla="*/ 31559 w 1723536"/>
                    <a:gd name="connsiteY8" fmla="*/ 1198414 h 1633681"/>
                    <a:gd name="connsiteX9" fmla="*/ 94621 w 1723536"/>
                    <a:gd name="connsiteY9" fmla="*/ 851573 h 1633681"/>
                    <a:gd name="connsiteX10" fmla="*/ 346868 w 1723536"/>
                    <a:gd name="connsiteY10" fmla="*/ 741214 h 1633681"/>
                    <a:gd name="connsiteX11" fmla="*/ 236510 w 1723536"/>
                    <a:gd name="connsiteY11" fmla="*/ 457435 h 1633681"/>
                    <a:gd name="connsiteX0" fmla="*/ 236510 w 1720394"/>
                    <a:gd name="connsiteY0" fmla="*/ 506891 h 1683137"/>
                    <a:gd name="connsiteX1" fmla="*/ 614883 w 1720394"/>
                    <a:gd name="connsiteY1" fmla="*/ 49691 h 1683137"/>
                    <a:gd name="connsiteX2" fmla="*/ 1056318 w 1720394"/>
                    <a:gd name="connsiteY2" fmla="*/ 65456 h 1683137"/>
                    <a:gd name="connsiteX3" fmla="*/ 1718469 w 1720394"/>
                    <a:gd name="connsiteY3" fmla="*/ 522656 h 1683137"/>
                    <a:gd name="connsiteX4" fmla="*/ 1261269 w 1720394"/>
                    <a:gd name="connsiteY4" fmla="*/ 1042919 h 1683137"/>
                    <a:gd name="connsiteX5" fmla="*/ 1355862 w 1720394"/>
                    <a:gd name="connsiteY5" fmla="*/ 1531650 h 1683137"/>
                    <a:gd name="connsiteX6" fmla="*/ 646414 w 1720394"/>
                    <a:gd name="connsiteY6" fmla="*/ 1673539 h 1683137"/>
                    <a:gd name="connsiteX7" fmla="*/ 472993 w 1720394"/>
                    <a:gd name="connsiteY7" fmla="*/ 1310933 h 1683137"/>
                    <a:gd name="connsiteX8" fmla="*/ 31559 w 1720394"/>
                    <a:gd name="connsiteY8" fmla="*/ 1247870 h 1683137"/>
                    <a:gd name="connsiteX9" fmla="*/ 94621 w 1720394"/>
                    <a:gd name="connsiteY9" fmla="*/ 901029 h 1683137"/>
                    <a:gd name="connsiteX10" fmla="*/ 346868 w 1720394"/>
                    <a:gd name="connsiteY10" fmla="*/ 790670 h 1683137"/>
                    <a:gd name="connsiteX11" fmla="*/ 236510 w 1720394"/>
                    <a:gd name="connsiteY11" fmla="*/ 506891 h 1683137"/>
                    <a:gd name="connsiteX0" fmla="*/ 236510 w 1725562"/>
                    <a:gd name="connsiteY0" fmla="*/ 506891 h 1682196"/>
                    <a:gd name="connsiteX1" fmla="*/ 614883 w 1725562"/>
                    <a:gd name="connsiteY1" fmla="*/ 49691 h 1682196"/>
                    <a:gd name="connsiteX2" fmla="*/ 1056318 w 1725562"/>
                    <a:gd name="connsiteY2" fmla="*/ 65456 h 1682196"/>
                    <a:gd name="connsiteX3" fmla="*/ 1718469 w 1725562"/>
                    <a:gd name="connsiteY3" fmla="*/ 522656 h 1682196"/>
                    <a:gd name="connsiteX4" fmla="*/ 1403159 w 1725562"/>
                    <a:gd name="connsiteY4" fmla="*/ 1121746 h 1682196"/>
                    <a:gd name="connsiteX5" fmla="*/ 1355862 w 1725562"/>
                    <a:gd name="connsiteY5" fmla="*/ 1531650 h 1682196"/>
                    <a:gd name="connsiteX6" fmla="*/ 646414 w 1725562"/>
                    <a:gd name="connsiteY6" fmla="*/ 1673539 h 1682196"/>
                    <a:gd name="connsiteX7" fmla="*/ 472993 w 1725562"/>
                    <a:gd name="connsiteY7" fmla="*/ 1310933 h 1682196"/>
                    <a:gd name="connsiteX8" fmla="*/ 31559 w 1725562"/>
                    <a:gd name="connsiteY8" fmla="*/ 1247870 h 1682196"/>
                    <a:gd name="connsiteX9" fmla="*/ 94621 w 1725562"/>
                    <a:gd name="connsiteY9" fmla="*/ 901029 h 1682196"/>
                    <a:gd name="connsiteX10" fmla="*/ 346868 w 1725562"/>
                    <a:gd name="connsiteY10" fmla="*/ 790670 h 1682196"/>
                    <a:gd name="connsiteX11" fmla="*/ 236510 w 1725562"/>
                    <a:gd name="connsiteY11" fmla="*/ 506891 h 1682196"/>
                    <a:gd name="connsiteX0" fmla="*/ 230676 w 1719728"/>
                    <a:gd name="connsiteY0" fmla="*/ 506891 h 1677256"/>
                    <a:gd name="connsiteX1" fmla="*/ 609049 w 1719728"/>
                    <a:gd name="connsiteY1" fmla="*/ 49691 h 1677256"/>
                    <a:gd name="connsiteX2" fmla="*/ 1050484 w 1719728"/>
                    <a:gd name="connsiteY2" fmla="*/ 65456 h 1677256"/>
                    <a:gd name="connsiteX3" fmla="*/ 1712635 w 1719728"/>
                    <a:gd name="connsiteY3" fmla="*/ 522656 h 1677256"/>
                    <a:gd name="connsiteX4" fmla="*/ 1397325 w 1719728"/>
                    <a:gd name="connsiteY4" fmla="*/ 1121746 h 1677256"/>
                    <a:gd name="connsiteX5" fmla="*/ 1350028 w 1719728"/>
                    <a:gd name="connsiteY5" fmla="*/ 1531650 h 1677256"/>
                    <a:gd name="connsiteX6" fmla="*/ 640580 w 1719728"/>
                    <a:gd name="connsiteY6" fmla="*/ 1673539 h 1677256"/>
                    <a:gd name="connsiteX7" fmla="*/ 388331 w 1719728"/>
                    <a:gd name="connsiteY7" fmla="*/ 1405526 h 1677256"/>
                    <a:gd name="connsiteX8" fmla="*/ 25725 w 1719728"/>
                    <a:gd name="connsiteY8" fmla="*/ 1247870 h 1677256"/>
                    <a:gd name="connsiteX9" fmla="*/ 88787 w 1719728"/>
                    <a:gd name="connsiteY9" fmla="*/ 901029 h 1677256"/>
                    <a:gd name="connsiteX10" fmla="*/ 341034 w 1719728"/>
                    <a:gd name="connsiteY10" fmla="*/ 790670 h 1677256"/>
                    <a:gd name="connsiteX11" fmla="*/ 230676 w 1719728"/>
                    <a:gd name="connsiteY11" fmla="*/ 506891 h 1677256"/>
                    <a:gd name="connsiteX0" fmla="*/ 205122 w 1694174"/>
                    <a:gd name="connsiteY0" fmla="*/ 506891 h 1677256"/>
                    <a:gd name="connsiteX1" fmla="*/ 583495 w 1694174"/>
                    <a:gd name="connsiteY1" fmla="*/ 49691 h 1677256"/>
                    <a:gd name="connsiteX2" fmla="*/ 1024930 w 1694174"/>
                    <a:gd name="connsiteY2" fmla="*/ 65456 h 1677256"/>
                    <a:gd name="connsiteX3" fmla="*/ 1687081 w 1694174"/>
                    <a:gd name="connsiteY3" fmla="*/ 522656 h 1677256"/>
                    <a:gd name="connsiteX4" fmla="*/ 1371771 w 1694174"/>
                    <a:gd name="connsiteY4" fmla="*/ 1121746 h 1677256"/>
                    <a:gd name="connsiteX5" fmla="*/ 1324474 w 1694174"/>
                    <a:gd name="connsiteY5" fmla="*/ 1531650 h 1677256"/>
                    <a:gd name="connsiteX6" fmla="*/ 615026 w 1694174"/>
                    <a:gd name="connsiteY6" fmla="*/ 1673539 h 1677256"/>
                    <a:gd name="connsiteX7" fmla="*/ 362777 w 1694174"/>
                    <a:gd name="connsiteY7" fmla="*/ 1405526 h 1677256"/>
                    <a:gd name="connsiteX8" fmla="*/ 171 w 1694174"/>
                    <a:gd name="connsiteY8" fmla="*/ 1247870 h 1677256"/>
                    <a:gd name="connsiteX9" fmla="*/ 410074 w 1694174"/>
                    <a:gd name="connsiteY9" fmla="*/ 995622 h 1677256"/>
                    <a:gd name="connsiteX10" fmla="*/ 315480 w 1694174"/>
                    <a:gd name="connsiteY10" fmla="*/ 790670 h 1677256"/>
                    <a:gd name="connsiteX11" fmla="*/ 205122 w 1694174"/>
                    <a:gd name="connsiteY11" fmla="*/ 506891 h 1677256"/>
                    <a:gd name="connsiteX0" fmla="*/ 205689 w 1694741"/>
                    <a:gd name="connsiteY0" fmla="*/ 506891 h 1677256"/>
                    <a:gd name="connsiteX1" fmla="*/ 584062 w 1694741"/>
                    <a:gd name="connsiteY1" fmla="*/ 49691 h 1677256"/>
                    <a:gd name="connsiteX2" fmla="*/ 1025497 w 1694741"/>
                    <a:gd name="connsiteY2" fmla="*/ 65456 h 1677256"/>
                    <a:gd name="connsiteX3" fmla="*/ 1687648 w 1694741"/>
                    <a:gd name="connsiteY3" fmla="*/ 522656 h 1677256"/>
                    <a:gd name="connsiteX4" fmla="*/ 1372338 w 1694741"/>
                    <a:gd name="connsiteY4" fmla="*/ 1121746 h 1677256"/>
                    <a:gd name="connsiteX5" fmla="*/ 1325041 w 1694741"/>
                    <a:gd name="connsiteY5" fmla="*/ 1531650 h 1677256"/>
                    <a:gd name="connsiteX6" fmla="*/ 615593 w 1694741"/>
                    <a:gd name="connsiteY6" fmla="*/ 1673539 h 1677256"/>
                    <a:gd name="connsiteX7" fmla="*/ 363344 w 1694741"/>
                    <a:gd name="connsiteY7" fmla="*/ 1405526 h 1677256"/>
                    <a:gd name="connsiteX8" fmla="*/ 738 w 1694741"/>
                    <a:gd name="connsiteY8" fmla="*/ 1247870 h 1677256"/>
                    <a:gd name="connsiteX9" fmla="*/ 464583 w 1694741"/>
                    <a:gd name="connsiteY9" fmla="*/ 1218468 h 1677256"/>
                    <a:gd name="connsiteX10" fmla="*/ 410641 w 1694741"/>
                    <a:gd name="connsiteY10" fmla="*/ 995622 h 1677256"/>
                    <a:gd name="connsiteX11" fmla="*/ 316047 w 1694741"/>
                    <a:gd name="connsiteY11" fmla="*/ 790670 h 1677256"/>
                    <a:gd name="connsiteX12" fmla="*/ 205689 w 1694741"/>
                    <a:gd name="connsiteY12" fmla="*/ 506891 h 1677256"/>
                    <a:gd name="connsiteX0" fmla="*/ 9782 w 1498834"/>
                    <a:gd name="connsiteY0" fmla="*/ 506891 h 1677256"/>
                    <a:gd name="connsiteX1" fmla="*/ 388155 w 1498834"/>
                    <a:gd name="connsiteY1" fmla="*/ 49691 h 1677256"/>
                    <a:gd name="connsiteX2" fmla="*/ 829590 w 1498834"/>
                    <a:gd name="connsiteY2" fmla="*/ 65456 h 1677256"/>
                    <a:gd name="connsiteX3" fmla="*/ 1491741 w 1498834"/>
                    <a:gd name="connsiteY3" fmla="*/ 522656 h 1677256"/>
                    <a:gd name="connsiteX4" fmla="*/ 1176431 w 1498834"/>
                    <a:gd name="connsiteY4" fmla="*/ 1121746 h 1677256"/>
                    <a:gd name="connsiteX5" fmla="*/ 1129134 w 1498834"/>
                    <a:gd name="connsiteY5" fmla="*/ 1531650 h 1677256"/>
                    <a:gd name="connsiteX6" fmla="*/ 419686 w 1498834"/>
                    <a:gd name="connsiteY6" fmla="*/ 1673539 h 1677256"/>
                    <a:gd name="connsiteX7" fmla="*/ 167437 w 1498834"/>
                    <a:gd name="connsiteY7" fmla="*/ 1405526 h 1677256"/>
                    <a:gd name="connsiteX8" fmla="*/ 268676 w 1498834"/>
                    <a:gd name="connsiteY8" fmla="*/ 1218468 h 1677256"/>
                    <a:gd name="connsiteX9" fmla="*/ 214734 w 1498834"/>
                    <a:gd name="connsiteY9" fmla="*/ 995622 h 1677256"/>
                    <a:gd name="connsiteX10" fmla="*/ 120140 w 1498834"/>
                    <a:gd name="connsiteY10" fmla="*/ 790670 h 1677256"/>
                    <a:gd name="connsiteX11" fmla="*/ 9782 w 1498834"/>
                    <a:gd name="connsiteY11" fmla="*/ 506891 h 1677256"/>
                    <a:gd name="connsiteX0" fmla="*/ 9782 w 1499209"/>
                    <a:gd name="connsiteY0" fmla="*/ 506891 h 1842586"/>
                    <a:gd name="connsiteX1" fmla="*/ 388155 w 1499209"/>
                    <a:gd name="connsiteY1" fmla="*/ 49691 h 1842586"/>
                    <a:gd name="connsiteX2" fmla="*/ 829590 w 1499209"/>
                    <a:gd name="connsiteY2" fmla="*/ 65456 h 1842586"/>
                    <a:gd name="connsiteX3" fmla="*/ 1491741 w 1499209"/>
                    <a:gd name="connsiteY3" fmla="*/ 522656 h 1842586"/>
                    <a:gd name="connsiteX4" fmla="*/ 1176431 w 1499209"/>
                    <a:gd name="connsiteY4" fmla="*/ 1121746 h 1842586"/>
                    <a:gd name="connsiteX5" fmla="*/ 1018776 w 1499209"/>
                    <a:gd name="connsiteY5" fmla="*/ 1815430 h 1842586"/>
                    <a:gd name="connsiteX6" fmla="*/ 419686 w 1499209"/>
                    <a:gd name="connsiteY6" fmla="*/ 1673539 h 1842586"/>
                    <a:gd name="connsiteX7" fmla="*/ 167437 w 1499209"/>
                    <a:gd name="connsiteY7" fmla="*/ 1405526 h 1842586"/>
                    <a:gd name="connsiteX8" fmla="*/ 268676 w 1499209"/>
                    <a:gd name="connsiteY8" fmla="*/ 1218468 h 1842586"/>
                    <a:gd name="connsiteX9" fmla="*/ 214734 w 1499209"/>
                    <a:gd name="connsiteY9" fmla="*/ 995622 h 1842586"/>
                    <a:gd name="connsiteX10" fmla="*/ 120140 w 1499209"/>
                    <a:gd name="connsiteY10" fmla="*/ 790670 h 1842586"/>
                    <a:gd name="connsiteX11" fmla="*/ 9782 w 1499209"/>
                    <a:gd name="connsiteY11" fmla="*/ 506891 h 1842586"/>
                    <a:gd name="connsiteX0" fmla="*/ 9782 w 1499209"/>
                    <a:gd name="connsiteY0" fmla="*/ 506891 h 1839419"/>
                    <a:gd name="connsiteX1" fmla="*/ 388155 w 1499209"/>
                    <a:gd name="connsiteY1" fmla="*/ 49691 h 1839419"/>
                    <a:gd name="connsiteX2" fmla="*/ 829590 w 1499209"/>
                    <a:gd name="connsiteY2" fmla="*/ 65456 h 1839419"/>
                    <a:gd name="connsiteX3" fmla="*/ 1491741 w 1499209"/>
                    <a:gd name="connsiteY3" fmla="*/ 522656 h 1839419"/>
                    <a:gd name="connsiteX4" fmla="*/ 1176431 w 1499209"/>
                    <a:gd name="connsiteY4" fmla="*/ 1121746 h 1839419"/>
                    <a:gd name="connsiteX5" fmla="*/ 1018776 w 1499209"/>
                    <a:gd name="connsiteY5" fmla="*/ 1815430 h 1839419"/>
                    <a:gd name="connsiteX6" fmla="*/ 419686 w 1499209"/>
                    <a:gd name="connsiteY6" fmla="*/ 1673539 h 1839419"/>
                    <a:gd name="connsiteX7" fmla="*/ 545809 w 1499209"/>
                    <a:gd name="connsiteY7" fmla="*/ 1610478 h 1839419"/>
                    <a:gd name="connsiteX8" fmla="*/ 268676 w 1499209"/>
                    <a:gd name="connsiteY8" fmla="*/ 1218468 h 1839419"/>
                    <a:gd name="connsiteX9" fmla="*/ 214734 w 1499209"/>
                    <a:gd name="connsiteY9" fmla="*/ 995622 h 1839419"/>
                    <a:gd name="connsiteX10" fmla="*/ 120140 w 1499209"/>
                    <a:gd name="connsiteY10" fmla="*/ 790670 h 1839419"/>
                    <a:gd name="connsiteX11" fmla="*/ 9782 w 1499209"/>
                    <a:gd name="connsiteY11" fmla="*/ 506891 h 1839419"/>
                    <a:gd name="connsiteX0" fmla="*/ 9782 w 1376470"/>
                    <a:gd name="connsiteY0" fmla="*/ 506891 h 1839419"/>
                    <a:gd name="connsiteX1" fmla="*/ 388155 w 1376470"/>
                    <a:gd name="connsiteY1" fmla="*/ 49691 h 1839419"/>
                    <a:gd name="connsiteX2" fmla="*/ 829590 w 1376470"/>
                    <a:gd name="connsiteY2" fmla="*/ 65456 h 1839419"/>
                    <a:gd name="connsiteX3" fmla="*/ 1365617 w 1376470"/>
                    <a:gd name="connsiteY3" fmla="*/ 522656 h 1839419"/>
                    <a:gd name="connsiteX4" fmla="*/ 1176431 w 1376470"/>
                    <a:gd name="connsiteY4" fmla="*/ 1121746 h 1839419"/>
                    <a:gd name="connsiteX5" fmla="*/ 1018776 w 1376470"/>
                    <a:gd name="connsiteY5" fmla="*/ 1815430 h 1839419"/>
                    <a:gd name="connsiteX6" fmla="*/ 419686 w 1376470"/>
                    <a:gd name="connsiteY6" fmla="*/ 1673539 h 1839419"/>
                    <a:gd name="connsiteX7" fmla="*/ 545809 w 1376470"/>
                    <a:gd name="connsiteY7" fmla="*/ 1610478 h 1839419"/>
                    <a:gd name="connsiteX8" fmla="*/ 268676 w 1376470"/>
                    <a:gd name="connsiteY8" fmla="*/ 1218468 h 1839419"/>
                    <a:gd name="connsiteX9" fmla="*/ 214734 w 1376470"/>
                    <a:gd name="connsiteY9" fmla="*/ 995622 h 1839419"/>
                    <a:gd name="connsiteX10" fmla="*/ 120140 w 1376470"/>
                    <a:gd name="connsiteY10" fmla="*/ 790670 h 1839419"/>
                    <a:gd name="connsiteX11" fmla="*/ 9782 w 1376470"/>
                    <a:gd name="connsiteY11" fmla="*/ 506891 h 1839419"/>
                    <a:gd name="connsiteX0" fmla="*/ 9782 w 1376470"/>
                    <a:gd name="connsiteY0" fmla="*/ 506891 h 1835453"/>
                    <a:gd name="connsiteX1" fmla="*/ 388155 w 1376470"/>
                    <a:gd name="connsiteY1" fmla="*/ 49691 h 1835453"/>
                    <a:gd name="connsiteX2" fmla="*/ 829590 w 1376470"/>
                    <a:gd name="connsiteY2" fmla="*/ 65456 h 1835453"/>
                    <a:gd name="connsiteX3" fmla="*/ 1365617 w 1376470"/>
                    <a:gd name="connsiteY3" fmla="*/ 522656 h 1835453"/>
                    <a:gd name="connsiteX4" fmla="*/ 1176431 w 1376470"/>
                    <a:gd name="connsiteY4" fmla="*/ 1121746 h 1835453"/>
                    <a:gd name="connsiteX5" fmla="*/ 1018776 w 1376470"/>
                    <a:gd name="connsiteY5" fmla="*/ 1815430 h 1835453"/>
                    <a:gd name="connsiteX6" fmla="*/ 545809 w 1376470"/>
                    <a:gd name="connsiteY6" fmla="*/ 1610478 h 1835453"/>
                    <a:gd name="connsiteX7" fmla="*/ 268676 w 1376470"/>
                    <a:gd name="connsiteY7" fmla="*/ 1218468 h 1835453"/>
                    <a:gd name="connsiteX8" fmla="*/ 214734 w 1376470"/>
                    <a:gd name="connsiteY8" fmla="*/ 995622 h 1835453"/>
                    <a:gd name="connsiteX9" fmla="*/ 120140 w 1376470"/>
                    <a:gd name="connsiteY9" fmla="*/ 790670 h 1835453"/>
                    <a:gd name="connsiteX10" fmla="*/ 9782 w 1376470"/>
                    <a:gd name="connsiteY10" fmla="*/ 506891 h 1835453"/>
                    <a:gd name="connsiteX0" fmla="*/ 9782 w 1376470"/>
                    <a:gd name="connsiteY0" fmla="*/ 506891 h 1835453"/>
                    <a:gd name="connsiteX1" fmla="*/ 388155 w 1376470"/>
                    <a:gd name="connsiteY1" fmla="*/ 49691 h 1835453"/>
                    <a:gd name="connsiteX2" fmla="*/ 829590 w 1376470"/>
                    <a:gd name="connsiteY2" fmla="*/ 65456 h 1835453"/>
                    <a:gd name="connsiteX3" fmla="*/ 1365617 w 1376470"/>
                    <a:gd name="connsiteY3" fmla="*/ 522656 h 1835453"/>
                    <a:gd name="connsiteX4" fmla="*/ 1176431 w 1376470"/>
                    <a:gd name="connsiteY4" fmla="*/ 1121746 h 1835453"/>
                    <a:gd name="connsiteX5" fmla="*/ 1018776 w 1376470"/>
                    <a:gd name="connsiteY5" fmla="*/ 1815430 h 1835453"/>
                    <a:gd name="connsiteX6" fmla="*/ 545809 w 1376470"/>
                    <a:gd name="connsiteY6" fmla="*/ 1610478 h 1835453"/>
                    <a:gd name="connsiteX7" fmla="*/ 268676 w 1376470"/>
                    <a:gd name="connsiteY7" fmla="*/ 1269175 h 1835453"/>
                    <a:gd name="connsiteX8" fmla="*/ 214734 w 1376470"/>
                    <a:gd name="connsiteY8" fmla="*/ 995622 h 1835453"/>
                    <a:gd name="connsiteX9" fmla="*/ 120140 w 1376470"/>
                    <a:gd name="connsiteY9" fmla="*/ 790670 h 1835453"/>
                    <a:gd name="connsiteX10" fmla="*/ 9782 w 1376470"/>
                    <a:gd name="connsiteY10" fmla="*/ 506891 h 1835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470" h="1835453">
                      <a:moveTo>
                        <a:pt x="9782" y="506891"/>
                      </a:moveTo>
                      <a:cubicBezTo>
                        <a:pt x="54451" y="383395"/>
                        <a:pt x="251520" y="123264"/>
                        <a:pt x="388155" y="49691"/>
                      </a:cubicBezTo>
                      <a:cubicBezTo>
                        <a:pt x="524790" y="-23882"/>
                        <a:pt x="666680" y="-13371"/>
                        <a:pt x="829590" y="65456"/>
                      </a:cubicBezTo>
                      <a:cubicBezTo>
                        <a:pt x="992500" y="144283"/>
                        <a:pt x="1307810" y="346608"/>
                        <a:pt x="1365617" y="522656"/>
                      </a:cubicBezTo>
                      <a:cubicBezTo>
                        <a:pt x="1423424" y="698704"/>
                        <a:pt x="1234238" y="906284"/>
                        <a:pt x="1176431" y="1121746"/>
                      </a:cubicBezTo>
                      <a:cubicBezTo>
                        <a:pt x="1118624" y="1337208"/>
                        <a:pt x="1123880" y="1733975"/>
                        <a:pt x="1018776" y="1815430"/>
                      </a:cubicBezTo>
                      <a:cubicBezTo>
                        <a:pt x="913672" y="1896885"/>
                        <a:pt x="670826" y="1709972"/>
                        <a:pt x="545809" y="1610478"/>
                      </a:cubicBezTo>
                      <a:cubicBezTo>
                        <a:pt x="520641" y="1534633"/>
                        <a:pt x="260793" y="1337492"/>
                        <a:pt x="268676" y="1269175"/>
                      </a:cubicBezTo>
                      <a:cubicBezTo>
                        <a:pt x="336993" y="1227134"/>
                        <a:pt x="171173" y="1064294"/>
                        <a:pt x="214734" y="995622"/>
                      </a:cubicBezTo>
                      <a:cubicBezTo>
                        <a:pt x="258295" y="926950"/>
                        <a:pt x="154299" y="872125"/>
                        <a:pt x="120140" y="790670"/>
                      </a:cubicBezTo>
                      <a:cubicBezTo>
                        <a:pt x="85981" y="709215"/>
                        <a:pt x="-34887" y="630387"/>
                        <a:pt x="9782" y="506891"/>
                      </a:cubicBezTo>
                      <a:close/>
                    </a:path>
                  </a:pathLst>
                </a:custGeom>
                <a:solidFill>
                  <a:schemeClr val="bg1"/>
                </a:solidFill>
                <a:ln>
                  <a:solidFill>
                    <a:srgbClr val="FF0000"/>
                  </a:solidFill>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9" name="Forme libre 36">
                  <a:extLst>
                    <a:ext uri="{FF2B5EF4-FFF2-40B4-BE49-F238E27FC236}">
                      <a16:creationId xmlns:a16="http://schemas.microsoft.com/office/drawing/2014/main" id="{59B76EAE-6FAE-E237-0F81-7D800A6C05A2}"/>
                    </a:ext>
                  </a:extLst>
                </p:cNvPr>
                <p:cNvSpPr/>
                <p:nvPr/>
              </p:nvSpPr>
              <p:spPr>
                <a:xfrm>
                  <a:off x="3679846" y="4392341"/>
                  <a:ext cx="920571" cy="1509095"/>
                </a:xfrm>
                <a:custGeom>
                  <a:avLst/>
                  <a:gdLst>
                    <a:gd name="connsiteX0" fmla="*/ 54591 w 914495"/>
                    <a:gd name="connsiteY0" fmla="*/ 95051 h 1550435"/>
                    <a:gd name="connsiteX1" fmla="*/ 668740 w 914495"/>
                    <a:gd name="connsiteY1" fmla="*/ 436245 h 1550435"/>
                    <a:gd name="connsiteX2" fmla="*/ 586854 w 914495"/>
                    <a:gd name="connsiteY2" fmla="*/ 968508 h 1550435"/>
                    <a:gd name="connsiteX3" fmla="*/ 409433 w 914495"/>
                    <a:gd name="connsiteY3" fmla="*/ 1487123 h 1550435"/>
                    <a:gd name="connsiteX4" fmla="*/ 341194 w 914495"/>
                    <a:gd name="connsiteY4" fmla="*/ 1541714 h 1550435"/>
                    <a:gd name="connsiteX5" fmla="*/ 846161 w 914495"/>
                    <a:gd name="connsiteY5" fmla="*/ 1132281 h 1550435"/>
                    <a:gd name="connsiteX6" fmla="*/ 846161 w 914495"/>
                    <a:gd name="connsiteY6" fmla="*/ 422598 h 1550435"/>
                    <a:gd name="connsiteX7" fmla="*/ 259307 w 914495"/>
                    <a:gd name="connsiteY7" fmla="*/ 26813 h 1550435"/>
                    <a:gd name="connsiteX8" fmla="*/ 0 w 914495"/>
                    <a:gd name="connsiteY8" fmla="*/ 67756 h 1550435"/>
                    <a:gd name="connsiteX0" fmla="*/ 54591 w 910475"/>
                    <a:gd name="connsiteY0" fmla="*/ 95051 h 1489586"/>
                    <a:gd name="connsiteX1" fmla="*/ 668740 w 910475"/>
                    <a:gd name="connsiteY1" fmla="*/ 436245 h 1489586"/>
                    <a:gd name="connsiteX2" fmla="*/ 586854 w 910475"/>
                    <a:gd name="connsiteY2" fmla="*/ 968508 h 1489586"/>
                    <a:gd name="connsiteX3" fmla="*/ 409433 w 910475"/>
                    <a:gd name="connsiteY3" fmla="*/ 1487123 h 1489586"/>
                    <a:gd name="connsiteX4" fmla="*/ 846161 w 910475"/>
                    <a:gd name="connsiteY4" fmla="*/ 1132281 h 1489586"/>
                    <a:gd name="connsiteX5" fmla="*/ 846161 w 910475"/>
                    <a:gd name="connsiteY5" fmla="*/ 422598 h 1489586"/>
                    <a:gd name="connsiteX6" fmla="*/ 259307 w 910475"/>
                    <a:gd name="connsiteY6" fmla="*/ 26813 h 1489586"/>
                    <a:gd name="connsiteX7" fmla="*/ 0 w 910475"/>
                    <a:gd name="connsiteY7" fmla="*/ 67756 h 1489586"/>
                    <a:gd name="connsiteX0" fmla="*/ 54591 w 911397"/>
                    <a:gd name="connsiteY0" fmla="*/ 95051 h 1513244"/>
                    <a:gd name="connsiteX1" fmla="*/ 668740 w 911397"/>
                    <a:gd name="connsiteY1" fmla="*/ 436245 h 1513244"/>
                    <a:gd name="connsiteX2" fmla="*/ 586854 w 911397"/>
                    <a:gd name="connsiteY2" fmla="*/ 968508 h 1513244"/>
                    <a:gd name="connsiteX3" fmla="*/ 393530 w 911397"/>
                    <a:gd name="connsiteY3" fmla="*/ 1510977 h 1513244"/>
                    <a:gd name="connsiteX4" fmla="*/ 846161 w 911397"/>
                    <a:gd name="connsiteY4" fmla="*/ 1132281 h 1513244"/>
                    <a:gd name="connsiteX5" fmla="*/ 846161 w 911397"/>
                    <a:gd name="connsiteY5" fmla="*/ 422598 h 1513244"/>
                    <a:gd name="connsiteX6" fmla="*/ 259307 w 911397"/>
                    <a:gd name="connsiteY6" fmla="*/ 26813 h 1513244"/>
                    <a:gd name="connsiteX7" fmla="*/ 0 w 911397"/>
                    <a:gd name="connsiteY7" fmla="*/ 67756 h 1513244"/>
                    <a:gd name="connsiteX0" fmla="*/ 54591 w 911397"/>
                    <a:gd name="connsiteY0" fmla="*/ 95051 h 1513655"/>
                    <a:gd name="connsiteX1" fmla="*/ 668740 w 911397"/>
                    <a:gd name="connsiteY1" fmla="*/ 436245 h 1513655"/>
                    <a:gd name="connsiteX2" fmla="*/ 507341 w 911397"/>
                    <a:gd name="connsiteY2" fmla="*/ 952605 h 1513655"/>
                    <a:gd name="connsiteX3" fmla="*/ 393530 w 911397"/>
                    <a:gd name="connsiteY3" fmla="*/ 1510977 h 1513655"/>
                    <a:gd name="connsiteX4" fmla="*/ 846161 w 911397"/>
                    <a:gd name="connsiteY4" fmla="*/ 1132281 h 1513655"/>
                    <a:gd name="connsiteX5" fmla="*/ 846161 w 911397"/>
                    <a:gd name="connsiteY5" fmla="*/ 422598 h 1513655"/>
                    <a:gd name="connsiteX6" fmla="*/ 259307 w 911397"/>
                    <a:gd name="connsiteY6" fmla="*/ 26813 h 1513655"/>
                    <a:gd name="connsiteX7" fmla="*/ 0 w 911397"/>
                    <a:gd name="connsiteY7" fmla="*/ 67756 h 1513655"/>
                    <a:gd name="connsiteX0" fmla="*/ 54591 w 911397"/>
                    <a:gd name="connsiteY0" fmla="*/ 95051 h 1513655"/>
                    <a:gd name="connsiteX1" fmla="*/ 605130 w 911397"/>
                    <a:gd name="connsiteY1" fmla="*/ 444196 h 1513655"/>
                    <a:gd name="connsiteX2" fmla="*/ 507341 w 911397"/>
                    <a:gd name="connsiteY2" fmla="*/ 952605 h 1513655"/>
                    <a:gd name="connsiteX3" fmla="*/ 393530 w 911397"/>
                    <a:gd name="connsiteY3" fmla="*/ 1510977 h 1513655"/>
                    <a:gd name="connsiteX4" fmla="*/ 846161 w 911397"/>
                    <a:gd name="connsiteY4" fmla="*/ 1132281 h 1513655"/>
                    <a:gd name="connsiteX5" fmla="*/ 846161 w 911397"/>
                    <a:gd name="connsiteY5" fmla="*/ 422598 h 1513655"/>
                    <a:gd name="connsiteX6" fmla="*/ 259307 w 911397"/>
                    <a:gd name="connsiteY6" fmla="*/ 26813 h 1513655"/>
                    <a:gd name="connsiteX7" fmla="*/ 0 w 911397"/>
                    <a:gd name="connsiteY7" fmla="*/ 67756 h 1513655"/>
                    <a:gd name="connsiteX0" fmla="*/ 54591 w 911397"/>
                    <a:gd name="connsiteY0" fmla="*/ 95051 h 1513244"/>
                    <a:gd name="connsiteX1" fmla="*/ 605130 w 911397"/>
                    <a:gd name="connsiteY1" fmla="*/ 444196 h 1513244"/>
                    <a:gd name="connsiteX2" fmla="*/ 483487 w 911397"/>
                    <a:gd name="connsiteY2" fmla="*/ 968508 h 1513244"/>
                    <a:gd name="connsiteX3" fmla="*/ 393530 w 911397"/>
                    <a:gd name="connsiteY3" fmla="*/ 1510977 h 1513244"/>
                    <a:gd name="connsiteX4" fmla="*/ 846161 w 911397"/>
                    <a:gd name="connsiteY4" fmla="*/ 1132281 h 1513244"/>
                    <a:gd name="connsiteX5" fmla="*/ 846161 w 911397"/>
                    <a:gd name="connsiteY5" fmla="*/ 422598 h 1513244"/>
                    <a:gd name="connsiteX6" fmla="*/ 259307 w 911397"/>
                    <a:gd name="connsiteY6" fmla="*/ 26813 h 1513244"/>
                    <a:gd name="connsiteX7" fmla="*/ 0 w 911397"/>
                    <a:gd name="connsiteY7" fmla="*/ 67756 h 1513244"/>
                    <a:gd name="connsiteX0" fmla="*/ 54591 w 892755"/>
                    <a:gd name="connsiteY0" fmla="*/ 73877 h 1492070"/>
                    <a:gd name="connsiteX1" fmla="*/ 605130 w 892755"/>
                    <a:gd name="connsiteY1" fmla="*/ 423022 h 1492070"/>
                    <a:gd name="connsiteX2" fmla="*/ 483487 w 892755"/>
                    <a:gd name="connsiteY2" fmla="*/ 947334 h 1492070"/>
                    <a:gd name="connsiteX3" fmla="*/ 393530 w 892755"/>
                    <a:gd name="connsiteY3" fmla="*/ 1489803 h 1492070"/>
                    <a:gd name="connsiteX4" fmla="*/ 846161 w 892755"/>
                    <a:gd name="connsiteY4" fmla="*/ 1111107 h 1492070"/>
                    <a:gd name="connsiteX5" fmla="*/ 846161 w 892755"/>
                    <a:gd name="connsiteY5" fmla="*/ 401424 h 1492070"/>
                    <a:gd name="connsiteX6" fmla="*/ 562762 w 892755"/>
                    <a:gd name="connsiteY6" fmla="*/ 114939 h 1492070"/>
                    <a:gd name="connsiteX7" fmla="*/ 259307 w 892755"/>
                    <a:gd name="connsiteY7" fmla="*/ 5639 h 1492070"/>
                    <a:gd name="connsiteX8" fmla="*/ 0 w 892755"/>
                    <a:gd name="connsiteY8" fmla="*/ 46582 h 1492070"/>
                    <a:gd name="connsiteX0" fmla="*/ 54591 w 921307"/>
                    <a:gd name="connsiteY0" fmla="*/ 73877 h 1491662"/>
                    <a:gd name="connsiteX1" fmla="*/ 605130 w 921307"/>
                    <a:gd name="connsiteY1" fmla="*/ 423022 h 1491662"/>
                    <a:gd name="connsiteX2" fmla="*/ 483487 w 921307"/>
                    <a:gd name="connsiteY2" fmla="*/ 947334 h 1491662"/>
                    <a:gd name="connsiteX3" fmla="*/ 393530 w 921307"/>
                    <a:gd name="connsiteY3" fmla="*/ 1489803 h 1491662"/>
                    <a:gd name="connsiteX4" fmla="*/ 846161 w 921307"/>
                    <a:gd name="connsiteY4" fmla="*/ 1111107 h 1491662"/>
                    <a:gd name="connsiteX5" fmla="*/ 920571 w 921307"/>
                    <a:gd name="connsiteY5" fmla="*/ 735141 h 1491662"/>
                    <a:gd name="connsiteX6" fmla="*/ 846161 w 921307"/>
                    <a:gd name="connsiteY6" fmla="*/ 401424 h 1491662"/>
                    <a:gd name="connsiteX7" fmla="*/ 562762 w 921307"/>
                    <a:gd name="connsiteY7" fmla="*/ 114939 h 1491662"/>
                    <a:gd name="connsiteX8" fmla="*/ 259307 w 921307"/>
                    <a:gd name="connsiteY8" fmla="*/ 5639 h 1491662"/>
                    <a:gd name="connsiteX9" fmla="*/ 0 w 921307"/>
                    <a:gd name="connsiteY9" fmla="*/ 46582 h 1491662"/>
                    <a:gd name="connsiteX0" fmla="*/ 54591 w 921307"/>
                    <a:gd name="connsiteY0" fmla="*/ 73877 h 1491662"/>
                    <a:gd name="connsiteX1" fmla="*/ 605130 w 921307"/>
                    <a:gd name="connsiteY1" fmla="*/ 423022 h 1491662"/>
                    <a:gd name="connsiteX2" fmla="*/ 483487 w 921307"/>
                    <a:gd name="connsiteY2" fmla="*/ 947334 h 1491662"/>
                    <a:gd name="connsiteX3" fmla="*/ 393530 w 921307"/>
                    <a:gd name="connsiteY3" fmla="*/ 1489803 h 1491662"/>
                    <a:gd name="connsiteX4" fmla="*/ 846161 w 921307"/>
                    <a:gd name="connsiteY4" fmla="*/ 1111107 h 1491662"/>
                    <a:gd name="connsiteX5" fmla="*/ 920571 w 921307"/>
                    <a:gd name="connsiteY5" fmla="*/ 735141 h 1491662"/>
                    <a:gd name="connsiteX6" fmla="*/ 846161 w 921307"/>
                    <a:gd name="connsiteY6" fmla="*/ 401424 h 1491662"/>
                    <a:gd name="connsiteX7" fmla="*/ 562762 w 921307"/>
                    <a:gd name="connsiteY7" fmla="*/ 114939 h 1491662"/>
                    <a:gd name="connsiteX8" fmla="*/ 259307 w 921307"/>
                    <a:gd name="connsiteY8" fmla="*/ 5639 h 1491662"/>
                    <a:gd name="connsiteX9" fmla="*/ 0 w 921307"/>
                    <a:gd name="connsiteY9" fmla="*/ 46582 h 1491662"/>
                    <a:gd name="connsiteX10" fmla="*/ 54591 w 921307"/>
                    <a:gd name="connsiteY10" fmla="*/ 73877 h 1491662"/>
                    <a:gd name="connsiteX0" fmla="*/ 54591 w 920571"/>
                    <a:gd name="connsiteY0" fmla="*/ 73877 h 1504099"/>
                    <a:gd name="connsiteX1" fmla="*/ 605130 w 920571"/>
                    <a:gd name="connsiteY1" fmla="*/ 423022 h 1504099"/>
                    <a:gd name="connsiteX2" fmla="*/ 483487 w 920571"/>
                    <a:gd name="connsiteY2" fmla="*/ 947334 h 1504099"/>
                    <a:gd name="connsiteX3" fmla="*/ 393530 w 920571"/>
                    <a:gd name="connsiteY3" fmla="*/ 1489803 h 1504099"/>
                    <a:gd name="connsiteX4" fmla="*/ 742794 w 920571"/>
                    <a:gd name="connsiteY4" fmla="*/ 1293987 h 1504099"/>
                    <a:gd name="connsiteX5" fmla="*/ 920571 w 920571"/>
                    <a:gd name="connsiteY5" fmla="*/ 735141 h 1504099"/>
                    <a:gd name="connsiteX6" fmla="*/ 846161 w 920571"/>
                    <a:gd name="connsiteY6" fmla="*/ 401424 h 1504099"/>
                    <a:gd name="connsiteX7" fmla="*/ 562762 w 920571"/>
                    <a:gd name="connsiteY7" fmla="*/ 114939 h 1504099"/>
                    <a:gd name="connsiteX8" fmla="*/ 259307 w 920571"/>
                    <a:gd name="connsiteY8" fmla="*/ 5639 h 1504099"/>
                    <a:gd name="connsiteX9" fmla="*/ 0 w 920571"/>
                    <a:gd name="connsiteY9" fmla="*/ 46582 h 1504099"/>
                    <a:gd name="connsiteX10" fmla="*/ 54591 w 920571"/>
                    <a:gd name="connsiteY10" fmla="*/ 73877 h 1504099"/>
                    <a:gd name="connsiteX0" fmla="*/ 54591 w 920571"/>
                    <a:gd name="connsiteY0" fmla="*/ 73877 h 1512465"/>
                    <a:gd name="connsiteX1" fmla="*/ 605130 w 920571"/>
                    <a:gd name="connsiteY1" fmla="*/ 423022 h 1512465"/>
                    <a:gd name="connsiteX2" fmla="*/ 483487 w 920571"/>
                    <a:gd name="connsiteY2" fmla="*/ 947334 h 1512465"/>
                    <a:gd name="connsiteX3" fmla="*/ 393530 w 920571"/>
                    <a:gd name="connsiteY3" fmla="*/ 1489803 h 1512465"/>
                    <a:gd name="connsiteX4" fmla="*/ 742794 w 920571"/>
                    <a:gd name="connsiteY4" fmla="*/ 1293987 h 1512465"/>
                    <a:gd name="connsiteX5" fmla="*/ 920571 w 920571"/>
                    <a:gd name="connsiteY5" fmla="*/ 735141 h 1512465"/>
                    <a:gd name="connsiteX6" fmla="*/ 846161 w 920571"/>
                    <a:gd name="connsiteY6" fmla="*/ 401424 h 1512465"/>
                    <a:gd name="connsiteX7" fmla="*/ 562762 w 920571"/>
                    <a:gd name="connsiteY7" fmla="*/ 114939 h 1512465"/>
                    <a:gd name="connsiteX8" fmla="*/ 259307 w 920571"/>
                    <a:gd name="connsiteY8" fmla="*/ 5639 h 1512465"/>
                    <a:gd name="connsiteX9" fmla="*/ 0 w 920571"/>
                    <a:gd name="connsiteY9" fmla="*/ 46582 h 1512465"/>
                    <a:gd name="connsiteX10" fmla="*/ 54591 w 920571"/>
                    <a:gd name="connsiteY10" fmla="*/ 73877 h 1512465"/>
                    <a:gd name="connsiteX0" fmla="*/ 54591 w 920571"/>
                    <a:gd name="connsiteY0" fmla="*/ 73877 h 1512465"/>
                    <a:gd name="connsiteX1" fmla="*/ 557422 w 920571"/>
                    <a:gd name="connsiteY1" fmla="*/ 423022 h 1512465"/>
                    <a:gd name="connsiteX2" fmla="*/ 483487 w 920571"/>
                    <a:gd name="connsiteY2" fmla="*/ 947334 h 1512465"/>
                    <a:gd name="connsiteX3" fmla="*/ 393530 w 920571"/>
                    <a:gd name="connsiteY3" fmla="*/ 1489803 h 1512465"/>
                    <a:gd name="connsiteX4" fmla="*/ 742794 w 920571"/>
                    <a:gd name="connsiteY4" fmla="*/ 1293987 h 1512465"/>
                    <a:gd name="connsiteX5" fmla="*/ 920571 w 920571"/>
                    <a:gd name="connsiteY5" fmla="*/ 735141 h 1512465"/>
                    <a:gd name="connsiteX6" fmla="*/ 846161 w 920571"/>
                    <a:gd name="connsiteY6" fmla="*/ 401424 h 1512465"/>
                    <a:gd name="connsiteX7" fmla="*/ 562762 w 920571"/>
                    <a:gd name="connsiteY7" fmla="*/ 114939 h 1512465"/>
                    <a:gd name="connsiteX8" fmla="*/ 259307 w 920571"/>
                    <a:gd name="connsiteY8" fmla="*/ 5639 h 1512465"/>
                    <a:gd name="connsiteX9" fmla="*/ 0 w 920571"/>
                    <a:gd name="connsiteY9" fmla="*/ 46582 h 1512465"/>
                    <a:gd name="connsiteX10" fmla="*/ 54591 w 920571"/>
                    <a:gd name="connsiteY10" fmla="*/ 73877 h 1512465"/>
                    <a:gd name="connsiteX0" fmla="*/ 54591 w 920571"/>
                    <a:gd name="connsiteY0" fmla="*/ 73877 h 1512464"/>
                    <a:gd name="connsiteX1" fmla="*/ 557422 w 920571"/>
                    <a:gd name="connsiteY1" fmla="*/ 423022 h 1512464"/>
                    <a:gd name="connsiteX2" fmla="*/ 443731 w 920571"/>
                    <a:gd name="connsiteY2" fmla="*/ 947334 h 1512464"/>
                    <a:gd name="connsiteX3" fmla="*/ 393530 w 920571"/>
                    <a:gd name="connsiteY3" fmla="*/ 1489803 h 1512464"/>
                    <a:gd name="connsiteX4" fmla="*/ 742794 w 920571"/>
                    <a:gd name="connsiteY4" fmla="*/ 1293987 h 1512464"/>
                    <a:gd name="connsiteX5" fmla="*/ 920571 w 920571"/>
                    <a:gd name="connsiteY5" fmla="*/ 735141 h 1512464"/>
                    <a:gd name="connsiteX6" fmla="*/ 846161 w 920571"/>
                    <a:gd name="connsiteY6" fmla="*/ 401424 h 1512464"/>
                    <a:gd name="connsiteX7" fmla="*/ 562762 w 920571"/>
                    <a:gd name="connsiteY7" fmla="*/ 114939 h 1512464"/>
                    <a:gd name="connsiteX8" fmla="*/ 259307 w 920571"/>
                    <a:gd name="connsiteY8" fmla="*/ 5639 h 1512464"/>
                    <a:gd name="connsiteX9" fmla="*/ 0 w 920571"/>
                    <a:gd name="connsiteY9" fmla="*/ 46582 h 1512464"/>
                    <a:gd name="connsiteX10" fmla="*/ 54591 w 920571"/>
                    <a:gd name="connsiteY10" fmla="*/ 73877 h 1512464"/>
                    <a:gd name="connsiteX0" fmla="*/ 54591 w 920571"/>
                    <a:gd name="connsiteY0" fmla="*/ 73877 h 1512464"/>
                    <a:gd name="connsiteX1" fmla="*/ 565373 w 920571"/>
                    <a:gd name="connsiteY1" fmla="*/ 430973 h 1512464"/>
                    <a:gd name="connsiteX2" fmla="*/ 443731 w 920571"/>
                    <a:gd name="connsiteY2" fmla="*/ 947334 h 1512464"/>
                    <a:gd name="connsiteX3" fmla="*/ 393530 w 920571"/>
                    <a:gd name="connsiteY3" fmla="*/ 1489803 h 1512464"/>
                    <a:gd name="connsiteX4" fmla="*/ 742794 w 920571"/>
                    <a:gd name="connsiteY4" fmla="*/ 1293987 h 1512464"/>
                    <a:gd name="connsiteX5" fmla="*/ 920571 w 920571"/>
                    <a:gd name="connsiteY5" fmla="*/ 735141 h 1512464"/>
                    <a:gd name="connsiteX6" fmla="*/ 846161 w 920571"/>
                    <a:gd name="connsiteY6" fmla="*/ 401424 h 1512464"/>
                    <a:gd name="connsiteX7" fmla="*/ 562762 w 920571"/>
                    <a:gd name="connsiteY7" fmla="*/ 114939 h 1512464"/>
                    <a:gd name="connsiteX8" fmla="*/ 259307 w 920571"/>
                    <a:gd name="connsiteY8" fmla="*/ 5639 h 1512464"/>
                    <a:gd name="connsiteX9" fmla="*/ 0 w 920571"/>
                    <a:gd name="connsiteY9" fmla="*/ 46582 h 1512464"/>
                    <a:gd name="connsiteX10" fmla="*/ 54591 w 920571"/>
                    <a:gd name="connsiteY10" fmla="*/ 73877 h 1512464"/>
                    <a:gd name="connsiteX0" fmla="*/ 54591 w 920571"/>
                    <a:gd name="connsiteY0" fmla="*/ 73877 h 1513029"/>
                    <a:gd name="connsiteX1" fmla="*/ 565373 w 920571"/>
                    <a:gd name="connsiteY1" fmla="*/ 430973 h 1513029"/>
                    <a:gd name="connsiteX2" fmla="*/ 475536 w 920571"/>
                    <a:gd name="connsiteY2" fmla="*/ 939382 h 1513029"/>
                    <a:gd name="connsiteX3" fmla="*/ 393530 w 920571"/>
                    <a:gd name="connsiteY3" fmla="*/ 1489803 h 1513029"/>
                    <a:gd name="connsiteX4" fmla="*/ 742794 w 920571"/>
                    <a:gd name="connsiteY4" fmla="*/ 1293987 h 1513029"/>
                    <a:gd name="connsiteX5" fmla="*/ 920571 w 920571"/>
                    <a:gd name="connsiteY5" fmla="*/ 735141 h 1513029"/>
                    <a:gd name="connsiteX6" fmla="*/ 846161 w 920571"/>
                    <a:gd name="connsiteY6" fmla="*/ 401424 h 1513029"/>
                    <a:gd name="connsiteX7" fmla="*/ 562762 w 920571"/>
                    <a:gd name="connsiteY7" fmla="*/ 114939 h 1513029"/>
                    <a:gd name="connsiteX8" fmla="*/ 259307 w 920571"/>
                    <a:gd name="connsiteY8" fmla="*/ 5639 h 1513029"/>
                    <a:gd name="connsiteX9" fmla="*/ 0 w 920571"/>
                    <a:gd name="connsiteY9" fmla="*/ 46582 h 1513029"/>
                    <a:gd name="connsiteX10" fmla="*/ 54591 w 920571"/>
                    <a:gd name="connsiteY10" fmla="*/ 73877 h 1513029"/>
                    <a:gd name="connsiteX0" fmla="*/ 54591 w 920571"/>
                    <a:gd name="connsiteY0" fmla="*/ 73877 h 1509095"/>
                    <a:gd name="connsiteX1" fmla="*/ 565373 w 920571"/>
                    <a:gd name="connsiteY1" fmla="*/ 430973 h 1509095"/>
                    <a:gd name="connsiteX2" fmla="*/ 451682 w 920571"/>
                    <a:gd name="connsiteY2" fmla="*/ 995041 h 1509095"/>
                    <a:gd name="connsiteX3" fmla="*/ 393530 w 920571"/>
                    <a:gd name="connsiteY3" fmla="*/ 1489803 h 1509095"/>
                    <a:gd name="connsiteX4" fmla="*/ 742794 w 920571"/>
                    <a:gd name="connsiteY4" fmla="*/ 1293987 h 1509095"/>
                    <a:gd name="connsiteX5" fmla="*/ 920571 w 920571"/>
                    <a:gd name="connsiteY5" fmla="*/ 735141 h 1509095"/>
                    <a:gd name="connsiteX6" fmla="*/ 846161 w 920571"/>
                    <a:gd name="connsiteY6" fmla="*/ 401424 h 1509095"/>
                    <a:gd name="connsiteX7" fmla="*/ 562762 w 920571"/>
                    <a:gd name="connsiteY7" fmla="*/ 114939 h 1509095"/>
                    <a:gd name="connsiteX8" fmla="*/ 259307 w 920571"/>
                    <a:gd name="connsiteY8" fmla="*/ 5639 h 1509095"/>
                    <a:gd name="connsiteX9" fmla="*/ 0 w 920571"/>
                    <a:gd name="connsiteY9" fmla="*/ 46582 h 1509095"/>
                    <a:gd name="connsiteX10" fmla="*/ 54591 w 920571"/>
                    <a:gd name="connsiteY10" fmla="*/ 73877 h 1509095"/>
                    <a:gd name="connsiteX0" fmla="*/ 54591 w 920571"/>
                    <a:gd name="connsiteY0" fmla="*/ 73877 h 1509095"/>
                    <a:gd name="connsiteX1" fmla="*/ 565373 w 920571"/>
                    <a:gd name="connsiteY1" fmla="*/ 430973 h 1509095"/>
                    <a:gd name="connsiteX2" fmla="*/ 602519 w 920571"/>
                    <a:gd name="connsiteY2" fmla="*/ 631774 h 1509095"/>
                    <a:gd name="connsiteX3" fmla="*/ 451682 w 920571"/>
                    <a:gd name="connsiteY3" fmla="*/ 995041 h 1509095"/>
                    <a:gd name="connsiteX4" fmla="*/ 393530 w 920571"/>
                    <a:gd name="connsiteY4" fmla="*/ 1489803 h 1509095"/>
                    <a:gd name="connsiteX5" fmla="*/ 742794 w 920571"/>
                    <a:gd name="connsiteY5" fmla="*/ 1293987 h 1509095"/>
                    <a:gd name="connsiteX6" fmla="*/ 920571 w 920571"/>
                    <a:gd name="connsiteY6" fmla="*/ 735141 h 1509095"/>
                    <a:gd name="connsiteX7" fmla="*/ 846161 w 920571"/>
                    <a:gd name="connsiteY7" fmla="*/ 401424 h 1509095"/>
                    <a:gd name="connsiteX8" fmla="*/ 562762 w 920571"/>
                    <a:gd name="connsiteY8" fmla="*/ 114939 h 1509095"/>
                    <a:gd name="connsiteX9" fmla="*/ 259307 w 920571"/>
                    <a:gd name="connsiteY9" fmla="*/ 5639 h 1509095"/>
                    <a:gd name="connsiteX10" fmla="*/ 0 w 920571"/>
                    <a:gd name="connsiteY10" fmla="*/ 46582 h 1509095"/>
                    <a:gd name="connsiteX11" fmla="*/ 54591 w 920571"/>
                    <a:gd name="connsiteY11" fmla="*/ 73877 h 1509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571" h="1509095">
                      <a:moveTo>
                        <a:pt x="54591" y="73877"/>
                      </a:moveTo>
                      <a:cubicBezTo>
                        <a:pt x="317310" y="171686"/>
                        <a:pt x="474052" y="337990"/>
                        <a:pt x="565373" y="430973"/>
                      </a:cubicBezTo>
                      <a:cubicBezTo>
                        <a:pt x="656694" y="523956"/>
                        <a:pt x="621467" y="537763"/>
                        <a:pt x="602519" y="631774"/>
                      </a:cubicBezTo>
                      <a:cubicBezTo>
                        <a:pt x="583571" y="725785"/>
                        <a:pt x="486514" y="852036"/>
                        <a:pt x="451682" y="995041"/>
                      </a:cubicBezTo>
                      <a:cubicBezTo>
                        <a:pt x="416851" y="1138046"/>
                        <a:pt x="345011" y="1439979"/>
                        <a:pt x="393530" y="1489803"/>
                      </a:cubicBezTo>
                      <a:cubicBezTo>
                        <a:pt x="442049" y="1539627"/>
                        <a:pt x="567490" y="1499277"/>
                        <a:pt x="742794" y="1293987"/>
                      </a:cubicBezTo>
                      <a:cubicBezTo>
                        <a:pt x="918098" y="1088697"/>
                        <a:pt x="920571" y="853421"/>
                        <a:pt x="920571" y="735141"/>
                      </a:cubicBezTo>
                      <a:cubicBezTo>
                        <a:pt x="920571" y="616861"/>
                        <a:pt x="905796" y="504791"/>
                        <a:pt x="846161" y="401424"/>
                      </a:cubicBezTo>
                      <a:cubicBezTo>
                        <a:pt x="786526" y="298057"/>
                        <a:pt x="660571" y="180903"/>
                        <a:pt x="562762" y="114939"/>
                      </a:cubicBezTo>
                      <a:cubicBezTo>
                        <a:pt x="464953" y="48975"/>
                        <a:pt x="353101" y="17032"/>
                        <a:pt x="259307" y="5639"/>
                      </a:cubicBezTo>
                      <a:cubicBezTo>
                        <a:pt x="165513" y="-5754"/>
                        <a:pt x="59140" y="-3460"/>
                        <a:pt x="0" y="46582"/>
                      </a:cubicBezTo>
                      <a:lnTo>
                        <a:pt x="54591" y="73877"/>
                      </a:lnTo>
                      <a:close/>
                    </a:path>
                  </a:pathLst>
                </a:cu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0" name="Forme libre 37">
                  <a:extLst>
                    <a:ext uri="{FF2B5EF4-FFF2-40B4-BE49-F238E27FC236}">
                      <a16:creationId xmlns:a16="http://schemas.microsoft.com/office/drawing/2014/main" id="{9AD94F6A-98CA-BF17-D014-C6B39BA681A8}"/>
                    </a:ext>
                  </a:extLst>
                </p:cNvPr>
                <p:cNvSpPr/>
                <p:nvPr/>
              </p:nvSpPr>
              <p:spPr>
                <a:xfrm>
                  <a:off x="3173546" y="5016085"/>
                  <a:ext cx="685920" cy="937613"/>
                </a:xfrm>
                <a:custGeom>
                  <a:avLst/>
                  <a:gdLst>
                    <a:gd name="connsiteX0" fmla="*/ 87935 w 722559"/>
                    <a:gd name="connsiteY0" fmla="*/ 11 h 937545"/>
                    <a:gd name="connsiteX1" fmla="*/ 175400 w 722559"/>
                    <a:gd name="connsiteY1" fmla="*/ 151086 h 937545"/>
                    <a:gd name="connsiteX2" fmla="*/ 215156 w 722559"/>
                    <a:gd name="connsiteY2" fmla="*/ 222647 h 937545"/>
                    <a:gd name="connsiteX3" fmla="*/ 207205 w 722559"/>
                    <a:gd name="connsiteY3" fmla="*/ 318063 h 937545"/>
                    <a:gd name="connsiteX4" fmla="*/ 246962 w 722559"/>
                    <a:gd name="connsiteY4" fmla="*/ 405527 h 937545"/>
                    <a:gd name="connsiteX5" fmla="*/ 239010 w 722559"/>
                    <a:gd name="connsiteY5" fmla="*/ 492992 h 937545"/>
                    <a:gd name="connsiteX6" fmla="*/ 453695 w 722559"/>
                    <a:gd name="connsiteY6" fmla="*/ 747433 h 937545"/>
                    <a:gd name="connsiteX7" fmla="*/ 708137 w 722559"/>
                    <a:gd name="connsiteY7" fmla="*/ 914411 h 937545"/>
                    <a:gd name="connsiteX8" fmla="*/ 660429 w 722559"/>
                    <a:gd name="connsiteY8" fmla="*/ 930313 h 937545"/>
                    <a:gd name="connsiteX9" fmla="*/ 405988 w 722559"/>
                    <a:gd name="connsiteY9" fmla="*/ 858752 h 937545"/>
                    <a:gd name="connsiteX10" fmla="*/ 143595 w 722559"/>
                    <a:gd name="connsiteY10" fmla="*/ 620213 h 937545"/>
                    <a:gd name="connsiteX11" fmla="*/ 87935 w 722559"/>
                    <a:gd name="connsiteY11" fmla="*/ 453235 h 937545"/>
                    <a:gd name="connsiteX12" fmla="*/ 471 w 722559"/>
                    <a:gd name="connsiteY12" fmla="*/ 159037 h 937545"/>
                    <a:gd name="connsiteX13" fmla="*/ 87935 w 722559"/>
                    <a:gd name="connsiteY13" fmla="*/ 11 h 937545"/>
                    <a:gd name="connsiteX0" fmla="*/ 87975 w 722599"/>
                    <a:gd name="connsiteY0" fmla="*/ 11 h 937545"/>
                    <a:gd name="connsiteX1" fmla="*/ 175440 w 722599"/>
                    <a:gd name="connsiteY1" fmla="*/ 151086 h 937545"/>
                    <a:gd name="connsiteX2" fmla="*/ 215196 w 722599"/>
                    <a:gd name="connsiteY2" fmla="*/ 222647 h 937545"/>
                    <a:gd name="connsiteX3" fmla="*/ 207245 w 722599"/>
                    <a:gd name="connsiteY3" fmla="*/ 318063 h 937545"/>
                    <a:gd name="connsiteX4" fmla="*/ 247002 w 722599"/>
                    <a:gd name="connsiteY4" fmla="*/ 405527 h 937545"/>
                    <a:gd name="connsiteX5" fmla="*/ 239050 w 722599"/>
                    <a:gd name="connsiteY5" fmla="*/ 492992 h 937545"/>
                    <a:gd name="connsiteX6" fmla="*/ 453735 w 722599"/>
                    <a:gd name="connsiteY6" fmla="*/ 747433 h 937545"/>
                    <a:gd name="connsiteX7" fmla="*/ 708177 w 722599"/>
                    <a:gd name="connsiteY7" fmla="*/ 914411 h 937545"/>
                    <a:gd name="connsiteX8" fmla="*/ 660469 w 722599"/>
                    <a:gd name="connsiteY8" fmla="*/ 930313 h 937545"/>
                    <a:gd name="connsiteX9" fmla="*/ 406028 w 722599"/>
                    <a:gd name="connsiteY9" fmla="*/ 858752 h 937545"/>
                    <a:gd name="connsiteX10" fmla="*/ 143635 w 722599"/>
                    <a:gd name="connsiteY10" fmla="*/ 620213 h 937545"/>
                    <a:gd name="connsiteX11" fmla="*/ 56170 w 722599"/>
                    <a:gd name="connsiteY11" fmla="*/ 445284 h 937545"/>
                    <a:gd name="connsiteX12" fmla="*/ 511 w 722599"/>
                    <a:gd name="connsiteY12" fmla="*/ 159037 h 937545"/>
                    <a:gd name="connsiteX13" fmla="*/ 87975 w 722599"/>
                    <a:gd name="connsiteY13" fmla="*/ 11 h 937545"/>
                    <a:gd name="connsiteX0" fmla="*/ 51296 w 685920"/>
                    <a:gd name="connsiteY0" fmla="*/ 79 h 937613"/>
                    <a:gd name="connsiteX1" fmla="*/ 138761 w 685920"/>
                    <a:gd name="connsiteY1" fmla="*/ 151154 h 937613"/>
                    <a:gd name="connsiteX2" fmla="*/ 178517 w 685920"/>
                    <a:gd name="connsiteY2" fmla="*/ 222715 h 937613"/>
                    <a:gd name="connsiteX3" fmla="*/ 170566 w 685920"/>
                    <a:gd name="connsiteY3" fmla="*/ 318131 h 937613"/>
                    <a:gd name="connsiteX4" fmla="*/ 210323 w 685920"/>
                    <a:gd name="connsiteY4" fmla="*/ 405595 h 937613"/>
                    <a:gd name="connsiteX5" fmla="*/ 202371 w 685920"/>
                    <a:gd name="connsiteY5" fmla="*/ 493060 h 937613"/>
                    <a:gd name="connsiteX6" fmla="*/ 417056 w 685920"/>
                    <a:gd name="connsiteY6" fmla="*/ 747501 h 937613"/>
                    <a:gd name="connsiteX7" fmla="*/ 671498 w 685920"/>
                    <a:gd name="connsiteY7" fmla="*/ 914479 h 937613"/>
                    <a:gd name="connsiteX8" fmla="*/ 623790 w 685920"/>
                    <a:gd name="connsiteY8" fmla="*/ 930381 h 937613"/>
                    <a:gd name="connsiteX9" fmla="*/ 369349 w 685920"/>
                    <a:gd name="connsiteY9" fmla="*/ 858820 h 937613"/>
                    <a:gd name="connsiteX10" fmla="*/ 106956 w 685920"/>
                    <a:gd name="connsiteY10" fmla="*/ 620281 h 937613"/>
                    <a:gd name="connsiteX11" fmla="*/ 19491 w 685920"/>
                    <a:gd name="connsiteY11" fmla="*/ 445352 h 937613"/>
                    <a:gd name="connsiteX12" fmla="*/ 3588 w 685920"/>
                    <a:gd name="connsiteY12" fmla="*/ 135251 h 937613"/>
                    <a:gd name="connsiteX13" fmla="*/ 51296 w 685920"/>
                    <a:gd name="connsiteY13" fmla="*/ 79 h 93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5920" h="937613">
                      <a:moveTo>
                        <a:pt x="51296" y="79"/>
                      </a:moveTo>
                      <a:cubicBezTo>
                        <a:pt x="73825" y="2729"/>
                        <a:pt x="117558" y="114048"/>
                        <a:pt x="138761" y="151154"/>
                      </a:cubicBezTo>
                      <a:cubicBezTo>
                        <a:pt x="159964" y="188260"/>
                        <a:pt x="173216" y="194886"/>
                        <a:pt x="178517" y="222715"/>
                      </a:cubicBezTo>
                      <a:cubicBezTo>
                        <a:pt x="183818" y="250544"/>
                        <a:pt x="165265" y="287651"/>
                        <a:pt x="170566" y="318131"/>
                      </a:cubicBezTo>
                      <a:cubicBezTo>
                        <a:pt x="175867" y="348611"/>
                        <a:pt x="205022" y="376440"/>
                        <a:pt x="210323" y="405595"/>
                      </a:cubicBezTo>
                      <a:cubicBezTo>
                        <a:pt x="215624" y="434750"/>
                        <a:pt x="167916" y="436076"/>
                        <a:pt x="202371" y="493060"/>
                      </a:cubicBezTo>
                      <a:cubicBezTo>
                        <a:pt x="236826" y="550044"/>
                        <a:pt x="338868" y="677265"/>
                        <a:pt x="417056" y="747501"/>
                      </a:cubicBezTo>
                      <a:cubicBezTo>
                        <a:pt x="495244" y="817737"/>
                        <a:pt x="637042" y="883999"/>
                        <a:pt x="671498" y="914479"/>
                      </a:cubicBezTo>
                      <a:cubicBezTo>
                        <a:pt x="705954" y="944959"/>
                        <a:pt x="674148" y="939657"/>
                        <a:pt x="623790" y="930381"/>
                      </a:cubicBezTo>
                      <a:cubicBezTo>
                        <a:pt x="573432" y="921105"/>
                        <a:pt x="455488" y="910503"/>
                        <a:pt x="369349" y="858820"/>
                      </a:cubicBezTo>
                      <a:cubicBezTo>
                        <a:pt x="283210" y="807137"/>
                        <a:pt x="165266" y="689192"/>
                        <a:pt x="106956" y="620281"/>
                      </a:cubicBezTo>
                      <a:cubicBezTo>
                        <a:pt x="48646" y="551370"/>
                        <a:pt x="43345" y="522214"/>
                        <a:pt x="19491" y="445352"/>
                      </a:cubicBezTo>
                      <a:cubicBezTo>
                        <a:pt x="-4363" y="368490"/>
                        <a:pt x="-1713" y="209463"/>
                        <a:pt x="3588" y="135251"/>
                      </a:cubicBezTo>
                      <a:cubicBezTo>
                        <a:pt x="8889" y="61039"/>
                        <a:pt x="28767" y="-2571"/>
                        <a:pt x="51296" y="79"/>
                      </a:cubicBezTo>
                      <a:close/>
                    </a:path>
                  </a:pathLst>
                </a:cu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 name="Ellipse 50">
                  <a:extLst>
                    <a:ext uri="{FF2B5EF4-FFF2-40B4-BE49-F238E27FC236}">
                      <a16:creationId xmlns:a16="http://schemas.microsoft.com/office/drawing/2014/main" id="{E9DA8795-9F70-7A81-E120-8875B410416B}"/>
                    </a:ext>
                  </a:extLst>
                </p:cNvPr>
                <p:cNvSpPr/>
                <p:nvPr/>
              </p:nvSpPr>
              <p:spPr>
                <a:xfrm>
                  <a:off x="4499992" y="5455752"/>
                  <a:ext cx="378833" cy="29127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71" name="Forme libre 29">
                <a:extLst>
                  <a:ext uri="{FF2B5EF4-FFF2-40B4-BE49-F238E27FC236}">
                    <a16:creationId xmlns:a16="http://schemas.microsoft.com/office/drawing/2014/main" id="{D5861CFA-5C9B-1509-1B68-6185DAD236E7}"/>
                  </a:ext>
                </a:extLst>
              </p:cNvPr>
              <p:cNvSpPr/>
              <p:nvPr/>
            </p:nvSpPr>
            <p:spPr>
              <a:xfrm>
                <a:off x="9707407" y="6846493"/>
                <a:ext cx="1745359" cy="1646876"/>
              </a:xfrm>
              <a:custGeom>
                <a:avLst/>
                <a:gdLst>
                  <a:gd name="connsiteX0" fmla="*/ 1480329 w 1774475"/>
                  <a:gd name="connsiteY0" fmla="*/ 512604 h 1705365"/>
                  <a:gd name="connsiteX1" fmla="*/ 1217936 w 1774475"/>
                  <a:gd name="connsiteY1" fmla="*/ 130941 h 1705365"/>
                  <a:gd name="connsiteX2" fmla="*/ 629539 w 1774475"/>
                  <a:gd name="connsiteY2" fmla="*/ 3720 h 1705365"/>
                  <a:gd name="connsiteX3" fmla="*/ 239925 w 1774475"/>
                  <a:gd name="connsiteY3" fmla="*/ 250211 h 1705365"/>
                  <a:gd name="connsiteX4" fmla="*/ 25240 w 1774475"/>
                  <a:gd name="connsiteY4" fmla="*/ 679581 h 1705365"/>
                  <a:gd name="connsiteX5" fmla="*/ 80899 w 1774475"/>
                  <a:gd name="connsiteY5" fmla="*/ 1307734 h 1705365"/>
                  <a:gd name="connsiteX6" fmla="*/ 709052 w 1774475"/>
                  <a:gd name="connsiteY6" fmla="*/ 1705299 h 1705365"/>
                  <a:gd name="connsiteX7" fmla="*/ 1742722 w 1774475"/>
                  <a:gd name="connsiteY7" fmla="*/ 1331588 h 1705365"/>
                  <a:gd name="connsiteX8" fmla="*/ 1480329 w 1774475"/>
                  <a:gd name="connsiteY8" fmla="*/ 512604 h 1705365"/>
                  <a:gd name="connsiteX0" fmla="*/ 1458651 w 1752797"/>
                  <a:gd name="connsiteY0" fmla="*/ 512604 h 1705365"/>
                  <a:gd name="connsiteX1" fmla="*/ 1196258 w 1752797"/>
                  <a:gd name="connsiteY1" fmla="*/ 130941 h 1705365"/>
                  <a:gd name="connsiteX2" fmla="*/ 607861 w 1752797"/>
                  <a:gd name="connsiteY2" fmla="*/ 3720 h 1705365"/>
                  <a:gd name="connsiteX3" fmla="*/ 218247 w 1752797"/>
                  <a:gd name="connsiteY3" fmla="*/ 250211 h 1705365"/>
                  <a:gd name="connsiteX4" fmla="*/ 3562 w 1752797"/>
                  <a:gd name="connsiteY4" fmla="*/ 679581 h 1705365"/>
                  <a:gd name="connsiteX5" fmla="*/ 130783 w 1752797"/>
                  <a:gd name="connsiteY5" fmla="*/ 1323636 h 1705365"/>
                  <a:gd name="connsiteX6" fmla="*/ 687374 w 1752797"/>
                  <a:gd name="connsiteY6" fmla="*/ 1705299 h 1705365"/>
                  <a:gd name="connsiteX7" fmla="*/ 1721044 w 1752797"/>
                  <a:gd name="connsiteY7" fmla="*/ 1331588 h 1705365"/>
                  <a:gd name="connsiteX8" fmla="*/ 1458651 w 1752797"/>
                  <a:gd name="connsiteY8" fmla="*/ 512604 h 1705365"/>
                  <a:gd name="connsiteX0" fmla="*/ 1460339 w 1747184"/>
                  <a:gd name="connsiteY0" fmla="*/ 512604 h 1641780"/>
                  <a:gd name="connsiteX1" fmla="*/ 1197946 w 1747184"/>
                  <a:gd name="connsiteY1" fmla="*/ 130941 h 1641780"/>
                  <a:gd name="connsiteX2" fmla="*/ 609549 w 1747184"/>
                  <a:gd name="connsiteY2" fmla="*/ 3720 h 1641780"/>
                  <a:gd name="connsiteX3" fmla="*/ 219935 w 1747184"/>
                  <a:gd name="connsiteY3" fmla="*/ 250211 h 1641780"/>
                  <a:gd name="connsiteX4" fmla="*/ 5250 w 1747184"/>
                  <a:gd name="connsiteY4" fmla="*/ 679581 h 1641780"/>
                  <a:gd name="connsiteX5" fmla="*/ 132471 w 1747184"/>
                  <a:gd name="connsiteY5" fmla="*/ 1323636 h 1641780"/>
                  <a:gd name="connsiteX6" fmla="*/ 808331 w 1747184"/>
                  <a:gd name="connsiteY6" fmla="*/ 1641689 h 1641780"/>
                  <a:gd name="connsiteX7" fmla="*/ 1722732 w 1747184"/>
                  <a:gd name="connsiteY7" fmla="*/ 1331588 h 1641780"/>
                  <a:gd name="connsiteX8" fmla="*/ 1460339 w 1747184"/>
                  <a:gd name="connsiteY8" fmla="*/ 512604 h 1641780"/>
                  <a:gd name="connsiteX0" fmla="*/ 1460339 w 1738949"/>
                  <a:gd name="connsiteY0" fmla="*/ 512604 h 1644010"/>
                  <a:gd name="connsiteX1" fmla="*/ 1197946 w 1738949"/>
                  <a:gd name="connsiteY1" fmla="*/ 130941 h 1644010"/>
                  <a:gd name="connsiteX2" fmla="*/ 609549 w 1738949"/>
                  <a:gd name="connsiteY2" fmla="*/ 3720 h 1644010"/>
                  <a:gd name="connsiteX3" fmla="*/ 219935 w 1738949"/>
                  <a:gd name="connsiteY3" fmla="*/ 250211 h 1644010"/>
                  <a:gd name="connsiteX4" fmla="*/ 5250 w 1738949"/>
                  <a:gd name="connsiteY4" fmla="*/ 679581 h 1644010"/>
                  <a:gd name="connsiteX5" fmla="*/ 132471 w 1738949"/>
                  <a:gd name="connsiteY5" fmla="*/ 1323636 h 1644010"/>
                  <a:gd name="connsiteX6" fmla="*/ 808331 w 1738949"/>
                  <a:gd name="connsiteY6" fmla="*/ 1641689 h 1644010"/>
                  <a:gd name="connsiteX7" fmla="*/ 1611413 w 1738949"/>
                  <a:gd name="connsiteY7" fmla="*/ 1387247 h 1644010"/>
                  <a:gd name="connsiteX8" fmla="*/ 1722732 w 1738949"/>
                  <a:gd name="connsiteY8" fmla="*/ 1331588 h 1644010"/>
                  <a:gd name="connsiteX9" fmla="*/ 1460339 w 1738949"/>
                  <a:gd name="connsiteY9" fmla="*/ 512604 h 1644010"/>
                  <a:gd name="connsiteX0" fmla="*/ 1460339 w 1728011"/>
                  <a:gd name="connsiteY0" fmla="*/ 512604 h 1644010"/>
                  <a:gd name="connsiteX1" fmla="*/ 1197946 w 1728011"/>
                  <a:gd name="connsiteY1" fmla="*/ 130941 h 1644010"/>
                  <a:gd name="connsiteX2" fmla="*/ 609549 w 1728011"/>
                  <a:gd name="connsiteY2" fmla="*/ 3720 h 1644010"/>
                  <a:gd name="connsiteX3" fmla="*/ 219935 w 1728011"/>
                  <a:gd name="connsiteY3" fmla="*/ 250211 h 1644010"/>
                  <a:gd name="connsiteX4" fmla="*/ 5250 w 1728011"/>
                  <a:gd name="connsiteY4" fmla="*/ 679581 h 1644010"/>
                  <a:gd name="connsiteX5" fmla="*/ 132471 w 1728011"/>
                  <a:gd name="connsiteY5" fmla="*/ 1323636 h 1644010"/>
                  <a:gd name="connsiteX6" fmla="*/ 808331 w 1728011"/>
                  <a:gd name="connsiteY6" fmla="*/ 1641689 h 1644010"/>
                  <a:gd name="connsiteX7" fmla="*/ 1611413 w 1728011"/>
                  <a:gd name="connsiteY7" fmla="*/ 1387247 h 1644010"/>
                  <a:gd name="connsiteX8" fmla="*/ 1706829 w 1728011"/>
                  <a:gd name="connsiteY8" fmla="*/ 1116903 h 1644010"/>
                  <a:gd name="connsiteX9" fmla="*/ 1460339 w 1728011"/>
                  <a:gd name="connsiteY9" fmla="*/ 512604 h 1644010"/>
                  <a:gd name="connsiteX0" fmla="*/ 1460339 w 1745359"/>
                  <a:gd name="connsiteY0" fmla="*/ 512604 h 1644010"/>
                  <a:gd name="connsiteX1" fmla="*/ 1197946 w 1745359"/>
                  <a:gd name="connsiteY1" fmla="*/ 130941 h 1644010"/>
                  <a:gd name="connsiteX2" fmla="*/ 609549 w 1745359"/>
                  <a:gd name="connsiteY2" fmla="*/ 3720 h 1644010"/>
                  <a:gd name="connsiteX3" fmla="*/ 219935 w 1745359"/>
                  <a:gd name="connsiteY3" fmla="*/ 250211 h 1644010"/>
                  <a:gd name="connsiteX4" fmla="*/ 5250 w 1745359"/>
                  <a:gd name="connsiteY4" fmla="*/ 679581 h 1644010"/>
                  <a:gd name="connsiteX5" fmla="*/ 132471 w 1745359"/>
                  <a:gd name="connsiteY5" fmla="*/ 1323636 h 1644010"/>
                  <a:gd name="connsiteX6" fmla="*/ 808331 w 1745359"/>
                  <a:gd name="connsiteY6" fmla="*/ 1641689 h 1644010"/>
                  <a:gd name="connsiteX7" fmla="*/ 1611413 w 1745359"/>
                  <a:gd name="connsiteY7" fmla="*/ 1387247 h 1644010"/>
                  <a:gd name="connsiteX8" fmla="*/ 1706829 w 1745359"/>
                  <a:gd name="connsiteY8" fmla="*/ 1116903 h 1644010"/>
                  <a:gd name="connsiteX9" fmla="*/ 1460339 w 1745359"/>
                  <a:gd name="connsiteY9" fmla="*/ 512604 h 1644010"/>
                  <a:gd name="connsiteX0" fmla="*/ 1460339 w 1745359"/>
                  <a:gd name="connsiteY0" fmla="*/ 515470 h 1646876"/>
                  <a:gd name="connsiteX1" fmla="*/ 1102530 w 1745359"/>
                  <a:gd name="connsiteY1" fmla="*/ 109953 h 1646876"/>
                  <a:gd name="connsiteX2" fmla="*/ 609549 w 1745359"/>
                  <a:gd name="connsiteY2" fmla="*/ 6586 h 1646876"/>
                  <a:gd name="connsiteX3" fmla="*/ 219935 w 1745359"/>
                  <a:gd name="connsiteY3" fmla="*/ 253077 h 1646876"/>
                  <a:gd name="connsiteX4" fmla="*/ 5250 w 1745359"/>
                  <a:gd name="connsiteY4" fmla="*/ 682447 h 1646876"/>
                  <a:gd name="connsiteX5" fmla="*/ 132471 w 1745359"/>
                  <a:gd name="connsiteY5" fmla="*/ 1326502 h 1646876"/>
                  <a:gd name="connsiteX6" fmla="*/ 808331 w 1745359"/>
                  <a:gd name="connsiteY6" fmla="*/ 1644555 h 1646876"/>
                  <a:gd name="connsiteX7" fmla="*/ 1611413 w 1745359"/>
                  <a:gd name="connsiteY7" fmla="*/ 1390113 h 1646876"/>
                  <a:gd name="connsiteX8" fmla="*/ 1706829 w 1745359"/>
                  <a:gd name="connsiteY8" fmla="*/ 1119769 h 1646876"/>
                  <a:gd name="connsiteX9" fmla="*/ 1460339 w 1745359"/>
                  <a:gd name="connsiteY9" fmla="*/ 515470 h 164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5359" h="1646876">
                    <a:moveTo>
                      <a:pt x="1460339" y="515470"/>
                    </a:moveTo>
                    <a:cubicBezTo>
                      <a:pt x="1359623" y="347167"/>
                      <a:pt x="1244328" y="194767"/>
                      <a:pt x="1102530" y="109953"/>
                    </a:cubicBezTo>
                    <a:cubicBezTo>
                      <a:pt x="960732" y="25139"/>
                      <a:pt x="756648" y="-17268"/>
                      <a:pt x="609549" y="6586"/>
                    </a:cubicBezTo>
                    <a:cubicBezTo>
                      <a:pt x="462450" y="30440"/>
                      <a:pt x="320651" y="140433"/>
                      <a:pt x="219935" y="253077"/>
                    </a:cubicBezTo>
                    <a:cubicBezTo>
                      <a:pt x="119218" y="365720"/>
                      <a:pt x="19827" y="503543"/>
                      <a:pt x="5250" y="682447"/>
                    </a:cubicBezTo>
                    <a:cubicBezTo>
                      <a:pt x="-9327" y="861351"/>
                      <a:pt x="-1376" y="1166151"/>
                      <a:pt x="132471" y="1326502"/>
                    </a:cubicBezTo>
                    <a:cubicBezTo>
                      <a:pt x="266318" y="1486853"/>
                      <a:pt x="575093" y="1616725"/>
                      <a:pt x="808331" y="1644555"/>
                    </a:cubicBezTo>
                    <a:cubicBezTo>
                      <a:pt x="1041569" y="1672385"/>
                      <a:pt x="1459013" y="1441796"/>
                      <a:pt x="1611413" y="1390113"/>
                    </a:cubicBezTo>
                    <a:cubicBezTo>
                      <a:pt x="1763813" y="1338430"/>
                      <a:pt x="1771765" y="1289397"/>
                      <a:pt x="1706829" y="1119769"/>
                    </a:cubicBezTo>
                    <a:cubicBezTo>
                      <a:pt x="1641893" y="950141"/>
                      <a:pt x="1561055" y="683773"/>
                      <a:pt x="1460339" y="515470"/>
                    </a:cubicBezTo>
                    <a:close/>
                  </a:path>
                </a:pathLst>
              </a:custGeom>
              <a:noFill/>
              <a:ln w="381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72" name="Connecteur droit avec flèche 71">
                <a:extLst>
                  <a:ext uri="{FF2B5EF4-FFF2-40B4-BE49-F238E27FC236}">
                    <a16:creationId xmlns:a16="http://schemas.microsoft.com/office/drawing/2014/main" id="{4E91ACCA-24AA-CFEF-2D23-F62FAAED85AF}"/>
                  </a:ext>
                </a:extLst>
              </p:cNvPr>
              <p:cNvCxnSpPr>
                <a:stCxn id="51" idx="6"/>
              </p:cNvCxnSpPr>
              <p:nvPr/>
            </p:nvCxnSpPr>
            <p:spPr>
              <a:xfrm flipH="1" flipV="1">
                <a:off x="10433407" y="7711989"/>
                <a:ext cx="1019359" cy="373830"/>
              </a:xfrm>
              <a:prstGeom prst="straightConnector1">
                <a:avLst/>
              </a:prstGeom>
              <a:ln w="38100">
                <a:solidFill>
                  <a:srgbClr val="FF0000"/>
                </a:solidFill>
                <a:headEnd type="oval"/>
                <a:tailEnd type="arrow"/>
              </a:ln>
            </p:spPr>
            <p:style>
              <a:lnRef idx="1">
                <a:schemeClr val="accent1"/>
              </a:lnRef>
              <a:fillRef idx="0">
                <a:schemeClr val="accent1"/>
              </a:fillRef>
              <a:effectRef idx="0">
                <a:schemeClr val="accent1"/>
              </a:effectRef>
              <a:fontRef idx="minor">
                <a:schemeClr val="tx1"/>
              </a:fontRef>
            </p:style>
          </p:cxnSp>
          <p:sp>
            <p:nvSpPr>
              <p:cNvPr id="73" name="Forme libre 1">
                <a:extLst>
                  <a:ext uri="{FF2B5EF4-FFF2-40B4-BE49-F238E27FC236}">
                    <a16:creationId xmlns:a16="http://schemas.microsoft.com/office/drawing/2014/main" id="{D47F58E4-DA76-2595-1E2D-6F42112724E9}"/>
                  </a:ext>
                </a:extLst>
              </p:cNvPr>
              <p:cNvSpPr/>
              <p:nvPr/>
            </p:nvSpPr>
            <p:spPr>
              <a:xfrm>
                <a:off x="9475897" y="6660586"/>
                <a:ext cx="1173709" cy="1187356"/>
              </a:xfrm>
              <a:custGeom>
                <a:avLst/>
                <a:gdLst>
                  <a:gd name="connsiteX0" fmla="*/ 1187356 w 1187356"/>
                  <a:gd name="connsiteY0" fmla="*/ 0 h 1078174"/>
                  <a:gd name="connsiteX1" fmla="*/ 423081 w 1187356"/>
                  <a:gd name="connsiteY1" fmla="*/ 423081 h 1078174"/>
                  <a:gd name="connsiteX2" fmla="*/ 0 w 1187356"/>
                  <a:gd name="connsiteY2" fmla="*/ 1078174 h 1078174"/>
                  <a:gd name="connsiteX0" fmla="*/ 1173709 w 1173709"/>
                  <a:gd name="connsiteY0" fmla="*/ 0 h 1187356"/>
                  <a:gd name="connsiteX1" fmla="*/ 409434 w 1173709"/>
                  <a:gd name="connsiteY1" fmla="*/ 423081 h 1187356"/>
                  <a:gd name="connsiteX2" fmla="*/ 0 w 1173709"/>
                  <a:gd name="connsiteY2" fmla="*/ 1187356 h 1187356"/>
                </a:gdLst>
                <a:ahLst/>
                <a:cxnLst>
                  <a:cxn ang="0">
                    <a:pos x="connsiteX0" y="connsiteY0"/>
                  </a:cxn>
                  <a:cxn ang="0">
                    <a:pos x="connsiteX1" y="connsiteY1"/>
                  </a:cxn>
                  <a:cxn ang="0">
                    <a:pos x="connsiteX2" y="connsiteY2"/>
                  </a:cxn>
                </a:cxnLst>
                <a:rect l="l" t="t" r="r" b="b"/>
                <a:pathLst>
                  <a:path w="1173709" h="1187356">
                    <a:moveTo>
                      <a:pt x="1173709" y="0"/>
                    </a:moveTo>
                    <a:lnTo>
                      <a:pt x="409434" y="423081"/>
                    </a:lnTo>
                    <a:lnTo>
                      <a:pt x="0" y="1187356"/>
                    </a:lnTo>
                  </a:path>
                </a:pathLst>
              </a:custGeom>
              <a:noFill/>
              <a:ln>
                <a:solidFill>
                  <a:srgbClr val="FF0000"/>
                </a:solidFill>
                <a:headEnd type="triangl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4" name="Forme libre 31">
                <a:extLst>
                  <a:ext uri="{FF2B5EF4-FFF2-40B4-BE49-F238E27FC236}">
                    <a16:creationId xmlns:a16="http://schemas.microsoft.com/office/drawing/2014/main" id="{F2265875-6389-8AF1-86BF-E0DEBCE0D4D2}"/>
                  </a:ext>
                </a:extLst>
              </p:cNvPr>
              <p:cNvSpPr/>
              <p:nvPr/>
            </p:nvSpPr>
            <p:spPr>
              <a:xfrm rot="9699929">
                <a:off x="10000817" y="6916806"/>
                <a:ext cx="1341215" cy="1649440"/>
              </a:xfrm>
              <a:custGeom>
                <a:avLst/>
                <a:gdLst>
                  <a:gd name="connsiteX0" fmla="*/ 1187356 w 1187356"/>
                  <a:gd name="connsiteY0" fmla="*/ 0 h 1078174"/>
                  <a:gd name="connsiteX1" fmla="*/ 423081 w 1187356"/>
                  <a:gd name="connsiteY1" fmla="*/ 423081 h 1078174"/>
                  <a:gd name="connsiteX2" fmla="*/ 0 w 1187356"/>
                  <a:gd name="connsiteY2" fmla="*/ 1078174 h 1078174"/>
                  <a:gd name="connsiteX0" fmla="*/ 1173709 w 1173709"/>
                  <a:gd name="connsiteY0" fmla="*/ 0 h 1187356"/>
                  <a:gd name="connsiteX1" fmla="*/ 409434 w 1173709"/>
                  <a:gd name="connsiteY1" fmla="*/ 423081 h 1187356"/>
                  <a:gd name="connsiteX2" fmla="*/ 0 w 1173709"/>
                  <a:gd name="connsiteY2" fmla="*/ 1187356 h 1187356"/>
                  <a:gd name="connsiteX0" fmla="*/ 797410 w 797410"/>
                  <a:gd name="connsiteY0" fmla="*/ 0 h 1657119"/>
                  <a:gd name="connsiteX1" fmla="*/ 33135 w 797410"/>
                  <a:gd name="connsiteY1" fmla="*/ 423081 h 1657119"/>
                  <a:gd name="connsiteX2" fmla="*/ 0 w 797410"/>
                  <a:gd name="connsiteY2" fmla="*/ 1657119 h 1657119"/>
                  <a:gd name="connsiteX0" fmla="*/ 1156007 w 1156007"/>
                  <a:gd name="connsiteY0" fmla="*/ 0 h 1437641"/>
                  <a:gd name="connsiteX1" fmla="*/ 33135 w 1156007"/>
                  <a:gd name="connsiteY1" fmla="*/ 203603 h 1437641"/>
                  <a:gd name="connsiteX2" fmla="*/ 0 w 1156007"/>
                  <a:gd name="connsiteY2" fmla="*/ 1437641 h 1437641"/>
                  <a:gd name="connsiteX0" fmla="*/ 1156007 w 1156007"/>
                  <a:gd name="connsiteY0" fmla="*/ 0 h 1437641"/>
                  <a:gd name="connsiteX1" fmla="*/ 7149 w 1156007"/>
                  <a:gd name="connsiteY1" fmla="*/ 151858 h 1437641"/>
                  <a:gd name="connsiteX2" fmla="*/ 0 w 1156007"/>
                  <a:gd name="connsiteY2" fmla="*/ 1437641 h 1437641"/>
                  <a:gd name="connsiteX0" fmla="*/ 1337224 w 1337224"/>
                  <a:gd name="connsiteY0" fmla="*/ 0 h 1463853"/>
                  <a:gd name="connsiteX1" fmla="*/ 7149 w 1337224"/>
                  <a:gd name="connsiteY1" fmla="*/ 178070 h 1463853"/>
                  <a:gd name="connsiteX2" fmla="*/ 0 w 1337224"/>
                  <a:gd name="connsiteY2" fmla="*/ 1463853 h 1463853"/>
                  <a:gd name="connsiteX0" fmla="*/ 1341215 w 1341215"/>
                  <a:gd name="connsiteY0" fmla="*/ 0 h 1649440"/>
                  <a:gd name="connsiteX1" fmla="*/ 11140 w 1341215"/>
                  <a:gd name="connsiteY1" fmla="*/ 178070 h 1649440"/>
                  <a:gd name="connsiteX2" fmla="*/ 0 w 1341215"/>
                  <a:gd name="connsiteY2" fmla="*/ 1649440 h 1649440"/>
                </a:gdLst>
                <a:ahLst/>
                <a:cxnLst>
                  <a:cxn ang="0">
                    <a:pos x="connsiteX0" y="connsiteY0"/>
                  </a:cxn>
                  <a:cxn ang="0">
                    <a:pos x="connsiteX1" y="connsiteY1"/>
                  </a:cxn>
                  <a:cxn ang="0">
                    <a:pos x="connsiteX2" y="connsiteY2"/>
                  </a:cxn>
                </a:cxnLst>
                <a:rect l="l" t="t" r="r" b="b"/>
                <a:pathLst>
                  <a:path w="1341215" h="1649440">
                    <a:moveTo>
                      <a:pt x="1341215" y="0"/>
                    </a:moveTo>
                    <a:lnTo>
                      <a:pt x="11140" y="178070"/>
                    </a:lnTo>
                    <a:cubicBezTo>
                      <a:pt x="7427" y="668527"/>
                      <a:pt x="3713" y="1158983"/>
                      <a:pt x="0" y="1649440"/>
                    </a:cubicBezTo>
                  </a:path>
                </a:pathLst>
              </a:custGeom>
              <a:noFill/>
              <a:ln>
                <a:solidFill>
                  <a:srgbClr val="FF0000"/>
                </a:solidFill>
                <a:headEnd type="triangl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20" name="ZoneTexte 119">
              <a:extLst>
                <a:ext uri="{FF2B5EF4-FFF2-40B4-BE49-F238E27FC236}">
                  <a16:creationId xmlns:a16="http://schemas.microsoft.com/office/drawing/2014/main" id="{B37C1451-124A-B308-1871-CE4E289AD17A}"/>
                </a:ext>
              </a:extLst>
            </p:cNvPr>
            <p:cNvSpPr txBox="1"/>
            <p:nvPr/>
          </p:nvSpPr>
          <p:spPr>
            <a:xfrm>
              <a:off x="2204871" y="2052123"/>
              <a:ext cx="6687609" cy="461665"/>
            </a:xfrm>
            <a:prstGeom prst="rect">
              <a:avLst/>
            </a:prstGeom>
            <a:noFill/>
          </p:spPr>
          <p:txBody>
            <a:bodyPr wrap="square" rtlCol="0">
              <a:spAutoFit/>
            </a:bodyPr>
            <a:lstStyle/>
            <a:p>
              <a:pPr lvl="0"/>
              <a:r>
                <a:rPr kumimoji="0" lang="en-US" sz="2400" b="1" i="0" u="none" strike="noStrike" kern="1200" cap="none" spc="0" normalizeH="0" baseline="0" noProof="0" dirty="0">
                  <a:ln>
                    <a:noFill/>
                  </a:ln>
                  <a:solidFill>
                    <a:srgbClr val="4F81BD">
                      <a:lumMod val="75000"/>
                    </a:srgbClr>
                  </a:solidFill>
                  <a:effectLst/>
                  <a:uLnTx/>
                  <a:uFillTx/>
                  <a:latin typeface="Calibri"/>
                </a:rPr>
                <a:t>Accentuation  </a:t>
              </a:r>
              <a:r>
                <a:rPr lang="en-US" sz="2400" b="1" dirty="0" err="1">
                  <a:solidFill>
                    <a:srgbClr val="4F81BD">
                      <a:lumMod val="75000"/>
                    </a:srgbClr>
                  </a:solidFill>
                </a:rPr>
                <a:t>héterogene</a:t>
              </a:r>
              <a:r>
                <a:rPr lang="en-US" sz="2400" b="1" dirty="0">
                  <a:solidFill>
                    <a:srgbClr val="4F81BD">
                      <a:lumMod val="75000"/>
                    </a:srgbClr>
                  </a:solidFill>
                </a:rPr>
                <a:t> </a:t>
              </a:r>
              <a:r>
                <a:rPr kumimoji="0" lang="en-US" sz="2400" b="1" i="0" u="none" strike="noStrike" kern="1200" cap="none" spc="0" normalizeH="0" baseline="0" noProof="0" dirty="0" err="1">
                  <a:ln>
                    <a:noFill/>
                  </a:ln>
                  <a:solidFill>
                    <a:srgbClr val="4F81BD">
                      <a:lumMod val="75000"/>
                    </a:srgbClr>
                  </a:solidFill>
                  <a:effectLst/>
                  <a:uLnTx/>
                  <a:uFillTx/>
                  <a:latin typeface="Calibri"/>
                </a:rPr>
                <a:t>choisie</a:t>
              </a:r>
              <a:r>
                <a:rPr kumimoji="0" lang="en-US" sz="2400" b="1" i="0" u="none" strike="noStrike" kern="1200" cap="none" spc="0" normalizeH="0" baseline="0" noProof="0" dirty="0">
                  <a:ln>
                    <a:noFill/>
                  </a:ln>
                  <a:solidFill>
                    <a:srgbClr val="4F81BD">
                      <a:lumMod val="75000"/>
                    </a:srgbClr>
                  </a:solidFill>
                  <a:effectLst/>
                  <a:uLnTx/>
                  <a:uFillTx/>
                  <a:latin typeface="Calibri"/>
                </a:rPr>
                <a:t> </a:t>
              </a:r>
              <a:r>
                <a:rPr lang="en-US" sz="2400" b="1" dirty="0">
                  <a:solidFill>
                    <a:srgbClr val="4F81BD">
                      <a:lumMod val="75000"/>
                    </a:srgbClr>
                  </a:solidFill>
                  <a:latin typeface="Calibri"/>
                </a:rPr>
                <a:t>des pressions </a:t>
              </a:r>
              <a:endParaRPr kumimoji="0" lang="en-US" sz="3600" b="1" i="0" u="none" strike="noStrike" kern="1200" cap="none" spc="0" normalizeH="0" baseline="0" noProof="0" dirty="0">
                <a:ln>
                  <a:noFill/>
                </a:ln>
                <a:solidFill>
                  <a:srgbClr val="4F81BD">
                    <a:lumMod val="75000"/>
                  </a:srgbClr>
                </a:solidFill>
                <a:effectLst/>
                <a:uLnTx/>
                <a:uFillTx/>
                <a:latin typeface="Calibri"/>
              </a:endParaRPr>
            </a:p>
          </p:txBody>
        </p:sp>
      </p:grpSp>
    </p:spTree>
    <p:extLst>
      <p:ext uri="{BB962C8B-B14F-4D97-AF65-F5344CB8AC3E}">
        <p14:creationId xmlns:p14="http://schemas.microsoft.com/office/powerpoint/2010/main" val="4083899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ZoneTexte 34"/>
          <p:cNvSpPr txBox="1"/>
          <p:nvPr/>
        </p:nvSpPr>
        <p:spPr>
          <a:xfrm>
            <a:off x="346837" y="46383"/>
            <a:ext cx="8450326" cy="67403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4F81BD">
                    <a:lumMod val="75000"/>
                  </a:srgbClr>
                </a:solidFill>
                <a:effectLst/>
                <a:uLnTx/>
                <a:uFillTx/>
                <a:latin typeface="Calibri"/>
                <a:ea typeface="+mn-ea"/>
                <a:cs typeface="+mn-cs"/>
              </a:rPr>
              <a:t>	</a:t>
            </a:r>
            <a:r>
              <a:rPr kumimoji="0" lang="en-US" sz="3600" b="0" i="0" u="none" strike="noStrike" kern="1200" cap="none" spc="0" normalizeH="0" baseline="0" noProof="0" dirty="0" err="1">
                <a:ln>
                  <a:noFill/>
                </a:ln>
                <a:solidFill>
                  <a:srgbClr val="4F81BD">
                    <a:lumMod val="75000"/>
                  </a:srgbClr>
                </a:solidFill>
                <a:effectLst/>
                <a:uLnTx/>
                <a:uFillTx/>
                <a:latin typeface="Calibri"/>
                <a:ea typeface="+mn-ea"/>
                <a:cs typeface="+mn-cs"/>
              </a:rPr>
              <a:t>Selon</a:t>
            </a:r>
            <a:r>
              <a:rPr kumimoji="0" lang="en-US" sz="3600" b="0" i="0" u="none" strike="noStrike" kern="1200" cap="none" spc="0" normalizeH="0" baseline="0" noProof="0" dirty="0">
                <a:ln>
                  <a:noFill/>
                </a:ln>
                <a:solidFill>
                  <a:srgbClr val="4F81BD">
                    <a:lumMod val="75000"/>
                  </a:srgbClr>
                </a:solidFill>
                <a:effectLst/>
                <a:uLnTx/>
                <a:uFillTx/>
                <a:latin typeface="Calibri"/>
                <a:ea typeface="+mn-ea"/>
                <a:cs typeface="+mn-cs"/>
              </a:rPr>
              <a:t> la </a:t>
            </a:r>
            <a:r>
              <a:rPr kumimoji="0" lang="en-US" sz="3600" b="0" i="0" u="none" strike="noStrike" kern="1200" cap="none" spc="0" normalizeH="0" baseline="0" noProof="0" dirty="0" err="1">
                <a:ln>
                  <a:noFill/>
                </a:ln>
                <a:solidFill>
                  <a:srgbClr val="4F81BD">
                    <a:lumMod val="75000"/>
                  </a:srgbClr>
                </a:solidFill>
                <a:effectLst/>
                <a:uLnTx/>
                <a:uFillTx/>
                <a:latin typeface="Calibri"/>
                <a:ea typeface="+mn-ea"/>
                <a:cs typeface="+mn-cs"/>
              </a:rPr>
              <a:t>loi</a:t>
            </a:r>
            <a:r>
              <a:rPr kumimoji="0" lang="en-US" sz="3600" b="0" i="0" u="none" strike="noStrike" kern="1200" cap="none" spc="0" normalizeH="0" baseline="0" noProof="0" dirty="0">
                <a:ln>
                  <a:noFill/>
                </a:ln>
                <a:solidFill>
                  <a:srgbClr val="4F81BD">
                    <a:lumMod val="75000"/>
                  </a:srgbClr>
                </a:solidFill>
                <a:effectLst/>
                <a:uLnTx/>
                <a:uFillTx/>
                <a:latin typeface="Calibri"/>
                <a:ea typeface="+mn-ea"/>
                <a:cs typeface="+mn-cs"/>
              </a:rPr>
              <a:t> de Laplace,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4F81BD">
                    <a:lumMod val="75000"/>
                  </a:srgbClr>
                </a:solidFill>
                <a:effectLst/>
                <a:uLnTx/>
                <a:uFillTx/>
                <a:latin typeface="Calibri"/>
                <a:ea typeface="+mn-ea"/>
                <a:cs typeface="+mn-cs"/>
              </a:rPr>
              <a:t>la Pression P </a:t>
            </a:r>
            <a:r>
              <a:rPr lang="fr-FR" sz="3600" b="0" i="0" dirty="0">
                <a:solidFill>
                  <a:srgbClr val="040C28"/>
                </a:solidFill>
                <a:effectLst/>
                <a:latin typeface="Google San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3600" b="0" i="0" dirty="0">
                <a:solidFill>
                  <a:srgbClr val="040C28"/>
                </a:solidFill>
                <a:effectLst/>
                <a:latin typeface="Google Sans"/>
              </a:rPr>
              <a:t>Force de Tension T  (2/ Rayon) = 2T/R </a:t>
            </a:r>
          </a:p>
          <a:p>
            <a:pPr marL="0" marR="0" lvl="0" indent="0" algn="l" defTabSz="914400" rtl="0" eaLnBrk="1" fontAlgn="auto" latinLnBrk="0" hangingPunct="1">
              <a:lnSpc>
                <a:spcPct val="100000"/>
              </a:lnSpc>
              <a:spcBef>
                <a:spcPts val="0"/>
              </a:spcBef>
              <a:spcAft>
                <a:spcPts val="0"/>
              </a:spcAft>
              <a:buClrTx/>
              <a:buSzTx/>
              <a:buFontTx/>
              <a:buNone/>
              <a:tabLst/>
              <a:defRPr/>
            </a:pPr>
            <a:endParaRPr lang="fr-FR" sz="3600" b="0" i="0" dirty="0">
              <a:solidFill>
                <a:srgbClr val="040C28"/>
              </a:solidFill>
              <a:effectLst/>
              <a:latin typeface="Google San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fr-FR" sz="3600" b="0" i="0" dirty="0">
                <a:solidFill>
                  <a:srgbClr val="040C28"/>
                </a:solidFill>
                <a:effectLst/>
                <a:latin typeface="Google Sans"/>
              </a:rPr>
              <a:t>Ce qui signifie que pour obtenir la même pression transmise, il faut augmenter la force de tension du bandage en proportion de l’augmentation de la circonférence du membre. </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3600" b="0" i="0" dirty="0">
                <a:solidFill>
                  <a:srgbClr val="040C28"/>
                </a:solidFill>
                <a:effectLst/>
                <a:latin typeface="Google Sans"/>
              </a:rPr>
              <a:t>Il faut</a:t>
            </a:r>
            <a:r>
              <a:rPr lang="fr-FR" sz="3600" dirty="0">
                <a:solidFill>
                  <a:srgbClr val="040C28"/>
                </a:solidFill>
                <a:latin typeface="Google Sans"/>
              </a:rPr>
              <a:t> donc une force de tension élastique plus forte à la cuisse qu’à la cheville pour transmettre la même pression.</a:t>
            </a:r>
            <a:endParaRPr kumimoji="0" lang="en-US" sz="3600" b="0" i="0" u="none" strike="noStrike" kern="1200" cap="none" spc="0" normalizeH="0" baseline="0" noProof="0" dirty="0">
              <a:ln>
                <a:noFill/>
              </a:ln>
              <a:solidFill>
                <a:srgbClr val="4F81BD">
                  <a:lumMod val="75000"/>
                </a:srgbClr>
              </a:solidFill>
              <a:effectLst/>
              <a:uLnTx/>
              <a:uFillTx/>
              <a:latin typeface="Calibri"/>
              <a:ea typeface="+mn-ea"/>
              <a:cs typeface="+mn-cs"/>
            </a:endParaRPr>
          </a:p>
        </p:txBody>
      </p:sp>
    </p:spTree>
    <p:extLst>
      <p:ext uri="{BB962C8B-B14F-4D97-AF65-F5344CB8AC3E}">
        <p14:creationId xmlns:p14="http://schemas.microsoft.com/office/powerpoint/2010/main" val="627263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5">
                                            <p:txEl>
                                              <p:pRg st="4" end="4"/>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5">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ZoneTexte 34"/>
          <p:cNvSpPr txBox="1"/>
          <p:nvPr/>
        </p:nvSpPr>
        <p:spPr>
          <a:xfrm>
            <a:off x="346837" y="46383"/>
            <a:ext cx="8450326" cy="563231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4F81BD">
                    <a:lumMod val="75000"/>
                  </a:srgbClr>
                </a:solidFill>
                <a:effectLst/>
                <a:uLnTx/>
                <a:uFillTx/>
                <a:latin typeface="Calibri"/>
                <a:ea typeface="+mn-ea"/>
                <a:cs typeface="+mn-cs"/>
              </a:rPr>
              <a:t>	</a:t>
            </a:r>
            <a:r>
              <a:rPr kumimoji="0" lang="en-US" sz="3600" b="0" i="0" u="none" strike="noStrike" kern="1200" cap="none" spc="0" normalizeH="0" baseline="0" noProof="0" dirty="0" err="1">
                <a:ln>
                  <a:noFill/>
                </a:ln>
                <a:solidFill>
                  <a:srgbClr val="4F81BD">
                    <a:lumMod val="75000"/>
                  </a:srgbClr>
                </a:solidFill>
                <a:effectLst/>
                <a:uLnTx/>
                <a:uFillTx/>
                <a:latin typeface="Calibri"/>
                <a:ea typeface="+mn-ea"/>
                <a:cs typeface="+mn-cs"/>
              </a:rPr>
              <a:t>Selon</a:t>
            </a:r>
            <a:r>
              <a:rPr kumimoji="0" lang="en-US" sz="3600" b="0" i="0" u="none" strike="noStrike" kern="1200" cap="none" spc="0" normalizeH="0" baseline="0" noProof="0" dirty="0">
                <a:ln>
                  <a:noFill/>
                </a:ln>
                <a:solidFill>
                  <a:srgbClr val="4F81BD">
                    <a:lumMod val="75000"/>
                  </a:srgbClr>
                </a:solidFill>
                <a:effectLst/>
                <a:uLnTx/>
                <a:uFillTx/>
                <a:latin typeface="Calibri"/>
                <a:ea typeface="+mn-ea"/>
                <a:cs typeface="+mn-cs"/>
              </a:rPr>
              <a:t> la </a:t>
            </a:r>
            <a:r>
              <a:rPr kumimoji="0" lang="en-US" sz="3600" b="0" i="0" u="none" strike="noStrike" kern="1200" cap="none" spc="0" normalizeH="0" baseline="0" noProof="0" dirty="0" err="1">
                <a:ln>
                  <a:noFill/>
                </a:ln>
                <a:solidFill>
                  <a:srgbClr val="4F81BD">
                    <a:lumMod val="75000"/>
                  </a:srgbClr>
                </a:solidFill>
                <a:effectLst/>
                <a:uLnTx/>
                <a:uFillTx/>
                <a:latin typeface="Calibri"/>
                <a:ea typeface="+mn-ea"/>
                <a:cs typeface="+mn-cs"/>
              </a:rPr>
              <a:t>loi</a:t>
            </a:r>
            <a:r>
              <a:rPr kumimoji="0" lang="en-US" sz="3600" b="0" i="0" u="none" strike="noStrike" kern="1200" cap="none" spc="0" normalizeH="0" baseline="0" noProof="0" dirty="0">
                <a:ln>
                  <a:noFill/>
                </a:ln>
                <a:solidFill>
                  <a:srgbClr val="4F81BD">
                    <a:lumMod val="75000"/>
                  </a:srgbClr>
                </a:solidFill>
                <a:effectLst/>
                <a:uLnTx/>
                <a:uFillTx/>
                <a:latin typeface="Calibri"/>
                <a:ea typeface="+mn-ea"/>
                <a:cs typeface="+mn-cs"/>
              </a:rPr>
              <a:t> de Laplace,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4F81BD">
                    <a:lumMod val="75000"/>
                  </a:srgbClr>
                </a:solidFill>
                <a:effectLst/>
                <a:uLnTx/>
                <a:uFillTx/>
                <a:latin typeface="Calibri"/>
                <a:ea typeface="+mn-ea"/>
                <a:cs typeface="+mn-cs"/>
              </a:rPr>
              <a:t>la Pression P </a:t>
            </a:r>
            <a:r>
              <a:rPr lang="fr-FR" sz="3600" b="0" i="0" dirty="0">
                <a:solidFill>
                  <a:srgbClr val="040C28"/>
                </a:solidFill>
                <a:effectLst/>
                <a:latin typeface="Google San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3600" b="0" i="0" dirty="0">
                <a:solidFill>
                  <a:srgbClr val="040C28"/>
                </a:solidFill>
                <a:effectLst/>
                <a:latin typeface="Google Sans"/>
              </a:rPr>
              <a:t>Force de Tension T  (2/ Rayon) = 2T/R </a:t>
            </a:r>
          </a:p>
          <a:p>
            <a:pPr marL="0" marR="0" lvl="0" indent="0" algn="l" defTabSz="914400" rtl="0" eaLnBrk="1" fontAlgn="auto" latinLnBrk="0" hangingPunct="1">
              <a:lnSpc>
                <a:spcPct val="100000"/>
              </a:lnSpc>
              <a:spcBef>
                <a:spcPts val="0"/>
              </a:spcBef>
              <a:spcAft>
                <a:spcPts val="0"/>
              </a:spcAft>
              <a:buClrTx/>
              <a:buSzTx/>
              <a:buFontTx/>
              <a:buNone/>
              <a:tabLst/>
              <a:defRPr/>
            </a:pPr>
            <a:endParaRPr lang="fr-FR" sz="3600" b="0" i="0" dirty="0">
              <a:solidFill>
                <a:srgbClr val="040C28"/>
              </a:solidFill>
              <a:effectLst/>
              <a:latin typeface="Google San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fr-FR" sz="3600" b="0" i="0" dirty="0">
                <a:solidFill>
                  <a:srgbClr val="040C28"/>
                </a:solidFill>
                <a:effectLst/>
                <a:latin typeface="Google Sans"/>
              </a:rPr>
              <a:t>C’est pourquoi les pressions transmises à la cuisse par bas et collants sont négligeables </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3600" dirty="0">
                <a:solidFill>
                  <a:srgbClr val="040C28"/>
                </a:solidFill>
                <a:latin typeface="Google Sans"/>
              </a:rPr>
              <a:t>Et qu’il faut privilégier la cheville et le mollet. </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3600" b="0" i="0" dirty="0">
                <a:solidFill>
                  <a:srgbClr val="040C28"/>
                </a:solidFill>
                <a:effectLst/>
                <a:latin typeface="Google Sans"/>
              </a:rPr>
              <a:t>Les chaussettes suffisent donc le plus souvent! </a:t>
            </a:r>
            <a:r>
              <a:rPr lang="fr-FR" sz="3600" dirty="0">
                <a:solidFill>
                  <a:srgbClr val="040C28"/>
                </a:solidFill>
                <a:latin typeface="Google Sans"/>
              </a:rPr>
              <a:t>.</a:t>
            </a:r>
            <a:endParaRPr kumimoji="0" lang="en-US" sz="3600" b="0" i="0" u="none" strike="noStrike" kern="1200" cap="none" spc="0" normalizeH="0" baseline="0" noProof="0" dirty="0">
              <a:ln>
                <a:noFill/>
              </a:ln>
              <a:solidFill>
                <a:srgbClr val="4F81BD">
                  <a:lumMod val="75000"/>
                </a:srgbClr>
              </a:solidFill>
              <a:effectLst/>
              <a:uLnTx/>
              <a:uFillTx/>
              <a:latin typeface="Calibri"/>
              <a:ea typeface="+mn-ea"/>
              <a:cs typeface="+mn-cs"/>
            </a:endParaRPr>
          </a:p>
        </p:txBody>
      </p:sp>
    </p:spTree>
    <p:extLst>
      <p:ext uri="{BB962C8B-B14F-4D97-AF65-F5344CB8AC3E}">
        <p14:creationId xmlns:p14="http://schemas.microsoft.com/office/powerpoint/2010/main" val="12437680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5">
                                            <p:txEl>
                                              <p:pRg st="4" end="4"/>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5">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5">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descr="C:\Users\darty\Dropbox\dossiers communs 2 ordinateurs\compression Vasculab\anatomie M Inf\mollet.jp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8011" t="14300" r="39915" b="60434"/>
          <a:stretch/>
        </p:blipFill>
        <p:spPr bwMode="auto">
          <a:xfrm>
            <a:off x="2984516" y="4797152"/>
            <a:ext cx="1606692" cy="1470611"/>
          </a:xfrm>
          <a:prstGeom prst="rect">
            <a:avLst/>
          </a:prstGeom>
          <a:solidFill>
            <a:schemeClr val="tx2">
              <a:lumMod val="60000"/>
              <a:lumOff val="40000"/>
            </a:schemeClr>
          </a:solidFill>
          <a:ln>
            <a:noFill/>
          </a:ln>
        </p:spPr>
      </p:pic>
      <p:pic>
        <p:nvPicPr>
          <p:cNvPr id="6" name="Picture 2" descr="C:\Users\darty\Dropbox\dossiers communs 2 ordinateurs\compression Vasculab\anatomie M Inf\cheville.jp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8850" t="53699" r="43582" b="9504"/>
          <a:stretch/>
        </p:blipFill>
        <p:spPr bwMode="auto">
          <a:xfrm>
            <a:off x="6883985" y="4894522"/>
            <a:ext cx="640343" cy="1175393"/>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 descr="C:\Users\darty\Dropbox\dossiers communs 2 ordinateurs\compression Vasculab\anatomie M Inf\pied.jp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4266" t="10035" r="8497" b="46154"/>
          <a:stretch/>
        </p:blipFill>
        <p:spPr bwMode="auto">
          <a:xfrm>
            <a:off x="7524328" y="5025235"/>
            <a:ext cx="1461334" cy="1014443"/>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C:\Users\darty\Dropbox\dossiers communs 2 ordinateurs\compression Vasculab\anatomie M Inf\genou haut.jp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81598" t="41969" r="9495" b="42350"/>
          <a:stretch/>
        </p:blipFill>
        <p:spPr bwMode="auto">
          <a:xfrm rot="10800000">
            <a:off x="485400" y="337699"/>
            <a:ext cx="1782463" cy="4315437"/>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C:\Users\darty\Dropbox\dossiers communs 2 ordinateurs\compression Vasculab\anatomie M Inf\genou haut.jp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31890" t="62472" r="34339" b="11233"/>
          <a:stretch/>
        </p:blipFill>
        <p:spPr bwMode="auto">
          <a:xfrm rot="10800000">
            <a:off x="611560" y="4680150"/>
            <a:ext cx="1592020" cy="1704614"/>
          </a:xfrm>
          <a:prstGeom prst="rect">
            <a:avLst/>
          </a:prstGeom>
          <a:noFill/>
          <a:extLst>
            <a:ext uri="{909E8E84-426E-40DD-AFC4-6F175D3DCCD1}">
              <a14:hiddenFill xmlns:a14="http://schemas.microsoft.com/office/drawing/2010/main">
                <a:solidFill>
                  <a:srgbClr val="FFFFFF"/>
                </a:solidFill>
              </a14:hiddenFill>
            </a:ext>
          </a:extLst>
        </p:spPr>
      </p:pic>
      <p:sp>
        <p:nvSpPr>
          <p:cNvPr id="11" name="ZoneTexte 10"/>
          <p:cNvSpPr txBox="1"/>
          <p:nvPr/>
        </p:nvSpPr>
        <p:spPr>
          <a:xfrm>
            <a:off x="0" y="6211669"/>
            <a:ext cx="255869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err="1">
                <a:ln>
                  <a:noFill/>
                </a:ln>
                <a:solidFill>
                  <a:prstClr val="black"/>
                </a:solidFill>
                <a:effectLst/>
                <a:uLnTx/>
                <a:uFillTx/>
                <a:latin typeface="Calibri"/>
                <a:ea typeface="+mn-ea"/>
                <a:cs typeface="+mn-cs"/>
              </a:rPr>
              <a:t>Circumference</a:t>
            </a:r>
            <a:r>
              <a:rPr kumimoji="0" lang="fr-FR" sz="1800" b="0" i="0" u="none" strike="noStrike" kern="1200" cap="none" spc="0" normalizeH="0" baseline="0" noProof="0" dirty="0">
                <a:ln>
                  <a:noFill/>
                </a:ln>
                <a:solidFill>
                  <a:prstClr val="black"/>
                </a:solidFill>
                <a:effectLst/>
                <a:uLnTx/>
                <a:uFillTx/>
                <a:latin typeface="Calibri"/>
                <a:ea typeface="+mn-ea"/>
                <a:cs typeface="+mn-cs"/>
              </a:rPr>
              <a:t> = 38 cm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err="1">
                <a:ln>
                  <a:noFill/>
                </a:ln>
                <a:solidFill>
                  <a:prstClr val="black"/>
                </a:solidFill>
                <a:effectLst/>
                <a:uLnTx/>
                <a:uFillTx/>
                <a:latin typeface="Calibri"/>
                <a:ea typeface="+mn-ea"/>
                <a:cs typeface="+mn-cs"/>
              </a:rPr>
              <a:t>Diameter</a:t>
            </a:r>
            <a:r>
              <a:rPr kumimoji="0" lang="fr-FR" sz="1800" b="0" i="0" u="none" strike="noStrike" kern="1200" cap="none" spc="0" normalizeH="0" baseline="0" noProof="0" dirty="0">
                <a:ln>
                  <a:noFill/>
                </a:ln>
                <a:solidFill>
                  <a:prstClr val="black"/>
                </a:solidFill>
                <a:effectLst/>
                <a:uLnTx/>
                <a:uFillTx/>
                <a:latin typeface="Calibri"/>
                <a:ea typeface="+mn-ea"/>
                <a:cs typeface="+mn-cs"/>
              </a:rPr>
              <a:t> = 12 cm</a:t>
            </a:r>
          </a:p>
        </p:txBody>
      </p:sp>
      <p:sp>
        <p:nvSpPr>
          <p:cNvPr id="12" name="ZoneTexte 11"/>
          <p:cNvSpPr txBox="1"/>
          <p:nvPr/>
        </p:nvSpPr>
        <p:spPr>
          <a:xfrm>
            <a:off x="2558696" y="6173884"/>
            <a:ext cx="2736304"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err="1">
                <a:ln>
                  <a:noFill/>
                </a:ln>
                <a:solidFill>
                  <a:prstClr val="black"/>
                </a:solidFill>
                <a:effectLst/>
                <a:uLnTx/>
                <a:uFillTx/>
                <a:latin typeface="Calibri"/>
                <a:ea typeface="+mn-ea"/>
                <a:cs typeface="+mn-cs"/>
              </a:rPr>
              <a:t>Circumference</a:t>
            </a:r>
            <a:r>
              <a:rPr kumimoji="0" lang="fr-FR" sz="1800" b="0" i="0" u="none" strike="noStrike" kern="1200" cap="none" spc="0" normalizeH="0" baseline="0" noProof="0" dirty="0">
                <a:ln>
                  <a:noFill/>
                </a:ln>
                <a:solidFill>
                  <a:prstClr val="black"/>
                </a:solidFill>
                <a:effectLst/>
                <a:uLnTx/>
                <a:uFillTx/>
                <a:latin typeface="Calibri"/>
                <a:ea typeface="+mn-ea"/>
                <a:cs typeface="+mn-cs"/>
              </a:rPr>
              <a:t> = 30 cm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err="1">
                <a:ln>
                  <a:noFill/>
                </a:ln>
                <a:solidFill>
                  <a:prstClr val="black"/>
                </a:solidFill>
                <a:effectLst/>
                <a:uLnTx/>
                <a:uFillTx/>
                <a:latin typeface="Calibri"/>
                <a:ea typeface="+mn-ea"/>
                <a:cs typeface="+mn-cs"/>
              </a:rPr>
              <a:t>Diameter</a:t>
            </a:r>
            <a:r>
              <a:rPr kumimoji="0" lang="fr-FR" sz="1800" b="0" i="0" u="none" strike="noStrike" kern="1200" cap="none" spc="0" normalizeH="0" baseline="0" noProof="0" dirty="0">
                <a:ln>
                  <a:noFill/>
                </a:ln>
                <a:solidFill>
                  <a:prstClr val="black"/>
                </a:solidFill>
                <a:effectLst/>
                <a:uLnTx/>
                <a:uFillTx/>
                <a:latin typeface="Calibri"/>
                <a:ea typeface="+mn-ea"/>
                <a:cs typeface="+mn-cs"/>
              </a:rPr>
              <a:t> = 10 cm</a:t>
            </a:r>
          </a:p>
        </p:txBody>
      </p:sp>
      <p:sp>
        <p:nvSpPr>
          <p:cNvPr id="16" name="ZoneTexte 15"/>
          <p:cNvSpPr txBox="1"/>
          <p:nvPr/>
        </p:nvSpPr>
        <p:spPr>
          <a:xfrm>
            <a:off x="4952519" y="6061598"/>
            <a:ext cx="2736304"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err="1">
                <a:ln>
                  <a:noFill/>
                </a:ln>
                <a:solidFill>
                  <a:prstClr val="black"/>
                </a:solidFill>
                <a:effectLst/>
                <a:uLnTx/>
                <a:uFillTx/>
                <a:latin typeface="Calibri"/>
                <a:ea typeface="+mn-ea"/>
                <a:cs typeface="+mn-cs"/>
              </a:rPr>
              <a:t>Circumference</a:t>
            </a:r>
            <a:r>
              <a:rPr kumimoji="0" lang="fr-FR" sz="1800" b="0" i="0" u="none" strike="noStrike" kern="1200" cap="none" spc="0" normalizeH="0" baseline="0" noProof="0" dirty="0">
                <a:ln>
                  <a:noFill/>
                </a:ln>
                <a:solidFill>
                  <a:prstClr val="black"/>
                </a:solidFill>
                <a:effectLst/>
                <a:uLnTx/>
                <a:uFillTx/>
                <a:latin typeface="Calibri"/>
                <a:ea typeface="+mn-ea"/>
                <a:cs typeface="+mn-cs"/>
              </a:rPr>
              <a:t> = 19 cm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err="1">
                <a:ln>
                  <a:noFill/>
                </a:ln>
                <a:solidFill>
                  <a:prstClr val="black"/>
                </a:solidFill>
                <a:effectLst/>
                <a:uLnTx/>
                <a:uFillTx/>
                <a:latin typeface="Calibri"/>
                <a:ea typeface="+mn-ea"/>
                <a:cs typeface="+mn-cs"/>
              </a:rPr>
              <a:t>Diameter</a:t>
            </a:r>
            <a:r>
              <a:rPr kumimoji="0" lang="fr-FR" sz="1800" b="0" i="0" u="none" strike="noStrike" kern="1200" cap="none" spc="0" normalizeH="0" baseline="0" noProof="0" dirty="0">
                <a:ln>
                  <a:noFill/>
                </a:ln>
                <a:solidFill>
                  <a:prstClr val="black"/>
                </a:solidFill>
                <a:effectLst/>
                <a:uLnTx/>
                <a:uFillTx/>
                <a:latin typeface="Calibri"/>
                <a:ea typeface="+mn-ea"/>
                <a:cs typeface="+mn-cs"/>
              </a:rPr>
              <a:t> = 6 cm</a:t>
            </a:r>
          </a:p>
        </p:txBody>
      </p:sp>
      <p:pic>
        <p:nvPicPr>
          <p:cNvPr id="18" name="Image 15" descr="Description : K=-V\frac{\partial P}{\partial V}"/>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225486" y="4252318"/>
            <a:ext cx="633047" cy="256802"/>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C:\Users\darty\Dropbox\dossiers communs 2 ordinateurs\compression Vasculab\anatomie M Inf\cheville.jpg"/>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l="32124" t="13214" r="35767" b="56740"/>
          <a:stretch/>
        </p:blipFill>
        <p:spPr bwMode="auto">
          <a:xfrm>
            <a:off x="4968315" y="4933982"/>
            <a:ext cx="827822" cy="1239902"/>
          </a:xfrm>
          <a:prstGeom prst="rect">
            <a:avLst/>
          </a:prstGeom>
          <a:noFill/>
          <a:extLst>
            <a:ext uri="{909E8E84-426E-40DD-AFC4-6F175D3DCCD1}">
              <a14:hiddenFill xmlns:a14="http://schemas.microsoft.com/office/drawing/2010/main">
                <a:solidFill>
                  <a:srgbClr val="FFFFFF"/>
                </a:solidFill>
              </a14:hiddenFill>
            </a:ext>
          </a:extLst>
        </p:spPr>
      </p:pic>
      <p:sp>
        <p:nvSpPr>
          <p:cNvPr id="2" name="ZoneTexte 1">
            <a:extLst>
              <a:ext uri="{FF2B5EF4-FFF2-40B4-BE49-F238E27FC236}">
                <a16:creationId xmlns:a16="http://schemas.microsoft.com/office/drawing/2014/main" id="{8F65FE57-435A-4EDE-29F9-EB23C6BDC117}"/>
              </a:ext>
            </a:extLst>
          </p:cNvPr>
          <p:cNvSpPr txBox="1"/>
          <p:nvPr/>
        </p:nvSpPr>
        <p:spPr>
          <a:xfrm>
            <a:off x="2521503" y="255446"/>
            <a:ext cx="6464159" cy="56938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2800" b="0" i="0" dirty="0">
                <a:solidFill>
                  <a:srgbClr val="040C28"/>
                </a:solidFill>
                <a:effectLst/>
                <a:latin typeface="Google Sans"/>
              </a:rPr>
              <a:t>P = Force de Tension Bandage ou Bas 		 T  (2/ Rayon) = 2T/R (Laplace)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fr-FR" sz="2800" b="0" i="0" dirty="0">
              <a:solidFill>
                <a:srgbClr val="040C28"/>
              </a:solidFill>
              <a:effectLst/>
              <a:latin typeface="Google San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fr-FR" sz="2800" dirty="0">
                <a:solidFill>
                  <a:srgbClr val="040C28"/>
                </a:solidFill>
                <a:latin typeface="Google Sans"/>
              </a:rPr>
              <a:t>Pour une </a:t>
            </a:r>
            <a:r>
              <a:rPr lang="fr-FR" sz="2800" dirty="0">
                <a:solidFill>
                  <a:srgbClr val="FF0000"/>
                </a:solidFill>
                <a:latin typeface="Google Sans"/>
              </a:rPr>
              <a:t>Force tension T= 6</a:t>
            </a:r>
          </a:p>
          <a:p>
            <a:pPr marL="0" marR="0" lvl="0" indent="0" algn="l" defTabSz="914400" rtl="0" eaLnBrk="1" fontAlgn="auto" latinLnBrk="0" hangingPunct="1">
              <a:lnSpc>
                <a:spcPct val="100000"/>
              </a:lnSpc>
              <a:spcBef>
                <a:spcPts val="0"/>
              </a:spcBef>
              <a:spcAft>
                <a:spcPts val="0"/>
              </a:spcAft>
              <a:buClrTx/>
              <a:buSzTx/>
              <a:buFontTx/>
              <a:buNone/>
              <a:tabLst/>
              <a:defRPr/>
            </a:pPr>
            <a:endParaRPr lang="fr-FR" sz="2800" b="0" i="0" dirty="0">
              <a:solidFill>
                <a:srgbClr val="040C28"/>
              </a:solidFill>
              <a:effectLst/>
              <a:latin typeface="Google San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fr-FR" sz="2800" dirty="0">
                <a:solidFill>
                  <a:srgbClr val="FF0000"/>
                </a:solidFill>
                <a:latin typeface="Google Sans"/>
              </a:rPr>
              <a:t>Pression Cheville </a:t>
            </a:r>
            <a:r>
              <a:rPr lang="fr-FR" sz="2800" dirty="0">
                <a:solidFill>
                  <a:srgbClr val="040C28"/>
                </a:solidFill>
                <a:latin typeface="Google Sans"/>
              </a:rPr>
              <a:t>:P= 2T/3 = 12/3 = </a:t>
            </a:r>
            <a:r>
              <a:rPr lang="fr-FR" sz="2800" dirty="0">
                <a:solidFill>
                  <a:srgbClr val="FF0000"/>
                </a:solidFill>
                <a:latin typeface="Google Sans"/>
              </a:rPr>
              <a:t>4</a:t>
            </a:r>
          </a:p>
          <a:p>
            <a:pPr marL="0" marR="0" lvl="0" indent="0" algn="l" defTabSz="914400" rtl="0" eaLnBrk="1" fontAlgn="auto" latinLnBrk="0" hangingPunct="1">
              <a:lnSpc>
                <a:spcPct val="100000"/>
              </a:lnSpc>
              <a:spcBef>
                <a:spcPts val="0"/>
              </a:spcBef>
              <a:spcAft>
                <a:spcPts val="0"/>
              </a:spcAft>
              <a:buClrTx/>
              <a:buSzTx/>
              <a:buFontTx/>
              <a:buNone/>
              <a:tabLst/>
              <a:defRPr/>
            </a:pPr>
            <a:endParaRPr lang="fr-FR" sz="2800" dirty="0">
              <a:solidFill>
                <a:srgbClr val="040C28"/>
              </a:solidFill>
              <a:latin typeface="Google Sans"/>
            </a:endParaRPr>
          </a:p>
          <a:p>
            <a:pPr>
              <a:defRPr/>
            </a:pPr>
            <a:r>
              <a:rPr lang="fr-FR" sz="2800" b="0" i="0" dirty="0">
                <a:solidFill>
                  <a:srgbClr val="FF0000"/>
                </a:solidFill>
                <a:effectLst/>
                <a:latin typeface="Google Sans"/>
              </a:rPr>
              <a:t>Pression Mollet </a:t>
            </a:r>
            <a:r>
              <a:rPr lang="fr-FR" sz="2800" b="0" i="0" dirty="0">
                <a:solidFill>
                  <a:srgbClr val="040C28"/>
                </a:solidFill>
                <a:effectLst/>
                <a:latin typeface="Google Sans"/>
              </a:rPr>
              <a:t>:</a:t>
            </a:r>
            <a:r>
              <a:rPr lang="fr-FR" sz="2800" dirty="0">
                <a:solidFill>
                  <a:srgbClr val="040C28"/>
                </a:solidFill>
                <a:latin typeface="Google Sans"/>
              </a:rPr>
              <a:t>P= 2T/5= 12/5 = </a:t>
            </a:r>
            <a:r>
              <a:rPr lang="fr-FR" sz="2800" dirty="0">
                <a:solidFill>
                  <a:srgbClr val="FF0000"/>
                </a:solidFill>
                <a:latin typeface="Google Sans"/>
              </a:rPr>
              <a:t>2,4</a:t>
            </a:r>
          </a:p>
          <a:p>
            <a:pPr>
              <a:defRPr/>
            </a:pPr>
            <a:endParaRPr lang="fr-FR" sz="2800" dirty="0">
              <a:solidFill>
                <a:srgbClr val="040C28"/>
              </a:solidFill>
              <a:latin typeface="Google Sans"/>
            </a:endParaRPr>
          </a:p>
          <a:p>
            <a:pPr>
              <a:defRPr/>
            </a:pPr>
            <a:r>
              <a:rPr lang="fr-FR" sz="2800" dirty="0">
                <a:solidFill>
                  <a:srgbClr val="040C28"/>
                </a:solidFill>
                <a:latin typeface="Google Sans"/>
              </a:rPr>
              <a:t>Pression Cuisse : </a:t>
            </a:r>
            <a:r>
              <a:rPr lang="fr-FR" sz="2800" b="0" i="0" dirty="0">
                <a:solidFill>
                  <a:srgbClr val="040C28"/>
                </a:solidFill>
                <a:effectLst/>
                <a:latin typeface="Google Sans"/>
              </a:rPr>
              <a:t>:</a:t>
            </a:r>
            <a:r>
              <a:rPr lang="fr-FR" sz="2800" dirty="0">
                <a:solidFill>
                  <a:srgbClr val="040C28"/>
                </a:solidFill>
                <a:latin typeface="Google Sans"/>
              </a:rPr>
              <a:t>P= 2T/6= 12/6 = </a:t>
            </a:r>
            <a:r>
              <a:rPr lang="fr-FR" sz="2800" dirty="0">
                <a:solidFill>
                  <a:srgbClr val="FF0000"/>
                </a:solidFill>
                <a:latin typeface="Google Sans"/>
              </a:rPr>
              <a:t>2</a:t>
            </a:r>
          </a:p>
          <a:p>
            <a:pPr>
              <a:defRPr/>
            </a:pPr>
            <a:endParaRPr lang="fr-FR" sz="2800" dirty="0">
              <a:solidFill>
                <a:srgbClr val="040C28"/>
              </a:solidFill>
              <a:latin typeface="Google San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fr-FR" sz="2800" b="0" i="0" dirty="0">
                <a:solidFill>
                  <a:srgbClr val="040C28"/>
                </a:solidFill>
                <a:effectLst/>
                <a:latin typeface="Google San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fr-FR" sz="2800" b="0" i="0" dirty="0">
              <a:solidFill>
                <a:srgbClr val="040C28"/>
              </a:solidFill>
              <a:effectLst/>
              <a:latin typeface="Google Sans"/>
            </a:endParaRPr>
          </a:p>
        </p:txBody>
      </p:sp>
      <p:sp>
        <p:nvSpPr>
          <p:cNvPr id="3" name="Rectangle : avec coin arrondi 2">
            <a:extLst>
              <a:ext uri="{FF2B5EF4-FFF2-40B4-BE49-F238E27FC236}">
                <a16:creationId xmlns:a16="http://schemas.microsoft.com/office/drawing/2014/main" id="{A4C1A36B-0E50-D5AF-6DE0-756B83EE5BEA}"/>
              </a:ext>
            </a:extLst>
          </p:cNvPr>
          <p:cNvSpPr/>
          <p:nvPr/>
        </p:nvSpPr>
        <p:spPr>
          <a:xfrm>
            <a:off x="1403648" y="4005064"/>
            <a:ext cx="288032" cy="201850"/>
          </a:xfrm>
          <a:prstGeom prst="round1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4" name="Rectangle : avec coin arrondi 3">
            <a:extLst>
              <a:ext uri="{FF2B5EF4-FFF2-40B4-BE49-F238E27FC236}">
                <a16:creationId xmlns:a16="http://schemas.microsoft.com/office/drawing/2014/main" id="{9E4021CA-E452-DB42-99F3-6A8464F047DC}"/>
              </a:ext>
            </a:extLst>
          </p:cNvPr>
          <p:cNvSpPr/>
          <p:nvPr/>
        </p:nvSpPr>
        <p:spPr>
          <a:xfrm>
            <a:off x="1259632" y="3271202"/>
            <a:ext cx="432048" cy="201850"/>
          </a:xfrm>
          <a:prstGeom prst="round1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2" name="Rectangle : avec coin arrondi 21">
            <a:extLst>
              <a:ext uri="{FF2B5EF4-FFF2-40B4-BE49-F238E27FC236}">
                <a16:creationId xmlns:a16="http://schemas.microsoft.com/office/drawing/2014/main" id="{86DBF27E-D59F-B087-4F6B-DAB968F4413E}"/>
              </a:ext>
            </a:extLst>
          </p:cNvPr>
          <p:cNvSpPr/>
          <p:nvPr/>
        </p:nvSpPr>
        <p:spPr>
          <a:xfrm>
            <a:off x="1115616" y="2418738"/>
            <a:ext cx="576064" cy="186944"/>
          </a:xfrm>
          <a:prstGeom prst="round1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Tree>
    <p:extLst>
      <p:ext uri="{BB962C8B-B14F-4D97-AF65-F5344CB8AC3E}">
        <p14:creationId xmlns:p14="http://schemas.microsoft.com/office/powerpoint/2010/main" val="567242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
                                            <p:txEl>
                                              <p:pRg st="6" end="6"/>
                                            </p:txEl>
                                          </p:spTgt>
                                        </p:tgtEl>
                                        <p:attrNameLst>
                                          <p:attrName>style.visibility</p:attrName>
                                        </p:attrNameLst>
                                      </p:cBhvr>
                                      <p:to>
                                        <p:strVal val="visible"/>
                                      </p:to>
                                    </p:set>
                                  </p:childTnLst>
                                </p:cTn>
                              </p:par>
                            </p:childTnLst>
                          </p:cTn>
                        </p:par>
                        <p:par>
                          <p:cTn id="21" fill="hold">
                            <p:stCondLst>
                              <p:cond delay="0"/>
                            </p:stCondLst>
                            <p:childTnLst>
                              <p:par>
                                <p:cTn id="22" presetID="1" presetClass="entr" presetSubtype="0"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2">
                                            <p:txEl>
                                              <p:pRg st="8" end="8"/>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22" grpId="0" animBg="1"/>
    </p:bldLst>
  </p:timing>
</p:sld>
</file>

<file path=ppt/slides/slide1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4818" name="Text Box 5"/>
          <p:cNvSpPr txBox="1">
            <a:spLocks noChangeArrowheads="1"/>
          </p:cNvSpPr>
          <p:nvPr/>
        </p:nvSpPr>
        <p:spPr bwMode="auto">
          <a:xfrm>
            <a:off x="1118526" y="1792891"/>
            <a:ext cx="7103649" cy="1408078"/>
          </a:xfrm>
          <a:prstGeom prst="rect">
            <a:avLst/>
          </a:prstGeom>
          <a:solidFill>
            <a:schemeClr val="bg1"/>
          </a:solidFill>
          <a:ln w="9525">
            <a:noFill/>
            <a:miter lim="800000"/>
            <a:headEnd/>
            <a:tailEnd/>
          </a:ln>
          <a:effectLst/>
        </p:spPr>
        <p:txBody>
          <a:bodyPr wrap="square">
            <a:spAutoFit/>
          </a:bodyPr>
          <a:lstStyle/>
          <a:p>
            <a:pPr algn="ctr" defTabSz="685800">
              <a:spcBef>
                <a:spcPct val="50000"/>
              </a:spcBef>
            </a:pPr>
            <a:r>
              <a:rPr lang="en-US" altLang="fr-FR" b="1" dirty="0" err="1">
                <a:solidFill>
                  <a:srgbClr val="FF0000"/>
                </a:solidFill>
                <a:latin typeface="Calibri" pitchFamily="34" charset="0"/>
                <a:cs typeface="Calibri" pitchFamily="34" charset="0"/>
              </a:rPr>
              <a:t>Dégradation</a:t>
            </a:r>
            <a:r>
              <a:rPr lang="en-US" altLang="fr-FR" b="1" dirty="0">
                <a:solidFill>
                  <a:srgbClr val="FF0000"/>
                </a:solidFill>
                <a:latin typeface="Calibri" pitchFamily="34" charset="0"/>
                <a:cs typeface="Calibri" pitchFamily="34" charset="0"/>
              </a:rPr>
              <a:t> du </a:t>
            </a:r>
            <a:r>
              <a:rPr lang="en-US" altLang="fr-FR" b="1" dirty="0" err="1">
                <a:solidFill>
                  <a:srgbClr val="FF0000"/>
                </a:solidFill>
                <a:latin typeface="Calibri" pitchFamily="34" charset="0"/>
                <a:cs typeface="Calibri" pitchFamily="34" charset="0"/>
              </a:rPr>
              <a:t>système</a:t>
            </a:r>
            <a:r>
              <a:rPr lang="en-US" altLang="fr-FR" b="1" dirty="0">
                <a:solidFill>
                  <a:srgbClr val="FF0000"/>
                </a:solidFill>
                <a:latin typeface="Calibri" pitchFamily="34" charset="0"/>
                <a:cs typeface="Calibri" pitchFamily="34" charset="0"/>
              </a:rPr>
              <a:t> </a:t>
            </a:r>
            <a:r>
              <a:rPr lang="en-US" altLang="fr-FR" b="1" dirty="0" err="1">
                <a:solidFill>
                  <a:srgbClr val="FF0000"/>
                </a:solidFill>
                <a:latin typeface="Calibri" pitchFamily="34" charset="0"/>
                <a:cs typeface="Calibri" pitchFamily="34" charset="0"/>
              </a:rPr>
              <a:t>veineux</a:t>
            </a:r>
            <a:endParaRPr lang="en-US" altLang="fr-FR" b="1" dirty="0">
              <a:solidFill>
                <a:srgbClr val="FF0000"/>
              </a:solidFill>
              <a:latin typeface="Calibri" pitchFamily="34" charset="0"/>
              <a:cs typeface="Calibri" pitchFamily="34" charset="0"/>
            </a:endParaRPr>
          </a:p>
          <a:p>
            <a:pPr defTabSz="685800">
              <a:spcBef>
                <a:spcPct val="50000"/>
              </a:spcBef>
            </a:pPr>
            <a:r>
              <a:rPr lang="en-US" altLang="fr-FR" sz="1500" b="1" dirty="0">
                <a:solidFill>
                  <a:prstClr val="black"/>
                </a:solidFill>
                <a:latin typeface="Calibri" pitchFamily="34" charset="0"/>
                <a:cs typeface="Calibri" pitchFamily="34" charset="0"/>
              </a:rPr>
              <a:t>	1-Obstacle qui </a:t>
            </a:r>
            <a:r>
              <a:rPr lang="en-US" altLang="fr-FR" sz="1500" b="1" dirty="0" err="1">
                <a:solidFill>
                  <a:prstClr val="black"/>
                </a:solidFill>
                <a:latin typeface="Calibri" pitchFamily="34" charset="0"/>
                <a:cs typeface="Calibri" pitchFamily="34" charset="0"/>
              </a:rPr>
              <a:t>augmente</a:t>
            </a:r>
            <a:r>
              <a:rPr lang="en-US" altLang="fr-FR" sz="1500" b="1" dirty="0">
                <a:solidFill>
                  <a:prstClr val="black"/>
                </a:solidFill>
                <a:latin typeface="Calibri" pitchFamily="34" charset="0"/>
                <a:cs typeface="Calibri" pitchFamily="34" charset="0"/>
              </a:rPr>
              <a:t> la Pression </a:t>
            </a:r>
            <a:r>
              <a:rPr lang="en-US" altLang="fr-FR" sz="1500" b="1" dirty="0" err="1">
                <a:solidFill>
                  <a:prstClr val="black"/>
                </a:solidFill>
                <a:latin typeface="Calibri" pitchFamily="34" charset="0"/>
                <a:cs typeface="Calibri" pitchFamily="34" charset="0"/>
              </a:rPr>
              <a:t>Résiduelle</a:t>
            </a:r>
            <a:r>
              <a:rPr lang="en-US" altLang="fr-FR" sz="1500" b="1" dirty="0">
                <a:solidFill>
                  <a:prstClr val="black"/>
                </a:solidFill>
                <a:latin typeface="Calibri" pitchFamily="34" charset="0"/>
                <a:cs typeface="Calibri" pitchFamily="34" charset="0"/>
              </a:rPr>
              <a:t> </a:t>
            </a:r>
            <a:r>
              <a:rPr lang="en-US" altLang="fr-FR" sz="1500" b="1" dirty="0">
                <a:solidFill>
                  <a:srgbClr val="FF0000"/>
                </a:solidFill>
                <a:latin typeface="Calibri" pitchFamily="34" charset="0"/>
                <a:cs typeface="Calibri" pitchFamily="34" charset="0"/>
              </a:rPr>
              <a:t>↑</a:t>
            </a:r>
            <a:r>
              <a:rPr lang="en-US" altLang="fr-FR" sz="1500" b="1" dirty="0">
                <a:solidFill>
                  <a:prstClr val="black"/>
                </a:solidFill>
                <a:latin typeface="Calibri" pitchFamily="34" charset="0"/>
                <a:cs typeface="Calibri" pitchFamily="34" charset="0"/>
              </a:rPr>
              <a:t>					2-Incontinence </a:t>
            </a:r>
            <a:r>
              <a:rPr lang="en-US" altLang="fr-FR" sz="1500" b="1" dirty="0" err="1">
                <a:solidFill>
                  <a:prstClr val="black"/>
                </a:solidFill>
                <a:latin typeface="Calibri" pitchFamily="34" charset="0"/>
                <a:cs typeface="Calibri" pitchFamily="34" charset="0"/>
              </a:rPr>
              <a:t>valvulaire</a:t>
            </a:r>
            <a:r>
              <a:rPr lang="en-US" altLang="fr-FR" sz="1500" b="1" dirty="0">
                <a:solidFill>
                  <a:prstClr val="black"/>
                </a:solidFill>
                <a:latin typeface="Calibri" pitchFamily="34" charset="0"/>
                <a:cs typeface="Calibri" pitchFamily="34" charset="0"/>
              </a:rPr>
              <a:t> 									Non fragmentation de la Pression </a:t>
            </a:r>
            <a:r>
              <a:rPr lang="en-US" altLang="fr-FR" sz="1500" b="1" dirty="0" err="1">
                <a:solidFill>
                  <a:prstClr val="black"/>
                </a:solidFill>
                <a:latin typeface="Calibri" pitchFamily="34" charset="0"/>
                <a:cs typeface="Calibri" pitchFamily="34" charset="0"/>
              </a:rPr>
              <a:t>Hydrostatique</a:t>
            </a:r>
            <a:r>
              <a:rPr lang="en-US" altLang="fr-FR" sz="1500" b="1" dirty="0">
                <a:solidFill>
                  <a:prstClr val="black"/>
                </a:solidFill>
                <a:latin typeface="Calibri" pitchFamily="34" charset="0"/>
                <a:cs typeface="Calibri" pitchFamily="34" charset="0"/>
              </a:rPr>
              <a:t>  </a:t>
            </a:r>
            <a:r>
              <a:rPr lang="en-US" altLang="fr-FR" sz="1500" b="1" dirty="0" err="1">
                <a:solidFill>
                  <a:prstClr val="black"/>
                </a:solidFill>
                <a:latin typeface="Calibri" pitchFamily="34" charset="0"/>
                <a:cs typeface="Calibri" pitchFamily="34" charset="0"/>
              </a:rPr>
              <a:t>Graviationelle</a:t>
            </a:r>
            <a:r>
              <a:rPr lang="en-US" altLang="fr-FR" sz="1500" b="1" dirty="0">
                <a:solidFill>
                  <a:prstClr val="black"/>
                </a:solidFill>
                <a:latin typeface="Calibri" pitchFamily="34" charset="0"/>
                <a:cs typeface="Calibri" pitchFamily="34" charset="0"/>
              </a:rPr>
              <a:t> ↑			</a:t>
            </a:r>
            <a:r>
              <a:rPr lang="en-US" altLang="fr-FR" sz="1500" b="1" dirty="0" err="1">
                <a:solidFill>
                  <a:prstClr val="black"/>
                </a:solidFill>
                <a:latin typeface="Calibri" pitchFamily="34" charset="0"/>
                <a:cs typeface="Calibri" pitchFamily="34" charset="0"/>
              </a:rPr>
              <a:t>Exces</a:t>
            </a:r>
            <a:r>
              <a:rPr lang="en-US" altLang="fr-FR" sz="1500" b="1" dirty="0">
                <a:solidFill>
                  <a:prstClr val="black"/>
                </a:solidFill>
                <a:latin typeface="Calibri" pitchFamily="34" charset="0"/>
                <a:cs typeface="Calibri" pitchFamily="34" charset="0"/>
              </a:rPr>
              <a:t> de </a:t>
            </a:r>
            <a:r>
              <a:rPr lang="en-US" altLang="fr-FR" sz="1500" b="1" dirty="0" err="1">
                <a:solidFill>
                  <a:prstClr val="black"/>
                </a:solidFill>
                <a:latin typeface="Calibri" pitchFamily="34" charset="0"/>
                <a:cs typeface="Calibri" pitchFamily="34" charset="0"/>
              </a:rPr>
              <a:t>débit</a:t>
            </a:r>
            <a:r>
              <a:rPr lang="en-US" altLang="fr-FR" sz="1500" b="1" dirty="0">
                <a:solidFill>
                  <a:prstClr val="black"/>
                </a:solidFill>
                <a:latin typeface="Calibri" pitchFamily="34" charset="0"/>
                <a:cs typeface="Calibri" pitchFamily="34" charset="0"/>
              </a:rPr>
              <a:t>/pression par les Shunts </a:t>
            </a:r>
            <a:r>
              <a:rPr lang="en-US" altLang="fr-FR" sz="1500" b="1" dirty="0">
                <a:solidFill>
                  <a:srgbClr val="FF0000"/>
                </a:solidFill>
                <a:latin typeface="Calibri" pitchFamily="34" charset="0"/>
                <a:cs typeface="Calibri" pitchFamily="34" charset="0"/>
              </a:rPr>
              <a:t>↑</a:t>
            </a:r>
          </a:p>
        </p:txBody>
      </p:sp>
      <p:sp>
        <p:nvSpPr>
          <p:cNvPr id="34822" name="Text Box 19"/>
          <p:cNvSpPr txBox="1">
            <a:spLocks noChangeArrowheads="1"/>
          </p:cNvSpPr>
          <p:nvPr/>
        </p:nvSpPr>
        <p:spPr bwMode="auto">
          <a:xfrm>
            <a:off x="4660488" y="4562737"/>
            <a:ext cx="1708849" cy="954107"/>
          </a:xfrm>
          <a:prstGeom prst="rect">
            <a:avLst/>
          </a:prstGeom>
          <a:solidFill>
            <a:schemeClr val="bg1"/>
          </a:solidFill>
          <a:ln w="9525">
            <a:noFill/>
            <a:miter lim="800000"/>
            <a:headEnd/>
            <a:tailEnd/>
          </a:ln>
          <a:effectLst/>
        </p:spPr>
        <p:txBody>
          <a:bodyPr>
            <a:spAutoFit/>
          </a:bodyPr>
          <a:lstStyle/>
          <a:p>
            <a:pPr algn="ctr" defTabSz="685800">
              <a:spcBef>
                <a:spcPct val="50000"/>
              </a:spcBef>
            </a:pPr>
            <a:r>
              <a:rPr lang="en-US" altLang="fr-FR" sz="1600" b="1" dirty="0">
                <a:solidFill>
                  <a:srgbClr val="FF0000"/>
                </a:solidFill>
                <a:latin typeface="Calibri" pitchFamily="34" charset="0"/>
                <a:cs typeface="Calibri" pitchFamily="34" charset="0"/>
              </a:rPr>
              <a:t>Dilatation </a:t>
            </a:r>
            <a:r>
              <a:rPr lang="en-US" altLang="fr-FR" sz="1600" b="1" dirty="0" err="1">
                <a:solidFill>
                  <a:srgbClr val="FF0000"/>
                </a:solidFill>
                <a:latin typeface="Calibri" pitchFamily="34" charset="0"/>
                <a:cs typeface="Calibri" pitchFamily="34" charset="0"/>
              </a:rPr>
              <a:t>veineuse</a:t>
            </a:r>
            <a:endParaRPr lang="en-US" altLang="fr-FR" sz="1600" b="1" dirty="0">
              <a:solidFill>
                <a:srgbClr val="FF0000"/>
              </a:solidFill>
              <a:latin typeface="Calibri" pitchFamily="34" charset="0"/>
              <a:cs typeface="Calibri" pitchFamily="34" charset="0"/>
            </a:endParaRPr>
          </a:p>
          <a:p>
            <a:pPr algn="ctr" defTabSz="685800">
              <a:spcBef>
                <a:spcPct val="50000"/>
              </a:spcBef>
            </a:pPr>
            <a:r>
              <a:rPr lang="en-US" altLang="fr-FR" sz="1600" b="1" dirty="0" err="1">
                <a:solidFill>
                  <a:prstClr val="black"/>
                </a:solidFill>
                <a:latin typeface="Calibri" pitchFamily="34" charset="0"/>
                <a:cs typeface="Calibri" pitchFamily="34" charset="0"/>
              </a:rPr>
              <a:t>Varices</a:t>
            </a:r>
            <a:endParaRPr lang="en-US" altLang="fr-FR" sz="1600" b="1" dirty="0">
              <a:solidFill>
                <a:prstClr val="black"/>
              </a:solidFill>
              <a:latin typeface="Calibri" pitchFamily="34" charset="0"/>
              <a:cs typeface="Calibri" pitchFamily="34" charset="0"/>
            </a:endParaRPr>
          </a:p>
        </p:txBody>
      </p:sp>
      <p:sp>
        <p:nvSpPr>
          <p:cNvPr id="34823" name="Text Box 20"/>
          <p:cNvSpPr txBox="1">
            <a:spLocks noChangeArrowheads="1"/>
          </p:cNvSpPr>
          <p:nvPr/>
        </p:nvSpPr>
        <p:spPr bwMode="auto">
          <a:xfrm>
            <a:off x="2483768" y="4519632"/>
            <a:ext cx="1888272" cy="1323439"/>
          </a:xfrm>
          <a:prstGeom prst="rect">
            <a:avLst/>
          </a:prstGeom>
          <a:solidFill>
            <a:schemeClr val="bg1"/>
          </a:solidFill>
          <a:ln w="9525">
            <a:noFill/>
            <a:miter lim="800000"/>
            <a:headEnd/>
            <a:tailEnd/>
          </a:ln>
          <a:effectLst/>
        </p:spPr>
        <p:txBody>
          <a:bodyPr wrap="square">
            <a:spAutoFit/>
          </a:bodyPr>
          <a:lstStyle/>
          <a:p>
            <a:pPr algn="ctr" defTabSz="685800">
              <a:spcBef>
                <a:spcPct val="50000"/>
              </a:spcBef>
            </a:pPr>
            <a:r>
              <a:rPr lang="en-US" altLang="fr-FR" sz="1600" b="1" dirty="0" err="1">
                <a:solidFill>
                  <a:srgbClr val="FF0000"/>
                </a:solidFill>
                <a:latin typeface="Calibri" pitchFamily="34" charset="0"/>
                <a:cs typeface="Calibri" pitchFamily="34" charset="0"/>
              </a:rPr>
              <a:t>Défaut</a:t>
            </a:r>
            <a:r>
              <a:rPr lang="en-US" altLang="fr-FR" sz="1600" b="1" dirty="0">
                <a:solidFill>
                  <a:srgbClr val="FF0000"/>
                </a:solidFill>
                <a:latin typeface="Calibri" pitchFamily="34" charset="0"/>
                <a:cs typeface="Calibri" pitchFamily="34" charset="0"/>
              </a:rPr>
              <a:t> de drainage</a:t>
            </a:r>
            <a:r>
              <a:rPr lang="en-US" altLang="fr-FR" sz="1600" dirty="0">
                <a:solidFill>
                  <a:prstClr val="black"/>
                </a:solidFill>
                <a:latin typeface="Calibri" pitchFamily="34" charset="0"/>
                <a:cs typeface="Calibri" pitchFamily="34" charset="0"/>
              </a:rPr>
              <a:t> </a:t>
            </a:r>
            <a:r>
              <a:rPr lang="en-US" altLang="fr-FR" sz="1600" b="1" dirty="0" err="1">
                <a:solidFill>
                  <a:prstClr val="black"/>
                </a:solidFill>
                <a:latin typeface="Calibri" pitchFamily="34" charset="0"/>
                <a:cs typeface="Calibri" pitchFamily="34" charset="0"/>
              </a:rPr>
              <a:t>Oedeme</a:t>
            </a:r>
            <a:endParaRPr lang="en-US" altLang="fr-FR" sz="1600" b="1" dirty="0">
              <a:solidFill>
                <a:prstClr val="black"/>
              </a:solidFill>
              <a:latin typeface="Calibri" pitchFamily="34" charset="0"/>
              <a:cs typeface="Calibri" pitchFamily="34" charset="0"/>
            </a:endParaRPr>
          </a:p>
          <a:p>
            <a:pPr algn="ctr" defTabSz="685800">
              <a:spcBef>
                <a:spcPct val="50000"/>
              </a:spcBef>
            </a:pPr>
            <a:r>
              <a:rPr lang="en-US" altLang="fr-FR" sz="1600" b="1" dirty="0" err="1">
                <a:solidFill>
                  <a:prstClr val="black"/>
                </a:solidFill>
                <a:latin typeface="Calibri" pitchFamily="34" charset="0"/>
                <a:cs typeface="Calibri" pitchFamily="34" charset="0"/>
              </a:rPr>
              <a:t>Hypodermite</a:t>
            </a:r>
            <a:endParaRPr lang="en-US" altLang="fr-FR" sz="1600" b="1" dirty="0">
              <a:solidFill>
                <a:prstClr val="black"/>
              </a:solidFill>
              <a:latin typeface="Calibri" pitchFamily="34" charset="0"/>
              <a:cs typeface="Calibri" pitchFamily="34" charset="0"/>
            </a:endParaRPr>
          </a:p>
          <a:p>
            <a:pPr algn="ctr" defTabSz="685800">
              <a:spcBef>
                <a:spcPct val="50000"/>
              </a:spcBef>
            </a:pPr>
            <a:r>
              <a:rPr lang="en-US" altLang="fr-FR" sz="1600" b="1" dirty="0" err="1">
                <a:solidFill>
                  <a:prstClr val="black"/>
                </a:solidFill>
                <a:latin typeface="Calibri" pitchFamily="34" charset="0"/>
                <a:cs typeface="Calibri" pitchFamily="34" charset="0"/>
              </a:rPr>
              <a:t>Ulcère</a:t>
            </a:r>
            <a:endParaRPr lang="en-US" altLang="fr-FR" sz="800" b="1" dirty="0">
              <a:solidFill>
                <a:prstClr val="black"/>
              </a:solidFill>
              <a:latin typeface="Calibri" pitchFamily="34" charset="0"/>
              <a:cs typeface="Calibri" pitchFamily="34" charset="0"/>
            </a:endParaRPr>
          </a:p>
        </p:txBody>
      </p:sp>
      <p:grpSp>
        <p:nvGrpSpPr>
          <p:cNvPr id="2" name="Group 21"/>
          <p:cNvGrpSpPr>
            <a:grpSpLocks/>
          </p:cNvGrpSpPr>
          <p:nvPr/>
        </p:nvGrpSpPr>
        <p:grpSpPr bwMode="auto">
          <a:xfrm>
            <a:off x="473523" y="2800682"/>
            <a:ext cx="2166953" cy="1198029"/>
            <a:chOff x="612" y="1616"/>
            <a:chExt cx="1438" cy="1043"/>
          </a:xfrm>
        </p:grpSpPr>
        <p:grpSp>
          <p:nvGrpSpPr>
            <p:cNvPr id="3" name="Group 22"/>
            <p:cNvGrpSpPr>
              <a:grpSpLocks/>
            </p:cNvGrpSpPr>
            <p:nvPr/>
          </p:nvGrpSpPr>
          <p:grpSpPr bwMode="auto">
            <a:xfrm>
              <a:off x="930" y="1616"/>
              <a:ext cx="1120" cy="1043"/>
              <a:chOff x="930" y="1616"/>
              <a:chExt cx="1120" cy="1043"/>
            </a:xfrm>
          </p:grpSpPr>
          <p:sp>
            <p:nvSpPr>
              <p:cNvPr id="34853" name="Freeform 23"/>
              <p:cNvSpPr>
                <a:spLocks/>
              </p:cNvSpPr>
              <p:nvPr/>
            </p:nvSpPr>
            <p:spPr bwMode="auto">
              <a:xfrm>
                <a:off x="930" y="1616"/>
                <a:ext cx="408" cy="589"/>
              </a:xfrm>
              <a:custGeom>
                <a:avLst/>
                <a:gdLst>
                  <a:gd name="T0" fmla="*/ 13 w 318"/>
                  <a:gd name="T1" fmla="*/ 1536 h 428"/>
                  <a:gd name="T2" fmla="*/ 0 w 318"/>
                  <a:gd name="T3" fmla="*/ 0 h 428"/>
                  <a:gd name="T4" fmla="*/ 861 w 318"/>
                  <a:gd name="T5" fmla="*/ 0 h 428"/>
                  <a:gd name="T6" fmla="*/ 0 60000 65536"/>
                  <a:gd name="T7" fmla="*/ 0 60000 65536"/>
                  <a:gd name="T8" fmla="*/ 0 60000 65536"/>
                </a:gdLst>
                <a:ahLst/>
                <a:cxnLst>
                  <a:cxn ang="T6">
                    <a:pos x="T0" y="T1"/>
                  </a:cxn>
                  <a:cxn ang="T7">
                    <a:pos x="T2" y="T3"/>
                  </a:cxn>
                  <a:cxn ang="T8">
                    <a:pos x="T4" y="T5"/>
                  </a:cxn>
                </a:cxnLst>
                <a:rect l="0" t="0" r="r" b="b"/>
                <a:pathLst>
                  <a:path w="318" h="428">
                    <a:moveTo>
                      <a:pt x="5" y="428"/>
                    </a:moveTo>
                    <a:lnTo>
                      <a:pt x="0" y="0"/>
                    </a:lnTo>
                    <a:lnTo>
                      <a:pt x="318" y="0"/>
                    </a:lnTo>
                  </a:path>
                </a:pathLst>
              </a:custGeom>
              <a:noFill/>
              <a:ln w="57150" cap="flat" cmpd="sng">
                <a:solidFill>
                  <a:srgbClr val="FF3300"/>
                </a:solidFill>
                <a:prstDash val="dash"/>
                <a:round/>
                <a:headEnd type="none" w="med" len="med"/>
                <a:tailEnd type="triangle" w="med" len="med"/>
              </a:ln>
              <a:effectLst/>
            </p:spPr>
            <p:txBody>
              <a:bodyPr/>
              <a:lstStyle/>
              <a:p>
                <a:pPr defTabSz="685800"/>
                <a:endParaRPr lang="it-IT" sz="1350">
                  <a:solidFill>
                    <a:prstClr val="black"/>
                  </a:solidFill>
                  <a:latin typeface="Calibri" panose="020F0502020204030204"/>
                </a:endParaRPr>
              </a:p>
            </p:txBody>
          </p:sp>
          <p:sp>
            <p:nvSpPr>
              <p:cNvPr id="34854" name="Freeform 24"/>
              <p:cNvSpPr>
                <a:spLocks/>
              </p:cNvSpPr>
              <p:nvPr/>
            </p:nvSpPr>
            <p:spPr bwMode="auto">
              <a:xfrm>
                <a:off x="930" y="2205"/>
                <a:ext cx="1120" cy="454"/>
              </a:xfrm>
              <a:custGeom>
                <a:avLst/>
                <a:gdLst>
                  <a:gd name="T0" fmla="*/ 139 w 498"/>
                  <a:gd name="T1" fmla="*/ 457 h 453"/>
                  <a:gd name="T2" fmla="*/ 0 w 498"/>
                  <a:gd name="T3" fmla="*/ 457 h 453"/>
                  <a:gd name="T4" fmla="*/ 0 w 498"/>
                  <a:gd name="T5" fmla="*/ 0 h 453"/>
                  <a:gd name="T6" fmla="*/ 0 60000 65536"/>
                  <a:gd name="T7" fmla="*/ 0 60000 65536"/>
                  <a:gd name="T8" fmla="*/ 0 60000 65536"/>
                </a:gdLst>
                <a:ahLst/>
                <a:cxnLst>
                  <a:cxn ang="T6">
                    <a:pos x="T0" y="T1"/>
                  </a:cxn>
                  <a:cxn ang="T7">
                    <a:pos x="T2" y="T3"/>
                  </a:cxn>
                  <a:cxn ang="T8">
                    <a:pos x="T4" y="T5"/>
                  </a:cxn>
                </a:cxnLst>
                <a:rect l="0" t="0" r="r" b="b"/>
                <a:pathLst>
                  <a:path w="498" h="453">
                    <a:moveTo>
                      <a:pt x="498" y="453"/>
                    </a:moveTo>
                    <a:lnTo>
                      <a:pt x="0" y="453"/>
                    </a:lnTo>
                    <a:lnTo>
                      <a:pt x="0" y="0"/>
                    </a:lnTo>
                  </a:path>
                </a:pathLst>
              </a:custGeom>
              <a:noFill/>
              <a:ln w="57150" cap="flat" cmpd="sng">
                <a:solidFill>
                  <a:srgbClr val="FF3300"/>
                </a:solidFill>
                <a:prstDash val="dash"/>
                <a:round/>
                <a:headEnd type="none" w="med" len="med"/>
                <a:tailEnd type="triangle" w="med" len="med"/>
              </a:ln>
              <a:effectLst/>
            </p:spPr>
            <p:txBody>
              <a:bodyPr/>
              <a:lstStyle/>
              <a:p>
                <a:pPr defTabSz="685800"/>
                <a:endParaRPr lang="it-IT" sz="1350">
                  <a:solidFill>
                    <a:prstClr val="black"/>
                  </a:solidFill>
                  <a:latin typeface="Calibri" panose="020F0502020204030204"/>
                </a:endParaRPr>
              </a:p>
            </p:txBody>
          </p:sp>
        </p:grpSp>
        <p:grpSp>
          <p:nvGrpSpPr>
            <p:cNvPr id="4" name="Group 25"/>
            <p:cNvGrpSpPr>
              <a:grpSpLocks/>
            </p:cNvGrpSpPr>
            <p:nvPr/>
          </p:nvGrpSpPr>
          <p:grpSpPr bwMode="auto">
            <a:xfrm>
              <a:off x="612" y="1706"/>
              <a:ext cx="680" cy="681"/>
              <a:chOff x="612" y="1706"/>
              <a:chExt cx="680" cy="681"/>
            </a:xfrm>
          </p:grpSpPr>
          <p:sp>
            <p:nvSpPr>
              <p:cNvPr id="34851" name="Oval 26"/>
              <p:cNvSpPr>
                <a:spLocks noChangeArrowheads="1"/>
              </p:cNvSpPr>
              <p:nvPr/>
            </p:nvSpPr>
            <p:spPr bwMode="auto">
              <a:xfrm>
                <a:off x="612" y="1706"/>
                <a:ext cx="680" cy="681"/>
              </a:xfrm>
              <a:prstGeom prst="ellipse">
                <a:avLst/>
              </a:prstGeom>
              <a:solidFill>
                <a:schemeClr val="bg1"/>
              </a:solidFill>
              <a:ln w="76200" cmpd="tri">
                <a:solidFill>
                  <a:srgbClr val="FF3300"/>
                </a:solidFill>
                <a:round/>
                <a:headEnd/>
                <a:tailEnd/>
              </a:ln>
              <a:effectLst/>
            </p:spPr>
            <p:txBody>
              <a:bodyPr wrap="none" anchor="ctr"/>
              <a:lstStyle/>
              <a:p>
                <a:pPr defTabSz="685800"/>
                <a:endParaRPr lang="en-US" altLang="fr-FR" sz="1350">
                  <a:solidFill>
                    <a:prstClr val="black"/>
                  </a:solidFill>
                  <a:latin typeface="Calibri" panose="020F0502020204030204"/>
                </a:endParaRPr>
              </a:p>
            </p:txBody>
          </p:sp>
          <p:sp>
            <p:nvSpPr>
              <p:cNvPr id="34852" name="Text Box 27"/>
              <p:cNvSpPr txBox="1">
                <a:spLocks noChangeArrowheads="1"/>
              </p:cNvSpPr>
              <p:nvPr/>
            </p:nvSpPr>
            <p:spPr bwMode="auto">
              <a:xfrm>
                <a:off x="703" y="1825"/>
                <a:ext cx="499" cy="465"/>
              </a:xfrm>
              <a:prstGeom prst="rect">
                <a:avLst/>
              </a:prstGeom>
              <a:solidFill>
                <a:schemeClr val="bg1"/>
              </a:solidFill>
              <a:ln w="57150">
                <a:noFill/>
                <a:miter lim="800000"/>
                <a:headEnd/>
                <a:tailEnd/>
              </a:ln>
              <a:effectLst/>
            </p:spPr>
            <p:txBody>
              <a:bodyPr>
                <a:spAutoFit/>
              </a:bodyPr>
              <a:lstStyle/>
              <a:p>
                <a:pPr algn="ctr" defTabSz="685800">
                  <a:spcBef>
                    <a:spcPct val="50000"/>
                  </a:spcBef>
                </a:pPr>
                <a:r>
                  <a:rPr lang="en-US" altLang="fr-FR" sz="1500" b="1" dirty="0" err="1">
                    <a:solidFill>
                      <a:prstClr val="black"/>
                    </a:solidFill>
                    <a:latin typeface="Calibri" pitchFamily="34" charset="0"/>
                    <a:cs typeface="Calibri" pitchFamily="34" charset="0"/>
                  </a:rPr>
                  <a:t>Cercle</a:t>
                </a:r>
                <a:r>
                  <a:rPr lang="en-US" altLang="fr-FR" sz="1500" b="1" dirty="0">
                    <a:solidFill>
                      <a:prstClr val="black"/>
                    </a:solidFill>
                    <a:latin typeface="Calibri" pitchFamily="34" charset="0"/>
                    <a:cs typeface="Calibri" pitchFamily="34" charset="0"/>
                  </a:rPr>
                  <a:t> </a:t>
                </a:r>
                <a:r>
                  <a:rPr lang="en-US" altLang="fr-FR" sz="1500" b="1" dirty="0" err="1">
                    <a:solidFill>
                      <a:prstClr val="black"/>
                    </a:solidFill>
                    <a:latin typeface="Calibri" pitchFamily="34" charset="0"/>
                    <a:cs typeface="Calibri" pitchFamily="34" charset="0"/>
                  </a:rPr>
                  <a:t>vicieux</a:t>
                </a:r>
                <a:r>
                  <a:rPr lang="en-US" altLang="fr-FR" sz="1500" b="1" dirty="0">
                    <a:solidFill>
                      <a:prstClr val="black"/>
                    </a:solidFill>
                    <a:latin typeface="Calibri" pitchFamily="34" charset="0"/>
                    <a:cs typeface="Calibri" pitchFamily="34" charset="0"/>
                  </a:rPr>
                  <a:t> </a:t>
                </a:r>
              </a:p>
            </p:txBody>
          </p:sp>
        </p:grpSp>
      </p:grpSp>
      <p:sp>
        <p:nvSpPr>
          <p:cNvPr id="34847" name="Text Box 7"/>
          <p:cNvSpPr txBox="1">
            <a:spLocks noChangeArrowheads="1"/>
          </p:cNvSpPr>
          <p:nvPr/>
        </p:nvSpPr>
        <p:spPr bwMode="auto">
          <a:xfrm>
            <a:off x="1970533" y="3631042"/>
            <a:ext cx="4761872" cy="692497"/>
          </a:xfrm>
          <a:prstGeom prst="rect">
            <a:avLst/>
          </a:prstGeom>
          <a:solidFill>
            <a:schemeClr val="bg1"/>
          </a:solidFill>
          <a:ln w="57150" cmpd="thickThin">
            <a:noFill/>
            <a:miter lim="800000"/>
            <a:headEnd/>
            <a:tailEnd/>
          </a:ln>
          <a:effectLst/>
        </p:spPr>
        <p:txBody>
          <a:bodyPr wrap="square">
            <a:spAutoFit/>
          </a:bodyPr>
          <a:lstStyle/>
          <a:p>
            <a:pPr defTabSz="685800">
              <a:spcBef>
                <a:spcPct val="50000"/>
              </a:spcBef>
            </a:pPr>
            <a:r>
              <a:rPr lang="en-US" altLang="fr-FR" b="1" dirty="0">
                <a:solidFill>
                  <a:prstClr val="black"/>
                </a:solidFill>
                <a:latin typeface="Times New Roman" pitchFamily="18" charset="0"/>
              </a:rPr>
              <a:t>			</a:t>
            </a:r>
            <a:r>
              <a:rPr lang="en-US" altLang="fr-FR" b="1" dirty="0">
                <a:solidFill>
                  <a:prstClr val="black"/>
                </a:solidFill>
                <a:latin typeface="Calibri" pitchFamily="34" charset="0"/>
                <a:cs typeface="Calibri" pitchFamily="34" charset="0"/>
              </a:rPr>
              <a:t>EXCES  de 			</a:t>
            </a:r>
            <a:r>
              <a:rPr lang="en-US" altLang="fr-FR" b="1" dirty="0">
                <a:solidFill>
                  <a:srgbClr val="FF0000"/>
                </a:solidFill>
                <a:latin typeface="Calibri" pitchFamily="34" charset="0"/>
                <a:cs typeface="Calibri" pitchFamily="34" charset="0"/>
              </a:rPr>
              <a:t>PRESSION </a:t>
            </a:r>
            <a:r>
              <a:rPr lang="en-US" altLang="fr-FR" b="1" dirty="0">
                <a:solidFill>
                  <a:prstClr val="black"/>
                </a:solidFill>
                <a:latin typeface="Calibri" pitchFamily="34" charset="0"/>
                <a:cs typeface="Calibri" pitchFamily="34" charset="0"/>
              </a:rPr>
              <a:t> </a:t>
            </a:r>
            <a:r>
              <a:rPr lang="en-US" altLang="fr-FR" b="1" dirty="0">
                <a:solidFill>
                  <a:srgbClr val="FF0000"/>
                </a:solidFill>
                <a:latin typeface="Calibri" pitchFamily="34" charset="0"/>
                <a:cs typeface="Calibri" pitchFamily="34" charset="0"/>
              </a:rPr>
              <a:t>TRANS-MURALE </a:t>
            </a:r>
            <a:r>
              <a:rPr lang="en-US" altLang="fr-FR" sz="2100" b="1" dirty="0">
                <a:solidFill>
                  <a:srgbClr val="FF0000"/>
                </a:solidFill>
                <a:latin typeface="Calibri" pitchFamily="34" charset="0"/>
                <a:cs typeface="Calibri" pitchFamily="34" charset="0"/>
              </a:rPr>
              <a:t>PTM</a:t>
            </a:r>
            <a:r>
              <a:rPr lang="en-US" altLang="fr-FR" sz="1350" b="1" dirty="0">
                <a:solidFill>
                  <a:srgbClr val="FF0000"/>
                </a:solidFill>
                <a:latin typeface="Calibri" pitchFamily="34" charset="0"/>
                <a:cs typeface="Calibri" pitchFamily="34" charset="0"/>
              </a:rPr>
              <a:t> </a:t>
            </a:r>
            <a:r>
              <a:rPr lang="en-US" altLang="fr-FR" b="1" dirty="0">
                <a:solidFill>
                  <a:srgbClr val="FF0000"/>
                </a:solidFill>
                <a:latin typeface="Calibri" pitchFamily="34" charset="0"/>
                <a:cs typeface="Calibri" pitchFamily="34" charset="0"/>
              </a:rPr>
              <a:t>↑</a:t>
            </a:r>
          </a:p>
        </p:txBody>
      </p:sp>
      <p:sp>
        <p:nvSpPr>
          <p:cNvPr id="34826" name="Text Box 36"/>
          <p:cNvSpPr txBox="1">
            <a:spLocks noChangeArrowheads="1"/>
          </p:cNvSpPr>
          <p:nvPr/>
        </p:nvSpPr>
        <p:spPr bwMode="auto">
          <a:xfrm>
            <a:off x="-5219" y="5864491"/>
            <a:ext cx="8964487" cy="1015663"/>
          </a:xfrm>
          <a:prstGeom prst="rect">
            <a:avLst/>
          </a:prstGeom>
          <a:solidFill>
            <a:schemeClr val="bg1"/>
          </a:solidFill>
          <a:ln w="9525">
            <a:noFill/>
            <a:miter lim="800000"/>
            <a:headEnd/>
            <a:tailEnd/>
          </a:ln>
          <a:effectLst/>
        </p:spPr>
        <p:txBody>
          <a:bodyPr wrap="square">
            <a:spAutoFit/>
          </a:bodyPr>
          <a:lstStyle/>
          <a:p>
            <a:pPr algn="ctr" defTabSz="685800">
              <a:spcBef>
                <a:spcPct val="50000"/>
              </a:spcBef>
            </a:pPr>
            <a:r>
              <a:rPr lang="en-US" altLang="fr-FR" sz="2000" b="1" dirty="0">
                <a:solidFill>
                  <a:srgbClr val="FF0000"/>
                </a:solidFill>
                <a:latin typeface="Calibri" panose="020F0502020204030204"/>
              </a:rPr>
              <a:t>Bien </a:t>
            </a:r>
            <a:r>
              <a:rPr lang="en-US" altLang="fr-FR" sz="2000" b="1" dirty="0" err="1">
                <a:solidFill>
                  <a:srgbClr val="FF0000"/>
                </a:solidFill>
                <a:latin typeface="Calibri" panose="020F0502020204030204"/>
              </a:rPr>
              <a:t>qu’identiques</a:t>
            </a:r>
            <a:r>
              <a:rPr lang="en-US" altLang="fr-FR" sz="2000" b="1" dirty="0">
                <a:solidFill>
                  <a:srgbClr val="FF0000"/>
                </a:solidFill>
                <a:latin typeface="Calibri" panose="020F0502020204030204"/>
              </a:rPr>
              <a:t> les </a:t>
            </a:r>
            <a:r>
              <a:rPr lang="en-US" altLang="fr-FR" sz="2000" b="1" dirty="0" err="1">
                <a:solidFill>
                  <a:srgbClr val="FF0000"/>
                </a:solidFill>
                <a:latin typeface="Calibri" panose="020F0502020204030204"/>
              </a:rPr>
              <a:t>signes</a:t>
            </a:r>
            <a:r>
              <a:rPr lang="en-US" altLang="fr-FR" sz="2000" b="1" dirty="0">
                <a:solidFill>
                  <a:srgbClr val="FF0000"/>
                </a:solidFill>
                <a:latin typeface="Calibri" panose="020F0502020204030204"/>
              </a:rPr>
              <a:t> de </a:t>
            </a:r>
            <a:r>
              <a:rPr lang="en-US" altLang="fr-FR" sz="2000" b="1" dirty="0" err="1">
                <a:solidFill>
                  <a:srgbClr val="FF0000"/>
                </a:solidFill>
                <a:latin typeface="Calibri" panose="020F0502020204030204"/>
              </a:rPr>
              <a:t>l’insuffisance</a:t>
            </a:r>
            <a:r>
              <a:rPr lang="en-US" altLang="fr-FR" sz="2000" b="1" dirty="0">
                <a:solidFill>
                  <a:srgbClr val="FF0000"/>
                </a:solidFill>
                <a:latin typeface="Calibri" panose="020F0502020204030204"/>
              </a:rPr>
              <a:t> </a:t>
            </a:r>
            <a:r>
              <a:rPr lang="en-US" altLang="fr-FR" sz="2000" b="1" dirty="0" err="1">
                <a:solidFill>
                  <a:srgbClr val="FF0000"/>
                </a:solidFill>
                <a:latin typeface="Calibri" panose="020F0502020204030204"/>
              </a:rPr>
              <a:t>veineuse</a:t>
            </a:r>
            <a:r>
              <a:rPr lang="en-US" altLang="fr-FR" sz="2000" b="1" dirty="0">
                <a:solidFill>
                  <a:srgbClr val="FF0000"/>
                </a:solidFill>
                <a:latin typeface="Calibri" panose="020F0502020204030204"/>
              </a:rPr>
              <a:t> </a:t>
            </a:r>
            <a:r>
              <a:rPr lang="en-US" altLang="fr-FR" sz="2000" b="1" dirty="0" err="1">
                <a:solidFill>
                  <a:srgbClr val="FF0000"/>
                </a:solidFill>
                <a:latin typeface="Calibri" panose="020F0502020204030204"/>
              </a:rPr>
              <a:t>relèvent</a:t>
            </a:r>
            <a:r>
              <a:rPr lang="en-US" altLang="fr-FR" sz="2000" b="1" dirty="0">
                <a:solidFill>
                  <a:srgbClr val="FF0000"/>
                </a:solidFill>
                <a:latin typeface="Calibri" panose="020F0502020204030204"/>
              </a:rPr>
              <a:t> de </a:t>
            </a:r>
            <a:r>
              <a:rPr lang="en-US" altLang="fr-FR" sz="2000" b="1" dirty="0" err="1">
                <a:solidFill>
                  <a:srgbClr val="FF0000"/>
                </a:solidFill>
                <a:latin typeface="Calibri" panose="020F0502020204030204"/>
              </a:rPr>
              <a:t>differentes</a:t>
            </a:r>
            <a:r>
              <a:rPr lang="en-US" altLang="fr-FR" sz="2000" b="1" dirty="0">
                <a:solidFill>
                  <a:srgbClr val="FF0000"/>
                </a:solidFill>
                <a:latin typeface="Calibri" panose="020F0502020204030204"/>
              </a:rPr>
              <a:t> </a:t>
            </a:r>
            <a:r>
              <a:rPr lang="en-US" altLang="fr-FR" sz="2000" b="1" dirty="0" err="1">
                <a:solidFill>
                  <a:srgbClr val="FF0000"/>
                </a:solidFill>
                <a:latin typeface="Calibri" panose="020F0502020204030204"/>
              </a:rPr>
              <a:t>altérations</a:t>
            </a:r>
            <a:r>
              <a:rPr lang="en-US" altLang="fr-FR" sz="2000" b="1" dirty="0">
                <a:solidFill>
                  <a:srgbClr val="FF0000"/>
                </a:solidFill>
                <a:latin typeface="Calibri" panose="020F0502020204030204"/>
              </a:rPr>
              <a:t> du </a:t>
            </a:r>
            <a:r>
              <a:rPr lang="en-US" altLang="fr-FR" sz="2000" b="1" dirty="0" err="1">
                <a:solidFill>
                  <a:srgbClr val="FF0000"/>
                </a:solidFill>
                <a:latin typeface="Calibri" panose="020F0502020204030204"/>
              </a:rPr>
              <a:t>système</a:t>
            </a:r>
            <a:r>
              <a:rPr lang="en-US" altLang="fr-FR" sz="2000" b="1" dirty="0">
                <a:solidFill>
                  <a:srgbClr val="FF0000"/>
                </a:solidFill>
                <a:latin typeface="Calibri" panose="020F0502020204030204"/>
              </a:rPr>
              <a:t> </a:t>
            </a:r>
            <a:r>
              <a:rPr lang="en-US" altLang="fr-FR" sz="2000" b="1" dirty="0" err="1">
                <a:solidFill>
                  <a:srgbClr val="FF0000"/>
                </a:solidFill>
                <a:latin typeface="Calibri" panose="020F0502020204030204"/>
              </a:rPr>
              <a:t>veineux</a:t>
            </a:r>
            <a:r>
              <a:rPr lang="en-US" altLang="fr-FR" sz="2000" b="1" dirty="0">
                <a:solidFill>
                  <a:srgbClr val="FF0000"/>
                </a:solidFill>
                <a:latin typeface="Calibri" panose="020F0502020204030204"/>
              </a:rPr>
              <a:t> qui </a:t>
            </a:r>
            <a:r>
              <a:rPr lang="en-US" altLang="fr-FR" sz="2000" b="1" dirty="0" err="1">
                <a:solidFill>
                  <a:srgbClr val="FF0000"/>
                </a:solidFill>
                <a:latin typeface="Calibri" panose="020F0502020204030204"/>
              </a:rPr>
              <a:t>doivent</a:t>
            </a:r>
            <a:r>
              <a:rPr lang="en-US" altLang="fr-FR" sz="2000" b="1" dirty="0">
                <a:solidFill>
                  <a:srgbClr val="FF0000"/>
                </a:solidFill>
                <a:latin typeface="Calibri" panose="020F0502020204030204"/>
              </a:rPr>
              <a:t> </a:t>
            </a:r>
            <a:r>
              <a:rPr lang="en-US" altLang="fr-FR" sz="2000" b="1" dirty="0" err="1">
                <a:solidFill>
                  <a:srgbClr val="FF0000"/>
                </a:solidFill>
                <a:latin typeface="Calibri" panose="020F0502020204030204"/>
              </a:rPr>
              <a:t>être</a:t>
            </a:r>
            <a:r>
              <a:rPr lang="en-US" altLang="fr-FR" sz="2000" b="1" dirty="0">
                <a:solidFill>
                  <a:srgbClr val="FF0000"/>
                </a:solidFill>
                <a:latin typeface="Calibri" panose="020F0502020204030204"/>
              </a:rPr>
              <a:t> </a:t>
            </a:r>
            <a:r>
              <a:rPr lang="en-US" altLang="fr-FR" sz="2000" b="1" dirty="0" err="1">
                <a:solidFill>
                  <a:srgbClr val="FF0000"/>
                </a:solidFill>
                <a:latin typeface="Calibri" panose="020F0502020204030204"/>
              </a:rPr>
              <a:t>diagnostiquées</a:t>
            </a:r>
            <a:r>
              <a:rPr lang="en-US" altLang="fr-FR" sz="2000" b="1" dirty="0">
                <a:solidFill>
                  <a:srgbClr val="FF0000"/>
                </a:solidFill>
                <a:latin typeface="Calibri" panose="020F0502020204030204"/>
              </a:rPr>
              <a:t> et </a:t>
            </a:r>
            <a:r>
              <a:rPr lang="en-US" altLang="fr-FR" sz="2000" b="1" dirty="0" err="1">
                <a:solidFill>
                  <a:srgbClr val="FF0000"/>
                </a:solidFill>
                <a:latin typeface="Calibri" panose="020F0502020204030204"/>
              </a:rPr>
              <a:t>traitées</a:t>
            </a:r>
            <a:r>
              <a:rPr lang="en-US" altLang="fr-FR" sz="2000" b="1" dirty="0">
                <a:solidFill>
                  <a:srgbClr val="FF0000"/>
                </a:solidFill>
                <a:latin typeface="Calibri" panose="020F0502020204030204"/>
              </a:rPr>
              <a:t> </a:t>
            </a:r>
            <a:r>
              <a:rPr lang="en-US" altLang="fr-FR" sz="2000" b="1" dirty="0" err="1">
                <a:solidFill>
                  <a:srgbClr val="FF0000"/>
                </a:solidFill>
                <a:latin typeface="Calibri" panose="020F0502020204030204"/>
              </a:rPr>
              <a:t>spécifiquement</a:t>
            </a:r>
            <a:endParaRPr lang="en-US" altLang="fr-FR" sz="2000" b="1" dirty="0">
              <a:solidFill>
                <a:srgbClr val="FF0000"/>
              </a:solidFill>
              <a:latin typeface="Calibri" panose="020F0502020204030204"/>
            </a:endParaRPr>
          </a:p>
        </p:txBody>
      </p:sp>
      <p:sp>
        <p:nvSpPr>
          <p:cNvPr id="34834" name="Rectangle 9"/>
          <p:cNvSpPr>
            <a:spLocks noChangeArrowheads="1"/>
          </p:cNvSpPr>
          <p:nvPr/>
        </p:nvSpPr>
        <p:spPr bwMode="auto">
          <a:xfrm>
            <a:off x="600677" y="1168447"/>
            <a:ext cx="7956545" cy="1002760"/>
          </a:xfrm>
          <a:prstGeom prst="rect">
            <a:avLst/>
          </a:prstGeom>
          <a:noFill/>
          <a:ln w="9525">
            <a:solidFill>
              <a:schemeClr val="bg1"/>
            </a:solidFill>
            <a:miter lim="800000"/>
            <a:headEnd/>
            <a:tailEnd/>
          </a:ln>
          <a:effectLst/>
        </p:spPr>
        <p:txBody>
          <a:bodyPr wrap="none" anchor="ctr"/>
          <a:lstStyle/>
          <a:p>
            <a:pPr defTabSz="685800"/>
            <a:endParaRPr lang="en-US" altLang="fr-FR" sz="1350">
              <a:solidFill>
                <a:prstClr val="black"/>
              </a:solidFill>
              <a:latin typeface="Calibri" panose="020F0502020204030204"/>
            </a:endParaRPr>
          </a:p>
        </p:txBody>
      </p:sp>
      <p:sp>
        <p:nvSpPr>
          <p:cNvPr id="34842" name="Text Box 10"/>
          <p:cNvSpPr txBox="1">
            <a:spLocks noChangeArrowheads="1"/>
          </p:cNvSpPr>
          <p:nvPr/>
        </p:nvSpPr>
        <p:spPr bwMode="auto">
          <a:xfrm>
            <a:off x="1319768" y="225252"/>
            <a:ext cx="6050290" cy="489922"/>
          </a:xfrm>
          <a:prstGeom prst="rect">
            <a:avLst/>
          </a:prstGeom>
          <a:noFill/>
          <a:ln w="9525">
            <a:noFill/>
            <a:miter lim="800000"/>
            <a:headEnd/>
            <a:tailEnd/>
          </a:ln>
          <a:effectLst/>
        </p:spPr>
        <p:txBody>
          <a:bodyPr>
            <a:spAutoFit/>
          </a:bodyPr>
          <a:lstStyle/>
          <a:p>
            <a:pPr algn="ctr" defTabSz="685800">
              <a:spcBef>
                <a:spcPct val="50000"/>
              </a:spcBef>
            </a:pPr>
            <a:r>
              <a:rPr lang="en-US" altLang="fr-FR" sz="2700" b="1" dirty="0">
                <a:solidFill>
                  <a:prstClr val="black"/>
                </a:solidFill>
                <a:latin typeface="Calibri" pitchFamily="34" charset="0"/>
                <a:cs typeface="Calibri" pitchFamily="34" charset="0"/>
              </a:rPr>
              <a:t>Causes de </a:t>
            </a:r>
            <a:r>
              <a:rPr lang="en-US" altLang="fr-FR" sz="2700" b="1" dirty="0" err="1">
                <a:solidFill>
                  <a:prstClr val="black"/>
                </a:solidFill>
                <a:latin typeface="Calibri" pitchFamily="34" charset="0"/>
                <a:cs typeface="Calibri" pitchFamily="34" charset="0"/>
              </a:rPr>
              <a:t>l’Insuffisance</a:t>
            </a:r>
            <a:r>
              <a:rPr lang="en-US" altLang="fr-FR" sz="2700" b="1" dirty="0">
                <a:solidFill>
                  <a:prstClr val="black"/>
                </a:solidFill>
                <a:latin typeface="Calibri" pitchFamily="34" charset="0"/>
                <a:cs typeface="Calibri" pitchFamily="34" charset="0"/>
              </a:rPr>
              <a:t> </a:t>
            </a:r>
            <a:r>
              <a:rPr lang="en-US" altLang="fr-FR" sz="2700" b="1" dirty="0" err="1">
                <a:solidFill>
                  <a:prstClr val="black"/>
                </a:solidFill>
                <a:latin typeface="Calibri" pitchFamily="34" charset="0"/>
                <a:cs typeface="Calibri" pitchFamily="34" charset="0"/>
              </a:rPr>
              <a:t>veineuse</a:t>
            </a:r>
            <a:endParaRPr lang="en-US" altLang="fr-FR" sz="2700" b="1" dirty="0">
              <a:solidFill>
                <a:prstClr val="black"/>
              </a:solidFill>
              <a:latin typeface="Calibri" pitchFamily="34" charset="0"/>
              <a:cs typeface="Calibri" pitchFamily="34" charset="0"/>
            </a:endParaRPr>
          </a:p>
        </p:txBody>
      </p:sp>
      <p:sp>
        <p:nvSpPr>
          <p:cNvPr id="34843" name="Text Box 11"/>
          <p:cNvSpPr txBox="1">
            <a:spLocks noChangeArrowheads="1"/>
          </p:cNvSpPr>
          <p:nvPr/>
        </p:nvSpPr>
        <p:spPr bwMode="auto">
          <a:xfrm>
            <a:off x="166684" y="782398"/>
            <a:ext cx="2454964" cy="534461"/>
          </a:xfrm>
          <a:prstGeom prst="rect">
            <a:avLst/>
          </a:prstGeom>
          <a:solidFill>
            <a:schemeClr val="bg1"/>
          </a:solidFill>
          <a:ln w="9525">
            <a:noFill/>
            <a:miter lim="800000"/>
            <a:headEnd/>
            <a:tailEnd/>
          </a:ln>
          <a:effectLst/>
        </p:spPr>
        <p:txBody>
          <a:bodyPr wrap="square">
            <a:spAutoFit/>
          </a:bodyPr>
          <a:lstStyle/>
          <a:p>
            <a:pPr algn="ctr" defTabSz="685800">
              <a:spcBef>
                <a:spcPct val="50000"/>
              </a:spcBef>
            </a:pPr>
            <a:r>
              <a:rPr lang="en-US" altLang="fr-FR" sz="1500" b="1" dirty="0" err="1">
                <a:solidFill>
                  <a:prstClr val="black"/>
                </a:solidFill>
                <a:latin typeface="Calibri" pitchFamily="34" charset="0"/>
                <a:cs typeface="Calibri" pitchFamily="34" charset="0"/>
              </a:rPr>
              <a:t>Genetique</a:t>
            </a:r>
            <a:r>
              <a:rPr lang="en-US" altLang="fr-FR" sz="1500" b="1" dirty="0">
                <a:solidFill>
                  <a:prstClr val="black"/>
                </a:solidFill>
                <a:latin typeface="Calibri" pitchFamily="34" charset="0"/>
                <a:cs typeface="Calibri" pitchFamily="34" charset="0"/>
              </a:rPr>
              <a:t> et  </a:t>
            </a:r>
            <a:r>
              <a:rPr lang="en-US" altLang="fr-FR" sz="1500" b="1" dirty="0" err="1">
                <a:solidFill>
                  <a:prstClr val="black"/>
                </a:solidFill>
                <a:latin typeface="Calibri" pitchFamily="34" charset="0"/>
                <a:cs typeface="Calibri" pitchFamily="34" charset="0"/>
              </a:rPr>
              <a:t>Congenitales</a:t>
            </a:r>
            <a:r>
              <a:rPr lang="en-US" altLang="fr-FR" sz="1500" b="1" dirty="0">
                <a:solidFill>
                  <a:prstClr val="black"/>
                </a:solidFill>
                <a:latin typeface="Calibri" pitchFamily="34" charset="0"/>
                <a:cs typeface="Calibri" pitchFamily="34" charset="0"/>
              </a:rPr>
              <a:t> Malformations</a:t>
            </a:r>
          </a:p>
        </p:txBody>
      </p:sp>
      <p:sp>
        <p:nvSpPr>
          <p:cNvPr id="34844" name="Text Box 12"/>
          <p:cNvSpPr txBox="1">
            <a:spLocks noChangeArrowheads="1"/>
          </p:cNvSpPr>
          <p:nvPr/>
        </p:nvSpPr>
        <p:spPr bwMode="auto">
          <a:xfrm>
            <a:off x="2666366" y="764704"/>
            <a:ext cx="2326686" cy="534461"/>
          </a:xfrm>
          <a:prstGeom prst="rect">
            <a:avLst/>
          </a:prstGeom>
          <a:solidFill>
            <a:schemeClr val="bg1"/>
          </a:solidFill>
          <a:ln w="9525">
            <a:noFill/>
            <a:miter lim="800000"/>
            <a:headEnd/>
            <a:tailEnd/>
          </a:ln>
          <a:effectLst/>
        </p:spPr>
        <p:txBody>
          <a:bodyPr wrap="square">
            <a:spAutoFit/>
          </a:bodyPr>
          <a:lstStyle/>
          <a:p>
            <a:pPr defTabSz="685800">
              <a:spcBef>
                <a:spcPct val="50000"/>
              </a:spcBef>
            </a:pPr>
            <a:r>
              <a:rPr lang="en-US" altLang="fr-FR" sz="1500" b="1" dirty="0" err="1">
                <a:solidFill>
                  <a:prstClr val="black"/>
                </a:solidFill>
                <a:latin typeface="Calibri" pitchFamily="34" charset="0"/>
                <a:cs typeface="Calibri" pitchFamily="34" charset="0"/>
              </a:rPr>
              <a:t>Biologique</a:t>
            </a:r>
            <a:r>
              <a:rPr lang="en-US" altLang="fr-FR" sz="1500" b="1" dirty="0">
                <a:solidFill>
                  <a:prstClr val="black"/>
                </a:solidFill>
                <a:latin typeface="Calibri" pitchFamily="34" charset="0"/>
                <a:cs typeface="Calibri" pitchFamily="34" charset="0"/>
              </a:rPr>
              <a:t>  Infection </a:t>
            </a:r>
            <a:r>
              <a:rPr lang="en-US" altLang="fr-FR" sz="1500" b="1" dirty="0" err="1">
                <a:solidFill>
                  <a:prstClr val="black"/>
                </a:solidFill>
                <a:latin typeface="Calibri" pitchFamily="34" charset="0"/>
                <a:cs typeface="Calibri" pitchFamily="34" charset="0"/>
              </a:rPr>
              <a:t>Phlebite</a:t>
            </a:r>
            <a:r>
              <a:rPr lang="en-US" altLang="fr-FR" sz="1500" b="1" dirty="0">
                <a:solidFill>
                  <a:prstClr val="black"/>
                </a:solidFill>
                <a:latin typeface="Calibri" pitchFamily="34" charset="0"/>
                <a:cs typeface="Calibri" pitchFamily="34" charset="0"/>
              </a:rPr>
              <a:t> Inflammation	</a:t>
            </a:r>
            <a:endParaRPr lang="en-US" altLang="fr-FR" sz="1200" b="1" dirty="0">
              <a:solidFill>
                <a:prstClr val="black"/>
              </a:solidFill>
              <a:latin typeface="Calibri" pitchFamily="34" charset="0"/>
              <a:cs typeface="Calibri" pitchFamily="34" charset="0"/>
            </a:endParaRPr>
          </a:p>
        </p:txBody>
      </p:sp>
      <p:sp>
        <p:nvSpPr>
          <p:cNvPr id="34845" name="Text Box 13"/>
          <p:cNvSpPr txBox="1">
            <a:spLocks noChangeArrowheads="1"/>
          </p:cNvSpPr>
          <p:nvPr/>
        </p:nvSpPr>
        <p:spPr bwMode="auto">
          <a:xfrm>
            <a:off x="5049109" y="776425"/>
            <a:ext cx="1717891" cy="757152"/>
          </a:xfrm>
          <a:prstGeom prst="rect">
            <a:avLst/>
          </a:prstGeom>
          <a:solidFill>
            <a:schemeClr val="bg1"/>
          </a:solidFill>
          <a:ln w="9525">
            <a:noFill/>
            <a:miter lim="800000"/>
            <a:headEnd/>
            <a:tailEnd/>
          </a:ln>
          <a:effectLst/>
        </p:spPr>
        <p:txBody>
          <a:bodyPr wrap="square">
            <a:spAutoFit/>
          </a:bodyPr>
          <a:lstStyle/>
          <a:p>
            <a:pPr algn="ctr" defTabSz="685800">
              <a:spcBef>
                <a:spcPct val="50000"/>
              </a:spcBef>
            </a:pPr>
            <a:r>
              <a:rPr lang="en-US" altLang="fr-FR" sz="1500" b="1" dirty="0" err="1">
                <a:solidFill>
                  <a:prstClr val="black"/>
                </a:solidFill>
                <a:latin typeface="Calibri" pitchFamily="34" charset="0"/>
                <a:cs typeface="Calibri" pitchFamily="34" charset="0"/>
              </a:rPr>
              <a:t>Iatrogenique</a:t>
            </a:r>
            <a:r>
              <a:rPr lang="en-US" altLang="fr-FR" sz="1500" b="1" dirty="0">
                <a:solidFill>
                  <a:prstClr val="black"/>
                </a:solidFill>
                <a:latin typeface="Calibri" pitchFamily="34" charset="0"/>
                <a:cs typeface="Calibri" pitchFamily="34" charset="0"/>
              </a:rPr>
              <a:t>                Destruction </a:t>
            </a:r>
            <a:r>
              <a:rPr lang="en-US" altLang="fr-FR" sz="1500" b="1" dirty="0" err="1">
                <a:solidFill>
                  <a:prstClr val="black"/>
                </a:solidFill>
                <a:latin typeface="Calibri" pitchFamily="34" charset="0"/>
                <a:cs typeface="Calibri" pitchFamily="34" charset="0"/>
              </a:rPr>
              <a:t>veineuse</a:t>
            </a:r>
            <a:endParaRPr lang="en-US" altLang="fr-FR" sz="1500" b="1" dirty="0">
              <a:solidFill>
                <a:prstClr val="black"/>
              </a:solidFill>
              <a:latin typeface="Calibri" pitchFamily="34" charset="0"/>
              <a:cs typeface="Calibri" pitchFamily="34" charset="0"/>
            </a:endParaRPr>
          </a:p>
        </p:txBody>
      </p:sp>
      <p:sp>
        <p:nvSpPr>
          <p:cNvPr id="34846" name="Text Box 34"/>
          <p:cNvSpPr txBox="1">
            <a:spLocks noChangeArrowheads="1"/>
          </p:cNvSpPr>
          <p:nvPr/>
        </p:nvSpPr>
        <p:spPr bwMode="auto">
          <a:xfrm>
            <a:off x="6826673" y="789290"/>
            <a:ext cx="2242300" cy="534461"/>
          </a:xfrm>
          <a:prstGeom prst="rect">
            <a:avLst/>
          </a:prstGeom>
          <a:solidFill>
            <a:schemeClr val="bg1"/>
          </a:solidFill>
          <a:ln w="9525">
            <a:noFill/>
            <a:miter lim="800000"/>
            <a:headEnd/>
            <a:tailEnd/>
          </a:ln>
          <a:effectLst/>
        </p:spPr>
        <p:txBody>
          <a:bodyPr wrap="square">
            <a:spAutoFit/>
          </a:bodyPr>
          <a:lstStyle/>
          <a:p>
            <a:pPr algn="ctr" defTabSz="685800">
              <a:spcBef>
                <a:spcPct val="50000"/>
              </a:spcBef>
            </a:pPr>
            <a:r>
              <a:rPr lang="en-US" altLang="fr-FR" sz="1500" b="1" dirty="0" err="1">
                <a:solidFill>
                  <a:prstClr val="black"/>
                </a:solidFill>
                <a:latin typeface="Calibri" pitchFamily="34" charset="0"/>
                <a:cs typeface="Calibri" pitchFamily="34" charset="0"/>
              </a:rPr>
              <a:t>Hypertensio</a:t>
            </a:r>
            <a:r>
              <a:rPr lang="en-US" altLang="fr-FR" sz="1500" b="1" dirty="0">
                <a:solidFill>
                  <a:prstClr val="black"/>
                </a:solidFill>
                <a:latin typeface="Calibri" pitchFamily="34" charset="0"/>
                <a:cs typeface="Calibri" pitchFamily="34" charset="0"/>
              </a:rPr>
              <a:t> </a:t>
            </a:r>
            <a:r>
              <a:rPr lang="en-US" altLang="fr-FR" sz="1500" b="1" dirty="0" err="1">
                <a:solidFill>
                  <a:prstClr val="black"/>
                </a:solidFill>
                <a:latin typeface="Calibri" pitchFamily="34" charset="0"/>
                <a:cs typeface="Calibri" pitchFamily="34" charset="0"/>
              </a:rPr>
              <a:t>Veineuse</a:t>
            </a:r>
            <a:r>
              <a:rPr lang="en-US" altLang="fr-FR" sz="1500" b="1" dirty="0">
                <a:solidFill>
                  <a:prstClr val="black"/>
                </a:solidFill>
                <a:latin typeface="Calibri" pitchFamily="34" charset="0"/>
                <a:cs typeface="Calibri" pitchFamily="34" charset="0"/>
              </a:rPr>
              <a:t>	                     posture, </a:t>
            </a:r>
            <a:r>
              <a:rPr lang="en-US" altLang="fr-FR" sz="1500" b="1" dirty="0" err="1">
                <a:solidFill>
                  <a:prstClr val="black"/>
                </a:solidFill>
                <a:latin typeface="Calibri" pitchFamily="34" charset="0"/>
                <a:cs typeface="Calibri" pitchFamily="34" charset="0"/>
              </a:rPr>
              <a:t>obesité</a:t>
            </a:r>
            <a:endParaRPr lang="en-US" altLang="fr-FR" sz="1500" b="1" dirty="0">
              <a:solidFill>
                <a:prstClr val="black"/>
              </a:solidFill>
              <a:latin typeface="Calibri" pitchFamily="34" charset="0"/>
              <a:cs typeface="Calibri" pitchFamily="34" charset="0"/>
            </a:endParaRPr>
          </a:p>
        </p:txBody>
      </p:sp>
      <p:grpSp>
        <p:nvGrpSpPr>
          <p:cNvPr id="5" name="Groupe 4">
            <a:extLst>
              <a:ext uri="{FF2B5EF4-FFF2-40B4-BE49-F238E27FC236}">
                <a16:creationId xmlns:a16="http://schemas.microsoft.com/office/drawing/2014/main" id="{66F77A59-FC64-0159-13CD-517AA4FB3F34}"/>
              </a:ext>
            </a:extLst>
          </p:cNvPr>
          <p:cNvGrpSpPr/>
          <p:nvPr/>
        </p:nvGrpSpPr>
        <p:grpSpPr>
          <a:xfrm>
            <a:off x="107500" y="620689"/>
            <a:ext cx="8739051" cy="1179508"/>
            <a:chOff x="107500" y="620689"/>
            <a:chExt cx="8739051" cy="1179508"/>
          </a:xfrm>
        </p:grpSpPr>
        <p:sp>
          <p:nvSpPr>
            <p:cNvPr id="34839" name="Line 14"/>
            <p:cNvSpPr>
              <a:spLocks noChangeShapeType="1"/>
            </p:cNvSpPr>
            <p:nvPr/>
          </p:nvSpPr>
          <p:spPr bwMode="auto">
            <a:xfrm>
              <a:off x="4591308" y="1539456"/>
              <a:ext cx="0" cy="260741"/>
            </a:xfrm>
            <a:prstGeom prst="line">
              <a:avLst/>
            </a:prstGeom>
            <a:noFill/>
            <a:ln w="76200">
              <a:solidFill>
                <a:srgbClr val="FF3300"/>
              </a:solidFill>
              <a:round/>
              <a:headEnd/>
              <a:tailEnd type="triangle" w="med" len="med"/>
            </a:ln>
            <a:effectLst/>
          </p:spPr>
          <p:txBody>
            <a:bodyPr/>
            <a:lstStyle/>
            <a:p>
              <a:pPr defTabSz="685800"/>
              <a:endParaRPr lang="it-IT" sz="1350">
                <a:solidFill>
                  <a:prstClr val="black"/>
                </a:solidFill>
                <a:latin typeface="Calibri" panose="020F0502020204030204"/>
              </a:endParaRPr>
            </a:p>
          </p:txBody>
        </p:sp>
        <p:sp>
          <p:nvSpPr>
            <p:cNvPr id="44" name="Parenthèse ouvrante 43"/>
            <p:cNvSpPr/>
            <p:nvPr/>
          </p:nvSpPr>
          <p:spPr>
            <a:xfrm rot="16200000">
              <a:off x="4036376" y="-3308187"/>
              <a:ext cx="881299" cy="8739051"/>
            </a:xfrm>
            <a:prstGeom prst="leftBracket">
              <a:avLst>
                <a:gd name="adj" fmla="val 0"/>
              </a:avLst>
            </a:prstGeom>
            <a:ln w="571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85800"/>
              <a:endParaRPr lang="it-IT" sz="1350">
                <a:solidFill>
                  <a:prstClr val="black"/>
                </a:solidFill>
                <a:latin typeface="Calibri" panose="020F0502020204030204"/>
              </a:endParaRPr>
            </a:p>
          </p:txBody>
        </p:sp>
      </p:grpSp>
      <p:grpSp>
        <p:nvGrpSpPr>
          <p:cNvPr id="6" name="Groupe 5">
            <a:extLst>
              <a:ext uri="{FF2B5EF4-FFF2-40B4-BE49-F238E27FC236}">
                <a16:creationId xmlns:a16="http://schemas.microsoft.com/office/drawing/2014/main" id="{5EBC8536-0DC7-FE9E-6FC6-C21F729A225E}"/>
              </a:ext>
            </a:extLst>
          </p:cNvPr>
          <p:cNvGrpSpPr/>
          <p:nvPr/>
        </p:nvGrpSpPr>
        <p:grpSpPr>
          <a:xfrm>
            <a:off x="1610698" y="2575851"/>
            <a:ext cx="6119308" cy="1213189"/>
            <a:chOff x="1610698" y="2575851"/>
            <a:chExt cx="6119308" cy="1213189"/>
          </a:xfrm>
        </p:grpSpPr>
        <p:sp>
          <p:nvSpPr>
            <p:cNvPr id="45" name="Parenthèse ouvrante 44"/>
            <p:cNvSpPr/>
            <p:nvPr/>
          </p:nvSpPr>
          <p:spPr>
            <a:xfrm rot="16200000">
              <a:off x="4229702" y="-43153"/>
              <a:ext cx="881299" cy="6119308"/>
            </a:xfrm>
            <a:prstGeom prst="leftBracket">
              <a:avLst>
                <a:gd name="adj" fmla="val 0"/>
              </a:avLst>
            </a:prstGeom>
            <a:ln w="571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85800"/>
              <a:endParaRPr lang="it-IT" sz="1350">
                <a:solidFill>
                  <a:prstClr val="black"/>
                </a:solidFill>
                <a:latin typeface="Calibri" panose="020F0502020204030204"/>
              </a:endParaRPr>
            </a:p>
          </p:txBody>
        </p:sp>
        <p:sp>
          <p:nvSpPr>
            <p:cNvPr id="48" name="Line 14"/>
            <p:cNvSpPr>
              <a:spLocks noChangeShapeType="1"/>
            </p:cNvSpPr>
            <p:nvPr/>
          </p:nvSpPr>
          <p:spPr bwMode="auto">
            <a:xfrm>
              <a:off x="4559701" y="3528299"/>
              <a:ext cx="0" cy="260741"/>
            </a:xfrm>
            <a:prstGeom prst="line">
              <a:avLst/>
            </a:prstGeom>
            <a:noFill/>
            <a:ln w="76200">
              <a:solidFill>
                <a:srgbClr val="FF3300"/>
              </a:solidFill>
              <a:round/>
              <a:headEnd/>
              <a:tailEnd type="triangle" w="med" len="med"/>
            </a:ln>
            <a:effectLst/>
          </p:spPr>
          <p:txBody>
            <a:bodyPr/>
            <a:lstStyle/>
            <a:p>
              <a:pPr defTabSz="685800"/>
              <a:endParaRPr lang="it-IT" sz="1350">
                <a:solidFill>
                  <a:prstClr val="black"/>
                </a:solidFill>
                <a:latin typeface="Calibri" panose="020F0502020204030204"/>
              </a:endParaRPr>
            </a:p>
          </p:txBody>
        </p:sp>
      </p:grpSp>
      <p:grpSp>
        <p:nvGrpSpPr>
          <p:cNvPr id="7" name="Groupe 6">
            <a:extLst>
              <a:ext uri="{FF2B5EF4-FFF2-40B4-BE49-F238E27FC236}">
                <a16:creationId xmlns:a16="http://schemas.microsoft.com/office/drawing/2014/main" id="{D63E40FC-ECF0-5A59-C35B-33CBD3C00068}"/>
              </a:ext>
            </a:extLst>
          </p:cNvPr>
          <p:cNvGrpSpPr/>
          <p:nvPr/>
        </p:nvGrpSpPr>
        <p:grpSpPr>
          <a:xfrm>
            <a:off x="2664119" y="3620438"/>
            <a:ext cx="3728400" cy="942399"/>
            <a:chOff x="2664119" y="3620438"/>
            <a:chExt cx="3728400" cy="942399"/>
          </a:xfrm>
        </p:grpSpPr>
        <p:sp>
          <p:nvSpPr>
            <p:cNvPr id="46" name="Parenthèse ouvrante 45"/>
            <p:cNvSpPr/>
            <p:nvPr/>
          </p:nvSpPr>
          <p:spPr>
            <a:xfrm rot="16200000">
              <a:off x="4205986" y="2078571"/>
              <a:ext cx="644665" cy="3728400"/>
            </a:xfrm>
            <a:prstGeom prst="leftBracket">
              <a:avLst>
                <a:gd name="adj" fmla="val 0"/>
              </a:avLst>
            </a:prstGeom>
            <a:ln w="571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85800"/>
              <a:endParaRPr lang="it-IT" sz="1350">
                <a:solidFill>
                  <a:prstClr val="black"/>
                </a:solidFill>
                <a:latin typeface="Calibri" panose="020F0502020204030204"/>
              </a:endParaRPr>
            </a:p>
          </p:txBody>
        </p:sp>
        <p:sp>
          <p:nvSpPr>
            <p:cNvPr id="49" name="Line 14"/>
            <p:cNvSpPr>
              <a:spLocks noChangeShapeType="1"/>
            </p:cNvSpPr>
            <p:nvPr/>
          </p:nvSpPr>
          <p:spPr bwMode="auto">
            <a:xfrm>
              <a:off x="3484614" y="4288060"/>
              <a:ext cx="0" cy="260741"/>
            </a:xfrm>
            <a:prstGeom prst="line">
              <a:avLst/>
            </a:prstGeom>
            <a:noFill/>
            <a:ln w="76200">
              <a:solidFill>
                <a:srgbClr val="FF3300"/>
              </a:solidFill>
              <a:round/>
              <a:headEnd/>
              <a:tailEnd type="triangle" w="med" len="med"/>
            </a:ln>
            <a:effectLst/>
          </p:spPr>
          <p:txBody>
            <a:bodyPr/>
            <a:lstStyle/>
            <a:p>
              <a:pPr defTabSz="685800"/>
              <a:endParaRPr lang="it-IT" sz="1350">
                <a:solidFill>
                  <a:prstClr val="black"/>
                </a:solidFill>
                <a:latin typeface="Calibri" panose="020F0502020204030204"/>
              </a:endParaRPr>
            </a:p>
          </p:txBody>
        </p:sp>
        <p:sp>
          <p:nvSpPr>
            <p:cNvPr id="50" name="Line 14"/>
            <p:cNvSpPr>
              <a:spLocks noChangeShapeType="1"/>
            </p:cNvSpPr>
            <p:nvPr/>
          </p:nvSpPr>
          <p:spPr bwMode="auto">
            <a:xfrm>
              <a:off x="5510521" y="4302096"/>
              <a:ext cx="0" cy="260741"/>
            </a:xfrm>
            <a:prstGeom prst="line">
              <a:avLst/>
            </a:prstGeom>
            <a:noFill/>
            <a:ln w="76200">
              <a:solidFill>
                <a:srgbClr val="FF3300"/>
              </a:solidFill>
              <a:round/>
              <a:headEnd/>
              <a:tailEnd type="triangle" w="med" len="med"/>
            </a:ln>
            <a:effectLst/>
          </p:spPr>
          <p:txBody>
            <a:bodyPr/>
            <a:lstStyle/>
            <a:p>
              <a:pPr defTabSz="685800"/>
              <a:endParaRPr lang="it-IT" sz="1350">
                <a:solidFill>
                  <a:prstClr val="black"/>
                </a:solidFill>
                <a:latin typeface="Calibri" pitchFamily="34" charset="0"/>
                <a:cs typeface="Calibri" pitchFamily="34" charset="0"/>
              </a:endParaRPr>
            </a:p>
          </p:txBody>
        </p:sp>
      </p:grpSp>
      <p:grpSp>
        <p:nvGrpSpPr>
          <p:cNvPr id="8" name="Groupe 7">
            <a:extLst>
              <a:ext uri="{FF2B5EF4-FFF2-40B4-BE49-F238E27FC236}">
                <a16:creationId xmlns:a16="http://schemas.microsoft.com/office/drawing/2014/main" id="{F10073A2-D289-5BD1-F6A7-E036C69BD77D}"/>
              </a:ext>
            </a:extLst>
          </p:cNvPr>
          <p:cNvGrpSpPr/>
          <p:nvPr/>
        </p:nvGrpSpPr>
        <p:grpSpPr>
          <a:xfrm>
            <a:off x="2557594" y="4630897"/>
            <a:ext cx="3834924" cy="1210052"/>
            <a:chOff x="2557594" y="4630897"/>
            <a:chExt cx="3834924" cy="1210052"/>
          </a:xfrm>
        </p:grpSpPr>
        <p:sp>
          <p:nvSpPr>
            <p:cNvPr id="51" name="Parenthèse ouvrante 50"/>
            <p:cNvSpPr/>
            <p:nvPr/>
          </p:nvSpPr>
          <p:spPr>
            <a:xfrm rot="16200000">
              <a:off x="2876563" y="4408163"/>
              <a:ext cx="1113817" cy="1751755"/>
            </a:xfrm>
            <a:prstGeom prst="leftBracket">
              <a:avLst>
                <a:gd name="adj" fmla="val 0"/>
              </a:avLst>
            </a:prstGeom>
            <a:ln w="571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85800"/>
              <a:endParaRPr lang="it-IT" sz="1350">
                <a:solidFill>
                  <a:prstClr val="black"/>
                </a:solidFill>
                <a:latin typeface="Calibri" panose="020F0502020204030204"/>
              </a:endParaRPr>
            </a:p>
          </p:txBody>
        </p:sp>
        <p:sp>
          <p:nvSpPr>
            <p:cNvPr id="52" name="Parenthèse ouvrante 51"/>
            <p:cNvSpPr/>
            <p:nvPr/>
          </p:nvSpPr>
          <p:spPr>
            <a:xfrm rot="16200000">
              <a:off x="4959732" y="4311928"/>
              <a:ext cx="1113817" cy="1751755"/>
            </a:xfrm>
            <a:prstGeom prst="leftBracket">
              <a:avLst>
                <a:gd name="adj" fmla="val 0"/>
              </a:avLst>
            </a:prstGeom>
            <a:ln w="571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85800"/>
              <a:endParaRPr lang="it-IT" sz="1350">
                <a:solidFill>
                  <a:prstClr val="black"/>
                </a:solidFill>
                <a:latin typeface="Calibri" panose="020F0502020204030204"/>
              </a:endParaRPr>
            </a:p>
          </p:txBody>
        </p:sp>
      </p:grpSp>
    </p:spTree>
    <p:extLst>
      <p:ext uri="{BB962C8B-B14F-4D97-AF65-F5344CB8AC3E}">
        <p14:creationId xmlns:p14="http://schemas.microsoft.com/office/powerpoint/2010/main" val="1098922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84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484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484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484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481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4847"/>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7"/>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4823"/>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34822"/>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8"/>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348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18" grpId="0" animBg="1"/>
      <p:bldP spid="34822" grpId="0" animBg="1"/>
      <p:bldP spid="34823" grpId="0" animBg="1"/>
      <p:bldP spid="34847" grpId="0" animBg="1"/>
      <p:bldP spid="34826" grpId="0" animBg="1"/>
      <p:bldP spid="34843" grpId="0" animBg="1"/>
      <p:bldP spid="34844" grpId="0" animBg="1"/>
      <p:bldP spid="34845" grpId="0" animBg="1"/>
      <p:bldP spid="34846"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a:extLst>
              <a:ext uri="{FF2B5EF4-FFF2-40B4-BE49-F238E27FC236}">
                <a16:creationId xmlns:a16="http://schemas.microsoft.com/office/drawing/2014/main" id="{1D9FD9B3-6771-2C74-8394-F2081237D78C}"/>
              </a:ext>
            </a:extLst>
          </p:cNvPr>
          <p:cNvSpPr txBox="1"/>
          <p:nvPr/>
        </p:nvSpPr>
        <p:spPr>
          <a:xfrm>
            <a:off x="395536" y="1166842"/>
            <a:ext cx="8424936" cy="483209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400" b="1" i="0" u="none" strike="noStrike" kern="1200" cap="none" spc="0" normalizeH="0" baseline="0" noProof="0" dirty="0">
                <a:ln>
                  <a:noFill/>
                </a:ln>
                <a:solidFill>
                  <a:prstClr val="black"/>
                </a:solidFill>
                <a:effectLst/>
                <a:uLnTx/>
                <a:uFillTx/>
                <a:latin typeface="Calibri"/>
                <a:ea typeface="+mn-ea"/>
                <a:cs typeface="+mn-cs"/>
              </a:rPr>
              <a:t>La force de tension d’un bandage ou bas de compression est définie comme l'augmentation de sa force élastique induite par </a:t>
            </a:r>
            <a:r>
              <a:rPr lang="fr-FR" sz="4400" b="1" dirty="0">
                <a:solidFill>
                  <a:prstClr val="black"/>
                </a:solidFill>
                <a:latin typeface="Calibri"/>
              </a:rPr>
              <a:t>son élongation</a:t>
            </a:r>
            <a:r>
              <a:rPr kumimoji="0" lang="fr-FR" sz="4400" b="1" i="0" u="none" strike="noStrike" kern="1200" cap="none" spc="0" normalizeH="0" baseline="0" noProof="0" dirty="0">
                <a:ln>
                  <a:noFill/>
                </a:ln>
                <a:solidFill>
                  <a:prstClr val="black"/>
                </a:solidFill>
                <a:effectLst/>
                <a:uLnTx/>
                <a:uFillTx/>
                <a:latin typeface="Calibri"/>
                <a:ea typeface="+mn-ea"/>
                <a:cs typeface="+mn-cs"/>
              </a:rPr>
              <a:t>. Les bandages sont différenciés en « élastiques » et « anélastiques ».</a:t>
            </a:r>
            <a:r>
              <a:rPr kumimoji="0" lang="en-US" sz="4400" b="1" i="0" u="none" strike="noStrike" kern="1200" cap="none" spc="0" normalizeH="0" baseline="0" noProof="0" dirty="0">
                <a:ln>
                  <a:noFill/>
                </a:ln>
                <a:solidFill>
                  <a:prstClr val="black"/>
                </a:solidFill>
                <a:effectLst/>
                <a:uLnTx/>
                <a:uFillTx/>
                <a:latin typeface="Calibri"/>
                <a:ea typeface="+mn-ea"/>
                <a:cs typeface="+mn-cs"/>
              </a:rPr>
              <a:t>.</a:t>
            </a:r>
            <a:endParaRPr kumimoji="0" lang="en-US" sz="2400" b="1"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73900299"/>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ZoneTexte 4"/>
          <p:cNvSpPr txBox="1"/>
          <p:nvPr/>
        </p:nvSpPr>
        <p:spPr>
          <a:xfrm>
            <a:off x="251520" y="311740"/>
            <a:ext cx="8640960" cy="31085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EVITER UNE COMPRESSION ISCHEMIANTE</a:t>
            </a: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79646"/>
                </a:solidFill>
                <a:effectLst/>
                <a:uLnTx/>
                <a:uFillTx/>
                <a:latin typeface="Calibri"/>
                <a:ea typeface="+mn-ea"/>
                <a:cs typeface="+mn-cs"/>
              </a:rPr>
              <a:t>	</a:t>
            </a:r>
            <a:r>
              <a:rPr kumimoji="0" lang="en-US" sz="4800" b="0" i="0" u="none" strike="noStrike" kern="1200" cap="none" spc="0" normalizeH="0" baseline="0" noProof="0" dirty="0">
                <a:ln>
                  <a:noFill/>
                </a:ln>
                <a:solidFill>
                  <a:srgbClr val="FF0000"/>
                </a:solidFill>
                <a:effectLst/>
                <a:uLnTx/>
                <a:uFillTx/>
                <a:latin typeface="Calibri"/>
                <a:ea typeface="+mn-ea"/>
                <a:cs typeface="+mn-cs"/>
              </a:rPr>
              <a:t>Doppler </a:t>
            </a:r>
            <a:r>
              <a:rPr kumimoji="0" lang="en-US" sz="4800" b="0" i="0" u="none" strike="noStrike" kern="1200" cap="none" spc="0" normalizeH="0" baseline="0" noProof="0" dirty="0" err="1">
                <a:ln>
                  <a:noFill/>
                </a:ln>
                <a:solidFill>
                  <a:srgbClr val="FF0000"/>
                </a:solidFill>
                <a:effectLst/>
                <a:uLnTx/>
                <a:uFillTx/>
                <a:latin typeface="Calibri"/>
                <a:ea typeface="+mn-ea"/>
                <a:cs typeface="+mn-cs"/>
              </a:rPr>
              <a:t>artériel</a:t>
            </a:r>
            <a:r>
              <a:rPr kumimoji="0" lang="en-US" sz="4800" b="0" i="0" u="none" strike="noStrike" kern="1200" cap="none" spc="0" normalizeH="0" baseline="0" noProof="0" dirty="0">
                <a:ln>
                  <a:noFill/>
                </a:ln>
                <a:solidFill>
                  <a:srgbClr val="FF0000"/>
                </a:solidFill>
                <a:effectLst/>
                <a:uLnTx/>
                <a:uFillTx/>
                <a:latin typeface="Calibri"/>
                <a:ea typeface="+mn-ea"/>
                <a:cs typeface="+mn-cs"/>
              </a:rPr>
              <a:t> au 1er </a:t>
            </a:r>
            <a:r>
              <a:rPr kumimoji="0" lang="en-US" sz="4800" b="0" i="0" u="none" strike="noStrike" kern="1200" cap="none" spc="0" normalizeH="0" baseline="0" noProof="0" dirty="0" err="1">
                <a:ln>
                  <a:noFill/>
                </a:ln>
                <a:solidFill>
                  <a:srgbClr val="FF0000"/>
                </a:solidFill>
                <a:effectLst/>
                <a:uLnTx/>
                <a:uFillTx/>
                <a:latin typeface="Calibri"/>
                <a:ea typeface="+mn-ea"/>
                <a:cs typeface="+mn-cs"/>
              </a:rPr>
              <a:t>espace</a:t>
            </a:r>
            <a:r>
              <a:rPr kumimoji="0" lang="en-US" sz="4800" b="0" i="0" u="none" strike="noStrike" kern="1200" cap="none" spc="0" normalizeH="0" baseline="0" noProof="0" dirty="0">
                <a:ln>
                  <a:noFill/>
                </a:ln>
                <a:solidFill>
                  <a:srgbClr val="FF0000"/>
                </a:solidFill>
                <a:effectLst/>
                <a:uLnTx/>
                <a:uFillTx/>
                <a:latin typeface="Calibri"/>
                <a:ea typeface="+mn-ea"/>
                <a:cs typeface="+mn-cs"/>
              </a:rPr>
              <a:t> </a:t>
            </a:r>
            <a:r>
              <a:rPr kumimoji="0" lang="en-US" sz="4800" b="0" i="0" u="none" strike="noStrike" kern="1200" cap="none" spc="0" normalizeH="0" baseline="0" noProof="0" dirty="0" err="1">
                <a:ln>
                  <a:noFill/>
                </a:ln>
                <a:solidFill>
                  <a:srgbClr val="FF0000"/>
                </a:solidFill>
                <a:effectLst/>
                <a:uLnTx/>
                <a:uFillTx/>
                <a:latin typeface="Calibri"/>
                <a:ea typeface="+mn-ea"/>
                <a:cs typeface="+mn-cs"/>
              </a:rPr>
              <a:t>intermetatarsien</a:t>
            </a:r>
            <a:r>
              <a:rPr kumimoji="0" lang="en-US" sz="4800" b="0" i="0" u="none" strike="noStrike" kern="1200" cap="none" spc="0" normalizeH="0" baseline="0" noProof="0" dirty="0">
                <a:ln>
                  <a:noFill/>
                </a:ln>
                <a:solidFill>
                  <a:srgbClr val="FF0000"/>
                </a:solidFill>
                <a:effectLst/>
                <a:uLnTx/>
                <a:uFillTx/>
                <a:latin typeface="Calibri"/>
                <a:ea typeface="+mn-ea"/>
                <a:cs typeface="+mn-cs"/>
              </a:rPr>
              <a:t> </a:t>
            </a:r>
            <a:r>
              <a:rPr kumimoji="0" lang="en-US" sz="4800" b="0" i="0" u="none" strike="noStrike" kern="1200" cap="none" spc="0" normalizeH="0" baseline="0" noProof="0" dirty="0" err="1">
                <a:ln>
                  <a:noFill/>
                </a:ln>
                <a:solidFill>
                  <a:srgbClr val="FF0000"/>
                </a:solidFill>
                <a:effectLst/>
                <a:uLnTx/>
                <a:uFillTx/>
                <a:latin typeface="Calibri"/>
                <a:ea typeface="+mn-ea"/>
                <a:cs typeface="+mn-cs"/>
              </a:rPr>
              <a:t>en</a:t>
            </a:r>
            <a:r>
              <a:rPr kumimoji="0" lang="en-US" sz="4800" b="0" i="0" u="none" strike="noStrike" kern="1200" cap="none" spc="0" normalizeH="0" baseline="0" noProof="0" dirty="0">
                <a:ln>
                  <a:noFill/>
                </a:ln>
                <a:solidFill>
                  <a:srgbClr val="FF0000"/>
                </a:solidFill>
                <a:effectLst/>
                <a:uLnTx/>
                <a:uFillTx/>
                <a:latin typeface="Calibri"/>
                <a:ea typeface="+mn-ea"/>
                <a:cs typeface="+mn-cs"/>
              </a:rPr>
              <a:t> </a:t>
            </a:r>
            <a:r>
              <a:rPr kumimoji="0" lang="en-US" sz="4800" b="0" i="0" u="none" strike="noStrike" kern="1200" cap="none" spc="0" normalizeH="0" baseline="0" noProof="0" dirty="0" err="1">
                <a:ln>
                  <a:noFill/>
                </a:ln>
                <a:solidFill>
                  <a:srgbClr val="FF0000"/>
                </a:solidFill>
                <a:effectLst/>
                <a:uLnTx/>
                <a:uFillTx/>
                <a:latin typeface="Calibri"/>
                <a:ea typeface="+mn-ea"/>
                <a:cs typeface="+mn-cs"/>
              </a:rPr>
              <a:t>postion</a:t>
            </a:r>
            <a:r>
              <a:rPr kumimoji="0" lang="en-US" sz="4800" b="0" i="0" u="none" strike="noStrike" kern="1200" cap="none" spc="0" normalizeH="0" baseline="0" noProof="0" dirty="0">
                <a:ln>
                  <a:noFill/>
                </a:ln>
                <a:solidFill>
                  <a:srgbClr val="FF0000"/>
                </a:solidFill>
                <a:effectLst/>
                <a:uLnTx/>
                <a:uFillTx/>
                <a:latin typeface="Calibri"/>
                <a:ea typeface="+mn-ea"/>
                <a:cs typeface="+mn-cs"/>
              </a:rPr>
              <a:t> </a:t>
            </a:r>
            <a:r>
              <a:rPr kumimoji="0" lang="en-US" sz="4800" b="0" i="0" u="none" strike="noStrike" kern="1200" cap="none" spc="0" normalizeH="0" baseline="0" noProof="0" dirty="0" err="1">
                <a:ln>
                  <a:noFill/>
                </a:ln>
                <a:solidFill>
                  <a:srgbClr val="FF0000"/>
                </a:solidFill>
                <a:effectLst/>
                <a:uLnTx/>
                <a:uFillTx/>
                <a:latin typeface="Calibri"/>
                <a:ea typeface="+mn-ea"/>
                <a:cs typeface="+mn-cs"/>
              </a:rPr>
              <a:t>couché</a:t>
            </a:r>
            <a:r>
              <a:rPr kumimoji="0" lang="en-US" sz="4800" b="0" i="0" u="none" strike="noStrike" kern="1200" cap="none" spc="0" normalizeH="0" baseline="0" noProof="0" dirty="0">
                <a:ln>
                  <a:noFill/>
                </a:ln>
                <a:solidFill>
                  <a:srgbClr val="FF0000"/>
                </a:solidFill>
                <a:effectLst/>
                <a:uLnTx/>
                <a:uFillTx/>
                <a:latin typeface="Calibri"/>
                <a:ea typeface="+mn-ea"/>
                <a:cs typeface="+mn-cs"/>
              </a:rPr>
              <a:t> </a:t>
            </a:r>
            <a:r>
              <a:rPr kumimoji="0" lang="en-US" sz="4800" b="0" i="0" u="none" strike="noStrike" kern="1200" cap="none" spc="0" normalizeH="0" baseline="0" noProof="0" dirty="0" err="1">
                <a:ln>
                  <a:noFill/>
                </a:ln>
                <a:solidFill>
                  <a:srgbClr val="FF0000"/>
                </a:solidFill>
                <a:effectLst/>
                <a:uLnTx/>
                <a:uFillTx/>
                <a:latin typeface="Calibri"/>
                <a:ea typeface="+mn-ea"/>
                <a:cs typeface="+mn-cs"/>
              </a:rPr>
              <a:t>avant</a:t>
            </a:r>
            <a:r>
              <a:rPr kumimoji="0" lang="en-US" sz="4800" b="0" i="0" u="none" strike="noStrike" kern="1200" cap="none" spc="0" normalizeH="0" baseline="0" noProof="0" dirty="0">
                <a:ln>
                  <a:noFill/>
                </a:ln>
                <a:solidFill>
                  <a:srgbClr val="FF0000"/>
                </a:solidFill>
                <a:effectLst/>
                <a:uLnTx/>
                <a:uFillTx/>
                <a:latin typeface="Calibri"/>
                <a:ea typeface="+mn-ea"/>
                <a:cs typeface="+mn-cs"/>
              </a:rPr>
              <a:t> et après bandage </a:t>
            </a:r>
            <a:r>
              <a:rPr kumimoji="0" lang="en-US" sz="2000" b="0" i="0" u="none" strike="noStrike" kern="1200" cap="none" spc="0" normalizeH="0" baseline="0" noProof="0" dirty="0">
                <a:ln>
                  <a:noFill/>
                </a:ln>
                <a:solidFill>
                  <a:srgbClr val="F79646"/>
                </a:solidFill>
                <a:effectLst/>
                <a:uLnTx/>
                <a:uFillTx/>
                <a:latin typeface="Calibri"/>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79646"/>
                </a:solidFill>
                <a:effectLst/>
                <a:uLnTx/>
                <a:uFillTx/>
                <a:latin typeface="Calibri"/>
                <a:ea typeface="+mn-ea"/>
                <a:cs typeface="+mn-cs"/>
              </a:rPr>
              <a:t>		</a:t>
            </a:r>
            <a:r>
              <a:rPr kumimoji="0" lang="en-US" sz="2000" b="0" i="0" u="none" strike="noStrike" kern="1200" cap="none" spc="0" normalizeH="0" baseline="0" noProof="0" dirty="0">
                <a:ln>
                  <a:noFill/>
                </a:ln>
                <a:solidFill>
                  <a:prstClr val="black"/>
                </a:solidFill>
                <a:effectLst/>
                <a:uLnTx/>
                <a:uFillTx/>
                <a:latin typeface="Calibri"/>
                <a:ea typeface="+mn-ea"/>
                <a:cs typeface="+mn-cs"/>
              </a:rPr>
              <a:t>*</a:t>
            </a:r>
            <a:endParaRPr kumimoji="0" lang="en-US" sz="1600" b="0" i="0" u="none" strike="noStrike" kern="1200" cap="none" spc="0" normalizeH="0" baseline="0" noProof="0" dirty="0">
              <a:ln>
                <a:noFill/>
              </a:ln>
              <a:solidFill>
                <a:prstClr val="black"/>
              </a:solidFill>
              <a:effectLst/>
              <a:uLnTx/>
              <a:uFillTx/>
              <a:latin typeface="Calibri"/>
              <a:ea typeface="+mn-ea"/>
              <a:cs typeface="+mn-cs"/>
            </a:endParaRPr>
          </a:p>
        </p:txBody>
      </p:sp>
      <p:pic>
        <p:nvPicPr>
          <p:cNvPr id="2" name="Image 1">
            <a:extLst>
              <a:ext uri="{FF2B5EF4-FFF2-40B4-BE49-F238E27FC236}">
                <a16:creationId xmlns:a16="http://schemas.microsoft.com/office/drawing/2014/main" id="{37E6D21E-82DA-8F56-B2FD-3022439AA800}"/>
              </a:ext>
            </a:extLst>
          </p:cNvPr>
          <p:cNvPicPr>
            <a:picLocks noChangeAspect="1"/>
          </p:cNvPicPr>
          <p:nvPr/>
        </p:nvPicPr>
        <p:blipFill>
          <a:blip r:embed="rId3"/>
          <a:stretch>
            <a:fillRect/>
          </a:stretch>
        </p:blipFill>
        <p:spPr>
          <a:xfrm>
            <a:off x="2699792" y="3244920"/>
            <a:ext cx="3527000" cy="3301340"/>
          </a:xfrm>
          <a:prstGeom prst="rect">
            <a:avLst/>
          </a:prstGeom>
        </p:spPr>
      </p:pic>
    </p:spTree>
    <p:extLst>
      <p:ext uri="{BB962C8B-B14F-4D97-AF65-F5344CB8AC3E}">
        <p14:creationId xmlns:p14="http://schemas.microsoft.com/office/powerpoint/2010/main" val="245940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a:extLst>
              <a:ext uri="{FF2B5EF4-FFF2-40B4-BE49-F238E27FC236}">
                <a16:creationId xmlns:a16="http://schemas.microsoft.com/office/drawing/2014/main" id="{95F800C4-3D58-C961-C5B1-C8C26A6EB3A4}"/>
              </a:ext>
            </a:extLst>
          </p:cNvPr>
          <p:cNvSpPr txBox="1"/>
          <p:nvPr/>
        </p:nvSpPr>
        <p:spPr>
          <a:xfrm>
            <a:off x="395536" y="2502"/>
            <a:ext cx="7848872" cy="72327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0" i="0" u="none" strike="noStrike" kern="1200" cap="none" spc="0" normalizeH="0" baseline="0" noProof="0" dirty="0">
                <a:ln>
                  <a:noFill/>
                </a:ln>
                <a:solidFill>
                  <a:srgbClr val="FF0000"/>
                </a:solidFill>
                <a:effectLst/>
                <a:uLnTx/>
                <a:uFillTx/>
                <a:latin typeface="Calibri"/>
                <a:ea typeface="+mn-ea"/>
                <a:cs typeface="+mn-cs"/>
              </a:rPr>
              <a:t>Bandage </a:t>
            </a:r>
            <a:r>
              <a:rPr kumimoji="0" lang="en-US" sz="5400" b="0" i="0" u="none" strike="noStrike" kern="1200" cap="none" spc="0" normalizeH="0" baseline="0" noProof="0" dirty="0" err="1">
                <a:ln>
                  <a:noFill/>
                </a:ln>
                <a:solidFill>
                  <a:srgbClr val="FF0000"/>
                </a:solidFill>
                <a:effectLst/>
                <a:uLnTx/>
                <a:uFillTx/>
                <a:latin typeface="Calibri"/>
                <a:ea typeface="+mn-ea"/>
                <a:cs typeface="+mn-cs"/>
              </a:rPr>
              <a:t>anélastique</a:t>
            </a:r>
            <a:r>
              <a:rPr kumimoji="0" lang="en-US" sz="5400" b="0" i="0" u="none" strike="noStrike" kern="1200" cap="none" spc="0" normalizeH="0" baseline="0" noProof="0" dirty="0">
                <a:ln>
                  <a:noFill/>
                </a:ln>
                <a:solidFill>
                  <a:srgbClr val="FF0000"/>
                </a:solidFill>
                <a:effectLst/>
                <a:uLnTx/>
                <a:uFillTx/>
                <a:latin typeface="Calibri"/>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5400" dirty="0">
                <a:latin typeface="Calibri"/>
              </a:rPr>
              <a:t>Force de </a:t>
            </a:r>
            <a:r>
              <a:rPr lang="en-US" sz="5400" dirty="0">
                <a:solidFill>
                  <a:srgbClr val="FF0000"/>
                </a:solidFill>
                <a:latin typeface="Calibri"/>
              </a:rPr>
              <a:t>compression passive, </a:t>
            </a:r>
            <a:r>
              <a:rPr lang="en-US" sz="5400" dirty="0" err="1">
                <a:latin typeface="Calibri"/>
              </a:rPr>
              <a:t>varie</a:t>
            </a:r>
            <a:r>
              <a:rPr lang="en-US" sz="5400" dirty="0">
                <a:latin typeface="Calibri"/>
              </a:rPr>
              <a:t> </a:t>
            </a:r>
            <a:r>
              <a:rPr lang="en-US" sz="5400" dirty="0" err="1">
                <a:latin typeface="Calibri"/>
              </a:rPr>
              <a:t>en</a:t>
            </a:r>
            <a:r>
              <a:rPr lang="en-US" sz="5400" dirty="0">
                <a:latin typeface="Calibri"/>
              </a:rPr>
              <a:t> </a:t>
            </a:r>
            <a:r>
              <a:rPr lang="en-US" sz="5400" dirty="0" err="1">
                <a:latin typeface="Calibri"/>
              </a:rPr>
              <a:t>fonction</a:t>
            </a:r>
            <a:r>
              <a:rPr lang="en-US" sz="5400" dirty="0">
                <a:latin typeface="Calibri"/>
              </a:rPr>
              <a:t> du volume de la jambe </a:t>
            </a:r>
            <a:r>
              <a:rPr lang="en-US" sz="5400" dirty="0" err="1">
                <a:latin typeface="Calibri"/>
              </a:rPr>
              <a:t>donc</a:t>
            </a:r>
            <a:r>
              <a:rPr lang="en-US" sz="5400" dirty="0">
                <a:latin typeface="Calibri"/>
              </a:rPr>
              <a:t> </a:t>
            </a:r>
            <a:r>
              <a:rPr lang="en-US" sz="5400" dirty="0">
                <a:solidFill>
                  <a:srgbClr val="FF0000"/>
                </a:solidFill>
                <a:latin typeface="Calibri"/>
              </a:rPr>
              <a:t>maximum </a:t>
            </a:r>
            <a:r>
              <a:rPr lang="en-US" sz="5400" dirty="0" err="1">
                <a:solidFill>
                  <a:srgbClr val="FF0000"/>
                </a:solidFill>
                <a:latin typeface="Calibri"/>
              </a:rPr>
              <a:t>en</a:t>
            </a:r>
            <a:r>
              <a:rPr lang="en-US" sz="5400" dirty="0">
                <a:solidFill>
                  <a:srgbClr val="FF0000"/>
                </a:solidFill>
                <a:latin typeface="Calibri"/>
              </a:rPr>
              <a:t> position </a:t>
            </a:r>
            <a:r>
              <a:rPr lang="en-US" sz="5400" dirty="0" err="1">
                <a:solidFill>
                  <a:srgbClr val="FF0000"/>
                </a:solidFill>
                <a:latin typeface="Calibri"/>
              </a:rPr>
              <a:t>debout</a:t>
            </a:r>
            <a:r>
              <a:rPr lang="en-US" sz="5400" dirty="0">
                <a:latin typeface="Calibri"/>
              </a:rPr>
              <a:t> et </a:t>
            </a:r>
            <a:r>
              <a:rPr lang="en-US" sz="5400" dirty="0">
                <a:solidFill>
                  <a:srgbClr val="FF0000"/>
                </a:solidFill>
                <a:latin typeface="Calibri"/>
              </a:rPr>
              <a:t>minimum </a:t>
            </a:r>
            <a:r>
              <a:rPr lang="en-US" sz="5400" dirty="0" err="1">
                <a:solidFill>
                  <a:srgbClr val="FF0000"/>
                </a:solidFill>
                <a:latin typeface="Calibri"/>
              </a:rPr>
              <a:t>en</a:t>
            </a:r>
            <a:r>
              <a:rPr lang="en-US" sz="5400" dirty="0">
                <a:solidFill>
                  <a:srgbClr val="FF0000"/>
                </a:solidFill>
                <a:latin typeface="Calibri"/>
              </a:rPr>
              <a:t> position </a:t>
            </a:r>
            <a:r>
              <a:rPr lang="en-US" sz="5400" dirty="0" err="1">
                <a:solidFill>
                  <a:srgbClr val="FF0000"/>
                </a:solidFill>
                <a:latin typeface="Calibri"/>
              </a:rPr>
              <a:t>couché</a:t>
            </a:r>
            <a:r>
              <a:rPr lang="en-US" sz="5400" dirty="0">
                <a:latin typeface="Calibri"/>
              </a:rPr>
              <a:t>. </a:t>
            </a:r>
            <a:r>
              <a:rPr lang="en-US" sz="5400" dirty="0">
                <a:solidFill>
                  <a:srgbClr val="FF0000"/>
                </a:solidFill>
                <a:latin typeface="Calibri"/>
              </a:rPr>
              <a:t>Pas de </a:t>
            </a:r>
            <a:r>
              <a:rPr lang="en-US" sz="5400" dirty="0" err="1">
                <a:solidFill>
                  <a:srgbClr val="FF0000"/>
                </a:solidFill>
                <a:latin typeface="Calibri"/>
              </a:rPr>
              <a:t>risque</a:t>
            </a:r>
            <a:r>
              <a:rPr lang="en-US" sz="5400" dirty="0">
                <a:solidFill>
                  <a:srgbClr val="FF0000"/>
                </a:solidFill>
                <a:latin typeface="Calibri"/>
              </a:rPr>
              <a:t> </a:t>
            </a:r>
            <a:r>
              <a:rPr lang="en-US" sz="5400" dirty="0" err="1">
                <a:solidFill>
                  <a:srgbClr val="FF0000"/>
                </a:solidFill>
                <a:latin typeface="Calibri"/>
              </a:rPr>
              <a:t>d’ischémie</a:t>
            </a:r>
            <a:r>
              <a:rPr lang="en-US" sz="5400" dirty="0">
                <a:solidFill>
                  <a:srgbClr val="FF0000"/>
                </a:solidFill>
                <a:latin typeface="Calibri"/>
              </a:rPr>
              <a:t>  </a:t>
            </a:r>
            <a:endParaRPr kumimoji="0" lang="en-US" sz="3200" b="0" i="0" u="none" strike="noStrike" kern="1200" cap="none" spc="0" normalizeH="0" baseline="0" noProof="0" dirty="0">
              <a:ln>
                <a:noFill/>
              </a:ln>
              <a:solidFill>
                <a:srgbClr val="FF0000"/>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79646"/>
              </a:solidFill>
              <a:effectLst/>
              <a:uLnTx/>
              <a:uFillTx/>
              <a:latin typeface="Calibri"/>
              <a:ea typeface="+mn-ea"/>
              <a:cs typeface="+mn-cs"/>
            </a:endParaRPr>
          </a:p>
        </p:txBody>
      </p:sp>
    </p:spTree>
    <p:extLst>
      <p:ext uri="{BB962C8B-B14F-4D97-AF65-F5344CB8AC3E}">
        <p14:creationId xmlns:p14="http://schemas.microsoft.com/office/powerpoint/2010/main" val="459671334"/>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a:extLst>
              <a:ext uri="{FF2B5EF4-FFF2-40B4-BE49-F238E27FC236}">
                <a16:creationId xmlns:a16="http://schemas.microsoft.com/office/drawing/2014/main" id="{95F800C4-3D58-C961-C5B1-C8C26A6EB3A4}"/>
              </a:ext>
            </a:extLst>
          </p:cNvPr>
          <p:cNvSpPr txBox="1"/>
          <p:nvPr/>
        </p:nvSpPr>
        <p:spPr>
          <a:xfrm>
            <a:off x="395536" y="228123"/>
            <a:ext cx="8280920" cy="723274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0" i="0" u="none" strike="noStrike" kern="1200" cap="none" spc="0" normalizeH="0" baseline="0" noProof="0" dirty="0">
                <a:ln>
                  <a:noFill/>
                </a:ln>
                <a:solidFill>
                  <a:srgbClr val="FF0000"/>
                </a:solidFill>
                <a:effectLst/>
                <a:uLnTx/>
                <a:uFillTx/>
                <a:latin typeface="Calibri"/>
                <a:ea typeface="+mn-ea"/>
                <a:cs typeface="+mn-cs"/>
              </a:rPr>
              <a:t>Bandage </a:t>
            </a:r>
            <a:r>
              <a:rPr kumimoji="0" lang="en-US" sz="5400" b="0" i="0" u="none" strike="noStrike" kern="1200" cap="none" spc="0" normalizeH="0" baseline="0" noProof="0" dirty="0" err="1">
                <a:ln>
                  <a:noFill/>
                </a:ln>
                <a:solidFill>
                  <a:srgbClr val="FF0000"/>
                </a:solidFill>
                <a:effectLst/>
                <a:uLnTx/>
                <a:uFillTx/>
                <a:latin typeface="Calibri"/>
                <a:ea typeface="+mn-ea"/>
                <a:cs typeface="+mn-cs"/>
              </a:rPr>
              <a:t>élastique</a:t>
            </a:r>
            <a:r>
              <a:rPr kumimoji="0" lang="en-US" sz="5400" b="0" i="0" u="none" strike="noStrike" kern="1200" cap="none" spc="0" normalizeH="0" baseline="0" noProof="0" dirty="0">
                <a:ln>
                  <a:noFill/>
                </a:ln>
                <a:solidFill>
                  <a:srgbClr val="FF0000"/>
                </a:solidFill>
                <a:effectLst/>
                <a:uLnTx/>
                <a:uFillTx/>
                <a:latin typeface="Calibri"/>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5400" dirty="0">
                <a:latin typeface="Calibri"/>
              </a:rPr>
              <a:t>Force de </a:t>
            </a:r>
            <a:r>
              <a:rPr lang="en-US" sz="5400" dirty="0">
                <a:solidFill>
                  <a:srgbClr val="FF0000"/>
                </a:solidFill>
                <a:latin typeface="Calibri"/>
              </a:rPr>
              <a:t>compression active</a:t>
            </a:r>
            <a:r>
              <a:rPr lang="en-US" sz="5400" dirty="0">
                <a:latin typeface="Calibri"/>
              </a:rPr>
              <a:t>, </a:t>
            </a:r>
            <a:r>
              <a:rPr lang="en-US" sz="5400" dirty="0" err="1">
                <a:latin typeface="Calibri"/>
              </a:rPr>
              <a:t>varie</a:t>
            </a:r>
            <a:r>
              <a:rPr lang="en-US" sz="5400" dirty="0">
                <a:latin typeface="Calibri"/>
              </a:rPr>
              <a:t> peu </a:t>
            </a:r>
            <a:r>
              <a:rPr lang="en-US" sz="5400" dirty="0" err="1">
                <a:latin typeface="Calibri"/>
              </a:rPr>
              <a:t>en</a:t>
            </a:r>
            <a:r>
              <a:rPr lang="en-US" sz="5400" dirty="0">
                <a:latin typeface="Calibri"/>
              </a:rPr>
              <a:t> </a:t>
            </a:r>
            <a:r>
              <a:rPr lang="en-US" sz="5400" dirty="0" err="1">
                <a:latin typeface="Calibri"/>
              </a:rPr>
              <a:t>fonction</a:t>
            </a:r>
            <a:r>
              <a:rPr lang="en-US" sz="5400" dirty="0">
                <a:latin typeface="Calibri"/>
              </a:rPr>
              <a:t> du volume de la jambe </a:t>
            </a:r>
            <a:r>
              <a:rPr lang="en-US" sz="5400" dirty="0" err="1">
                <a:latin typeface="Calibri"/>
              </a:rPr>
              <a:t>donc</a:t>
            </a:r>
            <a:r>
              <a:rPr lang="en-US" sz="5400" dirty="0">
                <a:latin typeface="Calibri"/>
              </a:rPr>
              <a:t> maximum </a:t>
            </a:r>
            <a:r>
              <a:rPr lang="en-US" sz="5400" dirty="0" err="1">
                <a:latin typeface="Calibri"/>
              </a:rPr>
              <a:t>en</a:t>
            </a:r>
            <a:r>
              <a:rPr lang="en-US" sz="5400" dirty="0">
                <a:latin typeface="Calibri"/>
              </a:rPr>
              <a:t> position </a:t>
            </a:r>
            <a:r>
              <a:rPr lang="en-US" sz="5400" dirty="0" err="1">
                <a:latin typeface="Calibri"/>
              </a:rPr>
              <a:t>debout</a:t>
            </a:r>
            <a:r>
              <a:rPr lang="en-US" sz="5400" dirty="0">
                <a:latin typeface="Calibri"/>
              </a:rPr>
              <a:t> </a:t>
            </a:r>
            <a:r>
              <a:rPr lang="en-US" sz="5400" dirty="0" err="1">
                <a:latin typeface="Calibri"/>
              </a:rPr>
              <a:t>mais</a:t>
            </a:r>
            <a:r>
              <a:rPr lang="en-US" sz="5400" dirty="0">
                <a:latin typeface="Calibri"/>
              </a:rPr>
              <a:t> encore </a:t>
            </a:r>
            <a:r>
              <a:rPr lang="en-US" sz="5400" dirty="0">
                <a:solidFill>
                  <a:srgbClr val="FF0000"/>
                </a:solidFill>
                <a:latin typeface="Calibri"/>
              </a:rPr>
              <a:t>trop </a:t>
            </a:r>
            <a:r>
              <a:rPr lang="en-US" sz="5400" dirty="0" err="1">
                <a:solidFill>
                  <a:srgbClr val="FF0000"/>
                </a:solidFill>
                <a:latin typeface="Calibri"/>
              </a:rPr>
              <a:t>élevée</a:t>
            </a:r>
            <a:r>
              <a:rPr lang="en-US" sz="5400" dirty="0">
                <a:solidFill>
                  <a:srgbClr val="FF0000"/>
                </a:solidFill>
                <a:latin typeface="Calibri"/>
              </a:rPr>
              <a:t> </a:t>
            </a:r>
            <a:r>
              <a:rPr lang="en-US" sz="5400" dirty="0" err="1">
                <a:solidFill>
                  <a:srgbClr val="FF0000"/>
                </a:solidFill>
                <a:latin typeface="Calibri"/>
              </a:rPr>
              <a:t>en</a:t>
            </a:r>
            <a:r>
              <a:rPr lang="en-US" sz="5400" dirty="0">
                <a:solidFill>
                  <a:srgbClr val="FF0000"/>
                </a:solidFill>
                <a:latin typeface="Calibri"/>
              </a:rPr>
              <a:t> position </a:t>
            </a:r>
            <a:r>
              <a:rPr lang="en-US" sz="5400" dirty="0" err="1">
                <a:solidFill>
                  <a:srgbClr val="FF0000"/>
                </a:solidFill>
                <a:latin typeface="Calibri"/>
              </a:rPr>
              <a:t>couché</a:t>
            </a:r>
            <a:r>
              <a:rPr lang="en-US" sz="5400" dirty="0">
                <a:solidFill>
                  <a:srgbClr val="FF0000"/>
                </a:solidFill>
                <a:latin typeface="Calibri"/>
              </a:rPr>
              <a:t>: </a:t>
            </a:r>
            <a:r>
              <a:rPr lang="en-US" sz="5400" dirty="0" err="1">
                <a:solidFill>
                  <a:srgbClr val="FF0000"/>
                </a:solidFill>
                <a:latin typeface="Calibri"/>
              </a:rPr>
              <a:t>risqued’ischémie</a:t>
            </a:r>
            <a:r>
              <a:rPr lang="en-US" sz="5400" dirty="0">
                <a:solidFill>
                  <a:srgbClr val="FF0000"/>
                </a:solidFill>
                <a:latin typeface="Calibri"/>
              </a:rPr>
              <a:t>  </a:t>
            </a:r>
            <a:endParaRPr kumimoji="0" lang="en-US" sz="3200" b="0" i="0" u="none" strike="noStrike" kern="1200" cap="none" spc="0" normalizeH="0" baseline="0" noProof="0" dirty="0">
              <a:ln>
                <a:noFill/>
              </a:ln>
              <a:solidFill>
                <a:srgbClr val="FF0000"/>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79646"/>
              </a:solidFill>
              <a:effectLst/>
              <a:uLnTx/>
              <a:uFillTx/>
              <a:latin typeface="Calibri"/>
              <a:ea typeface="+mn-ea"/>
              <a:cs typeface="+mn-cs"/>
            </a:endParaRPr>
          </a:p>
        </p:txBody>
      </p:sp>
    </p:spTree>
    <p:extLst>
      <p:ext uri="{BB962C8B-B14F-4D97-AF65-F5344CB8AC3E}">
        <p14:creationId xmlns:p14="http://schemas.microsoft.com/office/powerpoint/2010/main" val="3579287101"/>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e 13">
            <a:extLst>
              <a:ext uri="{FF2B5EF4-FFF2-40B4-BE49-F238E27FC236}">
                <a16:creationId xmlns:a16="http://schemas.microsoft.com/office/drawing/2014/main" id="{A492ED62-E161-FC2F-FF15-BE3008C58519}"/>
              </a:ext>
            </a:extLst>
          </p:cNvPr>
          <p:cNvGrpSpPr/>
          <p:nvPr/>
        </p:nvGrpSpPr>
        <p:grpSpPr>
          <a:xfrm>
            <a:off x="954113" y="-624124"/>
            <a:ext cx="6813550" cy="2302395"/>
            <a:chOff x="954113" y="-624124"/>
            <a:chExt cx="6813550" cy="2302395"/>
          </a:xfrm>
        </p:grpSpPr>
        <p:sp>
          <p:nvSpPr>
            <p:cNvPr id="6" name="Rectangle 7">
              <a:extLst>
                <a:ext uri="{FF2B5EF4-FFF2-40B4-BE49-F238E27FC236}">
                  <a16:creationId xmlns:a16="http://schemas.microsoft.com/office/drawing/2014/main" id="{CBF9E35C-2BAD-D0A8-DF7A-7D49D4F6671B}"/>
                </a:ext>
              </a:extLst>
            </p:cNvPr>
            <p:cNvSpPr>
              <a:spLocks noChangeArrowheads="1"/>
            </p:cNvSpPr>
            <p:nvPr/>
          </p:nvSpPr>
          <p:spPr bwMode="auto">
            <a:xfrm>
              <a:off x="2654326" y="-360600"/>
              <a:ext cx="29051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fr-FR" altLang="fr-FR" sz="1800" b="0" i="0" u="none" strike="noStrike" cap="none" normalizeH="0" baseline="0">
                <a:ln>
                  <a:noFill/>
                </a:ln>
                <a:solidFill>
                  <a:schemeClr val="tx1"/>
                </a:solidFill>
                <a:effectLst/>
                <a:latin typeface="Arial" panose="020B0604020202020204" pitchFamily="34" charset="0"/>
              </a:endParaRPr>
            </a:p>
          </p:txBody>
        </p:sp>
        <p:sp>
          <p:nvSpPr>
            <p:cNvPr id="7" name="Rectangle 8">
              <a:extLst>
                <a:ext uri="{FF2B5EF4-FFF2-40B4-BE49-F238E27FC236}">
                  <a16:creationId xmlns:a16="http://schemas.microsoft.com/office/drawing/2014/main" id="{3DC7A4E6-ED26-B5BB-4AE0-9A4E66D307AF}"/>
                </a:ext>
              </a:extLst>
            </p:cNvPr>
            <p:cNvSpPr>
              <a:spLocks noChangeArrowheads="1"/>
            </p:cNvSpPr>
            <p:nvPr/>
          </p:nvSpPr>
          <p:spPr bwMode="auto">
            <a:xfrm>
              <a:off x="1532385" y="-624124"/>
              <a:ext cx="42211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fr-FR" altLang="fr-FR" sz="1800" b="0" i="0" u="none" strike="noStrike" cap="none" normalizeH="0" baseline="0">
                <a:ln>
                  <a:noFill/>
                </a:ln>
                <a:solidFill>
                  <a:schemeClr val="tx1"/>
                </a:solidFill>
                <a:effectLst/>
                <a:latin typeface="Arial" panose="020B0604020202020204" pitchFamily="34" charset="0"/>
              </a:endParaRPr>
            </a:p>
          </p:txBody>
        </p:sp>
        <p:pic>
          <p:nvPicPr>
            <p:cNvPr id="1034" name="Picture 10">
              <a:extLst>
                <a:ext uri="{FF2B5EF4-FFF2-40B4-BE49-F238E27FC236}">
                  <a16:creationId xmlns:a16="http://schemas.microsoft.com/office/drawing/2014/main" id="{C9C38DE8-D9FB-4D93-5CC3-58BCC021E79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66355"/>
            <a:stretch/>
          </p:blipFill>
          <p:spPr bwMode="auto">
            <a:xfrm>
              <a:off x="954113" y="134701"/>
              <a:ext cx="6813550" cy="15435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Oval 12">
              <a:extLst>
                <a:ext uri="{FF2B5EF4-FFF2-40B4-BE49-F238E27FC236}">
                  <a16:creationId xmlns:a16="http://schemas.microsoft.com/office/drawing/2014/main" id="{43DC46EF-C4B2-2962-A527-E87AE6715645}"/>
                </a:ext>
              </a:extLst>
            </p:cNvPr>
            <p:cNvSpPr>
              <a:spLocks noChangeArrowheads="1"/>
            </p:cNvSpPr>
            <p:nvPr/>
          </p:nvSpPr>
          <p:spPr bwMode="auto">
            <a:xfrm>
              <a:off x="1974876" y="1157050"/>
              <a:ext cx="454025" cy="284163"/>
            </a:xfrm>
            <a:prstGeom prst="ellipse">
              <a:avLst/>
            </a:prstGeom>
            <a:noFill/>
            <a:ln w="30163" cap="rnd">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t-IT"/>
            </a:p>
          </p:txBody>
        </p:sp>
      </p:grpSp>
      <p:grpSp>
        <p:nvGrpSpPr>
          <p:cNvPr id="15" name="Groupe 14">
            <a:extLst>
              <a:ext uri="{FF2B5EF4-FFF2-40B4-BE49-F238E27FC236}">
                <a16:creationId xmlns:a16="http://schemas.microsoft.com/office/drawing/2014/main" id="{B15E6AB6-9F8E-9C51-C860-871E39166D6A}"/>
              </a:ext>
            </a:extLst>
          </p:cNvPr>
          <p:cNvGrpSpPr/>
          <p:nvPr/>
        </p:nvGrpSpPr>
        <p:grpSpPr>
          <a:xfrm>
            <a:off x="954113" y="3022547"/>
            <a:ext cx="6813550" cy="1604145"/>
            <a:chOff x="954113" y="3022547"/>
            <a:chExt cx="6813550" cy="1604145"/>
          </a:xfrm>
        </p:grpSpPr>
        <p:pic>
          <p:nvPicPr>
            <p:cNvPr id="2" name="Picture 10">
              <a:extLst>
                <a:ext uri="{FF2B5EF4-FFF2-40B4-BE49-F238E27FC236}">
                  <a16:creationId xmlns:a16="http://schemas.microsoft.com/office/drawing/2014/main" id="{4E1328CE-725F-A1F8-7501-020701A600B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65035"/>
            <a:stretch/>
          </p:blipFill>
          <p:spPr bwMode="auto">
            <a:xfrm>
              <a:off x="954113" y="3022547"/>
              <a:ext cx="6813550" cy="1604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Oval 12">
              <a:extLst>
                <a:ext uri="{FF2B5EF4-FFF2-40B4-BE49-F238E27FC236}">
                  <a16:creationId xmlns:a16="http://schemas.microsoft.com/office/drawing/2014/main" id="{4E0C0BF4-67CB-63B3-66B0-F69CCD3B9FE4}"/>
                </a:ext>
              </a:extLst>
            </p:cNvPr>
            <p:cNvSpPr>
              <a:spLocks noChangeArrowheads="1"/>
            </p:cNvSpPr>
            <p:nvPr/>
          </p:nvSpPr>
          <p:spPr bwMode="auto">
            <a:xfrm>
              <a:off x="2097139" y="4163478"/>
              <a:ext cx="454025" cy="284163"/>
            </a:xfrm>
            <a:prstGeom prst="ellipse">
              <a:avLst/>
            </a:prstGeom>
            <a:noFill/>
            <a:ln w="30163" cap="rnd">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t-IT"/>
            </a:p>
          </p:txBody>
        </p:sp>
      </p:grpSp>
      <p:sp>
        <p:nvSpPr>
          <p:cNvPr id="12" name="ZoneTexte 11">
            <a:extLst>
              <a:ext uri="{FF2B5EF4-FFF2-40B4-BE49-F238E27FC236}">
                <a16:creationId xmlns:a16="http://schemas.microsoft.com/office/drawing/2014/main" id="{B2B7AF8F-D88A-A5E5-AA6F-D0AF63FC37E0}"/>
              </a:ext>
            </a:extLst>
          </p:cNvPr>
          <p:cNvSpPr txBox="1"/>
          <p:nvPr/>
        </p:nvSpPr>
        <p:spPr>
          <a:xfrm>
            <a:off x="0" y="1797314"/>
            <a:ext cx="9292320" cy="1569660"/>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effectLst/>
                <a:uLnTx/>
                <a:uFillTx/>
                <a:latin typeface="Calibri"/>
                <a:ea typeface="+mn-ea"/>
                <a:cs typeface="+mn-cs"/>
              </a:rPr>
              <a:t>Bandage </a:t>
            </a:r>
            <a:r>
              <a:rPr kumimoji="0" lang="en-US" sz="3200" b="1" i="0" u="none" strike="noStrike" kern="1200" cap="none" spc="0" normalizeH="0" baseline="0" noProof="0" dirty="0" err="1">
                <a:ln>
                  <a:noFill/>
                </a:ln>
                <a:effectLst/>
                <a:uLnTx/>
                <a:uFillTx/>
                <a:latin typeface="Calibri"/>
                <a:ea typeface="+mn-ea"/>
                <a:cs typeface="+mn-cs"/>
              </a:rPr>
              <a:t>élastique</a:t>
            </a:r>
            <a:r>
              <a:rPr kumimoji="0" lang="en-US" sz="3200" b="1" i="0" u="none" strike="noStrike" kern="1200" cap="none" spc="0" normalizeH="0" baseline="0" noProof="0" dirty="0">
                <a:ln>
                  <a:noFill/>
                </a:ln>
                <a:effectLst/>
                <a:uLnTx/>
                <a:uFillTx/>
                <a:latin typeface="Calibri"/>
                <a:ea typeface="+mn-ea"/>
                <a:cs typeface="+mn-cs"/>
              </a:rPr>
              <a:t> </a:t>
            </a:r>
            <a:r>
              <a:rPr lang="en-US" sz="3200" b="1" dirty="0">
                <a:latin typeface="Calibri"/>
              </a:rPr>
              <a:t>Passe de </a:t>
            </a:r>
            <a:r>
              <a:rPr lang="en-US" sz="3200" b="1" dirty="0">
                <a:solidFill>
                  <a:srgbClr val="FF0000"/>
                </a:solidFill>
                <a:latin typeface="Calibri"/>
              </a:rPr>
              <a:t>41mmHg  </a:t>
            </a:r>
            <a:r>
              <a:rPr lang="en-US" sz="3200" b="1" dirty="0" err="1">
                <a:solidFill>
                  <a:srgbClr val="FF0000"/>
                </a:solidFill>
                <a:latin typeface="Calibri"/>
              </a:rPr>
              <a:t>en</a:t>
            </a:r>
            <a:r>
              <a:rPr lang="en-US" sz="3200" b="1" dirty="0">
                <a:solidFill>
                  <a:srgbClr val="FF0000"/>
                </a:solidFill>
                <a:latin typeface="Calibri"/>
              </a:rPr>
              <a:t> decubitus </a:t>
            </a:r>
            <a:r>
              <a:rPr lang="en-US" sz="3200" b="1" dirty="0">
                <a:latin typeface="Calibri"/>
              </a:rPr>
              <a:t>à  </a:t>
            </a:r>
            <a:r>
              <a:rPr lang="en-US" sz="3200" b="1" dirty="0">
                <a:solidFill>
                  <a:srgbClr val="FF0000"/>
                </a:solidFill>
                <a:latin typeface="Calibri"/>
              </a:rPr>
              <a:t>46 mmHg </a:t>
            </a:r>
            <a:r>
              <a:rPr lang="en-US" sz="3200" b="1" dirty="0" err="1">
                <a:solidFill>
                  <a:srgbClr val="FF0000"/>
                </a:solidFill>
                <a:latin typeface="Calibri"/>
              </a:rPr>
              <a:t>debout</a:t>
            </a:r>
            <a:r>
              <a:rPr lang="en-US" sz="3200" b="1" dirty="0">
                <a:solidFill>
                  <a:srgbClr val="FF0000"/>
                </a:solidFill>
                <a:latin typeface="Calibri"/>
              </a:rPr>
              <a:t> </a:t>
            </a:r>
            <a:r>
              <a:rPr lang="en-US" sz="3200" b="1" dirty="0">
                <a:latin typeface="Calibri"/>
              </a:rPr>
              <a:t>et </a:t>
            </a:r>
            <a:r>
              <a:rPr lang="en-US" sz="3200" b="1" dirty="0" err="1">
                <a:latin typeface="Calibri"/>
              </a:rPr>
              <a:t>varie</a:t>
            </a:r>
            <a:r>
              <a:rPr lang="en-US" sz="3200" b="1" dirty="0">
                <a:latin typeface="Calibri"/>
              </a:rPr>
              <a:t> peu à la </a:t>
            </a:r>
            <a:r>
              <a:rPr lang="en-US" sz="3200" b="1" dirty="0" err="1">
                <a:solidFill>
                  <a:srgbClr val="FF0000"/>
                </a:solidFill>
                <a:latin typeface="Calibri"/>
              </a:rPr>
              <a:t>marche</a:t>
            </a:r>
            <a:r>
              <a:rPr lang="en-US" sz="3200" b="1" dirty="0">
                <a:solidFill>
                  <a:srgbClr val="FF0000"/>
                </a:solidFill>
                <a:latin typeface="Calibri"/>
              </a:rPr>
              <a:t> </a:t>
            </a:r>
            <a:r>
              <a:rPr lang="en-US" sz="2800" b="1" dirty="0">
                <a:solidFill>
                  <a:srgbClr val="FF0000"/>
                </a:solidFill>
                <a:latin typeface="Calibri"/>
              </a:rPr>
              <a:t>40-65 mmHg </a:t>
            </a:r>
            <a:endParaRPr kumimoji="0" lang="en-US" sz="1600" b="1" i="0" u="none" strike="noStrike" kern="1200" cap="none" spc="0" normalizeH="0" baseline="0" noProof="0" dirty="0">
              <a:ln>
                <a:noFill/>
              </a:ln>
              <a:solidFill>
                <a:srgbClr val="FF0000"/>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79646"/>
              </a:solidFill>
              <a:effectLst/>
              <a:uLnTx/>
              <a:uFillTx/>
              <a:latin typeface="Calibri"/>
              <a:ea typeface="+mn-ea"/>
              <a:cs typeface="+mn-cs"/>
            </a:endParaRPr>
          </a:p>
        </p:txBody>
      </p:sp>
      <p:sp>
        <p:nvSpPr>
          <p:cNvPr id="13" name="ZoneTexte 12">
            <a:extLst>
              <a:ext uri="{FF2B5EF4-FFF2-40B4-BE49-F238E27FC236}">
                <a16:creationId xmlns:a16="http://schemas.microsoft.com/office/drawing/2014/main" id="{D24E269F-70B3-CC7C-CF56-1B63CE1BFFFE}"/>
              </a:ext>
            </a:extLst>
          </p:cNvPr>
          <p:cNvSpPr txBox="1"/>
          <p:nvPr/>
        </p:nvSpPr>
        <p:spPr>
          <a:xfrm>
            <a:off x="63724" y="4795897"/>
            <a:ext cx="9114556" cy="2062103"/>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effectLst/>
                <a:uLnTx/>
                <a:uFillTx/>
                <a:latin typeface="Calibri"/>
                <a:ea typeface="+mn-ea"/>
                <a:cs typeface="+mn-cs"/>
              </a:rPr>
              <a:t>Bandage </a:t>
            </a:r>
            <a:r>
              <a:rPr kumimoji="0" lang="en-US" sz="3200" b="1" i="0" u="none" strike="noStrike" kern="1200" cap="none" spc="0" normalizeH="0" baseline="0" noProof="0" dirty="0" err="1">
                <a:ln>
                  <a:noFill/>
                </a:ln>
                <a:effectLst/>
                <a:uLnTx/>
                <a:uFillTx/>
                <a:latin typeface="Calibri"/>
                <a:ea typeface="+mn-ea"/>
                <a:cs typeface="+mn-cs"/>
              </a:rPr>
              <a:t>anélastique</a:t>
            </a:r>
            <a:r>
              <a:rPr kumimoji="0" lang="en-US" sz="3200" b="1" i="0" u="none" strike="noStrike" kern="1200" cap="none" spc="0" normalizeH="0" baseline="0" noProof="0" dirty="0">
                <a:ln>
                  <a:noFill/>
                </a:ln>
                <a:effectLst/>
                <a:uLnTx/>
                <a:uFillTx/>
                <a:latin typeface="Calibri"/>
                <a:ea typeface="+mn-ea"/>
                <a:cs typeface="+mn-cs"/>
              </a:rPr>
              <a:t> </a:t>
            </a:r>
            <a:r>
              <a:rPr lang="en-US" sz="3200" b="1" dirty="0">
                <a:latin typeface="Calibri"/>
              </a:rPr>
              <a:t>Passe de </a:t>
            </a:r>
            <a:r>
              <a:rPr lang="en-US" sz="3200" b="1" dirty="0">
                <a:solidFill>
                  <a:srgbClr val="FF0000"/>
                </a:solidFill>
                <a:latin typeface="Calibri"/>
              </a:rPr>
              <a:t>40,7 mmHg  </a:t>
            </a:r>
            <a:r>
              <a:rPr lang="en-US" sz="3200" b="1" dirty="0" err="1">
                <a:solidFill>
                  <a:srgbClr val="FF0000"/>
                </a:solidFill>
                <a:latin typeface="Calibri"/>
              </a:rPr>
              <a:t>en</a:t>
            </a:r>
            <a:r>
              <a:rPr lang="en-US" sz="3200" b="1" dirty="0">
                <a:solidFill>
                  <a:srgbClr val="FF0000"/>
                </a:solidFill>
                <a:latin typeface="Calibri"/>
              </a:rPr>
              <a:t> decubitus</a:t>
            </a:r>
            <a:r>
              <a:rPr lang="en-US" sz="3200" b="1" dirty="0">
                <a:latin typeface="Calibri"/>
              </a:rPr>
              <a:t> à </a:t>
            </a:r>
            <a:r>
              <a:rPr lang="en-US" sz="3200" b="1" dirty="0">
                <a:solidFill>
                  <a:srgbClr val="FF0000"/>
                </a:solidFill>
                <a:latin typeface="Calibri"/>
              </a:rPr>
              <a:t>61,5 mmHg   </a:t>
            </a:r>
            <a:r>
              <a:rPr lang="en-US" sz="3200" b="1" dirty="0" err="1">
                <a:solidFill>
                  <a:srgbClr val="FF0000"/>
                </a:solidFill>
                <a:latin typeface="Calibri"/>
              </a:rPr>
              <a:t>debout</a:t>
            </a:r>
            <a:r>
              <a:rPr lang="en-US" sz="3200" b="1" dirty="0">
                <a:solidFill>
                  <a:srgbClr val="FF0000"/>
                </a:solidFill>
                <a:latin typeface="Calibri"/>
              </a:rPr>
              <a:t> </a:t>
            </a:r>
            <a:r>
              <a:rPr lang="en-US" sz="3200" b="1" dirty="0">
                <a:latin typeface="Calibri"/>
              </a:rPr>
              <a:t>et </a:t>
            </a:r>
            <a:r>
              <a:rPr lang="en-US" sz="3200" b="1" dirty="0" err="1">
                <a:latin typeface="Calibri"/>
              </a:rPr>
              <a:t>varie</a:t>
            </a:r>
            <a:r>
              <a:rPr lang="en-US" sz="3200" b="1" dirty="0">
                <a:latin typeface="Calibri"/>
              </a:rPr>
              <a:t> </a:t>
            </a:r>
            <a:r>
              <a:rPr lang="en-US" sz="3200" b="1" dirty="0" err="1">
                <a:latin typeface="Calibri"/>
              </a:rPr>
              <a:t>fortement</a:t>
            </a:r>
            <a:r>
              <a:rPr lang="en-US" sz="3200" b="1" dirty="0">
                <a:latin typeface="Calibri"/>
              </a:rPr>
              <a:t>  à la </a:t>
            </a:r>
            <a:r>
              <a:rPr lang="en-US" sz="3200" b="1" dirty="0" err="1">
                <a:solidFill>
                  <a:srgbClr val="FF0000"/>
                </a:solidFill>
                <a:latin typeface="Calibri"/>
              </a:rPr>
              <a:t>marche</a:t>
            </a:r>
            <a:r>
              <a:rPr lang="en-US" sz="3200" b="1" dirty="0">
                <a:solidFill>
                  <a:srgbClr val="FF0000"/>
                </a:solidFill>
                <a:latin typeface="Calibri"/>
              </a:rPr>
              <a:t> 40-65 mmHg  </a:t>
            </a:r>
            <a:endParaRPr kumimoji="0" lang="en-US" sz="1600" b="1" i="0" u="none" strike="noStrike" kern="1200" cap="none" spc="0" normalizeH="0" baseline="0" noProof="0" dirty="0">
              <a:ln>
                <a:noFill/>
              </a:ln>
              <a:solidFill>
                <a:srgbClr val="FF0000"/>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79646"/>
              </a:solidFill>
              <a:effectLst/>
              <a:uLnTx/>
              <a:uFillTx/>
              <a:latin typeface="Calibri"/>
              <a:ea typeface="+mn-ea"/>
              <a:cs typeface="+mn-cs"/>
            </a:endParaRPr>
          </a:p>
        </p:txBody>
      </p:sp>
    </p:spTree>
    <p:extLst>
      <p:ext uri="{BB962C8B-B14F-4D97-AF65-F5344CB8AC3E}">
        <p14:creationId xmlns:p14="http://schemas.microsoft.com/office/powerpoint/2010/main" val="110405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a:extLst>
              <a:ext uri="{FF2B5EF4-FFF2-40B4-BE49-F238E27FC236}">
                <a16:creationId xmlns:a16="http://schemas.microsoft.com/office/drawing/2014/main" id="{CBF9E35C-2BAD-D0A8-DF7A-7D49D4F6671B}"/>
              </a:ext>
            </a:extLst>
          </p:cNvPr>
          <p:cNvSpPr>
            <a:spLocks noChangeArrowheads="1"/>
          </p:cNvSpPr>
          <p:nvPr/>
        </p:nvSpPr>
        <p:spPr bwMode="auto">
          <a:xfrm>
            <a:off x="2654326" y="-360600"/>
            <a:ext cx="29051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fr-FR" altLang="fr-FR" sz="1800" b="0" i="0" u="none" strike="noStrike" cap="none" normalizeH="0" baseline="0">
              <a:ln>
                <a:noFill/>
              </a:ln>
              <a:solidFill>
                <a:schemeClr val="tx1"/>
              </a:solidFill>
              <a:effectLst/>
              <a:latin typeface="Arial" panose="020B0604020202020204" pitchFamily="34" charset="0"/>
            </a:endParaRPr>
          </a:p>
        </p:txBody>
      </p:sp>
      <p:sp>
        <p:nvSpPr>
          <p:cNvPr id="7" name="Rectangle 8">
            <a:extLst>
              <a:ext uri="{FF2B5EF4-FFF2-40B4-BE49-F238E27FC236}">
                <a16:creationId xmlns:a16="http://schemas.microsoft.com/office/drawing/2014/main" id="{3DC7A4E6-ED26-B5BB-4AE0-9A4E66D307AF}"/>
              </a:ext>
            </a:extLst>
          </p:cNvPr>
          <p:cNvSpPr>
            <a:spLocks noChangeArrowheads="1"/>
          </p:cNvSpPr>
          <p:nvPr/>
        </p:nvSpPr>
        <p:spPr bwMode="auto">
          <a:xfrm>
            <a:off x="1532385" y="-624124"/>
            <a:ext cx="42211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fr-FR" altLang="fr-FR" sz="1800" b="0" i="0" u="none" strike="noStrike" cap="none" normalizeH="0" baseline="0">
              <a:ln>
                <a:noFill/>
              </a:ln>
              <a:solidFill>
                <a:schemeClr val="tx1"/>
              </a:solidFill>
              <a:effectLst/>
              <a:latin typeface="Arial" panose="020B0604020202020204" pitchFamily="34" charset="0"/>
            </a:endParaRPr>
          </a:p>
        </p:txBody>
      </p:sp>
      <p:pic>
        <p:nvPicPr>
          <p:cNvPr id="2" name="Picture 10">
            <a:extLst>
              <a:ext uri="{FF2B5EF4-FFF2-40B4-BE49-F238E27FC236}">
                <a16:creationId xmlns:a16="http://schemas.microsoft.com/office/drawing/2014/main" id="{4E1328CE-725F-A1F8-7501-020701A600B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65035"/>
          <a:stretch/>
        </p:blipFill>
        <p:spPr bwMode="auto">
          <a:xfrm>
            <a:off x="1165225" y="624616"/>
            <a:ext cx="6813550" cy="1604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Oval 12">
            <a:extLst>
              <a:ext uri="{FF2B5EF4-FFF2-40B4-BE49-F238E27FC236}">
                <a16:creationId xmlns:a16="http://schemas.microsoft.com/office/drawing/2014/main" id="{4E0C0BF4-67CB-63B3-66B0-F69CCD3B9FE4}"/>
              </a:ext>
            </a:extLst>
          </p:cNvPr>
          <p:cNvSpPr>
            <a:spLocks noChangeArrowheads="1"/>
          </p:cNvSpPr>
          <p:nvPr/>
        </p:nvSpPr>
        <p:spPr bwMode="auto">
          <a:xfrm>
            <a:off x="2308251" y="1765547"/>
            <a:ext cx="454025" cy="284163"/>
          </a:xfrm>
          <a:prstGeom prst="ellipse">
            <a:avLst/>
          </a:prstGeom>
          <a:noFill/>
          <a:ln w="30163" cap="rnd">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t-IT"/>
          </a:p>
        </p:txBody>
      </p:sp>
      <p:sp>
        <p:nvSpPr>
          <p:cNvPr id="13" name="ZoneTexte 12">
            <a:extLst>
              <a:ext uri="{FF2B5EF4-FFF2-40B4-BE49-F238E27FC236}">
                <a16:creationId xmlns:a16="http://schemas.microsoft.com/office/drawing/2014/main" id="{D24E269F-70B3-CC7C-CF56-1B63CE1BFFFE}"/>
              </a:ext>
            </a:extLst>
          </p:cNvPr>
          <p:cNvSpPr txBox="1"/>
          <p:nvPr/>
        </p:nvSpPr>
        <p:spPr>
          <a:xfrm>
            <a:off x="251520" y="2574355"/>
            <a:ext cx="9114556" cy="2062103"/>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Calibri"/>
                <a:ea typeface="+mn-ea"/>
                <a:cs typeface="+mn-cs"/>
              </a:rPr>
              <a:t>Hélas</a:t>
            </a:r>
            <a:r>
              <a:rPr kumimoji="0" lang="en-US" sz="3200" b="1" i="0" u="none" strike="noStrike" kern="1200" cap="none" spc="0" normalizeH="0" baseline="0" noProof="0" dirty="0">
                <a:ln>
                  <a:noFill/>
                </a:ln>
                <a:effectLst/>
                <a:uLnTx/>
                <a:uFillTx/>
                <a:latin typeface="Calibri"/>
                <a:ea typeface="+mn-ea"/>
                <a:cs typeface="+mn-cs"/>
              </a:rPr>
              <a:t>, la </a:t>
            </a:r>
            <a:r>
              <a:rPr kumimoji="0" lang="en-US" sz="3200" b="1" i="0" u="none" strike="noStrike" kern="1200" cap="none" spc="0" normalizeH="0" baseline="0" noProof="0" dirty="0">
                <a:ln>
                  <a:noFill/>
                </a:ln>
                <a:solidFill>
                  <a:srgbClr val="FF0000"/>
                </a:solidFill>
                <a:effectLst/>
                <a:uLnTx/>
                <a:uFillTx/>
                <a:latin typeface="Calibri"/>
                <a:ea typeface="+mn-ea"/>
                <a:cs typeface="+mn-cs"/>
              </a:rPr>
              <a:t>pression du Bandage </a:t>
            </a:r>
            <a:r>
              <a:rPr kumimoji="0" lang="en-US" sz="3200" b="1" i="0" u="none" strike="noStrike" kern="1200" cap="none" spc="0" normalizeH="0" baseline="0" noProof="0" dirty="0" err="1">
                <a:ln>
                  <a:noFill/>
                </a:ln>
                <a:solidFill>
                  <a:srgbClr val="FF0000"/>
                </a:solidFill>
                <a:effectLst/>
                <a:uLnTx/>
                <a:uFillTx/>
                <a:latin typeface="Calibri"/>
                <a:ea typeface="+mn-ea"/>
                <a:cs typeface="+mn-cs"/>
              </a:rPr>
              <a:t>anélastique</a:t>
            </a:r>
            <a:r>
              <a:rPr kumimoji="0" lang="en-US" sz="3200" b="1" i="0" u="none" strike="noStrike" kern="1200" cap="none" spc="0" normalizeH="0" baseline="0" noProof="0" dirty="0">
                <a:ln>
                  <a:noFill/>
                </a:ln>
                <a:solidFill>
                  <a:srgbClr val="FF0000"/>
                </a:solidFill>
                <a:effectLst/>
                <a:uLnTx/>
                <a:uFillTx/>
                <a:latin typeface="Calibri"/>
                <a:ea typeface="+mn-ea"/>
                <a:cs typeface="+mn-cs"/>
              </a:rPr>
              <a:t> </a:t>
            </a:r>
            <a:r>
              <a:rPr lang="en-US" sz="3200" b="1" dirty="0" err="1">
                <a:solidFill>
                  <a:srgbClr val="FF0000"/>
                </a:solidFill>
                <a:latin typeface="Calibri"/>
              </a:rPr>
              <a:t>diminue</a:t>
            </a:r>
            <a:r>
              <a:rPr lang="en-US" sz="3200" b="1" dirty="0">
                <a:solidFill>
                  <a:srgbClr val="FF0000"/>
                </a:solidFill>
                <a:latin typeface="Calibri"/>
              </a:rPr>
              <a:t> au </a:t>
            </a:r>
            <a:r>
              <a:rPr lang="en-US" sz="3200" b="1" dirty="0" err="1">
                <a:solidFill>
                  <a:srgbClr val="FF0000"/>
                </a:solidFill>
                <a:latin typeface="Calibri"/>
              </a:rPr>
              <a:t>cours</a:t>
            </a:r>
            <a:r>
              <a:rPr lang="en-US" sz="3200" b="1" dirty="0">
                <a:solidFill>
                  <a:srgbClr val="FF0000"/>
                </a:solidFill>
                <a:latin typeface="Calibri"/>
              </a:rPr>
              <a:t> de la </a:t>
            </a:r>
            <a:r>
              <a:rPr lang="en-US" sz="3200" b="1" dirty="0" err="1">
                <a:solidFill>
                  <a:srgbClr val="FF0000"/>
                </a:solidFill>
                <a:latin typeface="Calibri"/>
              </a:rPr>
              <a:t>journée</a:t>
            </a:r>
            <a:r>
              <a:rPr lang="en-US" sz="3200" b="1" dirty="0">
                <a:latin typeface="Calibri"/>
              </a:rPr>
              <a:t>….car son </a:t>
            </a:r>
            <a:r>
              <a:rPr lang="en-US" sz="3200" b="1" dirty="0" err="1">
                <a:latin typeface="Calibri"/>
              </a:rPr>
              <a:t>efficacité</a:t>
            </a:r>
            <a:r>
              <a:rPr lang="en-US" sz="3200" b="1" dirty="0">
                <a:latin typeface="Calibri"/>
              </a:rPr>
              <a:t> </a:t>
            </a:r>
            <a:r>
              <a:rPr lang="en-US" sz="3200" b="1" dirty="0" err="1">
                <a:latin typeface="Calibri"/>
              </a:rPr>
              <a:t>est</a:t>
            </a:r>
            <a:r>
              <a:rPr lang="en-US" sz="3200" b="1" dirty="0">
                <a:latin typeface="Calibri"/>
              </a:rPr>
              <a:t> </a:t>
            </a:r>
            <a:r>
              <a:rPr lang="en-US" sz="3200" b="1" dirty="0" err="1">
                <a:latin typeface="Calibri"/>
              </a:rPr>
              <a:t>telle</a:t>
            </a:r>
            <a:r>
              <a:rPr lang="en-US" sz="3200" b="1" dirty="0">
                <a:latin typeface="Calibri"/>
              </a:rPr>
              <a:t>, que </a:t>
            </a:r>
            <a:r>
              <a:rPr lang="en-US" sz="3200" b="1" dirty="0" err="1">
                <a:latin typeface="Calibri"/>
              </a:rPr>
              <a:t>l’oedema</a:t>
            </a:r>
            <a:r>
              <a:rPr lang="en-US" sz="3200" b="1" dirty="0">
                <a:latin typeface="Calibri"/>
              </a:rPr>
              <a:t> du </a:t>
            </a:r>
            <a:r>
              <a:rPr lang="en-US" sz="3200" b="1" dirty="0" err="1">
                <a:latin typeface="Calibri"/>
              </a:rPr>
              <a:t>mollet</a:t>
            </a:r>
            <a:r>
              <a:rPr lang="en-US" sz="3200" b="1" dirty="0">
                <a:latin typeface="Calibri"/>
              </a:rPr>
              <a:t> a </a:t>
            </a:r>
            <a:r>
              <a:rPr lang="en-US" sz="3200" b="1" dirty="0" err="1">
                <a:latin typeface="Calibri"/>
              </a:rPr>
              <a:t>diminué</a:t>
            </a:r>
            <a:r>
              <a:rPr lang="en-US" sz="3200" b="1" dirty="0">
                <a:latin typeface="Calibri"/>
              </a:rPr>
              <a:t> ….</a:t>
            </a:r>
            <a:endParaRPr kumimoji="0" lang="en-US" sz="1600" b="1" i="0" u="none" strike="noStrike" kern="1200" cap="none" spc="0" normalizeH="0" baseline="0" noProof="0" dirty="0">
              <a:ln>
                <a:noFill/>
              </a:ln>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79646"/>
              </a:solidFill>
              <a:effectLst/>
              <a:uLnTx/>
              <a:uFillTx/>
              <a:latin typeface="Calibri"/>
              <a:ea typeface="+mn-ea"/>
              <a:cs typeface="+mn-cs"/>
            </a:endParaRPr>
          </a:p>
        </p:txBody>
      </p:sp>
    </p:spTree>
    <p:extLst>
      <p:ext uri="{BB962C8B-B14F-4D97-AF65-F5344CB8AC3E}">
        <p14:creationId xmlns:p14="http://schemas.microsoft.com/office/powerpoint/2010/main" val="4072083873"/>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7">
            <a:extLst>
              <a:ext uri="{FF2B5EF4-FFF2-40B4-BE49-F238E27FC236}">
                <a16:creationId xmlns:a16="http://schemas.microsoft.com/office/drawing/2014/main" id="{CBF9E35C-2BAD-D0A8-DF7A-7D49D4F6671B}"/>
              </a:ext>
            </a:extLst>
          </p:cNvPr>
          <p:cNvSpPr>
            <a:spLocks noChangeArrowheads="1"/>
          </p:cNvSpPr>
          <p:nvPr/>
        </p:nvSpPr>
        <p:spPr bwMode="auto">
          <a:xfrm>
            <a:off x="2654326" y="-360600"/>
            <a:ext cx="29051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fr-FR" altLang="fr-FR" sz="1800" b="0" i="0" u="none" strike="noStrike" cap="none" normalizeH="0" baseline="0">
              <a:ln>
                <a:noFill/>
              </a:ln>
              <a:solidFill>
                <a:schemeClr val="tx1"/>
              </a:solidFill>
              <a:effectLst/>
              <a:latin typeface="Arial" panose="020B0604020202020204" pitchFamily="34" charset="0"/>
            </a:endParaRPr>
          </a:p>
        </p:txBody>
      </p:sp>
      <p:sp>
        <p:nvSpPr>
          <p:cNvPr id="7" name="Rectangle 8">
            <a:extLst>
              <a:ext uri="{FF2B5EF4-FFF2-40B4-BE49-F238E27FC236}">
                <a16:creationId xmlns:a16="http://schemas.microsoft.com/office/drawing/2014/main" id="{3DC7A4E6-ED26-B5BB-4AE0-9A4E66D307AF}"/>
              </a:ext>
            </a:extLst>
          </p:cNvPr>
          <p:cNvSpPr>
            <a:spLocks noChangeArrowheads="1"/>
          </p:cNvSpPr>
          <p:nvPr/>
        </p:nvSpPr>
        <p:spPr bwMode="auto">
          <a:xfrm>
            <a:off x="1532385" y="-624124"/>
            <a:ext cx="42211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fr-FR" altLang="fr-FR" sz="1800" b="0" i="0" u="none" strike="noStrike" cap="none" normalizeH="0" baseline="0">
              <a:ln>
                <a:noFill/>
              </a:ln>
              <a:solidFill>
                <a:schemeClr val="tx1"/>
              </a:solidFill>
              <a:effectLst/>
              <a:latin typeface="Arial" panose="020B0604020202020204" pitchFamily="34" charset="0"/>
            </a:endParaRPr>
          </a:p>
        </p:txBody>
      </p:sp>
      <p:pic>
        <p:nvPicPr>
          <p:cNvPr id="2" name="Picture 10">
            <a:extLst>
              <a:ext uri="{FF2B5EF4-FFF2-40B4-BE49-F238E27FC236}">
                <a16:creationId xmlns:a16="http://schemas.microsoft.com/office/drawing/2014/main" id="{4E1328CE-725F-A1F8-7501-020701A600B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65035"/>
          <a:stretch/>
        </p:blipFill>
        <p:spPr bwMode="auto">
          <a:xfrm>
            <a:off x="1165225" y="624616"/>
            <a:ext cx="6813550" cy="1604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Oval 12">
            <a:extLst>
              <a:ext uri="{FF2B5EF4-FFF2-40B4-BE49-F238E27FC236}">
                <a16:creationId xmlns:a16="http://schemas.microsoft.com/office/drawing/2014/main" id="{4E0C0BF4-67CB-63B3-66B0-F69CCD3B9FE4}"/>
              </a:ext>
            </a:extLst>
          </p:cNvPr>
          <p:cNvSpPr>
            <a:spLocks noChangeArrowheads="1"/>
          </p:cNvSpPr>
          <p:nvPr/>
        </p:nvSpPr>
        <p:spPr bwMode="auto">
          <a:xfrm>
            <a:off x="2308251" y="1765547"/>
            <a:ext cx="454025" cy="284163"/>
          </a:xfrm>
          <a:prstGeom prst="ellipse">
            <a:avLst/>
          </a:prstGeom>
          <a:noFill/>
          <a:ln w="30163" cap="rnd">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t-IT"/>
          </a:p>
        </p:txBody>
      </p:sp>
      <p:sp>
        <p:nvSpPr>
          <p:cNvPr id="13" name="ZoneTexte 12">
            <a:extLst>
              <a:ext uri="{FF2B5EF4-FFF2-40B4-BE49-F238E27FC236}">
                <a16:creationId xmlns:a16="http://schemas.microsoft.com/office/drawing/2014/main" id="{D24E269F-70B3-CC7C-CF56-1B63CE1BFFFE}"/>
              </a:ext>
            </a:extLst>
          </p:cNvPr>
          <p:cNvSpPr txBox="1"/>
          <p:nvPr/>
        </p:nvSpPr>
        <p:spPr>
          <a:xfrm>
            <a:off x="48931" y="2528862"/>
            <a:ext cx="9114556" cy="2554545"/>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FF0000"/>
                </a:solidFill>
                <a:effectLst/>
                <a:uLnTx/>
                <a:uFillTx/>
                <a:latin typeface="Calibri"/>
                <a:ea typeface="+mn-ea"/>
                <a:cs typeface="+mn-cs"/>
              </a:rPr>
              <a:t>Heureusement</a:t>
            </a:r>
            <a:r>
              <a:rPr kumimoji="0" lang="en-US" sz="3200" b="1" i="0" u="none" strike="noStrike" kern="1200" cap="none" spc="0" normalizeH="0" baseline="0" noProof="0" dirty="0">
                <a:ln>
                  <a:noFill/>
                </a:ln>
                <a:solidFill>
                  <a:srgbClr val="FF0000"/>
                </a:solidFill>
                <a:effectLst/>
                <a:uLnTx/>
                <a:uFillTx/>
                <a:latin typeface="Calibri"/>
                <a:ea typeface="+mn-ea"/>
                <a:cs typeface="+mn-cs"/>
              </a:rPr>
              <a:t> on </a:t>
            </a:r>
            <a:r>
              <a:rPr kumimoji="0" lang="en-US" sz="3200" b="1" i="0" u="none" strike="noStrike" kern="1200" cap="none" spc="0" normalizeH="0" baseline="0" noProof="0" dirty="0" err="1">
                <a:ln>
                  <a:noFill/>
                </a:ln>
                <a:solidFill>
                  <a:srgbClr val="FF0000"/>
                </a:solidFill>
                <a:effectLst/>
                <a:uLnTx/>
                <a:uFillTx/>
                <a:latin typeface="Calibri"/>
                <a:ea typeface="+mn-ea"/>
                <a:cs typeface="+mn-cs"/>
              </a:rPr>
              <a:t>peut</a:t>
            </a:r>
            <a:r>
              <a:rPr kumimoji="0" lang="en-US" sz="3200" b="1" i="0" u="none" strike="noStrike" kern="1200" cap="none" spc="0" normalizeH="0" baseline="0" noProof="0" dirty="0">
                <a:ln>
                  <a:noFill/>
                </a:ln>
                <a:solidFill>
                  <a:srgbClr val="FF0000"/>
                </a:solidFill>
                <a:effectLst/>
                <a:uLnTx/>
                <a:uFillTx/>
                <a:latin typeface="Calibri"/>
                <a:ea typeface="+mn-ea"/>
                <a:cs typeface="+mn-cs"/>
              </a:rPr>
              <a:t> </a:t>
            </a:r>
            <a:r>
              <a:rPr kumimoji="0" lang="en-US" sz="3200" b="1" i="0" u="none" strike="noStrike" kern="1200" cap="none" spc="0" normalizeH="0" baseline="0" noProof="0" dirty="0" err="1">
                <a:ln>
                  <a:noFill/>
                </a:ln>
                <a:solidFill>
                  <a:srgbClr val="FF0000"/>
                </a:solidFill>
                <a:effectLst/>
                <a:uLnTx/>
                <a:uFillTx/>
                <a:latin typeface="Calibri"/>
                <a:ea typeface="+mn-ea"/>
                <a:cs typeface="+mn-cs"/>
              </a:rPr>
              <a:t>réduire</a:t>
            </a:r>
            <a:r>
              <a:rPr kumimoji="0" lang="en-US" sz="3200" b="1" i="0" u="none" strike="noStrike" kern="1200" cap="none" spc="0" normalizeH="0" baseline="0" noProof="0" dirty="0">
                <a:ln>
                  <a:noFill/>
                </a:ln>
                <a:solidFill>
                  <a:srgbClr val="FF0000"/>
                </a:solidFill>
                <a:effectLst/>
                <a:uLnTx/>
                <a:uFillTx/>
                <a:latin typeface="Calibri"/>
                <a:ea typeface="+mn-ea"/>
                <a:cs typeface="+mn-cs"/>
              </a:rPr>
              <a:t> </a:t>
            </a:r>
            <a:r>
              <a:rPr kumimoji="0" lang="en-US" sz="3200" b="1" i="0" u="none" strike="noStrike" kern="1200" cap="none" spc="0" normalizeH="0" baseline="0" noProof="0" dirty="0" err="1">
                <a:ln>
                  <a:noFill/>
                </a:ln>
                <a:solidFill>
                  <a:srgbClr val="FF0000"/>
                </a:solidFill>
                <a:effectLst/>
                <a:uLnTx/>
                <a:uFillTx/>
                <a:latin typeface="Calibri"/>
                <a:ea typeface="+mn-ea"/>
                <a:cs typeface="+mn-cs"/>
              </a:rPr>
              <a:t>cet</a:t>
            </a:r>
            <a:r>
              <a:rPr kumimoji="0" lang="en-US" sz="3200" b="1" i="0" u="none" strike="noStrike" kern="1200" cap="none" spc="0" normalizeH="0" baseline="0" noProof="0" dirty="0">
                <a:ln>
                  <a:noFill/>
                </a:ln>
                <a:solidFill>
                  <a:srgbClr val="FF0000"/>
                </a:solidFill>
                <a:effectLst/>
                <a:uLnTx/>
                <a:uFillTx/>
                <a:latin typeface="Calibri"/>
                <a:ea typeface="+mn-ea"/>
                <a:cs typeface="+mn-cs"/>
              </a:rPr>
              <a:t> </a:t>
            </a:r>
            <a:r>
              <a:rPr kumimoji="0" lang="en-US" sz="3200" b="1" i="0" u="none" strike="noStrike" kern="1200" cap="none" spc="0" normalizeH="0" baseline="0" noProof="0" dirty="0" err="1">
                <a:ln>
                  <a:noFill/>
                </a:ln>
                <a:solidFill>
                  <a:srgbClr val="FF0000"/>
                </a:solidFill>
                <a:effectLst/>
                <a:uLnTx/>
                <a:uFillTx/>
                <a:latin typeface="Calibri"/>
                <a:ea typeface="+mn-ea"/>
                <a:cs typeface="+mn-cs"/>
              </a:rPr>
              <a:t>effet</a:t>
            </a:r>
            <a:r>
              <a:rPr kumimoji="0" lang="en-US" sz="3200" b="1" i="0" u="none" strike="noStrike" kern="1200" cap="none" spc="0" normalizeH="0" baseline="0" noProof="0" dirty="0">
                <a:ln>
                  <a:noFill/>
                </a:ln>
                <a:solidFill>
                  <a:srgbClr val="FF0000"/>
                </a:solidFill>
                <a:effectLst/>
                <a:uLnTx/>
                <a:uFillTx/>
                <a:latin typeface="Calibri"/>
                <a:ea typeface="+mn-ea"/>
                <a:cs typeface="+mn-cs"/>
              </a:rPr>
              <a:t> </a:t>
            </a:r>
            <a:r>
              <a:rPr kumimoji="0" lang="en-US" sz="3200" b="1" i="0" u="none" strike="noStrike" kern="1200" cap="none" spc="0" normalizeH="0" baseline="0" noProof="0" dirty="0" err="1">
                <a:ln>
                  <a:noFill/>
                </a:ln>
                <a:solidFill>
                  <a:srgbClr val="FF0000"/>
                </a:solidFill>
                <a:effectLst/>
                <a:uLnTx/>
                <a:uFillTx/>
                <a:latin typeface="Calibri"/>
                <a:ea typeface="+mn-ea"/>
                <a:cs typeface="+mn-cs"/>
              </a:rPr>
              <a:t>en</a:t>
            </a:r>
            <a:r>
              <a:rPr kumimoji="0" lang="en-US" sz="3200" b="1" i="0" u="none" strike="noStrike" kern="1200" cap="none" spc="0" normalizeH="0" baseline="0" noProof="0" dirty="0">
                <a:ln>
                  <a:noFill/>
                </a:ln>
                <a:solidFill>
                  <a:srgbClr val="FF0000"/>
                </a:solidFill>
                <a:effectLst/>
                <a:uLnTx/>
                <a:uFillTx/>
                <a:latin typeface="Calibri"/>
                <a:ea typeface="+mn-ea"/>
                <a:cs typeface="+mn-cs"/>
              </a:rPr>
              <a:t> </a:t>
            </a:r>
            <a:r>
              <a:rPr kumimoji="0" lang="en-US" sz="3200" b="1" i="0" u="none" strike="noStrike" kern="1200" cap="none" spc="0" normalizeH="0" baseline="0" noProof="0" dirty="0" err="1">
                <a:ln>
                  <a:noFill/>
                </a:ln>
                <a:solidFill>
                  <a:srgbClr val="FF0000"/>
                </a:solidFill>
                <a:effectLst/>
                <a:uLnTx/>
                <a:uFillTx/>
                <a:latin typeface="Calibri"/>
                <a:ea typeface="+mn-ea"/>
                <a:cs typeface="+mn-cs"/>
              </a:rPr>
              <a:t>réduisant</a:t>
            </a:r>
            <a:r>
              <a:rPr kumimoji="0" lang="en-US" sz="3200" b="1" i="0" u="none" strike="noStrike" kern="1200" cap="none" spc="0" normalizeH="0" baseline="0" noProof="0" dirty="0">
                <a:ln>
                  <a:noFill/>
                </a:ln>
                <a:solidFill>
                  <a:srgbClr val="FF0000"/>
                </a:solidFill>
                <a:effectLst/>
                <a:uLnTx/>
                <a:uFillTx/>
                <a:latin typeface="Calibri"/>
                <a:ea typeface="+mn-ea"/>
                <a:cs typeface="+mn-cs"/>
              </a:rPr>
              <a:t> </a:t>
            </a:r>
            <a:r>
              <a:rPr kumimoji="0" lang="en-US" sz="3200" b="1" i="0" u="none" strike="noStrike" kern="1200" cap="none" spc="0" normalizeH="0" baseline="0" noProof="0" dirty="0" err="1">
                <a:ln>
                  <a:noFill/>
                </a:ln>
                <a:solidFill>
                  <a:srgbClr val="FF0000"/>
                </a:solidFill>
                <a:effectLst/>
                <a:uLnTx/>
                <a:uFillTx/>
                <a:latin typeface="Calibri"/>
                <a:ea typeface="+mn-ea"/>
                <a:cs typeface="+mn-cs"/>
              </a:rPr>
              <a:t>l’oedeme</a:t>
            </a:r>
            <a:r>
              <a:rPr kumimoji="0" lang="en-US" sz="3200" b="1" i="0" u="none" strike="noStrike" kern="1200" cap="none" spc="0" normalizeH="0" baseline="0" noProof="0" dirty="0">
                <a:ln>
                  <a:noFill/>
                </a:ln>
                <a:effectLst/>
                <a:uLnTx/>
                <a:uFillTx/>
                <a:latin typeface="Calibri"/>
                <a:ea typeface="+mn-ea"/>
                <a:cs typeface="+mn-cs"/>
              </a:rPr>
              <a:t> par posture </a:t>
            </a:r>
            <a:r>
              <a:rPr kumimoji="0" lang="en-US" sz="3200" b="1" i="0" u="none" strike="noStrike" kern="1200" cap="none" spc="0" normalizeH="0" baseline="0" noProof="0" dirty="0">
                <a:ln>
                  <a:noFill/>
                </a:ln>
                <a:solidFill>
                  <a:srgbClr val="FF0000"/>
                </a:solidFill>
                <a:effectLst/>
                <a:uLnTx/>
                <a:uFillTx/>
                <a:latin typeface="Calibri"/>
                <a:ea typeface="+mn-ea"/>
                <a:cs typeface="+mn-cs"/>
              </a:rPr>
              <a:t>jambe </a:t>
            </a:r>
            <a:r>
              <a:rPr kumimoji="0" lang="en-US" sz="3200" b="1" i="0" u="none" strike="noStrike" kern="1200" cap="none" spc="0" normalizeH="0" baseline="0" noProof="0" dirty="0" err="1">
                <a:ln>
                  <a:noFill/>
                </a:ln>
                <a:solidFill>
                  <a:srgbClr val="FF0000"/>
                </a:solidFill>
                <a:effectLst/>
                <a:uLnTx/>
                <a:uFillTx/>
                <a:latin typeface="Calibri"/>
                <a:ea typeface="+mn-ea"/>
                <a:cs typeface="+mn-cs"/>
              </a:rPr>
              <a:t>surélevée</a:t>
            </a:r>
            <a:r>
              <a:rPr kumimoji="0" lang="en-US" sz="3200" b="1" i="0" u="none" strike="noStrike" kern="1200" cap="none" spc="0" normalizeH="0" baseline="0" noProof="0" dirty="0">
                <a:ln>
                  <a:noFill/>
                </a:ln>
                <a:solidFill>
                  <a:srgbClr val="FF0000"/>
                </a:solidFill>
                <a:effectLst/>
                <a:uLnTx/>
                <a:uFillTx/>
                <a:latin typeface="Calibri"/>
                <a:ea typeface="+mn-ea"/>
                <a:cs typeface="+mn-cs"/>
              </a:rPr>
              <a:t> et compression </a:t>
            </a:r>
            <a:r>
              <a:rPr kumimoji="0" lang="en-US" sz="3200" b="1" i="0" u="none" strike="noStrike" kern="1200" cap="none" spc="0" normalizeH="0" baseline="0" noProof="0" dirty="0" err="1">
                <a:ln>
                  <a:noFill/>
                </a:ln>
                <a:solidFill>
                  <a:srgbClr val="FF0000"/>
                </a:solidFill>
                <a:effectLst/>
                <a:uLnTx/>
                <a:uFillTx/>
                <a:latin typeface="Calibri"/>
                <a:ea typeface="+mn-ea"/>
                <a:cs typeface="+mn-cs"/>
              </a:rPr>
              <a:t>élastique</a:t>
            </a:r>
            <a:r>
              <a:rPr kumimoji="0" lang="en-US" sz="3200" b="1" i="0" u="none" strike="noStrike" kern="1200" cap="none" spc="0" normalizeH="0" baseline="0" noProof="0" dirty="0">
                <a:ln>
                  <a:noFill/>
                </a:ln>
                <a:solidFill>
                  <a:srgbClr val="FF0000"/>
                </a:solidFill>
                <a:effectLst/>
                <a:uLnTx/>
                <a:uFillTx/>
                <a:latin typeface="Calibri"/>
                <a:ea typeface="+mn-ea"/>
                <a:cs typeface="+mn-cs"/>
              </a:rPr>
              <a:t> </a:t>
            </a:r>
            <a:r>
              <a:rPr kumimoji="0" lang="en-US" sz="3200" b="1" i="0" u="none" strike="noStrike" kern="1200" cap="none" spc="0" normalizeH="0" baseline="0" noProof="0" dirty="0" err="1">
                <a:ln>
                  <a:noFill/>
                </a:ln>
                <a:solidFill>
                  <a:srgbClr val="FF0000"/>
                </a:solidFill>
                <a:effectLst/>
                <a:uLnTx/>
                <a:uFillTx/>
                <a:latin typeface="Calibri"/>
                <a:ea typeface="+mn-ea"/>
                <a:cs typeface="+mn-cs"/>
              </a:rPr>
              <a:t>légère</a:t>
            </a:r>
            <a:r>
              <a:rPr kumimoji="0" lang="en-US" sz="3200" b="1" i="0" u="none" strike="noStrike" kern="1200" cap="none" spc="0" normalizeH="0" baseline="0" noProof="0" dirty="0">
                <a:ln>
                  <a:noFill/>
                </a:ln>
                <a:solidFill>
                  <a:srgbClr val="FF0000"/>
                </a:solidFill>
                <a:effectLst/>
                <a:uLnTx/>
                <a:uFillTx/>
                <a:latin typeface="Calibri"/>
                <a:ea typeface="+mn-ea"/>
                <a:cs typeface="+mn-cs"/>
              </a:rPr>
              <a:t> pendant 2 </a:t>
            </a:r>
            <a:r>
              <a:rPr kumimoji="0" lang="en-US" sz="3200" b="1" i="0" u="none" strike="noStrike" kern="1200" cap="none" spc="0" normalizeH="0" baseline="0" noProof="0" dirty="0" err="1">
                <a:ln>
                  <a:noFill/>
                </a:ln>
                <a:solidFill>
                  <a:srgbClr val="FF0000"/>
                </a:solidFill>
                <a:effectLst/>
                <a:uLnTx/>
                <a:uFillTx/>
                <a:latin typeface="Calibri"/>
                <a:ea typeface="+mn-ea"/>
                <a:cs typeface="+mn-cs"/>
              </a:rPr>
              <a:t>heures</a:t>
            </a:r>
            <a:r>
              <a:rPr kumimoji="0" lang="en-US" sz="3200" b="1" i="0" u="none" strike="noStrike" kern="1200" cap="none" spc="0" normalizeH="0" baseline="0" noProof="0" dirty="0">
                <a:ln>
                  <a:noFill/>
                </a:ln>
                <a:solidFill>
                  <a:srgbClr val="FF0000"/>
                </a:solidFill>
                <a:effectLst/>
                <a:uLnTx/>
                <a:uFillTx/>
                <a:latin typeface="Calibri"/>
                <a:ea typeface="+mn-ea"/>
                <a:cs typeface="+mn-cs"/>
              </a:rPr>
              <a:t> </a:t>
            </a:r>
            <a:r>
              <a:rPr kumimoji="0" lang="en-US" sz="3200" b="1" i="0" u="none" strike="noStrike" kern="1200" cap="none" spc="0" normalizeH="0" baseline="0" noProof="0" dirty="0" err="1">
                <a:ln>
                  <a:noFill/>
                </a:ln>
                <a:effectLst/>
                <a:uLnTx/>
                <a:uFillTx/>
                <a:latin typeface="Calibri"/>
                <a:ea typeface="+mn-ea"/>
                <a:cs typeface="+mn-cs"/>
              </a:rPr>
              <a:t>avant</a:t>
            </a:r>
            <a:r>
              <a:rPr kumimoji="0" lang="en-US" sz="3200" b="1" i="0" u="none" strike="noStrike" kern="1200" cap="none" spc="0" normalizeH="0" baseline="0" noProof="0" dirty="0">
                <a:ln>
                  <a:noFill/>
                </a:ln>
                <a:effectLst/>
                <a:uLnTx/>
                <a:uFillTx/>
                <a:latin typeface="Calibri"/>
                <a:ea typeface="+mn-ea"/>
                <a:cs typeface="+mn-cs"/>
              </a:rPr>
              <a:t> de poser le bandage </a:t>
            </a:r>
            <a:r>
              <a:rPr kumimoji="0" lang="en-US" sz="3200" b="1" i="0" u="none" strike="noStrike" kern="1200" cap="none" spc="0" normalizeH="0" baseline="0" noProof="0" dirty="0" err="1">
                <a:ln>
                  <a:noFill/>
                </a:ln>
                <a:effectLst/>
                <a:uLnTx/>
                <a:uFillTx/>
                <a:latin typeface="Calibri"/>
                <a:ea typeface="+mn-ea"/>
                <a:cs typeface="+mn-cs"/>
              </a:rPr>
              <a:t>anélastique</a:t>
            </a:r>
            <a:r>
              <a:rPr kumimoji="0" lang="en-US" sz="3200" b="1" i="0" u="none" strike="noStrike" kern="1200" cap="none" spc="0" normalizeH="0" baseline="0" noProof="0" dirty="0">
                <a:ln>
                  <a:noFill/>
                </a:ln>
                <a:effectLst/>
                <a:uLnTx/>
                <a:uFillTx/>
                <a:latin typeface="Calibri"/>
                <a:ea typeface="+mn-ea"/>
                <a:cs typeface="+mn-cs"/>
              </a:rPr>
              <a:t>. </a:t>
            </a:r>
            <a:endParaRPr kumimoji="0" lang="en-US" sz="1600" b="1" i="0" u="none" strike="noStrike" kern="1200" cap="none" spc="0" normalizeH="0" baseline="0" noProof="0" dirty="0">
              <a:ln>
                <a:noFill/>
              </a:ln>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79646"/>
              </a:solidFill>
              <a:effectLst/>
              <a:uLnTx/>
              <a:uFillTx/>
              <a:latin typeface="Calibri"/>
              <a:ea typeface="+mn-ea"/>
              <a:cs typeface="+mn-cs"/>
            </a:endParaRPr>
          </a:p>
        </p:txBody>
      </p:sp>
      <p:pic>
        <p:nvPicPr>
          <p:cNvPr id="8" name="Image 7">
            <a:extLst>
              <a:ext uri="{FF2B5EF4-FFF2-40B4-BE49-F238E27FC236}">
                <a16:creationId xmlns:a16="http://schemas.microsoft.com/office/drawing/2014/main" id="{46F6E8F8-3D35-3599-0A27-B9B45F002DD7}"/>
              </a:ext>
            </a:extLst>
          </p:cNvPr>
          <p:cNvPicPr>
            <a:picLocks noChangeAspect="1"/>
          </p:cNvPicPr>
          <p:nvPr/>
        </p:nvPicPr>
        <p:blipFill rotWithShape="1">
          <a:blip r:embed="rId4" cstate="print"/>
          <a:srcRect t="24119" b="6662"/>
          <a:stretch/>
        </p:blipFill>
        <p:spPr>
          <a:xfrm>
            <a:off x="18661" y="4686463"/>
            <a:ext cx="1980611" cy="1853974"/>
          </a:xfrm>
          <a:prstGeom prst="rect">
            <a:avLst/>
          </a:prstGeom>
        </p:spPr>
      </p:pic>
      <p:pic>
        <p:nvPicPr>
          <p:cNvPr id="9" name="Image 8">
            <a:extLst>
              <a:ext uri="{FF2B5EF4-FFF2-40B4-BE49-F238E27FC236}">
                <a16:creationId xmlns:a16="http://schemas.microsoft.com/office/drawing/2014/main" id="{F891076E-6320-264F-CEEE-34E37D1B8FE9}"/>
              </a:ext>
            </a:extLst>
          </p:cNvPr>
          <p:cNvPicPr>
            <a:picLocks noChangeAspect="1"/>
          </p:cNvPicPr>
          <p:nvPr/>
        </p:nvPicPr>
        <p:blipFill rotWithShape="1">
          <a:blip r:embed="rId5" cstate="print"/>
          <a:srcRect t="20967" b="8889"/>
          <a:stretch/>
        </p:blipFill>
        <p:spPr>
          <a:xfrm>
            <a:off x="6776068" y="4486839"/>
            <a:ext cx="1980611" cy="1878227"/>
          </a:xfrm>
          <a:prstGeom prst="rect">
            <a:avLst/>
          </a:prstGeom>
        </p:spPr>
      </p:pic>
      <p:pic>
        <p:nvPicPr>
          <p:cNvPr id="10" name="Image 9">
            <a:extLst>
              <a:ext uri="{FF2B5EF4-FFF2-40B4-BE49-F238E27FC236}">
                <a16:creationId xmlns:a16="http://schemas.microsoft.com/office/drawing/2014/main" id="{C81CA3B5-8443-A6BB-0301-2C47426F2D23}"/>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484561" y="4773513"/>
            <a:ext cx="1307736" cy="1766924"/>
          </a:xfrm>
          <a:prstGeom prst="rect">
            <a:avLst/>
          </a:prstGeom>
        </p:spPr>
      </p:pic>
      <p:pic>
        <p:nvPicPr>
          <p:cNvPr id="12" name="Image 11">
            <a:extLst>
              <a:ext uri="{FF2B5EF4-FFF2-40B4-BE49-F238E27FC236}">
                <a16:creationId xmlns:a16="http://schemas.microsoft.com/office/drawing/2014/main" id="{AA047EAD-EF67-F44B-DFB2-E4EF511CE05F}"/>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145369" y="4781474"/>
            <a:ext cx="1336671" cy="1806018"/>
          </a:xfrm>
          <a:prstGeom prst="rect">
            <a:avLst/>
          </a:prstGeom>
        </p:spPr>
      </p:pic>
      <p:grpSp>
        <p:nvGrpSpPr>
          <p:cNvPr id="14" name="Groupe 13">
            <a:extLst>
              <a:ext uri="{FF2B5EF4-FFF2-40B4-BE49-F238E27FC236}">
                <a16:creationId xmlns:a16="http://schemas.microsoft.com/office/drawing/2014/main" id="{6FCCDB83-01A6-CDFB-BDDF-7FBBC8C6F137}"/>
              </a:ext>
            </a:extLst>
          </p:cNvPr>
          <p:cNvGrpSpPr/>
          <p:nvPr/>
        </p:nvGrpSpPr>
        <p:grpSpPr>
          <a:xfrm>
            <a:off x="4695084" y="4490873"/>
            <a:ext cx="2116925" cy="1503701"/>
            <a:chOff x="3638722" y="3646540"/>
            <a:chExt cx="3916104" cy="2176109"/>
          </a:xfrm>
        </p:grpSpPr>
        <p:cxnSp>
          <p:nvCxnSpPr>
            <p:cNvPr id="16" name="Connecteur droit 15">
              <a:extLst>
                <a:ext uri="{FF2B5EF4-FFF2-40B4-BE49-F238E27FC236}">
                  <a16:creationId xmlns:a16="http://schemas.microsoft.com/office/drawing/2014/main" id="{37C061FC-D7C6-0556-7DDA-DF5397133540}"/>
                </a:ext>
              </a:extLst>
            </p:cNvPr>
            <p:cNvCxnSpPr/>
            <p:nvPr/>
          </p:nvCxnSpPr>
          <p:spPr>
            <a:xfrm>
              <a:off x="5860479" y="4167930"/>
              <a:ext cx="1581913" cy="0"/>
            </a:xfrm>
            <a:prstGeom prst="line">
              <a:avLst/>
            </a:prstGeom>
            <a:ln w="76200">
              <a:solidFill>
                <a:schemeClr val="accent1"/>
              </a:solidFill>
              <a:prstDash val="solid"/>
            </a:ln>
          </p:spPr>
          <p:style>
            <a:lnRef idx="1">
              <a:schemeClr val="accent1"/>
            </a:lnRef>
            <a:fillRef idx="0">
              <a:schemeClr val="accent1"/>
            </a:fillRef>
            <a:effectRef idx="0">
              <a:schemeClr val="accent1"/>
            </a:effectRef>
            <a:fontRef idx="minor">
              <a:schemeClr val="tx1"/>
            </a:fontRef>
          </p:style>
        </p:cxnSp>
        <p:grpSp>
          <p:nvGrpSpPr>
            <p:cNvPr id="17" name="Groupe 16">
              <a:extLst>
                <a:ext uri="{FF2B5EF4-FFF2-40B4-BE49-F238E27FC236}">
                  <a16:creationId xmlns:a16="http://schemas.microsoft.com/office/drawing/2014/main" id="{A512209D-56A3-CD25-9CED-D528D09F5B45}"/>
                </a:ext>
              </a:extLst>
            </p:cNvPr>
            <p:cNvGrpSpPr/>
            <p:nvPr/>
          </p:nvGrpSpPr>
          <p:grpSpPr>
            <a:xfrm rot="710236">
              <a:off x="3638722" y="3877989"/>
              <a:ext cx="2099068" cy="1944660"/>
              <a:chOff x="2274467" y="4893930"/>
              <a:chExt cx="2099068" cy="1944660"/>
            </a:xfrm>
          </p:grpSpPr>
          <p:sp>
            <p:nvSpPr>
              <p:cNvPr id="23" name="Ellipse 22">
                <a:extLst>
                  <a:ext uri="{FF2B5EF4-FFF2-40B4-BE49-F238E27FC236}">
                    <a16:creationId xmlns:a16="http://schemas.microsoft.com/office/drawing/2014/main" id="{92F1034E-BC84-6F8C-47E1-0CE0F5BA20A8}"/>
                  </a:ext>
                </a:extLst>
              </p:cNvPr>
              <p:cNvSpPr/>
              <p:nvPr/>
            </p:nvSpPr>
            <p:spPr>
              <a:xfrm rot="16200000">
                <a:off x="2220613" y="6038887"/>
                <a:ext cx="597490" cy="489781"/>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825" b="1">
                  <a:solidFill>
                    <a:prstClr val="black"/>
                  </a:solidFill>
                  <a:latin typeface="Calibri"/>
                </a:endParaRPr>
              </a:p>
            </p:txBody>
          </p:sp>
          <p:cxnSp>
            <p:nvCxnSpPr>
              <p:cNvPr id="24" name="Connecteur droit 23">
                <a:extLst>
                  <a:ext uri="{FF2B5EF4-FFF2-40B4-BE49-F238E27FC236}">
                    <a16:creationId xmlns:a16="http://schemas.microsoft.com/office/drawing/2014/main" id="{737D495F-791E-F9FA-A7CD-65909AF45B29}"/>
                  </a:ext>
                </a:extLst>
              </p:cNvPr>
              <p:cNvCxnSpPr>
                <a:stCxn id="23" idx="4"/>
              </p:cNvCxnSpPr>
              <p:nvPr/>
            </p:nvCxnSpPr>
            <p:spPr>
              <a:xfrm rot="16200000">
                <a:off x="3568890" y="5479134"/>
                <a:ext cx="0" cy="1609284"/>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5" name="Connecteur droit 24">
                <a:extLst>
                  <a:ext uri="{FF2B5EF4-FFF2-40B4-BE49-F238E27FC236}">
                    <a16:creationId xmlns:a16="http://schemas.microsoft.com/office/drawing/2014/main" id="{AFCB64D4-98FA-17E9-D62A-F2649041E4A6}"/>
                  </a:ext>
                </a:extLst>
              </p:cNvPr>
              <p:cNvCxnSpPr/>
              <p:nvPr/>
            </p:nvCxnSpPr>
            <p:spPr>
              <a:xfrm rot="16200000">
                <a:off x="3648530" y="5618935"/>
                <a:ext cx="1450009" cy="0"/>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6" name="Connecteur droit 25">
                <a:extLst>
                  <a:ext uri="{FF2B5EF4-FFF2-40B4-BE49-F238E27FC236}">
                    <a16:creationId xmlns:a16="http://schemas.microsoft.com/office/drawing/2014/main" id="{BDB848D3-F453-06AF-42B1-C6DC66678AB8}"/>
                  </a:ext>
                </a:extLst>
              </p:cNvPr>
              <p:cNvCxnSpPr/>
              <p:nvPr/>
            </p:nvCxnSpPr>
            <p:spPr>
              <a:xfrm rot="16200000" flipH="1">
                <a:off x="3501580" y="5966636"/>
                <a:ext cx="554437" cy="1189471"/>
              </a:xfrm>
              <a:prstGeom prst="line">
                <a:avLst/>
              </a:prstGeom>
              <a:ln w="76200"/>
            </p:spPr>
            <p:style>
              <a:lnRef idx="1">
                <a:schemeClr val="accent1"/>
              </a:lnRef>
              <a:fillRef idx="0">
                <a:schemeClr val="accent1"/>
              </a:fillRef>
              <a:effectRef idx="0">
                <a:schemeClr val="accent1"/>
              </a:effectRef>
              <a:fontRef idx="minor">
                <a:schemeClr val="tx1"/>
              </a:fontRef>
            </p:style>
          </p:cxnSp>
        </p:grpSp>
        <p:cxnSp>
          <p:nvCxnSpPr>
            <p:cNvPr id="18" name="Connecteur droit 17">
              <a:extLst>
                <a:ext uri="{FF2B5EF4-FFF2-40B4-BE49-F238E27FC236}">
                  <a16:creationId xmlns:a16="http://schemas.microsoft.com/office/drawing/2014/main" id="{6F8F796F-95CE-E214-AF3A-F86CC4CBA2F0}"/>
                </a:ext>
              </a:extLst>
            </p:cNvPr>
            <p:cNvCxnSpPr/>
            <p:nvPr/>
          </p:nvCxnSpPr>
          <p:spPr>
            <a:xfrm flipH="1" flipV="1">
              <a:off x="7392396" y="3646540"/>
              <a:ext cx="2" cy="566103"/>
            </a:xfrm>
            <a:prstGeom prst="line">
              <a:avLst/>
            </a:prstGeom>
            <a:ln w="76200">
              <a:solidFill>
                <a:schemeClr val="accent1"/>
              </a:solidFill>
              <a:prstDash val="solid"/>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8DD8A2A0-93FD-863F-9949-354897C3D21E}"/>
                </a:ext>
              </a:extLst>
            </p:cNvPr>
            <p:cNvSpPr/>
            <p:nvPr/>
          </p:nvSpPr>
          <p:spPr>
            <a:xfrm>
              <a:off x="6026432" y="4212642"/>
              <a:ext cx="1346019" cy="1317394"/>
            </a:xfrm>
            <a:prstGeom prst="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825" b="1">
                <a:solidFill>
                  <a:prstClr val="black"/>
                </a:solidFill>
                <a:latin typeface="Calibri"/>
              </a:endParaRPr>
            </a:p>
          </p:txBody>
        </p:sp>
        <p:sp>
          <p:nvSpPr>
            <p:cNvPr id="20" name="ZoneTexte 19">
              <a:extLst>
                <a:ext uri="{FF2B5EF4-FFF2-40B4-BE49-F238E27FC236}">
                  <a16:creationId xmlns:a16="http://schemas.microsoft.com/office/drawing/2014/main" id="{4EBE4B9C-E1AC-64FF-5787-877C0DFE22BA}"/>
                </a:ext>
              </a:extLst>
            </p:cNvPr>
            <p:cNvSpPr txBox="1"/>
            <p:nvPr/>
          </p:nvSpPr>
          <p:spPr>
            <a:xfrm>
              <a:off x="6026431" y="4913300"/>
              <a:ext cx="1383637" cy="517857"/>
            </a:xfrm>
            <a:prstGeom prst="rect">
              <a:avLst/>
            </a:prstGeom>
            <a:noFill/>
          </p:spPr>
          <p:txBody>
            <a:bodyPr wrap="square" rtlCol="0">
              <a:spAutoFit/>
            </a:bodyPr>
            <a:lstStyle/>
            <a:p>
              <a:pPr defTabSz="685800">
                <a:defRPr/>
              </a:pPr>
              <a:r>
                <a:rPr lang="fr-FR" sz="1050" b="1" dirty="0">
                  <a:solidFill>
                    <a:prstClr val="black"/>
                  </a:solidFill>
                  <a:latin typeface="Calibri"/>
                </a:rPr>
                <a:t>valise</a:t>
              </a:r>
            </a:p>
          </p:txBody>
        </p:sp>
        <p:sp>
          <p:nvSpPr>
            <p:cNvPr id="21" name="Rectangle 20" descr="cuscino">
              <a:extLst>
                <a:ext uri="{FF2B5EF4-FFF2-40B4-BE49-F238E27FC236}">
                  <a16:creationId xmlns:a16="http://schemas.microsoft.com/office/drawing/2014/main" id="{B46D4654-309B-D6BF-E2CC-BCE585A36C1C}"/>
                </a:ext>
              </a:extLst>
            </p:cNvPr>
            <p:cNvSpPr/>
            <p:nvPr/>
          </p:nvSpPr>
          <p:spPr>
            <a:xfrm>
              <a:off x="6026432" y="4208257"/>
              <a:ext cx="1351263" cy="390531"/>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825" b="1">
                <a:solidFill>
                  <a:prstClr val="black"/>
                </a:solidFill>
                <a:latin typeface="Calibri"/>
              </a:endParaRPr>
            </a:p>
          </p:txBody>
        </p:sp>
        <p:sp>
          <p:nvSpPr>
            <p:cNvPr id="22" name="ZoneTexte 21">
              <a:extLst>
                <a:ext uri="{FF2B5EF4-FFF2-40B4-BE49-F238E27FC236}">
                  <a16:creationId xmlns:a16="http://schemas.microsoft.com/office/drawing/2014/main" id="{9E81EE16-B009-C216-A372-99BF8D94F315}"/>
                </a:ext>
              </a:extLst>
            </p:cNvPr>
            <p:cNvSpPr txBox="1"/>
            <p:nvPr/>
          </p:nvSpPr>
          <p:spPr>
            <a:xfrm>
              <a:off x="6145299" y="4190168"/>
              <a:ext cx="1409527" cy="517857"/>
            </a:xfrm>
            <a:prstGeom prst="rect">
              <a:avLst/>
            </a:prstGeom>
            <a:noFill/>
          </p:spPr>
          <p:txBody>
            <a:bodyPr wrap="square" rtlCol="0">
              <a:spAutoFit/>
            </a:bodyPr>
            <a:lstStyle/>
            <a:p>
              <a:pPr defTabSz="685800">
                <a:defRPr/>
              </a:pPr>
              <a:r>
                <a:rPr lang="fr-FR" sz="1050" b="1" dirty="0">
                  <a:solidFill>
                    <a:prstClr val="black"/>
                  </a:solidFill>
                  <a:latin typeface="Calibri"/>
                </a:rPr>
                <a:t>coussin</a:t>
              </a:r>
            </a:p>
          </p:txBody>
        </p:sp>
      </p:grpSp>
      <p:sp>
        <p:nvSpPr>
          <p:cNvPr id="15" name="ZoneTexte 14">
            <a:extLst>
              <a:ext uri="{FF2B5EF4-FFF2-40B4-BE49-F238E27FC236}">
                <a16:creationId xmlns:a16="http://schemas.microsoft.com/office/drawing/2014/main" id="{8C124ECB-43FA-3AC2-CEAC-EB8796C6FBD5}"/>
              </a:ext>
            </a:extLst>
          </p:cNvPr>
          <p:cNvSpPr txBox="1"/>
          <p:nvPr/>
        </p:nvSpPr>
        <p:spPr>
          <a:xfrm>
            <a:off x="6463727" y="6233384"/>
            <a:ext cx="2478968" cy="910867"/>
          </a:xfrm>
          <a:prstGeom prst="rect">
            <a:avLst/>
          </a:prstGeom>
          <a:noFill/>
        </p:spPr>
        <p:txBody>
          <a:bodyPr wrap="square" rtlCol="0">
            <a:spAutoFit/>
          </a:bodyPr>
          <a:lstStyle/>
          <a:p>
            <a:pPr defTabSz="685800">
              <a:defRPr/>
            </a:pPr>
            <a:r>
              <a:rPr lang="en-US" b="1" dirty="0">
                <a:solidFill>
                  <a:prstClr val="black"/>
                </a:solidFill>
                <a:latin typeface="Calibri" panose="020F0502020204030204"/>
              </a:rPr>
              <a:t>Distal arterial Doppler control </a:t>
            </a:r>
          </a:p>
        </p:txBody>
      </p:sp>
    </p:spTree>
    <p:extLst>
      <p:ext uri="{BB962C8B-B14F-4D97-AF65-F5344CB8AC3E}">
        <p14:creationId xmlns:p14="http://schemas.microsoft.com/office/powerpoint/2010/main" val="2682620966"/>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ZoneTexte 4"/>
          <p:cNvSpPr txBox="1"/>
          <p:nvPr/>
        </p:nvSpPr>
        <p:spPr>
          <a:xfrm>
            <a:off x="179512" y="488808"/>
            <a:ext cx="1958399"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0000"/>
                </a:solidFill>
                <a:effectLst/>
                <a:uLnTx/>
                <a:uFillTx/>
                <a:latin typeface="Calibri"/>
                <a:ea typeface="+mn-ea"/>
                <a:cs typeface="+mn-cs"/>
              </a:rPr>
              <a:t>Normal Individuals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Light elastic compression</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 name="Ellipse 1"/>
          <p:cNvSpPr/>
          <p:nvPr/>
        </p:nvSpPr>
        <p:spPr>
          <a:xfrm>
            <a:off x="2862904" y="260648"/>
            <a:ext cx="190297" cy="17704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4" name="Connecteur droit 113"/>
          <p:cNvCxnSpPr>
            <a:stCxn id="2" idx="4"/>
          </p:cNvCxnSpPr>
          <p:nvPr/>
        </p:nvCxnSpPr>
        <p:spPr>
          <a:xfrm>
            <a:off x="2958053" y="437692"/>
            <a:ext cx="0" cy="581717"/>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16" name="Connecteur droit 115"/>
          <p:cNvCxnSpPr/>
          <p:nvPr/>
        </p:nvCxnSpPr>
        <p:spPr>
          <a:xfrm flipH="1">
            <a:off x="2699792" y="1019410"/>
            <a:ext cx="258261" cy="632301"/>
          </a:xfrm>
          <a:prstGeom prst="line">
            <a:avLst/>
          </a:prstGeom>
          <a:ln w="7620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117" name="Connecteur droit 116"/>
          <p:cNvCxnSpPr/>
          <p:nvPr/>
        </p:nvCxnSpPr>
        <p:spPr>
          <a:xfrm>
            <a:off x="2958053" y="1019410"/>
            <a:ext cx="258261" cy="632301"/>
          </a:xfrm>
          <a:prstGeom prst="line">
            <a:avLst/>
          </a:prstGeom>
          <a:ln w="7620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118" name="Connecteur droit 117"/>
          <p:cNvCxnSpPr/>
          <p:nvPr/>
        </p:nvCxnSpPr>
        <p:spPr>
          <a:xfrm flipH="1">
            <a:off x="2781348" y="589445"/>
            <a:ext cx="176585" cy="429965"/>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20" name="Connecteur droit 119"/>
          <p:cNvCxnSpPr/>
          <p:nvPr/>
        </p:nvCxnSpPr>
        <p:spPr>
          <a:xfrm>
            <a:off x="2958172" y="589445"/>
            <a:ext cx="176585" cy="429965"/>
          </a:xfrm>
          <a:prstGeom prst="line">
            <a:avLst/>
          </a:prstGeom>
          <a:ln w="76200"/>
        </p:spPr>
        <p:style>
          <a:lnRef idx="1">
            <a:schemeClr val="accent1"/>
          </a:lnRef>
          <a:fillRef idx="0">
            <a:schemeClr val="accent1"/>
          </a:fillRef>
          <a:effectRef idx="0">
            <a:schemeClr val="accent1"/>
          </a:effectRef>
          <a:fontRef idx="minor">
            <a:schemeClr val="tx1"/>
          </a:fontRef>
        </p:style>
      </p:cxnSp>
      <p:sp>
        <p:nvSpPr>
          <p:cNvPr id="123" name="Ellipse 122"/>
          <p:cNvSpPr/>
          <p:nvPr/>
        </p:nvSpPr>
        <p:spPr>
          <a:xfrm>
            <a:off x="3789460" y="598194"/>
            <a:ext cx="190297" cy="17704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24" name="Connecteur droit 123"/>
          <p:cNvCxnSpPr>
            <a:stCxn id="123" idx="4"/>
          </p:cNvCxnSpPr>
          <p:nvPr/>
        </p:nvCxnSpPr>
        <p:spPr>
          <a:xfrm>
            <a:off x="3884609" y="775238"/>
            <a:ext cx="0" cy="581717"/>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25" name="Connecteur droit 124"/>
          <p:cNvCxnSpPr/>
          <p:nvPr/>
        </p:nvCxnSpPr>
        <p:spPr>
          <a:xfrm>
            <a:off x="4274420" y="1356956"/>
            <a:ext cx="0" cy="308433"/>
          </a:xfrm>
          <a:prstGeom prst="line">
            <a:avLst/>
          </a:prstGeom>
          <a:ln w="7620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126" name="Connecteur droit 125"/>
          <p:cNvCxnSpPr/>
          <p:nvPr/>
        </p:nvCxnSpPr>
        <p:spPr>
          <a:xfrm>
            <a:off x="3842372" y="1356956"/>
            <a:ext cx="461819" cy="0"/>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27" name="Connecteur droit 126"/>
          <p:cNvCxnSpPr/>
          <p:nvPr/>
        </p:nvCxnSpPr>
        <p:spPr>
          <a:xfrm flipH="1">
            <a:off x="3707904" y="926991"/>
            <a:ext cx="176585" cy="429965"/>
          </a:xfrm>
          <a:prstGeom prst="line">
            <a:avLst/>
          </a:prstGeom>
          <a:ln w="76200"/>
        </p:spPr>
        <p:style>
          <a:lnRef idx="1">
            <a:schemeClr val="accent1"/>
          </a:lnRef>
          <a:fillRef idx="0">
            <a:schemeClr val="accent1"/>
          </a:fillRef>
          <a:effectRef idx="0">
            <a:schemeClr val="accent1"/>
          </a:effectRef>
          <a:fontRef idx="minor">
            <a:schemeClr val="tx1"/>
          </a:fontRef>
        </p:style>
      </p:cxnSp>
      <p:grpSp>
        <p:nvGrpSpPr>
          <p:cNvPr id="157" name="Groupe 156"/>
          <p:cNvGrpSpPr/>
          <p:nvPr/>
        </p:nvGrpSpPr>
        <p:grpSpPr>
          <a:xfrm>
            <a:off x="4908899" y="349170"/>
            <a:ext cx="493036" cy="1339967"/>
            <a:chOff x="2892675" y="1883832"/>
            <a:chExt cx="493036" cy="1339967"/>
          </a:xfrm>
        </p:grpSpPr>
        <p:sp>
          <p:nvSpPr>
            <p:cNvPr id="143" name="Ellipse 142"/>
            <p:cNvSpPr/>
            <p:nvPr/>
          </p:nvSpPr>
          <p:spPr>
            <a:xfrm>
              <a:off x="3150936" y="1883832"/>
              <a:ext cx="190297" cy="17704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44" name="Connecteur droit 143"/>
            <p:cNvCxnSpPr>
              <a:stCxn id="143" idx="4"/>
            </p:cNvCxnSpPr>
            <p:nvPr/>
          </p:nvCxnSpPr>
          <p:spPr>
            <a:xfrm>
              <a:off x="3246085" y="2060876"/>
              <a:ext cx="0" cy="581717"/>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45" name="Connecteur droit 144"/>
            <p:cNvCxnSpPr/>
            <p:nvPr/>
          </p:nvCxnSpPr>
          <p:spPr>
            <a:xfrm flipH="1">
              <a:off x="3136231" y="2642594"/>
              <a:ext cx="109855" cy="316150"/>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46" name="Connecteur droit 145"/>
            <p:cNvCxnSpPr/>
            <p:nvPr/>
          </p:nvCxnSpPr>
          <p:spPr>
            <a:xfrm flipV="1">
              <a:off x="2892675" y="2962269"/>
              <a:ext cx="258261" cy="83565"/>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47" name="Connecteur droit 146"/>
            <p:cNvCxnSpPr/>
            <p:nvPr/>
          </p:nvCxnSpPr>
          <p:spPr>
            <a:xfrm flipH="1">
              <a:off x="3116954" y="2212629"/>
              <a:ext cx="129012" cy="249024"/>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48" name="Connecteur droit 147"/>
            <p:cNvCxnSpPr/>
            <p:nvPr/>
          </p:nvCxnSpPr>
          <p:spPr>
            <a:xfrm flipV="1">
              <a:off x="2970408" y="2448184"/>
              <a:ext cx="165823" cy="139104"/>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55" name="Connecteur droit 154"/>
            <p:cNvCxnSpPr/>
            <p:nvPr/>
          </p:nvCxnSpPr>
          <p:spPr>
            <a:xfrm>
              <a:off x="3258440" y="2636912"/>
              <a:ext cx="109855" cy="316150"/>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56" name="Connecteur droit 155"/>
            <p:cNvCxnSpPr/>
            <p:nvPr/>
          </p:nvCxnSpPr>
          <p:spPr>
            <a:xfrm flipH="1">
              <a:off x="3275856" y="2907649"/>
              <a:ext cx="109855" cy="316150"/>
            </a:xfrm>
            <a:prstGeom prst="line">
              <a:avLst/>
            </a:prstGeom>
            <a:ln w="76200"/>
          </p:spPr>
          <p:style>
            <a:lnRef idx="1">
              <a:schemeClr val="accent1"/>
            </a:lnRef>
            <a:fillRef idx="0">
              <a:schemeClr val="accent1"/>
            </a:fillRef>
            <a:effectRef idx="0">
              <a:schemeClr val="accent1"/>
            </a:effectRef>
            <a:fontRef idx="minor">
              <a:schemeClr val="tx1"/>
            </a:fontRef>
          </p:style>
        </p:cxnSp>
      </p:grpSp>
      <p:sp>
        <p:nvSpPr>
          <p:cNvPr id="159" name="Ellipse 158"/>
          <p:cNvSpPr/>
          <p:nvPr/>
        </p:nvSpPr>
        <p:spPr>
          <a:xfrm rot="16200000">
            <a:off x="5886860" y="847706"/>
            <a:ext cx="190297" cy="17704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60" name="Connecteur droit 159"/>
          <p:cNvCxnSpPr>
            <a:stCxn id="159" idx="4"/>
          </p:cNvCxnSpPr>
          <p:nvPr/>
        </p:nvCxnSpPr>
        <p:spPr>
          <a:xfrm rot="16200000">
            <a:off x="6361389" y="645369"/>
            <a:ext cx="0" cy="581717"/>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61" name="Connecteur droit 160"/>
          <p:cNvCxnSpPr/>
          <p:nvPr/>
        </p:nvCxnSpPr>
        <p:spPr>
          <a:xfrm>
            <a:off x="6652248" y="936227"/>
            <a:ext cx="728064" cy="83182"/>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62" name="Connecteur droit 161"/>
          <p:cNvCxnSpPr/>
          <p:nvPr/>
        </p:nvCxnSpPr>
        <p:spPr>
          <a:xfrm flipV="1">
            <a:off x="6652248" y="847815"/>
            <a:ext cx="728064" cy="88413"/>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63" name="Connecteur droit 162"/>
          <p:cNvCxnSpPr/>
          <p:nvPr/>
        </p:nvCxnSpPr>
        <p:spPr>
          <a:xfrm>
            <a:off x="6222284" y="936348"/>
            <a:ext cx="429965" cy="116278"/>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64" name="Connecteur droit 163"/>
          <p:cNvCxnSpPr/>
          <p:nvPr/>
        </p:nvCxnSpPr>
        <p:spPr>
          <a:xfrm flipV="1">
            <a:off x="6222284" y="775238"/>
            <a:ext cx="429965" cy="160871"/>
          </a:xfrm>
          <a:prstGeom prst="line">
            <a:avLst/>
          </a:prstGeom>
          <a:ln w="76200"/>
        </p:spPr>
        <p:style>
          <a:lnRef idx="1">
            <a:schemeClr val="accent1"/>
          </a:lnRef>
          <a:fillRef idx="0">
            <a:schemeClr val="accent1"/>
          </a:fillRef>
          <a:effectRef idx="0">
            <a:schemeClr val="accent1"/>
          </a:effectRef>
          <a:fontRef idx="minor">
            <a:schemeClr val="tx1"/>
          </a:fontRef>
        </p:style>
      </p:cxnSp>
      <p:sp>
        <p:nvSpPr>
          <p:cNvPr id="170" name="Ellipse 169"/>
          <p:cNvSpPr/>
          <p:nvPr/>
        </p:nvSpPr>
        <p:spPr>
          <a:xfrm>
            <a:off x="2862904" y="1916832"/>
            <a:ext cx="190297" cy="17704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71" name="Connecteur droit 170"/>
          <p:cNvCxnSpPr>
            <a:stCxn id="170" idx="4"/>
          </p:cNvCxnSpPr>
          <p:nvPr/>
        </p:nvCxnSpPr>
        <p:spPr>
          <a:xfrm>
            <a:off x="2958053" y="2093876"/>
            <a:ext cx="0" cy="581717"/>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72" name="Connecteur droit 171"/>
          <p:cNvCxnSpPr/>
          <p:nvPr/>
        </p:nvCxnSpPr>
        <p:spPr>
          <a:xfrm flipH="1">
            <a:off x="2699792" y="2675594"/>
            <a:ext cx="258261" cy="632301"/>
          </a:xfrm>
          <a:prstGeom prst="line">
            <a:avLst/>
          </a:prstGeom>
          <a:ln w="7620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173" name="Connecteur droit 172"/>
          <p:cNvCxnSpPr/>
          <p:nvPr/>
        </p:nvCxnSpPr>
        <p:spPr>
          <a:xfrm>
            <a:off x="2958053" y="2675594"/>
            <a:ext cx="258261" cy="632301"/>
          </a:xfrm>
          <a:prstGeom prst="line">
            <a:avLst/>
          </a:prstGeom>
          <a:ln w="7620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174" name="Connecteur droit 173"/>
          <p:cNvCxnSpPr/>
          <p:nvPr/>
        </p:nvCxnSpPr>
        <p:spPr>
          <a:xfrm flipH="1">
            <a:off x="2781348" y="2245629"/>
            <a:ext cx="176585" cy="429965"/>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75" name="Connecteur droit 174"/>
          <p:cNvCxnSpPr/>
          <p:nvPr/>
        </p:nvCxnSpPr>
        <p:spPr>
          <a:xfrm>
            <a:off x="2958172" y="2245629"/>
            <a:ext cx="176585" cy="429965"/>
          </a:xfrm>
          <a:prstGeom prst="line">
            <a:avLst/>
          </a:prstGeom>
          <a:ln w="76200"/>
        </p:spPr>
        <p:style>
          <a:lnRef idx="1">
            <a:schemeClr val="accent1"/>
          </a:lnRef>
          <a:fillRef idx="0">
            <a:schemeClr val="accent1"/>
          </a:fillRef>
          <a:effectRef idx="0">
            <a:schemeClr val="accent1"/>
          </a:effectRef>
          <a:fontRef idx="minor">
            <a:schemeClr val="tx1"/>
          </a:fontRef>
        </p:style>
      </p:cxnSp>
      <p:sp>
        <p:nvSpPr>
          <p:cNvPr id="176" name="Ellipse 175"/>
          <p:cNvSpPr/>
          <p:nvPr/>
        </p:nvSpPr>
        <p:spPr>
          <a:xfrm>
            <a:off x="3789460" y="2254378"/>
            <a:ext cx="190297" cy="17704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77" name="Connecteur droit 176"/>
          <p:cNvCxnSpPr>
            <a:stCxn id="176" idx="4"/>
          </p:cNvCxnSpPr>
          <p:nvPr/>
        </p:nvCxnSpPr>
        <p:spPr>
          <a:xfrm>
            <a:off x="3884609" y="2431422"/>
            <a:ext cx="0" cy="581717"/>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78" name="Connecteur droit 177"/>
          <p:cNvCxnSpPr/>
          <p:nvPr/>
        </p:nvCxnSpPr>
        <p:spPr>
          <a:xfrm>
            <a:off x="4274420" y="3013140"/>
            <a:ext cx="0" cy="308433"/>
          </a:xfrm>
          <a:prstGeom prst="line">
            <a:avLst/>
          </a:prstGeom>
          <a:ln w="7620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179" name="Connecteur droit 178"/>
          <p:cNvCxnSpPr/>
          <p:nvPr/>
        </p:nvCxnSpPr>
        <p:spPr>
          <a:xfrm>
            <a:off x="3842372" y="3013140"/>
            <a:ext cx="461819" cy="0"/>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80" name="Connecteur droit 179"/>
          <p:cNvCxnSpPr/>
          <p:nvPr/>
        </p:nvCxnSpPr>
        <p:spPr>
          <a:xfrm flipH="1">
            <a:off x="3707904" y="2583175"/>
            <a:ext cx="176585" cy="429965"/>
          </a:xfrm>
          <a:prstGeom prst="line">
            <a:avLst/>
          </a:prstGeom>
          <a:ln w="76200"/>
        </p:spPr>
        <p:style>
          <a:lnRef idx="1">
            <a:schemeClr val="accent1"/>
          </a:lnRef>
          <a:fillRef idx="0">
            <a:schemeClr val="accent1"/>
          </a:fillRef>
          <a:effectRef idx="0">
            <a:schemeClr val="accent1"/>
          </a:effectRef>
          <a:fontRef idx="minor">
            <a:schemeClr val="tx1"/>
          </a:fontRef>
        </p:style>
      </p:cxnSp>
      <p:sp>
        <p:nvSpPr>
          <p:cNvPr id="182" name="Ellipse 181"/>
          <p:cNvSpPr/>
          <p:nvPr/>
        </p:nvSpPr>
        <p:spPr>
          <a:xfrm>
            <a:off x="5167160" y="2005354"/>
            <a:ext cx="190297" cy="17704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83" name="Connecteur droit 182"/>
          <p:cNvCxnSpPr>
            <a:stCxn id="182" idx="4"/>
          </p:cNvCxnSpPr>
          <p:nvPr/>
        </p:nvCxnSpPr>
        <p:spPr>
          <a:xfrm>
            <a:off x="5262309" y="2182398"/>
            <a:ext cx="0" cy="581717"/>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84" name="Connecteur droit 183"/>
          <p:cNvCxnSpPr/>
          <p:nvPr/>
        </p:nvCxnSpPr>
        <p:spPr>
          <a:xfrm flipH="1">
            <a:off x="5152455" y="2764116"/>
            <a:ext cx="109855" cy="31615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5" name="Connecteur droit 184"/>
          <p:cNvCxnSpPr/>
          <p:nvPr/>
        </p:nvCxnSpPr>
        <p:spPr>
          <a:xfrm flipV="1">
            <a:off x="4908899" y="3083791"/>
            <a:ext cx="258261" cy="83565"/>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6" name="Connecteur droit 185"/>
          <p:cNvCxnSpPr/>
          <p:nvPr/>
        </p:nvCxnSpPr>
        <p:spPr>
          <a:xfrm flipH="1">
            <a:off x="5133178" y="2334151"/>
            <a:ext cx="129012" cy="249024"/>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87" name="Connecteur droit 186"/>
          <p:cNvCxnSpPr/>
          <p:nvPr/>
        </p:nvCxnSpPr>
        <p:spPr>
          <a:xfrm flipV="1">
            <a:off x="4986632" y="2569706"/>
            <a:ext cx="165823" cy="139104"/>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88" name="Connecteur droit 187"/>
          <p:cNvCxnSpPr/>
          <p:nvPr/>
        </p:nvCxnSpPr>
        <p:spPr>
          <a:xfrm>
            <a:off x="5274664" y="2758434"/>
            <a:ext cx="109855" cy="31615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9" name="Connecteur droit 188"/>
          <p:cNvCxnSpPr/>
          <p:nvPr/>
        </p:nvCxnSpPr>
        <p:spPr>
          <a:xfrm flipH="1">
            <a:off x="5292080" y="3029171"/>
            <a:ext cx="109855" cy="31615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p:nvSpPr>
          <p:cNvPr id="190" name="Ellipse 189"/>
          <p:cNvSpPr/>
          <p:nvPr/>
        </p:nvSpPr>
        <p:spPr>
          <a:xfrm rot="16200000">
            <a:off x="5886860" y="2503890"/>
            <a:ext cx="190297" cy="17704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91" name="Connecteur droit 190"/>
          <p:cNvCxnSpPr>
            <a:stCxn id="190" idx="4"/>
          </p:cNvCxnSpPr>
          <p:nvPr/>
        </p:nvCxnSpPr>
        <p:spPr>
          <a:xfrm rot="16200000">
            <a:off x="6361389" y="2301553"/>
            <a:ext cx="0" cy="581717"/>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92" name="Connecteur droit 191"/>
          <p:cNvCxnSpPr/>
          <p:nvPr/>
        </p:nvCxnSpPr>
        <p:spPr>
          <a:xfrm>
            <a:off x="6652248" y="2592411"/>
            <a:ext cx="728064" cy="83182"/>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93" name="Connecteur droit 192"/>
          <p:cNvCxnSpPr/>
          <p:nvPr/>
        </p:nvCxnSpPr>
        <p:spPr>
          <a:xfrm flipV="1">
            <a:off x="6652248" y="2503999"/>
            <a:ext cx="728064" cy="88413"/>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94" name="Connecteur droit 193"/>
          <p:cNvCxnSpPr/>
          <p:nvPr/>
        </p:nvCxnSpPr>
        <p:spPr>
          <a:xfrm>
            <a:off x="6222284" y="2592532"/>
            <a:ext cx="429965" cy="116278"/>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95" name="Connecteur droit 194"/>
          <p:cNvCxnSpPr/>
          <p:nvPr/>
        </p:nvCxnSpPr>
        <p:spPr>
          <a:xfrm flipV="1">
            <a:off x="6222284" y="2431422"/>
            <a:ext cx="429965" cy="160871"/>
          </a:xfrm>
          <a:prstGeom prst="line">
            <a:avLst/>
          </a:prstGeom>
          <a:ln w="76200"/>
        </p:spPr>
        <p:style>
          <a:lnRef idx="1">
            <a:schemeClr val="accent1"/>
          </a:lnRef>
          <a:fillRef idx="0">
            <a:schemeClr val="accent1"/>
          </a:fillRef>
          <a:effectRef idx="0">
            <a:schemeClr val="accent1"/>
          </a:effectRef>
          <a:fontRef idx="minor">
            <a:schemeClr val="tx1"/>
          </a:fontRef>
        </p:style>
      </p:cxnSp>
      <p:sp>
        <p:nvSpPr>
          <p:cNvPr id="196" name="ZoneTexte 195"/>
          <p:cNvSpPr txBox="1"/>
          <p:nvPr/>
        </p:nvSpPr>
        <p:spPr>
          <a:xfrm>
            <a:off x="323528" y="1844824"/>
            <a:ext cx="1958399" cy="17543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0000"/>
                </a:solidFill>
                <a:effectLst/>
                <a:uLnTx/>
                <a:uFillTx/>
                <a:latin typeface="Calibri"/>
                <a:ea typeface="+mn-ea"/>
                <a:cs typeface="+mn-cs"/>
              </a:rPr>
              <a:t>Moderate Valve Incompetence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Light/ Moderate elastic compression</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7" name="ZoneTexte 196"/>
          <p:cNvSpPr txBox="1"/>
          <p:nvPr/>
        </p:nvSpPr>
        <p:spPr>
          <a:xfrm>
            <a:off x="340303" y="3573016"/>
            <a:ext cx="1958399" cy="203132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0000"/>
                </a:solidFill>
                <a:effectLst/>
                <a:uLnTx/>
                <a:uFillTx/>
                <a:latin typeface="Calibri"/>
                <a:ea typeface="+mn-ea"/>
                <a:cs typeface="+mn-cs"/>
              </a:rPr>
              <a:t>Moderate Venous Obstacle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0000"/>
                </a:solidFill>
                <a:effectLst/>
                <a:uLnTx/>
                <a:uFillTx/>
                <a:latin typeface="Calibri"/>
                <a:ea typeface="+mn-ea"/>
                <a:cs typeface="+mn-cs"/>
              </a:rPr>
              <a:t>AV </a:t>
            </a:r>
            <a:r>
              <a:rPr kumimoji="0" lang="en-US" sz="1800" b="0" i="0" u="none" strike="noStrike" kern="1200" cap="none" spc="0" normalizeH="0" baseline="0" noProof="0" dirty="0" err="1">
                <a:ln>
                  <a:noFill/>
                </a:ln>
                <a:solidFill>
                  <a:srgbClr val="FF0000"/>
                </a:solidFill>
                <a:effectLst/>
                <a:uLnTx/>
                <a:uFillTx/>
                <a:latin typeface="Calibri"/>
                <a:ea typeface="+mn-ea"/>
                <a:cs typeface="+mn-cs"/>
              </a:rPr>
              <a:t>Fistule</a:t>
            </a:r>
            <a:endParaRPr kumimoji="0" lang="en-US" sz="1800" b="0" i="0" u="none" strike="noStrike" kern="1200" cap="none" spc="0" normalizeH="0" baseline="0" noProof="0" dirty="0">
              <a:ln>
                <a:noFill/>
              </a:ln>
              <a:solidFill>
                <a:srgbClr val="FF0000"/>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Light/ Moderate elastic compression</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8" name="Ellipse 197"/>
          <p:cNvSpPr/>
          <p:nvPr/>
        </p:nvSpPr>
        <p:spPr>
          <a:xfrm>
            <a:off x="2820667" y="3706498"/>
            <a:ext cx="190297" cy="17704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99" name="Connecteur droit 198"/>
          <p:cNvCxnSpPr>
            <a:stCxn id="198" idx="4"/>
          </p:cNvCxnSpPr>
          <p:nvPr/>
        </p:nvCxnSpPr>
        <p:spPr>
          <a:xfrm>
            <a:off x="2915816" y="3883542"/>
            <a:ext cx="0" cy="581717"/>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00" name="Connecteur droit 199"/>
          <p:cNvCxnSpPr/>
          <p:nvPr/>
        </p:nvCxnSpPr>
        <p:spPr>
          <a:xfrm flipH="1">
            <a:off x="2657555" y="4465260"/>
            <a:ext cx="258261" cy="632301"/>
          </a:xfrm>
          <a:prstGeom prst="line">
            <a:avLst/>
          </a:prstGeom>
          <a:ln w="7620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201" name="Connecteur droit 200"/>
          <p:cNvCxnSpPr/>
          <p:nvPr/>
        </p:nvCxnSpPr>
        <p:spPr>
          <a:xfrm>
            <a:off x="2915816" y="4465260"/>
            <a:ext cx="258261" cy="632301"/>
          </a:xfrm>
          <a:prstGeom prst="line">
            <a:avLst/>
          </a:prstGeom>
          <a:ln w="7620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202" name="Connecteur droit 201"/>
          <p:cNvCxnSpPr/>
          <p:nvPr/>
        </p:nvCxnSpPr>
        <p:spPr>
          <a:xfrm flipH="1">
            <a:off x="2739111" y="4035295"/>
            <a:ext cx="176585" cy="429965"/>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03" name="Connecteur droit 202"/>
          <p:cNvCxnSpPr/>
          <p:nvPr/>
        </p:nvCxnSpPr>
        <p:spPr>
          <a:xfrm>
            <a:off x="2915935" y="4035295"/>
            <a:ext cx="176585" cy="429965"/>
          </a:xfrm>
          <a:prstGeom prst="line">
            <a:avLst/>
          </a:prstGeom>
          <a:ln w="76200"/>
        </p:spPr>
        <p:style>
          <a:lnRef idx="1">
            <a:schemeClr val="accent1"/>
          </a:lnRef>
          <a:fillRef idx="0">
            <a:schemeClr val="accent1"/>
          </a:fillRef>
          <a:effectRef idx="0">
            <a:schemeClr val="accent1"/>
          </a:effectRef>
          <a:fontRef idx="minor">
            <a:schemeClr val="tx1"/>
          </a:fontRef>
        </p:style>
      </p:cxnSp>
      <p:sp>
        <p:nvSpPr>
          <p:cNvPr id="204" name="Ellipse 203"/>
          <p:cNvSpPr/>
          <p:nvPr/>
        </p:nvSpPr>
        <p:spPr>
          <a:xfrm>
            <a:off x="3747223" y="4044044"/>
            <a:ext cx="190297" cy="17704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05" name="Connecteur droit 204"/>
          <p:cNvCxnSpPr>
            <a:stCxn id="204" idx="4"/>
          </p:cNvCxnSpPr>
          <p:nvPr/>
        </p:nvCxnSpPr>
        <p:spPr>
          <a:xfrm>
            <a:off x="3842372" y="4221088"/>
            <a:ext cx="0" cy="581717"/>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06" name="Connecteur droit 205"/>
          <p:cNvCxnSpPr/>
          <p:nvPr/>
        </p:nvCxnSpPr>
        <p:spPr>
          <a:xfrm>
            <a:off x="4232183" y="4802806"/>
            <a:ext cx="0" cy="308433"/>
          </a:xfrm>
          <a:prstGeom prst="line">
            <a:avLst/>
          </a:prstGeom>
          <a:ln w="7620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207" name="Connecteur droit 206"/>
          <p:cNvCxnSpPr/>
          <p:nvPr/>
        </p:nvCxnSpPr>
        <p:spPr>
          <a:xfrm>
            <a:off x="3800135" y="4802806"/>
            <a:ext cx="461819" cy="0"/>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08" name="Connecteur droit 207"/>
          <p:cNvCxnSpPr/>
          <p:nvPr/>
        </p:nvCxnSpPr>
        <p:spPr>
          <a:xfrm flipH="1">
            <a:off x="3665667" y="4372841"/>
            <a:ext cx="176585" cy="429965"/>
          </a:xfrm>
          <a:prstGeom prst="line">
            <a:avLst/>
          </a:prstGeom>
          <a:ln w="76200"/>
        </p:spPr>
        <p:style>
          <a:lnRef idx="1">
            <a:schemeClr val="accent1"/>
          </a:lnRef>
          <a:fillRef idx="0">
            <a:schemeClr val="accent1"/>
          </a:fillRef>
          <a:effectRef idx="0">
            <a:schemeClr val="accent1"/>
          </a:effectRef>
          <a:fontRef idx="minor">
            <a:schemeClr val="tx1"/>
          </a:fontRef>
        </p:style>
      </p:cxnSp>
      <p:sp>
        <p:nvSpPr>
          <p:cNvPr id="209" name="Ellipse 208"/>
          <p:cNvSpPr/>
          <p:nvPr/>
        </p:nvSpPr>
        <p:spPr>
          <a:xfrm>
            <a:off x="5124923" y="3795020"/>
            <a:ext cx="190297" cy="17704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10" name="Connecteur droit 209"/>
          <p:cNvCxnSpPr>
            <a:stCxn id="209" idx="4"/>
          </p:cNvCxnSpPr>
          <p:nvPr/>
        </p:nvCxnSpPr>
        <p:spPr>
          <a:xfrm>
            <a:off x="5220072" y="3972064"/>
            <a:ext cx="0" cy="581717"/>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11" name="Connecteur droit 210"/>
          <p:cNvCxnSpPr/>
          <p:nvPr/>
        </p:nvCxnSpPr>
        <p:spPr>
          <a:xfrm flipH="1">
            <a:off x="5110218" y="4553782"/>
            <a:ext cx="109855" cy="31615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2" name="Connecteur droit 211"/>
          <p:cNvCxnSpPr/>
          <p:nvPr/>
        </p:nvCxnSpPr>
        <p:spPr>
          <a:xfrm flipV="1">
            <a:off x="4866662" y="4873457"/>
            <a:ext cx="258261" cy="83565"/>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3" name="Connecteur droit 212"/>
          <p:cNvCxnSpPr/>
          <p:nvPr/>
        </p:nvCxnSpPr>
        <p:spPr>
          <a:xfrm flipH="1">
            <a:off x="5090941" y="4123817"/>
            <a:ext cx="129012" cy="249024"/>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14" name="Connecteur droit 213"/>
          <p:cNvCxnSpPr/>
          <p:nvPr/>
        </p:nvCxnSpPr>
        <p:spPr>
          <a:xfrm flipV="1">
            <a:off x="4944395" y="4359372"/>
            <a:ext cx="165823" cy="139104"/>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15" name="Connecteur droit 214"/>
          <p:cNvCxnSpPr/>
          <p:nvPr/>
        </p:nvCxnSpPr>
        <p:spPr>
          <a:xfrm>
            <a:off x="5232427" y="4548100"/>
            <a:ext cx="109855" cy="31615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6" name="Connecteur droit 215"/>
          <p:cNvCxnSpPr/>
          <p:nvPr/>
        </p:nvCxnSpPr>
        <p:spPr>
          <a:xfrm flipH="1">
            <a:off x="5249843" y="4818837"/>
            <a:ext cx="109855" cy="31615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p:nvSpPr>
          <p:cNvPr id="217" name="Ellipse 216"/>
          <p:cNvSpPr/>
          <p:nvPr/>
        </p:nvSpPr>
        <p:spPr>
          <a:xfrm rot="16200000">
            <a:off x="5844623" y="4293556"/>
            <a:ext cx="190297" cy="17704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18" name="Connecteur droit 217"/>
          <p:cNvCxnSpPr>
            <a:stCxn id="217" idx="4"/>
          </p:cNvCxnSpPr>
          <p:nvPr/>
        </p:nvCxnSpPr>
        <p:spPr>
          <a:xfrm rot="16200000">
            <a:off x="6319152" y="4091219"/>
            <a:ext cx="0" cy="581717"/>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19" name="Connecteur droit 218"/>
          <p:cNvCxnSpPr/>
          <p:nvPr/>
        </p:nvCxnSpPr>
        <p:spPr>
          <a:xfrm>
            <a:off x="6610011" y="4382077"/>
            <a:ext cx="728064" cy="83182"/>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0" name="Connecteur droit 219"/>
          <p:cNvCxnSpPr/>
          <p:nvPr/>
        </p:nvCxnSpPr>
        <p:spPr>
          <a:xfrm flipV="1">
            <a:off x="6610011" y="4293665"/>
            <a:ext cx="728064" cy="88413"/>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1" name="Connecteur droit 220"/>
          <p:cNvCxnSpPr/>
          <p:nvPr/>
        </p:nvCxnSpPr>
        <p:spPr>
          <a:xfrm>
            <a:off x="6180047" y="4382198"/>
            <a:ext cx="429965" cy="116278"/>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22" name="Connecteur droit 221"/>
          <p:cNvCxnSpPr/>
          <p:nvPr/>
        </p:nvCxnSpPr>
        <p:spPr>
          <a:xfrm flipV="1">
            <a:off x="6180047" y="4221088"/>
            <a:ext cx="429965" cy="160871"/>
          </a:xfrm>
          <a:prstGeom prst="line">
            <a:avLst/>
          </a:prstGeom>
          <a:ln w="76200"/>
        </p:spPr>
        <p:style>
          <a:lnRef idx="1">
            <a:schemeClr val="accent1"/>
          </a:lnRef>
          <a:fillRef idx="0">
            <a:schemeClr val="accent1"/>
          </a:fillRef>
          <a:effectRef idx="0">
            <a:schemeClr val="accent1"/>
          </a:effectRef>
          <a:fontRef idx="minor">
            <a:schemeClr val="tx1"/>
          </a:fontRef>
        </p:style>
      </p:cxnSp>
      <p:sp>
        <p:nvSpPr>
          <p:cNvPr id="223" name="ZoneTexte 222"/>
          <p:cNvSpPr txBox="1"/>
          <p:nvPr/>
        </p:nvSpPr>
        <p:spPr>
          <a:xfrm>
            <a:off x="340303" y="5381849"/>
            <a:ext cx="1958399" cy="147732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0000"/>
                </a:solidFill>
                <a:effectLst/>
                <a:uLnTx/>
                <a:uFillTx/>
                <a:latin typeface="Calibri"/>
                <a:ea typeface="+mn-ea"/>
                <a:cs typeface="+mn-cs"/>
              </a:rPr>
              <a:t>Phlebitis prevention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Light elastic compression</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4" name="Ellipse 223"/>
          <p:cNvSpPr/>
          <p:nvPr/>
        </p:nvSpPr>
        <p:spPr>
          <a:xfrm>
            <a:off x="2820667" y="5227299"/>
            <a:ext cx="190297" cy="17704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25" name="Connecteur droit 224"/>
          <p:cNvCxnSpPr>
            <a:stCxn id="224" idx="4"/>
          </p:cNvCxnSpPr>
          <p:nvPr/>
        </p:nvCxnSpPr>
        <p:spPr>
          <a:xfrm>
            <a:off x="2915816" y="5404343"/>
            <a:ext cx="0" cy="581717"/>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26" name="Connecteur droit 225"/>
          <p:cNvCxnSpPr/>
          <p:nvPr/>
        </p:nvCxnSpPr>
        <p:spPr>
          <a:xfrm flipH="1">
            <a:off x="2657555" y="5986061"/>
            <a:ext cx="258261" cy="632301"/>
          </a:xfrm>
          <a:prstGeom prst="line">
            <a:avLst/>
          </a:prstGeom>
          <a:ln w="7620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227" name="Connecteur droit 226"/>
          <p:cNvCxnSpPr/>
          <p:nvPr/>
        </p:nvCxnSpPr>
        <p:spPr>
          <a:xfrm>
            <a:off x="2915816" y="5986061"/>
            <a:ext cx="258261" cy="632301"/>
          </a:xfrm>
          <a:prstGeom prst="line">
            <a:avLst/>
          </a:prstGeom>
          <a:ln w="7620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228" name="Connecteur droit 227"/>
          <p:cNvCxnSpPr/>
          <p:nvPr/>
        </p:nvCxnSpPr>
        <p:spPr>
          <a:xfrm flipH="1">
            <a:off x="2739111" y="5556096"/>
            <a:ext cx="176585" cy="429965"/>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29" name="Connecteur droit 228"/>
          <p:cNvCxnSpPr/>
          <p:nvPr/>
        </p:nvCxnSpPr>
        <p:spPr>
          <a:xfrm>
            <a:off x="2915935" y="5556096"/>
            <a:ext cx="176585" cy="429965"/>
          </a:xfrm>
          <a:prstGeom prst="line">
            <a:avLst/>
          </a:prstGeom>
          <a:ln w="76200"/>
        </p:spPr>
        <p:style>
          <a:lnRef idx="1">
            <a:schemeClr val="accent1"/>
          </a:lnRef>
          <a:fillRef idx="0">
            <a:schemeClr val="accent1"/>
          </a:fillRef>
          <a:effectRef idx="0">
            <a:schemeClr val="accent1"/>
          </a:effectRef>
          <a:fontRef idx="minor">
            <a:schemeClr val="tx1"/>
          </a:fontRef>
        </p:style>
      </p:cxnSp>
      <p:sp>
        <p:nvSpPr>
          <p:cNvPr id="230" name="Ellipse 229"/>
          <p:cNvSpPr/>
          <p:nvPr/>
        </p:nvSpPr>
        <p:spPr>
          <a:xfrm>
            <a:off x="3747223" y="5564845"/>
            <a:ext cx="190297" cy="17704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31" name="Connecteur droit 230"/>
          <p:cNvCxnSpPr>
            <a:stCxn id="230" idx="4"/>
          </p:cNvCxnSpPr>
          <p:nvPr/>
        </p:nvCxnSpPr>
        <p:spPr>
          <a:xfrm>
            <a:off x="3842372" y="5741889"/>
            <a:ext cx="0" cy="581717"/>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32" name="Connecteur droit 231"/>
          <p:cNvCxnSpPr/>
          <p:nvPr/>
        </p:nvCxnSpPr>
        <p:spPr>
          <a:xfrm>
            <a:off x="4232183" y="6323607"/>
            <a:ext cx="0" cy="308433"/>
          </a:xfrm>
          <a:prstGeom prst="line">
            <a:avLst/>
          </a:prstGeom>
          <a:ln w="7620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233" name="Connecteur droit 232"/>
          <p:cNvCxnSpPr/>
          <p:nvPr/>
        </p:nvCxnSpPr>
        <p:spPr>
          <a:xfrm>
            <a:off x="3800135" y="6323607"/>
            <a:ext cx="461819" cy="0"/>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34" name="Connecteur droit 233"/>
          <p:cNvCxnSpPr/>
          <p:nvPr/>
        </p:nvCxnSpPr>
        <p:spPr>
          <a:xfrm flipH="1">
            <a:off x="3665667" y="5893642"/>
            <a:ext cx="176585" cy="429965"/>
          </a:xfrm>
          <a:prstGeom prst="line">
            <a:avLst/>
          </a:prstGeom>
          <a:ln w="76200"/>
        </p:spPr>
        <p:style>
          <a:lnRef idx="1">
            <a:schemeClr val="accent1"/>
          </a:lnRef>
          <a:fillRef idx="0">
            <a:schemeClr val="accent1"/>
          </a:fillRef>
          <a:effectRef idx="0">
            <a:schemeClr val="accent1"/>
          </a:effectRef>
          <a:fontRef idx="minor">
            <a:schemeClr val="tx1"/>
          </a:fontRef>
        </p:style>
      </p:cxnSp>
      <p:sp>
        <p:nvSpPr>
          <p:cNvPr id="235" name="Ellipse 234"/>
          <p:cNvSpPr/>
          <p:nvPr/>
        </p:nvSpPr>
        <p:spPr>
          <a:xfrm>
            <a:off x="5124923" y="5315821"/>
            <a:ext cx="190297" cy="17704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36" name="Connecteur droit 235"/>
          <p:cNvCxnSpPr>
            <a:stCxn id="235" idx="4"/>
          </p:cNvCxnSpPr>
          <p:nvPr/>
        </p:nvCxnSpPr>
        <p:spPr>
          <a:xfrm>
            <a:off x="5220072" y="5492865"/>
            <a:ext cx="0" cy="581717"/>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37" name="Connecteur droit 236"/>
          <p:cNvCxnSpPr/>
          <p:nvPr/>
        </p:nvCxnSpPr>
        <p:spPr>
          <a:xfrm flipH="1">
            <a:off x="5110218" y="6074583"/>
            <a:ext cx="109855" cy="31615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8" name="Connecteur droit 237"/>
          <p:cNvCxnSpPr/>
          <p:nvPr/>
        </p:nvCxnSpPr>
        <p:spPr>
          <a:xfrm flipV="1">
            <a:off x="4866662" y="6394258"/>
            <a:ext cx="258261" cy="83565"/>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9" name="Connecteur droit 238"/>
          <p:cNvCxnSpPr/>
          <p:nvPr/>
        </p:nvCxnSpPr>
        <p:spPr>
          <a:xfrm flipH="1">
            <a:off x="5090941" y="5644618"/>
            <a:ext cx="129012" cy="249024"/>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40" name="Connecteur droit 239"/>
          <p:cNvCxnSpPr/>
          <p:nvPr/>
        </p:nvCxnSpPr>
        <p:spPr>
          <a:xfrm flipV="1">
            <a:off x="4944395" y="5880173"/>
            <a:ext cx="165823" cy="139104"/>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41" name="Connecteur droit 240"/>
          <p:cNvCxnSpPr/>
          <p:nvPr/>
        </p:nvCxnSpPr>
        <p:spPr>
          <a:xfrm>
            <a:off x="5232427" y="6068901"/>
            <a:ext cx="109855" cy="31615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2" name="Connecteur droit 241"/>
          <p:cNvCxnSpPr/>
          <p:nvPr/>
        </p:nvCxnSpPr>
        <p:spPr>
          <a:xfrm flipH="1">
            <a:off x="5249843" y="6339638"/>
            <a:ext cx="109855" cy="31615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p:nvSpPr>
          <p:cNvPr id="243" name="Ellipse 242"/>
          <p:cNvSpPr/>
          <p:nvPr/>
        </p:nvSpPr>
        <p:spPr>
          <a:xfrm rot="16200000">
            <a:off x="5844623" y="5814357"/>
            <a:ext cx="190297" cy="17704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44" name="Connecteur droit 243"/>
          <p:cNvCxnSpPr>
            <a:stCxn id="243" idx="4"/>
          </p:cNvCxnSpPr>
          <p:nvPr/>
        </p:nvCxnSpPr>
        <p:spPr>
          <a:xfrm rot="16200000">
            <a:off x="6319152" y="5612020"/>
            <a:ext cx="0" cy="581717"/>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45" name="Connecteur droit 244"/>
          <p:cNvCxnSpPr/>
          <p:nvPr/>
        </p:nvCxnSpPr>
        <p:spPr>
          <a:xfrm>
            <a:off x="6610011" y="5902878"/>
            <a:ext cx="728064" cy="83182"/>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6" name="Connecteur droit 245"/>
          <p:cNvCxnSpPr/>
          <p:nvPr/>
        </p:nvCxnSpPr>
        <p:spPr>
          <a:xfrm flipV="1">
            <a:off x="6610011" y="5814466"/>
            <a:ext cx="728064" cy="88413"/>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7" name="Connecteur droit 246"/>
          <p:cNvCxnSpPr/>
          <p:nvPr/>
        </p:nvCxnSpPr>
        <p:spPr>
          <a:xfrm>
            <a:off x="6180047" y="5902999"/>
            <a:ext cx="429965" cy="116278"/>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48" name="Connecteur droit 247"/>
          <p:cNvCxnSpPr/>
          <p:nvPr/>
        </p:nvCxnSpPr>
        <p:spPr>
          <a:xfrm flipV="1">
            <a:off x="6180047" y="5741889"/>
            <a:ext cx="429965" cy="160871"/>
          </a:xfrm>
          <a:prstGeom prst="line">
            <a:avLst/>
          </a:prstGeom>
          <a:ln w="762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8319816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 name="ZoneTexte 222"/>
          <p:cNvSpPr txBox="1"/>
          <p:nvPr/>
        </p:nvSpPr>
        <p:spPr>
          <a:xfrm>
            <a:off x="340303" y="902740"/>
            <a:ext cx="1958399" cy="31393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0000"/>
                </a:solidFill>
                <a:effectLst/>
                <a:uLnTx/>
                <a:uFillTx/>
                <a:latin typeface="Calibri"/>
                <a:ea typeface="+mn-ea"/>
                <a:cs typeface="+mn-cs"/>
              </a:rPr>
              <a:t>Sever venous incompetence and/or </a:t>
            </a:r>
            <a:r>
              <a:rPr kumimoji="0" lang="en-US" sz="1800" b="0" i="0" u="none" strike="noStrike" kern="1200" cap="none" spc="0" normalizeH="0" baseline="0" noProof="0" dirty="0" err="1">
                <a:ln>
                  <a:noFill/>
                </a:ln>
                <a:solidFill>
                  <a:srgbClr val="FF0000"/>
                </a:solidFill>
                <a:effectLst/>
                <a:uLnTx/>
                <a:uFillTx/>
                <a:latin typeface="Calibri"/>
                <a:ea typeface="+mn-ea"/>
                <a:cs typeface="+mn-cs"/>
              </a:rPr>
              <a:t>Importante</a:t>
            </a:r>
            <a:r>
              <a:rPr kumimoji="0" lang="en-US" sz="1800" b="0" i="0" u="none" strike="noStrike" kern="1200" cap="none" spc="0" normalizeH="0" baseline="0" noProof="0" dirty="0">
                <a:ln>
                  <a:noFill/>
                </a:ln>
                <a:solidFill>
                  <a:srgbClr val="FF0000"/>
                </a:solidFill>
                <a:effectLst/>
                <a:uLnTx/>
                <a:uFillTx/>
                <a:latin typeface="Calibri"/>
                <a:ea typeface="+mn-ea"/>
                <a:cs typeface="+mn-cs"/>
              </a:rPr>
              <a:t> Obstacle  and/or AV </a:t>
            </a:r>
            <a:r>
              <a:rPr kumimoji="0" lang="en-US" sz="1800" b="0" i="0" u="none" strike="noStrike" kern="1200" cap="none" spc="0" normalizeH="0" baseline="0" noProof="0" dirty="0" err="1">
                <a:ln>
                  <a:noFill/>
                </a:ln>
                <a:solidFill>
                  <a:srgbClr val="FF0000"/>
                </a:solidFill>
                <a:effectLst/>
                <a:uLnTx/>
                <a:uFillTx/>
                <a:latin typeface="Calibri"/>
                <a:ea typeface="+mn-ea"/>
                <a:cs typeface="+mn-cs"/>
              </a:rPr>
              <a:t>Fistule</a:t>
            </a:r>
            <a:r>
              <a:rPr kumimoji="0" lang="en-US" sz="1800" b="0" i="0" u="none" strike="noStrike" kern="1200" cap="none" spc="0" normalizeH="0" baseline="0" noProof="0" dirty="0">
                <a:ln>
                  <a:noFill/>
                </a:ln>
                <a:solidFill>
                  <a:srgbClr val="FF0000"/>
                </a:solidFill>
                <a:effectLst/>
                <a:uLnTx/>
                <a:uFillTx/>
                <a:latin typeface="Calibri"/>
                <a:ea typeface="+mn-ea"/>
                <a:cs typeface="+mn-cs"/>
              </a:rPr>
              <a:t> (</a:t>
            </a:r>
            <a:r>
              <a:rPr kumimoji="0" lang="en-US" sz="1800" b="0" i="0" u="none" strike="noStrike" kern="1200" cap="none" spc="0" normalizeH="0" baseline="0" noProof="0" dirty="0">
                <a:ln>
                  <a:noFill/>
                </a:ln>
                <a:solidFill>
                  <a:prstClr val="black"/>
                </a:solidFill>
                <a:effectLst/>
                <a:uLnTx/>
                <a:uFillTx/>
                <a:latin typeface="Calibri"/>
                <a:ea typeface="+mn-ea"/>
                <a:cs typeface="+mn-cs"/>
              </a:rPr>
              <a:t> </a:t>
            </a:r>
            <a:r>
              <a:rPr kumimoji="0" lang="en-US" sz="1800" b="0" i="0" u="none" strike="noStrike" kern="1200" cap="none" spc="0" normalizeH="0" baseline="0" noProof="0" dirty="0">
                <a:ln>
                  <a:noFill/>
                </a:ln>
                <a:solidFill>
                  <a:srgbClr val="0066FF"/>
                </a:solidFill>
                <a:effectLst/>
                <a:uLnTx/>
                <a:uFillTx/>
                <a:latin typeface="Calibri"/>
                <a:ea typeface="+mn-ea"/>
                <a:cs typeface="+mn-cs"/>
              </a:rPr>
              <a:t>Doppler venous pressure measurement)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sng" strike="noStrike" kern="1200" cap="none" spc="0" normalizeH="0" baseline="0" noProof="0" dirty="0">
                <a:ln>
                  <a:noFill/>
                </a:ln>
                <a:solidFill>
                  <a:prstClr val="black"/>
                </a:solidFill>
                <a:effectLst/>
                <a:uLnTx/>
                <a:uFillTx/>
                <a:latin typeface="Calibri"/>
                <a:ea typeface="+mn-ea"/>
                <a:cs typeface="+mn-cs"/>
              </a:rPr>
              <a:t>Non  elastic compression</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cxnSp>
        <p:nvCxnSpPr>
          <p:cNvPr id="225" name="Connecteur droit 224"/>
          <p:cNvCxnSpPr/>
          <p:nvPr/>
        </p:nvCxnSpPr>
        <p:spPr>
          <a:xfrm>
            <a:off x="2915816" y="925234"/>
            <a:ext cx="0" cy="581717"/>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26" name="Connecteur droit 225"/>
          <p:cNvCxnSpPr/>
          <p:nvPr/>
        </p:nvCxnSpPr>
        <p:spPr>
          <a:xfrm flipH="1">
            <a:off x="2657555" y="1506952"/>
            <a:ext cx="258261" cy="632301"/>
          </a:xfrm>
          <a:prstGeom prst="line">
            <a:avLst/>
          </a:prstGeom>
          <a:ln w="7620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227" name="Connecteur droit 226"/>
          <p:cNvCxnSpPr/>
          <p:nvPr/>
        </p:nvCxnSpPr>
        <p:spPr>
          <a:xfrm>
            <a:off x="2915816" y="1506952"/>
            <a:ext cx="258261" cy="632301"/>
          </a:xfrm>
          <a:prstGeom prst="line">
            <a:avLst/>
          </a:prstGeom>
          <a:ln w="7620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228" name="Connecteur droit 227"/>
          <p:cNvCxnSpPr/>
          <p:nvPr/>
        </p:nvCxnSpPr>
        <p:spPr>
          <a:xfrm flipH="1">
            <a:off x="2739111" y="1076987"/>
            <a:ext cx="176585" cy="429965"/>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29" name="Connecteur droit 228"/>
          <p:cNvCxnSpPr/>
          <p:nvPr/>
        </p:nvCxnSpPr>
        <p:spPr>
          <a:xfrm>
            <a:off x="2915935" y="1076987"/>
            <a:ext cx="176585" cy="429965"/>
          </a:xfrm>
          <a:prstGeom prst="line">
            <a:avLst/>
          </a:prstGeom>
          <a:ln w="76200"/>
        </p:spPr>
        <p:style>
          <a:lnRef idx="1">
            <a:schemeClr val="accent1"/>
          </a:lnRef>
          <a:fillRef idx="0">
            <a:schemeClr val="accent1"/>
          </a:fillRef>
          <a:effectRef idx="0">
            <a:schemeClr val="accent1"/>
          </a:effectRef>
          <a:fontRef idx="minor">
            <a:schemeClr val="tx1"/>
          </a:fontRef>
        </p:style>
      </p:cxnSp>
      <p:grpSp>
        <p:nvGrpSpPr>
          <p:cNvPr id="3" name="Groupe 2"/>
          <p:cNvGrpSpPr/>
          <p:nvPr/>
        </p:nvGrpSpPr>
        <p:grpSpPr>
          <a:xfrm>
            <a:off x="3665667" y="1085736"/>
            <a:ext cx="596287" cy="1067195"/>
            <a:chOff x="3665667" y="1085736"/>
            <a:chExt cx="596287" cy="1067195"/>
          </a:xfrm>
        </p:grpSpPr>
        <p:sp>
          <p:nvSpPr>
            <p:cNvPr id="230" name="Ellipse 229"/>
            <p:cNvSpPr/>
            <p:nvPr/>
          </p:nvSpPr>
          <p:spPr>
            <a:xfrm>
              <a:off x="3747223" y="1085736"/>
              <a:ext cx="190297" cy="17704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31" name="Connecteur droit 230"/>
            <p:cNvCxnSpPr>
              <a:stCxn id="230" idx="4"/>
            </p:cNvCxnSpPr>
            <p:nvPr/>
          </p:nvCxnSpPr>
          <p:spPr>
            <a:xfrm>
              <a:off x="3842372" y="1262780"/>
              <a:ext cx="0" cy="581717"/>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32" name="Connecteur droit 231"/>
            <p:cNvCxnSpPr/>
            <p:nvPr/>
          </p:nvCxnSpPr>
          <p:spPr>
            <a:xfrm>
              <a:off x="4232183" y="1844498"/>
              <a:ext cx="0" cy="308433"/>
            </a:xfrm>
            <a:prstGeom prst="line">
              <a:avLst/>
            </a:prstGeom>
            <a:ln w="7620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233" name="Connecteur droit 232"/>
            <p:cNvCxnSpPr/>
            <p:nvPr/>
          </p:nvCxnSpPr>
          <p:spPr>
            <a:xfrm>
              <a:off x="3800135" y="1844498"/>
              <a:ext cx="461819" cy="0"/>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34" name="Connecteur droit 233"/>
            <p:cNvCxnSpPr/>
            <p:nvPr/>
          </p:nvCxnSpPr>
          <p:spPr>
            <a:xfrm flipH="1">
              <a:off x="3665667" y="1414533"/>
              <a:ext cx="176585" cy="429965"/>
            </a:xfrm>
            <a:prstGeom prst="line">
              <a:avLst/>
            </a:prstGeom>
            <a:ln w="76200"/>
          </p:spPr>
          <p:style>
            <a:lnRef idx="1">
              <a:schemeClr val="accent1"/>
            </a:lnRef>
            <a:fillRef idx="0">
              <a:schemeClr val="accent1"/>
            </a:fillRef>
            <a:effectRef idx="0">
              <a:schemeClr val="accent1"/>
            </a:effectRef>
            <a:fontRef idx="minor">
              <a:schemeClr val="tx1"/>
            </a:fontRef>
          </p:style>
        </p:cxnSp>
      </p:grpSp>
      <p:sp>
        <p:nvSpPr>
          <p:cNvPr id="235" name="Ellipse 234"/>
          <p:cNvSpPr/>
          <p:nvPr/>
        </p:nvSpPr>
        <p:spPr>
          <a:xfrm>
            <a:off x="5124923" y="836712"/>
            <a:ext cx="190297" cy="17704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36" name="Connecteur droit 235"/>
          <p:cNvCxnSpPr>
            <a:stCxn id="235" idx="4"/>
          </p:cNvCxnSpPr>
          <p:nvPr/>
        </p:nvCxnSpPr>
        <p:spPr>
          <a:xfrm>
            <a:off x="5220072" y="1013756"/>
            <a:ext cx="0" cy="581717"/>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37" name="Connecteur droit 236"/>
          <p:cNvCxnSpPr/>
          <p:nvPr/>
        </p:nvCxnSpPr>
        <p:spPr>
          <a:xfrm flipH="1">
            <a:off x="5110218" y="1595474"/>
            <a:ext cx="109855" cy="31615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8" name="Connecteur droit 237"/>
          <p:cNvCxnSpPr/>
          <p:nvPr/>
        </p:nvCxnSpPr>
        <p:spPr>
          <a:xfrm flipV="1">
            <a:off x="4866662" y="1915149"/>
            <a:ext cx="258261" cy="83565"/>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9" name="Connecteur droit 238"/>
          <p:cNvCxnSpPr/>
          <p:nvPr/>
        </p:nvCxnSpPr>
        <p:spPr>
          <a:xfrm flipH="1">
            <a:off x="5090941" y="1165509"/>
            <a:ext cx="129012" cy="249024"/>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40" name="Connecteur droit 239"/>
          <p:cNvCxnSpPr/>
          <p:nvPr/>
        </p:nvCxnSpPr>
        <p:spPr>
          <a:xfrm flipV="1">
            <a:off x="4944395" y="1401064"/>
            <a:ext cx="165823" cy="139104"/>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41" name="Connecteur droit 240"/>
          <p:cNvCxnSpPr/>
          <p:nvPr/>
        </p:nvCxnSpPr>
        <p:spPr>
          <a:xfrm>
            <a:off x="5232427" y="1589792"/>
            <a:ext cx="109855" cy="31615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2" name="Connecteur droit 241"/>
          <p:cNvCxnSpPr/>
          <p:nvPr/>
        </p:nvCxnSpPr>
        <p:spPr>
          <a:xfrm flipH="1">
            <a:off x="5249843" y="1860529"/>
            <a:ext cx="109855" cy="31615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p:nvSpPr>
          <p:cNvPr id="243" name="Ellipse 242"/>
          <p:cNvSpPr/>
          <p:nvPr/>
        </p:nvSpPr>
        <p:spPr>
          <a:xfrm rot="16200000">
            <a:off x="5844623" y="1335248"/>
            <a:ext cx="190297" cy="17704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44" name="Connecteur droit 243"/>
          <p:cNvCxnSpPr>
            <a:stCxn id="243" idx="4"/>
          </p:cNvCxnSpPr>
          <p:nvPr/>
        </p:nvCxnSpPr>
        <p:spPr>
          <a:xfrm rot="16200000">
            <a:off x="6319152" y="1132911"/>
            <a:ext cx="0" cy="581717"/>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45" name="Connecteur droit 244"/>
          <p:cNvCxnSpPr/>
          <p:nvPr/>
        </p:nvCxnSpPr>
        <p:spPr>
          <a:xfrm>
            <a:off x="6610011" y="1423769"/>
            <a:ext cx="728064" cy="83182"/>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6" name="Connecteur droit 245"/>
          <p:cNvCxnSpPr/>
          <p:nvPr/>
        </p:nvCxnSpPr>
        <p:spPr>
          <a:xfrm flipV="1">
            <a:off x="6610011" y="1335357"/>
            <a:ext cx="728064" cy="88413"/>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7" name="Connecteur droit 246"/>
          <p:cNvCxnSpPr/>
          <p:nvPr/>
        </p:nvCxnSpPr>
        <p:spPr>
          <a:xfrm>
            <a:off x="6180047" y="1423890"/>
            <a:ext cx="429965" cy="116278"/>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48" name="Connecteur droit 247"/>
          <p:cNvCxnSpPr/>
          <p:nvPr/>
        </p:nvCxnSpPr>
        <p:spPr>
          <a:xfrm flipV="1">
            <a:off x="6180047" y="1262780"/>
            <a:ext cx="429965" cy="160871"/>
          </a:xfrm>
          <a:prstGeom prst="line">
            <a:avLst/>
          </a:prstGeom>
          <a:ln w="76200"/>
        </p:spPr>
        <p:style>
          <a:lnRef idx="1">
            <a:schemeClr val="accent1"/>
          </a:lnRef>
          <a:fillRef idx="0">
            <a:schemeClr val="accent1"/>
          </a:fillRef>
          <a:effectRef idx="0">
            <a:schemeClr val="accent1"/>
          </a:effectRef>
          <a:fontRef idx="minor">
            <a:schemeClr val="tx1"/>
          </a:fontRef>
        </p:style>
      </p:cxnSp>
      <p:sp>
        <p:nvSpPr>
          <p:cNvPr id="107" name="Ellipse 106"/>
          <p:cNvSpPr/>
          <p:nvPr/>
        </p:nvSpPr>
        <p:spPr>
          <a:xfrm>
            <a:off x="2820547" y="748190"/>
            <a:ext cx="190297" cy="17704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0" name="Ellipse 109"/>
          <p:cNvSpPr/>
          <p:nvPr/>
        </p:nvSpPr>
        <p:spPr>
          <a:xfrm rot="16200000">
            <a:off x="527120" y="3997449"/>
            <a:ext cx="597490" cy="489781"/>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1" name="Connecteur droit 110"/>
          <p:cNvCxnSpPr>
            <a:stCxn id="110" idx="4"/>
          </p:cNvCxnSpPr>
          <p:nvPr/>
        </p:nvCxnSpPr>
        <p:spPr>
          <a:xfrm rot="16200000">
            <a:off x="1875397" y="3437696"/>
            <a:ext cx="0" cy="1609284"/>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12" name="Connecteur droit 111"/>
          <p:cNvCxnSpPr/>
          <p:nvPr/>
        </p:nvCxnSpPr>
        <p:spPr>
          <a:xfrm>
            <a:off x="2680041" y="2880232"/>
            <a:ext cx="1581913" cy="0"/>
          </a:xfrm>
          <a:prstGeom prst="line">
            <a:avLst/>
          </a:prstGeom>
          <a:ln w="76200">
            <a:solidFill>
              <a:schemeClr val="accent1"/>
            </a:solidFill>
            <a:prstDash val="solid"/>
          </a:ln>
        </p:spPr>
        <p:style>
          <a:lnRef idx="1">
            <a:schemeClr val="accent1"/>
          </a:lnRef>
          <a:fillRef idx="0">
            <a:schemeClr val="accent1"/>
          </a:fillRef>
          <a:effectRef idx="0">
            <a:schemeClr val="accent1"/>
          </a:effectRef>
          <a:fontRef idx="minor">
            <a:schemeClr val="tx1"/>
          </a:fontRef>
        </p:style>
      </p:cxnSp>
      <p:cxnSp>
        <p:nvCxnSpPr>
          <p:cNvPr id="113" name="Connecteur droit 112"/>
          <p:cNvCxnSpPr/>
          <p:nvPr/>
        </p:nvCxnSpPr>
        <p:spPr>
          <a:xfrm rot="16200000">
            <a:off x="1955037" y="3577497"/>
            <a:ext cx="1450009" cy="0"/>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15" name="Connecteur droit 114"/>
          <p:cNvCxnSpPr/>
          <p:nvPr/>
        </p:nvCxnSpPr>
        <p:spPr>
          <a:xfrm rot="16200000" flipH="1">
            <a:off x="1808087" y="3925198"/>
            <a:ext cx="554437" cy="1189471"/>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19" name="Connecteur droit 118"/>
          <p:cNvCxnSpPr/>
          <p:nvPr/>
        </p:nvCxnSpPr>
        <p:spPr>
          <a:xfrm flipH="1" flipV="1">
            <a:off x="4211958" y="2358841"/>
            <a:ext cx="2" cy="566103"/>
          </a:xfrm>
          <a:prstGeom prst="line">
            <a:avLst/>
          </a:prstGeom>
          <a:ln w="76200">
            <a:solidFill>
              <a:schemeClr val="accent1"/>
            </a:solidFill>
            <a:prstDash val="solid"/>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2845994" y="2924944"/>
            <a:ext cx="1346019" cy="1317394"/>
          </a:xfrm>
          <a:prstGeom prst="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1" name="ZoneTexte 120"/>
          <p:cNvSpPr txBox="1"/>
          <p:nvPr/>
        </p:nvSpPr>
        <p:spPr>
          <a:xfrm>
            <a:off x="4023151" y="4242338"/>
            <a:ext cx="1958399" cy="1200329"/>
          </a:xfrm>
          <a:prstGeom prst="rect">
            <a:avLst/>
          </a:prstGeom>
          <a:noFill/>
          <a:ln>
            <a:solidFill>
              <a:srgbClr val="0070C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sng" strike="noStrike" kern="1200" cap="none" spc="0" normalizeH="0" baseline="0" noProof="0" dirty="0">
                <a:ln>
                  <a:noFill/>
                </a:ln>
                <a:solidFill>
                  <a:prstClr val="black"/>
                </a:solidFill>
                <a:effectLst/>
                <a:uLnTx/>
                <a:uFillTx/>
                <a:latin typeface="Calibri"/>
                <a:ea typeface="+mn-ea"/>
                <a:cs typeface="+mn-cs"/>
              </a:rPr>
              <a:t>Draining posture </a:t>
            </a:r>
            <a:r>
              <a:rPr kumimoji="0" lang="en-US" sz="1800" b="0" i="0" u="none" strike="noStrike" kern="1200" cap="none" spc="0" normalizeH="0" baseline="0" noProof="0" dirty="0">
                <a:ln>
                  <a:noFill/>
                </a:ln>
                <a:solidFill>
                  <a:prstClr val="black"/>
                </a:solidFill>
                <a:effectLst/>
                <a:uLnTx/>
                <a:uFillTx/>
                <a:latin typeface="Calibri"/>
                <a:ea typeface="+mn-ea"/>
                <a:cs typeface="+mn-cs"/>
              </a:rPr>
              <a:t>for 2 hours + or - elastic compression</a:t>
            </a:r>
          </a:p>
        </p:txBody>
      </p:sp>
      <p:sp>
        <p:nvSpPr>
          <p:cNvPr id="122" name="ZoneTexte 121"/>
          <p:cNvSpPr txBox="1"/>
          <p:nvPr/>
        </p:nvSpPr>
        <p:spPr>
          <a:xfrm>
            <a:off x="6732240" y="4196987"/>
            <a:ext cx="1958399" cy="1200329"/>
          </a:xfrm>
          <a:prstGeom prst="rect">
            <a:avLst/>
          </a:prstGeom>
          <a:noFill/>
          <a:ln>
            <a:solidFill>
              <a:srgbClr val="0046AC"/>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Replace elastic compression by non elastic bandage</a:t>
            </a:r>
          </a:p>
        </p:txBody>
      </p:sp>
      <p:sp>
        <p:nvSpPr>
          <p:cNvPr id="128" name="ZoneTexte 127"/>
          <p:cNvSpPr txBox="1"/>
          <p:nvPr/>
        </p:nvSpPr>
        <p:spPr>
          <a:xfrm>
            <a:off x="5377840" y="5602014"/>
            <a:ext cx="1958399" cy="923330"/>
          </a:xfrm>
          <a:prstGeom prst="rect">
            <a:avLst/>
          </a:prstGeom>
          <a:noFill/>
          <a:ln>
            <a:solidFill>
              <a:srgbClr val="FF00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Check the forefoot arterial pressure with Doppler </a:t>
            </a:r>
          </a:p>
        </p:txBody>
      </p:sp>
      <p:sp>
        <p:nvSpPr>
          <p:cNvPr id="129" name="ZoneTexte 128"/>
          <p:cNvSpPr txBox="1"/>
          <p:nvPr/>
        </p:nvSpPr>
        <p:spPr>
          <a:xfrm>
            <a:off x="4572000" y="2492896"/>
            <a:ext cx="3809794" cy="1200329"/>
          </a:xfrm>
          <a:prstGeom prst="rect">
            <a:avLst/>
          </a:prstGeom>
          <a:noFill/>
          <a:ln>
            <a:solidFill>
              <a:srgbClr val="FF00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NON ELASTIC COMPRESSION permits a  STRONGER COMPRESSION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so MORE EFFICIENT and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LESS DANGEROUS THAN ELASTIC</a:t>
            </a:r>
          </a:p>
        </p:txBody>
      </p:sp>
      <p:sp>
        <p:nvSpPr>
          <p:cNvPr id="130" name="ZoneTexte 129"/>
          <p:cNvSpPr txBox="1"/>
          <p:nvPr/>
        </p:nvSpPr>
        <p:spPr>
          <a:xfrm>
            <a:off x="5415829" y="3777766"/>
            <a:ext cx="1958399"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PROCEDURE</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1" name="ZoneTexte 130"/>
          <p:cNvSpPr txBox="1"/>
          <p:nvPr/>
        </p:nvSpPr>
        <p:spPr>
          <a:xfrm>
            <a:off x="5382953" y="4612486"/>
            <a:ext cx="195839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Then</a:t>
            </a:r>
          </a:p>
        </p:txBody>
      </p:sp>
    </p:spTree>
    <p:extLst>
      <p:ext uri="{BB962C8B-B14F-4D97-AF65-F5344CB8AC3E}">
        <p14:creationId xmlns:p14="http://schemas.microsoft.com/office/powerpoint/2010/main" val="345963563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 name="ZoneTexte 222"/>
          <p:cNvSpPr txBox="1"/>
          <p:nvPr/>
        </p:nvSpPr>
        <p:spPr>
          <a:xfrm>
            <a:off x="2346974" y="332656"/>
            <a:ext cx="5897434" cy="30469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0" i="0" u="none" strike="noStrike" kern="1200" cap="none" spc="0" normalizeH="0" baseline="0" noProof="0" dirty="0" err="1">
                <a:ln>
                  <a:noFill/>
                </a:ln>
                <a:solidFill>
                  <a:prstClr val="black"/>
                </a:solidFill>
                <a:effectLst/>
                <a:uLnTx/>
                <a:uFillTx/>
                <a:latin typeface="Calibri"/>
                <a:ea typeface="+mn-ea"/>
                <a:cs typeface="+mn-cs"/>
              </a:rPr>
              <a:t>Artéropathie</a:t>
            </a:r>
            <a:r>
              <a:rPr kumimoji="0" lang="fr-FR" sz="3200" b="0" i="0" u="none" strike="noStrike" kern="1200" cap="none" spc="0" normalizeH="0" baseline="0" noProof="0" dirty="0">
                <a:ln>
                  <a:noFill/>
                </a:ln>
                <a:solidFill>
                  <a:prstClr val="black"/>
                </a:solidFill>
                <a:effectLst/>
                <a:uLnTx/>
                <a:uFillTx/>
                <a:latin typeface="Calibri"/>
                <a:ea typeface="+mn-ea"/>
                <a:cs typeface="+mn-cs"/>
              </a:rPr>
              <a:t> stade  IV:</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0" i="0" u="none" strike="noStrike" kern="1200" cap="none" spc="0" normalizeH="0" baseline="0" noProof="0" dirty="0">
                <a:ln>
                  <a:noFill/>
                </a:ln>
                <a:solidFill>
                  <a:prstClr val="black"/>
                </a:solidFill>
                <a:effectLst/>
                <a:uLnTx/>
                <a:uFillTx/>
                <a:latin typeface="Calibri"/>
                <a:ea typeface="+mn-ea"/>
                <a:cs typeface="+mn-cs"/>
              </a:rPr>
              <a:t>Grâce à la pression gravitationnelle, </a:t>
            </a:r>
            <a:r>
              <a:rPr kumimoji="0" lang="fr-FR" sz="3200" b="1" i="0" u="none" strike="noStrike" kern="1200" cap="none" spc="0" normalizeH="0" baseline="0" noProof="0" dirty="0">
                <a:ln>
                  <a:noFill/>
                </a:ln>
                <a:solidFill>
                  <a:srgbClr val="FF0000"/>
                </a:solidFill>
                <a:effectLst/>
                <a:uLnTx/>
                <a:uFillTx/>
                <a:latin typeface="Calibri"/>
                <a:ea typeface="+mn-ea"/>
                <a:cs typeface="+mn-cs"/>
              </a:rPr>
              <a:t>la posture assise augmente la pression artérielle du pied, soulage la douleur et aide à la guérison de la gangrène.</a:t>
            </a:r>
            <a:endParaRPr kumimoji="0" lang="en-US" sz="3200" b="1" i="0" u="none" strike="noStrike" kern="1200" cap="none" spc="0" normalizeH="0" baseline="0" noProof="0" dirty="0">
              <a:ln>
                <a:noFill/>
              </a:ln>
              <a:solidFill>
                <a:srgbClr val="FF0000"/>
              </a:solidFill>
              <a:effectLst/>
              <a:uLnTx/>
              <a:uFillTx/>
              <a:latin typeface="Calibri"/>
              <a:ea typeface="+mn-ea"/>
              <a:cs typeface="+mn-cs"/>
            </a:endParaRPr>
          </a:p>
        </p:txBody>
      </p:sp>
      <p:sp>
        <p:nvSpPr>
          <p:cNvPr id="110" name="Ellipse 109"/>
          <p:cNvSpPr/>
          <p:nvPr/>
        </p:nvSpPr>
        <p:spPr>
          <a:xfrm>
            <a:off x="1458376" y="1737507"/>
            <a:ext cx="597490" cy="489781"/>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1" name="Connecteur droit 110"/>
          <p:cNvCxnSpPr>
            <a:stCxn id="110" idx="4"/>
          </p:cNvCxnSpPr>
          <p:nvPr/>
        </p:nvCxnSpPr>
        <p:spPr>
          <a:xfrm>
            <a:off x="1757123" y="2227288"/>
            <a:ext cx="0" cy="1609284"/>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12" name="Connecteur droit 111"/>
          <p:cNvCxnSpPr/>
          <p:nvPr/>
        </p:nvCxnSpPr>
        <p:spPr>
          <a:xfrm rot="5400000">
            <a:off x="2328272" y="4627530"/>
            <a:ext cx="1581913" cy="0"/>
          </a:xfrm>
          <a:prstGeom prst="line">
            <a:avLst/>
          </a:prstGeom>
          <a:ln w="7620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113" name="Connecteur droit 112"/>
          <p:cNvCxnSpPr/>
          <p:nvPr/>
        </p:nvCxnSpPr>
        <p:spPr>
          <a:xfrm>
            <a:off x="1696959" y="3836574"/>
            <a:ext cx="1450009" cy="0"/>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15" name="Connecteur droit 114"/>
          <p:cNvCxnSpPr/>
          <p:nvPr/>
        </p:nvCxnSpPr>
        <p:spPr>
          <a:xfrm flipH="1">
            <a:off x="1202309" y="2647103"/>
            <a:ext cx="554437" cy="1189471"/>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119" name="Connecteur droit 118"/>
          <p:cNvCxnSpPr/>
          <p:nvPr/>
        </p:nvCxnSpPr>
        <p:spPr>
          <a:xfrm rot="5400000" flipH="1" flipV="1">
            <a:off x="3357567" y="5085440"/>
            <a:ext cx="2" cy="566103"/>
          </a:xfrm>
          <a:prstGeom prst="line">
            <a:avLst/>
          </a:prstGeom>
          <a:ln w="76200">
            <a:solidFill>
              <a:srgbClr val="FF0000"/>
            </a:solidFill>
            <a:prstDash val="solid"/>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rot="5400000">
            <a:off x="1587727" y="4030445"/>
            <a:ext cx="1656185" cy="1317394"/>
          </a:xfrm>
          <a:prstGeom prst="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2" name="ZoneTexte 121"/>
          <p:cNvSpPr txBox="1"/>
          <p:nvPr/>
        </p:nvSpPr>
        <p:spPr>
          <a:xfrm>
            <a:off x="4355976" y="3357651"/>
            <a:ext cx="3270543" cy="230832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Contention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anelastique</a:t>
            </a:r>
            <a:r>
              <a:rPr kumimoji="0" lang="en-US" sz="2400" b="0" i="0" u="none" strike="noStrike" kern="1200" cap="none" spc="0" normalizeH="0" baseline="0" noProof="0" dirty="0">
                <a:ln>
                  <a:noFill/>
                </a:ln>
                <a:solidFill>
                  <a:prstClr val="black"/>
                </a:solidFill>
                <a:effectLst/>
                <a:uLnTx/>
                <a:uFillTx/>
                <a:latin typeface="Calibri"/>
                <a:ea typeface="+mn-ea"/>
                <a:cs typeface="+mn-cs"/>
              </a:rPr>
              <a:t>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légere</a:t>
            </a:r>
            <a:r>
              <a:rPr kumimoji="0" lang="en-US" sz="2400" b="0" i="0" u="none" strike="noStrike" kern="1200" cap="none" spc="0" normalizeH="0" baseline="0" noProof="0" dirty="0">
                <a:ln>
                  <a:noFill/>
                </a:ln>
                <a:solidFill>
                  <a:prstClr val="black"/>
                </a:solidFill>
                <a:effectLst/>
                <a:uLnTx/>
                <a:uFillTx/>
                <a:latin typeface="Calibri"/>
                <a:ea typeface="+mn-ea"/>
                <a:cs typeface="+mn-cs"/>
              </a:rPr>
              <a:t>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por</a:t>
            </a:r>
            <a:r>
              <a:rPr kumimoji="0" lang="en-US" sz="2400" b="0" i="0" u="none" strike="noStrike" kern="1200" cap="none" spc="0" normalizeH="0" baseline="0" noProof="0" dirty="0">
                <a:ln>
                  <a:noFill/>
                </a:ln>
                <a:solidFill>
                  <a:prstClr val="black"/>
                </a:solidFill>
                <a:effectLst/>
                <a:uLnTx/>
                <a:uFillTx/>
                <a:latin typeface="Calibri"/>
                <a:ea typeface="+mn-ea"/>
                <a:cs typeface="+mn-cs"/>
              </a:rPr>
              <a:t>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éviter</a:t>
            </a:r>
            <a:r>
              <a:rPr kumimoji="0" lang="en-US" sz="2400" b="0" i="0" u="none" strike="noStrike" kern="1200" cap="none" spc="0" normalizeH="0" baseline="0" noProof="0" dirty="0">
                <a:ln>
                  <a:noFill/>
                </a:ln>
                <a:solidFill>
                  <a:prstClr val="black"/>
                </a:solidFill>
                <a:effectLst/>
                <a:uLnTx/>
                <a:uFillTx/>
                <a:latin typeface="Calibri"/>
                <a:ea typeface="+mn-ea"/>
                <a:cs typeface="+mn-cs"/>
              </a:rPr>
              <a:t>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l’oedme</a:t>
            </a:r>
            <a:r>
              <a:rPr kumimoji="0" lang="en-US" sz="2400" b="0" i="0" u="none" strike="noStrike" kern="1200" cap="none" spc="0" normalizeH="0" baseline="0" noProof="0" dirty="0">
                <a:ln>
                  <a:noFill/>
                </a:ln>
                <a:solidFill>
                  <a:prstClr val="black"/>
                </a:solidFill>
                <a:effectLst/>
                <a:uLnTx/>
                <a:uFillTx/>
                <a:latin typeface="Calibri"/>
                <a:ea typeface="+mn-ea"/>
                <a:cs typeface="+mn-cs"/>
              </a:rPr>
              <a:t>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veineux</a:t>
            </a:r>
            <a:r>
              <a:rPr kumimoji="0" lang="en-US" sz="2400" b="0" i="0" u="none" strike="noStrike" kern="1200" cap="none" spc="0" normalizeH="0" baseline="0" noProof="0" dirty="0">
                <a:ln>
                  <a:noFill/>
                </a:ln>
                <a:solidFill>
                  <a:prstClr val="black"/>
                </a:solidFill>
                <a:effectLst/>
                <a:uLnTx/>
                <a:uFillTx/>
                <a:latin typeface="Calibri"/>
                <a:ea typeface="+mn-ea"/>
                <a:cs typeface="+mn-cs"/>
              </a:rPr>
              <a:t> postural avec verification au Doppler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artériel</a:t>
            </a:r>
            <a:r>
              <a:rPr kumimoji="0" lang="en-US" sz="2400" b="0" i="0" u="none" strike="noStrike" kern="1200" cap="none" spc="0" normalizeH="0" baseline="0" noProof="0" dirty="0">
                <a:ln>
                  <a:noFill/>
                </a:ln>
                <a:solidFill>
                  <a:prstClr val="black"/>
                </a:solidFill>
                <a:effectLst/>
                <a:uLnTx/>
                <a:uFillTx/>
                <a:latin typeface="Calibri"/>
                <a:ea typeface="+mn-ea"/>
                <a:cs typeface="+mn-cs"/>
              </a:rPr>
              <a:t>  de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l’avant</a:t>
            </a:r>
            <a:r>
              <a:rPr kumimoji="0" lang="en-US" sz="2400" b="0" i="0" u="none" strike="noStrike" kern="1200" cap="none" spc="0" normalizeH="0" baseline="0" noProof="0" dirty="0">
                <a:ln>
                  <a:noFill/>
                </a:ln>
                <a:solidFill>
                  <a:prstClr val="black"/>
                </a:solidFill>
                <a:effectLst/>
                <a:uLnTx/>
                <a:uFillTx/>
                <a:latin typeface="Calibri"/>
                <a:ea typeface="+mn-ea"/>
                <a:cs typeface="+mn-cs"/>
              </a:rPr>
              <a:t> pied  </a:t>
            </a:r>
          </a:p>
        </p:txBody>
      </p:sp>
    </p:spTree>
    <p:extLst>
      <p:ext uri="{BB962C8B-B14F-4D97-AF65-F5344CB8AC3E}">
        <p14:creationId xmlns:p14="http://schemas.microsoft.com/office/powerpoint/2010/main" val="318331803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42" name="Groupe 41"/>
          <p:cNvGrpSpPr/>
          <p:nvPr/>
        </p:nvGrpSpPr>
        <p:grpSpPr>
          <a:xfrm>
            <a:off x="62349" y="395774"/>
            <a:ext cx="8956965" cy="1247447"/>
            <a:chOff x="207838" y="-124973"/>
            <a:chExt cx="11942620" cy="1663262"/>
          </a:xfrm>
        </p:grpSpPr>
        <p:sp>
          <p:nvSpPr>
            <p:cNvPr id="34834" name="Rectangle 9"/>
            <p:cNvSpPr>
              <a:spLocks noChangeArrowheads="1"/>
            </p:cNvSpPr>
            <p:nvPr/>
          </p:nvSpPr>
          <p:spPr bwMode="auto">
            <a:xfrm>
              <a:off x="609600" y="152401"/>
              <a:ext cx="11176000" cy="1385888"/>
            </a:xfrm>
            <a:prstGeom prst="rect">
              <a:avLst/>
            </a:prstGeom>
            <a:noFill/>
            <a:ln w="9525">
              <a:solidFill>
                <a:schemeClr val="bg1"/>
              </a:solidFill>
              <a:miter lim="800000"/>
              <a:headEnd/>
              <a:tailEnd/>
            </a:ln>
            <a:effectLst/>
          </p:spPr>
          <p:txBody>
            <a:bodyPr wrap="none" anchor="ctr"/>
            <a:lstStyle/>
            <a:p>
              <a:pPr defTabSz="685800"/>
              <a:endParaRPr lang="en-US" altLang="fr-FR" sz="1350">
                <a:solidFill>
                  <a:prstClr val="black"/>
                </a:solidFill>
                <a:latin typeface="Calibri" panose="020F0502020204030204"/>
              </a:endParaRPr>
            </a:p>
          </p:txBody>
        </p:sp>
        <p:sp>
          <p:nvSpPr>
            <p:cNvPr id="34842" name="Text Box 10"/>
            <p:cNvSpPr txBox="1">
              <a:spLocks noChangeArrowheads="1"/>
            </p:cNvSpPr>
            <p:nvPr/>
          </p:nvSpPr>
          <p:spPr bwMode="auto">
            <a:xfrm>
              <a:off x="1116537" y="-124973"/>
              <a:ext cx="10017626" cy="1231106"/>
            </a:xfrm>
            <a:prstGeom prst="rect">
              <a:avLst/>
            </a:prstGeom>
            <a:noFill/>
            <a:ln w="9525">
              <a:noFill/>
              <a:miter lim="800000"/>
              <a:headEnd/>
              <a:tailEnd/>
            </a:ln>
            <a:effectLst/>
          </p:spPr>
          <p:txBody>
            <a:bodyPr wrap="square">
              <a:spAutoFit/>
            </a:bodyPr>
            <a:lstStyle/>
            <a:p>
              <a:pPr algn="ctr" defTabSz="685800">
                <a:spcBef>
                  <a:spcPct val="50000"/>
                </a:spcBef>
              </a:pPr>
              <a:r>
                <a:rPr lang="en-US" altLang="fr-FR" sz="2700" b="1" dirty="0" err="1">
                  <a:solidFill>
                    <a:prstClr val="black"/>
                  </a:solidFill>
                  <a:latin typeface="Calibri" pitchFamily="34" charset="0"/>
                  <a:cs typeface="Calibri" pitchFamily="34" charset="0"/>
                </a:rPr>
                <a:t>Traitement</a:t>
              </a:r>
              <a:r>
                <a:rPr lang="en-US" altLang="fr-FR" sz="2700" b="1" dirty="0">
                  <a:solidFill>
                    <a:prstClr val="black"/>
                  </a:solidFill>
                  <a:latin typeface="Calibri" pitchFamily="34" charset="0"/>
                  <a:cs typeface="Calibri" pitchFamily="34" charset="0"/>
                </a:rPr>
                <a:t> </a:t>
              </a:r>
              <a:r>
                <a:rPr lang="en-US" altLang="fr-FR" sz="2700" b="1" dirty="0" err="1">
                  <a:solidFill>
                    <a:prstClr val="black"/>
                  </a:solidFill>
                  <a:latin typeface="Calibri" pitchFamily="34" charset="0"/>
                  <a:cs typeface="Calibri" pitchFamily="34" charset="0"/>
                </a:rPr>
                <a:t>Hémodynamique</a:t>
              </a:r>
              <a:r>
                <a:rPr lang="en-US" altLang="fr-FR" sz="2700" b="1" dirty="0">
                  <a:solidFill>
                    <a:prstClr val="black"/>
                  </a:solidFill>
                  <a:latin typeface="Calibri" pitchFamily="34" charset="0"/>
                  <a:cs typeface="Calibri" pitchFamily="34" charset="0"/>
                </a:rPr>
                <a:t> de </a:t>
              </a:r>
              <a:r>
                <a:rPr lang="en-US" altLang="fr-FR" sz="2700" b="1" dirty="0" err="1">
                  <a:solidFill>
                    <a:prstClr val="black"/>
                  </a:solidFill>
                  <a:latin typeface="Calibri" pitchFamily="34" charset="0"/>
                  <a:cs typeface="Calibri" pitchFamily="34" charset="0"/>
                </a:rPr>
                <a:t>l’Insuffisance</a:t>
              </a:r>
              <a:r>
                <a:rPr lang="en-US" altLang="fr-FR" sz="2700" b="1" dirty="0">
                  <a:solidFill>
                    <a:prstClr val="black"/>
                  </a:solidFill>
                  <a:latin typeface="Calibri" pitchFamily="34" charset="0"/>
                  <a:cs typeface="Calibri" pitchFamily="34" charset="0"/>
                </a:rPr>
                <a:t> </a:t>
              </a:r>
              <a:r>
                <a:rPr lang="en-US" altLang="fr-FR" sz="2700" b="1" dirty="0" err="1">
                  <a:solidFill>
                    <a:prstClr val="black"/>
                  </a:solidFill>
                  <a:latin typeface="Calibri" pitchFamily="34" charset="0"/>
                  <a:cs typeface="Calibri" pitchFamily="34" charset="0"/>
                </a:rPr>
                <a:t>veineuse</a:t>
              </a:r>
              <a:endParaRPr lang="en-US" altLang="fr-FR" sz="2700" b="1" dirty="0">
                <a:solidFill>
                  <a:prstClr val="black"/>
                </a:solidFill>
                <a:latin typeface="Calibri" pitchFamily="34" charset="0"/>
                <a:cs typeface="Calibri" pitchFamily="34" charset="0"/>
              </a:endParaRPr>
            </a:p>
          </p:txBody>
        </p:sp>
        <p:sp>
          <p:nvSpPr>
            <p:cNvPr id="44" name="Parenthèse ouvrante 43"/>
            <p:cNvSpPr/>
            <p:nvPr/>
          </p:nvSpPr>
          <p:spPr>
            <a:xfrm rot="16200000">
              <a:off x="5570138" y="-5262538"/>
              <a:ext cx="1218020" cy="11942620"/>
            </a:xfrm>
            <a:prstGeom prst="leftBracket">
              <a:avLst>
                <a:gd name="adj" fmla="val 0"/>
              </a:avLst>
            </a:prstGeom>
            <a:ln w="571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85800"/>
              <a:endParaRPr lang="it-IT" sz="1350">
                <a:solidFill>
                  <a:prstClr val="black"/>
                </a:solidFill>
                <a:latin typeface="Calibri" panose="020F0502020204030204"/>
              </a:endParaRPr>
            </a:p>
          </p:txBody>
        </p:sp>
      </p:grpSp>
      <p:sp>
        <p:nvSpPr>
          <p:cNvPr id="36" name="Text Box 30"/>
          <p:cNvSpPr txBox="1">
            <a:spLocks noChangeArrowheads="1"/>
          </p:cNvSpPr>
          <p:nvPr/>
        </p:nvSpPr>
        <p:spPr bwMode="auto">
          <a:xfrm>
            <a:off x="179512" y="4465950"/>
            <a:ext cx="4197392" cy="1938992"/>
          </a:xfrm>
          <a:prstGeom prst="rect">
            <a:avLst/>
          </a:prstGeom>
          <a:solidFill>
            <a:schemeClr val="bg1"/>
          </a:solidFill>
          <a:ln w="57150">
            <a:solidFill>
              <a:srgbClr val="FF0000"/>
            </a:solidFill>
            <a:miter lim="800000"/>
            <a:headEnd/>
            <a:tailEnd/>
          </a:ln>
          <a:effectLst/>
        </p:spPr>
        <p:txBody>
          <a:bodyPr wrap="square">
            <a:spAutoFit/>
          </a:bodyPr>
          <a:lstStyle/>
          <a:p>
            <a:pPr defTabSz="685800">
              <a:spcBef>
                <a:spcPct val="50000"/>
              </a:spcBef>
            </a:pPr>
            <a:r>
              <a:rPr lang="en-US" altLang="fr-FR" sz="2000" b="1" dirty="0">
                <a:solidFill>
                  <a:srgbClr val="FF0000"/>
                </a:solidFill>
                <a:latin typeface="Times New Roman" pitchFamily="18" charset="0"/>
              </a:rPr>
              <a:t>Posture: </a:t>
            </a:r>
            <a:r>
              <a:rPr lang="en-US" altLang="fr-FR" sz="2000" b="1" dirty="0" err="1">
                <a:solidFill>
                  <a:prstClr val="black"/>
                </a:solidFill>
                <a:latin typeface="Times New Roman" pitchFamily="18" charset="0"/>
              </a:rPr>
              <a:t>Jambes</a:t>
            </a:r>
            <a:r>
              <a:rPr lang="en-US" altLang="fr-FR" sz="2000" b="1" dirty="0">
                <a:solidFill>
                  <a:prstClr val="black"/>
                </a:solidFill>
                <a:latin typeface="Times New Roman" pitchFamily="18" charset="0"/>
              </a:rPr>
              <a:t> </a:t>
            </a:r>
            <a:r>
              <a:rPr lang="en-US" altLang="fr-FR" sz="2000" b="1" dirty="0" err="1">
                <a:solidFill>
                  <a:prstClr val="black"/>
                </a:solidFill>
                <a:latin typeface="Times New Roman" pitchFamily="18" charset="0"/>
              </a:rPr>
              <a:t>surélevées</a:t>
            </a:r>
            <a:endParaRPr lang="en-US" altLang="fr-FR" sz="2000" b="1" dirty="0">
              <a:solidFill>
                <a:prstClr val="black"/>
              </a:solidFill>
              <a:latin typeface="Times New Roman" pitchFamily="18" charset="0"/>
            </a:endParaRPr>
          </a:p>
          <a:p>
            <a:pPr defTabSz="685800">
              <a:spcBef>
                <a:spcPct val="50000"/>
              </a:spcBef>
            </a:pPr>
            <a:r>
              <a:rPr lang="en-US" altLang="fr-FR" sz="2000" b="1" dirty="0">
                <a:solidFill>
                  <a:srgbClr val="FF0000"/>
                </a:solidFill>
                <a:latin typeface="Times New Roman" pitchFamily="18" charset="0"/>
              </a:rPr>
              <a:t>Obstacle: </a:t>
            </a:r>
            <a:r>
              <a:rPr lang="en-US" altLang="fr-FR" sz="2000" b="1" dirty="0" err="1">
                <a:solidFill>
                  <a:prstClr val="black"/>
                </a:solidFill>
                <a:latin typeface="Times New Roman" pitchFamily="18" charset="0"/>
              </a:rPr>
              <a:t>Désobstruction</a:t>
            </a:r>
            <a:r>
              <a:rPr lang="en-US" altLang="fr-FR" sz="2000" b="1" dirty="0">
                <a:solidFill>
                  <a:prstClr val="black"/>
                </a:solidFill>
                <a:latin typeface="Times New Roman" pitchFamily="18" charset="0"/>
              </a:rPr>
              <a:t>, stent, </a:t>
            </a:r>
            <a:r>
              <a:rPr lang="en-US" altLang="fr-FR" sz="2000" b="1" dirty="0" err="1">
                <a:solidFill>
                  <a:prstClr val="black"/>
                </a:solidFill>
                <a:latin typeface="Times New Roman" pitchFamily="18" charset="0"/>
              </a:rPr>
              <a:t>pontage</a:t>
            </a:r>
            <a:endParaRPr lang="en-US" altLang="fr-FR" sz="2000" b="1" dirty="0">
              <a:solidFill>
                <a:prstClr val="black"/>
              </a:solidFill>
              <a:latin typeface="Times New Roman" pitchFamily="18" charset="0"/>
            </a:endParaRPr>
          </a:p>
          <a:p>
            <a:pPr defTabSz="685800">
              <a:spcBef>
                <a:spcPct val="50000"/>
              </a:spcBef>
            </a:pPr>
            <a:r>
              <a:rPr lang="en-US" altLang="fr-FR" sz="2000" b="1" dirty="0">
                <a:solidFill>
                  <a:srgbClr val="FF0000"/>
                </a:solidFill>
                <a:latin typeface="Times New Roman" pitchFamily="18" charset="0"/>
              </a:rPr>
              <a:t>Incontinence</a:t>
            </a:r>
            <a:r>
              <a:rPr lang="en-US" altLang="fr-FR" sz="2000" b="1" dirty="0">
                <a:solidFill>
                  <a:prstClr val="black"/>
                </a:solidFill>
                <a:latin typeface="Times New Roman" pitchFamily="18" charset="0"/>
              </a:rPr>
              <a:t>: </a:t>
            </a:r>
            <a:r>
              <a:rPr lang="en-US" altLang="fr-FR" sz="2000" b="1" dirty="0" err="1">
                <a:solidFill>
                  <a:prstClr val="black"/>
                </a:solidFill>
                <a:latin typeface="Times New Roman" pitchFamily="18" charset="0"/>
              </a:rPr>
              <a:t>Plastie</a:t>
            </a:r>
            <a:r>
              <a:rPr lang="en-US" altLang="fr-FR" sz="2000" b="1" dirty="0">
                <a:solidFill>
                  <a:prstClr val="black"/>
                </a:solidFill>
                <a:latin typeface="Times New Roman" pitchFamily="18" charset="0"/>
              </a:rPr>
              <a:t> </a:t>
            </a:r>
            <a:r>
              <a:rPr lang="en-US" altLang="fr-FR" sz="2000" b="1" dirty="0" err="1">
                <a:solidFill>
                  <a:prstClr val="black"/>
                </a:solidFill>
                <a:latin typeface="Times New Roman" pitchFamily="18" charset="0"/>
              </a:rPr>
              <a:t>valvulaire</a:t>
            </a:r>
            <a:r>
              <a:rPr lang="en-US" altLang="fr-FR" sz="2000" b="1" dirty="0">
                <a:solidFill>
                  <a:prstClr val="black"/>
                </a:solidFill>
                <a:latin typeface="Times New Roman" pitchFamily="18" charset="0"/>
              </a:rPr>
              <a:t>,   CHIVA</a:t>
            </a:r>
          </a:p>
        </p:txBody>
      </p:sp>
      <p:grpSp>
        <p:nvGrpSpPr>
          <p:cNvPr id="2" name="Groupe 1">
            <a:extLst>
              <a:ext uri="{FF2B5EF4-FFF2-40B4-BE49-F238E27FC236}">
                <a16:creationId xmlns:a16="http://schemas.microsoft.com/office/drawing/2014/main" id="{A5E32AC2-F946-3C8B-D1AE-67FCEB823DB0}"/>
              </a:ext>
            </a:extLst>
          </p:cNvPr>
          <p:cNvGrpSpPr/>
          <p:nvPr/>
        </p:nvGrpSpPr>
        <p:grpSpPr>
          <a:xfrm>
            <a:off x="1259632" y="2172019"/>
            <a:ext cx="5163965" cy="1256981"/>
            <a:chOff x="1259632" y="2172019"/>
            <a:chExt cx="5163965" cy="1256981"/>
          </a:xfrm>
        </p:grpSpPr>
        <p:sp>
          <p:nvSpPr>
            <p:cNvPr id="34847" name="Text Box 7"/>
            <p:cNvSpPr txBox="1">
              <a:spLocks noChangeArrowheads="1"/>
            </p:cNvSpPr>
            <p:nvPr/>
          </p:nvSpPr>
          <p:spPr bwMode="auto">
            <a:xfrm>
              <a:off x="1259632" y="2172019"/>
              <a:ext cx="5163965" cy="892552"/>
            </a:xfrm>
            <a:prstGeom prst="rect">
              <a:avLst/>
            </a:prstGeom>
            <a:solidFill>
              <a:schemeClr val="bg1"/>
            </a:solidFill>
            <a:ln w="57150" cmpd="thickThin">
              <a:noFill/>
              <a:miter lim="800000"/>
              <a:headEnd/>
              <a:tailEnd/>
            </a:ln>
            <a:effectLst/>
          </p:spPr>
          <p:txBody>
            <a:bodyPr wrap="square">
              <a:spAutoFit/>
            </a:bodyPr>
            <a:lstStyle/>
            <a:p>
              <a:pPr defTabSz="685800">
                <a:spcBef>
                  <a:spcPct val="50000"/>
                </a:spcBef>
              </a:pPr>
              <a:r>
                <a:rPr lang="en-US" altLang="fr-FR" sz="2400" b="1" dirty="0">
                  <a:solidFill>
                    <a:prstClr val="black"/>
                  </a:solidFill>
                  <a:latin typeface="Times New Roman" pitchFamily="18" charset="0"/>
                </a:rPr>
                <a:t>			</a:t>
              </a:r>
              <a:r>
                <a:rPr lang="en-US" altLang="fr-FR" sz="2400" b="1" dirty="0" err="1">
                  <a:solidFill>
                    <a:prstClr val="black"/>
                  </a:solidFill>
                  <a:latin typeface="Calibri" pitchFamily="34" charset="0"/>
                  <a:cs typeface="Calibri" pitchFamily="34" charset="0"/>
                </a:rPr>
                <a:t>Réduire</a:t>
              </a:r>
              <a:r>
                <a:rPr lang="en-US" altLang="fr-FR" sz="2400" b="1" dirty="0">
                  <a:solidFill>
                    <a:prstClr val="black"/>
                  </a:solidFill>
                  <a:latin typeface="Calibri" pitchFamily="34" charset="0"/>
                  <a:cs typeface="Calibri" pitchFamily="34" charset="0"/>
                </a:rPr>
                <a:t> la 			</a:t>
              </a:r>
              <a:r>
                <a:rPr lang="en-US" altLang="fr-FR" sz="2400" b="1" dirty="0">
                  <a:solidFill>
                    <a:srgbClr val="FF0000"/>
                  </a:solidFill>
                  <a:latin typeface="Calibri" pitchFamily="34" charset="0"/>
                  <a:cs typeface="Calibri" pitchFamily="34" charset="0"/>
                </a:rPr>
                <a:t>PRESSION </a:t>
              </a:r>
              <a:r>
                <a:rPr lang="en-US" altLang="fr-FR" sz="2400" b="1" dirty="0">
                  <a:solidFill>
                    <a:prstClr val="black"/>
                  </a:solidFill>
                  <a:latin typeface="Calibri" pitchFamily="34" charset="0"/>
                  <a:cs typeface="Calibri" pitchFamily="34" charset="0"/>
                </a:rPr>
                <a:t> </a:t>
              </a:r>
              <a:r>
                <a:rPr lang="en-US" altLang="fr-FR" sz="2400" b="1" dirty="0">
                  <a:solidFill>
                    <a:srgbClr val="FF0000"/>
                  </a:solidFill>
                  <a:latin typeface="Calibri" pitchFamily="34" charset="0"/>
                  <a:cs typeface="Calibri" pitchFamily="34" charset="0"/>
                </a:rPr>
                <a:t>TRANS-MURALE </a:t>
              </a:r>
              <a:r>
                <a:rPr lang="en-US" altLang="fr-FR" sz="2800" b="1" dirty="0">
                  <a:solidFill>
                    <a:srgbClr val="FF0000"/>
                  </a:solidFill>
                  <a:latin typeface="Calibri" pitchFamily="34" charset="0"/>
                  <a:cs typeface="Calibri" pitchFamily="34" charset="0"/>
                </a:rPr>
                <a:t>PTM</a:t>
              </a:r>
              <a:r>
                <a:rPr lang="en-US" altLang="fr-FR" sz="1600" b="1" dirty="0">
                  <a:solidFill>
                    <a:srgbClr val="FF0000"/>
                  </a:solidFill>
                  <a:latin typeface="Calibri" pitchFamily="34" charset="0"/>
                  <a:cs typeface="Calibri" pitchFamily="34" charset="0"/>
                </a:rPr>
                <a:t> </a:t>
              </a:r>
              <a:endParaRPr lang="en-US" altLang="fr-FR" sz="2400" b="1" dirty="0">
                <a:solidFill>
                  <a:srgbClr val="FF0000"/>
                </a:solidFill>
                <a:latin typeface="Calibri" pitchFamily="34" charset="0"/>
                <a:cs typeface="Calibri" pitchFamily="34" charset="0"/>
              </a:endParaRPr>
            </a:p>
          </p:txBody>
        </p:sp>
        <p:sp>
          <p:nvSpPr>
            <p:cNvPr id="34832" name="Line 14"/>
            <p:cNvSpPr>
              <a:spLocks noChangeShapeType="1"/>
            </p:cNvSpPr>
            <p:nvPr/>
          </p:nvSpPr>
          <p:spPr bwMode="auto">
            <a:xfrm>
              <a:off x="2936818" y="3158728"/>
              <a:ext cx="0" cy="270272"/>
            </a:xfrm>
            <a:prstGeom prst="line">
              <a:avLst/>
            </a:prstGeom>
            <a:noFill/>
            <a:ln w="57150">
              <a:solidFill>
                <a:srgbClr val="FF3300"/>
              </a:solidFill>
              <a:round/>
              <a:headEnd/>
              <a:tailEnd type="triangle" w="med" len="med"/>
            </a:ln>
            <a:effectLst/>
          </p:spPr>
          <p:txBody>
            <a:bodyPr/>
            <a:lstStyle/>
            <a:p>
              <a:pPr defTabSz="685800"/>
              <a:endParaRPr lang="it-IT" sz="1350">
                <a:solidFill>
                  <a:prstClr val="black"/>
                </a:solidFill>
                <a:latin typeface="Calibri" panose="020F0502020204030204"/>
              </a:endParaRPr>
            </a:p>
          </p:txBody>
        </p:sp>
        <p:sp>
          <p:nvSpPr>
            <p:cNvPr id="45" name="Parenthèse ouvrante 44"/>
            <p:cNvSpPr/>
            <p:nvPr/>
          </p:nvSpPr>
          <p:spPr>
            <a:xfrm rot="16200000">
              <a:off x="3720166" y="542014"/>
              <a:ext cx="761123" cy="4380269"/>
            </a:xfrm>
            <a:prstGeom prst="leftBracket">
              <a:avLst>
                <a:gd name="adj" fmla="val 0"/>
              </a:avLst>
            </a:prstGeom>
            <a:ln w="571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85800"/>
              <a:endParaRPr lang="it-IT" sz="1350">
                <a:solidFill>
                  <a:prstClr val="black"/>
                </a:solidFill>
                <a:latin typeface="Calibri" panose="020F0502020204030204"/>
              </a:endParaRPr>
            </a:p>
          </p:txBody>
        </p:sp>
        <p:sp>
          <p:nvSpPr>
            <p:cNvPr id="56" name="Line 14"/>
            <p:cNvSpPr>
              <a:spLocks noChangeShapeType="1"/>
            </p:cNvSpPr>
            <p:nvPr/>
          </p:nvSpPr>
          <p:spPr bwMode="auto">
            <a:xfrm>
              <a:off x="5351732" y="3158728"/>
              <a:ext cx="0" cy="270272"/>
            </a:xfrm>
            <a:prstGeom prst="line">
              <a:avLst/>
            </a:prstGeom>
            <a:noFill/>
            <a:ln w="57150">
              <a:solidFill>
                <a:srgbClr val="FF3300"/>
              </a:solidFill>
              <a:round/>
              <a:headEnd/>
              <a:tailEnd type="triangle" w="med" len="med"/>
            </a:ln>
            <a:effectLst/>
          </p:spPr>
          <p:txBody>
            <a:bodyPr/>
            <a:lstStyle/>
            <a:p>
              <a:pPr defTabSz="685800"/>
              <a:endParaRPr lang="it-IT" sz="1350">
                <a:solidFill>
                  <a:prstClr val="black"/>
                </a:solidFill>
                <a:latin typeface="Calibri" panose="020F0502020204030204"/>
              </a:endParaRPr>
            </a:p>
          </p:txBody>
        </p:sp>
      </p:grpSp>
      <p:sp>
        <p:nvSpPr>
          <p:cNvPr id="62" name="Text Box 30"/>
          <p:cNvSpPr txBox="1">
            <a:spLocks noChangeArrowheads="1"/>
          </p:cNvSpPr>
          <p:nvPr/>
        </p:nvSpPr>
        <p:spPr bwMode="auto">
          <a:xfrm>
            <a:off x="4509438" y="4481608"/>
            <a:ext cx="2294801" cy="523220"/>
          </a:xfrm>
          <a:prstGeom prst="rect">
            <a:avLst/>
          </a:prstGeom>
          <a:solidFill>
            <a:schemeClr val="bg1"/>
          </a:solidFill>
          <a:ln w="57150">
            <a:solidFill>
              <a:srgbClr val="FF0000"/>
            </a:solidFill>
            <a:miter lim="800000"/>
            <a:headEnd/>
            <a:tailEnd/>
          </a:ln>
          <a:effectLst/>
        </p:spPr>
        <p:txBody>
          <a:bodyPr wrap="square">
            <a:spAutoFit/>
          </a:bodyPr>
          <a:lstStyle/>
          <a:p>
            <a:pPr algn="ctr" defTabSz="685800">
              <a:spcBef>
                <a:spcPct val="50000"/>
              </a:spcBef>
            </a:pPr>
            <a:r>
              <a:rPr lang="en-US" altLang="fr-FR" sz="2800" b="1" dirty="0">
                <a:solidFill>
                  <a:prstClr val="black"/>
                </a:solidFill>
                <a:latin typeface="Times New Roman" pitchFamily="18" charset="0"/>
              </a:rPr>
              <a:t>Compression</a:t>
            </a:r>
          </a:p>
        </p:txBody>
      </p:sp>
      <p:grpSp>
        <p:nvGrpSpPr>
          <p:cNvPr id="3" name="Groupe 2">
            <a:extLst>
              <a:ext uri="{FF2B5EF4-FFF2-40B4-BE49-F238E27FC236}">
                <a16:creationId xmlns:a16="http://schemas.microsoft.com/office/drawing/2014/main" id="{0AFA9655-DEAB-1F6D-8755-3F8610E3B0C0}"/>
              </a:ext>
            </a:extLst>
          </p:cNvPr>
          <p:cNvGrpSpPr/>
          <p:nvPr/>
        </p:nvGrpSpPr>
        <p:grpSpPr>
          <a:xfrm>
            <a:off x="1844076" y="3715691"/>
            <a:ext cx="2360158" cy="738315"/>
            <a:chOff x="1844076" y="3715691"/>
            <a:chExt cx="2360158" cy="738315"/>
          </a:xfrm>
        </p:grpSpPr>
        <p:sp>
          <p:nvSpPr>
            <p:cNvPr id="47" name="Text Box 7"/>
            <p:cNvSpPr txBox="1">
              <a:spLocks noChangeArrowheads="1"/>
            </p:cNvSpPr>
            <p:nvPr/>
          </p:nvSpPr>
          <p:spPr bwMode="auto">
            <a:xfrm>
              <a:off x="1909630" y="3715691"/>
              <a:ext cx="2294604" cy="523220"/>
            </a:xfrm>
            <a:prstGeom prst="rect">
              <a:avLst/>
            </a:prstGeom>
            <a:solidFill>
              <a:schemeClr val="bg1"/>
            </a:solidFill>
            <a:ln w="57150" cmpd="thickThin">
              <a:noFill/>
              <a:miter lim="800000"/>
              <a:headEnd/>
              <a:tailEnd/>
            </a:ln>
            <a:effectLst/>
          </p:spPr>
          <p:txBody>
            <a:bodyPr wrap="square">
              <a:spAutoFit/>
            </a:bodyPr>
            <a:lstStyle/>
            <a:p>
              <a:pPr defTabSz="685800">
                <a:spcBef>
                  <a:spcPct val="50000"/>
                </a:spcBef>
              </a:pPr>
              <a:r>
                <a:rPr lang="en-US" altLang="fr-FR" sz="2800" b="1" dirty="0" err="1">
                  <a:solidFill>
                    <a:prstClr val="black"/>
                  </a:solidFill>
                  <a:latin typeface="Calibri" pitchFamily="34" charset="0"/>
                  <a:cs typeface="Calibri" pitchFamily="34" charset="0"/>
                </a:rPr>
                <a:t>Réduire</a:t>
              </a:r>
              <a:r>
                <a:rPr lang="en-US" altLang="fr-FR" sz="2800" b="1" dirty="0">
                  <a:solidFill>
                    <a:prstClr val="black"/>
                  </a:solidFill>
                  <a:latin typeface="Calibri" pitchFamily="34" charset="0"/>
                  <a:cs typeface="Calibri" pitchFamily="34" charset="0"/>
                </a:rPr>
                <a:t> la </a:t>
              </a:r>
              <a:r>
                <a:rPr lang="en-US" altLang="fr-FR" sz="2800" b="1" dirty="0">
                  <a:solidFill>
                    <a:srgbClr val="FF0000"/>
                  </a:solidFill>
                  <a:latin typeface="Calibri" pitchFamily="34" charset="0"/>
                  <a:cs typeface="Calibri" pitchFamily="34" charset="0"/>
                </a:rPr>
                <a:t>PIV</a:t>
              </a:r>
            </a:p>
          </p:txBody>
        </p:sp>
        <p:sp>
          <p:nvSpPr>
            <p:cNvPr id="54" name="Parenthèse ouvrante 53"/>
            <p:cNvSpPr/>
            <p:nvPr/>
          </p:nvSpPr>
          <p:spPr>
            <a:xfrm rot="16200000">
              <a:off x="2787897" y="2839234"/>
              <a:ext cx="407159" cy="2294802"/>
            </a:xfrm>
            <a:prstGeom prst="leftBracket">
              <a:avLst>
                <a:gd name="adj" fmla="val 0"/>
              </a:avLst>
            </a:prstGeom>
            <a:ln w="571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85800"/>
              <a:endParaRPr lang="it-IT" sz="1350">
                <a:solidFill>
                  <a:prstClr val="black"/>
                </a:solidFill>
                <a:latin typeface="Calibri" panose="020F0502020204030204"/>
              </a:endParaRPr>
            </a:p>
          </p:txBody>
        </p:sp>
        <p:sp>
          <p:nvSpPr>
            <p:cNvPr id="63" name="Line 14"/>
            <p:cNvSpPr>
              <a:spLocks noChangeShapeType="1"/>
            </p:cNvSpPr>
            <p:nvPr/>
          </p:nvSpPr>
          <p:spPr bwMode="auto">
            <a:xfrm>
              <a:off x="2737562" y="4183734"/>
              <a:ext cx="0" cy="270272"/>
            </a:xfrm>
            <a:prstGeom prst="line">
              <a:avLst/>
            </a:prstGeom>
            <a:noFill/>
            <a:ln w="57150">
              <a:solidFill>
                <a:srgbClr val="FF3300"/>
              </a:solidFill>
              <a:round/>
              <a:headEnd/>
              <a:tailEnd type="triangle" w="med" len="med"/>
            </a:ln>
            <a:effectLst/>
          </p:spPr>
          <p:txBody>
            <a:bodyPr/>
            <a:lstStyle/>
            <a:p>
              <a:pPr defTabSz="685800"/>
              <a:endParaRPr lang="it-IT" sz="1350">
                <a:solidFill>
                  <a:prstClr val="black"/>
                </a:solidFill>
                <a:latin typeface="Calibri" panose="020F0502020204030204"/>
              </a:endParaRPr>
            </a:p>
          </p:txBody>
        </p:sp>
      </p:grpSp>
      <p:grpSp>
        <p:nvGrpSpPr>
          <p:cNvPr id="4" name="Groupe 3">
            <a:extLst>
              <a:ext uri="{FF2B5EF4-FFF2-40B4-BE49-F238E27FC236}">
                <a16:creationId xmlns:a16="http://schemas.microsoft.com/office/drawing/2014/main" id="{A3F3B0C6-ABBA-AD3E-3B57-937E94730A73}"/>
              </a:ext>
            </a:extLst>
          </p:cNvPr>
          <p:cNvGrpSpPr/>
          <p:nvPr/>
        </p:nvGrpSpPr>
        <p:grpSpPr>
          <a:xfrm>
            <a:off x="4243824" y="3685815"/>
            <a:ext cx="3126205" cy="771878"/>
            <a:chOff x="4243824" y="3685815"/>
            <a:chExt cx="3126205" cy="771878"/>
          </a:xfrm>
        </p:grpSpPr>
        <p:sp>
          <p:nvSpPr>
            <p:cNvPr id="53" name="Text Box 7"/>
            <p:cNvSpPr txBox="1">
              <a:spLocks noChangeArrowheads="1"/>
            </p:cNvSpPr>
            <p:nvPr/>
          </p:nvSpPr>
          <p:spPr bwMode="auto">
            <a:xfrm>
              <a:off x="4339893" y="3685815"/>
              <a:ext cx="3030136" cy="523220"/>
            </a:xfrm>
            <a:prstGeom prst="rect">
              <a:avLst/>
            </a:prstGeom>
            <a:solidFill>
              <a:schemeClr val="bg1"/>
            </a:solidFill>
            <a:ln w="57150" cmpd="thickThin">
              <a:noFill/>
              <a:miter lim="800000"/>
              <a:headEnd/>
              <a:tailEnd/>
            </a:ln>
            <a:effectLst/>
          </p:spPr>
          <p:txBody>
            <a:bodyPr wrap="square">
              <a:spAutoFit/>
            </a:bodyPr>
            <a:lstStyle/>
            <a:p>
              <a:pPr defTabSz="685800">
                <a:spcBef>
                  <a:spcPct val="50000"/>
                </a:spcBef>
              </a:pPr>
              <a:r>
                <a:rPr lang="en-US" altLang="fr-FR" sz="2800" b="1" dirty="0">
                  <a:solidFill>
                    <a:prstClr val="black"/>
                  </a:solidFill>
                  <a:latin typeface="Calibri" pitchFamily="34" charset="0"/>
                  <a:cs typeface="Calibri" pitchFamily="34" charset="0"/>
                </a:rPr>
                <a:t>Augmenter  la </a:t>
              </a:r>
              <a:r>
                <a:rPr lang="en-US" altLang="fr-FR" sz="2800" b="1" dirty="0">
                  <a:solidFill>
                    <a:srgbClr val="FF0000"/>
                  </a:solidFill>
                  <a:latin typeface="Calibri" pitchFamily="34" charset="0"/>
                  <a:cs typeface="Calibri" pitchFamily="34" charset="0"/>
                </a:rPr>
                <a:t>PEV</a:t>
              </a:r>
            </a:p>
          </p:txBody>
        </p:sp>
        <p:sp>
          <p:nvSpPr>
            <p:cNvPr id="55" name="Parenthèse ouvrante 54"/>
            <p:cNvSpPr/>
            <p:nvPr/>
          </p:nvSpPr>
          <p:spPr>
            <a:xfrm rot="16200000">
              <a:off x="5535516" y="2491361"/>
              <a:ext cx="407159" cy="2990544"/>
            </a:xfrm>
            <a:prstGeom prst="leftBracket">
              <a:avLst>
                <a:gd name="adj" fmla="val 0"/>
              </a:avLst>
            </a:prstGeom>
            <a:ln w="571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85800"/>
              <a:endParaRPr lang="it-IT" sz="1350">
                <a:solidFill>
                  <a:prstClr val="black"/>
                </a:solidFill>
                <a:latin typeface="Calibri" panose="020F0502020204030204"/>
              </a:endParaRPr>
            </a:p>
          </p:txBody>
        </p:sp>
        <p:sp>
          <p:nvSpPr>
            <p:cNvPr id="64" name="Line 14"/>
            <p:cNvSpPr>
              <a:spLocks noChangeShapeType="1"/>
            </p:cNvSpPr>
            <p:nvPr/>
          </p:nvSpPr>
          <p:spPr bwMode="auto">
            <a:xfrm>
              <a:off x="5351732" y="4187421"/>
              <a:ext cx="0" cy="270272"/>
            </a:xfrm>
            <a:prstGeom prst="line">
              <a:avLst/>
            </a:prstGeom>
            <a:noFill/>
            <a:ln w="57150">
              <a:solidFill>
                <a:srgbClr val="FF3300"/>
              </a:solidFill>
              <a:round/>
              <a:headEnd/>
              <a:tailEnd type="triangle" w="med" len="med"/>
            </a:ln>
            <a:effectLst/>
          </p:spPr>
          <p:txBody>
            <a:bodyPr/>
            <a:lstStyle/>
            <a:p>
              <a:pPr defTabSz="685800"/>
              <a:endParaRPr lang="it-IT" sz="1350">
                <a:solidFill>
                  <a:prstClr val="black"/>
                </a:solidFill>
                <a:latin typeface="Calibri" panose="020F0502020204030204"/>
              </a:endParaRPr>
            </a:p>
          </p:txBody>
        </p:sp>
      </p:grpSp>
    </p:spTree>
    <p:extLst>
      <p:ext uri="{BB962C8B-B14F-4D97-AF65-F5344CB8AC3E}">
        <p14:creationId xmlns:p14="http://schemas.microsoft.com/office/powerpoint/2010/main" val="964904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62"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837754679"/>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ZoneTexte 47">
            <a:extLst>
              <a:ext uri="{FF2B5EF4-FFF2-40B4-BE49-F238E27FC236}">
                <a16:creationId xmlns:a16="http://schemas.microsoft.com/office/drawing/2014/main" id="{11480CB4-4609-65D6-0179-CF5618F9072A}"/>
              </a:ext>
            </a:extLst>
          </p:cNvPr>
          <p:cNvSpPr txBox="1"/>
          <p:nvPr/>
        </p:nvSpPr>
        <p:spPr>
          <a:xfrm>
            <a:off x="1043608" y="60686"/>
            <a:ext cx="6840760" cy="830997"/>
          </a:xfrm>
          <a:prstGeom prst="rect">
            <a:avLst/>
          </a:prstGeom>
          <a:noFill/>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sng" strike="noStrike" kern="1200" cap="none" spc="0" normalizeH="0" baseline="0" noProof="0" dirty="0">
                <a:ln>
                  <a:noFill/>
                </a:ln>
                <a:solidFill>
                  <a:srgbClr val="FF0000"/>
                </a:solidFill>
                <a:effectLst/>
                <a:uLnTx/>
                <a:uFillTx/>
                <a:latin typeface="Calibri"/>
                <a:ea typeface="+mn-ea"/>
                <a:cs typeface="+mn-cs"/>
              </a:rPr>
              <a:t>PRESSION TRANSMURALE  et calibre des veines</a:t>
            </a:r>
            <a:r>
              <a:rPr kumimoji="0" lang="fr-FR" sz="2400" b="1" i="0" u="none" strike="noStrike" kern="1200" cap="none" spc="0" normalizeH="0" baseline="0" noProof="0" dirty="0">
                <a:ln>
                  <a:noFill/>
                </a:ln>
                <a:solidFill>
                  <a:prstClr val="black"/>
                </a:solidFill>
                <a:effectLst/>
                <a:uLnTx/>
                <a:uFillTx/>
                <a:latin typeface="Calibri"/>
                <a:ea typeface="+mn-ea"/>
                <a:cs typeface="+mn-cs"/>
              </a:rPr>
              <a:t>						</a:t>
            </a:r>
          </a:p>
        </p:txBody>
      </p:sp>
      <p:sp>
        <p:nvSpPr>
          <p:cNvPr id="2" name="ZoneTexte 1">
            <a:extLst>
              <a:ext uri="{FF2B5EF4-FFF2-40B4-BE49-F238E27FC236}">
                <a16:creationId xmlns:a16="http://schemas.microsoft.com/office/drawing/2014/main" id="{68BC3B0F-4638-A4C2-F3A5-40CC14280E08}"/>
              </a:ext>
            </a:extLst>
          </p:cNvPr>
          <p:cNvSpPr txBox="1"/>
          <p:nvPr/>
        </p:nvSpPr>
        <p:spPr>
          <a:xfrm>
            <a:off x="575810" y="620688"/>
            <a:ext cx="8568190" cy="6093976"/>
          </a:xfrm>
          <a:prstGeom prst="rect">
            <a:avLst/>
          </a:prstGeom>
          <a:noFill/>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strike="noStrike" kern="1200" cap="none" spc="0" normalizeH="0" baseline="0" noProof="0" dirty="0">
                <a:ln>
                  <a:noFill/>
                </a:ln>
                <a:solidFill>
                  <a:srgbClr val="FF0000"/>
                </a:solidFill>
                <a:effectLst/>
                <a:uLnTx/>
                <a:uFillTx/>
                <a:latin typeface="Calibri"/>
                <a:ea typeface="+mn-ea"/>
                <a:cs typeface="+mn-cs"/>
              </a:rPr>
              <a:t>Le calibre des veines augmente quand la PIV augmente:</a:t>
            </a:r>
          </a:p>
          <a:p>
            <a:pPr marL="0" marR="0" lvl="0" indent="0" algn="l" defTabSz="914400" rtl="0" eaLnBrk="1" fontAlgn="auto" latinLnBrk="0" hangingPunct="1">
              <a:lnSpc>
                <a:spcPct val="100000"/>
              </a:lnSpc>
              <a:spcBef>
                <a:spcPct val="50000"/>
              </a:spcBef>
              <a:spcAft>
                <a:spcPts val="0"/>
              </a:spcAft>
              <a:buClrTx/>
              <a:buSzTx/>
              <a:buFontTx/>
              <a:buNone/>
              <a:tabLst/>
              <a:defRPr/>
            </a:pPr>
            <a:r>
              <a:rPr lang="fr-FR" sz="2000" b="1" dirty="0">
                <a:solidFill>
                  <a:srgbClr val="FF0000"/>
                </a:solidFill>
                <a:latin typeface="Calibri"/>
              </a:rPr>
              <a:t>	</a:t>
            </a:r>
            <a:r>
              <a:rPr lang="fr-FR" sz="2000" b="1" dirty="0">
                <a:solidFill>
                  <a:srgbClr val="0070C0"/>
                </a:solidFill>
                <a:latin typeface="Calibri"/>
              </a:rPr>
              <a:t>1- P </a:t>
            </a:r>
            <a:r>
              <a:rPr lang="fr-FR" sz="2000" b="1" dirty="0" err="1">
                <a:solidFill>
                  <a:srgbClr val="0070C0"/>
                </a:solidFill>
                <a:latin typeface="Calibri"/>
              </a:rPr>
              <a:t>hydrosatique</a:t>
            </a:r>
            <a:r>
              <a:rPr lang="fr-FR" sz="2000" b="1" dirty="0">
                <a:solidFill>
                  <a:srgbClr val="0070C0"/>
                </a:solidFill>
                <a:latin typeface="Calibri"/>
              </a:rPr>
              <a:t> gravitationnelle PHG augmente: 					Posture: assis, debout </a:t>
            </a:r>
          </a:p>
          <a:p>
            <a:pPr marL="0" marR="0" lvl="0" indent="0" algn="l" defTabSz="914400" rtl="0" eaLnBrk="1" fontAlgn="auto" latinLnBrk="0" hangingPunct="1">
              <a:lnSpc>
                <a:spcPct val="100000"/>
              </a:lnSpc>
              <a:spcBef>
                <a:spcPct val="50000"/>
              </a:spcBef>
              <a:spcAft>
                <a:spcPts val="0"/>
              </a:spcAft>
              <a:buClrTx/>
              <a:buSzTx/>
              <a:buFontTx/>
              <a:buNone/>
              <a:tabLst/>
              <a:defRPr/>
            </a:pPr>
            <a:r>
              <a:rPr lang="fr-FR" sz="2000" b="1" dirty="0">
                <a:solidFill>
                  <a:srgbClr val="0070C0"/>
                </a:solidFill>
                <a:latin typeface="Calibri"/>
              </a:rPr>
              <a:t>		Absence de fractionnement dynamique de la PHG :FDPHSG			Incontinence valvulaire profonde</a:t>
            </a:r>
          </a:p>
          <a:p>
            <a:pPr marL="0" marR="0" lvl="0" indent="0" algn="l" defTabSz="914400" rtl="0" eaLnBrk="1" fontAlgn="auto" latinLnBrk="0" hangingPunct="1">
              <a:lnSpc>
                <a:spcPct val="100000"/>
              </a:lnSpc>
              <a:spcBef>
                <a:spcPct val="50000"/>
              </a:spcBef>
              <a:spcAft>
                <a:spcPts val="0"/>
              </a:spcAft>
              <a:buClrTx/>
              <a:buSzTx/>
              <a:buFontTx/>
              <a:buNone/>
              <a:tabLst/>
              <a:defRPr/>
            </a:pPr>
            <a:r>
              <a:rPr lang="fr-FR" sz="2000" b="1" dirty="0">
                <a:solidFill>
                  <a:srgbClr val="0070C0"/>
                </a:solidFill>
                <a:latin typeface="Calibri"/>
              </a:rPr>
              <a:t>		 Shunts </a:t>
            </a:r>
            <a:r>
              <a:rPr lang="fr-FR" sz="2000" b="1" dirty="0" err="1">
                <a:solidFill>
                  <a:srgbClr val="0070C0"/>
                </a:solidFill>
                <a:latin typeface="Calibri"/>
              </a:rPr>
              <a:t>veino</a:t>
            </a:r>
            <a:r>
              <a:rPr lang="fr-FR" sz="2000" b="1" dirty="0">
                <a:solidFill>
                  <a:srgbClr val="0070C0"/>
                </a:solidFill>
                <a:latin typeface="Calibri"/>
              </a:rPr>
              <a:t>-veineux superficiels: varices</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strike="noStrike" kern="1200" cap="none" spc="0" normalizeH="0" baseline="0" noProof="0" dirty="0">
                <a:ln>
                  <a:noFill/>
                </a:ln>
                <a:solidFill>
                  <a:srgbClr val="0070C0"/>
                </a:solidFill>
                <a:effectLst/>
                <a:uLnTx/>
                <a:uFillTx/>
                <a:latin typeface="Calibri"/>
                <a:ea typeface="+mn-ea"/>
                <a:cs typeface="+mn-cs"/>
              </a:rPr>
              <a:t>	2 Pression Résiduelle augmente: </a:t>
            </a:r>
          </a:p>
          <a:p>
            <a:pPr marL="0" marR="0" lvl="0" indent="0" algn="l" defTabSz="914400" rtl="0" eaLnBrk="1" fontAlgn="auto" latinLnBrk="0" hangingPunct="1">
              <a:lnSpc>
                <a:spcPct val="100000"/>
              </a:lnSpc>
              <a:spcBef>
                <a:spcPct val="50000"/>
              </a:spcBef>
              <a:spcAft>
                <a:spcPts val="0"/>
              </a:spcAft>
              <a:buClrTx/>
              <a:buSzTx/>
              <a:buFontTx/>
              <a:buNone/>
              <a:tabLst/>
              <a:defRPr/>
            </a:pPr>
            <a:r>
              <a:rPr lang="fr-FR" sz="2000" b="1" dirty="0">
                <a:solidFill>
                  <a:srgbClr val="0070C0"/>
                </a:solidFill>
                <a:latin typeface="Calibri"/>
              </a:rPr>
              <a:t>		Obstacle à l’écoulement: </a:t>
            </a:r>
          </a:p>
          <a:p>
            <a:pPr marL="0" marR="0" lvl="0" indent="0" algn="l" defTabSz="914400" rtl="0" eaLnBrk="1" fontAlgn="auto" latinLnBrk="0" hangingPunct="1">
              <a:lnSpc>
                <a:spcPct val="100000"/>
              </a:lnSpc>
              <a:spcBef>
                <a:spcPct val="50000"/>
              </a:spcBef>
              <a:spcAft>
                <a:spcPts val="0"/>
              </a:spcAft>
              <a:buClrTx/>
              <a:buSzTx/>
              <a:buFontTx/>
              <a:buNone/>
              <a:tabLst/>
              <a:defRPr/>
            </a:pPr>
            <a:r>
              <a:rPr lang="fr-FR" sz="2000" b="1" dirty="0">
                <a:solidFill>
                  <a:srgbClr val="0070C0"/>
                </a:solidFill>
                <a:latin typeface="Calibri"/>
              </a:rPr>
              <a:t>			</a:t>
            </a:r>
            <a:r>
              <a:rPr lang="fr-FR" sz="2000" b="1" dirty="0" err="1">
                <a:solidFill>
                  <a:srgbClr val="0070C0"/>
                </a:solidFill>
                <a:latin typeface="Calibri"/>
              </a:rPr>
              <a:t>Insuff</a:t>
            </a:r>
            <a:r>
              <a:rPr lang="fr-FR" sz="2000" b="1" dirty="0">
                <a:solidFill>
                  <a:srgbClr val="0070C0"/>
                </a:solidFill>
                <a:latin typeface="Calibri"/>
              </a:rPr>
              <a:t>. Cardiaque</a:t>
            </a:r>
          </a:p>
          <a:p>
            <a:pPr marL="0" marR="0" lvl="0" indent="0" algn="l" defTabSz="914400" rtl="0" eaLnBrk="1" fontAlgn="auto" latinLnBrk="0" hangingPunct="1">
              <a:lnSpc>
                <a:spcPct val="100000"/>
              </a:lnSpc>
              <a:spcBef>
                <a:spcPct val="50000"/>
              </a:spcBef>
              <a:spcAft>
                <a:spcPts val="0"/>
              </a:spcAft>
              <a:buClrTx/>
              <a:buSzTx/>
              <a:buFontTx/>
              <a:buNone/>
              <a:tabLst/>
              <a:defRPr/>
            </a:pPr>
            <a:r>
              <a:rPr lang="fr-FR" sz="2000" b="1" dirty="0">
                <a:solidFill>
                  <a:srgbClr val="0070C0"/>
                </a:solidFill>
                <a:latin typeface="Calibri"/>
              </a:rPr>
              <a:t>			Obstacle veineux </a:t>
            </a:r>
          </a:p>
          <a:p>
            <a:pPr marL="0" marR="0" lvl="0" indent="0" algn="l" defTabSz="914400" rtl="0" eaLnBrk="1" fontAlgn="auto" latinLnBrk="0" hangingPunct="1">
              <a:lnSpc>
                <a:spcPct val="100000"/>
              </a:lnSpc>
              <a:spcBef>
                <a:spcPct val="50000"/>
              </a:spcBef>
              <a:spcAft>
                <a:spcPts val="0"/>
              </a:spcAft>
              <a:buClrTx/>
              <a:buSzTx/>
              <a:buFontTx/>
              <a:buNone/>
              <a:tabLst/>
              <a:defRPr/>
            </a:pPr>
            <a:r>
              <a:rPr lang="fr-FR" sz="2000" b="1" dirty="0">
                <a:solidFill>
                  <a:srgbClr val="0070C0"/>
                </a:solidFill>
                <a:latin typeface="Calibri"/>
              </a:rPr>
              <a:t>		Baisse résistances MC</a:t>
            </a:r>
          </a:p>
          <a:p>
            <a:pPr marL="0" marR="0" lvl="0" indent="0" algn="l" defTabSz="914400" rtl="0" eaLnBrk="1" fontAlgn="auto" latinLnBrk="0" hangingPunct="1">
              <a:lnSpc>
                <a:spcPct val="100000"/>
              </a:lnSpc>
              <a:spcBef>
                <a:spcPct val="50000"/>
              </a:spcBef>
              <a:spcAft>
                <a:spcPts val="0"/>
              </a:spcAft>
              <a:buClrTx/>
              <a:buSzTx/>
              <a:buFontTx/>
              <a:buNone/>
              <a:tabLst/>
              <a:defRPr/>
            </a:pPr>
            <a:r>
              <a:rPr lang="fr-FR" sz="2000" b="1" dirty="0">
                <a:solidFill>
                  <a:srgbClr val="0070C0"/>
                </a:solidFill>
                <a:latin typeface="Calibri"/>
              </a:rPr>
              <a:t>			Chaleur</a:t>
            </a:r>
          </a:p>
          <a:p>
            <a:pPr marL="0" marR="0" lvl="0" indent="0" algn="l" defTabSz="914400" rtl="0" eaLnBrk="1" fontAlgn="auto" latinLnBrk="0" hangingPunct="1">
              <a:lnSpc>
                <a:spcPct val="100000"/>
              </a:lnSpc>
              <a:spcBef>
                <a:spcPct val="50000"/>
              </a:spcBef>
              <a:spcAft>
                <a:spcPts val="0"/>
              </a:spcAft>
              <a:buClrTx/>
              <a:buSzTx/>
              <a:buFontTx/>
              <a:buNone/>
              <a:tabLst/>
              <a:defRPr/>
            </a:pPr>
            <a:r>
              <a:rPr lang="fr-FR" sz="2000" b="1" dirty="0">
                <a:solidFill>
                  <a:srgbClr val="0070C0"/>
                </a:solidFill>
                <a:latin typeface="Calibri"/>
              </a:rPr>
              <a:t>			Vasodilatateurs </a:t>
            </a:r>
          </a:p>
          <a:p>
            <a:pPr marL="0" marR="0" lvl="0" indent="0" algn="l" defTabSz="914400" rtl="0" eaLnBrk="1" fontAlgn="auto" latinLnBrk="0" hangingPunct="1">
              <a:lnSpc>
                <a:spcPct val="100000"/>
              </a:lnSpc>
              <a:spcBef>
                <a:spcPct val="50000"/>
              </a:spcBef>
              <a:spcAft>
                <a:spcPts val="0"/>
              </a:spcAft>
              <a:buClrTx/>
              <a:buSzTx/>
              <a:buFontTx/>
              <a:buNone/>
              <a:tabLst/>
              <a:defRPr/>
            </a:pPr>
            <a:r>
              <a:rPr lang="fr-FR" sz="2000" b="1" dirty="0">
                <a:solidFill>
                  <a:srgbClr val="0070C0"/>
                </a:solidFill>
                <a:latin typeface="Calibri"/>
              </a:rPr>
              <a:t>	3- Baisse de la PEV: Altitude </a:t>
            </a:r>
            <a:r>
              <a:rPr lang="fr-FR" sz="2000" b="1" dirty="0">
                <a:solidFill>
                  <a:srgbClr val="FF0000"/>
                </a:solidFill>
                <a:latin typeface="Calibri"/>
              </a:rPr>
              <a:t>	</a:t>
            </a:r>
            <a:endParaRPr kumimoji="0" lang="fr-FR" sz="2000" b="1" i="0" strike="noStrike" kern="1200" cap="none" spc="0" normalizeH="0" baseline="0" noProof="0" dirty="0">
              <a:ln>
                <a:noFill/>
              </a:ln>
              <a:solidFill>
                <a:prstClr val="black"/>
              </a:solidFill>
              <a:effectLst/>
              <a:uLnTx/>
              <a:uFillTx/>
              <a:latin typeface="Calibri"/>
              <a:ea typeface="+mn-ea"/>
              <a:cs typeface="+mn-cs"/>
            </a:endParaRPr>
          </a:p>
        </p:txBody>
      </p:sp>
      <p:grpSp>
        <p:nvGrpSpPr>
          <p:cNvPr id="3" name="Group 18">
            <a:extLst>
              <a:ext uri="{FF2B5EF4-FFF2-40B4-BE49-F238E27FC236}">
                <a16:creationId xmlns:a16="http://schemas.microsoft.com/office/drawing/2014/main" id="{979F50F7-3010-C504-34D2-C2A3152D357F}"/>
              </a:ext>
            </a:extLst>
          </p:cNvPr>
          <p:cNvGrpSpPr>
            <a:grpSpLocks/>
          </p:cNvGrpSpPr>
          <p:nvPr/>
        </p:nvGrpSpPr>
        <p:grpSpPr bwMode="auto">
          <a:xfrm>
            <a:off x="263019" y="1325167"/>
            <a:ext cx="482379" cy="809114"/>
            <a:chOff x="926" y="2352"/>
            <a:chExt cx="452" cy="783"/>
          </a:xfrm>
        </p:grpSpPr>
        <p:sp>
          <p:nvSpPr>
            <p:cNvPr id="4" name="Oval 19">
              <a:extLst>
                <a:ext uri="{FF2B5EF4-FFF2-40B4-BE49-F238E27FC236}">
                  <a16:creationId xmlns:a16="http://schemas.microsoft.com/office/drawing/2014/main" id="{05AC7212-A362-33B3-08D2-EFA5ACB27213}"/>
                </a:ext>
              </a:extLst>
            </p:cNvPr>
            <p:cNvSpPr>
              <a:spLocks noChangeArrowheads="1"/>
            </p:cNvSpPr>
            <p:nvPr/>
          </p:nvSpPr>
          <p:spPr bwMode="auto">
            <a:xfrm>
              <a:off x="1097" y="2352"/>
              <a:ext cx="112" cy="127"/>
            </a:xfrm>
            <a:prstGeom prst="ellipse">
              <a:avLst/>
            </a:prstGeom>
            <a:gradFill rotWithShape="0">
              <a:gsLst>
                <a:gs pos="0">
                  <a:srgbClr val="FFCC99"/>
                </a:gs>
                <a:gs pos="100000">
                  <a:srgbClr val="FFCC99">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5" name="Oval 20">
              <a:extLst>
                <a:ext uri="{FF2B5EF4-FFF2-40B4-BE49-F238E27FC236}">
                  <a16:creationId xmlns:a16="http://schemas.microsoft.com/office/drawing/2014/main" id="{147D666F-8F2E-5CD0-958F-516DC37B29AB}"/>
                </a:ext>
              </a:extLst>
            </p:cNvPr>
            <p:cNvSpPr>
              <a:spLocks noChangeArrowheads="1"/>
            </p:cNvSpPr>
            <p:nvPr/>
          </p:nvSpPr>
          <p:spPr bwMode="auto">
            <a:xfrm rot="1380000">
              <a:off x="1037" y="2753"/>
              <a:ext cx="92" cy="236"/>
            </a:xfrm>
            <a:prstGeom prst="ellipse">
              <a:avLst/>
            </a:prstGeom>
            <a:gradFill rotWithShape="0">
              <a:gsLst>
                <a:gs pos="0">
                  <a:srgbClr val="FFFF00"/>
                </a:gs>
                <a:gs pos="100000">
                  <a:srgbClr val="FFFF00">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6" name="Oval 21">
              <a:extLst>
                <a:ext uri="{FF2B5EF4-FFF2-40B4-BE49-F238E27FC236}">
                  <a16:creationId xmlns:a16="http://schemas.microsoft.com/office/drawing/2014/main" id="{C5AF9B77-9B5B-27B1-E817-41DBA3E20E5B}"/>
                </a:ext>
              </a:extLst>
            </p:cNvPr>
            <p:cNvSpPr>
              <a:spLocks noChangeArrowheads="1"/>
            </p:cNvSpPr>
            <p:nvPr/>
          </p:nvSpPr>
          <p:spPr bwMode="auto">
            <a:xfrm rot="20220000" flipH="1">
              <a:off x="1193" y="2753"/>
              <a:ext cx="81" cy="236"/>
            </a:xfrm>
            <a:prstGeom prst="ellipse">
              <a:avLst/>
            </a:prstGeom>
            <a:gradFill rotWithShape="0">
              <a:gsLst>
                <a:gs pos="0">
                  <a:srgbClr val="FFFF00"/>
                </a:gs>
                <a:gs pos="100000">
                  <a:srgbClr val="FFFF00">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7" name="Oval 22">
              <a:extLst>
                <a:ext uri="{FF2B5EF4-FFF2-40B4-BE49-F238E27FC236}">
                  <a16:creationId xmlns:a16="http://schemas.microsoft.com/office/drawing/2014/main" id="{07DDE907-9956-4DD2-2CDC-EC9DA51D4D6E}"/>
                </a:ext>
              </a:extLst>
            </p:cNvPr>
            <p:cNvSpPr>
              <a:spLocks noChangeArrowheads="1"/>
            </p:cNvSpPr>
            <p:nvPr/>
          </p:nvSpPr>
          <p:spPr bwMode="auto">
            <a:xfrm>
              <a:off x="1005" y="2962"/>
              <a:ext cx="71" cy="15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8" name="Oval 23">
              <a:extLst>
                <a:ext uri="{FF2B5EF4-FFF2-40B4-BE49-F238E27FC236}">
                  <a16:creationId xmlns:a16="http://schemas.microsoft.com/office/drawing/2014/main" id="{CBB7B3CB-B967-6B9F-8284-808A0BD0E6FD}"/>
                </a:ext>
              </a:extLst>
            </p:cNvPr>
            <p:cNvSpPr>
              <a:spLocks noChangeArrowheads="1"/>
            </p:cNvSpPr>
            <p:nvPr/>
          </p:nvSpPr>
          <p:spPr bwMode="auto">
            <a:xfrm>
              <a:off x="1240" y="2962"/>
              <a:ext cx="71" cy="15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9" name="Oval 24">
              <a:extLst>
                <a:ext uri="{FF2B5EF4-FFF2-40B4-BE49-F238E27FC236}">
                  <a16:creationId xmlns:a16="http://schemas.microsoft.com/office/drawing/2014/main" id="{7C1298F1-7CC8-9175-8124-ACD115B1EEE5}"/>
                </a:ext>
              </a:extLst>
            </p:cNvPr>
            <p:cNvSpPr>
              <a:spLocks noChangeArrowheads="1"/>
            </p:cNvSpPr>
            <p:nvPr/>
          </p:nvSpPr>
          <p:spPr bwMode="auto">
            <a:xfrm>
              <a:off x="1254" y="3104"/>
              <a:ext cx="124" cy="31"/>
            </a:xfrm>
            <a:prstGeom prst="ellipse">
              <a:avLst/>
            </a:prstGeom>
            <a:gradFill rotWithShape="0">
              <a:gsLst>
                <a:gs pos="0">
                  <a:srgbClr val="FFFF00">
                    <a:gamma/>
                    <a:shade val="89804"/>
                    <a:invGamma/>
                  </a:srgbClr>
                </a:gs>
                <a:gs pos="50000">
                  <a:srgbClr val="FFFF00"/>
                </a:gs>
                <a:gs pos="100000">
                  <a:srgbClr val="FFFF00">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0" name="Oval 25">
              <a:extLst>
                <a:ext uri="{FF2B5EF4-FFF2-40B4-BE49-F238E27FC236}">
                  <a16:creationId xmlns:a16="http://schemas.microsoft.com/office/drawing/2014/main" id="{ABEE3563-E5D9-A216-4494-5F34D1FE1C31}"/>
                </a:ext>
              </a:extLst>
            </p:cNvPr>
            <p:cNvSpPr>
              <a:spLocks noChangeArrowheads="1"/>
            </p:cNvSpPr>
            <p:nvPr/>
          </p:nvSpPr>
          <p:spPr bwMode="auto">
            <a:xfrm>
              <a:off x="926" y="3094"/>
              <a:ext cx="126" cy="31"/>
            </a:xfrm>
            <a:prstGeom prst="ellipse">
              <a:avLst/>
            </a:prstGeom>
            <a:gradFill rotWithShape="0">
              <a:gsLst>
                <a:gs pos="0">
                  <a:srgbClr val="FFFF00">
                    <a:gamma/>
                    <a:shade val="89804"/>
                    <a:invGamma/>
                  </a:srgbClr>
                </a:gs>
                <a:gs pos="50000">
                  <a:srgbClr val="FFFF00"/>
                </a:gs>
                <a:gs pos="100000">
                  <a:srgbClr val="FFFF00">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1" name="Rectangle 26">
              <a:extLst>
                <a:ext uri="{FF2B5EF4-FFF2-40B4-BE49-F238E27FC236}">
                  <a16:creationId xmlns:a16="http://schemas.microsoft.com/office/drawing/2014/main" id="{B36F9AA0-2953-BF41-5B4D-95B4A54052CD}"/>
                </a:ext>
              </a:extLst>
            </p:cNvPr>
            <p:cNvSpPr>
              <a:spLocks noChangeArrowheads="1"/>
            </p:cNvSpPr>
            <p:nvPr/>
          </p:nvSpPr>
          <p:spPr bwMode="auto">
            <a:xfrm>
              <a:off x="1127" y="2479"/>
              <a:ext cx="49" cy="70"/>
            </a:xfrm>
            <a:prstGeom prst="rect">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2" name="Oval 27">
              <a:extLst>
                <a:ext uri="{FF2B5EF4-FFF2-40B4-BE49-F238E27FC236}">
                  <a16:creationId xmlns:a16="http://schemas.microsoft.com/office/drawing/2014/main" id="{05CCBCFA-630D-843B-7725-36ADCD897834}"/>
                </a:ext>
              </a:extLst>
            </p:cNvPr>
            <p:cNvSpPr>
              <a:spLocks noChangeArrowheads="1"/>
            </p:cNvSpPr>
            <p:nvPr/>
          </p:nvSpPr>
          <p:spPr bwMode="auto">
            <a:xfrm>
              <a:off x="1202" y="2533"/>
              <a:ext cx="75" cy="6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3" name="Oval 28">
              <a:extLst>
                <a:ext uri="{FF2B5EF4-FFF2-40B4-BE49-F238E27FC236}">
                  <a16:creationId xmlns:a16="http://schemas.microsoft.com/office/drawing/2014/main" id="{3F7AD467-E4C1-A0CD-129A-4CC52D04BF16}"/>
                </a:ext>
              </a:extLst>
            </p:cNvPr>
            <p:cNvSpPr>
              <a:spLocks noChangeArrowheads="1"/>
            </p:cNvSpPr>
            <p:nvPr/>
          </p:nvSpPr>
          <p:spPr bwMode="auto">
            <a:xfrm>
              <a:off x="1039" y="2524"/>
              <a:ext cx="74" cy="6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4" name="Oval 29">
              <a:extLst>
                <a:ext uri="{FF2B5EF4-FFF2-40B4-BE49-F238E27FC236}">
                  <a16:creationId xmlns:a16="http://schemas.microsoft.com/office/drawing/2014/main" id="{2D5DB745-D1DA-421C-DDB7-BC8F287F5DCE}"/>
                </a:ext>
              </a:extLst>
            </p:cNvPr>
            <p:cNvSpPr>
              <a:spLocks noChangeArrowheads="1"/>
            </p:cNvSpPr>
            <p:nvPr/>
          </p:nvSpPr>
          <p:spPr bwMode="auto">
            <a:xfrm rot="2400000">
              <a:off x="1001" y="2528"/>
              <a:ext cx="57" cy="14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5" name="Oval 30">
              <a:extLst>
                <a:ext uri="{FF2B5EF4-FFF2-40B4-BE49-F238E27FC236}">
                  <a16:creationId xmlns:a16="http://schemas.microsoft.com/office/drawing/2014/main" id="{17C63C89-7C78-F31A-2487-CEF46B81EF5B}"/>
                </a:ext>
              </a:extLst>
            </p:cNvPr>
            <p:cNvSpPr>
              <a:spLocks noChangeArrowheads="1"/>
            </p:cNvSpPr>
            <p:nvPr/>
          </p:nvSpPr>
          <p:spPr bwMode="auto">
            <a:xfrm rot="19200000" flipH="1">
              <a:off x="1257" y="2538"/>
              <a:ext cx="56" cy="147"/>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6" name="Oval 31">
              <a:extLst>
                <a:ext uri="{FF2B5EF4-FFF2-40B4-BE49-F238E27FC236}">
                  <a16:creationId xmlns:a16="http://schemas.microsoft.com/office/drawing/2014/main" id="{80295B61-857A-4728-CBA3-B393ADF39F5F}"/>
                </a:ext>
              </a:extLst>
            </p:cNvPr>
            <p:cNvSpPr>
              <a:spLocks noChangeArrowheads="1"/>
            </p:cNvSpPr>
            <p:nvPr/>
          </p:nvSpPr>
          <p:spPr bwMode="auto">
            <a:xfrm>
              <a:off x="1009" y="2946"/>
              <a:ext cx="32" cy="42"/>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7" name="Oval 32">
              <a:extLst>
                <a:ext uri="{FF2B5EF4-FFF2-40B4-BE49-F238E27FC236}">
                  <a16:creationId xmlns:a16="http://schemas.microsoft.com/office/drawing/2014/main" id="{AF40B0E8-E61D-C014-79C7-89CF2310B174}"/>
                </a:ext>
              </a:extLst>
            </p:cNvPr>
            <p:cNvSpPr>
              <a:spLocks noChangeArrowheads="1"/>
            </p:cNvSpPr>
            <p:nvPr/>
          </p:nvSpPr>
          <p:spPr bwMode="auto">
            <a:xfrm>
              <a:off x="1274" y="2937"/>
              <a:ext cx="33" cy="4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8" name="Oval 33">
              <a:extLst>
                <a:ext uri="{FF2B5EF4-FFF2-40B4-BE49-F238E27FC236}">
                  <a16:creationId xmlns:a16="http://schemas.microsoft.com/office/drawing/2014/main" id="{778A3F0F-ECC8-1AA6-6F3C-0EEA83690E89}"/>
                </a:ext>
              </a:extLst>
            </p:cNvPr>
            <p:cNvSpPr>
              <a:spLocks noChangeArrowheads="1"/>
            </p:cNvSpPr>
            <p:nvPr/>
          </p:nvSpPr>
          <p:spPr bwMode="auto">
            <a:xfrm>
              <a:off x="964" y="2637"/>
              <a:ext cx="41" cy="139"/>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9" name="Oval 34">
              <a:extLst>
                <a:ext uri="{FF2B5EF4-FFF2-40B4-BE49-F238E27FC236}">
                  <a16:creationId xmlns:a16="http://schemas.microsoft.com/office/drawing/2014/main" id="{88C2ED02-935B-B0D0-6333-2780D7638776}"/>
                </a:ext>
              </a:extLst>
            </p:cNvPr>
            <p:cNvSpPr>
              <a:spLocks noChangeArrowheads="1"/>
            </p:cNvSpPr>
            <p:nvPr/>
          </p:nvSpPr>
          <p:spPr bwMode="auto">
            <a:xfrm>
              <a:off x="1289" y="2621"/>
              <a:ext cx="40" cy="137"/>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20" name="Oval 35">
              <a:extLst>
                <a:ext uri="{FF2B5EF4-FFF2-40B4-BE49-F238E27FC236}">
                  <a16:creationId xmlns:a16="http://schemas.microsoft.com/office/drawing/2014/main" id="{06644C27-E6E2-C1EB-9015-555AA45CBBCE}"/>
                </a:ext>
              </a:extLst>
            </p:cNvPr>
            <p:cNvSpPr>
              <a:spLocks noChangeArrowheads="1"/>
            </p:cNvSpPr>
            <p:nvPr/>
          </p:nvSpPr>
          <p:spPr bwMode="auto">
            <a:xfrm>
              <a:off x="977" y="2769"/>
              <a:ext cx="13" cy="71"/>
            </a:xfrm>
            <a:prstGeom prst="ellipse">
              <a:avLst/>
            </a:prstGeom>
            <a:solidFill>
              <a:sysClr val="window" lastClr="FFFFFF"/>
            </a:soli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21" name="Oval 36">
              <a:extLst>
                <a:ext uri="{FF2B5EF4-FFF2-40B4-BE49-F238E27FC236}">
                  <a16:creationId xmlns:a16="http://schemas.microsoft.com/office/drawing/2014/main" id="{0F661B6D-4767-AD09-82AC-26C81F39CA20}"/>
                </a:ext>
              </a:extLst>
            </p:cNvPr>
            <p:cNvSpPr>
              <a:spLocks noChangeArrowheads="1"/>
            </p:cNvSpPr>
            <p:nvPr/>
          </p:nvSpPr>
          <p:spPr bwMode="auto">
            <a:xfrm>
              <a:off x="1302" y="2743"/>
              <a:ext cx="14" cy="71"/>
            </a:xfrm>
            <a:prstGeom prst="ellipse">
              <a:avLst/>
            </a:prstGeom>
            <a:solidFill>
              <a:sysClr val="window" lastClr="FFFFFF"/>
            </a:soli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22" name="Oval 37">
              <a:extLst>
                <a:ext uri="{FF2B5EF4-FFF2-40B4-BE49-F238E27FC236}">
                  <a16:creationId xmlns:a16="http://schemas.microsoft.com/office/drawing/2014/main" id="{75976689-9D88-B014-A754-839B6EBC05CA}"/>
                </a:ext>
              </a:extLst>
            </p:cNvPr>
            <p:cNvSpPr>
              <a:spLocks noChangeArrowheads="1"/>
            </p:cNvSpPr>
            <p:nvPr/>
          </p:nvSpPr>
          <p:spPr bwMode="auto">
            <a:xfrm>
              <a:off x="1142" y="2415"/>
              <a:ext cx="33" cy="31"/>
            </a:xfrm>
            <a:prstGeom prst="ellipse">
              <a:avLst/>
            </a:prstGeom>
            <a:solidFill>
              <a:srgbClr val="FF3300"/>
            </a:soli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23" name="Oval 38">
              <a:extLst>
                <a:ext uri="{FF2B5EF4-FFF2-40B4-BE49-F238E27FC236}">
                  <a16:creationId xmlns:a16="http://schemas.microsoft.com/office/drawing/2014/main" id="{523D77B0-D0AC-BD20-6F51-266853EECA90}"/>
                </a:ext>
              </a:extLst>
            </p:cNvPr>
            <p:cNvSpPr>
              <a:spLocks noChangeArrowheads="1"/>
            </p:cNvSpPr>
            <p:nvPr/>
          </p:nvSpPr>
          <p:spPr bwMode="auto">
            <a:xfrm>
              <a:off x="1065" y="2549"/>
              <a:ext cx="185" cy="276"/>
            </a:xfrm>
            <a:prstGeom prst="ellipse">
              <a:avLst/>
            </a:prstGeom>
            <a:gradFill rotWithShape="0">
              <a:gsLst>
                <a:gs pos="0">
                  <a:srgbClr val="FFFF00"/>
                </a:gs>
                <a:gs pos="100000">
                  <a:srgbClr val="FFFF00">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grpSp>
      <p:grpSp>
        <p:nvGrpSpPr>
          <p:cNvPr id="24" name="Groupe 23">
            <a:extLst>
              <a:ext uri="{FF2B5EF4-FFF2-40B4-BE49-F238E27FC236}">
                <a16:creationId xmlns:a16="http://schemas.microsoft.com/office/drawing/2014/main" id="{FC2A81AB-BA39-6D30-85CF-1B94C67FFC00}"/>
              </a:ext>
            </a:extLst>
          </p:cNvPr>
          <p:cNvGrpSpPr/>
          <p:nvPr/>
        </p:nvGrpSpPr>
        <p:grpSpPr>
          <a:xfrm>
            <a:off x="985890" y="1374234"/>
            <a:ext cx="415491" cy="709946"/>
            <a:chOff x="4386845" y="980029"/>
            <a:chExt cx="2318755" cy="3896771"/>
          </a:xfrm>
        </p:grpSpPr>
        <p:sp>
          <p:nvSpPr>
            <p:cNvPr id="25" name="Rectangle 24">
              <a:extLst>
                <a:ext uri="{FF2B5EF4-FFF2-40B4-BE49-F238E27FC236}">
                  <a16:creationId xmlns:a16="http://schemas.microsoft.com/office/drawing/2014/main" id="{CA20BDCF-28C2-7959-3806-CAEB88AF7B5B}"/>
                </a:ext>
              </a:extLst>
            </p:cNvPr>
            <p:cNvSpPr/>
            <p:nvPr/>
          </p:nvSpPr>
          <p:spPr>
            <a:xfrm>
              <a:off x="4648200" y="3962400"/>
              <a:ext cx="1066800" cy="914400"/>
            </a:xfrm>
            <a:prstGeom prst="rect">
              <a:avLst/>
            </a:prstGeom>
            <a:solidFill>
              <a:sysClr val="windowText" lastClr="000000"/>
            </a:solidFill>
            <a:ln w="25400" cap="flat" cmpd="sng" algn="ctr">
              <a:solidFill>
                <a:srgbClr val="4F81BD">
                  <a:shade val="50000"/>
                </a:srgbClr>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fr-FR" sz="3200" b="0" i="0" u="none" strike="noStrike" kern="0" cap="none" spc="0" normalizeH="0" baseline="0" noProof="0">
                <a:ln>
                  <a:noFill/>
                </a:ln>
                <a:solidFill>
                  <a:prstClr val="white"/>
                </a:solidFill>
                <a:effectLst/>
                <a:uLnTx/>
                <a:uFillTx/>
              </a:endParaRPr>
            </a:p>
          </p:txBody>
        </p:sp>
        <p:grpSp>
          <p:nvGrpSpPr>
            <p:cNvPr id="26" name="Groupe 24">
              <a:extLst>
                <a:ext uri="{FF2B5EF4-FFF2-40B4-BE49-F238E27FC236}">
                  <a16:creationId xmlns:a16="http://schemas.microsoft.com/office/drawing/2014/main" id="{E8A41341-E7C7-A4AB-A4C5-42535E844F90}"/>
                </a:ext>
              </a:extLst>
            </p:cNvPr>
            <p:cNvGrpSpPr/>
            <p:nvPr/>
          </p:nvGrpSpPr>
          <p:grpSpPr>
            <a:xfrm>
              <a:off x="4386845" y="980029"/>
              <a:ext cx="2318755" cy="3820571"/>
              <a:chOff x="4806055" y="2161602"/>
              <a:chExt cx="941945" cy="1808880"/>
            </a:xfrm>
          </p:grpSpPr>
          <p:sp>
            <p:nvSpPr>
              <p:cNvPr id="27" name="Oval 105" descr="blanc)">
                <a:extLst>
                  <a:ext uri="{FF2B5EF4-FFF2-40B4-BE49-F238E27FC236}">
                    <a16:creationId xmlns:a16="http://schemas.microsoft.com/office/drawing/2014/main" id="{80B860E5-6154-73E4-89B4-61D546445000}"/>
                  </a:ext>
                </a:extLst>
              </p:cNvPr>
              <p:cNvSpPr>
                <a:spLocks noChangeArrowheads="1"/>
              </p:cNvSpPr>
              <p:nvPr/>
            </p:nvSpPr>
            <p:spPr bwMode="auto">
              <a:xfrm>
                <a:off x="5085522" y="2718534"/>
                <a:ext cx="198783" cy="246659"/>
              </a:xfrm>
              <a:prstGeom prst="ellipse">
                <a:avLst/>
              </a:prstGeom>
              <a:pattFill prst="dkHorz">
                <a:fgClr>
                  <a:srgbClr val="4F81BD"/>
                </a:fgClr>
                <a:bgClr>
                  <a:sysClr val="window" lastClr="FFFFFF"/>
                </a:bgClr>
              </a:patt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28" name="Oval 113">
                <a:extLst>
                  <a:ext uri="{FF2B5EF4-FFF2-40B4-BE49-F238E27FC236}">
                    <a16:creationId xmlns:a16="http://schemas.microsoft.com/office/drawing/2014/main" id="{5CB2BE06-0E26-85C2-7B0F-8D48DC3D65B9}"/>
                  </a:ext>
                </a:extLst>
              </p:cNvPr>
              <p:cNvSpPr>
                <a:spLocks noChangeArrowheads="1"/>
              </p:cNvSpPr>
              <p:nvPr/>
            </p:nvSpPr>
            <p:spPr bwMode="auto">
              <a:xfrm>
                <a:off x="4936434" y="2161602"/>
                <a:ext cx="318052" cy="394654"/>
              </a:xfrm>
              <a:prstGeom prst="ellipse">
                <a:avLst/>
              </a:prstGeom>
              <a:gradFill rotWithShape="0">
                <a:gsLst>
                  <a:gs pos="0">
                    <a:srgbClr val="FFCC99"/>
                  </a:gs>
                  <a:gs pos="100000">
                    <a:srgbClr val="FFCC99">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29" name="Oval 114">
                <a:extLst>
                  <a:ext uri="{FF2B5EF4-FFF2-40B4-BE49-F238E27FC236}">
                    <a16:creationId xmlns:a16="http://schemas.microsoft.com/office/drawing/2014/main" id="{971E4791-D2C5-C0E2-22F6-29B282267C54}"/>
                  </a:ext>
                </a:extLst>
              </p:cNvPr>
              <p:cNvSpPr>
                <a:spLocks noChangeArrowheads="1"/>
              </p:cNvSpPr>
              <p:nvPr/>
            </p:nvSpPr>
            <p:spPr bwMode="auto">
              <a:xfrm>
                <a:off x="4853609" y="2683297"/>
                <a:ext cx="513522" cy="849212"/>
              </a:xfrm>
              <a:prstGeom prst="ellipse">
                <a:avLst/>
              </a:prstGeom>
              <a:gradFill rotWithShape="0">
                <a:gsLst>
                  <a:gs pos="0">
                    <a:srgbClr val="0000FF"/>
                  </a:gs>
                  <a:gs pos="100000">
                    <a:srgbClr val="0000FF">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0" name="Rectangle 115">
                <a:extLst>
                  <a:ext uri="{FF2B5EF4-FFF2-40B4-BE49-F238E27FC236}">
                    <a16:creationId xmlns:a16="http://schemas.microsoft.com/office/drawing/2014/main" id="{B464760B-CF9B-8322-5251-B27651EE8FDC}"/>
                  </a:ext>
                </a:extLst>
              </p:cNvPr>
              <p:cNvSpPr>
                <a:spLocks noChangeArrowheads="1"/>
              </p:cNvSpPr>
              <p:nvPr/>
            </p:nvSpPr>
            <p:spPr bwMode="auto">
              <a:xfrm>
                <a:off x="5035826" y="2542349"/>
                <a:ext cx="112643" cy="183232"/>
              </a:xfrm>
              <a:prstGeom prst="rect">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1" name="Oval 116">
                <a:extLst>
                  <a:ext uri="{FF2B5EF4-FFF2-40B4-BE49-F238E27FC236}">
                    <a16:creationId xmlns:a16="http://schemas.microsoft.com/office/drawing/2014/main" id="{B13AE4C3-8DC0-4F3B-8151-975BFE60C361}"/>
                  </a:ext>
                </a:extLst>
              </p:cNvPr>
              <p:cNvSpPr>
                <a:spLocks noChangeArrowheads="1"/>
              </p:cNvSpPr>
              <p:nvPr/>
            </p:nvSpPr>
            <p:spPr bwMode="auto">
              <a:xfrm rot="16200000" flipH="1">
                <a:off x="5039989" y="3203296"/>
                <a:ext cx="340924" cy="542397"/>
              </a:xfrm>
              <a:prstGeom prst="ellipse">
                <a:avLst/>
              </a:prstGeom>
              <a:gradFill rotWithShape="0">
                <a:gsLst>
                  <a:gs pos="0">
                    <a:srgbClr val="0000FF"/>
                  </a:gs>
                  <a:gs pos="100000">
                    <a:srgbClr val="0000FF">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2" name="Oval 117">
                <a:extLst>
                  <a:ext uri="{FF2B5EF4-FFF2-40B4-BE49-F238E27FC236}">
                    <a16:creationId xmlns:a16="http://schemas.microsoft.com/office/drawing/2014/main" id="{10029804-825B-0E74-34A5-93ABFABA5E79}"/>
                  </a:ext>
                </a:extLst>
              </p:cNvPr>
              <p:cNvSpPr>
                <a:spLocks noChangeArrowheads="1"/>
              </p:cNvSpPr>
              <p:nvPr/>
            </p:nvSpPr>
            <p:spPr bwMode="auto">
              <a:xfrm>
                <a:off x="5333869" y="3466592"/>
                <a:ext cx="202096" cy="489794"/>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3" name="Oval 118">
                <a:extLst>
                  <a:ext uri="{FF2B5EF4-FFF2-40B4-BE49-F238E27FC236}">
                    <a16:creationId xmlns:a16="http://schemas.microsoft.com/office/drawing/2014/main" id="{45AC77E6-4C0A-7491-2D79-BAD7C2C6FD9B}"/>
                  </a:ext>
                </a:extLst>
              </p:cNvPr>
              <p:cNvSpPr>
                <a:spLocks noChangeArrowheads="1"/>
              </p:cNvSpPr>
              <p:nvPr/>
            </p:nvSpPr>
            <p:spPr bwMode="auto">
              <a:xfrm>
                <a:off x="5403443" y="3875342"/>
                <a:ext cx="344557" cy="95140"/>
              </a:xfrm>
              <a:prstGeom prst="ellipse">
                <a:avLst/>
              </a:prstGeom>
              <a:gradFill rotWithShape="0">
                <a:gsLst>
                  <a:gs pos="0">
                    <a:srgbClr val="0000FF"/>
                  </a:gs>
                  <a:gs pos="100000">
                    <a:srgbClr val="0000FF">
                      <a:gamma/>
                      <a:shade val="89804"/>
                      <a:invGamma/>
                    </a:srgbClr>
                  </a:gs>
                </a:gsLst>
                <a:path path="shape">
                  <a:fillToRect l="50000" t="50000" r="50000" b="50000"/>
                </a:path>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4" name="Oval 119">
                <a:extLst>
                  <a:ext uri="{FF2B5EF4-FFF2-40B4-BE49-F238E27FC236}">
                    <a16:creationId xmlns:a16="http://schemas.microsoft.com/office/drawing/2014/main" id="{01792C48-9F32-74C0-BA50-1617ABCA0B94}"/>
                  </a:ext>
                </a:extLst>
              </p:cNvPr>
              <p:cNvSpPr>
                <a:spLocks noChangeArrowheads="1"/>
              </p:cNvSpPr>
              <p:nvPr/>
            </p:nvSpPr>
            <p:spPr bwMode="auto">
              <a:xfrm>
                <a:off x="5433261" y="3420784"/>
                <a:ext cx="89452" cy="123329"/>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5" name="Oval 120">
                <a:extLst>
                  <a:ext uri="{FF2B5EF4-FFF2-40B4-BE49-F238E27FC236}">
                    <a16:creationId xmlns:a16="http://schemas.microsoft.com/office/drawing/2014/main" id="{9EDC2E76-1CAC-6358-4E1A-E838C64EA13E}"/>
                  </a:ext>
                </a:extLst>
              </p:cNvPr>
              <p:cNvSpPr>
                <a:spLocks noChangeArrowheads="1"/>
              </p:cNvSpPr>
              <p:nvPr/>
            </p:nvSpPr>
            <p:spPr bwMode="auto">
              <a:xfrm>
                <a:off x="4830417" y="2753771"/>
                <a:ext cx="198783" cy="186756"/>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grpSp>
            <p:nvGrpSpPr>
              <p:cNvPr id="36" name="Groupe 247">
                <a:extLst>
                  <a:ext uri="{FF2B5EF4-FFF2-40B4-BE49-F238E27FC236}">
                    <a16:creationId xmlns:a16="http://schemas.microsoft.com/office/drawing/2014/main" id="{ED027E29-5AFE-7626-F894-BE4200DB44FC}"/>
                  </a:ext>
                </a:extLst>
              </p:cNvPr>
              <p:cNvGrpSpPr/>
              <p:nvPr/>
            </p:nvGrpSpPr>
            <p:grpSpPr>
              <a:xfrm rot="19154428">
                <a:off x="4806055" y="2749825"/>
                <a:ext cx="286594" cy="647435"/>
                <a:chOff x="4657023" y="2741375"/>
                <a:chExt cx="213984" cy="792962"/>
              </a:xfrm>
            </p:grpSpPr>
            <p:sp>
              <p:nvSpPr>
                <p:cNvPr id="38" name="Oval 121">
                  <a:extLst>
                    <a:ext uri="{FF2B5EF4-FFF2-40B4-BE49-F238E27FC236}">
                      <a16:creationId xmlns:a16="http://schemas.microsoft.com/office/drawing/2014/main" id="{E42400F5-33EA-4E75-6A2D-DE4D616006C9}"/>
                    </a:ext>
                  </a:extLst>
                </p:cNvPr>
                <p:cNvSpPr>
                  <a:spLocks noChangeArrowheads="1"/>
                </p:cNvSpPr>
                <p:nvPr/>
              </p:nvSpPr>
              <p:spPr bwMode="auto">
                <a:xfrm rot="2400000">
                  <a:off x="4715294" y="2741375"/>
                  <a:ext cx="155713" cy="45808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9" name="Oval 122">
                  <a:extLst>
                    <a:ext uri="{FF2B5EF4-FFF2-40B4-BE49-F238E27FC236}">
                      <a16:creationId xmlns:a16="http://schemas.microsoft.com/office/drawing/2014/main" id="{7399BB09-4101-C769-8071-C38815141A1C}"/>
                    </a:ext>
                  </a:extLst>
                </p:cNvPr>
                <p:cNvSpPr>
                  <a:spLocks noChangeArrowheads="1"/>
                </p:cNvSpPr>
                <p:nvPr/>
              </p:nvSpPr>
              <p:spPr bwMode="auto">
                <a:xfrm>
                  <a:off x="4657023" y="3107969"/>
                  <a:ext cx="112643" cy="42636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grpSp>
          <p:sp>
            <p:nvSpPr>
              <p:cNvPr id="37" name="Oval 124">
                <a:extLst>
                  <a:ext uri="{FF2B5EF4-FFF2-40B4-BE49-F238E27FC236}">
                    <a16:creationId xmlns:a16="http://schemas.microsoft.com/office/drawing/2014/main" id="{0AA971D1-B1BF-90F9-54F7-6F2BEC55D504}"/>
                  </a:ext>
                </a:extLst>
              </p:cNvPr>
              <p:cNvSpPr>
                <a:spLocks noChangeArrowheads="1"/>
              </p:cNvSpPr>
              <p:nvPr/>
            </p:nvSpPr>
            <p:spPr bwMode="auto">
              <a:xfrm>
                <a:off x="5208104" y="2299214"/>
                <a:ext cx="145774" cy="63427"/>
              </a:xfrm>
              <a:prstGeom prst="ellipse">
                <a:avLst/>
              </a:prstGeom>
              <a:solidFill>
                <a:srgbClr val="FF3300"/>
              </a:soli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grpSp>
      </p:grpSp>
      <p:pic>
        <p:nvPicPr>
          <p:cNvPr id="106" name="Image 105">
            <a:extLst>
              <a:ext uri="{FF2B5EF4-FFF2-40B4-BE49-F238E27FC236}">
                <a16:creationId xmlns:a16="http://schemas.microsoft.com/office/drawing/2014/main" id="{6D4BAEBB-C048-95D7-E4A7-6A32E93B83A1}"/>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29899" y="3879604"/>
            <a:ext cx="1769292" cy="1816199"/>
          </a:xfrm>
          <a:prstGeom prst="rect">
            <a:avLst/>
          </a:prstGeom>
          <a:noFill/>
        </p:spPr>
      </p:pic>
      <p:grpSp>
        <p:nvGrpSpPr>
          <p:cNvPr id="159" name="Groupe 158">
            <a:extLst>
              <a:ext uri="{FF2B5EF4-FFF2-40B4-BE49-F238E27FC236}">
                <a16:creationId xmlns:a16="http://schemas.microsoft.com/office/drawing/2014/main" id="{04574B40-08AA-C4E1-40C0-2568C50B448C}"/>
              </a:ext>
            </a:extLst>
          </p:cNvPr>
          <p:cNvGrpSpPr/>
          <p:nvPr/>
        </p:nvGrpSpPr>
        <p:grpSpPr>
          <a:xfrm>
            <a:off x="306011" y="2215105"/>
            <a:ext cx="532875" cy="916216"/>
            <a:chOff x="1324948" y="2262831"/>
            <a:chExt cx="532875" cy="916216"/>
          </a:xfrm>
        </p:grpSpPr>
        <p:grpSp>
          <p:nvGrpSpPr>
            <p:cNvPr id="115" name="Group 104">
              <a:extLst>
                <a:ext uri="{FF2B5EF4-FFF2-40B4-BE49-F238E27FC236}">
                  <a16:creationId xmlns:a16="http://schemas.microsoft.com/office/drawing/2014/main" id="{AE744C8B-A59D-49A5-469C-DB4E0CA84916}"/>
                </a:ext>
              </a:extLst>
            </p:cNvPr>
            <p:cNvGrpSpPr>
              <a:grpSpLocks/>
            </p:cNvGrpSpPr>
            <p:nvPr/>
          </p:nvGrpSpPr>
          <p:grpSpPr bwMode="auto">
            <a:xfrm>
              <a:off x="1391557" y="2262831"/>
              <a:ext cx="466266" cy="916216"/>
              <a:chOff x="1595" y="2394"/>
              <a:chExt cx="414" cy="687"/>
            </a:xfrm>
          </p:grpSpPr>
          <p:sp>
            <p:nvSpPr>
              <p:cNvPr id="119" name="Oval 105" descr="blanc)">
                <a:extLst>
                  <a:ext uri="{FF2B5EF4-FFF2-40B4-BE49-F238E27FC236}">
                    <a16:creationId xmlns:a16="http://schemas.microsoft.com/office/drawing/2014/main" id="{90DFF4EC-CEC9-F2CB-768E-B7901CBB6404}"/>
                  </a:ext>
                </a:extLst>
              </p:cNvPr>
              <p:cNvSpPr>
                <a:spLocks noChangeArrowheads="1"/>
              </p:cNvSpPr>
              <p:nvPr/>
            </p:nvSpPr>
            <p:spPr bwMode="auto">
              <a:xfrm>
                <a:off x="1750" y="2555"/>
                <a:ext cx="60" cy="70"/>
              </a:xfrm>
              <a:prstGeom prst="ellipse">
                <a:avLst/>
              </a:prstGeom>
              <a:pattFill prst="dkHorz">
                <a:fgClr>
                  <a:srgbClr val="4472C4"/>
                </a:fgClr>
                <a:bgClr>
                  <a:sysClr val="window" lastClr="FFFFFF"/>
                </a:bgClr>
              </a:patt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0" name="Oval 106">
                <a:extLst>
                  <a:ext uri="{FF2B5EF4-FFF2-40B4-BE49-F238E27FC236}">
                    <a16:creationId xmlns:a16="http://schemas.microsoft.com/office/drawing/2014/main" id="{01C46FC0-21C8-0B27-D439-633256421C03}"/>
                  </a:ext>
                </a:extLst>
              </p:cNvPr>
              <p:cNvSpPr>
                <a:spLocks noChangeArrowheads="1"/>
              </p:cNvSpPr>
              <p:nvPr/>
            </p:nvSpPr>
            <p:spPr bwMode="auto">
              <a:xfrm rot="18600000">
                <a:off x="1799" y="2563"/>
                <a:ext cx="39" cy="122"/>
              </a:xfrm>
              <a:prstGeom prst="ellipse">
                <a:avLst/>
              </a:prstGeom>
              <a:gradFill rotWithShape="0">
                <a:gsLst>
                  <a:gs pos="0">
                    <a:srgbClr val="0563C1">
                      <a:gamma/>
                      <a:shade val="89804"/>
                      <a:invGamma/>
                    </a:srgbClr>
                  </a:gs>
                  <a:gs pos="50000">
                    <a:srgbClr val="0563C1"/>
                  </a:gs>
                  <a:gs pos="100000">
                    <a:srgbClr val="0563C1">
                      <a:gamma/>
                      <a:shade val="89804"/>
                      <a:invGamma/>
                    </a:srgbClr>
                  </a:gs>
                </a:gsLst>
                <a:lin ang="5400000" scaled="1"/>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1" name="Oval 107">
                <a:extLst>
                  <a:ext uri="{FF2B5EF4-FFF2-40B4-BE49-F238E27FC236}">
                    <a16:creationId xmlns:a16="http://schemas.microsoft.com/office/drawing/2014/main" id="{6DC96199-14CD-4871-61DE-A426A88FB2B2}"/>
                  </a:ext>
                </a:extLst>
              </p:cNvPr>
              <p:cNvSpPr>
                <a:spLocks noChangeArrowheads="1"/>
              </p:cNvSpPr>
              <p:nvPr/>
            </p:nvSpPr>
            <p:spPr bwMode="auto">
              <a:xfrm>
                <a:off x="1831" y="2624"/>
                <a:ext cx="121" cy="34"/>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2" name="Oval 108" descr="blanc)">
                <a:extLst>
                  <a:ext uri="{FF2B5EF4-FFF2-40B4-BE49-F238E27FC236}">
                    <a16:creationId xmlns:a16="http://schemas.microsoft.com/office/drawing/2014/main" id="{1D477D2C-4876-2C85-E9C3-783B0E07BA94}"/>
                  </a:ext>
                </a:extLst>
              </p:cNvPr>
              <p:cNvSpPr>
                <a:spLocks noChangeArrowheads="1"/>
              </p:cNvSpPr>
              <p:nvPr/>
            </p:nvSpPr>
            <p:spPr bwMode="auto">
              <a:xfrm>
                <a:off x="1947" y="2637"/>
                <a:ext cx="62" cy="8"/>
              </a:xfrm>
              <a:prstGeom prst="ellipse">
                <a:avLst/>
              </a:prstGeom>
              <a:pattFill prst="dkHorz">
                <a:fgClr>
                  <a:srgbClr val="4472C4"/>
                </a:fgClr>
                <a:bgClr>
                  <a:sysClr val="window" lastClr="FFFFFF"/>
                </a:bgClr>
              </a:patt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3" name="Oval 109">
                <a:extLst>
                  <a:ext uri="{FF2B5EF4-FFF2-40B4-BE49-F238E27FC236}">
                    <a16:creationId xmlns:a16="http://schemas.microsoft.com/office/drawing/2014/main" id="{B8AB7075-9EB6-9FC9-46EB-6019775790BA}"/>
                  </a:ext>
                </a:extLst>
              </p:cNvPr>
              <p:cNvSpPr>
                <a:spLocks noChangeArrowheads="1"/>
              </p:cNvSpPr>
              <p:nvPr/>
            </p:nvSpPr>
            <p:spPr bwMode="auto">
              <a:xfrm rot="1740000" flipH="1">
                <a:off x="1725" y="2736"/>
                <a:ext cx="70" cy="207"/>
              </a:xfrm>
              <a:prstGeom prst="ellipse">
                <a:avLst/>
              </a:prstGeom>
              <a:gradFill rotWithShape="0">
                <a:gsLst>
                  <a:gs pos="0">
                    <a:srgbClr val="0563C1"/>
                  </a:gs>
                  <a:gs pos="100000">
                    <a:srgbClr val="0563C1">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4" name="Oval 110">
                <a:extLst>
                  <a:ext uri="{FF2B5EF4-FFF2-40B4-BE49-F238E27FC236}">
                    <a16:creationId xmlns:a16="http://schemas.microsoft.com/office/drawing/2014/main" id="{F3CEED84-AA7E-03C6-EC7B-E2A1DB80C271}"/>
                  </a:ext>
                </a:extLst>
              </p:cNvPr>
              <p:cNvSpPr>
                <a:spLocks noChangeArrowheads="1"/>
              </p:cNvSpPr>
              <p:nvPr/>
            </p:nvSpPr>
            <p:spPr bwMode="auto">
              <a:xfrm rot="3120000">
                <a:off x="1634" y="2889"/>
                <a:ext cx="61" cy="140"/>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5" name="Oval 111">
                <a:extLst>
                  <a:ext uri="{FF2B5EF4-FFF2-40B4-BE49-F238E27FC236}">
                    <a16:creationId xmlns:a16="http://schemas.microsoft.com/office/drawing/2014/main" id="{76590F38-DBB1-8B37-6FE8-0FDB8F8C452D}"/>
                  </a:ext>
                </a:extLst>
              </p:cNvPr>
              <p:cNvSpPr>
                <a:spLocks noChangeArrowheads="1"/>
              </p:cNvSpPr>
              <p:nvPr/>
            </p:nvSpPr>
            <p:spPr bwMode="auto">
              <a:xfrm rot="3120000">
                <a:off x="1579" y="3015"/>
                <a:ext cx="105" cy="27"/>
              </a:xfrm>
              <a:prstGeom prst="ellipse">
                <a:avLst/>
              </a:prstGeom>
              <a:gradFill rotWithShape="0">
                <a:gsLst>
                  <a:gs pos="0">
                    <a:srgbClr val="0563C1"/>
                  </a:gs>
                  <a:gs pos="100000">
                    <a:srgbClr val="0563C1">
                      <a:gamma/>
                      <a:shade val="89804"/>
                      <a:invGamma/>
                    </a:srgbClr>
                  </a:gs>
                </a:gsLst>
                <a:path path="shape">
                  <a:fillToRect l="50000" t="50000" r="50000" b="50000"/>
                </a:path>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6" name="Oval 112">
                <a:extLst>
                  <a:ext uri="{FF2B5EF4-FFF2-40B4-BE49-F238E27FC236}">
                    <a16:creationId xmlns:a16="http://schemas.microsoft.com/office/drawing/2014/main" id="{58388619-FCFB-D9EE-A0EF-8DA80B3955DE}"/>
                  </a:ext>
                </a:extLst>
              </p:cNvPr>
              <p:cNvSpPr>
                <a:spLocks noChangeArrowheads="1"/>
              </p:cNvSpPr>
              <p:nvPr/>
            </p:nvSpPr>
            <p:spPr bwMode="auto">
              <a:xfrm rot="3120000">
                <a:off x="1717" y="2906"/>
                <a:ext cx="28" cy="35"/>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7" name="Oval 113">
                <a:extLst>
                  <a:ext uri="{FF2B5EF4-FFF2-40B4-BE49-F238E27FC236}">
                    <a16:creationId xmlns:a16="http://schemas.microsoft.com/office/drawing/2014/main" id="{3DE7FEFA-E891-DCBE-D8E2-4A18196FAC9C}"/>
                  </a:ext>
                </a:extLst>
              </p:cNvPr>
              <p:cNvSpPr>
                <a:spLocks noChangeArrowheads="1"/>
              </p:cNvSpPr>
              <p:nvPr/>
            </p:nvSpPr>
            <p:spPr bwMode="auto">
              <a:xfrm>
                <a:off x="1705" y="2394"/>
                <a:ext cx="96" cy="112"/>
              </a:xfrm>
              <a:prstGeom prst="ellipse">
                <a:avLst/>
              </a:prstGeom>
              <a:gradFill rotWithShape="0">
                <a:gsLst>
                  <a:gs pos="0">
                    <a:srgbClr val="FFCC99"/>
                  </a:gs>
                  <a:gs pos="100000">
                    <a:srgbClr val="FFCC99">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8" name="Oval 114">
                <a:extLst>
                  <a:ext uri="{FF2B5EF4-FFF2-40B4-BE49-F238E27FC236}">
                    <a16:creationId xmlns:a16="http://schemas.microsoft.com/office/drawing/2014/main" id="{540F80DC-83EC-C3F8-7F82-54D01D22DD9D}"/>
                  </a:ext>
                </a:extLst>
              </p:cNvPr>
              <p:cNvSpPr>
                <a:spLocks noChangeArrowheads="1"/>
              </p:cNvSpPr>
              <p:nvPr/>
            </p:nvSpPr>
            <p:spPr bwMode="auto">
              <a:xfrm>
                <a:off x="1680" y="2545"/>
                <a:ext cx="155" cy="241"/>
              </a:xfrm>
              <a:prstGeom prst="ellipse">
                <a:avLst/>
              </a:prstGeom>
              <a:gradFill rotWithShape="0">
                <a:gsLst>
                  <a:gs pos="0">
                    <a:srgbClr val="0563C1"/>
                  </a:gs>
                  <a:gs pos="100000">
                    <a:srgbClr val="0563C1">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9" name="Rectangle 115">
                <a:extLst>
                  <a:ext uri="{FF2B5EF4-FFF2-40B4-BE49-F238E27FC236}">
                    <a16:creationId xmlns:a16="http://schemas.microsoft.com/office/drawing/2014/main" id="{D03936DF-F74C-D4A4-C4D9-D229734A1142}"/>
                  </a:ext>
                </a:extLst>
              </p:cNvPr>
              <p:cNvSpPr>
                <a:spLocks noChangeArrowheads="1"/>
              </p:cNvSpPr>
              <p:nvPr/>
            </p:nvSpPr>
            <p:spPr bwMode="auto">
              <a:xfrm>
                <a:off x="1735" y="2505"/>
                <a:ext cx="34" cy="52"/>
              </a:xfrm>
              <a:prstGeom prst="rect">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30" name="Oval 116">
                <a:extLst>
                  <a:ext uri="{FF2B5EF4-FFF2-40B4-BE49-F238E27FC236}">
                    <a16:creationId xmlns:a16="http://schemas.microsoft.com/office/drawing/2014/main" id="{8981BC12-5A19-F8C5-6880-D34F8AF79156}"/>
                  </a:ext>
                </a:extLst>
              </p:cNvPr>
              <p:cNvSpPr>
                <a:spLocks noChangeArrowheads="1"/>
              </p:cNvSpPr>
              <p:nvPr/>
            </p:nvSpPr>
            <p:spPr bwMode="auto">
              <a:xfrm rot="20220000" flipH="1">
                <a:off x="1709" y="2749"/>
                <a:ext cx="76" cy="208"/>
              </a:xfrm>
              <a:prstGeom prst="ellipse">
                <a:avLst/>
              </a:prstGeom>
              <a:gradFill rotWithShape="0">
                <a:gsLst>
                  <a:gs pos="0">
                    <a:srgbClr val="0563C1"/>
                  </a:gs>
                  <a:gs pos="100000">
                    <a:srgbClr val="0563C1">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31" name="Oval 117">
                <a:extLst>
                  <a:ext uri="{FF2B5EF4-FFF2-40B4-BE49-F238E27FC236}">
                    <a16:creationId xmlns:a16="http://schemas.microsoft.com/office/drawing/2014/main" id="{82D50120-7085-9894-E030-87F432AB1F25}"/>
                  </a:ext>
                </a:extLst>
              </p:cNvPr>
              <p:cNvSpPr>
                <a:spLocks noChangeArrowheads="1"/>
              </p:cNvSpPr>
              <p:nvPr/>
            </p:nvSpPr>
            <p:spPr bwMode="auto">
              <a:xfrm>
                <a:off x="1752" y="2933"/>
                <a:ext cx="61" cy="139"/>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32" name="Oval 118">
                <a:extLst>
                  <a:ext uri="{FF2B5EF4-FFF2-40B4-BE49-F238E27FC236}">
                    <a16:creationId xmlns:a16="http://schemas.microsoft.com/office/drawing/2014/main" id="{25748137-982D-A9DF-3874-7B8E20A50060}"/>
                  </a:ext>
                </a:extLst>
              </p:cNvPr>
              <p:cNvSpPr>
                <a:spLocks noChangeArrowheads="1"/>
              </p:cNvSpPr>
              <p:nvPr/>
            </p:nvSpPr>
            <p:spPr bwMode="auto">
              <a:xfrm>
                <a:off x="1773" y="3049"/>
                <a:ext cx="104" cy="27"/>
              </a:xfrm>
              <a:prstGeom prst="ellipse">
                <a:avLst/>
              </a:prstGeom>
              <a:gradFill rotWithShape="0">
                <a:gsLst>
                  <a:gs pos="0">
                    <a:srgbClr val="0563C1"/>
                  </a:gs>
                  <a:gs pos="100000">
                    <a:srgbClr val="0563C1">
                      <a:gamma/>
                      <a:shade val="89804"/>
                      <a:invGamma/>
                    </a:srgbClr>
                  </a:gs>
                </a:gsLst>
                <a:path path="shape">
                  <a:fillToRect l="50000" t="50000" r="50000" b="50000"/>
                </a:path>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33" name="Oval 119">
                <a:extLst>
                  <a:ext uri="{FF2B5EF4-FFF2-40B4-BE49-F238E27FC236}">
                    <a16:creationId xmlns:a16="http://schemas.microsoft.com/office/drawing/2014/main" id="{33928AF6-C37F-F2CB-A592-173EA88167A7}"/>
                  </a:ext>
                </a:extLst>
              </p:cNvPr>
              <p:cNvSpPr>
                <a:spLocks noChangeArrowheads="1"/>
              </p:cNvSpPr>
              <p:nvPr/>
            </p:nvSpPr>
            <p:spPr bwMode="auto">
              <a:xfrm>
                <a:off x="1782" y="2920"/>
                <a:ext cx="27" cy="35"/>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34" name="Oval 120">
                <a:extLst>
                  <a:ext uri="{FF2B5EF4-FFF2-40B4-BE49-F238E27FC236}">
                    <a16:creationId xmlns:a16="http://schemas.microsoft.com/office/drawing/2014/main" id="{4A57DB1F-F3FB-AB98-7CEA-FE2D71A786C5}"/>
                  </a:ext>
                </a:extLst>
              </p:cNvPr>
              <p:cNvSpPr>
                <a:spLocks noChangeArrowheads="1"/>
              </p:cNvSpPr>
              <p:nvPr/>
            </p:nvSpPr>
            <p:spPr bwMode="auto">
              <a:xfrm>
                <a:off x="1673" y="2565"/>
                <a:ext cx="60" cy="53"/>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35" name="Oval 121">
                <a:extLst>
                  <a:ext uri="{FF2B5EF4-FFF2-40B4-BE49-F238E27FC236}">
                    <a16:creationId xmlns:a16="http://schemas.microsoft.com/office/drawing/2014/main" id="{8DFDC6D5-3A70-0F4C-40DC-8050FD7DF272}"/>
                  </a:ext>
                </a:extLst>
              </p:cNvPr>
              <p:cNvSpPr>
                <a:spLocks noChangeArrowheads="1"/>
              </p:cNvSpPr>
              <p:nvPr/>
            </p:nvSpPr>
            <p:spPr bwMode="auto">
              <a:xfrm rot="2400000">
                <a:off x="1641" y="2569"/>
                <a:ext cx="47" cy="130"/>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36" name="Oval 122">
                <a:extLst>
                  <a:ext uri="{FF2B5EF4-FFF2-40B4-BE49-F238E27FC236}">
                    <a16:creationId xmlns:a16="http://schemas.microsoft.com/office/drawing/2014/main" id="{2E3ABCDA-8AA5-A43D-521C-43403863B945}"/>
                  </a:ext>
                </a:extLst>
              </p:cNvPr>
              <p:cNvSpPr>
                <a:spLocks noChangeArrowheads="1"/>
              </p:cNvSpPr>
              <p:nvPr/>
            </p:nvSpPr>
            <p:spPr bwMode="auto">
              <a:xfrm>
                <a:off x="1608" y="2665"/>
                <a:ext cx="34" cy="12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37" name="Oval 123" descr="blanc)">
                <a:extLst>
                  <a:ext uri="{FF2B5EF4-FFF2-40B4-BE49-F238E27FC236}">
                    <a16:creationId xmlns:a16="http://schemas.microsoft.com/office/drawing/2014/main" id="{CCCA6838-1D0C-6ED5-EB7A-83C736C7E5EE}"/>
                  </a:ext>
                </a:extLst>
              </p:cNvPr>
              <p:cNvSpPr>
                <a:spLocks noChangeArrowheads="1"/>
              </p:cNvSpPr>
              <p:nvPr/>
            </p:nvSpPr>
            <p:spPr bwMode="auto">
              <a:xfrm>
                <a:off x="1621" y="2773"/>
                <a:ext cx="8" cy="61"/>
              </a:xfrm>
              <a:prstGeom prst="ellipse">
                <a:avLst/>
              </a:prstGeom>
              <a:pattFill prst="dkHorz">
                <a:fgClr>
                  <a:srgbClr val="4472C4"/>
                </a:fgClr>
                <a:bgClr>
                  <a:sysClr val="window" lastClr="FFFFFF"/>
                </a:bgClr>
              </a:patt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38" name="Oval 124">
                <a:extLst>
                  <a:ext uri="{FF2B5EF4-FFF2-40B4-BE49-F238E27FC236}">
                    <a16:creationId xmlns:a16="http://schemas.microsoft.com/office/drawing/2014/main" id="{907915B5-7B22-50A6-0F97-D29A5252D270}"/>
                  </a:ext>
                </a:extLst>
              </p:cNvPr>
              <p:cNvSpPr>
                <a:spLocks noChangeArrowheads="1"/>
              </p:cNvSpPr>
              <p:nvPr/>
            </p:nvSpPr>
            <p:spPr bwMode="auto">
              <a:xfrm>
                <a:off x="1787" y="2436"/>
                <a:ext cx="44" cy="18"/>
              </a:xfrm>
              <a:prstGeom prst="ellipse">
                <a:avLst/>
              </a:prstGeom>
              <a:solidFill>
                <a:srgbClr val="FF3300"/>
              </a:soli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grpSp>
        <p:sp>
          <p:nvSpPr>
            <p:cNvPr id="117" name="Organigramme : Fusion 116">
              <a:extLst>
                <a:ext uri="{FF2B5EF4-FFF2-40B4-BE49-F238E27FC236}">
                  <a16:creationId xmlns:a16="http://schemas.microsoft.com/office/drawing/2014/main" id="{191C3ECB-1217-E501-25FD-A891F4821663}"/>
                </a:ext>
              </a:extLst>
            </p:cNvPr>
            <p:cNvSpPr/>
            <p:nvPr/>
          </p:nvSpPr>
          <p:spPr>
            <a:xfrm flipV="1">
              <a:off x="1324948" y="2522032"/>
              <a:ext cx="70479" cy="645012"/>
            </a:xfrm>
            <a:prstGeom prst="flowChartMerge">
              <a:avLst/>
            </a:prstGeom>
            <a:solidFill>
              <a:srgbClr val="FF0000"/>
            </a:solidFill>
            <a:ln w="12700" cap="flat" cmpd="sng" algn="ctr">
              <a:solidFill>
                <a:srgbClr val="4472C4">
                  <a:shade val="50000"/>
                </a:srgbClr>
              </a:solidFill>
              <a:prstDash val="solid"/>
              <a:miter lim="800000"/>
            </a:ln>
            <a:effectLst/>
          </p:spPr>
          <p:txBody>
            <a:bodyPr rtlCol="0" anchor="ctr"/>
            <a:lstStyle/>
            <a:p>
              <a:pPr marL="0" marR="0" lvl="0" indent="0" algn="ctr"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FFFFFF"/>
                </a:solidFill>
                <a:effectLst/>
                <a:uLnTx/>
                <a:uFillTx/>
                <a:latin typeface="Times New Roman"/>
                <a:ea typeface="+mn-ea"/>
                <a:cs typeface="+mn-cs"/>
              </a:endParaRPr>
            </a:p>
          </p:txBody>
        </p:sp>
      </p:grpSp>
      <p:pic>
        <p:nvPicPr>
          <p:cNvPr id="1026" name="Picture 2" descr="Comment dessiner des montagnes | Art Rocket">
            <a:extLst>
              <a:ext uri="{FF2B5EF4-FFF2-40B4-BE49-F238E27FC236}">
                <a16:creationId xmlns:a16="http://schemas.microsoft.com/office/drawing/2014/main" id="{475A9496-ED4D-3CDF-34F7-3F1351A69E5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933714" y="6164256"/>
            <a:ext cx="1306827" cy="652038"/>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Avions - Editions Milan">
            <a:extLst>
              <a:ext uri="{FF2B5EF4-FFF2-40B4-BE49-F238E27FC236}">
                <a16:creationId xmlns:a16="http://schemas.microsoft.com/office/drawing/2014/main" id="{9462051D-E207-17E4-18D0-01A19686B6AB}"/>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579482" y="5713988"/>
            <a:ext cx="963802" cy="1108372"/>
          </a:xfrm>
          <a:prstGeom prst="rect">
            <a:avLst/>
          </a:prstGeom>
          <a:noFill/>
          <a:extLst>
            <a:ext uri="{909E8E84-426E-40DD-AFC4-6F175D3DCCD1}">
              <a14:hiddenFill xmlns:a14="http://schemas.microsoft.com/office/drawing/2010/main">
                <a:solidFill>
                  <a:srgbClr val="FFFFFF"/>
                </a:solidFill>
              </a14:hiddenFill>
            </a:ext>
          </a:extLst>
        </p:spPr>
      </p:pic>
      <p:grpSp>
        <p:nvGrpSpPr>
          <p:cNvPr id="1161" name="Groupe 1160">
            <a:extLst>
              <a:ext uri="{FF2B5EF4-FFF2-40B4-BE49-F238E27FC236}">
                <a16:creationId xmlns:a16="http://schemas.microsoft.com/office/drawing/2014/main" id="{062953F3-90A8-7E33-B770-74B79065C1EC}"/>
              </a:ext>
            </a:extLst>
          </p:cNvPr>
          <p:cNvGrpSpPr/>
          <p:nvPr/>
        </p:nvGrpSpPr>
        <p:grpSpPr>
          <a:xfrm>
            <a:off x="926110" y="2357553"/>
            <a:ext cx="981594" cy="804928"/>
            <a:chOff x="2162175" y="1703785"/>
            <a:chExt cx="5120933" cy="4042178"/>
          </a:xfrm>
        </p:grpSpPr>
        <p:sp>
          <p:nvSpPr>
            <p:cNvPr id="1162" name="Oval 3">
              <a:extLst>
                <a:ext uri="{FF2B5EF4-FFF2-40B4-BE49-F238E27FC236}">
                  <a16:creationId xmlns:a16="http://schemas.microsoft.com/office/drawing/2014/main" id="{DF25176D-0413-2108-BDDC-7E6B6B45F241}"/>
                </a:ext>
              </a:extLst>
            </p:cNvPr>
            <p:cNvSpPr>
              <a:spLocks noChangeArrowheads="1"/>
            </p:cNvSpPr>
            <p:nvPr/>
          </p:nvSpPr>
          <p:spPr bwMode="auto">
            <a:xfrm>
              <a:off x="2465786" y="3375422"/>
              <a:ext cx="545306" cy="1247775"/>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63" name="Rectangle 4" descr="Diagonales larges vers le haut">
              <a:extLst>
                <a:ext uri="{FF2B5EF4-FFF2-40B4-BE49-F238E27FC236}">
                  <a16:creationId xmlns:a16="http://schemas.microsoft.com/office/drawing/2014/main" id="{BF71D05E-000D-E7D4-1803-BDAD1664F7D1}"/>
                </a:ext>
              </a:extLst>
            </p:cNvPr>
            <p:cNvSpPr>
              <a:spLocks noChangeArrowheads="1"/>
            </p:cNvSpPr>
            <p:nvPr/>
          </p:nvSpPr>
          <p:spPr bwMode="auto">
            <a:xfrm>
              <a:off x="2483656" y="4442240"/>
              <a:ext cx="541735" cy="1207294"/>
            </a:xfrm>
            <a:prstGeom prst="rect">
              <a:avLst/>
            </a:prstGeom>
            <a:pattFill prst="wdUpDiag">
              <a:fgClr>
                <a:srgbClr val="FF3300"/>
              </a:fgClr>
              <a:bgClr>
                <a:sysClr val="window" lastClr="FFFFFF"/>
              </a:bgClr>
            </a:pattFill>
            <a:ln w="12700">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64" name="Rectangle 5">
              <a:extLst>
                <a:ext uri="{FF2B5EF4-FFF2-40B4-BE49-F238E27FC236}">
                  <a16:creationId xmlns:a16="http://schemas.microsoft.com/office/drawing/2014/main" id="{4929CFC5-2E80-139F-0FAB-C0804889A63A}"/>
                </a:ext>
              </a:extLst>
            </p:cNvPr>
            <p:cNvSpPr>
              <a:spLocks noChangeArrowheads="1"/>
            </p:cNvSpPr>
            <p:nvPr/>
          </p:nvSpPr>
          <p:spPr bwMode="auto">
            <a:xfrm>
              <a:off x="2521756" y="4442240"/>
              <a:ext cx="465535" cy="1207294"/>
            </a:xfrm>
            <a:prstGeom prst="rect">
              <a:avLst/>
            </a:prstGeom>
            <a:gradFill rotWithShape="0">
              <a:gsLst>
                <a:gs pos="0">
                  <a:srgbClr val="478EB2"/>
                </a:gs>
                <a:gs pos="100000">
                  <a:srgbClr val="66CCFF"/>
                </a:gs>
              </a:gsLst>
              <a:lin ang="0" scaled="1"/>
            </a:gradFill>
            <a:ln w="12700">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65" name="AutoShape 6">
              <a:extLst>
                <a:ext uri="{FF2B5EF4-FFF2-40B4-BE49-F238E27FC236}">
                  <a16:creationId xmlns:a16="http://schemas.microsoft.com/office/drawing/2014/main" id="{A732B5DB-E159-A894-DA3F-4C4521E99C8F}"/>
                </a:ext>
              </a:extLst>
            </p:cNvPr>
            <p:cNvSpPr>
              <a:spLocks noChangeArrowheads="1"/>
            </p:cNvSpPr>
            <p:nvPr/>
          </p:nvSpPr>
          <p:spPr bwMode="auto">
            <a:xfrm rot="5400000" flipV="1">
              <a:off x="2468166" y="4858949"/>
              <a:ext cx="357188" cy="204788"/>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66" name="AutoShape 7">
              <a:extLst>
                <a:ext uri="{FF2B5EF4-FFF2-40B4-BE49-F238E27FC236}">
                  <a16:creationId xmlns:a16="http://schemas.microsoft.com/office/drawing/2014/main" id="{2A364B74-E768-A15E-651B-7B2A87C94BE5}"/>
                </a:ext>
              </a:extLst>
            </p:cNvPr>
            <p:cNvSpPr>
              <a:spLocks noChangeArrowheads="1"/>
            </p:cNvSpPr>
            <p:nvPr/>
          </p:nvSpPr>
          <p:spPr bwMode="auto">
            <a:xfrm rot="-5400000" flipH="1" flipV="1">
              <a:off x="2684860" y="4858949"/>
              <a:ext cx="357188" cy="204788"/>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67" name="Oval 8" descr="Diagonales larges vers le haut">
              <a:extLst>
                <a:ext uri="{FF2B5EF4-FFF2-40B4-BE49-F238E27FC236}">
                  <a16:creationId xmlns:a16="http://schemas.microsoft.com/office/drawing/2014/main" id="{A1268B9C-A627-632D-A23D-8CC20F11B4D3}"/>
                </a:ext>
              </a:extLst>
            </p:cNvPr>
            <p:cNvSpPr>
              <a:spLocks noChangeArrowheads="1"/>
            </p:cNvSpPr>
            <p:nvPr/>
          </p:nvSpPr>
          <p:spPr bwMode="auto">
            <a:xfrm>
              <a:off x="2445546" y="4774406"/>
              <a:ext cx="208360" cy="361950"/>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68" name="Oval 9" descr="Diagonales larges vers le haut">
              <a:extLst>
                <a:ext uri="{FF2B5EF4-FFF2-40B4-BE49-F238E27FC236}">
                  <a16:creationId xmlns:a16="http://schemas.microsoft.com/office/drawing/2014/main" id="{5C345CE3-EB59-3D28-35BE-35BD1532DC83}"/>
                </a:ext>
              </a:extLst>
            </p:cNvPr>
            <p:cNvSpPr>
              <a:spLocks noChangeArrowheads="1"/>
            </p:cNvSpPr>
            <p:nvPr/>
          </p:nvSpPr>
          <p:spPr bwMode="auto">
            <a:xfrm>
              <a:off x="2881314" y="4768454"/>
              <a:ext cx="170260" cy="361950"/>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69" name="Oval 10">
              <a:extLst>
                <a:ext uri="{FF2B5EF4-FFF2-40B4-BE49-F238E27FC236}">
                  <a16:creationId xmlns:a16="http://schemas.microsoft.com/office/drawing/2014/main" id="{BF980B46-931A-E6BD-5FCC-101F2AF66C95}"/>
                </a:ext>
              </a:extLst>
            </p:cNvPr>
            <p:cNvSpPr>
              <a:spLocks noChangeArrowheads="1"/>
            </p:cNvSpPr>
            <p:nvPr/>
          </p:nvSpPr>
          <p:spPr bwMode="auto">
            <a:xfrm>
              <a:off x="2902756" y="4795837"/>
              <a:ext cx="127397" cy="320279"/>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70" name="Oval 11">
              <a:extLst>
                <a:ext uri="{FF2B5EF4-FFF2-40B4-BE49-F238E27FC236}">
                  <a16:creationId xmlns:a16="http://schemas.microsoft.com/office/drawing/2014/main" id="{F4889D0B-B7A8-3FFF-86CC-62159E8A0B63}"/>
                </a:ext>
              </a:extLst>
            </p:cNvPr>
            <p:cNvSpPr>
              <a:spLocks noChangeArrowheads="1"/>
            </p:cNvSpPr>
            <p:nvPr/>
          </p:nvSpPr>
          <p:spPr bwMode="auto">
            <a:xfrm>
              <a:off x="2478881" y="4795837"/>
              <a:ext cx="153591" cy="320279"/>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71" name="AutoShape 12">
              <a:extLst>
                <a:ext uri="{FF2B5EF4-FFF2-40B4-BE49-F238E27FC236}">
                  <a16:creationId xmlns:a16="http://schemas.microsoft.com/office/drawing/2014/main" id="{5FC9D099-186F-06B4-7AD0-F7373493E29C}"/>
                </a:ext>
              </a:extLst>
            </p:cNvPr>
            <p:cNvSpPr>
              <a:spLocks noChangeArrowheads="1"/>
            </p:cNvSpPr>
            <p:nvPr/>
          </p:nvSpPr>
          <p:spPr bwMode="auto">
            <a:xfrm>
              <a:off x="2516982" y="4630341"/>
              <a:ext cx="475060" cy="190500"/>
            </a:xfrm>
            <a:prstGeom prst="roundRect">
              <a:avLst>
                <a:gd name="adj" fmla="val 49995"/>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72" name="Oval 13">
              <a:extLst>
                <a:ext uri="{FF2B5EF4-FFF2-40B4-BE49-F238E27FC236}">
                  <a16:creationId xmlns:a16="http://schemas.microsoft.com/office/drawing/2014/main" id="{F1BF2EA5-5D3B-3808-15E2-638B495BD2BC}"/>
                </a:ext>
              </a:extLst>
            </p:cNvPr>
            <p:cNvSpPr>
              <a:spLocks noChangeArrowheads="1"/>
            </p:cNvSpPr>
            <p:nvPr/>
          </p:nvSpPr>
          <p:spPr bwMode="auto">
            <a:xfrm>
              <a:off x="2505075" y="4174349"/>
              <a:ext cx="486966" cy="327422"/>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73" name="Oval 15" descr="Diagonales larges vers le haut">
              <a:extLst>
                <a:ext uri="{FF2B5EF4-FFF2-40B4-BE49-F238E27FC236}">
                  <a16:creationId xmlns:a16="http://schemas.microsoft.com/office/drawing/2014/main" id="{33B48139-5ACF-727B-7306-9253F7357376}"/>
                </a:ext>
              </a:extLst>
            </p:cNvPr>
            <p:cNvSpPr>
              <a:spLocks noChangeArrowheads="1"/>
            </p:cNvSpPr>
            <p:nvPr/>
          </p:nvSpPr>
          <p:spPr bwMode="auto">
            <a:xfrm>
              <a:off x="2386023" y="3663571"/>
              <a:ext cx="176213" cy="959644"/>
            </a:xfrm>
            <a:prstGeom prst="ellipse">
              <a:avLst/>
            </a:prstGeom>
            <a:pattFill prst="wdUpDiag">
              <a:fgClr>
                <a:srgbClr val="CC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74" name="Oval 16">
              <a:extLst>
                <a:ext uri="{FF2B5EF4-FFF2-40B4-BE49-F238E27FC236}">
                  <a16:creationId xmlns:a16="http://schemas.microsoft.com/office/drawing/2014/main" id="{CF98AD0F-B9EE-378E-AC42-896BF295921A}"/>
                </a:ext>
              </a:extLst>
            </p:cNvPr>
            <p:cNvSpPr>
              <a:spLocks noChangeArrowheads="1"/>
            </p:cNvSpPr>
            <p:nvPr/>
          </p:nvSpPr>
          <p:spPr bwMode="auto">
            <a:xfrm>
              <a:off x="2299109" y="3663571"/>
              <a:ext cx="215503" cy="959644"/>
            </a:xfrm>
            <a:prstGeom prst="ellipse">
              <a:avLst/>
            </a:prstGeom>
            <a:gradFill rotWithShape="0">
              <a:gsLst>
                <a:gs pos="0">
                  <a:srgbClr val="CC3300"/>
                </a:gs>
                <a:gs pos="100000">
                  <a:srgbClr val="B72E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75" name="Oval 17" descr="Diagonales larges vers le haut">
              <a:extLst>
                <a:ext uri="{FF2B5EF4-FFF2-40B4-BE49-F238E27FC236}">
                  <a16:creationId xmlns:a16="http://schemas.microsoft.com/office/drawing/2014/main" id="{0F79D088-7FDE-3441-FBAF-2599A4EB7DAC}"/>
                </a:ext>
              </a:extLst>
            </p:cNvPr>
            <p:cNvSpPr>
              <a:spLocks noChangeArrowheads="1"/>
            </p:cNvSpPr>
            <p:nvPr/>
          </p:nvSpPr>
          <p:spPr bwMode="auto">
            <a:xfrm>
              <a:off x="2882514" y="3663571"/>
              <a:ext cx="176213" cy="959644"/>
            </a:xfrm>
            <a:prstGeom prst="ellipse">
              <a:avLst/>
            </a:prstGeom>
            <a:pattFill prst="wdUpDiag">
              <a:fgClr>
                <a:srgbClr val="CC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76" name="Oval 18">
              <a:extLst>
                <a:ext uri="{FF2B5EF4-FFF2-40B4-BE49-F238E27FC236}">
                  <a16:creationId xmlns:a16="http://schemas.microsoft.com/office/drawing/2014/main" id="{BF93DFBE-B112-342B-BB93-FECE3E5F133F}"/>
                </a:ext>
              </a:extLst>
            </p:cNvPr>
            <p:cNvSpPr>
              <a:spLocks noChangeArrowheads="1"/>
            </p:cNvSpPr>
            <p:nvPr/>
          </p:nvSpPr>
          <p:spPr bwMode="auto">
            <a:xfrm>
              <a:off x="2931331" y="3663571"/>
              <a:ext cx="236935" cy="959644"/>
            </a:xfrm>
            <a:prstGeom prst="ellipse">
              <a:avLst/>
            </a:prstGeom>
            <a:gradFill rotWithShape="0">
              <a:gsLst>
                <a:gs pos="0">
                  <a:srgbClr val="CC3300"/>
                </a:gs>
                <a:gs pos="100000">
                  <a:srgbClr val="B72E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77" name="Rectangle 19" descr="Diagonales larges vers le haut">
              <a:extLst>
                <a:ext uri="{FF2B5EF4-FFF2-40B4-BE49-F238E27FC236}">
                  <a16:creationId xmlns:a16="http://schemas.microsoft.com/office/drawing/2014/main" id="{71AE405B-69ED-CA0A-FF06-FC19E6E49D20}"/>
                </a:ext>
              </a:extLst>
            </p:cNvPr>
            <p:cNvSpPr>
              <a:spLocks noChangeArrowheads="1"/>
            </p:cNvSpPr>
            <p:nvPr/>
          </p:nvSpPr>
          <p:spPr bwMode="auto">
            <a:xfrm>
              <a:off x="2478888" y="2762250"/>
              <a:ext cx="541735" cy="887016"/>
            </a:xfrm>
            <a:prstGeom prst="rect">
              <a:avLst/>
            </a:prstGeom>
            <a:pattFill prst="wdUpDiag">
              <a:fgClr>
                <a:srgbClr val="FF3300"/>
              </a:fgClr>
              <a:bgClr>
                <a:sysClr val="window" lastClr="FFFFFF"/>
              </a:bgClr>
            </a:pattFill>
            <a:ln w="12700">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78" name="Rectangle 20">
              <a:extLst>
                <a:ext uri="{FF2B5EF4-FFF2-40B4-BE49-F238E27FC236}">
                  <a16:creationId xmlns:a16="http://schemas.microsoft.com/office/drawing/2014/main" id="{721A2F1D-CAAD-2334-92D3-9CC9D067DB62}"/>
                </a:ext>
              </a:extLst>
            </p:cNvPr>
            <p:cNvSpPr>
              <a:spLocks noChangeArrowheads="1"/>
            </p:cNvSpPr>
            <p:nvPr/>
          </p:nvSpPr>
          <p:spPr bwMode="auto">
            <a:xfrm>
              <a:off x="2512221" y="2757488"/>
              <a:ext cx="475060" cy="896541"/>
            </a:xfrm>
            <a:prstGeom prst="rect">
              <a:avLst/>
            </a:prstGeom>
            <a:gradFill rotWithShape="0">
              <a:gsLst>
                <a:gs pos="0">
                  <a:srgbClr val="478EB2"/>
                </a:gs>
                <a:gs pos="100000">
                  <a:srgbClr val="66CCFF"/>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79" name="AutoShape 21">
              <a:extLst>
                <a:ext uri="{FF2B5EF4-FFF2-40B4-BE49-F238E27FC236}">
                  <a16:creationId xmlns:a16="http://schemas.microsoft.com/office/drawing/2014/main" id="{33A4B004-F0E0-F517-D5B3-63B1CBFC2B43}"/>
                </a:ext>
              </a:extLst>
            </p:cNvPr>
            <p:cNvSpPr>
              <a:spLocks noChangeArrowheads="1"/>
            </p:cNvSpPr>
            <p:nvPr/>
          </p:nvSpPr>
          <p:spPr bwMode="auto">
            <a:xfrm rot="5400000" flipV="1">
              <a:off x="2461034" y="3180168"/>
              <a:ext cx="359569" cy="204788"/>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80" name="AutoShape 22">
              <a:extLst>
                <a:ext uri="{FF2B5EF4-FFF2-40B4-BE49-F238E27FC236}">
                  <a16:creationId xmlns:a16="http://schemas.microsoft.com/office/drawing/2014/main" id="{96A0DF4E-0503-6182-AF5D-A9B3965E7411}"/>
                </a:ext>
              </a:extLst>
            </p:cNvPr>
            <p:cNvSpPr>
              <a:spLocks noChangeArrowheads="1"/>
            </p:cNvSpPr>
            <p:nvPr/>
          </p:nvSpPr>
          <p:spPr bwMode="auto">
            <a:xfrm rot="-5400000" flipH="1" flipV="1">
              <a:off x="2678913" y="3180168"/>
              <a:ext cx="359569" cy="204788"/>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81" name="Oval 23" descr="Diagonales larges vers le haut">
              <a:extLst>
                <a:ext uri="{FF2B5EF4-FFF2-40B4-BE49-F238E27FC236}">
                  <a16:creationId xmlns:a16="http://schemas.microsoft.com/office/drawing/2014/main" id="{DC5F485B-56FA-212E-5B3F-29E6D5C7C22D}"/>
                </a:ext>
              </a:extLst>
            </p:cNvPr>
            <p:cNvSpPr>
              <a:spLocks noChangeArrowheads="1"/>
            </p:cNvSpPr>
            <p:nvPr/>
          </p:nvSpPr>
          <p:spPr bwMode="auto">
            <a:xfrm>
              <a:off x="2440782" y="3095625"/>
              <a:ext cx="208360" cy="361950"/>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82" name="Oval 24" descr="Diagonales larges vers le haut">
              <a:extLst>
                <a:ext uri="{FF2B5EF4-FFF2-40B4-BE49-F238E27FC236}">
                  <a16:creationId xmlns:a16="http://schemas.microsoft.com/office/drawing/2014/main" id="{5F62D65B-11D3-58BA-C410-F705CEBB172A}"/>
                </a:ext>
              </a:extLst>
            </p:cNvPr>
            <p:cNvSpPr>
              <a:spLocks noChangeArrowheads="1"/>
            </p:cNvSpPr>
            <p:nvPr/>
          </p:nvSpPr>
          <p:spPr bwMode="auto">
            <a:xfrm>
              <a:off x="2876553" y="3088481"/>
              <a:ext cx="170260" cy="361950"/>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83" name="Oval 25">
              <a:extLst>
                <a:ext uri="{FF2B5EF4-FFF2-40B4-BE49-F238E27FC236}">
                  <a16:creationId xmlns:a16="http://schemas.microsoft.com/office/drawing/2014/main" id="{F9785BE5-89A4-7EDF-0F1E-CFA5E90E6C60}"/>
                </a:ext>
              </a:extLst>
            </p:cNvPr>
            <p:cNvSpPr>
              <a:spLocks noChangeArrowheads="1"/>
            </p:cNvSpPr>
            <p:nvPr/>
          </p:nvSpPr>
          <p:spPr bwMode="auto">
            <a:xfrm>
              <a:off x="2896792" y="3115866"/>
              <a:ext cx="128588" cy="319088"/>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84" name="Oval 26">
              <a:extLst>
                <a:ext uri="{FF2B5EF4-FFF2-40B4-BE49-F238E27FC236}">
                  <a16:creationId xmlns:a16="http://schemas.microsoft.com/office/drawing/2014/main" id="{F8008F90-5A97-4737-0A7E-6DF17340A229}"/>
                </a:ext>
              </a:extLst>
            </p:cNvPr>
            <p:cNvSpPr>
              <a:spLocks noChangeArrowheads="1"/>
            </p:cNvSpPr>
            <p:nvPr/>
          </p:nvSpPr>
          <p:spPr bwMode="auto">
            <a:xfrm>
              <a:off x="2474120" y="3115866"/>
              <a:ext cx="153591" cy="319088"/>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85" name="AutoShape 27">
              <a:extLst>
                <a:ext uri="{FF2B5EF4-FFF2-40B4-BE49-F238E27FC236}">
                  <a16:creationId xmlns:a16="http://schemas.microsoft.com/office/drawing/2014/main" id="{8F895ADF-F9EF-F475-E099-A13AB354FE6A}"/>
                </a:ext>
              </a:extLst>
            </p:cNvPr>
            <p:cNvSpPr>
              <a:spLocks noChangeArrowheads="1"/>
            </p:cNvSpPr>
            <p:nvPr/>
          </p:nvSpPr>
          <p:spPr bwMode="auto">
            <a:xfrm>
              <a:off x="2512221" y="2949196"/>
              <a:ext cx="475060" cy="192881"/>
            </a:xfrm>
            <a:prstGeom prst="roundRect">
              <a:avLst>
                <a:gd name="adj" fmla="val 49995"/>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86" name="Oval 28" descr="Diagonales larges vers le bas">
              <a:extLst>
                <a:ext uri="{FF2B5EF4-FFF2-40B4-BE49-F238E27FC236}">
                  <a16:creationId xmlns:a16="http://schemas.microsoft.com/office/drawing/2014/main" id="{5D89D7DD-09EF-A93F-812A-8BD80B055BA6}"/>
                </a:ext>
              </a:extLst>
            </p:cNvPr>
            <p:cNvSpPr>
              <a:spLocks noChangeArrowheads="1"/>
            </p:cNvSpPr>
            <p:nvPr/>
          </p:nvSpPr>
          <p:spPr bwMode="auto">
            <a:xfrm>
              <a:off x="2474130" y="2693194"/>
              <a:ext cx="538163" cy="115491"/>
            </a:xfrm>
            <a:prstGeom prst="ellipse">
              <a:avLst/>
            </a:prstGeom>
            <a:pattFill prst="wdDnDiag">
              <a:fgClr>
                <a:srgbClr val="FF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87" name="Oval 29">
              <a:extLst>
                <a:ext uri="{FF2B5EF4-FFF2-40B4-BE49-F238E27FC236}">
                  <a16:creationId xmlns:a16="http://schemas.microsoft.com/office/drawing/2014/main" id="{B5C14DD6-7122-23C5-DDD2-ED995E493998}"/>
                </a:ext>
              </a:extLst>
            </p:cNvPr>
            <p:cNvSpPr>
              <a:spLocks noChangeArrowheads="1"/>
            </p:cNvSpPr>
            <p:nvPr/>
          </p:nvSpPr>
          <p:spPr bwMode="auto">
            <a:xfrm>
              <a:off x="2500312" y="2719405"/>
              <a:ext cx="486966" cy="102394"/>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88" name="AutoShape 32">
              <a:extLst>
                <a:ext uri="{FF2B5EF4-FFF2-40B4-BE49-F238E27FC236}">
                  <a16:creationId xmlns:a16="http://schemas.microsoft.com/office/drawing/2014/main" id="{5C3C2EE8-09BA-1F3B-B911-52A59DD6FFA2}"/>
                </a:ext>
              </a:extLst>
            </p:cNvPr>
            <p:cNvSpPr>
              <a:spLocks noChangeArrowheads="1"/>
            </p:cNvSpPr>
            <p:nvPr/>
          </p:nvSpPr>
          <p:spPr bwMode="auto">
            <a:xfrm>
              <a:off x="2717510" y="3050976"/>
              <a:ext cx="75009" cy="25300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89" name="Line 34">
              <a:extLst>
                <a:ext uri="{FF2B5EF4-FFF2-40B4-BE49-F238E27FC236}">
                  <a16:creationId xmlns:a16="http://schemas.microsoft.com/office/drawing/2014/main" id="{1A6FE6DB-1D4C-D182-8CC8-70E8B2102ACE}"/>
                </a:ext>
              </a:extLst>
            </p:cNvPr>
            <p:cNvSpPr>
              <a:spLocks noChangeShapeType="1"/>
            </p:cNvSpPr>
            <p:nvPr/>
          </p:nvSpPr>
          <p:spPr bwMode="auto">
            <a:xfrm>
              <a:off x="2162175" y="1858573"/>
              <a:ext cx="0" cy="3887390"/>
            </a:xfrm>
            <a:prstGeom prst="line">
              <a:avLst/>
            </a:prstGeom>
            <a:noFill/>
            <a:ln w="12700">
              <a:solidFill>
                <a:sysClr val="windowText" lastClr="0000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91" name="Line 83">
              <a:extLst>
                <a:ext uri="{FF2B5EF4-FFF2-40B4-BE49-F238E27FC236}">
                  <a16:creationId xmlns:a16="http://schemas.microsoft.com/office/drawing/2014/main" id="{7AC80E65-A4A6-0550-5ECD-30035189F72F}"/>
                </a:ext>
              </a:extLst>
            </p:cNvPr>
            <p:cNvSpPr>
              <a:spLocks noChangeShapeType="1"/>
            </p:cNvSpPr>
            <p:nvPr/>
          </p:nvSpPr>
          <p:spPr bwMode="auto">
            <a:xfrm>
              <a:off x="3869542" y="1703785"/>
              <a:ext cx="14279" cy="3937397"/>
            </a:xfrm>
            <a:prstGeom prst="line">
              <a:avLst/>
            </a:prstGeom>
            <a:noFill/>
            <a:ln w="12700">
              <a:solidFill>
                <a:sysClr val="windowText" lastClr="0000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ndParaRPr>
            </a:p>
          </p:txBody>
        </p:sp>
        <p:grpSp>
          <p:nvGrpSpPr>
            <p:cNvPr id="1192" name="Group 99">
              <a:extLst>
                <a:ext uri="{FF2B5EF4-FFF2-40B4-BE49-F238E27FC236}">
                  <a16:creationId xmlns:a16="http://schemas.microsoft.com/office/drawing/2014/main" id="{C53BFACA-6E8B-518B-EA4A-F20B4CD33723}"/>
                </a:ext>
              </a:extLst>
            </p:cNvPr>
            <p:cNvGrpSpPr>
              <a:grpSpLocks/>
            </p:cNvGrpSpPr>
            <p:nvPr/>
          </p:nvGrpSpPr>
          <p:grpSpPr bwMode="auto">
            <a:xfrm>
              <a:off x="4370797" y="2719387"/>
              <a:ext cx="702469" cy="1023938"/>
              <a:chOff x="2711" y="1564"/>
              <a:chExt cx="590" cy="860"/>
            </a:xfrm>
          </p:grpSpPr>
          <p:sp>
            <p:nvSpPr>
              <p:cNvPr id="1247" name="Rectangle 85" descr="Diagonales larges vers le haut">
                <a:extLst>
                  <a:ext uri="{FF2B5EF4-FFF2-40B4-BE49-F238E27FC236}">
                    <a16:creationId xmlns:a16="http://schemas.microsoft.com/office/drawing/2014/main" id="{AFF11880-06D0-45D9-B4C5-850EBDAE0CE3}"/>
                  </a:ext>
                </a:extLst>
              </p:cNvPr>
              <p:cNvSpPr>
                <a:spLocks noChangeArrowheads="1"/>
              </p:cNvSpPr>
              <p:nvPr/>
            </p:nvSpPr>
            <p:spPr bwMode="auto">
              <a:xfrm>
                <a:off x="2825" y="1622"/>
                <a:ext cx="454" cy="745"/>
              </a:xfrm>
              <a:prstGeom prst="rect">
                <a:avLst/>
              </a:prstGeom>
              <a:pattFill prst="wdUpDiag">
                <a:fgClr>
                  <a:srgbClr val="FF3300"/>
                </a:fgClr>
                <a:bgClr>
                  <a:sysClr val="window" lastClr="FFFFFF"/>
                </a:bgClr>
              </a:pattFill>
              <a:ln w="12700">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48" name="Rectangle 86">
                <a:extLst>
                  <a:ext uri="{FF2B5EF4-FFF2-40B4-BE49-F238E27FC236}">
                    <a16:creationId xmlns:a16="http://schemas.microsoft.com/office/drawing/2014/main" id="{E6FEDE56-FB4B-790C-EAED-8A04180ABE28}"/>
                  </a:ext>
                </a:extLst>
              </p:cNvPr>
              <p:cNvSpPr>
                <a:spLocks noChangeArrowheads="1"/>
              </p:cNvSpPr>
              <p:nvPr/>
            </p:nvSpPr>
            <p:spPr bwMode="auto">
              <a:xfrm>
                <a:off x="2857" y="1622"/>
                <a:ext cx="390" cy="745"/>
              </a:xfrm>
              <a:prstGeom prst="rect">
                <a:avLst/>
              </a:prstGeom>
              <a:gradFill rotWithShape="0">
                <a:gsLst>
                  <a:gs pos="0">
                    <a:srgbClr val="478EB2"/>
                  </a:gs>
                  <a:gs pos="100000">
                    <a:srgbClr val="66CCFF"/>
                  </a:gs>
                </a:gsLst>
                <a:lin ang="0" scaled="1"/>
              </a:gradFill>
              <a:ln w="12700">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49" name="AutoShape 87">
                <a:extLst>
                  <a:ext uri="{FF2B5EF4-FFF2-40B4-BE49-F238E27FC236}">
                    <a16:creationId xmlns:a16="http://schemas.microsoft.com/office/drawing/2014/main" id="{0BDD7CDA-401B-1411-0E7B-356198E65E67}"/>
                  </a:ext>
                </a:extLst>
              </p:cNvPr>
              <p:cNvSpPr>
                <a:spLocks noChangeArrowheads="1"/>
              </p:cNvSpPr>
              <p:nvPr/>
            </p:nvSpPr>
            <p:spPr bwMode="auto">
              <a:xfrm rot="5400000" flipV="1">
                <a:off x="2809" y="1973"/>
                <a:ext cx="302" cy="172"/>
              </a:xfrm>
              <a:custGeom>
                <a:avLst/>
                <a:gdLst>
                  <a:gd name="T0" fmla="*/ 4 w 21600"/>
                  <a:gd name="T1" fmla="*/ 1 h 21600"/>
                  <a:gd name="T2" fmla="*/ 2 w 21600"/>
                  <a:gd name="T3" fmla="*/ 1 h 21600"/>
                  <a:gd name="T4" fmla="*/ 1 w 21600"/>
                  <a:gd name="T5" fmla="*/ 1 h 21600"/>
                  <a:gd name="T6" fmla="*/ 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50" name="AutoShape 88">
                <a:extLst>
                  <a:ext uri="{FF2B5EF4-FFF2-40B4-BE49-F238E27FC236}">
                    <a16:creationId xmlns:a16="http://schemas.microsoft.com/office/drawing/2014/main" id="{C70C065E-047F-965C-DB18-2CE2254DE680}"/>
                  </a:ext>
                </a:extLst>
              </p:cNvPr>
              <p:cNvSpPr>
                <a:spLocks noChangeArrowheads="1"/>
              </p:cNvSpPr>
              <p:nvPr/>
            </p:nvSpPr>
            <p:spPr bwMode="auto">
              <a:xfrm rot="-5400000" flipH="1" flipV="1">
                <a:off x="2993" y="1973"/>
                <a:ext cx="302" cy="172"/>
              </a:xfrm>
              <a:custGeom>
                <a:avLst/>
                <a:gdLst>
                  <a:gd name="T0" fmla="*/ 4 w 21600"/>
                  <a:gd name="T1" fmla="*/ 1 h 21600"/>
                  <a:gd name="T2" fmla="*/ 2 w 21600"/>
                  <a:gd name="T3" fmla="*/ 1 h 21600"/>
                  <a:gd name="T4" fmla="*/ 1 w 21600"/>
                  <a:gd name="T5" fmla="*/ 1 h 21600"/>
                  <a:gd name="T6" fmla="*/ 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51" name="Oval 89" descr="Diagonales larges vers le haut">
                <a:extLst>
                  <a:ext uri="{FF2B5EF4-FFF2-40B4-BE49-F238E27FC236}">
                    <a16:creationId xmlns:a16="http://schemas.microsoft.com/office/drawing/2014/main" id="{FBE324E4-94DA-E36E-81E9-6FABC1AB8484}"/>
                  </a:ext>
                </a:extLst>
              </p:cNvPr>
              <p:cNvSpPr>
                <a:spLocks noChangeArrowheads="1"/>
              </p:cNvSpPr>
              <p:nvPr/>
            </p:nvSpPr>
            <p:spPr bwMode="auto">
              <a:xfrm>
                <a:off x="2793" y="1902"/>
                <a:ext cx="174" cy="304"/>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52" name="Oval 90" descr="Diagonales larges vers le haut">
                <a:extLst>
                  <a:ext uri="{FF2B5EF4-FFF2-40B4-BE49-F238E27FC236}">
                    <a16:creationId xmlns:a16="http://schemas.microsoft.com/office/drawing/2014/main" id="{AC6BE5E9-D3A2-E875-4629-5ED14C52D07D}"/>
                  </a:ext>
                </a:extLst>
              </p:cNvPr>
              <p:cNvSpPr>
                <a:spLocks noChangeArrowheads="1"/>
              </p:cNvSpPr>
              <p:nvPr/>
            </p:nvSpPr>
            <p:spPr bwMode="auto">
              <a:xfrm>
                <a:off x="3158" y="1896"/>
                <a:ext cx="143" cy="304"/>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53" name="Oval 91">
                <a:extLst>
                  <a:ext uri="{FF2B5EF4-FFF2-40B4-BE49-F238E27FC236}">
                    <a16:creationId xmlns:a16="http://schemas.microsoft.com/office/drawing/2014/main" id="{BEE9679A-1596-A65B-C18D-4AC4F1F9D10C}"/>
                  </a:ext>
                </a:extLst>
              </p:cNvPr>
              <p:cNvSpPr>
                <a:spLocks noChangeArrowheads="1"/>
              </p:cNvSpPr>
              <p:nvPr/>
            </p:nvSpPr>
            <p:spPr bwMode="auto">
              <a:xfrm>
                <a:off x="3175" y="1919"/>
                <a:ext cx="108" cy="269"/>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54" name="Oval 92">
                <a:extLst>
                  <a:ext uri="{FF2B5EF4-FFF2-40B4-BE49-F238E27FC236}">
                    <a16:creationId xmlns:a16="http://schemas.microsoft.com/office/drawing/2014/main" id="{21259D0A-FCCB-5AFB-6ABB-7EB227A5BD77}"/>
                  </a:ext>
                </a:extLst>
              </p:cNvPr>
              <p:cNvSpPr>
                <a:spLocks noChangeArrowheads="1"/>
              </p:cNvSpPr>
              <p:nvPr/>
            </p:nvSpPr>
            <p:spPr bwMode="auto">
              <a:xfrm>
                <a:off x="2821" y="1919"/>
                <a:ext cx="129" cy="269"/>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55" name="AutoShape 93">
                <a:extLst>
                  <a:ext uri="{FF2B5EF4-FFF2-40B4-BE49-F238E27FC236}">
                    <a16:creationId xmlns:a16="http://schemas.microsoft.com/office/drawing/2014/main" id="{CE311E1C-0219-DFDD-4F08-19F9E214E894}"/>
                  </a:ext>
                </a:extLst>
              </p:cNvPr>
              <p:cNvSpPr>
                <a:spLocks noChangeArrowheads="1"/>
              </p:cNvSpPr>
              <p:nvPr/>
            </p:nvSpPr>
            <p:spPr bwMode="auto">
              <a:xfrm>
                <a:off x="2853" y="1780"/>
                <a:ext cx="398" cy="161"/>
              </a:xfrm>
              <a:prstGeom prst="roundRect">
                <a:avLst>
                  <a:gd name="adj" fmla="val 49995"/>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56" name="Oval 94" descr="Diagonales larges vers le bas">
                <a:extLst>
                  <a:ext uri="{FF2B5EF4-FFF2-40B4-BE49-F238E27FC236}">
                    <a16:creationId xmlns:a16="http://schemas.microsoft.com/office/drawing/2014/main" id="{BA6130F3-B494-5059-B5E7-D8D0BC2E3557}"/>
                  </a:ext>
                </a:extLst>
              </p:cNvPr>
              <p:cNvSpPr>
                <a:spLocks noChangeArrowheads="1"/>
              </p:cNvSpPr>
              <p:nvPr/>
            </p:nvSpPr>
            <p:spPr bwMode="auto">
              <a:xfrm>
                <a:off x="2821" y="1564"/>
                <a:ext cx="451" cy="97"/>
              </a:xfrm>
              <a:prstGeom prst="ellipse">
                <a:avLst/>
              </a:prstGeom>
              <a:pattFill prst="wdDnDiag">
                <a:fgClr>
                  <a:srgbClr val="FF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57" name="Oval 95">
                <a:extLst>
                  <a:ext uri="{FF2B5EF4-FFF2-40B4-BE49-F238E27FC236}">
                    <a16:creationId xmlns:a16="http://schemas.microsoft.com/office/drawing/2014/main" id="{5C0F4E7A-891B-76DC-5244-94C1501C5DC2}"/>
                  </a:ext>
                </a:extLst>
              </p:cNvPr>
              <p:cNvSpPr>
                <a:spLocks noChangeArrowheads="1"/>
              </p:cNvSpPr>
              <p:nvPr/>
            </p:nvSpPr>
            <p:spPr bwMode="auto">
              <a:xfrm>
                <a:off x="2842" y="1586"/>
                <a:ext cx="409" cy="86"/>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58" name="Oval 96">
                <a:extLst>
                  <a:ext uri="{FF2B5EF4-FFF2-40B4-BE49-F238E27FC236}">
                    <a16:creationId xmlns:a16="http://schemas.microsoft.com/office/drawing/2014/main" id="{CFE893D6-75BB-DA72-E254-35E391DCEDA6}"/>
                  </a:ext>
                </a:extLst>
              </p:cNvPr>
              <p:cNvSpPr>
                <a:spLocks noChangeArrowheads="1"/>
              </p:cNvSpPr>
              <p:nvPr/>
            </p:nvSpPr>
            <p:spPr bwMode="auto">
              <a:xfrm>
                <a:off x="2863" y="2328"/>
                <a:ext cx="388" cy="96"/>
              </a:xfrm>
              <a:prstGeom prst="ellipse">
                <a:avLst/>
              </a:prstGeom>
              <a:solidFill>
                <a:sysClr val="windowText" lastClr="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59" name="Rectangle 97">
                <a:extLst>
                  <a:ext uri="{FF2B5EF4-FFF2-40B4-BE49-F238E27FC236}">
                    <a16:creationId xmlns:a16="http://schemas.microsoft.com/office/drawing/2014/main" id="{F6E98C84-9A44-A1BC-9BA9-1780C1D3B23B}"/>
                  </a:ext>
                </a:extLst>
              </p:cNvPr>
              <p:cNvSpPr>
                <a:spLocks noChangeArrowheads="1"/>
              </p:cNvSpPr>
              <p:nvPr/>
            </p:nvSpPr>
            <p:spPr bwMode="auto">
              <a:xfrm>
                <a:off x="2711" y="2304"/>
                <a:ext cx="61" cy="70"/>
              </a:xfrm>
              <a:prstGeom prst="rect">
                <a:avLst/>
              </a:prstGeom>
              <a:solidFill>
                <a:sysClr val="window" lastClr="FF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5479" tIns="7144" rIns="15479" bIns="7144">
                <a:spAutoFit/>
              </a:bodyPr>
              <a:lstStyle>
                <a:lvl1pPr defTabSz="47625">
                  <a:defRPr sz="2400">
                    <a:solidFill>
                      <a:schemeClr val="tx1"/>
                    </a:solidFill>
                    <a:latin typeface="Times New Roman" panose="02020603050405020304" pitchFamily="18" charset="0"/>
                  </a:defRPr>
                </a:lvl1pPr>
                <a:lvl2pPr marL="742950" indent="-285750" defTabSz="47625">
                  <a:defRPr sz="2400">
                    <a:solidFill>
                      <a:schemeClr val="tx1"/>
                    </a:solidFill>
                    <a:latin typeface="Times New Roman" panose="02020603050405020304" pitchFamily="18" charset="0"/>
                  </a:defRPr>
                </a:lvl2pPr>
                <a:lvl3pPr marL="1143000" indent="-228600" defTabSz="47625">
                  <a:defRPr sz="2400">
                    <a:solidFill>
                      <a:schemeClr val="tx1"/>
                    </a:solidFill>
                    <a:latin typeface="Times New Roman" panose="02020603050405020304" pitchFamily="18" charset="0"/>
                  </a:defRPr>
                </a:lvl3pPr>
                <a:lvl4pPr marL="1600200" indent="-228600" defTabSz="47625">
                  <a:defRPr sz="2400">
                    <a:solidFill>
                      <a:schemeClr val="tx1"/>
                    </a:solidFill>
                    <a:latin typeface="Times New Roman" panose="02020603050405020304" pitchFamily="18" charset="0"/>
                  </a:defRPr>
                </a:lvl4pPr>
                <a:lvl5pPr marL="2057400" indent="-228600" defTabSz="47625">
                  <a:defRPr sz="2400">
                    <a:solidFill>
                      <a:schemeClr val="tx1"/>
                    </a:solidFill>
                    <a:latin typeface="Times New Roman" panose="02020603050405020304" pitchFamily="18" charset="0"/>
                  </a:defRPr>
                </a:lvl5pPr>
                <a:lvl6pPr marL="25146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35719" eaLnBrk="1" fontAlgn="base" latinLnBrk="0" hangingPunct="1">
                  <a:lnSpc>
                    <a:spcPct val="100000"/>
                  </a:lnSpc>
                  <a:spcBef>
                    <a:spcPct val="0"/>
                  </a:spcBef>
                  <a:spcAft>
                    <a:spcPct val="0"/>
                  </a:spcAft>
                  <a:buClrTx/>
                  <a:buSzTx/>
                  <a:buFontTx/>
                  <a:buNone/>
                  <a:tabLst/>
                  <a:defRPr/>
                </a:pPr>
                <a:r>
                  <a:rPr kumimoji="0" lang="fr-FR" altLang="fr-FR" sz="450" b="1" i="0" u="none" strike="noStrike" kern="0" cap="none" spc="0" normalizeH="0" baseline="0" noProof="0">
                    <a:ln>
                      <a:noFill/>
                    </a:ln>
                    <a:solidFill>
                      <a:srgbClr val="000000"/>
                    </a:solidFill>
                    <a:effectLst/>
                    <a:uLnTx/>
                    <a:uFillTx/>
                    <a:latin typeface="Times New Roman" panose="02020603050405020304" pitchFamily="18" charset="0"/>
                  </a:rPr>
                  <a:t>C</a:t>
                </a:r>
              </a:p>
            </p:txBody>
          </p:sp>
          <p:sp>
            <p:nvSpPr>
              <p:cNvPr id="1260" name="Rectangle 98">
                <a:extLst>
                  <a:ext uri="{FF2B5EF4-FFF2-40B4-BE49-F238E27FC236}">
                    <a16:creationId xmlns:a16="http://schemas.microsoft.com/office/drawing/2014/main" id="{5BE1DB44-5A58-8DBB-D9AF-BCA33E4D6D57}"/>
                  </a:ext>
                </a:extLst>
              </p:cNvPr>
              <p:cNvSpPr>
                <a:spLocks noChangeArrowheads="1"/>
              </p:cNvSpPr>
              <p:nvPr/>
            </p:nvSpPr>
            <p:spPr bwMode="auto">
              <a:xfrm>
                <a:off x="3012" y="2218"/>
                <a:ext cx="121" cy="7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5479" tIns="7144" rIns="15479" bIns="7144">
                <a:spAutoFit/>
              </a:bodyPr>
              <a:lstStyle>
                <a:lvl1pPr defTabSz="47625">
                  <a:defRPr sz="2400">
                    <a:solidFill>
                      <a:schemeClr val="tx1"/>
                    </a:solidFill>
                    <a:latin typeface="Times New Roman" panose="02020603050405020304" pitchFamily="18" charset="0"/>
                  </a:defRPr>
                </a:lvl1pPr>
                <a:lvl2pPr marL="742950" indent="-285750" defTabSz="47625">
                  <a:defRPr sz="2400">
                    <a:solidFill>
                      <a:schemeClr val="tx1"/>
                    </a:solidFill>
                    <a:latin typeface="Times New Roman" panose="02020603050405020304" pitchFamily="18" charset="0"/>
                  </a:defRPr>
                </a:lvl2pPr>
                <a:lvl3pPr marL="1143000" indent="-228600" defTabSz="47625">
                  <a:defRPr sz="2400">
                    <a:solidFill>
                      <a:schemeClr val="tx1"/>
                    </a:solidFill>
                    <a:latin typeface="Times New Roman" panose="02020603050405020304" pitchFamily="18" charset="0"/>
                  </a:defRPr>
                </a:lvl3pPr>
                <a:lvl4pPr marL="1600200" indent="-228600" defTabSz="47625">
                  <a:defRPr sz="2400">
                    <a:solidFill>
                      <a:schemeClr val="tx1"/>
                    </a:solidFill>
                    <a:latin typeface="Times New Roman" panose="02020603050405020304" pitchFamily="18" charset="0"/>
                  </a:defRPr>
                </a:lvl4pPr>
                <a:lvl5pPr marL="2057400" indent="-228600" defTabSz="47625">
                  <a:defRPr sz="2400">
                    <a:solidFill>
                      <a:schemeClr val="tx1"/>
                    </a:solidFill>
                    <a:latin typeface="Times New Roman" panose="02020603050405020304" pitchFamily="18" charset="0"/>
                  </a:defRPr>
                </a:lvl5pPr>
                <a:lvl6pPr marL="25146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35719" eaLnBrk="1" fontAlgn="base" latinLnBrk="0" hangingPunct="1">
                  <a:lnSpc>
                    <a:spcPct val="100000"/>
                  </a:lnSpc>
                  <a:spcBef>
                    <a:spcPct val="0"/>
                  </a:spcBef>
                  <a:spcAft>
                    <a:spcPct val="0"/>
                  </a:spcAft>
                  <a:buClrTx/>
                  <a:buSzTx/>
                  <a:buFontTx/>
                  <a:buNone/>
                  <a:tabLst/>
                  <a:defRPr/>
                </a:pPr>
                <a:r>
                  <a:rPr kumimoji="0" lang="fr-FR" altLang="fr-FR" sz="450" b="1" i="0" u="none" strike="noStrike" kern="0" cap="none" spc="0" normalizeH="0" baseline="0" noProof="0">
                    <a:ln>
                      <a:noFill/>
                    </a:ln>
                    <a:solidFill>
                      <a:srgbClr val="000000"/>
                    </a:solidFill>
                    <a:effectLst/>
                    <a:uLnTx/>
                    <a:uFillTx/>
                    <a:latin typeface="Times New Roman" panose="02020603050405020304" pitchFamily="18" charset="0"/>
                  </a:rPr>
                  <a:t>Flux</a:t>
                </a:r>
              </a:p>
            </p:txBody>
          </p:sp>
        </p:grpSp>
        <p:sp>
          <p:nvSpPr>
            <p:cNvPr id="1193" name="Rectangle 101" descr="Diagonales larges vers le haut">
              <a:extLst>
                <a:ext uri="{FF2B5EF4-FFF2-40B4-BE49-F238E27FC236}">
                  <a16:creationId xmlns:a16="http://schemas.microsoft.com/office/drawing/2014/main" id="{BC388022-4577-C7C6-7322-5FE8B0A056DE}"/>
                </a:ext>
              </a:extLst>
            </p:cNvPr>
            <p:cNvSpPr>
              <a:spLocks noChangeArrowheads="1"/>
            </p:cNvSpPr>
            <p:nvPr/>
          </p:nvSpPr>
          <p:spPr bwMode="auto">
            <a:xfrm>
              <a:off x="4474371" y="4437460"/>
              <a:ext cx="540544" cy="1238250"/>
            </a:xfrm>
            <a:prstGeom prst="rect">
              <a:avLst/>
            </a:prstGeom>
            <a:pattFill prst="wdUpDiag">
              <a:fgClr>
                <a:srgbClr val="FF3300"/>
              </a:fgClr>
              <a:bgClr>
                <a:sysClr val="window" lastClr="FFFFFF"/>
              </a:bgClr>
            </a:pattFill>
            <a:ln w="12700">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94" name="Rectangle 102">
              <a:extLst>
                <a:ext uri="{FF2B5EF4-FFF2-40B4-BE49-F238E27FC236}">
                  <a16:creationId xmlns:a16="http://schemas.microsoft.com/office/drawing/2014/main" id="{13C64742-0B06-8473-E199-14C53D6E435A}"/>
                </a:ext>
              </a:extLst>
            </p:cNvPr>
            <p:cNvSpPr>
              <a:spLocks noChangeArrowheads="1"/>
            </p:cNvSpPr>
            <p:nvPr/>
          </p:nvSpPr>
          <p:spPr bwMode="auto">
            <a:xfrm>
              <a:off x="4512471" y="4437460"/>
              <a:ext cx="464344" cy="1238250"/>
            </a:xfrm>
            <a:prstGeom prst="rect">
              <a:avLst/>
            </a:prstGeom>
            <a:gradFill rotWithShape="0">
              <a:gsLst>
                <a:gs pos="0">
                  <a:srgbClr val="478EB2"/>
                </a:gs>
                <a:gs pos="100000">
                  <a:srgbClr val="66CCFF"/>
                </a:gs>
              </a:gsLst>
              <a:lin ang="0" scaled="1"/>
            </a:gradFill>
            <a:ln w="12700">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95" name="Oval 104" descr="Diagonales larges vers le haut">
              <a:extLst>
                <a:ext uri="{FF2B5EF4-FFF2-40B4-BE49-F238E27FC236}">
                  <a16:creationId xmlns:a16="http://schemas.microsoft.com/office/drawing/2014/main" id="{E9745EFA-9CC6-C081-8387-A735414D5637}"/>
                </a:ext>
              </a:extLst>
            </p:cNvPr>
            <p:cNvSpPr>
              <a:spLocks noChangeArrowheads="1"/>
            </p:cNvSpPr>
            <p:nvPr/>
          </p:nvSpPr>
          <p:spPr bwMode="auto">
            <a:xfrm>
              <a:off x="4742266" y="4762500"/>
              <a:ext cx="298847" cy="361950"/>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96" name="Oval 105">
              <a:extLst>
                <a:ext uri="{FF2B5EF4-FFF2-40B4-BE49-F238E27FC236}">
                  <a16:creationId xmlns:a16="http://schemas.microsoft.com/office/drawing/2014/main" id="{24709C5C-73E2-ABBD-D3D3-C762A16A2A63}"/>
                </a:ext>
              </a:extLst>
            </p:cNvPr>
            <p:cNvSpPr>
              <a:spLocks noChangeArrowheads="1"/>
            </p:cNvSpPr>
            <p:nvPr/>
          </p:nvSpPr>
          <p:spPr bwMode="auto">
            <a:xfrm>
              <a:off x="4680009" y="4789885"/>
              <a:ext cx="339670" cy="319088"/>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97" name="Oval 106">
              <a:extLst>
                <a:ext uri="{FF2B5EF4-FFF2-40B4-BE49-F238E27FC236}">
                  <a16:creationId xmlns:a16="http://schemas.microsoft.com/office/drawing/2014/main" id="{CC467547-C07E-B5F2-8C04-61F610FF2F5B}"/>
                </a:ext>
              </a:extLst>
            </p:cNvPr>
            <p:cNvSpPr>
              <a:spLocks noChangeArrowheads="1"/>
            </p:cNvSpPr>
            <p:nvPr/>
          </p:nvSpPr>
          <p:spPr bwMode="auto">
            <a:xfrm>
              <a:off x="4469608" y="4789885"/>
              <a:ext cx="242888" cy="319088"/>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98" name="Oval 108">
              <a:extLst>
                <a:ext uri="{FF2B5EF4-FFF2-40B4-BE49-F238E27FC236}">
                  <a16:creationId xmlns:a16="http://schemas.microsoft.com/office/drawing/2014/main" id="{C92570BB-456B-083A-0674-B004BCB20FE8}"/>
                </a:ext>
              </a:extLst>
            </p:cNvPr>
            <p:cNvSpPr>
              <a:spLocks noChangeArrowheads="1"/>
            </p:cNvSpPr>
            <p:nvPr/>
          </p:nvSpPr>
          <p:spPr bwMode="auto">
            <a:xfrm>
              <a:off x="4551772" y="3496866"/>
              <a:ext cx="416719" cy="1152525"/>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199" name="Oval 111">
              <a:extLst>
                <a:ext uri="{FF2B5EF4-FFF2-40B4-BE49-F238E27FC236}">
                  <a16:creationId xmlns:a16="http://schemas.microsoft.com/office/drawing/2014/main" id="{687CB2F3-2C07-4EEB-F8D2-04B3C730BBD1}"/>
                </a:ext>
              </a:extLst>
            </p:cNvPr>
            <p:cNvSpPr>
              <a:spLocks noChangeArrowheads="1"/>
            </p:cNvSpPr>
            <p:nvPr/>
          </p:nvSpPr>
          <p:spPr bwMode="auto">
            <a:xfrm>
              <a:off x="4520806" y="5584031"/>
              <a:ext cx="460772" cy="114300"/>
            </a:xfrm>
            <a:prstGeom prst="ellipse">
              <a:avLst/>
            </a:prstGeom>
            <a:solidFill>
              <a:sysClr val="windowText" lastClr="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00" name="Rectangle 112">
              <a:extLst>
                <a:ext uri="{FF2B5EF4-FFF2-40B4-BE49-F238E27FC236}">
                  <a16:creationId xmlns:a16="http://schemas.microsoft.com/office/drawing/2014/main" id="{4189F52A-4553-20D5-4A16-796A7E05D068}"/>
                </a:ext>
              </a:extLst>
            </p:cNvPr>
            <p:cNvSpPr>
              <a:spLocks noChangeArrowheads="1"/>
            </p:cNvSpPr>
            <p:nvPr/>
          </p:nvSpPr>
          <p:spPr bwMode="auto">
            <a:xfrm>
              <a:off x="4338650" y="4454146"/>
              <a:ext cx="72938" cy="83677"/>
            </a:xfrm>
            <a:prstGeom prst="rect">
              <a:avLst/>
            </a:prstGeom>
            <a:solidFill>
              <a:sysClr val="window" lastClr="FF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5479" tIns="7144" rIns="15479" bIns="7144">
              <a:spAutoFit/>
            </a:bodyPr>
            <a:lstStyle>
              <a:lvl1pPr defTabSz="47625">
                <a:defRPr sz="2400">
                  <a:solidFill>
                    <a:schemeClr val="tx1"/>
                  </a:solidFill>
                  <a:latin typeface="Times New Roman" panose="02020603050405020304" pitchFamily="18" charset="0"/>
                </a:defRPr>
              </a:lvl1pPr>
              <a:lvl2pPr marL="742950" indent="-285750" defTabSz="47625">
                <a:defRPr sz="2400">
                  <a:solidFill>
                    <a:schemeClr val="tx1"/>
                  </a:solidFill>
                  <a:latin typeface="Times New Roman" panose="02020603050405020304" pitchFamily="18" charset="0"/>
                </a:defRPr>
              </a:lvl2pPr>
              <a:lvl3pPr marL="1143000" indent="-228600" defTabSz="47625">
                <a:defRPr sz="2400">
                  <a:solidFill>
                    <a:schemeClr val="tx1"/>
                  </a:solidFill>
                  <a:latin typeface="Times New Roman" panose="02020603050405020304" pitchFamily="18" charset="0"/>
                </a:defRPr>
              </a:lvl3pPr>
              <a:lvl4pPr marL="1600200" indent="-228600" defTabSz="47625">
                <a:defRPr sz="2400">
                  <a:solidFill>
                    <a:schemeClr val="tx1"/>
                  </a:solidFill>
                  <a:latin typeface="Times New Roman" panose="02020603050405020304" pitchFamily="18" charset="0"/>
                </a:defRPr>
              </a:lvl4pPr>
              <a:lvl5pPr marL="2057400" indent="-228600" defTabSz="47625">
                <a:defRPr sz="2400">
                  <a:solidFill>
                    <a:schemeClr val="tx1"/>
                  </a:solidFill>
                  <a:latin typeface="Times New Roman" panose="02020603050405020304" pitchFamily="18" charset="0"/>
                </a:defRPr>
              </a:lvl5pPr>
              <a:lvl6pPr marL="25146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35719" eaLnBrk="1" fontAlgn="base" latinLnBrk="0" hangingPunct="1">
                <a:lnSpc>
                  <a:spcPct val="100000"/>
                </a:lnSpc>
                <a:spcBef>
                  <a:spcPct val="0"/>
                </a:spcBef>
                <a:spcAft>
                  <a:spcPct val="0"/>
                </a:spcAft>
                <a:buClrTx/>
                <a:buSzTx/>
                <a:buFontTx/>
                <a:buNone/>
                <a:tabLst/>
                <a:defRPr/>
              </a:pPr>
              <a:r>
                <a:rPr kumimoji="0" lang="fr-FR" altLang="fr-FR" sz="450" b="1" i="0" u="none" strike="noStrike" kern="0" cap="none" spc="0" normalizeH="0" baseline="0" noProof="0">
                  <a:ln>
                    <a:noFill/>
                  </a:ln>
                  <a:solidFill>
                    <a:srgbClr val="000000"/>
                  </a:solidFill>
                  <a:effectLst/>
                  <a:uLnTx/>
                  <a:uFillTx/>
                  <a:latin typeface="Times New Roman" panose="02020603050405020304" pitchFamily="18" charset="0"/>
                </a:rPr>
                <a:t>C</a:t>
              </a:r>
            </a:p>
          </p:txBody>
        </p:sp>
        <p:sp>
          <p:nvSpPr>
            <p:cNvPr id="1201" name="AutoShape 115">
              <a:extLst>
                <a:ext uri="{FF2B5EF4-FFF2-40B4-BE49-F238E27FC236}">
                  <a16:creationId xmlns:a16="http://schemas.microsoft.com/office/drawing/2014/main" id="{057926C6-F727-A1F7-6D29-3F6762DCF6C1}"/>
                </a:ext>
              </a:extLst>
            </p:cNvPr>
            <p:cNvSpPr>
              <a:spLocks noChangeArrowheads="1"/>
            </p:cNvSpPr>
            <p:nvPr/>
          </p:nvSpPr>
          <p:spPr bwMode="auto">
            <a:xfrm>
              <a:off x="4680359" y="2684860"/>
              <a:ext cx="217885" cy="1219200"/>
            </a:xfrm>
            <a:prstGeom prst="upArrow">
              <a:avLst>
                <a:gd name="adj1" fmla="val 50000"/>
                <a:gd name="adj2" fmla="val 279756"/>
              </a:avLst>
            </a:prstGeom>
            <a:gradFill rotWithShape="0">
              <a:gsLst>
                <a:gs pos="0">
                  <a:srgbClr val="E52E89"/>
                </a:gs>
                <a:gs pos="50000">
                  <a:srgbClr val="FF3399"/>
                </a:gs>
                <a:gs pos="100000">
                  <a:srgbClr val="E52E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02" name="Oval 116" descr="Diagonales larges vers le haut">
              <a:extLst>
                <a:ext uri="{FF2B5EF4-FFF2-40B4-BE49-F238E27FC236}">
                  <a16:creationId xmlns:a16="http://schemas.microsoft.com/office/drawing/2014/main" id="{15945A7C-6A2A-5257-7391-780E3FBB7CD5}"/>
                </a:ext>
              </a:extLst>
            </p:cNvPr>
            <p:cNvSpPr>
              <a:spLocks noChangeArrowheads="1"/>
            </p:cNvSpPr>
            <p:nvPr/>
          </p:nvSpPr>
          <p:spPr bwMode="auto">
            <a:xfrm>
              <a:off x="4054089" y="3562368"/>
              <a:ext cx="690563" cy="1087040"/>
            </a:xfrm>
            <a:prstGeom prst="ellipse">
              <a:avLst/>
            </a:prstGeom>
            <a:pattFill prst="wdUpDiag">
              <a:fgClr>
                <a:srgbClr val="CC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03" name="Oval 117">
              <a:extLst>
                <a:ext uri="{FF2B5EF4-FFF2-40B4-BE49-F238E27FC236}">
                  <a16:creationId xmlns:a16="http://schemas.microsoft.com/office/drawing/2014/main" id="{9FF7C5AF-88A6-2B9A-E971-04F30A55C7B5}"/>
                </a:ext>
              </a:extLst>
            </p:cNvPr>
            <p:cNvSpPr>
              <a:spLocks noChangeArrowheads="1"/>
            </p:cNvSpPr>
            <p:nvPr/>
          </p:nvSpPr>
          <p:spPr bwMode="auto">
            <a:xfrm>
              <a:off x="4008838" y="3562368"/>
              <a:ext cx="689372" cy="1087040"/>
            </a:xfrm>
            <a:prstGeom prst="ellipse">
              <a:avLst/>
            </a:prstGeom>
            <a:gradFill rotWithShape="0">
              <a:gsLst>
                <a:gs pos="0">
                  <a:srgbClr val="CC3300"/>
                </a:gs>
                <a:gs pos="100000">
                  <a:srgbClr val="B72E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04" name="Oval 118" descr="Diagonales larges vers le haut">
              <a:extLst>
                <a:ext uri="{FF2B5EF4-FFF2-40B4-BE49-F238E27FC236}">
                  <a16:creationId xmlns:a16="http://schemas.microsoft.com/office/drawing/2014/main" id="{0A5F73E6-A70E-B8DF-C504-2D052D79F071}"/>
                </a:ext>
              </a:extLst>
            </p:cNvPr>
            <p:cNvSpPr>
              <a:spLocks noChangeArrowheads="1"/>
            </p:cNvSpPr>
            <p:nvPr/>
          </p:nvSpPr>
          <p:spPr bwMode="auto">
            <a:xfrm>
              <a:off x="4744652" y="3562368"/>
              <a:ext cx="690563" cy="1087040"/>
            </a:xfrm>
            <a:prstGeom prst="ellipse">
              <a:avLst/>
            </a:prstGeom>
            <a:pattFill prst="wdUpDiag">
              <a:fgClr>
                <a:srgbClr val="CC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05" name="Oval 119">
              <a:extLst>
                <a:ext uri="{FF2B5EF4-FFF2-40B4-BE49-F238E27FC236}">
                  <a16:creationId xmlns:a16="http://schemas.microsoft.com/office/drawing/2014/main" id="{A6209FE9-46F8-B766-EF8F-D098C3C93446}"/>
                </a:ext>
              </a:extLst>
            </p:cNvPr>
            <p:cNvSpPr>
              <a:spLocks noChangeArrowheads="1"/>
            </p:cNvSpPr>
            <p:nvPr/>
          </p:nvSpPr>
          <p:spPr bwMode="auto">
            <a:xfrm>
              <a:off x="4773233" y="3553439"/>
              <a:ext cx="690563" cy="1087040"/>
            </a:xfrm>
            <a:prstGeom prst="ellipse">
              <a:avLst/>
            </a:prstGeom>
            <a:gradFill rotWithShape="0">
              <a:gsLst>
                <a:gs pos="0">
                  <a:srgbClr val="CC3300"/>
                </a:gs>
                <a:gs pos="100000">
                  <a:srgbClr val="B72E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06" name="Oval 37">
              <a:extLst>
                <a:ext uri="{FF2B5EF4-FFF2-40B4-BE49-F238E27FC236}">
                  <a16:creationId xmlns:a16="http://schemas.microsoft.com/office/drawing/2014/main" id="{9ECD856F-9CF6-BE04-D52F-990FE2C9B801}"/>
                </a:ext>
              </a:extLst>
            </p:cNvPr>
            <p:cNvSpPr>
              <a:spLocks noChangeArrowheads="1"/>
            </p:cNvSpPr>
            <p:nvPr/>
          </p:nvSpPr>
          <p:spPr bwMode="auto">
            <a:xfrm>
              <a:off x="6351977" y="3321845"/>
              <a:ext cx="545337" cy="1247775"/>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07" name="Rectangle 38" descr="Diagonales larges vers le haut">
              <a:extLst>
                <a:ext uri="{FF2B5EF4-FFF2-40B4-BE49-F238E27FC236}">
                  <a16:creationId xmlns:a16="http://schemas.microsoft.com/office/drawing/2014/main" id="{6A629E9F-2A02-98B5-ADE2-C65A8B669101}"/>
                </a:ext>
              </a:extLst>
            </p:cNvPr>
            <p:cNvSpPr>
              <a:spLocks noChangeArrowheads="1"/>
            </p:cNvSpPr>
            <p:nvPr/>
          </p:nvSpPr>
          <p:spPr bwMode="auto">
            <a:xfrm>
              <a:off x="6369847" y="4388662"/>
              <a:ext cx="541765" cy="1297781"/>
            </a:xfrm>
            <a:prstGeom prst="rect">
              <a:avLst/>
            </a:prstGeom>
            <a:pattFill prst="wdUpDiag">
              <a:fgClr>
                <a:srgbClr val="FF3300"/>
              </a:fgClr>
              <a:bgClr>
                <a:sysClr val="window" lastClr="FFFFFF"/>
              </a:bgClr>
            </a:pattFill>
            <a:ln w="12700">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08" name="Rectangle 39">
              <a:extLst>
                <a:ext uri="{FF2B5EF4-FFF2-40B4-BE49-F238E27FC236}">
                  <a16:creationId xmlns:a16="http://schemas.microsoft.com/office/drawing/2014/main" id="{4C52A3E8-4242-6494-7E4F-075BCA0DB419}"/>
                </a:ext>
              </a:extLst>
            </p:cNvPr>
            <p:cNvSpPr>
              <a:spLocks noChangeArrowheads="1"/>
            </p:cNvSpPr>
            <p:nvPr/>
          </p:nvSpPr>
          <p:spPr bwMode="auto">
            <a:xfrm>
              <a:off x="6407939" y="4388644"/>
              <a:ext cx="465561" cy="1252538"/>
            </a:xfrm>
            <a:prstGeom prst="rect">
              <a:avLst/>
            </a:prstGeom>
            <a:gradFill rotWithShape="0">
              <a:gsLst>
                <a:gs pos="0">
                  <a:srgbClr val="478EB2"/>
                </a:gs>
                <a:gs pos="100000">
                  <a:srgbClr val="66CCFF"/>
                </a:gs>
              </a:gsLst>
              <a:lin ang="0" scaled="1"/>
            </a:gradFill>
            <a:ln w="12700">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09" name="AutoShape 40">
              <a:extLst>
                <a:ext uri="{FF2B5EF4-FFF2-40B4-BE49-F238E27FC236}">
                  <a16:creationId xmlns:a16="http://schemas.microsoft.com/office/drawing/2014/main" id="{3B4152A4-C946-A31B-0F1F-C4CCB7E72ED7}"/>
                </a:ext>
              </a:extLst>
            </p:cNvPr>
            <p:cNvSpPr>
              <a:spLocks noChangeArrowheads="1"/>
            </p:cNvSpPr>
            <p:nvPr/>
          </p:nvSpPr>
          <p:spPr bwMode="auto">
            <a:xfrm rot="5400000" flipV="1">
              <a:off x="6354366" y="4805375"/>
              <a:ext cx="357188" cy="204799"/>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10" name="AutoShape 41">
              <a:extLst>
                <a:ext uri="{FF2B5EF4-FFF2-40B4-BE49-F238E27FC236}">
                  <a16:creationId xmlns:a16="http://schemas.microsoft.com/office/drawing/2014/main" id="{CB6C4293-6F4B-F20E-6C8D-029CDD0E4836}"/>
                </a:ext>
              </a:extLst>
            </p:cNvPr>
            <p:cNvSpPr>
              <a:spLocks noChangeArrowheads="1"/>
            </p:cNvSpPr>
            <p:nvPr/>
          </p:nvSpPr>
          <p:spPr bwMode="auto">
            <a:xfrm rot="16200000" flipH="1" flipV="1">
              <a:off x="6571072" y="4805375"/>
              <a:ext cx="357188" cy="204799"/>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11" name="Oval 42" descr="Diagonales larges vers le haut">
              <a:extLst>
                <a:ext uri="{FF2B5EF4-FFF2-40B4-BE49-F238E27FC236}">
                  <a16:creationId xmlns:a16="http://schemas.microsoft.com/office/drawing/2014/main" id="{718A3215-3C34-62E2-50A7-23EB5C7508BC}"/>
                </a:ext>
              </a:extLst>
            </p:cNvPr>
            <p:cNvSpPr>
              <a:spLocks noChangeArrowheads="1"/>
            </p:cNvSpPr>
            <p:nvPr/>
          </p:nvSpPr>
          <p:spPr bwMode="auto">
            <a:xfrm>
              <a:off x="6331734" y="4720829"/>
              <a:ext cx="208372" cy="361950"/>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12" name="Oval 43" descr="Diagonales larges vers le haut">
              <a:extLst>
                <a:ext uri="{FF2B5EF4-FFF2-40B4-BE49-F238E27FC236}">
                  <a16:creationId xmlns:a16="http://schemas.microsoft.com/office/drawing/2014/main" id="{2AFE4C88-E08F-B62F-C243-8C32A80DDDF0}"/>
                </a:ext>
              </a:extLst>
            </p:cNvPr>
            <p:cNvSpPr>
              <a:spLocks noChangeArrowheads="1"/>
            </p:cNvSpPr>
            <p:nvPr/>
          </p:nvSpPr>
          <p:spPr bwMode="auto">
            <a:xfrm>
              <a:off x="6767527" y="4713686"/>
              <a:ext cx="170270" cy="361950"/>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13" name="Oval 44">
              <a:extLst>
                <a:ext uri="{FF2B5EF4-FFF2-40B4-BE49-F238E27FC236}">
                  <a16:creationId xmlns:a16="http://schemas.microsoft.com/office/drawing/2014/main" id="{454EC688-7944-6118-FF1D-6F1496A2981C}"/>
                </a:ext>
              </a:extLst>
            </p:cNvPr>
            <p:cNvSpPr>
              <a:spLocks noChangeArrowheads="1"/>
            </p:cNvSpPr>
            <p:nvPr/>
          </p:nvSpPr>
          <p:spPr bwMode="auto">
            <a:xfrm>
              <a:off x="6788971" y="4742260"/>
              <a:ext cx="127405" cy="319088"/>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14" name="Oval 45">
              <a:extLst>
                <a:ext uri="{FF2B5EF4-FFF2-40B4-BE49-F238E27FC236}">
                  <a16:creationId xmlns:a16="http://schemas.microsoft.com/office/drawing/2014/main" id="{8AA849F8-FC7E-3C92-B923-19DD90B9808E}"/>
                </a:ext>
              </a:extLst>
            </p:cNvPr>
            <p:cNvSpPr>
              <a:spLocks noChangeArrowheads="1"/>
            </p:cNvSpPr>
            <p:nvPr/>
          </p:nvSpPr>
          <p:spPr bwMode="auto">
            <a:xfrm>
              <a:off x="6365085" y="4742260"/>
              <a:ext cx="153599" cy="319088"/>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15" name="AutoShape 46">
              <a:extLst>
                <a:ext uri="{FF2B5EF4-FFF2-40B4-BE49-F238E27FC236}">
                  <a16:creationId xmlns:a16="http://schemas.microsoft.com/office/drawing/2014/main" id="{D385C3A7-3AB6-937A-018A-C25C79ACFADE}"/>
                </a:ext>
              </a:extLst>
            </p:cNvPr>
            <p:cNvSpPr>
              <a:spLocks noChangeArrowheads="1"/>
            </p:cNvSpPr>
            <p:nvPr/>
          </p:nvSpPr>
          <p:spPr bwMode="auto">
            <a:xfrm>
              <a:off x="6403175" y="4575573"/>
              <a:ext cx="475086" cy="191691"/>
            </a:xfrm>
            <a:prstGeom prst="roundRect">
              <a:avLst>
                <a:gd name="adj" fmla="val 49995"/>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16" name="Oval 47">
              <a:extLst>
                <a:ext uri="{FF2B5EF4-FFF2-40B4-BE49-F238E27FC236}">
                  <a16:creationId xmlns:a16="http://schemas.microsoft.com/office/drawing/2014/main" id="{33803884-4776-72CD-503B-C25A2128A7BA}"/>
                </a:ext>
              </a:extLst>
            </p:cNvPr>
            <p:cNvSpPr>
              <a:spLocks noChangeArrowheads="1"/>
            </p:cNvSpPr>
            <p:nvPr/>
          </p:nvSpPr>
          <p:spPr bwMode="auto">
            <a:xfrm>
              <a:off x="6391268" y="4120772"/>
              <a:ext cx="486993" cy="326231"/>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17" name="Oval 48">
              <a:extLst>
                <a:ext uri="{FF2B5EF4-FFF2-40B4-BE49-F238E27FC236}">
                  <a16:creationId xmlns:a16="http://schemas.microsoft.com/office/drawing/2014/main" id="{4BD085AC-6130-EBF2-AFFA-90E9D900644A}"/>
                </a:ext>
              </a:extLst>
            </p:cNvPr>
            <p:cNvSpPr>
              <a:spLocks noChangeArrowheads="1"/>
            </p:cNvSpPr>
            <p:nvPr/>
          </p:nvSpPr>
          <p:spPr bwMode="auto">
            <a:xfrm>
              <a:off x="6417465" y="5614988"/>
              <a:ext cx="460798" cy="115491"/>
            </a:xfrm>
            <a:prstGeom prst="ellipse">
              <a:avLst/>
            </a:prstGeom>
            <a:solidFill>
              <a:sysClr val="windowText" lastClr="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grpSp>
          <p:nvGrpSpPr>
            <p:cNvPr id="1218" name="Group 61">
              <a:extLst>
                <a:ext uri="{FF2B5EF4-FFF2-40B4-BE49-F238E27FC236}">
                  <a16:creationId xmlns:a16="http://schemas.microsoft.com/office/drawing/2014/main" id="{8F1FDBD8-5BEB-45CF-D1C8-7F1E208A9BEC}"/>
                </a:ext>
              </a:extLst>
            </p:cNvPr>
            <p:cNvGrpSpPr>
              <a:grpSpLocks/>
            </p:cNvGrpSpPr>
            <p:nvPr/>
          </p:nvGrpSpPr>
          <p:grpSpPr bwMode="auto">
            <a:xfrm>
              <a:off x="6294821" y="2652713"/>
              <a:ext cx="614397" cy="1147763"/>
              <a:chOff x="4327" y="1508"/>
              <a:chExt cx="516" cy="964"/>
            </a:xfrm>
          </p:grpSpPr>
          <p:sp>
            <p:nvSpPr>
              <p:cNvPr id="1238" name="Rectangle 50" descr="Diagonales larges vers le haut">
                <a:extLst>
                  <a:ext uri="{FF2B5EF4-FFF2-40B4-BE49-F238E27FC236}">
                    <a16:creationId xmlns:a16="http://schemas.microsoft.com/office/drawing/2014/main" id="{A52A2B11-0936-45EE-7599-6FE4D7DCC5C4}"/>
                  </a:ext>
                </a:extLst>
              </p:cNvPr>
              <p:cNvSpPr>
                <a:spLocks noChangeArrowheads="1"/>
              </p:cNvSpPr>
              <p:nvPr/>
            </p:nvSpPr>
            <p:spPr bwMode="auto">
              <a:xfrm>
                <a:off x="4359" y="1560"/>
                <a:ext cx="463" cy="912"/>
              </a:xfrm>
              <a:prstGeom prst="rect">
                <a:avLst/>
              </a:prstGeom>
              <a:pattFill prst="wdUpDiag">
                <a:fgClr>
                  <a:srgbClr val="FF3300"/>
                </a:fgClr>
                <a:bgClr>
                  <a:sysClr val="window" lastClr="FFFFFF"/>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39" name="Rectangle 51">
                <a:extLst>
                  <a:ext uri="{FF2B5EF4-FFF2-40B4-BE49-F238E27FC236}">
                    <a16:creationId xmlns:a16="http://schemas.microsoft.com/office/drawing/2014/main" id="{EE49FAFD-C77E-4161-D5ED-81E6D9BF1DAE}"/>
                  </a:ext>
                </a:extLst>
              </p:cNvPr>
              <p:cNvSpPr>
                <a:spLocks noChangeArrowheads="1"/>
              </p:cNvSpPr>
              <p:nvPr/>
            </p:nvSpPr>
            <p:spPr bwMode="auto">
              <a:xfrm>
                <a:off x="4392" y="1560"/>
                <a:ext cx="398" cy="912"/>
              </a:xfrm>
              <a:prstGeom prst="rect">
                <a:avLst/>
              </a:prstGeom>
              <a:gradFill rotWithShape="0">
                <a:gsLst>
                  <a:gs pos="0">
                    <a:srgbClr val="478EB2"/>
                  </a:gs>
                  <a:gs pos="100000">
                    <a:srgbClr val="66CCFF"/>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40" name="Oval 52" descr="Diagonales larges vers le haut">
                <a:extLst>
                  <a:ext uri="{FF2B5EF4-FFF2-40B4-BE49-F238E27FC236}">
                    <a16:creationId xmlns:a16="http://schemas.microsoft.com/office/drawing/2014/main" id="{BCE42379-170A-C4AC-EC6F-7910F9FF3573}"/>
                  </a:ext>
                </a:extLst>
              </p:cNvPr>
              <p:cNvSpPr>
                <a:spLocks noChangeArrowheads="1"/>
              </p:cNvSpPr>
              <p:nvPr/>
            </p:nvSpPr>
            <p:spPr bwMode="auto">
              <a:xfrm>
                <a:off x="4327" y="1899"/>
                <a:ext cx="258" cy="378"/>
              </a:xfrm>
              <a:prstGeom prst="ellipse">
                <a:avLst/>
              </a:prstGeom>
              <a:pattFill prst="wdUpDiag">
                <a:fgClr>
                  <a:srgbClr val="FF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41" name="Oval 53" descr="Diagonales larges vers le haut">
                <a:extLst>
                  <a:ext uri="{FF2B5EF4-FFF2-40B4-BE49-F238E27FC236}">
                    <a16:creationId xmlns:a16="http://schemas.microsoft.com/office/drawing/2014/main" id="{35FD1211-46DB-F826-85B0-91DBC3913565}"/>
                  </a:ext>
                </a:extLst>
              </p:cNvPr>
              <p:cNvSpPr>
                <a:spLocks noChangeArrowheads="1"/>
              </p:cNvSpPr>
              <p:nvPr/>
            </p:nvSpPr>
            <p:spPr bwMode="auto">
              <a:xfrm>
                <a:off x="4585" y="1892"/>
                <a:ext cx="258" cy="379"/>
              </a:xfrm>
              <a:prstGeom prst="ellipse">
                <a:avLst/>
              </a:prstGeom>
              <a:pattFill prst="wdUpDiag">
                <a:fgClr>
                  <a:srgbClr val="FF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42" name="Oval 54">
                <a:extLst>
                  <a:ext uri="{FF2B5EF4-FFF2-40B4-BE49-F238E27FC236}">
                    <a16:creationId xmlns:a16="http://schemas.microsoft.com/office/drawing/2014/main" id="{2148979B-968F-1215-4036-8EDAACBCFFD1}"/>
                  </a:ext>
                </a:extLst>
              </p:cNvPr>
              <p:cNvSpPr>
                <a:spLocks noChangeArrowheads="1"/>
              </p:cNvSpPr>
              <p:nvPr/>
            </p:nvSpPr>
            <p:spPr bwMode="auto">
              <a:xfrm>
                <a:off x="4552" y="1924"/>
                <a:ext cx="270" cy="327"/>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43" name="Oval 55">
                <a:extLst>
                  <a:ext uri="{FF2B5EF4-FFF2-40B4-BE49-F238E27FC236}">
                    <a16:creationId xmlns:a16="http://schemas.microsoft.com/office/drawing/2014/main" id="{A6EBC7E8-B89F-3177-DF86-C81196804518}"/>
                  </a:ext>
                </a:extLst>
              </p:cNvPr>
              <p:cNvSpPr>
                <a:spLocks noChangeArrowheads="1"/>
              </p:cNvSpPr>
              <p:nvPr/>
            </p:nvSpPr>
            <p:spPr bwMode="auto">
              <a:xfrm>
                <a:off x="4359" y="1924"/>
                <a:ext cx="261" cy="327"/>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44" name="AutoShape 56">
                <a:extLst>
                  <a:ext uri="{FF2B5EF4-FFF2-40B4-BE49-F238E27FC236}">
                    <a16:creationId xmlns:a16="http://schemas.microsoft.com/office/drawing/2014/main" id="{462934EE-38D2-159C-A538-284500CC411E}"/>
                  </a:ext>
                </a:extLst>
              </p:cNvPr>
              <p:cNvSpPr>
                <a:spLocks noChangeArrowheads="1"/>
              </p:cNvSpPr>
              <p:nvPr/>
            </p:nvSpPr>
            <p:spPr bwMode="auto">
              <a:xfrm>
                <a:off x="4392" y="1716"/>
                <a:ext cx="387" cy="326"/>
              </a:xfrm>
              <a:prstGeom prst="roundRect">
                <a:avLst>
                  <a:gd name="adj" fmla="val 48995"/>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45" name="Oval 57" descr="Diagonales larges vers le bas">
                <a:extLst>
                  <a:ext uri="{FF2B5EF4-FFF2-40B4-BE49-F238E27FC236}">
                    <a16:creationId xmlns:a16="http://schemas.microsoft.com/office/drawing/2014/main" id="{66BACDE4-3CD9-A890-FF86-B5DA74285DE4}"/>
                  </a:ext>
                </a:extLst>
              </p:cNvPr>
              <p:cNvSpPr>
                <a:spLocks noChangeArrowheads="1"/>
              </p:cNvSpPr>
              <p:nvPr/>
            </p:nvSpPr>
            <p:spPr bwMode="auto">
              <a:xfrm>
                <a:off x="4370" y="1508"/>
                <a:ext cx="452" cy="118"/>
              </a:xfrm>
              <a:prstGeom prst="ellipse">
                <a:avLst/>
              </a:prstGeom>
              <a:pattFill prst="wdDnDiag">
                <a:fgClr>
                  <a:srgbClr val="FF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46" name="Oval 58">
                <a:extLst>
                  <a:ext uri="{FF2B5EF4-FFF2-40B4-BE49-F238E27FC236}">
                    <a16:creationId xmlns:a16="http://schemas.microsoft.com/office/drawing/2014/main" id="{9CC2EE96-1E89-0B70-1CE9-8FF38500FA53}"/>
                  </a:ext>
                </a:extLst>
              </p:cNvPr>
              <p:cNvSpPr>
                <a:spLocks noChangeArrowheads="1"/>
              </p:cNvSpPr>
              <p:nvPr/>
            </p:nvSpPr>
            <p:spPr bwMode="auto">
              <a:xfrm>
                <a:off x="4392" y="1521"/>
                <a:ext cx="408" cy="118"/>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grpSp>
        <p:sp>
          <p:nvSpPr>
            <p:cNvPr id="1219" name="Oval 64">
              <a:extLst>
                <a:ext uri="{FF2B5EF4-FFF2-40B4-BE49-F238E27FC236}">
                  <a16:creationId xmlns:a16="http://schemas.microsoft.com/office/drawing/2014/main" id="{D895F258-12ED-2AB8-C307-006E2AE535B1}"/>
                </a:ext>
              </a:extLst>
            </p:cNvPr>
            <p:cNvSpPr>
              <a:spLocks noChangeArrowheads="1"/>
            </p:cNvSpPr>
            <p:nvPr/>
          </p:nvSpPr>
          <p:spPr bwMode="auto">
            <a:xfrm>
              <a:off x="6734199" y="3496866"/>
              <a:ext cx="548909" cy="1143000"/>
            </a:xfrm>
            <a:prstGeom prst="ellipse">
              <a:avLst/>
            </a:prstGeom>
            <a:gradFill rotWithShape="0">
              <a:gsLst>
                <a:gs pos="0">
                  <a:srgbClr val="CC3300"/>
                </a:gs>
                <a:gs pos="100000">
                  <a:srgbClr val="B72E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20" name="Oval 65" descr="Diagonales larges vers le haut">
              <a:extLst>
                <a:ext uri="{FF2B5EF4-FFF2-40B4-BE49-F238E27FC236}">
                  <a16:creationId xmlns:a16="http://schemas.microsoft.com/office/drawing/2014/main" id="{1151E804-7AD5-D674-C8D2-2A5CB2593C7B}"/>
                </a:ext>
              </a:extLst>
            </p:cNvPr>
            <p:cNvSpPr>
              <a:spLocks noChangeArrowheads="1"/>
            </p:cNvSpPr>
            <p:nvPr/>
          </p:nvSpPr>
          <p:spPr bwMode="auto">
            <a:xfrm>
              <a:off x="6779433" y="3543319"/>
              <a:ext cx="302436" cy="1051322"/>
            </a:xfrm>
            <a:prstGeom prst="ellipse">
              <a:avLst/>
            </a:prstGeom>
            <a:pattFill prst="wdUpDiag">
              <a:fgClr>
                <a:srgbClr val="CC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21" name="Oval 66">
              <a:extLst>
                <a:ext uri="{FF2B5EF4-FFF2-40B4-BE49-F238E27FC236}">
                  <a16:creationId xmlns:a16="http://schemas.microsoft.com/office/drawing/2014/main" id="{6D85389B-838B-9C21-1113-808C55BF68F2}"/>
                </a:ext>
              </a:extLst>
            </p:cNvPr>
            <p:cNvSpPr>
              <a:spLocks noChangeArrowheads="1"/>
            </p:cNvSpPr>
            <p:nvPr/>
          </p:nvSpPr>
          <p:spPr bwMode="auto">
            <a:xfrm>
              <a:off x="6688952" y="3609993"/>
              <a:ext cx="320297" cy="959644"/>
            </a:xfrm>
            <a:prstGeom prst="ellipse">
              <a:avLst/>
            </a:prstGeom>
            <a:gradFill rotWithShape="0">
              <a:gsLst>
                <a:gs pos="0">
                  <a:srgbClr val="66CCFF"/>
                </a:gs>
                <a:gs pos="100000">
                  <a:srgbClr val="5CB7E5"/>
                </a:gs>
              </a:gsLst>
              <a:path path="rect">
                <a:fillToRect t="100000" r="10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22" name="Oval 71">
              <a:extLst>
                <a:ext uri="{FF2B5EF4-FFF2-40B4-BE49-F238E27FC236}">
                  <a16:creationId xmlns:a16="http://schemas.microsoft.com/office/drawing/2014/main" id="{1F48088E-ED92-B988-6B37-C2AA5F108CCC}"/>
                </a:ext>
              </a:extLst>
            </p:cNvPr>
            <p:cNvSpPr>
              <a:spLocks noChangeArrowheads="1"/>
            </p:cNvSpPr>
            <p:nvPr/>
          </p:nvSpPr>
          <p:spPr bwMode="auto">
            <a:xfrm>
              <a:off x="5956677" y="3496866"/>
              <a:ext cx="548909" cy="1143000"/>
            </a:xfrm>
            <a:prstGeom prst="ellipse">
              <a:avLst/>
            </a:prstGeom>
            <a:gradFill rotWithShape="0">
              <a:gsLst>
                <a:gs pos="0">
                  <a:srgbClr val="CC3300"/>
                </a:gs>
                <a:gs pos="100000">
                  <a:srgbClr val="B72E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23" name="Oval 72" descr="Diagonales larges vers le haut">
              <a:extLst>
                <a:ext uri="{FF2B5EF4-FFF2-40B4-BE49-F238E27FC236}">
                  <a16:creationId xmlns:a16="http://schemas.microsoft.com/office/drawing/2014/main" id="{75F64B77-C497-1BE9-A4C7-5B09712403B8}"/>
                </a:ext>
              </a:extLst>
            </p:cNvPr>
            <p:cNvSpPr>
              <a:spLocks noChangeArrowheads="1"/>
            </p:cNvSpPr>
            <p:nvPr/>
          </p:nvSpPr>
          <p:spPr bwMode="auto">
            <a:xfrm>
              <a:off x="6157892" y="3543319"/>
              <a:ext cx="302436" cy="1051322"/>
            </a:xfrm>
            <a:prstGeom prst="ellipse">
              <a:avLst/>
            </a:prstGeom>
            <a:pattFill prst="wdUpDiag">
              <a:fgClr>
                <a:srgbClr val="CC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24" name="Oval 73">
              <a:extLst>
                <a:ext uri="{FF2B5EF4-FFF2-40B4-BE49-F238E27FC236}">
                  <a16:creationId xmlns:a16="http://schemas.microsoft.com/office/drawing/2014/main" id="{4BC1F259-5CF3-81C3-A930-FE7020687A5C}"/>
                </a:ext>
              </a:extLst>
            </p:cNvPr>
            <p:cNvSpPr>
              <a:spLocks noChangeArrowheads="1"/>
            </p:cNvSpPr>
            <p:nvPr/>
          </p:nvSpPr>
          <p:spPr bwMode="auto">
            <a:xfrm>
              <a:off x="6231715" y="3609993"/>
              <a:ext cx="319106" cy="959644"/>
            </a:xfrm>
            <a:prstGeom prst="ellipse">
              <a:avLst/>
            </a:prstGeom>
            <a:gradFill rotWithShape="0">
              <a:gsLst>
                <a:gs pos="0">
                  <a:srgbClr val="66CCFF"/>
                </a:gs>
                <a:gs pos="100000">
                  <a:srgbClr val="5CB7E5"/>
                </a:gs>
              </a:gsLst>
              <a:path path="rect">
                <a:fillToRect t="100000" r="10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25" name="AutoShape 74">
              <a:extLst>
                <a:ext uri="{FF2B5EF4-FFF2-40B4-BE49-F238E27FC236}">
                  <a16:creationId xmlns:a16="http://schemas.microsoft.com/office/drawing/2014/main" id="{548652E3-35E7-85CC-D219-90777A03C341}"/>
                </a:ext>
              </a:extLst>
            </p:cNvPr>
            <p:cNvSpPr>
              <a:spLocks noChangeArrowheads="1"/>
            </p:cNvSpPr>
            <p:nvPr/>
          </p:nvSpPr>
          <p:spPr bwMode="auto">
            <a:xfrm>
              <a:off x="6577015" y="4271963"/>
              <a:ext cx="250046" cy="1310879"/>
            </a:xfrm>
            <a:prstGeom prst="upArrow">
              <a:avLst>
                <a:gd name="adj1" fmla="val 50000"/>
                <a:gd name="adj2" fmla="val 262119"/>
              </a:avLst>
            </a:prstGeom>
            <a:gradFill rotWithShape="0">
              <a:gsLst>
                <a:gs pos="0">
                  <a:srgbClr val="E52E89"/>
                </a:gs>
                <a:gs pos="50000">
                  <a:srgbClr val="FF3399"/>
                </a:gs>
                <a:gs pos="100000">
                  <a:srgbClr val="E52E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26" name="Line 79">
              <a:extLst>
                <a:ext uri="{FF2B5EF4-FFF2-40B4-BE49-F238E27FC236}">
                  <a16:creationId xmlns:a16="http://schemas.microsoft.com/office/drawing/2014/main" id="{812B4D68-49FB-7865-C7E5-5DEDFDDC0592}"/>
                </a:ext>
              </a:extLst>
            </p:cNvPr>
            <p:cNvSpPr>
              <a:spLocks noChangeShapeType="1"/>
            </p:cNvSpPr>
            <p:nvPr/>
          </p:nvSpPr>
          <p:spPr bwMode="auto">
            <a:xfrm>
              <a:off x="5819748" y="1760937"/>
              <a:ext cx="28577" cy="3888581"/>
            </a:xfrm>
            <a:prstGeom prst="line">
              <a:avLst/>
            </a:prstGeom>
            <a:noFill/>
            <a:ln w="12700">
              <a:solidFill>
                <a:sysClr val="windowText" lastClr="0000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29" name="Oval 2">
              <a:extLst>
                <a:ext uri="{FF2B5EF4-FFF2-40B4-BE49-F238E27FC236}">
                  <a16:creationId xmlns:a16="http://schemas.microsoft.com/office/drawing/2014/main" id="{371D1D48-7CDE-6096-74BA-7205C112BEDA}"/>
                </a:ext>
              </a:extLst>
            </p:cNvPr>
            <p:cNvSpPr>
              <a:spLocks noChangeArrowheads="1"/>
            </p:cNvSpPr>
            <p:nvPr/>
          </p:nvSpPr>
          <p:spPr bwMode="auto">
            <a:xfrm>
              <a:off x="2510989" y="5623917"/>
              <a:ext cx="460772" cy="115491"/>
            </a:xfrm>
            <a:prstGeom prst="ellipse">
              <a:avLst/>
            </a:prstGeom>
            <a:solidFill>
              <a:sysClr val="windowText" lastClr="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30" name="AutoShape 32">
              <a:extLst>
                <a:ext uri="{FF2B5EF4-FFF2-40B4-BE49-F238E27FC236}">
                  <a16:creationId xmlns:a16="http://schemas.microsoft.com/office/drawing/2014/main" id="{2FF8A3FE-7AB6-504F-7434-4D2B664EECBC}"/>
                </a:ext>
              </a:extLst>
            </p:cNvPr>
            <p:cNvSpPr>
              <a:spLocks noChangeArrowheads="1"/>
            </p:cNvSpPr>
            <p:nvPr/>
          </p:nvSpPr>
          <p:spPr bwMode="auto">
            <a:xfrm>
              <a:off x="2723210" y="4035028"/>
              <a:ext cx="75009" cy="25300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36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31" name="AutoShape 32">
              <a:extLst>
                <a:ext uri="{FF2B5EF4-FFF2-40B4-BE49-F238E27FC236}">
                  <a16:creationId xmlns:a16="http://schemas.microsoft.com/office/drawing/2014/main" id="{E227787A-312F-5F30-9FDC-C09BE4713720}"/>
                </a:ext>
              </a:extLst>
            </p:cNvPr>
            <p:cNvSpPr>
              <a:spLocks noChangeArrowheads="1"/>
            </p:cNvSpPr>
            <p:nvPr/>
          </p:nvSpPr>
          <p:spPr bwMode="auto">
            <a:xfrm>
              <a:off x="2751449" y="5076229"/>
              <a:ext cx="75009" cy="25300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32" name="Oval 104" descr="Diagonales larges vers le haut">
              <a:extLst>
                <a:ext uri="{FF2B5EF4-FFF2-40B4-BE49-F238E27FC236}">
                  <a16:creationId xmlns:a16="http://schemas.microsoft.com/office/drawing/2014/main" id="{F102ABC0-A751-215C-C21E-FB50617D24D6}"/>
                </a:ext>
              </a:extLst>
            </p:cNvPr>
            <p:cNvSpPr>
              <a:spLocks noChangeArrowheads="1"/>
            </p:cNvSpPr>
            <p:nvPr/>
          </p:nvSpPr>
          <p:spPr bwMode="auto">
            <a:xfrm>
              <a:off x="4381171" y="4773314"/>
              <a:ext cx="298847" cy="361950"/>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33" name="Oval 105">
              <a:extLst>
                <a:ext uri="{FF2B5EF4-FFF2-40B4-BE49-F238E27FC236}">
                  <a16:creationId xmlns:a16="http://schemas.microsoft.com/office/drawing/2014/main" id="{2B661B9E-8F51-21D6-0B1C-594C8F40F72B}"/>
                </a:ext>
              </a:extLst>
            </p:cNvPr>
            <p:cNvSpPr>
              <a:spLocks noChangeArrowheads="1"/>
            </p:cNvSpPr>
            <p:nvPr/>
          </p:nvSpPr>
          <p:spPr bwMode="auto">
            <a:xfrm>
              <a:off x="4448186" y="4805362"/>
              <a:ext cx="255985" cy="319088"/>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34" name="AutoShape 115">
              <a:extLst>
                <a:ext uri="{FF2B5EF4-FFF2-40B4-BE49-F238E27FC236}">
                  <a16:creationId xmlns:a16="http://schemas.microsoft.com/office/drawing/2014/main" id="{945456D2-3628-E593-B5B3-E4EA621B1C0F}"/>
                </a:ext>
              </a:extLst>
            </p:cNvPr>
            <p:cNvSpPr>
              <a:spLocks noChangeArrowheads="1"/>
            </p:cNvSpPr>
            <p:nvPr/>
          </p:nvSpPr>
          <p:spPr bwMode="auto">
            <a:xfrm flipV="1">
              <a:off x="4631889" y="4363994"/>
              <a:ext cx="217885" cy="1219200"/>
            </a:xfrm>
            <a:prstGeom prst="upArrow">
              <a:avLst>
                <a:gd name="adj1" fmla="val 50000"/>
                <a:gd name="adj2" fmla="val 279756"/>
              </a:avLst>
            </a:prstGeom>
            <a:gradFill rotWithShape="0">
              <a:gsLst>
                <a:gs pos="0">
                  <a:srgbClr val="E52E89"/>
                </a:gs>
                <a:gs pos="50000">
                  <a:srgbClr val="FF3399"/>
                </a:gs>
                <a:gs pos="100000">
                  <a:srgbClr val="E52E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235" name="AutoShape 74">
              <a:extLst>
                <a:ext uri="{FF2B5EF4-FFF2-40B4-BE49-F238E27FC236}">
                  <a16:creationId xmlns:a16="http://schemas.microsoft.com/office/drawing/2014/main" id="{02263384-F87E-1EBD-1CC4-2A18E4347E3C}"/>
                </a:ext>
              </a:extLst>
            </p:cNvPr>
            <p:cNvSpPr>
              <a:spLocks noChangeArrowheads="1"/>
            </p:cNvSpPr>
            <p:nvPr/>
          </p:nvSpPr>
          <p:spPr bwMode="auto">
            <a:xfrm flipV="1">
              <a:off x="6513910" y="2619973"/>
              <a:ext cx="250046" cy="1626989"/>
            </a:xfrm>
            <a:prstGeom prst="upArrow">
              <a:avLst>
                <a:gd name="adj1" fmla="val 50000"/>
                <a:gd name="adj2" fmla="val 262119"/>
              </a:avLst>
            </a:prstGeom>
            <a:gradFill rotWithShape="0">
              <a:gsLst>
                <a:gs pos="0">
                  <a:srgbClr val="E52E89"/>
                </a:gs>
                <a:gs pos="50000">
                  <a:srgbClr val="FF3399"/>
                </a:gs>
                <a:gs pos="100000">
                  <a:srgbClr val="E52E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grpSp>
      <p:grpSp>
        <p:nvGrpSpPr>
          <p:cNvPr id="1261" name="Groupe 1260">
            <a:extLst>
              <a:ext uri="{FF2B5EF4-FFF2-40B4-BE49-F238E27FC236}">
                <a16:creationId xmlns:a16="http://schemas.microsoft.com/office/drawing/2014/main" id="{476E15E2-648E-0E45-3E70-631311E80281}"/>
              </a:ext>
            </a:extLst>
          </p:cNvPr>
          <p:cNvGrpSpPr/>
          <p:nvPr/>
        </p:nvGrpSpPr>
        <p:grpSpPr>
          <a:xfrm>
            <a:off x="7047761" y="2084180"/>
            <a:ext cx="734034" cy="1515307"/>
            <a:chOff x="5760132" y="1902887"/>
            <a:chExt cx="1522976" cy="3960006"/>
          </a:xfrm>
        </p:grpSpPr>
        <p:sp>
          <p:nvSpPr>
            <p:cNvPr id="1262" name="Oval 37">
              <a:extLst>
                <a:ext uri="{FF2B5EF4-FFF2-40B4-BE49-F238E27FC236}">
                  <a16:creationId xmlns:a16="http://schemas.microsoft.com/office/drawing/2014/main" id="{174D645B-CCD3-F425-AC5C-EABDC3FF3419}"/>
                </a:ext>
              </a:extLst>
            </p:cNvPr>
            <p:cNvSpPr>
              <a:spLocks noChangeArrowheads="1"/>
            </p:cNvSpPr>
            <p:nvPr/>
          </p:nvSpPr>
          <p:spPr bwMode="auto">
            <a:xfrm>
              <a:off x="6351976" y="3321845"/>
              <a:ext cx="545336" cy="1247774"/>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63" name="Rectangle 38" descr="Diagonales larges vers le haut">
              <a:extLst>
                <a:ext uri="{FF2B5EF4-FFF2-40B4-BE49-F238E27FC236}">
                  <a16:creationId xmlns:a16="http://schemas.microsoft.com/office/drawing/2014/main" id="{F36EF213-21E9-539E-520D-C778FE6D174B}"/>
                </a:ext>
              </a:extLst>
            </p:cNvPr>
            <p:cNvSpPr>
              <a:spLocks noChangeArrowheads="1"/>
            </p:cNvSpPr>
            <p:nvPr/>
          </p:nvSpPr>
          <p:spPr bwMode="auto">
            <a:xfrm>
              <a:off x="6369847" y="4388662"/>
              <a:ext cx="541765" cy="1297781"/>
            </a:xfrm>
            <a:prstGeom prst="rect">
              <a:avLst/>
            </a:prstGeom>
            <a:pattFill prst="wdUpDiag">
              <a:fgClr>
                <a:srgbClr val="FF3300"/>
              </a:fgClr>
              <a:bgClr>
                <a:sysClr val="window" lastClr="FFFFFF"/>
              </a:bgClr>
            </a:pattFill>
            <a:ln w="12699">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64" name="Rectangle 39">
              <a:extLst>
                <a:ext uri="{FF2B5EF4-FFF2-40B4-BE49-F238E27FC236}">
                  <a16:creationId xmlns:a16="http://schemas.microsoft.com/office/drawing/2014/main" id="{C6809153-13A3-36B7-3913-93EFF699EB3D}"/>
                </a:ext>
              </a:extLst>
            </p:cNvPr>
            <p:cNvSpPr>
              <a:spLocks noChangeArrowheads="1"/>
            </p:cNvSpPr>
            <p:nvPr/>
          </p:nvSpPr>
          <p:spPr bwMode="auto">
            <a:xfrm>
              <a:off x="6407939" y="4388644"/>
              <a:ext cx="465561" cy="1252538"/>
            </a:xfrm>
            <a:prstGeom prst="rect">
              <a:avLst/>
            </a:prstGeom>
            <a:gradFill rotWithShape="0">
              <a:gsLst>
                <a:gs pos="0">
                  <a:srgbClr val="478EB2"/>
                </a:gs>
                <a:gs pos="100000">
                  <a:srgbClr val="66CCFF"/>
                </a:gs>
              </a:gsLst>
              <a:lin ang="0" scaled="1"/>
            </a:gradFill>
            <a:ln w="12699">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65" name="AutoShape 40">
              <a:extLst>
                <a:ext uri="{FF2B5EF4-FFF2-40B4-BE49-F238E27FC236}">
                  <a16:creationId xmlns:a16="http://schemas.microsoft.com/office/drawing/2014/main" id="{7C464E61-F812-A18D-A8E7-68DCB9DCF8AA}"/>
                </a:ext>
              </a:extLst>
            </p:cNvPr>
            <p:cNvSpPr>
              <a:spLocks noChangeArrowheads="1"/>
            </p:cNvSpPr>
            <p:nvPr/>
          </p:nvSpPr>
          <p:spPr bwMode="auto">
            <a:xfrm rot="5400000" flipV="1">
              <a:off x="6354366" y="4805375"/>
              <a:ext cx="357188" cy="204799"/>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cs typeface="Calibri" panose="020F0502020204030204" pitchFamily="34" charset="0"/>
              </a:endParaRPr>
            </a:p>
          </p:txBody>
        </p:sp>
        <p:sp>
          <p:nvSpPr>
            <p:cNvPr id="1266" name="AutoShape 41">
              <a:extLst>
                <a:ext uri="{FF2B5EF4-FFF2-40B4-BE49-F238E27FC236}">
                  <a16:creationId xmlns:a16="http://schemas.microsoft.com/office/drawing/2014/main" id="{EAB40207-4A30-C945-4303-3BCA87E9F00A}"/>
                </a:ext>
              </a:extLst>
            </p:cNvPr>
            <p:cNvSpPr>
              <a:spLocks noChangeArrowheads="1"/>
            </p:cNvSpPr>
            <p:nvPr/>
          </p:nvSpPr>
          <p:spPr bwMode="auto">
            <a:xfrm rot="16200000" flipH="1" flipV="1">
              <a:off x="6571072" y="4805375"/>
              <a:ext cx="357188" cy="204799"/>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cs typeface="Calibri" panose="020F0502020204030204" pitchFamily="34" charset="0"/>
              </a:endParaRPr>
            </a:p>
          </p:txBody>
        </p:sp>
        <p:sp>
          <p:nvSpPr>
            <p:cNvPr id="1267" name="Oval 42" descr="Diagonales larges vers le haut">
              <a:extLst>
                <a:ext uri="{FF2B5EF4-FFF2-40B4-BE49-F238E27FC236}">
                  <a16:creationId xmlns:a16="http://schemas.microsoft.com/office/drawing/2014/main" id="{F5AF89C3-5FDB-DDDC-B07B-24955CFB4243}"/>
                </a:ext>
              </a:extLst>
            </p:cNvPr>
            <p:cNvSpPr>
              <a:spLocks noChangeArrowheads="1"/>
            </p:cNvSpPr>
            <p:nvPr/>
          </p:nvSpPr>
          <p:spPr bwMode="auto">
            <a:xfrm>
              <a:off x="6331734" y="4720829"/>
              <a:ext cx="208372" cy="361950"/>
            </a:xfrm>
            <a:prstGeom prst="ellipse">
              <a:avLst/>
            </a:prstGeom>
            <a:pattFill prst="wdUpDiag">
              <a:fgClr>
                <a:srgbClr val="FF3300"/>
              </a:fgClr>
              <a:bgClr>
                <a:sysClr val="window" lastClr="FFFFFF"/>
              </a:bgClr>
            </a:patt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68" name="Oval 43" descr="Diagonales larges vers le haut">
              <a:extLst>
                <a:ext uri="{FF2B5EF4-FFF2-40B4-BE49-F238E27FC236}">
                  <a16:creationId xmlns:a16="http://schemas.microsoft.com/office/drawing/2014/main" id="{5ACE94A9-5F0A-24AF-3E13-503F3E6BE822}"/>
                </a:ext>
              </a:extLst>
            </p:cNvPr>
            <p:cNvSpPr>
              <a:spLocks noChangeArrowheads="1"/>
            </p:cNvSpPr>
            <p:nvPr/>
          </p:nvSpPr>
          <p:spPr bwMode="auto">
            <a:xfrm>
              <a:off x="6767527" y="4713686"/>
              <a:ext cx="170270" cy="361950"/>
            </a:xfrm>
            <a:prstGeom prst="ellipse">
              <a:avLst/>
            </a:prstGeom>
            <a:pattFill prst="wdUpDiag">
              <a:fgClr>
                <a:srgbClr val="FF3300"/>
              </a:fgClr>
              <a:bgClr>
                <a:sysClr val="window" lastClr="FFFFFF"/>
              </a:bgClr>
            </a:patt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69" name="Oval 44">
              <a:extLst>
                <a:ext uri="{FF2B5EF4-FFF2-40B4-BE49-F238E27FC236}">
                  <a16:creationId xmlns:a16="http://schemas.microsoft.com/office/drawing/2014/main" id="{EFC2FFDD-AADA-382D-7223-70717B8F8C51}"/>
                </a:ext>
              </a:extLst>
            </p:cNvPr>
            <p:cNvSpPr>
              <a:spLocks noChangeArrowheads="1"/>
            </p:cNvSpPr>
            <p:nvPr/>
          </p:nvSpPr>
          <p:spPr bwMode="auto">
            <a:xfrm>
              <a:off x="6788971" y="4742260"/>
              <a:ext cx="127405" cy="31908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70" name="Oval 45">
              <a:extLst>
                <a:ext uri="{FF2B5EF4-FFF2-40B4-BE49-F238E27FC236}">
                  <a16:creationId xmlns:a16="http://schemas.microsoft.com/office/drawing/2014/main" id="{AFE1BC30-9070-9B87-E076-49EAE1AA9FCE}"/>
                </a:ext>
              </a:extLst>
            </p:cNvPr>
            <p:cNvSpPr>
              <a:spLocks noChangeArrowheads="1"/>
            </p:cNvSpPr>
            <p:nvPr/>
          </p:nvSpPr>
          <p:spPr bwMode="auto">
            <a:xfrm>
              <a:off x="6365085" y="4742260"/>
              <a:ext cx="153599" cy="31908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71" name="AutoShape 46">
              <a:extLst>
                <a:ext uri="{FF2B5EF4-FFF2-40B4-BE49-F238E27FC236}">
                  <a16:creationId xmlns:a16="http://schemas.microsoft.com/office/drawing/2014/main" id="{CBCDED03-8830-94E2-3CD0-309B8AA17130}"/>
                </a:ext>
              </a:extLst>
            </p:cNvPr>
            <p:cNvSpPr>
              <a:spLocks noChangeArrowheads="1"/>
            </p:cNvSpPr>
            <p:nvPr/>
          </p:nvSpPr>
          <p:spPr bwMode="auto">
            <a:xfrm>
              <a:off x="6403175" y="4575573"/>
              <a:ext cx="475086" cy="191691"/>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72" name="Oval 47">
              <a:extLst>
                <a:ext uri="{FF2B5EF4-FFF2-40B4-BE49-F238E27FC236}">
                  <a16:creationId xmlns:a16="http://schemas.microsoft.com/office/drawing/2014/main" id="{734864F3-C563-B038-DAF1-6CB6F14D2006}"/>
                </a:ext>
              </a:extLst>
            </p:cNvPr>
            <p:cNvSpPr>
              <a:spLocks noChangeArrowheads="1"/>
            </p:cNvSpPr>
            <p:nvPr/>
          </p:nvSpPr>
          <p:spPr bwMode="auto">
            <a:xfrm>
              <a:off x="6391268" y="4120772"/>
              <a:ext cx="486993" cy="326231"/>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73" name="Oval 48">
              <a:extLst>
                <a:ext uri="{FF2B5EF4-FFF2-40B4-BE49-F238E27FC236}">
                  <a16:creationId xmlns:a16="http://schemas.microsoft.com/office/drawing/2014/main" id="{2E76A2AD-7B37-38C2-266B-768F6542C8DA}"/>
                </a:ext>
              </a:extLst>
            </p:cNvPr>
            <p:cNvSpPr>
              <a:spLocks noChangeArrowheads="1"/>
            </p:cNvSpPr>
            <p:nvPr/>
          </p:nvSpPr>
          <p:spPr bwMode="auto">
            <a:xfrm>
              <a:off x="6417465" y="5614988"/>
              <a:ext cx="460798" cy="115491"/>
            </a:xfrm>
            <a:prstGeom prst="ellipse">
              <a:avLst/>
            </a:prstGeom>
            <a:solidFill>
              <a:sysClr val="windowText" lastClr="00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grpSp>
          <p:nvGrpSpPr>
            <p:cNvPr id="1274" name="Group 61">
              <a:extLst>
                <a:ext uri="{FF2B5EF4-FFF2-40B4-BE49-F238E27FC236}">
                  <a16:creationId xmlns:a16="http://schemas.microsoft.com/office/drawing/2014/main" id="{4DBA8699-1FB7-3801-F56F-FC033C9C49EB}"/>
                </a:ext>
              </a:extLst>
            </p:cNvPr>
            <p:cNvGrpSpPr>
              <a:grpSpLocks/>
            </p:cNvGrpSpPr>
            <p:nvPr/>
          </p:nvGrpSpPr>
          <p:grpSpPr bwMode="auto">
            <a:xfrm>
              <a:off x="6294821" y="2652713"/>
              <a:ext cx="614397" cy="1147763"/>
              <a:chOff x="4327" y="1508"/>
              <a:chExt cx="516" cy="964"/>
            </a:xfrm>
          </p:grpSpPr>
          <p:sp>
            <p:nvSpPr>
              <p:cNvPr id="1316" name="Rectangle 50" descr="Diagonales larges vers le haut">
                <a:extLst>
                  <a:ext uri="{FF2B5EF4-FFF2-40B4-BE49-F238E27FC236}">
                    <a16:creationId xmlns:a16="http://schemas.microsoft.com/office/drawing/2014/main" id="{EDCF6AA8-E5A5-AEDC-08E3-12A4E0F78C6F}"/>
                  </a:ext>
                </a:extLst>
              </p:cNvPr>
              <p:cNvSpPr>
                <a:spLocks noChangeArrowheads="1"/>
              </p:cNvSpPr>
              <p:nvPr/>
            </p:nvSpPr>
            <p:spPr bwMode="auto">
              <a:xfrm>
                <a:off x="4359" y="1560"/>
                <a:ext cx="463" cy="912"/>
              </a:xfrm>
              <a:prstGeom prst="rect">
                <a:avLst/>
              </a:prstGeom>
              <a:pattFill prst="wdUpDiag">
                <a:fgClr>
                  <a:srgbClr val="FF3300"/>
                </a:fgClr>
                <a:bgClr>
                  <a:sysClr val="window" lastClr="FFFFFF"/>
                </a:bgClr>
              </a:patt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17" name="Rectangle 51">
                <a:extLst>
                  <a:ext uri="{FF2B5EF4-FFF2-40B4-BE49-F238E27FC236}">
                    <a16:creationId xmlns:a16="http://schemas.microsoft.com/office/drawing/2014/main" id="{AF6E8EDD-653A-9B34-28EB-518F83F55C8D}"/>
                  </a:ext>
                </a:extLst>
              </p:cNvPr>
              <p:cNvSpPr>
                <a:spLocks noChangeArrowheads="1"/>
              </p:cNvSpPr>
              <p:nvPr/>
            </p:nvSpPr>
            <p:spPr bwMode="auto">
              <a:xfrm>
                <a:off x="4392" y="1560"/>
                <a:ext cx="398" cy="912"/>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18" name="Oval 52" descr="Diagonales larges vers le haut">
                <a:extLst>
                  <a:ext uri="{FF2B5EF4-FFF2-40B4-BE49-F238E27FC236}">
                    <a16:creationId xmlns:a16="http://schemas.microsoft.com/office/drawing/2014/main" id="{D337863A-0F16-E322-B464-ADB084CD139E}"/>
                  </a:ext>
                </a:extLst>
              </p:cNvPr>
              <p:cNvSpPr>
                <a:spLocks noChangeArrowheads="1"/>
              </p:cNvSpPr>
              <p:nvPr/>
            </p:nvSpPr>
            <p:spPr bwMode="auto">
              <a:xfrm>
                <a:off x="4327" y="1899"/>
                <a:ext cx="258" cy="378"/>
              </a:xfrm>
              <a:prstGeom prst="ellipse">
                <a:avLst/>
              </a:prstGeom>
              <a:pattFill prst="wdUpDiag">
                <a:fgClr>
                  <a:srgbClr val="FF3300"/>
                </a:fgClr>
                <a:bgClr>
                  <a:sysClr val="window" lastClr="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19" name="Oval 53" descr="Diagonales larges vers le haut">
                <a:extLst>
                  <a:ext uri="{FF2B5EF4-FFF2-40B4-BE49-F238E27FC236}">
                    <a16:creationId xmlns:a16="http://schemas.microsoft.com/office/drawing/2014/main" id="{3E011A99-99B8-ABF3-6537-D248E4914739}"/>
                  </a:ext>
                </a:extLst>
              </p:cNvPr>
              <p:cNvSpPr>
                <a:spLocks noChangeArrowheads="1"/>
              </p:cNvSpPr>
              <p:nvPr/>
            </p:nvSpPr>
            <p:spPr bwMode="auto">
              <a:xfrm>
                <a:off x="4585" y="1892"/>
                <a:ext cx="258" cy="379"/>
              </a:xfrm>
              <a:prstGeom prst="ellipse">
                <a:avLst/>
              </a:prstGeom>
              <a:pattFill prst="wdUpDiag">
                <a:fgClr>
                  <a:srgbClr val="FF3300"/>
                </a:fgClr>
                <a:bgClr>
                  <a:sysClr val="window" lastClr="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20" name="Oval 54">
                <a:extLst>
                  <a:ext uri="{FF2B5EF4-FFF2-40B4-BE49-F238E27FC236}">
                    <a16:creationId xmlns:a16="http://schemas.microsoft.com/office/drawing/2014/main" id="{19DEEE8C-4BC4-AF4A-329A-09DB2C835465}"/>
                  </a:ext>
                </a:extLst>
              </p:cNvPr>
              <p:cNvSpPr>
                <a:spLocks noChangeArrowheads="1"/>
              </p:cNvSpPr>
              <p:nvPr/>
            </p:nvSpPr>
            <p:spPr bwMode="auto">
              <a:xfrm>
                <a:off x="4607" y="1924"/>
                <a:ext cx="215" cy="327"/>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21" name="Oval 55">
                <a:extLst>
                  <a:ext uri="{FF2B5EF4-FFF2-40B4-BE49-F238E27FC236}">
                    <a16:creationId xmlns:a16="http://schemas.microsoft.com/office/drawing/2014/main" id="{F054A518-C0EF-AFC4-58C8-0A31999C2B49}"/>
                  </a:ext>
                </a:extLst>
              </p:cNvPr>
              <p:cNvSpPr>
                <a:spLocks noChangeArrowheads="1"/>
              </p:cNvSpPr>
              <p:nvPr/>
            </p:nvSpPr>
            <p:spPr bwMode="auto">
              <a:xfrm>
                <a:off x="4359" y="1924"/>
                <a:ext cx="205" cy="327"/>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22" name="AutoShape 56">
                <a:extLst>
                  <a:ext uri="{FF2B5EF4-FFF2-40B4-BE49-F238E27FC236}">
                    <a16:creationId xmlns:a16="http://schemas.microsoft.com/office/drawing/2014/main" id="{C8C93D07-C333-7E7F-6991-DDFEDFCB550C}"/>
                  </a:ext>
                </a:extLst>
              </p:cNvPr>
              <p:cNvSpPr>
                <a:spLocks noChangeArrowheads="1"/>
              </p:cNvSpPr>
              <p:nvPr/>
            </p:nvSpPr>
            <p:spPr bwMode="auto">
              <a:xfrm>
                <a:off x="4392" y="1716"/>
                <a:ext cx="387" cy="326"/>
              </a:xfrm>
              <a:prstGeom prst="roundRect">
                <a:avLst>
                  <a:gd name="adj" fmla="val 48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23" name="Oval 57" descr="Diagonales larges vers le bas">
                <a:extLst>
                  <a:ext uri="{FF2B5EF4-FFF2-40B4-BE49-F238E27FC236}">
                    <a16:creationId xmlns:a16="http://schemas.microsoft.com/office/drawing/2014/main" id="{AC016682-D9CC-E357-70C2-69B7A8AB21F7}"/>
                  </a:ext>
                </a:extLst>
              </p:cNvPr>
              <p:cNvSpPr>
                <a:spLocks noChangeArrowheads="1"/>
              </p:cNvSpPr>
              <p:nvPr/>
            </p:nvSpPr>
            <p:spPr bwMode="auto">
              <a:xfrm>
                <a:off x="4370" y="1508"/>
                <a:ext cx="452" cy="118"/>
              </a:xfrm>
              <a:prstGeom prst="ellipse">
                <a:avLst/>
              </a:prstGeom>
              <a:pattFill prst="wdDnDiag">
                <a:fgClr>
                  <a:srgbClr val="FF3300"/>
                </a:fgClr>
                <a:bgClr>
                  <a:sysClr val="window" lastClr="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24" name="Oval 58">
                <a:extLst>
                  <a:ext uri="{FF2B5EF4-FFF2-40B4-BE49-F238E27FC236}">
                    <a16:creationId xmlns:a16="http://schemas.microsoft.com/office/drawing/2014/main" id="{5B186704-E8F4-6F4D-ED1F-D196CC84294E}"/>
                  </a:ext>
                </a:extLst>
              </p:cNvPr>
              <p:cNvSpPr>
                <a:spLocks noChangeArrowheads="1"/>
              </p:cNvSpPr>
              <p:nvPr/>
            </p:nvSpPr>
            <p:spPr bwMode="auto">
              <a:xfrm>
                <a:off x="4392" y="1521"/>
                <a:ext cx="408" cy="11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25" name="AutoShape 59">
                <a:extLst>
                  <a:ext uri="{FF2B5EF4-FFF2-40B4-BE49-F238E27FC236}">
                    <a16:creationId xmlns:a16="http://schemas.microsoft.com/office/drawing/2014/main" id="{C2D87CEA-7CFC-C53D-5423-E46971C1778B}"/>
                  </a:ext>
                </a:extLst>
              </p:cNvPr>
              <p:cNvSpPr>
                <a:spLocks noChangeArrowheads="1"/>
              </p:cNvSpPr>
              <p:nvPr/>
            </p:nvSpPr>
            <p:spPr bwMode="auto">
              <a:xfrm rot="1500000">
                <a:off x="4414" y="1954"/>
                <a:ext cx="63" cy="288"/>
              </a:xfrm>
              <a:prstGeom prst="downArrow">
                <a:avLst>
                  <a:gd name="adj1" fmla="val 50000"/>
                  <a:gd name="adj2" fmla="val 225862"/>
                </a:avLst>
              </a:prstGeom>
              <a:solidFill>
                <a:sysClr val="window" lastClr="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26" name="AutoShape 60">
                <a:extLst>
                  <a:ext uri="{FF2B5EF4-FFF2-40B4-BE49-F238E27FC236}">
                    <a16:creationId xmlns:a16="http://schemas.microsoft.com/office/drawing/2014/main" id="{AF592AC8-E189-7E2C-CE37-6A5FB9D77D09}"/>
                  </a:ext>
                </a:extLst>
              </p:cNvPr>
              <p:cNvSpPr>
                <a:spLocks noChangeArrowheads="1"/>
              </p:cNvSpPr>
              <p:nvPr/>
            </p:nvSpPr>
            <p:spPr bwMode="auto">
              <a:xfrm rot="20100000" flipH="1">
                <a:off x="4706" y="1943"/>
                <a:ext cx="55" cy="291"/>
              </a:xfrm>
              <a:prstGeom prst="downArrow">
                <a:avLst>
                  <a:gd name="adj1" fmla="val 50000"/>
                  <a:gd name="adj2" fmla="val 261410"/>
                </a:avLst>
              </a:prstGeom>
              <a:solidFill>
                <a:sysClr val="window" lastClr="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grpSp>
        <p:sp>
          <p:nvSpPr>
            <p:cNvPr id="1275" name="Oval 64">
              <a:extLst>
                <a:ext uri="{FF2B5EF4-FFF2-40B4-BE49-F238E27FC236}">
                  <a16:creationId xmlns:a16="http://schemas.microsoft.com/office/drawing/2014/main" id="{0116D5E6-8673-8A84-FDBC-F2173029634E}"/>
                </a:ext>
              </a:extLst>
            </p:cNvPr>
            <p:cNvSpPr>
              <a:spLocks noChangeArrowheads="1"/>
            </p:cNvSpPr>
            <p:nvPr/>
          </p:nvSpPr>
          <p:spPr bwMode="auto">
            <a:xfrm>
              <a:off x="6734199" y="3496866"/>
              <a:ext cx="548909" cy="1143000"/>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76" name="Oval 65" descr="Diagonales larges vers le haut">
              <a:extLst>
                <a:ext uri="{FF2B5EF4-FFF2-40B4-BE49-F238E27FC236}">
                  <a16:creationId xmlns:a16="http://schemas.microsoft.com/office/drawing/2014/main" id="{0643BD81-257F-F716-7CBB-D379424468FF}"/>
                </a:ext>
              </a:extLst>
            </p:cNvPr>
            <p:cNvSpPr>
              <a:spLocks noChangeArrowheads="1"/>
            </p:cNvSpPr>
            <p:nvPr/>
          </p:nvSpPr>
          <p:spPr bwMode="auto">
            <a:xfrm>
              <a:off x="6779433" y="3543319"/>
              <a:ext cx="302436" cy="1051322"/>
            </a:xfrm>
            <a:prstGeom prst="ellipse">
              <a:avLst/>
            </a:prstGeom>
            <a:pattFill prst="wdUpDiag">
              <a:fgClr>
                <a:srgbClr val="CC3300"/>
              </a:fgClr>
              <a:bgClr>
                <a:sysClr val="window" lastClr="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77" name="Oval 66">
              <a:extLst>
                <a:ext uri="{FF2B5EF4-FFF2-40B4-BE49-F238E27FC236}">
                  <a16:creationId xmlns:a16="http://schemas.microsoft.com/office/drawing/2014/main" id="{9B8BD452-AF7C-1DDC-22CA-A59F8489C57A}"/>
                </a:ext>
              </a:extLst>
            </p:cNvPr>
            <p:cNvSpPr>
              <a:spLocks noChangeArrowheads="1"/>
            </p:cNvSpPr>
            <p:nvPr/>
          </p:nvSpPr>
          <p:spPr bwMode="auto">
            <a:xfrm>
              <a:off x="6688952" y="3609993"/>
              <a:ext cx="320297" cy="959644"/>
            </a:xfrm>
            <a:prstGeom prst="ellipse">
              <a:avLst/>
            </a:prstGeom>
            <a:gradFill rotWithShape="0">
              <a:gsLst>
                <a:gs pos="0">
                  <a:srgbClr val="66CCFF"/>
                </a:gs>
                <a:gs pos="100000">
                  <a:srgbClr val="5CB7E5"/>
                </a:gs>
              </a:gsLst>
              <a:path path="rect">
                <a:fillToRect t="100000" r="10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78" name="Oval 71">
              <a:extLst>
                <a:ext uri="{FF2B5EF4-FFF2-40B4-BE49-F238E27FC236}">
                  <a16:creationId xmlns:a16="http://schemas.microsoft.com/office/drawing/2014/main" id="{A6EC9F60-9A45-42BF-96BB-14912C830911}"/>
                </a:ext>
              </a:extLst>
            </p:cNvPr>
            <p:cNvSpPr>
              <a:spLocks noChangeArrowheads="1"/>
            </p:cNvSpPr>
            <p:nvPr/>
          </p:nvSpPr>
          <p:spPr bwMode="auto">
            <a:xfrm>
              <a:off x="5956677" y="3496866"/>
              <a:ext cx="548909" cy="1143000"/>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79" name="Oval 72" descr="Diagonales larges vers le haut">
              <a:extLst>
                <a:ext uri="{FF2B5EF4-FFF2-40B4-BE49-F238E27FC236}">
                  <a16:creationId xmlns:a16="http://schemas.microsoft.com/office/drawing/2014/main" id="{E8FB91C0-0546-6615-E309-742525CEEA9F}"/>
                </a:ext>
              </a:extLst>
            </p:cNvPr>
            <p:cNvSpPr>
              <a:spLocks noChangeArrowheads="1"/>
            </p:cNvSpPr>
            <p:nvPr/>
          </p:nvSpPr>
          <p:spPr bwMode="auto">
            <a:xfrm>
              <a:off x="6157892" y="3543319"/>
              <a:ext cx="302436" cy="1051322"/>
            </a:xfrm>
            <a:prstGeom prst="ellipse">
              <a:avLst/>
            </a:prstGeom>
            <a:pattFill prst="wdUpDiag">
              <a:fgClr>
                <a:srgbClr val="CC3300"/>
              </a:fgClr>
              <a:bgClr>
                <a:sysClr val="window" lastClr="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80" name="Oval 73">
              <a:extLst>
                <a:ext uri="{FF2B5EF4-FFF2-40B4-BE49-F238E27FC236}">
                  <a16:creationId xmlns:a16="http://schemas.microsoft.com/office/drawing/2014/main" id="{ACE897E1-7CC6-E05C-0E0B-8EB2EAD2495C}"/>
                </a:ext>
              </a:extLst>
            </p:cNvPr>
            <p:cNvSpPr>
              <a:spLocks noChangeArrowheads="1"/>
            </p:cNvSpPr>
            <p:nvPr/>
          </p:nvSpPr>
          <p:spPr bwMode="auto">
            <a:xfrm>
              <a:off x="6231715" y="3609993"/>
              <a:ext cx="319106" cy="959644"/>
            </a:xfrm>
            <a:prstGeom prst="ellipse">
              <a:avLst/>
            </a:prstGeom>
            <a:gradFill rotWithShape="0">
              <a:gsLst>
                <a:gs pos="0">
                  <a:srgbClr val="66CCFF"/>
                </a:gs>
                <a:gs pos="100000">
                  <a:srgbClr val="5CB7E5"/>
                </a:gs>
              </a:gsLst>
              <a:path path="rect">
                <a:fillToRect t="100000" r="10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grpSp>
          <p:nvGrpSpPr>
            <p:cNvPr id="1281" name="Groupe 1280">
              <a:extLst>
                <a:ext uri="{FF2B5EF4-FFF2-40B4-BE49-F238E27FC236}">
                  <a16:creationId xmlns:a16="http://schemas.microsoft.com/office/drawing/2014/main" id="{A0250A58-1F88-93F2-7DDE-00CDA1610F17}"/>
                </a:ext>
              </a:extLst>
            </p:cNvPr>
            <p:cNvGrpSpPr/>
            <p:nvPr/>
          </p:nvGrpSpPr>
          <p:grpSpPr>
            <a:xfrm>
              <a:off x="5904194" y="2834879"/>
              <a:ext cx="576819" cy="2760258"/>
              <a:chOff x="1093193" y="2645034"/>
              <a:chExt cx="769092" cy="3680344"/>
            </a:xfrm>
          </p:grpSpPr>
          <p:sp>
            <p:nvSpPr>
              <p:cNvPr id="1286" name="Rectangle 19" descr="Diagonales larges vers le haut">
                <a:extLst>
                  <a:ext uri="{FF2B5EF4-FFF2-40B4-BE49-F238E27FC236}">
                    <a16:creationId xmlns:a16="http://schemas.microsoft.com/office/drawing/2014/main" id="{E6AF1C79-01B2-667B-CCFC-4FD8E6B7624D}"/>
                  </a:ext>
                </a:extLst>
              </p:cNvPr>
              <p:cNvSpPr>
                <a:spLocks noChangeArrowheads="1"/>
              </p:cNvSpPr>
              <p:nvPr/>
            </p:nvSpPr>
            <p:spPr bwMode="auto">
              <a:xfrm rot="5400000">
                <a:off x="1451831" y="2665764"/>
                <a:ext cx="360100" cy="400189"/>
              </a:xfrm>
              <a:prstGeom prst="rect">
                <a:avLst/>
              </a:prstGeom>
              <a:pattFill prst="wdUpDiag">
                <a:fgClr>
                  <a:srgbClr val="FF3300"/>
                </a:fgClr>
                <a:bgClr>
                  <a:sysClr val="window" lastClr="FFFFFF"/>
                </a:bgClr>
              </a:pattFill>
              <a:ln w="12699">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grpSp>
            <p:nvGrpSpPr>
              <p:cNvPr id="1287" name="Groupe 1286">
                <a:extLst>
                  <a:ext uri="{FF2B5EF4-FFF2-40B4-BE49-F238E27FC236}">
                    <a16:creationId xmlns:a16="http://schemas.microsoft.com/office/drawing/2014/main" id="{C08F4B9D-F756-FD75-BED7-32DCCC92B03A}"/>
                  </a:ext>
                </a:extLst>
              </p:cNvPr>
              <p:cNvGrpSpPr/>
              <p:nvPr/>
            </p:nvGrpSpPr>
            <p:grpSpPr>
              <a:xfrm>
                <a:off x="1093193" y="2645034"/>
                <a:ext cx="406003" cy="3680344"/>
                <a:chOff x="1730375" y="2447925"/>
                <a:chExt cx="814388" cy="4061619"/>
              </a:xfrm>
            </p:grpSpPr>
            <p:sp>
              <p:nvSpPr>
                <p:cNvPr id="1292" name="Rectangle 4" descr="Diagonales larges vers le haut">
                  <a:extLst>
                    <a:ext uri="{FF2B5EF4-FFF2-40B4-BE49-F238E27FC236}">
                      <a16:creationId xmlns:a16="http://schemas.microsoft.com/office/drawing/2014/main" id="{466FA75F-32FA-8538-7353-B27E403E0BE4}"/>
                    </a:ext>
                  </a:extLst>
                </p:cNvPr>
                <p:cNvSpPr>
                  <a:spLocks noChangeArrowheads="1"/>
                </p:cNvSpPr>
                <p:nvPr/>
              </p:nvSpPr>
              <p:spPr bwMode="auto">
                <a:xfrm>
                  <a:off x="1787525" y="4779963"/>
                  <a:ext cx="722313" cy="1609725"/>
                </a:xfrm>
                <a:prstGeom prst="rect">
                  <a:avLst/>
                </a:prstGeom>
                <a:pattFill prst="wdUpDiag">
                  <a:fgClr>
                    <a:srgbClr val="FF3300"/>
                  </a:fgClr>
                  <a:bgClr>
                    <a:sysClr val="window" lastClr="FFFFFF"/>
                  </a:bgClr>
                </a:pattFill>
                <a:ln w="12699">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93" name="Rectangle 5">
                  <a:extLst>
                    <a:ext uri="{FF2B5EF4-FFF2-40B4-BE49-F238E27FC236}">
                      <a16:creationId xmlns:a16="http://schemas.microsoft.com/office/drawing/2014/main" id="{E41838B1-DA21-CFA5-12A8-64EAFD4B778E}"/>
                    </a:ext>
                  </a:extLst>
                </p:cNvPr>
                <p:cNvSpPr>
                  <a:spLocks noChangeArrowheads="1"/>
                </p:cNvSpPr>
                <p:nvPr/>
              </p:nvSpPr>
              <p:spPr bwMode="auto">
                <a:xfrm>
                  <a:off x="1838325" y="4779963"/>
                  <a:ext cx="620713" cy="1609725"/>
                </a:xfrm>
                <a:prstGeom prst="rect">
                  <a:avLst/>
                </a:prstGeom>
                <a:gradFill rotWithShape="0">
                  <a:gsLst>
                    <a:gs pos="0">
                      <a:srgbClr val="478EB2"/>
                    </a:gs>
                    <a:gs pos="100000">
                      <a:srgbClr val="66CCFF"/>
                    </a:gs>
                  </a:gsLst>
                  <a:lin ang="0" scaled="1"/>
                </a:gradFill>
                <a:ln w="12699">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94" name="AutoShape 6">
                  <a:extLst>
                    <a:ext uri="{FF2B5EF4-FFF2-40B4-BE49-F238E27FC236}">
                      <a16:creationId xmlns:a16="http://schemas.microsoft.com/office/drawing/2014/main" id="{D0108CE2-B3D1-C7AB-A520-18A05CB0B0F6}"/>
                    </a:ext>
                  </a:extLst>
                </p:cNvPr>
                <p:cNvSpPr>
                  <a:spLocks noChangeArrowheads="1"/>
                </p:cNvSpPr>
                <p:nvPr/>
              </p:nvSpPr>
              <p:spPr bwMode="auto">
                <a:xfrm rot="5400000" flipV="1">
                  <a:off x="1766888" y="5335588"/>
                  <a:ext cx="476250" cy="273050"/>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cs typeface="Calibri" panose="020F0502020204030204" pitchFamily="34" charset="0"/>
                  </a:endParaRPr>
                </a:p>
              </p:txBody>
            </p:sp>
            <p:sp>
              <p:nvSpPr>
                <p:cNvPr id="1295" name="AutoShape 7">
                  <a:extLst>
                    <a:ext uri="{FF2B5EF4-FFF2-40B4-BE49-F238E27FC236}">
                      <a16:creationId xmlns:a16="http://schemas.microsoft.com/office/drawing/2014/main" id="{FC05F408-410A-D609-3F66-4DCD45388260}"/>
                    </a:ext>
                  </a:extLst>
                </p:cNvPr>
                <p:cNvSpPr>
                  <a:spLocks noChangeArrowheads="1"/>
                </p:cNvSpPr>
                <p:nvPr/>
              </p:nvSpPr>
              <p:spPr bwMode="auto">
                <a:xfrm rot="-5400000" flipH="1" flipV="1">
                  <a:off x="2055813" y="5335588"/>
                  <a:ext cx="476250" cy="273050"/>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cs typeface="Calibri" panose="020F0502020204030204" pitchFamily="34" charset="0"/>
                  </a:endParaRPr>
                </a:p>
              </p:txBody>
            </p:sp>
            <p:sp>
              <p:nvSpPr>
                <p:cNvPr id="1296" name="Oval 8" descr="Diagonales larges vers le haut">
                  <a:extLst>
                    <a:ext uri="{FF2B5EF4-FFF2-40B4-BE49-F238E27FC236}">
                      <a16:creationId xmlns:a16="http://schemas.microsoft.com/office/drawing/2014/main" id="{6884DB64-AC59-3F10-0EDA-97C19C40C3F1}"/>
                    </a:ext>
                  </a:extLst>
                </p:cNvPr>
                <p:cNvSpPr>
                  <a:spLocks noChangeArrowheads="1"/>
                </p:cNvSpPr>
                <p:nvPr/>
              </p:nvSpPr>
              <p:spPr bwMode="auto">
                <a:xfrm>
                  <a:off x="1736725" y="5222875"/>
                  <a:ext cx="277813" cy="482600"/>
                </a:xfrm>
                <a:prstGeom prst="ellipse">
                  <a:avLst/>
                </a:prstGeom>
                <a:pattFill prst="wdUpDiag">
                  <a:fgClr>
                    <a:srgbClr val="FF3300"/>
                  </a:fgClr>
                  <a:bgClr>
                    <a:sysClr val="window" lastClr="FFFFFF"/>
                  </a:bgClr>
                </a:patt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97" name="Oval 9" descr="Diagonales larges vers le haut">
                  <a:extLst>
                    <a:ext uri="{FF2B5EF4-FFF2-40B4-BE49-F238E27FC236}">
                      <a16:creationId xmlns:a16="http://schemas.microsoft.com/office/drawing/2014/main" id="{8822A9B3-AC07-4E66-C130-346D08C94170}"/>
                    </a:ext>
                  </a:extLst>
                </p:cNvPr>
                <p:cNvSpPr>
                  <a:spLocks noChangeArrowheads="1"/>
                </p:cNvSpPr>
                <p:nvPr/>
              </p:nvSpPr>
              <p:spPr bwMode="auto">
                <a:xfrm>
                  <a:off x="2317750" y="5214938"/>
                  <a:ext cx="227013" cy="482600"/>
                </a:xfrm>
                <a:prstGeom prst="ellipse">
                  <a:avLst/>
                </a:prstGeom>
                <a:pattFill prst="wdUpDiag">
                  <a:fgClr>
                    <a:srgbClr val="FF3300"/>
                  </a:fgClr>
                  <a:bgClr>
                    <a:sysClr val="window" lastClr="FFFFFF"/>
                  </a:bgClr>
                </a:patt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98" name="Oval 10">
                  <a:extLst>
                    <a:ext uri="{FF2B5EF4-FFF2-40B4-BE49-F238E27FC236}">
                      <a16:creationId xmlns:a16="http://schemas.microsoft.com/office/drawing/2014/main" id="{264AC4CE-6A83-57D7-1BA2-DA9F934B8159}"/>
                    </a:ext>
                  </a:extLst>
                </p:cNvPr>
                <p:cNvSpPr>
                  <a:spLocks noChangeArrowheads="1"/>
                </p:cNvSpPr>
                <p:nvPr/>
              </p:nvSpPr>
              <p:spPr bwMode="auto">
                <a:xfrm>
                  <a:off x="2407917" y="5251450"/>
                  <a:ext cx="108271" cy="42703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99" name="Oval 11">
                  <a:extLst>
                    <a:ext uri="{FF2B5EF4-FFF2-40B4-BE49-F238E27FC236}">
                      <a16:creationId xmlns:a16="http://schemas.microsoft.com/office/drawing/2014/main" id="{DC0CFDA2-A0CD-79F6-57E4-5C9DED7BF5EC}"/>
                    </a:ext>
                  </a:extLst>
                </p:cNvPr>
                <p:cNvSpPr>
                  <a:spLocks noChangeArrowheads="1"/>
                </p:cNvSpPr>
                <p:nvPr/>
              </p:nvSpPr>
              <p:spPr bwMode="auto">
                <a:xfrm>
                  <a:off x="1781176" y="5251450"/>
                  <a:ext cx="99092" cy="42703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00" name="AutoShape 12">
                  <a:extLst>
                    <a:ext uri="{FF2B5EF4-FFF2-40B4-BE49-F238E27FC236}">
                      <a16:creationId xmlns:a16="http://schemas.microsoft.com/office/drawing/2014/main" id="{C109E095-DB79-D403-5777-AF1D0586D009}"/>
                    </a:ext>
                  </a:extLst>
                </p:cNvPr>
                <p:cNvSpPr>
                  <a:spLocks noChangeArrowheads="1"/>
                </p:cNvSpPr>
                <p:nvPr/>
              </p:nvSpPr>
              <p:spPr bwMode="auto">
                <a:xfrm>
                  <a:off x="1831975" y="5030788"/>
                  <a:ext cx="633413" cy="254000"/>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01" name="Rectangle 19" descr="Diagonales larges vers le haut">
                  <a:extLst>
                    <a:ext uri="{FF2B5EF4-FFF2-40B4-BE49-F238E27FC236}">
                      <a16:creationId xmlns:a16="http://schemas.microsoft.com/office/drawing/2014/main" id="{FBC3FE35-92FF-AEF3-AD4A-BB009916FD8F}"/>
                    </a:ext>
                  </a:extLst>
                </p:cNvPr>
                <p:cNvSpPr>
                  <a:spLocks noChangeArrowheads="1"/>
                </p:cNvSpPr>
                <p:nvPr/>
              </p:nvSpPr>
              <p:spPr bwMode="auto">
                <a:xfrm>
                  <a:off x="1781175" y="2540000"/>
                  <a:ext cx="722313" cy="2235200"/>
                </a:xfrm>
                <a:prstGeom prst="rect">
                  <a:avLst/>
                </a:prstGeom>
                <a:pattFill prst="wdUpDiag">
                  <a:fgClr>
                    <a:srgbClr val="FF3300"/>
                  </a:fgClr>
                  <a:bgClr>
                    <a:sysClr val="window" lastClr="FFFFFF"/>
                  </a:bgClr>
                </a:pattFill>
                <a:ln w="12699">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02" name="Rectangle 20">
                  <a:extLst>
                    <a:ext uri="{FF2B5EF4-FFF2-40B4-BE49-F238E27FC236}">
                      <a16:creationId xmlns:a16="http://schemas.microsoft.com/office/drawing/2014/main" id="{8B653EE7-ED8B-26D9-E4E5-963E5AD919AD}"/>
                    </a:ext>
                  </a:extLst>
                </p:cNvPr>
                <p:cNvSpPr>
                  <a:spLocks noChangeArrowheads="1"/>
                </p:cNvSpPr>
                <p:nvPr/>
              </p:nvSpPr>
              <p:spPr bwMode="auto">
                <a:xfrm>
                  <a:off x="1825625" y="2533650"/>
                  <a:ext cx="633413" cy="2447950"/>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03" name="AutoShape 21">
                  <a:extLst>
                    <a:ext uri="{FF2B5EF4-FFF2-40B4-BE49-F238E27FC236}">
                      <a16:creationId xmlns:a16="http://schemas.microsoft.com/office/drawing/2014/main" id="{650EEA6E-9D30-8969-09DE-77200C61FBA4}"/>
                    </a:ext>
                  </a:extLst>
                </p:cNvPr>
                <p:cNvSpPr>
                  <a:spLocks noChangeArrowheads="1"/>
                </p:cNvSpPr>
                <p:nvPr/>
              </p:nvSpPr>
              <p:spPr bwMode="auto">
                <a:xfrm rot="5400000" flipV="1">
                  <a:off x="1757362" y="3097213"/>
                  <a:ext cx="479425" cy="273050"/>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cs typeface="Calibri" panose="020F0502020204030204" pitchFamily="34" charset="0"/>
                  </a:endParaRPr>
                </a:p>
              </p:txBody>
            </p:sp>
            <p:sp>
              <p:nvSpPr>
                <p:cNvPr id="1304" name="AutoShape 22">
                  <a:extLst>
                    <a:ext uri="{FF2B5EF4-FFF2-40B4-BE49-F238E27FC236}">
                      <a16:creationId xmlns:a16="http://schemas.microsoft.com/office/drawing/2014/main" id="{76CA97C8-0201-F4D4-87C1-1D38C6C067B4}"/>
                    </a:ext>
                  </a:extLst>
                </p:cNvPr>
                <p:cNvSpPr>
                  <a:spLocks noChangeArrowheads="1"/>
                </p:cNvSpPr>
                <p:nvPr/>
              </p:nvSpPr>
              <p:spPr bwMode="auto">
                <a:xfrm rot="-5400000" flipH="1" flipV="1">
                  <a:off x="2047875" y="3097213"/>
                  <a:ext cx="479425" cy="273050"/>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cs typeface="Calibri" panose="020F0502020204030204" pitchFamily="34" charset="0"/>
                  </a:endParaRPr>
                </a:p>
              </p:txBody>
            </p:sp>
            <p:sp>
              <p:nvSpPr>
                <p:cNvPr id="1305" name="Oval 23" descr="Diagonales larges vers le haut">
                  <a:extLst>
                    <a:ext uri="{FF2B5EF4-FFF2-40B4-BE49-F238E27FC236}">
                      <a16:creationId xmlns:a16="http://schemas.microsoft.com/office/drawing/2014/main" id="{4968B852-718B-6191-402A-C777C3040397}"/>
                    </a:ext>
                  </a:extLst>
                </p:cNvPr>
                <p:cNvSpPr>
                  <a:spLocks noChangeArrowheads="1"/>
                </p:cNvSpPr>
                <p:nvPr/>
              </p:nvSpPr>
              <p:spPr bwMode="auto">
                <a:xfrm>
                  <a:off x="1730375" y="2984500"/>
                  <a:ext cx="277813" cy="482600"/>
                </a:xfrm>
                <a:prstGeom prst="ellipse">
                  <a:avLst/>
                </a:prstGeom>
                <a:pattFill prst="wdUpDiag">
                  <a:fgClr>
                    <a:srgbClr val="FF3300"/>
                  </a:fgClr>
                  <a:bgClr>
                    <a:sysClr val="window" lastClr="FFFFFF"/>
                  </a:bgClr>
                </a:patt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06" name="Oval 24" descr="Diagonales larges vers le haut">
                  <a:extLst>
                    <a:ext uri="{FF2B5EF4-FFF2-40B4-BE49-F238E27FC236}">
                      <a16:creationId xmlns:a16="http://schemas.microsoft.com/office/drawing/2014/main" id="{6DD2A5A7-53E6-BB66-D9FF-033E5EEAB032}"/>
                    </a:ext>
                  </a:extLst>
                </p:cNvPr>
                <p:cNvSpPr>
                  <a:spLocks noChangeArrowheads="1"/>
                </p:cNvSpPr>
                <p:nvPr/>
              </p:nvSpPr>
              <p:spPr bwMode="auto">
                <a:xfrm>
                  <a:off x="2311400" y="2974975"/>
                  <a:ext cx="227013" cy="482600"/>
                </a:xfrm>
                <a:prstGeom prst="ellipse">
                  <a:avLst/>
                </a:prstGeom>
                <a:pattFill prst="wdUpDiag">
                  <a:fgClr>
                    <a:srgbClr val="FF3300"/>
                  </a:fgClr>
                  <a:bgClr>
                    <a:sysClr val="window" lastClr="FFFFFF"/>
                  </a:bgClr>
                </a:patt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07" name="Oval 25">
                  <a:extLst>
                    <a:ext uri="{FF2B5EF4-FFF2-40B4-BE49-F238E27FC236}">
                      <a16:creationId xmlns:a16="http://schemas.microsoft.com/office/drawing/2014/main" id="{306BD015-4423-C319-0A87-3CD430A491F0}"/>
                    </a:ext>
                  </a:extLst>
                </p:cNvPr>
                <p:cNvSpPr>
                  <a:spLocks noChangeArrowheads="1"/>
                </p:cNvSpPr>
                <p:nvPr/>
              </p:nvSpPr>
              <p:spPr bwMode="auto">
                <a:xfrm>
                  <a:off x="2418129" y="3011488"/>
                  <a:ext cx="91706" cy="425450"/>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08" name="Oval 26">
                  <a:extLst>
                    <a:ext uri="{FF2B5EF4-FFF2-40B4-BE49-F238E27FC236}">
                      <a16:creationId xmlns:a16="http://schemas.microsoft.com/office/drawing/2014/main" id="{2526B290-EE40-ACC8-DAAF-A4DD522911BD}"/>
                    </a:ext>
                  </a:extLst>
                </p:cNvPr>
                <p:cNvSpPr>
                  <a:spLocks noChangeArrowheads="1"/>
                </p:cNvSpPr>
                <p:nvPr/>
              </p:nvSpPr>
              <p:spPr bwMode="auto">
                <a:xfrm>
                  <a:off x="1774825" y="3011488"/>
                  <a:ext cx="91706" cy="425450"/>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09" name="AutoShape 27">
                  <a:extLst>
                    <a:ext uri="{FF2B5EF4-FFF2-40B4-BE49-F238E27FC236}">
                      <a16:creationId xmlns:a16="http://schemas.microsoft.com/office/drawing/2014/main" id="{EECEE161-3DC0-3680-F429-ED6457FD78C9}"/>
                    </a:ext>
                  </a:extLst>
                </p:cNvPr>
                <p:cNvSpPr>
                  <a:spLocks noChangeArrowheads="1"/>
                </p:cNvSpPr>
                <p:nvPr/>
              </p:nvSpPr>
              <p:spPr bwMode="auto">
                <a:xfrm>
                  <a:off x="1825625" y="2789238"/>
                  <a:ext cx="633413" cy="257175"/>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10" name="Oval 28" descr="Diagonales larges vers le bas">
                  <a:extLst>
                    <a:ext uri="{FF2B5EF4-FFF2-40B4-BE49-F238E27FC236}">
                      <a16:creationId xmlns:a16="http://schemas.microsoft.com/office/drawing/2014/main" id="{3F9E75F9-2E53-BE79-44C4-2CC00887A3FD}"/>
                    </a:ext>
                  </a:extLst>
                </p:cNvPr>
                <p:cNvSpPr>
                  <a:spLocks noChangeArrowheads="1"/>
                </p:cNvSpPr>
                <p:nvPr/>
              </p:nvSpPr>
              <p:spPr bwMode="auto">
                <a:xfrm>
                  <a:off x="1774825" y="2447925"/>
                  <a:ext cx="717550" cy="153988"/>
                </a:xfrm>
                <a:prstGeom prst="ellipse">
                  <a:avLst/>
                </a:prstGeom>
                <a:pattFill prst="wdDnDiag">
                  <a:fgClr>
                    <a:srgbClr val="FF3300"/>
                  </a:fgClr>
                  <a:bgClr>
                    <a:sysClr val="window" lastClr="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11" name="Oval 29">
                  <a:extLst>
                    <a:ext uri="{FF2B5EF4-FFF2-40B4-BE49-F238E27FC236}">
                      <a16:creationId xmlns:a16="http://schemas.microsoft.com/office/drawing/2014/main" id="{6D144475-EDC8-5903-F081-5EE38D403BE7}"/>
                    </a:ext>
                  </a:extLst>
                </p:cNvPr>
                <p:cNvSpPr>
                  <a:spLocks noChangeArrowheads="1"/>
                </p:cNvSpPr>
                <p:nvPr/>
              </p:nvSpPr>
              <p:spPr bwMode="auto">
                <a:xfrm>
                  <a:off x="1809750" y="2482850"/>
                  <a:ext cx="649288" cy="136525"/>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12" name="AutoShape 32">
                  <a:extLst>
                    <a:ext uri="{FF2B5EF4-FFF2-40B4-BE49-F238E27FC236}">
                      <a16:creationId xmlns:a16="http://schemas.microsoft.com/office/drawing/2014/main" id="{2D953279-C0D3-6408-8855-AD53FEAB4874}"/>
                    </a:ext>
                  </a:extLst>
                </p:cNvPr>
                <p:cNvSpPr>
                  <a:spLocks noChangeArrowheads="1"/>
                </p:cNvSpPr>
                <p:nvPr/>
              </p:nvSpPr>
              <p:spPr bwMode="auto">
                <a:xfrm>
                  <a:off x="2099345" y="2924944"/>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13" name="Oval 2">
                  <a:extLst>
                    <a:ext uri="{FF2B5EF4-FFF2-40B4-BE49-F238E27FC236}">
                      <a16:creationId xmlns:a16="http://schemas.microsoft.com/office/drawing/2014/main" id="{7A7DE52F-F96C-CD94-F82B-D9F748BA9C6C}"/>
                    </a:ext>
                  </a:extLst>
                </p:cNvPr>
                <p:cNvSpPr>
                  <a:spLocks noChangeArrowheads="1"/>
                </p:cNvSpPr>
                <p:nvPr/>
              </p:nvSpPr>
              <p:spPr bwMode="auto">
                <a:xfrm>
                  <a:off x="1823984" y="6355556"/>
                  <a:ext cx="614362" cy="153988"/>
                </a:xfrm>
                <a:prstGeom prst="ellipse">
                  <a:avLst/>
                </a:prstGeom>
                <a:solidFill>
                  <a:sysClr val="windowText" lastClr="00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14" name="AutoShape 32">
                  <a:extLst>
                    <a:ext uri="{FF2B5EF4-FFF2-40B4-BE49-F238E27FC236}">
                      <a16:creationId xmlns:a16="http://schemas.microsoft.com/office/drawing/2014/main" id="{0B4E872B-F2A1-ABDE-A149-7E77660F7D83}"/>
                    </a:ext>
                  </a:extLst>
                </p:cNvPr>
                <p:cNvSpPr>
                  <a:spLocks noChangeArrowheads="1"/>
                </p:cNvSpPr>
                <p:nvPr/>
              </p:nvSpPr>
              <p:spPr bwMode="auto">
                <a:xfrm>
                  <a:off x="2106945" y="4237013"/>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15" name="AutoShape 32">
                  <a:extLst>
                    <a:ext uri="{FF2B5EF4-FFF2-40B4-BE49-F238E27FC236}">
                      <a16:creationId xmlns:a16="http://schemas.microsoft.com/office/drawing/2014/main" id="{8779167C-B2A4-742E-3F8D-698841B72BA2}"/>
                    </a:ext>
                  </a:extLst>
                </p:cNvPr>
                <p:cNvSpPr>
                  <a:spLocks noChangeArrowheads="1"/>
                </p:cNvSpPr>
                <p:nvPr/>
              </p:nvSpPr>
              <p:spPr bwMode="auto">
                <a:xfrm>
                  <a:off x="2144596" y="5625282"/>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grpSp>
          <p:sp>
            <p:nvSpPr>
              <p:cNvPr id="1288" name="Rectangle 5">
                <a:extLst>
                  <a:ext uri="{FF2B5EF4-FFF2-40B4-BE49-F238E27FC236}">
                    <a16:creationId xmlns:a16="http://schemas.microsoft.com/office/drawing/2014/main" id="{77867451-BDDE-5BD3-26FA-0A02AD9EBAD5}"/>
                  </a:ext>
                </a:extLst>
              </p:cNvPr>
              <p:cNvSpPr>
                <a:spLocks noChangeArrowheads="1"/>
              </p:cNvSpPr>
              <p:nvPr/>
            </p:nvSpPr>
            <p:spPr bwMode="auto">
              <a:xfrm>
                <a:off x="1435617" y="2741755"/>
                <a:ext cx="426668" cy="278260"/>
              </a:xfrm>
              <a:prstGeom prst="rect">
                <a:avLst/>
              </a:prstGeom>
              <a:gradFill flip="none" rotWithShape="1">
                <a:gsLst>
                  <a:gs pos="0">
                    <a:srgbClr val="4472C4">
                      <a:lumMod val="0"/>
                      <a:lumOff val="100000"/>
                    </a:srgbClr>
                  </a:gs>
                  <a:gs pos="27000">
                    <a:srgbClr val="4472C4">
                      <a:lumMod val="0"/>
                      <a:lumOff val="100000"/>
                    </a:srgbClr>
                  </a:gs>
                  <a:gs pos="100000">
                    <a:srgbClr val="4472C4">
                      <a:lumMod val="100000"/>
                    </a:srgbClr>
                  </a:gs>
                </a:gsLst>
                <a:path path="circle">
                  <a:fillToRect l="50000" t="-80000" r="50000" b="180000"/>
                </a:path>
                <a:tileRect/>
              </a:gradFill>
              <a:ln w="12699">
                <a:noFill/>
                <a:miter lim="800000"/>
                <a:headEnd/>
                <a:tailEnd/>
              </a:ln>
              <a:effec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89" name="AutoShape 32">
                <a:extLst>
                  <a:ext uri="{FF2B5EF4-FFF2-40B4-BE49-F238E27FC236}">
                    <a16:creationId xmlns:a16="http://schemas.microsoft.com/office/drawing/2014/main" id="{D3069A17-5775-277B-A366-2F0E8E4860C6}"/>
                  </a:ext>
                </a:extLst>
              </p:cNvPr>
              <p:cNvSpPr>
                <a:spLocks noChangeArrowheads="1"/>
              </p:cNvSpPr>
              <p:nvPr/>
            </p:nvSpPr>
            <p:spPr bwMode="auto">
              <a:xfrm rot="5400000" flipH="1">
                <a:off x="1489992" y="2701222"/>
                <a:ext cx="45719" cy="36519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90" name="Rectangle 19" descr="Diagonales larges vers le haut">
                <a:extLst>
                  <a:ext uri="{FF2B5EF4-FFF2-40B4-BE49-F238E27FC236}">
                    <a16:creationId xmlns:a16="http://schemas.microsoft.com/office/drawing/2014/main" id="{FC9E0A4D-EA45-70BC-A1D3-ACCDDD5C8C08}"/>
                  </a:ext>
                </a:extLst>
              </p:cNvPr>
              <p:cNvSpPr>
                <a:spLocks noChangeArrowheads="1"/>
              </p:cNvSpPr>
              <p:nvPr/>
            </p:nvSpPr>
            <p:spPr bwMode="auto">
              <a:xfrm rot="5400000">
                <a:off x="1423693" y="5857167"/>
                <a:ext cx="360100" cy="400189"/>
              </a:xfrm>
              <a:prstGeom prst="rect">
                <a:avLst/>
              </a:prstGeom>
              <a:pattFill prst="wdUpDiag">
                <a:fgClr>
                  <a:srgbClr val="FF3300"/>
                </a:fgClr>
                <a:bgClr>
                  <a:sysClr val="window" lastClr="FFFFFF"/>
                </a:bgClr>
              </a:pattFill>
              <a:ln w="12699">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91" name="Rectangle 5">
                <a:extLst>
                  <a:ext uri="{FF2B5EF4-FFF2-40B4-BE49-F238E27FC236}">
                    <a16:creationId xmlns:a16="http://schemas.microsoft.com/office/drawing/2014/main" id="{A753AEE3-1647-93DB-17E6-EF1B92FE75DD}"/>
                  </a:ext>
                </a:extLst>
              </p:cNvPr>
              <p:cNvSpPr>
                <a:spLocks noChangeArrowheads="1"/>
              </p:cNvSpPr>
              <p:nvPr/>
            </p:nvSpPr>
            <p:spPr bwMode="auto">
              <a:xfrm>
                <a:off x="1407479" y="5933158"/>
                <a:ext cx="426668" cy="278260"/>
              </a:xfrm>
              <a:prstGeom prst="rect">
                <a:avLst/>
              </a:prstGeom>
              <a:gradFill flip="none" rotWithShape="1">
                <a:gsLst>
                  <a:gs pos="0">
                    <a:srgbClr val="4472C4">
                      <a:lumMod val="0"/>
                      <a:lumOff val="100000"/>
                    </a:srgbClr>
                  </a:gs>
                  <a:gs pos="27000">
                    <a:srgbClr val="4472C4">
                      <a:lumMod val="0"/>
                      <a:lumOff val="100000"/>
                    </a:srgbClr>
                  </a:gs>
                  <a:gs pos="100000">
                    <a:srgbClr val="4472C4">
                      <a:lumMod val="100000"/>
                    </a:srgbClr>
                  </a:gs>
                </a:gsLst>
                <a:path path="circle">
                  <a:fillToRect l="50000" t="-80000" r="50000" b="180000"/>
                </a:path>
                <a:tileRect/>
              </a:gradFill>
              <a:ln w="12699">
                <a:noFill/>
                <a:miter lim="800000"/>
                <a:headEnd/>
                <a:tailEnd/>
              </a:ln>
              <a:effec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grpSp>
        <p:sp>
          <p:nvSpPr>
            <p:cNvPr id="1284" name="Forme libre : forme 1283">
              <a:extLst>
                <a:ext uri="{FF2B5EF4-FFF2-40B4-BE49-F238E27FC236}">
                  <a16:creationId xmlns:a16="http://schemas.microsoft.com/office/drawing/2014/main" id="{738F5819-16C2-DFB1-5D9E-4090E4B7706F}"/>
                </a:ext>
              </a:extLst>
            </p:cNvPr>
            <p:cNvSpPr/>
            <p:nvPr/>
          </p:nvSpPr>
          <p:spPr>
            <a:xfrm>
              <a:off x="6024403" y="1902887"/>
              <a:ext cx="592520" cy="3394067"/>
            </a:xfrm>
            <a:custGeom>
              <a:avLst/>
              <a:gdLst>
                <a:gd name="connsiteX0" fmla="*/ 791041 w 921560"/>
                <a:gd name="connsiteY0" fmla="*/ 0 h 4461143"/>
                <a:gd name="connsiteX1" fmla="*/ 781516 w 921560"/>
                <a:gd name="connsiteY1" fmla="*/ 1219200 h 4461143"/>
                <a:gd name="connsiteX2" fmla="*/ 48091 w 921560"/>
                <a:gd name="connsiteY2" fmla="*/ 1133475 h 4461143"/>
                <a:gd name="connsiteX3" fmla="*/ 67141 w 921560"/>
                <a:gd name="connsiteY3" fmla="*/ 2228850 h 4461143"/>
                <a:gd name="connsiteX4" fmla="*/ 38566 w 921560"/>
                <a:gd name="connsiteY4" fmla="*/ 4257675 h 4461143"/>
                <a:gd name="connsiteX5" fmla="*/ 524341 w 921560"/>
                <a:gd name="connsiteY5" fmla="*/ 4381500 h 4461143"/>
                <a:gd name="connsiteX6" fmla="*/ 876766 w 921560"/>
                <a:gd name="connsiteY6" fmla="*/ 4181475 h 4461143"/>
                <a:gd name="connsiteX7" fmla="*/ 905341 w 921560"/>
                <a:gd name="connsiteY7" fmla="*/ 2695575 h 4461143"/>
                <a:gd name="connsiteX0" fmla="*/ 824206 w 954725"/>
                <a:gd name="connsiteY0" fmla="*/ 0 h 4538780"/>
                <a:gd name="connsiteX1" fmla="*/ 814681 w 954725"/>
                <a:gd name="connsiteY1" fmla="*/ 1219200 h 4538780"/>
                <a:gd name="connsiteX2" fmla="*/ 81256 w 954725"/>
                <a:gd name="connsiteY2" fmla="*/ 1133475 h 4538780"/>
                <a:gd name="connsiteX3" fmla="*/ 71731 w 954725"/>
                <a:gd name="connsiteY3" fmla="*/ 4257675 h 4538780"/>
                <a:gd name="connsiteX4" fmla="*/ 557506 w 954725"/>
                <a:gd name="connsiteY4" fmla="*/ 4381500 h 4538780"/>
                <a:gd name="connsiteX5" fmla="*/ 909931 w 954725"/>
                <a:gd name="connsiteY5" fmla="*/ 4181475 h 4538780"/>
                <a:gd name="connsiteX6" fmla="*/ 938506 w 954725"/>
                <a:gd name="connsiteY6" fmla="*/ 2695575 h 4538780"/>
                <a:gd name="connsiteX0" fmla="*/ 808121 w 938640"/>
                <a:gd name="connsiteY0" fmla="*/ 0 h 4455807"/>
                <a:gd name="connsiteX1" fmla="*/ 798596 w 938640"/>
                <a:gd name="connsiteY1" fmla="*/ 1219200 h 4455807"/>
                <a:gd name="connsiteX2" fmla="*/ 65171 w 938640"/>
                <a:gd name="connsiteY2" fmla="*/ 1133475 h 4455807"/>
                <a:gd name="connsiteX3" fmla="*/ 34961 w 938640"/>
                <a:gd name="connsiteY3" fmla="*/ 2306582 h 4455807"/>
                <a:gd name="connsiteX4" fmla="*/ 55646 w 938640"/>
                <a:gd name="connsiteY4" fmla="*/ 4257675 h 4455807"/>
                <a:gd name="connsiteX5" fmla="*/ 541421 w 938640"/>
                <a:gd name="connsiteY5" fmla="*/ 4381500 h 4455807"/>
                <a:gd name="connsiteX6" fmla="*/ 893846 w 938640"/>
                <a:gd name="connsiteY6" fmla="*/ 4181475 h 4455807"/>
                <a:gd name="connsiteX7" fmla="*/ 922421 w 938640"/>
                <a:gd name="connsiteY7" fmla="*/ 2695575 h 4455807"/>
                <a:gd name="connsiteX0" fmla="*/ 796680 w 927199"/>
                <a:gd name="connsiteY0" fmla="*/ 0 h 4455807"/>
                <a:gd name="connsiteX1" fmla="*/ 787155 w 927199"/>
                <a:gd name="connsiteY1" fmla="*/ 1219200 h 4455807"/>
                <a:gd name="connsiteX2" fmla="*/ 53730 w 927199"/>
                <a:gd name="connsiteY2" fmla="*/ 1133475 h 4455807"/>
                <a:gd name="connsiteX3" fmla="*/ 23520 w 927199"/>
                <a:gd name="connsiteY3" fmla="*/ 2306582 h 4455807"/>
                <a:gd name="connsiteX4" fmla="*/ 44205 w 927199"/>
                <a:gd name="connsiteY4" fmla="*/ 4257675 h 4455807"/>
                <a:gd name="connsiteX5" fmla="*/ 529980 w 927199"/>
                <a:gd name="connsiteY5" fmla="*/ 4381500 h 4455807"/>
                <a:gd name="connsiteX6" fmla="*/ 882405 w 927199"/>
                <a:gd name="connsiteY6" fmla="*/ 4181475 h 4455807"/>
                <a:gd name="connsiteX7" fmla="*/ 910980 w 927199"/>
                <a:gd name="connsiteY7" fmla="*/ 2695575 h 4455807"/>
                <a:gd name="connsiteX0" fmla="*/ 822350 w 952869"/>
                <a:gd name="connsiteY0" fmla="*/ 0 h 4441028"/>
                <a:gd name="connsiteX1" fmla="*/ 812825 w 952869"/>
                <a:gd name="connsiteY1" fmla="*/ 1219200 h 4441028"/>
                <a:gd name="connsiteX2" fmla="*/ 79400 w 952869"/>
                <a:gd name="connsiteY2" fmla="*/ 1133475 h 4441028"/>
                <a:gd name="connsiteX3" fmla="*/ 49190 w 952869"/>
                <a:gd name="connsiteY3" fmla="*/ 2306582 h 4441028"/>
                <a:gd name="connsiteX4" fmla="*/ 69875 w 952869"/>
                <a:gd name="connsiteY4" fmla="*/ 4257675 h 4441028"/>
                <a:gd name="connsiteX5" fmla="*/ 908075 w 952869"/>
                <a:gd name="connsiteY5" fmla="*/ 4181475 h 4441028"/>
                <a:gd name="connsiteX6" fmla="*/ 936650 w 952869"/>
                <a:gd name="connsiteY6" fmla="*/ 2695575 h 4441028"/>
                <a:gd name="connsiteX0" fmla="*/ 822350 w 952869"/>
                <a:gd name="connsiteY0" fmla="*/ 0 h 4441028"/>
                <a:gd name="connsiteX1" fmla="*/ 812825 w 952869"/>
                <a:gd name="connsiteY1" fmla="*/ 1219200 h 4441028"/>
                <a:gd name="connsiteX2" fmla="*/ 31775 w 952869"/>
                <a:gd name="connsiteY2" fmla="*/ 1400175 h 4441028"/>
                <a:gd name="connsiteX3" fmla="*/ 49190 w 952869"/>
                <a:gd name="connsiteY3" fmla="*/ 2306582 h 4441028"/>
                <a:gd name="connsiteX4" fmla="*/ 69875 w 952869"/>
                <a:gd name="connsiteY4" fmla="*/ 4257675 h 4441028"/>
                <a:gd name="connsiteX5" fmla="*/ 908075 w 952869"/>
                <a:gd name="connsiteY5" fmla="*/ 4181475 h 4441028"/>
                <a:gd name="connsiteX6" fmla="*/ 936650 w 952869"/>
                <a:gd name="connsiteY6" fmla="*/ 2695575 h 4441028"/>
                <a:gd name="connsiteX0" fmla="*/ 840585 w 971104"/>
                <a:gd name="connsiteY0" fmla="*/ 0 h 4441028"/>
                <a:gd name="connsiteX1" fmla="*/ 783435 w 971104"/>
                <a:gd name="connsiteY1" fmla="*/ 1076325 h 4441028"/>
                <a:gd name="connsiteX2" fmla="*/ 50010 w 971104"/>
                <a:gd name="connsiteY2" fmla="*/ 1400175 h 4441028"/>
                <a:gd name="connsiteX3" fmla="*/ 67425 w 971104"/>
                <a:gd name="connsiteY3" fmla="*/ 2306582 h 4441028"/>
                <a:gd name="connsiteX4" fmla="*/ 88110 w 971104"/>
                <a:gd name="connsiteY4" fmla="*/ 4257675 h 4441028"/>
                <a:gd name="connsiteX5" fmla="*/ 926310 w 971104"/>
                <a:gd name="connsiteY5" fmla="*/ 4181475 h 4441028"/>
                <a:gd name="connsiteX6" fmla="*/ 954885 w 971104"/>
                <a:gd name="connsiteY6" fmla="*/ 2695575 h 4441028"/>
                <a:gd name="connsiteX0" fmla="*/ 870511 w 1001030"/>
                <a:gd name="connsiteY0" fmla="*/ 0 h 4441028"/>
                <a:gd name="connsiteX1" fmla="*/ 813361 w 1001030"/>
                <a:gd name="connsiteY1" fmla="*/ 1076325 h 4441028"/>
                <a:gd name="connsiteX2" fmla="*/ 79936 w 1001030"/>
                <a:gd name="connsiteY2" fmla="*/ 1400175 h 4441028"/>
                <a:gd name="connsiteX3" fmla="*/ 118036 w 1001030"/>
                <a:gd name="connsiteY3" fmla="*/ 4257675 h 4441028"/>
                <a:gd name="connsiteX4" fmla="*/ 956236 w 1001030"/>
                <a:gd name="connsiteY4" fmla="*/ 4181475 h 4441028"/>
                <a:gd name="connsiteX5" fmla="*/ 984811 w 1001030"/>
                <a:gd name="connsiteY5" fmla="*/ 2695575 h 4441028"/>
                <a:gd name="connsiteX0" fmla="*/ 790575 w 921094"/>
                <a:gd name="connsiteY0" fmla="*/ 0 h 4441028"/>
                <a:gd name="connsiteX1" fmla="*/ 733425 w 921094"/>
                <a:gd name="connsiteY1" fmla="*/ 1076325 h 4441028"/>
                <a:gd name="connsiteX2" fmla="*/ 0 w 921094"/>
                <a:gd name="connsiteY2" fmla="*/ 1400175 h 4441028"/>
                <a:gd name="connsiteX3" fmla="*/ 38100 w 921094"/>
                <a:gd name="connsiteY3" fmla="*/ 4257675 h 4441028"/>
                <a:gd name="connsiteX4" fmla="*/ 876300 w 921094"/>
                <a:gd name="connsiteY4" fmla="*/ 4181475 h 4441028"/>
                <a:gd name="connsiteX5" fmla="*/ 904875 w 921094"/>
                <a:gd name="connsiteY5" fmla="*/ 2695575 h 4441028"/>
                <a:gd name="connsiteX0" fmla="*/ 790575 w 921094"/>
                <a:gd name="connsiteY0" fmla="*/ 0 h 4257675"/>
                <a:gd name="connsiteX1" fmla="*/ 733425 w 921094"/>
                <a:gd name="connsiteY1" fmla="*/ 1076325 h 4257675"/>
                <a:gd name="connsiteX2" fmla="*/ 0 w 921094"/>
                <a:gd name="connsiteY2" fmla="*/ 1400175 h 4257675"/>
                <a:gd name="connsiteX3" fmla="*/ 38100 w 921094"/>
                <a:gd name="connsiteY3" fmla="*/ 4257675 h 4257675"/>
                <a:gd name="connsiteX4" fmla="*/ 876300 w 921094"/>
                <a:gd name="connsiteY4" fmla="*/ 4181475 h 4257675"/>
                <a:gd name="connsiteX5" fmla="*/ 904875 w 921094"/>
                <a:gd name="connsiteY5" fmla="*/ 2695575 h 4257675"/>
                <a:gd name="connsiteX0" fmla="*/ 849124 w 979643"/>
                <a:gd name="connsiteY0" fmla="*/ 0 h 4542900"/>
                <a:gd name="connsiteX1" fmla="*/ 791974 w 979643"/>
                <a:gd name="connsiteY1" fmla="*/ 1076325 h 4542900"/>
                <a:gd name="connsiteX2" fmla="*/ 58549 w 979643"/>
                <a:gd name="connsiteY2" fmla="*/ 1400175 h 4542900"/>
                <a:gd name="connsiteX3" fmla="*/ 42937 w 979643"/>
                <a:gd name="connsiteY3" fmla="*/ 4542900 h 4542900"/>
                <a:gd name="connsiteX4" fmla="*/ 934849 w 979643"/>
                <a:gd name="connsiteY4" fmla="*/ 4181475 h 4542900"/>
                <a:gd name="connsiteX5" fmla="*/ 963424 w 979643"/>
                <a:gd name="connsiteY5" fmla="*/ 2695575 h 4542900"/>
                <a:gd name="connsiteX0" fmla="*/ 889440 w 1005108"/>
                <a:gd name="connsiteY0" fmla="*/ 0 h 4771211"/>
                <a:gd name="connsiteX1" fmla="*/ 832290 w 1005108"/>
                <a:gd name="connsiteY1" fmla="*/ 1076325 h 4771211"/>
                <a:gd name="connsiteX2" fmla="*/ 98865 w 1005108"/>
                <a:gd name="connsiteY2" fmla="*/ 1400175 h 4771211"/>
                <a:gd name="connsiteX3" fmla="*/ 83253 w 1005108"/>
                <a:gd name="connsiteY3" fmla="*/ 4542900 h 4771211"/>
                <a:gd name="connsiteX4" fmla="*/ 803286 w 1005108"/>
                <a:gd name="connsiteY4" fmla="*/ 4525423 h 4771211"/>
                <a:gd name="connsiteX5" fmla="*/ 1003740 w 1005108"/>
                <a:gd name="connsiteY5" fmla="*/ 2695575 h 4771211"/>
                <a:gd name="connsiteX0" fmla="*/ 895989 w 1011655"/>
                <a:gd name="connsiteY0" fmla="*/ 0 h 4682042"/>
                <a:gd name="connsiteX1" fmla="*/ 838839 w 1011655"/>
                <a:gd name="connsiteY1" fmla="*/ 1076325 h 4682042"/>
                <a:gd name="connsiteX2" fmla="*/ 105414 w 1011655"/>
                <a:gd name="connsiteY2" fmla="*/ 1400175 h 4682042"/>
                <a:gd name="connsiteX3" fmla="*/ 79059 w 1011655"/>
                <a:gd name="connsiteY3" fmla="*/ 4417065 h 4682042"/>
                <a:gd name="connsiteX4" fmla="*/ 809835 w 1011655"/>
                <a:gd name="connsiteY4" fmla="*/ 4525423 h 4682042"/>
                <a:gd name="connsiteX5" fmla="*/ 1010289 w 1011655"/>
                <a:gd name="connsiteY5" fmla="*/ 2695575 h 4682042"/>
                <a:gd name="connsiteX0" fmla="*/ 895989 w 1011656"/>
                <a:gd name="connsiteY0" fmla="*/ 0 h 4525423"/>
                <a:gd name="connsiteX1" fmla="*/ 838839 w 1011656"/>
                <a:gd name="connsiteY1" fmla="*/ 1076325 h 4525423"/>
                <a:gd name="connsiteX2" fmla="*/ 105414 w 1011656"/>
                <a:gd name="connsiteY2" fmla="*/ 1400175 h 4525423"/>
                <a:gd name="connsiteX3" fmla="*/ 79059 w 1011656"/>
                <a:gd name="connsiteY3" fmla="*/ 4417065 h 4525423"/>
                <a:gd name="connsiteX4" fmla="*/ 809835 w 1011656"/>
                <a:gd name="connsiteY4" fmla="*/ 4525423 h 4525423"/>
                <a:gd name="connsiteX5" fmla="*/ 1010289 w 1011656"/>
                <a:gd name="connsiteY5" fmla="*/ 2695575 h 4525423"/>
                <a:gd name="connsiteX0" fmla="*/ 895989 w 1011656"/>
                <a:gd name="connsiteY0" fmla="*/ 0 h 4525423"/>
                <a:gd name="connsiteX1" fmla="*/ 838839 w 1011656"/>
                <a:gd name="connsiteY1" fmla="*/ 1076325 h 4525423"/>
                <a:gd name="connsiteX2" fmla="*/ 105414 w 1011656"/>
                <a:gd name="connsiteY2" fmla="*/ 1400175 h 4525423"/>
                <a:gd name="connsiteX3" fmla="*/ 79059 w 1011656"/>
                <a:gd name="connsiteY3" fmla="*/ 4417065 h 4525423"/>
                <a:gd name="connsiteX4" fmla="*/ 809835 w 1011656"/>
                <a:gd name="connsiteY4" fmla="*/ 4525423 h 4525423"/>
                <a:gd name="connsiteX5" fmla="*/ 1010289 w 1011656"/>
                <a:gd name="connsiteY5" fmla="*/ 2695575 h 452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656" h="4525423">
                  <a:moveTo>
                    <a:pt x="895989" y="0"/>
                  </a:moveTo>
                  <a:cubicBezTo>
                    <a:pt x="953139" y="515143"/>
                    <a:pt x="970601" y="842963"/>
                    <a:pt x="838839" y="1076325"/>
                  </a:cubicBezTo>
                  <a:lnTo>
                    <a:pt x="105414" y="1400175"/>
                  </a:lnTo>
                  <a:cubicBezTo>
                    <a:pt x="-21216" y="1956965"/>
                    <a:pt x="-38344" y="3896190"/>
                    <a:pt x="79059" y="4417065"/>
                  </a:cubicBezTo>
                  <a:lnTo>
                    <a:pt x="809835" y="4525423"/>
                  </a:lnTo>
                  <a:cubicBezTo>
                    <a:pt x="873335" y="4244436"/>
                    <a:pt x="1027751" y="3298031"/>
                    <a:pt x="1010289" y="2695575"/>
                  </a:cubicBezTo>
                </a:path>
              </a:pathLst>
            </a:custGeom>
            <a:noFill/>
            <a:ln w="28575" cap="flat" cmpd="sng" algn="ctr">
              <a:solidFill>
                <a:srgbClr val="FF0000"/>
              </a:solidFill>
              <a:prstDash val="solid"/>
              <a:miter lim="800000"/>
              <a:headEnd type="none" w="med" len="med"/>
              <a:tailEnd type="triangle" w="med" len="med"/>
            </a:ln>
            <a:effectLst/>
          </p:spPr>
          <p:txBody>
            <a:bodyPr rtlCol="0" anchor="ctr"/>
            <a:lstStyle/>
            <a:p>
              <a:pPr marL="0" marR="0" lvl="0" indent="0" algn="ctr"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FFFFFF"/>
                </a:solidFill>
                <a:effectLst/>
                <a:uLnTx/>
                <a:uFillTx/>
                <a:latin typeface="Calibri" panose="020F0502020204030204"/>
                <a:ea typeface="+mn-ea"/>
                <a:cs typeface="Calibri" panose="020F0502020204030204" pitchFamily="34" charset="0"/>
              </a:endParaRPr>
            </a:p>
          </p:txBody>
        </p:sp>
        <p:sp>
          <p:nvSpPr>
            <p:cNvPr id="1283" name="Line 34">
              <a:extLst>
                <a:ext uri="{FF2B5EF4-FFF2-40B4-BE49-F238E27FC236}">
                  <a16:creationId xmlns:a16="http://schemas.microsoft.com/office/drawing/2014/main" id="{25219A84-74D1-BD08-F40A-ECAAA955D212}"/>
                </a:ext>
              </a:extLst>
            </p:cNvPr>
            <p:cNvSpPr>
              <a:spLocks noChangeShapeType="1"/>
            </p:cNvSpPr>
            <p:nvPr/>
          </p:nvSpPr>
          <p:spPr bwMode="auto">
            <a:xfrm>
              <a:off x="5760132" y="1975503"/>
              <a:ext cx="0" cy="3887390"/>
            </a:xfrm>
            <a:prstGeom prst="line">
              <a:avLst/>
            </a:prstGeom>
            <a:noFill/>
            <a:ln w="76199">
              <a:solidFill>
                <a:sysClr val="windowText" lastClr="0000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cs typeface="Calibri" panose="020F0502020204030204" pitchFamily="34" charset="0"/>
              </a:endParaRPr>
            </a:p>
          </p:txBody>
        </p:sp>
      </p:grpSp>
      <p:pic>
        <p:nvPicPr>
          <p:cNvPr id="1327" name="Picture 6" descr="Ces huit livres que Le Masque et la Plume vous conseille de lire sur le  transat cet été">
            <a:extLst>
              <a:ext uri="{FF2B5EF4-FFF2-40B4-BE49-F238E27FC236}">
                <a16:creationId xmlns:a16="http://schemas.microsoft.com/office/drawing/2014/main" id="{89945DAD-AC07-0718-94F7-F918BBFC885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33714" y="5142801"/>
            <a:ext cx="1483921" cy="8309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68614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5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16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
                                            <p:txEl>
                                              <p:pRg st="3" end="3"/>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261"/>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2">
                                            <p:txEl>
                                              <p:pRg st="4" end="4"/>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06"/>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
                                            <p:txEl>
                                              <p:pRg st="5" end="5"/>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2">
                                            <p:txEl>
                                              <p:pRg st="6" end="6"/>
                                            </p:txEl>
                                          </p:spTgt>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2">
                                            <p:txEl>
                                              <p:pRg st="7" end="7"/>
                                            </p:txEl>
                                          </p:spTgt>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2">
                                            <p:txEl>
                                              <p:pRg st="8" end="8"/>
                                            </p:txEl>
                                          </p:spTgt>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2">
                                            <p:txEl>
                                              <p:pRg st="9" end="9"/>
                                            </p:txEl>
                                          </p:spTgt>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nodeType="clickEffect">
                                  <p:stCondLst>
                                    <p:cond delay="0"/>
                                  </p:stCondLst>
                                  <p:childTnLst>
                                    <p:set>
                                      <p:cBhvr>
                                        <p:cTn id="66" dur="1" fill="hold">
                                          <p:stCondLst>
                                            <p:cond delay="0"/>
                                          </p:stCondLst>
                                        </p:cTn>
                                        <p:tgtEl>
                                          <p:spTgt spid="1327"/>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2">
                                            <p:txEl>
                                              <p:pRg st="10" end="10"/>
                                            </p:txEl>
                                          </p:spTgt>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nodeType="clickEffect">
                                  <p:stCondLst>
                                    <p:cond delay="0"/>
                                  </p:stCondLst>
                                  <p:childTnLst>
                                    <p:set>
                                      <p:cBhvr>
                                        <p:cTn id="74" dur="1" fill="hold">
                                          <p:stCondLst>
                                            <p:cond delay="0"/>
                                          </p:stCondLst>
                                        </p:cTn>
                                        <p:tgtEl>
                                          <p:spTgt spid="2">
                                            <p:txEl>
                                              <p:pRg st="11" end="11"/>
                                            </p:txEl>
                                          </p:spTgt>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nodeType="clickEffect">
                                  <p:stCondLst>
                                    <p:cond delay="0"/>
                                  </p:stCondLst>
                                  <p:childTnLst>
                                    <p:set>
                                      <p:cBhvr>
                                        <p:cTn id="78" dur="1" fill="hold">
                                          <p:stCondLst>
                                            <p:cond delay="0"/>
                                          </p:stCondLst>
                                        </p:cTn>
                                        <p:tgtEl>
                                          <p:spTgt spid="1026"/>
                                        </p:tgtEl>
                                        <p:attrNameLst>
                                          <p:attrName>style.visibility</p:attrName>
                                        </p:attrNameLst>
                                      </p:cBhvr>
                                      <p:to>
                                        <p:strVal val="visible"/>
                                      </p:to>
                                    </p:set>
                                  </p:childTnLst>
                                </p:cTn>
                              </p:par>
                              <p:par>
                                <p:cTn id="79" presetID="1" presetClass="entr" presetSubtype="0" fill="hold" nodeType="withEffect">
                                  <p:stCondLst>
                                    <p:cond delay="0"/>
                                  </p:stCondLst>
                                  <p:childTnLst>
                                    <p:set>
                                      <p:cBhvr>
                                        <p:cTn id="80" dur="1" fill="hold">
                                          <p:stCondLst>
                                            <p:cond delay="0"/>
                                          </p:stCondLst>
                                        </p:cTn>
                                        <p:tgtEl>
                                          <p:spTgt spid="10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ZoneTexte 47">
            <a:extLst>
              <a:ext uri="{FF2B5EF4-FFF2-40B4-BE49-F238E27FC236}">
                <a16:creationId xmlns:a16="http://schemas.microsoft.com/office/drawing/2014/main" id="{11480CB4-4609-65D6-0179-CF5618F9072A}"/>
              </a:ext>
            </a:extLst>
          </p:cNvPr>
          <p:cNvSpPr txBox="1"/>
          <p:nvPr/>
        </p:nvSpPr>
        <p:spPr>
          <a:xfrm>
            <a:off x="1043608" y="440736"/>
            <a:ext cx="6840760" cy="830997"/>
          </a:xfrm>
          <a:prstGeom prst="rect">
            <a:avLst/>
          </a:prstGeom>
          <a:noFill/>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sng" strike="noStrike" kern="1200" cap="none" spc="0" normalizeH="0" baseline="0" noProof="0" dirty="0">
                <a:ln>
                  <a:noFill/>
                </a:ln>
                <a:solidFill>
                  <a:srgbClr val="FF0000"/>
                </a:solidFill>
                <a:effectLst/>
                <a:uLnTx/>
                <a:uFillTx/>
                <a:latin typeface="Calibri"/>
                <a:ea typeface="+mn-ea"/>
                <a:cs typeface="+mn-cs"/>
              </a:rPr>
              <a:t>PRESSION TRANSMURALE  et calibre des veines</a:t>
            </a:r>
            <a:r>
              <a:rPr kumimoji="0" lang="fr-FR" sz="2400" b="1" i="0" u="none" strike="noStrike" kern="1200" cap="none" spc="0" normalizeH="0" baseline="0" noProof="0" dirty="0">
                <a:ln>
                  <a:noFill/>
                </a:ln>
                <a:solidFill>
                  <a:prstClr val="black"/>
                </a:solidFill>
                <a:effectLst/>
                <a:uLnTx/>
                <a:uFillTx/>
                <a:latin typeface="Calibri"/>
                <a:ea typeface="+mn-ea"/>
                <a:cs typeface="+mn-cs"/>
              </a:rPr>
              <a:t>						</a:t>
            </a:r>
          </a:p>
        </p:txBody>
      </p:sp>
      <p:sp>
        <p:nvSpPr>
          <p:cNvPr id="2" name="ZoneTexte 1">
            <a:extLst>
              <a:ext uri="{FF2B5EF4-FFF2-40B4-BE49-F238E27FC236}">
                <a16:creationId xmlns:a16="http://schemas.microsoft.com/office/drawing/2014/main" id="{68BC3B0F-4638-A4C2-F3A5-40CC14280E08}"/>
              </a:ext>
            </a:extLst>
          </p:cNvPr>
          <p:cNvSpPr txBox="1"/>
          <p:nvPr/>
        </p:nvSpPr>
        <p:spPr>
          <a:xfrm>
            <a:off x="2125017" y="1173401"/>
            <a:ext cx="6840760" cy="5324535"/>
          </a:xfrm>
          <a:prstGeom prst="rect">
            <a:avLst/>
          </a:prstGeom>
          <a:noFill/>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solidFill>
                  <a:srgbClr val="FF0000"/>
                </a:solidFill>
                <a:effectLst/>
                <a:uLnTx/>
                <a:uFillTx/>
                <a:latin typeface="Calibri"/>
                <a:ea typeface="+mn-ea"/>
                <a:cs typeface="+mn-cs"/>
              </a:rPr>
              <a:t>Le calibre des veines diminue quand la PIV diminue:</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solidFill>
                  <a:srgbClr val="FF0000"/>
                </a:solidFill>
                <a:effectLst/>
                <a:uLnTx/>
                <a:uFillTx/>
                <a:latin typeface="Calibri"/>
                <a:ea typeface="+mn-ea"/>
                <a:cs typeface="+mn-cs"/>
              </a:rPr>
              <a:t>	</a:t>
            </a:r>
            <a:r>
              <a:rPr kumimoji="0" lang="fr-FR" sz="2000" b="1" i="0" u="none" strike="noStrike" kern="1200" cap="none" spc="0" normalizeH="0" baseline="0" noProof="0" dirty="0">
                <a:ln>
                  <a:noFill/>
                </a:ln>
                <a:solidFill>
                  <a:srgbClr val="0070C0"/>
                </a:solidFill>
                <a:effectLst/>
                <a:uLnTx/>
                <a:uFillTx/>
                <a:latin typeface="Calibri"/>
                <a:ea typeface="+mn-ea"/>
                <a:cs typeface="+mn-cs"/>
              </a:rPr>
              <a:t>1- P </a:t>
            </a:r>
            <a:r>
              <a:rPr kumimoji="0" lang="fr-FR" sz="2000" b="1" i="0" u="none" strike="noStrike" kern="1200" cap="none" spc="0" normalizeH="0" baseline="0" noProof="0" dirty="0" err="1">
                <a:ln>
                  <a:noFill/>
                </a:ln>
                <a:solidFill>
                  <a:srgbClr val="0070C0"/>
                </a:solidFill>
                <a:effectLst/>
                <a:uLnTx/>
                <a:uFillTx/>
                <a:latin typeface="Calibri"/>
                <a:ea typeface="+mn-ea"/>
                <a:cs typeface="+mn-cs"/>
              </a:rPr>
              <a:t>hydrosatique</a:t>
            </a:r>
            <a:r>
              <a:rPr kumimoji="0" lang="fr-FR" sz="2000" b="1" i="0" u="none" strike="noStrike" kern="1200" cap="none" spc="0" normalizeH="0" baseline="0" noProof="0" dirty="0">
                <a:ln>
                  <a:noFill/>
                </a:ln>
                <a:solidFill>
                  <a:srgbClr val="0070C0"/>
                </a:solidFill>
                <a:effectLst/>
                <a:uLnTx/>
                <a:uFillTx/>
                <a:latin typeface="Calibri"/>
                <a:ea typeface="+mn-ea"/>
                <a:cs typeface="+mn-cs"/>
              </a:rPr>
              <a:t> gravitationnelle diminue: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solidFill>
                  <a:srgbClr val="0070C0"/>
                </a:solidFill>
                <a:effectLst/>
                <a:uLnTx/>
                <a:uFillTx/>
                <a:latin typeface="Calibri"/>
                <a:ea typeface="+mn-ea"/>
                <a:cs typeface="+mn-cs"/>
              </a:rPr>
              <a:t>	Posture; Couché, jambes surélevées</a:t>
            </a:r>
          </a:p>
          <a:p>
            <a:pPr marL="0" marR="0" lvl="0" indent="0" algn="l" defTabSz="914400" rtl="0" eaLnBrk="1" fontAlgn="auto" latinLnBrk="0" hangingPunct="1">
              <a:lnSpc>
                <a:spcPct val="100000"/>
              </a:lnSpc>
              <a:spcBef>
                <a:spcPct val="50000"/>
              </a:spcBef>
              <a:spcAft>
                <a:spcPts val="0"/>
              </a:spcAft>
              <a:buClrTx/>
              <a:buSzTx/>
              <a:buFontTx/>
              <a:buNone/>
              <a:tabLst/>
              <a:defRPr/>
            </a:pPr>
            <a:r>
              <a:rPr lang="fr-FR" sz="2000" b="1" dirty="0">
                <a:solidFill>
                  <a:srgbClr val="0070C0"/>
                </a:solidFill>
                <a:latin typeface="Calibri"/>
              </a:rPr>
              <a:t>	Marche: Fractionnement dynamique de la Pression 	Hydrostatique Gravitationnelle FDPHSG </a:t>
            </a:r>
            <a:endParaRPr kumimoji="0" lang="fr-FR" sz="2000" b="1" i="0" u="none" strike="noStrike" kern="1200" cap="none" spc="0" normalizeH="0" baseline="0" noProof="0" dirty="0">
              <a:ln>
                <a:noFill/>
              </a:ln>
              <a:solidFill>
                <a:srgbClr val="0070C0"/>
              </a:solidFill>
              <a:effectLst/>
              <a:uLnTx/>
              <a:uFillTx/>
              <a:latin typeface="Calibri"/>
              <a:ea typeface="+mn-ea"/>
              <a:cs typeface="+mn-cs"/>
            </a:endParaRP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solidFill>
                  <a:srgbClr val="0070C0"/>
                </a:solidFill>
                <a:effectLst/>
                <a:uLnTx/>
                <a:uFillTx/>
                <a:latin typeface="Calibri"/>
                <a:ea typeface="+mn-ea"/>
                <a:cs typeface="+mn-cs"/>
              </a:rPr>
              <a:t>	2 Pression Résiduelle diminue: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solidFill>
                  <a:srgbClr val="0070C0"/>
                </a:solidFill>
                <a:effectLst/>
                <a:uLnTx/>
                <a:uFillTx/>
                <a:latin typeface="Calibri"/>
                <a:ea typeface="+mn-ea"/>
                <a:cs typeface="+mn-cs"/>
              </a:rPr>
              <a:t>		Ischémie</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solidFill>
                  <a:srgbClr val="0070C0"/>
                </a:solidFill>
                <a:effectLst/>
                <a:uLnTx/>
                <a:uFillTx/>
                <a:latin typeface="Calibri"/>
                <a:ea typeface="+mn-ea"/>
                <a:cs typeface="+mn-cs"/>
              </a:rPr>
              <a:t>		Augmentation  résistances MC: Froid</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solidFill>
                  <a:srgbClr val="0070C0"/>
                </a:solidFill>
                <a:effectLst/>
                <a:uLnTx/>
                <a:uFillTx/>
                <a:latin typeface="Calibri"/>
                <a:ea typeface="+mn-ea"/>
                <a:cs typeface="+mn-cs"/>
              </a:rPr>
              <a:t>	3- Augmentation  de la PEV</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solidFill>
                  <a:srgbClr val="0070C0"/>
                </a:solidFill>
                <a:effectLst/>
                <a:uLnTx/>
                <a:uFillTx/>
                <a:latin typeface="Calibri"/>
                <a:ea typeface="+mn-ea"/>
                <a:cs typeface="+mn-cs"/>
              </a:rPr>
              <a:t>		Compression</a:t>
            </a:r>
          </a:p>
          <a:p>
            <a:pPr marL="0" marR="0" lvl="0" indent="0" algn="l" defTabSz="914400" rtl="0" eaLnBrk="1" fontAlgn="auto" latinLnBrk="0" hangingPunct="1">
              <a:lnSpc>
                <a:spcPct val="100000"/>
              </a:lnSpc>
              <a:spcBef>
                <a:spcPct val="50000"/>
              </a:spcBef>
              <a:spcAft>
                <a:spcPts val="0"/>
              </a:spcAft>
              <a:buClrTx/>
              <a:buSzTx/>
              <a:buFontTx/>
              <a:buNone/>
              <a:tabLst/>
              <a:defRPr/>
            </a:pPr>
            <a:endParaRPr kumimoji="0" lang="fr-FR" sz="2000" b="1" i="0" u="none" strike="noStrike" kern="1200" cap="none" spc="0" normalizeH="0" baseline="0" noProof="0" dirty="0">
              <a:ln>
                <a:noFill/>
              </a:ln>
              <a:solidFill>
                <a:srgbClr val="FF0000"/>
              </a:solidFill>
              <a:effectLst/>
              <a:uLnTx/>
              <a:uFillTx/>
              <a:latin typeface="Calibri"/>
              <a:ea typeface="+mn-ea"/>
              <a:cs typeface="+mn-cs"/>
            </a:endParaRP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solidFill>
                  <a:srgbClr val="FF0000"/>
                </a:solidFill>
                <a:effectLst/>
                <a:uLnTx/>
                <a:uFillTx/>
                <a:latin typeface="Calibri"/>
                <a:ea typeface="+mn-ea"/>
                <a:cs typeface="+mn-cs"/>
              </a:rPr>
              <a:t>	</a:t>
            </a:r>
            <a:endParaRPr kumimoji="0" lang="fr-FR" sz="2000" b="1"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 name="Group 60">
            <a:extLst>
              <a:ext uri="{FF2B5EF4-FFF2-40B4-BE49-F238E27FC236}">
                <a16:creationId xmlns:a16="http://schemas.microsoft.com/office/drawing/2014/main" id="{599D4BDD-DA94-8CF7-16FA-A9EBF34B5DF6}"/>
              </a:ext>
            </a:extLst>
          </p:cNvPr>
          <p:cNvGrpSpPr>
            <a:grpSpLocks/>
          </p:cNvGrpSpPr>
          <p:nvPr/>
        </p:nvGrpSpPr>
        <p:grpSpPr bwMode="auto">
          <a:xfrm>
            <a:off x="883615" y="1606298"/>
            <a:ext cx="607924" cy="830997"/>
            <a:chOff x="4427" y="2335"/>
            <a:chExt cx="390" cy="732"/>
          </a:xfrm>
        </p:grpSpPr>
        <p:sp>
          <p:nvSpPr>
            <p:cNvPr id="4" name="Oval 61">
              <a:extLst>
                <a:ext uri="{FF2B5EF4-FFF2-40B4-BE49-F238E27FC236}">
                  <a16:creationId xmlns:a16="http://schemas.microsoft.com/office/drawing/2014/main" id="{8C74BFAD-3D74-2C8A-FB00-955B50870990}"/>
                </a:ext>
              </a:extLst>
            </p:cNvPr>
            <p:cNvSpPr>
              <a:spLocks noChangeArrowheads="1"/>
            </p:cNvSpPr>
            <p:nvPr/>
          </p:nvSpPr>
          <p:spPr bwMode="auto">
            <a:xfrm rot="6120000" flipH="1">
              <a:off x="4630" y="2377"/>
              <a:ext cx="105" cy="26"/>
            </a:xfrm>
            <a:prstGeom prst="ellipse">
              <a:avLst/>
            </a:prstGeom>
            <a:gradFill rotWithShape="0">
              <a:gsLst>
                <a:gs pos="0">
                  <a:srgbClr val="4F81BD"/>
                </a:gs>
                <a:gs pos="100000">
                  <a:srgbClr val="4F81BD">
                    <a:gamma/>
                    <a:shade val="89804"/>
                    <a:invGamma/>
                  </a:srgbClr>
                </a:gs>
              </a:gsLst>
              <a:path path="shape">
                <a:fillToRect l="50000" t="50000" r="50000" b="50000"/>
              </a:path>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5" name="Oval 62">
              <a:extLst>
                <a:ext uri="{FF2B5EF4-FFF2-40B4-BE49-F238E27FC236}">
                  <a16:creationId xmlns:a16="http://schemas.microsoft.com/office/drawing/2014/main" id="{D0069D19-5BC1-A136-ED10-165863A65BD4}"/>
                </a:ext>
              </a:extLst>
            </p:cNvPr>
            <p:cNvSpPr>
              <a:spLocks noChangeArrowheads="1"/>
            </p:cNvSpPr>
            <p:nvPr/>
          </p:nvSpPr>
          <p:spPr bwMode="auto">
            <a:xfrm>
              <a:off x="4579" y="2954"/>
              <a:ext cx="95" cy="113"/>
            </a:xfrm>
            <a:prstGeom prst="ellipse">
              <a:avLst/>
            </a:prstGeom>
            <a:gradFill rotWithShape="0">
              <a:gsLst>
                <a:gs pos="0">
                  <a:srgbClr val="FFCC99"/>
                </a:gs>
                <a:gs pos="100000">
                  <a:srgbClr val="FFCC99">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6" name="Oval 63">
              <a:extLst>
                <a:ext uri="{FF2B5EF4-FFF2-40B4-BE49-F238E27FC236}">
                  <a16:creationId xmlns:a16="http://schemas.microsoft.com/office/drawing/2014/main" id="{32429EFB-D0DF-3037-5000-11A5671EA40C}"/>
                </a:ext>
              </a:extLst>
            </p:cNvPr>
            <p:cNvSpPr>
              <a:spLocks noChangeArrowheads="1"/>
            </p:cNvSpPr>
            <p:nvPr/>
          </p:nvSpPr>
          <p:spPr bwMode="auto">
            <a:xfrm>
              <a:off x="4553" y="2669"/>
              <a:ext cx="156" cy="242"/>
            </a:xfrm>
            <a:prstGeom prst="ellipse">
              <a:avLst/>
            </a:prstGeom>
            <a:gradFill rotWithShape="0">
              <a:gsLst>
                <a:gs pos="0">
                  <a:srgbClr val="4F81BD"/>
                </a:gs>
                <a:gs pos="100000">
                  <a:srgbClr val="4F81BD">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7" name="Rectangle 64">
              <a:extLst>
                <a:ext uri="{FF2B5EF4-FFF2-40B4-BE49-F238E27FC236}">
                  <a16:creationId xmlns:a16="http://schemas.microsoft.com/office/drawing/2014/main" id="{86469941-879F-D72C-4849-4D8344843DAD}"/>
                </a:ext>
              </a:extLst>
            </p:cNvPr>
            <p:cNvSpPr>
              <a:spLocks noChangeArrowheads="1"/>
            </p:cNvSpPr>
            <p:nvPr/>
          </p:nvSpPr>
          <p:spPr bwMode="auto">
            <a:xfrm>
              <a:off x="4609" y="2898"/>
              <a:ext cx="33" cy="52"/>
            </a:xfrm>
            <a:prstGeom prst="rect">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8" name="Oval 65">
              <a:extLst>
                <a:ext uri="{FF2B5EF4-FFF2-40B4-BE49-F238E27FC236}">
                  <a16:creationId xmlns:a16="http://schemas.microsoft.com/office/drawing/2014/main" id="{D0A76801-768B-55D4-632E-89681E2D56D5}"/>
                </a:ext>
              </a:extLst>
            </p:cNvPr>
            <p:cNvSpPr>
              <a:spLocks noChangeArrowheads="1"/>
            </p:cNvSpPr>
            <p:nvPr/>
          </p:nvSpPr>
          <p:spPr bwMode="auto">
            <a:xfrm rot="11460000">
              <a:off x="4634" y="2510"/>
              <a:ext cx="70" cy="208"/>
            </a:xfrm>
            <a:prstGeom prst="ellipse">
              <a:avLst/>
            </a:prstGeom>
            <a:gradFill rotWithShape="0">
              <a:gsLst>
                <a:gs pos="0">
                  <a:srgbClr val="4F81BD"/>
                </a:gs>
                <a:gs pos="100000">
                  <a:srgbClr val="4F81BD">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9" name="Oval 66">
              <a:extLst>
                <a:ext uri="{FF2B5EF4-FFF2-40B4-BE49-F238E27FC236}">
                  <a16:creationId xmlns:a16="http://schemas.microsoft.com/office/drawing/2014/main" id="{B79AF701-C166-5353-3397-C3259E52D51E}"/>
                </a:ext>
              </a:extLst>
            </p:cNvPr>
            <p:cNvSpPr>
              <a:spLocks noChangeArrowheads="1"/>
            </p:cNvSpPr>
            <p:nvPr/>
          </p:nvSpPr>
          <p:spPr bwMode="auto">
            <a:xfrm rot="20880000">
              <a:off x="4642" y="2393"/>
              <a:ext cx="61" cy="137"/>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0" name="Oval 67">
              <a:extLst>
                <a:ext uri="{FF2B5EF4-FFF2-40B4-BE49-F238E27FC236}">
                  <a16:creationId xmlns:a16="http://schemas.microsoft.com/office/drawing/2014/main" id="{E2CBF2B7-E839-CCD9-66D9-333E8C9856F7}"/>
                </a:ext>
              </a:extLst>
            </p:cNvPr>
            <p:cNvSpPr>
              <a:spLocks noChangeArrowheads="1"/>
            </p:cNvSpPr>
            <p:nvPr/>
          </p:nvSpPr>
          <p:spPr bwMode="auto">
            <a:xfrm rot="4680000">
              <a:off x="4510" y="2373"/>
              <a:ext cx="104" cy="27"/>
            </a:xfrm>
            <a:prstGeom prst="ellipse">
              <a:avLst/>
            </a:prstGeom>
            <a:gradFill rotWithShape="0">
              <a:gsLst>
                <a:gs pos="0">
                  <a:srgbClr val="4F81BD"/>
                </a:gs>
                <a:gs pos="100000">
                  <a:srgbClr val="4F81BD">
                    <a:gamma/>
                    <a:shade val="89804"/>
                    <a:invGamma/>
                  </a:srgbClr>
                </a:gs>
              </a:gsLst>
              <a:path path="shape">
                <a:fillToRect l="50000" t="50000" r="50000" b="50000"/>
              </a:path>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1" name="Oval 68">
              <a:extLst>
                <a:ext uri="{FF2B5EF4-FFF2-40B4-BE49-F238E27FC236}">
                  <a16:creationId xmlns:a16="http://schemas.microsoft.com/office/drawing/2014/main" id="{84CC2422-DE30-95DE-49A6-A024EBC44B0B}"/>
                </a:ext>
              </a:extLst>
            </p:cNvPr>
            <p:cNvSpPr>
              <a:spLocks noChangeArrowheads="1"/>
            </p:cNvSpPr>
            <p:nvPr/>
          </p:nvSpPr>
          <p:spPr bwMode="auto">
            <a:xfrm rot="20880000">
              <a:off x="4687" y="2513"/>
              <a:ext cx="27" cy="35"/>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2" name="Oval 69">
              <a:extLst>
                <a:ext uri="{FF2B5EF4-FFF2-40B4-BE49-F238E27FC236}">
                  <a16:creationId xmlns:a16="http://schemas.microsoft.com/office/drawing/2014/main" id="{418A6E2B-1508-2CBA-D3AF-84F1B14C817A}"/>
                </a:ext>
              </a:extLst>
            </p:cNvPr>
            <p:cNvSpPr>
              <a:spLocks noChangeArrowheads="1"/>
            </p:cNvSpPr>
            <p:nvPr/>
          </p:nvSpPr>
          <p:spPr bwMode="auto">
            <a:xfrm>
              <a:off x="4657" y="2833"/>
              <a:ext cx="69" cy="60"/>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3" name="Oval 70">
              <a:extLst>
                <a:ext uri="{FF2B5EF4-FFF2-40B4-BE49-F238E27FC236}">
                  <a16:creationId xmlns:a16="http://schemas.microsoft.com/office/drawing/2014/main" id="{0386B2E7-C6B3-82AF-1796-AA807205D089}"/>
                </a:ext>
              </a:extLst>
            </p:cNvPr>
            <p:cNvSpPr>
              <a:spLocks noChangeArrowheads="1"/>
            </p:cNvSpPr>
            <p:nvPr/>
          </p:nvSpPr>
          <p:spPr bwMode="auto">
            <a:xfrm>
              <a:off x="4522" y="2829"/>
              <a:ext cx="62" cy="52"/>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4" name="Oval 71">
              <a:extLst>
                <a:ext uri="{FF2B5EF4-FFF2-40B4-BE49-F238E27FC236}">
                  <a16:creationId xmlns:a16="http://schemas.microsoft.com/office/drawing/2014/main" id="{36C7AA1E-0F9C-7C6B-542F-3447B16E96EA}"/>
                </a:ext>
              </a:extLst>
            </p:cNvPr>
            <p:cNvSpPr>
              <a:spLocks noChangeArrowheads="1"/>
            </p:cNvSpPr>
            <p:nvPr/>
          </p:nvSpPr>
          <p:spPr bwMode="auto">
            <a:xfrm rot="2400000">
              <a:off x="4490" y="2832"/>
              <a:ext cx="48" cy="130"/>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5" name="Oval 72">
              <a:extLst>
                <a:ext uri="{FF2B5EF4-FFF2-40B4-BE49-F238E27FC236}">
                  <a16:creationId xmlns:a16="http://schemas.microsoft.com/office/drawing/2014/main" id="{B011047D-569D-F3AE-5464-04470766D1BF}"/>
                </a:ext>
              </a:extLst>
            </p:cNvPr>
            <p:cNvSpPr>
              <a:spLocks noChangeArrowheads="1"/>
            </p:cNvSpPr>
            <p:nvPr/>
          </p:nvSpPr>
          <p:spPr bwMode="auto">
            <a:xfrm rot="19200000" flipH="1">
              <a:off x="4706" y="2841"/>
              <a:ext cx="48" cy="129"/>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6" name="Oval 73">
              <a:extLst>
                <a:ext uri="{FF2B5EF4-FFF2-40B4-BE49-F238E27FC236}">
                  <a16:creationId xmlns:a16="http://schemas.microsoft.com/office/drawing/2014/main" id="{C25F57C4-2C2B-8E30-439E-15A28D0603E4}"/>
                </a:ext>
              </a:extLst>
            </p:cNvPr>
            <p:cNvSpPr>
              <a:spLocks noChangeArrowheads="1"/>
            </p:cNvSpPr>
            <p:nvPr/>
          </p:nvSpPr>
          <p:spPr bwMode="auto">
            <a:xfrm>
              <a:off x="4458" y="2928"/>
              <a:ext cx="35" cy="12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7" name="Oval 74">
              <a:extLst>
                <a:ext uri="{FF2B5EF4-FFF2-40B4-BE49-F238E27FC236}">
                  <a16:creationId xmlns:a16="http://schemas.microsoft.com/office/drawing/2014/main" id="{B2BC452A-EFC3-7FB0-07D6-236C4169E16D}"/>
                </a:ext>
              </a:extLst>
            </p:cNvPr>
            <p:cNvSpPr>
              <a:spLocks noChangeArrowheads="1"/>
            </p:cNvSpPr>
            <p:nvPr/>
          </p:nvSpPr>
          <p:spPr bwMode="auto">
            <a:xfrm>
              <a:off x="4752" y="2937"/>
              <a:ext cx="34" cy="120"/>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8" name="Oval 75">
              <a:extLst>
                <a:ext uri="{FF2B5EF4-FFF2-40B4-BE49-F238E27FC236}">
                  <a16:creationId xmlns:a16="http://schemas.microsoft.com/office/drawing/2014/main" id="{D8DC417A-8EBA-58E7-D085-ECC91D0AAC7B}"/>
                </a:ext>
              </a:extLst>
            </p:cNvPr>
            <p:cNvSpPr>
              <a:spLocks noChangeArrowheads="1"/>
            </p:cNvSpPr>
            <p:nvPr/>
          </p:nvSpPr>
          <p:spPr bwMode="auto">
            <a:xfrm>
              <a:off x="4427" y="3045"/>
              <a:ext cx="62" cy="8"/>
            </a:xfrm>
            <a:prstGeom prst="ellipse">
              <a:avLst/>
            </a:prstGeom>
            <a:solidFill>
              <a:sysClr val="window" lastClr="FFFFFF"/>
            </a:soli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9" name="Oval 76">
              <a:extLst>
                <a:ext uri="{FF2B5EF4-FFF2-40B4-BE49-F238E27FC236}">
                  <a16:creationId xmlns:a16="http://schemas.microsoft.com/office/drawing/2014/main" id="{C5ECA80B-CB2B-D60D-36C2-7E25620290F6}"/>
                </a:ext>
              </a:extLst>
            </p:cNvPr>
            <p:cNvSpPr>
              <a:spLocks noChangeArrowheads="1"/>
            </p:cNvSpPr>
            <p:nvPr/>
          </p:nvSpPr>
          <p:spPr bwMode="auto">
            <a:xfrm>
              <a:off x="4756" y="3045"/>
              <a:ext cx="61" cy="8"/>
            </a:xfrm>
            <a:prstGeom prst="ellipse">
              <a:avLst/>
            </a:prstGeom>
            <a:solidFill>
              <a:sysClr val="window" lastClr="FFFFFF"/>
            </a:soli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20" name="Oval 77">
              <a:extLst>
                <a:ext uri="{FF2B5EF4-FFF2-40B4-BE49-F238E27FC236}">
                  <a16:creationId xmlns:a16="http://schemas.microsoft.com/office/drawing/2014/main" id="{76B2C9DC-6618-810F-2392-BF2FD76D2D9E}"/>
                </a:ext>
              </a:extLst>
            </p:cNvPr>
            <p:cNvSpPr>
              <a:spLocks noChangeArrowheads="1"/>
            </p:cNvSpPr>
            <p:nvPr/>
          </p:nvSpPr>
          <p:spPr bwMode="auto">
            <a:xfrm rot="10140000" flipH="1">
              <a:off x="4541" y="2519"/>
              <a:ext cx="69" cy="208"/>
            </a:xfrm>
            <a:prstGeom prst="ellipse">
              <a:avLst/>
            </a:prstGeom>
            <a:gradFill rotWithShape="0">
              <a:gsLst>
                <a:gs pos="0">
                  <a:srgbClr val="4F81BD"/>
                </a:gs>
                <a:gs pos="100000">
                  <a:srgbClr val="4F81BD">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21" name="Oval 78">
              <a:extLst>
                <a:ext uri="{FF2B5EF4-FFF2-40B4-BE49-F238E27FC236}">
                  <a16:creationId xmlns:a16="http://schemas.microsoft.com/office/drawing/2014/main" id="{441EE1B6-68C6-CC5E-B01D-AFE13D4C4D3E}"/>
                </a:ext>
              </a:extLst>
            </p:cNvPr>
            <p:cNvSpPr>
              <a:spLocks noChangeArrowheads="1"/>
            </p:cNvSpPr>
            <p:nvPr/>
          </p:nvSpPr>
          <p:spPr bwMode="auto">
            <a:xfrm rot="720000" flipH="1">
              <a:off x="4542" y="2401"/>
              <a:ext cx="60" cy="13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22" name="Oval 79">
              <a:extLst>
                <a:ext uri="{FF2B5EF4-FFF2-40B4-BE49-F238E27FC236}">
                  <a16:creationId xmlns:a16="http://schemas.microsoft.com/office/drawing/2014/main" id="{1FC2DF25-8C5D-F4DF-69FC-D1EDBB996586}"/>
                </a:ext>
              </a:extLst>
            </p:cNvPr>
            <p:cNvSpPr>
              <a:spLocks noChangeArrowheads="1"/>
            </p:cNvSpPr>
            <p:nvPr/>
          </p:nvSpPr>
          <p:spPr bwMode="auto">
            <a:xfrm rot="720000" flipH="1">
              <a:off x="4531" y="2521"/>
              <a:ext cx="27" cy="36"/>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23" name="Oval 80">
              <a:extLst>
                <a:ext uri="{FF2B5EF4-FFF2-40B4-BE49-F238E27FC236}">
                  <a16:creationId xmlns:a16="http://schemas.microsoft.com/office/drawing/2014/main" id="{51677B6A-BB4F-EE3D-AAB2-4918BB79DB31}"/>
                </a:ext>
              </a:extLst>
            </p:cNvPr>
            <p:cNvSpPr>
              <a:spLocks noChangeArrowheads="1"/>
            </p:cNvSpPr>
            <p:nvPr/>
          </p:nvSpPr>
          <p:spPr bwMode="auto">
            <a:xfrm>
              <a:off x="4626" y="3008"/>
              <a:ext cx="27" cy="27"/>
            </a:xfrm>
            <a:prstGeom prst="ellipse">
              <a:avLst/>
            </a:prstGeom>
            <a:solidFill>
              <a:srgbClr val="FF3300"/>
            </a:soli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grpSp>
      <p:grpSp>
        <p:nvGrpSpPr>
          <p:cNvPr id="24" name="Group 81">
            <a:extLst>
              <a:ext uri="{FF2B5EF4-FFF2-40B4-BE49-F238E27FC236}">
                <a16:creationId xmlns:a16="http://schemas.microsoft.com/office/drawing/2014/main" id="{E6EC70FD-36F6-91E1-DB29-9FB25B5DB0EC}"/>
              </a:ext>
            </a:extLst>
          </p:cNvPr>
          <p:cNvGrpSpPr>
            <a:grpSpLocks/>
          </p:cNvGrpSpPr>
          <p:nvPr/>
        </p:nvGrpSpPr>
        <p:grpSpPr bwMode="auto">
          <a:xfrm rot="21436461">
            <a:off x="1677561" y="2191619"/>
            <a:ext cx="863501" cy="193469"/>
            <a:chOff x="3594" y="2714"/>
            <a:chExt cx="701" cy="188"/>
          </a:xfrm>
        </p:grpSpPr>
        <p:grpSp>
          <p:nvGrpSpPr>
            <p:cNvPr id="25" name="Group 82">
              <a:extLst>
                <a:ext uri="{FF2B5EF4-FFF2-40B4-BE49-F238E27FC236}">
                  <a16:creationId xmlns:a16="http://schemas.microsoft.com/office/drawing/2014/main" id="{2F07F59C-A9A1-358D-031E-A8D758BF4845}"/>
                </a:ext>
              </a:extLst>
            </p:cNvPr>
            <p:cNvGrpSpPr>
              <a:grpSpLocks/>
            </p:cNvGrpSpPr>
            <p:nvPr/>
          </p:nvGrpSpPr>
          <p:grpSpPr bwMode="auto">
            <a:xfrm>
              <a:off x="3858" y="2721"/>
              <a:ext cx="169" cy="45"/>
              <a:chOff x="3858" y="2721"/>
              <a:chExt cx="169" cy="45"/>
            </a:xfrm>
          </p:grpSpPr>
          <p:sp>
            <p:nvSpPr>
              <p:cNvPr id="45" name="Oval 83">
                <a:extLst>
                  <a:ext uri="{FF2B5EF4-FFF2-40B4-BE49-F238E27FC236}">
                    <a16:creationId xmlns:a16="http://schemas.microsoft.com/office/drawing/2014/main" id="{000D7CAB-60E4-D40D-B034-4D55E02B609B}"/>
                  </a:ext>
                </a:extLst>
              </p:cNvPr>
              <p:cNvSpPr>
                <a:spLocks noChangeArrowheads="1"/>
              </p:cNvSpPr>
              <p:nvPr/>
            </p:nvSpPr>
            <p:spPr bwMode="auto">
              <a:xfrm rot="1020000">
                <a:off x="3858" y="2721"/>
                <a:ext cx="112" cy="2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46" name="Oval 84">
                <a:extLst>
                  <a:ext uri="{FF2B5EF4-FFF2-40B4-BE49-F238E27FC236}">
                    <a16:creationId xmlns:a16="http://schemas.microsoft.com/office/drawing/2014/main" id="{5F1E1F27-9A20-4ECC-03AF-7F5E6BE12490}"/>
                  </a:ext>
                </a:extLst>
              </p:cNvPr>
              <p:cNvSpPr>
                <a:spLocks noChangeArrowheads="1"/>
              </p:cNvSpPr>
              <p:nvPr/>
            </p:nvSpPr>
            <p:spPr bwMode="auto">
              <a:xfrm rot="1020000">
                <a:off x="3966" y="2757"/>
                <a:ext cx="61" cy="9"/>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grpSp>
        <p:sp>
          <p:nvSpPr>
            <p:cNvPr id="26" name="Oval 85">
              <a:extLst>
                <a:ext uri="{FF2B5EF4-FFF2-40B4-BE49-F238E27FC236}">
                  <a16:creationId xmlns:a16="http://schemas.microsoft.com/office/drawing/2014/main" id="{D5E4F636-0C61-02B9-577F-948AD0054811}"/>
                </a:ext>
              </a:extLst>
            </p:cNvPr>
            <p:cNvSpPr>
              <a:spLocks noChangeArrowheads="1"/>
            </p:cNvSpPr>
            <p:nvPr/>
          </p:nvSpPr>
          <p:spPr bwMode="auto">
            <a:xfrm>
              <a:off x="3760" y="2714"/>
              <a:ext cx="70" cy="63"/>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27" name="Oval 86">
              <a:extLst>
                <a:ext uri="{FF2B5EF4-FFF2-40B4-BE49-F238E27FC236}">
                  <a16:creationId xmlns:a16="http://schemas.microsoft.com/office/drawing/2014/main" id="{8511B609-29E0-9F6E-BBFC-B0FEC18B7913}"/>
                </a:ext>
              </a:extLst>
            </p:cNvPr>
            <p:cNvSpPr>
              <a:spLocks noChangeArrowheads="1"/>
            </p:cNvSpPr>
            <p:nvPr/>
          </p:nvSpPr>
          <p:spPr bwMode="auto">
            <a:xfrm rot="15060000">
              <a:off x="3806" y="2674"/>
              <a:ext cx="48" cy="136"/>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28" name="Oval 87">
              <a:extLst>
                <a:ext uri="{FF2B5EF4-FFF2-40B4-BE49-F238E27FC236}">
                  <a16:creationId xmlns:a16="http://schemas.microsoft.com/office/drawing/2014/main" id="{0B89F772-3D4D-8F87-212F-E68626EA3CFA}"/>
                </a:ext>
              </a:extLst>
            </p:cNvPr>
            <p:cNvSpPr>
              <a:spLocks noChangeArrowheads="1"/>
            </p:cNvSpPr>
            <p:nvPr/>
          </p:nvSpPr>
          <p:spPr bwMode="auto">
            <a:xfrm rot="16260000" flipH="1">
              <a:off x="4011" y="2698"/>
              <a:ext cx="70" cy="216"/>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29" name="Oval 88">
              <a:extLst>
                <a:ext uri="{FF2B5EF4-FFF2-40B4-BE49-F238E27FC236}">
                  <a16:creationId xmlns:a16="http://schemas.microsoft.com/office/drawing/2014/main" id="{BF248FAF-8A41-EBAA-4AE9-922B5AEE42DC}"/>
                </a:ext>
              </a:extLst>
            </p:cNvPr>
            <p:cNvSpPr>
              <a:spLocks noChangeArrowheads="1"/>
            </p:cNvSpPr>
            <p:nvPr/>
          </p:nvSpPr>
          <p:spPr bwMode="auto">
            <a:xfrm rot="17640000">
              <a:off x="4166" y="2763"/>
              <a:ext cx="60" cy="145"/>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0" name="Oval 89">
              <a:extLst>
                <a:ext uri="{FF2B5EF4-FFF2-40B4-BE49-F238E27FC236}">
                  <a16:creationId xmlns:a16="http://schemas.microsoft.com/office/drawing/2014/main" id="{9DE00ED4-3002-6DEA-436C-C103D7FF0B5A}"/>
                </a:ext>
              </a:extLst>
            </p:cNvPr>
            <p:cNvSpPr>
              <a:spLocks noChangeArrowheads="1"/>
            </p:cNvSpPr>
            <p:nvPr/>
          </p:nvSpPr>
          <p:spPr bwMode="auto">
            <a:xfrm rot="17640000">
              <a:off x="4217" y="2814"/>
              <a:ext cx="113" cy="36"/>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1" name="Oval 90">
              <a:extLst>
                <a:ext uri="{FF2B5EF4-FFF2-40B4-BE49-F238E27FC236}">
                  <a16:creationId xmlns:a16="http://schemas.microsoft.com/office/drawing/2014/main" id="{AACEEA34-C52C-75BB-C8B9-67A30C6D5D1E}"/>
                </a:ext>
              </a:extLst>
            </p:cNvPr>
            <p:cNvSpPr>
              <a:spLocks noChangeArrowheads="1"/>
            </p:cNvSpPr>
            <p:nvPr/>
          </p:nvSpPr>
          <p:spPr bwMode="auto">
            <a:xfrm rot="19320000">
              <a:off x="4115" y="2815"/>
              <a:ext cx="27" cy="37"/>
            </a:xfrm>
            <a:prstGeom prst="ellipse">
              <a:avLst/>
            </a:prstGeom>
            <a:solidFill>
              <a:sysClr val="window" lastClr="FFFFFF"/>
            </a:soli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2" name="Oval 91">
              <a:extLst>
                <a:ext uri="{FF2B5EF4-FFF2-40B4-BE49-F238E27FC236}">
                  <a16:creationId xmlns:a16="http://schemas.microsoft.com/office/drawing/2014/main" id="{12D97466-6B13-5681-B482-C4BBBF03D765}"/>
                </a:ext>
              </a:extLst>
            </p:cNvPr>
            <p:cNvSpPr>
              <a:spLocks noChangeArrowheads="1"/>
            </p:cNvSpPr>
            <p:nvPr/>
          </p:nvSpPr>
          <p:spPr bwMode="auto">
            <a:xfrm>
              <a:off x="3594" y="2761"/>
              <a:ext cx="112" cy="99"/>
            </a:xfrm>
            <a:prstGeom prst="ellipse">
              <a:avLst/>
            </a:prstGeom>
            <a:gradFill rotWithShape="0">
              <a:gsLst>
                <a:gs pos="0">
                  <a:srgbClr val="FFCC99"/>
                </a:gs>
                <a:gs pos="100000">
                  <a:srgbClr val="FFCC99">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3" name="Oval 92">
              <a:extLst>
                <a:ext uri="{FF2B5EF4-FFF2-40B4-BE49-F238E27FC236}">
                  <a16:creationId xmlns:a16="http://schemas.microsoft.com/office/drawing/2014/main" id="{E02B1415-4CF8-CDF7-D0BA-2E0B7224C13A}"/>
                </a:ext>
              </a:extLst>
            </p:cNvPr>
            <p:cNvSpPr>
              <a:spLocks noChangeArrowheads="1"/>
            </p:cNvSpPr>
            <p:nvPr/>
          </p:nvSpPr>
          <p:spPr bwMode="auto">
            <a:xfrm>
              <a:off x="3750" y="2725"/>
              <a:ext cx="241" cy="161"/>
            </a:xfrm>
            <a:prstGeom prst="ellipse">
              <a:avLst/>
            </a:prstGeom>
            <a:gradFill rotWithShape="0">
              <a:gsLst>
                <a:gs pos="0">
                  <a:srgbClr val="CC3300">
                    <a:gamma/>
                    <a:shade val="89804"/>
                    <a:invGamma/>
                  </a:srgbClr>
                </a:gs>
                <a:gs pos="100000">
                  <a:srgbClr val="CC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4" name="Rectangle 93">
              <a:extLst>
                <a:ext uri="{FF2B5EF4-FFF2-40B4-BE49-F238E27FC236}">
                  <a16:creationId xmlns:a16="http://schemas.microsoft.com/office/drawing/2014/main" id="{FE92605E-34B1-63CB-855D-2512B37AFDA1}"/>
                </a:ext>
              </a:extLst>
            </p:cNvPr>
            <p:cNvSpPr>
              <a:spLocks noChangeArrowheads="1"/>
            </p:cNvSpPr>
            <p:nvPr/>
          </p:nvSpPr>
          <p:spPr bwMode="auto">
            <a:xfrm>
              <a:off x="3706" y="2790"/>
              <a:ext cx="60" cy="43"/>
            </a:xfrm>
            <a:prstGeom prst="rect">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5" name="Oval 94">
              <a:extLst>
                <a:ext uri="{FF2B5EF4-FFF2-40B4-BE49-F238E27FC236}">
                  <a16:creationId xmlns:a16="http://schemas.microsoft.com/office/drawing/2014/main" id="{74BCBE41-CB34-9665-CFDA-9BF20917D592}"/>
                </a:ext>
              </a:extLst>
            </p:cNvPr>
            <p:cNvSpPr>
              <a:spLocks noChangeArrowheads="1"/>
            </p:cNvSpPr>
            <p:nvPr/>
          </p:nvSpPr>
          <p:spPr bwMode="auto">
            <a:xfrm rot="15840000" flipH="1">
              <a:off x="4020" y="2750"/>
              <a:ext cx="76" cy="215"/>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6" name="Oval 95">
              <a:extLst>
                <a:ext uri="{FF2B5EF4-FFF2-40B4-BE49-F238E27FC236}">
                  <a16:creationId xmlns:a16="http://schemas.microsoft.com/office/drawing/2014/main" id="{AB7F9B1E-A733-1A77-879B-3187B680F918}"/>
                </a:ext>
              </a:extLst>
            </p:cNvPr>
            <p:cNvSpPr>
              <a:spLocks noChangeArrowheads="1"/>
            </p:cNvSpPr>
            <p:nvPr/>
          </p:nvSpPr>
          <p:spPr bwMode="auto">
            <a:xfrm rot="1020000">
              <a:off x="4142" y="2836"/>
              <a:ext cx="139" cy="63"/>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7" name="Oval 96">
              <a:extLst>
                <a:ext uri="{FF2B5EF4-FFF2-40B4-BE49-F238E27FC236}">
                  <a16:creationId xmlns:a16="http://schemas.microsoft.com/office/drawing/2014/main" id="{D8EA54EC-911B-61D6-F719-343BC2CAFFCB}"/>
                </a:ext>
              </a:extLst>
            </p:cNvPr>
            <p:cNvSpPr>
              <a:spLocks noChangeArrowheads="1"/>
            </p:cNvSpPr>
            <p:nvPr/>
          </p:nvSpPr>
          <p:spPr bwMode="auto">
            <a:xfrm rot="1020000">
              <a:off x="4269" y="2788"/>
              <a:ext cx="26" cy="109"/>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8" name="Oval 97">
              <a:extLst>
                <a:ext uri="{FF2B5EF4-FFF2-40B4-BE49-F238E27FC236}">
                  <a16:creationId xmlns:a16="http://schemas.microsoft.com/office/drawing/2014/main" id="{A6B1540D-9A87-5F8E-7BD9-203F3EA81A48}"/>
                </a:ext>
              </a:extLst>
            </p:cNvPr>
            <p:cNvSpPr>
              <a:spLocks noChangeArrowheads="1"/>
            </p:cNvSpPr>
            <p:nvPr/>
          </p:nvSpPr>
          <p:spPr bwMode="auto">
            <a:xfrm rot="1020000">
              <a:off x="4136" y="2821"/>
              <a:ext cx="35" cy="2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9" name="Oval 98">
              <a:extLst>
                <a:ext uri="{FF2B5EF4-FFF2-40B4-BE49-F238E27FC236}">
                  <a16:creationId xmlns:a16="http://schemas.microsoft.com/office/drawing/2014/main" id="{E51DA700-AC09-117A-53AB-3F2C719B972E}"/>
                </a:ext>
              </a:extLst>
            </p:cNvPr>
            <p:cNvSpPr>
              <a:spLocks noChangeArrowheads="1"/>
            </p:cNvSpPr>
            <p:nvPr/>
          </p:nvSpPr>
          <p:spPr bwMode="auto">
            <a:xfrm>
              <a:off x="3766" y="2826"/>
              <a:ext cx="61" cy="72"/>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grpSp>
          <p:nvGrpSpPr>
            <p:cNvPr id="40" name="Group 99">
              <a:extLst>
                <a:ext uri="{FF2B5EF4-FFF2-40B4-BE49-F238E27FC236}">
                  <a16:creationId xmlns:a16="http://schemas.microsoft.com/office/drawing/2014/main" id="{AD6BE2F9-8838-FC32-2A70-F60C6811FE96}"/>
                </a:ext>
              </a:extLst>
            </p:cNvPr>
            <p:cNvGrpSpPr>
              <a:grpSpLocks/>
            </p:cNvGrpSpPr>
            <p:nvPr/>
          </p:nvGrpSpPr>
          <p:grpSpPr bwMode="auto">
            <a:xfrm>
              <a:off x="3806" y="2833"/>
              <a:ext cx="272" cy="69"/>
              <a:chOff x="3806" y="2833"/>
              <a:chExt cx="272" cy="69"/>
            </a:xfrm>
          </p:grpSpPr>
          <p:sp>
            <p:nvSpPr>
              <p:cNvPr id="42" name="Oval 100">
                <a:extLst>
                  <a:ext uri="{FF2B5EF4-FFF2-40B4-BE49-F238E27FC236}">
                    <a16:creationId xmlns:a16="http://schemas.microsoft.com/office/drawing/2014/main" id="{72890B56-8341-1C51-A438-5689CA8F7819}"/>
                  </a:ext>
                </a:extLst>
              </p:cNvPr>
              <p:cNvSpPr>
                <a:spLocks noChangeArrowheads="1"/>
              </p:cNvSpPr>
              <p:nvPr/>
            </p:nvSpPr>
            <p:spPr bwMode="auto">
              <a:xfrm rot="17100000">
                <a:off x="3850" y="2811"/>
                <a:ext cx="47" cy="135"/>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43" name="Oval 101">
                <a:extLst>
                  <a:ext uri="{FF2B5EF4-FFF2-40B4-BE49-F238E27FC236}">
                    <a16:creationId xmlns:a16="http://schemas.microsoft.com/office/drawing/2014/main" id="{2087B9A0-BDB3-2D68-3900-CECFA8FBBA66}"/>
                  </a:ext>
                </a:extLst>
              </p:cNvPr>
              <p:cNvSpPr>
                <a:spLocks noChangeArrowheads="1"/>
              </p:cNvSpPr>
              <p:nvPr/>
            </p:nvSpPr>
            <p:spPr bwMode="auto">
              <a:xfrm rot="20100000">
                <a:off x="3913" y="2858"/>
                <a:ext cx="121" cy="36"/>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44" name="Oval 102">
                <a:extLst>
                  <a:ext uri="{FF2B5EF4-FFF2-40B4-BE49-F238E27FC236}">
                    <a16:creationId xmlns:a16="http://schemas.microsoft.com/office/drawing/2014/main" id="{1E846E1A-FC8E-4991-11F4-BD7C70FD3F81}"/>
                  </a:ext>
                </a:extLst>
              </p:cNvPr>
              <p:cNvSpPr>
                <a:spLocks noChangeArrowheads="1"/>
              </p:cNvSpPr>
              <p:nvPr/>
            </p:nvSpPr>
            <p:spPr bwMode="auto">
              <a:xfrm rot="20100000">
                <a:off x="4009" y="2833"/>
                <a:ext cx="69" cy="1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grpSp>
        <p:sp>
          <p:nvSpPr>
            <p:cNvPr id="41" name="Oval 103">
              <a:extLst>
                <a:ext uri="{FF2B5EF4-FFF2-40B4-BE49-F238E27FC236}">
                  <a16:creationId xmlns:a16="http://schemas.microsoft.com/office/drawing/2014/main" id="{537F1658-3067-D2E9-3B02-0CACABCB1787}"/>
                </a:ext>
              </a:extLst>
            </p:cNvPr>
            <p:cNvSpPr>
              <a:spLocks noChangeArrowheads="1"/>
            </p:cNvSpPr>
            <p:nvPr/>
          </p:nvSpPr>
          <p:spPr bwMode="auto">
            <a:xfrm>
              <a:off x="3641" y="2729"/>
              <a:ext cx="18" cy="46"/>
            </a:xfrm>
            <a:prstGeom prst="ellipse">
              <a:avLst/>
            </a:prstGeom>
            <a:solidFill>
              <a:srgbClr val="FF3300"/>
            </a:soli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grpSp>
      <p:pic>
        <p:nvPicPr>
          <p:cNvPr id="2050" name="Picture 2" descr="Artérite des Membres inférieurs - Chirurgie Vasculaire Tunisie">
            <a:extLst>
              <a:ext uri="{FF2B5EF4-FFF2-40B4-BE49-F238E27FC236}">
                <a16:creationId xmlns:a16="http://schemas.microsoft.com/office/drawing/2014/main" id="{6DC664F0-F930-6F65-9527-315F23BECA6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24505" y="3894459"/>
            <a:ext cx="824836" cy="578616"/>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Pôle nord paysage arctique avec esquimau igloo maison de - vecteur stock  2593762 | Crushpixel">
            <a:extLst>
              <a:ext uri="{FF2B5EF4-FFF2-40B4-BE49-F238E27FC236}">
                <a16:creationId xmlns:a16="http://schemas.microsoft.com/office/drawing/2014/main" id="{70EEFF71-873C-51D7-0B8D-DB82881F2CF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5017" y="3758724"/>
            <a:ext cx="1079376" cy="734134"/>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Bandes de compression - Impact Santé">
            <a:extLst>
              <a:ext uri="{FF2B5EF4-FFF2-40B4-BE49-F238E27FC236}">
                <a16:creationId xmlns:a16="http://schemas.microsoft.com/office/drawing/2014/main" id="{E5B4E336-5161-5F83-CE32-AC406A1F24D6}"/>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82896" y="4686014"/>
            <a:ext cx="1123844" cy="858425"/>
          </a:xfrm>
          <a:prstGeom prst="rect">
            <a:avLst/>
          </a:prstGeom>
          <a:noFill/>
          <a:extLst>
            <a:ext uri="{909E8E84-426E-40DD-AFC4-6F175D3DCCD1}">
              <a14:hiddenFill xmlns:a14="http://schemas.microsoft.com/office/drawing/2010/main">
                <a:solidFill>
                  <a:srgbClr val="FFFFFF"/>
                </a:solidFill>
              </a14:hiddenFill>
            </a:ext>
          </a:extLst>
        </p:spPr>
      </p:pic>
      <p:grpSp>
        <p:nvGrpSpPr>
          <p:cNvPr id="47" name="Groupe 46">
            <a:extLst>
              <a:ext uri="{FF2B5EF4-FFF2-40B4-BE49-F238E27FC236}">
                <a16:creationId xmlns:a16="http://schemas.microsoft.com/office/drawing/2014/main" id="{82728FA4-58D8-8037-480C-B7EE42E442C1}"/>
              </a:ext>
            </a:extLst>
          </p:cNvPr>
          <p:cNvGrpSpPr/>
          <p:nvPr/>
        </p:nvGrpSpPr>
        <p:grpSpPr>
          <a:xfrm>
            <a:off x="932406" y="2539161"/>
            <a:ext cx="728263" cy="927353"/>
            <a:chOff x="1129560" y="2262831"/>
            <a:chExt cx="728263" cy="927353"/>
          </a:xfrm>
        </p:grpSpPr>
        <p:grpSp>
          <p:nvGrpSpPr>
            <p:cNvPr id="49" name="Group 104">
              <a:extLst>
                <a:ext uri="{FF2B5EF4-FFF2-40B4-BE49-F238E27FC236}">
                  <a16:creationId xmlns:a16="http://schemas.microsoft.com/office/drawing/2014/main" id="{3CB01BBB-C1E4-E319-7A23-CEDB34BA25DC}"/>
                </a:ext>
              </a:extLst>
            </p:cNvPr>
            <p:cNvGrpSpPr>
              <a:grpSpLocks/>
            </p:cNvGrpSpPr>
            <p:nvPr/>
          </p:nvGrpSpPr>
          <p:grpSpPr bwMode="auto">
            <a:xfrm>
              <a:off x="1391557" y="2262831"/>
              <a:ext cx="466266" cy="916216"/>
              <a:chOff x="1595" y="2394"/>
              <a:chExt cx="414" cy="687"/>
            </a:xfrm>
          </p:grpSpPr>
          <p:sp>
            <p:nvSpPr>
              <p:cNvPr id="53" name="Oval 105" descr="blanc)">
                <a:extLst>
                  <a:ext uri="{FF2B5EF4-FFF2-40B4-BE49-F238E27FC236}">
                    <a16:creationId xmlns:a16="http://schemas.microsoft.com/office/drawing/2014/main" id="{CED08349-7982-2D80-D421-9FA114B3D3A1}"/>
                  </a:ext>
                </a:extLst>
              </p:cNvPr>
              <p:cNvSpPr>
                <a:spLocks noChangeArrowheads="1"/>
              </p:cNvSpPr>
              <p:nvPr/>
            </p:nvSpPr>
            <p:spPr bwMode="auto">
              <a:xfrm>
                <a:off x="1750" y="2555"/>
                <a:ext cx="60" cy="70"/>
              </a:xfrm>
              <a:prstGeom prst="ellipse">
                <a:avLst/>
              </a:prstGeom>
              <a:pattFill prst="dkHorz">
                <a:fgClr>
                  <a:srgbClr val="4472C4"/>
                </a:fgClr>
                <a:bgClr>
                  <a:sysClr val="window" lastClr="FFFFFF"/>
                </a:bgClr>
              </a:patt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54" name="Oval 106">
                <a:extLst>
                  <a:ext uri="{FF2B5EF4-FFF2-40B4-BE49-F238E27FC236}">
                    <a16:creationId xmlns:a16="http://schemas.microsoft.com/office/drawing/2014/main" id="{8DB7BE83-FE5F-52E9-89C3-1E93A3723F54}"/>
                  </a:ext>
                </a:extLst>
              </p:cNvPr>
              <p:cNvSpPr>
                <a:spLocks noChangeArrowheads="1"/>
              </p:cNvSpPr>
              <p:nvPr/>
            </p:nvSpPr>
            <p:spPr bwMode="auto">
              <a:xfrm rot="18600000">
                <a:off x="1799" y="2563"/>
                <a:ext cx="39" cy="122"/>
              </a:xfrm>
              <a:prstGeom prst="ellipse">
                <a:avLst/>
              </a:prstGeom>
              <a:gradFill rotWithShape="0">
                <a:gsLst>
                  <a:gs pos="0">
                    <a:srgbClr val="0563C1">
                      <a:gamma/>
                      <a:shade val="89804"/>
                      <a:invGamma/>
                    </a:srgbClr>
                  </a:gs>
                  <a:gs pos="50000">
                    <a:srgbClr val="0563C1"/>
                  </a:gs>
                  <a:gs pos="100000">
                    <a:srgbClr val="0563C1">
                      <a:gamma/>
                      <a:shade val="89804"/>
                      <a:invGamma/>
                    </a:srgbClr>
                  </a:gs>
                </a:gsLst>
                <a:lin ang="5400000" scaled="1"/>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55" name="Oval 107">
                <a:extLst>
                  <a:ext uri="{FF2B5EF4-FFF2-40B4-BE49-F238E27FC236}">
                    <a16:creationId xmlns:a16="http://schemas.microsoft.com/office/drawing/2014/main" id="{3E74DB7F-EC82-890D-B5A2-4E0F84115356}"/>
                  </a:ext>
                </a:extLst>
              </p:cNvPr>
              <p:cNvSpPr>
                <a:spLocks noChangeArrowheads="1"/>
              </p:cNvSpPr>
              <p:nvPr/>
            </p:nvSpPr>
            <p:spPr bwMode="auto">
              <a:xfrm>
                <a:off x="1831" y="2624"/>
                <a:ext cx="121" cy="34"/>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56" name="Oval 108" descr="blanc)">
                <a:extLst>
                  <a:ext uri="{FF2B5EF4-FFF2-40B4-BE49-F238E27FC236}">
                    <a16:creationId xmlns:a16="http://schemas.microsoft.com/office/drawing/2014/main" id="{ECAF27F1-8525-53DB-0352-D2DC534C42A9}"/>
                  </a:ext>
                </a:extLst>
              </p:cNvPr>
              <p:cNvSpPr>
                <a:spLocks noChangeArrowheads="1"/>
              </p:cNvSpPr>
              <p:nvPr/>
            </p:nvSpPr>
            <p:spPr bwMode="auto">
              <a:xfrm>
                <a:off x="1947" y="2637"/>
                <a:ext cx="62" cy="8"/>
              </a:xfrm>
              <a:prstGeom prst="ellipse">
                <a:avLst/>
              </a:prstGeom>
              <a:pattFill prst="dkHorz">
                <a:fgClr>
                  <a:srgbClr val="4472C4"/>
                </a:fgClr>
                <a:bgClr>
                  <a:sysClr val="window" lastClr="FFFFFF"/>
                </a:bgClr>
              </a:patt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57" name="Oval 109">
                <a:extLst>
                  <a:ext uri="{FF2B5EF4-FFF2-40B4-BE49-F238E27FC236}">
                    <a16:creationId xmlns:a16="http://schemas.microsoft.com/office/drawing/2014/main" id="{F84FA856-1842-A828-070B-60891A033BA8}"/>
                  </a:ext>
                </a:extLst>
              </p:cNvPr>
              <p:cNvSpPr>
                <a:spLocks noChangeArrowheads="1"/>
              </p:cNvSpPr>
              <p:nvPr/>
            </p:nvSpPr>
            <p:spPr bwMode="auto">
              <a:xfrm rot="1740000" flipH="1">
                <a:off x="1725" y="2736"/>
                <a:ext cx="70" cy="207"/>
              </a:xfrm>
              <a:prstGeom prst="ellipse">
                <a:avLst/>
              </a:prstGeom>
              <a:gradFill rotWithShape="0">
                <a:gsLst>
                  <a:gs pos="0">
                    <a:srgbClr val="0563C1"/>
                  </a:gs>
                  <a:gs pos="100000">
                    <a:srgbClr val="0563C1">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58" name="Oval 110">
                <a:extLst>
                  <a:ext uri="{FF2B5EF4-FFF2-40B4-BE49-F238E27FC236}">
                    <a16:creationId xmlns:a16="http://schemas.microsoft.com/office/drawing/2014/main" id="{B6D2F9AD-033F-722C-B2D1-8159EC09E9C0}"/>
                  </a:ext>
                </a:extLst>
              </p:cNvPr>
              <p:cNvSpPr>
                <a:spLocks noChangeArrowheads="1"/>
              </p:cNvSpPr>
              <p:nvPr/>
            </p:nvSpPr>
            <p:spPr bwMode="auto">
              <a:xfrm rot="3120000">
                <a:off x="1634" y="2889"/>
                <a:ext cx="61" cy="140"/>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59" name="Oval 111">
                <a:extLst>
                  <a:ext uri="{FF2B5EF4-FFF2-40B4-BE49-F238E27FC236}">
                    <a16:creationId xmlns:a16="http://schemas.microsoft.com/office/drawing/2014/main" id="{F6BB6A8D-A546-8C4F-3CDC-2AE03C26841F}"/>
                  </a:ext>
                </a:extLst>
              </p:cNvPr>
              <p:cNvSpPr>
                <a:spLocks noChangeArrowheads="1"/>
              </p:cNvSpPr>
              <p:nvPr/>
            </p:nvSpPr>
            <p:spPr bwMode="auto">
              <a:xfrm rot="3120000">
                <a:off x="1579" y="3015"/>
                <a:ext cx="105" cy="27"/>
              </a:xfrm>
              <a:prstGeom prst="ellipse">
                <a:avLst/>
              </a:prstGeom>
              <a:gradFill rotWithShape="0">
                <a:gsLst>
                  <a:gs pos="0">
                    <a:srgbClr val="0563C1"/>
                  </a:gs>
                  <a:gs pos="100000">
                    <a:srgbClr val="0563C1">
                      <a:gamma/>
                      <a:shade val="89804"/>
                      <a:invGamma/>
                    </a:srgbClr>
                  </a:gs>
                </a:gsLst>
                <a:path path="shape">
                  <a:fillToRect l="50000" t="50000" r="50000" b="50000"/>
                </a:path>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60" name="Oval 112">
                <a:extLst>
                  <a:ext uri="{FF2B5EF4-FFF2-40B4-BE49-F238E27FC236}">
                    <a16:creationId xmlns:a16="http://schemas.microsoft.com/office/drawing/2014/main" id="{7260967C-D600-8E39-E0E2-C004A213D321}"/>
                  </a:ext>
                </a:extLst>
              </p:cNvPr>
              <p:cNvSpPr>
                <a:spLocks noChangeArrowheads="1"/>
              </p:cNvSpPr>
              <p:nvPr/>
            </p:nvSpPr>
            <p:spPr bwMode="auto">
              <a:xfrm rot="3120000">
                <a:off x="1717" y="2906"/>
                <a:ext cx="28" cy="35"/>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61" name="Oval 113">
                <a:extLst>
                  <a:ext uri="{FF2B5EF4-FFF2-40B4-BE49-F238E27FC236}">
                    <a16:creationId xmlns:a16="http://schemas.microsoft.com/office/drawing/2014/main" id="{DDFF775C-0DF5-C911-7291-0EAF0689EF34}"/>
                  </a:ext>
                </a:extLst>
              </p:cNvPr>
              <p:cNvSpPr>
                <a:spLocks noChangeArrowheads="1"/>
              </p:cNvSpPr>
              <p:nvPr/>
            </p:nvSpPr>
            <p:spPr bwMode="auto">
              <a:xfrm>
                <a:off x="1705" y="2394"/>
                <a:ext cx="96" cy="112"/>
              </a:xfrm>
              <a:prstGeom prst="ellipse">
                <a:avLst/>
              </a:prstGeom>
              <a:gradFill rotWithShape="0">
                <a:gsLst>
                  <a:gs pos="0">
                    <a:srgbClr val="FFCC99"/>
                  </a:gs>
                  <a:gs pos="100000">
                    <a:srgbClr val="FFCC99">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62" name="Oval 114">
                <a:extLst>
                  <a:ext uri="{FF2B5EF4-FFF2-40B4-BE49-F238E27FC236}">
                    <a16:creationId xmlns:a16="http://schemas.microsoft.com/office/drawing/2014/main" id="{3AD8B350-D1AC-22AD-0BB6-5BA95AF270E1}"/>
                  </a:ext>
                </a:extLst>
              </p:cNvPr>
              <p:cNvSpPr>
                <a:spLocks noChangeArrowheads="1"/>
              </p:cNvSpPr>
              <p:nvPr/>
            </p:nvSpPr>
            <p:spPr bwMode="auto">
              <a:xfrm>
                <a:off x="1680" y="2545"/>
                <a:ext cx="155" cy="241"/>
              </a:xfrm>
              <a:prstGeom prst="ellipse">
                <a:avLst/>
              </a:prstGeom>
              <a:gradFill rotWithShape="0">
                <a:gsLst>
                  <a:gs pos="0">
                    <a:srgbClr val="0563C1"/>
                  </a:gs>
                  <a:gs pos="100000">
                    <a:srgbClr val="0563C1">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63" name="Rectangle 115">
                <a:extLst>
                  <a:ext uri="{FF2B5EF4-FFF2-40B4-BE49-F238E27FC236}">
                    <a16:creationId xmlns:a16="http://schemas.microsoft.com/office/drawing/2014/main" id="{A1698FDF-BAC6-432A-4E2A-DB241BC08E8F}"/>
                  </a:ext>
                </a:extLst>
              </p:cNvPr>
              <p:cNvSpPr>
                <a:spLocks noChangeArrowheads="1"/>
              </p:cNvSpPr>
              <p:nvPr/>
            </p:nvSpPr>
            <p:spPr bwMode="auto">
              <a:xfrm>
                <a:off x="1735" y="2505"/>
                <a:ext cx="34" cy="52"/>
              </a:xfrm>
              <a:prstGeom prst="rect">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048" name="Oval 116">
                <a:extLst>
                  <a:ext uri="{FF2B5EF4-FFF2-40B4-BE49-F238E27FC236}">
                    <a16:creationId xmlns:a16="http://schemas.microsoft.com/office/drawing/2014/main" id="{864FDEC7-CE76-5E02-7931-70F2332CD894}"/>
                  </a:ext>
                </a:extLst>
              </p:cNvPr>
              <p:cNvSpPr>
                <a:spLocks noChangeArrowheads="1"/>
              </p:cNvSpPr>
              <p:nvPr/>
            </p:nvSpPr>
            <p:spPr bwMode="auto">
              <a:xfrm rot="20220000" flipH="1">
                <a:off x="1709" y="2749"/>
                <a:ext cx="76" cy="208"/>
              </a:xfrm>
              <a:prstGeom prst="ellipse">
                <a:avLst/>
              </a:prstGeom>
              <a:gradFill rotWithShape="0">
                <a:gsLst>
                  <a:gs pos="0">
                    <a:srgbClr val="0563C1"/>
                  </a:gs>
                  <a:gs pos="100000">
                    <a:srgbClr val="0563C1">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049" name="Oval 117">
                <a:extLst>
                  <a:ext uri="{FF2B5EF4-FFF2-40B4-BE49-F238E27FC236}">
                    <a16:creationId xmlns:a16="http://schemas.microsoft.com/office/drawing/2014/main" id="{1CA8AD6D-FB8D-B25C-4830-3721428CECEC}"/>
                  </a:ext>
                </a:extLst>
              </p:cNvPr>
              <p:cNvSpPr>
                <a:spLocks noChangeArrowheads="1"/>
              </p:cNvSpPr>
              <p:nvPr/>
            </p:nvSpPr>
            <p:spPr bwMode="auto">
              <a:xfrm>
                <a:off x="1752" y="2933"/>
                <a:ext cx="61" cy="139"/>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051" name="Oval 118">
                <a:extLst>
                  <a:ext uri="{FF2B5EF4-FFF2-40B4-BE49-F238E27FC236}">
                    <a16:creationId xmlns:a16="http://schemas.microsoft.com/office/drawing/2014/main" id="{FBB7D669-DFFC-3ED5-1A6A-B0CFF2AF94E1}"/>
                  </a:ext>
                </a:extLst>
              </p:cNvPr>
              <p:cNvSpPr>
                <a:spLocks noChangeArrowheads="1"/>
              </p:cNvSpPr>
              <p:nvPr/>
            </p:nvSpPr>
            <p:spPr bwMode="auto">
              <a:xfrm>
                <a:off x="1773" y="3049"/>
                <a:ext cx="104" cy="27"/>
              </a:xfrm>
              <a:prstGeom prst="ellipse">
                <a:avLst/>
              </a:prstGeom>
              <a:gradFill rotWithShape="0">
                <a:gsLst>
                  <a:gs pos="0">
                    <a:srgbClr val="0563C1"/>
                  </a:gs>
                  <a:gs pos="100000">
                    <a:srgbClr val="0563C1">
                      <a:gamma/>
                      <a:shade val="89804"/>
                      <a:invGamma/>
                    </a:srgbClr>
                  </a:gs>
                </a:gsLst>
                <a:path path="shape">
                  <a:fillToRect l="50000" t="50000" r="50000" b="50000"/>
                </a:path>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053" name="Oval 119">
                <a:extLst>
                  <a:ext uri="{FF2B5EF4-FFF2-40B4-BE49-F238E27FC236}">
                    <a16:creationId xmlns:a16="http://schemas.microsoft.com/office/drawing/2014/main" id="{9BB06E16-EA99-1BCC-95C4-6163839DDF59}"/>
                  </a:ext>
                </a:extLst>
              </p:cNvPr>
              <p:cNvSpPr>
                <a:spLocks noChangeArrowheads="1"/>
              </p:cNvSpPr>
              <p:nvPr/>
            </p:nvSpPr>
            <p:spPr bwMode="auto">
              <a:xfrm>
                <a:off x="1782" y="2920"/>
                <a:ext cx="27" cy="35"/>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055" name="Oval 120">
                <a:extLst>
                  <a:ext uri="{FF2B5EF4-FFF2-40B4-BE49-F238E27FC236}">
                    <a16:creationId xmlns:a16="http://schemas.microsoft.com/office/drawing/2014/main" id="{3F0798BF-7720-E424-FFD0-C35129E293E1}"/>
                  </a:ext>
                </a:extLst>
              </p:cNvPr>
              <p:cNvSpPr>
                <a:spLocks noChangeArrowheads="1"/>
              </p:cNvSpPr>
              <p:nvPr/>
            </p:nvSpPr>
            <p:spPr bwMode="auto">
              <a:xfrm>
                <a:off x="1673" y="2565"/>
                <a:ext cx="60" cy="53"/>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056" name="Oval 121">
                <a:extLst>
                  <a:ext uri="{FF2B5EF4-FFF2-40B4-BE49-F238E27FC236}">
                    <a16:creationId xmlns:a16="http://schemas.microsoft.com/office/drawing/2014/main" id="{6E5883B9-DD15-A523-E8B1-CE6F7D52C83B}"/>
                  </a:ext>
                </a:extLst>
              </p:cNvPr>
              <p:cNvSpPr>
                <a:spLocks noChangeArrowheads="1"/>
              </p:cNvSpPr>
              <p:nvPr/>
            </p:nvSpPr>
            <p:spPr bwMode="auto">
              <a:xfrm rot="2400000">
                <a:off x="1641" y="2569"/>
                <a:ext cx="47" cy="130"/>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057" name="Oval 122">
                <a:extLst>
                  <a:ext uri="{FF2B5EF4-FFF2-40B4-BE49-F238E27FC236}">
                    <a16:creationId xmlns:a16="http://schemas.microsoft.com/office/drawing/2014/main" id="{DF5AF9B0-05E6-A76A-4F30-238BC7A7888B}"/>
                  </a:ext>
                </a:extLst>
              </p:cNvPr>
              <p:cNvSpPr>
                <a:spLocks noChangeArrowheads="1"/>
              </p:cNvSpPr>
              <p:nvPr/>
            </p:nvSpPr>
            <p:spPr bwMode="auto">
              <a:xfrm>
                <a:off x="1608" y="2665"/>
                <a:ext cx="34" cy="12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058" name="Oval 123" descr="blanc)">
                <a:extLst>
                  <a:ext uri="{FF2B5EF4-FFF2-40B4-BE49-F238E27FC236}">
                    <a16:creationId xmlns:a16="http://schemas.microsoft.com/office/drawing/2014/main" id="{1C6F70CF-1C7C-A671-248F-383243EE6243}"/>
                  </a:ext>
                </a:extLst>
              </p:cNvPr>
              <p:cNvSpPr>
                <a:spLocks noChangeArrowheads="1"/>
              </p:cNvSpPr>
              <p:nvPr/>
            </p:nvSpPr>
            <p:spPr bwMode="auto">
              <a:xfrm>
                <a:off x="1621" y="2773"/>
                <a:ext cx="8" cy="61"/>
              </a:xfrm>
              <a:prstGeom prst="ellipse">
                <a:avLst/>
              </a:prstGeom>
              <a:pattFill prst="dkHorz">
                <a:fgClr>
                  <a:srgbClr val="4472C4"/>
                </a:fgClr>
                <a:bgClr>
                  <a:sysClr val="window" lastClr="FFFFFF"/>
                </a:bgClr>
              </a:patt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059" name="Oval 124">
                <a:extLst>
                  <a:ext uri="{FF2B5EF4-FFF2-40B4-BE49-F238E27FC236}">
                    <a16:creationId xmlns:a16="http://schemas.microsoft.com/office/drawing/2014/main" id="{09A55DAC-A260-99F9-C84C-A5781612DE20}"/>
                  </a:ext>
                </a:extLst>
              </p:cNvPr>
              <p:cNvSpPr>
                <a:spLocks noChangeArrowheads="1"/>
              </p:cNvSpPr>
              <p:nvPr/>
            </p:nvSpPr>
            <p:spPr bwMode="auto">
              <a:xfrm>
                <a:off x="1787" y="2436"/>
                <a:ext cx="44" cy="18"/>
              </a:xfrm>
              <a:prstGeom prst="ellipse">
                <a:avLst/>
              </a:prstGeom>
              <a:solidFill>
                <a:srgbClr val="FF3300"/>
              </a:soli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grpSp>
        <p:sp>
          <p:nvSpPr>
            <p:cNvPr id="50" name="Organigramme : Fusion 49">
              <a:extLst>
                <a:ext uri="{FF2B5EF4-FFF2-40B4-BE49-F238E27FC236}">
                  <a16:creationId xmlns:a16="http://schemas.microsoft.com/office/drawing/2014/main" id="{0C73F251-A6B0-1C20-6EAB-BA9F87D6441A}"/>
                </a:ext>
              </a:extLst>
            </p:cNvPr>
            <p:cNvSpPr/>
            <p:nvPr/>
          </p:nvSpPr>
          <p:spPr>
            <a:xfrm flipV="1">
              <a:off x="1341864" y="2945195"/>
              <a:ext cx="44407" cy="244989"/>
            </a:xfrm>
            <a:prstGeom prst="flowChartMerge">
              <a:avLst/>
            </a:prstGeom>
            <a:solidFill>
              <a:srgbClr val="FF0000"/>
            </a:solidFill>
            <a:ln w="12700" cap="flat" cmpd="sng" algn="ctr">
              <a:solidFill>
                <a:srgbClr val="4472C4">
                  <a:shade val="50000"/>
                </a:srgbClr>
              </a:solidFill>
              <a:prstDash val="solid"/>
              <a:miter lim="800000"/>
            </a:ln>
            <a:effectLst/>
          </p:spPr>
          <p:txBody>
            <a:bodyPr rtlCol="0" anchor="ctr"/>
            <a:lstStyle/>
            <a:p>
              <a:pPr marL="0" marR="0" lvl="0" indent="0" algn="ctr"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FFFFFF"/>
                </a:solidFill>
                <a:effectLst/>
                <a:uLnTx/>
                <a:uFillTx/>
                <a:latin typeface="Times New Roman"/>
                <a:ea typeface="+mn-ea"/>
                <a:cs typeface="+mn-cs"/>
              </a:endParaRPr>
            </a:p>
          </p:txBody>
        </p:sp>
        <p:sp>
          <p:nvSpPr>
            <p:cNvPr id="51" name="Organigramme : Fusion 50">
              <a:extLst>
                <a:ext uri="{FF2B5EF4-FFF2-40B4-BE49-F238E27FC236}">
                  <a16:creationId xmlns:a16="http://schemas.microsoft.com/office/drawing/2014/main" id="{5BF7FCDE-7E6B-6B44-30CD-3747E0E9E59F}"/>
                </a:ext>
              </a:extLst>
            </p:cNvPr>
            <p:cNvSpPr/>
            <p:nvPr/>
          </p:nvSpPr>
          <p:spPr>
            <a:xfrm flipV="1">
              <a:off x="1324948" y="2522032"/>
              <a:ext cx="66609" cy="423162"/>
            </a:xfrm>
            <a:prstGeom prst="flowChartMerge">
              <a:avLst/>
            </a:prstGeom>
            <a:solidFill>
              <a:srgbClr val="FF0000"/>
            </a:solidFill>
            <a:ln w="12700" cap="flat" cmpd="sng" algn="ctr">
              <a:solidFill>
                <a:srgbClr val="4472C4">
                  <a:shade val="50000"/>
                </a:srgbClr>
              </a:solidFill>
              <a:prstDash val="solid"/>
              <a:miter lim="800000"/>
            </a:ln>
            <a:effectLst/>
          </p:spPr>
          <p:txBody>
            <a:bodyPr rtlCol="0" anchor="ctr"/>
            <a:lstStyle/>
            <a:p>
              <a:pPr marL="0" marR="0" lvl="0" indent="0" algn="ctr"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FFFFFF"/>
                </a:solidFill>
                <a:effectLst/>
                <a:uLnTx/>
                <a:uFillTx/>
                <a:latin typeface="Times New Roman"/>
                <a:ea typeface="+mn-ea"/>
                <a:cs typeface="+mn-cs"/>
              </a:endParaRPr>
            </a:p>
          </p:txBody>
        </p:sp>
        <p:cxnSp>
          <p:nvCxnSpPr>
            <p:cNvPr id="52" name="Connecteur droit avec flèche 51">
              <a:extLst>
                <a:ext uri="{FF2B5EF4-FFF2-40B4-BE49-F238E27FC236}">
                  <a16:creationId xmlns:a16="http://schemas.microsoft.com/office/drawing/2014/main" id="{A7E45A22-8E50-C5FF-EEAE-0FF49284D828}"/>
                </a:ext>
              </a:extLst>
            </p:cNvPr>
            <p:cNvCxnSpPr/>
            <p:nvPr/>
          </p:nvCxnSpPr>
          <p:spPr>
            <a:xfrm>
              <a:off x="1129560" y="2946448"/>
              <a:ext cx="657213" cy="0"/>
            </a:xfrm>
            <a:prstGeom prst="straightConnector1">
              <a:avLst/>
            </a:prstGeom>
            <a:noFill/>
            <a:ln w="38100" cap="flat" cmpd="sng" algn="ctr">
              <a:solidFill>
                <a:srgbClr val="FF3300"/>
              </a:solidFill>
              <a:prstDash val="dash"/>
              <a:miter lim="800000"/>
              <a:headEnd type="arrow"/>
              <a:tailEnd type="arrow"/>
            </a:ln>
            <a:effectLst/>
          </p:spPr>
        </p:cxnSp>
      </p:grpSp>
      <p:grpSp>
        <p:nvGrpSpPr>
          <p:cNvPr id="2060" name="Groupe 2059">
            <a:extLst>
              <a:ext uri="{FF2B5EF4-FFF2-40B4-BE49-F238E27FC236}">
                <a16:creationId xmlns:a16="http://schemas.microsoft.com/office/drawing/2014/main" id="{25928476-ACA8-51A5-153F-B41C31F4EACC}"/>
              </a:ext>
            </a:extLst>
          </p:cNvPr>
          <p:cNvGrpSpPr/>
          <p:nvPr/>
        </p:nvGrpSpPr>
        <p:grpSpPr>
          <a:xfrm>
            <a:off x="1711684" y="2454914"/>
            <a:ext cx="1209409" cy="934208"/>
            <a:chOff x="6933121" y="1362653"/>
            <a:chExt cx="5791200" cy="4232068"/>
          </a:xfrm>
        </p:grpSpPr>
        <p:grpSp>
          <p:nvGrpSpPr>
            <p:cNvPr id="2061" name="Groupe 2060">
              <a:extLst>
                <a:ext uri="{FF2B5EF4-FFF2-40B4-BE49-F238E27FC236}">
                  <a16:creationId xmlns:a16="http://schemas.microsoft.com/office/drawing/2014/main" id="{D486E614-E031-B3CC-EDFC-7BE8956ACF71}"/>
                </a:ext>
              </a:extLst>
            </p:cNvPr>
            <p:cNvGrpSpPr/>
            <p:nvPr/>
          </p:nvGrpSpPr>
          <p:grpSpPr>
            <a:xfrm>
              <a:off x="11122647" y="1842108"/>
              <a:ext cx="1233578" cy="3048000"/>
              <a:chOff x="10980278" y="5171420"/>
              <a:chExt cx="1233578" cy="3048000"/>
            </a:xfrm>
          </p:grpSpPr>
          <p:grpSp>
            <p:nvGrpSpPr>
              <p:cNvPr id="2101" name="Groupe 2100">
                <a:extLst>
                  <a:ext uri="{FF2B5EF4-FFF2-40B4-BE49-F238E27FC236}">
                    <a16:creationId xmlns:a16="http://schemas.microsoft.com/office/drawing/2014/main" id="{AD78ABC7-B50D-9E45-7582-E9B0627BAC56}"/>
                  </a:ext>
                </a:extLst>
              </p:cNvPr>
              <p:cNvGrpSpPr/>
              <p:nvPr/>
            </p:nvGrpSpPr>
            <p:grpSpPr>
              <a:xfrm>
                <a:off x="10980278" y="5171420"/>
                <a:ext cx="1233578" cy="3048000"/>
                <a:chOff x="5580112" y="3200400"/>
                <a:chExt cx="1233578" cy="3048000"/>
              </a:xfrm>
            </p:grpSpPr>
            <p:sp>
              <p:nvSpPr>
                <p:cNvPr id="2107" name="Rectangle 2106">
                  <a:extLst>
                    <a:ext uri="{FF2B5EF4-FFF2-40B4-BE49-F238E27FC236}">
                      <a16:creationId xmlns:a16="http://schemas.microsoft.com/office/drawing/2014/main" id="{2E916AC2-FD95-943B-0AE2-28C48284038D}"/>
                    </a:ext>
                  </a:extLst>
                </p:cNvPr>
                <p:cNvSpPr/>
                <p:nvPr/>
              </p:nvSpPr>
              <p:spPr>
                <a:xfrm>
                  <a:off x="5915050" y="3200400"/>
                  <a:ext cx="528676" cy="3048000"/>
                </a:xfrm>
                <a:prstGeom prst="rect">
                  <a:avLst/>
                </a:prstGeom>
                <a:solidFill>
                  <a:srgbClr val="00B0F0"/>
                </a:solidFill>
                <a:ln w="12700" cap="flat" cmpd="sng" algn="ctr">
                  <a:solidFill>
                    <a:srgbClr val="4472C4">
                      <a:shade val="50000"/>
                    </a:srgbClr>
                  </a:solidFill>
                  <a:prstDash val="solid"/>
                  <a:miter lim="800000"/>
                </a:ln>
                <a:effectLst/>
              </p:spPr>
              <p:txBody>
                <a:bodyPr rtlCol="0" anchor="ctr"/>
                <a:lstStyle/>
                <a:p>
                  <a:pPr marL="0" marR="0" lvl="0" indent="0" algn="ctr" defTabSz="685800" eaLnBrk="1" fontAlgn="base" latinLnBrk="0" hangingPunct="1">
                    <a:lnSpc>
                      <a:spcPct val="100000"/>
                    </a:lnSpc>
                    <a:spcBef>
                      <a:spcPct val="0"/>
                    </a:spcBef>
                    <a:spcAft>
                      <a:spcPct val="0"/>
                    </a:spcAft>
                    <a:buClrTx/>
                    <a:buSzTx/>
                    <a:buFontTx/>
                    <a:buNone/>
                    <a:tabLst/>
                    <a:defRPr/>
                  </a:pPr>
                  <a:endParaRPr kumimoji="0" lang="fr-FR" sz="700" b="0" i="0" u="none" strike="noStrike" kern="0" cap="none" spc="0" normalizeH="0" baseline="0" noProof="0">
                    <a:ln>
                      <a:noFill/>
                    </a:ln>
                    <a:solidFill>
                      <a:srgbClr val="FFFFFF"/>
                    </a:solidFill>
                    <a:effectLst/>
                    <a:uLnTx/>
                    <a:uFillTx/>
                    <a:latin typeface="Times New Roman"/>
                    <a:ea typeface="+mn-ea"/>
                    <a:cs typeface="+mn-cs"/>
                  </a:endParaRPr>
                </a:p>
              </p:txBody>
            </p:sp>
            <p:sp>
              <p:nvSpPr>
                <p:cNvPr id="2108" name="Ellipse 2107">
                  <a:extLst>
                    <a:ext uri="{FF2B5EF4-FFF2-40B4-BE49-F238E27FC236}">
                      <a16:creationId xmlns:a16="http://schemas.microsoft.com/office/drawing/2014/main" id="{AF3D1270-220D-6372-6980-C58EA76C178B}"/>
                    </a:ext>
                  </a:extLst>
                </p:cNvPr>
                <p:cNvSpPr/>
                <p:nvPr/>
              </p:nvSpPr>
              <p:spPr>
                <a:xfrm>
                  <a:off x="5580112" y="3717032"/>
                  <a:ext cx="640222" cy="1894703"/>
                </a:xfrm>
                <a:prstGeom prst="ellipse">
                  <a:avLst/>
                </a:prstGeom>
                <a:solidFill>
                  <a:srgbClr val="C00000"/>
                </a:solidFill>
                <a:ln w="12700" cap="flat" cmpd="sng" algn="ctr">
                  <a:solidFill>
                    <a:srgbClr val="4472C4">
                      <a:shade val="50000"/>
                    </a:srgbClr>
                  </a:solidFill>
                  <a:prstDash val="solid"/>
                  <a:miter lim="800000"/>
                </a:ln>
                <a:effectLst/>
              </p:spPr>
              <p:txBody>
                <a:bodyPr rtlCol="0" anchor="ctr"/>
                <a:lstStyle/>
                <a:p>
                  <a:pPr marL="0" marR="0" lvl="0" indent="0" algn="ctr" defTabSz="685800" eaLnBrk="1" fontAlgn="base" latinLnBrk="0" hangingPunct="1">
                    <a:lnSpc>
                      <a:spcPct val="100000"/>
                    </a:lnSpc>
                    <a:spcBef>
                      <a:spcPct val="0"/>
                    </a:spcBef>
                    <a:spcAft>
                      <a:spcPct val="0"/>
                    </a:spcAft>
                    <a:buClrTx/>
                    <a:buSzTx/>
                    <a:buFontTx/>
                    <a:buNone/>
                    <a:tabLst/>
                    <a:defRPr/>
                  </a:pPr>
                  <a:endParaRPr kumimoji="0" lang="fr-FR" sz="700" b="0" i="0" u="none" strike="noStrike" kern="0" cap="none" spc="0" normalizeH="0" baseline="0" noProof="0">
                    <a:ln>
                      <a:noFill/>
                    </a:ln>
                    <a:solidFill>
                      <a:srgbClr val="FFFFFF"/>
                    </a:solidFill>
                    <a:effectLst/>
                    <a:uLnTx/>
                    <a:uFillTx/>
                    <a:latin typeface="Times New Roman"/>
                    <a:ea typeface="+mn-ea"/>
                    <a:cs typeface="+mn-cs"/>
                  </a:endParaRPr>
                </a:p>
              </p:txBody>
            </p:sp>
            <p:sp>
              <p:nvSpPr>
                <p:cNvPr id="2109" name="Ellipse 2108">
                  <a:extLst>
                    <a:ext uri="{FF2B5EF4-FFF2-40B4-BE49-F238E27FC236}">
                      <a16:creationId xmlns:a16="http://schemas.microsoft.com/office/drawing/2014/main" id="{DF3E1280-4F4A-4A37-78A5-C07AEE54F91C}"/>
                    </a:ext>
                  </a:extLst>
                </p:cNvPr>
                <p:cNvSpPr/>
                <p:nvPr/>
              </p:nvSpPr>
              <p:spPr>
                <a:xfrm>
                  <a:off x="6186818" y="3717032"/>
                  <a:ext cx="626872" cy="1894703"/>
                </a:xfrm>
                <a:prstGeom prst="ellipse">
                  <a:avLst/>
                </a:prstGeom>
                <a:solidFill>
                  <a:srgbClr val="C00000"/>
                </a:solidFill>
                <a:ln w="12700" cap="flat" cmpd="sng" algn="ctr">
                  <a:solidFill>
                    <a:srgbClr val="4472C4">
                      <a:shade val="50000"/>
                    </a:srgbClr>
                  </a:solidFill>
                  <a:prstDash val="solid"/>
                  <a:miter lim="800000"/>
                </a:ln>
                <a:effectLst/>
              </p:spPr>
              <p:txBody>
                <a:bodyPr rtlCol="0" anchor="ctr"/>
                <a:lstStyle/>
                <a:p>
                  <a:pPr marL="0" marR="0" lvl="0" indent="0" algn="ctr" defTabSz="685800" eaLnBrk="1" fontAlgn="base" latinLnBrk="0" hangingPunct="1">
                    <a:lnSpc>
                      <a:spcPct val="100000"/>
                    </a:lnSpc>
                    <a:spcBef>
                      <a:spcPct val="0"/>
                    </a:spcBef>
                    <a:spcAft>
                      <a:spcPct val="0"/>
                    </a:spcAft>
                    <a:buClrTx/>
                    <a:buSzTx/>
                    <a:buFontTx/>
                    <a:buNone/>
                    <a:tabLst/>
                    <a:defRPr/>
                  </a:pPr>
                  <a:endParaRPr kumimoji="0" lang="fr-FR" sz="700" b="0" i="0" u="none" strike="noStrike" kern="0" cap="none" spc="0" normalizeH="0" baseline="0" noProof="0">
                    <a:ln>
                      <a:noFill/>
                    </a:ln>
                    <a:solidFill>
                      <a:srgbClr val="FFFFFF"/>
                    </a:solidFill>
                    <a:effectLst/>
                    <a:uLnTx/>
                    <a:uFillTx/>
                    <a:latin typeface="Times New Roman"/>
                    <a:ea typeface="+mn-ea"/>
                    <a:cs typeface="+mn-cs"/>
                  </a:endParaRPr>
                </a:p>
              </p:txBody>
            </p:sp>
          </p:grpSp>
          <p:grpSp>
            <p:nvGrpSpPr>
              <p:cNvPr id="2102" name="Groupe 2101">
                <a:extLst>
                  <a:ext uri="{FF2B5EF4-FFF2-40B4-BE49-F238E27FC236}">
                    <a16:creationId xmlns:a16="http://schemas.microsoft.com/office/drawing/2014/main" id="{283619F0-1F2F-EC18-2129-108D14A36949}"/>
                  </a:ext>
                </a:extLst>
              </p:cNvPr>
              <p:cNvGrpSpPr/>
              <p:nvPr/>
            </p:nvGrpSpPr>
            <p:grpSpPr>
              <a:xfrm>
                <a:off x="11298149" y="5333998"/>
                <a:ext cx="554689" cy="2868706"/>
                <a:chOff x="5890553" y="3200400"/>
                <a:chExt cx="554689" cy="2868706"/>
              </a:xfrm>
            </p:grpSpPr>
            <p:cxnSp>
              <p:nvCxnSpPr>
                <p:cNvPr id="2103" name="Connecteur droit 2102">
                  <a:extLst>
                    <a:ext uri="{FF2B5EF4-FFF2-40B4-BE49-F238E27FC236}">
                      <a16:creationId xmlns:a16="http://schemas.microsoft.com/office/drawing/2014/main" id="{05D0CC82-69E3-C543-08E3-5A2C911321A4}"/>
                    </a:ext>
                  </a:extLst>
                </p:cNvPr>
                <p:cNvCxnSpPr/>
                <p:nvPr/>
              </p:nvCxnSpPr>
              <p:spPr>
                <a:xfrm flipV="1">
                  <a:off x="5890553" y="5710518"/>
                  <a:ext cx="288835" cy="358588"/>
                </a:xfrm>
                <a:prstGeom prst="line">
                  <a:avLst/>
                </a:prstGeom>
                <a:noFill/>
                <a:ln w="12700" cap="flat" cmpd="sng" algn="ctr">
                  <a:solidFill>
                    <a:sysClr val="windowText" lastClr="000000"/>
                  </a:solidFill>
                  <a:prstDash val="solid"/>
                  <a:miter lim="800000"/>
                </a:ln>
                <a:effectLst/>
              </p:spPr>
            </p:cxnSp>
            <p:cxnSp>
              <p:nvCxnSpPr>
                <p:cNvPr id="2104" name="Connecteur droit 2103">
                  <a:extLst>
                    <a:ext uri="{FF2B5EF4-FFF2-40B4-BE49-F238E27FC236}">
                      <a16:creationId xmlns:a16="http://schemas.microsoft.com/office/drawing/2014/main" id="{68D70534-BE6A-3D01-52E5-651EF963A1DD}"/>
                    </a:ext>
                  </a:extLst>
                </p:cNvPr>
                <p:cNvCxnSpPr/>
                <p:nvPr/>
              </p:nvCxnSpPr>
              <p:spPr>
                <a:xfrm flipH="1" flipV="1">
                  <a:off x="6147931" y="5710518"/>
                  <a:ext cx="288835" cy="358588"/>
                </a:xfrm>
                <a:prstGeom prst="line">
                  <a:avLst/>
                </a:prstGeom>
                <a:noFill/>
                <a:ln w="12700" cap="flat" cmpd="sng" algn="ctr">
                  <a:solidFill>
                    <a:sysClr val="windowText" lastClr="000000"/>
                  </a:solidFill>
                  <a:prstDash val="solid"/>
                  <a:miter lim="800000"/>
                </a:ln>
                <a:effectLst/>
              </p:spPr>
            </p:cxnSp>
            <p:cxnSp>
              <p:nvCxnSpPr>
                <p:cNvPr id="2105" name="Connecteur droit 2104">
                  <a:extLst>
                    <a:ext uri="{FF2B5EF4-FFF2-40B4-BE49-F238E27FC236}">
                      <a16:creationId xmlns:a16="http://schemas.microsoft.com/office/drawing/2014/main" id="{394AE9A7-0C98-FD8E-9597-BCB65EB92940}"/>
                    </a:ext>
                  </a:extLst>
                </p:cNvPr>
                <p:cNvCxnSpPr/>
                <p:nvPr/>
              </p:nvCxnSpPr>
              <p:spPr>
                <a:xfrm flipV="1">
                  <a:off x="5899030" y="3200400"/>
                  <a:ext cx="168215" cy="418353"/>
                </a:xfrm>
                <a:prstGeom prst="line">
                  <a:avLst/>
                </a:prstGeom>
                <a:noFill/>
                <a:ln w="12700" cap="flat" cmpd="sng" algn="ctr">
                  <a:solidFill>
                    <a:sysClr val="windowText" lastClr="000000"/>
                  </a:solidFill>
                  <a:prstDash val="solid"/>
                  <a:miter lim="800000"/>
                </a:ln>
                <a:effectLst/>
              </p:spPr>
            </p:cxnSp>
            <p:cxnSp>
              <p:nvCxnSpPr>
                <p:cNvPr id="2106" name="Connecteur droit 2105">
                  <a:extLst>
                    <a:ext uri="{FF2B5EF4-FFF2-40B4-BE49-F238E27FC236}">
                      <a16:creationId xmlns:a16="http://schemas.microsoft.com/office/drawing/2014/main" id="{A91EBD31-DFBB-1CCC-4A0B-A0E069DB536E}"/>
                    </a:ext>
                  </a:extLst>
                </p:cNvPr>
                <p:cNvCxnSpPr/>
                <p:nvPr/>
              </p:nvCxnSpPr>
              <p:spPr>
                <a:xfrm flipH="1" flipV="1">
                  <a:off x="6347604" y="3200400"/>
                  <a:ext cx="97638" cy="418353"/>
                </a:xfrm>
                <a:prstGeom prst="line">
                  <a:avLst/>
                </a:prstGeom>
                <a:noFill/>
                <a:ln w="12700" cap="flat" cmpd="sng" algn="ctr">
                  <a:solidFill>
                    <a:sysClr val="windowText" lastClr="000000"/>
                  </a:solidFill>
                  <a:prstDash val="solid"/>
                  <a:miter lim="800000"/>
                </a:ln>
                <a:effectLst/>
              </p:spPr>
            </p:cxnSp>
          </p:grpSp>
        </p:grpSp>
        <p:grpSp>
          <p:nvGrpSpPr>
            <p:cNvPr id="2062" name="Groupe 2061">
              <a:extLst>
                <a:ext uri="{FF2B5EF4-FFF2-40B4-BE49-F238E27FC236}">
                  <a16:creationId xmlns:a16="http://schemas.microsoft.com/office/drawing/2014/main" id="{9562297C-744E-97C3-2101-AA2C9F824113}"/>
                </a:ext>
              </a:extLst>
            </p:cNvPr>
            <p:cNvGrpSpPr/>
            <p:nvPr/>
          </p:nvGrpSpPr>
          <p:grpSpPr>
            <a:xfrm>
              <a:off x="11122647" y="1857503"/>
              <a:ext cx="1233578" cy="3048000"/>
              <a:chOff x="7300822" y="3200400"/>
              <a:chExt cx="1233578" cy="3048000"/>
            </a:xfrm>
          </p:grpSpPr>
          <p:sp>
            <p:nvSpPr>
              <p:cNvPr id="2094" name="Rectangle 2093">
                <a:extLst>
                  <a:ext uri="{FF2B5EF4-FFF2-40B4-BE49-F238E27FC236}">
                    <a16:creationId xmlns:a16="http://schemas.microsoft.com/office/drawing/2014/main" id="{77D6F4FD-4783-8C6F-B38F-5FBD5A9CAD4C}"/>
                  </a:ext>
                </a:extLst>
              </p:cNvPr>
              <p:cNvSpPr/>
              <p:nvPr/>
            </p:nvSpPr>
            <p:spPr>
              <a:xfrm>
                <a:off x="7653272" y="3200400"/>
                <a:ext cx="528676" cy="3048000"/>
              </a:xfrm>
              <a:prstGeom prst="rect">
                <a:avLst/>
              </a:prstGeom>
              <a:solidFill>
                <a:srgbClr val="00B0F0"/>
              </a:solidFill>
              <a:ln w="12700" cap="flat" cmpd="sng" algn="ctr">
                <a:solidFill>
                  <a:srgbClr val="4472C4">
                    <a:shade val="50000"/>
                  </a:srgbClr>
                </a:solidFill>
                <a:prstDash val="solid"/>
                <a:miter lim="800000"/>
              </a:ln>
              <a:effectLst/>
            </p:spPr>
            <p:txBody>
              <a:bodyPr rtlCol="0" anchor="ctr"/>
              <a:lstStyle/>
              <a:p>
                <a:pPr marL="0" marR="0" lvl="0" indent="0" algn="ctr" defTabSz="685800" eaLnBrk="1" fontAlgn="base" latinLnBrk="0" hangingPunct="1">
                  <a:lnSpc>
                    <a:spcPct val="100000"/>
                  </a:lnSpc>
                  <a:spcBef>
                    <a:spcPct val="0"/>
                  </a:spcBef>
                  <a:spcAft>
                    <a:spcPct val="0"/>
                  </a:spcAft>
                  <a:buClrTx/>
                  <a:buSzTx/>
                  <a:buFontTx/>
                  <a:buNone/>
                  <a:tabLst/>
                  <a:defRPr/>
                </a:pPr>
                <a:endParaRPr kumimoji="0" lang="fr-FR" sz="700" b="0" i="0" u="none" strike="noStrike" kern="0" cap="none" spc="0" normalizeH="0" baseline="0" noProof="0">
                  <a:ln>
                    <a:noFill/>
                  </a:ln>
                  <a:solidFill>
                    <a:srgbClr val="FFFFFF"/>
                  </a:solidFill>
                  <a:effectLst/>
                  <a:uLnTx/>
                  <a:uFillTx/>
                  <a:latin typeface="Times New Roman"/>
                  <a:ea typeface="+mn-ea"/>
                  <a:cs typeface="+mn-cs"/>
                </a:endParaRPr>
              </a:p>
            </p:txBody>
          </p:sp>
          <p:sp>
            <p:nvSpPr>
              <p:cNvPr id="2095" name="Ellipse 2094">
                <a:extLst>
                  <a:ext uri="{FF2B5EF4-FFF2-40B4-BE49-F238E27FC236}">
                    <a16:creationId xmlns:a16="http://schemas.microsoft.com/office/drawing/2014/main" id="{1599C508-322B-17F9-0ED0-DF35873AE111}"/>
                  </a:ext>
                </a:extLst>
              </p:cNvPr>
              <p:cNvSpPr/>
              <p:nvPr/>
            </p:nvSpPr>
            <p:spPr>
              <a:xfrm>
                <a:off x="7300822" y="3694671"/>
                <a:ext cx="448574" cy="1894703"/>
              </a:xfrm>
              <a:prstGeom prst="ellipse">
                <a:avLst/>
              </a:prstGeom>
              <a:solidFill>
                <a:srgbClr val="C00000"/>
              </a:solidFill>
              <a:ln w="12700" cap="flat" cmpd="sng" algn="ctr">
                <a:solidFill>
                  <a:srgbClr val="4472C4">
                    <a:shade val="50000"/>
                  </a:srgbClr>
                </a:solidFill>
                <a:prstDash val="solid"/>
                <a:miter lim="800000"/>
              </a:ln>
              <a:effectLst/>
            </p:spPr>
            <p:txBody>
              <a:bodyPr rtlCol="0" anchor="ctr"/>
              <a:lstStyle/>
              <a:p>
                <a:pPr marL="0" marR="0" lvl="0" indent="0" algn="ctr" defTabSz="685800" eaLnBrk="1" fontAlgn="base" latinLnBrk="0" hangingPunct="1">
                  <a:lnSpc>
                    <a:spcPct val="100000"/>
                  </a:lnSpc>
                  <a:spcBef>
                    <a:spcPct val="0"/>
                  </a:spcBef>
                  <a:spcAft>
                    <a:spcPct val="0"/>
                  </a:spcAft>
                  <a:buClrTx/>
                  <a:buSzTx/>
                  <a:buFontTx/>
                  <a:buNone/>
                  <a:tabLst/>
                  <a:defRPr/>
                </a:pPr>
                <a:endParaRPr kumimoji="0" lang="fr-FR" sz="700" b="0" i="0" u="none" strike="noStrike" kern="0" cap="none" spc="0" normalizeH="0" baseline="0" noProof="0">
                  <a:ln>
                    <a:noFill/>
                  </a:ln>
                  <a:solidFill>
                    <a:srgbClr val="FFFFFF"/>
                  </a:solidFill>
                  <a:effectLst/>
                  <a:uLnTx/>
                  <a:uFillTx/>
                  <a:latin typeface="Times New Roman"/>
                  <a:ea typeface="+mn-ea"/>
                  <a:cs typeface="+mn-cs"/>
                </a:endParaRPr>
              </a:p>
            </p:txBody>
          </p:sp>
          <p:sp>
            <p:nvSpPr>
              <p:cNvPr id="2096" name="Ellipse 2095">
                <a:extLst>
                  <a:ext uri="{FF2B5EF4-FFF2-40B4-BE49-F238E27FC236}">
                    <a16:creationId xmlns:a16="http://schemas.microsoft.com/office/drawing/2014/main" id="{334684B2-4E08-91A1-B33D-30746F092C17}"/>
                  </a:ext>
                </a:extLst>
              </p:cNvPr>
              <p:cNvSpPr/>
              <p:nvPr/>
            </p:nvSpPr>
            <p:spPr>
              <a:xfrm>
                <a:off x="8085826" y="3694671"/>
                <a:ext cx="448574" cy="1894703"/>
              </a:xfrm>
              <a:prstGeom prst="ellipse">
                <a:avLst/>
              </a:prstGeom>
              <a:solidFill>
                <a:srgbClr val="C00000"/>
              </a:solidFill>
              <a:ln w="12700" cap="flat" cmpd="sng" algn="ctr">
                <a:solidFill>
                  <a:srgbClr val="4472C4">
                    <a:shade val="50000"/>
                  </a:srgbClr>
                </a:solidFill>
                <a:prstDash val="solid"/>
                <a:miter lim="800000"/>
              </a:ln>
              <a:effectLst/>
            </p:spPr>
            <p:txBody>
              <a:bodyPr rtlCol="0" anchor="ctr"/>
              <a:lstStyle/>
              <a:p>
                <a:pPr marL="0" marR="0" lvl="0" indent="0" algn="ctr" defTabSz="685800" eaLnBrk="1" fontAlgn="base" latinLnBrk="0" hangingPunct="1">
                  <a:lnSpc>
                    <a:spcPct val="100000"/>
                  </a:lnSpc>
                  <a:spcBef>
                    <a:spcPct val="0"/>
                  </a:spcBef>
                  <a:spcAft>
                    <a:spcPct val="0"/>
                  </a:spcAft>
                  <a:buClrTx/>
                  <a:buSzTx/>
                  <a:buFontTx/>
                  <a:buNone/>
                  <a:tabLst/>
                  <a:defRPr/>
                </a:pPr>
                <a:endParaRPr kumimoji="0" lang="fr-FR" sz="700" b="0" i="0" u="none" strike="noStrike" kern="0" cap="none" spc="0" normalizeH="0" baseline="0" noProof="0">
                  <a:ln>
                    <a:noFill/>
                  </a:ln>
                  <a:solidFill>
                    <a:srgbClr val="FFFFFF"/>
                  </a:solidFill>
                  <a:effectLst/>
                  <a:uLnTx/>
                  <a:uFillTx/>
                  <a:latin typeface="Times New Roman"/>
                  <a:ea typeface="+mn-ea"/>
                  <a:cs typeface="+mn-cs"/>
                </a:endParaRPr>
              </a:p>
            </p:txBody>
          </p:sp>
          <p:cxnSp>
            <p:nvCxnSpPr>
              <p:cNvPr id="2097" name="Connecteur droit 2096">
                <a:extLst>
                  <a:ext uri="{FF2B5EF4-FFF2-40B4-BE49-F238E27FC236}">
                    <a16:creationId xmlns:a16="http://schemas.microsoft.com/office/drawing/2014/main" id="{CC609A80-4416-F583-64DC-92C7D3CD2F91}"/>
                  </a:ext>
                </a:extLst>
              </p:cNvPr>
              <p:cNvCxnSpPr/>
              <p:nvPr/>
            </p:nvCxnSpPr>
            <p:spPr>
              <a:xfrm flipV="1">
                <a:off x="7628773" y="3379694"/>
                <a:ext cx="288835" cy="358588"/>
              </a:xfrm>
              <a:prstGeom prst="line">
                <a:avLst/>
              </a:prstGeom>
              <a:noFill/>
              <a:ln w="12700" cap="flat" cmpd="sng" algn="ctr">
                <a:solidFill>
                  <a:sysClr val="windowText" lastClr="000000"/>
                </a:solidFill>
                <a:prstDash val="solid"/>
                <a:miter lim="800000"/>
              </a:ln>
              <a:effectLst/>
            </p:spPr>
          </p:cxnSp>
          <p:cxnSp>
            <p:nvCxnSpPr>
              <p:cNvPr id="2098" name="Connecteur droit 2097">
                <a:extLst>
                  <a:ext uri="{FF2B5EF4-FFF2-40B4-BE49-F238E27FC236}">
                    <a16:creationId xmlns:a16="http://schemas.microsoft.com/office/drawing/2014/main" id="{B28D2EF4-5969-B9DD-975E-A07DA96391BE}"/>
                  </a:ext>
                </a:extLst>
              </p:cNvPr>
              <p:cNvCxnSpPr/>
              <p:nvPr/>
            </p:nvCxnSpPr>
            <p:spPr>
              <a:xfrm flipH="1" flipV="1">
                <a:off x="7886149" y="3379694"/>
                <a:ext cx="288835" cy="358588"/>
              </a:xfrm>
              <a:prstGeom prst="line">
                <a:avLst/>
              </a:prstGeom>
              <a:noFill/>
              <a:ln w="12700" cap="flat" cmpd="sng" algn="ctr">
                <a:solidFill>
                  <a:sysClr val="windowText" lastClr="000000"/>
                </a:solidFill>
                <a:prstDash val="solid"/>
                <a:miter lim="800000"/>
              </a:ln>
              <a:effectLst/>
            </p:spPr>
          </p:cxnSp>
          <p:cxnSp>
            <p:nvCxnSpPr>
              <p:cNvPr id="2099" name="Connecteur droit 2098">
                <a:extLst>
                  <a:ext uri="{FF2B5EF4-FFF2-40B4-BE49-F238E27FC236}">
                    <a16:creationId xmlns:a16="http://schemas.microsoft.com/office/drawing/2014/main" id="{C5532212-14C2-9D43-0524-A9D7B44D01B1}"/>
                  </a:ext>
                </a:extLst>
              </p:cNvPr>
              <p:cNvCxnSpPr/>
              <p:nvPr/>
            </p:nvCxnSpPr>
            <p:spPr>
              <a:xfrm flipV="1">
                <a:off x="7637252" y="5650753"/>
                <a:ext cx="168215" cy="418353"/>
              </a:xfrm>
              <a:prstGeom prst="line">
                <a:avLst/>
              </a:prstGeom>
              <a:noFill/>
              <a:ln w="12700" cap="flat" cmpd="sng" algn="ctr">
                <a:solidFill>
                  <a:sysClr val="windowText" lastClr="000000"/>
                </a:solidFill>
                <a:prstDash val="solid"/>
                <a:miter lim="800000"/>
              </a:ln>
              <a:effectLst/>
            </p:spPr>
          </p:cxnSp>
          <p:cxnSp>
            <p:nvCxnSpPr>
              <p:cNvPr id="2100" name="Connecteur droit 2099">
                <a:extLst>
                  <a:ext uri="{FF2B5EF4-FFF2-40B4-BE49-F238E27FC236}">
                    <a16:creationId xmlns:a16="http://schemas.microsoft.com/office/drawing/2014/main" id="{0E2CFC21-EC11-05E1-269E-C4BCE9050713}"/>
                  </a:ext>
                </a:extLst>
              </p:cNvPr>
              <p:cNvCxnSpPr/>
              <p:nvPr/>
            </p:nvCxnSpPr>
            <p:spPr>
              <a:xfrm flipH="1" flipV="1">
                <a:off x="8085826" y="5650753"/>
                <a:ext cx="97638" cy="418353"/>
              </a:xfrm>
              <a:prstGeom prst="line">
                <a:avLst/>
              </a:prstGeom>
              <a:noFill/>
              <a:ln w="12700" cap="flat" cmpd="sng" algn="ctr">
                <a:solidFill>
                  <a:sysClr val="windowText" lastClr="000000"/>
                </a:solidFill>
                <a:prstDash val="solid"/>
                <a:miter lim="800000"/>
              </a:ln>
              <a:effectLst/>
            </p:spPr>
          </p:cxnSp>
        </p:grpSp>
        <p:sp>
          <p:nvSpPr>
            <p:cNvPr id="2063" name="Organigramme : Fusion 2062">
              <a:extLst>
                <a:ext uri="{FF2B5EF4-FFF2-40B4-BE49-F238E27FC236}">
                  <a16:creationId xmlns:a16="http://schemas.microsoft.com/office/drawing/2014/main" id="{CA228781-ABAD-25CD-78F9-D4BB71FA94A1}"/>
                </a:ext>
              </a:extLst>
            </p:cNvPr>
            <p:cNvSpPr/>
            <p:nvPr/>
          </p:nvSpPr>
          <p:spPr>
            <a:xfrm flipV="1">
              <a:off x="9142921" y="4604120"/>
              <a:ext cx="304800" cy="990600"/>
            </a:xfrm>
            <a:prstGeom prst="flowChartMerge">
              <a:avLst/>
            </a:prstGeom>
            <a:solidFill>
              <a:srgbClr val="FF0000"/>
            </a:solidFill>
            <a:ln w="12700" cap="flat" cmpd="sng" algn="ctr">
              <a:solidFill>
                <a:srgbClr val="4472C4">
                  <a:shade val="50000"/>
                </a:srgbClr>
              </a:solidFill>
              <a:prstDash val="solid"/>
              <a:miter lim="800000"/>
            </a:ln>
            <a:effectLst/>
          </p:spPr>
          <p:txBody>
            <a:bodyPr rtlCol="0" anchor="ctr"/>
            <a:lstStyle/>
            <a:p>
              <a:pPr marL="0" marR="0" lvl="0" indent="0" algn="ctr" defTabSz="685800" eaLnBrk="1" fontAlgn="base" latinLnBrk="0" hangingPunct="1">
                <a:lnSpc>
                  <a:spcPct val="100000"/>
                </a:lnSpc>
                <a:spcBef>
                  <a:spcPct val="0"/>
                </a:spcBef>
                <a:spcAft>
                  <a:spcPct val="0"/>
                </a:spcAft>
                <a:buClrTx/>
                <a:buSzTx/>
                <a:buFontTx/>
                <a:buNone/>
                <a:tabLst/>
                <a:defRPr/>
              </a:pPr>
              <a:endParaRPr kumimoji="0" lang="fr-FR" sz="700" b="0" i="0" u="none" strike="noStrike" kern="0" cap="none" spc="0" normalizeH="0" baseline="0" noProof="0">
                <a:ln>
                  <a:noFill/>
                </a:ln>
                <a:solidFill>
                  <a:srgbClr val="FFFFFF"/>
                </a:solidFill>
                <a:effectLst/>
                <a:uLnTx/>
                <a:uFillTx/>
                <a:latin typeface="Times New Roman"/>
                <a:ea typeface="+mn-ea"/>
                <a:cs typeface="+mn-cs"/>
              </a:endParaRPr>
            </a:p>
          </p:txBody>
        </p:sp>
        <p:sp>
          <p:nvSpPr>
            <p:cNvPr id="2064" name="Organigramme : Fusion 2063">
              <a:extLst>
                <a:ext uri="{FF2B5EF4-FFF2-40B4-BE49-F238E27FC236}">
                  <a16:creationId xmlns:a16="http://schemas.microsoft.com/office/drawing/2014/main" id="{10FB0127-EC11-3C45-B11E-A7734D2AF797}"/>
                </a:ext>
              </a:extLst>
            </p:cNvPr>
            <p:cNvSpPr/>
            <p:nvPr/>
          </p:nvSpPr>
          <p:spPr>
            <a:xfrm flipV="1">
              <a:off x="9066721" y="1392632"/>
              <a:ext cx="381000" cy="3200401"/>
            </a:xfrm>
            <a:prstGeom prst="flowChartMerge">
              <a:avLst/>
            </a:prstGeom>
            <a:solidFill>
              <a:srgbClr val="FF0000"/>
            </a:solidFill>
            <a:ln w="12700" cap="flat" cmpd="sng" algn="ctr">
              <a:solidFill>
                <a:srgbClr val="4472C4">
                  <a:shade val="50000"/>
                </a:srgbClr>
              </a:solidFill>
              <a:prstDash val="solid"/>
              <a:miter lim="800000"/>
            </a:ln>
            <a:effectLst/>
          </p:spPr>
          <p:txBody>
            <a:bodyPr rtlCol="0" anchor="ctr"/>
            <a:lstStyle/>
            <a:p>
              <a:pPr marL="0" marR="0" lvl="0" indent="0" algn="ctr" defTabSz="685800" eaLnBrk="1" fontAlgn="base" latinLnBrk="0" hangingPunct="1">
                <a:lnSpc>
                  <a:spcPct val="100000"/>
                </a:lnSpc>
                <a:spcBef>
                  <a:spcPct val="0"/>
                </a:spcBef>
                <a:spcAft>
                  <a:spcPct val="0"/>
                </a:spcAft>
                <a:buClrTx/>
                <a:buSzTx/>
                <a:buFontTx/>
                <a:buNone/>
                <a:tabLst/>
                <a:defRPr/>
              </a:pPr>
              <a:endParaRPr kumimoji="0" lang="fr-FR" sz="700" b="0" i="0" u="none" strike="noStrike" kern="0" cap="none" spc="0" normalizeH="0" baseline="0" noProof="0">
                <a:ln>
                  <a:noFill/>
                </a:ln>
                <a:solidFill>
                  <a:srgbClr val="FFFFFF"/>
                </a:solidFill>
                <a:effectLst/>
                <a:uLnTx/>
                <a:uFillTx/>
                <a:latin typeface="Times New Roman"/>
                <a:ea typeface="+mn-ea"/>
                <a:cs typeface="+mn-cs"/>
              </a:endParaRPr>
            </a:p>
          </p:txBody>
        </p:sp>
        <p:sp>
          <p:nvSpPr>
            <p:cNvPr id="2065" name="Organigramme : Fusion 2064">
              <a:extLst>
                <a:ext uri="{FF2B5EF4-FFF2-40B4-BE49-F238E27FC236}">
                  <a16:creationId xmlns:a16="http://schemas.microsoft.com/office/drawing/2014/main" id="{E51ADD4E-E01A-57D6-AAC1-C87703159951}"/>
                </a:ext>
              </a:extLst>
            </p:cNvPr>
            <p:cNvSpPr/>
            <p:nvPr/>
          </p:nvSpPr>
          <p:spPr>
            <a:xfrm flipV="1">
              <a:off x="10819321" y="2546720"/>
              <a:ext cx="304800" cy="3048001"/>
            </a:xfrm>
            <a:prstGeom prst="flowChartMerge">
              <a:avLst/>
            </a:prstGeom>
            <a:solidFill>
              <a:srgbClr val="FF0000"/>
            </a:solidFill>
            <a:ln w="12700" cap="flat" cmpd="sng" algn="ctr">
              <a:solidFill>
                <a:srgbClr val="4472C4">
                  <a:shade val="50000"/>
                </a:srgbClr>
              </a:solidFill>
              <a:prstDash val="solid"/>
              <a:miter lim="800000"/>
            </a:ln>
            <a:effectLst/>
          </p:spPr>
          <p:txBody>
            <a:bodyPr rtlCol="0" anchor="ctr"/>
            <a:lstStyle/>
            <a:p>
              <a:pPr marL="0" marR="0" lvl="0" indent="0" algn="ctr" defTabSz="685800" eaLnBrk="1" fontAlgn="base" latinLnBrk="0" hangingPunct="1">
                <a:lnSpc>
                  <a:spcPct val="100000"/>
                </a:lnSpc>
                <a:spcBef>
                  <a:spcPct val="0"/>
                </a:spcBef>
                <a:spcAft>
                  <a:spcPct val="0"/>
                </a:spcAft>
                <a:buClrTx/>
                <a:buSzTx/>
                <a:buFontTx/>
                <a:buNone/>
                <a:tabLst/>
                <a:defRPr/>
              </a:pPr>
              <a:endParaRPr kumimoji="0" lang="fr-FR" sz="700" b="0" i="0" u="none" strike="noStrike" kern="0" cap="none" spc="0" normalizeH="0" baseline="0" noProof="0">
                <a:ln>
                  <a:noFill/>
                </a:ln>
                <a:solidFill>
                  <a:srgbClr val="FFFFFF"/>
                </a:solidFill>
                <a:effectLst/>
                <a:uLnTx/>
                <a:uFillTx/>
                <a:latin typeface="Times New Roman"/>
                <a:ea typeface="+mn-ea"/>
                <a:cs typeface="+mn-cs"/>
              </a:endParaRPr>
            </a:p>
          </p:txBody>
        </p:sp>
        <p:sp>
          <p:nvSpPr>
            <p:cNvPr id="2066" name="Organigramme : Fusion 2065">
              <a:extLst>
                <a:ext uri="{FF2B5EF4-FFF2-40B4-BE49-F238E27FC236}">
                  <a16:creationId xmlns:a16="http://schemas.microsoft.com/office/drawing/2014/main" id="{D9643559-3876-57DA-2758-7777A5EB4B48}"/>
                </a:ext>
              </a:extLst>
            </p:cNvPr>
            <p:cNvSpPr/>
            <p:nvPr/>
          </p:nvSpPr>
          <p:spPr>
            <a:xfrm flipV="1">
              <a:off x="10819321" y="1362653"/>
              <a:ext cx="381000" cy="1066800"/>
            </a:xfrm>
            <a:prstGeom prst="flowChartMerge">
              <a:avLst/>
            </a:prstGeom>
            <a:solidFill>
              <a:srgbClr val="FF0000"/>
            </a:solidFill>
            <a:ln w="12700" cap="flat" cmpd="sng" algn="ctr">
              <a:solidFill>
                <a:srgbClr val="4472C4">
                  <a:shade val="50000"/>
                </a:srgbClr>
              </a:solidFill>
              <a:prstDash val="solid"/>
              <a:miter lim="800000"/>
            </a:ln>
            <a:effectLst/>
          </p:spPr>
          <p:txBody>
            <a:bodyPr rtlCol="0" anchor="ctr"/>
            <a:lstStyle/>
            <a:p>
              <a:pPr marL="0" marR="0" lvl="0" indent="0" algn="ctr" defTabSz="685800" eaLnBrk="1" fontAlgn="base" latinLnBrk="0" hangingPunct="1">
                <a:lnSpc>
                  <a:spcPct val="100000"/>
                </a:lnSpc>
                <a:spcBef>
                  <a:spcPct val="0"/>
                </a:spcBef>
                <a:spcAft>
                  <a:spcPct val="0"/>
                </a:spcAft>
                <a:buClrTx/>
                <a:buSzTx/>
                <a:buFontTx/>
                <a:buNone/>
                <a:tabLst/>
                <a:defRPr/>
              </a:pPr>
              <a:endParaRPr kumimoji="0" lang="fr-FR" sz="700" b="0" i="0" u="none" strike="noStrike" kern="0" cap="none" spc="0" normalizeH="0" baseline="0" noProof="0">
                <a:ln>
                  <a:noFill/>
                </a:ln>
                <a:solidFill>
                  <a:srgbClr val="FFFFFF"/>
                </a:solidFill>
                <a:effectLst/>
                <a:uLnTx/>
                <a:uFillTx/>
                <a:latin typeface="Times New Roman"/>
                <a:ea typeface="+mn-ea"/>
                <a:cs typeface="+mn-cs"/>
              </a:endParaRPr>
            </a:p>
          </p:txBody>
        </p:sp>
        <p:cxnSp>
          <p:nvCxnSpPr>
            <p:cNvPr id="2067" name="Connecteur droit avec flèche 2066">
              <a:extLst>
                <a:ext uri="{FF2B5EF4-FFF2-40B4-BE49-F238E27FC236}">
                  <a16:creationId xmlns:a16="http://schemas.microsoft.com/office/drawing/2014/main" id="{E4E46633-78DE-C823-2ECB-377DEEC252F1}"/>
                </a:ext>
              </a:extLst>
            </p:cNvPr>
            <p:cNvCxnSpPr/>
            <p:nvPr/>
          </p:nvCxnSpPr>
          <p:spPr>
            <a:xfrm>
              <a:off x="8660685" y="4623013"/>
              <a:ext cx="1168037" cy="0"/>
            </a:xfrm>
            <a:prstGeom prst="straightConnector1">
              <a:avLst/>
            </a:prstGeom>
            <a:noFill/>
            <a:ln w="12700" cap="flat" cmpd="sng" algn="ctr">
              <a:solidFill>
                <a:sysClr val="windowText" lastClr="000000"/>
              </a:solidFill>
              <a:prstDash val="solid"/>
              <a:miter lim="800000"/>
              <a:headEnd type="arrow"/>
              <a:tailEnd type="arrow"/>
            </a:ln>
            <a:effectLst/>
          </p:spPr>
        </p:cxnSp>
        <p:cxnSp>
          <p:nvCxnSpPr>
            <p:cNvPr id="2068" name="Connecteur droit avec flèche 2067">
              <a:extLst>
                <a:ext uri="{FF2B5EF4-FFF2-40B4-BE49-F238E27FC236}">
                  <a16:creationId xmlns:a16="http://schemas.microsoft.com/office/drawing/2014/main" id="{4F318917-B1A6-47BA-E5A1-4ADC362F5928}"/>
                </a:ext>
              </a:extLst>
            </p:cNvPr>
            <p:cNvCxnSpPr/>
            <p:nvPr/>
          </p:nvCxnSpPr>
          <p:spPr>
            <a:xfrm>
              <a:off x="10337085" y="2459433"/>
              <a:ext cx="1168037" cy="0"/>
            </a:xfrm>
            <a:prstGeom prst="straightConnector1">
              <a:avLst/>
            </a:prstGeom>
            <a:noFill/>
            <a:ln w="12700" cap="flat" cmpd="sng" algn="ctr">
              <a:solidFill>
                <a:sysClr val="windowText" lastClr="000000"/>
              </a:solidFill>
              <a:prstDash val="solid"/>
              <a:miter lim="800000"/>
              <a:headEnd type="arrow"/>
              <a:tailEnd type="arrow"/>
            </a:ln>
            <a:effectLst/>
          </p:spPr>
        </p:cxnSp>
        <p:sp>
          <p:nvSpPr>
            <p:cNvPr id="2069" name="ZoneTexte 2068">
              <a:extLst>
                <a:ext uri="{FF2B5EF4-FFF2-40B4-BE49-F238E27FC236}">
                  <a16:creationId xmlns:a16="http://schemas.microsoft.com/office/drawing/2014/main" id="{7B82F1EE-F353-0CD0-0624-ACF923203CC1}"/>
                </a:ext>
              </a:extLst>
            </p:cNvPr>
            <p:cNvSpPr txBox="1"/>
            <p:nvPr/>
          </p:nvSpPr>
          <p:spPr>
            <a:xfrm>
              <a:off x="11124121" y="4908921"/>
              <a:ext cx="1600200" cy="485241"/>
            </a:xfrm>
            <a:prstGeom prst="rect">
              <a:avLst/>
            </a:prstGeom>
            <a:noFill/>
            <a:ln w="12700">
              <a:solidFill>
                <a:schemeClr val="tx1"/>
              </a:solidFill>
            </a:ln>
          </p:spPr>
          <p:txBody>
            <a:bodyPr wrap="square" rtlCol="0">
              <a:spAutoFit/>
            </a:bodyPr>
            <a:lstStyle/>
            <a:p>
              <a:pPr marL="0" marR="0" lvl="0" indent="0" defTabSz="685800" eaLnBrk="1" fontAlgn="base" latinLnBrk="0" hangingPunct="1">
                <a:lnSpc>
                  <a:spcPct val="100000"/>
                </a:lnSpc>
                <a:spcBef>
                  <a:spcPct val="0"/>
                </a:spcBef>
                <a:spcAft>
                  <a:spcPct val="0"/>
                </a:spcAft>
                <a:buClrTx/>
                <a:buSzTx/>
                <a:buFontTx/>
                <a:buNone/>
                <a:tabLst/>
                <a:defRPr/>
              </a:pPr>
              <a:r>
                <a:rPr kumimoji="0" lang="fr-FR" sz="500" b="1" i="0" u="none" strike="noStrike" kern="0" cap="none" spc="0" normalizeH="0" baseline="0" noProof="0" dirty="0">
                  <a:ln>
                    <a:noFill/>
                  </a:ln>
                  <a:solidFill>
                    <a:srgbClr val="000000"/>
                  </a:solidFill>
                  <a:effectLst/>
                  <a:uLnTx/>
                  <a:uFillTx/>
                  <a:latin typeface="Times New Roman" panose="02020603050405020304" pitchFamily="18" charset="0"/>
                </a:rPr>
                <a:t>Diastole</a:t>
              </a:r>
            </a:p>
          </p:txBody>
        </p:sp>
        <p:sp>
          <p:nvSpPr>
            <p:cNvPr id="2070" name="ZoneTexte 2069">
              <a:extLst>
                <a:ext uri="{FF2B5EF4-FFF2-40B4-BE49-F238E27FC236}">
                  <a16:creationId xmlns:a16="http://schemas.microsoft.com/office/drawing/2014/main" id="{D16A3381-A1FB-AF15-FE83-149B2D5008BF}"/>
                </a:ext>
              </a:extLst>
            </p:cNvPr>
            <p:cNvSpPr txBox="1"/>
            <p:nvPr/>
          </p:nvSpPr>
          <p:spPr>
            <a:xfrm>
              <a:off x="9295322" y="4908921"/>
              <a:ext cx="1600200" cy="485241"/>
            </a:xfrm>
            <a:prstGeom prst="rect">
              <a:avLst/>
            </a:prstGeom>
            <a:noFill/>
            <a:ln w="12700">
              <a:solidFill>
                <a:schemeClr val="tx1"/>
              </a:solidFill>
            </a:ln>
          </p:spPr>
          <p:txBody>
            <a:bodyPr wrap="square" rtlCol="0">
              <a:spAutoFit/>
            </a:bodyPr>
            <a:lstStyle/>
            <a:p>
              <a:pPr marL="0" marR="0" lvl="0" indent="0" defTabSz="685800" eaLnBrk="1" fontAlgn="base" latinLnBrk="0" hangingPunct="1">
                <a:lnSpc>
                  <a:spcPct val="100000"/>
                </a:lnSpc>
                <a:spcBef>
                  <a:spcPct val="0"/>
                </a:spcBef>
                <a:spcAft>
                  <a:spcPct val="0"/>
                </a:spcAft>
                <a:buClrTx/>
                <a:buSzTx/>
                <a:buFontTx/>
                <a:buNone/>
                <a:tabLst/>
                <a:defRPr/>
              </a:pPr>
              <a:r>
                <a:rPr kumimoji="0" lang="fr-FR" sz="500" b="1" i="0" u="none" strike="noStrike" kern="0" cap="none" spc="0" normalizeH="0" baseline="0" noProof="0" dirty="0">
                  <a:ln>
                    <a:noFill/>
                  </a:ln>
                  <a:solidFill>
                    <a:srgbClr val="000000"/>
                  </a:solidFill>
                  <a:effectLst/>
                  <a:uLnTx/>
                  <a:uFillTx/>
                  <a:latin typeface="Times New Roman" panose="02020603050405020304" pitchFamily="18" charset="0"/>
                </a:rPr>
                <a:t>Systole</a:t>
              </a:r>
            </a:p>
          </p:txBody>
        </p:sp>
        <p:grpSp>
          <p:nvGrpSpPr>
            <p:cNvPr id="2071" name="Groupe 2070">
              <a:extLst>
                <a:ext uri="{FF2B5EF4-FFF2-40B4-BE49-F238E27FC236}">
                  <a16:creationId xmlns:a16="http://schemas.microsoft.com/office/drawing/2014/main" id="{F48FE532-24BC-0E2E-DE92-07CFA5ACD8C9}"/>
                </a:ext>
              </a:extLst>
            </p:cNvPr>
            <p:cNvGrpSpPr/>
            <p:nvPr/>
          </p:nvGrpSpPr>
          <p:grpSpPr>
            <a:xfrm>
              <a:off x="7528343" y="1926033"/>
              <a:ext cx="1233578" cy="3048000"/>
              <a:chOff x="3719422" y="3200400"/>
              <a:chExt cx="1233578" cy="3048000"/>
            </a:xfrm>
          </p:grpSpPr>
          <p:sp>
            <p:nvSpPr>
              <p:cNvPr id="2091" name="Rectangle 2090">
                <a:extLst>
                  <a:ext uri="{FF2B5EF4-FFF2-40B4-BE49-F238E27FC236}">
                    <a16:creationId xmlns:a16="http://schemas.microsoft.com/office/drawing/2014/main" id="{6EEDFA3F-69E3-5EAF-C24A-DAF4C468E37C}"/>
                  </a:ext>
                </a:extLst>
              </p:cNvPr>
              <p:cNvSpPr/>
              <p:nvPr/>
            </p:nvSpPr>
            <p:spPr>
              <a:xfrm>
                <a:off x="4071872" y="3200400"/>
                <a:ext cx="528676" cy="3048000"/>
              </a:xfrm>
              <a:prstGeom prst="rect">
                <a:avLst/>
              </a:prstGeom>
              <a:solidFill>
                <a:srgbClr val="00B0F0"/>
              </a:solidFill>
              <a:ln w="12700" cap="flat" cmpd="sng" algn="ctr">
                <a:solidFill>
                  <a:srgbClr val="4472C4">
                    <a:shade val="50000"/>
                  </a:srgbClr>
                </a:solidFill>
                <a:prstDash val="solid"/>
                <a:miter lim="800000"/>
              </a:ln>
              <a:effectLst/>
            </p:spPr>
            <p:txBody>
              <a:bodyPr rtlCol="0" anchor="ctr"/>
              <a:lstStyle/>
              <a:p>
                <a:pPr marL="0" marR="0" lvl="0" indent="0" algn="ctr" defTabSz="685800" eaLnBrk="1" fontAlgn="base" latinLnBrk="0" hangingPunct="1">
                  <a:lnSpc>
                    <a:spcPct val="100000"/>
                  </a:lnSpc>
                  <a:spcBef>
                    <a:spcPct val="0"/>
                  </a:spcBef>
                  <a:spcAft>
                    <a:spcPct val="0"/>
                  </a:spcAft>
                  <a:buClrTx/>
                  <a:buSzTx/>
                  <a:buFontTx/>
                  <a:buNone/>
                  <a:tabLst/>
                  <a:defRPr/>
                </a:pPr>
                <a:endParaRPr kumimoji="0" lang="fr-FR" sz="700" b="0" i="0" u="none" strike="noStrike" kern="0" cap="none" spc="0" normalizeH="0" baseline="0" noProof="0">
                  <a:ln>
                    <a:noFill/>
                  </a:ln>
                  <a:solidFill>
                    <a:srgbClr val="FFFFFF"/>
                  </a:solidFill>
                  <a:effectLst/>
                  <a:uLnTx/>
                  <a:uFillTx/>
                  <a:latin typeface="Times New Roman"/>
                  <a:ea typeface="+mn-ea"/>
                  <a:cs typeface="+mn-cs"/>
                </a:endParaRPr>
              </a:p>
            </p:txBody>
          </p:sp>
          <p:sp>
            <p:nvSpPr>
              <p:cNvPr id="2092" name="Ellipse 2091">
                <a:extLst>
                  <a:ext uri="{FF2B5EF4-FFF2-40B4-BE49-F238E27FC236}">
                    <a16:creationId xmlns:a16="http://schemas.microsoft.com/office/drawing/2014/main" id="{FCC666C1-00B9-EBC6-855F-728405B09962}"/>
                  </a:ext>
                </a:extLst>
              </p:cNvPr>
              <p:cNvSpPr/>
              <p:nvPr/>
            </p:nvSpPr>
            <p:spPr>
              <a:xfrm>
                <a:off x="3719422" y="3694671"/>
                <a:ext cx="448574" cy="1894703"/>
              </a:xfrm>
              <a:prstGeom prst="ellipse">
                <a:avLst/>
              </a:prstGeom>
              <a:solidFill>
                <a:srgbClr val="C00000"/>
              </a:solidFill>
              <a:ln w="12700" cap="flat" cmpd="sng" algn="ctr">
                <a:solidFill>
                  <a:srgbClr val="4472C4">
                    <a:shade val="50000"/>
                  </a:srgbClr>
                </a:solidFill>
                <a:prstDash val="solid"/>
                <a:miter lim="800000"/>
              </a:ln>
              <a:effectLst/>
            </p:spPr>
            <p:txBody>
              <a:bodyPr rtlCol="0" anchor="ctr"/>
              <a:lstStyle/>
              <a:p>
                <a:pPr marL="0" marR="0" lvl="0" indent="0" algn="ctr" defTabSz="685800" eaLnBrk="1" fontAlgn="base" latinLnBrk="0" hangingPunct="1">
                  <a:lnSpc>
                    <a:spcPct val="100000"/>
                  </a:lnSpc>
                  <a:spcBef>
                    <a:spcPct val="0"/>
                  </a:spcBef>
                  <a:spcAft>
                    <a:spcPct val="0"/>
                  </a:spcAft>
                  <a:buClrTx/>
                  <a:buSzTx/>
                  <a:buFontTx/>
                  <a:buNone/>
                  <a:tabLst/>
                  <a:defRPr/>
                </a:pPr>
                <a:endParaRPr kumimoji="0" lang="fr-FR" sz="700" b="0" i="0" u="none" strike="noStrike" kern="0" cap="none" spc="0" normalizeH="0" baseline="0" noProof="0">
                  <a:ln>
                    <a:noFill/>
                  </a:ln>
                  <a:solidFill>
                    <a:srgbClr val="FFFFFF"/>
                  </a:solidFill>
                  <a:effectLst/>
                  <a:uLnTx/>
                  <a:uFillTx/>
                  <a:latin typeface="Times New Roman"/>
                  <a:ea typeface="+mn-ea"/>
                  <a:cs typeface="+mn-cs"/>
                </a:endParaRPr>
              </a:p>
            </p:txBody>
          </p:sp>
          <p:sp>
            <p:nvSpPr>
              <p:cNvPr id="2093" name="Ellipse 2092">
                <a:extLst>
                  <a:ext uri="{FF2B5EF4-FFF2-40B4-BE49-F238E27FC236}">
                    <a16:creationId xmlns:a16="http://schemas.microsoft.com/office/drawing/2014/main" id="{63EA2909-AEFC-4E0F-12FA-8E7FB2043587}"/>
                  </a:ext>
                </a:extLst>
              </p:cNvPr>
              <p:cNvSpPr/>
              <p:nvPr/>
            </p:nvSpPr>
            <p:spPr>
              <a:xfrm>
                <a:off x="4504426" y="3694671"/>
                <a:ext cx="448574" cy="1894703"/>
              </a:xfrm>
              <a:prstGeom prst="ellipse">
                <a:avLst/>
              </a:prstGeom>
              <a:solidFill>
                <a:srgbClr val="C00000"/>
              </a:solidFill>
              <a:ln w="12700" cap="flat" cmpd="sng" algn="ctr">
                <a:solidFill>
                  <a:srgbClr val="4472C4">
                    <a:shade val="50000"/>
                  </a:srgbClr>
                </a:solidFill>
                <a:prstDash val="solid"/>
                <a:miter lim="800000"/>
              </a:ln>
              <a:effectLst/>
            </p:spPr>
            <p:txBody>
              <a:bodyPr rtlCol="0" anchor="ctr"/>
              <a:lstStyle/>
              <a:p>
                <a:pPr marL="0" marR="0" lvl="0" indent="0" algn="ctr" defTabSz="685800" eaLnBrk="1" fontAlgn="base" latinLnBrk="0" hangingPunct="1">
                  <a:lnSpc>
                    <a:spcPct val="100000"/>
                  </a:lnSpc>
                  <a:spcBef>
                    <a:spcPct val="0"/>
                  </a:spcBef>
                  <a:spcAft>
                    <a:spcPct val="0"/>
                  </a:spcAft>
                  <a:buClrTx/>
                  <a:buSzTx/>
                  <a:buFontTx/>
                  <a:buNone/>
                  <a:tabLst/>
                  <a:defRPr/>
                </a:pPr>
                <a:endParaRPr kumimoji="0" lang="fr-FR" sz="700" b="0" i="0" u="none" strike="noStrike" kern="0" cap="none" spc="0" normalizeH="0" baseline="0" noProof="0">
                  <a:ln>
                    <a:noFill/>
                  </a:ln>
                  <a:solidFill>
                    <a:srgbClr val="FFFFFF"/>
                  </a:solidFill>
                  <a:effectLst/>
                  <a:uLnTx/>
                  <a:uFillTx/>
                  <a:latin typeface="Times New Roman"/>
                  <a:ea typeface="+mn-ea"/>
                  <a:cs typeface="+mn-cs"/>
                </a:endParaRPr>
              </a:p>
            </p:txBody>
          </p:sp>
        </p:grpSp>
        <p:grpSp>
          <p:nvGrpSpPr>
            <p:cNvPr id="2072" name="Groupe 2071">
              <a:extLst>
                <a:ext uri="{FF2B5EF4-FFF2-40B4-BE49-F238E27FC236}">
                  <a16:creationId xmlns:a16="http://schemas.microsoft.com/office/drawing/2014/main" id="{7C2C43AF-89F3-B650-2A01-7793C19F8530}"/>
                </a:ext>
              </a:extLst>
            </p:cNvPr>
            <p:cNvGrpSpPr/>
            <p:nvPr/>
          </p:nvGrpSpPr>
          <p:grpSpPr>
            <a:xfrm>
              <a:off x="7832624" y="1985225"/>
              <a:ext cx="554691" cy="2761696"/>
              <a:chOff x="4047373" y="3307410"/>
              <a:chExt cx="554691" cy="2761696"/>
            </a:xfrm>
          </p:grpSpPr>
          <p:cxnSp>
            <p:nvCxnSpPr>
              <p:cNvPr id="2087" name="Connecteur droit 2086">
                <a:extLst>
                  <a:ext uri="{FF2B5EF4-FFF2-40B4-BE49-F238E27FC236}">
                    <a16:creationId xmlns:a16="http://schemas.microsoft.com/office/drawing/2014/main" id="{D8DFE66D-E335-C580-9B02-77212171F5F2}"/>
                  </a:ext>
                </a:extLst>
              </p:cNvPr>
              <p:cNvCxnSpPr>
                <a:cxnSpLocks/>
              </p:cNvCxnSpPr>
              <p:nvPr/>
            </p:nvCxnSpPr>
            <p:spPr>
              <a:xfrm flipV="1">
                <a:off x="4047373" y="3307410"/>
                <a:ext cx="176694" cy="430872"/>
              </a:xfrm>
              <a:prstGeom prst="line">
                <a:avLst/>
              </a:prstGeom>
              <a:noFill/>
              <a:ln w="12700" cap="flat" cmpd="sng" algn="ctr">
                <a:solidFill>
                  <a:sysClr val="windowText" lastClr="000000"/>
                </a:solidFill>
                <a:prstDash val="solid"/>
                <a:miter lim="800000"/>
              </a:ln>
              <a:effectLst/>
            </p:spPr>
          </p:cxnSp>
          <p:cxnSp>
            <p:nvCxnSpPr>
              <p:cNvPr id="2088" name="Connecteur droit 2087">
                <a:extLst>
                  <a:ext uri="{FF2B5EF4-FFF2-40B4-BE49-F238E27FC236}">
                    <a16:creationId xmlns:a16="http://schemas.microsoft.com/office/drawing/2014/main" id="{3D06DC52-D6BB-35A0-02CA-1EE3BA8788E0}"/>
                  </a:ext>
                </a:extLst>
              </p:cNvPr>
              <p:cNvCxnSpPr>
                <a:cxnSpLocks/>
              </p:cNvCxnSpPr>
              <p:nvPr/>
            </p:nvCxnSpPr>
            <p:spPr>
              <a:xfrm flipH="1" flipV="1">
                <a:off x="4504426" y="3379694"/>
                <a:ext cx="89159" cy="358588"/>
              </a:xfrm>
              <a:prstGeom prst="line">
                <a:avLst/>
              </a:prstGeom>
              <a:noFill/>
              <a:ln w="12700" cap="flat" cmpd="sng" algn="ctr">
                <a:solidFill>
                  <a:sysClr val="windowText" lastClr="000000"/>
                </a:solidFill>
                <a:prstDash val="solid"/>
                <a:miter lim="800000"/>
              </a:ln>
              <a:effectLst/>
            </p:spPr>
          </p:cxnSp>
          <p:cxnSp>
            <p:nvCxnSpPr>
              <p:cNvPr id="2089" name="Connecteur droit 2088">
                <a:extLst>
                  <a:ext uri="{FF2B5EF4-FFF2-40B4-BE49-F238E27FC236}">
                    <a16:creationId xmlns:a16="http://schemas.microsoft.com/office/drawing/2014/main" id="{546B1DE4-B529-B5BA-C265-5EA426585721}"/>
                  </a:ext>
                </a:extLst>
              </p:cNvPr>
              <p:cNvCxnSpPr/>
              <p:nvPr/>
            </p:nvCxnSpPr>
            <p:spPr>
              <a:xfrm flipV="1">
                <a:off x="4055852" y="5650753"/>
                <a:ext cx="168215" cy="418353"/>
              </a:xfrm>
              <a:prstGeom prst="line">
                <a:avLst/>
              </a:prstGeom>
              <a:noFill/>
              <a:ln w="12700" cap="flat" cmpd="sng" algn="ctr">
                <a:solidFill>
                  <a:sysClr val="windowText" lastClr="000000"/>
                </a:solidFill>
                <a:prstDash val="solid"/>
                <a:miter lim="800000"/>
              </a:ln>
              <a:effectLst/>
            </p:spPr>
          </p:cxnSp>
          <p:cxnSp>
            <p:nvCxnSpPr>
              <p:cNvPr id="2090" name="Connecteur droit 2089">
                <a:extLst>
                  <a:ext uri="{FF2B5EF4-FFF2-40B4-BE49-F238E27FC236}">
                    <a16:creationId xmlns:a16="http://schemas.microsoft.com/office/drawing/2014/main" id="{334E7590-A0F1-3326-C0A5-A14117707112}"/>
                  </a:ext>
                </a:extLst>
              </p:cNvPr>
              <p:cNvCxnSpPr/>
              <p:nvPr/>
            </p:nvCxnSpPr>
            <p:spPr>
              <a:xfrm flipH="1" flipV="1">
                <a:off x="4504426" y="5650753"/>
                <a:ext cx="97638" cy="418353"/>
              </a:xfrm>
              <a:prstGeom prst="line">
                <a:avLst/>
              </a:prstGeom>
              <a:noFill/>
              <a:ln w="12700" cap="flat" cmpd="sng" algn="ctr">
                <a:solidFill>
                  <a:sysClr val="windowText" lastClr="000000"/>
                </a:solidFill>
                <a:prstDash val="solid"/>
                <a:miter lim="800000"/>
              </a:ln>
              <a:effectLst/>
            </p:spPr>
          </p:cxnSp>
        </p:grpSp>
        <p:sp>
          <p:nvSpPr>
            <p:cNvPr id="2073" name="ZoneTexte 2072">
              <a:extLst>
                <a:ext uri="{FF2B5EF4-FFF2-40B4-BE49-F238E27FC236}">
                  <a16:creationId xmlns:a16="http://schemas.microsoft.com/office/drawing/2014/main" id="{BE2A898E-EEEA-1616-5CDC-0F9D719BBA23}"/>
                </a:ext>
              </a:extLst>
            </p:cNvPr>
            <p:cNvSpPr txBox="1"/>
            <p:nvPr/>
          </p:nvSpPr>
          <p:spPr>
            <a:xfrm>
              <a:off x="7542722" y="4908921"/>
              <a:ext cx="1600200" cy="485241"/>
            </a:xfrm>
            <a:prstGeom prst="rect">
              <a:avLst/>
            </a:prstGeom>
            <a:noFill/>
            <a:ln w="12700">
              <a:solidFill>
                <a:schemeClr val="tx1"/>
              </a:solidFill>
            </a:ln>
          </p:spPr>
          <p:txBody>
            <a:bodyPr wrap="square" rtlCol="0">
              <a:spAutoFit/>
            </a:bodyPr>
            <a:lstStyle/>
            <a:p>
              <a:pPr marL="0" marR="0" lvl="0" indent="0" defTabSz="685800" eaLnBrk="1" fontAlgn="base" latinLnBrk="0" hangingPunct="1">
                <a:lnSpc>
                  <a:spcPct val="100000"/>
                </a:lnSpc>
                <a:spcBef>
                  <a:spcPct val="0"/>
                </a:spcBef>
                <a:spcAft>
                  <a:spcPct val="0"/>
                </a:spcAft>
                <a:buClrTx/>
                <a:buSzTx/>
                <a:buFontTx/>
                <a:buNone/>
                <a:tabLst/>
                <a:defRPr/>
              </a:pPr>
              <a:r>
                <a:rPr kumimoji="0" lang="fr-FR" sz="500" b="1" i="0" u="none" strike="noStrike" kern="0" cap="none" spc="0" normalizeH="0" baseline="0" noProof="0" dirty="0">
                  <a:ln>
                    <a:noFill/>
                  </a:ln>
                  <a:solidFill>
                    <a:srgbClr val="000000"/>
                  </a:solidFill>
                  <a:effectLst/>
                  <a:uLnTx/>
                  <a:uFillTx/>
                  <a:latin typeface="Times New Roman" panose="02020603050405020304" pitchFamily="18" charset="0"/>
                </a:rPr>
                <a:t>Repos</a:t>
              </a:r>
            </a:p>
          </p:txBody>
        </p:sp>
        <p:sp>
          <p:nvSpPr>
            <p:cNvPr id="2074" name="Organigramme : Fusion 2073">
              <a:extLst>
                <a:ext uri="{FF2B5EF4-FFF2-40B4-BE49-F238E27FC236}">
                  <a16:creationId xmlns:a16="http://schemas.microsoft.com/office/drawing/2014/main" id="{A4CC9EAD-841B-A0A0-D44E-506E8D6B2081}"/>
                </a:ext>
              </a:extLst>
            </p:cNvPr>
            <p:cNvSpPr/>
            <p:nvPr/>
          </p:nvSpPr>
          <p:spPr>
            <a:xfrm flipV="1">
              <a:off x="6933121" y="1403720"/>
              <a:ext cx="381000" cy="4191000"/>
            </a:xfrm>
            <a:prstGeom prst="flowChartMerge">
              <a:avLst/>
            </a:prstGeom>
            <a:solidFill>
              <a:srgbClr val="FF0000"/>
            </a:solidFill>
            <a:ln w="12700" cap="flat" cmpd="sng" algn="ctr">
              <a:solidFill>
                <a:srgbClr val="4472C4">
                  <a:shade val="50000"/>
                </a:srgbClr>
              </a:solidFill>
              <a:prstDash val="solid"/>
              <a:miter lim="800000"/>
            </a:ln>
            <a:effectLst/>
          </p:spPr>
          <p:txBody>
            <a:bodyPr rtlCol="0" anchor="ctr"/>
            <a:lstStyle/>
            <a:p>
              <a:pPr marL="0" marR="0" lvl="0" indent="0" algn="ctr" defTabSz="685800" eaLnBrk="1" fontAlgn="base" latinLnBrk="0" hangingPunct="1">
                <a:lnSpc>
                  <a:spcPct val="100000"/>
                </a:lnSpc>
                <a:spcBef>
                  <a:spcPct val="0"/>
                </a:spcBef>
                <a:spcAft>
                  <a:spcPct val="0"/>
                </a:spcAft>
                <a:buClrTx/>
                <a:buSzTx/>
                <a:buFontTx/>
                <a:buNone/>
                <a:tabLst/>
                <a:defRPr/>
              </a:pPr>
              <a:endParaRPr kumimoji="0" lang="fr-FR" sz="700" b="0" i="0" u="none" strike="noStrike" kern="0" cap="none" spc="0" normalizeH="0" baseline="0" noProof="0">
                <a:ln>
                  <a:noFill/>
                </a:ln>
                <a:solidFill>
                  <a:srgbClr val="FFFFFF"/>
                </a:solidFill>
                <a:effectLst/>
                <a:uLnTx/>
                <a:uFillTx/>
                <a:latin typeface="Times New Roman"/>
                <a:ea typeface="+mn-ea"/>
                <a:cs typeface="+mn-cs"/>
              </a:endParaRPr>
            </a:p>
          </p:txBody>
        </p:sp>
        <p:grpSp>
          <p:nvGrpSpPr>
            <p:cNvPr id="2075" name="Groupe 2074">
              <a:extLst>
                <a:ext uri="{FF2B5EF4-FFF2-40B4-BE49-F238E27FC236}">
                  <a16:creationId xmlns:a16="http://schemas.microsoft.com/office/drawing/2014/main" id="{F7783B1C-C79A-860C-D3AE-F79626C3DE71}"/>
                </a:ext>
              </a:extLst>
            </p:cNvPr>
            <p:cNvGrpSpPr/>
            <p:nvPr/>
          </p:nvGrpSpPr>
          <p:grpSpPr>
            <a:xfrm>
              <a:off x="9389033" y="1926033"/>
              <a:ext cx="1233578" cy="3048000"/>
              <a:chOff x="5580112" y="3200400"/>
              <a:chExt cx="1233578" cy="3048000"/>
            </a:xfrm>
          </p:grpSpPr>
          <p:sp>
            <p:nvSpPr>
              <p:cNvPr id="2084" name="Rectangle 2083">
                <a:extLst>
                  <a:ext uri="{FF2B5EF4-FFF2-40B4-BE49-F238E27FC236}">
                    <a16:creationId xmlns:a16="http://schemas.microsoft.com/office/drawing/2014/main" id="{1471A641-D06A-EBBD-F668-155BA6ABF9CD}"/>
                  </a:ext>
                </a:extLst>
              </p:cNvPr>
              <p:cNvSpPr/>
              <p:nvPr/>
            </p:nvSpPr>
            <p:spPr>
              <a:xfrm>
                <a:off x="5915050" y="3200400"/>
                <a:ext cx="528676" cy="3048000"/>
              </a:xfrm>
              <a:prstGeom prst="rect">
                <a:avLst/>
              </a:prstGeom>
              <a:solidFill>
                <a:srgbClr val="00B0F0"/>
              </a:solidFill>
              <a:ln w="12700" cap="flat" cmpd="sng" algn="ctr">
                <a:solidFill>
                  <a:srgbClr val="4472C4">
                    <a:shade val="50000"/>
                  </a:srgbClr>
                </a:solidFill>
                <a:prstDash val="solid"/>
                <a:miter lim="800000"/>
              </a:ln>
              <a:effectLst/>
            </p:spPr>
            <p:txBody>
              <a:bodyPr rtlCol="0" anchor="ctr"/>
              <a:lstStyle/>
              <a:p>
                <a:pPr marL="0" marR="0" lvl="0" indent="0" algn="ctr" defTabSz="685800" eaLnBrk="1" fontAlgn="base" latinLnBrk="0" hangingPunct="1">
                  <a:lnSpc>
                    <a:spcPct val="100000"/>
                  </a:lnSpc>
                  <a:spcBef>
                    <a:spcPct val="0"/>
                  </a:spcBef>
                  <a:spcAft>
                    <a:spcPct val="0"/>
                  </a:spcAft>
                  <a:buClrTx/>
                  <a:buSzTx/>
                  <a:buFontTx/>
                  <a:buNone/>
                  <a:tabLst/>
                  <a:defRPr/>
                </a:pPr>
                <a:endParaRPr kumimoji="0" lang="fr-FR" sz="700" b="0" i="0" u="none" strike="noStrike" kern="0" cap="none" spc="0" normalizeH="0" baseline="0" noProof="0">
                  <a:ln>
                    <a:noFill/>
                  </a:ln>
                  <a:solidFill>
                    <a:srgbClr val="FFFFFF"/>
                  </a:solidFill>
                  <a:effectLst/>
                  <a:uLnTx/>
                  <a:uFillTx/>
                  <a:latin typeface="Times New Roman"/>
                  <a:ea typeface="+mn-ea"/>
                  <a:cs typeface="+mn-cs"/>
                </a:endParaRPr>
              </a:p>
            </p:txBody>
          </p:sp>
          <p:sp>
            <p:nvSpPr>
              <p:cNvPr id="2085" name="Ellipse 2084">
                <a:extLst>
                  <a:ext uri="{FF2B5EF4-FFF2-40B4-BE49-F238E27FC236}">
                    <a16:creationId xmlns:a16="http://schemas.microsoft.com/office/drawing/2014/main" id="{9733B77C-35DD-C401-7DEF-13232F264B4F}"/>
                  </a:ext>
                </a:extLst>
              </p:cNvPr>
              <p:cNvSpPr/>
              <p:nvPr/>
            </p:nvSpPr>
            <p:spPr>
              <a:xfrm>
                <a:off x="5580112" y="3717032"/>
                <a:ext cx="448574" cy="1894703"/>
              </a:xfrm>
              <a:prstGeom prst="ellipse">
                <a:avLst/>
              </a:prstGeom>
              <a:solidFill>
                <a:srgbClr val="C00000"/>
              </a:solidFill>
              <a:ln w="12700" cap="flat" cmpd="sng" algn="ctr">
                <a:solidFill>
                  <a:srgbClr val="4472C4">
                    <a:shade val="50000"/>
                  </a:srgbClr>
                </a:solidFill>
                <a:prstDash val="solid"/>
                <a:miter lim="800000"/>
              </a:ln>
              <a:effectLst/>
            </p:spPr>
            <p:txBody>
              <a:bodyPr rtlCol="0" anchor="ctr"/>
              <a:lstStyle/>
              <a:p>
                <a:pPr marL="0" marR="0" lvl="0" indent="0" algn="ctr" defTabSz="685800" eaLnBrk="1" fontAlgn="base" latinLnBrk="0" hangingPunct="1">
                  <a:lnSpc>
                    <a:spcPct val="100000"/>
                  </a:lnSpc>
                  <a:spcBef>
                    <a:spcPct val="0"/>
                  </a:spcBef>
                  <a:spcAft>
                    <a:spcPct val="0"/>
                  </a:spcAft>
                  <a:buClrTx/>
                  <a:buSzTx/>
                  <a:buFontTx/>
                  <a:buNone/>
                  <a:tabLst/>
                  <a:defRPr/>
                </a:pPr>
                <a:endParaRPr kumimoji="0" lang="fr-FR" sz="700" b="0" i="0" u="none" strike="noStrike" kern="0" cap="none" spc="0" normalizeH="0" baseline="0" noProof="0">
                  <a:ln>
                    <a:noFill/>
                  </a:ln>
                  <a:solidFill>
                    <a:srgbClr val="FFFFFF"/>
                  </a:solidFill>
                  <a:effectLst/>
                  <a:uLnTx/>
                  <a:uFillTx/>
                  <a:latin typeface="Times New Roman"/>
                  <a:ea typeface="+mn-ea"/>
                  <a:cs typeface="+mn-cs"/>
                </a:endParaRPr>
              </a:p>
            </p:txBody>
          </p:sp>
          <p:sp>
            <p:nvSpPr>
              <p:cNvPr id="2086" name="Ellipse 2085">
                <a:extLst>
                  <a:ext uri="{FF2B5EF4-FFF2-40B4-BE49-F238E27FC236}">
                    <a16:creationId xmlns:a16="http://schemas.microsoft.com/office/drawing/2014/main" id="{DCBF65B1-EE27-8EA9-FB0A-95E5B358128E}"/>
                  </a:ext>
                </a:extLst>
              </p:cNvPr>
              <p:cNvSpPr/>
              <p:nvPr/>
            </p:nvSpPr>
            <p:spPr>
              <a:xfrm>
                <a:off x="6365116" y="3717032"/>
                <a:ext cx="448574" cy="1894703"/>
              </a:xfrm>
              <a:prstGeom prst="ellipse">
                <a:avLst/>
              </a:prstGeom>
              <a:solidFill>
                <a:srgbClr val="C00000"/>
              </a:solidFill>
              <a:ln w="12700" cap="flat" cmpd="sng" algn="ctr">
                <a:solidFill>
                  <a:srgbClr val="4472C4">
                    <a:shade val="50000"/>
                  </a:srgbClr>
                </a:solidFill>
                <a:prstDash val="solid"/>
                <a:miter lim="800000"/>
              </a:ln>
              <a:effectLst/>
            </p:spPr>
            <p:txBody>
              <a:bodyPr rtlCol="0" anchor="ctr"/>
              <a:lstStyle/>
              <a:p>
                <a:pPr marL="0" marR="0" lvl="0" indent="0" algn="ctr" defTabSz="685800" eaLnBrk="1" fontAlgn="base" latinLnBrk="0" hangingPunct="1">
                  <a:lnSpc>
                    <a:spcPct val="100000"/>
                  </a:lnSpc>
                  <a:spcBef>
                    <a:spcPct val="0"/>
                  </a:spcBef>
                  <a:spcAft>
                    <a:spcPct val="0"/>
                  </a:spcAft>
                  <a:buClrTx/>
                  <a:buSzTx/>
                  <a:buFontTx/>
                  <a:buNone/>
                  <a:tabLst/>
                  <a:defRPr/>
                </a:pPr>
                <a:endParaRPr kumimoji="0" lang="fr-FR" sz="700" b="0" i="0" u="none" strike="noStrike" kern="0" cap="none" spc="0" normalizeH="0" baseline="0" noProof="0">
                  <a:ln>
                    <a:noFill/>
                  </a:ln>
                  <a:solidFill>
                    <a:srgbClr val="FFFFFF"/>
                  </a:solidFill>
                  <a:effectLst/>
                  <a:uLnTx/>
                  <a:uFillTx/>
                  <a:latin typeface="Times New Roman"/>
                  <a:ea typeface="+mn-ea"/>
                  <a:cs typeface="+mn-cs"/>
                </a:endParaRPr>
              </a:p>
            </p:txBody>
          </p:sp>
        </p:grpSp>
        <p:grpSp>
          <p:nvGrpSpPr>
            <p:cNvPr id="2076" name="Groupe 2075">
              <a:extLst>
                <a:ext uri="{FF2B5EF4-FFF2-40B4-BE49-F238E27FC236}">
                  <a16:creationId xmlns:a16="http://schemas.microsoft.com/office/drawing/2014/main" id="{AC23ABDC-28FB-BA0E-5F3F-ACF25AFCCA0A}"/>
                </a:ext>
              </a:extLst>
            </p:cNvPr>
            <p:cNvGrpSpPr/>
            <p:nvPr/>
          </p:nvGrpSpPr>
          <p:grpSpPr>
            <a:xfrm>
              <a:off x="9380917" y="2455770"/>
              <a:ext cx="1233578" cy="1894703"/>
              <a:chOff x="5562600" y="3694671"/>
              <a:chExt cx="1233578" cy="1894703"/>
            </a:xfrm>
          </p:grpSpPr>
          <p:sp>
            <p:nvSpPr>
              <p:cNvPr id="2082" name="Ellipse 2081">
                <a:extLst>
                  <a:ext uri="{FF2B5EF4-FFF2-40B4-BE49-F238E27FC236}">
                    <a16:creationId xmlns:a16="http://schemas.microsoft.com/office/drawing/2014/main" id="{C4B4C6C8-CE42-E853-D957-0EEFC3CA379E}"/>
                  </a:ext>
                </a:extLst>
              </p:cNvPr>
              <p:cNvSpPr/>
              <p:nvPr/>
            </p:nvSpPr>
            <p:spPr>
              <a:xfrm>
                <a:off x="5562600" y="3694671"/>
                <a:ext cx="616789" cy="1894703"/>
              </a:xfrm>
              <a:prstGeom prst="ellipse">
                <a:avLst/>
              </a:prstGeom>
              <a:solidFill>
                <a:srgbClr val="C00000"/>
              </a:solidFill>
              <a:ln w="12700" cap="flat" cmpd="sng" algn="ctr">
                <a:solidFill>
                  <a:srgbClr val="4472C4">
                    <a:shade val="50000"/>
                  </a:srgbClr>
                </a:solidFill>
                <a:prstDash val="solid"/>
                <a:miter lim="800000"/>
              </a:ln>
              <a:effectLst/>
            </p:spPr>
            <p:txBody>
              <a:bodyPr rtlCol="0" anchor="ctr"/>
              <a:lstStyle/>
              <a:p>
                <a:pPr marL="0" marR="0" lvl="0" indent="0" algn="ctr" defTabSz="685800" eaLnBrk="1" fontAlgn="base" latinLnBrk="0" hangingPunct="1">
                  <a:lnSpc>
                    <a:spcPct val="100000"/>
                  </a:lnSpc>
                  <a:spcBef>
                    <a:spcPct val="0"/>
                  </a:spcBef>
                  <a:spcAft>
                    <a:spcPct val="0"/>
                  </a:spcAft>
                  <a:buClrTx/>
                  <a:buSzTx/>
                  <a:buFontTx/>
                  <a:buNone/>
                  <a:tabLst/>
                  <a:defRPr/>
                </a:pPr>
                <a:endParaRPr kumimoji="0" lang="fr-FR" sz="700" b="0" i="0" u="none" strike="noStrike" kern="0" cap="none" spc="0" normalizeH="0" baseline="0" noProof="0">
                  <a:ln>
                    <a:noFill/>
                  </a:ln>
                  <a:solidFill>
                    <a:srgbClr val="FFFFFF"/>
                  </a:solidFill>
                  <a:effectLst/>
                  <a:uLnTx/>
                  <a:uFillTx/>
                  <a:latin typeface="Times New Roman"/>
                  <a:ea typeface="+mn-ea"/>
                  <a:cs typeface="+mn-cs"/>
                </a:endParaRPr>
              </a:p>
            </p:txBody>
          </p:sp>
          <p:sp>
            <p:nvSpPr>
              <p:cNvPr id="2083" name="Ellipse 2082">
                <a:extLst>
                  <a:ext uri="{FF2B5EF4-FFF2-40B4-BE49-F238E27FC236}">
                    <a16:creationId xmlns:a16="http://schemas.microsoft.com/office/drawing/2014/main" id="{5C448161-100E-C470-7F35-6CDE2BD14F89}"/>
                  </a:ext>
                </a:extLst>
              </p:cNvPr>
              <p:cNvSpPr/>
              <p:nvPr/>
            </p:nvSpPr>
            <p:spPr>
              <a:xfrm>
                <a:off x="6179389" y="3694671"/>
                <a:ext cx="616789" cy="1894703"/>
              </a:xfrm>
              <a:prstGeom prst="ellipse">
                <a:avLst/>
              </a:prstGeom>
              <a:solidFill>
                <a:srgbClr val="C00000"/>
              </a:solidFill>
              <a:ln w="12700" cap="flat" cmpd="sng" algn="ctr">
                <a:solidFill>
                  <a:srgbClr val="4472C4">
                    <a:shade val="50000"/>
                  </a:srgbClr>
                </a:solidFill>
                <a:prstDash val="solid"/>
                <a:miter lim="800000"/>
              </a:ln>
              <a:effectLst/>
            </p:spPr>
            <p:txBody>
              <a:bodyPr rtlCol="0" anchor="ctr"/>
              <a:lstStyle/>
              <a:p>
                <a:pPr marL="0" marR="0" lvl="0" indent="0" algn="ctr" defTabSz="685800" eaLnBrk="1" fontAlgn="base" latinLnBrk="0" hangingPunct="1">
                  <a:lnSpc>
                    <a:spcPct val="100000"/>
                  </a:lnSpc>
                  <a:spcBef>
                    <a:spcPct val="0"/>
                  </a:spcBef>
                  <a:spcAft>
                    <a:spcPct val="0"/>
                  </a:spcAft>
                  <a:buClrTx/>
                  <a:buSzTx/>
                  <a:buFontTx/>
                  <a:buNone/>
                  <a:tabLst/>
                  <a:defRPr/>
                </a:pPr>
                <a:endParaRPr kumimoji="0" lang="fr-FR" sz="700" b="0" i="0" u="none" strike="noStrike" kern="0" cap="none" spc="0" normalizeH="0" baseline="0" noProof="0">
                  <a:ln>
                    <a:noFill/>
                  </a:ln>
                  <a:solidFill>
                    <a:srgbClr val="FFFFFF"/>
                  </a:solidFill>
                  <a:effectLst/>
                  <a:uLnTx/>
                  <a:uFillTx/>
                  <a:latin typeface="Times New Roman"/>
                  <a:ea typeface="+mn-ea"/>
                  <a:cs typeface="+mn-cs"/>
                </a:endParaRPr>
              </a:p>
            </p:txBody>
          </p:sp>
        </p:grpSp>
        <p:grpSp>
          <p:nvGrpSpPr>
            <p:cNvPr id="2077" name="Groupe 2076">
              <a:extLst>
                <a:ext uri="{FF2B5EF4-FFF2-40B4-BE49-F238E27FC236}">
                  <a16:creationId xmlns:a16="http://schemas.microsoft.com/office/drawing/2014/main" id="{F4246EE1-6265-71C1-01C9-AC8CE4039D1F}"/>
                </a:ext>
              </a:extLst>
            </p:cNvPr>
            <p:cNvGrpSpPr/>
            <p:nvPr/>
          </p:nvGrpSpPr>
          <p:grpSpPr>
            <a:xfrm>
              <a:off x="9686584" y="2088428"/>
              <a:ext cx="554689" cy="2868706"/>
              <a:chOff x="5890553" y="3200400"/>
              <a:chExt cx="554689" cy="2868706"/>
            </a:xfrm>
          </p:grpSpPr>
          <p:cxnSp>
            <p:nvCxnSpPr>
              <p:cNvPr id="2078" name="Connecteur droit 2077">
                <a:extLst>
                  <a:ext uri="{FF2B5EF4-FFF2-40B4-BE49-F238E27FC236}">
                    <a16:creationId xmlns:a16="http://schemas.microsoft.com/office/drawing/2014/main" id="{6573C7E1-66CC-913F-D246-5675F6A77D92}"/>
                  </a:ext>
                </a:extLst>
              </p:cNvPr>
              <p:cNvCxnSpPr/>
              <p:nvPr/>
            </p:nvCxnSpPr>
            <p:spPr>
              <a:xfrm flipV="1">
                <a:off x="5890553" y="5710518"/>
                <a:ext cx="288835" cy="358588"/>
              </a:xfrm>
              <a:prstGeom prst="line">
                <a:avLst/>
              </a:prstGeom>
              <a:noFill/>
              <a:ln w="12700" cap="flat" cmpd="sng" algn="ctr">
                <a:solidFill>
                  <a:sysClr val="windowText" lastClr="000000"/>
                </a:solidFill>
                <a:prstDash val="solid"/>
                <a:miter lim="800000"/>
              </a:ln>
              <a:effectLst/>
            </p:spPr>
          </p:cxnSp>
          <p:cxnSp>
            <p:nvCxnSpPr>
              <p:cNvPr id="2079" name="Connecteur droit 2078">
                <a:extLst>
                  <a:ext uri="{FF2B5EF4-FFF2-40B4-BE49-F238E27FC236}">
                    <a16:creationId xmlns:a16="http://schemas.microsoft.com/office/drawing/2014/main" id="{23916861-8F95-C0E3-0852-507FEEAD4538}"/>
                  </a:ext>
                </a:extLst>
              </p:cNvPr>
              <p:cNvCxnSpPr/>
              <p:nvPr/>
            </p:nvCxnSpPr>
            <p:spPr>
              <a:xfrm flipH="1" flipV="1">
                <a:off x="6147931" y="5710518"/>
                <a:ext cx="288835" cy="358588"/>
              </a:xfrm>
              <a:prstGeom prst="line">
                <a:avLst/>
              </a:prstGeom>
              <a:noFill/>
              <a:ln w="12700" cap="flat" cmpd="sng" algn="ctr">
                <a:solidFill>
                  <a:sysClr val="windowText" lastClr="000000"/>
                </a:solidFill>
                <a:prstDash val="solid"/>
                <a:miter lim="800000"/>
              </a:ln>
              <a:effectLst/>
            </p:spPr>
          </p:cxnSp>
          <p:cxnSp>
            <p:nvCxnSpPr>
              <p:cNvPr id="2080" name="Connecteur droit 2079">
                <a:extLst>
                  <a:ext uri="{FF2B5EF4-FFF2-40B4-BE49-F238E27FC236}">
                    <a16:creationId xmlns:a16="http://schemas.microsoft.com/office/drawing/2014/main" id="{73D88E3A-3006-5FD8-6CF9-B60861EA3148}"/>
                  </a:ext>
                </a:extLst>
              </p:cNvPr>
              <p:cNvCxnSpPr/>
              <p:nvPr/>
            </p:nvCxnSpPr>
            <p:spPr>
              <a:xfrm flipV="1">
                <a:off x="5899030" y="3200400"/>
                <a:ext cx="168215" cy="418353"/>
              </a:xfrm>
              <a:prstGeom prst="line">
                <a:avLst/>
              </a:prstGeom>
              <a:noFill/>
              <a:ln w="12700" cap="flat" cmpd="sng" algn="ctr">
                <a:solidFill>
                  <a:sysClr val="windowText" lastClr="000000"/>
                </a:solidFill>
                <a:prstDash val="solid"/>
                <a:miter lim="800000"/>
              </a:ln>
              <a:effectLst/>
            </p:spPr>
          </p:cxnSp>
          <p:cxnSp>
            <p:nvCxnSpPr>
              <p:cNvPr id="2081" name="Connecteur droit 2080">
                <a:extLst>
                  <a:ext uri="{FF2B5EF4-FFF2-40B4-BE49-F238E27FC236}">
                    <a16:creationId xmlns:a16="http://schemas.microsoft.com/office/drawing/2014/main" id="{EF5B505A-F494-4F3B-4810-9792E1C37780}"/>
                  </a:ext>
                </a:extLst>
              </p:cNvPr>
              <p:cNvCxnSpPr/>
              <p:nvPr/>
            </p:nvCxnSpPr>
            <p:spPr>
              <a:xfrm flipH="1" flipV="1">
                <a:off x="6347604" y="3200400"/>
                <a:ext cx="97638" cy="418353"/>
              </a:xfrm>
              <a:prstGeom prst="line">
                <a:avLst/>
              </a:prstGeom>
              <a:noFill/>
              <a:ln w="12700" cap="flat" cmpd="sng" algn="ctr">
                <a:solidFill>
                  <a:sysClr val="windowText" lastClr="000000"/>
                </a:solidFill>
                <a:prstDash val="solid"/>
                <a:miter lim="800000"/>
              </a:ln>
              <a:effectLst/>
            </p:spPr>
          </p:cxnSp>
        </p:grpSp>
      </p:grpSp>
    </p:spTree>
    <p:extLst>
      <p:ext uri="{BB962C8B-B14F-4D97-AF65-F5344CB8AC3E}">
        <p14:creationId xmlns:p14="http://schemas.microsoft.com/office/powerpoint/2010/main" val="1391446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
                                            <p:txEl>
                                              <p:pRg st="3" end="3"/>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47"/>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060"/>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2">
                                            <p:txEl>
                                              <p:pRg st="4" end="4"/>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2">
                                            <p:txEl>
                                              <p:pRg st="5" end="5"/>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2050"/>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
                                            <p:txEl>
                                              <p:pRg st="6" end="6"/>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2052"/>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2">
                                            <p:txEl>
                                              <p:pRg st="7" end="7"/>
                                            </p:txEl>
                                          </p:spTgt>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2">
                                            <p:txEl>
                                              <p:pRg st="8" end="8"/>
                                            </p:txEl>
                                          </p:spTgt>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20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ZoneTexte 47">
            <a:extLst>
              <a:ext uri="{FF2B5EF4-FFF2-40B4-BE49-F238E27FC236}">
                <a16:creationId xmlns:a16="http://schemas.microsoft.com/office/drawing/2014/main" id="{11480CB4-4609-65D6-0179-CF5618F9072A}"/>
              </a:ext>
            </a:extLst>
          </p:cNvPr>
          <p:cNvSpPr txBox="1"/>
          <p:nvPr/>
        </p:nvSpPr>
        <p:spPr>
          <a:xfrm>
            <a:off x="1020063" y="15007"/>
            <a:ext cx="6840760" cy="461665"/>
          </a:xfrm>
          <a:prstGeom prst="rect">
            <a:avLst/>
          </a:prstGeom>
          <a:noFill/>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sng" strike="noStrike" kern="1200" cap="none" spc="0" normalizeH="0" baseline="0" noProof="0" dirty="0">
                <a:ln>
                  <a:noFill/>
                </a:ln>
                <a:solidFill>
                  <a:srgbClr val="FF0000"/>
                </a:solidFill>
                <a:effectLst/>
                <a:uLnTx/>
                <a:uFillTx/>
                <a:latin typeface="Calibri"/>
                <a:ea typeface="+mn-ea"/>
                <a:cs typeface="+mn-cs"/>
              </a:rPr>
              <a:t>PRESSION TRANSMURALE  et drainage</a:t>
            </a:r>
            <a:endParaRPr kumimoji="0" lang="fr-FR" sz="2400" b="1" i="0" u="none" strike="noStrike" kern="1200" cap="none" spc="0" normalizeH="0" baseline="0" noProof="0" dirty="0">
              <a:ln>
                <a:noFill/>
              </a:ln>
              <a:solidFill>
                <a:prstClr val="black"/>
              </a:solidFill>
              <a:effectLst/>
              <a:uLnTx/>
              <a:uFillTx/>
              <a:latin typeface="Calibri"/>
              <a:ea typeface="+mn-ea"/>
              <a:cs typeface="+mn-cs"/>
            </a:endParaRPr>
          </a:p>
        </p:txBody>
      </p:sp>
      <p:sp>
        <p:nvSpPr>
          <p:cNvPr id="2" name="ZoneTexte 1">
            <a:extLst>
              <a:ext uri="{FF2B5EF4-FFF2-40B4-BE49-F238E27FC236}">
                <a16:creationId xmlns:a16="http://schemas.microsoft.com/office/drawing/2014/main" id="{68BC3B0F-4638-A4C2-F3A5-40CC14280E08}"/>
              </a:ext>
            </a:extLst>
          </p:cNvPr>
          <p:cNvSpPr txBox="1"/>
          <p:nvPr/>
        </p:nvSpPr>
        <p:spPr>
          <a:xfrm>
            <a:off x="890435" y="260648"/>
            <a:ext cx="8405942" cy="6555641"/>
          </a:xfrm>
          <a:prstGeom prst="rect">
            <a:avLst/>
          </a:prstGeom>
          <a:noFill/>
          <a:ln>
            <a:noFill/>
          </a:ln>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solidFill>
                  <a:srgbClr val="FF0000"/>
                </a:solidFill>
                <a:effectLst/>
                <a:uLnTx/>
                <a:uFillTx/>
                <a:latin typeface="Calibri"/>
                <a:ea typeface="+mn-ea"/>
                <a:cs typeface="+mn-cs"/>
              </a:rPr>
              <a:t>Le drainage </a:t>
            </a:r>
            <a:r>
              <a:rPr lang="fr-FR" sz="2000" b="1" dirty="0">
                <a:solidFill>
                  <a:srgbClr val="FF0000"/>
                </a:solidFill>
                <a:latin typeface="Calibri"/>
              </a:rPr>
              <a:t>tissulaire diminue et le calibre veineux augmente quand PTM augmente</a:t>
            </a:r>
            <a:endParaRPr kumimoji="0" lang="fr-FR" sz="2000" b="1" i="0" u="none" strike="noStrike" kern="1200" cap="none" spc="0" normalizeH="0" baseline="0" noProof="0" dirty="0">
              <a:ln>
                <a:noFill/>
              </a:ln>
              <a:solidFill>
                <a:srgbClr val="FF0000"/>
              </a:solidFill>
              <a:effectLst/>
              <a:uLnTx/>
              <a:uFillTx/>
              <a:latin typeface="Calibri"/>
              <a:ea typeface="+mn-ea"/>
              <a:cs typeface="+mn-cs"/>
            </a:endParaRP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effectLst/>
                <a:uLnTx/>
                <a:uFillTx/>
                <a:latin typeface="Calibri"/>
                <a:ea typeface="+mn-ea"/>
                <a:cs typeface="+mn-cs"/>
              </a:rPr>
              <a:t>	</a:t>
            </a:r>
            <a:r>
              <a:rPr lang="fr-FR" sz="2000" b="1" dirty="0">
                <a:latin typeface="Calibri"/>
              </a:rPr>
              <a:t>1- P </a:t>
            </a:r>
            <a:r>
              <a:rPr lang="fr-FR" sz="2000" b="1" dirty="0" err="1">
                <a:latin typeface="Calibri"/>
              </a:rPr>
              <a:t>hydrosatique</a:t>
            </a:r>
            <a:r>
              <a:rPr lang="fr-FR" sz="2000" b="1" dirty="0">
                <a:latin typeface="Calibri"/>
              </a:rPr>
              <a:t> gravitationnelle PHG augmente: 				Posture: assis, debout </a:t>
            </a:r>
          </a:p>
          <a:p>
            <a:pPr marL="0" marR="0" lvl="0" indent="0" algn="l" defTabSz="914400" rtl="0" eaLnBrk="1" fontAlgn="auto" latinLnBrk="0" hangingPunct="1">
              <a:lnSpc>
                <a:spcPct val="100000"/>
              </a:lnSpc>
              <a:spcBef>
                <a:spcPct val="50000"/>
              </a:spcBef>
              <a:spcAft>
                <a:spcPts val="0"/>
              </a:spcAft>
              <a:buClrTx/>
              <a:buSzTx/>
              <a:buFontTx/>
              <a:buNone/>
              <a:tabLst/>
              <a:defRPr/>
            </a:pPr>
            <a:r>
              <a:rPr lang="fr-FR" sz="2000" b="1" dirty="0">
                <a:latin typeface="Calibri"/>
              </a:rPr>
              <a:t>		Absence de fractionnement dynamique du FDPHSG				Incontinence valvulaire profonde					Shunts </a:t>
            </a:r>
            <a:r>
              <a:rPr lang="fr-FR" sz="2000" b="1" dirty="0" err="1">
                <a:latin typeface="Calibri"/>
              </a:rPr>
              <a:t>veino</a:t>
            </a:r>
            <a:r>
              <a:rPr lang="fr-FR" sz="2000" b="1" dirty="0">
                <a:latin typeface="Calibri"/>
              </a:rPr>
              <a:t>-veineux superficiels</a:t>
            </a:r>
            <a:endParaRPr kumimoji="0" lang="fr-FR" sz="2000" b="1" i="0" u="none" strike="noStrike" kern="1200" cap="none" spc="0" normalizeH="0" baseline="0" noProof="0" dirty="0">
              <a:ln>
                <a:noFill/>
              </a:ln>
              <a:effectLst/>
              <a:uLnTx/>
              <a:uFillTx/>
              <a:latin typeface="Calibri"/>
              <a:ea typeface="+mn-ea"/>
              <a:cs typeface="+mn-cs"/>
            </a:endParaRP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effectLst/>
                <a:uLnTx/>
                <a:uFillTx/>
                <a:latin typeface="Calibri"/>
                <a:ea typeface="+mn-ea"/>
                <a:cs typeface="+mn-cs"/>
              </a:rPr>
              <a:t>	2 Pression Résiduelle augmente: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effectLst/>
                <a:uLnTx/>
                <a:uFillTx/>
                <a:latin typeface="Calibri"/>
                <a:ea typeface="+mn-ea"/>
                <a:cs typeface="+mn-cs"/>
              </a:rPr>
              <a:t>		</a:t>
            </a:r>
            <a:r>
              <a:rPr lang="fr-FR" sz="2000" b="1" dirty="0">
                <a:latin typeface="Calibri"/>
              </a:rPr>
              <a:t>Obstacle à l’écoulement et/ou baisse des résistances MC : 			</a:t>
            </a:r>
            <a:r>
              <a:rPr lang="fr-FR" sz="2000" b="1" dirty="0" err="1">
                <a:latin typeface="Calibri"/>
              </a:rPr>
              <a:t>Insuff</a:t>
            </a:r>
            <a:r>
              <a:rPr lang="fr-FR" sz="2000" b="1" dirty="0">
                <a:latin typeface="Calibri"/>
              </a:rPr>
              <a:t>. Cardiaque							Obstacle veineux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effectLst/>
                <a:uLnTx/>
                <a:uFillTx/>
                <a:latin typeface="Calibri"/>
                <a:ea typeface="+mn-ea"/>
                <a:cs typeface="+mn-cs"/>
              </a:rPr>
              <a:t>	</a:t>
            </a:r>
            <a:r>
              <a:rPr lang="fr-FR" sz="2000" b="1" dirty="0">
                <a:latin typeface="Calibri"/>
              </a:rPr>
              <a:t>3- Baisse de la PEV: Altitude 	</a:t>
            </a:r>
          </a:p>
          <a:p>
            <a:pPr marL="0" marR="0" lvl="0" indent="0" algn="l" defTabSz="914400" rtl="0" eaLnBrk="1" fontAlgn="auto" latinLnBrk="0" hangingPunct="1">
              <a:lnSpc>
                <a:spcPct val="100000"/>
              </a:lnSpc>
              <a:spcBef>
                <a:spcPct val="50000"/>
              </a:spcBef>
              <a:spcAft>
                <a:spcPts val="0"/>
              </a:spcAft>
              <a:buClrTx/>
              <a:buSzTx/>
              <a:buFontTx/>
              <a:buNone/>
              <a:tabLst/>
              <a:defRPr/>
            </a:pPr>
            <a:r>
              <a:rPr lang="fr-FR" sz="2000" b="1" dirty="0">
                <a:solidFill>
                  <a:srgbClr val="FF0000"/>
                </a:solidFill>
                <a:latin typeface="Calibri"/>
              </a:rPr>
              <a:t>Le drainage Diminue aussi </a:t>
            </a:r>
            <a:r>
              <a:rPr kumimoji="0" lang="fr-FR" sz="2000" b="1" i="0" strike="noStrike" kern="1200" cap="none" spc="0" normalizeH="0" baseline="0" noProof="0" dirty="0">
                <a:ln>
                  <a:noFill/>
                </a:ln>
                <a:solidFill>
                  <a:srgbClr val="FF0000"/>
                </a:solidFill>
                <a:effectLst/>
                <a:uLnTx/>
                <a:uFillTx/>
                <a:latin typeface="Calibri"/>
                <a:ea typeface="+mn-ea"/>
                <a:cs typeface="+mn-cs"/>
              </a:rPr>
              <a:t>quand Gradient de Pression Osmotique diminue </a:t>
            </a:r>
          </a:p>
          <a:p>
            <a:pPr lvl="0">
              <a:spcBef>
                <a:spcPct val="50000"/>
              </a:spcBef>
              <a:defRPr/>
            </a:pPr>
            <a:r>
              <a:rPr lang="fr-FR" sz="2000" b="1" dirty="0">
                <a:solidFill>
                  <a:srgbClr val="FF0000"/>
                </a:solidFill>
                <a:latin typeface="Calibri"/>
              </a:rPr>
              <a:t>		1-Quand </a:t>
            </a:r>
            <a:r>
              <a:rPr kumimoji="0" lang="fr-FR" sz="2000" b="1" i="0" strike="noStrike" kern="1200" cap="none" spc="0" normalizeH="0" baseline="0" noProof="0" dirty="0">
                <a:ln>
                  <a:noFill/>
                </a:ln>
                <a:solidFill>
                  <a:srgbClr val="FF0000"/>
                </a:solidFill>
                <a:effectLst/>
                <a:uLnTx/>
                <a:uFillTx/>
                <a:latin typeface="Calibri"/>
                <a:ea typeface="+mn-ea"/>
                <a:cs typeface="+mn-cs"/>
              </a:rPr>
              <a:t>la pression osmotique  </a:t>
            </a:r>
            <a:r>
              <a:rPr lang="fr-FR" sz="2000" b="1" dirty="0">
                <a:solidFill>
                  <a:srgbClr val="FF0000"/>
                </a:solidFill>
              </a:rPr>
              <a:t>plasmatique POP  diminue</a:t>
            </a:r>
            <a:r>
              <a:rPr kumimoji="0" lang="fr-FR" sz="2000" b="1" i="0" strike="noStrike" kern="1200" cap="none" spc="0" normalizeH="0" baseline="0" noProof="0" dirty="0">
                <a:ln>
                  <a:noFill/>
                </a:ln>
                <a:solidFill>
                  <a:srgbClr val="FF0000"/>
                </a:solidFill>
                <a:effectLst/>
                <a:uLnTx/>
                <a:uFillTx/>
                <a:latin typeface="Calibri"/>
                <a:ea typeface="+mn-ea"/>
                <a:cs typeface="+mn-cs"/>
              </a:rPr>
              <a:t> 			</a:t>
            </a:r>
          </a:p>
          <a:p>
            <a:pPr marL="0" marR="0" lvl="0" indent="0" algn="l" defTabSz="914400" rtl="0" eaLnBrk="1" fontAlgn="auto" latinLnBrk="0" hangingPunct="1">
              <a:lnSpc>
                <a:spcPct val="100000"/>
              </a:lnSpc>
              <a:spcBef>
                <a:spcPct val="50000"/>
              </a:spcBef>
              <a:spcAft>
                <a:spcPts val="0"/>
              </a:spcAft>
              <a:buClrTx/>
              <a:buSzTx/>
              <a:buFontTx/>
              <a:buNone/>
              <a:tabLst/>
              <a:defRPr/>
            </a:pPr>
            <a:r>
              <a:rPr lang="fr-FR" sz="2000" b="1" dirty="0">
                <a:solidFill>
                  <a:srgbClr val="FF0000"/>
                </a:solidFill>
                <a:latin typeface="Calibri"/>
              </a:rPr>
              <a:t>		2- Quand la pression osmotique interstitielle POI augmente : 			inflammation, insuffisance lymphatique </a:t>
            </a:r>
            <a:r>
              <a:rPr kumimoji="0" lang="fr-FR" sz="2000" b="1" i="0" u="none" strike="noStrike" kern="1200" cap="none" spc="0" normalizeH="0" baseline="0" noProof="0" dirty="0">
                <a:ln>
                  <a:noFill/>
                </a:ln>
                <a:solidFill>
                  <a:srgbClr val="FF0000"/>
                </a:solidFill>
                <a:effectLst/>
                <a:uLnTx/>
                <a:uFillTx/>
                <a:latin typeface="Calibri"/>
                <a:ea typeface="+mn-ea"/>
                <a:cs typeface="+mn-cs"/>
              </a:rPr>
              <a:t>	</a:t>
            </a:r>
            <a:endParaRPr kumimoji="0" lang="fr-FR" sz="2000" b="1"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 name="Group 18">
            <a:extLst>
              <a:ext uri="{FF2B5EF4-FFF2-40B4-BE49-F238E27FC236}">
                <a16:creationId xmlns:a16="http://schemas.microsoft.com/office/drawing/2014/main" id="{0962129F-4138-20D9-B9A5-9263E2124BA2}"/>
              </a:ext>
            </a:extLst>
          </p:cNvPr>
          <p:cNvGrpSpPr>
            <a:grpSpLocks/>
          </p:cNvGrpSpPr>
          <p:nvPr/>
        </p:nvGrpSpPr>
        <p:grpSpPr bwMode="auto">
          <a:xfrm>
            <a:off x="263019" y="1325167"/>
            <a:ext cx="482379" cy="809114"/>
            <a:chOff x="926" y="2352"/>
            <a:chExt cx="452" cy="783"/>
          </a:xfrm>
        </p:grpSpPr>
        <p:sp>
          <p:nvSpPr>
            <p:cNvPr id="4" name="Oval 19">
              <a:extLst>
                <a:ext uri="{FF2B5EF4-FFF2-40B4-BE49-F238E27FC236}">
                  <a16:creationId xmlns:a16="http://schemas.microsoft.com/office/drawing/2014/main" id="{F2030B19-5C74-F4D4-37DF-9F56D0B4DCFC}"/>
                </a:ext>
              </a:extLst>
            </p:cNvPr>
            <p:cNvSpPr>
              <a:spLocks noChangeArrowheads="1"/>
            </p:cNvSpPr>
            <p:nvPr/>
          </p:nvSpPr>
          <p:spPr bwMode="auto">
            <a:xfrm>
              <a:off x="1097" y="2352"/>
              <a:ext cx="112" cy="127"/>
            </a:xfrm>
            <a:prstGeom prst="ellipse">
              <a:avLst/>
            </a:prstGeom>
            <a:gradFill rotWithShape="0">
              <a:gsLst>
                <a:gs pos="0">
                  <a:srgbClr val="FFCC99"/>
                </a:gs>
                <a:gs pos="100000">
                  <a:srgbClr val="FFCC99">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5" name="Oval 20">
              <a:extLst>
                <a:ext uri="{FF2B5EF4-FFF2-40B4-BE49-F238E27FC236}">
                  <a16:creationId xmlns:a16="http://schemas.microsoft.com/office/drawing/2014/main" id="{B2A17D22-BE61-C020-8E0F-3C58F9F6BBAF}"/>
                </a:ext>
              </a:extLst>
            </p:cNvPr>
            <p:cNvSpPr>
              <a:spLocks noChangeArrowheads="1"/>
            </p:cNvSpPr>
            <p:nvPr/>
          </p:nvSpPr>
          <p:spPr bwMode="auto">
            <a:xfrm rot="1380000">
              <a:off x="1037" y="2753"/>
              <a:ext cx="92" cy="236"/>
            </a:xfrm>
            <a:prstGeom prst="ellipse">
              <a:avLst/>
            </a:prstGeom>
            <a:gradFill rotWithShape="0">
              <a:gsLst>
                <a:gs pos="0">
                  <a:srgbClr val="FFFF00"/>
                </a:gs>
                <a:gs pos="100000">
                  <a:srgbClr val="FFFF00">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6" name="Oval 21">
              <a:extLst>
                <a:ext uri="{FF2B5EF4-FFF2-40B4-BE49-F238E27FC236}">
                  <a16:creationId xmlns:a16="http://schemas.microsoft.com/office/drawing/2014/main" id="{405E9BBE-FF63-47DC-3F59-2632850CC06C}"/>
                </a:ext>
              </a:extLst>
            </p:cNvPr>
            <p:cNvSpPr>
              <a:spLocks noChangeArrowheads="1"/>
            </p:cNvSpPr>
            <p:nvPr/>
          </p:nvSpPr>
          <p:spPr bwMode="auto">
            <a:xfrm rot="20220000" flipH="1">
              <a:off x="1193" y="2753"/>
              <a:ext cx="81" cy="236"/>
            </a:xfrm>
            <a:prstGeom prst="ellipse">
              <a:avLst/>
            </a:prstGeom>
            <a:gradFill rotWithShape="0">
              <a:gsLst>
                <a:gs pos="0">
                  <a:srgbClr val="FFFF00"/>
                </a:gs>
                <a:gs pos="100000">
                  <a:srgbClr val="FFFF00">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7" name="Oval 22">
              <a:extLst>
                <a:ext uri="{FF2B5EF4-FFF2-40B4-BE49-F238E27FC236}">
                  <a16:creationId xmlns:a16="http://schemas.microsoft.com/office/drawing/2014/main" id="{40BFCFAA-05E3-EADE-F9E4-FCF5F7FF2190}"/>
                </a:ext>
              </a:extLst>
            </p:cNvPr>
            <p:cNvSpPr>
              <a:spLocks noChangeArrowheads="1"/>
            </p:cNvSpPr>
            <p:nvPr/>
          </p:nvSpPr>
          <p:spPr bwMode="auto">
            <a:xfrm>
              <a:off x="1005" y="2962"/>
              <a:ext cx="71" cy="15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8" name="Oval 23">
              <a:extLst>
                <a:ext uri="{FF2B5EF4-FFF2-40B4-BE49-F238E27FC236}">
                  <a16:creationId xmlns:a16="http://schemas.microsoft.com/office/drawing/2014/main" id="{E7255FD7-1B47-6AC1-73E8-22A4BA9ABB98}"/>
                </a:ext>
              </a:extLst>
            </p:cNvPr>
            <p:cNvSpPr>
              <a:spLocks noChangeArrowheads="1"/>
            </p:cNvSpPr>
            <p:nvPr/>
          </p:nvSpPr>
          <p:spPr bwMode="auto">
            <a:xfrm>
              <a:off x="1240" y="2962"/>
              <a:ext cx="71" cy="15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9" name="Oval 24">
              <a:extLst>
                <a:ext uri="{FF2B5EF4-FFF2-40B4-BE49-F238E27FC236}">
                  <a16:creationId xmlns:a16="http://schemas.microsoft.com/office/drawing/2014/main" id="{5896A1CD-32B7-AFC2-0C10-1DAC3002F8D5}"/>
                </a:ext>
              </a:extLst>
            </p:cNvPr>
            <p:cNvSpPr>
              <a:spLocks noChangeArrowheads="1"/>
            </p:cNvSpPr>
            <p:nvPr/>
          </p:nvSpPr>
          <p:spPr bwMode="auto">
            <a:xfrm>
              <a:off x="1254" y="3104"/>
              <a:ext cx="124" cy="31"/>
            </a:xfrm>
            <a:prstGeom prst="ellipse">
              <a:avLst/>
            </a:prstGeom>
            <a:gradFill rotWithShape="0">
              <a:gsLst>
                <a:gs pos="0">
                  <a:srgbClr val="FFFF00">
                    <a:gamma/>
                    <a:shade val="89804"/>
                    <a:invGamma/>
                  </a:srgbClr>
                </a:gs>
                <a:gs pos="50000">
                  <a:srgbClr val="FFFF00"/>
                </a:gs>
                <a:gs pos="100000">
                  <a:srgbClr val="FFFF00">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0" name="Oval 25">
              <a:extLst>
                <a:ext uri="{FF2B5EF4-FFF2-40B4-BE49-F238E27FC236}">
                  <a16:creationId xmlns:a16="http://schemas.microsoft.com/office/drawing/2014/main" id="{6A1BE652-8375-F18D-3335-98D3091B6EE9}"/>
                </a:ext>
              </a:extLst>
            </p:cNvPr>
            <p:cNvSpPr>
              <a:spLocks noChangeArrowheads="1"/>
            </p:cNvSpPr>
            <p:nvPr/>
          </p:nvSpPr>
          <p:spPr bwMode="auto">
            <a:xfrm>
              <a:off x="926" y="3094"/>
              <a:ext cx="126" cy="31"/>
            </a:xfrm>
            <a:prstGeom prst="ellipse">
              <a:avLst/>
            </a:prstGeom>
            <a:gradFill rotWithShape="0">
              <a:gsLst>
                <a:gs pos="0">
                  <a:srgbClr val="FFFF00">
                    <a:gamma/>
                    <a:shade val="89804"/>
                    <a:invGamma/>
                  </a:srgbClr>
                </a:gs>
                <a:gs pos="50000">
                  <a:srgbClr val="FFFF00"/>
                </a:gs>
                <a:gs pos="100000">
                  <a:srgbClr val="FFFF00">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1" name="Rectangle 26">
              <a:extLst>
                <a:ext uri="{FF2B5EF4-FFF2-40B4-BE49-F238E27FC236}">
                  <a16:creationId xmlns:a16="http://schemas.microsoft.com/office/drawing/2014/main" id="{A0202B1F-7EE5-40D2-158E-82B959AE0C14}"/>
                </a:ext>
              </a:extLst>
            </p:cNvPr>
            <p:cNvSpPr>
              <a:spLocks noChangeArrowheads="1"/>
            </p:cNvSpPr>
            <p:nvPr/>
          </p:nvSpPr>
          <p:spPr bwMode="auto">
            <a:xfrm>
              <a:off x="1127" y="2479"/>
              <a:ext cx="49" cy="70"/>
            </a:xfrm>
            <a:prstGeom prst="rect">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2" name="Oval 27">
              <a:extLst>
                <a:ext uri="{FF2B5EF4-FFF2-40B4-BE49-F238E27FC236}">
                  <a16:creationId xmlns:a16="http://schemas.microsoft.com/office/drawing/2014/main" id="{B89084CA-43A1-23D3-5CE0-247CEAD9E2E1}"/>
                </a:ext>
              </a:extLst>
            </p:cNvPr>
            <p:cNvSpPr>
              <a:spLocks noChangeArrowheads="1"/>
            </p:cNvSpPr>
            <p:nvPr/>
          </p:nvSpPr>
          <p:spPr bwMode="auto">
            <a:xfrm>
              <a:off x="1202" y="2533"/>
              <a:ext cx="75" cy="6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3" name="Oval 28">
              <a:extLst>
                <a:ext uri="{FF2B5EF4-FFF2-40B4-BE49-F238E27FC236}">
                  <a16:creationId xmlns:a16="http://schemas.microsoft.com/office/drawing/2014/main" id="{59C48523-5617-F06D-3245-3E498EDD747C}"/>
                </a:ext>
              </a:extLst>
            </p:cNvPr>
            <p:cNvSpPr>
              <a:spLocks noChangeArrowheads="1"/>
            </p:cNvSpPr>
            <p:nvPr/>
          </p:nvSpPr>
          <p:spPr bwMode="auto">
            <a:xfrm>
              <a:off x="1039" y="2524"/>
              <a:ext cx="74" cy="6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4" name="Oval 29">
              <a:extLst>
                <a:ext uri="{FF2B5EF4-FFF2-40B4-BE49-F238E27FC236}">
                  <a16:creationId xmlns:a16="http://schemas.microsoft.com/office/drawing/2014/main" id="{DCE09673-6023-2938-FD2E-4AE6897E0ACF}"/>
                </a:ext>
              </a:extLst>
            </p:cNvPr>
            <p:cNvSpPr>
              <a:spLocks noChangeArrowheads="1"/>
            </p:cNvSpPr>
            <p:nvPr/>
          </p:nvSpPr>
          <p:spPr bwMode="auto">
            <a:xfrm rot="2400000">
              <a:off x="1001" y="2528"/>
              <a:ext cx="57" cy="14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5" name="Oval 30">
              <a:extLst>
                <a:ext uri="{FF2B5EF4-FFF2-40B4-BE49-F238E27FC236}">
                  <a16:creationId xmlns:a16="http://schemas.microsoft.com/office/drawing/2014/main" id="{D07E0326-55C4-33E2-7D65-15070C187218}"/>
                </a:ext>
              </a:extLst>
            </p:cNvPr>
            <p:cNvSpPr>
              <a:spLocks noChangeArrowheads="1"/>
            </p:cNvSpPr>
            <p:nvPr/>
          </p:nvSpPr>
          <p:spPr bwMode="auto">
            <a:xfrm rot="19200000" flipH="1">
              <a:off x="1257" y="2538"/>
              <a:ext cx="56" cy="147"/>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6" name="Oval 31">
              <a:extLst>
                <a:ext uri="{FF2B5EF4-FFF2-40B4-BE49-F238E27FC236}">
                  <a16:creationId xmlns:a16="http://schemas.microsoft.com/office/drawing/2014/main" id="{90E7DF52-5105-BB64-6109-5375A57DC035}"/>
                </a:ext>
              </a:extLst>
            </p:cNvPr>
            <p:cNvSpPr>
              <a:spLocks noChangeArrowheads="1"/>
            </p:cNvSpPr>
            <p:nvPr/>
          </p:nvSpPr>
          <p:spPr bwMode="auto">
            <a:xfrm>
              <a:off x="1009" y="2946"/>
              <a:ext cx="32" cy="42"/>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7" name="Oval 32">
              <a:extLst>
                <a:ext uri="{FF2B5EF4-FFF2-40B4-BE49-F238E27FC236}">
                  <a16:creationId xmlns:a16="http://schemas.microsoft.com/office/drawing/2014/main" id="{68A5D616-1FB2-D3E9-1112-4741A7B3C0F2}"/>
                </a:ext>
              </a:extLst>
            </p:cNvPr>
            <p:cNvSpPr>
              <a:spLocks noChangeArrowheads="1"/>
            </p:cNvSpPr>
            <p:nvPr/>
          </p:nvSpPr>
          <p:spPr bwMode="auto">
            <a:xfrm>
              <a:off x="1274" y="2937"/>
              <a:ext cx="33" cy="4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8" name="Oval 33">
              <a:extLst>
                <a:ext uri="{FF2B5EF4-FFF2-40B4-BE49-F238E27FC236}">
                  <a16:creationId xmlns:a16="http://schemas.microsoft.com/office/drawing/2014/main" id="{4E7E1AB2-E28B-1B05-51B6-F762D99A0EE7}"/>
                </a:ext>
              </a:extLst>
            </p:cNvPr>
            <p:cNvSpPr>
              <a:spLocks noChangeArrowheads="1"/>
            </p:cNvSpPr>
            <p:nvPr/>
          </p:nvSpPr>
          <p:spPr bwMode="auto">
            <a:xfrm>
              <a:off x="964" y="2637"/>
              <a:ext cx="41" cy="139"/>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9" name="Oval 34">
              <a:extLst>
                <a:ext uri="{FF2B5EF4-FFF2-40B4-BE49-F238E27FC236}">
                  <a16:creationId xmlns:a16="http://schemas.microsoft.com/office/drawing/2014/main" id="{CA491D7F-CA00-340E-40E5-2BD9EB546875}"/>
                </a:ext>
              </a:extLst>
            </p:cNvPr>
            <p:cNvSpPr>
              <a:spLocks noChangeArrowheads="1"/>
            </p:cNvSpPr>
            <p:nvPr/>
          </p:nvSpPr>
          <p:spPr bwMode="auto">
            <a:xfrm>
              <a:off x="1289" y="2621"/>
              <a:ext cx="40" cy="137"/>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20" name="Oval 35">
              <a:extLst>
                <a:ext uri="{FF2B5EF4-FFF2-40B4-BE49-F238E27FC236}">
                  <a16:creationId xmlns:a16="http://schemas.microsoft.com/office/drawing/2014/main" id="{968B8D7C-820F-AEDA-B46D-0F70E6A95C8B}"/>
                </a:ext>
              </a:extLst>
            </p:cNvPr>
            <p:cNvSpPr>
              <a:spLocks noChangeArrowheads="1"/>
            </p:cNvSpPr>
            <p:nvPr/>
          </p:nvSpPr>
          <p:spPr bwMode="auto">
            <a:xfrm>
              <a:off x="977" y="2769"/>
              <a:ext cx="13" cy="71"/>
            </a:xfrm>
            <a:prstGeom prst="ellipse">
              <a:avLst/>
            </a:prstGeom>
            <a:solidFill>
              <a:sysClr val="window" lastClr="FFFFFF"/>
            </a:soli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21" name="Oval 36">
              <a:extLst>
                <a:ext uri="{FF2B5EF4-FFF2-40B4-BE49-F238E27FC236}">
                  <a16:creationId xmlns:a16="http://schemas.microsoft.com/office/drawing/2014/main" id="{F0AD9622-7B7E-3A6C-3A3B-AA2A7AFE2AEA}"/>
                </a:ext>
              </a:extLst>
            </p:cNvPr>
            <p:cNvSpPr>
              <a:spLocks noChangeArrowheads="1"/>
            </p:cNvSpPr>
            <p:nvPr/>
          </p:nvSpPr>
          <p:spPr bwMode="auto">
            <a:xfrm>
              <a:off x="1302" y="2743"/>
              <a:ext cx="14" cy="71"/>
            </a:xfrm>
            <a:prstGeom prst="ellipse">
              <a:avLst/>
            </a:prstGeom>
            <a:solidFill>
              <a:sysClr val="window" lastClr="FFFFFF"/>
            </a:soli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22" name="Oval 37">
              <a:extLst>
                <a:ext uri="{FF2B5EF4-FFF2-40B4-BE49-F238E27FC236}">
                  <a16:creationId xmlns:a16="http://schemas.microsoft.com/office/drawing/2014/main" id="{AED385BD-5EEB-0A63-8A97-7D18236BDFC2}"/>
                </a:ext>
              </a:extLst>
            </p:cNvPr>
            <p:cNvSpPr>
              <a:spLocks noChangeArrowheads="1"/>
            </p:cNvSpPr>
            <p:nvPr/>
          </p:nvSpPr>
          <p:spPr bwMode="auto">
            <a:xfrm>
              <a:off x="1142" y="2415"/>
              <a:ext cx="33" cy="31"/>
            </a:xfrm>
            <a:prstGeom prst="ellipse">
              <a:avLst/>
            </a:prstGeom>
            <a:solidFill>
              <a:srgbClr val="FF3300"/>
            </a:soli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23" name="Oval 38">
              <a:extLst>
                <a:ext uri="{FF2B5EF4-FFF2-40B4-BE49-F238E27FC236}">
                  <a16:creationId xmlns:a16="http://schemas.microsoft.com/office/drawing/2014/main" id="{318DFB2A-B5AF-F70E-8A10-E2D2958A4813}"/>
                </a:ext>
              </a:extLst>
            </p:cNvPr>
            <p:cNvSpPr>
              <a:spLocks noChangeArrowheads="1"/>
            </p:cNvSpPr>
            <p:nvPr/>
          </p:nvSpPr>
          <p:spPr bwMode="auto">
            <a:xfrm>
              <a:off x="1065" y="2549"/>
              <a:ext cx="185" cy="276"/>
            </a:xfrm>
            <a:prstGeom prst="ellipse">
              <a:avLst/>
            </a:prstGeom>
            <a:gradFill rotWithShape="0">
              <a:gsLst>
                <a:gs pos="0">
                  <a:srgbClr val="FFFF00"/>
                </a:gs>
                <a:gs pos="100000">
                  <a:srgbClr val="FFFF00">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grpSp>
      <p:grpSp>
        <p:nvGrpSpPr>
          <p:cNvPr id="24" name="Groupe 23">
            <a:extLst>
              <a:ext uri="{FF2B5EF4-FFF2-40B4-BE49-F238E27FC236}">
                <a16:creationId xmlns:a16="http://schemas.microsoft.com/office/drawing/2014/main" id="{9344C1DF-F949-228F-2A2B-3227EDEF80F4}"/>
              </a:ext>
            </a:extLst>
          </p:cNvPr>
          <p:cNvGrpSpPr/>
          <p:nvPr/>
        </p:nvGrpSpPr>
        <p:grpSpPr>
          <a:xfrm>
            <a:off x="985890" y="1374234"/>
            <a:ext cx="415491" cy="709946"/>
            <a:chOff x="4386845" y="980029"/>
            <a:chExt cx="2318755" cy="3896771"/>
          </a:xfrm>
        </p:grpSpPr>
        <p:sp>
          <p:nvSpPr>
            <p:cNvPr id="25" name="Rectangle 24">
              <a:extLst>
                <a:ext uri="{FF2B5EF4-FFF2-40B4-BE49-F238E27FC236}">
                  <a16:creationId xmlns:a16="http://schemas.microsoft.com/office/drawing/2014/main" id="{518D5C2A-BE56-2C11-1872-C32D70BDBA31}"/>
                </a:ext>
              </a:extLst>
            </p:cNvPr>
            <p:cNvSpPr/>
            <p:nvPr/>
          </p:nvSpPr>
          <p:spPr>
            <a:xfrm>
              <a:off x="4648200" y="3962400"/>
              <a:ext cx="1066800" cy="914400"/>
            </a:xfrm>
            <a:prstGeom prst="rect">
              <a:avLst/>
            </a:prstGeom>
            <a:solidFill>
              <a:sysClr val="windowText" lastClr="000000"/>
            </a:solidFill>
            <a:ln w="25400" cap="flat" cmpd="sng" algn="ctr">
              <a:solidFill>
                <a:srgbClr val="4F81BD">
                  <a:shade val="50000"/>
                </a:srgbClr>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fr-FR" sz="3200" b="0" i="0" u="none" strike="noStrike" kern="0" cap="none" spc="0" normalizeH="0" baseline="0" noProof="0">
                <a:ln>
                  <a:noFill/>
                </a:ln>
                <a:solidFill>
                  <a:prstClr val="white"/>
                </a:solidFill>
                <a:effectLst/>
                <a:uLnTx/>
                <a:uFillTx/>
              </a:endParaRPr>
            </a:p>
          </p:txBody>
        </p:sp>
        <p:grpSp>
          <p:nvGrpSpPr>
            <p:cNvPr id="26" name="Groupe 24">
              <a:extLst>
                <a:ext uri="{FF2B5EF4-FFF2-40B4-BE49-F238E27FC236}">
                  <a16:creationId xmlns:a16="http://schemas.microsoft.com/office/drawing/2014/main" id="{4E5F8EC2-915C-98D5-4F1E-E0F957B620CE}"/>
                </a:ext>
              </a:extLst>
            </p:cNvPr>
            <p:cNvGrpSpPr/>
            <p:nvPr/>
          </p:nvGrpSpPr>
          <p:grpSpPr>
            <a:xfrm>
              <a:off x="4386845" y="980029"/>
              <a:ext cx="2318755" cy="3820571"/>
              <a:chOff x="4806055" y="2161602"/>
              <a:chExt cx="941945" cy="1808880"/>
            </a:xfrm>
          </p:grpSpPr>
          <p:sp>
            <p:nvSpPr>
              <p:cNvPr id="27" name="Oval 105" descr="blanc)">
                <a:extLst>
                  <a:ext uri="{FF2B5EF4-FFF2-40B4-BE49-F238E27FC236}">
                    <a16:creationId xmlns:a16="http://schemas.microsoft.com/office/drawing/2014/main" id="{7ABC514F-821C-BFCC-7233-AF3920E6839E}"/>
                  </a:ext>
                </a:extLst>
              </p:cNvPr>
              <p:cNvSpPr>
                <a:spLocks noChangeArrowheads="1"/>
              </p:cNvSpPr>
              <p:nvPr/>
            </p:nvSpPr>
            <p:spPr bwMode="auto">
              <a:xfrm>
                <a:off x="5085522" y="2718534"/>
                <a:ext cx="198783" cy="246659"/>
              </a:xfrm>
              <a:prstGeom prst="ellipse">
                <a:avLst/>
              </a:prstGeom>
              <a:pattFill prst="dkHorz">
                <a:fgClr>
                  <a:srgbClr val="4F81BD"/>
                </a:fgClr>
                <a:bgClr>
                  <a:sysClr val="window" lastClr="FFFFFF"/>
                </a:bgClr>
              </a:patt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28" name="Oval 113">
                <a:extLst>
                  <a:ext uri="{FF2B5EF4-FFF2-40B4-BE49-F238E27FC236}">
                    <a16:creationId xmlns:a16="http://schemas.microsoft.com/office/drawing/2014/main" id="{556C89A7-4E2E-245C-0C4F-595489527CB0}"/>
                  </a:ext>
                </a:extLst>
              </p:cNvPr>
              <p:cNvSpPr>
                <a:spLocks noChangeArrowheads="1"/>
              </p:cNvSpPr>
              <p:nvPr/>
            </p:nvSpPr>
            <p:spPr bwMode="auto">
              <a:xfrm>
                <a:off x="4936434" y="2161602"/>
                <a:ext cx="318052" cy="394654"/>
              </a:xfrm>
              <a:prstGeom prst="ellipse">
                <a:avLst/>
              </a:prstGeom>
              <a:gradFill rotWithShape="0">
                <a:gsLst>
                  <a:gs pos="0">
                    <a:srgbClr val="FFCC99"/>
                  </a:gs>
                  <a:gs pos="100000">
                    <a:srgbClr val="FFCC99">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29" name="Oval 114">
                <a:extLst>
                  <a:ext uri="{FF2B5EF4-FFF2-40B4-BE49-F238E27FC236}">
                    <a16:creationId xmlns:a16="http://schemas.microsoft.com/office/drawing/2014/main" id="{06963BF3-0250-1561-B0E3-2B0BE598318B}"/>
                  </a:ext>
                </a:extLst>
              </p:cNvPr>
              <p:cNvSpPr>
                <a:spLocks noChangeArrowheads="1"/>
              </p:cNvSpPr>
              <p:nvPr/>
            </p:nvSpPr>
            <p:spPr bwMode="auto">
              <a:xfrm>
                <a:off x="4853609" y="2683297"/>
                <a:ext cx="513522" cy="849212"/>
              </a:xfrm>
              <a:prstGeom prst="ellipse">
                <a:avLst/>
              </a:prstGeom>
              <a:gradFill rotWithShape="0">
                <a:gsLst>
                  <a:gs pos="0">
                    <a:srgbClr val="0000FF"/>
                  </a:gs>
                  <a:gs pos="100000">
                    <a:srgbClr val="0000FF">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0" name="Rectangle 115">
                <a:extLst>
                  <a:ext uri="{FF2B5EF4-FFF2-40B4-BE49-F238E27FC236}">
                    <a16:creationId xmlns:a16="http://schemas.microsoft.com/office/drawing/2014/main" id="{FA49BA01-13EF-E735-366F-ADA28FF757E2}"/>
                  </a:ext>
                </a:extLst>
              </p:cNvPr>
              <p:cNvSpPr>
                <a:spLocks noChangeArrowheads="1"/>
              </p:cNvSpPr>
              <p:nvPr/>
            </p:nvSpPr>
            <p:spPr bwMode="auto">
              <a:xfrm>
                <a:off x="5035826" y="2542349"/>
                <a:ext cx="112643" cy="183232"/>
              </a:xfrm>
              <a:prstGeom prst="rect">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1" name="Oval 116">
                <a:extLst>
                  <a:ext uri="{FF2B5EF4-FFF2-40B4-BE49-F238E27FC236}">
                    <a16:creationId xmlns:a16="http://schemas.microsoft.com/office/drawing/2014/main" id="{9C2698FC-B332-0736-3D76-B45904A3805D}"/>
                  </a:ext>
                </a:extLst>
              </p:cNvPr>
              <p:cNvSpPr>
                <a:spLocks noChangeArrowheads="1"/>
              </p:cNvSpPr>
              <p:nvPr/>
            </p:nvSpPr>
            <p:spPr bwMode="auto">
              <a:xfrm rot="16200000" flipH="1">
                <a:off x="5039989" y="3203296"/>
                <a:ext cx="340924" cy="542397"/>
              </a:xfrm>
              <a:prstGeom prst="ellipse">
                <a:avLst/>
              </a:prstGeom>
              <a:gradFill rotWithShape="0">
                <a:gsLst>
                  <a:gs pos="0">
                    <a:srgbClr val="0000FF"/>
                  </a:gs>
                  <a:gs pos="100000">
                    <a:srgbClr val="0000FF">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2" name="Oval 117">
                <a:extLst>
                  <a:ext uri="{FF2B5EF4-FFF2-40B4-BE49-F238E27FC236}">
                    <a16:creationId xmlns:a16="http://schemas.microsoft.com/office/drawing/2014/main" id="{C79D151F-5D51-953C-C0DB-496A644FF2C3}"/>
                  </a:ext>
                </a:extLst>
              </p:cNvPr>
              <p:cNvSpPr>
                <a:spLocks noChangeArrowheads="1"/>
              </p:cNvSpPr>
              <p:nvPr/>
            </p:nvSpPr>
            <p:spPr bwMode="auto">
              <a:xfrm>
                <a:off x="5333869" y="3466592"/>
                <a:ext cx="202096" cy="489794"/>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3" name="Oval 118">
                <a:extLst>
                  <a:ext uri="{FF2B5EF4-FFF2-40B4-BE49-F238E27FC236}">
                    <a16:creationId xmlns:a16="http://schemas.microsoft.com/office/drawing/2014/main" id="{77DAFCFF-1A48-9CDF-281D-8B875F35FABE}"/>
                  </a:ext>
                </a:extLst>
              </p:cNvPr>
              <p:cNvSpPr>
                <a:spLocks noChangeArrowheads="1"/>
              </p:cNvSpPr>
              <p:nvPr/>
            </p:nvSpPr>
            <p:spPr bwMode="auto">
              <a:xfrm>
                <a:off x="5403443" y="3875342"/>
                <a:ext cx="344557" cy="95140"/>
              </a:xfrm>
              <a:prstGeom prst="ellipse">
                <a:avLst/>
              </a:prstGeom>
              <a:gradFill rotWithShape="0">
                <a:gsLst>
                  <a:gs pos="0">
                    <a:srgbClr val="0000FF"/>
                  </a:gs>
                  <a:gs pos="100000">
                    <a:srgbClr val="0000FF">
                      <a:gamma/>
                      <a:shade val="89804"/>
                      <a:invGamma/>
                    </a:srgbClr>
                  </a:gs>
                </a:gsLst>
                <a:path path="shape">
                  <a:fillToRect l="50000" t="50000" r="50000" b="50000"/>
                </a:path>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4" name="Oval 119">
                <a:extLst>
                  <a:ext uri="{FF2B5EF4-FFF2-40B4-BE49-F238E27FC236}">
                    <a16:creationId xmlns:a16="http://schemas.microsoft.com/office/drawing/2014/main" id="{044840AF-DBEE-771A-3B42-10BC650051D4}"/>
                  </a:ext>
                </a:extLst>
              </p:cNvPr>
              <p:cNvSpPr>
                <a:spLocks noChangeArrowheads="1"/>
              </p:cNvSpPr>
              <p:nvPr/>
            </p:nvSpPr>
            <p:spPr bwMode="auto">
              <a:xfrm>
                <a:off x="5433261" y="3420784"/>
                <a:ext cx="89452" cy="123329"/>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5" name="Oval 120">
                <a:extLst>
                  <a:ext uri="{FF2B5EF4-FFF2-40B4-BE49-F238E27FC236}">
                    <a16:creationId xmlns:a16="http://schemas.microsoft.com/office/drawing/2014/main" id="{1D5B1FAE-3B1A-E667-9C8C-B9B447D6E7CB}"/>
                  </a:ext>
                </a:extLst>
              </p:cNvPr>
              <p:cNvSpPr>
                <a:spLocks noChangeArrowheads="1"/>
              </p:cNvSpPr>
              <p:nvPr/>
            </p:nvSpPr>
            <p:spPr bwMode="auto">
              <a:xfrm>
                <a:off x="4830417" y="2753771"/>
                <a:ext cx="198783" cy="186756"/>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grpSp>
            <p:nvGrpSpPr>
              <p:cNvPr id="36" name="Groupe 247">
                <a:extLst>
                  <a:ext uri="{FF2B5EF4-FFF2-40B4-BE49-F238E27FC236}">
                    <a16:creationId xmlns:a16="http://schemas.microsoft.com/office/drawing/2014/main" id="{E8EB0BCA-0B7C-A7F9-5044-2AC84F3802AE}"/>
                  </a:ext>
                </a:extLst>
              </p:cNvPr>
              <p:cNvGrpSpPr/>
              <p:nvPr/>
            </p:nvGrpSpPr>
            <p:grpSpPr>
              <a:xfrm rot="19154428">
                <a:off x="4806055" y="2749825"/>
                <a:ext cx="286594" cy="647435"/>
                <a:chOff x="4657023" y="2741375"/>
                <a:chExt cx="213984" cy="792962"/>
              </a:xfrm>
            </p:grpSpPr>
            <p:sp>
              <p:nvSpPr>
                <p:cNvPr id="38" name="Oval 121">
                  <a:extLst>
                    <a:ext uri="{FF2B5EF4-FFF2-40B4-BE49-F238E27FC236}">
                      <a16:creationId xmlns:a16="http://schemas.microsoft.com/office/drawing/2014/main" id="{9A84D287-C609-AC0A-24C9-D0872B9C54A8}"/>
                    </a:ext>
                  </a:extLst>
                </p:cNvPr>
                <p:cNvSpPr>
                  <a:spLocks noChangeArrowheads="1"/>
                </p:cNvSpPr>
                <p:nvPr/>
              </p:nvSpPr>
              <p:spPr bwMode="auto">
                <a:xfrm rot="2400000">
                  <a:off x="4715294" y="2741375"/>
                  <a:ext cx="155713" cy="45808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9" name="Oval 122">
                  <a:extLst>
                    <a:ext uri="{FF2B5EF4-FFF2-40B4-BE49-F238E27FC236}">
                      <a16:creationId xmlns:a16="http://schemas.microsoft.com/office/drawing/2014/main" id="{A09D7F5A-F9D3-6597-F5FC-E1D900B26075}"/>
                    </a:ext>
                  </a:extLst>
                </p:cNvPr>
                <p:cNvSpPr>
                  <a:spLocks noChangeArrowheads="1"/>
                </p:cNvSpPr>
                <p:nvPr/>
              </p:nvSpPr>
              <p:spPr bwMode="auto">
                <a:xfrm>
                  <a:off x="4657023" y="3107969"/>
                  <a:ext cx="112643" cy="42636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grpSp>
          <p:sp>
            <p:nvSpPr>
              <p:cNvPr id="37" name="Oval 124">
                <a:extLst>
                  <a:ext uri="{FF2B5EF4-FFF2-40B4-BE49-F238E27FC236}">
                    <a16:creationId xmlns:a16="http://schemas.microsoft.com/office/drawing/2014/main" id="{51A26D52-0D14-6775-68EC-D5C3736BBE74}"/>
                  </a:ext>
                </a:extLst>
              </p:cNvPr>
              <p:cNvSpPr>
                <a:spLocks noChangeArrowheads="1"/>
              </p:cNvSpPr>
              <p:nvPr/>
            </p:nvSpPr>
            <p:spPr bwMode="auto">
              <a:xfrm>
                <a:off x="5208104" y="2299214"/>
                <a:ext cx="145774" cy="63427"/>
              </a:xfrm>
              <a:prstGeom prst="ellipse">
                <a:avLst/>
              </a:prstGeom>
              <a:solidFill>
                <a:srgbClr val="FF3300"/>
              </a:soli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grpSp>
      </p:grpSp>
      <p:pic>
        <p:nvPicPr>
          <p:cNvPr id="40" name="Image 39">
            <a:extLst>
              <a:ext uri="{FF2B5EF4-FFF2-40B4-BE49-F238E27FC236}">
                <a16:creationId xmlns:a16="http://schemas.microsoft.com/office/drawing/2014/main" id="{B00942A0-B1EE-1ECA-A307-9468BA1DF711}"/>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4497" y="3230523"/>
            <a:ext cx="1769292" cy="1816199"/>
          </a:xfrm>
          <a:prstGeom prst="rect">
            <a:avLst/>
          </a:prstGeom>
          <a:noFill/>
        </p:spPr>
      </p:pic>
      <p:pic>
        <p:nvPicPr>
          <p:cNvPr id="117" name="Picture 2" descr="Comment dessiner des montagnes | Art Rocket">
            <a:extLst>
              <a:ext uri="{FF2B5EF4-FFF2-40B4-BE49-F238E27FC236}">
                <a16:creationId xmlns:a16="http://schemas.microsoft.com/office/drawing/2014/main" id="{0C86D299-6845-483D-15D3-61733A803C3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90289" y="4343330"/>
            <a:ext cx="1152128" cy="574851"/>
          </a:xfrm>
          <a:prstGeom prst="rect">
            <a:avLst/>
          </a:prstGeom>
          <a:noFill/>
          <a:extLst>
            <a:ext uri="{909E8E84-426E-40DD-AFC4-6F175D3DCCD1}">
              <a14:hiddenFill xmlns:a14="http://schemas.microsoft.com/office/drawing/2010/main">
                <a:solidFill>
                  <a:srgbClr val="FFFFFF"/>
                </a:solidFill>
              </a14:hiddenFill>
            </a:ext>
          </a:extLst>
        </p:spPr>
      </p:pic>
      <p:pic>
        <p:nvPicPr>
          <p:cNvPr id="118" name="Picture 4" descr="Avions - Editions Milan">
            <a:extLst>
              <a:ext uri="{FF2B5EF4-FFF2-40B4-BE49-F238E27FC236}">
                <a16:creationId xmlns:a16="http://schemas.microsoft.com/office/drawing/2014/main" id="{4298E61A-6F00-FAF0-4E06-E41E841BB66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156170" y="4132474"/>
            <a:ext cx="602549" cy="692931"/>
          </a:xfrm>
          <a:prstGeom prst="rect">
            <a:avLst/>
          </a:prstGeom>
          <a:noFill/>
          <a:extLst>
            <a:ext uri="{909E8E84-426E-40DD-AFC4-6F175D3DCCD1}">
              <a14:hiddenFill xmlns:a14="http://schemas.microsoft.com/office/drawing/2010/main">
                <a:solidFill>
                  <a:srgbClr val="FFFFFF"/>
                </a:solidFill>
              </a14:hiddenFill>
            </a:ext>
          </a:extLst>
        </p:spPr>
      </p:pic>
      <p:grpSp>
        <p:nvGrpSpPr>
          <p:cNvPr id="119" name="Groupe 118">
            <a:extLst>
              <a:ext uri="{FF2B5EF4-FFF2-40B4-BE49-F238E27FC236}">
                <a16:creationId xmlns:a16="http://schemas.microsoft.com/office/drawing/2014/main" id="{64F2F94E-39F0-F5CC-D0C3-BE859863170D}"/>
              </a:ext>
            </a:extLst>
          </p:cNvPr>
          <p:cNvGrpSpPr/>
          <p:nvPr/>
        </p:nvGrpSpPr>
        <p:grpSpPr>
          <a:xfrm>
            <a:off x="8334385" y="1841767"/>
            <a:ext cx="734034" cy="1515307"/>
            <a:chOff x="5760132" y="1902887"/>
            <a:chExt cx="1522976" cy="3960006"/>
          </a:xfrm>
        </p:grpSpPr>
        <p:sp>
          <p:nvSpPr>
            <p:cNvPr id="120" name="Oval 37">
              <a:extLst>
                <a:ext uri="{FF2B5EF4-FFF2-40B4-BE49-F238E27FC236}">
                  <a16:creationId xmlns:a16="http://schemas.microsoft.com/office/drawing/2014/main" id="{21755DAA-DB2D-35DA-FFFB-CD209B77EF13}"/>
                </a:ext>
              </a:extLst>
            </p:cNvPr>
            <p:cNvSpPr>
              <a:spLocks noChangeArrowheads="1"/>
            </p:cNvSpPr>
            <p:nvPr/>
          </p:nvSpPr>
          <p:spPr bwMode="auto">
            <a:xfrm>
              <a:off x="6351976" y="3321845"/>
              <a:ext cx="545336" cy="1247774"/>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1" name="Rectangle 38" descr="Diagonales larges vers le haut">
              <a:extLst>
                <a:ext uri="{FF2B5EF4-FFF2-40B4-BE49-F238E27FC236}">
                  <a16:creationId xmlns:a16="http://schemas.microsoft.com/office/drawing/2014/main" id="{75D183DA-661F-0ADE-B272-8A7C93CF83ED}"/>
                </a:ext>
              </a:extLst>
            </p:cNvPr>
            <p:cNvSpPr>
              <a:spLocks noChangeArrowheads="1"/>
            </p:cNvSpPr>
            <p:nvPr/>
          </p:nvSpPr>
          <p:spPr bwMode="auto">
            <a:xfrm>
              <a:off x="6369847" y="4388662"/>
              <a:ext cx="541765" cy="1297781"/>
            </a:xfrm>
            <a:prstGeom prst="rect">
              <a:avLst/>
            </a:prstGeom>
            <a:pattFill prst="wdUpDiag">
              <a:fgClr>
                <a:srgbClr val="FF3300"/>
              </a:fgClr>
              <a:bgClr>
                <a:sysClr val="window" lastClr="FFFFFF"/>
              </a:bgClr>
            </a:pattFill>
            <a:ln w="12699">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2" name="Rectangle 39">
              <a:extLst>
                <a:ext uri="{FF2B5EF4-FFF2-40B4-BE49-F238E27FC236}">
                  <a16:creationId xmlns:a16="http://schemas.microsoft.com/office/drawing/2014/main" id="{C99A4B6D-E4D8-DE99-1728-58EAB9D2B7AF}"/>
                </a:ext>
              </a:extLst>
            </p:cNvPr>
            <p:cNvSpPr>
              <a:spLocks noChangeArrowheads="1"/>
            </p:cNvSpPr>
            <p:nvPr/>
          </p:nvSpPr>
          <p:spPr bwMode="auto">
            <a:xfrm>
              <a:off x="6407939" y="4388644"/>
              <a:ext cx="465561" cy="1252538"/>
            </a:xfrm>
            <a:prstGeom prst="rect">
              <a:avLst/>
            </a:prstGeom>
            <a:gradFill rotWithShape="0">
              <a:gsLst>
                <a:gs pos="0">
                  <a:srgbClr val="478EB2"/>
                </a:gs>
                <a:gs pos="100000">
                  <a:srgbClr val="66CCFF"/>
                </a:gs>
              </a:gsLst>
              <a:lin ang="0" scaled="1"/>
            </a:gradFill>
            <a:ln w="12699">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3" name="AutoShape 40">
              <a:extLst>
                <a:ext uri="{FF2B5EF4-FFF2-40B4-BE49-F238E27FC236}">
                  <a16:creationId xmlns:a16="http://schemas.microsoft.com/office/drawing/2014/main" id="{718B1666-D220-8193-448E-5E353C30EDFB}"/>
                </a:ext>
              </a:extLst>
            </p:cNvPr>
            <p:cNvSpPr>
              <a:spLocks noChangeArrowheads="1"/>
            </p:cNvSpPr>
            <p:nvPr/>
          </p:nvSpPr>
          <p:spPr bwMode="auto">
            <a:xfrm rot="5400000" flipV="1">
              <a:off x="6354366" y="4805375"/>
              <a:ext cx="357188" cy="204799"/>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cs typeface="Calibri" panose="020F0502020204030204" pitchFamily="34" charset="0"/>
              </a:endParaRPr>
            </a:p>
          </p:txBody>
        </p:sp>
        <p:sp>
          <p:nvSpPr>
            <p:cNvPr id="124" name="AutoShape 41">
              <a:extLst>
                <a:ext uri="{FF2B5EF4-FFF2-40B4-BE49-F238E27FC236}">
                  <a16:creationId xmlns:a16="http://schemas.microsoft.com/office/drawing/2014/main" id="{7EE88302-4EBF-BEE8-572E-08E593D893D8}"/>
                </a:ext>
              </a:extLst>
            </p:cNvPr>
            <p:cNvSpPr>
              <a:spLocks noChangeArrowheads="1"/>
            </p:cNvSpPr>
            <p:nvPr/>
          </p:nvSpPr>
          <p:spPr bwMode="auto">
            <a:xfrm rot="16200000" flipH="1" flipV="1">
              <a:off x="6571072" y="4805375"/>
              <a:ext cx="357188" cy="204799"/>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cs typeface="Calibri" panose="020F0502020204030204" pitchFamily="34" charset="0"/>
              </a:endParaRPr>
            </a:p>
          </p:txBody>
        </p:sp>
        <p:sp>
          <p:nvSpPr>
            <p:cNvPr id="125" name="Oval 42" descr="Diagonales larges vers le haut">
              <a:extLst>
                <a:ext uri="{FF2B5EF4-FFF2-40B4-BE49-F238E27FC236}">
                  <a16:creationId xmlns:a16="http://schemas.microsoft.com/office/drawing/2014/main" id="{78AEB099-4F65-8366-8DBD-323C3D71C7BA}"/>
                </a:ext>
              </a:extLst>
            </p:cNvPr>
            <p:cNvSpPr>
              <a:spLocks noChangeArrowheads="1"/>
            </p:cNvSpPr>
            <p:nvPr/>
          </p:nvSpPr>
          <p:spPr bwMode="auto">
            <a:xfrm>
              <a:off x="6331734" y="4720829"/>
              <a:ext cx="208372" cy="361950"/>
            </a:xfrm>
            <a:prstGeom prst="ellipse">
              <a:avLst/>
            </a:prstGeom>
            <a:pattFill prst="wdUpDiag">
              <a:fgClr>
                <a:srgbClr val="FF3300"/>
              </a:fgClr>
              <a:bgClr>
                <a:sysClr val="window" lastClr="FFFFFF"/>
              </a:bgClr>
            </a:patt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6" name="Oval 43" descr="Diagonales larges vers le haut">
              <a:extLst>
                <a:ext uri="{FF2B5EF4-FFF2-40B4-BE49-F238E27FC236}">
                  <a16:creationId xmlns:a16="http://schemas.microsoft.com/office/drawing/2014/main" id="{5212144D-D50C-F786-9DE5-9ECF7FA40E99}"/>
                </a:ext>
              </a:extLst>
            </p:cNvPr>
            <p:cNvSpPr>
              <a:spLocks noChangeArrowheads="1"/>
            </p:cNvSpPr>
            <p:nvPr/>
          </p:nvSpPr>
          <p:spPr bwMode="auto">
            <a:xfrm>
              <a:off x="6767527" y="4713686"/>
              <a:ext cx="170270" cy="361950"/>
            </a:xfrm>
            <a:prstGeom prst="ellipse">
              <a:avLst/>
            </a:prstGeom>
            <a:pattFill prst="wdUpDiag">
              <a:fgClr>
                <a:srgbClr val="FF3300"/>
              </a:fgClr>
              <a:bgClr>
                <a:sysClr val="window" lastClr="FFFFFF"/>
              </a:bgClr>
            </a:patt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7" name="Oval 44">
              <a:extLst>
                <a:ext uri="{FF2B5EF4-FFF2-40B4-BE49-F238E27FC236}">
                  <a16:creationId xmlns:a16="http://schemas.microsoft.com/office/drawing/2014/main" id="{B28DB841-5A36-3567-A1FE-793B8950165A}"/>
                </a:ext>
              </a:extLst>
            </p:cNvPr>
            <p:cNvSpPr>
              <a:spLocks noChangeArrowheads="1"/>
            </p:cNvSpPr>
            <p:nvPr/>
          </p:nvSpPr>
          <p:spPr bwMode="auto">
            <a:xfrm>
              <a:off x="6788971" y="4742260"/>
              <a:ext cx="127405" cy="31908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8" name="Oval 45">
              <a:extLst>
                <a:ext uri="{FF2B5EF4-FFF2-40B4-BE49-F238E27FC236}">
                  <a16:creationId xmlns:a16="http://schemas.microsoft.com/office/drawing/2014/main" id="{7041F696-00E3-AED5-B3F8-2D666B171A1B}"/>
                </a:ext>
              </a:extLst>
            </p:cNvPr>
            <p:cNvSpPr>
              <a:spLocks noChangeArrowheads="1"/>
            </p:cNvSpPr>
            <p:nvPr/>
          </p:nvSpPr>
          <p:spPr bwMode="auto">
            <a:xfrm>
              <a:off x="6365085" y="4742260"/>
              <a:ext cx="153599" cy="31908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29" name="AutoShape 46">
              <a:extLst>
                <a:ext uri="{FF2B5EF4-FFF2-40B4-BE49-F238E27FC236}">
                  <a16:creationId xmlns:a16="http://schemas.microsoft.com/office/drawing/2014/main" id="{84BDC294-64EB-7F48-46F7-8A03ACDEE4CD}"/>
                </a:ext>
              </a:extLst>
            </p:cNvPr>
            <p:cNvSpPr>
              <a:spLocks noChangeArrowheads="1"/>
            </p:cNvSpPr>
            <p:nvPr/>
          </p:nvSpPr>
          <p:spPr bwMode="auto">
            <a:xfrm>
              <a:off x="6403175" y="4575573"/>
              <a:ext cx="475086" cy="191691"/>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0" name="Oval 47">
              <a:extLst>
                <a:ext uri="{FF2B5EF4-FFF2-40B4-BE49-F238E27FC236}">
                  <a16:creationId xmlns:a16="http://schemas.microsoft.com/office/drawing/2014/main" id="{C016CD65-37E2-7C91-6FC3-E18728520B14}"/>
                </a:ext>
              </a:extLst>
            </p:cNvPr>
            <p:cNvSpPr>
              <a:spLocks noChangeArrowheads="1"/>
            </p:cNvSpPr>
            <p:nvPr/>
          </p:nvSpPr>
          <p:spPr bwMode="auto">
            <a:xfrm>
              <a:off x="6391268" y="4120772"/>
              <a:ext cx="486993" cy="326231"/>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1" name="Oval 48">
              <a:extLst>
                <a:ext uri="{FF2B5EF4-FFF2-40B4-BE49-F238E27FC236}">
                  <a16:creationId xmlns:a16="http://schemas.microsoft.com/office/drawing/2014/main" id="{DB05F597-7C2D-9B04-EFA1-0A0553697367}"/>
                </a:ext>
              </a:extLst>
            </p:cNvPr>
            <p:cNvSpPr>
              <a:spLocks noChangeArrowheads="1"/>
            </p:cNvSpPr>
            <p:nvPr/>
          </p:nvSpPr>
          <p:spPr bwMode="auto">
            <a:xfrm>
              <a:off x="6417465" y="5614988"/>
              <a:ext cx="460798" cy="115491"/>
            </a:xfrm>
            <a:prstGeom prst="ellipse">
              <a:avLst/>
            </a:prstGeom>
            <a:solidFill>
              <a:sysClr val="windowText" lastClr="00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grpSp>
          <p:nvGrpSpPr>
            <p:cNvPr id="132" name="Group 61">
              <a:extLst>
                <a:ext uri="{FF2B5EF4-FFF2-40B4-BE49-F238E27FC236}">
                  <a16:creationId xmlns:a16="http://schemas.microsoft.com/office/drawing/2014/main" id="{EBE3D153-799B-AD5C-CEE4-947F60E28601}"/>
                </a:ext>
              </a:extLst>
            </p:cNvPr>
            <p:cNvGrpSpPr>
              <a:grpSpLocks/>
            </p:cNvGrpSpPr>
            <p:nvPr/>
          </p:nvGrpSpPr>
          <p:grpSpPr bwMode="auto">
            <a:xfrm>
              <a:off x="6294821" y="2652713"/>
              <a:ext cx="614397" cy="1147763"/>
              <a:chOff x="4327" y="1508"/>
              <a:chExt cx="516" cy="964"/>
            </a:xfrm>
          </p:grpSpPr>
          <p:sp>
            <p:nvSpPr>
              <p:cNvPr id="172" name="Rectangle 50" descr="Diagonales larges vers le haut">
                <a:extLst>
                  <a:ext uri="{FF2B5EF4-FFF2-40B4-BE49-F238E27FC236}">
                    <a16:creationId xmlns:a16="http://schemas.microsoft.com/office/drawing/2014/main" id="{99A4B0AE-0CD8-0A59-7C8B-E9845EA1CB14}"/>
                  </a:ext>
                </a:extLst>
              </p:cNvPr>
              <p:cNvSpPr>
                <a:spLocks noChangeArrowheads="1"/>
              </p:cNvSpPr>
              <p:nvPr/>
            </p:nvSpPr>
            <p:spPr bwMode="auto">
              <a:xfrm>
                <a:off x="4359" y="1560"/>
                <a:ext cx="463" cy="912"/>
              </a:xfrm>
              <a:prstGeom prst="rect">
                <a:avLst/>
              </a:prstGeom>
              <a:pattFill prst="wdUpDiag">
                <a:fgClr>
                  <a:srgbClr val="FF3300"/>
                </a:fgClr>
                <a:bgClr>
                  <a:sysClr val="window" lastClr="FFFFFF"/>
                </a:bgClr>
              </a:patt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73" name="Rectangle 51">
                <a:extLst>
                  <a:ext uri="{FF2B5EF4-FFF2-40B4-BE49-F238E27FC236}">
                    <a16:creationId xmlns:a16="http://schemas.microsoft.com/office/drawing/2014/main" id="{1F05C550-1EA2-EC68-E1CD-9C087FC3CC35}"/>
                  </a:ext>
                </a:extLst>
              </p:cNvPr>
              <p:cNvSpPr>
                <a:spLocks noChangeArrowheads="1"/>
              </p:cNvSpPr>
              <p:nvPr/>
            </p:nvSpPr>
            <p:spPr bwMode="auto">
              <a:xfrm>
                <a:off x="4392" y="1560"/>
                <a:ext cx="398" cy="912"/>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74" name="Oval 52" descr="Diagonales larges vers le haut">
                <a:extLst>
                  <a:ext uri="{FF2B5EF4-FFF2-40B4-BE49-F238E27FC236}">
                    <a16:creationId xmlns:a16="http://schemas.microsoft.com/office/drawing/2014/main" id="{578F556F-2822-EC44-02E3-0987EB7126F1}"/>
                  </a:ext>
                </a:extLst>
              </p:cNvPr>
              <p:cNvSpPr>
                <a:spLocks noChangeArrowheads="1"/>
              </p:cNvSpPr>
              <p:nvPr/>
            </p:nvSpPr>
            <p:spPr bwMode="auto">
              <a:xfrm>
                <a:off x="4327" y="1899"/>
                <a:ext cx="258" cy="378"/>
              </a:xfrm>
              <a:prstGeom prst="ellipse">
                <a:avLst/>
              </a:prstGeom>
              <a:pattFill prst="wdUpDiag">
                <a:fgClr>
                  <a:srgbClr val="FF3300"/>
                </a:fgClr>
                <a:bgClr>
                  <a:sysClr val="window" lastClr="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75" name="Oval 53" descr="Diagonales larges vers le haut">
                <a:extLst>
                  <a:ext uri="{FF2B5EF4-FFF2-40B4-BE49-F238E27FC236}">
                    <a16:creationId xmlns:a16="http://schemas.microsoft.com/office/drawing/2014/main" id="{2C8EDB0E-749E-DDFB-034D-094842477607}"/>
                  </a:ext>
                </a:extLst>
              </p:cNvPr>
              <p:cNvSpPr>
                <a:spLocks noChangeArrowheads="1"/>
              </p:cNvSpPr>
              <p:nvPr/>
            </p:nvSpPr>
            <p:spPr bwMode="auto">
              <a:xfrm>
                <a:off x="4585" y="1892"/>
                <a:ext cx="258" cy="379"/>
              </a:xfrm>
              <a:prstGeom prst="ellipse">
                <a:avLst/>
              </a:prstGeom>
              <a:pattFill prst="wdUpDiag">
                <a:fgClr>
                  <a:srgbClr val="FF3300"/>
                </a:fgClr>
                <a:bgClr>
                  <a:sysClr val="window" lastClr="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76" name="Oval 54">
                <a:extLst>
                  <a:ext uri="{FF2B5EF4-FFF2-40B4-BE49-F238E27FC236}">
                    <a16:creationId xmlns:a16="http://schemas.microsoft.com/office/drawing/2014/main" id="{BC44E770-2682-A655-5843-5B25AB8A4BB6}"/>
                  </a:ext>
                </a:extLst>
              </p:cNvPr>
              <p:cNvSpPr>
                <a:spLocks noChangeArrowheads="1"/>
              </p:cNvSpPr>
              <p:nvPr/>
            </p:nvSpPr>
            <p:spPr bwMode="auto">
              <a:xfrm>
                <a:off x="4607" y="1924"/>
                <a:ext cx="215" cy="327"/>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77" name="Oval 55">
                <a:extLst>
                  <a:ext uri="{FF2B5EF4-FFF2-40B4-BE49-F238E27FC236}">
                    <a16:creationId xmlns:a16="http://schemas.microsoft.com/office/drawing/2014/main" id="{180D6736-9197-1624-8F31-BE0032C78824}"/>
                  </a:ext>
                </a:extLst>
              </p:cNvPr>
              <p:cNvSpPr>
                <a:spLocks noChangeArrowheads="1"/>
              </p:cNvSpPr>
              <p:nvPr/>
            </p:nvSpPr>
            <p:spPr bwMode="auto">
              <a:xfrm>
                <a:off x="4359" y="1924"/>
                <a:ext cx="205" cy="327"/>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78" name="AutoShape 56">
                <a:extLst>
                  <a:ext uri="{FF2B5EF4-FFF2-40B4-BE49-F238E27FC236}">
                    <a16:creationId xmlns:a16="http://schemas.microsoft.com/office/drawing/2014/main" id="{9DB32796-3314-0B55-C336-EBAD565FD74F}"/>
                  </a:ext>
                </a:extLst>
              </p:cNvPr>
              <p:cNvSpPr>
                <a:spLocks noChangeArrowheads="1"/>
              </p:cNvSpPr>
              <p:nvPr/>
            </p:nvSpPr>
            <p:spPr bwMode="auto">
              <a:xfrm>
                <a:off x="4392" y="1716"/>
                <a:ext cx="387" cy="326"/>
              </a:xfrm>
              <a:prstGeom prst="roundRect">
                <a:avLst>
                  <a:gd name="adj" fmla="val 48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79" name="Oval 57" descr="Diagonales larges vers le bas">
                <a:extLst>
                  <a:ext uri="{FF2B5EF4-FFF2-40B4-BE49-F238E27FC236}">
                    <a16:creationId xmlns:a16="http://schemas.microsoft.com/office/drawing/2014/main" id="{1AE20A0C-E4E7-7A01-69FF-3FBEE0563297}"/>
                  </a:ext>
                </a:extLst>
              </p:cNvPr>
              <p:cNvSpPr>
                <a:spLocks noChangeArrowheads="1"/>
              </p:cNvSpPr>
              <p:nvPr/>
            </p:nvSpPr>
            <p:spPr bwMode="auto">
              <a:xfrm>
                <a:off x="4370" y="1508"/>
                <a:ext cx="452" cy="118"/>
              </a:xfrm>
              <a:prstGeom prst="ellipse">
                <a:avLst/>
              </a:prstGeom>
              <a:pattFill prst="wdDnDiag">
                <a:fgClr>
                  <a:srgbClr val="FF3300"/>
                </a:fgClr>
                <a:bgClr>
                  <a:sysClr val="window" lastClr="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80" name="Oval 58">
                <a:extLst>
                  <a:ext uri="{FF2B5EF4-FFF2-40B4-BE49-F238E27FC236}">
                    <a16:creationId xmlns:a16="http://schemas.microsoft.com/office/drawing/2014/main" id="{B8A17056-F518-413F-6CC9-AA0D471BAA7A}"/>
                  </a:ext>
                </a:extLst>
              </p:cNvPr>
              <p:cNvSpPr>
                <a:spLocks noChangeArrowheads="1"/>
              </p:cNvSpPr>
              <p:nvPr/>
            </p:nvSpPr>
            <p:spPr bwMode="auto">
              <a:xfrm>
                <a:off x="4392" y="1521"/>
                <a:ext cx="408" cy="11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81" name="AutoShape 59">
                <a:extLst>
                  <a:ext uri="{FF2B5EF4-FFF2-40B4-BE49-F238E27FC236}">
                    <a16:creationId xmlns:a16="http://schemas.microsoft.com/office/drawing/2014/main" id="{E78B0246-022C-A8E3-DFFE-A09745ED4B9D}"/>
                  </a:ext>
                </a:extLst>
              </p:cNvPr>
              <p:cNvSpPr>
                <a:spLocks noChangeArrowheads="1"/>
              </p:cNvSpPr>
              <p:nvPr/>
            </p:nvSpPr>
            <p:spPr bwMode="auto">
              <a:xfrm rot="1500000">
                <a:off x="4414" y="1954"/>
                <a:ext cx="63" cy="288"/>
              </a:xfrm>
              <a:prstGeom prst="downArrow">
                <a:avLst>
                  <a:gd name="adj1" fmla="val 50000"/>
                  <a:gd name="adj2" fmla="val 225862"/>
                </a:avLst>
              </a:prstGeom>
              <a:solidFill>
                <a:sysClr val="window" lastClr="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82" name="AutoShape 60">
                <a:extLst>
                  <a:ext uri="{FF2B5EF4-FFF2-40B4-BE49-F238E27FC236}">
                    <a16:creationId xmlns:a16="http://schemas.microsoft.com/office/drawing/2014/main" id="{2103BD74-9BE6-25EF-3459-1AEFA0FF121D}"/>
                  </a:ext>
                </a:extLst>
              </p:cNvPr>
              <p:cNvSpPr>
                <a:spLocks noChangeArrowheads="1"/>
              </p:cNvSpPr>
              <p:nvPr/>
            </p:nvSpPr>
            <p:spPr bwMode="auto">
              <a:xfrm rot="20100000" flipH="1">
                <a:off x="4706" y="1943"/>
                <a:ext cx="55" cy="291"/>
              </a:xfrm>
              <a:prstGeom prst="downArrow">
                <a:avLst>
                  <a:gd name="adj1" fmla="val 50000"/>
                  <a:gd name="adj2" fmla="val 261410"/>
                </a:avLst>
              </a:prstGeom>
              <a:solidFill>
                <a:sysClr val="window" lastClr="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grpSp>
        <p:sp>
          <p:nvSpPr>
            <p:cNvPr id="133" name="Oval 64">
              <a:extLst>
                <a:ext uri="{FF2B5EF4-FFF2-40B4-BE49-F238E27FC236}">
                  <a16:creationId xmlns:a16="http://schemas.microsoft.com/office/drawing/2014/main" id="{24E3C4BB-91DC-4065-93DF-5B6E9C28936E}"/>
                </a:ext>
              </a:extLst>
            </p:cNvPr>
            <p:cNvSpPr>
              <a:spLocks noChangeArrowheads="1"/>
            </p:cNvSpPr>
            <p:nvPr/>
          </p:nvSpPr>
          <p:spPr bwMode="auto">
            <a:xfrm>
              <a:off x="6734199" y="3496866"/>
              <a:ext cx="548909" cy="1143000"/>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4" name="Oval 65" descr="Diagonales larges vers le haut">
              <a:extLst>
                <a:ext uri="{FF2B5EF4-FFF2-40B4-BE49-F238E27FC236}">
                  <a16:creationId xmlns:a16="http://schemas.microsoft.com/office/drawing/2014/main" id="{866909CB-A582-CAD2-A0C3-C63C3F54F592}"/>
                </a:ext>
              </a:extLst>
            </p:cNvPr>
            <p:cNvSpPr>
              <a:spLocks noChangeArrowheads="1"/>
            </p:cNvSpPr>
            <p:nvPr/>
          </p:nvSpPr>
          <p:spPr bwMode="auto">
            <a:xfrm>
              <a:off x="6779433" y="3543319"/>
              <a:ext cx="302436" cy="1051322"/>
            </a:xfrm>
            <a:prstGeom prst="ellipse">
              <a:avLst/>
            </a:prstGeom>
            <a:pattFill prst="wdUpDiag">
              <a:fgClr>
                <a:srgbClr val="CC3300"/>
              </a:fgClr>
              <a:bgClr>
                <a:sysClr val="window" lastClr="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5" name="Oval 66">
              <a:extLst>
                <a:ext uri="{FF2B5EF4-FFF2-40B4-BE49-F238E27FC236}">
                  <a16:creationId xmlns:a16="http://schemas.microsoft.com/office/drawing/2014/main" id="{63805DA3-D330-176E-C67E-677CAFED9669}"/>
                </a:ext>
              </a:extLst>
            </p:cNvPr>
            <p:cNvSpPr>
              <a:spLocks noChangeArrowheads="1"/>
            </p:cNvSpPr>
            <p:nvPr/>
          </p:nvSpPr>
          <p:spPr bwMode="auto">
            <a:xfrm>
              <a:off x="6688952" y="3609993"/>
              <a:ext cx="320297" cy="959644"/>
            </a:xfrm>
            <a:prstGeom prst="ellipse">
              <a:avLst/>
            </a:prstGeom>
            <a:gradFill rotWithShape="0">
              <a:gsLst>
                <a:gs pos="0">
                  <a:srgbClr val="66CCFF"/>
                </a:gs>
                <a:gs pos="100000">
                  <a:srgbClr val="5CB7E5"/>
                </a:gs>
              </a:gsLst>
              <a:path path="rect">
                <a:fillToRect t="100000" r="10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6" name="Oval 71">
              <a:extLst>
                <a:ext uri="{FF2B5EF4-FFF2-40B4-BE49-F238E27FC236}">
                  <a16:creationId xmlns:a16="http://schemas.microsoft.com/office/drawing/2014/main" id="{BD9F72A8-3B3E-9E05-D8BE-02A2E3268702}"/>
                </a:ext>
              </a:extLst>
            </p:cNvPr>
            <p:cNvSpPr>
              <a:spLocks noChangeArrowheads="1"/>
            </p:cNvSpPr>
            <p:nvPr/>
          </p:nvSpPr>
          <p:spPr bwMode="auto">
            <a:xfrm>
              <a:off x="5956677" y="3496866"/>
              <a:ext cx="548909" cy="1143000"/>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7" name="Oval 72" descr="Diagonales larges vers le haut">
              <a:extLst>
                <a:ext uri="{FF2B5EF4-FFF2-40B4-BE49-F238E27FC236}">
                  <a16:creationId xmlns:a16="http://schemas.microsoft.com/office/drawing/2014/main" id="{AF9CC8A0-E6E0-4D07-D571-2622417E3ABC}"/>
                </a:ext>
              </a:extLst>
            </p:cNvPr>
            <p:cNvSpPr>
              <a:spLocks noChangeArrowheads="1"/>
            </p:cNvSpPr>
            <p:nvPr/>
          </p:nvSpPr>
          <p:spPr bwMode="auto">
            <a:xfrm>
              <a:off x="6157892" y="3543319"/>
              <a:ext cx="302436" cy="1051322"/>
            </a:xfrm>
            <a:prstGeom prst="ellipse">
              <a:avLst/>
            </a:prstGeom>
            <a:pattFill prst="wdUpDiag">
              <a:fgClr>
                <a:srgbClr val="CC3300"/>
              </a:fgClr>
              <a:bgClr>
                <a:sysClr val="window" lastClr="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38" name="Oval 73">
              <a:extLst>
                <a:ext uri="{FF2B5EF4-FFF2-40B4-BE49-F238E27FC236}">
                  <a16:creationId xmlns:a16="http://schemas.microsoft.com/office/drawing/2014/main" id="{0A1469F4-27E4-1435-6798-58CD5E8DAF01}"/>
                </a:ext>
              </a:extLst>
            </p:cNvPr>
            <p:cNvSpPr>
              <a:spLocks noChangeArrowheads="1"/>
            </p:cNvSpPr>
            <p:nvPr/>
          </p:nvSpPr>
          <p:spPr bwMode="auto">
            <a:xfrm>
              <a:off x="6231715" y="3609993"/>
              <a:ext cx="319106" cy="959644"/>
            </a:xfrm>
            <a:prstGeom prst="ellipse">
              <a:avLst/>
            </a:prstGeom>
            <a:gradFill rotWithShape="0">
              <a:gsLst>
                <a:gs pos="0">
                  <a:srgbClr val="66CCFF"/>
                </a:gs>
                <a:gs pos="100000">
                  <a:srgbClr val="5CB7E5"/>
                </a:gs>
              </a:gsLst>
              <a:path path="rect">
                <a:fillToRect t="100000" r="10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grpSp>
          <p:nvGrpSpPr>
            <p:cNvPr id="139" name="Groupe 138">
              <a:extLst>
                <a:ext uri="{FF2B5EF4-FFF2-40B4-BE49-F238E27FC236}">
                  <a16:creationId xmlns:a16="http://schemas.microsoft.com/office/drawing/2014/main" id="{DC204BC2-BE84-532C-53FD-9EB3D024E0FC}"/>
                </a:ext>
              </a:extLst>
            </p:cNvPr>
            <p:cNvGrpSpPr/>
            <p:nvPr/>
          </p:nvGrpSpPr>
          <p:grpSpPr>
            <a:xfrm>
              <a:off x="5904194" y="2834879"/>
              <a:ext cx="576819" cy="2760258"/>
              <a:chOff x="1093193" y="2645034"/>
              <a:chExt cx="769092" cy="3680344"/>
            </a:xfrm>
          </p:grpSpPr>
          <p:sp>
            <p:nvSpPr>
              <p:cNvPr id="142" name="Rectangle 19" descr="Diagonales larges vers le haut">
                <a:extLst>
                  <a:ext uri="{FF2B5EF4-FFF2-40B4-BE49-F238E27FC236}">
                    <a16:creationId xmlns:a16="http://schemas.microsoft.com/office/drawing/2014/main" id="{BB4C3CD7-4A79-C589-EA5F-669DCA4CF196}"/>
                  </a:ext>
                </a:extLst>
              </p:cNvPr>
              <p:cNvSpPr>
                <a:spLocks noChangeArrowheads="1"/>
              </p:cNvSpPr>
              <p:nvPr/>
            </p:nvSpPr>
            <p:spPr bwMode="auto">
              <a:xfrm rot="5400000">
                <a:off x="1451831" y="2665764"/>
                <a:ext cx="360100" cy="400189"/>
              </a:xfrm>
              <a:prstGeom prst="rect">
                <a:avLst/>
              </a:prstGeom>
              <a:pattFill prst="wdUpDiag">
                <a:fgClr>
                  <a:srgbClr val="FF3300"/>
                </a:fgClr>
                <a:bgClr>
                  <a:sysClr val="window" lastClr="FFFFFF"/>
                </a:bgClr>
              </a:pattFill>
              <a:ln w="12699">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grpSp>
            <p:nvGrpSpPr>
              <p:cNvPr id="143" name="Groupe 142">
                <a:extLst>
                  <a:ext uri="{FF2B5EF4-FFF2-40B4-BE49-F238E27FC236}">
                    <a16:creationId xmlns:a16="http://schemas.microsoft.com/office/drawing/2014/main" id="{50251373-99B9-8005-241F-68E73883DE36}"/>
                  </a:ext>
                </a:extLst>
              </p:cNvPr>
              <p:cNvGrpSpPr/>
              <p:nvPr/>
            </p:nvGrpSpPr>
            <p:grpSpPr>
              <a:xfrm>
                <a:off x="1093193" y="2645034"/>
                <a:ext cx="406003" cy="3680344"/>
                <a:chOff x="1730375" y="2447925"/>
                <a:chExt cx="814388" cy="4061619"/>
              </a:xfrm>
            </p:grpSpPr>
            <p:sp>
              <p:nvSpPr>
                <p:cNvPr id="148" name="Rectangle 4" descr="Diagonales larges vers le haut">
                  <a:extLst>
                    <a:ext uri="{FF2B5EF4-FFF2-40B4-BE49-F238E27FC236}">
                      <a16:creationId xmlns:a16="http://schemas.microsoft.com/office/drawing/2014/main" id="{32D0E7B5-A89C-1215-D3CE-FF722D1BDA08}"/>
                    </a:ext>
                  </a:extLst>
                </p:cNvPr>
                <p:cNvSpPr>
                  <a:spLocks noChangeArrowheads="1"/>
                </p:cNvSpPr>
                <p:nvPr/>
              </p:nvSpPr>
              <p:spPr bwMode="auto">
                <a:xfrm>
                  <a:off x="1787525" y="4779963"/>
                  <a:ext cx="722313" cy="1609725"/>
                </a:xfrm>
                <a:prstGeom prst="rect">
                  <a:avLst/>
                </a:prstGeom>
                <a:pattFill prst="wdUpDiag">
                  <a:fgClr>
                    <a:srgbClr val="FF3300"/>
                  </a:fgClr>
                  <a:bgClr>
                    <a:sysClr val="window" lastClr="FFFFFF"/>
                  </a:bgClr>
                </a:pattFill>
                <a:ln w="12699">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49" name="Rectangle 5">
                  <a:extLst>
                    <a:ext uri="{FF2B5EF4-FFF2-40B4-BE49-F238E27FC236}">
                      <a16:creationId xmlns:a16="http://schemas.microsoft.com/office/drawing/2014/main" id="{A82971A7-5A2C-8FB4-3A20-C1E1CA82057E}"/>
                    </a:ext>
                  </a:extLst>
                </p:cNvPr>
                <p:cNvSpPr>
                  <a:spLocks noChangeArrowheads="1"/>
                </p:cNvSpPr>
                <p:nvPr/>
              </p:nvSpPr>
              <p:spPr bwMode="auto">
                <a:xfrm>
                  <a:off x="1838325" y="4779963"/>
                  <a:ext cx="620713" cy="1609725"/>
                </a:xfrm>
                <a:prstGeom prst="rect">
                  <a:avLst/>
                </a:prstGeom>
                <a:gradFill rotWithShape="0">
                  <a:gsLst>
                    <a:gs pos="0">
                      <a:srgbClr val="478EB2"/>
                    </a:gs>
                    <a:gs pos="100000">
                      <a:srgbClr val="66CCFF"/>
                    </a:gs>
                  </a:gsLst>
                  <a:lin ang="0" scaled="1"/>
                </a:gradFill>
                <a:ln w="12699">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50" name="AutoShape 6">
                  <a:extLst>
                    <a:ext uri="{FF2B5EF4-FFF2-40B4-BE49-F238E27FC236}">
                      <a16:creationId xmlns:a16="http://schemas.microsoft.com/office/drawing/2014/main" id="{B2D64483-9739-0114-3353-ABCC739772DB}"/>
                    </a:ext>
                  </a:extLst>
                </p:cNvPr>
                <p:cNvSpPr>
                  <a:spLocks noChangeArrowheads="1"/>
                </p:cNvSpPr>
                <p:nvPr/>
              </p:nvSpPr>
              <p:spPr bwMode="auto">
                <a:xfrm rot="5400000" flipV="1">
                  <a:off x="1766888" y="5335588"/>
                  <a:ext cx="476250" cy="273050"/>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cs typeface="Calibri" panose="020F0502020204030204" pitchFamily="34" charset="0"/>
                  </a:endParaRPr>
                </a:p>
              </p:txBody>
            </p:sp>
            <p:sp>
              <p:nvSpPr>
                <p:cNvPr id="151" name="AutoShape 7">
                  <a:extLst>
                    <a:ext uri="{FF2B5EF4-FFF2-40B4-BE49-F238E27FC236}">
                      <a16:creationId xmlns:a16="http://schemas.microsoft.com/office/drawing/2014/main" id="{2F9C1DC1-9228-8F58-6D3E-4622856BA7D6}"/>
                    </a:ext>
                  </a:extLst>
                </p:cNvPr>
                <p:cNvSpPr>
                  <a:spLocks noChangeArrowheads="1"/>
                </p:cNvSpPr>
                <p:nvPr/>
              </p:nvSpPr>
              <p:spPr bwMode="auto">
                <a:xfrm rot="-5400000" flipH="1" flipV="1">
                  <a:off x="2055813" y="5335588"/>
                  <a:ext cx="476250" cy="273050"/>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cs typeface="Calibri" panose="020F0502020204030204" pitchFamily="34" charset="0"/>
                  </a:endParaRPr>
                </a:p>
              </p:txBody>
            </p:sp>
            <p:sp>
              <p:nvSpPr>
                <p:cNvPr id="152" name="Oval 8" descr="Diagonales larges vers le haut">
                  <a:extLst>
                    <a:ext uri="{FF2B5EF4-FFF2-40B4-BE49-F238E27FC236}">
                      <a16:creationId xmlns:a16="http://schemas.microsoft.com/office/drawing/2014/main" id="{597763C2-9B74-9437-73C5-562FD8D06AD8}"/>
                    </a:ext>
                  </a:extLst>
                </p:cNvPr>
                <p:cNvSpPr>
                  <a:spLocks noChangeArrowheads="1"/>
                </p:cNvSpPr>
                <p:nvPr/>
              </p:nvSpPr>
              <p:spPr bwMode="auto">
                <a:xfrm>
                  <a:off x="1736725" y="5222875"/>
                  <a:ext cx="277813" cy="482600"/>
                </a:xfrm>
                <a:prstGeom prst="ellipse">
                  <a:avLst/>
                </a:prstGeom>
                <a:pattFill prst="wdUpDiag">
                  <a:fgClr>
                    <a:srgbClr val="FF3300"/>
                  </a:fgClr>
                  <a:bgClr>
                    <a:sysClr val="window" lastClr="FFFFFF"/>
                  </a:bgClr>
                </a:patt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53" name="Oval 9" descr="Diagonales larges vers le haut">
                  <a:extLst>
                    <a:ext uri="{FF2B5EF4-FFF2-40B4-BE49-F238E27FC236}">
                      <a16:creationId xmlns:a16="http://schemas.microsoft.com/office/drawing/2014/main" id="{36BCE6F5-918B-053D-681A-591F21BBA69C}"/>
                    </a:ext>
                  </a:extLst>
                </p:cNvPr>
                <p:cNvSpPr>
                  <a:spLocks noChangeArrowheads="1"/>
                </p:cNvSpPr>
                <p:nvPr/>
              </p:nvSpPr>
              <p:spPr bwMode="auto">
                <a:xfrm>
                  <a:off x="2317750" y="5214938"/>
                  <a:ext cx="227013" cy="482600"/>
                </a:xfrm>
                <a:prstGeom prst="ellipse">
                  <a:avLst/>
                </a:prstGeom>
                <a:pattFill prst="wdUpDiag">
                  <a:fgClr>
                    <a:srgbClr val="FF3300"/>
                  </a:fgClr>
                  <a:bgClr>
                    <a:sysClr val="window" lastClr="FFFFFF"/>
                  </a:bgClr>
                </a:patt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54" name="Oval 10">
                  <a:extLst>
                    <a:ext uri="{FF2B5EF4-FFF2-40B4-BE49-F238E27FC236}">
                      <a16:creationId xmlns:a16="http://schemas.microsoft.com/office/drawing/2014/main" id="{3CF3569E-367A-E6AD-782F-B07A2E54A021}"/>
                    </a:ext>
                  </a:extLst>
                </p:cNvPr>
                <p:cNvSpPr>
                  <a:spLocks noChangeArrowheads="1"/>
                </p:cNvSpPr>
                <p:nvPr/>
              </p:nvSpPr>
              <p:spPr bwMode="auto">
                <a:xfrm>
                  <a:off x="2407917" y="5251450"/>
                  <a:ext cx="108271" cy="42703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55" name="Oval 11">
                  <a:extLst>
                    <a:ext uri="{FF2B5EF4-FFF2-40B4-BE49-F238E27FC236}">
                      <a16:creationId xmlns:a16="http://schemas.microsoft.com/office/drawing/2014/main" id="{13020ACB-00F3-F615-2881-019D83EA1DBE}"/>
                    </a:ext>
                  </a:extLst>
                </p:cNvPr>
                <p:cNvSpPr>
                  <a:spLocks noChangeArrowheads="1"/>
                </p:cNvSpPr>
                <p:nvPr/>
              </p:nvSpPr>
              <p:spPr bwMode="auto">
                <a:xfrm>
                  <a:off x="1781176" y="5251450"/>
                  <a:ext cx="99092" cy="42703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56" name="AutoShape 12">
                  <a:extLst>
                    <a:ext uri="{FF2B5EF4-FFF2-40B4-BE49-F238E27FC236}">
                      <a16:creationId xmlns:a16="http://schemas.microsoft.com/office/drawing/2014/main" id="{11654538-E0A9-2155-1AE9-F1BFF3285007}"/>
                    </a:ext>
                  </a:extLst>
                </p:cNvPr>
                <p:cNvSpPr>
                  <a:spLocks noChangeArrowheads="1"/>
                </p:cNvSpPr>
                <p:nvPr/>
              </p:nvSpPr>
              <p:spPr bwMode="auto">
                <a:xfrm>
                  <a:off x="1831975" y="5030788"/>
                  <a:ext cx="633413" cy="254000"/>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57" name="Rectangle 19" descr="Diagonales larges vers le haut">
                  <a:extLst>
                    <a:ext uri="{FF2B5EF4-FFF2-40B4-BE49-F238E27FC236}">
                      <a16:creationId xmlns:a16="http://schemas.microsoft.com/office/drawing/2014/main" id="{96242D4C-2381-1982-C222-3ABC4C157FAB}"/>
                    </a:ext>
                  </a:extLst>
                </p:cNvPr>
                <p:cNvSpPr>
                  <a:spLocks noChangeArrowheads="1"/>
                </p:cNvSpPr>
                <p:nvPr/>
              </p:nvSpPr>
              <p:spPr bwMode="auto">
                <a:xfrm>
                  <a:off x="1781175" y="2540000"/>
                  <a:ext cx="722313" cy="2235200"/>
                </a:xfrm>
                <a:prstGeom prst="rect">
                  <a:avLst/>
                </a:prstGeom>
                <a:pattFill prst="wdUpDiag">
                  <a:fgClr>
                    <a:srgbClr val="FF3300"/>
                  </a:fgClr>
                  <a:bgClr>
                    <a:sysClr val="window" lastClr="FFFFFF"/>
                  </a:bgClr>
                </a:pattFill>
                <a:ln w="12699">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58" name="Rectangle 20">
                  <a:extLst>
                    <a:ext uri="{FF2B5EF4-FFF2-40B4-BE49-F238E27FC236}">
                      <a16:creationId xmlns:a16="http://schemas.microsoft.com/office/drawing/2014/main" id="{AE01CCB3-DD28-B897-4435-1FCF5BF1B763}"/>
                    </a:ext>
                  </a:extLst>
                </p:cNvPr>
                <p:cNvSpPr>
                  <a:spLocks noChangeArrowheads="1"/>
                </p:cNvSpPr>
                <p:nvPr/>
              </p:nvSpPr>
              <p:spPr bwMode="auto">
                <a:xfrm>
                  <a:off x="1825625" y="2533650"/>
                  <a:ext cx="633413" cy="2447950"/>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59" name="AutoShape 21">
                  <a:extLst>
                    <a:ext uri="{FF2B5EF4-FFF2-40B4-BE49-F238E27FC236}">
                      <a16:creationId xmlns:a16="http://schemas.microsoft.com/office/drawing/2014/main" id="{49CE8F3F-E57F-6225-5E2D-314767CA4E09}"/>
                    </a:ext>
                  </a:extLst>
                </p:cNvPr>
                <p:cNvSpPr>
                  <a:spLocks noChangeArrowheads="1"/>
                </p:cNvSpPr>
                <p:nvPr/>
              </p:nvSpPr>
              <p:spPr bwMode="auto">
                <a:xfrm rot="5400000" flipV="1">
                  <a:off x="1757362" y="3097213"/>
                  <a:ext cx="479425" cy="273050"/>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cs typeface="Calibri" panose="020F0502020204030204" pitchFamily="34" charset="0"/>
                  </a:endParaRPr>
                </a:p>
              </p:txBody>
            </p:sp>
            <p:sp>
              <p:nvSpPr>
                <p:cNvPr id="160" name="AutoShape 22">
                  <a:extLst>
                    <a:ext uri="{FF2B5EF4-FFF2-40B4-BE49-F238E27FC236}">
                      <a16:creationId xmlns:a16="http://schemas.microsoft.com/office/drawing/2014/main" id="{AD76AF74-5877-7391-4198-C5F42D7B1A25}"/>
                    </a:ext>
                  </a:extLst>
                </p:cNvPr>
                <p:cNvSpPr>
                  <a:spLocks noChangeArrowheads="1"/>
                </p:cNvSpPr>
                <p:nvPr/>
              </p:nvSpPr>
              <p:spPr bwMode="auto">
                <a:xfrm rot="-5400000" flipH="1" flipV="1">
                  <a:off x="2047875" y="3097213"/>
                  <a:ext cx="479425" cy="273050"/>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cs typeface="Calibri" panose="020F0502020204030204" pitchFamily="34" charset="0"/>
                  </a:endParaRPr>
                </a:p>
              </p:txBody>
            </p:sp>
            <p:sp>
              <p:nvSpPr>
                <p:cNvPr id="161" name="Oval 23" descr="Diagonales larges vers le haut">
                  <a:extLst>
                    <a:ext uri="{FF2B5EF4-FFF2-40B4-BE49-F238E27FC236}">
                      <a16:creationId xmlns:a16="http://schemas.microsoft.com/office/drawing/2014/main" id="{BB31C6E8-60FB-CCD8-B565-E2B35506566D}"/>
                    </a:ext>
                  </a:extLst>
                </p:cNvPr>
                <p:cNvSpPr>
                  <a:spLocks noChangeArrowheads="1"/>
                </p:cNvSpPr>
                <p:nvPr/>
              </p:nvSpPr>
              <p:spPr bwMode="auto">
                <a:xfrm>
                  <a:off x="1730375" y="2984500"/>
                  <a:ext cx="277813" cy="482600"/>
                </a:xfrm>
                <a:prstGeom prst="ellipse">
                  <a:avLst/>
                </a:prstGeom>
                <a:pattFill prst="wdUpDiag">
                  <a:fgClr>
                    <a:srgbClr val="FF3300"/>
                  </a:fgClr>
                  <a:bgClr>
                    <a:sysClr val="window" lastClr="FFFFFF"/>
                  </a:bgClr>
                </a:patt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62" name="Oval 24" descr="Diagonales larges vers le haut">
                  <a:extLst>
                    <a:ext uri="{FF2B5EF4-FFF2-40B4-BE49-F238E27FC236}">
                      <a16:creationId xmlns:a16="http://schemas.microsoft.com/office/drawing/2014/main" id="{7D5F50A1-7542-15E9-9F66-21BB86AEDBDB}"/>
                    </a:ext>
                  </a:extLst>
                </p:cNvPr>
                <p:cNvSpPr>
                  <a:spLocks noChangeArrowheads="1"/>
                </p:cNvSpPr>
                <p:nvPr/>
              </p:nvSpPr>
              <p:spPr bwMode="auto">
                <a:xfrm>
                  <a:off x="2311400" y="2974975"/>
                  <a:ext cx="227013" cy="482600"/>
                </a:xfrm>
                <a:prstGeom prst="ellipse">
                  <a:avLst/>
                </a:prstGeom>
                <a:pattFill prst="wdUpDiag">
                  <a:fgClr>
                    <a:srgbClr val="FF3300"/>
                  </a:fgClr>
                  <a:bgClr>
                    <a:sysClr val="window" lastClr="FFFFFF"/>
                  </a:bgClr>
                </a:patt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63" name="Oval 25">
                  <a:extLst>
                    <a:ext uri="{FF2B5EF4-FFF2-40B4-BE49-F238E27FC236}">
                      <a16:creationId xmlns:a16="http://schemas.microsoft.com/office/drawing/2014/main" id="{9167A1D1-6AA8-2DB5-253A-59F2F11F556A}"/>
                    </a:ext>
                  </a:extLst>
                </p:cNvPr>
                <p:cNvSpPr>
                  <a:spLocks noChangeArrowheads="1"/>
                </p:cNvSpPr>
                <p:nvPr/>
              </p:nvSpPr>
              <p:spPr bwMode="auto">
                <a:xfrm>
                  <a:off x="2418129" y="3011488"/>
                  <a:ext cx="91706" cy="425450"/>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64" name="Oval 26">
                  <a:extLst>
                    <a:ext uri="{FF2B5EF4-FFF2-40B4-BE49-F238E27FC236}">
                      <a16:creationId xmlns:a16="http://schemas.microsoft.com/office/drawing/2014/main" id="{7F493E03-6D25-622D-1128-F4EE58921369}"/>
                    </a:ext>
                  </a:extLst>
                </p:cNvPr>
                <p:cNvSpPr>
                  <a:spLocks noChangeArrowheads="1"/>
                </p:cNvSpPr>
                <p:nvPr/>
              </p:nvSpPr>
              <p:spPr bwMode="auto">
                <a:xfrm>
                  <a:off x="1774825" y="3011488"/>
                  <a:ext cx="91706" cy="425450"/>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65" name="AutoShape 27">
                  <a:extLst>
                    <a:ext uri="{FF2B5EF4-FFF2-40B4-BE49-F238E27FC236}">
                      <a16:creationId xmlns:a16="http://schemas.microsoft.com/office/drawing/2014/main" id="{BA6D8799-30DC-B665-DC60-566A97E2AC83}"/>
                    </a:ext>
                  </a:extLst>
                </p:cNvPr>
                <p:cNvSpPr>
                  <a:spLocks noChangeArrowheads="1"/>
                </p:cNvSpPr>
                <p:nvPr/>
              </p:nvSpPr>
              <p:spPr bwMode="auto">
                <a:xfrm>
                  <a:off x="1825625" y="2789238"/>
                  <a:ext cx="633413" cy="257175"/>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66" name="Oval 28" descr="Diagonales larges vers le bas">
                  <a:extLst>
                    <a:ext uri="{FF2B5EF4-FFF2-40B4-BE49-F238E27FC236}">
                      <a16:creationId xmlns:a16="http://schemas.microsoft.com/office/drawing/2014/main" id="{42922167-6A62-A854-EB8F-2953FB580C07}"/>
                    </a:ext>
                  </a:extLst>
                </p:cNvPr>
                <p:cNvSpPr>
                  <a:spLocks noChangeArrowheads="1"/>
                </p:cNvSpPr>
                <p:nvPr/>
              </p:nvSpPr>
              <p:spPr bwMode="auto">
                <a:xfrm>
                  <a:off x="1774825" y="2447925"/>
                  <a:ext cx="717550" cy="153988"/>
                </a:xfrm>
                <a:prstGeom prst="ellipse">
                  <a:avLst/>
                </a:prstGeom>
                <a:pattFill prst="wdDnDiag">
                  <a:fgClr>
                    <a:srgbClr val="FF3300"/>
                  </a:fgClr>
                  <a:bgClr>
                    <a:sysClr val="window" lastClr="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67" name="Oval 29">
                  <a:extLst>
                    <a:ext uri="{FF2B5EF4-FFF2-40B4-BE49-F238E27FC236}">
                      <a16:creationId xmlns:a16="http://schemas.microsoft.com/office/drawing/2014/main" id="{9B93C790-E7C0-D252-6B7F-808A024B8528}"/>
                    </a:ext>
                  </a:extLst>
                </p:cNvPr>
                <p:cNvSpPr>
                  <a:spLocks noChangeArrowheads="1"/>
                </p:cNvSpPr>
                <p:nvPr/>
              </p:nvSpPr>
              <p:spPr bwMode="auto">
                <a:xfrm>
                  <a:off x="1809750" y="2482850"/>
                  <a:ext cx="649288" cy="136525"/>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68" name="AutoShape 32">
                  <a:extLst>
                    <a:ext uri="{FF2B5EF4-FFF2-40B4-BE49-F238E27FC236}">
                      <a16:creationId xmlns:a16="http://schemas.microsoft.com/office/drawing/2014/main" id="{F61AA33C-EE31-570C-004B-EB819244BA14}"/>
                    </a:ext>
                  </a:extLst>
                </p:cNvPr>
                <p:cNvSpPr>
                  <a:spLocks noChangeArrowheads="1"/>
                </p:cNvSpPr>
                <p:nvPr/>
              </p:nvSpPr>
              <p:spPr bwMode="auto">
                <a:xfrm>
                  <a:off x="2099345" y="2924944"/>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69" name="Oval 2">
                  <a:extLst>
                    <a:ext uri="{FF2B5EF4-FFF2-40B4-BE49-F238E27FC236}">
                      <a16:creationId xmlns:a16="http://schemas.microsoft.com/office/drawing/2014/main" id="{B6C29689-427C-A500-442B-37E3052B8B04}"/>
                    </a:ext>
                  </a:extLst>
                </p:cNvPr>
                <p:cNvSpPr>
                  <a:spLocks noChangeArrowheads="1"/>
                </p:cNvSpPr>
                <p:nvPr/>
              </p:nvSpPr>
              <p:spPr bwMode="auto">
                <a:xfrm>
                  <a:off x="1823984" y="6355556"/>
                  <a:ext cx="614362" cy="153988"/>
                </a:xfrm>
                <a:prstGeom prst="ellipse">
                  <a:avLst/>
                </a:prstGeom>
                <a:solidFill>
                  <a:sysClr val="windowText" lastClr="00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70" name="AutoShape 32">
                  <a:extLst>
                    <a:ext uri="{FF2B5EF4-FFF2-40B4-BE49-F238E27FC236}">
                      <a16:creationId xmlns:a16="http://schemas.microsoft.com/office/drawing/2014/main" id="{AA3C0A42-A25A-B451-D67D-92F755FE4F32}"/>
                    </a:ext>
                  </a:extLst>
                </p:cNvPr>
                <p:cNvSpPr>
                  <a:spLocks noChangeArrowheads="1"/>
                </p:cNvSpPr>
                <p:nvPr/>
              </p:nvSpPr>
              <p:spPr bwMode="auto">
                <a:xfrm>
                  <a:off x="2106945" y="4237013"/>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71" name="AutoShape 32">
                  <a:extLst>
                    <a:ext uri="{FF2B5EF4-FFF2-40B4-BE49-F238E27FC236}">
                      <a16:creationId xmlns:a16="http://schemas.microsoft.com/office/drawing/2014/main" id="{7E0843B1-ED9E-FB1F-FD20-CB01E0D43700}"/>
                    </a:ext>
                  </a:extLst>
                </p:cNvPr>
                <p:cNvSpPr>
                  <a:spLocks noChangeArrowheads="1"/>
                </p:cNvSpPr>
                <p:nvPr/>
              </p:nvSpPr>
              <p:spPr bwMode="auto">
                <a:xfrm>
                  <a:off x="2144596" y="5625282"/>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grpSp>
          <p:sp>
            <p:nvSpPr>
              <p:cNvPr id="144" name="Rectangle 5">
                <a:extLst>
                  <a:ext uri="{FF2B5EF4-FFF2-40B4-BE49-F238E27FC236}">
                    <a16:creationId xmlns:a16="http://schemas.microsoft.com/office/drawing/2014/main" id="{25F9E33F-DABD-4C18-DE39-3B8BB427D6EA}"/>
                  </a:ext>
                </a:extLst>
              </p:cNvPr>
              <p:cNvSpPr>
                <a:spLocks noChangeArrowheads="1"/>
              </p:cNvSpPr>
              <p:nvPr/>
            </p:nvSpPr>
            <p:spPr bwMode="auto">
              <a:xfrm>
                <a:off x="1435617" y="2741755"/>
                <a:ext cx="426668" cy="278260"/>
              </a:xfrm>
              <a:prstGeom prst="rect">
                <a:avLst/>
              </a:prstGeom>
              <a:gradFill flip="none" rotWithShape="1">
                <a:gsLst>
                  <a:gs pos="0">
                    <a:srgbClr val="4472C4">
                      <a:lumMod val="0"/>
                      <a:lumOff val="100000"/>
                    </a:srgbClr>
                  </a:gs>
                  <a:gs pos="27000">
                    <a:srgbClr val="4472C4">
                      <a:lumMod val="0"/>
                      <a:lumOff val="100000"/>
                    </a:srgbClr>
                  </a:gs>
                  <a:gs pos="100000">
                    <a:srgbClr val="4472C4">
                      <a:lumMod val="100000"/>
                    </a:srgbClr>
                  </a:gs>
                </a:gsLst>
                <a:path path="circle">
                  <a:fillToRect l="50000" t="-80000" r="50000" b="180000"/>
                </a:path>
                <a:tileRect/>
              </a:gradFill>
              <a:ln w="12699">
                <a:noFill/>
                <a:miter lim="800000"/>
                <a:headEnd/>
                <a:tailEnd/>
              </a:ln>
              <a:effec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45" name="AutoShape 32">
                <a:extLst>
                  <a:ext uri="{FF2B5EF4-FFF2-40B4-BE49-F238E27FC236}">
                    <a16:creationId xmlns:a16="http://schemas.microsoft.com/office/drawing/2014/main" id="{E513A94F-DB31-9009-54C7-EE13CE5D4406}"/>
                  </a:ext>
                </a:extLst>
              </p:cNvPr>
              <p:cNvSpPr>
                <a:spLocks noChangeArrowheads="1"/>
              </p:cNvSpPr>
              <p:nvPr/>
            </p:nvSpPr>
            <p:spPr bwMode="auto">
              <a:xfrm rot="5400000" flipH="1">
                <a:off x="1489992" y="2701222"/>
                <a:ext cx="45719" cy="36519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46" name="Rectangle 19" descr="Diagonales larges vers le haut">
                <a:extLst>
                  <a:ext uri="{FF2B5EF4-FFF2-40B4-BE49-F238E27FC236}">
                    <a16:creationId xmlns:a16="http://schemas.microsoft.com/office/drawing/2014/main" id="{D106E979-191A-8F6B-E5F2-B08358EF02F6}"/>
                  </a:ext>
                </a:extLst>
              </p:cNvPr>
              <p:cNvSpPr>
                <a:spLocks noChangeArrowheads="1"/>
              </p:cNvSpPr>
              <p:nvPr/>
            </p:nvSpPr>
            <p:spPr bwMode="auto">
              <a:xfrm rot="5400000">
                <a:off x="1423693" y="5857167"/>
                <a:ext cx="360100" cy="400189"/>
              </a:xfrm>
              <a:prstGeom prst="rect">
                <a:avLst/>
              </a:prstGeom>
              <a:pattFill prst="wdUpDiag">
                <a:fgClr>
                  <a:srgbClr val="FF3300"/>
                </a:fgClr>
                <a:bgClr>
                  <a:sysClr val="window" lastClr="FFFFFF"/>
                </a:bgClr>
              </a:pattFill>
              <a:ln w="12699">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147" name="Rectangle 5">
                <a:extLst>
                  <a:ext uri="{FF2B5EF4-FFF2-40B4-BE49-F238E27FC236}">
                    <a16:creationId xmlns:a16="http://schemas.microsoft.com/office/drawing/2014/main" id="{FDD86384-F64B-ED12-10FC-04F1D499E858}"/>
                  </a:ext>
                </a:extLst>
              </p:cNvPr>
              <p:cNvSpPr>
                <a:spLocks noChangeArrowheads="1"/>
              </p:cNvSpPr>
              <p:nvPr/>
            </p:nvSpPr>
            <p:spPr bwMode="auto">
              <a:xfrm>
                <a:off x="1407479" y="5933158"/>
                <a:ext cx="426668" cy="278260"/>
              </a:xfrm>
              <a:prstGeom prst="rect">
                <a:avLst/>
              </a:prstGeom>
              <a:gradFill flip="none" rotWithShape="1">
                <a:gsLst>
                  <a:gs pos="0">
                    <a:srgbClr val="4472C4">
                      <a:lumMod val="0"/>
                      <a:lumOff val="100000"/>
                    </a:srgbClr>
                  </a:gs>
                  <a:gs pos="27000">
                    <a:srgbClr val="4472C4">
                      <a:lumMod val="0"/>
                      <a:lumOff val="100000"/>
                    </a:srgbClr>
                  </a:gs>
                  <a:gs pos="100000">
                    <a:srgbClr val="4472C4">
                      <a:lumMod val="100000"/>
                    </a:srgbClr>
                  </a:gs>
                </a:gsLst>
                <a:path path="circle">
                  <a:fillToRect l="50000" t="-80000" r="50000" b="180000"/>
                </a:path>
                <a:tileRect/>
              </a:gradFill>
              <a:ln w="12699">
                <a:noFill/>
                <a:miter lim="800000"/>
                <a:headEnd/>
                <a:tailEnd/>
              </a:ln>
              <a:effec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grpSp>
        <p:sp>
          <p:nvSpPr>
            <p:cNvPr id="140" name="Forme libre : forme 139">
              <a:extLst>
                <a:ext uri="{FF2B5EF4-FFF2-40B4-BE49-F238E27FC236}">
                  <a16:creationId xmlns:a16="http://schemas.microsoft.com/office/drawing/2014/main" id="{8249D16E-4EBF-DAC5-B205-5252028DC265}"/>
                </a:ext>
              </a:extLst>
            </p:cNvPr>
            <p:cNvSpPr/>
            <p:nvPr/>
          </p:nvSpPr>
          <p:spPr>
            <a:xfrm>
              <a:off x="6024403" y="1902887"/>
              <a:ext cx="592520" cy="3394067"/>
            </a:xfrm>
            <a:custGeom>
              <a:avLst/>
              <a:gdLst>
                <a:gd name="connsiteX0" fmla="*/ 791041 w 921560"/>
                <a:gd name="connsiteY0" fmla="*/ 0 h 4461143"/>
                <a:gd name="connsiteX1" fmla="*/ 781516 w 921560"/>
                <a:gd name="connsiteY1" fmla="*/ 1219200 h 4461143"/>
                <a:gd name="connsiteX2" fmla="*/ 48091 w 921560"/>
                <a:gd name="connsiteY2" fmla="*/ 1133475 h 4461143"/>
                <a:gd name="connsiteX3" fmla="*/ 67141 w 921560"/>
                <a:gd name="connsiteY3" fmla="*/ 2228850 h 4461143"/>
                <a:gd name="connsiteX4" fmla="*/ 38566 w 921560"/>
                <a:gd name="connsiteY4" fmla="*/ 4257675 h 4461143"/>
                <a:gd name="connsiteX5" fmla="*/ 524341 w 921560"/>
                <a:gd name="connsiteY5" fmla="*/ 4381500 h 4461143"/>
                <a:gd name="connsiteX6" fmla="*/ 876766 w 921560"/>
                <a:gd name="connsiteY6" fmla="*/ 4181475 h 4461143"/>
                <a:gd name="connsiteX7" fmla="*/ 905341 w 921560"/>
                <a:gd name="connsiteY7" fmla="*/ 2695575 h 4461143"/>
                <a:gd name="connsiteX0" fmla="*/ 824206 w 954725"/>
                <a:gd name="connsiteY0" fmla="*/ 0 h 4538780"/>
                <a:gd name="connsiteX1" fmla="*/ 814681 w 954725"/>
                <a:gd name="connsiteY1" fmla="*/ 1219200 h 4538780"/>
                <a:gd name="connsiteX2" fmla="*/ 81256 w 954725"/>
                <a:gd name="connsiteY2" fmla="*/ 1133475 h 4538780"/>
                <a:gd name="connsiteX3" fmla="*/ 71731 w 954725"/>
                <a:gd name="connsiteY3" fmla="*/ 4257675 h 4538780"/>
                <a:gd name="connsiteX4" fmla="*/ 557506 w 954725"/>
                <a:gd name="connsiteY4" fmla="*/ 4381500 h 4538780"/>
                <a:gd name="connsiteX5" fmla="*/ 909931 w 954725"/>
                <a:gd name="connsiteY5" fmla="*/ 4181475 h 4538780"/>
                <a:gd name="connsiteX6" fmla="*/ 938506 w 954725"/>
                <a:gd name="connsiteY6" fmla="*/ 2695575 h 4538780"/>
                <a:gd name="connsiteX0" fmla="*/ 808121 w 938640"/>
                <a:gd name="connsiteY0" fmla="*/ 0 h 4455807"/>
                <a:gd name="connsiteX1" fmla="*/ 798596 w 938640"/>
                <a:gd name="connsiteY1" fmla="*/ 1219200 h 4455807"/>
                <a:gd name="connsiteX2" fmla="*/ 65171 w 938640"/>
                <a:gd name="connsiteY2" fmla="*/ 1133475 h 4455807"/>
                <a:gd name="connsiteX3" fmla="*/ 34961 w 938640"/>
                <a:gd name="connsiteY3" fmla="*/ 2306582 h 4455807"/>
                <a:gd name="connsiteX4" fmla="*/ 55646 w 938640"/>
                <a:gd name="connsiteY4" fmla="*/ 4257675 h 4455807"/>
                <a:gd name="connsiteX5" fmla="*/ 541421 w 938640"/>
                <a:gd name="connsiteY5" fmla="*/ 4381500 h 4455807"/>
                <a:gd name="connsiteX6" fmla="*/ 893846 w 938640"/>
                <a:gd name="connsiteY6" fmla="*/ 4181475 h 4455807"/>
                <a:gd name="connsiteX7" fmla="*/ 922421 w 938640"/>
                <a:gd name="connsiteY7" fmla="*/ 2695575 h 4455807"/>
                <a:gd name="connsiteX0" fmla="*/ 796680 w 927199"/>
                <a:gd name="connsiteY0" fmla="*/ 0 h 4455807"/>
                <a:gd name="connsiteX1" fmla="*/ 787155 w 927199"/>
                <a:gd name="connsiteY1" fmla="*/ 1219200 h 4455807"/>
                <a:gd name="connsiteX2" fmla="*/ 53730 w 927199"/>
                <a:gd name="connsiteY2" fmla="*/ 1133475 h 4455807"/>
                <a:gd name="connsiteX3" fmla="*/ 23520 w 927199"/>
                <a:gd name="connsiteY3" fmla="*/ 2306582 h 4455807"/>
                <a:gd name="connsiteX4" fmla="*/ 44205 w 927199"/>
                <a:gd name="connsiteY4" fmla="*/ 4257675 h 4455807"/>
                <a:gd name="connsiteX5" fmla="*/ 529980 w 927199"/>
                <a:gd name="connsiteY5" fmla="*/ 4381500 h 4455807"/>
                <a:gd name="connsiteX6" fmla="*/ 882405 w 927199"/>
                <a:gd name="connsiteY6" fmla="*/ 4181475 h 4455807"/>
                <a:gd name="connsiteX7" fmla="*/ 910980 w 927199"/>
                <a:gd name="connsiteY7" fmla="*/ 2695575 h 4455807"/>
                <a:gd name="connsiteX0" fmla="*/ 822350 w 952869"/>
                <a:gd name="connsiteY0" fmla="*/ 0 h 4441028"/>
                <a:gd name="connsiteX1" fmla="*/ 812825 w 952869"/>
                <a:gd name="connsiteY1" fmla="*/ 1219200 h 4441028"/>
                <a:gd name="connsiteX2" fmla="*/ 79400 w 952869"/>
                <a:gd name="connsiteY2" fmla="*/ 1133475 h 4441028"/>
                <a:gd name="connsiteX3" fmla="*/ 49190 w 952869"/>
                <a:gd name="connsiteY3" fmla="*/ 2306582 h 4441028"/>
                <a:gd name="connsiteX4" fmla="*/ 69875 w 952869"/>
                <a:gd name="connsiteY4" fmla="*/ 4257675 h 4441028"/>
                <a:gd name="connsiteX5" fmla="*/ 908075 w 952869"/>
                <a:gd name="connsiteY5" fmla="*/ 4181475 h 4441028"/>
                <a:gd name="connsiteX6" fmla="*/ 936650 w 952869"/>
                <a:gd name="connsiteY6" fmla="*/ 2695575 h 4441028"/>
                <a:gd name="connsiteX0" fmla="*/ 822350 w 952869"/>
                <a:gd name="connsiteY0" fmla="*/ 0 h 4441028"/>
                <a:gd name="connsiteX1" fmla="*/ 812825 w 952869"/>
                <a:gd name="connsiteY1" fmla="*/ 1219200 h 4441028"/>
                <a:gd name="connsiteX2" fmla="*/ 31775 w 952869"/>
                <a:gd name="connsiteY2" fmla="*/ 1400175 h 4441028"/>
                <a:gd name="connsiteX3" fmla="*/ 49190 w 952869"/>
                <a:gd name="connsiteY3" fmla="*/ 2306582 h 4441028"/>
                <a:gd name="connsiteX4" fmla="*/ 69875 w 952869"/>
                <a:gd name="connsiteY4" fmla="*/ 4257675 h 4441028"/>
                <a:gd name="connsiteX5" fmla="*/ 908075 w 952869"/>
                <a:gd name="connsiteY5" fmla="*/ 4181475 h 4441028"/>
                <a:gd name="connsiteX6" fmla="*/ 936650 w 952869"/>
                <a:gd name="connsiteY6" fmla="*/ 2695575 h 4441028"/>
                <a:gd name="connsiteX0" fmla="*/ 840585 w 971104"/>
                <a:gd name="connsiteY0" fmla="*/ 0 h 4441028"/>
                <a:gd name="connsiteX1" fmla="*/ 783435 w 971104"/>
                <a:gd name="connsiteY1" fmla="*/ 1076325 h 4441028"/>
                <a:gd name="connsiteX2" fmla="*/ 50010 w 971104"/>
                <a:gd name="connsiteY2" fmla="*/ 1400175 h 4441028"/>
                <a:gd name="connsiteX3" fmla="*/ 67425 w 971104"/>
                <a:gd name="connsiteY3" fmla="*/ 2306582 h 4441028"/>
                <a:gd name="connsiteX4" fmla="*/ 88110 w 971104"/>
                <a:gd name="connsiteY4" fmla="*/ 4257675 h 4441028"/>
                <a:gd name="connsiteX5" fmla="*/ 926310 w 971104"/>
                <a:gd name="connsiteY5" fmla="*/ 4181475 h 4441028"/>
                <a:gd name="connsiteX6" fmla="*/ 954885 w 971104"/>
                <a:gd name="connsiteY6" fmla="*/ 2695575 h 4441028"/>
                <a:gd name="connsiteX0" fmla="*/ 870511 w 1001030"/>
                <a:gd name="connsiteY0" fmla="*/ 0 h 4441028"/>
                <a:gd name="connsiteX1" fmla="*/ 813361 w 1001030"/>
                <a:gd name="connsiteY1" fmla="*/ 1076325 h 4441028"/>
                <a:gd name="connsiteX2" fmla="*/ 79936 w 1001030"/>
                <a:gd name="connsiteY2" fmla="*/ 1400175 h 4441028"/>
                <a:gd name="connsiteX3" fmla="*/ 118036 w 1001030"/>
                <a:gd name="connsiteY3" fmla="*/ 4257675 h 4441028"/>
                <a:gd name="connsiteX4" fmla="*/ 956236 w 1001030"/>
                <a:gd name="connsiteY4" fmla="*/ 4181475 h 4441028"/>
                <a:gd name="connsiteX5" fmla="*/ 984811 w 1001030"/>
                <a:gd name="connsiteY5" fmla="*/ 2695575 h 4441028"/>
                <a:gd name="connsiteX0" fmla="*/ 790575 w 921094"/>
                <a:gd name="connsiteY0" fmla="*/ 0 h 4441028"/>
                <a:gd name="connsiteX1" fmla="*/ 733425 w 921094"/>
                <a:gd name="connsiteY1" fmla="*/ 1076325 h 4441028"/>
                <a:gd name="connsiteX2" fmla="*/ 0 w 921094"/>
                <a:gd name="connsiteY2" fmla="*/ 1400175 h 4441028"/>
                <a:gd name="connsiteX3" fmla="*/ 38100 w 921094"/>
                <a:gd name="connsiteY3" fmla="*/ 4257675 h 4441028"/>
                <a:gd name="connsiteX4" fmla="*/ 876300 w 921094"/>
                <a:gd name="connsiteY4" fmla="*/ 4181475 h 4441028"/>
                <a:gd name="connsiteX5" fmla="*/ 904875 w 921094"/>
                <a:gd name="connsiteY5" fmla="*/ 2695575 h 4441028"/>
                <a:gd name="connsiteX0" fmla="*/ 790575 w 921094"/>
                <a:gd name="connsiteY0" fmla="*/ 0 h 4257675"/>
                <a:gd name="connsiteX1" fmla="*/ 733425 w 921094"/>
                <a:gd name="connsiteY1" fmla="*/ 1076325 h 4257675"/>
                <a:gd name="connsiteX2" fmla="*/ 0 w 921094"/>
                <a:gd name="connsiteY2" fmla="*/ 1400175 h 4257675"/>
                <a:gd name="connsiteX3" fmla="*/ 38100 w 921094"/>
                <a:gd name="connsiteY3" fmla="*/ 4257675 h 4257675"/>
                <a:gd name="connsiteX4" fmla="*/ 876300 w 921094"/>
                <a:gd name="connsiteY4" fmla="*/ 4181475 h 4257675"/>
                <a:gd name="connsiteX5" fmla="*/ 904875 w 921094"/>
                <a:gd name="connsiteY5" fmla="*/ 2695575 h 4257675"/>
                <a:gd name="connsiteX0" fmla="*/ 849124 w 979643"/>
                <a:gd name="connsiteY0" fmla="*/ 0 h 4542900"/>
                <a:gd name="connsiteX1" fmla="*/ 791974 w 979643"/>
                <a:gd name="connsiteY1" fmla="*/ 1076325 h 4542900"/>
                <a:gd name="connsiteX2" fmla="*/ 58549 w 979643"/>
                <a:gd name="connsiteY2" fmla="*/ 1400175 h 4542900"/>
                <a:gd name="connsiteX3" fmla="*/ 42937 w 979643"/>
                <a:gd name="connsiteY3" fmla="*/ 4542900 h 4542900"/>
                <a:gd name="connsiteX4" fmla="*/ 934849 w 979643"/>
                <a:gd name="connsiteY4" fmla="*/ 4181475 h 4542900"/>
                <a:gd name="connsiteX5" fmla="*/ 963424 w 979643"/>
                <a:gd name="connsiteY5" fmla="*/ 2695575 h 4542900"/>
                <a:gd name="connsiteX0" fmla="*/ 889440 w 1005108"/>
                <a:gd name="connsiteY0" fmla="*/ 0 h 4771211"/>
                <a:gd name="connsiteX1" fmla="*/ 832290 w 1005108"/>
                <a:gd name="connsiteY1" fmla="*/ 1076325 h 4771211"/>
                <a:gd name="connsiteX2" fmla="*/ 98865 w 1005108"/>
                <a:gd name="connsiteY2" fmla="*/ 1400175 h 4771211"/>
                <a:gd name="connsiteX3" fmla="*/ 83253 w 1005108"/>
                <a:gd name="connsiteY3" fmla="*/ 4542900 h 4771211"/>
                <a:gd name="connsiteX4" fmla="*/ 803286 w 1005108"/>
                <a:gd name="connsiteY4" fmla="*/ 4525423 h 4771211"/>
                <a:gd name="connsiteX5" fmla="*/ 1003740 w 1005108"/>
                <a:gd name="connsiteY5" fmla="*/ 2695575 h 4771211"/>
                <a:gd name="connsiteX0" fmla="*/ 895989 w 1011655"/>
                <a:gd name="connsiteY0" fmla="*/ 0 h 4682042"/>
                <a:gd name="connsiteX1" fmla="*/ 838839 w 1011655"/>
                <a:gd name="connsiteY1" fmla="*/ 1076325 h 4682042"/>
                <a:gd name="connsiteX2" fmla="*/ 105414 w 1011655"/>
                <a:gd name="connsiteY2" fmla="*/ 1400175 h 4682042"/>
                <a:gd name="connsiteX3" fmla="*/ 79059 w 1011655"/>
                <a:gd name="connsiteY3" fmla="*/ 4417065 h 4682042"/>
                <a:gd name="connsiteX4" fmla="*/ 809835 w 1011655"/>
                <a:gd name="connsiteY4" fmla="*/ 4525423 h 4682042"/>
                <a:gd name="connsiteX5" fmla="*/ 1010289 w 1011655"/>
                <a:gd name="connsiteY5" fmla="*/ 2695575 h 4682042"/>
                <a:gd name="connsiteX0" fmla="*/ 895989 w 1011656"/>
                <a:gd name="connsiteY0" fmla="*/ 0 h 4525423"/>
                <a:gd name="connsiteX1" fmla="*/ 838839 w 1011656"/>
                <a:gd name="connsiteY1" fmla="*/ 1076325 h 4525423"/>
                <a:gd name="connsiteX2" fmla="*/ 105414 w 1011656"/>
                <a:gd name="connsiteY2" fmla="*/ 1400175 h 4525423"/>
                <a:gd name="connsiteX3" fmla="*/ 79059 w 1011656"/>
                <a:gd name="connsiteY3" fmla="*/ 4417065 h 4525423"/>
                <a:gd name="connsiteX4" fmla="*/ 809835 w 1011656"/>
                <a:gd name="connsiteY4" fmla="*/ 4525423 h 4525423"/>
                <a:gd name="connsiteX5" fmla="*/ 1010289 w 1011656"/>
                <a:gd name="connsiteY5" fmla="*/ 2695575 h 4525423"/>
                <a:gd name="connsiteX0" fmla="*/ 895989 w 1011656"/>
                <a:gd name="connsiteY0" fmla="*/ 0 h 4525423"/>
                <a:gd name="connsiteX1" fmla="*/ 838839 w 1011656"/>
                <a:gd name="connsiteY1" fmla="*/ 1076325 h 4525423"/>
                <a:gd name="connsiteX2" fmla="*/ 105414 w 1011656"/>
                <a:gd name="connsiteY2" fmla="*/ 1400175 h 4525423"/>
                <a:gd name="connsiteX3" fmla="*/ 79059 w 1011656"/>
                <a:gd name="connsiteY3" fmla="*/ 4417065 h 4525423"/>
                <a:gd name="connsiteX4" fmla="*/ 809835 w 1011656"/>
                <a:gd name="connsiteY4" fmla="*/ 4525423 h 4525423"/>
                <a:gd name="connsiteX5" fmla="*/ 1010289 w 1011656"/>
                <a:gd name="connsiteY5" fmla="*/ 2695575 h 452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656" h="4525423">
                  <a:moveTo>
                    <a:pt x="895989" y="0"/>
                  </a:moveTo>
                  <a:cubicBezTo>
                    <a:pt x="953139" y="515143"/>
                    <a:pt x="970601" y="842963"/>
                    <a:pt x="838839" y="1076325"/>
                  </a:cubicBezTo>
                  <a:lnTo>
                    <a:pt x="105414" y="1400175"/>
                  </a:lnTo>
                  <a:cubicBezTo>
                    <a:pt x="-21216" y="1956965"/>
                    <a:pt x="-38344" y="3896190"/>
                    <a:pt x="79059" y="4417065"/>
                  </a:cubicBezTo>
                  <a:lnTo>
                    <a:pt x="809835" y="4525423"/>
                  </a:lnTo>
                  <a:cubicBezTo>
                    <a:pt x="873335" y="4244436"/>
                    <a:pt x="1027751" y="3298031"/>
                    <a:pt x="1010289" y="2695575"/>
                  </a:cubicBezTo>
                </a:path>
              </a:pathLst>
            </a:custGeom>
            <a:noFill/>
            <a:ln w="28575" cap="flat" cmpd="sng" algn="ctr">
              <a:solidFill>
                <a:srgbClr val="FF0000"/>
              </a:solidFill>
              <a:prstDash val="solid"/>
              <a:miter lim="800000"/>
              <a:headEnd type="none" w="med" len="med"/>
              <a:tailEnd type="triangle" w="med" len="med"/>
            </a:ln>
            <a:effectLst/>
          </p:spPr>
          <p:txBody>
            <a:bodyPr rtlCol="0" anchor="ctr"/>
            <a:lstStyle/>
            <a:p>
              <a:pPr marL="0" marR="0" lvl="0" indent="0" algn="ctr"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FFFFFF"/>
                </a:solidFill>
                <a:effectLst/>
                <a:uLnTx/>
                <a:uFillTx/>
                <a:latin typeface="Calibri" panose="020F0502020204030204"/>
                <a:ea typeface="+mn-ea"/>
                <a:cs typeface="Calibri" panose="020F0502020204030204" pitchFamily="34" charset="0"/>
              </a:endParaRPr>
            </a:p>
          </p:txBody>
        </p:sp>
        <p:sp>
          <p:nvSpPr>
            <p:cNvPr id="141" name="Line 34">
              <a:extLst>
                <a:ext uri="{FF2B5EF4-FFF2-40B4-BE49-F238E27FC236}">
                  <a16:creationId xmlns:a16="http://schemas.microsoft.com/office/drawing/2014/main" id="{4557C911-438A-BFDE-BC10-C935AEE9D02D}"/>
                </a:ext>
              </a:extLst>
            </p:cNvPr>
            <p:cNvSpPr>
              <a:spLocks noChangeShapeType="1"/>
            </p:cNvSpPr>
            <p:nvPr/>
          </p:nvSpPr>
          <p:spPr bwMode="auto">
            <a:xfrm>
              <a:off x="5760132" y="1975503"/>
              <a:ext cx="0" cy="3887390"/>
            </a:xfrm>
            <a:prstGeom prst="line">
              <a:avLst/>
            </a:prstGeom>
            <a:noFill/>
            <a:ln w="76199">
              <a:solidFill>
                <a:sysClr val="windowText" lastClr="0000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cs typeface="Calibri" panose="020F0502020204030204" pitchFamily="34" charset="0"/>
              </a:endParaRPr>
            </a:p>
          </p:txBody>
        </p:sp>
      </p:grpSp>
      <p:pic>
        <p:nvPicPr>
          <p:cNvPr id="183" name="Picture 6" descr="Ces huit livres que Le Masque et la Plume vous conseille de lire sur le  transat cet été">
            <a:extLst>
              <a:ext uri="{FF2B5EF4-FFF2-40B4-BE49-F238E27FC236}">
                <a16:creationId xmlns:a16="http://schemas.microsoft.com/office/drawing/2014/main" id="{7C4CB4B7-51B0-E9F5-85AD-EB9271597FFC}"/>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652120" y="3698138"/>
            <a:ext cx="1152129" cy="645192"/>
          </a:xfrm>
          <a:prstGeom prst="rect">
            <a:avLst/>
          </a:prstGeom>
          <a:noFill/>
          <a:extLst>
            <a:ext uri="{909E8E84-426E-40DD-AFC4-6F175D3DCCD1}">
              <a14:hiddenFill xmlns:a14="http://schemas.microsoft.com/office/drawing/2010/main">
                <a:solidFill>
                  <a:srgbClr val="FFFFFF"/>
                </a:solidFill>
              </a14:hiddenFill>
            </a:ext>
          </a:extLst>
        </p:spPr>
      </p:pic>
      <p:grpSp>
        <p:nvGrpSpPr>
          <p:cNvPr id="184" name="Groupe 183">
            <a:extLst>
              <a:ext uri="{FF2B5EF4-FFF2-40B4-BE49-F238E27FC236}">
                <a16:creationId xmlns:a16="http://schemas.microsoft.com/office/drawing/2014/main" id="{2022FE03-CE6C-C088-DBE2-77BE74A2610B}"/>
              </a:ext>
            </a:extLst>
          </p:cNvPr>
          <p:cNvGrpSpPr/>
          <p:nvPr/>
        </p:nvGrpSpPr>
        <p:grpSpPr>
          <a:xfrm>
            <a:off x="282182" y="2053293"/>
            <a:ext cx="532875" cy="916216"/>
            <a:chOff x="1324948" y="2262831"/>
            <a:chExt cx="532875" cy="916216"/>
          </a:xfrm>
        </p:grpSpPr>
        <p:grpSp>
          <p:nvGrpSpPr>
            <p:cNvPr id="185" name="Group 104">
              <a:extLst>
                <a:ext uri="{FF2B5EF4-FFF2-40B4-BE49-F238E27FC236}">
                  <a16:creationId xmlns:a16="http://schemas.microsoft.com/office/drawing/2014/main" id="{8D15343A-E940-EEF2-5A6E-A601F7F1D421}"/>
                </a:ext>
              </a:extLst>
            </p:cNvPr>
            <p:cNvGrpSpPr>
              <a:grpSpLocks/>
            </p:cNvGrpSpPr>
            <p:nvPr/>
          </p:nvGrpSpPr>
          <p:grpSpPr bwMode="auto">
            <a:xfrm>
              <a:off x="1391557" y="2262831"/>
              <a:ext cx="466266" cy="916216"/>
              <a:chOff x="1595" y="2394"/>
              <a:chExt cx="414" cy="687"/>
            </a:xfrm>
          </p:grpSpPr>
          <p:sp>
            <p:nvSpPr>
              <p:cNvPr id="187" name="Oval 105" descr="blanc)">
                <a:extLst>
                  <a:ext uri="{FF2B5EF4-FFF2-40B4-BE49-F238E27FC236}">
                    <a16:creationId xmlns:a16="http://schemas.microsoft.com/office/drawing/2014/main" id="{0280C2FE-E39B-0AD2-6147-BA7B92983E0E}"/>
                  </a:ext>
                </a:extLst>
              </p:cNvPr>
              <p:cNvSpPr>
                <a:spLocks noChangeArrowheads="1"/>
              </p:cNvSpPr>
              <p:nvPr/>
            </p:nvSpPr>
            <p:spPr bwMode="auto">
              <a:xfrm>
                <a:off x="1750" y="2555"/>
                <a:ext cx="60" cy="70"/>
              </a:xfrm>
              <a:prstGeom prst="ellipse">
                <a:avLst/>
              </a:prstGeom>
              <a:pattFill prst="dkHorz">
                <a:fgClr>
                  <a:srgbClr val="4472C4"/>
                </a:fgClr>
                <a:bgClr>
                  <a:sysClr val="window" lastClr="FFFFFF"/>
                </a:bgClr>
              </a:patt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88" name="Oval 106">
                <a:extLst>
                  <a:ext uri="{FF2B5EF4-FFF2-40B4-BE49-F238E27FC236}">
                    <a16:creationId xmlns:a16="http://schemas.microsoft.com/office/drawing/2014/main" id="{ED059AA0-36AE-5EA2-094A-CBA249F94CA0}"/>
                  </a:ext>
                </a:extLst>
              </p:cNvPr>
              <p:cNvSpPr>
                <a:spLocks noChangeArrowheads="1"/>
              </p:cNvSpPr>
              <p:nvPr/>
            </p:nvSpPr>
            <p:spPr bwMode="auto">
              <a:xfrm rot="18600000">
                <a:off x="1799" y="2563"/>
                <a:ext cx="39" cy="122"/>
              </a:xfrm>
              <a:prstGeom prst="ellipse">
                <a:avLst/>
              </a:prstGeom>
              <a:gradFill rotWithShape="0">
                <a:gsLst>
                  <a:gs pos="0">
                    <a:srgbClr val="0563C1">
                      <a:gamma/>
                      <a:shade val="89804"/>
                      <a:invGamma/>
                    </a:srgbClr>
                  </a:gs>
                  <a:gs pos="50000">
                    <a:srgbClr val="0563C1"/>
                  </a:gs>
                  <a:gs pos="100000">
                    <a:srgbClr val="0563C1">
                      <a:gamma/>
                      <a:shade val="89804"/>
                      <a:invGamma/>
                    </a:srgbClr>
                  </a:gs>
                </a:gsLst>
                <a:lin ang="5400000" scaled="1"/>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89" name="Oval 107">
                <a:extLst>
                  <a:ext uri="{FF2B5EF4-FFF2-40B4-BE49-F238E27FC236}">
                    <a16:creationId xmlns:a16="http://schemas.microsoft.com/office/drawing/2014/main" id="{67D0BDDF-5EBD-C811-31A1-2B82CAA9685F}"/>
                  </a:ext>
                </a:extLst>
              </p:cNvPr>
              <p:cNvSpPr>
                <a:spLocks noChangeArrowheads="1"/>
              </p:cNvSpPr>
              <p:nvPr/>
            </p:nvSpPr>
            <p:spPr bwMode="auto">
              <a:xfrm>
                <a:off x="1831" y="2624"/>
                <a:ext cx="121" cy="34"/>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90" name="Oval 108" descr="blanc)">
                <a:extLst>
                  <a:ext uri="{FF2B5EF4-FFF2-40B4-BE49-F238E27FC236}">
                    <a16:creationId xmlns:a16="http://schemas.microsoft.com/office/drawing/2014/main" id="{DF102420-3505-199E-2A47-CB00B1F8AF6D}"/>
                  </a:ext>
                </a:extLst>
              </p:cNvPr>
              <p:cNvSpPr>
                <a:spLocks noChangeArrowheads="1"/>
              </p:cNvSpPr>
              <p:nvPr/>
            </p:nvSpPr>
            <p:spPr bwMode="auto">
              <a:xfrm>
                <a:off x="1947" y="2637"/>
                <a:ext cx="62" cy="8"/>
              </a:xfrm>
              <a:prstGeom prst="ellipse">
                <a:avLst/>
              </a:prstGeom>
              <a:pattFill prst="dkHorz">
                <a:fgClr>
                  <a:srgbClr val="4472C4"/>
                </a:fgClr>
                <a:bgClr>
                  <a:sysClr val="window" lastClr="FFFFFF"/>
                </a:bgClr>
              </a:patt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91" name="Oval 109">
                <a:extLst>
                  <a:ext uri="{FF2B5EF4-FFF2-40B4-BE49-F238E27FC236}">
                    <a16:creationId xmlns:a16="http://schemas.microsoft.com/office/drawing/2014/main" id="{B406C64A-7098-169B-7D54-9D549ED9612F}"/>
                  </a:ext>
                </a:extLst>
              </p:cNvPr>
              <p:cNvSpPr>
                <a:spLocks noChangeArrowheads="1"/>
              </p:cNvSpPr>
              <p:nvPr/>
            </p:nvSpPr>
            <p:spPr bwMode="auto">
              <a:xfrm rot="1740000" flipH="1">
                <a:off x="1725" y="2736"/>
                <a:ext cx="70" cy="207"/>
              </a:xfrm>
              <a:prstGeom prst="ellipse">
                <a:avLst/>
              </a:prstGeom>
              <a:gradFill rotWithShape="0">
                <a:gsLst>
                  <a:gs pos="0">
                    <a:srgbClr val="0563C1"/>
                  </a:gs>
                  <a:gs pos="100000">
                    <a:srgbClr val="0563C1">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92" name="Oval 110">
                <a:extLst>
                  <a:ext uri="{FF2B5EF4-FFF2-40B4-BE49-F238E27FC236}">
                    <a16:creationId xmlns:a16="http://schemas.microsoft.com/office/drawing/2014/main" id="{AAEF0C7C-E227-05EC-D62E-3C8A095C481C}"/>
                  </a:ext>
                </a:extLst>
              </p:cNvPr>
              <p:cNvSpPr>
                <a:spLocks noChangeArrowheads="1"/>
              </p:cNvSpPr>
              <p:nvPr/>
            </p:nvSpPr>
            <p:spPr bwMode="auto">
              <a:xfrm rot="3120000">
                <a:off x="1634" y="2889"/>
                <a:ext cx="61" cy="140"/>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93" name="Oval 111">
                <a:extLst>
                  <a:ext uri="{FF2B5EF4-FFF2-40B4-BE49-F238E27FC236}">
                    <a16:creationId xmlns:a16="http://schemas.microsoft.com/office/drawing/2014/main" id="{D16CE32C-44D7-DBDA-02B2-C453CF2CFFB6}"/>
                  </a:ext>
                </a:extLst>
              </p:cNvPr>
              <p:cNvSpPr>
                <a:spLocks noChangeArrowheads="1"/>
              </p:cNvSpPr>
              <p:nvPr/>
            </p:nvSpPr>
            <p:spPr bwMode="auto">
              <a:xfrm rot="3120000">
                <a:off x="1579" y="3015"/>
                <a:ext cx="105" cy="27"/>
              </a:xfrm>
              <a:prstGeom prst="ellipse">
                <a:avLst/>
              </a:prstGeom>
              <a:gradFill rotWithShape="0">
                <a:gsLst>
                  <a:gs pos="0">
                    <a:srgbClr val="0563C1"/>
                  </a:gs>
                  <a:gs pos="100000">
                    <a:srgbClr val="0563C1">
                      <a:gamma/>
                      <a:shade val="89804"/>
                      <a:invGamma/>
                    </a:srgbClr>
                  </a:gs>
                </a:gsLst>
                <a:path path="shape">
                  <a:fillToRect l="50000" t="50000" r="50000" b="50000"/>
                </a:path>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94" name="Oval 112">
                <a:extLst>
                  <a:ext uri="{FF2B5EF4-FFF2-40B4-BE49-F238E27FC236}">
                    <a16:creationId xmlns:a16="http://schemas.microsoft.com/office/drawing/2014/main" id="{E05FA06E-5E80-4AF6-E7A0-55EF9A4F1A48}"/>
                  </a:ext>
                </a:extLst>
              </p:cNvPr>
              <p:cNvSpPr>
                <a:spLocks noChangeArrowheads="1"/>
              </p:cNvSpPr>
              <p:nvPr/>
            </p:nvSpPr>
            <p:spPr bwMode="auto">
              <a:xfrm rot="3120000">
                <a:off x="1717" y="2906"/>
                <a:ext cx="28" cy="35"/>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95" name="Oval 113">
                <a:extLst>
                  <a:ext uri="{FF2B5EF4-FFF2-40B4-BE49-F238E27FC236}">
                    <a16:creationId xmlns:a16="http://schemas.microsoft.com/office/drawing/2014/main" id="{A2EA793C-F6A4-A2FB-173C-01037860BBA2}"/>
                  </a:ext>
                </a:extLst>
              </p:cNvPr>
              <p:cNvSpPr>
                <a:spLocks noChangeArrowheads="1"/>
              </p:cNvSpPr>
              <p:nvPr/>
            </p:nvSpPr>
            <p:spPr bwMode="auto">
              <a:xfrm>
                <a:off x="1705" y="2394"/>
                <a:ext cx="96" cy="112"/>
              </a:xfrm>
              <a:prstGeom prst="ellipse">
                <a:avLst/>
              </a:prstGeom>
              <a:gradFill rotWithShape="0">
                <a:gsLst>
                  <a:gs pos="0">
                    <a:srgbClr val="FFCC99"/>
                  </a:gs>
                  <a:gs pos="100000">
                    <a:srgbClr val="FFCC99">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96" name="Oval 114">
                <a:extLst>
                  <a:ext uri="{FF2B5EF4-FFF2-40B4-BE49-F238E27FC236}">
                    <a16:creationId xmlns:a16="http://schemas.microsoft.com/office/drawing/2014/main" id="{24643F6B-BC6E-BBE8-ABDC-5D0BF4AD490A}"/>
                  </a:ext>
                </a:extLst>
              </p:cNvPr>
              <p:cNvSpPr>
                <a:spLocks noChangeArrowheads="1"/>
              </p:cNvSpPr>
              <p:nvPr/>
            </p:nvSpPr>
            <p:spPr bwMode="auto">
              <a:xfrm>
                <a:off x="1680" y="2545"/>
                <a:ext cx="155" cy="241"/>
              </a:xfrm>
              <a:prstGeom prst="ellipse">
                <a:avLst/>
              </a:prstGeom>
              <a:gradFill rotWithShape="0">
                <a:gsLst>
                  <a:gs pos="0">
                    <a:srgbClr val="0563C1"/>
                  </a:gs>
                  <a:gs pos="100000">
                    <a:srgbClr val="0563C1">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97" name="Rectangle 115">
                <a:extLst>
                  <a:ext uri="{FF2B5EF4-FFF2-40B4-BE49-F238E27FC236}">
                    <a16:creationId xmlns:a16="http://schemas.microsoft.com/office/drawing/2014/main" id="{7E84B22D-49BC-4549-2AEA-358D7DE5E470}"/>
                  </a:ext>
                </a:extLst>
              </p:cNvPr>
              <p:cNvSpPr>
                <a:spLocks noChangeArrowheads="1"/>
              </p:cNvSpPr>
              <p:nvPr/>
            </p:nvSpPr>
            <p:spPr bwMode="auto">
              <a:xfrm>
                <a:off x="1735" y="2505"/>
                <a:ext cx="34" cy="52"/>
              </a:xfrm>
              <a:prstGeom prst="rect">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98" name="Oval 116">
                <a:extLst>
                  <a:ext uri="{FF2B5EF4-FFF2-40B4-BE49-F238E27FC236}">
                    <a16:creationId xmlns:a16="http://schemas.microsoft.com/office/drawing/2014/main" id="{52309E1E-421C-6ACA-B126-057410A58D1D}"/>
                  </a:ext>
                </a:extLst>
              </p:cNvPr>
              <p:cNvSpPr>
                <a:spLocks noChangeArrowheads="1"/>
              </p:cNvSpPr>
              <p:nvPr/>
            </p:nvSpPr>
            <p:spPr bwMode="auto">
              <a:xfrm rot="20220000" flipH="1">
                <a:off x="1709" y="2749"/>
                <a:ext cx="76" cy="208"/>
              </a:xfrm>
              <a:prstGeom prst="ellipse">
                <a:avLst/>
              </a:prstGeom>
              <a:gradFill rotWithShape="0">
                <a:gsLst>
                  <a:gs pos="0">
                    <a:srgbClr val="0563C1"/>
                  </a:gs>
                  <a:gs pos="100000">
                    <a:srgbClr val="0563C1">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199" name="Oval 117">
                <a:extLst>
                  <a:ext uri="{FF2B5EF4-FFF2-40B4-BE49-F238E27FC236}">
                    <a16:creationId xmlns:a16="http://schemas.microsoft.com/office/drawing/2014/main" id="{0A7F1E35-B7DB-1D3B-BEA4-86A8323EB732}"/>
                  </a:ext>
                </a:extLst>
              </p:cNvPr>
              <p:cNvSpPr>
                <a:spLocks noChangeArrowheads="1"/>
              </p:cNvSpPr>
              <p:nvPr/>
            </p:nvSpPr>
            <p:spPr bwMode="auto">
              <a:xfrm>
                <a:off x="1752" y="2933"/>
                <a:ext cx="61" cy="139"/>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00" name="Oval 118">
                <a:extLst>
                  <a:ext uri="{FF2B5EF4-FFF2-40B4-BE49-F238E27FC236}">
                    <a16:creationId xmlns:a16="http://schemas.microsoft.com/office/drawing/2014/main" id="{D1DAE20F-D7E4-575C-7423-B8ADD54E7ED6}"/>
                  </a:ext>
                </a:extLst>
              </p:cNvPr>
              <p:cNvSpPr>
                <a:spLocks noChangeArrowheads="1"/>
              </p:cNvSpPr>
              <p:nvPr/>
            </p:nvSpPr>
            <p:spPr bwMode="auto">
              <a:xfrm>
                <a:off x="1773" y="3049"/>
                <a:ext cx="104" cy="27"/>
              </a:xfrm>
              <a:prstGeom prst="ellipse">
                <a:avLst/>
              </a:prstGeom>
              <a:gradFill rotWithShape="0">
                <a:gsLst>
                  <a:gs pos="0">
                    <a:srgbClr val="0563C1"/>
                  </a:gs>
                  <a:gs pos="100000">
                    <a:srgbClr val="0563C1">
                      <a:gamma/>
                      <a:shade val="89804"/>
                      <a:invGamma/>
                    </a:srgbClr>
                  </a:gs>
                </a:gsLst>
                <a:path path="shape">
                  <a:fillToRect l="50000" t="50000" r="50000" b="50000"/>
                </a:path>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01" name="Oval 119">
                <a:extLst>
                  <a:ext uri="{FF2B5EF4-FFF2-40B4-BE49-F238E27FC236}">
                    <a16:creationId xmlns:a16="http://schemas.microsoft.com/office/drawing/2014/main" id="{4A3E8C68-D100-6CC6-7C6E-6873E6AC5963}"/>
                  </a:ext>
                </a:extLst>
              </p:cNvPr>
              <p:cNvSpPr>
                <a:spLocks noChangeArrowheads="1"/>
              </p:cNvSpPr>
              <p:nvPr/>
            </p:nvSpPr>
            <p:spPr bwMode="auto">
              <a:xfrm>
                <a:off x="1782" y="2920"/>
                <a:ext cx="27" cy="35"/>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02" name="Oval 120">
                <a:extLst>
                  <a:ext uri="{FF2B5EF4-FFF2-40B4-BE49-F238E27FC236}">
                    <a16:creationId xmlns:a16="http://schemas.microsoft.com/office/drawing/2014/main" id="{008B1793-259B-5B0D-2FD7-C49957F522F9}"/>
                  </a:ext>
                </a:extLst>
              </p:cNvPr>
              <p:cNvSpPr>
                <a:spLocks noChangeArrowheads="1"/>
              </p:cNvSpPr>
              <p:nvPr/>
            </p:nvSpPr>
            <p:spPr bwMode="auto">
              <a:xfrm>
                <a:off x="1673" y="2565"/>
                <a:ext cx="60" cy="53"/>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03" name="Oval 121">
                <a:extLst>
                  <a:ext uri="{FF2B5EF4-FFF2-40B4-BE49-F238E27FC236}">
                    <a16:creationId xmlns:a16="http://schemas.microsoft.com/office/drawing/2014/main" id="{D200A6DF-2AFD-4847-7AEF-35185E31BE52}"/>
                  </a:ext>
                </a:extLst>
              </p:cNvPr>
              <p:cNvSpPr>
                <a:spLocks noChangeArrowheads="1"/>
              </p:cNvSpPr>
              <p:nvPr/>
            </p:nvSpPr>
            <p:spPr bwMode="auto">
              <a:xfrm rot="2400000">
                <a:off x="1641" y="2569"/>
                <a:ext cx="47" cy="130"/>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04" name="Oval 122">
                <a:extLst>
                  <a:ext uri="{FF2B5EF4-FFF2-40B4-BE49-F238E27FC236}">
                    <a16:creationId xmlns:a16="http://schemas.microsoft.com/office/drawing/2014/main" id="{80098A74-0946-E60F-133E-EED97C71BE62}"/>
                  </a:ext>
                </a:extLst>
              </p:cNvPr>
              <p:cNvSpPr>
                <a:spLocks noChangeArrowheads="1"/>
              </p:cNvSpPr>
              <p:nvPr/>
            </p:nvSpPr>
            <p:spPr bwMode="auto">
              <a:xfrm>
                <a:off x="1608" y="2665"/>
                <a:ext cx="34" cy="12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05" name="Oval 123" descr="blanc)">
                <a:extLst>
                  <a:ext uri="{FF2B5EF4-FFF2-40B4-BE49-F238E27FC236}">
                    <a16:creationId xmlns:a16="http://schemas.microsoft.com/office/drawing/2014/main" id="{5228010C-A6C4-66B4-1562-043BDA93A969}"/>
                  </a:ext>
                </a:extLst>
              </p:cNvPr>
              <p:cNvSpPr>
                <a:spLocks noChangeArrowheads="1"/>
              </p:cNvSpPr>
              <p:nvPr/>
            </p:nvSpPr>
            <p:spPr bwMode="auto">
              <a:xfrm>
                <a:off x="1621" y="2773"/>
                <a:ext cx="8" cy="61"/>
              </a:xfrm>
              <a:prstGeom prst="ellipse">
                <a:avLst/>
              </a:prstGeom>
              <a:pattFill prst="dkHorz">
                <a:fgClr>
                  <a:srgbClr val="4472C4"/>
                </a:fgClr>
                <a:bgClr>
                  <a:sysClr val="window" lastClr="FFFFFF"/>
                </a:bgClr>
              </a:patt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06" name="Oval 124">
                <a:extLst>
                  <a:ext uri="{FF2B5EF4-FFF2-40B4-BE49-F238E27FC236}">
                    <a16:creationId xmlns:a16="http://schemas.microsoft.com/office/drawing/2014/main" id="{663903DB-186B-FCAC-6FCE-6593F3D01B19}"/>
                  </a:ext>
                </a:extLst>
              </p:cNvPr>
              <p:cNvSpPr>
                <a:spLocks noChangeArrowheads="1"/>
              </p:cNvSpPr>
              <p:nvPr/>
            </p:nvSpPr>
            <p:spPr bwMode="auto">
              <a:xfrm>
                <a:off x="1787" y="2436"/>
                <a:ext cx="44" cy="18"/>
              </a:xfrm>
              <a:prstGeom prst="ellipse">
                <a:avLst/>
              </a:prstGeom>
              <a:solidFill>
                <a:srgbClr val="FF3300"/>
              </a:soli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ndParaRPr>
              </a:p>
            </p:txBody>
          </p:sp>
        </p:grpSp>
        <p:sp>
          <p:nvSpPr>
            <p:cNvPr id="186" name="Organigramme : Fusion 185">
              <a:extLst>
                <a:ext uri="{FF2B5EF4-FFF2-40B4-BE49-F238E27FC236}">
                  <a16:creationId xmlns:a16="http://schemas.microsoft.com/office/drawing/2014/main" id="{105A8F29-3FF5-FE2B-C034-1277A480A05B}"/>
                </a:ext>
              </a:extLst>
            </p:cNvPr>
            <p:cNvSpPr/>
            <p:nvPr/>
          </p:nvSpPr>
          <p:spPr>
            <a:xfrm flipV="1">
              <a:off x="1324948" y="2522032"/>
              <a:ext cx="70479" cy="645012"/>
            </a:xfrm>
            <a:prstGeom prst="flowChartMerge">
              <a:avLst/>
            </a:prstGeom>
            <a:solidFill>
              <a:srgbClr val="FF0000"/>
            </a:solidFill>
            <a:ln w="12700" cap="flat" cmpd="sng" algn="ctr">
              <a:solidFill>
                <a:srgbClr val="4472C4">
                  <a:shade val="50000"/>
                </a:srgbClr>
              </a:solidFill>
              <a:prstDash val="solid"/>
              <a:miter lim="800000"/>
            </a:ln>
            <a:effectLst/>
          </p:spPr>
          <p:txBody>
            <a:bodyPr rtlCol="0" anchor="ctr"/>
            <a:lstStyle/>
            <a:p>
              <a:pPr marL="0" marR="0" lvl="0" indent="0" algn="ctr"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FFFFFF"/>
                </a:solidFill>
                <a:effectLst/>
                <a:uLnTx/>
                <a:uFillTx/>
                <a:latin typeface="Times New Roman"/>
                <a:ea typeface="+mn-ea"/>
                <a:cs typeface="+mn-cs"/>
              </a:endParaRPr>
            </a:p>
          </p:txBody>
        </p:sp>
      </p:grpSp>
      <p:grpSp>
        <p:nvGrpSpPr>
          <p:cNvPr id="207" name="Groupe 206">
            <a:extLst>
              <a:ext uri="{FF2B5EF4-FFF2-40B4-BE49-F238E27FC236}">
                <a16:creationId xmlns:a16="http://schemas.microsoft.com/office/drawing/2014/main" id="{6EB01101-2832-697E-1252-0ACFA599EB2E}"/>
              </a:ext>
            </a:extLst>
          </p:cNvPr>
          <p:cNvGrpSpPr/>
          <p:nvPr/>
        </p:nvGrpSpPr>
        <p:grpSpPr>
          <a:xfrm>
            <a:off x="902281" y="2195741"/>
            <a:ext cx="981594" cy="804928"/>
            <a:chOff x="2162175" y="1703785"/>
            <a:chExt cx="5120933" cy="4042178"/>
          </a:xfrm>
        </p:grpSpPr>
        <p:sp>
          <p:nvSpPr>
            <p:cNvPr id="208" name="Oval 3">
              <a:extLst>
                <a:ext uri="{FF2B5EF4-FFF2-40B4-BE49-F238E27FC236}">
                  <a16:creationId xmlns:a16="http://schemas.microsoft.com/office/drawing/2014/main" id="{51B1D378-99B9-DFAE-4C98-9FCD7F74AE06}"/>
                </a:ext>
              </a:extLst>
            </p:cNvPr>
            <p:cNvSpPr>
              <a:spLocks noChangeArrowheads="1"/>
            </p:cNvSpPr>
            <p:nvPr/>
          </p:nvSpPr>
          <p:spPr bwMode="auto">
            <a:xfrm>
              <a:off x="2465786" y="3375422"/>
              <a:ext cx="545306" cy="1247775"/>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09" name="Rectangle 4" descr="Diagonales larges vers le haut">
              <a:extLst>
                <a:ext uri="{FF2B5EF4-FFF2-40B4-BE49-F238E27FC236}">
                  <a16:creationId xmlns:a16="http://schemas.microsoft.com/office/drawing/2014/main" id="{889348B8-C849-AC1B-0794-4D09A5004DFD}"/>
                </a:ext>
              </a:extLst>
            </p:cNvPr>
            <p:cNvSpPr>
              <a:spLocks noChangeArrowheads="1"/>
            </p:cNvSpPr>
            <p:nvPr/>
          </p:nvSpPr>
          <p:spPr bwMode="auto">
            <a:xfrm>
              <a:off x="2483656" y="4442240"/>
              <a:ext cx="541735" cy="1207294"/>
            </a:xfrm>
            <a:prstGeom prst="rect">
              <a:avLst/>
            </a:prstGeom>
            <a:pattFill prst="wdUpDiag">
              <a:fgClr>
                <a:srgbClr val="FF3300"/>
              </a:fgClr>
              <a:bgClr>
                <a:sysClr val="window" lastClr="FFFFFF"/>
              </a:bgClr>
            </a:pattFill>
            <a:ln w="12700">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10" name="Rectangle 5">
              <a:extLst>
                <a:ext uri="{FF2B5EF4-FFF2-40B4-BE49-F238E27FC236}">
                  <a16:creationId xmlns:a16="http://schemas.microsoft.com/office/drawing/2014/main" id="{0BF1EC5C-53B3-69F4-5E68-EEA74A298C60}"/>
                </a:ext>
              </a:extLst>
            </p:cNvPr>
            <p:cNvSpPr>
              <a:spLocks noChangeArrowheads="1"/>
            </p:cNvSpPr>
            <p:nvPr/>
          </p:nvSpPr>
          <p:spPr bwMode="auto">
            <a:xfrm>
              <a:off x="2521756" y="4442240"/>
              <a:ext cx="465535" cy="1207294"/>
            </a:xfrm>
            <a:prstGeom prst="rect">
              <a:avLst/>
            </a:prstGeom>
            <a:gradFill rotWithShape="0">
              <a:gsLst>
                <a:gs pos="0">
                  <a:srgbClr val="478EB2"/>
                </a:gs>
                <a:gs pos="100000">
                  <a:srgbClr val="66CCFF"/>
                </a:gs>
              </a:gsLst>
              <a:lin ang="0" scaled="1"/>
            </a:gradFill>
            <a:ln w="12700">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11" name="AutoShape 6">
              <a:extLst>
                <a:ext uri="{FF2B5EF4-FFF2-40B4-BE49-F238E27FC236}">
                  <a16:creationId xmlns:a16="http://schemas.microsoft.com/office/drawing/2014/main" id="{BC53173B-18D4-D6C3-28E1-E3DDACFACD9A}"/>
                </a:ext>
              </a:extLst>
            </p:cNvPr>
            <p:cNvSpPr>
              <a:spLocks noChangeArrowheads="1"/>
            </p:cNvSpPr>
            <p:nvPr/>
          </p:nvSpPr>
          <p:spPr bwMode="auto">
            <a:xfrm rot="5400000" flipV="1">
              <a:off x="2468166" y="4858949"/>
              <a:ext cx="357188" cy="204788"/>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12" name="AutoShape 7">
              <a:extLst>
                <a:ext uri="{FF2B5EF4-FFF2-40B4-BE49-F238E27FC236}">
                  <a16:creationId xmlns:a16="http://schemas.microsoft.com/office/drawing/2014/main" id="{273DC28A-6063-169F-9E82-319BA22D7C90}"/>
                </a:ext>
              </a:extLst>
            </p:cNvPr>
            <p:cNvSpPr>
              <a:spLocks noChangeArrowheads="1"/>
            </p:cNvSpPr>
            <p:nvPr/>
          </p:nvSpPr>
          <p:spPr bwMode="auto">
            <a:xfrm rot="-5400000" flipH="1" flipV="1">
              <a:off x="2684860" y="4858949"/>
              <a:ext cx="357188" cy="204788"/>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13" name="Oval 8" descr="Diagonales larges vers le haut">
              <a:extLst>
                <a:ext uri="{FF2B5EF4-FFF2-40B4-BE49-F238E27FC236}">
                  <a16:creationId xmlns:a16="http://schemas.microsoft.com/office/drawing/2014/main" id="{0CD570A8-1E20-BAE2-062B-D9098FBDA317}"/>
                </a:ext>
              </a:extLst>
            </p:cNvPr>
            <p:cNvSpPr>
              <a:spLocks noChangeArrowheads="1"/>
            </p:cNvSpPr>
            <p:nvPr/>
          </p:nvSpPr>
          <p:spPr bwMode="auto">
            <a:xfrm>
              <a:off x="2445546" y="4774406"/>
              <a:ext cx="208360" cy="361950"/>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14" name="Oval 9" descr="Diagonales larges vers le haut">
              <a:extLst>
                <a:ext uri="{FF2B5EF4-FFF2-40B4-BE49-F238E27FC236}">
                  <a16:creationId xmlns:a16="http://schemas.microsoft.com/office/drawing/2014/main" id="{59570BD1-37F9-44C4-A7F6-38C34639D6D1}"/>
                </a:ext>
              </a:extLst>
            </p:cNvPr>
            <p:cNvSpPr>
              <a:spLocks noChangeArrowheads="1"/>
            </p:cNvSpPr>
            <p:nvPr/>
          </p:nvSpPr>
          <p:spPr bwMode="auto">
            <a:xfrm>
              <a:off x="2881314" y="4768454"/>
              <a:ext cx="170260" cy="361950"/>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15" name="Oval 10">
              <a:extLst>
                <a:ext uri="{FF2B5EF4-FFF2-40B4-BE49-F238E27FC236}">
                  <a16:creationId xmlns:a16="http://schemas.microsoft.com/office/drawing/2014/main" id="{AD57E6F6-1627-1C19-81C1-3B86B2213CF0}"/>
                </a:ext>
              </a:extLst>
            </p:cNvPr>
            <p:cNvSpPr>
              <a:spLocks noChangeArrowheads="1"/>
            </p:cNvSpPr>
            <p:nvPr/>
          </p:nvSpPr>
          <p:spPr bwMode="auto">
            <a:xfrm>
              <a:off x="2902756" y="4795837"/>
              <a:ext cx="127397" cy="320279"/>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16" name="Oval 11">
              <a:extLst>
                <a:ext uri="{FF2B5EF4-FFF2-40B4-BE49-F238E27FC236}">
                  <a16:creationId xmlns:a16="http://schemas.microsoft.com/office/drawing/2014/main" id="{B4AB08C7-6539-DEAB-66A6-762694A4A62F}"/>
                </a:ext>
              </a:extLst>
            </p:cNvPr>
            <p:cNvSpPr>
              <a:spLocks noChangeArrowheads="1"/>
            </p:cNvSpPr>
            <p:nvPr/>
          </p:nvSpPr>
          <p:spPr bwMode="auto">
            <a:xfrm>
              <a:off x="2478881" y="4795837"/>
              <a:ext cx="153591" cy="320279"/>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17" name="AutoShape 12">
              <a:extLst>
                <a:ext uri="{FF2B5EF4-FFF2-40B4-BE49-F238E27FC236}">
                  <a16:creationId xmlns:a16="http://schemas.microsoft.com/office/drawing/2014/main" id="{C0437870-D342-47C9-EF99-B8D2D9EB93EF}"/>
                </a:ext>
              </a:extLst>
            </p:cNvPr>
            <p:cNvSpPr>
              <a:spLocks noChangeArrowheads="1"/>
            </p:cNvSpPr>
            <p:nvPr/>
          </p:nvSpPr>
          <p:spPr bwMode="auto">
            <a:xfrm>
              <a:off x="2516982" y="4630341"/>
              <a:ext cx="475060" cy="190500"/>
            </a:xfrm>
            <a:prstGeom prst="roundRect">
              <a:avLst>
                <a:gd name="adj" fmla="val 49995"/>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18" name="Oval 13">
              <a:extLst>
                <a:ext uri="{FF2B5EF4-FFF2-40B4-BE49-F238E27FC236}">
                  <a16:creationId xmlns:a16="http://schemas.microsoft.com/office/drawing/2014/main" id="{EDCAD295-59D7-09E6-473F-27DF147AB44D}"/>
                </a:ext>
              </a:extLst>
            </p:cNvPr>
            <p:cNvSpPr>
              <a:spLocks noChangeArrowheads="1"/>
            </p:cNvSpPr>
            <p:nvPr/>
          </p:nvSpPr>
          <p:spPr bwMode="auto">
            <a:xfrm>
              <a:off x="2505075" y="4174349"/>
              <a:ext cx="486966" cy="327422"/>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19" name="Oval 15" descr="Diagonales larges vers le haut">
              <a:extLst>
                <a:ext uri="{FF2B5EF4-FFF2-40B4-BE49-F238E27FC236}">
                  <a16:creationId xmlns:a16="http://schemas.microsoft.com/office/drawing/2014/main" id="{AD5E845D-EAE9-EDDB-E750-72D99622D51A}"/>
                </a:ext>
              </a:extLst>
            </p:cNvPr>
            <p:cNvSpPr>
              <a:spLocks noChangeArrowheads="1"/>
            </p:cNvSpPr>
            <p:nvPr/>
          </p:nvSpPr>
          <p:spPr bwMode="auto">
            <a:xfrm>
              <a:off x="2386023" y="3663571"/>
              <a:ext cx="176213" cy="959644"/>
            </a:xfrm>
            <a:prstGeom prst="ellipse">
              <a:avLst/>
            </a:prstGeom>
            <a:pattFill prst="wdUpDiag">
              <a:fgClr>
                <a:srgbClr val="CC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20" name="Oval 16">
              <a:extLst>
                <a:ext uri="{FF2B5EF4-FFF2-40B4-BE49-F238E27FC236}">
                  <a16:creationId xmlns:a16="http://schemas.microsoft.com/office/drawing/2014/main" id="{E7178F9E-CFC5-2CC2-CBE6-1AA5DFD9904C}"/>
                </a:ext>
              </a:extLst>
            </p:cNvPr>
            <p:cNvSpPr>
              <a:spLocks noChangeArrowheads="1"/>
            </p:cNvSpPr>
            <p:nvPr/>
          </p:nvSpPr>
          <p:spPr bwMode="auto">
            <a:xfrm>
              <a:off x="2299109" y="3663571"/>
              <a:ext cx="215503" cy="959644"/>
            </a:xfrm>
            <a:prstGeom prst="ellipse">
              <a:avLst/>
            </a:prstGeom>
            <a:gradFill rotWithShape="0">
              <a:gsLst>
                <a:gs pos="0">
                  <a:srgbClr val="CC3300"/>
                </a:gs>
                <a:gs pos="100000">
                  <a:srgbClr val="B72E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21" name="Oval 17" descr="Diagonales larges vers le haut">
              <a:extLst>
                <a:ext uri="{FF2B5EF4-FFF2-40B4-BE49-F238E27FC236}">
                  <a16:creationId xmlns:a16="http://schemas.microsoft.com/office/drawing/2014/main" id="{938FD25B-1638-A57C-0B12-D73682BAF023}"/>
                </a:ext>
              </a:extLst>
            </p:cNvPr>
            <p:cNvSpPr>
              <a:spLocks noChangeArrowheads="1"/>
            </p:cNvSpPr>
            <p:nvPr/>
          </p:nvSpPr>
          <p:spPr bwMode="auto">
            <a:xfrm>
              <a:off x="2882514" y="3663571"/>
              <a:ext cx="176213" cy="959644"/>
            </a:xfrm>
            <a:prstGeom prst="ellipse">
              <a:avLst/>
            </a:prstGeom>
            <a:pattFill prst="wdUpDiag">
              <a:fgClr>
                <a:srgbClr val="CC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22" name="Oval 18">
              <a:extLst>
                <a:ext uri="{FF2B5EF4-FFF2-40B4-BE49-F238E27FC236}">
                  <a16:creationId xmlns:a16="http://schemas.microsoft.com/office/drawing/2014/main" id="{FD812CFD-A357-EA9D-EF3A-C2F9A2D5162E}"/>
                </a:ext>
              </a:extLst>
            </p:cNvPr>
            <p:cNvSpPr>
              <a:spLocks noChangeArrowheads="1"/>
            </p:cNvSpPr>
            <p:nvPr/>
          </p:nvSpPr>
          <p:spPr bwMode="auto">
            <a:xfrm>
              <a:off x="2931331" y="3663571"/>
              <a:ext cx="236935" cy="959644"/>
            </a:xfrm>
            <a:prstGeom prst="ellipse">
              <a:avLst/>
            </a:prstGeom>
            <a:gradFill rotWithShape="0">
              <a:gsLst>
                <a:gs pos="0">
                  <a:srgbClr val="CC3300"/>
                </a:gs>
                <a:gs pos="100000">
                  <a:srgbClr val="B72E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23" name="Rectangle 19" descr="Diagonales larges vers le haut">
              <a:extLst>
                <a:ext uri="{FF2B5EF4-FFF2-40B4-BE49-F238E27FC236}">
                  <a16:creationId xmlns:a16="http://schemas.microsoft.com/office/drawing/2014/main" id="{2ABFB6CF-E6D9-F0EC-0B96-B871054B5D97}"/>
                </a:ext>
              </a:extLst>
            </p:cNvPr>
            <p:cNvSpPr>
              <a:spLocks noChangeArrowheads="1"/>
            </p:cNvSpPr>
            <p:nvPr/>
          </p:nvSpPr>
          <p:spPr bwMode="auto">
            <a:xfrm>
              <a:off x="2478888" y="2762250"/>
              <a:ext cx="541735" cy="887016"/>
            </a:xfrm>
            <a:prstGeom prst="rect">
              <a:avLst/>
            </a:prstGeom>
            <a:pattFill prst="wdUpDiag">
              <a:fgClr>
                <a:srgbClr val="FF3300"/>
              </a:fgClr>
              <a:bgClr>
                <a:sysClr val="window" lastClr="FFFFFF"/>
              </a:bgClr>
            </a:pattFill>
            <a:ln w="12700">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24" name="Rectangle 20">
              <a:extLst>
                <a:ext uri="{FF2B5EF4-FFF2-40B4-BE49-F238E27FC236}">
                  <a16:creationId xmlns:a16="http://schemas.microsoft.com/office/drawing/2014/main" id="{CDA51B28-9915-7B55-9879-A98A83471402}"/>
                </a:ext>
              </a:extLst>
            </p:cNvPr>
            <p:cNvSpPr>
              <a:spLocks noChangeArrowheads="1"/>
            </p:cNvSpPr>
            <p:nvPr/>
          </p:nvSpPr>
          <p:spPr bwMode="auto">
            <a:xfrm>
              <a:off x="2512221" y="2757488"/>
              <a:ext cx="475060" cy="896541"/>
            </a:xfrm>
            <a:prstGeom prst="rect">
              <a:avLst/>
            </a:prstGeom>
            <a:gradFill rotWithShape="0">
              <a:gsLst>
                <a:gs pos="0">
                  <a:srgbClr val="478EB2"/>
                </a:gs>
                <a:gs pos="100000">
                  <a:srgbClr val="66CCFF"/>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25" name="AutoShape 21">
              <a:extLst>
                <a:ext uri="{FF2B5EF4-FFF2-40B4-BE49-F238E27FC236}">
                  <a16:creationId xmlns:a16="http://schemas.microsoft.com/office/drawing/2014/main" id="{35231C63-96A2-F7D6-5865-959FE9D628DD}"/>
                </a:ext>
              </a:extLst>
            </p:cNvPr>
            <p:cNvSpPr>
              <a:spLocks noChangeArrowheads="1"/>
            </p:cNvSpPr>
            <p:nvPr/>
          </p:nvSpPr>
          <p:spPr bwMode="auto">
            <a:xfrm rot="5400000" flipV="1">
              <a:off x="2461034" y="3180168"/>
              <a:ext cx="359569" cy="204788"/>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26" name="AutoShape 22">
              <a:extLst>
                <a:ext uri="{FF2B5EF4-FFF2-40B4-BE49-F238E27FC236}">
                  <a16:creationId xmlns:a16="http://schemas.microsoft.com/office/drawing/2014/main" id="{9BCEB8A8-A933-67BF-1242-252FF63CDAB9}"/>
                </a:ext>
              </a:extLst>
            </p:cNvPr>
            <p:cNvSpPr>
              <a:spLocks noChangeArrowheads="1"/>
            </p:cNvSpPr>
            <p:nvPr/>
          </p:nvSpPr>
          <p:spPr bwMode="auto">
            <a:xfrm rot="-5400000" flipH="1" flipV="1">
              <a:off x="2678913" y="3180168"/>
              <a:ext cx="359569" cy="204788"/>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27" name="Oval 23" descr="Diagonales larges vers le haut">
              <a:extLst>
                <a:ext uri="{FF2B5EF4-FFF2-40B4-BE49-F238E27FC236}">
                  <a16:creationId xmlns:a16="http://schemas.microsoft.com/office/drawing/2014/main" id="{74DC5F5B-FBDD-212B-7F81-AD4784CF9BF1}"/>
                </a:ext>
              </a:extLst>
            </p:cNvPr>
            <p:cNvSpPr>
              <a:spLocks noChangeArrowheads="1"/>
            </p:cNvSpPr>
            <p:nvPr/>
          </p:nvSpPr>
          <p:spPr bwMode="auto">
            <a:xfrm>
              <a:off x="2440782" y="3095625"/>
              <a:ext cx="208360" cy="361950"/>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28" name="Oval 24" descr="Diagonales larges vers le haut">
              <a:extLst>
                <a:ext uri="{FF2B5EF4-FFF2-40B4-BE49-F238E27FC236}">
                  <a16:creationId xmlns:a16="http://schemas.microsoft.com/office/drawing/2014/main" id="{0E3B6AA7-AFCB-058A-39C7-481D44CED43D}"/>
                </a:ext>
              </a:extLst>
            </p:cNvPr>
            <p:cNvSpPr>
              <a:spLocks noChangeArrowheads="1"/>
            </p:cNvSpPr>
            <p:nvPr/>
          </p:nvSpPr>
          <p:spPr bwMode="auto">
            <a:xfrm>
              <a:off x="2876553" y="3088481"/>
              <a:ext cx="170260" cy="361950"/>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29" name="Oval 25">
              <a:extLst>
                <a:ext uri="{FF2B5EF4-FFF2-40B4-BE49-F238E27FC236}">
                  <a16:creationId xmlns:a16="http://schemas.microsoft.com/office/drawing/2014/main" id="{C6DAE616-D80A-8936-6E7C-71D9250674C3}"/>
                </a:ext>
              </a:extLst>
            </p:cNvPr>
            <p:cNvSpPr>
              <a:spLocks noChangeArrowheads="1"/>
            </p:cNvSpPr>
            <p:nvPr/>
          </p:nvSpPr>
          <p:spPr bwMode="auto">
            <a:xfrm>
              <a:off x="2896792" y="3115866"/>
              <a:ext cx="128588" cy="319088"/>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30" name="Oval 26">
              <a:extLst>
                <a:ext uri="{FF2B5EF4-FFF2-40B4-BE49-F238E27FC236}">
                  <a16:creationId xmlns:a16="http://schemas.microsoft.com/office/drawing/2014/main" id="{242B9B84-94C2-C686-8CF2-DC1FCEB2C9AE}"/>
                </a:ext>
              </a:extLst>
            </p:cNvPr>
            <p:cNvSpPr>
              <a:spLocks noChangeArrowheads="1"/>
            </p:cNvSpPr>
            <p:nvPr/>
          </p:nvSpPr>
          <p:spPr bwMode="auto">
            <a:xfrm>
              <a:off x="2474120" y="3115866"/>
              <a:ext cx="153591" cy="319088"/>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31" name="AutoShape 27">
              <a:extLst>
                <a:ext uri="{FF2B5EF4-FFF2-40B4-BE49-F238E27FC236}">
                  <a16:creationId xmlns:a16="http://schemas.microsoft.com/office/drawing/2014/main" id="{958719C4-F417-F404-8A64-7E827B99BB10}"/>
                </a:ext>
              </a:extLst>
            </p:cNvPr>
            <p:cNvSpPr>
              <a:spLocks noChangeArrowheads="1"/>
            </p:cNvSpPr>
            <p:nvPr/>
          </p:nvSpPr>
          <p:spPr bwMode="auto">
            <a:xfrm>
              <a:off x="2512221" y="2949196"/>
              <a:ext cx="475060" cy="192881"/>
            </a:xfrm>
            <a:prstGeom prst="roundRect">
              <a:avLst>
                <a:gd name="adj" fmla="val 49995"/>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32" name="Oval 28" descr="Diagonales larges vers le bas">
              <a:extLst>
                <a:ext uri="{FF2B5EF4-FFF2-40B4-BE49-F238E27FC236}">
                  <a16:creationId xmlns:a16="http://schemas.microsoft.com/office/drawing/2014/main" id="{21580938-F064-1D85-7B9B-BE8EA48EAE84}"/>
                </a:ext>
              </a:extLst>
            </p:cNvPr>
            <p:cNvSpPr>
              <a:spLocks noChangeArrowheads="1"/>
            </p:cNvSpPr>
            <p:nvPr/>
          </p:nvSpPr>
          <p:spPr bwMode="auto">
            <a:xfrm>
              <a:off x="2474130" y="2693194"/>
              <a:ext cx="538163" cy="115491"/>
            </a:xfrm>
            <a:prstGeom prst="ellipse">
              <a:avLst/>
            </a:prstGeom>
            <a:pattFill prst="wdDnDiag">
              <a:fgClr>
                <a:srgbClr val="FF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33" name="Oval 29">
              <a:extLst>
                <a:ext uri="{FF2B5EF4-FFF2-40B4-BE49-F238E27FC236}">
                  <a16:creationId xmlns:a16="http://schemas.microsoft.com/office/drawing/2014/main" id="{A71F073D-E042-A2E3-271E-EB54DFA9846A}"/>
                </a:ext>
              </a:extLst>
            </p:cNvPr>
            <p:cNvSpPr>
              <a:spLocks noChangeArrowheads="1"/>
            </p:cNvSpPr>
            <p:nvPr/>
          </p:nvSpPr>
          <p:spPr bwMode="auto">
            <a:xfrm>
              <a:off x="2500312" y="2719405"/>
              <a:ext cx="486966" cy="102394"/>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34" name="AutoShape 32">
              <a:extLst>
                <a:ext uri="{FF2B5EF4-FFF2-40B4-BE49-F238E27FC236}">
                  <a16:creationId xmlns:a16="http://schemas.microsoft.com/office/drawing/2014/main" id="{F11CCDCF-159B-39AC-CCE4-F06D4E66BD26}"/>
                </a:ext>
              </a:extLst>
            </p:cNvPr>
            <p:cNvSpPr>
              <a:spLocks noChangeArrowheads="1"/>
            </p:cNvSpPr>
            <p:nvPr/>
          </p:nvSpPr>
          <p:spPr bwMode="auto">
            <a:xfrm>
              <a:off x="2717510" y="3050976"/>
              <a:ext cx="75009" cy="25300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35" name="Line 34">
              <a:extLst>
                <a:ext uri="{FF2B5EF4-FFF2-40B4-BE49-F238E27FC236}">
                  <a16:creationId xmlns:a16="http://schemas.microsoft.com/office/drawing/2014/main" id="{C9D27F5D-C34D-183B-B3FC-269738A0856A}"/>
                </a:ext>
              </a:extLst>
            </p:cNvPr>
            <p:cNvSpPr>
              <a:spLocks noChangeShapeType="1"/>
            </p:cNvSpPr>
            <p:nvPr/>
          </p:nvSpPr>
          <p:spPr bwMode="auto">
            <a:xfrm>
              <a:off x="2162175" y="1858573"/>
              <a:ext cx="0" cy="3887390"/>
            </a:xfrm>
            <a:prstGeom prst="line">
              <a:avLst/>
            </a:prstGeom>
            <a:noFill/>
            <a:ln w="12700">
              <a:solidFill>
                <a:sysClr val="windowText" lastClr="0000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36" name="Line 83">
              <a:extLst>
                <a:ext uri="{FF2B5EF4-FFF2-40B4-BE49-F238E27FC236}">
                  <a16:creationId xmlns:a16="http://schemas.microsoft.com/office/drawing/2014/main" id="{C20808B9-2037-F80F-1CDD-5960AA733AD3}"/>
                </a:ext>
              </a:extLst>
            </p:cNvPr>
            <p:cNvSpPr>
              <a:spLocks noChangeShapeType="1"/>
            </p:cNvSpPr>
            <p:nvPr/>
          </p:nvSpPr>
          <p:spPr bwMode="auto">
            <a:xfrm>
              <a:off x="3869542" y="1703785"/>
              <a:ext cx="14279" cy="3937397"/>
            </a:xfrm>
            <a:prstGeom prst="line">
              <a:avLst/>
            </a:prstGeom>
            <a:noFill/>
            <a:ln w="12700">
              <a:solidFill>
                <a:sysClr val="windowText" lastClr="0000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ndParaRPr>
            </a:p>
          </p:txBody>
        </p:sp>
        <p:grpSp>
          <p:nvGrpSpPr>
            <p:cNvPr id="237" name="Group 99">
              <a:extLst>
                <a:ext uri="{FF2B5EF4-FFF2-40B4-BE49-F238E27FC236}">
                  <a16:creationId xmlns:a16="http://schemas.microsoft.com/office/drawing/2014/main" id="{9AE0E9DC-DB51-EBE1-B301-44917948E7DF}"/>
                </a:ext>
              </a:extLst>
            </p:cNvPr>
            <p:cNvGrpSpPr>
              <a:grpSpLocks/>
            </p:cNvGrpSpPr>
            <p:nvPr/>
          </p:nvGrpSpPr>
          <p:grpSpPr bwMode="auto">
            <a:xfrm>
              <a:off x="4370797" y="2719387"/>
              <a:ext cx="702469" cy="1023938"/>
              <a:chOff x="2711" y="1564"/>
              <a:chExt cx="590" cy="860"/>
            </a:xfrm>
          </p:grpSpPr>
          <p:sp>
            <p:nvSpPr>
              <p:cNvPr id="288" name="Rectangle 85" descr="Diagonales larges vers le haut">
                <a:extLst>
                  <a:ext uri="{FF2B5EF4-FFF2-40B4-BE49-F238E27FC236}">
                    <a16:creationId xmlns:a16="http://schemas.microsoft.com/office/drawing/2014/main" id="{656C3E2D-B69F-9F08-F50B-A656B2C99C9A}"/>
                  </a:ext>
                </a:extLst>
              </p:cNvPr>
              <p:cNvSpPr>
                <a:spLocks noChangeArrowheads="1"/>
              </p:cNvSpPr>
              <p:nvPr/>
            </p:nvSpPr>
            <p:spPr bwMode="auto">
              <a:xfrm>
                <a:off x="2825" y="1622"/>
                <a:ext cx="454" cy="745"/>
              </a:xfrm>
              <a:prstGeom prst="rect">
                <a:avLst/>
              </a:prstGeom>
              <a:pattFill prst="wdUpDiag">
                <a:fgClr>
                  <a:srgbClr val="FF3300"/>
                </a:fgClr>
                <a:bgClr>
                  <a:sysClr val="window" lastClr="FFFFFF"/>
                </a:bgClr>
              </a:pattFill>
              <a:ln w="12700">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89" name="Rectangle 86">
                <a:extLst>
                  <a:ext uri="{FF2B5EF4-FFF2-40B4-BE49-F238E27FC236}">
                    <a16:creationId xmlns:a16="http://schemas.microsoft.com/office/drawing/2014/main" id="{AEA422C4-A15A-C799-9309-639956CBC1F4}"/>
                  </a:ext>
                </a:extLst>
              </p:cNvPr>
              <p:cNvSpPr>
                <a:spLocks noChangeArrowheads="1"/>
              </p:cNvSpPr>
              <p:nvPr/>
            </p:nvSpPr>
            <p:spPr bwMode="auto">
              <a:xfrm>
                <a:off x="2857" y="1622"/>
                <a:ext cx="390" cy="745"/>
              </a:xfrm>
              <a:prstGeom prst="rect">
                <a:avLst/>
              </a:prstGeom>
              <a:gradFill rotWithShape="0">
                <a:gsLst>
                  <a:gs pos="0">
                    <a:srgbClr val="478EB2"/>
                  </a:gs>
                  <a:gs pos="100000">
                    <a:srgbClr val="66CCFF"/>
                  </a:gs>
                </a:gsLst>
                <a:lin ang="0" scaled="1"/>
              </a:gradFill>
              <a:ln w="12700">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90" name="AutoShape 87">
                <a:extLst>
                  <a:ext uri="{FF2B5EF4-FFF2-40B4-BE49-F238E27FC236}">
                    <a16:creationId xmlns:a16="http://schemas.microsoft.com/office/drawing/2014/main" id="{0B59DCC3-1A2F-BAEA-E8DE-F4062ED700D7}"/>
                  </a:ext>
                </a:extLst>
              </p:cNvPr>
              <p:cNvSpPr>
                <a:spLocks noChangeArrowheads="1"/>
              </p:cNvSpPr>
              <p:nvPr/>
            </p:nvSpPr>
            <p:spPr bwMode="auto">
              <a:xfrm rot="5400000" flipV="1">
                <a:off x="2809" y="1973"/>
                <a:ext cx="302" cy="172"/>
              </a:xfrm>
              <a:custGeom>
                <a:avLst/>
                <a:gdLst>
                  <a:gd name="T0" fmla="*/ 4 w 21600"/>
                  <a:gd name="T1" fmla="*/ 1 h 21600"/>
                  <a:gd name="T2" fmla="*/ 2 w 21600"/>
                  <a:gd name="T3" fmla="*/ 1 h 21600"/>
                  <a:gd name="T4" fmla="*/ 1 w 21600"/>
                  <a:gd name="T5" fmla="*/ 1 h 21600"/>
                  <a:gd name="T6" fmla="*/ 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91" name="AutoShape 88">
                <a:extLst>
                  <a:ext uri="{FF2B5EF4-FFF2-40B4-BE49-F238E27FC236}">
                    <a16:creationId xmlns:a16="http://schemas.microsoft.com/office/drawing/2014/main" id="{CA5CD213-17B8-9852-2569-24780920857A}"/>
                  </a:ext>
                </a:extLst>
              </p:cNvPr>
              <p:cNvSpPr>
                <a:spLocks noChangeArrowheads="1"/>
              </p:cNvSpPr>
              <p:nvPr/>
            </p:nvSpPr>
            <p:spPr bwMode="auto">
              <a:xfrm rot="-5400000" flipH="1" flipV="1">
                <a:off x="2993" y="1973"/>
                <a:ext cx="302" cy="172"/>
              </a:xfrm>
              <a:custGeom>
                <a:avLst/>
                <a:gdLst>
                  <a:gd name="T0" fmla="*/ 4 w 21600"/>
                  <a:gd name="T1" fmla="*/ 1 h 21600"/>
                  <a:gd name="T2" fmla="*/ 2 w 21600"/>
                  <a:gd name="T3" fmla="*/ 1 h 21600"/>
                  <a:gd name="T4" fmla="*/ 1 w 21600"/>
                  <a:gd name="T5" fmla="*/ 1 h 21600"/>
                  <a:gd name="T6" fmla="*/ 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92" name="Oval 89" descr="Diagonales larges vers le haut">
                <a:extLst>
                  <a:ext uri="{FF2B5EF4-FFF2-40B4-BE49-F238E27FC236}">
                    <a16:creationId xmlns:a16="http://schemas.microsoft.com/office/drawing/2014/main" id="{1AECE04B-B2E7-00DD-6E42-1E9DF2668E77}"/>
                  </a:ext>
                </a:extLst>
              </p:cNvPr>
              <p:cNvSpPr>
                <a:spLocks noChangeArrowheads="1"/>
              </p:cNvSpPr>
              <p:nvPr/>
            </p:nvSpPr>
            <p:spPr bwMode="auto">
              <a:xfrm>
                <a:off x="2793" y="1902"/>
                <a:ext cx="174" cy="304"/>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93" name="Oval 90" descr="Diagonales larges vers le haut">
                <a:extLst>
                  <a:ext uri="{FF2B5EF4-FFF2-40B4-BE49-F238E27FC236}">
                    <a16:creationId xmlns:a16="http://schemas.microsoft.com/office/drawing/2014/main" id="{FE867480-7915-9F11-FC70-CF0D5C5DE041}"/>
                  </a:ext>
                </a:extLst>
              </p:cNvPr>
              <p:cNvSpPr>
                <a:spLocks noChangeArrowheads="1"/>
              </p:cNvSpPr>
              <p:nvPr/>
            </p:nvSpPr>
            <p:spPr bwMode="auto">
              <a:xfrm>
                <a:off x="3158" y="1896"/>
                <a:ext cx="143" cy="304"/>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94" name="Oval 91">
                <a:extLst>
                  <a:ext uri="{FF2B5EF4-FFF2-40B4-BE49-F238E27FC236}">
                    <a16:creationId xmlns:a16="http://schemas.microsoft.com/office/drawing/2014/main" id="{BB8DF6AE-8C49-2E50-BB4B-FF220768B4EA}"/>
                  </a:ext>
                </a:extLst>
              </p:cNvPr>
              <p:cNvSpPr>
                <a:spLocks noChangeArrowheads="1"/>
              </p:cNvSpPr>
              <p:nvPr/>
            </p:nvSpPr>
            <p:spPr bwMode="auto">
              <a:xfrm>
                <a:off x="3175" y="1919"/>
                <a:ext cx="108" cy="269"/>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95" name="Oval 92">
                <a:extLst>
                  <a:ext uri="{FF2B5EF4-FFF2-40B4-BE49-F238E27FC236}">
                    <a16:creationId xmlns:a16="http://schemas.microsoft.com/office/drawing/2014/main" id="{8E8B99D2-4677-5C90-CE3E-1B6BDF6E2A3E}"/>
                  </a:ext>
                </a:extLst>
              </p:cNvPr>
              <p:cNvSpPr>
                <a:spLocks noChangeArrowheads="1"/>
              </p:cNvSpPr>
              <p:nvPr/>
            </p:nvSpPr>
            <p:spPr bwMode="auto">
              <a:xfrm>
                <a:off x="2821" y="1919"/>
                <a:ext cx="129" cy="269"/>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96" name="AutoShape 93">
                <a:extLst>
                  <a:ext uri="{FF2B5EF4-FFF2-40B4-BE49-F238E27FC236}">
                    <a16:creationId xmlns:a16="http://schemas.microsoft.com/office/drawing/2014/main" id="{EE59E164-9F5A-7E75-B70D-908A9EEBCF03}"/>
                  </a:ext>
                </a:extLst>
              </p:cNvPr>
              <p:cNvSpPr>
                <a:spLocks noChangeArrowheads="1"/>
              </p:cNvSpPr>
              <p:nvPr/>
            </p:nvSpPr>
            <p:spPr bwMode="auto">
              <a:xfrm>
                <a:off x="2853" y="1780"/>
                <a:ext cx="398" cy="161"/>
              </a:xfrm>
              <a:prstGeom prst="roundRect">
                <a:avLst>
                  <a:gd name="adj" fmla="val 49995"/>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97" name="Oval 94" descr="Diagonales larges vers le bas">
                <a:extLst>
                  <a:ext uri="{FF2B5EF4-FFF2-40B4-BE49-F238E27FC236}">
                    <a16:creationId xmlns:a16="http://schemas.microsoft.com/office/drawing/2014/main" id="{74EC115F-8EDC-16A0-6720-9A6EA62CDDA7}"/>
                  </a:ext>
                </a:extLst>
              </p:cNvPr>
              <p:cNvSpPr>
                <a:spLocks noChangeArrowheads="1"/>
              </p:cNvSpPr>
              <p:nvPr/>
            </p:nvSpPr>
            <p:spPr bwMode="auto">
              <a:xfrm>
                <a:off x="2821" y="1564"/>
                <a:ext cx="451" cy="97"/>
              </a:xfrm>
              <a:prstGeom prst="ellipse">
                <a:avLst/>
              </a:prstGeom>
              <a:pattFill prst="wdDnDiag">
                <a:fgClr>
                  <a:srgbClr val="FF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98" name="Oval 95">
                <a:extLst>
                  <a:ext uri="{FF2B5EF4-FFF2-40B4-BE49-F238E27FC236}">
                    <a16:creationId xmlns:a16="http://schemas.microsoft.com/office/drawing/2014/main" id="{3BC72C75-E505-67E0-4487-51B3F7507804}"/>
                  </a:ext>
                </a:extLst>
              </p:cNvPr>
              <p:cNvSpPr>
                <a:spLocks noChangeArrowheads="1"/>
              </p:cNvSpPr>
              <p:nvPr/>
            </p:nvSpPr>
            <p:spPr bwMode="auto">
              <a:xfrm>
                <a:off x="2842" y="1586"/>
                <a:ext cx="409" cy="86"/>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99" name="Oval 96">
                <a:extLst>
                  <a:ext uri="{FF2B5EF4-FFF2-40B4-BE49-F238E27FC236}">
                    <a16:creationId xmlns:a16="http://schemas.microsoft.com/office/drawing/2014/main" id="{010F35B8-99CA-3916-E4CB-BF4D62B07ABA}"/>
                  </a:ext>
                </a:extLst>
              </p:cNvPr>
              <p:cNvSpPr>
                <a:spLocks noChangeArrowheads="1"/>
              </p:cNvSpPr>
              <p:nvPr/>
            </p:nvSpPr>
            <p:spPr bwMode="auto">
              <a:xfrm>
                <a:off x="2863" y="2328"/>
                <a:ext cx="388" cy="96"/>
              </a:xfrm>
              <a:prstGeom prst="ellipse">
                <a:avLst/>
              </a:prstGeom>
              <a:solidFill>
                <a:sysClr val="windowText" lastClr="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300" name="Rectangle 97">
                <a:extLst>
                  <a:ext uri="{FF2B5EF4-FFF2-40B4-BE49-F238E27FC236}">
                    <a16:creationId xmlns:a16="http://schemas.microsoft.com/office/drawing/2014/main" id="{E9360B0E-2ADE-2F75-6846-992FB1EF9F16}"/>
                  </a:ext>
                </a:extLst>
              </p:cNvPr>
              <p:cNvSpPr>
                <a:spLocks noChangeArrowheads="1"/>
              </p:cNvSpPr>
              <p:nvPr/>
            </p:nvSpPr>
            <p:spPr bwMode="auto">
              <a:xfrm>
                <a:off x="2711" y="2304"/>
                <a:ext cx="61" cy="70"/>
              </a:xfrm>
              <a:prstGeom prst="rect">
                <a:avLst/>
              </a:prstGeom>
              <a:solidFill>
                <a:sysClr val="window" lastClr="FF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5479" tIns="7144" rIns="15479" bIns="7144">
                <a:spAutoFit/>
              </a:bodyPr>
              <a:lstStyle>
                <a:lvl1pPr defTabSz="47625">
                  <a:defRPr sz="2400">
                    <a:solidFill>
                      <a:schemeClr val="tx1"/>
                    </a:solidFill>
                    <a:latin typeface="Times New Roman" panose="02020603050405020304" pitchFamily="18" charset="0"/>
                  </a:defRPr>
                </a:lvl1pPr>
                <a:lvl2pPr marL="742950" indent="-285750" defTabSz="47625">
                  <a:defRPr sz="2400">
                    <a:solidFill>
                      <a:schemeClr val="tx1"/>
                    </a:solidFill>
                    <a:latin typeface="Times New Roman" panose="02020603050405020304" pitchFamily="18" charset="0"/>
                  </a:defRPr>
                </a:lvl2pPr>
                <a:lvl3pPr marL="1143000" indent="-228600" defTabSz="47625">
                  <a:defRPr sz="2400">
                    <a:solidFill>
                      <a:schemeClr val="tx1"/>
                    </a:solidFill>
                    <a:latin typeface="Times New Roman" panose="02020603050405020304" pitchFamily="18" charset="0"/>
                  </a:defRPr>
                </a:lvl3pPr>
                <a:lvl4pPr marL="1600200" indent="-228600" defTabSz="47625">
                  <a:defRPr sz="2400">
                    <a:solidFill>
                      <a:schemeClr val="tx1"/>
                    </a:solidFill>
                    <a:latin typeface="Times New Roman" panose="02020603050405020304" pitchFamily="18" charset="0"/>
                  </a:defRPr>
                </a:lvl4pPr>
                <a:lvl5pPr marL="2057400" indent="-228600" defTabSz="47625">
                  <a:defRPr sz="2400">
                    <a:solidFill>
                      <a:schemeClr val="tx1"/>
                    </a:solidFill>
                    <a:latin typeface="Times New Roman" panose="02020603050405020304" pitchFamily="18" charset="0"/>
                  </a:defRPr>
                </a:lvl5pPr>
                <a:lvl6pPr marL="25146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35719" eaLnBrk="1" fontAlgn="base" latinLnBrk="0" hangingPunct="1">
                  <a:lnSpc>
                    <a:spcPct val="100000"/>
                  </a:lnSpc>
                  <a:spcBef>
                    <a:spcPct val="0"/>
                  </a:spcBef>
                  <a:spcAft>
                    <a:spcPct val="0"/>
                  </a:spcAft>
                  <a:buClrTx/>
                  <a:buSzTx/>
                  <a:buFontTx/>
                  <a:buNone/>
                  <a:tabLst/>
                  <a:defRPr/>
                </a:pPr>
                <a:r>
                  <a:rPr kumimoji="0" lang="fr-FR" altLang="fr-FR" sz="450" b="1" i="0" u="none" strike="noStrike" kern="0" cap="none" spc="0" normalizeH="0" baseline="0" noProof="0">
                    <a:ln>
                      <a:noFill/>
                    </a:ln>
                    <a:solidFill>
                      <a:srgbClr val="000000"/>
                    </a:solidFill>
                    <a:effectLst/>
                    <a:uLnTx/>
                    <a:uFillTx/>
                    <a:latin typeface="Times New Roman" panose="02020603050405020304" pitchFamily="18" charset="0"/>
                  </a:rPr>
                  <a:t>C</a:t>
                </a:r>
              </a:p>
            </p:txBody>
          </p:sp>
          <p:sp>
            <p:nvSpPr>
              <p:cNvPr id="301" name="Rectangle 98">
                <a:extLst>
                  <a:ext uri="{FF2B5EF4-FFF2-40B4-BE49-F238E27FC236}">
                    <a16:creationId xmlns:a16="http://schemas.microsoft.com/office/drawing/2014/main" id="{EC9054E5-BB2F-C08B-8A99-02081FAE50FF}"/>
                  </a:ext>
                </a:extLst>
              </p:cNvPr>
              <p:cNvSpPr>
                <a:spLocks noChangeArrowheads="1"/>
              </p:cNvSpPr>
              <p:nvPr/>
            </p:nvSpPr>
            <p:spPr bwMode="auto">
              <a:xfrm>
                <a:off x="3012" y="2218"/>
                <a:ext cx="121" cy="7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5479" tIns="7144" rIns="15479" bIns="7144">
                <a:spAutoFit/>
              </a:bodyPr>
              <a:lstStyle>
                <a:lvl1pPr defTabSz="47625">
                  <a:defRPr sz="2400">
                    <a:solidFill>
                      <a:schemeClr val="tx1"/>
                    </a:solidFill>
                    <a:latin typeface="Times New Roman" panose="02020603050405020304" pitchFamily="18" charset="0"/>
                  </a:defRPr>
                </a:lvl1pPr>
                <a:lvl2pPr marL="742950" indent="-285750" defTabSz="47625">
                  <a:defRPr sz="2400">
                    <a:solidFill>
                      <a:schemeClr val="tx1"/>
                    </a:solidFill>
                    <a:latin typeface="Times New Roman" panose="02020603050405020304" pitchFamily="18" charset="0"/>
                  </a:defRPr>
                </a:lvl2pPr>
                <a:lvl3pPr marL="1143000" indent="-228600" defTabSz="47625">
                  <a:defRPr sz="2400">
                    <a:solidFill>
                      <a:schemeClr val="tx1"/>
                    </a:solidFill>
                    <a:latin typeface="Times New Roman" panose="02020603050405020304" pitchFamily="18" charset="0"/>
                  </a:defRPr>
                </a:lvl3pPr>
                <a:lvl4pPr marL="1600200" indent="-228600" defTabSz="47625">
                  <a:defRPr sz="2400">
                    <a:solidFill>
                      <a:schemeClr val="tx1"/>
                    </a:solidFill>
                    <a:latin typeface="Times New Roman" panose="02020603050405020304" pitchFamily="18" charset="0"/>
                  </a:defRPr>
                </a:lvl4pPr>
                <a:lvl5pPr marL="2057400" indent="-228600" defTabSz="47625">
                  <a:defRPr sz="2400">
                    <a:solidFill>
                      <a:schemeClr val="tx1"/>
                    </a:solidFill>
                    <a:latin typeface="Times New Roman" panose="02020603050405020304" pitchFamily="18" charset="0"/>
                  </a:defRPr>
                </a:lvl5pPr>
                <a:lvl6pPr marL="25146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35719" eaLnBrk="1" fontAlgn="base" latinLnBrk="0" hangingPunct="1">
                  <a:lnSpc>
                    <a:spcPct val="100000"/>
                  </a:lnSpc>
                  <a:spcBef>
                    <a:spcPct val="0"/>
                  </a:spcBef>
                  <a:spcAft>
                    <a:spcPct val="0"/>
                  </a:spcAft>
                  <a:buClrTx/>
                  <a:buSzTx/>
                  <a:buFontTx/>
                  <a:buNone/>
                  <a:tabLst/>
                  <a:defRPr/>
                </a:pPr>
                <a:r>
                  <a:rPr kumimoji="0" lang="fr-FR" altLang="fr-FR" sz="450" b="1" i="0" u="none" strike="noStrike" kern="0" cap="none" spc="0" normalizeH="0" baseline="0" noProof="0">
                    <a:ln>
                      <a:noFill/>
                    </a:ln>
                    <a:solidFill>
                      <a:srgbClr val="000000"/>
                    </a:solidFill>
                    <a:effectLst/>
                    <a:uLnTx/>
                    <a:uFillTx/>
                    <a:latin typeface="Times New Roman" panose="02020603050405020304" pitchFamily="18" charset="0"/>
                  </a:rPr>
                  <a:t>Flux</a:t>
                </a:r>
              </a:p>
            </p:txBody>
          </p:sp>
        </p:grpSp>
        <p:sp>
          <p:nvSpPr>
            <p:cNvPr id="238" name="Rectangle 101" descr="Diagonales larges vers le haut">
              <a:extLst>
                <a:ext uri="{FF2B5EF4-FFF2-40B4-BE49-F238E27FC236}">
                  <a16:creationId xmlns:a16="http://schemas.microsoft.com/office/drawing/2014/main" id="{A06FD06F-5CBE-C6A6-06CA-4F3611639B35}"/>
                </a:ext>
              </a:extLst>
            </p:cNvPr>
            <p:cNvSpPr>
              <a:spLocks noChangeArrowheads="1"/>
            </p:cNvSpPr>
            <p:nvPr/>
          </p:nvSpPr>
          <p:spPr bwMode="auto">
            <a:xfrm>
              <a:off x="4474371" y="4437460"/>
              <a:ext cx="540544" cy="1238250"/>
            </a:xfrm>
            <a:prstGeom prst="rect">
              <a:avLst/>
            </a:prstGeom>
            <a:pattFill prst="wdUpDiag">
              <a:fgClr>
                <a:srgbClr val="FF3300"/>
              </a:fgClr>
              <a:bgClr>
                <a:sysClr val="window" lastClr="FFFFFF"/>
              </a:bgClr>
            </a:pattFill>
            <a:ln w="12700">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39" name="Rectangle 102">
              <a:extLst>
                <a:ext uri="{FF2B5EF4-FFF2-40B4-BE49-F238E27FC236}">
                  <a16:creationId xmlns:a16="http://schemas.microsoft.com/office/drawing/2014/main" id="{4B5E948A-A591-A130-265E-2D927D50C8BB}"/>
                </a:ext>
              </a:extLst>
            </p:cNvPr>
            <p:cNvSpPr>
              <a:spLocks noChangeArrowheads="1"/>
            </p:cNvSpPr>
            <p:nvPr/>
          </p:nvSpPr>
          <p:spPr bwMode="auto">
            <a:xfrm>
              <a:off x="4512471" y="4437460"/>
              <a:ext cx="464344" cy="1238250"/>
            </a:xfrm>
            <a:prstGeom prst="rect">
              <a:avLst/>
            </a:prstGeom>
            <a:gradFill rotWithShape="0">
              <a:gsLst>
                <a:gs pos="0">
                  <a:srgbClr val="478EB2"/>
                </a:gs>
                <a:gs pos="100000">
                  <a:srgbClr val="66CCFF"/>
                </a:gs>
              </a:gsLst>
              <a:lin ang="0" scaled="1"/>
            </a:gradFill>
            <a:ln w="12700">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40" name="Oval 104" descr="Diagonales larges vers le haut">
              <a:extLst>
                <a:ext uri="{FF2B5EF4-FFF2-40B4-BE49-F238E27FC236}">
                  <a16:creationId xmlns:a16="http://schemas.microsoft.com/office/drawing/2014/main" id="{5A0B0BF2-6E0E-DA19-BB0F-5FDD6DE01EED}"/>
                </a:ext>
              </a:extLst>
            </p:cNvPr>
            <p:cNvSpPr>
              <a:spLocks noChangeArrowheads="1"/>
            </p:cNvSpPr>
            <p:nvPr/>
          </p:nvSpPr>
          <p:spPr bwMode="auto">
            <a:xfrm>
              <a:off x="4742266" y="4762500"/>
              <a:ext cx="298847" cy="361950"/>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41" name="Oval 105">
              <a:extLst>
                <a:ext uri="{FF2B5EF4-FFF2-40B4-BE49-F238E27FC236}">
                  <a16:creationId xmlns:a16="http://schemas.microsoft.com/office/drawing/2014/main" id="{E1FB66DF-39E8-9C57-7BED-E72804083EC6}"/>
                </a:ext>
              </a:extLst>
            </p:cNvPr>
            <p:cNvSpPr>
              <a:spLocks noChangeArrowheads="1"/>
            </p:cNvSpPr>
            <p:nvPr/>
          </p:nvSpPr>
          <p:spPr bwMode="auto">
            <a:xfrm>
              <a:off x="4680009" y="4789885"/>
              <a:ext cx="339670" cy="319088"/>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42" name="Oval 106">
              <a:extLst>
                <a:ext uri="{FF2B5EF4-FFF2-40B4-BE49-F238E27FC236}">
                  <a16:creationId xmlns:a16="http://schemas.microsoft.com/office/drawing/2014/main" id="{780C24E2-17F2-69E7-A78D-0E7618B4D6E6}"/>
                </a:ext>
              </a:extLst>
            </p:cNvPr>
            <p:cNvSpPr>
              <a:spLocks noChangeArrowheads="1"/>
            </p:cNvSpPr>
            <p:nvPr/>
          </p:nvSpPr>
          <p:spPr bwMode="auto">
            <a:xfrm>
              <a:off x="4469608" y="4789885"/>
              <a:ext cx="242888" cy="319088"/>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43" name="Oval 108">
              <a:extLst>
                <a:ext uri="{FF2B5EF4-FFF2-40B4-BE49-F238E27FC236}">
                  <a16:creationId xmlns:a16="http://schemas.microsoft.com/office/drawing/2014/main" id="{1AFE63A1-6A2C-C241-8F9C-F0432CA25ECF}"/>
                </a:ext>
              </a:extLst>
            </p:cNvPr>
            <p:cNvSpPr>
              <a:spLocks noChangeArrowheads="1"/>
            </p:cNvSpPr>
            <p:nvPr/>
          </p:nvSpPr>
          <p:spPr bwMode="auto">
            <a:xfrm>
              <a:off x="4551772" y="3496866"/>
              <a:ext cx="416719" cy="1152525"/>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44" name="Oval 111">
              <a:extLst>
                <a:ext uri="{FF2B5EF4-FFF2-40B4-BE49-F238E27FC236}">
                  <a16:creationId xmlns:a16="http://schemas.microsoft.com/office/drawing/2014/main" id="{1AFE6552-9C79-C1B2-370F-8F9E5D43E30A}"/>
                </a:ext>
              </a:extLst>
            </p:cNvPr>
            <p:cNvSpPr>
              <a:spLocks noChangeArrowheads="1"/>
            </p:cNvSpPr>
            <p:nvPr/>
          </p:nvSpPr>
          <p:spPr bwMode="auto">
            <a:xfrm>
              <a:off x="4520806" y="5584031"/>
              <a:ext cx="460772" cy="114300"/>
            </a:xfrm>
            <a:prstGeom prst="ellipse">
              <a:avLst/>
            </a:prstGeom>
            <a:solidFill>
              <a:sysClr val="windowText" lastClr="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45" name="Rectangle 112">
              <a:extLst>
                <a:ext uri="{FF2B5EF4-FFF2-40B4-BE49-F238E27FC236}">
                  <a16:creationId xmlns:a16="http://schemas.microsoft.com/office/drawing/2014/main" id="{D6BAE6A5-39B8-AF65-10E5-EB9A2B5AD333}"/>
                </a:ext>
              </a:extLst>
            </p:cNvPr>
            <p:cNvSpPr>
              <a:spLocks noChangeArrowheads="1"/>
            </p:cNvSpPr>
            <p:nvPr/>
          </p:nvSpPr>
          <p:spPr bwMode="auto">
            <a:xfrm>
              <a:off x="4338650" y="4454146"/>
              <a:ext cx="72938" cy="83677"/>
            </a:xfrm>
            <a:prstGeom prst="rect">
              <a:avLst/>
            </a:prstGeom>
            <a:solidFill>
              <a:sysClr val="window" lastClr="FF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5479" tIns="7144" rIns="15479" bIns="7144">
              <a:spAutoFit/>
            </a:bodyPr>
            <a:lstStyle>
              <a:lvl1pPr defTabSz="47625">
                <a:defRPr sz="2400">
                  <a:solidFill>
                    <a:schemeClr val="tx1"/>
                  </a:solidFill>
                  <a:latin typeface="Times New Roman" panose="02020603050405020304" pitchFamily="18" charset="0"/>
                </a:defRPr>
              </a:lvl1pPr>
              <a:lvl2pPr marL="742950" indent="-285750" defTabSz="47625">
                <a:defRPr sz="2400">
                  <a:solidFill>
                    <a:schemeClr val="tx1"/>
                  </a:solidFill>
                  <a:latin typeface="Times New Roman" panose="02020603050405020304" pitchFamily="18" charset="0"/>
                </a:defRPr>
              </a:lvl2pPr>
              <a:lvl3pPr marL="1143000" indent="-228600" defTabSz="47625">
                <a:defRPr sz="2400">
                  <a:solidFill>
                    <a:schemeClr val="tx1"/>
                  </a:solidFill>
                  <a:latin typeface="Times New Roman" panose="02020603050405020304" pitchFamily="18" charset="0"/>
                </a:defRPr>
              </a:lvl3pPr>
              <a:lvl4pPr marL="1600200" indent="-228600" defTabSz="47625">
                <a:defRPr sz="2400">
                  <a:solidFill>
                    <a:schemeClr val="tx1"/>
                  </a:solidFill>
                  <a:latin typeface="Times New Roman" panose="02020603050405020304" pitchFamily="18" charset="0"/>
                </a:defRPr>
              </a:lvl4pPr>
              <a:lvl5pPr marL="2057400" indent="-228600" defTabSz="47625">
                <a:defRPr sz="2400">
                  <a:solidFill>
                    <a:schemeClr val="tx1"/>
                  </a:solidFill>
                  <a:latin typeface="Times New Roman" panose="02020603050405020304" pitchFamily="18" charset="0"/>
                </a:defRPr>
              </a:lvl5pPr>
              <a:lvl6pPr marL="25146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35719" eaLnBrk="1" fontAlgn="base" latinLnBrk="0" hangingPunct="1">
                <a:lnSpc>
                  <a:spcPct val="100000"/>
                </a:lnSpc>
                <a:spcBef>
                  <a:spcPct val="0"/>
                </a:spcBef>
                <a:spcAft>
                  <a:spcPct val="0"/>
                </a:spcAft>
                <a:buClrTx/>
                <a:buSzTx/>
                <a:buFontTx/>
                <a:buNone/>
                <a:tabLst/>
                <a:defRPr/>
              </a:pPr>
              <a:r>
                <a:rPr kumimoji="0" lang="fr-FR" altLang="fr-FR" sz="450" b="1" i="0" u="none" strike="noStrike" kern="0" cap="none" spc="0" normalizeH="0" baseline="0" noProof="0">
                  <a:ln>
                    <a:noFill/>
                  </a:ln>
                  <a:solidFill>
                    <a:srgbClr val="000000"/>
                  </a:solidFill>
                  <a:effectLst/>
                  <a:uLnTx/>
                  <a:uFillTx/>
                  <a:latin typeface="Times New Roman" panose="02020603050405020304" pitchFamily="18" charset="0"/>
                </a:rPr>
                <a:t>C</a:t>
              </a:r>
            </a:p>
          </p:txBody>
        </p:sp>
        <p:sp>
          <p:nvSpPr>
            <p:cNvPr id="246" name="AutoShape 115">
              <a:extLst>
                <a:ext uri="{FF2B5EF4-FFF2-40B4-BE49-F238E27FC236}">
                  <a16:creationId xmlns:a16="http://schemas.microsoft.com/office/drawing/2014/main" id="{BCCAA44D-0A0D-C040-B1DF-0BCDE709FE4B}"/>
                </a:ext>
              </a:extLst>
            </p:cNvPr>
            <p:cNvSpPr>
              <a:spLocks noChangeArrowheads="1"/>
            </p:cNvSpPr>
            <p:nvPr/>
          </p:nvSpPr>
          <p:spPr bwMode="auto">
            <a:xfrm>
              <a:off x="4680359" y="2684860"/>
              <a:ext cx="217885" cy="1219200"/>
            </a:xfrm>
            <a:prstGeom prst="upArrow">
              <a:avLst>
                <a:gd name="adj1" fmla="val 50000"/>
                <a:gd name="adj2" fmla="val 279756"/>
              </a:avLst>
            </a:prstGeom>
            <a:gradFill rotWithShape="0">
              <a:gsLst>
                <a:gs pos="0">
                  <a:srgbClr val="E52E89"/>
                </a:gs>
                <a:gs pos="50000">
                  <a:srgbClr val="FF3399"/>
                </a:gs>
                <a:gs pos="100000">
                  <a:srgbClr val="E52E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47" name="Oval 116" descr="Diagonales larges vers le haut">
              <a:extLst>
                <a:ext uri="{FF2B5EF4-FFF2-40B4-BE49-F238E27FC236}">
                  <a16:creationId xmlns:a16="http://schemas.microsoft.com/office/drawing/2014/main" id="{BBC72B01-BD1A-86CD-A1E2-B73C268A7E12}"/>
                </a:ext>
              </a:extLst>
            </p:cNvPr>
            <p:cNvSpPr>
              <a:spLocks noChangeArrowheads="1"/>
            </p:cNvSpPr>
            <p:nvPr/>
          </p:nvSpPr>
          <p:spPr bwMode="auto">
            <a:xfrm>
              <a:off x="4054089" y="3562368"/>
              <a:ext cx="690563" cy="1087040"/>
            </a:xfrm>
            <a:prstGeom prst="ellipse">
              <a:avLst/>
            </a:prstGeom>
            <a:pattFill prst="wdUpDiag">
              <a:fgClr>
                <a:srgbClr val="CC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48" name="Oval 117">
              <a:extLst>
                <a:ext uri="{FF2B5EF4-FFF2-40B4-BE49-F238E27FC236}">
                  <a16:creationId xmlns:a16="http://schemas.microsoft.com/office/drawing/2014/main" id="{9046CB86-0554-9E9A-904E-A5705A6F61BC}"/>
                </a:ext>
              </a:extLst>
            </p:cNvPr>
            <p:cNvSpPr>
              <a:spLocks noChangeArrowheads="1"/>
            </p:cNvSpPr>
            <p:nvPr/>
          </p:nvSpPr>
          <p:spPr bwMode="auto">
            <a:xfrm>
              <a:off x="4008838" y="3562368"/>
              <a:ext cx="689372" cy="1087040"/>
            </a:xfrm>
            <a:prstGeom prst="ellipse">
              <a:avLst/>
            </a:prstGeom>
            <a:gradFill rotWithShape="0">
              <a:gsLst>
                <a:gs pos="0">
                  <a:srgbClr val="CC3300"/>
                </a:gs>
                <a:gs pos="100000">
                  <a:srgbClr val="B72E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49" name="Oval 118" descr="Diagonales larges vers le haut">
              <a:extLst>
                <a:ext uri="{FF2B5EF4-FFF2-40B4-BE49-F238E27FC236}">
                  <a16:creationId xmlns:a16="http://schemas.microsoft.com/office/drawing/2014/main" id="{EDBEE10A-B378-AA60-F3B0-EE2E5E38D711}"/>
                </a:ext>
              </a:extLst>
            </p:cNvPr>
            <p:cNvSpPr>
              <a:spLocks noChangeArrowheads="1"/>
            </p:cNvSpPr>
            <p:nvPr/>
          </p:nvSpPr>
          <p:spPr bwMode="auto">
            <a:xfrm>
              <a:off x="4744652" y="3562368"/>
              <a:ext cx="690563" cy="1087040"/>
            </a:xfrm>
            <a:prstGeom prst="ellipse">
              <a:avLst/>
            </a:prstGeom>
            <a:pattFill prst="wdUpDiag">
              <a:fgClr>
                <a:srgbClr val="CC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50" name="Oval 119">
              <a:extLst>
                <a:ext uri="{FF2B5EF4-FFF2-40B4-BE49-F238E27FC236}">
                  <a16:creationId xmlns:a16="http://schemas.microsoft.com/office/drawing/2014/main" id="{37B7F575-82AE-7FEF-A30E-C9E54C667835}"/>
                </a:ext>
              </a:extLst>
            </p:cNvPr>
            <p:cNvSpPr>
              <a:spLocks noChangeArrowheads="1"/>
            </p:cNvSpPr>
            <p:nvPr/>
          </p:nvSpPr>
          <p:spPr bwMode="auto">
            <a:xfrm>
              <a:off x="4773233" y="3553439"/>
              <a:ext cx="690563" cy="1087040"/>
            </a:xfrm>
            <a:prstGeom prst="ellipse">
              <a:avLst/>
            </a:prstGeom>
            <a:gradFill rotWithShape="0">
              <a:gsLst>
                <a:gs pos="0">
                  <a:srgbClr val="CC3300"/>
                </a:gs>
                <a:gs pos="100000">
                  <a:srgbClr val="B72E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51" name="Oval 37">
              <a:extLst>
                <a:ext uri="{FF2B5EF4-FFF2-40B4-BE49-F238E27FC236}">
                  <a16:creationId xmlns:a16="http://schemas.microsoft.com/office/drawing/2014/main" id="{B79BB690-FEB3-7B4B-9739-A2700B12E304}"/>
                </a:ext>
              </a:extLst>
            </p:cNvPr>
            <p:cNvSpPr>
              <a:spLocks noChangeArrowheads="1"/>
            </p:cNvSpPr>
            <p:nvPr/>
          </p:nvSpPr>
          <p:spPr bwMode="auto">
            <a:xfrm>
              <a:off x="6351977" y="3321845"/>
              <a:ext cx="545337" cy="1247775"/>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52" name="Rectangle 38" descr="Diagonales larges vers le haut">
              <a:extLst>
                <a:ext uri="{FF2B5EF4-FFF2-40B4-BE49-F238E27FC236}">
                  <a16:creationId xmlns:a16="http://schemas.microsoft.com/office/drawing/2014/main" id="{D9FAA938-C12A-2805-44BC-D00778304DD8}"/>
                </a:ext>
              </a:extLst>
            </p:cNvPr>
            <p:cNvSpPr>
              <a:spLocks noChangeArrowheads="1"/>
            </p:cNvSpPr>
            <p:nvPr/>
          </p:nvSpPr>
          <p:spPr bwMode="auto">
            <a:xfrm>
              <a:off x="6369847" y="4388662"/>
              <a:ext cx="541765" cy="1297781"/>
            </a:xfrm>
            <a:prstGeom prst="rect">
              <a:avLst/>
            </a:prstGeom>
            <a:pattFill prst="wdUpDiag">
              <a:fgClr>
                <a:srgbClr val="FF3300"/>
              </a:fgClr>
              <a:bgClr>
                <a:sysClr val="window" lastClr="FFFFFF"/>
              </a:bgClr>
            </a:pattFill>
            <a:ln w="12700">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53" name="Rectangle 39">
              <a:extLst>
                <a:ext uri="{FF2B5EF4-FFF2-40B4-BE49-F238E27FC236}">
                  <a16:creationId xmlns:a16="http://schemas.microsoft.com/office/drawing/2014/main" id="{8876E0F7-6017-1CD9-7247-F0D5507A5B82}"/>
                </a:ext>
              </a:extLst>
            </p:cNvPr>
            <p:cNvSpPr>
              <a:spLocks noChangeArrowheads="1"/>
            </p:cNvSpPr>
            <p:nvPr/>
          </p:nvSpPr>
          <p:spPr bwMode="auto">
            <a:xfrm>
              <a:off x="6407939" y="4388644"/>
              <a:ext cx="465561" cy="1252538"/>
            </a:xfrm>
            <a:prstGeom prst="rect">
              <a:avLst/>
            </a:prstGeom>
            <a:gradFill rotWithShape="0">
              <a:gsLst>
                <a:gs pos="0">
                  <a:srgbClr val="478EB2"/>
                </a:gs>
                <a:gs pos="100000">
                  <a:srgbClr val="66CCFF"/>
                </a:gs>
              </a:gsLst>
              <a:lin ang="0" scaled="1"/>
            </a:gradFill>
            <a:ln w="12700">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54" name="AutoShape 40">
              <a:extLst>
                <a:ext uri="{FF2B5EF4-FFF2-40B4-BE49-F238E27FC236}">
                  <a16:creationId xmlns:a16="http://schemas.microsoft.com/office/drawing/2014/main" id="{75E256EC-2DA0-A888-CFAA-1CC94AF32E79}"/>
                </a:ext>
              </a:extLst>
            </p:cNvPr>
            <p:cNvSpPr>
              <a:spLocks noChangeArrowheads="1"/>
            </p:cNvSpPr>
            <p:nvPr/>
          </p:nvSpPr>
          <p:spPr bwMode="auto">
            <a:xfrm rot="5400000" flipV="1">
              <a:off x="6354366" y="4805375"/>
              <a:ext cx="357188" cy="204799"/>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55" name="AutoShape 41">
              <a:extLst>
                <a:ext uri="{FF2B5EF4-FFF2-40B4-BE49-F238E27FC236}">
                  <a16:creationId xmlns:a16="http://schemas.microsoft.com/office/drawing/2014/main" id="{CEF645AE-AF2A-4126-82AB-D7FA72B3946F}"/>
                </a:ext>
              </a:extLst>
            </p:cNvPr>
            <p:cNvSpPr>
              <a:spLocks noChangeArrowheads="1"/>
            </p:cNvSpPr>
            <p:nvPr/>
          </p:nvSpPr>
          <p:spPr bwMode="auto">
            <a:xfrm rot="16200000" flipH="1" flipV="1">
              <a:off x="6571072" y="4805375"/>
              <a:ext cx="357188" cy="204799"/>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56" name="Oval 42" descr="Diagonales larges vers le haut">
              <a:extLst>
                <a:ext uri="{FF2B5EF4-FFF2-40B4-BE49-F238E27FC236}">
                  <a16:creationId xmlns:a16="http://schemas.microsoft.com/office/drawing/2014/main" id="{0A327396-B464-77C9-4D08-C7D0EF6C99A2}"/>
                </a:ext>
              </a:extLst>
            </p:cNvPr>
            <p:cNvSpPr>
              <a:spLocks noChangeArrowheads="1"/>
            </p:cNvSpPr>
            <p:nvPr/>
          </p:nvSpPr>
          <p:spPr bwMode="auto">
            <a:xfrm>
              <a:off x="6331734" y="4720829"/>
              <a:ext cx="208372" cy="361950"/>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57" name="Oval 43" descr="Diagonales larges vers le haut">
              <a:extLst>
                <a:ext uri="{FF2B5EF4-FFF2-40B4-BE49-F238E27FC236}">
                  <a16:creationId xmlns:a16="http://schemas.microsoft.com/office/drawing/2014/main" id="{F941D589-F6F4-4A10-928B-EEDAB84A9233}"/>
                </a:ext>
              </a:extLst>
            </p:cNvPr>
            <p:cNvSpPr>
              <a:spLocks noChangeArrowheads="1"/>
            </p:cNvSpPr>
            <p:nvPr/>
          </p:nvSpPr>
          <p:spPr bwMode="auto">
            <a:xfrm>
              <a:off x="6767527" y="4713686"/>
              <a:ext cx="170270" cy="361950"/>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58" name="Oval 44">
              <a:extLst>
                <a:ext uri="{FF2B5EF4-FFF2-40B4-BE49-F238E27FC236}">
                  <a16:creationId xmlns:a16="http://schemas.microsoft.com/office/drawing/2014/main" id="{391DD730-1FF8-D472-A632-C5486E48A6E1}"/>
                </a:ext>
              </a:extLst>
            </p:cNvPr>
            <p:cNvSpPr>
              <a:spLocks noChangeArrowheads="1"/>
            </p:cNvSpPr>
            <p:nvPr/>
          </p:nvSpPr>
          <p:spPr bwMode="auto">
            <a:xfrm>
              <a:off x="6788971" y="4742260"/>
              <a:ext cx="127405" cy="319088"/>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59" name="Oval 45">
              <a:extLst>
                <a:ext uri="{FF2B5EF4-FFF2-40B4-BE49-F238E27FC236}">
                  <a16:creationId xmlns:a16="http://schemas.microsoft.com/office/drawing/2014/main" id="{CE93DDEE-B0B3-FB30-5FD4-85703EAE9FB8}"/>
                </a:ext>
              </a:extLst>
            </p:cNvPr>
            <p:cNvSpPr>
              <a:spLocks noChangeArrowheads="1"/>
            </p:cNvSpPr>
            <p:nvPr/>
          </p:nvSpPr>
          <p:spPr bwMode="auto">
            <a:xfrm>
              <a:off x="6365085" y="4742260"/>
              <a:ext cx="153599" cy="319088"/>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60" name="AutoShape 46">
              <a:extLst>
                <a:ext uri="{FF2B5EF4-FFF2-40B4-BE49-F238E27FC236}">
                  <a16:creationId xmlns:a16="http://schemas.microsoft.com/office/drawing/2014/main" id="{BF76A558-B1CB-147A-DE66-82D6E0C9AC73}"/>
                </a:ext>
              </a:extLst>
            </p:cNvPr>
            <p:cNvSpPr>
              <a:spLocks noChangeArrowheads="1"/>
            </p:cNvSpPr>
            <p:nvPr/>
          </p:nvSpPr>
          <p:spPr bwMode="auto">
            <a:xfrm>
              <a:off x="6403175" y="4575573"/>
              <a:ext cx="475086" cy="191691"/>
            </a:xfrm>
            <a:prstGeom prst="roundRect">
              <a:avLst>
                <a:gd name="adj" fmla="val 49995"/>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61" name="Oval 47">
              <a:extLst>
                <a:ext uri="{FF2B5EF4-FFF2-40B4-BE49-F238E27FC236}">
                  <a16:creationId xmlns:a16="http://schemas.microsoft.com/office/drawing/2014/main" id="{97B45B09-1600-68E7-17DE-3DE3503AC060}"/>
                </a:ext>
              </a:extLst>
            </p:cNvPr>
            <p:cNvSpPr>
              <a:spLocks noChangeArrowheads="1"/>
            </p:cNvSpPr>
            <p:nvPr/>
          </p:nvSpPr>
          <p:spPr bwMode="auto">
            <a:xfrm>
              <a:off x="6391268" y="4120772"/>
              <a:ext cx="486993" cy="326231"/>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62" name="Oval 48">
              <a:extLst>
                <a:ext uri="{FF2B5EF4-FFF2-40B4-BE49-F238E27FC236}">
                  <a16:creationId xmlns:a16="http://schemas.microsoft.com/office/drawing/2014/main" id="{27F89321-4F90-3CE2-8696-08E9E0BE6606}"/>
                </a:ext>
              </a:extLst>
            </p:cNvPr>
            <p:cNvSpPr>
              <a:spLocks noChangeArrowheads="1"/>
            </p:cNvSpPr>
            <p:nvPr/>
          </p:nvSpPr>
          <p:spPr bwMode="auto">
            <a:xfrm>
              <a:off x="6417465" y="5614988"/>
              <a:ext cx="460798" cy="115491"/>
            </a:xfrm>
            <a:prstGeom prst="ellipse">
              <a:avLst/>
            </a:prstGeom>
            <a:solidFill>
              <a:sysClr val="windowText" lastClr="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grpSp>
          <p:nvGrpSpPr>
            <p:cNvPr id="263" name="Group 61">
              <a:extLst>
                <a:ext uri="{FF2B5EF4-FFF2-40B4-BE49-F238E27FC236}">
                  <a16:creationId xmlns:a16="http://schemas.microsoft.com/office/drawing/2014/main" id="{5EEFB7A8-4D0F-9E38-8782-F998913B8FF0}"/>
                </a:ext>
              </a:extLst>
            </p:cNvPr>
            <p:cNvGrpSpPr>
              <a:grpSpLocks/>
            </p:cNvGrpSpPr>
            <p:nvPr/>
          </p:nvGrpSpPr>
          <p:grpSpPr bwMode="auto">
            <a:xfrm>
              <a:off x="6294821" y="2652713"/>
              <a:ext cx="614397" cy="1147763"/>
              <a:chOff x="4327" y="1508"/>
              <a:chExt cx="516" cy="964"/>
            </a:xfrm>
          </p:grpSpPr>
          <p:sp>
            <p:nvSpPr>
              <p:cNvPr id="279" name="Rectangle 50" descr="Diagonales larges vers le haut">
                <a:extLst>
                  <a:ext uri="{FF2B5EF4-FFF2-40B4-BE49-F238E27FC236}">
                    <a16:creationId xmlns:a16="http://schemas.microsoft.com/office/drawing/2014/main" id="{BDE51101-CB83-97D4-D519-4C1639E03E5A}"/>
                  </a:ext>
                </a:extLst>
              </p:cNvPr>
              <p:cNvSpPr>
                <a:spLocks noChangeArrowheads="1"/>
              </p:cNvSpPr>
              <p:nvPr/>
            </p:nvSpPr>
            <p:spPr bwMode="auto">
              <a:xfrm>
                <a:off x="4359" y="1560"/>
                <a:ext cx="463" cy="912"/>
              </a:xfrm>
              <a:prstGeom prst="rect">
                <a:avLst/>
              </a:prstGeom>
              <a:pattFill prst="wdUpDiag">
                <a:fgClr>
                  <a:srgbClr val="FF3300"/>
                </a:fgClr>
                <a:bgClr>
                  <a:sysClr val="window" lastClr="FFFFFF"/>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80" name="Rectangle 51">
                <a:extLst>
                  <a:ext uri="{FF2B5EF4-FFF2-40B4-BE49-F238E27FC236}">
                    <a16:creationId xmlns:a16="http://schemas.microsoft.com/office/drawing/2014/main" id="{1DF2577D-4354-CF9A-1DDA-62403D01FF33}"/>
                  </a:ext>
                </a:extLst>
              </p:cNvPr>
              <p:cNvSpPr>
                <a:spLocks noChangeArrowheads="1"/>
              </p:cNvSpPr>
              <p:nvPr/>
            </p:nvSpPr>
            <p:spPr bwMode="auto">
              <a:xfrm>
                <a:off x="4392" y="1560"/>
                <a:ext cx="398" cy="912"/>
              </a:xfrm>
              <a:prstGeom prst="rect">
                <a:avLst/>
              </a:prstGeom>
              <a:gradFill rotWithShape="0">
                <a:gsLst>
                  <a:gs pos="0">
                    <a:srgbClr val="478EB2"/>
                  </a:gs>
                  <a:gs pos="100000">
                    <a:srgbClr val="66CCFF"/>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81" name="Oval 52" descr="Diagonales larges vers le haut">
                <a:extLst>
                  <a:ext uri="{FF2B5EF4-FFF2-40B4-BE49-F238E27FC236}">
                    <a16:creationId xmlns:a16="http://schemas.microsoft.com/office/drawing/2014/main" id="{108E8025-250A-5E14-9431-5713566AF2C5}"/>
                  </a:ext>
                </a:extLst>
              </p:cNvPr>
              <p:cNvSpPr>
                <a:spLocks noChangeArrowheads="1"/>
              </p:cNvSpPr>
              <p:nvPr/>
            </p:nvSpPr>
            <p:spPr bwMode="auto">
              <a:xfrm>
                <a:off x="4327" y="1899"/>
                <a:ext cx="258" cy="378"/>
              </a:xfrm>
              <a:prstGeom prst="ellipse">
                <a:avLst/>
              </a:prstGeom>
              <a:pattFill prst="wdUpDiag">
                <a:fgClr>
                  <a:srgbClr val="FF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82" name="Oval 53" descr="Diagonales larges vers le haut">
                <a:extLst>
                  <a:ext uri="{FF2B5EF4-FFF2-40B4-BE49-F238E27FC236}">
                    <a16:creationId xmlns:a16="http://schemas.microsoft.com/office/drawing/2014/main" id="{CDC3B266-85D7-E5EF-4A45-ED3D2C17B6B8}"/>
                  </a:ext>
                </a:extLst>
              </p:cNvPr>
              <p:cNvSpPr>
                <a:spLocks noChangeArrowheads="1"/>
              </p:cNvSpPr>
              <p:nvPr/>
            </p:nvSpPr>
            <p:spPr bwMode="auto">
              <a:xfrm>
                <a:off x="4585" y="1892"/>
                <a:ext cx="258" cy="379"/>
              </a:xfrm>
              <a:prstGeom prst="ellipse">
                <a:avLst/>
              </a:prstGeom>
              <a:pattFill prst="wdUpDiag">
                <a:fgClr>
                  <a:srgbClr val="FF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83" name="Oval 54">
                <a:extLst>
                  <a:ext uri="{FF2B5EF4-FFF2-40B4-BE49-F238E27FC236}">
                    <a16:creationId xmlns:a16="http://schemas.microsoft.com/office/drawing/2014/main" id="{007CD1FD-B060-283E-D74E-6B36EDD07090}"/>
                  </a:ext>
                </a:extLst>
              </p:cNvPr>
              <p:cNvSpPr>
                <a:spLocks noChangeArrowheads="1"/>
              </p:cNvSpPr>
              <p:nvPr/>
            </p:nvSpPr>
            <p:spPr bwMode="auto">
              <a:xfrm>
                <a:off x="4552" y="1924"/>
                <a:ext cx="270" cy="327"/>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84" name="Oval 55">
                <a:extLst>
                  <a:ext uri="{FF2B5EF4-FFF2-40B4-BE49-F238E27FC236}">
                    <a16:creationId xmlns:a16="http://schemas.microsoft.com/office/drawing/2014/main" id="{895FFFED-5A12-563B-53AA-EFF79A4A724A}"/>
                  </a:ext>
                </a:extLst>
              </p:cNvPr>
              <p:cNvSpPr>
                <a:spLocks noChangeArrowheads="1"/>
              </p:cNvSpPr>
              <p:nvPr/>
            </p:nvSpPr>
            <p:spPr bwMode="auto">
              <a:xfrm>
                <a:off x="4359" y="1924"/>
                <a:ext cx="261" cy="327"/>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85" name="AutoShape 56">
                <a:extLst>
                  <a:ext uri="{FF2B5EF4-FFF2-40B4-BE49-F238E27FC236}">
                    <a16:creationId xmlns:a16="http://schemas.microsoft.com/office/drawing/2014/main" id="{3D4F7067-0DD2-1C6D-F518-E50167F2E709}"/>
                  </a:ext>
                </a:extLst>
              </p:cNvPr>
              <p:cNvSpPr>
                <a:spLocks noChangeArrowheads="1"/>
              </p:cNvSpPr>
              <p:nvPr/>
            </p:nvSpPr>
            <p:spPr bwMode="auto">
              <a:xfrm>
                <a:off x="4392" y="1716"/>
                <a:ext cx="387" cy="326"/>
              </a:xfrm>
              <a:prstGeom prst="roundRect">
                <a:avLst>
                  <a:gd name="adj" fmla="val 48995"/>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86" name="Oval 57" descr="Diagonales larges vers le bas">
                <a:extLst>
                  <a:ext uri="{FF2B5EF4-FFF2-40B4-BE49-F238E27FC236}">
                    <a16:creationId xmlns:a16="http://schemas.microsoft.com/office/drawing/2014/main" id="{D28E1DD8-EF46-CF5C-E35E-7F15C2EADD4B}"/>
                  </a:ext>
                </a:extLst>
              </p:cNvPr>
              <p:cNvSpPr>
                <a:spLocks noChangeArrowheads="1"/>
              </p:cNvSpPr>
              <p:nvPr/>
            </p:nvSpPr>
            <p:spPr bwMode="auto">
              <a:xfrm>
                <a:off x="4370" y="1508"/>
                <a:ext cx="452" cy="118"/>
              </a:xfrm>
              <a:prstGeom prst="ellipse">
                <a:avLst/>
              </a:prstGeom>
              <a:pattFill prst="wdDnDiag">
                <a:fgClr>
                  <a:srgbClr val="FF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87" name="Oval 58">
                <a:extLst>
                  <a:ext uri="{FF2B5EF4-FFF2-40B4-BE49-F238E27FC236}">
                    <a16:creationId xmlns:a16="http://schemas.microsoft.com/office/drawing/2014/main" id="{0E9691E1-A33A-6705-FB94-1C525D14F36B}"/>
                  </a:ext>
                </a:extLst>
              </p:cNvPr>
              <p:cNvSpPr>
                <a:spLocks noChangeArrowheads="1"/>
              </p:cNvSpPr>
              <p:nvPr/>
            </p:nvSpPr>
            <p:spPr bwMode="auto">
              <a:xfrm>
                <a:off x="4392" y="1521"/>
                <a:ext cx="408" cy="118"/>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grpSp>
        <p:sp>
          <p:nvSpPr>
            <p:cNvPr id="264" name="Oval 64">
              <a:extLst>
                <a:ext uri="{FF2B5EF4-FFF2-40B4-BE49-F238E27FC236}">
                  <a16:creationId xmlns:a16="http://schemas.microsoft.com/office/drawing/2014/main" id="{073C8057-1CB4-A370-9EE2-0873027C8718}"/>
                </a:ext>
              </a:extLst>
            </p:cNvPr>
            <p:cNvSpPr>
              <a:spLocks noChangeArrowheads="1"/>
            </p:cNvSpPr>
            <p:nvPr/>
          </p:nvSpPr>
          <p:spPr bwMode="auto">
            <a:xfrm>
              <a:off x="6734199" y="3496866"/>
              <a:ext cx="548909" cy="1143000"/>
            </a:xfrm>
            <a:prstGeom prst="ellipse">
              <a:avLst/>
            </a:prstGeom>
            <a:gradFill rotWithShape="0">
              <a:gsLst>
                <a:gs pos="0">
                  <a:srgbClr val="CC3300"/>
                </a:gs>
                <a:gs pos="100000">
                  <a:srgbClr val="B72E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65" name="Oval 65" descr="Diagonales larges vers le haut">
              <a:extLst>
                <a:ext uri="{FF2B5EF4-FFF2-40B4-BE49-F238E27FC236}">
                  <a16:creationId xmlns:a16="http://schemas.microsoft.com/office/drawing/2014/main" id="{06625AA6-6859-AB3A-FE1B-C891C1DCC066}"/>
                </a:ext>
              </a:extLst>
            </p:cNvPr>
            <p:cNvSpPr>
              <a:spLocks noChangeArrowheads="1"/>
            </p:cNvSpPr>
            <p:nvPr/>
          </p:nvSpPr>
          <p:spPr bwMode="auto">
            <a:xfrm>
              <a:off x="6779433" y="3543319"/>
              <a:ext cx="302436" cy="1051322"/>
            </a:xfrm>
            <a:prstGeom prst="ellipse">
              <a:avLst/>
            </a:prstGeom>
            <a:pattFill prst="wdUpDiag">
              <a:fgClr>
                <a:srgbClr val="CC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66" name="Oval 66">
              <a:extLst>
                <a:ext uri="{FF2B5EF4-FFF2-40B4-BE49-F238E27FC236}">
                  <a16:creationId xmlns:a16="http://schemas.microsoft.com/office/drawing/2014/main" id="{5E045F68-E050-FDB9-A0E8-7C6DD3A0B569}"/>
                </a:ext>
              </a:extLst>
            </p:cNvPr>
            <p:cNvSpPr>
              <a:spLocks noChangeArrowheads="1"/>
            </p:cNvSpPr>
            <p:nvPr/>
          </p:nvSpPr>
          <p:spPr bwMode="auto">
            <a:xfrm>
              <a:off x="6688952" y="3609993"/>
              <a:ext cx="320297" cy="959644"/>
            </a:xfrm>
            <a:prstGeom prst="ellipse">
              <a:avLst/>
            </a:prstGeom>
            <a:gradFill rotWithShape="0">
              <a:gsLst>
                <a:gs pos="0">
                  <a:srgbClr val="66CCFF"/>
                </a:gs>
                <a:gs pos="100000">
                  <a:srgbClr val="5CB7E5"/>
                </a:gs>
              </a:gsLst>
              <a:path path="rect">
                <a:fillToRect t="100000" r="10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67" name="Oval 71">
              <a:extLst>
                <a:ext uri="{FF2B5EF4-FFF2-40B4-BE49-F238E27FC236}">
                  <a16:creationId xmlns:a16="http://schemas.microsoft.com/office/drawing/2014/main" id="{862F5632-73FD-13F0-D04B-6943CE5E2C61}"/>
                </a:ext>
              </a:extLst>
            </p:cNvPr>
            <p:cNvSpPr>
              <a:spLocks noChangeArrowheads="1"/>
            </p:cNvSpPr>
            <p:nvPr/>
          </p:nvSpPr>
          <p:spPr bwMode="auto">
            <a:xfrm>
              <a:off x="5956677" y="3496866"/>
              <a:ext cx="548909" cy="1143000"/>
            </a:xfrm>
            <a:prstGeom prst="ellipse">
              <a:avLst/>
            </a:prstGeom>
            <a:gradFill rotWithShape="0">
              <a:gsLst>
                <a:gs pos="0">
                  <a:srgbClr val="CC3300"/>
                </a:gs>
                <a:gs pos="100000">
                  <a:srgbClr val="B72E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68" name="Oval 72" descr="Diagonales larges vers le haut">
              <a:extLst>
                <a:ext uri="{FF2B5EF4-FFF2-40B4-BE49-F238E27FC236}">
                  <a16:creationId xmlns:a16="http://schemas.microsoft.com/office/drawing/2014/main" id="{7BA56233-3EA1-52CE-DA7B-76229B124CF7}"/>
                </a:ext>
              </a:extLst>
            </p:cNvPr>
            <p:cNvSpPr>
              <a:spLocks noChangeArrowheads="1"/>
            </p:cNvSpPr>
            <p:nvPr/>
          </p:nvSpPr>
          <p:spPr bwMode="auto">
            <a:xfrm>
              <a:off x="6157892" y="3543319"/>
              <a:ext cx="302436" cy="1051322"/>
            </a:xfrm>
            <a:prstGeom prst="ellipse">
              <a:avLst/>
            </a:prstGeom>
            <a:pattFill prst="wdUpDiag">
              <a:fgClr>
                <a:srgbClr val="CC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69" name="Oval 73">
              <a:extLst>
                <a:ext uri="{FF2B5EF4-FFF2-40B4-BE49-F238E27FC236}">
                  <a16:creationId xmlns:a16="http://schemas.microsoft.com/office/drawing/2014/main" id="{3BB1F43A-3B18-FC7B-0B87-82E04DD5ADBB}"/>
                </a:ext>
              </a:extLst>
            </p:cNvPr>
            <p:cNvSpPr>
              <a:spLocks noChangeArrowheads="1"/>
            </p:cNvSpPr>
            <p:nvPr/>
          </p:nvSpPr>
          <p:spPr bwMode="auto">
            <a:xfrm>
              <a:off x="6231715" y="3609993"/>
              <a:ext cx="319106" cy="959644"/>
            </a:xfrm>
            <a:prstGeom prst="ellipse">
              <a:avLst/>
            </a:prstGeom>
            <a:gradFill rotWithShape="0">
              <a:gsLst>
                <a:gs pos="0">
                  <a:srgbClr val="66CCFF"/>
                </a:gs>
                <a:gs pos="100000">
                  <a:srgbClr val="5CB7E5"/>
                </a:gs>
              </a:gsLst>
              <a:path path="rect">
                <a:fillToRect t="100000" r="10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70" name="AutoShape 74">
              <a:extLst>
                <a:ext uri="{FF2B5EF4-FFF2-40B4-BE49-F238E27FC236}">
                  <a16:creationId xmlns:a16="http://schemas.microsoft.com/office/drawing/2014/main" id="{446BDA00-4FB0-7991-BEF4-D79E608825F0}"/>
                </a:ext>
              </a:extLst>
            </p:cNvPr>
            <p:cNvSpPr>
              <a:spLocks noChangeArrowheads="1"/>
            </p:cNvSpPr>
            <p:nvPr/>
          </p:nvSpPr>
          <p:spPr bwMode="auto">
            <a:xfrm>
              <a:off x="6577015" y="4271963"/>
              <a:ext cx="250046" cy="1310879"/>
            </a:xfrm>
            <a:prstGeom prst="upArrow">
              <a:avLst>
                <a:gd name="adj1" fmla="val 50000"/>
                <a:gd name="adj2" fmla="val 262119"/>
              </a:avLst>
            </a:prstGeom>
            <a:gradFill rotWithShape="0">
              <a:gsLst>
                <a:gs pos="0">
                  <a:srgbClr val="E52E89"/>
                </a:gs>
                <a:gs pos="50000">
                  <a:srgbClr val="FF3399"/>
                </a:gs>
                <a:gs pos="100000">
                  <a:srgbClr val="E52E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71" name="Line 79">
              <a:extLst>
                <a:ext uri="{FF2B5EF4-FFF2-40B4-BE49-F238E27FC236}">
                  <a16:creationId xmlns:a16="http://schemas.microsoft.com/office/drawing/2014/main" id="{70B14936-0336-6153-7239-10EB3B77772C}"/>
                </a:ext>
              </a:extLst>
            </p:cNvPr>
            <p:cNvSpPr>
              <a:spLocks noChangeShapeType="1"/>
            </p:cNvSpPr>
            <p:nvPr/>
          </p:nvSpPr>
          <p:spPr bwMode="auto">
            <a:xfrm>
              <a:off x="5819748" y="1760937"/>
              <a:ext cx="28577" cy="3888581"/>
            </a:xfrm>
            <a:prstGeom prst="line">
              <a:avLst/>
            </a:prstGeom>
            <a:noFill/>
            <a:ln w="12700">
              <a:solidFill>
                <a:sysClr val="windowText" lastClr="0000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72" name="Oval 2">
              <a:extLst>
                <a:ext uri="{FF2B5EF4-FFF2-40B4-BE49-F238E27FC236}">
                  <a16:creationId xmlns:a16="http://schemas.microsoft.com/office/drawing/2014/main" id="{ED5121D6-5265-E24A-48FD-E8D9CEDB5279}"/>
                </a:ext>
              </a:extLst>
            </p:cNvPr>
            <p:cNvSpPr>
              <a:spLocks noChangeArrowheads="1"/>
            </p:cNvSpPr>
            <p:nvPr/>
          </p:nvSpPr>
          <p:spPr bwMode="auto">
            <a:xfrm>
              <a:off x="2510989" y="5623917"/>
              <a:ext cx="460772" cy="115491"/>
            </a:xfrm>
            <a:prstGeom prst="ellipse">
              <a:avLst/>
            </a:prstGeom>
            <a:solidFill>
              <a:sysClr val="windowText" lastClr="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73" name="AutoShape 32">
              <a:extLst>
                <a:ext uri="{FF2B5EF4-FFF2-40B4-BE49-F238E27FC236}">
                  <a16:creationId xmlns:a16="http://schemas.microsoft.com/office/drawing/2014/main" id="{5845AE8E-F105-4331-5317-9DA1546CCB1E}"/>
                </a:ext>
              </a:extLst>
            </p:cNvPr>
            <p:cNvSpPr>
              <a:spLocks noChangeArrowheads="1"/>
            </p:cNvSpPr>
            <p:nvPr/>
          </p:nvSpPr>
          <p:spPr bwMode="auto">
            <a:xfrm>
              <a:off x="2723210" y="4035028"/>
              <a:ext cx="75009" cy="25300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36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74" name="AutoShape 32">
              <a:extLst>
                <a:ext uri="{FF2B5EF4-FFF2-40B4-BE49-F238E27FC236}">
                  <a16:creationId xmlns:a16="http://schemas.microsoft.com/office/drawing/2014/main" id="{F9B08B1D-EF83-2ACC-57C0-A43D1D782F57}"/>
                </a:ext>
              </a:extLst>
            </p:cNvPr>
            <p:cNvSpPr>
              <a:spLocks noChangeArrowheads="1"/>
            </p:cNvSpPr>
            <p:nvPr/>
          </p:nvSpPr>
          <p:spPr bwMode="auto">
            <a:xfrm>
              <a:off x="2751449" y="5076229"/>
              <a:ext cx="75009" cy="25300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75" name="Oval 104" descr="Diagonales larges vers le haut">
              <a:extLst>
                <a:ext uri="{FF2B5EF4-FFF2-40B4-BE49-F238E27FC236}">
                  <a16:creationId xmlns:a16="http://schemas.microsoft.com/office/drawing/2014/main" id="{2B888FF6-297C-FB35-B18C-59811E7357F8}"/>
                </a:ext>
              </a:extLst>
            </p:cNvPr>
            <p:cNvSpPr>
              <a:spLocks noChangeArrowheads="1"/>
            </p:cNvSpPr>
            <p:nvPr/>
          </p:nvSpPr>
          <p:spPr bwMode="auto">
            <a:xfrm>
              <a:off x="4381171" y="4773314"/>
              <a:ext cx="298847" cy="361950"/>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76" name="Oval 105">
              <a:extLst>
                <a:ext uri="{FF2B5EF4-FFF2-40B4-BE49-F238E27FC236}">
                  <a16:creationId xmlns:a16="http://schemas.microsoft.com/office/drawing/2014/main" id="{81DD39CA-A06D-ECD2-2069-048B1EE6114E}"/>
                </a:ext>
              </a:extLst>
            </p:cNvPr>
            <p:cNvSpPr>
              <a:spLocks noChangeArrowheads="1"/>
            </p:cNvSpPr>
            <p:nvPr/>
          </p:nvSpPr>
          <p:spPr bwMode="auto">
            <a:xfrm>
              <a:off x="4448186" y="4805362"/>
              <a:ext cx="255985" cy="319088"/>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77" name="AutoShape 115">
              <a:extLst>
                <a:ext uri="{FF2B5EF4-FFF2-40B4-BE49-F238E27FC236}">
                  <a16:creationId xmlns:a16="http://schemas.microsoft.com/office/drawing/2014/main" id="{17CF7A42-6E81-16F0-F794-520AD3D3AC53}"/>
                </a:ext>
              </a:extLst>
            </p:cNvPr>
            <p:cNvSpPr>
              <a:spLocks noChangeArrowheads="1"/>
            </p:cNvSpPr>
            <p:nvPr/>
          </p:nvSpPr>
          <p:spPr bwMode="auto">
            <a:xfrm flipV="1">
              <a:off x="4631889" y="4363994"/>
              <a:ext cx="217885" cy="1219200"/>
            </a:xfrm>
            <a:prstGeom prst="upArrow">
              <a:avLst>
                <a:gd name="adj1" fmla="val 50000"/>
                <a:gd name="adj2" fmla="val 279756"/>
              </a:avLst>
            </a:prstGeom>
            <a:gradFill rotWithShape="0">
              <a:gsLst>
                <a:gs pos="0">
                  <a:srgbClr val="E52E89"/>
                </a:gs>
                <a:gs pos="50000">
                  <a:srgbClr val="FF3399"/>
                </a:gs>
                <a:gs pos="100000">
                  <a:srgbClr val="E52E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sp>
          <p:nvSpPr>
            <p:cNvPr id="278" name="AutoShape 74">
              <a:extLst>
                <a:ext uri="{FF2B5EF4-FFF2-40B4-BE49-F238E27FC236}">
                  <a16:creationId xmlns:a16="http://schemas.microsoft.com/office/drawing/2014/main" id="{07BC3B3B-67E4-683F-88F3-A20FED9F8769}"/>
                </a:ext>
              </a:extLst>
            </p:cNvPr>
            <p:cNvSpPr>
              <a:spLocks noChangeArrowheads="1"/>
            </p:cNvSpPr>
            <p:nvPr/>
          </p:nvSpPr>
          <p:spPr bwMode="auto">
            <a:xfrm flipV="1">
              <a:off x="6513910" y="2619973"/>
              <a:ext cx="250046" cy="1626989"/>
            </a:xfrm>
            <a:prstGeom prst="upArrow">
              <a:avLst>
                <a:gd name="adj1" fmla="val 50000"/>
                <a:gd name="adj2" fmla="val 262119"/>
              </a:avLst>
            </a:prstGeom>
            <a:gradFill rotWithShape="0">
              <a:gsLst>
                <a:gs pos="0">
                  <a:srgbClr val="E52E89"/>
                </a:gs>
                <a:gs pos="50000">
                  <a:srgbClr val="FF3399"/>
                </a:gs>
                <a:gs pos="100000">
                  <a:srgbClr val="E52E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defTabSz="68580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ndParaRPr>
            </a:p>
          </p:txBody>
        </p:sp>
      </p:grpSp>
      <p:sp>
        <p:nvSpPr>
          <p:cNvPr id="310" name="Rectangle 309">
            <a:extLst>
              <a:ext uri="{FF2B5EF4-FFF2-40B4-BE49-F238E27FC236}">
                <a16:creationId xmlns:a16="http://schemas.microsoft.com/office/drawing/2014/main" id="{D6FF5E9A-42D6-DAF4-CB95-623267FBEBF4}"/>
              </a:ext>
            </a:extLst>
          </p:cNvPr>
          <p:cNvSpPr/>
          <p:nvPr/>
        </p:nvSpPr>
        <p:spPr>
          <a:xfrm>
            <a:off x="1267026" y="5883422"/>
            <a:ext cx="860339" cy="50751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FF0000"/>
                </a:solidFill>
                <a:effectLst/>
                <a:uLnTx/>
                <a:uFillTx/>
                <a:latin typeface="Calibri"/>
                <a:ea typeface="+mn-ea"/>
                <a:cs typeface="+mn-cs"/>
              </a:rPr>
              <a:t>POP</a:t>
            </a:r>
          </a:p>
        </p:txBody>
      </p:sp>
      <p:sp>
        <p:nvSpPr>
          <p:cNvPr id="302" name="Cylindre 301">
            <a:extLst>
              <a:ext uri="{FF2B5EF4-FFF2-40B4-BE49-F238E27FC236}">
                <a16:creationId xmlns:a16="http://schemas.microsoft.com/office/drawing/2014/main" id="{D6DD9BA2-F8EA-45D6-2668-991FC3EDEF0A}"/>
              </a:ext>
            </a:extLst>
          </p:cNvPr>
          <p:cNvSpPr/>
          <p:nvPr/>
        </p:nvSpPr>
        <p:spPr>
          <a:xfrm rot="5400000">
            <a:off x="856312" y="5642087"/>
            <a:ext cx="558262" cy="921792"/>
          </a:xfrm>
          <a:prstGeom prst="can">
            <a:avLst/>
          </a:prstGeom>
          <a:solidFill>
            <a:schemeClr val="accent2">
              <a:lumMod val="40000"/>
              <a:lumOff val="60000"/>
            </a:schemeClr>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03" name="Connecteur droit avec flèche 302">
            <a:extLst>
              <a:ext uri="{FF2B5EF4-FFF2-40B4-BE49-F238E27FC236}">
                <a16:creationId xmlns:a16="http://schemas.microsoft.com/office/drawing/2014/main" id="{4AFA8006-5D83-E19A-1C20-81953EA650B3}"/>
              </a:ext>
            </a:extLst>
          </p:cNvPr>
          <p:cNvCxnSpPr/>
          <p:nvPr/>
        </p:nvCxnSpPr>
        <p:spPr>
          <a:xfrm>
            <a:off x="821777" y="5461625"/>
            <a:ext cx="0" cy="406009"/>
          </a:xfrm>
          <a:prstGeom prst="straightConnector1">
            <a:avLst/>
          </a:prstGeom>
          <a:ln w="38100">
            <a:solidFill>
              <a:schemeClr val="accent2">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04" name="Connecteur droit avec flèche 303">
            <a:extLst>
              <a:ext uri="{FF2B5EF4-FFF2-40B4-BE49-F238E27FC236}">
                <a16:creationId xmlns:a16="http://schemas.microsoft.com/office/drawing/2014/main" id="{FD6A5B27-EE3D-9787-6D18-5CEDCFC3C34A}"/>
              </a:ext>
            </a:extLst>
          </p:cNvPr>
          <p:cNvCxnSpPr/>
          <p:nvPr/>
        </p:nvCxnSpPr>
        <p:spPr>
          <a:xfrm flipV="1">
            <a:off x="802007" y="5781920"/>
            <a:ext cx="0" cy="507511"/>
          </a:xfrm>
          <a:prstGeom prst="straightConnector1">
            <a:avLst/>
          </a:prstGeom>
          <a:ln w="38100">
            <a:solidFill>
              <a:schemeClr val="accent2">
                <a:lumMod val="75000"/>
              </a:schemeClr>
            </a:solidFill>
            <a:tailEnd type="arrow"/>
          </a:ln>
        </p:spPr>
        <p:style>
          <a:lnRef idx="1">
            <a:schemeClr val="accent1"/>
          </a:lnRef>
          <a:fillRef idx="0">
            <a:schemeClr val="accent1"/>
          </a:fillRef>
          <a:effectRef idx="0">
            <a:schemeClr val="accent1"/>
          </a:effectRef>
          <a:fontRef idx="minor">
            <a:schemeClr val="tx1"/>
          </a:fontRef>
        </p:style>
      </p:cxnSp>
      <p:sp>
        <p:nvSpPr>
          <p:cNvPr id="305" name="Rectangle 304">
            <a:extLst>
              <a:ext uri="{FF2B5EF4-FFF2-40B4-BE49-F238E27FC236}">
                <a16:creationId xmlns:a16="http://schemas.microsoft.com/office/drawing/2014/main" id="{94D96246-6EAE-419F-67A3-2E02D13CD388}"/>
              </a:ext>
            </a:extLst>
          </p:cNvPr>
          <p:cNvSpPr/>
          <p:nvPr/>
        </p:nvSpPr>
        <p:spPr>
          <a:xfrm>
            <a:off x="183247" y="5325160"/>
            <a:ext cx="860339" cy="50751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7030A0"/>
                </a:solidFill>
                <a:effectLst/>
                <a:uLnTx/>
                <a:uFillTx/>
                <a:latin typeface="Calibri"/>
                <a:ea typeface="+mn-ea"/>
                <a:cs typeface="+mn-cs"/>
              </a:rPr>
              <a:t>PEV</a:t>
            </a:r>
          </a:p>
        </p:txBody>
      </p:sp>
      <p:sp>
        <p:nvSpPr>
          <p:cNvPr id="306" name="Rectangle 305">
            <a:extLst>
              <a:ext uri="{FF2B5EF4-FFF2-40B4-BE49-F238E27FC236}">
                <a16:creationId xmlns:a16="http://schemas.microsoft.com/office/drawing/2014/main" id="{0F059FBD-526E-E0E1-2084-655B6BF033AA}"/>
              </a:ext>
            </a:extLst>
          </p:cNvPr>
          <p:cNvSpPr/>
          <p:nvPr/>
        </p:nvSpPr>
        <p:spPr>
          <a:xfrm>
            <a:off x="129548" y="5908798"/>
            <a:ext cx="860339" cy="50751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7030A0"/>
                </a:solidFill>
                <a:effectLst/>
                <a:uLnTx/>
                <a:uFillTx/>
                <a:latin typeface="Calibri"/>
                <a:ea typeface="+mn-ea"/>
                <a:cs typeface="+mn-cs"/>
              </a:rPr>
              <a:t>PIV</a:t>
            </a:r>
          </a:p>
        </p:txBody>
      </p:sp>
      <p:cxnSp>
        <p:nvCxnSpPr>
          <p:cNvPr id="307" name="Connecteur droit avec flèche 306">
            <a:extLst>
              <a:ext uri="{FF2B5EF4-FFF2-40B4-BE49-F238E27FC236}">
                <a16:creationId xmlns:a16="http://schemas.microsoft.com/office/drawing/2014/main" id="{97E8501F-2F5D-DD67-698B-A93A5A30332A}"/>
              </a:ext>
            </a:extLst>
          </p:cNvPr>
          <p:cNvCxnSpPr/>
          <p:nvPr/>
        </p:nvCxnSpPr>
        <p:spPr>
          <a:xfrm flipV="1">
            <a:off x="1267026" y="5528164"/>
            <a:ext cx="0" cy="253756"/>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08" name="Connecteur droit avec flèche 307">
            <a:extLst>
              <a:ext uri="{FF2B5EF4-FFF2-40B4-BE49-F238E27FC236}">
                <a16:creationId xmlns:a16="http://schemas.microsoft.com/office/drawing/2014/main" id="{C2D5B5DD-7B3D-37F1-5DA4-84C31BE13228}"/>
              </a:ext>
            </a:extLst>
          </p:cNvPr>
          <p:cNvCxnSpPr/>
          <p:nvPr/>
        </p:nvCxnSpPr>
        <p:spPr>
          <a:xfrm>
            <a:off x="1267026" y="5883422"/>
            <a:ext cx="0" cy="355258"/>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309" name="Rectangle 308">
            <a:extLst>
              <a:ext uri="{FF2B5EF4-FFF2-40B4-BE49-F238E27FC236}">
                <a16:creationId xmlns:a16="http://schemas.microsoft.com/office/drawing/2014/main" id="{2304EA17-66C2-A815-A915-ED0A773D77B6}"/>
              </a:ext>
            </a:extLst>
          </p:cNvPr>
          <p:cNvSpPr/>
          <p:nvPr/>
        </p:nvSpPr>
        <p:spPr>
          <a:xfrm>
            <a:off x="1205573" y="5426662"/>
            <a:ext cx="860339" cy="50751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FF0000"/>
                </a:solidFill>
                <a:effectLst/>
                <a:uLnTx/>
                <a:uFillTx/>
                <a:latin typeface="Calibri"/>
                <a:ea typeface="+mn-ea"/>
                <a:cs typeface="+mn-cs"/>
              </a:rPr>
              <a:t>POI</a:t>
            </a:r>
          </a:p>
        </p:txBody>
      </p:sp>
      <p:sp>
        <p:nvSpPr>
          <p:cNvPr id="311" name="Rectangle 310">
            <a:extLst>
              <a:ext uri="{FF2B5EF4-FFF2-40B4-BE49-F238E27FC236}">
                <a16:creationId xmlns:a16="http://schemas.microsoft.com/office/drawing/2014/main" id="{B126B6A6-4E5D-892E-30EC-CB24880CF43E}"/>
              </a:ext>
            </a:extLst>
          </p:cNvPr>
          <p:cNvSpPr/>
          <p:nvPr/>
        </p:nvSpPr>
        <p:spPr>
          <a:xfrm>
            <a:off x="-108520" y="5661248"/>
            <a:ext cx="798886" cy="266483"/>
          </a:xfrm>
          <a:prstGeom prst="rect">
            <a:avLst/>
          </a:prstGeom>
          <a:ln w="38100">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Calibri"/>
                <a:ea typeface="+mn-ea"/>
                <a:cs typeface="+mn-cs"/>
              </a:rPr>
              <a:t>PTM</a:t>
            </a:r>
            <a:endParaRPr kumimoji="0" lang="fr-FR" sz="1400" b="1" i="0" u="none" strike="noStrike" kern="1200" cap="none" spc="0" normalizeH="0" baseline="0" noProof="0" dirty="0">
              <a:ln>
                <a:noFill/>
              </a:ln>
              <a:solidFill>
                <a:prstClr val="black"/>
              </a:solidFill>
              <a:effectLst/>
              <a:uLnTx/>
              <a:uFillTx/>
              <a:latin typeface="Calibri"/>
              <a:ea typeface="+mn-ea"/>
              <a:cs typeface="+mn-cs"/>
            </a:endParaRPr>
          </a:p>
        </p:txBody>
      </p:sp>
      <p:cxnSp>
        <p:nvCxnSpPr>
          <p:cNvPr id="312" name="Connecteur droit avec flèche 311">
            <a:extLst>
              <a:ext uri="{FF2B5EF4-FFF2-40B4-BE49-F238E27FC236}">
                <a16:creationId xmlns:a16="http://schemas.microsoft.com/office/drawing/2014/main" id="{26E3C17D-31BB-3EE3-6109-61054411A6DB}"/>
              </a:ext>
            </a:extLst>
          </p:cNvPr>
          <p:cNvCxnSpPr/>
          <p:nvPr/>
        </p:nvCxnSpPr>
        <p:spPr>
          <a:xfrm flipV="1">
            <a:off x="554899" y="5655042"/>
            <a:ext cx="0" cy="253756"/>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313" name="Rectangle 312">
            <a:extLst>
              <a:ext uri="{FF2B5EF4-FFF2-40B4-BE49-F238E27FC236}">
                <a16:creationId xmlns:a16="http://schemas.microsoft.com/office/drawing/2014/main" id="{D1D541C9-1706-9A4C-7193-844F3DFC4875}"/>
              </a:ext>
            </a:extLst>
          </p:cNvPr>
          <p:cNvSpPr/>
          <p:nvPr/>
        </p:nvSpPr>
        <p:spPr>
          <a:xfrm>
            <a:off x="99423" y="6441685"/>
            <a:ext cx="2027941" cy="50751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C0504D"/>
                </a:solidFill>
                <a:effectLst/>
                <a:uLnTx/>
                <a:uFillTx/>
                <a:latin typeface="Calibri"/>
                <a:ea typeface="+mn-ea"/>
                <a:cs typeface="+mn-cs"/>
              </a:rPr>
              <a:t>Capillaire Veineux</a:t>
            </a:r>
          </a:p>
        </p:txBody>
      </p:sp>
      <p:cxnSp>
        <p:nvCxnSpPr>
          <p:cNvPr id="314" name="Connecteur droit avec flèche 313">
            <a:extLst>
              <a:ext uri="{FF2B5EF4-FFF2-40B4-BE49-F238E27FC236}">
                <a16:creationId xmlns:a16="http://schemas.microsoft.com/office/drawing/2014/main" id="{B12E1584-ACB6-E60F-78AF-91D69266B3E6}"/>
              </a:ext>
            </a:extLst>
          </p:cNvPr>
          <p:cNvCxnSpPr/>
          <p:nvPr/>
        </p:nvCxnSpPr>
        <p:spPr>
          <a:xfrm>
            <a:off x="1451385" y="5832671"/>
            <a:ext cx="0" cy="253756"/>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315" name="Rectangle 314">
            <a:extLst>
              <a:ext uri="{FF2B5EF4-FFF2-40B4-BE49-F238E27FC236}">
                <a16:creationId xmlns:a16="http://schemas.microsoft.com/office/drawing/2014/main" id="{A97996C9-4F44-D090-95E7-977A0823A1AF}"/>
              </a:ext>
            </a:extLst>
          </p:cNvPr>
          <p:cNvSpPr/>
          <p:nvPr/>
        </p:nvSpPr>
        <p:spPr>
          <a:xfrm>
            <a:off x="1389932" y="5680418"/>
            <a:ext cx="860339" cy="50751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FF0000"/>
                </a:solidFill>
                <a:effectLst/>
                <a:uLnTx/>
                <a:uFillTx/>
                <a:latin typeface="Calibri"/>
                <a:ea typeface="+mn-ea"/>
                <a:cs typeface="+mn-cs"/>
              </a:rPr>
              <a:t>GPO</a:t>
            </a:r>
          </a:p>
        </p:txBody>
      </p:sp>
    </p:spTree>
    <p:extLst>
      <p:ext uri="{BB962C8B-B14F-4D97-AF65-F5344CB8AC3E}">
        <p14:creationId xmlns:p14="http://schemas.microsoft.com/office/powerpoint/2010/main" val="3629840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xEl>
                                              <p:pRg st="2" end="2"/>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4"/>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17"/>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18"/>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19"/>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83"/>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184"/>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07"/>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2">
                                            <p:txEl>
                                              <p:pRg st="6" end="6"/>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
                                            <p:txEl>
                                              <p:pRg st="7" end="7"/>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26" presetClass="entr" presetSubtype="0" fill="hold" nodeType="clickEffect">
                                  <p:stCondLst>
                                    <p:cond delay="0"/>
                                  </p:stCondLst>
                                  <p:childTnLst>
                                    <p:set>
                                      <p:cBhvr>
                                        <p:cTn id="50" dur="1" fill="hold">
                                          <p:stCondLst>
                                            <p:cond delay="0"/>
                                          </p:stCondLst>
                                        </p:cTn>
                                        <p:tgtEl>
                                          <p:spTgt spid="314"/>
                                        </p:tgtEl>
                                        <p:attrNameLst>
                                          <p:attrName>style.visibility</p:attrName>
                                        </p:attrNameLst>
                                      </p:cBhvr>
                                      <p:to>
                                        <p:strVal val="visible"/>
                                      </p:to>
                                    </p:set>
                                    <p:animEffect transition="in" filter="wipe(down)">
                                      <p:cBhvr>
                                        <p:cTn id="51" dur="580">
                                          <p:stCondLst>
                                            <p:cond delay="0"/>
                                          </p:stCondLst>
                                        </p:cTn>
                                        <p:tgtEl>
                                          <p:spTgt spid="314"/>
                                        </p:tgtEl>
                                      </p:cBhvr>
                                    </p:animEffect>
                                    <p:anim calcmode="lin" valueType="num">
                                      <p:cBhvr>
                                        <p:cTn id="52" dur="1822" tmFilter="0,0; 0.14,0.36; 0.43,0.73; 0.71,0.91; 1.0,1.0">
                                          <p:stCondLst>
                                            <p:cond delay="0"/>
                                          </p:stCondLst>
                                        </p:cTn>
                                        <p:tgtEl>
                                          <p:spTgt spid="314"/>
                                        </p:tgtEl>
                                        <p:attrNameLst>
                                          <p:attrName>ppt_x</p:attrName>
                                        </p:attrNameLst>
                                      </p:cBhvr>
                                      <p:tavLst>
                                        <p:tav tm="0">
                                          <p:val>
                                            <p:strVal val="#ppt_x-0.25"/>
                                          </p:val>
                                        </p:tav>
                                        <p:tav tm="100000">
                                          <p:val>
                                            <p:strVal val="#ppt_x"/>
                                          </p:val>
                                        </p:tav>
                                      </p:tavLst>
                                    </p:anim>
                                    <p:anim calcmode="lin" valueType="num">
                                      <p:cBhvr>
                                        <p:cTn id="53" dur="664" tmFilter="0.0,0.0; 0.25,0.07; 0.50,0.2; 0.75,0.467; 1.0,1.0">
                                          <p:stCondLst>
                                            <p:cond delay="0"/>
                                          </p:stCondLst>
                                        </p:cTn>
                                        <p:tgtEl>
                                          <p:spTgt spid="314"/>
                                        </p:tgtEl>
                                        <p:attrNameLst>
                                          <p:attrName>ppt_y</p:attrName>
                                        </p:attrNameLst>
                                      </p:cBhvr>
                                      <p:tavLst>
                                        <p:tav tm="0" fmla="#ppt_y-sin(pi*$)/3">
                                          <p:val>
                                            <p:fltVal val="0.5"/>
                                          </p:val>
                                        </p:tav>
                                        <p:tav tm="100000">
                                          <p:val>
                                            <p:fltVal val="1"/>
                                          </p:val>
                                        </p:tav>
                                      </p:tavLst>
                                    </p:anim>
                                    <p:anim calcmode="lin" valueType="num">
                                      <p:cBhvr>
                                        <p:cTn id="54" dur="664" tmFilter="0, 0; 0.125,0.2665; 0.25,0.4; 0.375,0.465; 0.5,0.5;  0.625,0.535; 0.75,0.6; 0.875,0.7335; 1,1">
                                          <p:stCondLst>
                                            <p:cond delay="664"/>
                                          </p:stCondLst>
                                        </p:cTn>
                                        <p:tgtEl>
                                          <p:spTgt spid="314"/>
                                        </p:tgtEl>
                                        <p:attrNameLst>
                                          <p:attrName>ppt_y</p:attrName>
                                        </p:attrNameLst>
                                      </p:cBhvr>
                                      <p:tavLst>
                                        <p:tav tm="0" fmla="#ppt_y-sin(pi*$)/9">
                                          <p:val>
                                            <p:fltVal val="0"/>
                                          </p:val>
                                        </p:tav>
                                        <p:tav tm="100000">
                                          <p:val>
                                            <p:fltVal val="1"/>
                                          </p:val>
                                        </p:tav>
                                      </p:tavLst>
                                    </p:anim>
                                    <p:anim calcmode="lin" valueType="num">
                                      <p:cBhvr>
                                        <p:cTn id="55" dur="332" tmFilter="0, 0; 0.125,0.2665; 0.25,0.4; 0.375,0.465; 0.5,0.5;  0.625,0.535; 0.75,0.6; 0.875,0.7335; 1,1">
                                          <p:stCondLst>
                                            <p:cond delay="1324"/>
                                          </p:stCondLst>
                                        </p:cTn>
                                        <p:tgtEl>
                                          <p:spTgt spid="314"/>
                                        </p:tgtEl>
                                        <p:attrNameLst>
                                          <p:attrName>ppt_y</p:attrName>
                                        </p:attrNameLst>
                                      </p:cBhvr>
                                      <p:tavLst>
                                        <p:tav tm="0" fmla="#ppt_y-sin(pi*$)/27">
                                          <p:val>
                                            <p:fltVal val="0"/>
                                          </p:val>
                                        </p:tav>
                                        <p:tav tm="100000">
                                          <p:val>
                                            <p:fltVal val="1"/>
                                          </p:val>
                                        </p:tav>
                                      </p:tavLst>
                                    </p:anim>
                                    <p:anim calcmode="lin" valueType="num">
                                      <p:cBhvr>
                                        <p:cTn id="56" dur="164" tmFilter="0, 0; 0.125,0.2665; 0.25,0.4; 0.375,0.465; 0.5,0.5;  0.625,0.535; 0.75,0.6; 0.875,0.7335; 1,1">
                                          <p:stCondLst>
                                            <p:cond delay="1656"/>
                                          </p:stCondLst>
                                        </p:cTn>
                                        <p:tgtEl>
                                          <p:spTgt spid="314"/>
                                        </p:tgtEl>
                                        <p:attrNameLst>
                                          <p:attrName>ppt_y</p:attrName>
                                        </p:attrNameLst>
                                      </p:cBhvr>
                                      <p:tavLst>
                                        <p:tav tm="0" fmla="#ppt_y-sin(pi*$)/81">
                                          <p:val>
                                            <p:fltVal val="0"/>
                                          </p:val>
                                        </p:tav>
                                        <p:tav tm="100000">
                                          <p:val>
                                            <p:fltVal val="1"/>
                                          </p:val>
                                        </p:tav>
                                      </p:tavLst>
                                    </p:anim>
                                    <p:animScale>
                                      <p:cBhvr>
                                        <p:cTn id="57" dur="26">
                                          <p:stCondLst>
                                            <p:cond delay="650"/>
                                          </p:stCondLst>
                                        </p:cTn>
                                        <p:tgtEl>
                                          <p:spTgt spid="314"/>
                                        </p:tgtEl>
                                      </p:cBhvr>
                                      <p:to x="100000" y="60000"/>
                                    </p:animScale>
                                    <p:animScale>
                                      <p:cBhvr>
                                        <p:cTn id="58" dur="166" decel="50000">
                                          <p:stCondLst>
                                            <p:cond delay="676"/>
                                          </p:stCondLst>
                                        </p:cTn>
                                        <p:tgtEl>
                                          <p:spTgt spid="314"/>
                                        </p:tgtEl>
                                      </p:cBhvr>
                                      <p:to x="100000" y="100000"/>
                                    </p:animScale>
                                    <p:animScale>
                                      <p:cBhvr>
                                        <p:cTn id="59" dur="26">
                                          <p:stCondLst>
                                            <p:cond delay="1312"/>
                                          </p:stCondLst>
                                        </p:cTn>
                                        <p:tgtEl>
                                          <p:spTgt spid="314"/>
                                        </p:tgtEl>
                                      </p:cBhvr>
                                      <p:to x="100000" y="80000"/>
                                    </p:animScale>
                                    <p:animScale>
                                      <p:cBhvr>
                                        <p:cTn id="60" dur="166" decel="50000">
                                          <p:stCondLst>
                                            <p:cond delay="1338"/>
                                          </p:stCondLst>
                                        </p:cTn>
                                        <p:tgtEl>
                                          <p:spTgt spid="314"/>
                                        </p:tgtEl>
                                      </p:cBhvr>
                                      <p:to x="100000" y="100000"/>
                                    </p:animScale>
                                    <p:animScale>
                                      <p:cBhvr>
                                        <p:cTn id="61" dur="26">
                                          <p:stCondLst>
                                            <p:cond delay="1642"/>
                                          </p:stCondLst>
                                        </p:cTn>
                                        <p:tgtEl>
                                          <p:spTgt spid="314"/>
                                        </p:tgtEl>
                                      </p:cBhvr>
                                      <p:to x="100000" y="90000"/>
                                    </p:animScale>
                                    <p:animScale>
                                      <p:cBhvr>
                                        <p:cTn id="62" dur="166" decel="50000">
                                          <p:stCondLst>
                                            <p:cond delay="1668"/>
                                          </p:stCondLst>
                                        </p:cTn>
                                        <p:tgtEl>
                                          <p:spTgt spid="314"/>
                                        </p:tgtEl>
                                      </p:cBhvr>
                                      <p:to x="100000" y="100000"/>
                                    </p:animScale>
                                    <p:animScale>
                                      <p:cBhvr>
                                        <p:cTn id="63" dur="26">
                                          <p:stCondLst>
                                            <p:cond delay="1808"/>
                                          </p:stCondLst>
                                        </p:cTn>
                                        <p:tgtEl>
                                          <p:spTgt spid="314"/>
                                        </p:tgtEl>
                                      </p:cBhvr>
                                      <p:to x="100000" y="95000"/>
                                    </p:animScale>
                                    <p:animScale>
                                      <p:cBhvr>
                                        <p:cTn id="64" dur="166" decel="50000">
                                          <p:stCondLst>
                                            <p:cond delay="1834"/>
                                          </p:stCondLst>
                                        </p:cTn>
                                        <p:tgtEl>
                                          <p:spTgt spid="314"/>
                                        </p:tgtEl>
                                      </p:cBhvr>
                                      <p:to x="100000" y="100000"/>
                                    </p:animScale>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315"/>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47" presetClass="entr" presetSubtype="0" fill="hold" nodeType="clickEffect">
                                  <p:stCondLst>
                                    <p:cond delay="0"/>
                                  </p:stCondLst>
                                  <p:childTnLst>
                                    <p:set>
                                      <p:cBhvr>
                                        <p:cTn id="72" dur="1" fill="hold">
                                          <p:stCondLst>
                                            <p:cond delay="0"/>
                                          </p:stCondLst>
                                        </p:cTn>
                                        <p:tgtEl>
                                          <p:spTgt spid="308"/>
                                        </p:tgtEl>
                                        <p:attrNameLst>
                                          <p:attrName>style.visibility</p:attrName>
                                        </p:attrNameLst>
                                      </p:cBhvr>
                                      <p:to>
                                        <p:strVal val="visible"/>
                                      </p:to>
                                    </p:set>
                                    <p:animEffect transition="in" filter="fade">
                                      <p:cBhvr>
                                        <p:cTn id="73" dur="1000"/>
                                        <p:tgtEl>
                                          <p:spTgt spid="308"/>
                                        </p:tgtEl>
                                      </p:cBhvr>
                                    </p:animEffect>
                                    <p:anim calcmode="lin" valueType="num">
                                      <p:cBhvr>
                                        <p:cTn id="74" dur="1000" fill="hold"/>
                                        <p:tgtEl>
                                          <p:spTgt spid="308"/>
                                        </p:tgtEl>
                                        <p:attrNameLst>
                                          <p:attrName>ppt_x</p:attrName>
                                        </p:attrNameLst>
                                      </p:cBhvr>
                                      <p:tavLst>
                                        <p:tav tm="0">
                                          <p:val>
                                            <p:strVal val="#ppt_x"/>
                                          </p:val>
                                        </p:tav>
                                        <p:tav tm="100000">
                                          <p:val>
                                            <p:strVal val="#ppt_x"/>
                                          </p:val>
                                        </p:tav>
                                      </p:tavLst>
                                    </p:anim>
                                    <p:anim calcmode="lin" valueType="num">
                                      <p:cBhvr>
                                        <p:cTn id="75" dur="1000" fill="hold"/>
                                        <p:tgtEl>
                                          <p:spTgt spid="308"/>
                                        </p:tgtEl>
                                        <p:attrNameLst>
                                          <p:attrName>ppt_y</p:attrName>
                                        </p:attrNameLst>
                                      </p:cBhvr>
                                      <p:tavLst>
                                        <p:tav tm="0">
                                          <p:val>
                                            <p:strVal val="#ppt_y-.1"/>
                                          </p:val>
                                        </p:tav>
                                        <p:tav tm="100000">
                                          <p:val>
                                            <p:strVal val="#ppt_y"/>
                                          </p:val>
                                        </p:tav>
                                      </p:tavLst>
                                    </p:anim>
                                  </p:childTnLst>
                                </p:cTn>
                              </p:par>
                            </p:childTnLst>
                          </p:cTn>
                        </p:par>
                      </p:childTnLst>
                    </p:cTn>
                  </p:par>
                  <p:par>
                    <p:cTn id="76" fill="hold">
                      <p:stCondLst>
                        <p:cond delay="indefinite"/>
                      </p:stCondLst>
                      <p:childTnLst>
                        <p:par>
                          <p:cTn id="77" fill="hold">
                            <p:stCondLst>
                              <p:cond delay="0"/>
                            </p:stCondLst>
                            <p:childTnLst>
                              <p:par>
                                <p:cTn id="78" presetID="1" presetClass="entr" presetSubtype="0" fill="hold" grpId="0" nodeType="clickEffect">
                                  <p:stCondLst>
                                    <p:cond delay="0"/>
                                  </p:stCondLst>
                                  <p:childTnLst>
                                    <p:set>
                                      <p:cBhvr>
                                        <p:cTn id="79" dur="1" fill="hold">
                                          <p:stCondLst>
                                            <p:cond delay="0"/>
                                          </p:stCondLst>
                                        </p:cTn>
                                        <p:tgtEl>
                                          <p:spTgt spid="310"/>
                                        </p:tgtEl>
                                        <p:attrNameLst>
                                          <p:attrName>style.visibility</p:attrName>
                                        </p:attrNameLst>
                                      </p:cBhvr>
                                      <p:to>
                                        <p:strVal val="visible"/>
                                      </p:to>
                                    </p:set>
                                  </p:childTnLst>
                                </p:cTn>
                              </p:par>
                            </p:childTnLst>
                          </p:cTn>
                        </p:par>
                      </p:childTnLst>
                    </p:cTn>
                  </p:par>
                  <p:par>
                    <p:cTn id="80" fill="hold">
                      <p:stCondLst>
                        <p:cond delay="indefinite"/>
                      </p:stCondLst>
                      <p:childTnLst>
                        <p:par>
                          <p:cTn id="81" fill="hold">
                            <p:stCondLst>
                              <p:cond delay="0"/>
                            </p:stCondLst>
                            <p:childTnLst>
                              <p:par>
                                <p:cTn id="82" presetID="1" presetClass="entr" presetSubtype="0" fill="hold" nodeType="clickEffect">
                                  <p:stCondLst>
                                    <p:cond delay="0"/>
                                  </p:stCondLst>
                                  <p:childTnLst>
                                    <p:set>
                                      <p:cBhvr>
                                        <p:cTn id="83" dur="1" fill="hold">
                                          <p:stCondLst>
                                            <p:cond delay="0"/>
                                          </p:stCondLst>
                                        </p:cTn>
                                        <p:tgtEl>
                                          <p:spTgt spid="2">
                                            <p:txEl>
                                              <p:pRg st="8" end="8"/>
                                            </p:txEl>
                                          </p:spTgt>
                                        </p:tgtEl>
                                        <p:attrNameLst>
                                          <p:attrName>style.visibility</p:attrName>
                                        </p:attrNameLst>
                                      </p:cBhvr>
                                      <p:to>
                                        <p:strVal val="visible"/>
                                      </p:to>
                                    </p:set>
                                  </p:childTnLst>
                                </p:cTn>
                              </p:par>
                            </p:childTnLst>
                          </p:cTn>
                        </p:par>
                      </p:childTnLst>
                    </p:cTn>
                  </p:par>
                  <p:par>
                    <p:cTn id="84" fill="hold">
                      <p:stCondLst>
                        <p:cond delay="indefinite"/>
                      </p:stCondLst>
                      <p:childTnLst>
                        <p:par>
                          <p:cTn id="85" fill="hold">
                            <p:stCondLst>
                              <p:cond delay="0"/>
                            </p:stCondLst>
                            <p:childTnLst>
                              <p:par>
                                <p:cTn id="86" presetID="42" presetClass="entr" presetSubtype="0" fill="hold" nodeType="clickEffect">
                                  <p:stCondLst>
                                    <p:cond delay="0"/>
                                  </p:stCondLst>
                                  <p:childTnLst>
                                    <p:set>
                                      <p:cBhvr>
                                        <p:cTn id="87" dur="1" fill="hold">
                                          <p:stCondLst>
                                            <p:cond delay="0"/>
                                          </p:stCondLst>
                                        </p:cTn>
                                        <p:tgtEl>
                                          <p:spTgt spid="307"/>
                                        </p:tgtEl>
                                        <p:attrNameLst>
                                          <p:attrName>style.visibility</p:attrName>
                                        </p:attrNameLst>
                                      </p:cBhvr>
                                      <p:to>
                                        <p:strVal val="visible"/>
                                      </p:to>
                                    </p:set>
                                    <p:animEffect transition="in" filter="fade">
                                      <p:cBhvr>
                                        <p:cTn id="88" dur="1000"/>
                                        <p:tgtEl>
                                          <p:spTgt spid="307"/>
                                        </p:tgtEl>
                                      </p:cBhvr>
                                    </p:animEffect>
                                    <p:anim calcmode="lin" valueType="num">
                                      <p:cBhvr>
                                        <p:cTn id="89" dur="1000" fill="hold"/>
                                        <p:tgtEl>
                                          <p:spTgt spid="307"/>
                                        </p:tgtEl>
                                        <p:attrNameLst>
                                          <p:attrName>ppt_x</p:attrName>
                                        </p:attrNameLst>
                                      </p:cBhvr>
                                      <p:tavLst>
                                        <p:tav tm="0">
                                          <p:val>
                                            <p:strVal val="#ppt_x"/>
                                          </p:val>
                                        </p:tav>
                                        <p:tav tm="100000">
                                          <p:val>
                                            <p:strVal val="#ppt_x"/>
                                          </p:val>
                                        </p:tav>
                                      </p:tavLst>
                                    </p:anim>
                                    <p:anim calcmode="lin" valueType="num">
                                      <p:cBhvr>
                                        <p:cTn id="90" dur="1000" fill="hold"/>
                                        <p:tgtEl>
                                          <p:spTgt spid="307"/>
                                        </p:tgtEl>
                                        <p:attrNameLst>
                                          <p:attrName>ppt_y</p:attrName>
                                        </p:attrNameLst>
                                      </p:cBhvr>
                                      <p:tavLst>
                                        <p:tav tm="0">
                                          <p:val>
                                            <p:strVal val="#ppt_y+.1"/>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30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 grpId="0"/>
      <p:bldP spid="309" grpId="0"/>
      <p:bldP spid="315"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ZoneTexte 47">
            <a:extLst>
              <a:ext uri="{FF2B5EF4-FFF2-40B4-BE49-F238E27FC236}">
                <a16:creationId xmlns:a16="http://schemas.microsoft.com/office/drawing/2014/main" id="{11480CB4-4609-65D6-0179-CF5618F9072A}"/>
              </a:ext>
            </a:extLst>
          </p:cNvPr>
          <p:cNvSpPr txBox="1"/>
          <p:nvPr/>
        </p:nvSpPr>
        <p:spPr>
          <a:xfrm>
            <a:off x="1020063" y="15007"/>
            <a:ext cx="6840760" cy="461665"/>
          </a:xfrm>
          <a:prstGeom prst="rect">
            <a:avLst/>
          </a:prstGeom>
          <a:noFill/>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sng" strike="noStrike" kern="1200" cap="none" spc="0" normalizeH="0" baseline="0" noProof="0" dirty="0">
                <a:ln>
                  <a:noFill/>
                </a:ln>
                <a:solidFill>
                  <a:srgbClr val="FF0000"/>
                </a:solidFill>
                <a:effectLst/>
                <a:uLnTx/>
                <a:uFillTx/>
                <a:latin typeface="Calibri"/>
                <a:ea typeface="+mn-ea"/>
                <a:cs typeface="+mn-cs"/>
              </a:rPr>
              <a:t>PRESSION TRANSMURALE  et drainage</a:t>
            </a:r>
            <a:endParaRPr kumimoji="0" lang="fr-FR" sz="2400" b="1" i="0" u="none" strike="noStrike" kern="1200" cap="none" spc="0" normalizeH="0" baseline="0" noProof="0" dirty="0">
              <a:ln>
                <a:noFill/>
              </a:ln>
              <a:solidFill>
                <a:prstClr val="black"/>
              </a:solidFill>
              <a:effectLst/>
              <a:uLnTx/>
              <a:uFillTx/>
              <a:latin typeface="Calibri"/>
              <a:ea typeface="+mn-ea"/>
              <a:cs typeface="+mn-cs"/>
            </a:endParaRPr>
          </a:p>
        </p:txBody>
      </p:sp>
      <p:sp>
        <p:nvSpPr>
          <p:cNvPr id="2" name="ZoneTexte 1">
            <a:extLst>
              <a:ext uri="{FF2B5EF4-FFF2-40B4-BE49-F238E27FC236}">
                <a16:creationId xmlns:a16="http://schemas.microsoft.com/office/drawing/2014/main" id="{68BC3B0F-4638-A4C2-F3A5-40CC14280E08}"/>
              </a:ext>
            </a:extLst>
          </p:cNvPr>
          <p:cNvSpPr txBox="1"/>
          <p:nvPr/>
        </p:nvSpPr>
        <p:spPr>
          <a:xfrm>
            <a:off x="890435" y="260648"/>
            <a:ext cx="8405942" cy="6555641"/>
          </a:xfrm>
          <a:prstGeom prst="rect">
            <a:avLst/>
          </a:prstGeom>
          <a:noFill/>
          <a:ln>
            <a:noFill/>
          </a:ln>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solidFill>
                  <a:srgbClr val="FF0000"/>
                </a:solidFill>
                <a:effectLst/>
                <a:uLnTx/>
                <a:uFillTx/>
                <a:latin typeface="Calibri"/>
                <a:ea typeface="+mn-ea"/>
                <a:cs typeface="+mn-cs"/>
              </a:rPr>
              <a:t>Le drainage tissulaire diminue et le calibre veineux augmente quand PTM augmente</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solidFill>
                  <a:prstClr val="black"/>
                </a:solidFill>
                <a:effectLst/>
                <a:uLnTx/>
                <a:uFillTx/>
                <a:latin typeface="Calibri"/>
                <a:ea typeface="+mn-ea"/>
                <a:cs typeface="+mn-cs"/>
              </a:rPr>
              <a:t>	1- P </a:t>
            </a:r>
            <a:r>
              <a:rPr kumimoji="0" lang="fr-FR" sz="2000" b="1" i="0" u="none" strike="noStrike" kern="1200" cap="none" spc="0" normalizeH="0" baseline="0" noProof="0" dirty="0" err="1">
                <a:ln>
                  <a:noFill/>
                </a:ln>
                <a:solidFill>
                  <a:prstClr val="black"/>
                </a:solidFill>
                <a:effectLst/>
                <a:uLnTx/>
                <a:uFillTx/>
                <a:latin typeface="Calibri"/>
                <a:ea typeface="+mn-ea"/>
                <a:cs typeface="+mn-cs"/>
              </a:rPr>
              <a:t>hydrosatique</a:t>
            </a:r>
            <a:r>
              <a:rPr kumimoji="0" lang="fr-FR" sz="2000" b="1" i="0" u="none" strike="noStrike" kern="1200" cap="none" spc="0" normalizeH="0" baseline="0" noProof="0" dirty="0">
                <a:ln>
                  <a:noFill/>
                </a:ln>
                <a:solidFill>
                  <a:prstClr val="black"/>
                </a:solidFill>
                <a:effectLst/>
                <a:uLnTx/>
                <a:uFillTx/>
                <a:latin typeface="Calibri"/>
                <a:ea typeface="+mn-ea"/>
                <a:cs typeface="+mn-cs"/>
              </a:rPr>
              <a:t> gravitationnelle PHG augmente: 				Posture: assis, debout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solidFill>
                  <a:prstClr val="black"/>
                </a:solidFill>
                <a:effectLst/>
                <a:uLnTx/>
                <a:uFillTx/>
                <a:latin typeface="Calibri"/>
                <a:ea typeface="+mn-ea"/>
                <a:cs typeface="+mn-cs"/>
              </a:rPr>
              <a:t>		Absence de fractionnement dynamique du FDPHSG				Incontinence valvulaire profonde					Shunts </a:t>
            </a:r>
            <a:r>
              <a:rPr kumimoji="0" lang="fr-FR" sz="2000" b="1" i="0" u="none" strike="noStrike" kern="1200" cap="none" spc="0" normalizeH="0" baseline="0" noProof="0" dirty="0" err="1">
                <a:ln>
                  <a:noFill/>
                </a:ln>
                <a:solidFill>
                  <a:prstClr val="black"/>
                </a:solidFill>
                <a:effectLst/>
                <a:uLnTx/>
                <a:uFillTx/>
                <a:latin typeface="Calibri"/>
                <a:ea typeface="+mn-ea"/>
                <a:cs typeface="+mn-cs"/>
              </a:rPr>
              <a:t>veino</a:t>
            </a:r>
            <a:r>
              <a:rPr kumimoji="0" lang="fr-FR" sz="2000" b="1" i="0" u="none" strike="noStrike" kern="1200" cap="none" spc="0" normalizeH="0" baseline="0" noProof="0" dirty="0">
                <a:ln>
                  <a:noFill/>
                </a:ln>
                <a:solidFill>
                  <a:prstClr val="black"/>
                </a:solidFill>
                <a:effectLst/>
                <a:uLnTx/>
                <a:uFillTx/>
                <a:latin typeface="Calibri"/>
                <a:ea typeface="+mn-ea"/>
                <a:cs typeface="+mn-cs"/>
              </a:rPr>
              <a:t>-veineux superficiels</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solidFill>
                  <a:prstClr val="black"/>
                </a:solidFill>
                <a:effectLst/>
                <a:uLnTx/>
                <a:uFillTx/>
                <a:latin typeface="Calibri"/>
                <a:ea typeface="+mn-ea"/>
                <a:cs typeface="+mn-cs"/>
              </a:rPr>
              <a:t>	2 Pression Résiduelle augmente: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solidFill>
                  <a:prstClr val="black"/>
                </a:solidFill>
                <a:effectLst/>
                <a:uLnTx/>
                <a:uFillTx/>
                <a:latin typeface="Calibri"/>
                <a:ea typeface="+mn-ea"/>
                <a:cs typeface="+mn-cs"/>
              </a:rPr>
              <a:t>		Obstacle à l’écoulement et/ou baisse des résistances MC : 			</a:t>
            </a:r>
            <a:r>
              <a:rPr kumimoji="0" lang="fr-FR" sz="2000" b="1" i="0" u="none" strike="noStrike" kern="1200" cap="none" spc="0" normalizeH="0" baseline="0" noProof="0" dirty="0" err="1">
                <a:ln>
                  <a:noFill/>
                </a:ln>
                <a:solidFill>
                  <a:prstClr val="black"/>
                </a:solidFill>
                <a:effectLst/>
                <a:uLnTx/>
                <a:uFillTx/>
                <a:latin typeface="Calibri"/>
                <a:ea typeface="+mn-ea"/>
                <a:cs typeface="+mn-cs"/>
              </a:rPr>
              <a:t>Insuff</a:t>
            </a:r>
            <a:r>
              <a:rPr kumimoji="0" lang="fr-FR" sz="2000" b="1" i="0" u="none" strike="noStrike" kern="1200" cap="none" spc="0" normalizeH="0" baseline="0" noProof="0" dirty="0">
                <a:ln>
                  <a:noFill/>
                </a:ln>
                <a:solidFill>
                  <a:prstClr val="black"/>
                </a:solidFill>
                <a:effectLst/>
                <a:uLnTx/>
                <a:uFillTx/>
                <a:latin typeface="Calibri"/>
                <a:ea typeface="+mn-ea"/>
                <a:cs typeface="+mn-cs"/>
              </a:rPr>
              <a:t>. Cardiaque							Obstacle veineux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solidFill>
                  <a:prstClr val="black"/>
                </a:solidFill>
                <a:effectLst/>
                <a:uLnTx/>
                <a:uFillTx/>
                <a:latin typeface="Calibri"/>
                <a:ea typeface="+mn-ea"/>
                <a:cs typeface="+mn-cs"/>
              </a:rPr>
              <a:t>	3- Baisse de la PEV: Altitude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solidFill>
                  <a:srgbClr val="FF0000"/>
                </a:solidFill>
                <a:effectLst/>
                <a:uLnTx/>
                <a:uFillTx/>
                <a:latin typeface="Calibri"/>
                <a:ea typeface="+mn-ea"/>
                <a:cs typeface="+mn-cs"/>
              </a:rPr>
              <a:t>Le drainage Diminue aussi quand Gradient de Pression Osmotique diminue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solidFill>
                  <a:srgbClr val="FF0000"/>
                </a:solidFill>
                <a:effectLst/>
                <a:uLnTx/>
                <a:uFillTx/>
                <a:latin typeface="Calibri"/>
                <a:ea typeface="+mn-ea"/>
                <a:cs typeface="+mn-cs"/>
              </a:rPr>
              <a:t>		1-Quand la pression osmotique  plasmatique POP  diminue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solidFill>
                  <a:srgbClr val="FF0000"/>
                </a:solidFill>
                <a:effectLst/>
                <a:uLnTx/>
                <a:uFillTx/>
                <a:latin typeface="Calibri"/>
                <a:ea typeface="+mn-ea"/>
                <a:cs typeface="+mn-cs"/>
              </a:rPr>
              <a:t>		2- Quand la pression osmotique interstitielle POI augmente : 			inflammation, insuffisance lymphatique 	</a:t>
            </a:r>
            <a:endParaRPr kumimoji="0" lang="fr-FR" sz="2000" b="1"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 name="Group 18">
            <a:extLst>
              <a:ext uri="{FF2B5EF4-FFF2-40B4-BE49-F238E27FC236}">
                <a16:creationId xmlns:a16="http://schemas.microsoft.com/office/drawing/2014/main" id="{0962129F-4138-20D9-B9A5-9263E2124BA2}"/>
              </a:ext>
            </a:extLst>
          </p:cNvPr>
          <p:cNvGrpSpPr>
            <a:grpSpLocks/>
          </p:cNvGrpSpPr>
          <p:nvPr/>
        </p:nvGrpSpPr>
        <p:grpSpPr bwMode="auto">
          <a:xfrm>
            <a:off x="263019" y="1325167"/>
            <a:ext cx="482379" cy="809114"/>
            <a:chOff x="926" y="2352"/>
            <a:chExt cx="452" cy="783"/>
          </a:xfrm>
        </p:grpSpPr>
        <p:sp>
          <p:nvSpPr>
            <p:cNvPr id="4" name="Oval 19">
              <a:extLst>
                <a:ext uri="{FF2B5EF4-FFF2-40B4-BE49-F238E27FC236}">
                  <a16:creationId xmlns:a16="http://schemas.microsoft.com/office/drawing/2014/main" id="{F2030B19-5C74-F4D4-37DF-9F56D0B4DCFC}"/>
                </a:ext>
              </a:extLst>
            </p:cNvPr>
            <p:cNvSpPr>
              <a:spLocks noChangeArrowheads="1"/>
            </p:cNvSpPr>
            <p:nvPr/>
          </p:nvSpPr>
          <p:spPr bwMode="auto">
            <a:xfrm>
              <a:off x="1097" y="2352"/>
              <a:ext cx="112" cy="127"/>
            </a:xfrm>
            <a:prstGeom prst="ellipse">
              <a:avLst/>
            </a:prstGeom>
            <a:gradFill rotWithShape="0">
              <a:gsLst>
                <a:gs pos="0">
                  <a:srgbClr val="FFCC99"/>
                </a:gs>
                <a:gs pos="100000">
                  <a:srgbClr val="FFCC99">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5" name="Oval 20">
              <a:extLst>
                <a:ext uri="{FF2B5EF4-FFF2-40B4-BE49-F238E27FC236}">
                  <a16:creationId xmlns:a16="http://schemas.microsoft.com/office/drawing/2014/main" id="{B2A17D22-BE61-C020-8E0F-3C58F9F6BBAF}"/>
                </a:ext>
              </a:extLst>
            </p:cNvPr>
            <p:cNvSpPr>
              <a:spLocks noChangeArrowheads="1"/>
            </p:cNvSpPr>
            <p:nvPr/>
          </p:nvSpPr>
          <p:spPr bwMode="auto">
            <a:xfrm rot="1380000">
              <a:off x="1037" y="2753"/>
              <a:ext cx="92" cy="236"/>
            </a:xfrm>
            <a:prstGeom prst="ellipse">
              <a:avLst/>
            </a:prstGeom>
            <a:gradFill rotWithShape="0">
              <a:gsLst>
                <a:gs pos="0">
                  <a:srgbClr val="FFFF00"/>
                </a:gs>
                <a:gs pos="100000">
                  <a:srgbClr val="FFFF00">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6" name="Oval 21">
              <a:extLst>
                <a:ext uri="{FF2B5EF4-FFF2-40B4-BE49-F238E27FC236}">
                  <a16:creationId xmlns:a16="http://schemas.microsoft.com/office/drawing/2014/main" id="{405E9BBE-FF63-47DC-3F59-2632850CC06C}"/>
                </a:ext>
              </a:extLst>
            </p:cNvPr>
            <p:cNvSpPr>
              <a:spLocks noChangeArrowheads="1"/>
            </p:cNvSpPr>
            <p:nvPr/>
          </p:nvSpPr>
          <p:spPr bwMode="auto">
            <a:xfrm rot="20220000" flipH="1">
              <a:off x="1193" y="2753"/>
              <a:ext cx="81" cy="236"/>
            </a:xfrm>
            <a:prstGeom prst="ellipse">
              <a:avLst/>
            </a:prstGeom>
            <a:gradFill rotWithShape="0">
              <a:gsLst>
                <a:gs pos="0">
                  <a:srgbClr val="FFFF00"/>
                </a:gs>
                <a:gs pos="100000">
                  <a:srgbClr val="FFFF00">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7" name="Oval 22">
              <a:extLst>
                <a:ext uri="{FF2B5EF4-FFF2-40B4-BE49-F238E27FC236}">
                  <a16:creationId xmlns:a16="http://schemas.microsoft.com/office/drawing/2014/main" id="{40BFCFAA-05E3-EADE-F9E4-FCF5F7FF2190}"/>
                </a:ext>
              </a:extLst>
            </p:cNvPr>
            <p:cNvSpPr>
              <a:spLocks noChangeArrowheads="1"/>
            </p:cNvSpPr>
            <p:nvPr/>
          </p:nvSpPr>
          <p:spPr bwMode="auto">
            <a:xfrm>
              <a:off x="1005" y="2962"/>
              <a:ext cx="71" cy="15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8" name="Oval 23">
              <a:extLst>
                <a:ext uri="{FF2B5EF4-FFF2-40B4-BE49-F238E27FC236}">
                  <a16:creationId xmlns:a16="http://schemas.microsoft.com/office/drawing/2014/main" id="{E7255FD7-1B47-6AC1-73E8-22A4BA9ABB98}"/>
                </a:ext>
              </a:extLst>
            </p:cNvPr>
            <p:cNvSpPr>
              <a:spLocks noChangeArrowheads="1"/>
            </p:cNvSpPr>
            <p:nvPr/>
          </p:nvSpPr>
          <p:spPr bwMode="auto">
            <a:xfrm>
              <a:off x="1240" y="2962"/>
              <a:ext cx="71" cy="15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9" name="Oval 24">
              <a:extLst>
                <a:ext uri="{FF2B5EF4-FFF2-40B4-BE49-F238E27FC236}">
                  <a16:creationId xmlns:a16="http://schemas.microsoft.com/office/drawing/2014/main" id="{5896A1CD-32B7-AFC2-0C10-1DAC3002F8D5}"/>
                </a:ext>
              </a:extLst>
            </p:cNvPr>
            <p:cNvSpPr>
              <a:spLocks noChangeArrowheads="1"/>
            </p:cNvSpPr>
            <p:nvPr/>
          </p:nvSpPr>
          <p:spPr bwMode="auto">
            <a:xfrm>
              <a:off x="1254" y="3104"/>
              <a:ext cx="124" cy="31"/>
            </a:xfrm>
            <a:prstGeom prst="ellipse">
              <a:avLst/>
            </a:prstGeom>
            <a:gradFill rotWithShape="0">
              <a:gsLst>
                <a:gs pos="0">
                  <a:srgbClr val="FFFF00">
                    <a:gamma/>
                    <a:shade val="89804"/>
                    <a:invGamma/>
                  </a:srgbClr>
                </a:gs>
                <a:gs pos="50000">
                  <a:srgbClr val="FFFF00"/>
                </a:gs>
                <a:gs pos="100000">
                  <a:srgbClr val="FFFF00">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10" name="Oval 25">
              <a:extLst>
                <a:ext uri="{FF2B5EF4-FFF2-40B4-BE49-F238E27FC236}">
                  <a16:creationId xmlns:a16="http://schemas.microsoft.com/office/drawing/2014/main" id="{6A1BE652-8375-F18D-3335-98D3091B6EE9}"/>
                </a:ext>
              </a:extLst>
            </p:cNvPr>
            <p:cNvSpPr>
              <a:spLocks noChangeArrowheads="1"/>
            </p:cNvSpPr>
            <p:nvPr/>
          </p:nvSpPr>
          <p:spPr bwMode="auto">
            <a:xfrm>
              <a:off x="926" y="3094"/>
              <a:ext cx="126" cy="31"/>
            </a:xfrm>
            <a:prstGeom prst="ellipse">
              <a:avLst/>
            </a:prstGeom>
            <a:gradFill rotWithShape="0">
              <a:gsLst>
                <a:gs pos="0">
                  <a:srgbClr val="FFFF00">
                    <a:gamma/>
                    <a:shade val="89804"/>
                    <a:invGamma/>
                  </a:srgbClr>
                </a:gs>
                <a:gs pos="50000">
                  <a:srgbClr val="FFFF00"/>
                </a:gs>
                <a:gs pos="100000">
                  <a:srgbClr val="FFFF00">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11" name="Rectangle 26">
              <a:extLst>
                <a:ext uri="{FF2B5EF4-FFF2-40B4-BE49-F238E27FC236}">
                  <a16:creationId xmlns:a16="http://schemas.microsoft.com/office/drawing/2014/main" id="{A0202B1F-7EE5-40D2-158E-82B959AE0C14}"/>
                </a:ext>
              </a:extLst>
            </p:cNvPr>
            <p:cNvSpPr>
              <a:spLocks noChangeArrowheads="1"/>
            </p:cNvSpPr>
            <p:nvPr/>
          </p:nvSpPr>
          <p:spPr bwMode="auto">
            <a:xfrm>
              <a:off x="1127" y="2479"/>
              <a:ext cx="49" cy="70"/>
            </a:xfrm>
            <a:prstGeom prst="rect">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12" name="Oval 27">
              <a:extLst>
                <a:ext uri="{FF2B5EF4-FFF2-40B4-BE49-F238E27FC236}">
                  <a16:creationId xmlns:a16="http://schemas.microsoft.com/office/drawing/2014/main" id="{B89084CA-43A1-23D3-5CE0-247CEAD9E2E1}"/>
                </a:ext>
              </a:extLst>
            </p:cNvPr>
            <p:cNvSpPr>
              <a:spLocks noChangeArrowheads="1"/>
            </p:cNvSpPr>
            <p:nvPr/>
          </p:nvSpPr>
          <p:spPr bwMode="auto">
            <a:xfrm>
              <a:off x="1202" y="2533"/>
              <a:ext cx="75" cy="6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13" name="Oval 28">
              <a:extLst>
                <a:ext uri="{FF2B5EF4-FFF2-40B4-BE49-F238E27FC236}">
                  <a16:creationId xmlns:a16="http://schemas.microsoft.com/office/drawing/2014/main" id="{59C48523-5617-F06D-3245-3E498EDD747C}"/>
                </a:ext>
              </a:extLst>
            </p:cNvPr>
            <p:cNvSpPr>
              <a:spLocks noChangeArrowheads="1"/>
            </p:cNvSpPr>
            <p:nvPr/>
          </p:nvSpPr>
          <p:spPr bwMode="auto">
            <a:xfrm>
              <a:off x="1039" y="2524"/>
              <a:ext cx="74" cy="6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14" name="Oval 29">
              <a:extLst>
                <a:ext uri="{FF2B5EF4-FFF2-40B4-BE49-F238E27FC236}">
                  <a16:creationId xmlns:a16="http://schemas.microsoft.com/office/drawing/2014/main" id="{DCE09673-6023-2938-FD2E-4AE6897E0ACF}"/>
                </a:ext>
              </a:extLst>
            </p:cNvPr>
            <p:cNvSpPr>
              <a:spLocks noChangeArrowheads="1"/>
            </p:cNvSpPr>
            <p:nvPr/>
          </p:nvSpPr>
          <p:spPr bwMode="auto">
            <a:xfrm rot="2400000">
              <a:off x="1001" y="2528"/>
              <a:ext cx="57" cy="14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15" name="Oval 30">
              <a:extLst>
                <a:ext uri="{FF2B5EF4-FFF2-40B4-BE49-F238E27FC236}">
                  <a16:creationId xmlns:a16="http://schemas.microsoft.com/office/drawing/2014/main" id="{D07E0326-55C4-33E2-7D65-15070C187218}"/>
                </a:ext>
              </a:extLst>
            </p:cNvPr>
            <p:cNvSpPr>
              <a:spLocks noChangeArrowheads="1"/>
            </p:cNvSpPr>
            <p:nvPr/>
          </p:nvSpPr>
          <p:spPr bwMode="auto">
            <a:xfrm rot="19200000" flipH="1">
              <a:off x="1257" y="2538"/>
              <a:ext cx="56" cy="147"/>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16" name="Oval 31">
              <a:extLst>
                <a:ext uri="{FF2B5EF4-FFF2-40B4-BE49-F238E27FC236}">
                  <a16:creationId xmlns:a16="http://schemas.microsoft.com/office/drawing/2014/main" id="{90E7DF52-5105-BB64-6109-5375A57DC035}"/>
                </a:ext>
              </a:extLst>
            </p:cNvPr>
            <p:cNvSpPr>
              <a:spLocks noChangeArrowheads="1"/>
            </p:cNvSpPr>
            <p:nvPr/>
          </p:nvSpPr>
          <p:spPr bwMode="auto">
            <a:xfrm>
              <a:off x="1009" y="2946"/>
              <a:ext cx="32" cy="42"/>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17" name="Oval 32">
              <a:extLst>
                <a:ext uri="{FF2B5EF4-FFF2-40B4-BE49-F238E27FC236}">
                  <a16:creationId xmlns:a16="http://schemas.microsoft.com/office/drawing/2014/main" id="{68A5D616-1FB2-D3E9-1112-4741A7B3C0F2}"/>
                </a:ext>
              </a:extLst>
            </p:cNvPr>
            <p:cNvSpPr>
              <a:spLocks noChangeArrowheads="1"/>
            </p:cNvSpPr>
            <p:nvPr/>
          </p:nvSpPr>
          <p:spPr bwMode="auto">
            <a:xfrm>
              <a:off x="1274" y="2937"/>
              <a:ext cx="33" cy="4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18" name="Oval 33">
              <a:extLst>
                <a:ext uri="{FF2B5EF4-FFF2-40B4-BE49-F238E27FC236}">
                  <a16:creationId xmlns:a16="http://schemas.microsoft.com/office/drawing/2014/main" id="{4E7E1AB2-E28B-1B05-51B6-F762D99A0EE7}"/>
                </a:ext>
              </a:extLst>
            </p:cNvPr>
            <p:cNvSpPr>
              <a:spLocks noChangeArrowheads="1"/>
            </p:cNvSpPr>
            <p:nvPr/>
          </p:nvSpPr>
          <p:spPr bwMode="auto">
            <a:xfrm>
              <a:off x="964" y="2637"/>
              <a:ext cx="41" cy="139"/>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19" name="Oval 34">
              <a:extLst>
                <a:ext uri="{FF2B5EF4-FFF2-40B4-BE49-F238E27FC236}">
                  <a16:creationId xmlns:a16="http://schemas.microsoft.com/office/drawing/2014/main" id="{CA491D7F-CA00-340E-40E5-2BD9EB546875}"/>
                </a:ext>
              </a:extLst>
            </p:cNvPr>
            <p:cNvSpPr>
              <a:spLocks noChangeArrowheads="1"/>
            </p:cNvSpPr>
            <p:nvPr/>
          </p:nvSpPr>
          <p:spPr bwMode="auto">
            <a:xfrm>
              <a:off x="1289" y="2621"/>
              <a:ext cx="40" cy="137"/>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20" name="Oval 35">
              <a:extLst>
                <a:ext uri="{FF2B5EF4-FFF2-40B4-BE49-F238E27FC236}">
                  <a16:creationId xmlns:a16="http://schemas.microsoft.com/office/drawing/2014/main" id="{968B8D7C-820F-AEDA-B46D-0F70E6A95C8B}"/>
                </a:ext>
              </a:extLst>
            </p:cNvPr>
            <p:cNvSpPr>
              <a:spLocks noChangeArrowheads="1"/>
            </p:cNvSpPr>
            <p:nvPr/>
          </p:nvSpPr>
          <p:spPr bwMode="auto">
            <a:xfrm>
              <a:off x="977" y="2769"/>
              <a:ext cx="13" cy="71"/>
            </a:xfrm>
            <a:prstGeom prst="ellipse">
              <a:avLst/>
            </a:prstGeom>
            <a:solidFill>
              <a:sysClr val="window" lastClr="FFFFFF"/>
            </a:soli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21" name="Oval 36">
              <a:extLst>
                <a:ext uri="{FF2B5EF4-FFF2-40B4-BE49-F238E27FC236}">
                  <a16:creationId xmlns:a16="http://schemas.microsoft.com/office/drawing/2014/main" id="{F0AD9622-7B7E-3A6C-3A3B-AA2A7AFE2AEA}"/>
                </a:ext>
              </a:extLst>
            </p:cNvPr>
            <p:cNvSpPr>
              <a:spLocks noChangeArrowheads="1"/>
            </p:cNvSpPr>
            <p:nvPr/>
          </p:nvSpPr>
          <p:spPr bwMode="auto">
            <a:xfrm>
              <a:off x="1302" y="2743"/>
              <a:ext cx="14" cy="71"/>
            </a:xfrm>
            <a:prstGeom prst="ellipse">
              <a:avLst/>
            </a:prstGeom>
            <a:solidFill>
              <a:sysClr val="window" lastClr="FFFFFF"/>
            </a:soli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22" name="Oval 37">
              <a:extLst>
                <a:ext uri="{FF2B5EF4-FFF2-40B4-BE49-F238E27FC236}">
                  <a16:creationId xmlns:a16="http://schemas.microsoft.com/office/drawing/2014/main" id="{AED385BD-5EEB-0A63-8A97-7D18236BDFC2}"/>
                </a:ext>
              </a:extLst>
            </p:cNvPr>
            <p:cNvSpPr>
              <a:spLocks noChangeArrowheads="1"/>
            </p:cNvSpPr>
            <p:nvPr/>
          </p:nvSpPr>
          <p:spPr bwMode="auto">
            <a:xfrm>
              <a:off x="1142" y="2415"/>
              <a:ext cx="33" cy="31"/>
            </a:xfrm>
            <a:prstGeom prst="ellipse">
              <a:avLst/>
            </a:prstGeom>
            <a:solidFill>
              <a:srgbClr val="FF3300"/>
            </a:soli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23" name="Oval 38">
              <a:extLst>
                <a:ext uri="{FF2B5EF4-FFF2-40B4-BE49-F238E27FC236}">
                  <a16:creationId xmlns:a16="http://schemas.microsoft.com/office/drawing/2014/main" id="{318DFB2A-B5AF-F70E-8A10-E2D2958A4813}"/>
                </a:ext>
              </a:extLst>
            </p:cNvPr>
            <p:cNvSpPr>
              <a:spLocks noChangeArrowheads="1"/>
            </p:cNvSpPr>
            <p:nvPr/>
          </p:nvSpPr>
          <p:spPr bwMode="auto">
            <a:xfrm>
              <a:off x="1065" y="2549"/>
              <a:ext cx="185" cy="276"/>
            </a:xfrm>
            <a:prstGeom prst="ellipse">
              <a:avLst/>
            </a:prstGeom>
            <a:gradFill rotWithShape="0">
              <a:gsLst>
                <a:gs pos="0">
                  <a:srgbClr val="FFFF00"/>
                </a:gs>
                <a:gs pos="100000">
                  <a:srgbClr val="FFFF00">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grpSp>
      <p:grpSp>
        <p:nvGrpSpPr>
          <p:cNvPr id="24" name="Groupe 23">
            <a:extLst>
              <a:ext uri="{FF2B5EF4-FFF2-40B4-BE49-F238E27FC236}">
                <a16:creationId xmlns:a16="http://schemas.microsoft.com/office/drawing/2014/main" id="{9344C1DF-F949-228F-2A2B-3227EDEF80F4}"/>
              </a:ext>
            </a:extLst>
          </p:cNvPr>
          <p:cNvGrpSpPr/>
          <p:nvPr/>
        </p:nvGrpSpPr>
        <p:grpSpPr>
          <a:xfrm>
            <a:off x="985890" y="1374234"/>
            <a:ext cx="415491" cy="709946"/>
            <a:chOff x="4386845" y="980029"/>
            <a:chExt cx="2318755" cy="3896771"/>
          </a:xfrm>
        </p:grpSpPr>
        <p:sp>
          <p:nvSpPr>
            <p:cNvPr id="25" name="Rectangle 24">
              <a:extLst>
                <a:ext uri="{FF2B5EF4-FFF2-40B4-BE49-F238E27FC236}">
                  <a16:creationId xmlns:a16="http://schemas.microsoft.com/office/drawing/2014/main" id="{518D5C2A-BE56-2C11-1872-C32D70BDBA31}"/>
                </a:ext>
              </a:extLst>
            </p:cNvPr>
            <p:cNvSpPr/>
            <p:nvPr/>
          </p:nvSpPr>
          <p:spPr>
            <a:xfrm>
              <a:off x="4648200" y="3962400"/>
              <a:ext cx="1066800" cy="914400"/>
            </a:xfrm>
            <a:prstGeom prst="rect">
              <a:avLst/>
            </a:prstGeom>
            <a:solidFill>
              <a:sysClr val="windowText" lastClr="000000"/>
            </a:solidFill>
            <a:ln w="25400" cap="flat" cmpd="sng" algn="ctr">
              <a:solidFill>
                <a:srgbClr val="4F81BD">
                  <a:shade val="50000"/>
                </a:srgbClr>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3200" b="0" i="0" u="none" strike="noStrike" kern="0" cap="none" spc="0" normalizeH="0" baseline="0" noProof="0">
                <a:ln>
                  <a:noFill/>
                </a:ln>
                <a:solidFill>
                  <a:prstClr val="white"/>
                </a:solidFill>
                <a:effectLst/>
                <a:uLnTx/>
                <a:uFillTx/>
                <a:latin typeface="Calibri"/>
                <a:ea typeface="+mn-ea"/>
                <a:cs typeface="+mn-cs"/>
              </a:endParaRPr>
            </a:p>
          </p:txBody>
        </p:sp>
        <p:grpSp>
          <p:nvGrpSpPr>
            <p:cNvPr id="26" name="Groupe 24">
              <a:extLst>
                <a:ext uri="{FF2B5EF4-FFF2-40B4-BE49-F238E27FC236}">
                  <a16:creationId xmlns:a16="http://schemas.microsoft.com/office/drawing/2014/main" id="{4E5F8EC2-915C-98D5-4F1E-E0F957B620CE}"/>
                </a:ext>
              </a:extLst>
            </p:cNvPr>
            <p:cNvGrpSpPr/>
            <p:nvPr/>
          </p:nvGrpSpPr>
          <p:grpSpPr>
            <a:xfrm>
              <a:off x="4386845" y="980029"/>
              <a:ext cx="2318755" cy="3820571"/>
              <a:chOff x="4806055" y="2161602"/>
              <a:chExt cx="941945" cy="1808880"/>
            </a:xfrm>
          </p:grpSpPr>
          <p:sp>
            <p:nvSpPr>
              <p:cNvPr id="27" name="Oval 105" descr="blanc)">
                <a:extLst>
                  <a:ext uri="{FF2B5EF4-FFF2-40B4-BE49-F238E27FC236}">
                    <a16:creationId xmlns:a16="http://schemas.microsoft.com/office/drawing/2014/main" id="{7ABC514F-821C-BFCC-7233-AF3920E6839E}"/>
                  </a:ext>
                </a:extLst>
              </p:cNvPr>
              <p:cNvSpPr>
                <a:spLocks noChangeArrowheads="1"/>
              </p:cNvSpPr>
              <p:nvPr/>
            </p:nvSpPr>
            <p:spPr bwMode="auto">
              <a:xfrm>
                <a:off x="5085522" y="2718534"/>
                <a:ext cx="198783" cy="246659"/>
              </a:xfrm>
              <a:prstGeom prst="ellipse">
                <a:avLst/>
              </a:prstGeom>
              <a:pattFill prst="dkHorz">
                <a:fgClr>
                  <a:srgbClr val="4F81BD"/>
                </a:fgClr>
                <a:bgClr>
                  <a:sysClr val="window" lastClr="FFFFFF"/>
                </a:bgClr>
              </a:patt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28" name="Oval 113">
                <a:extLst>
                  <a:ext uri="{FF2B5EF4-FFF2-40B4-BE49-F238E27FC236}">
                    <a16:creationId xmlns:a16="http://schemas.microsoft.com/office/drawing/2014/main" id="{556C89A7-4E2E-245C-0C4F-595489527CB0}"/>
                  </a:ext>
                </a:extLst>
              </p:cNvPr>
              <p:cNvSpPr>
                <a:spLocks noChangeArrowheads="1"/>
              </p:cNvSpPr>
              <p:nvPr/>
            </p:nvSpPr>
            <p:spPr bwMode="auto">
              <a:xfrm>
                <a:off x="4936434" y="2161602"/>
                <a:ext cx="318052" cy="394654"/>
              </a:xfrm>
              <a:prstGeom prst="ellipse">
                <a:avLst/>
              </a:prstGeom>
              <a:gradFill rotWithShape="0">
                <a:gsLst>
                  <a:gs pos="0">
                    <a:srgbClr val="FFCC99"/>
                  </a:gs>
                  <a:gs pos="100000">
                    <a:srgbClr val="FFCC99">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29" name="Oval 114">
                <a:extLst>
                  <a:ext uri="{FF2B5EF4-FFF2-40B4-BE49-F238E27FC236}">
                    <a16:creationId xmlns:a16="http://schemas.microsoft.com/office/drawing/2014/main" id="{06963BF3-0250-1561-B0E3-2B0BE598318B}"/>
                  </a:ext>
                </a:extLst>
              </p:cNvPr>
              <p:cNvSpPr>
                <a:spLocks noChangeArrowheads="1"/>
              </p:cNvSpPr>
              <p:nvPr/>
            </p:nvSpPr>
            <p:spPr bwMode="auto">
              <a:xfrm>
                <a:off x="4853609" y="2683297"/>
                <a:ext cx="513522" cy="849212"/>
              </a:xfrm>
              <a:prstGeom prst="ellipse">
                <a:avLst/>
              </a:prstGeom>
              <a:gradFill rotWithShape="0">
                <a:gsLst>
                  <a:gs pos="0">
                    <a:srgbClr val="0000FF"/>
                  </a:gs>
                  <a:gs pos="100000">
                    <a:srgbClr val="0000FF">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30" name="Rectangle 115">
                <a:extLst>
                  <a:ext uri="{FF2B5EF4-FFF2-40B4-BE49-F238E27FC236}">
                    <a16:creationId xmlns:a16="http://schemas.microsoft.com/office/drawing/2014/main" id="{FA49BA01-13EF-E735-366F-ADA28FF757E2}"/>
                  </a:ext>
                </a:extLst>
              </p:cNvPr>
              <p:cNvSpPr>
                <a:spLocks noChangeArrowheads="1"/>
              </p:cNvSpPr>
              <p:nvPr/>
            </p:nvSpPr>
            <p:spPr bwMode="auto">
              <a:xfrm>
                <a:off x="5035826" y="2542349"/>
                <a:ext cx="112643" cy="183232"/>
              </a:xfrm>
              <a:prstGeom prst="rect">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31" name="Oval 116">
                <a:extLst>
                  <a:ext uri="{FF2B5EF4-FFF2-40B4-BE49-F238E27FC236}">
                    <a16:creationId xmlns:a16="http://schemas.microsoft.com/office/drawing/2014/main" id="{9C2698FC-B332-0736-3D76-B45904A3805D}"/>
                  </a:ext>
                </a:extLst>
              </p:cNvPr>
              <p:cNvSpPr>
                <a:spLocks noChangeArrowheads="1"/>
              </p:cNvSpPr>
              <p:nvPr/>
            </p:nvSpPr>
            <p:spPr bwMode="auto">
              <a:xfrm rot="16200000" flipH="1">
                <a:off x="5039989" y="3203296"/>
                <a:ext cx="340924" cy="542397"/>
              </a:xfrm>
              <a:prstGeom prst="ellipse">
                <a:avLst/>
              </a:prstGeom>
              <a:gradFill rotWithShape="0">
                <a:gsLst>
                  <a:gs pos="0">
                    <a:srgbClr val="0000FF"/>
                  </a:gs>
                  <a:gs pos="100000">
                    <a:srgbClr val="0000FF">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32" name="Oval 117">
                <a:extLst>
                  <a:ext uri="{FF2B5EF4-FFF2-40B4-BE49-F238E27FC236}">
                    <a16:creationId xmlns:a16="http://schemas.microsoft.com/office/drawing/2014/main" id="{C79D151F-5D51-953C-C0DB-496A644FF2C3}"/>
                  </a:ext>
                </a:extLst>
              </p:cNvPr>
              <p:cNvSpPr>
                <a:spLocks noChangeArrowheads="1"/>
              </p:cNvSpPr>
              <p:nvPr/>
            </p:nvSpPr>
            <p:spPr bwMode="auto">
              <a:xfrm>
                <a:off x="5333869" y="3466592"/>
                <a:ext cx="202096" cy="489794"/>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33" name="Oval 118">
                <a:extLst>
                  <a:ext uri="{FF2B5EF4-FFF2-40B4-BE49-F238E27FC236}">
                    <a16:creationId xmlns:a16="http://schemas.microsoft.com/office/drawing/2014/main" id="{77DAFCFF-1A48-9CDF-281D-8B875F35FABE}"/>
                  </a:ext>
                </a:extLst>
              </p:cNvPr>
              <p:cNvSpPr>
                <a:spLocks noChangeArrowheads="1"/>
              </p:cNvSpPr>
              <p:nvPr/>
            </p:nvSpPr>
            <p:spPr bwMode="auto">
              <a:xfrm>
                <a:off x="5403443" y="3875342"/>
                <a:ext cx="344557" cy="95140"/>
              </a:xfrm>
              <a:prstGeom prst="ellipse">
                <a:avLst/>
              </a:prstGeom>
              <a:gradFill rotWithShape="0">
                <a:gsLst>
                  <a:gs pos="0">
                    <a:srgbClr val="0000FF"/>
                  </a:gs>
                  <a:gs pos="100000">
                    <a:srgbClr val="0000FF">
                      <a:gamma/>
                      <a:shade val="89804"/>
                      <a:invGamma/>
                    </a:srgbClr>
                  </a:gs>
                </a:gsLst>
                <a:path path="shape">
                  <a:fillToRect l="50000" t="50000" r="50000" b="50000"/>
                </a:path>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34" name="Oval 119">
                <a:extLst>
                  <a:ext uri="{FF2B5EF4-FFF2-40B4-BE49-F238E27FC236}">
                    <a16:creationId xmlns:a16="http://schemas.microsoft.com/office/drawing/2014/main" id="{044840AF-DBEE-771A-3B42-10BC650051D4}"/>
                  </a:ext>
                </a:extLst>
              </p:cNvPr>
              <p:cNvSpPr>
                <a:spLocks noChangeArrowheads="1"/>
              </p:cNvSpPr>
              <p:nvPr/>
            </p:nvSpPr>
            <p:spPr bwMode="auto">
              <a:xfrm>
                <a:off x="5433261" y="3420784"/>
                <a:ext cx="89452" cy="123329"/>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35" name="Oval 120">
                <a:extLst>
                  <a:ext uri="{FF2B5EF4-FFF2-40B4-BE49-F238E27FC236}">
                    <a16:creationId xmlns:a16="http://schemas.microsoft.com/office/drawing/2014/main" id="{1D5B1FAE-3B1A-E667-9C8C-B9B447D6E7CB}"/>
                  </a:ext>
                </a:extLst>
              </p:cNvPr>
              <p:cNvSpPr>
                <a:spLocks noChangeArrowheads="1"/>
              </p:cNvSpPr>
              <p:nvPr/>
            </p:nvSpPr>
            <p:spPr bwMode="auto">
              <a:xfrm>
                <a:off x="4830417" y="2753771"/>
                <a:ext cx="198783" cy="186756"/>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grpSp>
            <p:nvGrpSpPr>
              <p:cNvPr id="36" name="Groupe 247">
                <a:extLst>
                  <a:ext uri="{FF2B5EF4-FFF2-40B4-BE49-F238E27FC236}">
                    <a16:creationId xmlns:a16="http://schemas.microsoft.com/office/drawing/2014/main" id="{E8EB0BCA-0B7C-A7F9-5044-2AC84F3802AE}"/>
                  </a:ext>
                </a:extLst>
              </p:cNvPr>
              <p:cNvGrpSpPr/>
              <p:nvPr/>
            </p:nvGrpSpPr>
            <p:grpSpPr>
              <a:xfrm rot="19154428">
                <a:off x="4806055" y="2749825"/>
                <a:ext cx="286594" cy="647435"/>
                <a:chOff x="4657023" y="2741375"/>
                <a:chExt cx="213984" cy="792962"/>
              </a:xfrm>
            </p:grpSpPr>
            <p:sp>
              <p:nvSpPr>
                <p:cNvPr id="38" name="Oval 121">
                  <a:extLst>
                    <a:ext uri="{FF2B5EF4-FFF2-40B4-BE49-F238E27FC236}">
                      <a16:creationId xmlns:a16="http://schemas.microsoft.com/office/drawing/2014/main" id="{9A84D287-C609-AC0A-24C9-D0872B9C54A8}"/>
                    </a:ext>
                  </a:extLst>
                </p:cNvPr>
                <p:cNvSpPr>
                  <a:spLocks noChangeArrowheads="1"/>
                </p:cNvSpPr>
                <p:nvPr/>
              </p:nvSpPr>
              <p:spPr bwMode="auto">
                <a:xfrm rot="2400000">
                  <a:off x="4715294" y="2741375"/>
                  <a:ext cx="155713" cy="45808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sp>
              <p:nvSpPr>
                <p:cNvPr id="39" name="Oval 122">
                  <a:extLst>
                    <a:ext uri="{FF2B5EF4-FFF2-40B4-BE49-F238E27FC236}">
                      <a16:creationId xmlns:a16="http://schemas.microsoft.com/office/drawing/2014/main" id="{A09D7F5A-F9D3-6597-F5FC-E1D900B26075}"/>
                    </a:ext>
                  </a:extLst>
                </p:cNvPr>
                <p:cNvSpPr>
                  <a:spLocks noChangeArrowheads="1"/>
                </p:cNvSpPr>
                <p:nvPr/>
              </p:nvSpPr>
              <p:spPr bwMode="auto">
                <a:xfrm>
                  <a:off x="4657023" y="3107969"/>
                  <a:ext cx="112643" cy="42636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grpSp>
          <p:sp>
            <p:nvSpPr>
              <p:cNvPr id="37" name="Oval 124">
                <a:extLst>
                  <a:ext uri="{FF2B5EF4-FFF2-40B4-BE49-F238E27FC236}">
                    <a16:creationId xmlns:a16="http://schemas.microsoft.com/office/drawing/2014/main" id="{51A26D52-0D14-6775-68EC-D5C3736BBE74}"/>
                  </a:ext>
                </a:extLst>
              </p:cNvPr>
              <p:cNvSpPr>
                <a:spLocks noChangeArrowheads="1"/>
              </p:cNvSpPr>
              <p:nvPr/>
            </p:nvSpPr>
            <p:spPr bwMode="auto">
              <a:xfrm>
                <a:off x="5208104" y="2299214"/>
                <a:ext cx="145774" cy="63427"/>
              </a:xfrm>
              <a:prstGeom prst="ellipse">
                <a:avLst/>
              </a:prstGeom>
              <a:solidFill>
                <a:srgbClr val="FF3300"/>
              </a:soli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a typeface="+mn-ea"/>
                  <a:cs typeface="+mn-cs"/>
                </a:endParaRPr>
              </a:p>
            </p:txBody>
          </p:sp>
        </p:grpSp>
      </p:grpSp>
      <p:pic>
        <p:nvPicPr>
          <p:cNvPr id="40" name="Image 39">
            <a:extLst>
              <a:ext uri="{FF2B5EF4-FFF2-40B4-BE49-F238E27FC236}">
                <a16:creationId xmlns:a16="http://schemas.microsoft.com/office/drawing/2014/main" id="{B00942A0-B1EE-1ECA-A307-9468BA1DF711}"/>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4497" y="3230523"/>
            <a:ext cx="1769292" cy="1816199"/>
          </a:xfrm>
          <a:prstGeom prst="rect">
            <a:avLst/>
          </a:prstGeom>
          <a:noFill/>
        </p:spPr>
      </p:pic>
      <p:pic>
        <p:nvPicPr>
          <p:cNvPr id="117" name="Picture 2" descr="Comment dessiner des montagnes | Art Rocket">
            <a:extLst>
              <a:ext uri="{FF2B5EF4-FFF2-40B4-BE49-F238E27FC236}">
                <a16:creationId xmlns:a16="http://schemas.microsoft.com/office/drawing/2014/main" id="{0C86D299-6845-483D-15D3-61733A803C3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90289" y="4343330"/>
            <a:ext cx="1152128" cy="574851"/>
          </a:xfrm>
          <a:prstGeom prst="rect">
            <a:avLst/>
          </a:prstGeom>
          <a:noFill/>
          <a:extLst>
            <a:ext uri="{909E8E84-426E-40DD-AFC4-6F175D3DCCD1}">
              <a14:hiddenFill xmlns:a14="http://schemas.microsoft.com/office/drawing/2010/main">
                <a:solidFill>
                  <a:srgbClr val="FFFFFF"/>
                </a:solidFill>
              </a14:hiddenFill>
            </a:ext>
          </a:extLst>
        </p:spPr>
      </p:pic>
      <p:pic>
        <p:nvPicPr>
          <p:cNvPr id="118" name="Picture 4" descr="Avions - Editions Milan">
            <a:extLst>
              <a:ext uri="{FF2B5EF4-FFF2-40B4-BE49-F238E27FC236}">
                <a16:creationId xmlns:a16="http://schemas.microsoft.com/office/drawing/2014/main" id="{4298E61A-6F00-FAF0-4E06-E41E841BB66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156170" y="4132474"/>
            <a:ext cx="602549" cy="692931"/>
          </a:xfrm>
          <a:prstGeom prst="rect">
            <a:avLst/>
          </a:prstGeom>
          <a:noFill/>
          <a:extLst>
            <a:ext uri="{909E8E84-426E-40DD-AFC4-6F175D3DCCD1}">
              <a14:hiddenFill xmlns:a14="http://schemas.microsoft.com/office/drawing/2010/main">
                <a:solidFill>
                  <a:srgbClr val="FFFFFF"/>
                </a:solidFill>
              </a14:hiddenFill>
            </a:ext>
          </a:extLst>
        </p:spPr>
      </p:pic>
      <p:grpSp>
        <p:nvGrpSpPr>
          <p:cNvPr id="119" name="Groupe 118">
            <a:extLst>
              <a:ext uri="{FF2B5EF4-FFF2-40B4-BE49-F238E27FC236}">
                <a16:creationId xmlns:a16="http://schemas.microsoft.com/office/drawing/2014/main" id="{64F2F94E-39F0-F5CC-D0C3-BE859863170D}"/>
              </a:ext>
            </a:extLst>
          </p:cNvPr>
          <p:cNvGrpSpPr/>
          <p:nvPr/>
        </p:nvGrpSpPr>
        <p:grpSpPr>
          <a:xfrm>
            <a:off x="8334385" y="1841767"/>
            <a:ext cx="734034" cy="1515307"/>
            <a:chOff x="5760132" y="1902887"/>
            <a:chExt cx="1522976" cy="3960006"/>
          </a:xfrm>
        </p:grpSpPr>
        <p:sp>
          <p:nvSpPr>
            <p:cNvPr id="120" name="Oval 37">
              <a:extLst>
                <a:ext uri="{FF2B5EF4-FFF2-40B4-BE49-F238E27FC236}">
                  <a16:creationId xmlns:a16="http://schemas.microsoft.com/office/drawing/2014/main" id="{21755DAA-DB2D-35DA-FFFB-CD209B77EF13}"/>
                </a:ext>
              </a:extLst>
            </p:cNvPr>
            <p:cNvSpPr>
              <a:spLocks noChangeArrowheads="1"/>
            </p:cNvSpPr>
            <p:nvPr/>
          </p:nvSpPr>
          <p:spPr bwMode="auto">
            <a:xfrm>
              <a:off x="6351976" y="3321845"/>
              <a:ext cx="545336" cy="1247774"/>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21" name="Rectangle 38" descr="Diagonales larges vers le haut">
              <a:extLst>
                <a:ext uri="{FF2B5EF4-FFF2-40B4-BE49-F238E27FC236}">
                  <a16:creationId xmlns:a16="http://schemas.microsoft.com/office/drawing/2014/main" id="{75D183DA-661F-0ADE-B272-8A7C93CF83ED}"/>
                </a:ext>
              </a:extLst>
            </p:cNvPr>
            <p:cNvSpPr>
              <a:spLocks noChangeArrowheads="1"/>
            </p:cNvSpPr>
            <p:nvPr/>
          </p:nvSpPr>
          <p:spPr bwMode="auto">
            <a:xfrm>
              <a:off x="6369847" y="4388662"/>
              <a:ext cx="541765" cy="1297781"/>
            </a:xfrm>
            <a:prstGeom prst="rect">
              <a:avLst/>
            </a:prstGeom>
            <a:pattFill prst="wdUpDiag">
              <a:fgClr>
                <a:srgbClr val="FF3300"/>
              </a:fgClr>
              <a:bgClr>
                <a:sysClr val="window" lastClr="FFFFFF"/>
              </a:bgClr>
            </a:pattFill>
            <a:ln w="12699">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22" name="Rectangle 39">
              <a:extLst>
                <a:ext uri="{FF2B5EF4-FFF2-40B4-BE49-F238E27FC236}">
                  <a16:creationId xmlns:a16="http://schemas.microsoft.com/office/drawing/2014/main" id="{C99A4B6D-E4D8-DE99-1728-58EAB9D2B7AF}"/>
                </a:ext>
              </a:extLst>
            </p:cNvPr>
            <p:cNvSpPr>
              <a:spLocks noChangeArrowheads="1"/>
            </p:cNvSpPr>
            <p:nvPr/>
          </p:nvSpPr>
          <p:spPr bwMode="auto">
            <a:xfrm>
              <a:off x="6407939" y="4388644"/>
              <a:ext cx="465561" cy="1252538"/>
            </a:xfrm>
            <a:prstGeom prst="rect">
              <a:avLst/>
            </a:prstGeom>
            <a:gradFill rotWithShape="0">
              <a:gsLst>
                <a:gs pos="0">
                  <a:srgbClr val="478EB2"/>
                </a:gs>
                <a:gs pos="100000">
                  <a:srgbClr val="66CCFF"/>
                </a:gs>
              </a:gsLst>
              <a:lin ang="0" scaled="1"/>
            </a:gradFill>
            <a:ln w="12699">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23" name="AutoShape 40">
              <a:extLst>
                <a:ext uri="{FF2B5EF4-FFF2-40B4-BE49-F238E27FC236}">
                  <a16:creationId xmlns:a16="http://schemas.microsoft.com/office/drawing/2014/main" id="{718B1666-D220-8193-448E-5E353C30EDFB}"/>
                </a:ext>
              </a:extLst>
            </p:cNvPr>
            <p:cNvSpPr>
              <a:spLocks noChangeArrowheads="1"/>
            </p:cNvSpPr>
            <p:nvPr/>
          </p:nvSpPr>
          <p:spPr bwMode="auto">
            <a:xfrm rot="5400000" flipV="1">
              <a:off x="6354366" y="4805375"/>
              <a:ext cx="357188" cy="204799"/>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Calibri"/>
                <a:ea typeface="+mn-ea"/>
                <a:cs typeface="Calibri" panose="020F0502020204030204" pitchFamily="34" charset="0"/>
              </a:endParaRPr>
            </a:p>
          </p:txBody>
        </p:sp>
        <p:sp>
          <p:nvSpPr>
            <p:cNvPr id="124" name="AutoShape 41">
              <a:extLst>
                <a:ext uri="{FF2B5EF4-FFF2-40B4-BE49-F238E27FC236}">
                  <a16:creationId xmlns:a16="http://schemas.microsoft.com/office/drawing/2014/main" id="{7EE88302-4EBF-BEE8-572E-08E593D893D8}"/>
                </a:ext>
              </a:extLst>
            </p:cNvPr>
            <p:cNvSpPr>
              <a:spLocks noChangeArrowheads="1"/>
            </p:cNvSpPr>
            <p:nvPr/>
          </p:nvSpPr>
          <p:spPr bwMode="auto">
            <a:xfrm rot="16200000" flipH="1" flipV="1">
              <a:off x="6571072" y="4805375"/>
              <a:ext cx="357188" cy="204799"/>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Calibri"/>
                <a:ea typeface="+mn-ea"/>
                <a:cs typeface="Calibri" panose="020F0502020204030204" pitchFamily="34" charset="0"/>
              </a:endParaRPr>
            </a:p>
          </p:txBody>
        </p:sp>
        <p:sp>
          <p:nvSpPr>
            <p:cNvPr id="125" name="Oval 42" descr="Diagonales larges vers le haut">
              <a:extLst>
                <a:ext uri="{FF2B5EF4-FFF2-40B4-BE49-F238E27FC236}">
                  <a16:creationId xmlns:a16="http://schemas.microsoft.com/office/drawing/2014/main" id="{78AEB099-4F65-8366-8DBD-323C3D71C7BA}"/>
                </a:ext>
              </a:extLst>
            </p:cNvPr>
            <p:cNvSpPr>
              <a:spLocks noChangeArrowheads="1"/>
            </p:cNvSpPr>
            <p:nvPr/>
          </p:nvSpPr>
          <p:spPr bwMode="auto">
            <a:xfrm>
              <a:off x="6331734" y="4720829"/>
              <a:ext cx="208372" cy="361950"/>
            </a:xfrm>
            <a:prstGeom prst="ellipse">
              <a:avLst/>
            </a:prstGeom>
            <a:pattFill prst="wdUpDiag">
              <a:fgClr>
                <a:srgbClr val="FF3300"/>
              </a:fgClr>
              <a:bgClr>
                <a:sysClr val="window" lastClr="FFFFFF"/>
              </a:bgClr>
            </a:patt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26" name="Oval 43" descr="Diagonales larges vers le haut">
              <a:extLst>
                <a:ext uri="{FF2B5EF4-FFF2-40B4-BE49-F238E27FC236}">
                  <a16:creationId xmlns:a16="http://schemas.microsoft.com/office/drawing/2014/main" id="{5212144D-D50C-F786-9DE5-9ECF7FA40E99}"/>
                </a:ext>
              </a:extLst>
            </p:cNvPr>
            <p:cNvSpPr>
              <a:spLocks noChangeArrowheads="1"/>
            </p:cNvSpPr>
            <p:nvPr/>
          </p:nvSpPr>
          <p:spPr bwMode="auto">
            <a:xfrm>
              <a:off x="6767527" y="4713686"/>
              <a:ext cx="170270" cy="361950"/>
            </a:xfrm>
            <a:prstGeom prst="ellipse">
              <a:avLst/>
            </a:prstGeom>
            <a:pattFill prst="wdUpDiag">
              <a:fgClr>
                <a:srgbClr val="FF3300"/>
              </a:fgClr>
              <a:bgClr>
                <a:sysClr val="window" lastClr="FFFFFF"/>
              </a:bgClr>
            </a:patt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27" name="Oval 44">
              <a:extLst>
                <a:ext uri="{FF2B5EF4-FFF2-40B4-BE49-F238E27FC236}">
                  <a16:creationId xmlns:a16="http://schemas.microsoft.com/office/drawing/2014/main" id="{B28DB841-5A36-3567-A1FE-793B8950165A}"/>
                </a:ext>
              </a:extLst>
            </p:cNvPr>
            <p:cNvSpPr>
              <a:spLocks noChangeArrowheads="1"/>
            </p:cNvSpPr>
            <p:nvPr/>
          </p:nvSpPr>
          <p:spPr bwMode="auto">
            <a:xfrm>
              <a:off x="6788971" y="4742260"/>
              <a:ext cx="127405" cy="31908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28" name="Oval 45">
              <a:extLst>
                <a:ext uri="{FF2B5EF4-FFF2-40B4-BE49-F238E27FC236}">
                  <a16:creationId xmlns:a16="http://schemas.microsoft.com/office/drawing/2014/main" id="{7041F696-00E3-AED5-B3F8-2D666B171A1B}"/>
                </a:ext>
              </a:extLst>
            </p:cNvPr>
            <p:cNvSpPr>
              <a:spLocks noChangeArrowheads="1"/>
            </p:cNvSpPr>
            <p:nvPr/>
          </p:nvSpPr>
          <p:spPr bwMode="auto">
            <a:xfrm>
              <a:off x="6365085" y="4742260"/>
              <a:ext cx="153599" cy="31908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29" name="AutoShape 46">
              <a:extLst>
                <a:ext uri="{FF2B5EF4-FFF2-40B4-BE49-F238E27FC236}">
                  <a16:creationId xmlns:a16="http://schemas.microsoft.com/office/drawing/2014/main" id="{84BDC294-64EB-7F48-46F7-8A03ACDEE4CD}"/>
                </a:ext>
              </a:extLst>
            </p:cNvPr>
            <p:cNvSpPr>
              <a:spLocks noChangeArrowheads="1"/>
            </p:cNvSpPr>
            <p:nvPr/>
          </p:nvSpPr>
          <p:spPr bwMode="auto">
            <a:xfrm>
              <a:off x="6403175" y="4575573"/>
              <a:ext cx="475086" cy="191691"/>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30" name="Oval 47">
              <a:extLst>
                <a:ext uri="{FF2B5EF4-FFF2-40B4-BE49-F238E27FC236}">
                  <a16:creationId xmlns:a16="http://schemas.microsoft.com/office/drawing/2014/main" id="{C016CD65-37E2-7C91-6FC3-E18728520B14}"/>
                </a:ext>
              </a:extLst>
            </p:cNvPr>
            <p:cNvSpPr>
              <a:spLocks noChangeArrowheads="1"/>
            </p:cNvSpPr>
            <p:nvPr/>
          </p:nvSpPr>
          <p:spPr bwMode="auto">
            <a:xfrm>
              <a:off x="6391268" y="4120772"/>
              <a:ext cx="486993" cy="326231"/>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31" name="Oval 48">
              <a:extLst>
                <a:ext uri="{FF2B5EF4-FFF2-40B4-BE49-F238E27FC236}">
                  <a16:creationId xmlns:a16="http://schemas.microsoft.com/office/drawing/2014/main" id="{DB05F597-7C2D-9B04-EFA1-0A0553697367}"/>
                </a:ext>
              </a:extLst>
            </p:cNvPr>
            <p:cNvSpPr>
              <a:spLocks noChangeArrowheads="1"/>
            </p:cNvSpPr>
            <p:nvPr/>
          </p:nvSpPr>
          <p:spPr bwMode="auto">
            <a:xfrm>
              <a:off x="6417465" y="5614988"/>
              <a:ext cx="460798" cy="115491"/>
            </a:xfrm>
            <a:prstGeom prst="ellipse">
              <a:avLst/>
            </a:prstGeom>
            <a:solidFill>
              <a:sysClr val="windowText" lastClr="00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nvGrpSpPr>
            <p:cNvPr id="132" name="Group 61">
              <a:extLst>
                <a:ext uri="{FF2B5EF4-FFF2-40B4-BE49-F238E27FC236}">
                  <a16:creationId xmlns:a16="http://schemas.microsoft.com/office/drawing/2014/main" id="{EBE3D153-799B-AD5C-CEE4-947F60E28601}"/>
                </a:ext>
              </a:extLst>
            </p:cNvPr>
            <p:cNvGrpSpPr>
              <a:grpSpLocks/>
            </p:cNvGrpSpPr>
            <p:nvPr/>
          </p:nvGrpSpPr>
          <p:grpSpPr bwMode="auto">
            <a:xfrm>
              <a:off x="6294821" y="2652713"/>
              <a:ext cx="614397" cy="1147763"/>
              <a:chOff x="4327" y="1508"/>
              <a:chExt cx="516" cy="964"/>
            </a:xfrm>
          </p:grpSpPr>
          <p:sp>
            <p:nvSpPr>
              <p:cNvPr id="172" name="Rectangle 50" descr="Diagonales larges vers le haut">
                <a:extLst>
                  <a:ext uri="{FF2B5EF4-FFF2-40B4-BE49-F238E27FC236}">
                    <a16:creationId xmlns:a16="http://schemas.microsoft.com/office/drawing/2014/main" id="{99A4B0AE-0CD8-0A59-7C8B-E9845EA1CB14}"/>
                  </a:ext>
                </a:extLst>
              </p:cNvPr>
              <p:cNvSpPr>
                <a:spLocks noChangeArrowheads="1"/>
              </p:cNvSpPr>
              <p:nvPr/>
            </p:nvSpPr>
            <p:spPr bwMode="auto">
              <a:xfrm>
                <a:off x="4359" y="1560"/>
                <a:ext cx="463" cy="912"/>
              </a:xfrm>
              <a:prstGeom prst="rect">
                <a:avLst/>
              </a:prstGeom>
              <a:pattFill prst="wdUpDiag">
                <a:fgClr>
                  <a:srgbClr val="FF3300"/>
                </a:fgClr>
                <a:bgClr>
                  <a:sysClr val="window" lastClr="FFFFFF"/>
                </a:bgClr>
              </a:patt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73" name="Rectangle 51">
                <a:extLst>
                  <a:ext uri="{FF2B5EF4-FFF2-40B4-BE49-F238E27FC236}">
                    <a16:creationId xmlns:a16="http://schemas.microsoft.com/office/drawing/2014/main" id="{1F05C550-1EA2-EC68-E1CD-9C087FC3CC35}"/>
                  </a:ext>
                </a:extLst>
              </p:cNvPr>
              <p:cNvSpPr>
                <a:spLocks noChangeArrowheads="1"/>
              </p:cNvSpPr>
              <p:nvPr/>
            </p:nvSpPr>
            <p:spPr bwMode="auto">
              <a:xfrm>
                <a:off x="4392" y="1560"/>
                <a:ext cx="398" cy="912"/>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74" name="Oval 52" descr="Diagonales larges vers le haut">
                <a:extLst>
                  <a:ext uri="{FF2B5EF4-FFF2-40B4-BE49-F238E27FC236}">
                    <a16:creationId xmlns:a16="http://schemas.microsoft.com/office/drawing/2014/main" id="{578F556F-2822-EC44-02E3-0987EB7126F1}"/>
                  </a:ext>
                </a:extLst>
              </p:cNvPr>
              <p:cNvSpPr>
                <a:spLocks noChangeArrowheads="1"/>
              </p:cNvSpPr>
              <p:nvPr/>
            </p:nvSpPr>
            <p:spPr bwMode="auto">
              <a:xfrm>
                <a:off x="4327" y="1899"/>
                <a:ext cx="258" cy="378"/>
              </a:xfrm>
              <a:prstGeom prst="ellipse">
                <a:avLst/>
              </a:prstGeom>
              <a:pattFill prst="wdUpDiag">
                <a:fgClr>
                  <a:srgbClr val="FF3300"/>
                </a:fgClr>
                <a:bgClr>
                  <a:sysClr val="window" lastClr="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75" name="Oval 53" descr="Diagonales larges vers le haut">
                <a:extLst>
                  <a:ext uri="{FF2B5EF4-FFF2-40B4-BE49-F238E27FC236}">
                    <a16:creationId xmlns:a16="http://schemas.microsoft.com/office/drawing/2014/main" id="{2C8EDB0E-749E-DDFB-034D-094842477607}"/>
                  </a:ext>
                </a:extLst>
              </p:cNvPr>
              <p:cNvSpPr>
                <a:spLocks noChangeArrowheads="1"/>
              </p:cNvSpPr>
              <p:nvPr/>
            </p:nvSpPr>
            <p:spPr bwMode="auto">
              <a:xfrm>
                <a:off x="4585" y="1892"/>
                <a:ext cx="258" cy="379"/>
              </a:xfrm>
              <a:prstGeom prst="ellipse">
                <a:avLst/>
              </a:prstGeom>
              <a:pattFill prst="wdUpDiag">
                <a:fgClr>
                  <a:srgbClr val="FF3300"/>
                </a:fgClr>
                <a:bgClr>
                  <a:sysClr val="window" lastClr="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76" name="Oval 54">
                <a:extLst>
                  <a:ext uri="{FF2B5EF4-FFF2-40B4-BE49-F238E27FC236}">
                    <a16:creationId xmlns:a16="http://schemas.microsoft.com/office/drawing/2014/main" id="{BC44E770-2682-A655-5843-5B25AB8A4BB6}"/>
                  </a:ext>
                </a:extLst>
              </p:cNvPr>
              <p:cNvSpPr>
                <a:spLocks noChangeArrowheads="1"/>
              </p:cNvSpPr>
              <p:nvPr/>
            </p:nvSpPr>
            <p:spPr bwMode="auto">
              <a:xfrm>
                <a:off x="4607" y="1924"/>
                <a:ext cx="215" cy="327"/>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77" name="Oval 55">
                <a:extLst>
                  <a:ext uri="{FF2B5EF4-FFF2-40B4-BE49-F238E27FC236}">
                    <a16:creationId xmlns:a16="http://schemas.microsoft.com/office/drawing/2014/main" id="{180D6736-9197-1624-8F31-BE0032C78824}"/>
                  </a:ext>
                </a:extLst>
              </p:cNvPr>
              <p:cNvSpPr>
                <a:spLocks noChangeArrowheads="1"/>
              </p:cNvSpPr>
              <p:nvPr/>
            </p:nvSpPr>
            <p:spPr bwMode="auto">
              <a:xfrm>
                <a:off x="4359" y="1924"/>
                <a:ext cx="205" cy="327"/>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78" name="AutoShape 56">
                <a:extLst>
                  <a:ext uri="{FF2B5EF4-FFF2-40B4-BE49-F238E27FC236}">
                    <a16:creationId xmlns:a16="http://schemas.microsoft.com/office/drawing/2014/main" id="{9DB32796-3314-0B55-C336-EBAD565FD74F}"/>
                  </a:ext>
                </a:extLst>
              </p:cNvPr>
              <p:cNvSpPr>
                <a:spLocks noChangeArrowheads="1"/>
              </p:cNvSpPr>
              <p:nvPr/>
            </p:nvSpPr>
            <p:spPr bwMode="auto">
              <a:xfrm>
                <a:off x="4392" y="1716"/>
                <a:ext cx="387" cy="326"/>
              </a:xfrm>
              <a:prstGeom prst="roundRect">
                <a:avLst>
                  <a:gd name="adj" fmla="val 48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79" name="Oval 57" descr="Diagonales larges vers le bas">
                <a:extLst>
                  <a:ext uri="{FF2B5EF4-FFF2-40B4-BE49-F238E27FC236}">
                    <a16:creationId xmlns:a16="http://schemas.microsoft.com/office/drawing/2014/main" id="{1AE20A0C-E4E7-7A01-69FF-3FBEE0563297}"/>
                  </a:ext>
                </a:extLst>
              </p:cNvPr>
              <p:cNvSpPr>
                <a:spLocks noChangeArrowheads="1"/>
              </p:cNvSpPr>
              <p:nvPr/>
            </p:nvSpPr>
            <p:spPr bwMode="auto">
              <a:xfrm>
                <a:off x="4370" y="1508"/>
                <a:ext cx="452" cy="118"/>
              </a:xfrm>
              <a:prstGeom prst="ellipse">
                <a:avLst/>
              </a:prstGeom>
              <a:pattFill prst="wdDnDiag">
                <a:fgClr>
                  <a:srgbClr val="FF3300"/>
                </a:fgClr>
                <a:bgClr>
                  <a:sysClr val="window" lastClr="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80" name="Oval 58">
                <a:extLst>
                  <a:ext uri="{FF2B5EF4-FFF2-40B4-BE49-F238E27FC236}">
                    <a16:creationId xmlns:a16="http://schemas.microsoft.com/office/drawing/2014/main" id="{B8A17056-F518-413F-6CC9-AA0D471BAA7A}"/>
                  </a:ext>
                </a:extLst>
              </p:cNvPr>
              <p:cNvSpPr>
                <a:spLocks noChangeArrowheads="1"/>
              </p:cNvSpPr>
              <p:nvPr/>
            </p:nvSpPr>
            <p:spPr bwMode="auto">
              <a:xfrm>
                <a:off x="4392" y="1521"/>
                <a:ext cx="408" cy="11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81" name="AutoShape 59">
                <a:extLst>
                  <a:ext uri="{FF2B5EF4-FFF2-40B4-BE49-F238E27FC236}">
                    <a16:creationId xmlns:a16="http://schemas.microsoft.com/office/drawing/2014/main" id="{E78B0246-022C-A8E3-DFFE-A09745ED4B9D}"/>
                  </a:ext>
                </a:extLst>
              </p:cNvPr>
              <p:cNvSpPr>
                <a:spLocks noChangeArrowheads="1"/>
              </p:cNvSpPr>
              <p:nvPr/>
            </p:nvSpPr>
            <p:spPr bwMode="auto">
              <a:xfrm rot="1500000">
                <a:off x="4414" y="1954"/>
                <a:ext cx="63" cy="288"/>
              </a:xfrm>
              <a:prstGeom prst="downArrow">
                <a:avLst>
                  <a:gd name="adj1" fmla="val 50000"/>
                  <a:gd name="adj2" fmla="val 225862"/>
                </a:avLst>
              </a:prstGeom>
              <a:solidFill>
                <a:sysClr val="window" lastClr="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82" name="AutoShape 60">
                <a:extLst>
                  <a:ext uri="{FF2B5EF4-FFF2-40B4-BE49-F238E27FC236}">
                    <a16:creationId xmlns:a16="http://schemas.microsoft.com/office/drawing/2014/main" id="{2103BD74-9BE6-25EF-3459-1AEFA0FF121D}"/>
                  </a:ext>
                </a:extLst>
              </p:cNvPr>
              <p:cNvSpPr>
                <a:spLocks noChangeArrowheads="1"/>
              </p:cNvSpPr>
              <p:nvPr/>
            </p:nvSpPr>
            <p:spPr bwMode="auto">
              <a:xfrm rot="20100000" flipH="1">
                <a:off x="4706" y="1943"/>
                <a:ext cx="55" cy="291"/>
              </a:xfrm>
              <a:prstGeom prst="downArrow">
                <a:avLst>
                  <a:gd name="adj1" fmla="val 50000"/>
                  <a:gd name="adj2" fmla="val 261410"/>
                </a:avLst>
              </a:prstGeom>
              <a:solidFill>
                <a:sysClr val="window" lastClr="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sp>
          <p:nvSpPr>
            <p:cNvPr id="133" name="Oval 64">
              <a:extLst>
                <a:ext uri="{FF2B5EF4-FFF2-40B4-BE49-F238E27FC236}">
                  <a16:creationId xmlns:a16="http://schemas.microsoft.com/office/drawing/2014/main" id="{24E3C4BB-91DC-4065-93DF-5B6E9C28936E}"/>
                </a:ext>
              </a:extLst>
            </p:cNvPr>
            <p:cNvSpPr>
              <a:spLocks noChangeArrowheads="1"/>
            </p:cNvSpPr>
            <p:nvPr/>
          </p:nvSpPr>
          <p:spPr bwMode="auto">
            <a:xfrm>
              <a:off x="6734199" y="3496866"/>
              <a:ext cx="548909" cy="1143000"/>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34" name="Oval 65" descr="Diagonales larges vers le haut">
              <a:extLst>
                <a:ext uri="{FF2B5EF4-FFF2-40B4-BE49-F238E27FC236}">
                  <a16:creationId xmlns:a16="http://schemas.microsoft.com/office/drawing/2014/main" id="{866909CB-A582-CAD2-A0C3-C63C3F54F592}"/>
                </a:ext>
              </a:extLst>
            </p:cNvPr>
            <p:cNvSpPr>
              <a:spLocks noChangeArrowheads="1"/>
            </p:cNvSpPr>
            <p:nvPr/>
          </p:nvSpPr>
          <p:spPr bwMode="auto">
            <a:xfrm>
              <a:off x="6779433" y="3543319"/>
              <a:ext cx="302436" cy="1051322"/>
            </a:xfrm>
            <a:prstGeom prst="ellipse">
              <a:avLst/>
            </a:prstGeom>
            <a:pattFill prst="wdUpDiag">
              <a:fgClr>
                <a:srgbClr val="CC3300"/>
              </a:fgClr>
              <a:bgClr>
                <a:sysClr val="window" lastClr="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35" name="Oval 66">
              <a:extLst>
                <a:ext uri="{FF2B5EF4-FFF2-40B4-BE49-F238E27FC236}">
                  <a16:creationId xmlns:a16="http://schemas.microsoft.com/office/drawing/2014/main" id="{63805DA3-D330-176E-C67E-677CAFED9669}"/>
                </a:ext>
              </a:extLst>
            </p:cNvPr>
            <p:cNvSpPr>
              <a:spLocks noChangeArrowheads="1"/>
            </p:cNvSpPr>
            <p:nvPr/>
          </p:nvSpPr>
          <p:spPr bwMode="auto">
            <a:xfrm>
              <a:off x="6688952" y="3609993"/>
              <a:ext cx="320297" cy="959644"/>
            </a:xfrm>
            <a:prstGeom prst="ellipse">
              <a:avLst/>
            </a:prstGeom>
            <a:gradFill rotWithShape="0">
              <a:gsLst>
                <a:gs pos="0">
                  <a:srgbClr val="66CCFF"/>
                </a:gs>
                <a:gs pos="100000">
                  <a:srgbClr val="5CB7E5"/>
                </a:gs>
              </a:gsLst>
              <a:path path="rect">
                <a:fillToRect t="100000" r="10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36" name="Oval 71">
              <a:extLst>
                <a:ext uri="{FF2B5EF4-FFF2-40B4-BE49-F238E27FC236}">
                  <a16:creationId xmlns:a16="http://schemas.microsoft.com/office/drawing/2014/main" id="{BD9F72A8-3B3E-9E05-D8BE-02A2E3268702}"/>
                </a:ext>
              </a:extLst>
            </p:cNvPr>
            <p:cNvSpPr>
              <a:spLocks noChangeArrowheads="1"/>
            </p:cNvSpPr>
            <p:nvPr/>
          </p:nvSpPr>
          <p:spPr bwMode="auto">
            <a:xfrm>
              <a:off x="5956677" y="3496866"/>
              <a:ext cx="548909" cy="1143000"/>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37" name="Oval 72" descr="Diagonales larges vers le haut">
              <a:extLst>
                <a:ext uri="{FF2B5EF4-FFF2-40B4-BE49-F238E27FC236}">
                  <a16:creationId xmlns:a16="http://schemas.microsoft.com/office/drawing/2014/main" id="{AF9CC8A0-E6E0-4D07-D571-2622417E3ABC}"/>
                </a:ext>
              </a:extLst>
            </p:cNvPr>
            <p:cNvSpPr>
              <a:spLocks noChangeArrowheads="1"/>
            </p:cNvSpPr>
            <p:nvPr/>
          </p:nvSpPr>
          <p:spPr bwMode="auto">
            <a:xfrm>
              <a:off x="6157892" y="3543319"/>
              <a:ext cx="302436" cy="1051322"/>
            </a:xfrm>
            <a:prstGeom prst="ellipse">
              <a:avLst/>
            </a:prstGeom>
            <a:pattFill prst="wdUpDiag">
              <a:fgClr>
                <a:srgbClr val="CC3300"/>
              </a:fgClr>
              <a:bgClr>
                <a:sysClr val="window" lastClr="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38" name="Oval 73">
              <a:extLst>
                <a:ext uri="{FF2B5EF4-FFF2-40B4-BE49-F238E27FC236}">
                  <a16:creationId xmlns:a16="http://schemas.microsoft.com/office/drawing/2014/main" id="{0A1469F4-27E4-1435-6798-58CD5E8DAF01}"/>
                </a:ext>
              </a:extLst>
            </p:cNvPr>
            <p:cNvSpPr>
              <a:spLocks noChangeArrowheads="1"/>
            </p:cNvSpPr>
            <p:nvPr/>
          </p:nvSpPr>
          <p:spPr bwMode="auto">
            <a:xfrm>
              <a:off x="6231715" y="3609993"/>
              <a:ext cx="319106" cy="959644"/>
            </a:xfrm>
            <a:prstGeom prst="ellipse">
              <a:avLst/>
            </a:prstGeom>
            <a:gradFill rotWithShape="0">
              <a:gsLst>
                <a:gs pos="0">
                  <a:srgbClr val="66CCFF"/>
                </a:gs>
                <a:gs pos="100000">
                  <a:srgbClr val="5CB7E5"/>
                </a:gs>
              </a:gsLst>
              <a:path path="rect">
                <a:fillToRect t="100000" r="10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nvGrpSpPr>
            <p:cNvPr id="139" name="Groupe 138">
              <a:extLst>
                <a:ext uri="{FF2B5EF4-FFF2-40B4-BE49-F238E27FC236}">
                  <a16:creationId xmlns:a16="http://schemas.microsoft.com/office/drawing/2014/main" id="{DC204BC2-BE84-532C-53FD-9EB3D024E0FC}"/>
                </a:ext>
              </a:extLst>
            </p:cNvPr>
            <p:cNvGrpSpPr/>
            <p:nvPr/>
          </p:nvGrpSpPr>
          <p:grpSpPr>
            <a:xfrm>
              <a:off x="5904194" y="2834879"/>
              <a:ext cx="576819" cy="2760258"/>
              <a:chOff x="1093193" y="2645034"/>
              <a:chExt cx="769092" cy="3680344"/>
            </a:xfrm>
          </p:grpSpPr>
          <p:sp>
            <p:nvSpPr>
              <p:cNvPr id="142" name="Rectangle 19" descr="Diagonales larges vers le haut">
                <a:extLst>
                  <a:ext uri="{FF2B5EF4-FFF2-40B4-BE49-F238E27FC236}">
                    <a16:creationId xmlns:a16="http://schemas.microsoft.com/office/drawing/2014/main" id="{BB4C3CD7-4A79-C589-EA5F-669DCA4CF196}"/>
                  </a:ext>
                </a:extLst>
              </p:cNvPr>
              <p:cNvSpPr>
                <a:spLocks noChangeArrowheads="1"/>
              </p:cNvSpPr>
              <p:nvPr/>
            </p:nvSpPr>
            <p:spPr bwMode="auto">
              <a:xfrm rot="5400000">
                <a:off x="1451831" y="2665764"/>
                <a:ext cx="360100" cy="400189"/>
              </a:xfrm>
              <a:prstGeom prst="rect">
                <a:avLst/>
              </a:prstGeom>
              <a:pattFill prst="wdUpDiag">
                <a:fgClr>
                  <a:srgbClr val="FF3300"/>
                </a:fgClr>
                <a:bgClr>
                  <a:sysClr val="window" lastClr="FFFFFF"/>
                </a:bgClr>
              </a:pattFill>
              <a:ln w="12699">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nvGrpSpPr>
              <p:cNvPr id="143" name="Groupe 142">
                <a:extLst>
                  <a:ext uri="{FF2B5EF4-FFF2-40B4-BE49-F238E27FC236}">
                    <a16:creationId xmlns:a16="http://schemas.microsoft.com/office/drawing/2014/main" id="{50251373-99B9-8005-241F-68E73883DE36}"/>
                  </a:ext>
                </a:extLst>
              </p:cNvPr>
              <p:cNvGrpSpPr/>
              <p:nvPr/>
            </p:nvGrpSpPr>
            <p:grpSpPr>
              <a:xfrm>
                <a:off x="1093193" y="2645034"/>
                <a:ext cx="406003" cy="3680344"/>
                <a:chOff x="1730375" y="2447925"/>
                <a:chExt cx="814388" cy="4061619"/>
              </a:xfrm>
            </p:grpSpPr>
            <p:sp>
              <p:nvSpPr>
                <p:cNvPr id="148" name="Rectangle 4" descr="Diagonales larges vers le haut">
                  <a:extLst>
                    <a:ext uri="{FF2B5EF4-FFF2-40B4-BE49-F238E27FC236}">
                      <a16:creationId xmlns:a16="http://schemas.microsoft.com/office/drawing/2014/main" id="{32D0E7B5-A89C-1215-D3CE-FF722D1BDA08}"/>
                    </a:ext>
                  </a:extLst>
                </p:cNvPr>
                <p:cNvSpPr>
                  <a:spLocks noChangeArrowheads="1"/>
                </p:cNvSpPr>
                <p:nvPr/>
              </p:nvSpPr>
              <p:spPr bwMode="auto">
                <a:xfrm>
                  <a:off x="1787525" y="4779963"/>
                  <a:ext cx="722313" cy="1609725"/>
                </a:xfrm>
                <a:prstGeom prst="rect">
                  <a:avLst/>
                </a:prstGeom>
                <a:pattFill prst="wdUpDiag">
                  <a:fgClr>
                    <a:srgbClr val="FF3300"/>
                  </a:fgClr>
                  <a:bgClr>
                    <a:sysClr val="window" lastClr="FFFFFF"/>
                  </a:bgClr>
                </a:pattFill>
                <a:ln w="12699">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49" name="Rectangle 5">
                  <a:extLst>
                    <a:ext uri="{FF2B5EF4-FFF2-40B4-BE49-F238E27FC236}">
                      <a16:creationId xmlns:a16="http://schemas.microsoft.com/office/drawing/2014/main" id="{A82971A7-5A2C-8FB4-3A20-C1E1CA82057E}"/>
                    </a:ext>
                  </a:extLst>
                </p:cNvPr>
                <p:cNvSpPr>
                  <a:spLocks noChangeArrowheads="1"/>
                </p:cNvSpPr>
                <p:nvPr/>
              </p:nvSpPr>
              <p:spPr bwMode="auto">
                <a:xfrm>
                  <a:off x="1838325" y="4779963"/>
                  <a:ext cx="620713" cy="1609725"/>
                </a:xfrm>
                <a:prstGeom prst="rect">
                  <a:avLst/>
                </a:prstGeom>
                <a:gradFill rotWithShape="0">
                  <a:gsLst>
                    <a:gs pos="0">
                      <a:srgbClr val="478EB2"/>
                    </a:gs>
                    <a:gs pos="100000">
                      <a:srgbClr val="66CCFF"/>
                    </a:gs>
                  </a:gsLst>
                  <a:lin ang="0" scaled="1"/>
                </a:gradFill>
                <a:ln w="12699">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50" name="AutoShape 6">
                  <a:extLst>
                    <a:ext uri="{FF2B5EF4-FFF2-40B4-BE49-F238E27FC236}">
                      <a16:creationId xmlns:a16="http://schemas.microsoft.com/office/drawing/2014/main" id="{B2D64483-9739-0114-3353-ABCC739772DB}"/>
                    </a:ext>
                  </a:extLst>
                </p:cNvPr>
                <p:cNvSpPr>
                  <a:spLocks noChangeArrowheads="1"/>
                </p:cNvSpPr>
                <p:nvPr/>
              </p:nvSpPr>
              <p:spPr bwMode="auto">
                <a:xfrm rot="5400000" flipV="1">
                  <a:off x="1766888" y="5335588"/>
                  <a:ext cx="476250" cy="273050"/>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Calibri"/>
                    <a:ea typeface="+mn-ea"/>
                    <a:cs typeface="Calibri" panose="020F0502020204030204" pitchFamily="34" charset="0"/>
                  </a:endParaRPr>
                </a:p>
              </p:txBody>
            </p:sp>
            <p:sp>
              <p:nvSpPr>
                <p:cNvPr id="151" name="AutoShape 7">
                  <a:extLst>
                    <a:ext uri="{FF2B5EF4-FFF2-40B4-BE49-F238E27FC236}">
                      <a16:creationId xmlns:a16="http://schemas.microsoft.com/office/drawing/2014/main" id="{2F9C1DC1-9228-8F58-6D3E-4622856BA7D6}"/>
                    </a:ext>
                  </a:extLst>
                </p:cNvPr>
                <p:cNvSpPr>
                  <a:spLocks noChangeArrowheads="1"/>
                </p:cNvSpPr>
                <p:nvPr/>
              </p:nvSpPr>
              <p:spPr bwMode="auto">
                <a:xfrm rot="-5400000" flipH="1" flipV="1">
                  <a:off x="2055813" y="5335588"/>
                  <a:ext cx="476250" cy="273050"/>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Calibri"/>
                    <a:ea typeface="+mn-ea"/>
                    <a:cs typeface="Calibri" panose="020F0502020204030204" pitchFamily="34" charset="0"/>
                  </a:endParaRPr>
                </a:p>
              </p:txBody>
            </p:sp>
            <p:sp>
              <p:nvSpPr>
                <p:cNvPr id="152" name="Oval 8" descr="Diagonales larges vers le haut">
                  <a:extLst>
                    <a:ext uri="{FF2B5EF4-FFF2-40B4-BE49-F238E27FC236}">
                      <a16:creationId xmlns:a16="http://schemas.microsoft.com/office/drawing/2014/main" id="{597763C2-9B74-9437-73C5-562FD8D06AD8}"/>
                    </a:ext>
                  </a:extLst>
                </p:cNvPr>
                <p:cNvSpPr>
                  <a:spLocks noChangeArrowheads="1"/>
                </p:cNvSpPr>
                <p:nvPr/>
              </p:nvSpPr>
              <p:spPr bwMode="auto">
                <a:xfrm>
                  <a:off x="1736725" y="5222875"/>
                  <a:ext cx="277813" cy="482600"/>
                </a:xfrm>
                <a:prstGeom prst="ellipse">
                  <a:avLst/>
                </a:prstGeom>
                <a:pattFill prst="wdUpDiag">
                  <a:fgClr>
                    <a:srgbClr val="FF3300"/>
                  </a:fgClr>
                  <a:bgClr>
                    <a:sysClr val="window" lastClr="FFFFFF"/>
                  </a:bgClr>
                </a:patt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53" name="Oval 9" descr="Diagonales larges vers le haut">
                  <a:extLst>
                    <a:ext uri="{FF2B5EF4-FFF2-40B4-BE49-F238E27FC236}">
                      <a16:creationId xmlns:a16="http://schemas.microsoft.com/office/drawing/2014/main" id="{36BCE6F5-918B-053D-681A-591F21BBA69C}"/>
                    </a:ext>
                  </a:extLst>
                </p:cNvPr>
                <p:cNvSpPr>
                  <a:spLocks noChangeArrowheads="1"/>
                </p:cNvSpPr>
                <p:nvPr/>
              </p:nvSpPr>
              <p:spPr bwMode="auto">
                <a:xfrm>
                  <a:off x="2317750" y="5214938"/>
                  <a:ext cx="227013" cy="482600"/>
                </a:xfrm>
                <a:prstGeom prst="ellipse">
                  <a:avLst/>
                </a:prstGeom>
                <a:pattFill prst="wdUpDiag">
                  <a:fgClr>
                    <a:srgbClr val="FF3300"/>
                  </a:fgClr>
                  <a:bgClr>
                    <a:sysClr val="window" lastClr="FFFFFF"/>
                  </a:bgClr>
                </a:patt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54" name="Oval 10">
                  <a:extLst>
                    <a:ext uri="{FF2B5EF4-FFF2-40B4-BE49-F238E27FC236}">
                      <a16:creationId xmlns:a16="http://schemas.microsoft.com/office/drawing/2014/main" id="{3CF3569E-367A-E6AD-782F-B07A2E54A021}"/>
                    </a:ext>
                  </a:extLst>
                </p:cNvPr>
                <p:cNvSpPr>
                  <a:spLocks noChangeArrowheads="1"/>
                </p:cNvSpPr>
                <p:nvPr/>
              </p:nvSpPr>
              <p:spPr bwMode="auto">
                <a:xfrm>
                  <a:off x="2407917" y="5251450"/>
                  <a:ext cx="108271" cy="42703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55" name="Oval 11">
                  <a:extLst>
                    <a:ext uri="{FF2B5EF4-FFF2-40B4-BE49-F238E27FC236}">
                      <a16:creationId xmlns:a16="http://schemas.microsoft.com/office/drawing/2014/main" id="{13020ACB-00F3-F615-2881-019D83EA1DBE}"/>
                    </a:ext>
                  </a:extLst>
                </p:cNvPr>
                <p:cNvSpPr>
                  <a:spLocks noChangeArrowheads="1"/>
                </p:cNvSpPr>
                <p:nvPr/>
              </p:nvSpPr>
              <p:spPr bwMode="auto">
                <a:xfrm>
                  <a:off x="1781176" y="5251450"/>
                  <a:ext cx="99092" cy="42703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56" name="AutoShape 12">
                  <a:extLst>
                    <a:ext uri="{FF2B5EF4-FFF2-40B4-BE49-F238E27FC236}">
                      <a16:creationId xmlns:a16="http://schemas.microsoft.com/office/drawing/2014/main" id="{11654538-E0A9-2155-1AE9-F1BFF3285007}"/>
                    </a:ext>
                  </a:extLst>
                </p:cNvPr>
                <p:cNvSpPr>
                  <a:spLocks noChangeArrowheads="1"/>
                </p:cNvSpPr>
                <p:nvPr/>
              </p:nvSpPr>
              <p:spPr bwMode="auto">
                <a:xfrm>
                  <a:off x="1831975" y="5030788"/>
                  <a:ext cx="633413" cy="254000"/>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57" name="Rectangle 19" descr="Diagonales larges vers le haut">
                  <a:extLst>
                    <a:ext uri="{FF2B5EF4-FFF2-40B4-BE49-F238E27FC236}">
                      <a16:creationId xmlns:a16="http://schemas.microsoft.com/office/drawing/2014/main" id="{96242D4C-2381-1982-C222-3ABC4C157FAB}"/>
                    </a:ext>
                  </a:extLst>
                </p:cNvPr>
                <p:cNvSpPr>
                  <a:spLocks noChangeArrowheads="1"/>
                </p:cNvSpPr>
                <p:nvPr/>
              </p:nvSpPr>
              <p:spPr bwMode="auto">
                <a:xfrm>
                  <a:off x="1781175" y="2540000"/>
                  <a:ext cx="722313" cy="2235200"/>
                </a:xfrm>
                <a:prstGeom prst="rect">
                  <a:avLst/>
                </a:prstGeom>
                <a:pattFill prst="wdUpDiag">
                  <a:fgClr>
                    <a:srgbClr val="FF3300"/>
                  </a:fgClr>
                  <a:bgClr>
                    <a:sysClr val="window" lastClr="FFFFFF"/>
                  </a:bgClr>
                </a:pattFill>
                <a:ln w="12699">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58" name="Rectangle 20">
                  <a:extLst>
                    <a:ext uri="{FF2B5EF4-FFF2-40B4-BE49-F238E27FC236}">
                      <a16:creationId xmlns:a16="http://schemas.microsoft.com/office/drawing/2014/main" id="{AE01CCB3-DD28-B897-4435-1FCF5BF1B763}"/>
                    </a:ext>
                  </a:extLst>
                </p:cNvPr>
                <p:cNvSpPr>
                  <a:spLocks noChangeArrowheads="1"/>
                </p:cNvSpPr>
                <p:nvPr/>
              </p:nvSpPr>
              <p:spPr bwMode="auto">
                <a:xfrm>
                  <a:off x="1825625" y="2533650"/>
                  <a:ext cx="633413" cy="2447950"/>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59" name="AutoShape 21">
                  <a:extLst>
                    <a:ext uri="{FF2B5EF4-FFF2-40B4-BE49-F238E27FC236}">
                      <a16:creationId xmlns:a16="http://schemas.microsoft.com/office/drawing/2014/main" id="{49CE8F3F-E57F-6225-5E2D-314767CA4E09}"/>
                    </a:ext>
                  </a:extLst>
                </p:cNvPr>
                <p:cNvSpPr>
                  <a:spLocks noChangeArrowheads="1"/>
                </p:cNvSpPr>
                <p:nvPr/>
              </p:nvSpPr>
              <p:spPr bwMode="auto">
                <a:xfrm rot="5400000" flipV="1">
                  <a:off x="1757362" y="3097213"/>
                  <a:ext cx="479425" cy="273050"/>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Calibri"/>
                    <a:ea typeface="+mn-ea"/>
                    <a:cs typeface="Calibri" panose="020F0502020204030204" pitchFamily="34" charset="0"/>
                  </a:endParaRPr>
                </a:p>
              </p:txBody>
            </p:sp>
            <p:sp>
              <p:nvSpPr>
                <p:cNvPr id="160" name="AutoShape 22">
                  <a:extLst>
                    <a:ext uri="{FF2B5EF4-FFF2-40B4-BE49-F238E27FC236}">
                      <a16:creationId xmlns:a16="http://schemas.microsoft.com/office/drawing/2014/main" id="{AD76AF74-5877-7391-4198-C5F42D7B1A25}"/>
                    </a:ext>
                  </a:extLst>
                </p:cNvPr>
                <p:cNvSpPr>
                  <a:spLocks noChangeArrowheads="1"/>
                </p:cNvSpPr>
                <p:nvPr/>
              </p:nvSpPr>
              <p:spPr bwMode="auto">
                <a:xfrm rot="-5400000" flipH="1" flipV="1">
                  <a:off x="2047875" y="3097213"/>
                  <a:ext cx="479425" cy="273050"/>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Calibri"/>
                    <a:ea typeface="+mn-ea"/>
                    <a:cs typeface="Calibri" panose="020F0502020204030204" pitchFamily="34" charset="0"/>
                  </a:endParaRPr>
                </a:p>
              </p:txBody>
            </p:sp>
            <p:sp>
              <p:nvSpPr>
                <p:cNvPr id="161" name="Oval 23" descr="Diagonales larges vers le haut">
                  <a:extLst>
                    <a:ext uri="{FF2B5EF4-FFF2-40B4-BE49-F238E27FC236}">
                      <a16:creationId xmlns:a16="http://schemas.microsoft.com/office/drawing/2014/main" id="{BB31C6E8-60FB-CCD8-B565-E2B35506566D}"/>
                    </a:ext>
                  </a:extLst>
                </p:cNvPr>
                <p:cNvSpPr>
                  <a:spLocks noChangeArrowheads="1"/>
                </p:cNvSpPr>
                <p:nvPr/>
              </p:nvSpPr>
              <p:spPr bwMode="auto">
                <a:xfrm>
                  <a:off x="1730375" y="2984500"/>
                  <a:ext cx="277813" cy="482600"/>
                </a:xfrm>
                <a:prstGeom prst="ellipse">
                  <a:avLst/>
                </a:prstGeom>
                <a:pattFill prst="wdUpDiag">
                  <a:fgClr>
                    <a:srgbClr val="FF3300"/>
                  </a:fgClr>
                  <a:bgClr>
                    <a:sysClr val="window" lastClr="FFFFFF"/>
                  </a:bgClr>
                </a:patt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62" name="Oval 24" descr="Diagonales larges vers le haut">
                  <a:extLst>
                    <a:ext uri="{FF2B5EF4-FFF2-40B4-BE49-F238E27FC236}">
                      <a16:creationId xmlns:a16="http://schemas.microsoft.com/office/drawing/2014/main" id="{7D5F50A1-7542-15E9-9F66-21BB86AEDBDB}"/>
                    </a:ext>
                  </a:extLst>
                </p:cNvPr>
                <p:cNvSpPr>
                  <a:spLocks noChangeArrowheads="1"/>
                </p:cNvSpPr>
                <p:nvPr/>
              </p:nvSpPr>
              <p:spPr bwMode="auto">
                <a:xfrm>
                  <a:off x="2311400" y="2974975"/>
                  <a:ext cx="227013" cy="482600"/>
                </a:xfrm>
                <a:prstGeom prst="ellipse">
                  <a:avLst/>
                </a:prstGeom>
                <a:pattFill prst="wdUpDiag">
                  <a:fgClr>
                    <a:srgbClr val="FF3300"/>
                  </a:fgClr>
                  <a:bgClr>
                    <a:sysClr val="window" lastClr="FFFFFF"/>
                  </a:bgClr>
                </a:patt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63" name="Oval 25">
                  <a:extLst>
                    <a:ext uri="{FF2B5EF4-FFF2-40B4-BE49-F238E27FC236}">
                      <a16:creationId xmlns:a16="http://schemas.microsoft.com/office/drawing/2014/main" id="{9167A1D1-6AA8-2DB5-253A-59F2F11F556A}"/>
                    </a:ext>
                  </a:extLst>
                </p:cNvPr>
                <p:cNvSpPr>
                  <a:spLocks noChangeArrowheads="1"/>
                </p:cNvSpPr>
                <p:nvPr/>
              </p:nvSpPr>
              <p:spPr bwMode="auto">
                <a:xfrm>
                  <a:off x="2418129" y="3011488"/>
                  <a:ext cx="91706" cy="425450"/>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64" name="Oval 26">
                  <a:extLst>
                    <a:ext uri="{FF2B5EF4-FFF2-40B4-BE49-F238E27FC236}">
                      <a16:creationId xmlns:a16="http://schemas.microsoft.com/office/drawing/2014/main" id="{7F493E03-6D25-622D-1128-F4EE58921369}"/>
                    </a:ext>
                  </a:extLst>
                </p:cNvPr>
                <p:cNvSpPr>
                  <a:spLocks noChangeArrowheads="1"/>
                </p:cNvSpPr>
                <p:nvPr/>
              </p:nvSpPr>
              <p:spPr bwMode="auto">
                <a:xfrm>
                  <a:off x="1774825" y="3011488"/>
                  <a:ext cx="91706" cy="425450"/>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65" name="AutoShape 27">
                  <a:extLst>
                    <a:ext uri="{FF2B5EF4-FFF2-40B4-BE49-F238E27FC236}">
                      <a16:creationId xmlns:a16="http://schemas.microsoft.com/office/drawing/2014/main" id="{BA6D8799-30DC-B665-DC60-566A97E2AC83}"/>
                    </a:ext>
                  </a:extLst>
                </p:cNvPr>
                <p:cNvSpPr>
                  <a:spLocks noChangeArrowheads="1"/>
                </p:cNvSpPr>
                <p:nvPr/>
              </p:nvSpPr>
              <p:spPr bwMode="auto">
                <a:xfrm>
                  <a:off x="1825625" y="2789238"/>
                  <a:ext cx="633413" cy="257175"/>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66" name="Oval 28" descr="Diagonales larges vers le bas">
                  <a:extLst>
                    <a:ext uri="{FF2B5EF4-FFF2-40B4-BE49-F238E27FC236}">
                      <a16:creationId xmlns:a16="http://schemas.microsoft.com/office/drawing/2014/main" id="{42922167-6A62-A854-EB8F-2953FB580C07}"/>
                    </a:ext>
                  </a:extLst>
                </p:cNvPr>
                <p:cNvSpPr>
                  <a:spLocks noChangeArrowheads="1"/>
                </p:cNvSpPr>
                <p:nvPr/>
              </p:nvSpPr>
              <p:spPr bwMode="auto">
                <a:xfrm>
                  <a:off x="1774825" y="2447925"/>
                  <a:ext cx="717550" cy="153988"/>
                </a:xfrm>
                <a:prstGeom prst="ellipse">
                  <a:avLst/>
                </a:prstGeom>
                <a:pattFill prst="wdDnDiag">
                  <a:fgClr>
                    <a:srgbClr val="FF3300"/>
                  </a:fgClr>
                  <a:bgClr>
                    <a:sysClr val="window" lastClr="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67" name="Oval 29">
                  <a:extLst>
                    <a:ext uri="{FF2B5EF4-FFF2-40B4-BE49-F238E27FC236}">
                      <a16:creationId xmlns:a16="http://schemas.microsoft.com/office/drawing/2014/main" id="{9B93C790-E7C0-D252-6B7F-808A024B8528}"/>
                    </a:ext>
                  </a:extLst>
                </p:cNvPr>
                <p:cNvSpPr>
                  <a:spLocks noChangeArrowheads="1"/>
                </p:cNvSpPr>
                <p:nvPr/>
              </p:nvSpPr>
              <p:spPr bwMode="auto">
                <a:xfrm>
                  <a:off x="1809750" y="2482850"/>
                  <a:ext cx="649288" cy="136525"/>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68" name="AutoShape 32">
                  <a:extLst>
                    <a:ext uri="{FF2B5EF4-FFF2-40B4-BE49-F238E27FC236}">
                      <a16:creationId xmlns:a16="http://schemas.microsoft.com/office/drawing/2014/main" id="{F61AA33C-EE31-570C-004B-EB819244BA14}"/>
                    </a:ext>
                  </a:extLst>
                </p:cNvPr>
                <p:cNvSpPr>
                  <a:spLocks noChangeArrowheads="1"/>
                </p:cNvSpPr>
                <p:nvPr/>
              </p:nvSpPr>
              <p:spPr bwMode="auto">
                <a:xfrm>
                  <a:off x="2099345" y="2924944"/>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69" name="Oval 2">
                  <a:extLst>
                    <a:ext uri="{FF2B5EF4-FFF2-40B4-BE49-F238E27FC236}">
                      <a16:creationId xmlns:a16="http://schemas.microsoft.com/office/drawing/2014/main" id="{B6C29689-427C-A500-442B-37E3052B8B04}"/>
                    </a:ext>
                  </a:extLst>
                </p:cNvPr>
                <p:cNvSpPr>
                  <a:spLocks noChangeArrowheads="1"/>
                </p:cNvSpPr>
                <p:nvPr/>
              </p:nvSpPr>
              <p:spPr bwMode="auto">
                <a:xfrm>
                  <a:off x="1823984" y="6355556"/>
                  <a:ext cx="614362" cy="153988"/>
                </a:xfrm>
                <a:prstGeom prst="ellipse">
                  <a:avLst/>
                </a:prstGeom>
                <a:solidFill>
                  <a:sysClr val="windowText" lastClr="00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70" name="AutoShape 32">
                  <a:extLst>
                    <a:ext uri="{FF2B5EF4-FFF2-40B4-BE49-F238E27FC236}">
                      <a16:creationId xmlns:a16="http://schemas.microsoft.com/office/drawing/2014/main" id="{AA3C0A42-A25A-B451-D67D-92F755FE4F32}"/>
                    </a:ext>
                  </a:extLst>
                </p:cNvPr>
                <p:cNvSpPr>
                  <a:spLocks noChangeArrowheads="1"/>
                </p:cNvSpPr>
                <p:nvPr/>
              </p:nvSpPr>
              <p:spPr bwMode="auto">
                <a:xfrm>
                  <a:off x="2106945" y="4237013"/>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71" name="AutoShape 32">
                  <a:extLst>
                    <a:ext uri="{FF2B5EF4-FFF2-40B4-BE49-F238E27FC236}">
                      <a16:creationId xmlns:a16="http://schemas.microsoft.com/office/drawing/2014/main" id="{7E0843B1-ED9E-FB1F-FD20-CB01E0D43700}"/>
                    </a:ext>
                  </a:extLst>
                </p:cNvPr>
                <p:cNvSpPr>
                  <a:spLocks noChangeArrowheads="1"/>
                </p:cNvSpPr>
                <p:nvPr/>
              </p:nvSpPr>
              <p:spPr bwMode="auto">
                <a:xfrm>
                  <a:off x="2144596" y="5625282"/>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sp>
            <p:nvSpPr>
              <p:cNvPr id="144" name="Rectangle 5">
                <a:extLst>
                  <a:ext uri="{FF2B5EF4-FFF2-40B4-BE49-F238E27FC236}">
                    <a16:creationId xmlns:a16="http://schemas.microsoft.com/office/drawing/2014/main" id="{25F9E33F-DABD-4C18-DE39-3B8BB427D6EA}"/>
                  </a:ext>
                </a:extLst>
              </p:cNvPr>
              <p:cNvSpPr>
                <a:spLocks noChangeArrowheads="1"/>
              </p:cNvSpPr>
              <p:nvPr/>
            </p:nvSpPr>
            <p:spPr bwMode="auto">
              <a:xfrm>
                <a:off x="1435617" y="2741755"/>
                <a:ext cx="426668" cy="278260"/>
              </a:xfrm>
              <a:prstGeom prst="rect">
                <a:avLst/>
              </a:prstGeom>
              <a:gradFill flip="none" rotWithShape="1">
                <a:gsLst>
                  <a:gs pos="0">
                    <a:srgbClr val="4472C4">
                      <a:lumMod val="0"/>
                      <a:lumOff val="100000"/>
                    </a:srgbClr>
                  </a:gs>
                  <a:gs pos="27000">
                    <a:srgbClr val="4472C4">
                      <a:lumMod val="0"/>
                      <a:lumOff val="100000"/>
                    </a:srgbClr>
                  </a:gs>
                  <a:gs pos="100000">
                    <a:srgbClr val="4472C4">
                      <a:lumMod val="100000"/>
                    </a:srgbClr>
                  </a:gs>
                </a:gsLst>
                <a:path path="circle">
                  <a:fillToRect l="50000" t="-80000" r="50000" b="180000"/>
                </a:path>
                <a:tileRect/>
              </a:gradFill>
              <a:ln w="12699">
                <a:noFill/>
                <a:miter lim="800000"/>
                <a:headEnd/>
                <a:tailEnd/>
              </a:ln>
              <a:effec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45" name="AutoShape 32">
                <a:extLst>
                  <a:ext uri="{FF2B5EF4-FFF2-40B4-BE49-F238E27FC236}">
                    <a16:creationId xmlns:a16="http://schemas.microsoft.com/office/drawing/2014/main" id="{E513A94F-DB31-9009-54C7-EE13CE5D4406}"/>
                  </a:ext>
                </a:extLst>
              </p:cNvPr>
              <p:cNvSpPr>
                <a:spLocks noChangeArrowheads="1"/>
              </p:cNvSpPr>
              <p:nvPr/>
            </p:nvSpPr>
            <p:spPr bwMode="auto">
              <a:xfrm rot="5400000" flipH="1">
                <a:off x="1489992" y="2701222"/>
                <a:ext cx="45719" cy="36519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46" name="Rectangle 19" descr="Diagonales larges vers le haut">
                <a:extLst>
                  <a:ext uri="{FF2B5EF4-FFF2-40B4-BE49-F238E27FC236}">
                    <a16:creationId xmlns:a16="http://schemas.microsoft.com/office/drawing/2014/main" id="{D106E979-191A-8F6B-E5F2-B08358EF02F6}"/>
                  </a:ext>
                </a:extLst>
              </p:cNvPr>
              <p:cNvSpPr>
                <a:spLocks noChangeArrowheads="1"/>
              </p:cNvSpPr>
              <p:nvPr/>
            </p:nvSpPr>
            <p:spPr bwMode="auto">
              <a:xfrm rot="5400000">
                <a:off x="1423693" y="5857167"/>
                <a:ext cx="360100" cy="400189"/>
              </a:xfrm>
              <a:prstGeom prst="rect">
                <a:avLst/>
              </a:prstGeom>
              <a:pattFill prst="wdUpDiag">
                <a:fgClr>
                  <a:srgbClr val="FF3300"/>
                </a:fgClr>
                <a:bgClr>
                  <a:sysClr val="window" lastClr="FFFFFF"/>
                </a:bgClr>
              </a:pattFill>
              <a:ln w="12699">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47" name="Rectangle 5">
                <a:extLst>
                  <a:ext uri="{FF2B5EF4-FFF2-40B4-BE49-F238E27FC236}">
                    <a16:creationId xmlns:a16="http://schemas.microsoft.com/office/drawing/2014/main" id="{FDD86384-F64B-ED12-10FC-04F1D499E858}"/>
                  </a:ext>
                </a:extLst>
              </p:cNvPr>
              <p:cNvSpPr>
                <a:spLocks noChangeArrowheads="1"/>
              </p:cNvSpPr>
              <p:nvPr/>
            </p:nvSpPr>
            <p:spPr bwMode="auto">
              <a:xfrm>
                <a:off x="1407479" y="5933158"/>
                <a:ext cx="426668" cy="278260"/>
              </a:xfrm>
              <a:prstGeom prst="rect">
                <a:avLst/>
              </a:prstGeom>
              <a:gradFill flip="none" rotWithShape="1">
                <a:gsLst>
                  <a:gs pos="0">
                    <a:srgbClr val="4472C4">
                      <a:lumMod val="0"/>
                      <a:lumOff val="100000"/>
                    </a:srgbClr>
                  </a:gs>
                  <a:gs pos="27000">
                    <a:srgbClr val="4472C4">
                      <a:lumMod val="0"/>
                      <a:lumOff val="100000"/>
                    </a:srgbClr>
                  </a:gs>
                  <a:gs pos="100000">
                    <a:srgbClr val="4472C4">
                      <a:lumMod val="100000"/>
                    </a:srgbClr>
                  </a:gs>
                </a:gsLst>
                <a:path path="circle">
                  <a:fillToRect l="50000" t="-80000" r="50000" b="180000"/>
                </a:path>
                <a:tileRect/>
              </a:gradFill>
              <a:ln w="12699">
                <a:noFill/>
                <a:miter lim="800000"/>
                <a:headEnd/>
                <a:tailEnd/>
              </a:ln>
              <a:effec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sp>
          <p:nvSpPr>
            <p:cNvPr id="140" name="Forme libre : forme 139">
              <a:extLst>
                <a:ext uri="{FF2B5EF4-FFF2-40B4-BE49-F238E27FC236}">
                  <a16:creationId xmlns:a16="http://schemas.microsoft.com/office/drawing/2014/main" id="{8249D16E-4EBF-DAC5-B205-5252028DC265}"/>
                </a:ext>
              </a:extLst>
            </p:cNvPr>
            <p:cNvSpPr/>
            <p:nvPr/>
          </p:nvSpPr>
          <p:spPr>
            <a:xfrm>
              <a:off x="6024403" y="1902887"/>
              <a:ext cx="592520" cy="3394067"/>
            </a:xfrm>
            <a:custGeom>
              <a:avLst/>
              <a:gdLst>
                <a:gd name="connsiteX0" fmla="*/ 791041 w 921560"/>
                <a:gd name="connsiteY0" fmla="*/ 0 h 4461143"/>
                <a:gd name="connsiteX1" fmla="*/ 781516 w 921560"/>
                <a:gd name="connsiteY1" fmla="*/ 1219200 h 4461143"/>
                <a:gd name="connsiteX2" fmla="*/ 48091 w 921560"/>
                <a:gd name="connsiteY2" fmla="*/ 1133475 h 4461143"/>
                <a:gd name="connsiteX3" fmla="*/ 67141 w 921560"/>
                <a:gd name="connsiteY3" fmla="*/ 2228850 h 4461143"/>
                <a:gd name="connsiteX4" fmla="*/ 38566 w 921560"/>
                <a:gd name="connsiteY4" fmla="*/ 4257675 h 4461143"/>
                <a:gd name="connsiteX5" fmla="*/ 524341 w 921560"/>
                <a:gd name="connsiteY5" fmla="*/ 4381500 h 4461143"/>
                <a:gd name="connsiteX6" fmla="*/ 876766 w 921560"/>
                <a:gd name="connsiteY6" fmla="*/ 4181475 h 4461143"/>
                <a:gd name="connsiteX7" fmla="*/ 905341 w 921560"/>
                <a:gd name="connsiteY7" fmla="*/ 2695575 h 4461143"/>
                <a:gd name="connsiteX0" fmla="*/ 824206 w 954725"/>
                <a:gd name="connsiteY0" fmla="*/ 0 h 4538780"/>
                <a:gd name="connsiteX1" fmla="*/ 814681 w 954725"/>
                <a:gd name="connsiteY1" fmla="*/ 1219200 h 4538780"/>
                <a:gd name="connsiteX2" fmla="*/ 81256 w 954725"/>
                <a:gd name="connsiteY2" fmla="*/ 1133475 h 4538780"/>
                <a:gd name="connsiteX3" fmla="*/ 71731 w 954725"/>
                <a:gd name="connsiteY3" fmla="*/ 4257675 h 4538780"/>
                <a:gd name="connsiteX4" fmla="*/ 557506 w 954725"/>
                <a:gd name="connsiteY4" fmla="*/ 4381500 h 4538780"/>
                <a:gd name="connsiteX5" fmla="*/ 909931 w 954725"/>
                <a:gd name="connsiteY5" fmla="*/ 4181475 h 4538780"/>
                <a:gd name="connsiteX6" fmla="*/ 938506 w 954725"/>
                <a:gd name="connsiteY6" fmla="*/ 2695575 h 4538780"/>
                <a:gd name="connsiteX0" fmla="*/ 808121 w 938640"/>
                <a:gd name="connsiteY0" fmla="*/ 0 h 4455807"/>
                <a:gd name="connsiteX1" fmla="*/ 798596 w 938640"/>
                <a:gd name="connsiteY1" fmla="*/ 1219200 h 4455807"/>
                <a:gd name="connsiteX2" fmla="*/ 65171 w 938640"/>
                <a:gd name="connsiteY2" fmla="*/ 1133475 h 4455807"/>
                <a:gd name="connsiteX3" fmla="*/ 34961 w 938640"/>
                <a:gd name="connsiteY3" fmla="*/ 2306582 h 4455807"/>
                <a:gd name="connsiteX4" fmla="*/ 55646 w 938640"/>
                <a:gd name="connsiteY4" fmla="*/ 4257675 h 4455807"/>
                <a:gd name="connsiteX5" fmla="*/ 541421 w 938640"/>
                <a:gd name="connsiteY5" fmla="*/ 4381500 h 4455807"/>
                <a:gd name="connsiteX6" fmla="*/ 893846 w 938640"/>
                <a:gd name="connsiteY6" fmla="*/ 4181475 h 4455807"/>
                <a:gd name="connsiteX7" fmla="*/ 922421 w 938640"/>
                <a:gd name="connsiteY7" fmla="*/ 2695575 h 4455807"/>
                <a:gd name="connsiteX0" fmla="*/ 796680 w 927199"/>
                <a:gd name="connsiteY0" fmla="*/ 0 h 4455807"/>
                <a:gd name="connsiteX1" fmla="*/ 787155 w 927199"/>
                <a:gd name="connsiteY1" fmla="*/ 1219200 h 4455807"/>
                <a:gd name="connsiteX2" fmla="*/ 53730 w 927199"/>
                <a:gd name="connsiteY2" fmla="*/ 1133475 h 4455807"/>
                <a:gd name="connsiteX3" fmla="*/ 23520 w 927199"/>
                <a:gd name="connsiteY3" fmla="*/ 2306582 h 4455807"/>
                <a:gd name="connsiteX4" fmla="*/ 44205 w 927199"/>
                <a:gd name="connsiteY4" fmla="*/ 4257675 h 4455807"/>
                <a:gd name="connsiteX5" fmla="*/ 529980 w 927199"/>
                <a:gd name="connsiteY5" fmla="*/ 4381500 h 4455807"/>
                <a:gd name="connsiteX6" fmla="*/ 882405 w 927199"/>
                <a:gd name="connsiteY6" fmla="*/ 4181475 h 4455807"/>
                <a:gd name="connsiteX7" fmla="*/ 910980 w 927199"/>
                <a:gd name="connsiteY7" fmla="*/ 2695575 h 4455807"/>
                <a:gd name="connsiteX0" fmla="*/ 822350 w 952869"/>
                <a:gd name="connsiteY0" fmla="*/ 0 h 4441028"/>
                <a:gd name="connsiteX1" fmla="*/ 812825 w 952869"/>
                <a:gd name="connsiteY1" fmla="*/ 1219200 h 4441028"/>
                <a:gd name="connsiteX2" fmla="*/ 79400 w 952869"/>
                <a:gd name="connsiteY2" fmla="*/ 1133475 h 4441028"/>
                <a:gd name="connsiteX3" fmla="*/ 49190 w 952869"/>
                <a:gd name="connsiteY3" fmla="*/ 2306582 h 4441028"/>
                <a:gd name="connsiteX4" fmla="*/ 69875 w 952869"/>
                <a:gd name="connsiteY4" fmla="*/ 4257675 h 4441028"/>
                <a:gd name="connsiteX5" fmla="*/ 908075 w 952869"/>
                <a:gd name="connsiteY5" fmla="*/ 4181475 h 4441028"/>
                <a:gd name="connsiteX6" fmla="*/ 936650 w 952869"/>
                <a:gd name="connsiteY6" fmla="*/ 2695575 h 4441028"/>
                <a:gd name="connsiteX0" fmla="*/ 822350 w 952869"/>
                <a:gd name="connsiteY0" fmla="*/ 0 h 4441028"/>
                <a:gd name="connsiteX1" fmla="*/ 812825 w 952869"/>
                <a:gd name="connsiteY1" fmla="*/ 1219200 h 4441028"/>
                <a:gd name="connsiteX2" fmla="*/ 31775 w 952869"/>
                <a:gd name="connsiteY2" fmla="*/ 1400175 h 4441028"/>
                <a:gd name="connsiteX3" fmla="*/ 49190 w 952869"/>
                <a:gd name="connsiteY3" fmla="*/ 2306582 h 4441028"/>
                <a:gd name="connsiteX4" fmla="*/ 69875 w 952869"/>
                <a:gd name="connsiteY4" fmla="*/ 4257675 h 4441028"/>
                <a:gd name="connsiteX5" fmla="*/ 908075 w 952869"/>
                <a:gd name="connsiteY5" fmla="*/ 4181475 h 4441028"/>
                <a:gd name="connsiteX6" fmla="*/ 936650 w 952869"/>
                <a:gd name="connsiteY6" fmla="*/ 2695575 h 4441028"/>
                <a:gd name="connsiteX0" fmla="*/ 840585 w 971104"/>
                <a:gd name="connsiteY0" fmla="*/ 0 h 4441028"/>
                <a:gd name="connsiteX1" fmla="*/ 783435 w 971104"/>
                <a:gd name="connsiteY1" fmla="*/ 1076325 h 4441028"/>
                <a:gd name="connsiteX2" fmla="*/ 50010 w 971104"/>
                <a:gd name="connsiteY2" fmla="*/ 1400175 h 4441028"/>
                <a:gd name="connsiteX3" fmla="*/ 67425 w 971104"/>
                <a:gd name="connsiteY3" fmla="*/ 2306582 h 4441028"/>
                <a:gd name="connsiteX4" fmla="*/ 88110 w 971104"/>
                <a:gd name="connsiteY4" fmla="*/ 4257675 h 4441028"/>
                <a:gd name="connsiteX5" fmla="*/ 926310 w 971104"/>
                <a:gd name="connsiteY5" fmla="*/ 4181475 h 4441028"/>
                <a:gd name="connsiteX6" fmla="*/ 954885 w 971104"/>
                <a:gd name="connsiteY6" fmla="*/ 2695575 h 4441028"/>
                <a:gd name="connsiteX0" fmla="*/ 870511 w 1001030"/>
                <a:gd name="connsiteY0" fmla="*/ 0 h 4441028"/>
                <a:gd name="connsiteX1" fmla="*/ 813361 w 1001030"/>
                <a:gd name="connsiteY1" fmla="*/ 1076325 h 4441028"/>
                <a:gd name="connsiteX2" fmla="*/ 79936 w 1001030"/>
                <a:gd name="connsiteY2" fmla="*/ 1400175 h 4441028"/>
                <a:gd name="connsiteX3" fmla="*/ 118036 w 1001030"/>
                <a:gd name="connsiteY3" fmla="*/ 4257675 h 4441028"/>
                <a:gd name="connsiteX4" fmla="*/ 956236 w 1001030"/>
                <a:gd name="connsiteY4" fmla="*/ 4181475 h 4441028"/>
                <a:gd name="connsiteX5" fmla="*/ 984811 w 1001030"/>
                <a:gd name="connsiteY5" fmla="*/ 2695575 h 4441028"/>
                <a:gd name="connsiteX0" fmla="*/ 790575 w 921094"/>
                <a:gd name="connsiteY0" fmla="*/ 0 h 4441028"/>
                <a:gd name="connsiteX1" fmla="*/ 733425 w 921094"/>
                <a:gd name="connsiteY1" fmla="*/ 1076325 h 4441028"/>
                <a:gd name="connsiteX2" fmla="*/ 0 w 921094"/>
                <a:gd name="connsiteY2" fmla="*/ 1400175 h 4441028"/>
                <a:gd name="connsiteX3" fmla="*/ 38100 w 921094"/>
                <a:gd name="connsiteY3" fmla="*/ 4257675 h 4441028"/>
                <a:gd name="connsiteX4" fmla="*/ 876300 w 921094"/>
                <a:gd name="connsiteY4" fmla="*/ 4181475 h 4441028"/>
                <a:gd name="connsiteX5" fmla="*/ 904875 w 921094"/>
                <a:gd name="connsiteY5" fmla="*/ 2695575 h 4441028"/>
                <a:gd name="connsiteX0" fmla="*/ 790575 w 921094"/>
                <a:gd name="connsiteY0" fmla="*/ 0 h 4257675"/>
                <a:gd name="connsiteX1" fmla="*/ 733425 w 921094"/>
                <a:gd name="connsiteY1" fmla="*/ 1076325 h 4257675"/>
                <a:gd name="connsiteX2" fmla="*/ 0 w 921094"/>
                <a:gd name="connsiteY2" fmla="*/ 1400175 h 4257675"/>
                <a:gd name="connsiteX3" fmla="*/ 38100 w 921094"/>
                <a:gd name="connsiteY3" fmla="*/ 4257675 h 4257675"/>
                <a:gd name="connsiteX4" fmla="*/ 876300 w 921094"/>
                <a:gd name="connsiteY4" fmla="*/ 4181475 h 4257675"/>
                <a:gd name="connsiteX5" fmla="*/ 904875 w 921094"/>
                <a:gd name="connsiteY5" fmla="*/ 2695575 h 4257675"/>
                <a:gd name="connsiteX0" fmla="*/ 849124 w 979643"/>
                <a:gd name="connsiteY0" fmla="*/ 0 h 4542900"/>
                <a:gd name="connsiteX1" fmla="*/ 791974 w 979643"/>
                <a:gd name="connsiteY1" fmla="*/ 1076325 h 4542900"/>
                <a:gd name="connsiteX2" fmla="*/ 58549 w 979643"/>
                <a:gd name="connsiteY2" fmla="*/ 1400175 h 4542900"/>
                <a:gd name="connsiteX3" fmla="*/ 42937 w 979643"/>
                <a:gd name="connsiteY3" fmla="*/ 4542900 h 4542900"/>
                <a:gd name="connsiteX4" fmla="*/ 934849 w 979643"/>
                <a:gd name="connsiteY4" fmla="*/ 4181475 h 4542900"/>
                <a:gd name="connsiteX5" fmla="*/ 963424 w 979643"/>
                <a:gd name="connsiteY5" fmla="*/ 2695575 h 4542900"/>
                <a:gd name="connsiteX0" fmla="*/ 889440 w 1005108"/>
                <a:gd name="connsiteY0" fmla="*/ 0 h 4771211"/>
                <a:gd name="connsiteX1" fmla="*/ 832290 w 1005108"/>
                <a:gd name="connsiteY1" fmla="*/ 1076325 h 4771211"/>
                <a:gd name="connsiteX2" fmla="*/ 98865 w 1005108"/>
                <a:gd name="connsiteY2" fmla="*/ 1400175 h 4771211"/>
                <a:gd name="connsiteX3" fmla="*/ 83253 w 1005108"/>
                <a:gd name="connsiteY3" fmla="*/ 4542900 h 4771211"/>
                <a:gd name="connsiteX4" fmla="*/ 803286 w 1005108"/>
                <a:gd name="connsiteY4" fmla="*/ 4525423 h 4771211"/>
                <a:gd name="connsiteX5" fmla="*/ 1003740 w 1005108"/>
                <a:gd name="connsiteY5" fmla="*/ 2695575 h 4771211"/>
                <a:gd name="connsiteX0" fmla="*/ 895989 w 1011655"/>
                <a:gd name="connsiteY0" fmla="*/ 0 h 4682042"/>
                <a:gd name="connsiteX1" fmla="*/ 838839 w 1011655"/>
                <a:gd name="connsiteY1" fmla="*/ 1076325 h 4682042"/>
                <a:gd name="connsiteX2" fmla="*/ 105414 w 1011655"/>
                <a:gd name="connsiteY2" fmla="*/ 1400175 h 4682042"/>
                <a:gd name="connsiteX3" fmla="*/ 79059 w 1011655"/>
                <a:gd name="connsiteY3" fmla="*/ 4417065 h 4682042"/>
                <a:gd name="connsiteX4" fmla="*/ 809835 w 1011655"/>
                <a:gd name="connsiteY4" fmla="*/ 4525423 h 4682042"/>
                <a:gd name="connsiteX5" fmla="*/ 1010289 w 1011655"/>
                <a:gd name="connsiteY5" fmla="*/ 2695575 h 4682042"/>
                <a:gd name="connsiteX0" fmla="*/ 895989 w 1011656"/>
                <a:gd name="connsiteY0" fmla="*/ 0 h 4525423"/>
                <a:gd name="connsiteX1" fmla="*/ 838839 w 1011656"/>
                <a:gd name="connsiteY1" fmla="*/ 1076325 h 4525423"/>
                <a:gd name="connsiteX2" fmla="*/ 105414 w 1011656"/>
                <a:gd name="connsiteY2" fmla="*/ 1400175 h 4525423"/>
                <a:gd name="connsiteX3" fmla="*/ 79059 w 1011656"/>
                <a:gd name="connsiteY3" fmla="*/ 4417065 h 4525423"/>
                <a:gd name="connsiteX4" fmla="*/ 809835 w 1011656"/>
                <a:gd name="connsiteY4" fmla="*/ 4525423 h 4525423"/>
                <a:gd name="connsiteX5" fmla="*/ 1010289 w 1011656"/>
                <a:gd name="connsiteY5" fmla="*/ 2695575 h 4525423"/>
                <a:gd name="connsiteX0" fmla="*/ 895989 w 1011656"/>
                <a:gd name="connsiteY0" fmla="*/ 0 h 4525423"/>
                <a:gd name="connsiteX1" fmla="*/ 838839 w 1011656"/>
                <a:gd name="connsiteY1" fmla="*/ 1076325 h 4525423"/>
                <a:gd name="connsiteX2" fmla="*/ 105414 w 1011656"/>
                <a:gd name="connsiteY2" fmla="*/ 1400175 h 4525423"/>
                <a:gd name="connsiteX3" fmla="*/ 79059 w 1011656"/>
                <a:gd name="connsiteY3" fmla="*/ 4417065 h 4525423"/>
                <a:gd name="connsiteX4" fmla="*/ 809835 w 1011656"/>
                <a:gd name="connsiteY4" fmla="*/ 4525423 h 4525423"/>
                <a:gd name="connsiteX5" fmla="*/ 1010289 w 1011656"/>
                <a:gd name="connsiteY5" fmla="*/ 2695575 h 452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656" h="4525423">
                  <a:moveTo>
                    <a:pt x="895989" y="0"/>
                  </a:moveTo>
                  <a:cubicBezTo>
                    <a:pt x="953139" y="515143"/>
                    <a:pt x="970601" y="842963"/>
                    <a:pt x="838839" y="1076325"/>
                  </a:cubicBezTo>
                  <a:lnTo>
                    <a:pt x="105414" y="1400175"/>
                  </a:lnTo>
                  <a:cubicBezTo>
                    <a:pt x="-21216" y="1956965"/>
                    <a:pt x="-38344" y="3896190"/>
                    <a:pt x="79059" y="4417065"/>
                  </a:cubicBezTo>
                  <a:lnTo>
                    <a:pt x="809835" y="4525423"/>
                  </a:lnTo>
                  <a:cubicBezTo>
                    <a:pt x="873335" y="4244436"/>
                    <a:pt x="1027751" y="3298031"/>
                    <a:pt x="1010289" y="2695575"/>
                  </a:cubicBezTo>
                </a:path>
              </a:pathLst>
            </a:custGeom>
            <a:noFill/>
            <a:ln w="28575" cap="flat" cmpd="sng" algn="ctr">
              <a:solidFill>
                <a:srgbClr val="FF0000"/>
              </a:solidFill>
              <a:prstDash val="solid"/>
              <a:miter lim="800000"/>
              <a:headEnd type="none" w="med" len="med"/>
              <a:tailEnd type="triangle" w="med" len="med"/>
            </a:ln>
            <a:effectLst/>
          </p:spPr>
          <p:txBody>
            <a:bodyPr rtlCol="0" anchor="ct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FFFFFF"/>
                </a:solidFill>
                <a:effectLst/>
                <a:uLnTx/>
                <a:uFillTx/>
                <a:latin typeface="Calibri" panose="020F0502020204030204"/>
                <a:ea typeface="+mn-ea"/>
                <a:cs typeface="Calibri" panose="020F0502020204030204" pitchFamily="34" charset="0"/>
              </a:endParaRPr>
            </a:p>
          </p:txBody>
        </p:sp>
        <p:sp>
          <p:nvSpPr>
            <p:cNvPr id="141" name="Line 34">
              <a:extLst>
                <a:ext uri="{FF2B5EF4-FFF2-40B4-BE49-F238E27FC236}">
                  <a16:creationId xmlns:a16="http://schemas.microsoft.com/office/drawing/2014/main" id="{4557C911-438A-BFDE-BC10-C935AEE9D02D}"/>
                </a:ext>
              </a:extLst>
            </p:cNvPr>
            <p:cNvSpPr>
              <a:spLocks noChangeShapeType="1"/>
            </p:cNvSpPr>
            <p:nvPr/>
          </p:nvSpPr>
          <p:spPr bwMode="auto">
            <a:xfrm>
              <a:off x="5760132" y="1975503"/>
              <a:ext cx="0" cy="3887390"/>
            </a:xfrm>
            <a:prstGeom prst="line">
              <a:avLst/>
            </a:prstGeom>
            <a:noFill/>
            <a:ln w="76199">
              <a:solidFill>
                <a:sysClr val="windowText" lastClr="0000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Calibri"/>
                <a:ea typeface="+mn-ea"/>
                <a:cs typeface="Calibri" panose="020F0502020204030204" pitchFamily="34" charset="0"/>
              </a:endParaRPr>
            </a:p>
          </p:txBody>
        </p:sp>
      </p:grpSp>
      <p:pic>
        <p:nvPicPr>
          <p:cNvPr id="183" name="Picture 6" descr="Ces huit livres que Le Masque et la Plume vous conseille de lire sur le  transat cet été">
            <a:extLst>
              <a:ext uri="{FF2B5EF4-FFF2-40B4-BE49-F238E27FC236}">
                <a16:creationId xmlns:a16="http://schemas.microsoft.com/office/drawing/2014/main" id="{7C4CB4B7-51B0-E9F5-85AD-EB9271597FFC}"/>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652120" y="3698138"/>
            <a:ext cx="1152129" cy="645192"/>
          </a:xfrm>
          <a:prstGeom prst="rect">
            <a:avLst/>
          </a:prstGeom>
          <a:noFill/>
          <a:extLst>
            <a:ext uri="{909E8E84-426E-40DD-AFC4-6F175D3DCCD1}">
              <a14:hiddenFill xmlns:a14="http://schemas.microsoft.com/office/drawing/2010/main">
                <a:solidFill>
                  <a:srgbClr val="FFFFFF"/>
                </a:solidFill>
              </a14:hiddenFill>
            </a:ext>
          </a:extLst>
        </p:spPr>
      </p:pic>
      <p:grpSp>
        <p:nvGrpSpPr>
          <p:cNvPr id="184" name="Groupe 183">
            <a:extLst>
              <a:ext uri="{FF2B5EF4-FFF2-40B4-BE49-F238E27FC236}">
                <a16:creationId xmlns:a16="http://schemas.microsoft.com/office/drawing/2014/main" id="{2022FE03-CE6C-C088-DBE2-77BE74A2610B}"/>
              </a:ext>
            </a:extLst>
          </p:cNvPr>
          <p:cNvGrpSpPr/>
          <p:nvPr/>
        </p:nvGrpSpPr>
        <p:grpSpPr>
          <a:xfrm>
            <a:off x="282182" y="2053293"/>
            <a:ext cx="532875" cy="916216"/>
            <a:chOff x="1324948" y="2262831"/>
            <a:chExt cx="532875" cy="916216"/>
          </a:xfrm>
        </p:grpSpPr>
        <p:grpSp>
          <p:nvGrpSpPr>
            <p:cNvPr id="185" name="Group 104">
              <a:extLst>
                <a:ext uri="{FF2B5EF4-FFF2-40B4-BE49-F238E27FC236}">
                  <a16:creationId xmlns:a16="http://schemas.microsoft.com/office/drawing/2014/main" id="{8D15343A-E940-EEF2-5A6E-A601F7F1D421}"/>
                </a:ext>
              </a:extLst>
            </p:cNvPr>
            <p:cNvGrpSpPr>
              <a:grpSpLocks/>
            </p:cNvGrpSpPr>
            <p:nvPr/>
          </p:nvGrpSpPr>
          <p:grpSpPr bwMode="auto">
            <a:xfrm>
              <a:off x="1391557" y="2262831"/>
              <a:ext cx="466266" cy="916216"/>
              <a:chOff x="1595" y="2394"/>
              <a:chExt cx="414" cy="687"/>
            </a:xfrm>
          </p:grpSpPr>
          <p:sp>
            <p:nvSpPr>
              <p:cNvPr id="187" name="Oval 105" descr="blanc)">
                <a:extLst>
                  <a:ext uri="{FF2B5EF4-FFF2-40B4-BE49-F238E27FC236}">
                    <a16:creationId xmlns:a16="http://schemas.microsoft.com/office/drawing/2014/main" id="{0280C2FE-E39B-0AD2-6147-BA7B92983E0E}"/>
                  </a:ext>
                </a:extLst>
              </p:cNvPr>
              <p:cNvSpPr>
                <a:spLocks noChangeArrowheads="1"/>
              </p:cNvSpPr>
              <p:nvPr/>
            </p:nvSpPr>
            <p:spPr bwMode="auto">
              <a:xfrm>
                <a:off x="1750" y="2555"/>
                <a:ext cx="60" cy="70"/>
              </a:xfrm>
              <a:prstGeom prst="ellipse">
                <a:avLst/>
              </a:prstGeom>
              <a:pattFill prst="dkHorz">
                <a:fgClr>
                  <a:srgbClr val="4472C4"/>
                </a:fgClr>
                <a:bgClr>
                  <a:sysClr val="window" lastClr="FFFFFF"/>
                </a:bgClr>
              </a:patt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88" name="Oval 106">
                <a:extLst>
                  <a:ext uri="{FF2B5EF4-FFF2-40B4-BE49-F238E27FC236}">
                    <a16:creationId xmlns:a16="http://schemas.microsoft.com/office/drawing/2014/main" id="{ED059AA0-36AE-5EA2-094A-CBA249F94CA0}"/>
                  </a:ext>
                </a:extLst>
              </p:cNvPr>
              <p:cNvSpPr>
                <a:spLocks noChangeArrowheads="1"/>
              </p:cNvSpPr>
              <p:nvPr/>
            </p:nvSpPr>
            <p:spPr bwMode="auto">
              <a:xfrm rot="18600000">
                <a:off x="1799" y="2563"/>
                <a:ext cx="39" cy="122"/>
              </a:xfrm>
              <a:prstGeom prst="ellipse">
                <a:avLst/>
              </a:prstGeom>
              <a:gradFill rotWithShape="0">
                <a:gsLst>
                  <a:gs pos="0">
                    <a:srgbClr val="0563C1">
                      <a:gamma/>
                      <a:shade val="89804"/>
                      <a:invGamma/>
                    </a:srgbClr>
                  </a:gs>
                  <a:gs pos="50000">
                    <a:srgbClr val="0563C1"/>
                  </a:gs>
                  <a:gs pos="100000">
                    <a:srgbClr val="0563C1">
                      <a:gamma/>
                      <a:shade val="89804"/>
                      <a:invGamma/>
                    </a:srgbClr>
                  </a:gs>
                </a:gsLst>
                <a:lin ang="5400000" scaled="1"/>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89" name="Oval 107">
                <a:extLst>
                  <a:ext uri="{FF2B5EF4-FFF2-40B4-BE49-F238E27FC236}">
                    <a16:creationId xmlns:a16="http://schemas.microsoft.com/office/drawing/2014/main" id="{67D0BDDF-5EBD-C811-31A1-2B82CAA9685F}"/>
                  </a:ext>
                </a:extLst>
              </p:cNvPr>
              <p:cNvSpPr>
                <a:spLocks noChangeArrowheads="1"/>
              </p:cNvSpPr>
              <p:nvPr/>
            </p:nvSpPr>
            <p:spPr bwMode="auto">
              <a:xfrm>
                <a:off x="1831" y="2624"/>
                <a:ext cx="121" cy="34"/>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90" name="Oval 108" descr="blanc)">
                <a:extLst>
                  <a:ext uri="{FF2B5EF4-FFF2-40B4-BE49-F238E27FC236}">
                    <a16:creationId xmlns:a16="http://schemas.microsoft.com/office/drawing/2014/main" id="{DF102420-3505-199E-2A47-CB00B1F8AF6D}"/>
                  </a:ext>
                </a:extLst>
              </p:cNvPr>
              <p:cNvSpPr>
                <a:spLocks noChangeArrowheads="1"/>
              </p:cNvSpPr>
              <p:nvPr/>
            </p:nvSpPr>
            <p:spPr bwMode="auto">
              <a:xfrm>
                <a:off x="1947" y="2637"/>
                <a:ext cx="62" cy="8"/>
              </a:xfrm>
              <a:prstGeom prst="ellipse">
                <a:avLst/>
              </a:prstGeom>
              <a:pattFill prst="dkHorz">
                <a:fgClr>
                  <a:srgbClr val="4472C4"/>
                </a:fgClr>
                <a:bgClr>
                  <a:sysClr val="window" lastClr="FFFFFF"/>
                </a:bgClr>
              </a:patt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91" name="Oval 109">
                <a:extLst>
                  <a:ext uri="{FF2B5EF4-FFF2-40B4-BE49-F238E27FC236}">
                    <a16:creationId xmlns:a16="http://schemas.microsoft.com/office/drawing/2014/main" id="{B406C64A-7098-169B-7D54-9D549ED9612F}"/>
                  </a:ext>
                </a:extLst>
              </p:cNvPr>
              <p:cNvSpPr>
                <a:spLocks noChangeArrowheads="1"/>
              </p:cNvSpPr>
              <p:nvPr/>
            </p:nvSpPr>
            <p:spPr bwMode="auto">
              <a:xfrm rot="1740000" flipH="1">
                <a:off x="1725" y="2736"/>
                <a:ext cx="70" cy="207"/>
              </a:xfrm>
              <a:prstGeom prst="ellipse">
                <a:avLst/>
              </a:prstGeom>
              <a:gradFill rotWithShape="0">
                <a:gsLst>
                  <a:gs pos="0">
                    <a:srgbClr val="0563C1"/>
                  </a:gs>
                  <a:gs pos="100000">
                    <a:srgbClr val="0563C1">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92" name="Oval 110">
                <a:extLst>
                  <a:ext uri="{FF2B5EF4-FFF2-40B4-BE49-F238E27FC236}">
                    <a16:creationId xmlns:a16="http://schemas.microsoft.com/office/drawing/2014/main" id="{AAEF0C7C-E227-05EC-D62E-3C8A095C481C}"/>
                  </a:ext>
                </a:extLst>
              </p:cNvPr>
              <p:cNvSpPr>
                <a:spLocks noChangeArrowheads="1"/>
              </p:cNvSpPr>
              <p:nvPr/>
            </p:nvSpPr>
            <p:spPr bwMode="auto">
              <a:xfrm rot="3120000">
                <a:off x="1634" y="2889"/>
                <a:ext cx="61" cy="140"/>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93" name="Oval 111">
                <a:extLst>
                  <a:ext uri="{FF2B5EF4-FFF2-40B4-BE49-F238E27FC236}">
                    <a16:creationId xmlns:a16="http://schemas.microsoft.com/office/drawing/2014/main" id="{D16CE32C-44D7-DBDA-02B2-C453CF2CFFB6}"/>
                  </a:ext>
                </a:extLst>
              </p:cNvPr>
              <p:cNvSpPr>
                <a:spLocks noChangeArrowheads="1"/>
              </p:cNvSpPr>
              <p:nvPr/>
            </p:nvSpPr>
            <p:spPr bwMode="auto">
              <a:xfrm rot="3120000">
                <a:off x="1579" y="3015"/>
                <a:ext cx="105" cy="27"/>
              </a:xfrm>
              <a:prstGeom prst="ellipse">
                <a:avLst/>
              </a:prstGeom>
              <a:gradFill rotWithShape="0">
                <a:gsLst>
                  <a:gs pos="0">
                    <a:srgbClr val="0563C1"/>
                  </a:gs>
                  <a:gs pos="100000">
                    <a:srgbClr val="0563C1">
                      <a:gamma/>
                      <a:shade val="89804"/>
                      <a:invGamma/>
                    </a:srgbClr>
                  </a:gs>
                </a:gsLst>
                <a:path path="shape">
                  <a:fillToRect l="50000" t="50000" r="50000" b="50000"/>
                </a:path>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94" name="Oval 112">
                <a:extLst>
                  <a:ext uri="{FF2B5EF4-FFF2-40B4-BE49-F238E27FC236}">
                    <a16:creationId xmlns:a16="http://schemas.microsoft.com/office/drawing/2014/main" id="{E05FA06E-5E80-4AF6-E7A0-55EF9A4F1A48}"/>
                  </a:ext>
                </a:extLst>
              </p:cNvPr>
              <p:cNvSpPr>
                <a:spLocks noChangeArrowheads="1"/>
              </p:cNvSpPr>
              <p:nvPr/>
            </p:nvSpPr>
            <p:spPr bwMode="auto">
              <a:xfrm rot="3120000">
                <a:off x="1717" y="2906"/>
                <a:ext cx="28" cy="35"/>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95" name="Oval 113">
                <a:extLst>
                  <a:ext uri="{FF2B5EF4-FFF2-40B4-BE49-F238E27FC236}">
                    <a16:creationId xmlns:a16="http://schemas.microsoft.com/office/drawing/2014/main" id="{A2EA793C-F6A4-A2FB-173C-01037860BBA2}"/>
                  </a:ext>
                </a:extLst>
              </p:cNvPr>
              <p:cNvSpPr>
                <a:spLocks noChangeArrowheads="1"/>
              </p:cNvSpPr>
              <p:nvPr/>
            </p:nvSpPr>
            <p:spPr bwMode="auto">
              <a:xfrm>
                <a:off x="1705" y="2394"/>
                <a:ext cx="96" cy="112"/>
              </a:xfrm>
              <a:prstGeom prst="ellipse">
                <a:avLst/>
              </a:prstGeom>
              <a:gradFill rotWithShape="0">
                <a:gsLst>
                  <a:gs pos="0">
                    <a:srgbClr val="FFCC99"/>
                  </a:gs>
                  <a:gs pos="100000">
                    <a:srgbClr val="FFCC99">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96" name="Oval 114">
                <a:extLst>
                  <a:ext uri="{FF2B5EF4-FFF2-40B4-BE49-F238E27FC236}">
                    <a16:creationId xmlns:a16="http://schemas.microsoft.com/office/drawing/2014/main" id="{24643F6B-BC6E-BBE8-ABDC-5D0BF4AD490A}"/>
                  </a:ext>
                </a:extLst>
              </p:cNvPr>
              <p:cNvSpPr>
                <a:spLocks noChangeArrowheads="1"/>
              </p:cNvSpPr>
              <p:nvPr/>
            </p:nvSpPr>
            <p:spPr bwMode="auto">
              <a:xfrm>
                <a:off x="1680" y="2545"/>
                <a:ext cx="155" cy="241"/>
              </a:xfrm>
              <a:prstGeom prst="ellipse">
                <a:avLst/>
              </a:prstGeom>
              <a:gradFill rotWithShape="0">
                <a:gsLst>
                  <a:gs pos="0">
                    <a:srgbClr val="0563C1"/>
                  </a:gs>
                  <a:gs pos="100000">
                    <a:srgbClr val="0563C1">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97" name="Rectangle 115">
                <a:extLst>
                  <a:ext uri="{FF2B5EF4-FFF2-40B4-BE49-F238E27FC236}">
                    <a16:creationId xmlns:a16="http://schemas.microsoft.com/office/drawing/2014/main" id="{7E84B22D-49BC-4549-2AEA-358D7DE5E470}"/>
                  </a:ext>
                </a:extLst>
              </p:cNvPr>
              <p:cNvSpPr>
                <a:spLocks noChangeArrowheads="1"/>
              </p:cNvSpPr>
              <p:nvPr/>
            </p:nvSpPr>
            <p:spPr bwMode="auto">
              <a:xfrm>
                <a:off x="1735" y="2505"/>
                <a:ext cx="34" cy="52"/>
              </a:xfrm>
              <a:prstGeom prst="rect">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98" name="Oval 116">
                <a:extLst>
                  <a:ext uri="{FF2B5EF4-FFF2-40B4-BE49-F238E27FC236}">
                    <a16:creationId xmlns:a16="http://schemas.microsoft.com/office/drawing/2014/main" id="{52309E1E-421C-6ACA-B126-057410A58D1D}"/>
                  </a:ext>
                </a:extLst>
              </p:cNvPr>
              <p:cNvSpPr>
                <a:spLocks noChangeArrowheads="1"/>
              </p:cNvSpPr>
              <p:nvPr/>
            </p:nvSpPr>
            <p:spPr bwMode="auto">
              <a:xfrm rot="20220000" flipH="1">
                <a:off x="1709" y="2749"/>
                <a:ext cx="76" cy="208"/>
              </a:xfrm>
              <a:prstGeom prst="ellipse">
                <a:avLst/>
              </a:prstGeom>
              <a:gradFill rotWithShape="0">
                <a:gsLst>
                  <a:gs pos="0">
                    <a:srgbClr val="0563C1"/>
                  </a:gs>
                  <a:gs pos="100000">
                    <a:srgbClr val="0563C1">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99" name="Oval 117">
                <a:extLst>
                  <a:ext uri="{FF2B5EF4-FFF2-40B4-BE49-F238E27FC236}">
                    <a16:creationId xmlns:a16="http://schemas.microsoft.com/office/drawing/2014/main" id="{0A7F1E35-B7DB-1D3B-BEA4-86A8323EB732}"/>
                  </a:ext>
                </a:extLst>
              </p:cNvPr>
              <p:cNvSpPr>
                <a:spLocks noChangeArrowheads="1"/>
              </p:cNvSpPr>
              <p:nvPr/>
            </p:nvSpPr>
            <p:spPr bwMode="auto">
              <a:xfrm>
                <a:off x="1752" y="2933"/>
                <a:ext cx="61" cy="139"/>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00" name="Oval 118">
                <a:extLst>
                  <a:ext uri="{FF2B5EF4-FFF2-40B4-BE49-F238E27FC236}">
                    <a16:creationId xmlns:a16="http://schemas.microsoft.com/office/drawing/2014/main" id="{D1DAE20F-D7E4-575C-7423-B8ADD54E7ED6}"/>
                  </a:ext>
                </a:extLst>
              </p:cNvPr>
              <p:cNvSpPr>
                <a:spLocks noChangeArrowheads="1"/>
              </p:cNvSpPr>
              <p:nvPr/>
            </p:nvSpPr>
            <p:spPr bwMode="auto">
              <a:xfrm>
                <a:off x="1773" y="3049"/>
                <a:ext cx="104" cy="27"/>
              </a:xfrm>
              <a:prstGeom prst="ellipse">
                <a:avLst/>
              </a:prstGeom>
              <a:gradFill rotWithShape="0">
                <a:gsLst>
                  <a:gs pos="0">
                    <a:srgbClr val="0563C1"/>
                  </a:gs>
                  <a:gs pos="100000">
                    <a:srgbClr val="0563C1">
                      <a:gamma/>
                      <a:shade val="89804"/>
                      <a:invGamma/>
                    </a:srgbClr>
                  </a:gs>
                </a:gsLst>
                <a:path path="shape">
                  <a:fillToRect l="50000" t="50000" r="50000" b="50000"/>
                </a:path>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01" name="Oval 119">
                <a:extLst>
                  <a:ext uri="{FF2B5EF4-FFF2-40B4-BE49-F238E27FC236}">
                    <a16:creationId xmlns:a16="http://schemas.microsoft.com/office/drawing/2014/main" id="{4A3E8C68-D100-6CC6-7C6E-6873E6AC5963}"/>
                  </a:ext>
                </a:extLst>
              </p:cNvPr>
              <p:cNvSpPr>
                <a:spLocks noChangeArrowheads="1"/>
              </p:cNvSpPr>
              <p:nvPr/>
            </p:nvSpPr>
            <p:spPr bwMode="auto">
              <a:xfrm>
                <a:off x="1782" y="2920"/>
                <a:ext cx="27" cy="35"/>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02" name="Oval 120">
                <a:extLst>
                  <a:ext uri="{FF2B5EF4-FFF2-40B4-BE49-F238E27FC236}">
                    <a16:creationId xmlns:a16="http://schemas.microsoft.com/office/drawing/2014/main" id="{008B1793-259B-5B0D-2FD7-C49957F522F9}"/>
                  </a:ext>
                </a:extLst>
              </p:cNvPr>
              <p:cNvSpPr>
                <a:spLocks noChangeArrowheads="1"/>
              </p:cNvSpPr>
              <p:nvPr/>
            </p:nvSpPr>
            <p:spPr bwMode="auto">
              <a:xfrm>
                <a:off x="1673" y="2565"/>
                <a:ext cx="60" cy="53"/>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03" name="Oval 121">
                <a:extLst>
                  <a:ext uri="{FF2B5EF4-FFF2-40B4-BE49-F238E27FC236}">
                    <a16:creationId xmlns:a16="http://schemas.microsoft.com/office/drawing/2014/main" id="{D200A6DF-2AFD-4847-7AEF-35185E31BE52}"/>
                  </a:ext>
                </a:extLst>
              </p:cNvPr>
              <p:cNvSpPr>
                <a:spLocks noChangeArrowheads="1"/>
              </p:cNvSpPr>
              <p:nvPr/>
            </p:nvSpPr>
            <p:spPr bwMode="auto">
              <a:xfrm rot="2400000">
                <a:off x="1641" y="2569"/>
                <a:ext cx="47" cy="130"/>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04" name="Oval 122">
                <a:extLst>
                  <a:ext uri="{FF2B5EF4-FFF2-40B4-BE49-F238E27FC236}">
                    <a16:creationId xmlns:a16="http://schemas.microsoft.com/office/drawing/2014/main" id="{80098A74-0946-E60F-133E-EED97C71BE62}"/>
                  </a:ext>
                </a:extLst>
              </p:cNvPr>
              <p:cNvSpPr>
                <a:spLocks noChangeArrowheads="1"/>
              </p:cNvSpPr>
              <p:nvPr/>
            </p:nvSpPr>
            <p:spPr bwMode="auto">
              <a:xfrm>
                <a:off x="1608" y="2665"/>
                <a:ext cx="34" cy="12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05" name="Oval 123" descr="blanc)">
                <a:extLst>
                  <a:ext uri="{FF2B5EF4-FFF2-40B4-BE49-F238E27FC236}">
                    <a16:creationId xmlns:a16="http://schemas.microsoft.com/office/drawing/2014/main" id="{5228010C-A6C4-66B4-1562-043BDA93A969}"/>
                  </a:ext>
                </a:extLst>
              </p:cNvPr>
              <p:cNvSpPr>
                <a:spLocks noChangeArrowheads="1"/>
              </p:cNvSpPr>
              <p:nvPr/>
            </p:nvSpPr>
            <p:spPr bwMode="auto">
              <a:xfrm>
                <a:off x="1621" y="2773"/>
                <a:ext cx="8" cy="61"/>
              </a:xfrm>
              <a:prstGeom prst="ellipse">
                <a:avLst/>
              </a:prstGeom>
              <a:pattFill prst="dkHorz">
                <a:fgClr>
                  <a:srgbClr val="4472C4"/>
                </a:fgClr>
                <a:bgClr>
                  <a:sysClr val="window" lastClr="FFFFFF"/>
                </a:bgClr>
              </a:patt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06" name="Oval 124">
                <a:extLst>
                  <a:ext uri="{FF2B5EF4-FFF2-40B4-BE49-F238E27FC236}">
                    <a16:creationId xmlns:a16="http://schemas.microsoft.com/office/drawing/2014/main" id="{663903DB-186B-FCAC-6FCE-6593F3D01B19}"/>
                  </a:ext>
                </a:extLst>
              </p:cNvPr>
              <p:cNvSpPr>
                <a:spLocks noChangeArrowheads="1"/>
              </p:cNvSpPr>
              <p:nvPr/>
            </p:nvSpPr>
            <p:spPr bwMode="auto">
              <a:xfrm>
                <a:off x="1787" y="2436"/>
                <a:ext cx="44" cy="18"/>
              </a:xfrm>
              <a:prstGeom prst="ellipse">
                <a:avLst/>
              </a:prstGeom>
              <a:solidFill>
                <a:srgbClr val="FF3300"/>
              </a:soli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186" name="Organigramme : Fusion 185">
              <a:extLst>
                <a:ext uri="{FF2B5EF4-FFF2-40B4-BE49-F238E27FC236}">
                  <a16:creationId xmlns:a16="http://schemas.microsoft.com/office/drawing/2014/main" id="{105A8F29-3FF5-FE2B-C034-1277A480A05B}"/>
                </a:ext>
              </a:extLst>
            </p:cNvPr>
            <p:cNvSpPr/>
            <p:nvPr/>
          </p:nvSpPr>
          <p:spPr>
            <a:xfrm flipV="1">
              <a:off x="1324948" y="2522032"/>
              <a:ext cx="70479" cy="645012"/>
            </a:xfrm>
            <a:prstGeom prst="flowChartMerge">
              <a:avLst/>
            </a:prstGeom>
            <a:solidFill>
              <a:srgbClr val="FF0000"/>
            </a:solidFill>
            <a:ln w="12700" cap="flat" cmpd="sng" algn="ctr">
              <a:solidFill>
                <a:srgbClr val="4472C4">
                  <a:shade val="50000"/>
                </a:srgbClr>
              </a:solidFill>
              <a:prstDash val="solid"/>
              <a:miter lim="800000"/>
            </a:ln>
            <a:effectLst/>
          </p:spPr>
          <p:txBody>
            <a:bodyPr rtlCol="0" anchor="ct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FFFFFF"/>
                </a:solidFill>
                <a:effectLst/>
                <a:uLnTx/>
                <a:uFillTx/>
                <a:latin typeface="Times New Roman"/>
                <a:ea typeface="+mn-ea"/>
                <a:cs typeface="+mn-cs"/>
              </a:endParaRPr>
            </a:p>
          </p:txBody>
        </p:sp>
      </p:grpSp>
      <p:grpSp>
        <p:nvGrpSpPr>
          <p:cNvPr id="207" name="Groupe 206">
            <a:extLst>
              <a:ext uri="{FF2B5EF4-FFF2-40B4-BE49-F238E27FC236}">
                <a16:creationId xmlns:a16="http://schemas.microsoft.com/office/drawing/2014/main" id="{6EB01101-2832-697E-1252-0ACFA599EB2E}"/>
              </a:ext>
            </a:extLst>
          </p:cNvPr>
          <p:cNvGrpSpPr/>
          <p:nvPr/>
        </p:nvGrpSpPr>
        <p:grpSpPr>
          <a:xfrm>
            <a:off x="902281" y="2195741"/>
            <a:ext cx="981594" cy="804928"/>
            <a:chOff x="2162175" y="1703785"/>
            <a:chExt cx="5120933" cy="4042178"/>
          </a:xfrm>
        </p:grpSpPr>
        <p:sp>
          <p:nvSpPr>
            <p:cNvPr id="208" name="Oval 3">
              <a:extLst>
                <a:ext uri="{FF2B5EF4-FFF2-40B4-BE49-F238E27FC236}">
                  <a16:creationId xmlns:a16="http://schemas.microsoft.com/office/drawing/2014/main" id="{51B1D378-99B9-DFAE-4C98-9FCD7F74AE06}"/>
                </a:ext>
              </a:extLst>
            </p:cNvPr>
            <p:cNvSpPr>
              <a:spLocks noChangeArrowheads="1"/>
            </p:cNvSpPr>
            <p:nvPr/>
          </p:nvSpPr>
          <p:spPr bwMode="auto">
            <a:xfrm>
              <a:off x="2465786" y="3375422"/>
              <a:ext cx="545306" cy="1247775"/>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09" name="Rectangle 4" descr="Diagonales larges vers le haut">
              <a:extLst>
                <a:ext uri="{FF2B5EF4-FFF2-40B4-BE49-F238E27FC236}">
                  <a16:creationId xmlns:a16="http://schemas.microsoft.com/office/drawing/2014/main" id="{889348B8-C849-AC1B-0794-4D09A5004DFD}"/>
                </a:ext>
              </a:extLst>
            </p:cNvPr>
            <p:cNvSpPr>
              <a:spLocks noChangeArrowheads="1"/>
            </p:cNvSpPr>
            <p:nvPr/>
          </p:nvSpPr>
          <p:spPr bwMode="auto">
            <a:xfrm>
              <a:off x="2483656" y="4442240"/>
              <a:ext cx="541735" cy="1207294"/>
            </a:xfrm>
            <a:prstGeom prst="rect">
              <a:avLst/>
            </a:prstGeom>
            <a:pattFill prst="wdUpDiag">
              <a:fgClr>
                <a:srgbClr val="FF3300"/>
              </a:fgClr>
              <a:bgClr>
                <a:sysClr val="window" lastClr="FFFFFF"/>
              </a:bgClr>
            </a:pattFill>
            <a:ln w="12700">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10" name="Rectangle 5">
              <a:extLst>
                <a:ext uri="{FF2B5EF4-FFF2-40B4-BE49-F238E27FC236}">
                  <a16:creationId xmlns:a16="http://schemas.microsoft.com/office/drawing/2014/main" id="{0BF1EC5C-53B3-69F4-5E68-EEA74A298C60}"/>
                </a:ext>
              </a:extLst>
            </p:cNvPr>
            <p:cNvSpPr>
              <a:spLocks noChangeArrowheads="1"/>
            </p:cNvSpPr>
            <p:nvPr/>
          </p:nvSpPr>
          <p:spPr bwMode="auto">
            <a:xfrm>
              <a:off x="2521756" y="4442240"/>
              <a:ext cx="465535" cy="1207294"/>
            </a:xfrm>
            <a:prstGeom prst="rect">
              <a:avLst/>
            </a:prstGeom>
            <a:gradFill rotWithShape="0">
              <a:gsLst>
                <a:gs pos="0">
                  <a:srgbClr val="478EB2"/>
                </a:gs>
                <a:gs pos="100000">
                  <a:srgbClr val="66CCFF"/>
                </a:gs>
              </a:gsLst>
              <a:lin ang="0" scaled="1"/>
            </a:gradFill>
            <a:ln w="12700">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11" name="AutoShape 6">
              <a:extLst>
                <a:ext uri="{FF2B5EF4-FFF2-40B4-BE49-F238E27FC236}">
                  <a16:creationId xmlns:a16="http://schemas.microsoft.com/office/drawing/2014/main" id="{BC53173B-18D4-D6C3-28E1-E3DDACFACD9A}"/>
                </a:ext>
              </a:extLst>
            </p:cNvPr>
            <p:cNvSpPr>
              <a:spLocks noChangeArrowheads="1"/>
            </p:cNvSpPr>
            <p:nvPr/>
          </p:nvSpPr>
          <p:spPr bwMode="auto">
            <a:xfrm rot="5400000" flipV="1">
              <a:off x="2468166" y="4858949"/>
              <a:ext cx="357188" cy="204788"/>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12" name="AutoShape 7">
              <a:extLst>
                <a:ext uri="{FF2B5EF4-FFF2-40B4-BE49-F238E27FC236}">
                  <a16:creationId xmlns:a16="http://schemas.microsoft.com/office/drawing/2014/main" id="{273DC28A-6063-169F-9E82-319BA22D7C90}"/>
                </a:ext>
              </a:extLst>
            </p:cNvPr>
            <p:cNvSpPr>
              <a:spLocks noChangeArrowheads="1"/>
            </p:cNvSpPr>
            <p:nvPr/>
          </p:nvSpPr>
          <p:spPr bwMode="auto">
            <a:xfrm rot="-5400000" flipH="1" flipV="1">
              <a:off x="2684860" y="4858949"/>
              <a:ext cx="357188" cy="204788"/>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13" name="Oval 8" descr="Diagonales larges vers le haut">
              <a:extLst>
                <a:ext uri="{FF2B5EF4-FFF2-40B4-BE49-F238E27FC236}">
                  <a16:creationId xmlns:a16="http://schemas.microsoft.com/office/drawing/2014/main" id="{0CD570A8-1E20-BAE2-062B-D9098FBDA317}"/>
                </a:ext>
              </a:extLst>
            </p:cNvPr>
            <p:cNvSpPr>
              <a:spLocks noChangeArrowheads="1"/>
            </p:cNvSpPr>
            <p:nvPr/>
          </p:nvSpPr>
          <p:spPr bwMode="auto">
            <a:xfrm>
              <a:off x="2445546" y="4774406"/>
              <a:ext cx="208360" cy="361950"/>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14" name="Oval 9" descr="Diagonales larges vers le haut">
              <a:extLst>
                <a:ext uri="{FF2B5EF4-FFF2-40B4-BE49-F238E27FC236}">
                  <a16:creationId xmlns:a16="http://schemas.microsoft.com/office/drawing/2014/main" id="{59570BD1-37F9-44C4-A7F6-38C34639D6D1}"/>
                </a:ext>
              </a:extLst>
            </p:cNvPr>
            <p:cNvSpPr>
              <a:spLocks noChangeArrowheads="1"/>
            </p:cNvSpPr>
            <p:nvPr/>
          </p:nvSpPr>
          <p:spPr bwMode="auto">
            <a:xfrm>
              <a:off x="2881314" y="4768454"/>
              <a:ext cx="170260" cy="361950"/>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15" name="Oval 10">
              <a:extLst>
                <a:ext uri="{FF2B5EF4-FFF2-40B4-BE49-F238E27FC236}">
                  <a16:creationId xmlns:a16="http://schemas.microsoft.com/office/drawing/2014/main" id="{AD57E6F6-1627-1C19-81C1-3B86B2213CF0}"/>
                </a:ext>
              </a:extLst>
            </p:cNvPr>
            <p:cNvSpPr>
              <a:spLocks noChangeArrowheads="1"/>
            </p:cNvSpPr>
            <p:nvPr/>
          </p:nvSpPr>
          <p:spPr bwMode="auto">
            <a:xfrm>
              <a:off x="2902756" y="4795837"/>
              <a:ext cx="127397" cy="320279"/>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16" name="Oval 11">
              <a:extLst>
                <a:ext uri="{FF2B5EF4-FFF2-40B4-BE49-F238E27FC236}">
                  <a16:creationId xmlns:a16="http://schemas.microsoft.com/office/drawing/2014/main" id="{B4AB08C7-6539-DEAB-66A6-762694A4A62F}"/>
                </a:ext>
              </a:extLst>
            </p:cNvPr>
            <p:cNvSpPr>
              <a:spLocks noChangeArrowheads="1"/>
            </p:cNvSpPr>
            <p:nvPr/>
          </p:nvSpPr>
          <p:spPr bwMode="auto">
            <a:xfrm>
              <a:off x="2478881" y="4795837"/>
              <a:ext cx="153591" cy="320279"/>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17" name="AutoShape 12">
              <a:extLst>
                <a:ext uri="{FF2B5EF4-FFF2-40B4-BE49-F238E27FC236}">
                  <a16:creationId xmlns:a16="http://schemas.microsoft.com/office/drawing/2014/main" id="{C0437870-D342-47C9-EF99-B8D2D9EB93EF}"/>
                </a:ext>
              </a:extLst>
            </p:cNvPr>
            <p:cNvSpPr>
              <a:spLocks noChangeArrowheads="1"/>
            </p:cNvSpPr>
            <p:nvPr/>
          </p:nvSpPr>
          <p:spPr bwMode="auto">
            <a:xfrm>
              <a:off x="2516982" y="4630341"/>
              <a:ext cx="475060" cy="190500"/>
            </a:xfrm>
            <a:prstGeom prst="roundRect">
              <a:avLst>
                <a:gd name="adj" fmla="val 49995"/>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18" name="Oval 13">
              <a:extLst>
                <a:ext uri="{FF2B5EF4-FFF2-40B4-BE49-F238E27FC236}">
                  <a16:creationId xmlns:a16="http://schemas.microsoft.com/office/drawing/2014/main" id="{EDCAD295-59D7-09E6-473F-27DF147AB44D}"/>
                </a:ext>
              </a:extLst>
            </p:cNvPr>
            <p:cNvSpPr>
              <a:spLocks noChangeArrowheads="1"/>
            </p:cNvSpPr>
            <p:nvPr/>
          </p:nvSpPr>
          <p:spPr bwMode="auto">
            <a:xfrm>
              <a:off x="2505075" y="4174349"/>
              <a:ext cx="486966" cy="327422"/>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19" name="Oval 15" descr="Diagonales larges vers le haut">
              <a:extLst>
                <a:ext uri="{FF2B5EF4-FFF2-40B4-BE49-F238E27FC236}">
                  <a16:creationId xmlns:a16="http://schemas.microsoft.com/office/drawing/2014/main" id="{AD5E845D-EAE9-EDDB-E750-72D99622D51A}"/>
                </a:ext>
              </a:extLst>
            </p:cNvPr>
            <p:cNvSpPr>
              <a:spLocks noChangeArrowheads="1"/>
            </p:cNvSpPr>
            <p:nvPr/>
          </p:nvSpPr>
          <p:spPr bwMode="auto">
            <a:xfrm>
              <a:off x="2386023" y="3663571"/>
              <a:ext cx="176213" cy="959644"/>
            </a:xfrm>
            <a:prstGeom prst="ellipse">
              <a:avLst/>
            </a:prstGeom>
            <a:pattFill prst="wdUpDiag">
              <a:fgClr>
                <a:srgbClr val="CC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20" name="Oval 16">
              <a:extLst>
                <a:ext uri="{FF2B5EF4-FFF2-40B4-BE49-F238E27FC236}">
                  <a16:creationId xmlns:a16="http://schemas.microsoft.com/office/drawing/2014/main" id="{E7178F9E-CFC5-2CC2-CBE6-1AA5DFD9904C}"/>
                </a:ext>
              </a:extLst>
            </p:cNvPr>
            <p:cNvSpPr>
              <a:spLocks noChangeArrowheads="1"/>
            </p:cNvSpPr>
            <p:nvPr/>
          </p:nvSpPr>
          <p:spPr bwMode="auto">
            <a:xfrm>
              <a:off x="2299109" y="3663571"/>
              <a:ext cx="215503" cy="959644"/>
            </a:xfrm>
            <a:prstGeom prst="ellipse">
              <a:avLst/>
            </a:prstGeom>
            <a:gradFill rotWithShape="0">
              <a:gsLst>
                <a:gs pos="0">
                  <a:srgbClr val="CC3300"/>
                </a:gs>
                <a:gs pos="100000">
                  <a:srgbClr val="B72E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21" name="Oval 17" descr="Diagonales larges vers le haut">
              <a:extLst>
                <a:ext uri="{FF2B5EF4-FFF2-40B4-BE49-F238E27FC236}">
                  <a16:creationId xmlns:a16="http://schemas.microsoft.com/office/drawing/2014/main" id="{938FD25B-1638-A57C-0B12-D73682BAF023}"/>
                </a:ext>
              </a:extLst>
            </p:cNvPr>
            <p:cNvSpPr>
              <a:spLocks noChangeArrowheads="1"/>
            </p:cNvSpPr>
            <p:nvPr/>
          </p:nvSpPr>
          <p:spPr bwMode="auto">
            <a:xfrm>
              <a:off x="2882514" y="3663571"/>
              <a:ext cx="176213" cy="959644"/>
            </a:xfrm>
            <a:prstGeom prst="ellipse">
              <a:avLst/>
            </a:prstGeom>
            <a:pattFill prst="wdUpDiag">
              <a:fgClr>
                <a:srgbClr val="CC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22" name="Oval 18">
              <a:extLst>
                <a:ext uri="{FF2B5EF4-FFF2-40B4-BE49-F238E27FC236}">
                  <a16:creationId xmlns:a16="http://schemas.microsoft.com/office/drawing/2014/main" id="{FD812CFD-A357-EA9D-EF3A-C2F9A2D5162E}"/>
                </a:ext>
              </a:extLst>
            </p:cNvPr>
            <p:cNvSpPr>
              <a:spLocks noChangeArrowheads="1"/>
            </p:cNvSpPr>
            <p:nvPr/>
          </p:nvSpPr>
          <p:spPr bwMode="auto">
            <a:xfrm>
              <a:off x="2931331" y="3663571"/>
              <a:ext cx="236935" cy="959644"/>
            </a:xfrm>
            <a:prstGeom prst="ellipse">
              <a:avLst/>
            </a:prstGeom>
            <a:gradFill rotWithShape="0">
              <a:gsLst>
                <a:gs pos="0">
                  <a:srgbClr val="CC3300"/>
                </a:gs>
                <a:gs pos="100000">
                  <a:srgbClr val="B72E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23" name="Rectangle 19" descr="Diagonales larges vers le haut">
              <a:extLst>
                <a:ext uri="{FF2B5EF4-FFF2-40B4-BE49-F238E27FC236}">
                  <a16:creationId xmlns:a16="http://schemas.microsoft.com/office/drawing/2014/main" id="{2ABFB6CF-E6D9-F0EC-0B96-B871054B5D97}"/>
                </a:ext>
              </a:extLst>
            </p:cNvPr>
            <p:cNvSpPr>
              <a:spLocks noChangeArrowheads="1"/>
            </p:cNvSpPr>
            <p:nvPr/>
          </p:nvSpPr>
          <p:spPr bwMode="auto">
            <a:xfrm>
              <a:off x="2478888" y="2762250"/>
              <a:ext cx="541735" cy="887016"/>
            </a:xfrm>
            <a:prstGeom prst="rect">
              <a:avLst/>
            </a:prstGeom>
            <a:pattFill prst="wdUpDiag">
              <a:fgClr>
                <a:srgbClr val="FF3300"/>
              </a:fgClr>
              <a:bgClr>
                <a:sysClr val="window" lastClr="FFFFFF"/>
              </a:bgClr>
            </a:pattFill>
            <a:ln w="12700">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24" name="Rectangle 20">
              <a:extLst>
                <a:ext uri="{FF2B5EF4-FFF2-40B4-BE49-F238E27FC236}">
                  <a16:creationId xmlns:a16="http://schemas.microsoft.com/office/drawing/2014/main" id="{CDA51B28-9915-7B55-9879-A98A83471402}"/>
                </a:ext>
              </a:extLst>
            </p:cNvPr>
            <p:cNvSpPr>
              <a:spLocks noChangeArrowheads="1"/>
            </p:cNvSpPr>
            <p:nvPr/>
          </p:nvSpPr>
          <p:spPr bwMode="auto">
            <a:xfrm>
              <a:off x="2512221" y="2757488"/>
              <a:ext cx="475060" cy="896541"/>
            </a:xfrm>
            <a:prstGeom prst="rect">
              <a:avLst/>
            </a:prstGeom>
            <a:gradFill rotWithShape="0">
              <a:gsLst>
                <a:gs pos="0">
                  <a:srgbClr val="478EB2"/>
                </a:gs>
                <a:gs pos="100000">
                  <a:srgbClr val="66CCFF"/>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25" name="AutoShape 21">
              <a:extLst>
                <a:ext uri="{FF2B5EF4-FFF2-40B4-BE49-F238E27FC236}">
                  <a16:creationId xmlns:a16="http://schemas.microsoft.com/office/drawing/2014/main" id="{35231C63-96A2-F7D6-5865-959FE9D628DD}"/>
                </a:ext>
              </a:extLst>
            </p:cNvPr>
            <p:cNvSpPr>
              <a:spLocks noChangeArrowheads="1"/>
            </p:cNvSpPr>
            <p:nvPr/>
          </p:nvSpPr>
          <p:spPr bwMode="auto">
            <a:xfrm rot="5400000" flipV="1">
              <a:off x="2461034" y="3180168"/>
              <a:ext cx="359569" cy="204788"/>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26" name="AutoShape 22">
              <a:extLst>
                <a:ext uri="{FF2B5EF4-FFF2-40B4-BE49-F238E27FC236}">
                  <a16:creationId xmlns:a16="http://schemas.microsoft.com/office/drawing/2014/main" id="{9BCEB8A8-A933-67BF-1242-252FF63CDAB9}"/>
                </a:ext>
              </a:extLst>
            </p:cNvPr>
            <p:cNvSpPr>
              <a:spLocks noChangeArrowheads="1"/>
            </p:cNvSpPr>
            <p:nvPr/>
          </p:nvSpPr>
          <p:spPr bwMode="auto">
            <a:xfrm rot="-5400000" flipH="1" flipV="1">
              <a:off x="2678913" y="3180168"/>
              <a:ext cx="359569" cy="204788"/>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27" name="Oval 23" descr="Diagonales larges vers le haut">
              <a:extLst>
                <a:ext uri="{FF2B5EF4-FFF2-40B4-BE49-F238E27FC236}">
                  <a16:creationId xmlns:a16="http://schemas.microsoft.com/office/drawing/2014/main" id="{74DC5F5B-FBDD-212B-7F81-AD4784CF9BF1}"/>
                </a:ext>
              </a:extLst>
            </p:cNvPr>
            <p:cNvSpPr>
              <a:spLocks noChangeArrowheads="1"/>
            </p:cNvSpPr>
            <p:nvPr/>
          </p:nvSpPr>
          <p:spPr bwMode="auto">
            <a:xfrm>
              <a:off x="2440782" y="3095625"/>
              <a:ext cx="208360" cy="361950"/>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28" name="Oval 24" descr="Diagonales larges vers le haut">
              <a:extLst>
                <a:ext uri="{FF2B5EF4-FFF2-40B4-BE49-F238E27FC236}">
                  <a16:creationId xmlns:a16="http://schemas.microsoft.com/office/drawing/2014/main" id="{0E3B6AA7-AFCB-058A-39C7-481D44CED43D}"/>
                </a:ext>
              </a:extLst>
            </p:cNvPr>
            <p:cNvSpPr>
              <a:spLocks noChangeArrowheads="1"/>
            </p:cNvSpPr>
            <p:nvPr/>
          </p:nvSpPr>
          <p:spPr bwMode="auto">
            <a:xfrm>
              <a:off x="2876553" y="3088481"/>
              <a:ext cx="170260" cy="361950"/>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29" name="Oval 25">
              <a:extLst>
                <a:ext uri="{FF2B5EF4-FFF2-40B4-BE49-F238E27FC236}">
                  <a16:creationId xmlns:a16="http://schemas.microsoft.com/office/drawing/2014/main" id="{C6DAE616-D80A-8936-6E7C-71D9250674C3}"/>
                </a:ext>
              </a:extLst>
            </p:cNvPr>
            <p:cNvSpPr>
              <a:spLocks noChangeArrowheads="1"/>
            </p:cNvSpPr>
            <p:nvPr/>
          </p:nvSpPr>
          <p:spPr bwMode="auto">
            <a:xfrm>
              <a:off x="2896792" y="3115866"/>
              <a:ext cx="128588" cy="319088"/>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30" name="Oval 26">
              <a:extLst>
                <a:ext uri="{FF2B5EF4-FFF2-40B4-BE49-F238E27FC236}">
                  <a16:creationId xmlns:a16="http://schemas.microsoft.com/office/drawing/2014/main" id="{242B9B84-94C2-C686-8CF2-DC1FCEB2C9AE}"/>
                </a:ext>
              </a:extLst>
            </p:cNvPr>
            <p:cNvSpPr>
              <a:spLocks noChangeArrowheads="1"/>
            </p:cNvSpPr>
            <p:nvPr/>
          </p:nvSpPr>
          <p:spPr bwMode="auto">
            <a:xfrm>
              <a:off x="2474120" y="3115866"/>
              <a:ext cx="153591" cy="319088"/>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31" name="AutoShape 27">
              <a:extLst>
                <a:ext uri="{FF2B5EF4-FFF2-40B4-BE49-F238E27FC236}">
                  <a16:creationId xmlns:a16="http://schemas.microsoft.com/office/drawing/2014/main" id="{958719C4-F417-F404-8A64-7E827B99BB10}"/>
                </a:ext>
              </a:extLst>
            </p:cNvPr>
            <p:cNvSpPr>
              <a:spLocks noChangeArrowheads="1"/>
            </p:cNvSpPr>
            <p:nvPr/>
          </p:nvSpPr>
          <p:spPr bwMode="auto">
            <a:xfrm>
              <a:off x="2512221" y="2949196"/>
              <a:ext cx="475060" cy="192881"/>
            </a:xfrm>
            <a:prstGeom prst="roundRect">
              <a:avLst>
                <a:gd name="adj" fmla="val 49995"/>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32" name="Oval 28" descr="Diagonales larges vers le bas">
              <a:extLst>
                <a:ext uri="{FF2B5EF4-FFF2-40B4-BE49-F238E27FC236}">
                  <a16:creationId xmlns:a16="http://schemas.microsoft.com/office/drawing/2014/main" id="{21580938-F064-1D85-7B9B-BE8EA48EAE84}"/>
                </a:ext>
              </a:extLst>
            </p:cNvPr>
            <p:cNvSpPr>
              <a:spLocks noChangeArrowheads="1"/>
            </p:cNvSpPr>
            <p:nvPr/>
          </p:nvSpPr>
          <p:spPr bwMode="auto">
            <a:xfrm>
              <a:off x="2474130" y="2693194"/>
              <a:ext cx="538163" cy="115491"/>
            </a:xfrm>
            <a:prstGeom prst="ellipse">
              <a:avLst/>
            </a:prstGeom>
            <a:pattFill prst="wdDnDiag">
              <a:fgClr>
                <a:srgbClr val="FF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33" name="Oval 29">
              <a:extLst>
                <a:ext uri="{FF2B5EF4-FFF2-40B4-BE49-F238E27FC236}">
                  <a16:creationId xmlns:a16="http://schemas.microsoft.com/office/drawing/2014/main" id="{A71F073D-E042-A2E3-271E-EB54DFA9846A}"/>
                </a:ext>
              </a:extLst>
            </p:cNvPr>
            <p:cNvSpPr>
              <a:spLocks noChangeArrowheads="1"/>
            </p:cNvSpPr>
            <p:nvPr/>
          </p:nvSpPr>
          <p:spPr bwMode="auto">
            <a:xfrm>
              <a:off x="2500312" y="2719405"/>
              <a:ext cx="486966" cy="102394"/>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34" name="AutoShape 32">
              <a:extLst>
                <a:ext uri="{FF2B5EF4-FFF2-40B4-BE49-F238E27FC236}">
                  <a16:creationId xmlns:a16="http://schemas.microsoft.com/office/drawing/2014/main" id="{F11CCDCF-159B-39AC-CCE4-F06D4E66BD26}"/>
                </a:ext>
              </a:extLst>
            </p:cNvPr>
            <p:cNvSpPr>
              <a:spLocks noChangeArrowheads="1"/>
            </p:cNvSpPr>
            <p:nvPr/>
          </p:nvSpPr>
          <p:spPr bwMode="auto">
            <a:xfrm>
              <a:off x="2717510" y="3050976"/>
              <a:ext cx="75009" cy="25300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35" name="Line 34">
              <a:extLst>
                <a:ext uri="{FF2B5EF4-FFF2-40B4-BE49-F238E27FC236}">
                  <a16:creationId xmlns:a16="http://schemas.microsoft.com/office/drawing/2014/main" id="{C9D27F5D-C34D-183B-B3FC-269738A0856A}"/>
                </a:ext>
              </a:extLst>
            </p:cNvPr>
            <p:cNvSpPr>
              <a:spLocks noChangeShapeType="1"/>
            </p:cNvSpPr>
            <p:nvPr/>
          </p:nvSpPr>
          <p:spPr bwMode="auto">
            <a:xfrm>
              <a:off x="2162175" y="1858573"/>
              <a:ext cx="0" cy="3887390"/>
            </a:xfrm>
            <a:prstGeom prst="line">
              <a:avLst/>
            </a:prstGeom>
            <a:noFill/>
            <a:ln w="12700">
              <a:solidFill>
                <a:sysClr val="windowText" lastClr="0000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36" name="Line 83">
              <a:extLst>
                <a:ext uri="{FF2B5EF4-FFF2-40B4-BE49-F238E27FC236}">
                  <a16:creationId xmlns:a16="http://schemas.microsoft.com/office/drawing/2014/main" id="{C20808B9-2037-F80F-1CDD-5960AA733AD3}"/>
                </a:ext>
              </a:extLst>
            </p:cNvPr>
            <p:cNvSpPr>
              <a:spLocks noChangeShapeType="1"/>
            </p:cNvSpPr>
            <p:nvPr/>
          </p:nvSpPr>
          <p:spPr bwMode="auto">
            <a:xfrm>
              <a:off x="3869542" y="1703785"/>
              <a:ext cx="14279" cy="3937397"/>
            </a:xfrm>
            <a:prstGeom prst="line">
              <a:avLst/>
            </a:prstGeom>
            <a:noFill/>
            <a:ln w="12700">
              <a:solidFill>
                <a:sysClr val="windowText" lastClr="0000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nvGrpSpPr>
            <p:cNvPr id="237" name="Group 99">
              <a:extLst>
                <a:ext uri="{FF2B5EF4-FFF2-40B4-BE49-F238E27FC236}">
                  <a16:creationId xmlns:a16="http://schemas.microsoft.com/office/drawing/2014/main" id="{9AE0E9DC-DB51-EBE1-B301-44917948E7DF}"/>
                </a:ext>
              </a:extLst>
            </p:cNvPr>
            <p:cNvGrpSpPr>
              <a:grpSpLocks/>
            </p:cNvGrpSpPr>
            <p:nvPr/>
          </p:nvGrpSpPr>
          <p:grpSpPr bwMode="auto">
            <a:xfrm>
              <a:off x="4370797" y="2719387"/>
              <a:ext cx="702469" cy="1023938"/>
              <a:chOff x="2711" y="1564"/>
              <a:chExt cx="590" cy="860"/>
            </a:xfrm>
          </p:grpSpPr>
          <p:sp>
            <p:nvSpPr>
              <p:cNvPr id="288" name="Rectangle 85" descr="Diagonales larges vers le haut">
                <a:extLst>
                  <a:ext uri="{FF2B5EF4-FFF2-40B4-BE49-F238E27FC236}">
                    <a16:creationId xmlns:a16="http://schemas.microsoft.com/office/drawing/2014/main" id="{656C3E2D-B69F-9F08-F50B-A656B2C99C9A}"/>
                  </a:ext>
                </a:extLst>
              </p:cNvPr>
              <p:cNvSpPr>
                <a:spLocks noChangeArrowheads="1"/>
              </p:cNvSpPr>
              <p:nvPr/>
            </p:nvSpPr>
            <p:spPr bwMode="auto">
              <a:xfrm>
                <a:off x="2825" y="1622"/>
                <a:ext cx="454" cy="745"/>
              </a:xfrm>
              <a:prstGeom prst="rect">
                <a:avLst/>
              </a:prstGeom>
              <a:pattFill prst="wdUpDiag">
                <a:fgClr>
                  <a:srgbClr val="FF3300"/>
                </a:fgClr>
                <a:bgClr>
                  <a:sysClr val="window" lastClr="FFFFFF"/>
                </a:bgClr>
              </a:pattFill>
              <a:ln w="12700">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89" name="Rectangle 86">
                <a:extLst>
                  <a:ext uri="{FF2B5EF4-FFF2-40B4-BE49-F238E27FC236}">
                    <a16:creationId xmlns:a16="http://schemas.microsoft.com/office/drawing/2014/main" id="{AEA422C4-A15A-C799-9309-639956CBC1F4}"/>
                  </a:ext>
                </a:extLst>
              </p:cNvPr>
              <p:cNvSpPr>
                <a:spLocks noChangeArrowheads="1"/>
              </p:cNvSpPr>
              <p:nvPr/>
            </p:nvSpPr>
            <p:spPr bwMode="auto">
              <a:xfrm>
                <a:off x="2857" y="1622"/>
                <a:ext cx="390" cy="745"/>
              </a:xfrm>
              <a:prstGeom prst="rect">
                <a:avLst/>
              </a:prstGeom>
              <a:gradFill rotWithShape="0">
                <a:gsLst>
                  <a:gs pos="0">
                    <a:srgbClr val="478EB2"/>
                  </a:gs>
                  <a:gs pos="100000">
                    <a:srgbClr val="66CCFF"/>
                  </a:gs>
                </a:gsLst>
                <a:lin ang="0" scaled="1"/>
              </a:gradFill>
              <a:ln w="12700">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90" name="AutoShape 87">
                <a:extLst>
                  <a:ext uri="{FF2B5EF4-FFF2-40B4-BE49-F238E27FC236}">
                    <a16:creationId xmlns:a16="http://schemas.microsoft.com/office/drawing/2014/main" id="{0B59DCC3-1A2F-BAEA-E8DE-F4062ED700D7}"/>
                  </a:ext>
                </a:extLst>
              </p:cNvPr>
              <p:cNvSpPr>
                <a:spLocks noChangeArrowheads="1"/>
              </p:cNvSpPr>
              <p:nvPr/>
            </p:nvSpPr>
            <p:spPr bwMode="auto">
              <a:xfrm rot="5400000" flipV="1">
                <a:off x="2809" y="1973"/>
                <a:ext cx="302" cy="172"/>
              </a:xfrm>
              <a:custGeom>
                <a:avLst/>
                <a:gdLst>
                  <a:gd name="T0" fmla="*/ 4 w 21600"/>
                  <a:gd name="T1" fmla="*/ 1 h 21600"/>
                  <a:gd name="T2" fmla="*/ 2 w 21600"/>
                  <a:gd name="T3" fmla="*/ 1 h 21600"/>
                  <a:gd name="T4" fmla="*/ 1 w 21600"/>
                  <a:gd name="T5" fmla="*/ 1 h 21600"/>
                  <a:gd name="T6" fmla="*/ 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91" name="AutoShape 88">
                <a:extLst>
                  <a:ext uri="{FF2B5EF4-FFF2-40B4-BE49-F238E27FC236}">
                    <a16:creationId xmlns:a16="http://schemas.microsoft.com/office/drawing/2014/main" id="{CA5CD213-17B8-9852-2569-24780920857A}"/>
                  </a:ext>
                </a:extLst>
              </p:cNvPr>
              <p:cNvSpPr>
                <a:spLocks noChangeArrowheads="1"/>
              </p:cNvSpPr>
              <p:nvPr/>
            </p:nvSpPr>
            <p:spPr bwMode="auto">
              <a:xfrm rot="-5400000" flipH="1" flipV="1">
                <a:off x="2993" y="1973"/>
                <a:ext cx="302" cy="172"/>
              </a:xfrm>
              <a:custGeom>
                <a:avLst/>
                <a:gdLst>
                  <a:gd name="T0" fmla="*/ 4 w 21600"/>
                  <a:gd name="T1" fmla="*/ 1 h 21600"/>
                  <a:gd name="T2" fmla="*/ 2 w 21600"/>
                  <a:gd name="T3" fmla="*/ 1 h 21600"/>
                  <a:gd name="T4" fmla="*/ 1 w 21600"/>
                  <a:gd name="T5" fmla="*/ 1 h 21600"/>
                  <a:gd name="T6" fmla="*/ 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92" name="Oval 89" descr="Diagonales larges vers le haut">
                <a:extLst>
                  <a:ext uri="{FF2B5EF4-FFF2-40B4-BE49-F238E27FC236}">
                    <a16:creationId xmlns:a16="http://schemas.microsoft.com/office/drawing/2014/main" id="{1AECE04B-B2E7-00DD-6E42-1E9DF2668E77}"/>
                  </a:ext>
                </a:extLst>
              </p:cNvPr>
              <p:cNvSpPr>
                <a:spLocks noChangeArrowheads="1"/>
              </p:cNvSpPr>
              <p:nvPr/>
            </p:nvSpPr>
            <p:spPr bwMode="auto">
              <a:xfrm>
                <a:off x="2793" y="1902"/>
                <a:ext cx="174" cy="304"/>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93" name="Oval 90" descr="Diagonales larges vers le haut">
                <a:extLst>
                  <a:ext uri="{FF2B5EF4-FFF2-40B4-BE49-F238E27FC236}">
                    <a16:creationId xmlns:a16="http://schemas.microsoft.com/office/drawing/2014/main" id="{FE867480-7915-9F11-FC70-CF0D5C5DE041}"/>
                  </a:ext>
                </a:extLst>
              </p:cNvPr>
              <p:cNvSpPr>
                <a:spLocks noChangeArrowheads="1"/>
              </p:cNvSpPr>
              <p:nvPr/>
            </p:nvSpPr>
            <p:spPr bwMode="auto">
              <a:xfrm>
                <a:off x="3158" y="1896"/>
                <a:ext cx="143" cy="304"/>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94" name="Oval 91">
                <a:extLst>
                  <a:ext uri="{FF2B5EF4-FFF2-40B4-BE49-F238E27FC236}">
                    <a16:creationId xmlns:a16="http://schemas.microsoft.com/office/drawing/2014/main" id="{BB8DF6AE-8C49-2E50-BB4B-FF220768B4EA}"/>
                  </a:ext>
                </a:extLst>
              </p:cNvPr>
              <p:cNvSpPr>
                <a:spLocks noChangeArrowheads="1"/>
              </p:cNvSpPr>
              <p:nvPr/>
            </p:nvSpPr>
            <p:spPr bwMode="auto">
              <a:xfrm>
                <a:off x="3175" y="1919"/>
                <a:ext cx="108" cy="269"/>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95" name="Oval 92">
                <a:extLst>
                  <a:ext uri="{FF2B5EF4-FFF2-40B4-BE49-F238E27FC236}">
                    <a16:creationId xmlns:a16="http://schemas.microsoft.com/office/drawing/2014/main" id="{8E8B99D2-4677-5C90-CE3E-1B6BDF6E2A3E}"/>
                  </a:ext>
                </a:extLst>
              </p:cNvPr>
              <p:cNvSpPr>
                <a:spLocks noChangeArrowheads="1"/>
              </p:cNvSpPr>
              <p:nvPr/>
            </p:nvSpPr>
            <p:spPr bwMode="auto">
              <a:xfrm>
                <a:off x="2821" y="1919"/>
                <a:ext cx="129" cy="269"/>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96" name="AutoShape 93">
                <a:extLst>
                  <a:ext uri="{FF2B5EF4-FFF2-40B4-BE49-F238E27FC236}">
                    <a16:creationId xmlns:a16="http://schemas.microsoft.com/office/drawing/2014/main" id="{EE59E164-9F5A-7E75-B70D-908A9EEBCF03}"/>
                  </a:ext>
                </a:extLst>
              </p:cNvPr>
              <p:cNvSpPr>
                <a:spLocks noChangeArrowheads="1"/>
              </p:cNvSpPr>
              <p:nvPr/>
            </p:nvSpPr>
            <p:spPr bwMode="auto">
              <a:xfrm>
                <a:off x="2853" y="1780"/>
                <a:ext cx="398" cy="161"/>
              </a:xfrm>
              <a:prstGeom prst="roundRect">
                <a:avLst>
                  <a:gd name="adj" fmla="val 49995"/>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97" name="Oval 94" descr="Diagonales larges vers le bas">
                <a:extLst>
                  <a:ext uri="{FF2B5EF4-FFF2-40B4-BE49-F238E27FC236}">
                    <a16:creationId xmlns:a16="http://schemas.microsoft.com/office/drawing/2014/main" id="{74EC115F-8EDC-16A0-6720-9A6EA62CDDA7}"/>
                  </a:ext>
                </a:extLst>
              </p:cNvPr>
              <p:cNvSpPr>
                <a:spLocks noChangeArrowheads="1"/>
              </p:cNvSpPr>
              <p:nvPr/>
            </p:nvSpPr>
            <p:spPr bwMode="auto">
              <a:xfrm>
                <a:off x="2821" y="1564"/>
                <a:ext cx="451" cy="97"/>
              </a:xfrm>
              <a:prstGeom prst="ellipse">
                <a:avLst/>
              </a:prstGeom>
              <a:pattFill prst="wdDnDiag">
                <a:fgClr>
                  <a:srgbClr val="FF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98" name="Oval 95">
                <a:extLst>
                  <a:ext uri="{FF2B5EF4-FFF2-40B4-BE49-F238E27FC236}">
                    <a16:creationId xmlns:a16="http://schemas.microsoft.com/office/drawing/2014/main" id="{3BC72C75-E505-67E0-4487-51B3F7507804}"/>
                  </a:ext>
                </a:extLst>
              </p:cNvPr>
              <p:cNvSpPr>
                <a:spLocks noChangeArrowheads="1"/>
              </p:cNvSpPr>
              <p:nvPr/>
            </p:nvSpPr>
            <p:spPr bwMode="auto">
              <a:xfrm>
                <a:off x="2842" y="1586"/>
                <a:ext cx="409" cy="86"/>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99" name="Oval 96">
                <a:extLst>
                  <a:ext uri="{FF2B5EF4-FFF2-40B4-BE49-F238E27FC236}">
                    <a16:creationId xmlns:a16="http://schemas.microsoft.com/office/drawing/2014/main" id="{010F35B8-99CA-3916-E4CB-BF4D62B07ABA}"/>
                  </a:ext>
                </a:extLst>
              </p:cNvPr>
              <p:cNvSpPr>
                <a:spLocks noChangeArrowheads="1"/>
              </p:cNvSpPr>
              <p:nvPr/>
            </p:nvSpPr>
            <p:spPr bwMode="auto">
              <a:xfrm>
                <a:off x="2863" y="2328"/>
                <a:ext cx="388" cy="96"/>
              </a:xfrm>
              <a:prstGeom prst="ellipse">
                <a:avLst/>
              </a:prstGeom>
              <a:solidFill>
                <a:sysClr val="windowText" lastClr="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300" name="Rectangle 97">
                <a:extLst>
                  <a:ext uri="{FF2B5EF4-FFF2-40B4-BE49-F238E27FC236}">
                    <a16:creationId xmlns:a16="http://schemas.microsoft.com/office/drawing/2014/main" id="{E9360B0E-2ADE-2F75-6846-992FB1EF9F16}"/>
                  </a:ext>
                </a:extLst>
              </p:cNvPr>
              <p:cNvSpPr>
                <a:spLocks noChangeArrowheads="1"/>
              </p:cNvSpPr>
              <p:nvPr/>
            </p:nvSpPr>
            <p:spPr bwMode="auto">
              <a:xfrm>
                <a:off x="2711" y="2304"/>
                <a:ext cx="61" cy="70"/>
              </a:xfrm>
              <a:prstGeom prst="rect">
                <a:avLst/>
              </a:prstGeom>
              <a:solidFill>
                <a:sysClr val="window" lastClr="FF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5479" tIns="7144" rIns="15479" bIns="7144">
                <a:spAutoFit/>
              </a:bodyPr>
              <a:lstStyle>
                <a:lvl1pPr defTabSz="47625">
                  <a:defRPr sz="2400">
                    <a:solidFill>
                      <a:schemeClr val="tx1"/>
                    </a:solidFill>
                    <a:latin typeface="Times New Roman" panose="02020603050405020304" pitchFamily="18" charset="0"/>
                  </a:defRPr>
                </a:lvl1pPr>
                <a:lvl2pPr marL="742950" indent="-285750" defTabSz="47625">
                  <a:defRPr sz="2400">
                    <a:solidFill>
                      <a:schemeClr val="tx1"/>
                    </a:solidFill>
                    <a:latin typeface="Times New Roman" panose="02020603050405020304" pitchFamily="18" charset="0"/>
                  </a:defRPr>
                </a:lvl2pPr>
                <a:lvl3pPr marL="1143000" indent="-228600" defTabSz="47625">
                  <a:defRPr sz="2400">
                    <a:solidFill>
                      <a:schemeClr val="tx1"/>
                    </a:solidFill>
                    <a:latin typeface="Times New Roman" panose="02020603050405020304" pitchFamily="18" charset="0"/>
                  </a:defRPr>
                </a:lvl3pPr>
                <a:lvl4pPr marL="1600200" indent="-228600" defTabSz="47625">
                  <a:defRPr sz="2400">
                    <a:solidFill>
                      <a:schemeClr val="tx1"/>
                    </a:solidFill>
                    <a:latin typeface="Times New Roman" panose="02020603050405020304" pitchFamily="18" charset="0"/>
                  </a:defRPr>
                </a:lvl4pPr>
                <a:lvl5pPr marL="2057400" indent="-228600" defTabSz="47625">
                  <a:defRPr sz="2400">
                    <a:solidFill>
                      <a:schemeClr val="tx1"/>
                    </a:solidFill>
                    <a:latin typeface="Times New Roman" panose="02020603050405020304" pitchFamily="18" charset="0"/>
                  </a:defRPr>
                </a:lvl5pPr>
                <a:lvl6pPr marL="25146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35719" rtl="0" eaLnBrk="1" fontAlgn="base" latinLnBrk="0" hangingPunct="1">
                  <a:lnSpc>
                    <a:spcPct val="100000"/>
                  </a:lnSpc>
                  <a:spcBef>
                    <a:spcPct val="0"/>
                  </a:spcBef>
                  <a:spcAft>
                    <a:spcPct val="0"/>
                  </a:spcAft>
                  <a:buClrTx/>
                  <a:buSzTx/>
                  <a:buFontTx/>
                  <a:buNone/>
                  <a:tabLst/>
                  <a:defRPr/>
                </a:pPr>
                <a:r>
                  <a:rPr kumimoji="0" lang="fr-FR" altLang="fr-FR" sz="450" b="1" i="0" u="none" strike="noStrike" kern="0" cap="none" spc="0" normalizeH="0" baseline="0" noProof="0">
                    <a:ln>
                      <a:noFill/>
                    </a:ln>
                    <a:solidFill>
                      <a:srgbClr val="000000"/>
                    </a:solidFill>
                    <a:effectLst/>
                    <a:uLnTx/>
                    <a:uFillTx/>
                    <a:latin typeface="Times New Roman" panose="02020603050405020304" pitchFamily="18" charset="0"/>
                    <a:ea typeface="+mn-ea"/>
                    <a:cs typeface="+mn-cs"/>
                  </a:rPr>
                  <a:t>C</a:t>
                </a:r>
              </a:p>
            </p:txBody>
          </p:sp>
          <p:sp>
            <p:nvSpPr>
              <p:cNvPr id="301" name="Rectangle 98">
                <a:extLst>
                  <a:ext uri="{FF2B5EF4-FFF2-40B4-BE49-F238E27FC236}">
                    <a16:creationId xmlns:a16="http://schemas.microsoft.com/office/drawing/2014/main" id="{EC9054E5-BB2F-C08B-8A99-02081FAE50FF}"/>
                  </a:ext>
                </a:extLst>
              </p:cNvPr>
              <p:cNvSpPr>
                <a:spLocks noChangeArrowheads="1"/>
              </p:cNvSpPr>
              <p:nvPr/>
            </p:nvSpPr>
            <p:spPr bwMode="auto">
              <a:xfrm>
                <a:off x="3012" y="2218"/>
                <a:ext cx="121" cy="7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5479" tIns="7144" rIns="15479" bIns="7144">
                <a:spAutoFit/>
              </a:bodyPr>
              <a:lstStyle>
                <a:lvl1pPr defTabSz="47625">
                  <a:defRPr sz="2400">
                    <a:solidFill>
                      <a:schemeClr val="tx1"/>
                    </a:solidFill>
                    <a:latin typeface="Times New Roman" panose="02020603050405020304" pitchFamily="18" charset="0"/>
                  </a:defRPr>
                </a:lvl1pPr>
                <a:lvl2pPr marL="742950" indent="-285750" defTabSz="47625">
                  <a:defRPr sz="2400">
                    <a:solidFill>
                      <a:schemeClr val="tx1"/>
                    </a:solidFill>
                    <a:latin typeface="Times New Roman" panose="02020603050405020304" pitchFamily="18" charset="0"/>
                  </a:defRPr>
                </a:lvl2pPr>
                <a:lvl3pPr marL="1143000" indent="-228600" defTabSz="47625">
                  <a:defRPr sz="2400">
                    <a:solidFill>
                      <a:schemeClr val="tx1"/>
                    </a:solidFill>
                    <a:latin typeface="Times New Roman" panose="02020603050405020304" pitchFamily="18" charset="0"/>
                  </a:defRPr>
                </a:lvl3pPr>
                <a:lvl4pPr marL="1600200" indent="-228600" defTabSz="47625">
                  <a:defRPr sz="2400">
                    <a:solidFill>
                      <a:schemeClr val="tx1"/>
                    </a:solidFill>
                    <a:latin typeface="Times New Roman" panose="02020603050405020304" pitchFamily="18" charset="0"/>
                  </a:defRPr>
                </a:lvl4pPr>
                <a:lvl5pPr marL="2057400" indent="-228600" defTabSz="47625">
                  <a:defRPr sz="2400">
                    <a:solidFill>
                      <a:schemeClr val="tx1"/>
                    </a:solidFill>
                    <a:latin typeface="Times New Roman" panose="02020603050405020304" pitchFamily="18" charset="0"/>
                  </a:defRPr>
                </a:lvl5pPr>
                <a:lvl6pPr marL="25146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35719" rtl="0" eaLnBrk="1" fontAlgn="base" latinLnBrk="0" hangingPunct="1">
                  <a:lnSpc>
                    <a:spcPct val="100000"/>
                  </a:lnSpc>
                  <a:spcBef>
                    <a:spcPct val="0"/>
                  </a:spcBef>
                  <a:spcAft>
                    <a:spcPct val="0"/>
                  </a:spcAft>
                  <a:buClrTx/>
                  <a:buSzTx/>
                  <a:buFontTx/>
                  <a:buNone/>
                  <a:tabLst/>
                  <a:defRPr/>
                </a:pPr>
                <a:r>
                  <a:rPr kumimoji="0" lang="fr-FR" altLang="fr-FR" sz="450" b="1" i="0" u="none" strike="noStrike" kern="0" cap="none" spc="0" normalizeH="0" baseline="0" noProof="0">
                    <a:ln>
                      <a:noFill/>
                    </a:ln>
                    <a:solidFill>
                      <a:srgbClr val="000000"/>
                    </a:solidFill>
                    <a:effectLst/>
                    <a:uLnTx/>
                    <a:uFillTx/>
                    <a:latin typeface="Times New Roman" panose="02020603050405020304" pitchFamily="18" charset="0"/>
                    <a:ea typeface="+mn-ea"/>
                    <a:cs typeface="+mn-cs"/>
                  </a:rPr>
                  <a:t>Flux</a:t>
                </a:r>
              </a:p>
            </p:txBody>
          </p:sp>
        </p:grpSp>
        <p:sp>
          <p:nvSpPr>
            <p:cNvPr id="238" name="Rectangle 101" descr="Diagonales larges vers le haut">
              <a:extLst>
                <a:ext uri="{FF2B5EF4-FFF2-40B4-BE49-F238E27FC236}">
                  <a16:creationId xmlns:a16="http://schemas.microsoft.com/office/drawing/2014/main" id="{A06FD06F-5CBE-C6A6-06CA-4F3611639B35}"/>
                </a:ext>
              </a:extLst>
            </p:cNvPr>
            <p:cNvSpPr>
              <a:spLocks noChangeArrowheads="1"/>
            </p:cNvSpPr>
            <p:nvPr/>
          </p:nvSpPr>
          <p:spPr bwMode="auto">
            <a:xfrm>
              <a:off x="4474371" y="4437460"/>
              <a:ext cx="540544" cy="1238250"/>
            </a:xfrm>
            <a:prstGeom prst="rect">
              <a:avLst/>
            </a:prstGeom>
            <a:pattFill prst="wdUpDiag">
              <a:fgClr>
                <a:srgbClr val="FF3300"/>
              </a:fgClr>
              <a:bgClr>
                <a:sysClr val="window" lastClr="FFFFFF"/>
              </a:bgClr>
            </a:pattFill>
            <a:ln w="12700">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39" name="Rectangle 102">
              <a:extLst>
                <a:ext uri="{FF2B5EF4-FFF2-40B4-BE49-F238E27FC236}">
                  <a16:creationId xmlns:a16="http://schemas.microsoft.com/office/drawing/2014/main" id="{4B5E948A-A591-A130-265E-2D927D50C8BB}"/>
                </a:ext>
              </a:extLst>
            </p:cNvPr>
            <p:cNvSpPr>
              <a:spLocks noChangeArrowheads="1"/>
            </p:cNvSpPr>
            <p:nvPr/>
          </p:nvSpPr>
          <p:spPr bwMode="auto">
            <a:xfrm>
              <a:off x="4512471" y="4437460"/>
              <a:ext cx="464344" cy="1238250"/>
            </a:xfrm>
            <a:prstGeom prst="rect">
              <a:avLst/>
            </a:prstGeom>
            <a:gradFill rotWithShape="0">
              <a:gsLst>
                <a:gs pos="0">
                  <a:srgbClr val="478EB2"/>
                </a:gs>
                <a:gs pos="100000">
                  <a:srgbClr val="66CCFF"/>
                </a:gs>
              </a:gsLst>
              <a:lin ang="0" scaled="1"/>
            </a:gradFill>
            <a:ln w="12700">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40" name="Oval 104" descr="Diagonales larges vers le haut">
              <a:extLst>
                <a:ext uri="{FF2B5EF4-FFF2-40B4-BE49-F238E27FC236}">
                  <a16:creationId xmlns:a16="http://schemas.microsoft.com/office/drawing/2014/main" id="{5A0B0BF2-6E0E-DA19-BB0F-5FDD6DE01EED}"/>
                </a:ext>
              </a:extLst>
            </p:cNvPr>
            <p:cNvSpPr>
              <a:spLocks noChangeArrowheads="1"/>
            </p:cNvSpPr>
            <p:nvPr/>
          </p:nvSpPr>
          <p:spPr bwMode="auto">
            <a:xfrm>
              <a:off x="4742266" y="4762500"/>
              <a:ext cx="298847" cy="361950"/>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41" name="Oval 105">
              <a:extLst>
                <a:ext uri="{FF2B5EF4-FFF2-40B4-BE49-F238E27FC236}">
                  <a16:creationId xmlns:a16="http://schemas.microsoft.com/office/drawing/2014/main" id="{E1FB66DF-39E8-9C57-7BED-E72804083EC6}"/>
                </a:ext>
              </a:extLst>
            </p:cNvPr>
            <p:cNvSpPr>
              <a:spLocks noChangeArrowheads="1"/>
            </p:cNvSpPr>
            <p:nvPr/>
          </p:nvSpPr>
          <p:spPr bwMode="auto">
            <a:xfrm>
              <a:off x="4680009" y="4789885"/>
              <a:ext cx="339670" cy="319088"/>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42" name="Oval 106">
              <a:extLst>
                <a:ext uri="{FF2B5EF4-FFF2-40B4-BE49-F238E27FC236}">
                  <a16:creationId xmlns:a16="http://schemas.microsoft.com/office/drawing/2014/main" id="{780C24E2-17F2-69E7-A78D-0E7618B4D6E6}"/>
                </a:ext>
              </a:extLst>
            </p:cNvPr>
            <p:cNvSpPr>
              <a:spLocks noChangeArrowheads="1"/>
            </p:cNvSpPr>
            <p:nvPr/>
          </p:nvSpPr>
          <p:spPr bwMode="auto">
            <a:xfrm>
              <a:off x="4469608" y="4789885"/>
              <a:ext cx="242888" cy="319088"/>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43" name="Oval 108">
              <a:extLst>
                <a:ext uri="{FF2B5EF4-FFF2-40B4-BE49-F238E27FC236}">
                  <a16:creationId xmlns:a16="http://schemas.microsoft.com/office/drawing/2014/main" id="{1AFE63A1-6A2C-C241-8F9C-F0432CA25ECF}"/>
                </a:ext>
              </a:extLst>
            </p:cNvPr>
            <p:cNvSpPr>
              <a:spLocks noChangeArrowheads="1"/>
            </p:cNvSpPr>
            <p:nvPr/>
          </p:nvSpPr>
          <p:spPr bwMode="auto">
            <a:xfrm>
              <a:off x="4551772" y="3496866"/>
              <a:ext cx="416719" cy="1152525"/>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44" name="Oval 111">
              <a:extLst>
                <a:ext uri="{FF2B5EF4-FFF2-40B4-BE49-F238E27FC236}">
                  <a16:creationId xmlns:a16="http://schemas.microsoft.com/office/drawing/2014/main" id="{1AFE6552-9C79-C1B2-370F-8F9E5D43E30A}"/>
                </a:ext>
              </a:extLst>
            </p:cNvPr>
            <p:cNvSpPr>
              <a:spLocks noChangeArrowheads="1"/>
            </p:cNvSpPr>
            <p:nvPr/>
          </p:nvSpPr>
          <p:spPr bwMode="auto">
            <a:xfrm>
              <a:off x="4520806" y="5584031"/>
              <a:ext cx="460772" cy="114300"/>
            </a:xfrm>
            <a:prstGeom prst="ellipse">
              <a:avLst/>
            </a:prstGeom>
            <a:solidFill>
              <a:sysClr val="windowText" lastClr="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45" name="Rectangle 112">
              <a:extLst>
                <a:ext uri="{FF2B5EF4-FFF2-40B4-BE49-F238E27FC236}">
                  <a16:creationId xmlns:a16="http://schemas.microsoft.com/office/drawing/2014/main" id="{D6BAE6A5-39B8-AF65-10E5-EB9A2B5AD333}"/>
                </a:ext>
              </a:extLst>
            </p:cNvPr>
            <p:cNvSpPr>
              <a:spLocks noChangeArrowheads="1"/>
            </p:cNvSpPr>
            <p:nvPr/>
          </p:nvSpPr>
          <p:spPr bwMode="auto">
            <a:xfrm>
              <a:off x="4338650" y="4454146"/>
              <a:ext cx="72938" cy="83677"/>
            </a:xfrm>
            <a:prstGeom prst="rect">
              <a:avLst/>
            </a:prstGeom>
            <a:solidFill>
              <a:sysClr val="window" lastClr="FF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5479" tIns="7144" rIns="15479" bIns="7144">
              <a:spAutoFit/>
            </a:bodyPr>
            <a:lstStyle>
              <a:lvl1pPr defTabSz="47625">
                <a:defRPr sz="2400">
                  <a:solidFill>
                    <a:schemeClr val="tx1"/>
                  </a:solidFill>
                  <a:latin typeface="Times New Roman" panose="02020603050405020304" pitchFamily="18" charset="0"/>
                </a:defRPr>
              </a:lvl1pPr>
              <a:lvl2pPr marL="742950" indent="-285750" defTabSz="47625">
                <a:defRPr sz="2400">
                  <a:solidFill>
                    <a:schemeClr val="tx1"/>
                  </a:solidFill>
                  <a:latin typeface="Times New Roman" panose="02020603050405020304" pitchFamily="18" charset="0"/>
                </a:defRPr>
              </a:lvl2pPr>
              <a:lvl3pPr marL="1143000" indent="-228600" defTabSz="47625">
                <a:defRPr sz="2400">
                  <a:solidFill>
                    <a:schemeClr val="tx1"/>
                  </a:solidFill>
                  <a:latin typeface="Times New Roman" panose="02020603050405020304" pitchFamily="18" charset="0"/>
                </a:defRPr>
              </a:lvl3pPr>
              <a:lvl4pPr marL="1600200" indent="-228600" defTabSz="47625">
                <a:defRPr sz="2400">
                  <a:solidFill>
                    <a:schemeClr val="tx1"/>
                  </a:solidFill>
                  <a:latin typeface="Times New Roman" panose="02020603050405020304" pitchFamily="18" charset="0"/>
                </a:defRPr>
              </a:lvl4pPr>
              <a:lvl5pPr marL="2057400" indent="-228600" defTabSz="47625">
                <a:defRPr sz="2400">
                  <a:solidFill>
                    <a:schemeClr val="tx1"/>
                  </a:solidFill>
                  <a:latin typeface="Times New Roman" panose="02020603050405020304" pitchFamily="18" charset="0"/>
                </a:defRPr>
              </a:lvl5pPr>
              <a:lvl6pPr marL="25146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35719" rtl="0" eaLnBrk="1" fontAlgn="base" latinLnBrk="0" hangingPunct="1">
                <a:lnSpc>
                  <a:spcPct val="100000"/>
                </a:lnSpc>
                <a:spcBef>
                  <a:spcPct val="0"/>
                </a:spcBef>
                <a:spcAft>
                  <a:spcPct val="0"/>
                </a:spcAft>
                <a:buClrTx/>
                <a:buSzTx/>
                <a:buFontTx/>
                <a:buNone/>
                <a:tabLst/>
                <a:defRPr/>
              </a:pPr>
              <a:r>
                <a:rPr kumimoji="0" lang="fr-FR" altLang="fr-FR" sz="450" b="1" i="0" u="none" strike="noStrike" kern="0" cap="none" spc="0" normalizeH="0" baseline="0" noProof="0">
                  <a:ln>
                    <a:noFill/>
                  </a:ln>
                  <a:solidFill>
                    <a:srgbClr val="000000"/>
                  </a:solidFill>
                  <a:effectLst/>
                  <a:uLnTx/>
                  <a:uFillTx/>
                  <a:latin typeface="Times New Roman" panose="02020603050405020304" pitchFamily="18" charset="0"/>
                  <a:ea typeface="+mn-ea"/>
                  <a:cs typeface="+mn-cs"/>
                </a:rPr>
                <a:t>C</a:t>
              </a:r>
            </a:p>
          </p:txBody>
        </p:sp>
        <p:sp>
          <p:nvSpPr>
            <p:cNvPr id="246" name="AutoShape 115">
              <a:extLst>
                <a:ext uri="{FF2B5EF4-FFF2-40B4-BE49-F238E27FC236}">
                  <a16:creationId xmlns:a16="http://schemas.microsoft.com/office/drawing/2014/main" id="{BCCAA44D-0A0D-C040-B1DF-0BCDE709FE4B}"/>
                </a:ext>
              </a:extLst>
            </p:cNvPr>
            <p:cNvSpPr>
              <a:spLocks noChangeArrowheads="1"/>
            </p:cNvSpPr>
            <p:nvPr/>
          </p:nvSpPr>
          <p:spPr bwMode="auto">
            <a:xfrm>
              <a:off x="4680359" y="2684860"/>
              <a:ext cx="217885" cy="1219200"/>
            </a:xfrm>
            <a:prstGeom prst="upArrow">
              <a:avLst>
                <a:gd name="adj1" fmla="val 50000"/>
                <a:gd name="adj2" fmla="val 279756"/>
              </a:avLst>
            </a:prstGeom>
            <a:gradFill rotWithShape="0">
              <a:gsLst>
                <a:gs pos="0">
                  <a:srgbClr val="E52E89"/>
                </a:gs>
                <a:gs pos="50000">
                  <a:srgbClr val="FF3399"/>
                </a:gs>
                <a:gs pos="100000">
                  <a:srgbClr val="E52E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47" name="Oval 116" descr="Diagonales larges vers le haut">
              <a:extLst>
                <a:ext uri="{FF2B5EF4-FFF2-40B4-BE49-F238E27FC236}">
                  <a16:creationId xmlns:a16="http://schemas.microsoft.com/office/drawing/2014/main" id="{BBC72B01-BD1A-86CD-A1E2-B73C268A7E12}"/>
                </a:ext>
              </a:extLst>
            </p:cNvPr>
            <p:cNvSpPr>
              <a:spLocks noChangeArrowheads="1"/>
            </p:cNvSpPr>
            <p:nvPr/>
          </p:nvSpPr>
          <p:spPr bwMode="auto">
            <a:xfrm>
              <a:off x="4054089" y="3562368"/>
              <a:ext cx="690563" cy="1087040"/>
            </a:xfrm>
            <a:prstGeom prst="ellipse">
              <a:avLst/>
            </a:prstGeom>
            <a:pattFill prst="wdUpDiag">
              <a:fgClr>
                <a:srgbClr val="CC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48" name="Oval 117">
              <a:extLst>
                <a:ext uri="{FF2B5EF4-FFF2-40B4-BE49-F238E27FC236}">
                  <a16:creationId xmlns:a16="http://schemas.microsoft.com/office/drawing/2014/main" id="{9046CB86-0554-9E9A-904E-A5705A6F61BC}"/>
                </a:ext>
              </a:extLst>
            </p:cNvPr>
            <p:cNvSpPr>
              <a:spLocks noChangeArrowheads="1"/>
            </p:cNvSpPr>
            <p:nvPr/>
          </p:nvSpPr>
          <p:spPr bwMode="auto">
            <a:xfrm>
              <a:off x="4008838" y="3562368"/>
              <a:ext cx="689372" cy="1087040"/>
            </a:xfrm>
            <a:prstGeom prst="ellipse">
              <a:avLst/>
            </a:prstGeom>
            <a:gradFill rotWithShape="0">
              <a:gsLst>
                <a:gs pos="0">
                  <a:srgbClr val="CC3300"/>
                </a:gs>
                <a:gs pos="100000">
                  <a:srgbClr val="B72E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49" name="Oval 118" descr="Diagonales larges vers le haut">
              <a:extLst>
                <a:ext uri="{FF2B5EF4-FFF2-40B4-BE49-F238E27FC236}">
                  <a16:creationId xmlns:a16="http://schemas.microsoft.com/office/drawing/2014/main" id="{EDBEE10A-B378-AA60-F3B0-EE2E5E38D711}"/>
                </a:ext>
              </a:extLst>
            </p:cNvPr>
            <p:cNvSpPr>
              <a:spLocks noChangeArrowheads="1"/>
            </p:cNvSpPr>
            <p:nvPr/>
          </p:nvSpPr>
          <p:spPr bwMode="auto">
            <a:xfrm>
              <a:off x="4744652" y="3562368"/>
              <a:ext cx="690563" cy="1087040"/>
            </a:xfrm>
            <a:prstGeom prst="ellipse">
              <a:avLst/>
            </a:prstGeom>
            <a:pattFill prst="wdUpDiag">
              <a:fgClr>
                <a:srgbClr val="CC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50" name="Oval 119">
              <a:extLst>
                <a:ext uri="{FF2B5EF4-FFF2-40B4-BE49-F238E27FC236}">
                  <a16:creationId xmlns:a16="http://schemas.microsoft.com/office/drawing/2014/main" id="{37B7F575-82AE-7FEF-A30E-C9E54C667835}"/>
                </a:ext>
              </a:extLst>
            </p:cNvPr>
            <p:cNvSpPr>
              <a:spLocks noChangeArrowheads="1"/>
            </p:cNvSpPr>
            <p:nvPr/>
          </p:nvSpPr>
          <p:spPr bwMode="auto">
            <a:xfrm>
              <a:off x="4773233" y="3553439"/>
              <a:ext cx="690563" cy="1087040"/>
            </a:xfrm>
            <a:prstGeom prst="ellipse">
              <a:avLst/>
            </a:prstGeom>
            <a:gradFill rotWithShape="0">
              <a:gsLst>
                <a:gs pos="0">
                  <a:srgbClr val="CC3300"/>
                </a:gs>
                <a:gs pos="100000">
                  <a:srgbClr val="B72E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51" name="Oval 37">
              <a:extLst>
                <a:ext uri="{FF2B5EF4-FFF2-40B4-BE49-F238E27FC236}">
                  <a16:creationId xmlns:a16="http://schemas.microsoft.com/office/drawing/2014/main" id="{B79BB690-FEB3-7B4B-9739-A2700B12E304}"/>
                </a:ext>
              </a:extLst>
            </p:cNvPr>
            <p:cNvSpPr>
              <a:spLocks noChangeArrowheads="1"/>
            </p:cNvSpPr>
            <p:nvPr/>
          </p:nvSpPr>
          <p:spPr bwMode="auto">
            <a:xfrm>
              <a:off x="6351977" y="3321845"/>
              <a:ext cx="545337" cy="1247775"/>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52" name="Rectangle 38" descr="Diagonales larges vers le haut">
              <a:extLst>
                <a:ext uri="{FF2B5EF4-FFF2-40B4-BE49-F238E27FC236}">
                  <a16:creationId xmlns:a16="http://schemas.microsoft.com/office/drawing/2014/main" id="{D9FAA938-C12A-2805-44BC-D00778304DD8}"/>
                </a:ext>
              </a:extLst>
            </p:cNvPr>
            <p:cNvSpPr>
              <a:spLocks noChangeArrowheads="1"/>
            </p:cNvSpPr>
            <p:nvPr/>
          </p:nvSpPr>
          <p:spPr bwMode="auto">
            <a:xfrm>
              <a:off x="6369847" y="4388662"/>
              <a:ext cx="541765" cy="1297781"/>
            </a:xfrm>
            <a:prstGeom prst="rect">
              <a:avLst/>
            </a:prstGeom>
            <a:pattFill prst="wdUpDiag">
              <a:fgClr>
                <a:srgbClr val="FF3300"/>
              </a:fgClr>
              <a:bgClr>
                <a:sysClr val="window" lastClr="FFFFFF"/>
              </a:bgClr>
            </a:pattFill>
            <a:ln w="12700">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53" name="Rectangle 39">
              <a:extLst>
                <a:ext uri="{FF2B5EF4-FFF2-40B4-BE49-F238E27FC236}">
                  <a16:creationId xmlns:a16="http://schemas.microsoft.com/office/drawing/2014/main" id="{8876E0F7-6017-1CD9-7247-F0D5507A5B82}"/>
                </a:ext>
              </a:extLst>
            </p:cNvPr>
            <p:cNvSpPr>
              <a:spLocks noChangeArrowheads="1"/>
            </p:cNvSpPr>
            <p:nvPr/>
          </p:nvSpPr>
          <p:spPr bwMode="auto">
            <a:xfrm>
              <a:off x="6407939" y="4388644"/>
              <a:ext cx="465561" cy="1252538"/>
            </a:xfrm>
            <a:prstGeom prst="rect">
              <a:avLst/>
            </a:prstGeom>
            <a:gradFill rotWithShape="0">
              <a:gsLst>
                <a:gs pos="0">
                  <a:srgbClr val="478EB2"/>
                </a:gs>
                <a:gs pos="100000">
                  <a:srgbClr val="66CCFF"/>
                </a:gs>
              </a:gsLst>
              <a:lin ang="0" scaled="1"/>
            </a:gradFill>
            <a:ln w="12700">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54" name="AutoShape 40">
              <a:extLst>
                <a:ext uri="{FF2B5EF4-FFF2-40B4-BE49-F238E27FC236}">
                  <a16:creationId xmlns:a16="http://schemas.microsoft.com/office/drawing/2014/main" id="{75E256EC-2DA0-A888-CFAA-1CC94AF32E79}"/>
                </a:ext>
              </a:extLst>
            </p:cNvPr>
            <p:cNvSpPr>
              <a:spLocks noChangeArrowheads="1"/>
            </p:cNvSpPr>
            <p:nvPr/>
          </p:nvSpPr>
          <p:spPr bwMode="auto">
            <a:xfrm rot="5400000" flipV="1">
              <a:off x="6354366" y="4805375"/>
              <a:ext cx="357188" cy="204799"/>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55" name="AutoShape 41">
              <a:extLst>
                <a:ext uri="{FF2B5EF4-FFF2-40B4-BE49-F238E27FC236}">
                  <a16:creationId xmlns:a16="http://schemas.microsoft.com/office/drawing/2014/main" id="{CEF645AE-AF2A-4126-82AB-D7FA72B3946F}"/>
                </a:ext>
              </a:extLst>
            </p:cNvPr>
            <p:cNvSpPr>
              <a:spLocks noChangeArrowheads="1"/>
            </p:cNvSpPr>
            <p:nvPr/>
          </p:nvSpPr>
          <p:spPr bwMode="auto">
            <a:xfrm rot="16200000" flipH="1" flipV="1">
              <a:off x="6571072" y="4805375"/>
              <a:ext cx="357188" cy="204799"/>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56" name="Oval 42" descr="Diagonales larges vers le haut">
              <a:extLst>
                <a:ext uri="{FF2B5EF4-FFF2-40B4-BE49-F238E27FC236}">
                  <a16:creationId xmlns:a16="http://schemas.microsoft.com/office/drawing/2014/main" id="{0A327396-B464-77C9-4D08-C7D0EF6C99A2}"/>
                </a:ext>
              </a:extLst>
            </p:cNvPr>
            <p:cNvSpPr>
              <a:spLocks noChangeArrowheads="1"/>
            </p:cNvSpPr>
            <p:nvPr/>
          </p:nvSpPr>
          <p:spPr bwMode="auto">
            <a:xfrm>
              <a:off x="6331734" y="4720829"/>
              <a:ext cx="208372" cy="361950"/>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57" name="Oval 43" descr="Diagonales larges vers le haut">
              <a:extLst>
                <a:ext uri="{FF2B5EF4-FFF2-40B4-BE49-F238E27FC236}">
                  <a16:creationId xmlns:a16="http://schemas.microsoft.com/office/drawing/2014/main" id="{F941D589-F6F4-4A10-928B-EEDAB84A9233}"/>
                </a:ext>
              </a:extLst>
            </p:cNvPr>
            <p:cNvSpPr>
              <a:spLocks noChangeArrowheads="1"/>
            </p:cNvSpPr>
            <p:nvPr/>
          </p:nvSpPr>
          <p:spPr bwMode="auto">
            <a:xfrm>
              <a:off x="6767527" y="4713686"/>
              <a:ext cx="170270" cy="361950"/>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58" name="Oval 44">
              <a:extLst>
                <a:ext uri="{FF2B5EF4-FFF2-40B4-BE49-F238E27FC236}">
                  <a16:creationId xmlns:a16="http://schemas.microsoft.com/office/drawing/2014/main" id="{391DD730-1FF8-D472-A632-C5486E48A6E1}"/>
                </a:ext>
              </a:extLst>
            </p:cNvPr>
            <p:cNvSpPr>
              <a:spLocks noChangeArrowheads="1"/>
            </p:cNvSpPr>
            <p:nvPr/>
          </p:nvSpPr>
          <p:spPr bwMode="auto">
            <a:xfrm>
              <a:off x="6788971" y="4742260"/>
              <a:ext cx="127405" cy="319088"/>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59" name="Oval 45">
              <a:extLst>
                <a:ext uri="{FF2B5EF4-FFF2-40B4-BE49-F238E27FC236}">
                  <a16:creationId xmlns:a16="http://schemas.microsoft.com/office/drawing/2014/main" id="{CE93DDEE-B0B3-FB30-5FD4-85703EAE9FB8}"/>
                </a:ext>
              </a:extLst>
            </p:cNvPr>
            <p:cNvSpPr>
              <a:spLocks noChangeArrowheads="1"/>
            </p:cNvSpPr>
            <p:nvPr/>
          </p:nvSpPr>
          <p:spPr bwMode="auto">
            <a:xfrm>
              <a:off x="6365085" y="4742260"/>
              <a:ext cx="153599" cy="319088"/>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60" name="AutoShape 46">
              <a:extLst>
                <a:ext uri="{FF2B5EF4-FFF2-40B4-BE49-F238E27FC236}">
                  <a16:creationId xmlns:a16="http://schemas.microsoft.com/office/drawing/2014/main" id="{BF76A558-B1CB-147A-DE66-82D6E0C9AC73}"/>
                </a:ext>
              </a:extLst>
            </p:cNvPr>
            <p:cNvSpPr>
              <a:spLocks noChangeArrowheads="1"/>
            </p:cNvSpPr>
            <p:nvPr/>
          </p:nvSpPr>
          <p:spPr bwMode="auto">
            <a:xfrm>
              <a:off x="6403175" y="4575573"/>
              <a:ext cx="475086" cy="191691"/>
            </a:xfrm>
            <a:prstGeom prst="roundRect">
              <a:avLst>
                <a:gd name="adj" fmla="val 49995"/>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61" name="Oval 47">
              <a:extLst>
                <a:ext uri="{FF2B5EF4-FFF2-40B4-BE49-F238E27FC236}">
                  <a16:creationId xmlns:a16="http://schemas.microsoft.com/office/drawing/2014/main" id="{97B45B09-1600-68E7-17DE-3DE3503AC060}"/>
                </a:ext>
              </a:extLst>
            </p:cNvPr>
            <p:cNvSpPr>
              <a:spLocks noChangeArrowheads="1"/>
            </p:cNvSpPr>
            <p:nvPr/>
          </p:nvSpPr>
          <p:spPr bwMode="auto">
            <a:xfrm>
              <a:off x="6391268" y="4120772"/>
              <a:ext cx="486993" cy="326231"/>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62" name="Oval 48">
              <a:extLst>
                <a:ext uri="{FF2B5EF4-FFF2-40B4-BE49-F238E27FC236}">
                  <a16:creationId xmlns:a16="http://schemas.microsoft.com/office/drawing/2014/main" id="{27F89321-4F90-3CE2-8696-08E9E0BE6606}"/>
                </a:ext>
              </a:extLst>
            </p:cNvPr>
            <p:cNvSpPr>
              <a:spLocks noChangeArrowheads="1"/>
            </p:cNvSpPr>
            <p:nvPr/>
          </p:nvSpPr>
          <p:spPr bwMode="auto">
            <a:xfrm>
              <a:off x="6417465" y="5614988"/>
              <a:ext cx="460798" cy="115491"/>
            </a:xfrm>
            <a:prstGeom prst="ellipse">
              <a:avLst/>
            </a:prstGeom>
            <a:solidFill>
              <a:sysClr val="windowText" lastClr="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nvGrpSpPr>
            <p:cNvPr id="263" name="Group 61">
              <a:extLst>
                <a:ext uri="{FF2B5EF4-FFF2-40B4-BE49-F238E27FC236}">
                  <a16:creationId xmlns:a16="http://schemas.microsoft.com/office/drawing/2014/main" id="{5EEFB7A8-4D0F-9E38-8782-F998913B8FF0}"/>
                </a:ext>
              </a:extLst>
            </p:cNvPr>
            <p:cNvGrpSpPr>
              <a:grpSpLocks/>
            </p:cNvGrpSpPr>
            <p:nvPr/>
          </p:nvGrpSpPr>
          <p:grpSpPr bwMode="auto">
            <a:xfrm>
              <a:off x="6294821" y="2652713"/>
              <a:ext cx="614397" cy="1147763"/>
              <a:chOff x="4327" y="1508"/>
              <a:chExt cx="516" cy="964"/>
            </a:xfrm>
          </p:grpSpPr>
          <p:sp>
            <p:nvSpPr>
              <p:cNvPr id="279" name="Rectangle 50" descr="Diagonales larges vers le haut">
                <a:extLst>
                  <a:ext uri="{FF2B5EF4-FFF2-40B4-BE49-F238E27FC236}">
                    <a16:creationId xmlns:a16="http://schemas.microsoft.com/office/drawing/2014/main" id="{BDE51101-CB83-97D4-D519-4C1639E03E5A}"/>
                  </a:ext>
                </a:extLst>
              </p:cNvPr>
              <p:cNvSpPr>
                <a:spLocks noChangeArrowheads="1"/>
              </p:cNvSpPr>
              <p:nvPr/>
            </p:nvSpPr>
            <p:spPr bwMode="auto">
              <a:xfrm>
                <a:off x="4359" y="1560"/>
                <a:ext cx="463" cy="912"/>
              </a:xfrm>
              <a:prstGeom prst="rect">
                <a:avLst/>
              </a:prstGeom>
              <a:pattFill prst="wdUpDiag">
                <a:fgClr>
                  <a:srgbClr val="FF3300"/>
                </a:fgClr>
                <a:bgClr>
                  <a:sysClr val="window" lastClr="FFFFFF"/>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80" name="Rectangle 51">
                <a:extLst>
                  <a:ext uri="{FF2B5EF4-FFF2-40B4-BE49-F238E27FC236}">
                    <a16:creationId xmlns:a16="http://schemas.microsoft.com/office/drawing/2014/main" id="{1DF2577D-4354-CF9A-1DDA-62403D01FF33}"/>
                  </a:ext>
                </a:extLst>
              </p:cNvPr>
              <p:cNvSpPr>
                <a:spLocks noChangeArrowheads="1"/>
              </p:cNvSpPr>
              <p:nvPr/>
            </p:nvSpPr>
            <p:spPr bwMode="auto">
              <a:xfrm>
                <a:off x="4392" y="1560"/>
                <a:ext cx="398" cy="912"/>
              </a:xfrm>
              <a:prstGeom prst="rect">
                <a:avLst/>
              </a:prstGeom>
              <a:gradFill rotWithShape="0">
                <a:gsLst>
                  <a:gs pos="0">
                    <a:srgbClr val="478EB2"/>
                  </a:gs>
                  <a:gs pos="100000">
                    <a:srgbClr val="66CCFF"/>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81" name="Oval 52" descr="Diagonales larges vers le haut">
                <a:extLst>
                  <a:ext uri="{FF2B5EF4-FFF2-40B4-BE49-F238E27FC236}">
                    <a16:creationId xmlns:a16="http://schemas.microsoft.com/office/drawing/2014/main" id="{108E8025-250A-5E14-9431-5713566AF2C5}"/>
                  </a:ext>
                </a:extLst>
              </p:cNvPr>
              <p:cNvSpPr>
                <a:spLocks noChangeArrowheads="1"/>
              </p:cNvSpPr>
              <p:nvPr/>
            </p:nvSpPr>
            <p:spPr bwMode="auto">
              <a:xfrm>
                <a:off x="4327" y="1899"/>
                <a:ext cx="258" cy="378"/>
              </a:xfrm>
              <a:prstGeom prst="ellipse">
                <a:avLst/>
              </a:prstGeom>
              <a:pattFill prst="wdUpDiag">
                <a:fgClr>
                  <a:srgbClr val="FF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82" name="Oval 53" descr="Diagonales larges vers le haut">
                <a:extLst>
                  <a:ext uri="{FF2B5EF4-FFF2-40B4-BE49-F238E27FC236}">
                    <a16:creationId xmlns:a16="http://schemas.microsoft.com/office/drawing/2014/main" id="{CDC3B266-85D7-E5EF-4A45-ED3D2C17B6B8}"/>
                  </a:ext>
                </a:extLst>
              </p:cNvPr>
              <p:cNvSpPr>
                <a:spLocks noChangeArrowheads="1"/>
              </p:cNvSpPr>
              <p:nvPr/>
            </p:nvSpPr>
            <p:spPr bwMode="auto">
              <a:xfrm>
                <a:off x="4585" y="1892"/>
                <a:ext cx="258" cy="379"/>
              </a:xfrm>
              <a:prstGeom prst="ellipse">
                <a:avLst/>
              </a:prstGeom>
              <a:pattFill prst="wdUpDiag">
                <a:fgClr>
                  <a:srgbClr val="FF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83" name="Oval 54">
                <a:extLst>
                  <a:ext uri="{FF2B5EF4-FFF2-40B4-BE49-F238E27FC236}">
                    <a16:creationId xmlns:a16="http://schemas.microsoft.com/office/drawing/2014/main" id="{007CD1FD-B060-283E-D74E-6B36EDD07090}"/>
                  </a:ext>
                </a:extLst>
              </p:cNvPr>
              <p:cNvSpPr>
                <a:spLocks noChangeArrowheads="1"/>
              </p:cNvSpPr>
              <p:nvPr/>
            </p:nvSpPr>
            <p:spPr bwMode="auto">
              <a:xfrm>
                <a:off x="4552" y="1924"/>
                <a:ext cx="270" cy="327"/>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84" name="Oval 55">
                <a:extLst>
                  <a:ext uri="{FF2B5EF4-FFF2-40B4-BE49-F238E27FC236}">
                    <a16:creationId xmlns:a16="http://schemas.microsoft.com/office/drawing/2014/main" id="{895FFFED-5A12-563B-53AA-EFF79A4A724A}"/>
                  </a:ext>
                </a:extLst>
              </p:cNvPr>
              <p:cNvSpPr>
                <a:spLocks noChangeArrowheads="1"/>
              </p:cNvSpPr>
              <p:nvPr/>
            </p:nvSpPr>
            <p:spPr bwMode="auto">
              <a:xfrm>
                <a:off x="4359" y="1924"/>
                <a:ext cx="261" cy="327"/>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85" name="AutoShape 56">
                <a:extLst>
                  <a:ext uri="{FF2B5EF4-FFF2-40B4-BE49-F238E27FC236}">
                    <a16:creationId xmlns:a16="http://schemas.microsoft.com/office/drawing/2014/main" id="{3D4F7067-0DD2-1C6D-F518-E50167F2E709}"/>
                  </a:ext>
                </a:extLst>
              </p:cNvPr>
              <p:cNvSpPr>
                <a:spLocks noChangeArrowheads="1"/>
              </p:cNvSpPr>
              <p:nvPr/>
            </p:nvSpPr>
            <p:spPr bwMode="auto">
              <a:xfrm>
                <a:off x="4392" y="1716"/>
                <a:ext cx="387" cy="326"/>
              </a:xfrm>
              <a:prstGeom prst="roundRect">
                <a:avLst>
                  <a:gd name="adj" fmla="val 48995"/>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86" name="Oval 57" descr="Diagonales larges vers le bas">
                <a:extLst>
                  <a:ext uri="{FF2B5EF4-FFF2-40B4-BE49-F238E27FC236}">
                    <a16:creationId xmlns:a16="http://schemas.microsoft.com/office/drawing/2014/main" id="{D28E1DD8-EF46-CF5C-E35E-7F15C2EADD4B}"/>
                  </a:ext>
                </a:extLst>
              </p:cNvPr>
              <p:cNvSpPr>
                <a:spLocks noChangeArrowheads="1"/>
              </p:cNvSpPr>
              <p:nvPr/>
            </p:nvSpPr>
            <p:spPr bwMode="auto">
              <a:xfrm>
                <a:off x="4370" y="1508"/>
                <a:ext cx="452" cy="118"/>
              </a:xfrm>
              <a:prstGeom prst="ellipse">
                <a:avLst/>
              </a:prstGeom>
              <a:pattFill prst="wdDnDiag">
                <a:fgClr>
                  <a:srgbClr val="FF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87" name="Oval 58">
                <a:extLst>
                  <a:ext uri="{FF2B5EF4-FFF2-40B4-BE49-F238E27FC236}">
                    <a16:creationId xmlns:a16="http://schemas.microsoft.com/office/drawing/2014/main" id="{0E9691E1-A33A-6705-FB94-1C525D14F36B}"/>
                  </a:ext>
                </a:extLst>
              </p:cNvPr>
              <p:cNvSpPr>
                <a:spLocks noChangeArrowheads="1"/>
              </p:cNvSpPr>
              <p:nvPr/>
            </p:nvSpPr>
            <p:spPr bwMode="auto">
              <a:xfrm>
                <a:off x="4392" y="1521"/>
                <a:ext cx="408" cy="118"/>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264" name="Oval 64">
              <a:extLst>
                <a:ext uri="{FF2B5EF4-FFF2-40B4-BE49-F238E27FC236}">
                  <a16:creationId xmlns:a16="http://schemas.microsoft.com/office/drawing/2014/main" id="{073C8057-1CB4-A370-9EE2-0873027C8718}"/>
                </a:ext>
              </a:extLst>
            </p:cNvPr>
            <p:cNvSpPr>
              <a:spLocks noChangeArrowheads="1"/>
            </p:cNvSpPr>
            <p:nvPr/>
          </p:nvSpPr>
          <p:spPr bwMode="auto">
            <a:xfrm>
              <a:off x="6734199" y="3496866"/>
              <a:ext cx="548909" cy="1143000"/>
            </a:xfrm>
            <a:prstGeom prst="ellipse">
              <a:avLst/>
            </a:prstGeom>
            <a:gradFill rotWithShape="0">
              <a:gsLst>
                <a:gs pos="0">
                  <a:srgbClr val="CC3300"/>
                </a:gs>
                <a:gs pos="100000">
                  <a:srgbClr val="B72E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65" name="Oval 65" descr="Diagonales larges vers le haut">
              <a:extLst>
                <a:ext uri="{FF2B5EF4-FFF2-40B4-BE49-F238E27FC236}">
                  <a16:creationId xmlns:a16="http://schemas.microsoft.com/office/drawing/2014/main" id="{06625AA6-6859-AB3A-FE1B-C891C1DCC066}"/>
                </a:ext>
              </a:extLst>
            </p:cNvPr>
            <p:cNvSpPr>
              <a:spLocks noChangeArrowheads="1"/>
            </p:cNvSpPr>
            <p:nvPr/>
          </p:nvSpPr>
          <p:spPr bwMode="auto">
            <a:xfrm>
              <a:off x="6779433" y="3543319"/>
              <a:ext cx="302436" cy="1051322"/>
            </a:xfrm>
            <a:prstGeom prst="ellipse">
              <a:avLst/>
            </a:prstGeom>
            <a:pattFill prst="wdUpDiag">
              <a:fgClr>
                <a:srgbClr val="CC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66" name="Oval 66">
              <a:extLst>
                <a:ext uri="{FF2B5EF4-FFF2-40B4-BE49-F238E27FC236}">
                  <a16:creationId xmlns:a16="http://schemas.microsoft.com/office/drawing/2014/main" id="{5E045F68-E050-FDB9-A0E8-7C6DD3A0B569}"/>
                </a:ext>
              </a:extLst>
            </p:cNvPr>
            <p:cNvSpPr>
              <a:spLocks noChangeArrowheads="1"/>
            </p:cNvSpPr>
            <p:nvPr/>
          </p:nvSpPr>
          <p:spPr bwMode="auto">
            <a:xfrm>
              <a:off x="6688952" y="3609993"/>
              <a:ext cx="320297" cy="959644"/>
            </a:xfrm>
            <a:prstGeom prst="ellipse">
              <a:avLst/>
            </a:prstGeom>
            <a:gradFill rotWithShape="0">
              <a:gsLst>
                <a:gs pos="0">
                  <a:srgbClr val="66CCFF"/>
                </a:gs>
                <a:gs pos="100000">
                  <a:srgbClr val="5CB7E5"/>
                </a:gs>
              </a:gsLst>
              <a:path path="rect">
                <a:fillToRect t="100000" r="10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67" name="Oval 71">
              <a:extLst>
                <a:ext uri="{FF2B5EF4-FFF2-40B4-BE49-F238E27FC236}">
                  <a16:creationId xmlns:a16="http://schemas.microsoft.com/office/drawing/2014/main" id="{862F5632-73FD-13F0-D04B-6943CE5E2C61}"/>
                </a:ext>
              </a:extLst>
            </p:cNvPr>
            <p:cNvSpPr>
              <a:spLocks noChangeArrowheads="1"/>
            </p:cNvSpPr>
            <p:nvPr/>
          </p:nvSpPr>
          <p:spPr bwMode="auto">
            <a:xfrm>
              <a:off x="5956677" y="3496866"/>
              <a:ext cx="548909" cy="1143000"/>
            </a:xfrm>
            <a:prstGeom prst="ellipse">
              <a:avLst/>
            </a:prstGeom>
            <a:gradFill rotWithShape="0">
              <a:gsLst>
                <a:gs pos="0">
                  <a:srgbClr val="CC3300"/>
                </a:gs>
                <a:gs pos="100000">
                  <a:srgbClr val="B72E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68" name="Oval 72" descr="Diagonales larges vers le haut">
              <a:extLst>
                <a:ext uri="{FF2B5EF4-FFF2-40B4-BE49-F238E27FC236}">
                  <a16:creationId xmlns:a16="http://schemas.microsoft.com/office/drawing/2014/main" id="{7BA56233-3EA1-52CE-DA7B-76229B124CF7}"/>
                </a:ext>
              </a:extLst>
            </p:cNvPr>
            <p:cNvSpPr>
              <a:spLocks noChangeArrowheads="1"/>
            </p:cNvSpPr>
            <p:nvPr/>
          </p:nvSpPr>
          <p:spPr bwMode="auto">
            <a:xfrm>
              <a:off x="6157892" y="3543319"/>
              <a:ext cx="302436" cy="1051322"/>
            </a:xfrm>
            <a:prstGeom prst="ellipse">
              <a:avLst/>
            </a:prstGeom>
            <a:pattFill prst="wdUpDiag">
              <a:fgClr>
                <a:srgbClr val="CC3300"/>
              </a:fgClr>
              <a:bgClr>
                <a:sysClr val="window" lastClr="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69" name="Oval 73">
              <a:extLst>
                <a:ext uri="{FF2B5EF4-FFF2-40B4-BE49-F238E27FC236}">
                  <a16:creationId xmlns:a16="http://schemas.microsoft.com/office/drawing/2014/main" id="{3BB1F43A-3B18-FC7B-0B87-82E04DD5ADBB}"/>
                </a:ext>
              </a:extLst>
            </p:cNvPr>
            <p:cNvSpPr>
              <a:spLocks noChangeArrowheads="1"/>
            </p:cNvSpPr>
            <p:nvPr/>
          </p:nvSpPr>
          <p:spPr bwMode="auto">
            <a:xfrm>
              <a:off x="6231715" y="3609993"/>
              <a:ext cx="319106" cy="959644"/>
            </a:xfrm>
            <a:prstGeom prst="ellipse">
              <a:avLst/>
            </a:prstGeom>
            <a:gradFill rotWithShape="0">
              <a:gsLst>
                <a:gs pos="0">
                  <a:srgbClr val="66CCFF"/>
                </a:gs>
                <a:gs pos="100000">
                  <a:srgbClr val="5CB7E5"/>
                </a:gs>
              </a:gsLst>
              <a:path path="rect">
                <a:fillToRect t="100000" r="10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70" name="AutoShape 74">
              <a:extLst>
                <a:ext uri="{FF2B5EF4-FFF2-40B4-BE49-F238E27FC236}">
                  <a16:creationId xmlns:a16="http://schemas.microsoft.com/office/drawing/2014/main" id="{446BDA00-4FB0-7991-BEF4-D79E608825F0}"/>
                </a:ext>
              </a:extLst>
            </p:cNvPr>
            <p:cNvSpPr>
              <a:spLocks noChangeArrowheads="1"/>
            </p:cNvSpPr>
            <p:nvPr/>
          </p:nvSpPr>
          <p:spPr bwMode="auto">
            <a:xfrm>
              <a:off x="6577015" y="4271963"/>
              <a:ext cx="250046" cy="1310879"/>
            </a:xfrm>
            <a:prstGeom prst="upArrow">
              <a:avLst>
                <a:gd name="adj1" fmla="val 50000"/>
                <a:gd name="adj2" fmla="val 262119"/>
              </a:avLst>
            </a:prstGeom>
            <a:gradFill rotWithShape="0">
              <a:gsLst>
                <a:gs pos="0">
                  <a:srgbClr val="E52E89"/>
                </a:gs>
                <a:gs pos="50000">
                  <a:srgbClr val="FF3399"/>
                </a:gs>
                <a:gs pos="100000">
                  <a:srgbClr val="E52E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71" name="Line 79">
              <a:extLst>
                <a:ext uri="{FF2B5EF4-FFF2-40B4-BE49-F238E27FC236}">
                  <a16:creationId xmlns:a16="http://schemas.microsoft.com/office/drawing/2014/main" id="{70B14936-0336-6153-7239-10EB3B77772C}"/>
                </a:ext>
              </a:extLst>
            </p:cNvPr>
            <p:cNvSpPr>
              <a:spLocks noChangeShapeType="1"/>
            </p:cNvSpPr>
            <p:nvPr/>
          </p:nvSpPr>
          <p:spPr bwMode="auto">
            <a:xfrm>
              <a:off x="5819748" y="1760937"/>
              <a:ext cx="28577" cy="3888581"/>
            </a:xfrm>
            <a:prstGeom prst="line">
              <a:avLst/>
            </a:prstGeom>
            <a:noFill/>
            <a:ln w="12700">
              <a:solidFill>
                <a:sysClr val="windowText" lastClr="000000"/>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72" name="Oval 2">
              <a:extLst>
                <a:ext uri="{FF2B5EF4-FFF2-40B4-BE49-F238E27FC236}">
                  <a16:creationId xmlns:a16="http://schemas.microsoft.com/office/drawing/2014/main" id="{ED5121D6-5265-E24A-48FD-E8D9CEDB5279}"/>
                </a:ext>
              </a:extLst>
            </p:cNvPr>
            <p:cNvSpPr>
              <a:spLocks noChangeArrowheads="1"/>
            </p:cNvSpPr>
            <p:nvPr/>
          </p:nvSpPr>
          <p:spPr bwMode="auto">
            <a:xfrm>
              <a:off x="2510989" y="5623917"/>
              <a:ext cx="460772" cy="115491"/>
            </a:xfrm>
            <a:prstGeom prst="ellipse">
              <a:avLst/>
            </a:prstGeom>
            <a:solidFill>
              <a:sysClr val="windowText" lastClr="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73" name="AutoShape 32">
              <a:extLst>
                <a:ext uri="{FF2B5EF4-FFF2-40B4-BE49-F238E27FC236}">
                  <a16:creationId xmlns:a16="http://schemas.microsoft.com/office/drawing/2014/main" id="{5845AE8E-F105-4331-5317-9DA1546CCB1E}"/>
                </a:ext>
              </a:extLst>
            </p:cNvPr>
            <p:cNvSpPr>
              <a:spLocks noChangeArrowheads="1"/>
            </p:cNvSpPr>
            <p:nvPr/>
          </p:nvSpPr>
          <p:spPr bwMode="auto">
            <a:xfrm>
              <a:off x="2723210" y="4035028"/>
              <a:ext cx="75009" cy="25300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6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74" name="AutoShape 32">
              <a:extLst>
                <a:ext uri="{FF2B5EF4-FFF2-40B4-BE49-F238E27FC236}">
                  <a16:creationId xmlns:a16="http://schemas.microsoft.com/office/drawing/2014/main" id="{F9B08B1D-EF83-2ACC-57C0-A43D1D782F57}"/>
                </a:ext>
              </a:extLst>
            </p:cNvPr>
            <p:cNvSpPr>
              <a:spLocks noChangeArrowheads="1"/>
            </p:cNvSpPr>
            <p:nvPr/>
          </p:nvSpPr>
          <p:spPr bwMode="auto">
            <a:xfrm>
              <a:off x="2751449" y="5076229"/>
              <a:ext cx="75009" cy="25300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75" name="Oval 104" descr="Diagonales larges vers le haut">
              <a:extLst>
                <a:ext uri="{FF2B5EF4-FFF2-40B4-BE49-F238E27FC236}">
                  <a16:creationId xmlns:a16="http://schemas.microsoft.com/office/drawing/2014/main" id="{2B888FF6-297C-FB35-B18C-59811E7357F8}"/>
                </a:ext>
              </a:extLst>
            </p:cNvPr>
            <p:cNvSpPr>
              <a:spLocks noChangeArrowheads="1"/>
            </p:cNvSpPr>
            <p:nvPr/>
          </p:nvSpPr>
          <p:spPr bwMode="auto">
            <a:xfrm>
              <a:off x="4381171" y="4773314"/>
              <a:ext cx="298847" cy="361950"/>
            </a:xfrm>
            <a:prstGeom prst="ellipse">
              <a:avLst/>
            </a:prstGeom>
            <a:pattFill prst="wdUpDiag">
              <a:fgClr>
                <a:srgbClr val="FF3300"/>
              </a:fgClr>
              <a:bgClr>
                <a:sysClr val="window" lastClr="FFFFFF"/>
              </a:bgClr>
            </a:pattFill>
            <a:ln w="12700">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76" name="Oval 105">
              <a:extLst>
                <a:ext uri="{FF2B5EF4-FFF2-40B4-BE49-F238E27FC236}">
                  <a16:creationId xmlns:a16="http://schemas.microsoft.com/office/drawing/2014/main" id="{81DD39CA-A06D-ECD2-2069-048B1EE6114E}"/>
                </a:ext>
              </a:extLst>
            </p:cNvPr>
            <p:cNvSpPr>
              <a:spLocks noChangeArrowheads="1"/>
            </p:cNvSpPr>
            <p:nvPr/>
          </p:nvSpPr>
          <p:spPr bwMode="auto">
            <a:xfrm>
              <a:off x="4448186" y="4805362"/>
              <a:ext cx="255985" cy="319088"/>
            </a:xfrm>
            <a:prstGeom prst="ellipse">
              <a:avLst/>
            </a:prstGeom>
            <a:gradFill rotWithShape="0">
              <a:gsLst>
                <a:gs pos="0">
                  <a:srgbClr val="478EB2"/>
                </a:gs>
                <a:gs pos="100000">
                  <a:srgbClr val="66CCFF"/>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77" name="AutoShape 115">
              <a:extLst>
                <a:ext uri="{FF2B5EF4-FFF2-40B4-BE49-F238E27FC236}">
                  <a16:creationId xmlns:a16="http://schemas.microsoft.com/office/drawing/2014/main" id="{17CF7A42-6E81-16F0-F794-520AD3D3AC53}"/>
                </a:ext>
              </a:extLst>
            </p:cNvPr>
            <p:cNvSpPr>
              <a:spLocks noChangeArrowheads="1"/>
            </p:cNvSpPr>
            <p:nvPr/>
          </p:nvSpPr>
          <p:spPr bwMode="auto">
            <a:xfrm flipV="1">
              <a:off x="4631889" y="4363994"/>
              <a:ext cx="217885" cy="1219200"/>
            </a:xfrm>
            <a:prstGeom prst="upArrow">
              <a:avLst>
                <a:gd name="adj1" fmla="val 50000"/>
                <a:gd name="adj2" fmla="val 279756"/>
              </a:avLst>
            </a:prstGeom>
            <a:gradFill rotWithShape="0">
              <a:gsLst>
                <a:gs pos="0">
                  <a:srgbClr val="E52E89"/>
                </a:gs>
                <a:gs pos="50000">
                  <a:srgbClr val="FF3399"/>
                </a:gs>
                <a:gs pos="100000">
                  <a:srgbClr val="E52E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78" name="AutoShape 74">
              <a:extLst>
                <a:ext uri="{FF2B5EF4-FFF2-40B4-BE49-F238E27FC236}">
                  <a16:creationId xmlns:a16="http://schemas.microsoft.com/office/drawing/2014/main" id="{07BC3B3B-67E4-683F-88F3-A20FED9F8769}"/>
                </a:ext>
              </a:extLst>
            </p:cNvPr>
            <p:cNvSpPr>
              <a:spLocks noChangeArrowheads="1"/>
            </p:cNvSpPr>
            <p:nvPr/>
          </p:nvSpPr>
          <p:spPr bwMode="auto">
            <a:xfrm flipV="1">
              <a:off x="6513910" y="2619973"/>
              <a:ext cx="250046" cy="1626989"/>
            </a:xfrm>
            <a:prstGeom prst="upArrow">
              <a:avLst>
                <a:gd name="adj1" fmla="val 50000"/>
                <a:gd name="adj2" fmla="val 262119"/>
              </a:avLst>
            </a:prstGeom>
            <a:gradFill rotWithShape="0">
              <a:gsLst>
                <a:gs pos="0">
                  <a:srgbClr val="E52E89"/>
                </a:gs>
                <a:gs pos="50000">
                  <a:srgbClr val="FF3399"/>
                </a:gs>
                <a:gs pos="100000">
                  <a:srgbClr val="E52E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310" name="Rectangle 309">
            <a:extLst>
              <a:ext uri="{FF2B5EF4-FFF2-40B4-BE49-F238E27FC236}">
                <a16:creationId xmlns:a16="http://schemas.microsoft.com/office/drawing/2014/main" id="{D6FF5E9A-42D6-DAF4-CB95-623267FBEBF4}"/>
              </a:ext>
            </a:extLst>
          </p:cNvPr>
          <p:cNvSpPr/>
          <p:nvPr/>
        </p:nvSpPr>
        <p:spPr>
          <a:xfrm>
            <a:off x="1267026" y="5883422"/>
            <a:ext cx="860339" cy="50751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FF0000"/>
                </a:solidFill>
                <a:effectLst/>
                <a:uLnTx/>
                <a:uFillTx/>
                <a:latin typeface="Calibri"/>
                <a:ea typeface="+mn-ea"/>
                <a:cs typeface="+mn-cs"/>
              </a:rPr>
              <a:t>POP</a:t>
            </a:r>
          </a:p>
        </p:txBody>
      </p:sp>
      <p:sp>
        <p:nvSpPr>
          <p:cNvPr id="302" name="Cylindre 301">
            <a:extLst>
              <a:ext uri="{FF2B5EF4-FFF2-40B4-BE49-F238E27FC236}">
                <a16:creationId xmlns:a16="http://schemas.microsoft.com/office/drawing/2014/main" id="{D6DD9BA2-F8EA-45D6-2668-991FC3EDEF0A}"/>
              </a:ext>
            </a:extLst>
          </p:cNvPr>
          <p:cNvSpPr/>
          <p:nvPr/>
        </p:nvSpPr>
        <p:spPr>
          <a:xfrm rot="5400000">
            <a:off x="856312" y="5642087"/>
            <a:ext cx="558262" cy="921792"/>
          </a:xfrm>
          <a:prstGeom prst="can">
            <a:avLst/>
          </a:prstGeom>
          <a:solidFill>
            <a:schemeClr val="accent2">
              <a:lumMod val="40000"/>
              <a:lumOff val="60000"/>
            </a:schemeClr>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303" name="Connecteur droit avec flèche 302">
            <a:extLst>
              <a:ext uri="{FF2B5EF4-FFF2-40B4-BE49-F238E27FC236}">
                <a16:creationId xmlns:a16="http://schemas.microsoft.com/office/drawing/2014/main" id="{4AFA8006-5D83-E19A-1C20-81953EA650B3}"/>
              </a:ext>
            </a:extLst>
          </p:cNvPr>
          <p:cNvCxnSpPr/>
          <p:nvPr/>
        </p:nvCxnSpPr>
        <p:spPr>
          <a:xfrm>
            <a:off x="821777" y="5461625"/>
            <a:ext cx="0" cy="406009"/>
          </a:xfrm>
          <a:prstGeom prst="straightConnector1">
            <a:avLst/>
          </a:prstGeom>
          <a:ln w="38100">
            <a:solidFill>
              <a:schemeClr val="accent2">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04" name="Connecteur droit avec flèche 303">
            <a:extLst>
              <a:ext uri="{FF2B5EF4-FFF2-40B4-BE49-F238E27FC236}">
                <a16:creationId xmlns:a16="http://schemas.microsoft.com/office/drawing/2014/main" id="{FD6A5B27-EE3D-9787-6D18-5CEDCFC3C34A}"/>
              </a:ext>
            </a:extLst>
          </p:cNvPr>
          <p:cNvCxnSpPr/>
          <p:nvPr/>
        </p:nvCxnSpPr>
        <p:spPr>
          <a:xfrm flipV="1">
            <a:off x="802007" y="5781920"/>
            <a:ext cx="0" cy="507511"/>
          </a:xfrm>
          <a:prstGeom prst="straightConnector1">
            <a:avLst/>
          </a:prstGeom>
          <a:ln w="38100">
            <a:solidFill>
              <a:schemeClr val="accent2">
                <a:lumMod val="75000"/>
              </a:schemeClr>
            </a:solidFill>
            <a:tailEnd type="arrow"/>
          </a:ln>
        </p:spPr>
        <p:style>
          <a:lnRef idx="1">
            <a:schemeClr val="accent1"/>
          </a:lnRef>
          <a:fillRef idx="0">
            <a:schemeClr val="accent1"/>
          </a:fillRef>
          <a:effectRef idx="0">
            <a:schemeClr val="accent1"/>
          </a:effectRef>
          <a:fontRef idx="minor">
            <a:schemeClr val="tx1"/>
          </a:fontRef>
        </p:style>
      </p:cxnSp>
      <p:sp>
        <p:nvSpPr>
          <p:cNvPr id="305" name="Rectangle 304">
            <a:extLst>
              <a:ext uri="{FF2B5EF4-FFF2-40B4-BE49-F238E27FC236}">
                <a16:creationId xmlns:a16="http://schemas.microsoft.com/office/drawing/2014/main" id="{94D96246-6EAE-419F-67A3-2E02D13CD388}"/>
              </a:ext>
            </a:extLst>
          </p:cNvPr>
          <p:cNvSpPr/>
          <p:nvPr/>
        </p:nvSpPr>
        <p:spPr>
          <a:xfrm>
            <a:off x="183247" y="5325160"/>
            <a:ext cx="860339" cy="50751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7030A0"/>
                </a:solidFill>
                <a:effectLst/>
                <a:uLnTx/>
                <a:uFillTx/>
                <a:latin typeface="Calibri"/>
                <a:ea typeface="+mn-ea"/>
                <a:cs typeface="+mn-cs"/>
              </a:rPr>
              <a:t>PEV</a:t>
            </a:r>
          </a:p>
        </p:txBody>
      </p:sp>
      <p:sp>
        <p:nvSpPr>
          <p:cNvPr id="306" name="Rectangle 305">
            <a:extLst>
              <a:ext uri="{FF2B5EF4-FFF2-40B4-BE49-F238E27FC236}">
                <a16:creationId xmlns:a16="http://schemas.microsoft.com/office/drawing/2014/main" id="{0F059FBD-526E-E0E1-2084-655B6BF033AA}"/>
              </a:ext>
            </a:extLst>
          </p:cNvPr>
          <p:cNvSpPr/>
          <p:nvPr/>
        </p:nvSpPr>
        <p:spPr>
          <a:xfrm>
            <a:off x="129548" y="5908798"/>
            <a:ext cx="860339" cy="50751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7030A0"/>
                </a:solidFill>
                <a:effectLst/>
                <a:uLnTx/>
                <a:uFillTx/>
                <a:latin typeface="Calibri"/>
                <a:ea typeface="+mn-ea"/>
                <a:cs typeface="+mn-cs"/>
              </a:rPr>
              <a:t>PIV</a:t>
            </a:r>
          </a:p>
        </p:txBody>
      </p:sp>
      <p:cxnSp>
        <p:nvCxnSpPr>
          <p:cNvPr id="307" name="Connecteur droit avec flèche 306">
            <a:extLst>
              <a:ext uri="{FF2B5EF4-FFF2-40B4-BE49-F238E27FC236}">
                <a16:creationId xmlns:a16="http://schemas.microsoft.com/office/drawing/2014/main" id="{97E8501F-2F5D-DD67-698B-A93A5A30332A}"/>
              </a:ext>
            </a:extLst>
          </p:cNvPr>
          <p:cNvCxnSpPr/>
          <p:nvPr/>
        </p:nvCxnSpPr>
        <p:spPr>
          <a:xfrm flipV="1">
            <a:off x="1267026" y="5528164"/>
            <a:ext cx="0" cy="253756"/>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08" name="Connecteur droit avec flèche 307">
            <a:extLst>
              <a:ext uri="{FF2B5EF4-FFF2-40B4-BE49-F238E27FC236}">
                <a16:creationId xmlns:a16="http://schemas.microsoft.com/office/drawing/2014/main" id="{C2D5B5DD-7B3D-37F1-5DA4-84C31BE13228}"/>
              </a:ext>
            </a:extLst>
          </p:cNvPr>
          <p:cNvCxnSpPr/>
          <p:nvPr/>
        </p:nvCxnSpPr>
        <p:spPr>
          <a:xfrm>
            <a:off x="1267026" y="5883422"/>
            <a:ext cx="0" cy="355258"/>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309" name="Rectangle 308">
            <a:extLst>
              <a:ext uri="{FF2B5EF4-FFF2-40B4-BE49-F238E27FC236}">
                <a16:creationId xmlns:a16="http://schemas.microsoft.com/office/drawing/2014/main" id="{2304EA17-66C2-A815-A915-ED0A773D77B6}"/>
              </a:ext>
            </a:extLst>
          </p:cNvPr>
          <p:cNvSpPr/>
          <p:nvPr/>
        </p:nvSpPr>
        <p:spPr>
          <a:xfrm>
            <a:off x="1205573" y="5426662"/>
            <a:ext cx="860339" cy="50751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FF0000"/>
                </a:solidFill>
                <a:effectLst/>
                <a:uLnTx/>
                <a:uFillTx/>
                <a:latin typeface="Calibri"/>
                <a:ea typeface="+mn-ea"/>
                <a:cs typeface="+mn-cs"/>
              </a:rPr>
              <a:t>POI</a:t>
            </a:r>
          </a:p>
        </p:txBody>
      </p:sp>
      <p:sp>
        <p:nvSpPr>
          <p:cNvPr id="311" name="Rectangle 310">
            <a:extLst>
              <a:ext uri="{FF2B5EF4-FFF2-40B4-BE49-F238E27FC236}">
                <a16:creationId xmlns:a16="http://schemas.microsoft.com/office/drawing/2014/main" id="{B126B6A6-4E5D-892E-30EC-CB24880CF43E}"/>
              </a:ext>
            </a:extLst>
          </p:cNvPr>
          <p:cNvSpPr/>
          <p:nvPr/>
        </p:nvSpPr>
        <p:spPr>
          <a:xfrm>
            <a:off x="-108520" y="5661248"/>
            <a:ext cx="798886" cy="266483"/>
          </a:xfrm>
          <a:prstGeom prst="rect">
            <a:avLst/>
          </a:prstGeom>
          <a:ln w="38100">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Calibri"/>
                <a:ea typeface="+mn-ea"/>
                <a:cs typeface="+mn-cs"/>
              </a:rPr>
              <a:t>PTM</a:t>
            </a:r>
            <a:endParaRPr kumimoji="0" lang="fr-FR" sz="1400" b="1" i="0" u="none" strike="noStrike" kern="1200" cap="none" spc="0" normalizeH="0" baseline="0" noProof="0" dirty="0">
              <a:ln>
                <a:noFill/>
              </a:ln>
              <a:solidFill>
                <a:prstClr val="black"/>
              </a:solidFill>
              <a:effectLst/>
              <a:uLnTx/>
              <a:uFillTx/>
              <a:latin typeface="Calibri"/>
              <a:ea typeface="+mn-ea"/>
              <a:cs typeface="+mn-cs"/>
            </a:endParaRPr>
          </a:p>
        </p:txBody>
      </p:sp>
      <p:cxnSp>
        <p:nvCxnSpPr>
          <p:cNvPr id="312" name="Connecteur droit avec flèche 311">
            <a:extLst>
              <a:ext uri="{FF2B5EF4-FFF2-40B4-BE49-F238E27FC236}">
                <a16:creationId xmlns:a16="http://schemas.microsoft.com/office/drawing/2014/main" id="{26E3C17D-31BB-3EE3-6109-61054411A6DB}"/>
              </a:ext>
            </a:extLst>
          </p:cNvPr>
          <p:cNvCxnSpPr/>
          <p:nvPr/>
        </p:nvCxnSpPr>
        <p:spPr>
          <a:xfrm flipV="1">
            <a:off x="554899" y="5655042"/>
            <a:ext cx="0" cy="253756"/>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313" name="Rectangle 312">
            <a:extLst>
              <a:ext uri="{FF2B5EF4-FFF2-40B4-BE49-F238E27FC236}">
                <a16:creationId xmlns:a16="http://schemas.microsoft.com/office/drawing/2014/main" id="{D1D541C9-1706-9A4C-7193-844F3DFC4875}"/>
              </a:ext>
            </a:extLst>
          </p:cNvPr>
          <p:cNvSpPr/>
          <p:nvPr/>
        </p:nvSpPr>
        <p:spPr>
          <a:xfrm>
            <a:off x="99423" y="6441685"/>
            <a:ext cx="2027941" cy="50751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C0504D"/>
                </a:solidFill>
                <a:effectLst/>
                <a:uLnTx/>
                <a:uFillTx/>
                <a:latin typeface="Calibri"/>
                <a:ea typeface="+mn-ea"/>
                <a:cs typeface="+mn-cs"/>
              </a:rPr>
              <a:t>Capillaire Veineux</a:t>
            </a:r>
          </a:p>
        </p:txBody>
      </p:sp>
      <p:cxnSp>
        <p:nvCxnSpPr>
          <p:cNvPr id="314" name="Connecteur droit avec flèche 313">
            <a:extLst>
              <a:ext uri="{FF2B5EF4-FFF2-40B4-BE49-F238E27FC236}">
                <a16:creationId xmlns:a16="http://schemas.microsoft.com/office/drawing/2014/main" id="{B12E1584-ACB6-E60F-78AF-91D69266B3E6}"/>
              </a:ext>
            </a:extLst>
          </p:cNvPr>
          <p:cNvCxnSpPr/>
          <p:nvPr/>
        </p:nvCxnSpPr>
        <p:spPr>
          <a:xfrm>
            <a:off x="1451385" y="5832671"/>
            <a:ext cx="0" cy="253756"/>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315" name="Rectangle 314">
            <a:extLst>
              <a:ext uri="{FF2B5EF4-FFF2-40B4-BE49-F238E27FC236}">
                <a16:creationId xmlns:a16="http://schemas.microsoft.com/office/drawing/2014/main" id="{A97996C9-4F44-D090-95E7-977A0823A1AF}"/>
              </a:ext>
            </a:extLst>
          </p:cNvPr>
          <p:cNvSpPr/>
          <p:nvPr/>
        </p:nvSpPr>
        <p:spPr>
          <a:xfrm>
            <a:off x="1389932" y="5680418"/>
            <a:ext cx="860339" cy="50751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FF0000"/>
                </a:solidFill>
                <a:effectLst/>
                <a:uLnTx/>
                <a:uFillTx/>
                <a:latin typeface="Calibri"/>
                <a:ea typeface="+mn-ea"/>
                <a:cs typeface="+mn-cs"/>
              </a:rPr>
              <a:t>GPO</a:t>
            </a:r>
          </a:p>
        </p:txBody>
      </p:sp>
    </p:spTree>
    <p:extLst>
      <p:ext uri="{BB962C8B-B14F-4D97-AF65-F5344CB8AC3E}">
        <p14:creationId xmlns:p14="http://schemas.microsoft.com/office/powerpoint/2010/main" val="34613174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xEl>
                                              <p:pRg st="2" end="2"/>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4"/>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17"/>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18"/>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19"/>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83"/>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184"/>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07"/>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2">
                                            <p:txEl>
                                              <p:pRg st="6" end="6"/>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26" presetClass="entr" presetSubtype="0" fill="hold" nodeType="clickEffect">
                                  <p:stCondLst>
                                    <p:cond delay="0"/>
                                  </p:stCondLst>
                                  <p:childTnLst>
                                    <p:set>
                                      <p:cBhvr>
                                        <p:cTn id="46" dur="1" fill="hold">
                                          <p:stCondLst>
                                            <p:cond delay="0"/>
                                          </p:stCondLst>
                                        </p:cTn>
                                        <p:tgtEl>
                                          <p:spTgt spid="314"/>
                                        </p:tgtEl>
                                        <p:attrNameLst>
                                          <p:attrName>style.visibility</p:attrName>
                                        </p:attrNameLst>
                                      </p:cBhvr>
                                      <p:to>
                                        <p:strVal val="visible"/>
                                      </p:to>
                                    </p:set>
                                    <p:animEffect transition="in" filter="wipe(down)">
                                      <p:cBhvr>
                                        <p:cTn id="47" dur="580">
                                          <p:stCondLst>
                                            <p:cond delay="0"/>
                                          </p:stCondLst>
                                        </p:cTn>
                                        <p:tgtEl>
                                          <p:spTgt spid="314"/>
                                        </p:tgtEl>
                                      </p:cBhvr>
                                    </p:animEffect>
                                    <p:anim calcmode="lin" valueType="num">
                                      <p:cBhvr>
                                        <p:cTn id="48" dur="1822" tmFilter="0,0; 0.14,0.36; 0.43,0.73; 0.71,0.91; 1.0,1.0">
                                          <p:stCondLst>
                                            <p:cond delay="0"/>
                                          </p:stCondLst>
                                        </p:cTn>
                                        <p:tgtEl>
                                          <p:spTgt spid="314"/>
                                        </p:tgtEl>
                                        <p:attrNameLst>
                                          <p:attrName>ppt_x</p:attrName>
                                        </p:attrNameLst>
                                      </p:cBhvr>
                                      <p:tavLst>
                                        <p:tav tm="0">
                                          <p:val>
                                            <p:strVal val="#ppt_x-0.25"/>
                                          </p:val>
                                        </p:tav>
                                        <p:tav tm="100000">
                                          <p:val>
                                            <p:strVal val="#ppt_x"/>
                                          </p:val>
                                        </p:tav>
                                      </p:tavLst>
                                    </p:anim>
                                    <p:anim calcmode="lin" valueType="num">
                                      <p:cBhvr>
                                        <p:cTn id="49" dur="664" tmFilter="0.0,0.0; 0.25,0.07; 0.50,0.2; 0.75,0.467; 1.0,1.0">
                                          <p:stCondLst>
                                            <p:cond delay="0"/>
                                          </p:stCondLst>
                                        </p:cTn>
                                        <p:tgtEl>
                                          <p:spTgt spid="314"/>
                                        </p:tgtEl>
                                        <p:attrNameLst>
                                          <p:attrName>ppt_y</p:attrName>
                                        </p:attrNameLst>
                                      </p:cBhvr>
                                      <p:tavLst>
                                        <p:tav tm="0" fmla="#ppt_y-sin(pi*$)/3">
                                          <p:val>
                                            <p:fltVal val="0.5"/>
                                          </p:val>
                                        </p:tav>
                                        <p:tav tm="100000">
                                          <p:val>
                                            <p:fltVal val="1"/>
                                          </p:val>
                                        </p:tav>
                                      </p:tavLst>
                                    </p:anim>
                                    <p:anim calcmode="lin" valueType="num">
                                      <p:cBhvr>
                                        <p:cTn id="50" dur="664" tmFilter="0, 0; 0.125,0.2665; 0.25,0.4; 0.375,0.465; 0.5,0.5;  0.625,0.535; 0.75,0.6; 0.875,0.7335; 1,1">
                                          <p:stCondLst>
                                            <p:cond delay="664"/>
                                          </p:stCondLst>
                                        </p:cTn>
                                        <p:tgtEl>
                                          <p:spTgt spid="314"/>
                                        </p:tgtEl>
                                        <p:attrNameLst>
                                          <p:attrName>ppt_y</p:attrName>
                                        </p:attrNameLst>
                                      </p:cBhvr>
                                      <p:tavLst>
                                        <p:tav tm="0" fmla="#ppt_y-sin(pi*$)/9">
                                          <p:val>
                                            <p:fltVal val="0"/>
                                          </p:val>
                                        </p:tav>
                                        <p:tav tm="100000">
                                          <p:val>
                                            <p:fltVal val="1"/>
                                          </p:val>
                                        </p:tav>
                                      </p:tavLst>
                                    </p:anim>
                                    <p:anim calcmode="lin" valueType="num">
                                      <p:cBhvr>
                                        <p:cTn id="51" dur="332" tmFilter="0, 0; 0.125,0.2665; 0.25,0.4; 0.375,0.465; 0.5,0.5;  0.625,0.535; 0.75,0.6; 0.875,0.7335; 1,1">
                                          <p:stCondLst>
                                            <p:cond delay="1324"/>
                                          </p:stCondLst>
                                        </p:cTn>
                                        <p:tgtEl>
                                          <p:spTgt spid="314"/>
                                        </p:tgtEl>
                                        <p:attrNameLst>
                                          <p:attrName>ppt_y</p:attrName>
                                        </p:attrNameLst>
                                      </p:cBhvr>
                                      <p:tavLst>
                                        <p:tav tm="0" fmla="#ppt_y-sin(pi*$)/27">
                                          <p:val>
                                            <p:fltVal val="0"/>
                                          </p:val>
                                        </p:tav>
                                        <p:tav tm="100000">
                                          <p:val>
                                            <p:fltVal val="1"/>
                                          </p:val>
                                        </p:tav>
                                      </p:tavLst>
                                    </p:anim>
                                    <p:anim calcmode="lin" valueType="num">
                                      <p:cBhvr>
                                        <p:cTn id="52" dur="164" tmFilter="0, 0; 0.125,0.2665; 0.25,0.4; 0.375,0.465; 0.5,0.5;  0.625,0.535; 0.75,0.6; 0.875,0.7335; 1,1">
                                          <p:stCondLst>
                                            <p:cond delay="1656"/>
                                          </p:stCondLst>
                                        </p:cTn>
                                        <p:tgtEl>
                                          <p:spTgt spid="314"/>
                                        </p:tgtEl>
                                        <p:attrNameLst>
                                          <p:attrName>ppt_y</p:attrName>
                                        </p:attrNameLst>
                                      </p:cBhvr>
                                      <p:tavLst>
                                        <p:tav tm="0" fmla="#ppt_y-sin(pi*$)/81">
                                          <p:val>
                                            <p:fltVal val="0"/>
                                          </p:val>
                                        </p:tav>
                                        <p:tav tm="100000">
                                          <p:val>
                                            <p:fltVal val="1"/>
                                          </p:val>
                                        </p:tav>
                                      </p:tavLst>
                                    </p:anim>
                                    <p:animScale>
                                      <p:cBhvr>
                                        <p:cTn id="53" dur="26">
                                          <p:stCondLst>
                                            <p:cond delay="650"/>
                                          </p:stCondLst>
                                        </p:cTn>
                                        <p:tgtEl>
                                          <p:spTgt spid="314"/>
                                        </p:tgtEl>
                                      </p:cBhvr>
                                      <p:to x="100000" y="60000"/>
                                    </p:animScale>
                                    <p:animScale>
                                      <p:cBhvr>
                                        <p:cTn id="54" dur="166" decel="50000">
                                          <p:stCondLst>
                                            <p:cond delay="676"/>
                                          </p:stCondLst>
                                        </p:cTn>
                                        <p:tgtEl>
                                          <p:spTgt spid="314"/>
                                        </p:tgtEl>
                                      </p:cBhvr>
                                      <p:to x="100000" y="100000"/>
                                    </p:animScale>
                                    <p:animScale>
                                      <p:cBhvr>
                                        <p:cTn id="55" dur="26">
                                          <p:stCondLst>
                                            <p:cond delay="1312"/>
                                          </p:stCondLst>
                                        </p:cTn>
                                        <p:tgtEl>
                                          <p:spTgt spid="314"/>
                                        </p:tgtEl>
                                      </p:cBhvr>
                                      <p:to x="100000" y="80000"/>
                                    </p:animScale>
                                    <p:animScale>
                                      <p:cBhvr>
                                        <p:cTn id="56" dur="166" decel="50000">
                                          <p:stCondLst>
                                            <p:cond delay="1338"/>
                                          </p:stCondLst>
                                        </p:cTn>
                                        <p:tgtEl>
                                          <p:spTgt spid="314"/>
                                        </p:tgtEl>
                                      </p:cBhvr>
                                      <p:to x="100000" y="100000"/>
                                    </p:animScale>
                                    <p:animScale>
                                      <p:cBhvr>
                                        <p:cTn id="57" dur="26">
                                          <p:stCondLst>
                                            <p:cond delay="1642"/>
                                          </p:stCondLst>
                                        </p:cTn>
                                        <p:tgtEl>
                                          <p:spTgt spid="314"/>
                                        </p:tgtEl>
                                      </p:cBhvr>
                                      <p:to x="100000" y="90000"/>
                                    </p:animScale>
                                    <p:animScale>
                                      <p:cBhvr>
                                        <p:cTn id="58" dur="166" decel="50000">
                                          <p:stCondLst>
                                            <p:cond delay="1668"/>
                                          </p:stCondLst>
                                        </p:cTn>
                                        <p:tgtEl>
                                          <p:spTgt spid="314"/>
                                        </p:tgtEl>
                                      </p:cBhvr>
                                      <p:to x="100000" y="100000"/>
                                    </p:animScale>
                                    <p:animScale>
                                      <p:cBhvr>
                                        <p:cTn id="59" dur="26">
                                          <p:stCondLst>
                                            <p:cond delay="1808"/>
                                          </p:stCondLst>
                                        </p:cTn>
                                        <p:tgtEl>
                                          <p:spTgt spid="314"/>
                                        </p:tgtEl>
                                      </p:cBhvr>
                                      <p:to x="100000" y="95000"/>
                                    </p:animScale>
                                    <p:animScale>
                                      <p:cBhvr>
                                        <p:cTn id="60" dur="166" decel="50000">
                                          <p:stCondLst>
                                            <p:cond delay="1834"/>
                                          </p:stCondLst>
                                        </p:cTn>
                                        <p:tgtEl>
                                          <p:spTgt spid="314"/>
                                        </p:tgtEl>
                                      </p:cBhvr>
                                      <p:to x="100000" y="100000"/>
                                    </p:animScale>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nodeType="clickEffect">
                                  <p:stCondLst>
                                    <p:cond delay="0"/>
                                  </p:stCondLst>
                                  <p:childTnLst>
                                    <p:set>
                                      <p:cBhvr>
                                        <p:cTn id="64" dur="1" fill="hold">
                                          <p:stCondLst>
                                            <p:cond delay="0"/>
                                          </p:stCondLst>
                                        </p:cTn>
                                        <p:tgtEl>
                                          <p:spTgt spid="2">
                                            <p:txEl>
                                              <p:pRg st="7" end="7"/>
                                            </p:txEl>
                                          </p:spTgt>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315"/>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47" presetClass="entr" presetSubtype="0" fill="hold" nodeType="clickEffect">
                                  <p:stCondLst>
                                    <p:cond delay="0"/>
                                  </p:stCondLst>
                                  <p:childTnLst>
                                    <p:set>
                                      <p:cBhvr>
                                        <p:cTn id="72" dur="1" fill="hold">
                                          <p:stCondLst>
                                            <p:cond delay="0"/>
                                          </p:stCondLst>
                                        </p:cTn>
                                        <p:tgtEl>
                                          <p:spTgt spid="308"/>
                                        </p:tgtEl>
                                        <p:attrNameLst>
                                          <p:attrName>style.visibility</p:attrName>
                                        </p:attrNameLst>
                                      </p:cBhvr>
                                      <p:to>
                                        <p:strVal val="visible"/>
                                      </p:to>
                                    </p:set>
                                    <p:animEffect transition="in" filter="fade">
                                      <p:cBhvr>
                                        <p:cTn id="73" dur="1000"/>
                                        <p:tgtEl>
                                          <p:spTgt spid="308"/>
                                        </p:tgtEl>
                                      </p:cBhvr>
                                    </p:animEffect>
                                    <p:anim calcmode="lin" valueType="num">
                                      <p:cBhvr>
                                        <p:cTn id="74" dur="1000" fill="hold"/>
                                        <p:tgtEl>
                                          <p:spTgt spid="308"/>
                                        </p:tgtEl>
                                        <p:attrNameLst>
                                          <p:attrName>ppt_x</p:attrName>
                                        </p:attrNameLst>
                                      </p:cBhvr>
                                      <p:tavLst>
                                        <p:tav tm="0">
                                          <p:val>
                                            <p:strVal val="#ppt_x"/>
                                          </p:val>
                                        </p:tav>
                                        <p:tav tm="100000">
                                          <p:val>
                                            <p:strVal val="#ppt_x"/>
                                          </p:val>
                                        </p:tav>
                                      </p:tavLst>
                                    </p:anim>
                                    <p:anim calcmode="lin" valueType="num">
                                      <p:cBhvr>
                                        <p:cTn id="75" dur="1000" fill="hold"/>
                                        <p:tgtEl>
                                          <p:spTgt spid="308"/>
                                        </p:tgtEl>
                                        <p:attrNameLst>
                                          <p:attrName>ppt_y</p:attrName>
                                        </p:attrNameLst>
                                      </p:cBhvr>
                                      <p:tavLst>
                                        <p:tav tm="0">
                                          <p:val>
                                            <p:strVal val="#ppt_y-.1"/>
                                          </p:val>
                                        </p:tav>
                                        <p:tav tm="100000">
                                          <p:val>
                                            <p:strVal val="#ppt_y"/>
                                          </p:val>
                                        </p:tav>
                                      </p:tavLst>
                                    </p:anim>
                                  </p:childTnLst>
                                </p:cTn>
                              </p:par>
                            </p:childTnLst>
                          </p:cTn>
                        </p:par>
                      </p:childTnLst>
                    </p:cTn>
                  </p:par>
                  <p:par>
                    <p:cTn id="76" fill="hold">
                      <p:stCondLst>
                        <p:cond delay="indefinite"/>
                      </p:stCondLst>
                      <p:childTnLst>
                        <p:par>
                          <p:cTn id="77" fill="hold">
                            <p:stCondLst>
                              <p:cond delay="0"/>
                            </p:stCondLst>
                            <p:childTnLst>
                              <p:par>
                                <p:cTn id="78" presetID="1" presetClass="entr" presetSubtype="0" fill="hold" grpId="0" nodeType="clickEffect">
                                  <p:stCondLst>
                                    <p:cond delay="0"/>
                                  </p:stCondLst>
                                  <p:childTnLst>
                                    <p:set>
                                      <p:cBhvr>
                                        <p:cTn id="79" dur="1" fill="hold">
                                          <p:stCondLst>
                                            <p:cond delay="0"/>
                                          </p:stCondLst>
                                        </p:cTn>
                                        <p:tgtEl>
                                          <p:spTgt spid="310"/>
                                        </p:tgtEl>
                                        <p:attrNameLst>
                                          <p:attrName>style.visibility</p:attrName>
                                        </p:attrNameLst>
                                      </p:cBhvr>
                                      <p:to>
                                        <p:strVal val="visible"/>
                                      </p:to>
                                    </p:set>
                                  </p:childTnLst>
                                </p:cTn>
                              </p:par>
                            </p:childTnLst>
                          </p:cTn>
                        </p:par>
                      </p:childTnLst>
                    </p:cTn>
                  </p:par>
                  <p:par>
                    <p:cTn id="80" fill="hold">
                      <p:stCondLst>
                        <p:cond delay="indefinite"/>
                      </p:stCondLst>
                      <p:childTnLst>
                        <p:par>
                          <p:cTn id="81" fill="hold">
                            <p:stCondLst>
                              <p:cond delay="0"/>
                            </p:stCondLst>
                            <p:childTnLst>
                              <p:par>
                                <p:cTn id="82" presetID="1" presetClass="entr" presetSubtype="0" fill="hold" nodeType="clickEffect">
                                  <p:stCondLst>
                                    <p:cond delay="0"/>
                                  </p:stCondLst>
                                  <p:childTnLst>
                                    <p:set>
                                      <p:cBhvr>
                                        <p:cTn id="83" dur="1" fill="hold">
                                          <p:stCondLst>
                                            <p:cond delay="0"/>
                                          </p:stCondLst>
                                        </p:cTn>
                                        <p:tgtEl>
                                          <p:spTgt spid="2">
                                            <p:txEl>
                                              <p:pRg st="8" end="8"/>
                                            </p:txEl>
                                          </p:spTgt>
                                        </p:tgtEl>
                                        <p:attrNameLst>
                                          <p:attrName>style.visibility</p:attrName>
                                        </p:attrNameLst>
                                      </p:cBhvr>
                                      <p:to>
                                        <p:strVal val="visible"/>
                                      </p:to>
                                    </p:set>
                                  </p:childTnLst>
                                </p:cTn>
                              </p:par>
                            </p:childTnLst>
                          </p:cTn>
                        </p:par>
                      </p:childTnLst>
                    </p:cTn>
                  </p:par>
                  <p:par>
                    <p:cTn id="84" fill="hold">
                      <p:stCondLst>
                        <p:cond delay="indefinite"/>
                      </p:stCondLst>
                      <p:childTnLst>
                        <p:par>
                          <p:cTn id="85" fill="hold">
                            <p:stCondLst>
                              <p:cond delay="0"/>
                            </p:stCondLst>
                            <p:childTnLst>
                              <p:par>
                                <p:cTn id="86" presetID="42" presetClass="entr" presetSubtype="0" fill="hold" nodeType="clickEffect">
                                  <p:stCondLst>
                                    <p:cond delay="0"/>
                                  </p:stCondLst>
                                  <p:childTnLst>
                                    <p:set>
                                      <p:cBhvr>
                                        <p:cTn id="87" dur="1" fill="hold">
                                          <p:stCondLst>
                                            <p:cond delay="0"/>
                                          </p:stCondLst>
                                        </p:cTn>
                                        <p:tgtEl>
                                          <p:spTgt spid="307"/>
                                        </p:tgtEl>
                                        <p:attrNameLst>
                                          <p:attrName>style.visibility</p:attrName>
                                        </p:attrNameLst>
                                      </p:cBhvr>
                                      <p:to>
                                        <p:strVal val="visible"/>
                                      </p:to>
                                    </p:set>
                                    <p:animEffect transition="in" filter="fade">
                                      <p:cBhvr>
                                        <p:cTn id="88" dur="1000"/>
                                        <p:tgtEl>
                                          <p:spTgt spid="307"/>
                                        </p:tgtEl>
                                      </p:cBhvr>
                                    </p:animEffect>
                                    <p:anim calcmode="lin" valueType="num">
                                      <p:cBhvr>
                                        <p:cTn id="89" dur="1000" fill="hold"/>
                                        <p:tgtEl>
                                          <p:spTgt spid="307"/>
                                        </p:tgtEl>
                                        <p:attrNameLst>
                                          <p:attrName>ppt_x</p:attrName>
                                        </p:attrNameLst>
                                      </p:cBhvr>
                                      <p:tavLst>
                                        <p:tav tm="0">
                                          <p:val>
                                            <p:strVal val="#ppt_x"/>
                                          </p:val>
                                        </p:tav>
                                        <p:tav tm="100000">
                                          <p:val>
                                            <p:strVal val="#ppt_x"/>
                                          </p:val>
                                        </p:tav>
                                      </p:tavLst>
                                    </p:anim>
                                    <p:anim calcmode="lin" valueType="num">
                                      <p:cBhvr>
                                        <p:cTn id="90" dur="1000" fill="hold"/>
                                        <p:tgtEl>
                                          <p:spTgt spid="307"/>
                                        </p:tgtEl>
                                        <p:attrNameLst>
                                          <p:attrName>ppt_y</p:attrName>
                                        </p:attrNameLst>
                                      </p:cBhvr>
                                      <p:tavLst>
                                        <p:tav tm="0">
                                          <p:val>
                                            <p:strVal val="#ppt_y+.1"/>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30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 grpId="0"/>
      <p:bldP spid="309" grpId="0"/>
      <p:bldP spid="315"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ZoneTexte 47">
            <a:extLst>
              <a:ext uri="{FF2B5EF4-FFF2-40B4-BE49-F238E27FC236}">
                <a16:creationId xmlns:a16="http://schemas.microsoft.com/office/drawing/2014/main" id="{11480CB4-4609-65D6-0179-CF5618F9072A}"/>
              </a:ext>
            </a:extLst>
          </p:cNvPr>
          <p:cNvSpPr txBox="1"/>
          <p:nvPr/>
        </p:nvSpPr>
        <p:spPr>
          <a:xfrm>
            <a:off x="1043608" y="440736"/>
            <a:ext cx="6840760" cy="461665"/>
          </a:xfrm>
          <a:prstGeom prst="rect">
            <a:avLst/>
          </a:prstGeom>
          <a:noFill/>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sng" strike="noStrike" kern="1200" cap="none" spc="0" normalizeH="0" baseline="0" noProof="0" dirty="0">
                <a:ln>
                  <a:noFill/>
                </a:ln>
                <a:solidFill>
                  <a:srgbClr val="FF0000"/>
                </a:solidFill>
                <a:effectLst/>
                <a:uLnTx/>
                <a:uFillTx/>
                <a:latin typeface="Calibri"/>
                <a:ea typeface="+mn-ea"/>
                <a:cs typeface="+mn-cs"/>
              </a:rPr>
              <a:t>PRESSION TRANSMURALE  et drainage</a:t>
            </a:r>
            <a:endParaRPr kumimoji="0" lang="fr-FR" sz="2400" b="1" i="0" u="none" strike="noStrike" kern="1200" cap="none" spc="0" normalizeH="0" baseline="0" noProof="0" dirty="0">
              <a:ln>
                <a:noFill/>
              </a:ln>
              <a:solidFill>
                <a:prstClr val="black"/>
              </a:solidFill>
              <a:effectLst/>
              <a:uLnTx/>
              <a:uFillTx/>
              <a:latin typeface="Calibri"/>
              <a:ea typeface="+mn-ea"/>
              <a:cs typeface="+mn-cs"/>
            </a:endParaRPr>
          </a:p>
        </p:txBody>
      </p:sp>
      <p:sp>
        <p:nvSpPr>
          <p:cNvPr id="2" name="ZoneTexte 1">
            <a:extLst>
              <a:ext uri="{FF2B5EF4-FFF2-40B4-BE49-F238E27FC236}">
                <a16:creationId xmlns:a16="http://schemas.microsoft.com/office/drawing/2014/main" id="{68BC3B0F-4638-A4C2-F3A5-40CC14280E08}"/>
              </a:ext>
            </a:extLst>
          </p:cNvPr>
          <p:cNvSpPr txBox="1"/>
          <p:nvPr/>
        </p:nvSpPr>
        <p:spPr>
          <a:xfrm>
            <a:off x="778298" y="902401"/>
            <a:ext cx="8316416" cy="5786199"/>
          </a:xfrm>
          <a:prstGeom prst="rect">
            <a:avLst/>
          </a:prstGeom>
          <a:noFill/>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solidFill>
                  <a:srgbClr val="FF0000"/>
                </a:solidFill>
                <a:effectLst/>
                <a:uLnTx/>
                <a:uFillTx/>
                <a:latin typeface="Calibri"/>
                <a:ea typeface="+mn-ea"/>
                <a:cs typeface="+mn-cs"/>
              </a:rPr>
              <a:t>		Le drainage tissulaire augmente et le calibre veineux diminue  quand la PIV diminue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solidFill>
                  <a:srgbClr val="FF0000"/>
                </a:solidFill>
                <a:effectLst/>
                <a:uLnTx/>
                <a:uFillTx/>
                <a:latin typeface="Calibri"/>
                <a:ea typeface="+mn-ea"/>
                <a:cs typeface="+mn-cs"/>
              </a:rPr>
              <a:t>	</a:t>
            </a:r>
            <a:r>
              <a:rPr kumimoji="0" lang="fr-FR" sz="2000" b="1" i="0" u="none" strike="noStrike" kern="1200" cap="none" spc="0" normalizeH="0" baseline="0" noProof="0" dirty="0">
                <a:ln>
                  <a:noFill/>
                </a:ln>
                <a:effectLst/>
                <a:uLnTx/>
                <a:uFillTx/>
                <a:latin typeface="Calibri"/>
                <a:ea typeface="+mn-ea"/>
                <a:cs typeface="+mn-cs"/>
              </a:rPr>
              <a:t>1- P </a:t>
            </a:r>
            <a:r>
              <a:rPr kumimoji="0" lang="fr-FR" sz="2000" b="1" i="0" u="none" strike="noStrike" kern="1200" cap="none" spc="0" normalizeH="0" baseline="0" noProof="0" dirty="0" err="1">
                <a:ln>
                  <a:noFill/>
                </a:ln>
                <a:effectLst/>
                <a:uLnTx/>
                <a:uFillTx/>
                <a:latin typeface="Calibri"/>
                <a:ea typeface="+mn-ea"/>
                <a:cs typeface="+mn-cs"/>
              </a:rPr>
              <a:t>hydrosatique</a:t>
            </a:r>
            <a:r>
              <a:rPr kumimoji="0" lang="fr-FR" sz="2000" b="1" i="0" u="none" strike="noStrike" kern="1200" cap="none" spc="0" normalizeH="0" baseline="0" noProof="0" dirty="0">
                <a:ln>
                  <a:noFill/>
                </a:ln>
                <a:effectLst/>
                <a:uLnTx/>
                <a:uFillTx/>
                <a:latin typeface="Calibri"/>
                <a:ea typeface="+mn-ea"/>
                <a:cs typeface="+mn-cs"/>
              </a:rPr>
              <a:t> gravitationnelle diminue: 		Posture; Couché, jambes surélevées</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effectLst/>
                <a:uLnTx/>
                <a:uFillTx/>
                <a:latin typeface="Calibri"/>
                <a:ea typeface="+mn-ea"/>
                <a:cs typeface="+mn-cs"/>
              </a:rPr>
              <a:t>	2 Pression Résiduelle diminue: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effectLst/>
                <a:uLnTx/>
                <a:uFillTx/>
                <a:latin typeface="Calibri"/>
                <a:ea typeface="+mn-ea"/>
                <a:cs typeface="+mn-cs"/>
              </a:rPr>
              <a:t>		Ischémie</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effectLst/>
                <a:uLnTx/>
                <a:uFillTx/>
                <a:latin typeface="Calibri"/>
                <a:ea typeface="+mn-ea"/>
                <a:cs typeface="+mn-cs"/>
              </a:rPr>
              <a:t>		Augmentation  résistances MC: Froid</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effectLst/>
                <a:uLnTx/>
                <a:uFillTx/>
                <a:latin typeface="Calibri"/>
                <a:ea typeface="+mn-ea"/>
                <a:cs typeface="+mn-cs"/>
              </a:rPr>
              <a:t>	3- Augmentation  de la PEV Compression</a:t>
            </a:r>
          </a:p>
          <a:p>
            <a:pPr lvl="0">
              <a:spcBef>
                <a:spcPct val="50000"/>
              </a:spcBef>
              <a:defRPr/>
            </a:pPr>
            <a:r>
              <a:rPr kumimoji="0" lang="fr-FR" sz="2000" b="1" i="0" u="none" strike="noStrike" kern="1200" cap="none" spc="0" normalizeH="0" baseline="0" noProof="0" dirty="0">
                <a:ln>
                  <a:noFill/>
                </a:ln>
                <a:solidFill>
                  <a:srgbClr val="FF0000"/>
                </a:solidFill>
                <a:effectLst/>
                <a:uLnTx/>
                <a:uFillTx/>
                <a:latin typeface="Calibri"/>
                <a:ea typeface="+mn-ea"/>
                <a:cs typeface="+mn-cs"/>
              </a:rPr>
              <a:t>	</a:t>
            </a:r>
            <a:r>
              <a:rPr lang="fr-FR" sz="2000" b="1" dirty="0">
                <a:solidFill>
                  <a:srgbClr val="FF0000"/>
                </a:solidFill>
              </a:rPr>
              <a:t>Le drainage augmente  aussi quand Gradient de Pression Osmotique augmente </a:t>
            </a:r>
          </a:p>
          <a:p>
            <a:pPr marL="0" marR="0" lvl="0" indent="0" algn="l" defTabSz="914400" rtl="0" eaLnBrk="1" fontAlgn="auto" latinLnBrk="0" hangingPunct="1">
              <a:lnSpc>
                <a:spcPct val="100000"/>
              </a:lnSpc>
              <a:spcBef>
                <a:spcPct val="50000"/>
              </a:spcBef>
              <a:spcAft>
                <a:spcPts val="0"/>
              </a:spcAft>
              <a:buClrTx/>
              <a:buSzTx/>
              <a:buFontTx/>
              <a:buNone/>
              <a:tabLst/>
              <a:defRPr/>
            </a:pPr>
            <a:r>
              <a:rPr lang="fr-FR" sz="2000" b="1" dirty="0">
                <a:solidFill>
                  <a:srgbClr val="FF0000"/>
                </a:solidFill>
                <a:latin typeface="Calibri"/>
              </a:rPr>
              <a:t>	1-</a:t>
            </a:r>
            <a:r>
              <a:rPr kumimoji="0" lang="fr-FR" sz="2000" b="1" i="0" u="none" strike="noStrike" kern="1200" cap="none" spc="0" normalizeH="0" baseline="0" noProof="0" dirty="0">
                <a:ln>
                  <a:noFill/>
                </a:ln>
                <a:solidFill>
                  <a:srgbClr val="FF0000"/>
                </a:solidFill>
                <a:effectLst/>
                <a:uLnTx/>
                <a:uFillTx/>
                <a:latin typeface="Calibri"/>
                <a:ea typeface="+mn-ea"/>
                <a:cs typeface="+mn-cs"/>
              </a:rPr>
              <a:t>Quand la pression osmotique plasmatique augmente </a:t>
            </a:r>
            <a:endParaRPr lang="fr-FR" sz="2000" b="1" dirty="0">
              <a:solidFill>
                <a:srgbClr val="FF0000"/>
              </a:solidFill>
              <a:latin typeface="Calibri"/>
            </a:endParaRP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solidFill>
                  <a:srgbClr val="FF0000"/>
                </a:solidFill>
                <a:effectLst/>
                <a:uLnTx/>
                <a:uFillTx/>
                <a:latin typeface="Calibri"/>
                <a:ea typeface="+mn-ea"/>
                <a:cs typeface="+mn-cs"/>
              </a:rPr>
              <a:t>	2-Quand</a:t>
            </a:r>
            <a:r>
              <a:rPr kumimoji="0" lang="fr-FR" sz="2000" b="1" i="0" u="none" strike="noStrike" kern="1200" cap="none" spc="0" normalizeH="0" noProof="0" dirty="0">
                <a:ln>
                  <a:noFill/>
                </a:ln>
                <a:solidFill>
                  <a:srgbClr val="FF0000"/>
                </a:solidFill>
                <a:effectLst/>
                <a:uLnTx/>
                <a:uFillTx/>
                <a:latin typeface="Calibri"/>
                <a:ea typeface="+mn-ea"/>
                <a:cs typeface="+mn-cs"/>
              </a:rPr>
              <a:t> </a:t>
            </a:r>
            <a:r>
              <a:rPr kumimoji="0" lang="fr-FR" sz="2000" b="1" i="0" u="none" strike="noStrike" kern="1200" cap="none" spc="0" normalizeH="0" baseline="0" noProof="0" dirty="0">
                <a:ln>
                  <a:noFill/>
                </a:ln>
                <a:solidFill>
                  <a:srgbClr val="FF0000"/>
                </a:solidFill>
                <a:effectLst/>
                <a:uLnTx/>
                <a:uFillTx/>
                <a:latin typeface="Calibri"/>
                <a:ea typeface="+mn-ea"/>
                <a:cs typeface="+mn-cs"/>
              </a:rPr>
              <a:t>la pression osmotique interstitielle diminue 				 Bon drainage lymphatique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000" b="1" i="0" u="none" strike="noStrike" kern="1200" cap="none" spc="0" normalizeH="0" baseline="0" noProof="0" dirty="0">
                <a:ln>
                  <a:noFill/>
                </a:ln>
                <a:solidFill>
                  <a:srgbClr val="FF0000"/>
                </a:solidFill>
                <a:effectLst/>
                <a:uLnTx/>
                <a:uFillTx/>
                <a:latin typeface="Calibri"/>
                <a:ea typeface="+mn-ea"/>
                <a:cs typeface="+mn-cs"/>
              </a:rPr>
              <a:t>	</a:t>
            </a:r>
            <a:endParaRPr kumimoji="0" lang="fr-FR" sz="2000" b="1" i="0" u="none" strike="noStrike" kern="1200" cap="none" spc="0" normalizeH="0" baseline="0" noProof="0" dirty="0">
              <a:ln>
                <a:noFill/>
              </a:ln>
              <a:solidFill>
                <a:prstClr val="black"/>
              </a:solidFill>
              <a:effectLst/>
              <a:uLnTx/>
              <a:uFillTx/>
              <a:latin typeface="Calibri"/>
              <a:ea typeface="+mn-ea"/>
              <a:cs typeface="+mn-cs"/>
            </a:endParaRPr>
          </a:p>
        </p:txBody>
      </p:sp>
      <p:grpSp>
        <p:nvGrpSpPr>
          <p:cNvPr id="3" name="Group 60">
            <a:extLst>
              <a:ext uri="{FF2B5EF4-FFF2-40B4-BE49-F238E27FC236}">
                <a16:creationId xmlns:a16="http://schemas.microsoft.com/office/drawing/2014/main" id="{0C352B98-382F-2AC8-A1E4-70AD1990979B}"/>
              </a:ext>
            </a:extLst>
          </p:cNvPr>
          <p:cNvGrpSpPr>
            <a:grpSpLocks/>
          </p:cNvGrpSpPr>
          <p:nvPr/>
        </p:nvGrpSpPr>
        <p:grpSpPr bwMode="auto">
          <a:xfrm>
            <a:off x="1059121" y="1347266"/>
            <a:ext cx="607924" cy="830997"/>
            <a:chOff x="4427" y="2335"/>
            <a:chExt cx="390" cy="732"/>
          </a:xfrm>
        </p:grpSpPr>
        <p:sp>
          <p:nvSpPr>
            <p:cNvPr id="4" name="Oval 61">
              <a:extLst>
                <a:ext uri="{FF2B5EF4-FFF2-40B4-BE49-F238E27FC236}">
                  <a16:creationId xmlns:a16="http://schemas.microsoft.com/office/drawing/2014/main" id="{5C6909D3-90B2-D2DD-B7A6-E7EEE822AE21}"/>
                </a:ext>
              </a:extLst>
            </p:cNvPr>
            <p:cNvSpPr>
              <a:spLocks noChangeArrowheads="1"/>
            </p:cNvSpPr>
            <p:nvPr/>
          </p:nvSpPr>
          <p:spPr bwMode="auto">
            <a:xfrm rot="6120000" flipH="1">
              <a:off x="4630" y="2377"/>
              <a:ext cx="105" cy="26"/>
            </a:xfrm>
            <a:prstGeom prst="ellipse">
              <a:avLst/>
            </a:prstGeom>
            <a:gradFill rotWithShape="0">
              <a:gsLst>
                <a:gs pos="0">
                  <a:srgbClr val="4F81BD"/>
                </a:gs>
                <a:gs pos="100000">
                  <a:srgbClr val="4F81BD">
                    <a:gamma/>
                    <a:shade val="89804"/>
                    <a:invGamma/>
                  </a:srgbClr>
                </a:gs>
              </a:gsLst>
              <a:path path="shape">
                <a:fillToRect l="50000" t="50000" r="50000" b="50000"/>
              </a:path>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5" name="Oval 62">
              <a:extLst>
                <a:ext uri="{FF2B5EF4-FFF2-40B4-BE49-F238E27FC236}">
                  <a16:creationId xmlns:a16="http://schemas.microsoft.com/office/drawing/2014/main" id="{46049222-03F1-84BB-DF0D-BF229E7F2F45}"/>
                </a:ext>
              </a:extLst>
            </p:cNvPr>
            <p:cNvSpPr>
              <a:spLocks noChangeArrowheads="1"/>
            </p:cNvSpPr>
            <p:nvPr/>
          </p:nvSpPr>
          <p:spPr bwMode="auto">
            <a:xfrm>
              <a:off x="4579" y="2954"/>
              <a:ext cx="95" cy="113"/>
            </a:xfrm>
            <a:prstGeom prst="ellipse">
              <a:avLst/>
            </a:prstGeom>
            <a:gradFill rotWithShape="0">
              <a:gsLst>
                <a:gs pos="0">
                  <a:srgbClr val="FFCC99"/>
                </a:gs>
                <a:gs pos="100000">
                  <a:srgbClr val="FFCC99">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6" name="Oval 63">
              <a:extLst>
                <a:ext uri="{FF2B5EF4-FFF2-40B4-BE49-F238E27FC236}">
                  <a16:creationId xmlns:a16="http://schemas.microsoft.com/office/drawing/2014/main" id="{3B44DFE5-7BEF-64FA-2C06-07D3E86D2420}"/>
                </a:ext>
              </a:extLst>
            </p:cNvPr>
            <p:cNvSpPr>
              <a:spLocks noChangeArrowheads="1"/>
            </p:cNvSpPr>
            <p:nvPr/>
          </p:nvSpPr>
          <p:spPr bwMode="auto">
            <a:xfrm>
              <a:off x="4553" y="2669"/>
              <a:ext cx="156" cy="242"/>
            </a:xfrm>
            <a:prstGeom prst="ellipse">
              <a:avLst/>
            </a:prstGeom>
            <a:gradFill rotWithShape="0">
              <a:gsLst>
                <a:gs pos="0">
                  <a:srgbClr val="4F81BD"/>
                </a:gs>
                <a:gs pos="100000">
                  <a:srgbClr val="4F81BD">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7" name="Rectangle 64">
              <a:extLst>
                <a:ext uri="{FF2B5EF4-FFF2-40B4-BE49-F238E27FC236}">
                  <a16:creationId xmlns:a16="http://schemas.microsoft.com/office/drawing/2014/main" id="{F880515F-D768-2856-1CC9-689E3E7E2ADC}"/>
                </a:ext>
              </a:extLst>
            </p:cNvPr>
            <p:cNvSpPr>
              <a:spLocks noChangeArrowheads="1"/>
            </p:cNvSpPr>
            <p:nvPr/>
          </p:nvSpPr>
          <p:spPr bwMode="auto">
            <a:xfrm>
              <a:off x="4609" y="2898"/>
              <a:ext cx="33" cy="52"/>
            </a:xfrm>
            <a:prstGeom prst="rect">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ysClr val="windowText" lastClr="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8" name="Oval 65">
              <a:extLst>
                <a:ext uri="{FF2B5EF4-FFF2-40B4-BE49-F238E27FC236}">
                  <a16:creationId xmlns:a16="http://schemas.microsoft.com/office/drawing/2014/main" id="{D879F83D-CFA9-73C1-7A4C-831C605781C7}"/>
                </a:ext>
              </a:extLst>
            </p:cNvPr>
            <p:cNvSpPr>
              <a:spLocks noChangeArrowheads="1"/>
            </p:cNvSpPr>
            <p:nvPr/>
          </p:nvSpPr>
          <p:spPr bwMode="auto">
            <a:xfrm rot="11460000">
              <a:off x="4634" y="2510"/>
              <a:ext cx="70" cy="208"/>
            </a:xfrm>
            <a:prstGeom prst="ellipse">
              <a:avLst/>
            </a:prstGeom>
            <a:gradFill rotWithShape="0">
              <a:gsLst>
                <a:gs pos="0">
                  <a:srgbClr val="4F81BD"/>
                </a:gs>
                <a:gs pos="100000">
                  <a:srgbClr val="4F81BD">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9" name="Oval 66">
              <a:extLst>
                <a:ext uri="{FF2B5EF4-FFF2-40B4-BE49-F238E27FC236}">
                  <a16:creationId xmlns:a16="http://schemas.microsoft.com/office/drawing/2014/main" id="{5F2D3985-36B8-2A8A-BF6D-8CC6307EBAE4}"/>
                </a:ext>
              </a:extLst>
            </p:cNvPr>
            <p:cNvSpPr>
              <a:spLocks noChangeArrowheads="1"/>
            </p:cNvSpPr>
            <p:nvPr/>
          </p:nvSpPr>
          <p:spPr bwMode="auto">
            <a:xfrm rot="20880000">
              <a:off x="4642" y="2393"/>
              <a:ext cx="61" cy="137"/>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0" name="Oval 67">
              <a:extLst>
                <a:ext uri="{FF2B5EF4-FFF2-40B4-BE49-F238E27FC236}">
                  <a16:creationId xmlns:a16="http://schemas.microsoft.com/office/drawing/2014/main" id="{C301F261-F889-5DDB-E978-4617E97D7383}"/>
                </a:ext>
              </a:extLst>
            </p:cNvPr>
            <p:cNvSpPr>
              <a:spLocks noChangeArrowheads="1"/>
            </p:cNvSpPr>
            <p:nvPr/>
          </p:nvSpPr>
          <p:spPr bwMode="auto">
            <a:xfrm rot="4680000">
              <a:off x="4510" y="2373"/>
              <a:ext cx="104" cy="27"/>
            </a:xfrm>
            <a:prstGeom prst="ellipse">
              <a:avLst/>
            </a:prstGeom>
            <a:gradFill rotWithShape="0">
              <a:gsLst>
                <a:gs pos="0">
                  <a:srgbClr val="4F81BD"/>
                </a:gs>
                <a:gs pos="100000">
                  <a:srgbClr val="4F81BD">
                    <a:gamma/>
                    <a:shade val="89804"/>
                    <a:invGamma/>
                  </a:srgbClr>
                </a:gs>
              </a:gsLst>
              <a:path path="shape">
                <a:fillToRect l="50000" t="50000" r="50000" b="50000"/>
              </a:path>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1" name="Oval 68">
              <a:extLst>
                <a:ext uri="{FF2B5EF4-FFF2-40B4-BE49-F238E27FC236}">
                  <a16:creationId xmlns:a16="http://schemas.microsoft.com/office/drawing/2014/main" id="{65CFB489-6C8F-3A82-7F4A-8B54089BC04A}"/>
                </a:ext>
              </a:extLst>
            </p:cNvPr>
            <p:cNvSpPr>
              <a:spLocks noChangeArrowheads="1"/>
            </p:cNvSpPr>
            <p:nvPr/>
          </p:nvSpPr>
          <p:spPr bwMode="auto">
            <a:xfrm rot="20880000">
              <a:off x="4687" y="2513"/>
              <a:ext cx="27" cy="35"/>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2" name="Oval 69">
              <a:extLst>
                <a:ext uri="{FF2B5EF4-FFF2-40B4-BE49-F238E27FC236}">
                  <a16:creationId xmlns:a16="http://schemas.microsoft.com/office/drawing/2014/main" id="{E83E4FCA-FF35-B0D2-F149-B1D0EB8DBDC0}"/>
                </a:ext>
              </a:extLst>
            </p:cNvPr>
            <p:cNvSpPr>
              <a:spLocks noChangeArrowheads="1"/>
            </p:cNvSpPr>
            <p:nvPr/>
          </p:nvSpPr>
          <p:spPr bwMode="auto">
            <a:xfrm>
              <a:off x="4657" y="2833"/>
              <a:ext cx="69" cy="60"/>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3" name="Oval 70">
              <a:extLst>
                <a:ext uri="{FF2B5EF4-FFF2-40B4-BE49-F238E27FC236}">
                  <a16:creationId xmlns:a16="http://schemas.microsoft.com/office/drawing/2014/main" id="{04503EF0-0D64-0703-6CF6-287664599FDE}"/>
                </a:ext>
              </a:extLst>
            </p:cNvPr>
            <p:cNvSpPr>
              <a:spLocks noChangeArrowheads="1"/>
            </p:cNvSpPr>
            <p:nvPr/>
          </p:nvSpPr>
          <p:spPr bwMode="auto">
            <a:xfrm>
              <a:off x="4522" y="2829"/>
              <a:ext cx="62" cy="52"/>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4" name="Oval 71">
              <a:extLst>
                <a:ext uri="{FF2B5EF4-FFF2-40B4-BE49-F238E27FC236}">
                  <a16:creationId xmlns:a16="http://schemas.microsoft.com/office/drawing/2014/main" id="{5FB2668F-4065-40BE-3B83-55B11D3B33BC}"/>
                </a:ext>
              </a:extLst>
            </p:cNvPr>
            <p:cNvSpPr>
              <a:spLocks noChangeArrowheads="1"/>
            </p:cNvSpPr>
            <p:nvPr/>
          </p:nvSpPr>
          <p:spPr bwMode="auto">
            <a:xfrm rot="2400000">
              <a:off x="4490" y="2832"/>
              <a:ext cx="48" cy="130"/>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5" name="Oval 72">
              <a:extLst>
                <a:ext uri="{FF2B5EF4-FFF2-40B4-BE49-F238E27FC236}">
                  <a16:creationId xmlns:a16="http://schemas.microsoft.com/office/drawing/2014/main" id="{8BD788CC-7DD5-75E9-F261-A70EA8EF2D61}"/>
                </a:ext>
              </a:extLst>
            </p:cNvPr>
            <p:cNvSpPr>
              <a:spLocks noChangeArrowheads="1"/>
            </p:cNvSpPr>
            <p:nvPr/>
          </p:nvSpPr>
          <p:spPr bwMode="auto">
            <a:xfrm rot="19200000" flipH="1">
              <a:off x="4706" y="2841"/>
              <a:ext cx="48" cy="129"/>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6" name="Oval 73">
              <a:extLst>
                <a:ext uri="{FF2B5EF4-FFF2-40B4-BE49-F238E27FC236}">
                  <a16:creationId xmlns:a16="http://schemas.microsoft.com/office/drawing/2014/main" id="{ADE85ABC-FB7A-8161-8274-8F04886362C3}"/>
                </a:ext>
              </a:extLst>
            </p:cNvPr>
            <p:cNvSpPr>
              <a:spLocks noChangeArrowheads="1"/>
            </p:cNvSpPr>
            <p:nvPr/>
          </p:nvSpPr>
          <p:spPr bwMode="auto">
            <a:xfrm>
              <a:off x="4458" y="2928"/>
              <a:ext cx="35" cy="12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7" name="Oval 74">
              <a:extLst>
                <a:ext uri="{FF2B5EF4-FFF2-40B4-BE49-F238E27FC236}">
                  <a16:creationId xmlns:a16="http://schemas.microsoft.com/office/drawing/2014/main" id="{D91836F3-BA2E-BD54-2662-C5E883128546}"/>
                </a:ext>
              </a:extLst>
            </p:cNvPr>
            <p:cNvSpPr>
              <a:spLocks noChangeArrowheads="1"/>
            </p:cNvSpPr>
            <p:nvPr/>
          </p:nvSpPr>
          <p:spPr bwMode="auto">
            <a:xfrm>
              <a:off x="4752" y="2937"/>
              <a:ext cx="34" cy="120"/>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8" name="Oval 75">
              <a:extLst>
                <a:ext uri="{FF2B5EF4-FFF2-40B4-BE49-F238E27FC236}">
                  <a16:creationId xmlns:a16="http://schemas.microsoft.com/office/drawing/2014/main" id="{F839D278-1BFA-2397-EF98-C957D5DEEA59}"/>
                </a:ext>
              </a:extLst>
            </p:cNvPr>
            <p:cNvSpPr>
              <a:spLocks noChangeArrowheads="1"/>
            </p:cNvSpPr>
            <p:nvPr/>
          </p:nvSpPr>
          <p:spPr bwMode="auto">
            <a:xfrm>
              <a:off x="4427" y="3045"/>
              <a:ext cx="62" cy="8"/>
            </a:xfrm>
            <a:prstGeom prst="ellipse">
              <a:avLst/>
            </a:prstGeom>
            <a:solidFill>
              <a:sysClr val="window" lastClr="FFFFFF"/>
            </a:soli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19" name="Oval 76">
              <a:extLst>
                <a:ext uri="{FF2B5EF4-FFF2-40B4-BE49-F238E27FC236}">
                  <a16:creationId xmlns:a16="http://schemas.microsoft.com/office/drawing/2014/main" id="{BD42BAB0-F867-B9EB-7470-FFF206F35C6C}"/>
                </a:ext>
              </a:extLst>
            </p:cNvPr>
            <p:cNvSpPr>
              <a:spLocks noChangeArrowheads="1"/>
            </p:cNvSpPr>
            <p:nvPr/>
          </p:nvSpPr>
          <p:spPr bwMode="auto">
            <a:xfrm>
              <a:off x="4756" y="3045"/>
              <a:ext cx="61" cy="8"/>
            </a:xfrm>
            <a:prstGeom prst="ellipse">
              <a:avLst/>
            </a:prstGeom>
            <a:solidFill>
              <a:sysClr val="window" lastClr="FFFFFF"/>
            </a:soli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20" name="Oval 77">
              <a:extLst>
                <a:ext uri="{FF2B5EF4-FFF2-40B4-BE49-F238E27FC236}">
                  <a16:creationId xmlns:a16="http://schemas.microsoft.com/office/drawing/2014/main" id="{1CE81636-98E5-AB6E-4287-016B299E0513}"/>
                </a:ext>
              </a:extLst>
            </p:cNvPr>
            <p:cNvSpPr>
              <a:spLocks noChangeArrowheads="1"/>
            </p:cNvSpPr>
            <p:nvPr/>
          </p:nvSpPr>
          <p:spPr bwMode="auto">
            <a:xfrm rot="10140000" flipH="1">
              <a:off x="4541" y="2519"/>
              <a:ext cx="69" cy="208"/>
            </a:xfrm>
            <a:prstGeom prst="ellipse">
              <a:avLst/>
            </a:prstGeom>
            <a:gradFill rotWithShape="0">
              <a:gsLst>
                <a:gs pos="0">
                  <a:srgbClr val="4F81BD"/>
                </a:gs>
                <a:gs pos="100000">
                  <a:srgbClr val="4F81BD">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21" name="Oval 78">
              <a:extLst>
                <a:ext uri="{FF2B5EF4-FFF2-40B4-BE49-F238E27FC236}">
                  <a16:creationId xmlns:a16="http://schemas.microsoft.com/office/drawing/2014/main" id="{724AD278-B3CB-3F42-E2DF-B266512DB966}"/>
                </a:ext>
              </a:extLst>
            </p:cNvPr>
            <p:cNvSpPr>
              <a:spLocks noChangeArrowheads="1"/>
            </p:cNvSpPr>
            <p:nvPr/>
          </p:nvSpPr>
          <p:spPr bwMode="auto">
            <a:xfrm rot="720000" flipH="1">
              <a:off x="4542" y="2401"/>
              <a:ext cx="60" cy="13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22" name="Oval 79">
              <a:extLst>
                <a:ext uri="{FF2B5EF4-FFF2-40B4-BE49-F238E27FC236}">
                  <a16:creationId xmlns:a16="http://schemas.microsoft.com/office/drawing/2014/main" id="{A45AE580-CED0-6D3A-8D4E-465450A99405}"/>
                </a:ext>
              </a:extLst>
            </p:cNvPr>
            <p:cNvSpPr>
              <a:spLocks noChangeArrowheads="1"/>
            </p:cNvSpPr>
            <p:nvPr/>
          </p:nvSpPr>
          <p:spPr bwMode="auto">
            <a:xfrm rot="720000" flipH="1">
              <a:off x="4531" y="2521"/>
              <a:ext cx="27" cy="36"/>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23" name="Oval 80">
              <a:extLst>
                <a:ext uri="{FF2B5EF4-FFF2-40B4-BE49-F238E27FC236}">
                  <a16:creationId xmlns:a16="http://schemas.microsoft.com/office/drawing/2014/main" id="{5C5F735F-11DC-3C2F-9E1A-B5E2845479E7}"/>
                </a:ext>
              </a:extLst>
            </p:cNvPr>
            <p:cNvSpPr>
              <a:spLocks noChangeArrowheads="1"/>
            </p:cNvSpPr>
            <p:nvPr/>
          </p:nvSpPr>
          <p:spPr bwMode="auto">
            <a:xfrm>
              <a:off x="4626" y="3008"/>
              <a:ext cx="27" cy="27"/>
            </a:xfrm>
            <a:prstGeom prst="ellipse">
              <a:avLst/>
            </a:prstGeom>
            <a:solidFill>
              <a:srgbClr val="FF3300"/>
            </a:soli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grpSp>
      <p:grpSp>
        <p:nvGrpSpPr>
          <p:cNvPr id="24" name="Group 81">
            <a:extLst>
              <a:ext uri="{FF2B5EF4-FFF2-40B4-BE49-F238E27FC236}">
                <a16:creationId xmlns:a16="http://schemas.microsoft.com/office/drawing/2014/main" id="{E280007B-A7A4-F030-E40D-359358CFA920}"/>
              </a:ext>
            </a:extLst>
          </p:cNvPr>
          <p:cNvGrpSpPr>
            <a:grpSpLocks/>
          </p:cNvGrpSpPr>
          <p:nvPr/>
        </p:nvGrpSpPr>
        <p:grpSpPr bwMode="auto">
          <a:xfrm rot="21436461">
            <a:off x="175995" y="1623310"/>
            <a:ext cx="863501" cy="193469"/>
            <a:chOff x="3594" y="2714"/>
            <a:chExt cx="701" cy="188"/>
          </a:xfrm>
        </p:grpSpPr>
        <p:grpSp>
          <p:nvGrpSpPr>
            <p:cNvPr id="25" name="Group 82">
              <a:extLst>
                <a:ext uri="{FF2B5EF4-FFF2-40B4-BE49-F238E27FC236}">
                  <a16:creationId xmlns:a16="http://schemas.microsoft.com/office/drawing/2014/main" id="{752A99AA-343D-DE13-1EDE-61A770238C70}"/>
                </a:ext>
              </a:extLst>
            </p:cNvPr>
            <p:cNvGrpSpPr>
              <a:grpSpLocks/>
            </p:cNvGrpSpPr>
            <p:nvPr/>
          </p:nvGrpSpPr>
          <p:grpSpPr bwMode="auto">
            <a:xfrm>
              <a:off x="3858" y="2721"/>
              <a:ext cx="169" cy="45"/>
              <a:chOff x="3858" y="2721"/>
              <a:chExt cx="169" cy="45"/>
            </a:xfrm>
          </p:grpSpPr>
          <p:sp>
            <p:nvSpPr>
              <p:cNvPr id="45" name="Oval 83">
                <a:extLst>
                  <a:ext uri="{FF2B5EF4-FFF2-40B4-BE49-F238E27FC236}">
                    <a16:creationId xmlns:a16="http://schemas.microsoft.com/office/drawing/2014/main" id="{4CF84F02-FFD9-9ECB-89F1-4F0CC2221E0C}"/>
                  </a:ext>
                </a:extLst>
              </p:cNvPr>
              <p:cNvSpPr>
                <a:spLocks noChangeArrowheads="1"/>
              </p:cNvSpPr>
              <p:nvPr/>
            </p:nvSpPr>
            <p:spPr bwMode="auto">
              <a:xfrm rot="1020000">
                <a:off x="3858" y="2721"/>
                <a:ext cx="112" cy="2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46" name="Oval 84">
                <a:extLst>
                  <a:ext uri="{FF2B5EF4-FFF2-40B4-BE49-F238E27FC236}">
                    <a16:creationId xmlns:a16="http://schemas.microsoft.com/office/drawing/2014/main" id="{88AC0AB1-43BA-F503-219F-01F70D6A1CD8}"/>
                  </a:ext>
                </a:extLst>
              </p:cNvPr>
              <p:cNvSpPr>
                <a:spLocks noChangeArrowheads="1"/>
              </p:cNvSpPr>
              <p:nvPr/>
            </p:nvSpPr>
            <p:spPr bwMode="auto">
              <a:xfrm rot="1020000">
                <a:off x="3966" y="2757"/>
                <a:ext cx="61" cy="9"/>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grpSp>
        <p:sp>
          <p:nvSpPr>
            <p:cNvPr id="26" name="Oval 85">
              <a:extLst>
                <a:ext uri="{FF2B5EF4-FFF2-40B4-BE49-F238E27FC236}">
                  <a16:creationId xmlns:a16="http://schemas.microsoft.com/office/drawing/2014/main" id="{F3E9F710-527C-A9B7-0644-A768DCFBA2A4}"/>
                </a:ext>
              </a:extLst>
            </p:cNvPr>
            <p:cNvSpPr>
              <a:spLocks noChangeArrowheads="1"/>
            </p:cNvSpPr>
            <p:nvPr/>
          </p:nvSpPr>
          <p:spPr bwMode="auto">
            <a:xfrm>
              <a:off x="3760" y="2714"/>
              <a:ext cx="70" cy="63"/>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27" name="Oval 86">
              <a:extLst>
                <a:ext uri="{FF2B5EF4-FFF2-40B4-BE49-F238E27FC236}">
                  <a16:creationId xmlns:a16="http://schemas.microsoft.com/office/drawing/2014/main" id="{8B07E0DF-71E6-02C7-903B-E05316935CC6}"/>
                </a:ext>
              </a:extLst>
            </p:cNvPr>
            <p:cNvSpPr>
              <a:spLocks noChangeArrowheads="1"/>
            </p:cNvSpPr>
            <p:nvPr/>
          </p:nvSpPr>
          <p:spPr bwMode="auto">
            <a:xfrm rot="15060000">
              <a:off x="3806" y="2674"/>
              <a:ext cx="48" cy="136"/>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28" name="Oval 87">
              <a:extLst>
                <a:ext uri="{FF2B5EF4-FFF2-40B4-BE49-F238E27FC236}">
                  <a16:creationId xmlns:a16="http://schemas.microsoft.com/office/drawing/2014/main" id="{3CF5C3A4-B1F8-A68B-72DB-CA153DF35018}"/>
                </a:ext>
              </a:extLst>
            </p:cNvPr>
            <p:cNvSpPr>
              <a:spLocks noChangeArrowheads="1"/>
            </p:cNvSpPr>
            <p:nvPr/>
          </p:nvSpPr>
          <p:spPr bwMode="auto">
            <a:xfrm rot="16260000" flipH="1">
              <a:off x="4011" y="2698"/>
              <a:ext cx="70" cy="216"/>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29" name="Oval 88">
              <a:extLst>
                <a:ext uri="{FF2B5EF4-FFF2-40B4-BE49-F238E27FC236}">
                  <a16:creationId xmlns:a16="http://schemas.microsoft.com/office/drawing/2014/main" id="{DBA5D926-F7D8-F41F-16D5-2DC7507AB2E2}"/>
                </a:ext>
              </a:extLst>
            </p:cNvPr>
            <p:cNvSpPr>
              <a:spLocks noChangeArrowheads="1"/>
            </p:cNvSpPr>
            <p:nvPr/>
          </p:nvSpPr>
          <p:spPr bwMode="auto">
            <a:xfrm rot="17640000">
              <a:off x="4166" y="2763"/>
              <a:ext cx="60" cy="145"/>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0" name="Oval 89">
              <a:extLst>
                <a:ext uri="{FF2B5EF4-FFF2-40B4-BE49-F238E27FC236}">
                  <a16:creationId xmlns:a16="http://schemas.microsoft.com/office/drawing/2014/main" id="{563DBCF7-229F-C3FA-CD28-B97B29DDD811}"/>
                </a:ext>
              </a:extLst>
            </p:cNvPr>
            <p:cNvSpPr>
              <a:spLocks noChangeArrowheads="1"/>
            </p:cNvSpPr>
            <p:nvPr/>
          </p:nvSpPr>
          <p:spPr bwMode="auto">
            <a:xfrm rot="17640000">
              <a:off x="4217" y="2814"/>
              <a:ext cx="113" cy="36"/>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1" name="Oval 90">
              <a:extLst>
                <a:ext uri="{FF2B5EF4-FFF2-40B4-BE49-F238E27FC236}">
                  <a16:creationId xmlns:a16="http://schemas.microsoft.com/office/drawing/2014/main" id="{577108AE-8E5C-05AC-4CCB-242BE197292C}"/>
                </a:ext>
              </a:extLst>
            </p:cNvPr>
            <p:cNvSpPr>
              <a:spLocks noChangeArrowheads="1"/>
            </p:cNvSpPr>
            <p:nvPr/>
          </p:nvSpPr>
          <p:spPr bwMode="auto">
            <a:xfrm rot="19320000">
              <a:off x="4115" y="2815"/>
              <a:ext cx="27" cy="37"/>
            </a:xfrm>
            <a:prstGeom prst="ellipse">
              <a:avLst/>
            </a:prstGeom>
            <a:solidFill>
              <a:sysClr val="window" lastClr="FFFFFF"/>
            </a:soli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2" name="Oval 91">
              <a:extLst>
                <a:ext uri="{FF2B5EF4-FFF2-40B4-BE49-F238E27FC236}">
                  <a16:creationId xmlns:a16="http://schemas.microsoft.com/office/drawing/2014/main" id="{061C94D2-2CA3-44A2-5C6E-3B83D17668E7}"/>
                </a:ext>
              </a:extLst>
            </p:cNvPr>
            <p:cNvSpPr>
              <a:spLocks noChangeArrowheads="1"/>
            </p:cNvSpPr>
            <p:nvPr/>
          </p:nvSpPr>
          <p:spPr bwMode="auto">
            <a:xfrm>
              <a:off x="3594" y="2761"/>
              <a:ext cx="112" cy="99"/>
            </a:xfrm>
            <a:prstGeom prst="ellipse">
              <a:avLst/>
            </a:prstGeom>
            <a:gradFill rotWithShape="0">
              <a:gsLst>
                <a:gs pos="0">
                  <a:srgbClr val="FFCC99"/>
                </a:gs>
                <a:gs pos="100000">
                  <a:srgbClr val="FFCC99">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3" name="Oval 92">
              <a:extLst>
                <a:ext uri="{FF2B5EF4-FFF2-40B4-BE49-F238E27FC236}">
                  <a16:creationId xmlns:a16="http://schemas.microsoft.com/office/drawing/2014/main" id="{6A31A873-C4A1-ECA9-9840-33E6DBBF4E84}"/>
                </a:ext>
              </a:extLst>
            </p:cNvPr>
            <p:cNvSpPr>
              <a:spLocks noChangeArrowheads="1"/>
            </p:cNvSpPr>
            <p:nvPr/>
          </p:nvSpPr>
          <p:spPr bwMode="auto">
            <a:xfrm>
              <a:off x="3750" y="2725"/>
              <a:ext cx="241" cy="161"/>
            </a:xfrm>
            <a:prstGeom prst="ellipse">
              <a:avLst/>
            </a:prstGeom>
            <a:gradFill rotWithShape="0">
              <a:gsLst>
                <a:gs pos="0">
                  <a:srgbClr val="CC3300">
                    <a:gamma/>
                    <a:shade val="89804"/>
                    <a:invGamma/>
                  </a:srgbClr>
                </a:gs>
                <a:gs pos="100000">
                  <a:srgbClr val="CC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4" name="Rectangle 93">
              <a:extLst>
                <a:ext uri="{FF2B5EF4-FFF2-40B4-BE49-F238E27FC236}">
                  <a16:creationId xmlns:a16="http://schemas.microsoft.com/office/drawing/2014/main" id="{8886B4E1-047A-4DC3-A73A-B11F3FDB47B8}"/>
                </a:ext>
              </a:extLst>
            </p:cNvPr>
            <p:cNvSpPr>
              <a:spLocks noChangeArrowheads="1"/>
            </p:cNvSpPr>
            <p:nvPr/>
          </p:nvSpPr>
          <p:spPr bwMode="auto">
            <a:xfrm>
              <a:off x="3706" y="2790"/>
              <a:ext cx="60" cy="43"/>
            </a:xfrm>
            <a:prstGeom prst="rect">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5" name="Oval 94">
              <a:extLst>
                <a:ext uri="{FF2B5EF4-FFF2-40B4-BE49-F238E27FC236}">
                  <a16:creationId xmlns:a16="http://schemas.microsoft.com/office/drawing/2014/main" id="{2F813247-366E-F147-581D-E6CA8AB47C2C}"/>
                </a:ext>
              </a:extLst>
            </p:cNvPr>
            <p:cNvSpPr>
              <a:spLocks noChangeArrowheads="1"/>
            </p:cNvSpPr>
            <p:nvPr/>
          </p:nvSpPr>
          <p:spPr bwMode="auto">
            <a:xfrm rot="15840000" flipH="1">
              <a:off x="4020" y="2750"/>
              <a:ext cx="76" cy="215"/>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6" name="Oval 95">
              <a:extLst>
                <a:ext uri="{FF2B5EF4-FFF2-40B4-BE49-F238E27FC236}">
                  <a16:creationId xmlns:a16="http://schemas.microsoft.com/office/drawing/2014/main" id="{D7637B30-AFA5-DD46-D419-F22BD5184E05}"/>
                </a:ext>
              </a:extLst>
            </p:cNvPr>
            <p:cNvSpPr>
              <a:spLocks noChangeArrowheads="1"/>
            </p:cNvSpPr>
            <p:nvPr/>
          </p:nvSpPr>
          <p:spPr bwMode="auto">
            <a:xfrm rot="1020000">
              <a:off x="4142" y="2836"/>
              <a:ext cx="139" cy="63"/>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7" name="Oval 96">
              <a:extLst>
                <a:ext uri="{FF2B5EF4-FFF2-40B4-BE49-F238E27FC236}">
                  <a16:creationId xmlns:a16="http://schemas.microsoft.com/office/drawing/2014/main" id="{3391D200-8191-9073-1FCF-CFBFF808656C}"/>
                </a:ext>
              </a:extLst>
            </p:cNvPr>
            <p:cNvSpPr>
              <a:spLocks noChangeArrowheads="1"/>
            </p:cNvSpPr>
            <p:nvPr/>
          </p:nvSpPr>
          <p:spPr bwMode="auto">
            <a:xfrm rot="1020000">
              <a:off x="4269" y="2788"/>
              <a:ext cx="26" cy="109"/>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8" name="Oval 97">
              <a:extLst>
                <a:ext uri="{FF2B5EF4-FFF2-40B4-BE49-F238E27FC236}">
                  <a16:creationId xmlns:a16="http://schemas.microsoft.com/office/drawing/2014/main" id="{97957086-2B69-F426-789E-FD1038A83C66}"/>
                </a:ext>
              </a:extLst>
            </p:cNvPr>
            <p:cNvSpPr>
              <a:spLocks noChangeArrowheads="1"/>
            </p:cNvSpPr>
            <p:nvPr/>
          </p:nvSpPr>
          <p:spPr bwMode="auto">
            <a:xfrm rot="1020000">
              <a:off x="4136" y="2821"/>
              <a:ext cx="35" cy="2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39" name="Oval 98">
              <a:extLst>
                <a:ext uri="{FF2B5EF4-FFF2-40B4-BE49-F238E27FC236}">
                  <a16:creationId xmlns:a16="http://schemas.microsoft.com/office/drawing/2014/main" id="{DE3A7731-716F-B303-1BCE-15305B9FBD52}"/>
                </a:ext>
              </a:extLst>
            </p:cNvPr>
            <p:cNvSpPr>
              <a:spLocks noChangeArrowheads="1"/>
            </p:cNvSpPr>
            <p:nvPr/>
          </p:nvSpPr>
          <p:spPr bwMode="auto">
            <a:xfrm>
              <a:off x="3766" y="2826"/>
              <a:ext cx="61" cy="72"/>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grpSp>
          <p:nvGrpSpPr>
            <p:cNvPr id="40" name="Group 99">
              <a:extLst>
                <a:ext uri="{FF2B5EF4-FFF2-40B4-BE49-F238E27FC236}">
                  <a16:creationId xmlns:a16="http://schemas.microsoft.com/office/drawing/2014/main" id="{27CAE811-60F4-96B0-B1F2-E33C4CB76C89}"/>
                </a:ext>
              </a:extLst>
            </p:cNvPr>
            <p:cNvGrpSpPr>
              <a:grpSpLocks/>
            </p:cNvGrpSpPr>
            <p:nvPr/>
          </p:nvGrpSpPr>
          <p:grpSpPr bwMode="auto">
            <a:xfrm>
              <a:off x="3806" y="2833"/>
              <a:ext cx="272" cy="69"/>
              <a:chOff x="3806" y="2833"/>
              <a:chExt cx="272" cy="69"/>
            </a:xfrm>
          </p:grpSpPr>
          <p:sp>
            <p:nvSpPr>
              <p:cNvPr id="42" name="Oval 100">
                <a:extLst>
                  <a:ext uri="{FF2B5EF4-FFF2-40B4-BE49-F238E27FC236}">
                    <a16:creationId xmlns:a16="http://schemas.microsoft.com/office/drawing/2014/main" id="{639E7635-BD4D-7B3F-341B-412B3C124ED5}"/>
                  </a:ext>
                </a:extLst>
              </p:cNvPr>
              <p:cNvSpPr>
                <a:spLocks noChangeArrowheads="1"/>
              </p:cNvSpPr>
              <p:nvPr/>
            </p:nvSpPr>
            <p:spPr bwMode="auto">
              <a:xfrm rot="17100000">
                <a:off x="3850" y="2811"/>
                <a:ext cx="47" cy="135"/>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43" name="Oval 101">
                <a:extLst>
                  <a:ext uri="{FF2B5EF4-FFF2-40B4-BE49-F238E27FC236}">
                    <a16:creationId xmlns:a16="http://schemas.microsoft.com/office/drawing/2014/main" id="{4718BCEB-9F64-C156-6FB7-58230DF1CB44}"/>
                  </a:ext>
                </a:extLst>
              </p:cNvPr>
              <p:cNvSpPr>
                <a:spLocks noChangeArrowheads="1"/>
              </p:cNvSpPr>
              <p:nvPr/>
            </p:nvSpPr>
            <p:spPr bwMode="auto">
              <a:xfrm rot="20100000">
                <a:off x="3913" y="2858"/>
                <a:ext cx="121" cy="36"/>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sp>
            <p:nvSpPr>
              <p:cNvPr id="44" name="Oval 102">
                <a:extLst>
                  <a:ext uri="{FF2B5EF4-FFF2-40B4-BE49-F238E27FC236}">
                    <a16:creationId xmlns:a16="http://schemas.microsoft.com/office/drawing/2014/main" id="{3FFC467C-3E6A-6BD2-A8D7-E13B4C074AF7}"/>
                  </a:ext>
                </a:extLst>
              </p:cNvPr>
              <p:cNvSpPr>
                <a:spLocks noChangeArrowheads="1"/>
              </p:cNvSpPr>
              <p:nvPr/>
            </p:nvSpPr>
            <p:spPr bwMode="auto">
              <a:xfrm rot="20100000">
                <a:off x="4009" y="2833"/>
                <a:ext cx="69" cy="1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grpSp>
        <p:sp>
          <p:nvSpPr>
            <p:cNvPr id="41" name="Oval 103">
              <a:extLst>
                <a:ext uri="{FF2B5EF4-FFF2-40B4-BE49-F238E27FC236}">
                  <a16:creationId xmlns:a16="http://schemas.microsoft.com/office/drawing/2014/main" id="{C6991FA0-FF03-8629-9076-2D10B516CF7B}"/>
                </a:ext>
              </a:extLst>
            </p:cNvPr>
            <p:cNvSpPr>
              <a:spLocks noChangeArrowheads="1"/>
            </p:cNvSpPr>
            <p:nvPr/>
          </p:nvSpPr>
          <p:spPr bwMode="auto">
            <a:xfrm>
              <a:off x="3641" y="2729"/>
              <a:ext cx="18" cy="46"/>
            </a:xfrm>
            <a:prstGeom prst="ellipse">
              <a:avLst/>
            </a:prstGeom>
            <a:solidFill>
              <a:srgbClr val="FF3300"/>
            </a:solidFill>
            <a:ln w="12699">
              <a:solidFill>
                <a:sysClr val="windowText" lastClr="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3200" b="0" i="0" u="none" strike="noStrike" kern="0" cap="none" spc="0" normalizeH="0" baseline="0" noProof="0">
                <a:ln>
                  <a:noFill/>
                </a:ln>
                <a:solidFill>
                  <a:prstClr val="black"/>
                </a:solidFill>
                <a:effectLst/>
                <a:uLnTx/>
                <a:uFillTx/>
                <a:latin typeface="Times New Roman" panose="02020603050405020304" pitchFamily="18" charset="0"/>
              </a:endParaRPr>
            </a:p>
          </p:txBody>
        </p:sp>
      </p:grpSp>
      <p:pic>
        <p:nvPicPr>
          <p:cNvPr id="47" name="Picture 2" descr="Artérite des Membres inférieurs - Chirurgie Vasculaire Tunisie">
            <a:extLst>
              <a:ext uri="{FF2B5EF4-FFF2-40B4-BE49-F238E27FC236}">
                <a16:creationId xmlns:a16="http://schemas.microsoft.com/office/drawing/2014/main" id="{0BBB5F95-9A86-C6D5-5A7E-DD1A8466DBA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25176" y="2492557"/>
            <a:ext cx="824836" cy="578616"/>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4" descr="Pôle nord paysage arctique avec esquimau igloo maison de - vecteur stock  2593762 | Crushpixel">
            <a:extLst>
              <a:ext uri="{FF2B5EF4-FFF2-40B4-BE49-F238E27FC236}">
                <a16:creationId xmlns:a16="http://schemas.microsoft.com/office/drawing/2014/main" id="{C502CEDF-5BB3-8143-EC6A-439240806E1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7067" y="2707080"/>
            <a:ext cx="1079376" cy="734134"/>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6" descr="Bandes de compression - Impact Santé">
            <a:extLst>
              <a:ext uri="{FF2B5EF4-FFF2-40B4-BE49-F238E27FC236}">
                <a16:creationId xmlns:a16="http://schemas.microsoft.com/office/drawing/2014/main" id="{B8811658-73AA-7C54-E917-DF87B12601C2}"/>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78563" y="3362617"/>
            <a:ext cx="1046633" cy="799449"/>
          </a:xfrm>
          <a:prstGeom prst="rect">
            <a:avLst/>
          </a:prstGeom>
          <a:noFill/>
          <a:extLst>
            <a:ext uri="{909E8E84-426E-40DD-AFC4-6F175D3DCCD1}">
              <a14:hiddenFill xmlns:a14="http://schemas.microsoft.com/office/drawing/2010/main">
                <a:solidFill>
                  <a:srgbClr val="FFFFFF"/>
                </a:solidFill>
              </a14:hiddenFill>
            </a:ext>
          </a:extLst>
        </p:spPr>
      </p:pic>
      <p:sp>
        <p:nvSpPr>
          <p:cNvPr id="51" name="Rectangle 50">
            <a:extLst>
              <a:ext uri="{FF2B5EF4-FFF2-40B4-BE49-F238E27FC236}">
                <a16:creationId xmlns:a16="http://schemas.microsoft.com/office/drawing/2014/main" id="{A5B030C1-9FA4-3D44-D89B-BF62046F8194}"/>
              </a:ext>
            </a:extLst>
          </p:cNvPr>
          <p:cNvSpPr/>
          <p:nvPr/>
        </p:nvSpPr>
        <p:spPr>
          <a:xfrm>
            <a:off x="1407405" y="5883422"/>
            <a:ext cx="860339" cy="50751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FF0000"/>
                </a:solidFill>
                <a:effectLst/>
                <a:uLnTx/>
                <a:uFillTx/>
                <a:latin typeface="Calibri"/>
                <a:ea typeface="+mn-ea"/>
                <a:cs typeface="+mn-cs"/>
              </a:rPr>
              <a:t>POP</a:t>
            </a:r>
          </a:p>
        </p:txBody>
      </p:sp>
      <p:sp>
        <p:nvSpPr>
          <p:cNvPr id="52" name="Cylindre 51">
            <a:extLst>
              <a:ext uri="{FF2B5EF4-FFF2-40B4-BE49-F238E27FC236}">
                <a16:creationId xmlns:a16="http://schemas.microsoft.com/office/drawing/2014/main" id="{DB9B1B6A-EF38-BA67-8C43-B475D219410F}"/>
              </a:ext>
            </a:extLst>
          </p:cNvPr>
          <p:cNvSpPr/>
          <p:nvPr/>
        </p:nvSpPr>
        <p:spPr>
          <a:xfrm rot="5400000">
            <a:off x="856312" y="5642087"/>
            <a:ext cx="558262" cy="921792"/>
          </a:xfrm>
          <a:prstGeom prst="can">
            <a:avLst/>
          </a:prstGeom>
          <a:solidFill>
            <a:schemeClr val="accent2">
              <a:lumMod val="40000"/>
              <a:lumOff val="60000"/>
            </a:schemeClr>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53" name="Connecteur droit avec flèche 52">
            <a:extLst>
              <a:ext uri="{FF2B5EF4-FFF2-40B4-BE49-F238E27FC236}">
                <a16:creationId xmlns:a16="http://schemas.microsoft.com/office/drawing/2014/main" id="{40DDE60D-50DC-C339-F659-373889E94FFB}"/>
              </a:ext>
            </a:extLst>
          </p:cNvPr>
          <p:cNvCxnSpPr/>
          <p:nvPr/>
        </p:nvCxnSpPr>
        <p:spPr>
          <a:xfrm>
            <a:off x="821777" y="5461625"/>
            <a:ext cx="0" cy="406009"/>
          </a:xfrm>
          <a:prstGeom prst="straightConnector1">
            <a:avLst/>
          </a:prstGeom>
          <a:ln w="38100">
            <a:solidFill>
              <a:schemeClr val="accent2">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4" name="Connecteur droit avec flèche 53">
            <a:extLst>
              <a:ext uri="{FF2B5EF4-FFF2-40B4-BE49-F238E27FC236}">
                <a16:creationId xmlns:a16="http://schemas.microsoft.com/office/drawing/2014/main" id="{CA49FF6D-BB05-B1AC-BB84-60768136848A}"/>
              </a:ext>
            </a:extLst>
          </p:cNvPr>
          <p:cNvCxnSpPr/>
          <p:nvPr/>
        </p:nvCxnSpPr>
        <p:spPr>
          <a:xfrm flipV="1">
            <a:off x="802007" y="5781920"/>
            <a:ext cx="0" cy="507511"/>
          </a:xfrm>
          <a:prstGeom prst="straightConnector1">
            <a:avLst/>
          </a:prstGeom>
          <a:ln w="38100">
            <a:solidFill>
              <a:schemeClr val="accent2">
                <a:lumMod val="75000"/>
              </a:schemeClr>
            </a:solidFill>
            <a:tailEnd type="arrow"/>
          </a:ln>
        </p:spPr>
        <p:style>
          <a:lnRef idx="1">
            <a:schemeClr val="accent1"/>
          </a:lnRef>
          <a:fillRef idx="0">
            <a:schemeClr val="accent1"/>
          </a:fillRef>
          <a:effectRef idx="0">
            <a:schemeClr val="accent1"/>
          </a:effectRef>
          <a:fontRef idx="minor">
            <a:schemeClr val="tx1"/>
          </a:fontRef>
        </p:style>
      </p:cxnSp>
      <p:sp>
        <p:nvSpPr>
          <p:cNvPr id="55" name="Rectangle 54">
            <a:extLst>
              <a:ext uri="{FF2B5EF4-FFF2-40B4-BE49-F238E27FC236}">
                <a16:creationId xmlns:a16="http://schemas.microsoft.com/office/drawing/2014/main" id="{DC91D707-9459-B51B-6F86-A0E886484B2D}"/>
              </a:ext>
            </a:extLst>
          </p:cNvPr>
          <p:cNvSpPr/>
          <p:nvPr/>
        </p:nvSpPr>
        <p:spPr>
          <a:xfrm>
            <a:off x="183247" y="5325160"/>
            <a:ext cx="860339" cy="50751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7030A0"/>
                </a:solidFill>
                <a:effectLst/>
                <a:uLnTx/>
                <a:uFillTx/>
                <a:latin typeface="Calibri"/>
                <a:ea typeface="+mn-ea"/>
                <a:cs typeface="+mn-cs"/>
              </a:rPr>
              <a:t>PEV</a:t>
            </a:r>
          </a:p>
        </p:txBody>
      </p:sp>
      <p:sp>
        <p:nvSpPr>
          <p:cNvPr id="56" name="Rectangle 55">
            <a:extLst>
              <a:ext uri="{FF2B5EF4-FFF2-40B4-BE49-F238E27FC236}">
                <a16:creationId xmlns:a16="http://schemas.microsoft.com/office/drawing/2014/main" id="{A0040C8B-AEF5-FDAF-2A63-4F2351C3BD47}"/>
              </a:ext>
            </a:extLst>
          </p:cNvPr>
          <p:cNvSpPr/>
          <p:nvPr/>
        </p:nvSpPr>
        <p:spPr>
          <a:xfrm>
            <a:off x="129548" y="5908798"/>
            <a:ext cx="860339" cy="50751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7030A0"/>
                </a:solidFill>
                <a:effectLst/>
                <a:uLnTx/>
                <a:uFillTx/>
                <a:latin typeface="Calibri"/>
                <a:ea typeface="+mn-ea"/>
                <a:cs typeface="+mn-cs"/>
              </a:rPr>
              <a:t>PIV</a:t>
            </a:r>
          </a:p>
        </p:txBody>
      </p:sp>
      <p:cxnSp>
        <p:nvCxnSpPr>
          <p:cNvPr id="57" name="Connecteur droit avec flèche 56">
            <a:extLst>
              <a:ext uri="{FF2B5EF4-FFF2-40B4-BE49-F238E27FC236}">
                <a16:creationId xmlns:a16="http://schemas.microsoft.com/office/drawing/2014/main" id="{630D9A90-0FFC-7FE4-CCEF-9F8E6AFC53FB}"/>
              </a:ext>
            </a:extLst>
          </p:cNvPr>
          <p:cNvCxnSpPr/>
          <p:nvPr/>
        </p:nvCxnSpPr>
        <p:spPr>
          <a:xfrm flipV="1">
            <a:off x="1267026" y="5528164"/>
            <a:ext cx="0" cy="253756"/>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58" name="Connecteur droit avec flèche 57">
            <a:extLst>
              <a:ext uri="{FF2B5EF4-FFF2-40B4-BE49-F238E27FC236}">
                <a16:creationId xmlns:a16="http://schemas.microsoft.com/office/drawing/2014/main" id="{7884E6C2-51B1-D6D0-7659-26CFB338590E}"/>
              </a:ext>
            </a:extLst>
          </p:cNvPr>
          <p:cNvCxnSpPr/>
          <p:nvPr/>
        </p:nvCxnSpPr>
        <p:spPr>
          <a:xfrm>
            <a:off x="1267026" y="5883422"/>
            <a:ext cx="0" cy="355258"/>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59" name="Rectangle 58">
            <a:extLst>
              <a:ext uri="{FF2B5EF4-FFF2-40B4-BE49-F238E27FC236}">
                <a16:creationId xmlns:a16="http://schemas.microsoft.com/office/drawing/2014/main" id="{F274D118-2BEE-D17A-727E-9B6F75C83554}"/>
              </a:ext>
            </a:extLst>
          </p:cNvPr>
          <p:cNvSpPr/>
          <p:nvPr/>
        </p:nvSpPr>
        <p:spPr>
          <a:xfrm>
            <a:off x="1119373" y="5426662"/>
            <a:ext cx="860339" cy="50751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FF0000"/>
                </a:solidFill>
                <a:effectLst/>
                <a:uLnTx/>
                <a:uFillTx/>
                <a:latin typeface="Calibri"/>
                <a:ea typeface="+mn-ea"/>
                <a:cs typeface="+mn-cs"/>
              </a:rPr>
              <a:t>POI</a:t>
            </a:r>
          </a:p>
        </p:txBody>
      </p:sp>
      <p:sp>
        <p:nvSpPr>
          <p:cNvPr id="60" name="Rectangle 59">
            <a:extLst>
              <a:ext uri="{FF2B5EF4-FFF2-40B4-BE49-F238E27FC236}">
                <a16:creationId xmlns:a16="http://schemas.microsoft.com/office/drawing/2014/main" id="{CF51B14D-006D-7BFD-A236-3FD44D8B2B77}"/>
              </a:ext>
            </a:extLst>
          </p:cNvPr>
          <p:cNvSpPr/>
          <p:nvPr/>
        </p:nvSpPr>
        <p:spPr>
          <a:xfrm>
            <a:off x="-108520" y="5661248"/>
            <a:ext cx="798886" cy="266483"/>
          </a:xfrm>
          <a:prstGeom prst="rect">
            <a:avLst/>
          </a:prstGeom>
          <a:ln w="38100">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0000"/>
                </a:solidFill>
                <a:effectLst/>
                <a:uLnTx/>
                <a:uFillTx/>
                <a:latin typeface="Calibri"/>
                <a:ea typeface="+mn-ea"/>
                <a:cs typeface="+mn-cs"/>
              </a:rPr>
              <a:t>PTM</a:t>
            </a:r>
            <a:endParaRPr kumimoji="0" lang="fr-FR" sz="1400" b="1" i="0" u="none" strike="noStrike" kern="1200" cap="none" spc="0" normalizeH="0" baseline="0" noProof="0" dirty="0">
              <a:ln>
                <a:noFill/>
              </a:ln>
              <a:solidFill>
                <a:prstClr val="black"/>
              </a:solidFill>
              <a:effectLst/>
              <a:uLnTx/>
              <a:uFillTx/>
              <a:latin typeface="Calibri"/>
              <a:ea typeface="+mn-ea"/>
              <a:cs typeface="+mn-cs"/>
            </a:endParaRPr>
          </a:p>
        </p:txBody>
      </p:sp>
      <p:cxnSp>
        <p:nvCxnSpPr>
          <p:cNvPr id="61" name="Connecteur droit avec flèche 60">
            <a:extLst>
              <a:ext uri="{FF2B5EF4-FFF2-40B4-BE49-F238E27FC236}">
                <a16:creationId xmlns:a16="http://schemas.microsoft.com/office/drawing/2014/main" id="{F4684FC7-8B1C-23F3-67DD-46627CC47389}"/>
              </a:ext>
            </a:extLst>
          </p:cNvPr>
          <p:cNvCxnSpPr/>
          <p:nvPr/>
        </p:nvCxnSpPr>
        <p:spPr>
          <a:xfrm flipV="1">
            <a:off x="554899" y="5655042"/>
            <a:ext cx="0" cy="253756"/>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62" name="Rectangle 61">
            <a:extLst>
              <a:ext uri="{FF2B5EF4-FFF2-40B4-BE49-F238E27FC236}">
                <a16:creationId xmlns:a16="http://schemas.microsoft.com/office/drawing/2014/main" id="{9B508949-5FA6-3FBC-2696-EB59CCB4D43B}"/>
              </a:ext>
            </a:extLst>
          </p:cNvPr>
          <p:cNvSpPr/>
          <p:nvPr/>
        </p:nvSpPr>
        <p:spPr>
          <a:xfrm>
            <a:off x="49286" y="6407490"/>
            <a:ext cx="2027941" cy="50751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C0504D"/>
                </a:solidFill>
                <a:effectLst/>
                <a:uLnTx/>
                <a:uFillTx/>
                <a:latin typeface="Calibri"/>
                <a:ea typeface="+mn-ea"/>
                <a:cs typeface="+mn-cs"/>
              </a:rPr>
              <a:t>Capillaire Veineux</a:t>
            </a:r>
          </a:p>
        </p:txBody>
      </p:sp>
      <p:cxnSp>
        <p:nvCxnSpPr>
          <p:cNvPr id="63" name="Connecteur droit avec flèche 62">
            <a:extLst>
              <a:ext uri="{FF2B5EF4-FFF2-40B4-BE49-F238E27FC236}">
                <a16:creationId xmlns:a16="http://schemas.microsoft.com/office/drawing/2014/main" id="{C5D254C2-8C8C-FCD0-CEE6-60FBA23BC376}"/>
              </a:ext>
            </a:extLst>
          </p:cNvPr>
          <p:cNvCxnSpPr/>
          <p:nvPr/>
        </p:nvCxnSpPr>
        <p:spPr>
          <a:xfrm>
            <a:off x="1451385" y="5832671"/>
            <a:ext cx="0" cy="253756"/>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B948B48D-CFDD-A50B-018D-196A44EAA4CB}"/>
              </a:ext>
            </a:extLst>
          </p:cNvPr>
          <p:cNvSpPr/>
          <p:nvPr/>
        </p:nvSpPr>
        <p:spPr>
          <a:xfrm>
            <a:off x="1403648" y="5680418"/>
            <a:ext cx="860339" cy="50751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FF0000"/>
                </a:solidFill>
                <a:effectLst/>
                <a:uLnTx/>
                <a:uFillTx/>
                <a:latin typeface="Calibri"/>
                <a:ea typeface="+mn-ea"/>
                <a:cs typeface="+mn-cs"/>
              </a:rPr>
              <a:t>GPO</a:t>
            </a:r>
          </a:p>
        </p:txBody>
      </p:sp>
    </p:spTree>
    <p:extLst>
      <p:ext uri="{BB962C8B-B14F-4D97-AF65-F5344CB8AC3E}">
        <p14:creationId xmlns:p14="http://schemas.microsoft.com/office/powerpoint/2010/main" val="32315952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xEl>
                                              <p:pRg st="2" end="2"/>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4"/>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47"/>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49"/>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50"/>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2">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6" presetClass="entr" presetSubtype="0" fill="hold" nodeType="click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down)">
                                      <p:cBhvr>
                                        <p:cTn id="39" dur="580">
                                          <p:stCondLst>
                                            <p:cond delay="0"/>
                                          </p:stCondLst>
                                        </p:cTn>
                                        <p:tgtEl>
                                          <p:spTgt spid="63"/>
                                        </p:tgtEl>
                                      </p:cBhvr>
                                    </p:animEffect>
                                    <p:anim calcmode="lin" valueType="num">
                                      <p:cBhvr>
                                        <p:cTn id="40" dur="1822" tmFilter="0,0; 0.14,0.36; 0.43,0.73; 0.71,0.91; 1.0,1.0">
                                          <p:stCondLst>
                                            <p:cond delay="0"/>
                                          </p:stCondLst>
                                        </p:cTn>
                                        <p:tgtEl>
                                          <p:spTgt spid="63"/>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63"/>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63"/>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63"/>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63"/>
                                        </p:tgtEl>
                                        <p:attrNameLst>
                                          <p:attrName>ppt_y</p:attrName>
                                        </p:attrNameLst>
                                      </p:cBhvr>
                                      <p:tavLst>
                                        <p:tav tm="0" fmla="#ppt_y-sin(pi*$)/81">
                                          <p:val>
                                            <p:fltVal val="0"/>
                                          </p:val>
                                        </p:tav>
                                        <p:tav tm="100000">
                                          <p:val>
                                            <p:fltVal val="1"/>
                                          </p:val>
                                        </p:tav>
                                      </p:tavLst>
                                    </p:anim>
                                    <p:animScale>
                                      <p:cBhvr>
                                        <p:cTn id="45" dur="26">
                                          <p:stCondLst>
                                            <p:cond delay="650"/>
                                          </p:stCondLst>
                                        </p:cTn>
                                        <p:tgtEl>
                                          <p:spTgt spid="63"/>
                                        </p:tgtEl>
                                      </p:cBhvr>
                                      <p:to x="100000" y="60000"/>
                                    </p:animScale>
                                    <p:animScale>
                                      <p:cBhvr>
                                        <p:cTn id="46" dur="166" decel="50000">
                                          <p:stCondLst>
                                            <p:cond delay="676"/>
                                          </p:stCondLst>
                                        </p:cTn>
                                        <p:tgtEl>
                                          <p:spTgt spid="63"/>
                                        </p:tgtEl>
                                      </p:cBhvr>
                                      <p:to x="100000" y="100000"/>
                                    </p:animScale>
                                    <p:animScale>
                                      <p:cBhvr>
                                        <p:cTn id="47" dur="26">
                                          <p:stCondLst>
                                            <p:cond delay="1312"/>
                                          </p:stCondLst>
                                        </p:cTn>
                                        <p:tgtEl>
                                          <p:spTgt spid="63"/>
                                        </p:tgtEl>
                                      </p:cBhvr>
                                      <p:to x="100000" y="80000"/>
                                    </p:animScale>
                                    <p:animScale>
                                      <p:cBhvr>
                                        <p:cTn id="48" dur="166" decel="50000">
                                          <p:stCondLst>
                                            <p:cond delay="1338"/>
                                          </p:stCondLst>
                                        </p:cTn>
                                        <p:tgtEl>
                                          <p:spTgt spid="63"/>
                                        </p:tgtEl>
                                      </p:cBhvr>
                                      <p:to x="100000" y="100000"/>
                                    </p:animScale>
                                    <p:animScale>
                                      <p:cBhvr>
                                        <p:cTn id="49" dur="26">
                                          <p:stCondLst>
                                            <p:cond delay="1642"/>
                                          </p:stCondLst>
                                        </p:cTn>
                                        <p:tgtEl>
                                          <p:spTgt spid="63"/>
                                        </p:tgtEl>
                                      </p:cBhvr>
                                      <p:to x="100000" y="90000"/>
                                    </p:animScale>
                                    <p:animScale>
                                      <p:cBhvr>
                                        <p:cTn id="50" dur="166" decel="50000">
                                          <p:stCondLst>
                                            <p:cond delay="1668"/>
                                          </p:stCondLst>
                                        </p:cTn>
                                        <p:tgtEl>
                                          <p:spTgt spid="63"/>
                                        </p:tgtEl>
                                      </p:cBhvr>
                                      <p:to x="100000" y="100000"/>
                                    </p:animScale>
                                    <p:animScale>
                                      <p:cBhvr>
                                        <p:cTn id="51" dur="26">
                                          <p:stCondLst>
                                            <p:cond delay="1808"/>
                                          </p:stCondLst>
                                        </p:cTn>
                                        <p:tgtEl>
                                          <p:spTgt spid="63"/>
                                        </p:tgtEl>
                                      </p:cBhvr>
                                      <p:to x="100000" y="95000"/>
                                    </p:animScale>
                                    <p:animScale>
                                      <p:cBhvr>
                                        <p:cTn id="52" dur="166" decel="50000">
                                          <p:stCondLst>
                                            <p:cond delay="1834"/>
                                          </p:stCondLst>
                                        </p:cTn>
                                        <p:tgtEl>
                                          <p:spTgt spid="63"/>
                                        </p:tgtEl>
                                      </p:cBhvr>
                                      <p:to x="100000" y="100000"/>
                                    </p:animScale>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64"/>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nodeType="clickEffect">
                                  <p:stCondLst>
                                    <p:cond delay="0"/>
                                  </p:stCondLst>
                                  <p:childTnLst>
                                    <p:set>
                                      <p:cBhvr>
                                        <p:cTn id="60" dur="1" fill="hold">
                                          <p:stCondLst>
                                            <p:cond delay="0"/>
                                          </p:stCondLst>
                                        </p:cTn>
                                        <p:tgtEl>
                                          <p:spTgt spid="2">
                                            <p:txEl>
                                              <p:pRg st="7" end="7"/>
                                            </p:txEl>
                                          </p:spTgt>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47" presetClass="entr" presetSubtype="0" fill="hold" nodeType="clickEffect">
                                  <p:stCondLst>
                                    <p:cond delay="0"/>
                                  </p:stCondLst>
                                  <p:childTnLst>
                                    <p:set>
                                      <p:cBhvr>
                                        <p:cTn id="64" dur="1" fill="hold">
                                          <p:stCondLst>
                                            <p:cond delay="0"/>
                                          </p:stCondLst>
                                        </p:cTn>
                                        <p:tgtEl>
                                          <p:spTgt spid="58"/>
                                        </p:tgtEl>
                                        <p:attrNameLst>
                                          <p:attrName>style.visibility</p:attrName>
                                        </p:attrNameLst>
                                      </p:cBhvr>
                                      <p:to>
                                        <p:strVal val="visible"/>
                                      </p:to>
                                    </p:set>
                                    <p:animEffect transition="in" filter="fade">
                                      <p:cBhvr>
                                        <p:cTn id="65" dur="1000"/>
                                        <p:tgtEl>
                                          <p:spTgt spid="58"/>
                                        </p:tgtEl>
                                      </p:cBhvr>
                                    </p:animEffect>
                                    <p:anim calcmode="lin" valueType="num">
                                      <p:cBhvr>
                                        <p:cTn id="66" dur="1000" fill="hold"/>
                                        <p:tgtEl>
                                          <p:spTgt spid="58"/>
                                        </p:tgtEl>
                                        <p:attrNameLst>
                                          <p:attrName>ppt_x</p:attrName>
                                        </p:attrNameLst>
                                      </p:cBhvr>
                                      <p:tavLst>
                                        <p:tav tm="0">
                                          <p:val>
                                            <p:strVal val="#ppt_x"/>
                                          </p:val>
                                        </p:tav>
                                        <p:tav tm="100000">
                                          <p:val>
                                            <p:strVal val="#ppt_x"/>
                                          </p:val>
                                        </p:tav>
                                      </p:tavLst>
                                    </p:anim>
                                    <p:anim calcmode="lin" valueType="num">
                                      <p:cBhvr>
                                        <p:cTn id="67"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1" presetClass="entr" presetSubtype="0" fill="hold" grpId="0" nodeType="clickEffect">
                                  <p:stCondLst>
                                    <p:cond delay="0"/>
                                  </p:stCondLst>
                                  <p:childTnLst>
                                    <p:set>
                                      <p:cBhvr>
                                        <p:cTn id="71" dur="1" fill="hold">
                                          <p:stCondLst>
                                            <p:cond delay="0"/>
                                          </p:stCondLst>
                                        </p:cTn>
                                        <p:tgtEl>
                                          <p:spTgt spid="51"/>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nodeType="clickEffect">
                                  <p:stCondLst>
                                    <p:cond delay="0"/>
                                  </p:stCondLst>
                                  <p:childTnLst>
                                    <p:set>
                                      <p:cBhvr>
                                        <p:cTn id="75" dur="1" fill="hold">
                                          <p:stCondLst>
                                            <p:cond delay="0"/>
                                          </p:stCondLst>
                                        </p:cTn>
                                        <p:tgtEl>
                                          <p:spTgt spid="2">
                                            <p:txEl>
                                              <p:pRg st="8" end="8"/>
                                            </p:txEl>
                                          </p:spTgt>
                                        </p:tgtEl>
                                        <p:attrNameLst>
                                          <p:attrName>style.visibility</p:attrName>
                                        </p:attrNameLst>
                                      </p:cBhvr>
                                      <p:to>
                                        <p:strVal val="visible"/>
                                      </p:to>
                                    </p:set>
                                  </p:childTnLst>
                                </p:cTn>
                              </p:par>
                            </p:childTnLst>
                          </p:cTn>
                        </p:par>
                      </p:childTnLst>
                    </p:cTn>
                  </p:par>
                  <p:par>
                    <p:cTn id="76" fill="hold">
                      <p:stCondLst>
                        <p:cond delay="indefinite"/>
                      </p:stCondLst>
                      <p:childTnLst>
                        <p:par>
                          <p:cTn id="77" fill="hold">
                            <p:stCondLst>
                              <p:cond delay="0"/>
                            </p:stCondLst>
                            <p:childTnLst>
                              <p:par>
                                <p:cTn id="78" presetID="42" presetClass="entr" presetSubtype="0" fill="hold" nodeType="click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fade">
                                      <p:cBhvr>
                                        <p:cTn id="80" dur="1000"/>
                                        <p:tgtEl>
                                          <p:spTgt spid="57"/>
                                        </p:tgtEl>
                                      </p:cBhvr>
                                    </p:animEffect>
                                    <p:anim calcmode="lin" valueType="num">
                                      <p:cBhvr>
                                        <p:cTn id="81" dur="1000" fill="hold"/>
                                        <p:tgtEl>
                                          <p:spTgt spid="57"/>
                                        </p:tgtEl>
                                        <p:attrNameLst>
                                          <p:attrName>ppt_x</p:attrName>
                                        </p:attrNameLst>
                                      </p:cBhvr>
                                      <p:tavLst>
                                        <p:tav tm="0">
                                          <p:val>
                                            <p:strVal val="#ppt_x"/>
                                          </p:val>
                                        </p:tav>
                                        <p:tav tm="100000">
                                          <p:val>
                                            <p:strVal val="#ppt_x"/>
                                          </p:val>
                                        </p:tav>
                                      </p:tavLst>
                                    </p:anim>
                                    <p:anim calcmode="lin" valueType="num">
                                      <p:cBhvr>
                                        <p:cTn id="82"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9" grpId="0"/>
      <p:bldP spid="64"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lèche : virage 5">
            <a:extLst>
              <a:ext uri="{FF2B5EF4-FFF2-40B4-BE49-F238E27FC236}">
                <a16:creationId xmlns:a16="http://schemas.microsoft.com/office/drawing/2014/main" id="{224024E9-CD0C-4318-B182-493A42457110}"/>
              </a:ext>
            </a:extLst>
          </p:cNvPr>
          <p:cNvSpPr/>
          <p:nvPr/>
        </p:nvSpPr>
        <p:spPr>
          <a:xfrm flipH="1" flipV="1">
            <a:off x="7269167" y="4327134"/>
            <a:ext cx="478041" cy="776197"/>
          </a:xfrm>
          <a:prstGeom prst="bentArrow">
            <a:avLst>
              <a:gd name="adj1" fmla="val 33783"/>
              <a:gd name="adj2" fmla="val 34828"/>
              <a:gd name="adj3" fmla="val 38803"/>
              <a:gd name="adj4" fmla="val 3935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black"/>
              </a:solidFill>
              <a:latin typeface="Calibri" panose="020F0502020204030204"/>
            </a:endParaRPr>
          </a:p>
        </p:txBody>
      </p:sp>
      <p:sp>
        <p:nvSpPr>
          <p:cNvPr id="14339" name="Line 3">
            <a:extLst>
              <a:ext uri="{FF2B5EF4-FFF2-40B4-BE49-F238E27FC236}">
                <a16:creationId xmlns:a16="http://schemas.microsoft.com/office/drawing/2014/main" id="{E394E8F4-2CA2-4CB2-86B3-5720DB0E5600}"/>
              </a:ext>
            </a:extLst>
          </p:cNvPr>
          <p:cNvSpPr>
            <a:spLocks noChangeShapeType="1"/>
          </p:cNvSpPr>
          <p:nvPr/>
        </p:nvSpPr>
        <p:spPr bwMode="auto">
          <a:xfrm>
            <a:off x="2115743" y="-348854"/>
            <a:ext cx="2286000"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a:endParaRPr lang="fr-FR" sz="1350">
              <a:solidFill>
                <a:prstClr val="black"/>
              </a:solidFill>
              <a:latin typeface="Calibri" panose="020F0502020204030204"/>
            </a:endParaRPr>
          </a:p>
        </p:txBody>
      </p:sp>
      <p:sp>
        <p:nvSpPr>
          <p:cNvPr id="14353" name="Text Box 60">
            <a:extLst>
              <a:ext uri="{FF2B5EF4-FFF2-40B4-BE49-F238E27FC236}">
                <a16:creationId xmlns:a16="http://schemas.microsoft.com/office/drawing/2014/main" id="{93839D28-B577-4E10-B44F-681195D5515C}"/>
              </a:ext>
            </a:extLst>
          </p:cNvPr>
          <p:cNvSpPr txBox="1">
            <a:spLocks noChangeArrowheads="1"/>
          </p:cNvSpPr>
          <p:nvPr/>
        </p:nvSpPr>
        <p:spPr bwMode="auto">
          <a:xfrm>
            <a:off x="3725798" y="3761565"/>
            <a:ext cx="1216719"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defTabSz="685800">
              <a:spcBef>
                <a:spcPct val="0"/>
              </a:spcBef>
              <a:buNone/>
            </a:pPr>
            <a:r>
              <a:rPr lang="fr-FR" altLang="fr-FR" sz="1800" b="1" dirty="0">
                <a:solidFill>
                  <a:prstClr val="black"/>
                </a:solidFill>
              </a:rPr>
              <a:t>Pression Résiduelle PR</a:t>
            </a:r>
          </a:p>
          <a:p>
            <a:pPr algn="ctr" defTabSz="685800">
              <a:spcBef>
                <a:spcPct val="0"/>
              </a:spcBef>
              <a:buNone/>
            </a:pPr>
            <a:r>
              <a:rPr lang="fr-FR" altLang="fr-FR" sz="1800" b="1" dirty="0">
                <a:solidFill>
                  <a:prstClr val="black"/>
                </a:solidFill>
              </a:rPr>
              <a:t>=</a:t>
            </a:r>
          </a:p>
          <a:p>
            <a:pPr algn="ctr" defTabSz="685800">
              <a:spcBef>
                <a:spcPct val="0"/>
              </a:spcBef>
              <a:buNone/>
            </a:pPr>
            <a:r>
              <a:rPr lang="fr-FR" altLang="fr-FR" sz="1800" b="1" dirty="0">
                <a:solidFill>
                  <a:srgbClr val="FF0000"/>
                </a:solidFill>
              </a:rPr>
              <a:t>PA</a:t>
            </a:r>
            <a:r>
              <a:rPr lang="fr-FR" altLang="fr-FR" sz="1800" b="1" dirty="0">
                <a:solidFill>
                  <a:prstClr val="black"/>
                </a:solidFill>
              </a:rPr>
              <a:t>-</a:t>
            </a:r>
            <a:r>
              <a:rPr lang="fr-FR" altLang="fr-FR" sz="1800" b="1" dirty="0">
                <a:solidFill>
                  <a:srgbClr val="ED7D31"/>
                </a:solidFill>
              </a:rPr>
              <a:t>RMC</a:t>
            </a:r>
          </a:p>
        </p:txBody>
      </p:sp>
      <p:grpSp>
        <p:nvGrpSpPr>
          <p:cNvPr id="14344" name="Group 40">
            <a:extLst>
              <a:ext uri="{FF2B5EF4-FFF2-40B4-BE49-F238E27FC236}">
                <a16:creationId xmlns:a16="http://schemas.microsoft.com/office/drawing/2014/main" id="{255587B4-DC50-4824-B0AF-B6AB863033F9}"/>
              </a:ext>
            </a:extLst>
          </p:cNvPr>
          <p:cNvGrpSpPr>
            <a:grpSpLocks/>
          </p:cNvGrpSpPr>
          <p:nvPr/>
        </p:nvGrpSpPr>
        <p:grpSpPr bwMode="auto">
          <a:xfrm>
            <a:off x="5521061" y="938763"/>
            <a:ext cx="1754907" cy="2159039"/>
            <a:chOff x="2059" y="991"/>
            <a:chExt cx="2089" cy="1709"/>
          </a:xfrm>
        </p:grpSpPr>
        <p:sp>
          <p:nvSpPr>
            <p:cNvPr id="14359" name="Freeform 41">
              <a:extLst>
                <a:ext uri="{FF2B5EF4-FFF2-40B4-BE49-F238E27FC236}">
                  <a16:creationId xmlns:a16="http://schemas.microsoft.com/office/drawing/2014/main" id="{8A99E99F-262A-4DC8-BCA8-4272EC10AF80}"/>
                </a:ext>
              </a:extLst>
            </p:cNvPr>
            <p:cNvSpPr>
              <a:spLocks/>
            </p:cNvSpPr>
            <p:nvPr/>
          </p:nvSpPr>
          <p:spPr bwMode="auto">
            <a:xfrm>
              <a:off x="2059" y="991"/>
              <a:ext cx="2089" cy="1709"/>
            </a:xfrm>
            <a:custGeom>
              <a:avLst/>
              <a:gdLst>
                <a:gd name="T0" fmla="*/ 1370 w 1809"/>
                <a:gd name="T1" fmla="*/ 387 h 1597"/>
                <a:gd name="T2" fmla="*/ 1583 w 1809"/>
                <a:gd name="T3" fmla="*/ 222 h 1597"/>
                <a:gd name="T4" fmla="*/ 1790 w 1809"/>
                <a:gd name="T5" fmla="*/ 111 h 1597"/>
                <a:gd name="T6" fmla="*/ 2013 w 1809"/>
                <a:gd name="T7" fmla="*/ 30 h 1597"/>
                <a:gd name="T8" fmla="*/ 2266 w 1809"/>
                <a:gd name="T9" fmla="*/ 0 h 1597"/>
                <a:gd name="T10" fmla="*/ 2508 w 1809"/>
                <a:gd name="T11" fmla="*/ 20 h 1597"/>
                <a:gd name="T12" fmla="*/ 2710 w 1809"/>
                <a:gd name="T13" fmla="*/ 67 h 1597"/>
                <a:gd name="T14" fmla="*/ 2919 w 1809"/>
                <a:gd name="T15" fmla="*/ 133 h 1597"/>
                <a:gd name="T16" fmla="*/ 3110 w 1809"/>
                <a:gd name="T17" fmla="*/ 241 h 1597"/>
                <a:gd name="T18" fmla="*/ 3202 w 1809"/>
                <a:gd name="T19" fmla="*/ 360 h 1597"/>
                <a:gd name="T20" fmla="*/ 3245 w 1809"/>
                <a:gd name="T21" fmla="*/ 464 h 1597"/>
                <a:gd name="T22" fmla="*/ 3368 w 1809"/>
                <a:gd name="T23" fmla="*/ 541 h 1597"/>
                <a:gd name="T24" fmla="*/ 3504 w 1809"/>
                <a:gd name="T25" fmla="*/ 597 h 1597"/>
                <a:gd name="T26" fmla="*/ 3610 w 1809"/>
                <a:gd name="T27" fmla="*/ 691 h 1597"/>
                <a:gd name="T28" fmla="*/ 3758 w 1809"/>
                <a:gd name="T29" fmla="*/ 798 h 1597"/>
                <a:gd name="T30" fmla="*/ 3917 w 1809"/>
                <a:gd name="T31" fmla="*/ 947 h 1597"/>
                <a:gd name="T32" fmla="*/ 4022 w 1809"/>
                <a:gd name="T33" fmla="*/ 1116 h 1597"/>
                <a:gd name="T34" fmla="*/ 4101 w 1809"/>
                <a:gd name="T35" fmla="*/ 1312 h 1597"/>
                <a:gd name="T36" fmla="*/ 4169 w 1809"/>
                <a:gd name="T37" fmla="*/ 1496 h 1597"/>
                <a:gd name="T38" fmla="*/ 4236 w 1809"/>
                <a:gd name="T39" fmla="*/ 1666 h 1597"/>
                <a:gd name="T40" fmla="*/ 4274 w 1809"/>
                <a:gd name="T41" fmla="*/ 1877 h 1597"/>
                <a:gd name="T42" fmla="*/ 4270 w 1809"/>
                <a:gd name="T43" fmla="*/ 2053 h 1597"/>
                <a:gd name="T44" fmla="*/ 4242 w 1809"/>
                <a:gd name="T45" fmla="*/ 2167 h 1597"/>
                <a:gd name="T46" fmla="*/ 4141 w 1809"/>
                <a:gd name="T47" fmla="*/ 2262 h 1597"/>
                <a:gd name="T48" fmla="*/ 3939 w 1809"/>
                <a:gd name="T49" fmla="*/ 2335 h 1597"/>
                <a:gd name="T50" fmla="*/ 3661 w 1809"/>
                <a:gd name="T51" fmla="*/ 2363 h 1597"/>
                <a:gd name="T52" fmla="*/ 3366 w 1809"/>
                <a:gd name="T53" fmla="*/ 2380 h 1597"/>
                <a:gd name="T54" fmla="*/ 3023 w 1809"/>
                <a:gd name="T55" fmla="*/ 2398 h 1597"/>
                <a:gd name="T56" fmla="*/ 2733 w 1809"/>
                <a:gd name="T57" fmla="*/ 2390 h 1597"/>
                <a:gd name="T58" fmla="*/ 2504 w 1809"/>
                <a:gd name="T59" fmla="*/ 2375 h 1597"/>
                <a:gd name="T60" fmla="*/ 2256 w 1809"/>
                <a:gd name="T61" fmla="*/ 2331 h 1597"/>
                <a:gd name="T62" fmla="*/ 1990 w 1809"/>
                <a:gd name="T63" fmla="*/ 2273 h 1597"/>
                <a:gd name="T64" fmla="*/ 1734 w 1809"/>
                <a:gd name="T65" fmla="*/ 2206 h 1597"/>
                <a:gd name="T66" fmla="*/ 1491 w 1809"/>
                <a:gd name="T67" fmla="*/ 2127 h 1597"/>
                <a:gd name="T68" fmla="*/ 1256 w 1809"/>
                <a:gd name="T69" fmla="*/ 2027 h 1597"/>
                <a:gd name="T70" fmla="*/ 1070 w 1809"/>
                <a:gd name="T71" fmla="*/ 1932 h 1597"/>
                <a:gd name="T72" fmla="*/ 887 w 1809"/>
                <a:gd name="T73" fmla="*/ 1777 h 1597"/>
                <a:gd name="T74" fmla="*/ 752 w 1809"/>
                <a:gd name="T75" fmla="*/ 1659 h 1597"/>
                <a:gd name="T76" fmla="*/ 635 w 1809"/>
                <a:gd name="T77" fmla="*/ 1586 h 1597"/>
                <a:gd name="T78" fmla="*/ 475 w 1809"/>
                <a:gd name="T79" fmla="*/ 1547 h 1597"/>
                <a:gd name="T80" fmla="*/ 276 w 1809"/>
                <a:gd name="T81" fmla="*/ 1463 h 1597"/>
                <a:gd name="T82" fmla="*/ 137 w 1809"/>
                <a:gd name="T83" fmla="*/ 1346 h 1597"/>
                <a:gd name="T84" fmla="*/ 31 w 1809"/>
                <a:gd name="T85" fmla="*/ 1225 h 1597"/>
                <a:gd name="T86" fmla="*/ 0 w 1809"/>
                <a:gd name="T87" fmla="*/ 1079 h 1597"/>
                <a:gd name="T88" fmla="*/ 31 w 1809"/>
                <a:gd name="T89" fmla="*/ 942 h 1597"/>
                <a:gd name="T90" fmla="*/ 121 w 1809"/>
                <a:gd name="T91" fmla="*/ 787 h 1597"/>
                <a:gd name="T92" fmla="*/ 267 w 1809"/>
                <a:gd name="T93" fmla="*/ 643 h 1597"/>
                <a:gd name="T94" fmla="*/ 420 w 1809"/>
                <a:gd name="T95" fmla="*/ 548 h 1597"/>
                <a:gd name="T96" fmla="*/ 619 w 1809"/>
                <a:gd name="T97" fmla="*/ 474 h 1597"/>
                <a:gd name="T98" fmla="*/ 898 w 1809"/>
                <a:gd name="T99" fmla="*/ 443 h 1597"/>
                <a:gd name="T100" fmla="*/ 1164 w 1809"/>
                <a:gd name="T101" fmla="*/ 454 h 159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809" h="1597">
                  <a:moveTo>
                    <a:pt x="526" y="296"/>
                  </a:moveTo>
                  <a:lnTo>
                    <a:pt x="578" y="258"/>
                  </a:lnTo>
                  <a:lnTo>
                    <a:pt x="623" y="203"/>
                  </a:lnTo>
                  <a:lnTo>
                    <a:pt x="668" y="147"/>
                  </a:lnTo>
                  <a:lnTo>
                    <a:pt x="709" y="111"/>
                  </a:lnTo>
                  <a:lnTo>
                    <a:pt x="754" y="74"/>
                  </a:lnTo>
                  <a:lnTo>
                    <a:pt x="809" y="42"/>
                  </a:lnTo>
                  <a:lnTo>
                    <a:pt x="849" y="20"/>
                  </a:lnTo>
                  <a:lnTo>
                    <a:pt x="900" y="9"/>
                  </a:lnTo>
                  <a:lnTo>
                    <a:pt x="955" y="0"/>
                  </a:lnTo>
                  <a:lnTo>
                    <a:pt x="1012" y="6"/>
                  </a:lnTo>
                  <a:lnTo>
                    <a:pt x="1058" y="14"/>
                  </a:lnTo>
                  <a:lnTo>
                    <a:pt x="1096" y="23"/>
                  </a:lnTo>
                  <a:lnTo>
                    <a:pt x="1143" y="45"/>
                  </a:lnTo>
                  <a:lnTo>
                    <a:pt x="1191" y="68"/>
                  </a:lnTo>
                  <a:lnTo>
                    <a:pt x="1231" y="88"/>
                  </a:lnTo>
                  <a:lnTo>
                    <a:pt x="1276" y="121"/>
                  </a:lnTo>
                  <a:lnTo>
                    <a:pt x="1311" y="160"/>
                  </a:lnTo>
                  <a:lnTo>
                    <a:pt x="1339" y="209"/>
                  </a:lnTo>
                  <a:lnTo>
                    <a:pt x="1350" y="239"/>
                  </a:lnTo>
                  <a:lnTo>
                    <a:pt x="1352" y="277"/>
                  </a:lnTo>
                  <a:lnTo>
                    <a:pt x="1368" y="309"/>
                  </a:lnTo>
                  <a:lnTo>
                    <a:pt x="1391" y="339"/>
                  </a:lnTo>
                  <a:lnTo>
                    <a:pt x="1420" y="361"/>
                  </a:lnTo>
                  <a:lnTo>
                    <a:pt x="1455" y="378"/>
                  </a:lnTo>
                  <a:lnTo>
                    <a:pt x="1477" y="397"/>
                  </a:lnTo>
                  <a:lnTo>
                    <a:pt x="1494" y="424"/>
                  </a:lnTo>
                  <a:lnTo>
                    <a:pt x="1522" y="460"/>
                  </a:lnTo>
                  <a:lnTo>
                    <a:pt x="1551" y="495"/>
                  </a:lnTo>
                  <a:lnTo>
                    <a:pt x="1585" y="531"/>
                  </a:lnTo>
                  <a:lnTo>
                    <a:pt x="1617" y="566"/>
                  </a:lnTo>
                  <a:lnTo>
                    <a:pt x="1651" y="631"/>
                  </a:lnTo>
                  <a:lnTo>
                    <a:pt x="1677" y="694"/>
                  </a:lnTo>
                  <a:lnTo>
                    <a:pt x="1696" y="743"/>
                  </a:lnTo>
                  <a:lnTo>
                    <a:pt x="1710" y="807"/>
                  </a:lnTo>
                  <a:lnTo>
                    <a:pt x="1729" y="874"/>
                  </a:lnTo>
                  <a:lnTo>
                    <a:pt x="1745" y="936"/>
                  </a:lnTo>
                  <a:lnTo>
                    <a:pt x="1758" y="995"/>
                  </a:lnTo>
                  <a:lnTo>
                    <a:pt x="1771" y="1055"/>
                  </a:lnTo>
                  <a:lnTo>
                    <a:pt x="1786" y="1110"/>
                  </a:lnTo>
                  <a:lnTo>
                    <a:pt x="1794" y="1178"/>
                  </a:lnTo>
                  <a:lnTo>
                    <a:pt x="1802" y="1250"/>
                  </a:lnTo>
                  <a:lnTo>
                    <a:pt x="1809" y="1316"/>
                  </a:lnTo>
                  <a:lnTo>
                    <a:pt x="1800" y="1366"/>
                  </a:lnTo>
                  <a:lnTo>
                    <a:pt x="1794" y="1407"/>
                  </a:lnTo>
                  <a:lnTo>
                    <a:pt x="1789" y="1443"/>
                  </a:lnTo>
                  <a:lnTo>
                    <a:pt x="1774" y="1474"/>
                  </a:lnTo>
                  <a:lnTo>
                    <a:pt x="1747" y="1506"/>
                  </a:lnTo>
                  <a:lnTo>
                    <a:pt x="1709" y="1537"/>
                  </a:lnTo>
                  <a:lnTo>
                    <a:pt x="1661" y="1554"/>
                  </a:lnTo>
                  <a:lnTo>
                    <a:pt x="1607" y="1566"/>
                  </a:lnTo>
                  <a:lnTo>
                    <a:pt x="1543" y="1574"/>
                  </a:lnTo>
                  <a:lnTo>
                    <a:pt x="1484" y="1582"/>
                  </a:lnTo>
                  <a:lnTo>
                    <a:pt x="1419" y="1585"/>
                  </a:lnTo>
                  <a:lnTo>
                    <a:pt x="1342" y="1591"/>
                  </a:lnTo>
                  <a:lnTo>
                    <a:pt x="1275" y="1597"/>
                  </a:lnTo>
                  <a:lnTo>
                    <a:pt x="1214" y="1597"/>
                  </a:lnTo>
                  <a:lnTo>
                    <a:pt x="1153" y="1591"/>
                  </a:lnTo>
                  <a:lnTo>
                    <a:pt x="1098" y="1585"/>
                  </a:lnTo>
                  <a:lnTo>
                    <a:pt x="1055" y="1581"/>
                  </a:lnTo>
                  <a:lnTo>
                    <a:pt x="1009" y="1568"/>
                  </a:lnTo>
                  <a:lnTo>
                    <a:pt x="952" y="1552"/>
                  </a:lnTo>
                  <a:lnTo>
                    <a:pt x="888" y="1532"/>
                  </a:lnTo>
                  <a:lnTo>
                    <a:pt x="839" y="1513"/>
                  </a:lnTo>
                  <a:lnTo>
                    <a:pt x="780" y="1490"/>
                  </a:lnTo>
                  <a:lnTo>
                    <a:pt x="732" y="1469"/>
                  </a:lnTo>
                  <a:lnTo>
                    <a:pt x="682" y="1444"/>
                  </a:lnTo>
                  <a:lnTo>
                    <a:pt x="629" y="1417"/>
                  </a:lnTo>
                  <a:lnTo>
                    <a:pt x="580" y="1387"/>
                  </a:lnTo>
                  <a:lnTo>
                    <a:pt x="530" y="1350"/>
                  </a:lnTo>
                  <a:lnTo>
                    <a:pt x="485" y="1315"/>
                  </a:lnTo>
                  <a:lnTo>
                    <a:pt x="451" y="1286"/>
                  </a:lnTo>
                  <a:lnTo>
                    <a:pt x="408" y="1229"/>
                  </a:lnTo>
                  <a:lnTo>
                    <a:pt x="374" y="1183"/>
                  </a:lnTo>
                  <a:lnTo>
                    <a:pt x="338" y="1133"/>
                  </a:lnTo>
                  <a:lnTo>
                    <a:pt x="317" y="1104"/>
                  </a:lnTo>
                  <a:lnTo>
                    <a:pt x="300" y="1065"/>
                  </a:lnTo>
                  <a:lnTo>
                    <a:pt x="268" y="1056"/>
                  </a:lnTo>
                  <a:lnTo>
                    <a:pt x="233" y="1045"/>
                  </a:lnTo>
                  <a:lnTo>
                    <a:pt x="200" y="1030"/>
                  </a:lnTo>
                  <a:lnTo>
                    <a:pt x="158" y="1005"/>
                  </a:lnTo>
                  <a:lnTo>
                    <a:pt x="116" y="974"/>
                  </a:lnTo>
                  <a:lnTo>
                    <a:pt x="89" y="939"/>
                  </a:lnTo>
                  <a:lnTo>
                    <a:pt x="58" y="897"/>
                  </a:lnTo>
                  <a:lnTo>
                    <a:pt x="34" y="858"/>
                  </a:lnTo>
                  <a:lnTo>
                    <a:pt x="13" y="816"/>
                  </a:lnTo>
                  <a:lnTo>
                    <a:pt x="4" y="775"/>
                  </a:lnTo>
                  <a:lnTo>
                    <a:pt x="0" y="718"/>
                  </a:lnTo>
                  <a:lnTo>
                    <a:pt x="3" y="673"/>
                  </a:lnTo>
                  <a:lnTo>
                    <a:pt x="13" y="627"/>
                  </a:lnTo>
                  <a:lnTo>
                    <a:pt x="28" y="575"/>
                  </a:lnTo>
                  <a:lnTo>
                    <a:pt x="51" y="524"/>
                  </a:lnTo>
                  <a:lnTo>
                    <a:pt x="79" y="474"/>
                  </a:lnTo>
                  <a:lnTo>
                    <a:pt x="113" y="429"/>
                  </a:lnTo>
                  <a:lnTo>
                    <a:pt x="141" y="397"/>
                  </a:lnTo>
                  <a:lnTo>
                    <a:pt x="177" y="365"/>
                  </a:lnTo>
                  <a:lnTo>
                    <a:pt x="219" y="336"/>
                  </a:lnTo>
                  <a:lnTo>
                    <a:pt x="261" y="316"/>
                  </a:lnTo>
                  <a:lnTo>
                    <a:pt x="313" y="303"/>
                  </a:lnTo>
                  <a:lnTo>
                    <a:pt x="379" y="295"/>
                  </a:lnTo>
                  <a:lnTo>
                    <a:pt x="437" y="296"/>
                  </a:lnTo>
                  <a:lnTo>
                    <a:pt x="491" y="302"/>
                  </a:lnTo>
                  <a:lnTo>
                    <a:pt x="526" y="296"/>
                  </a:lnTo>
                  <a:close/>
                </a:path>
              </a:pathLst>
            </a:custGeom>
            <a:solidFill>
              <a:srgbClr val="FFC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endParaRPr lang="fr-FR" sz="1350" dirty="0">
                <a:solidFill>
                  <a:prstClr val="black"/>
                </a:solidFill>
                <a:latin typeface="Calibri" panose="020F0502020204030204"/>
              </a:endParaRPr>
            </a:p>
          </p:txBody>
        </p:sp>
        <p:sp>
          <p:nvSpPr>
            <p:cNvPr id="14360" name="Freeform 42">
              <a:extLst>
                <a:ext uri="{FF2B5EF4-FFF2-40B4-BE49-F238E27FC236}">
                  <a16:creationId xmlns:a16="http://schemas.microsoft.com/office/drawing/2014/main" id="{20170FD7-0EA7-4EDB-B707-5DF90D49997E}"/>
                </a:ext>
              </a:extLst>
            </p:cNvPr>
            <p:cNvSpPr>
              <a:spLocks/>
            </p:cNvSpPr>
            <p:nvPr/>
          </p:nvSpPr>
          <p:spPr bwMode="auto">
            <a:xfrm>
              <a:off x="2492" y="1418"/>
              <a:ext cx="1656" cy="1282"/>
            </a:xfrm>
            <a:custGeom>
              <a:avLst/>
              <a:gdLst>
                <a:gd name="T0" fmla="*/ 2593 w 1435"/>
                <a:gd name="T1" fmla="*/ 38 h 1200"/>
                <a:gd name="T2" fmla="*/ 2645 w 1435"/>
                <a:gd name="T3" fmla="*/ 41 h 1200"/>
                <a:gd name="T4" fmla="*/ 2778 w 1435"/>
                <a:gd name="T5" fmla="*/ 147 h 1200"/>
                <a:gd name="T6" fmla="*/ 2935 w 1435"/>
                <a:gd name="T7" fmla="*/ 252 h 1200"/>
                <a:gd name="T8" fmla="*/ 3078 w 1435"/>
                <a:gd name="T9" fmla="*/ 443 h 1200"/>
                <a:gd name="T10" fmla="*/ 3155 w 1435"/>
                <a:gd name="T11" fmla="*/ 609 h 1200"/>
                <a:gd name="T12" fmla="*/ 3237 w 1435"/>
                <a:gd name="T13" fmla="*/ 801 h 1200"/>
                <a:gd name="T14" fmla="*/ 3297 w 1435"/>
                <a:gd name="T15" fmla="*/ 979 h 1200"/>
                <a:gd name="T16" fmla="*/ 3354 w 1435"/>
                <a:gd name="T17" fmla="*/ 1160 h 1200"/>
                <a:gd name="T18" fmla="*/ 3389 w 1435"/>
                <a:gd name="T19" fmla="*/ 1367 h 1200"/>
                <a:gd name="T20" fmla="*/ 3354 w 1435"/>
                <a:gd name="T21" fmla="*/ 1502 h 1200"/>
                <a:gd name="T22" fmla="*/ 3306 w 1435"/>
                <a:gd name="T23" fmla="*/ 1603 h 1200"/>
                <a:gd name="T24" fmla="*/ 3154 w 1435"/>
                <a:gd name="T25" fmla="*/ 1694 h 1200"/>
                <a:gd name="T26" fmla="*/ 2913 w 1435"/>
                <a:gd name="T27" fmla="*/ 1737 h 1200"/>
                <a:gd name="T28" fmla="*/ 2622 w 1435"/>
                <a:gd name="T29" fmla="*/ 1763 h 1200"/>
                <a:gd name="T30" fmla="*/ 2286 w 1435"/>
                <a:gd name="T31" fmla="*/ 1775 h 1200"/>
                <a:gd name="T32" fmla="*/ 1983 w 1435"/>
                <a:gd name="T33" fmla="*/ 1785 h 1200"/>
                <a:gd name="T34" fmla="*/ 1713 w 1435"/>
                <a:gd name="T35" fmla="*/ 1767 h 1200"/>
                <a:gd name="T36" fmla="*/ 1499 w 1435"/>
                <a:gd name="T37" fmla="*/ 1740 h 1200"/>
                <a:gd name="T38" fmla="*/ 1213 w 1435"/>
                <a:gd name="T39" fmla="*/ 1689 h 1200"/>
                <a:gd name="T40" fmla="*/ 959 w 1435"/>
                <a:gd name="T41" fmla="*/ 1625 h 1200"/>
                <a:gd name="T42" fmla="*/ 729 w 1435"/>
                <a:gd name="T43" fmla="*/ 1557 h 1200"/>
                <a:gd name="T44" fmla="*/ 490 w 1435"/>
                <a:gd name="T45" fmla="*/ 1471 h 1200"/>
                <a:gd name="T46" fmla="*/ 263 w 1435"/>
                <a:gd name="T47" fmla="*/ 1366 h 1200"/>
                <a:gd name="T48" fmla="*/ 80 w 1435"/>
                <a:gd name="T49" fmla="*/ 1238 h 1200"/>
                <a:gd name="T50" fmla="*/ 70 w 1435"/>
                <a:gd name="T51" fmla="*/ 1186 h 1200"/>
                <a:gd name="T52" fmla="*/ 209 w 1435"/>
                <a:gd name="T53" fmla="*/ 1280 h 1200"/>
                <a:gd name="T54" fmla="*/ 392 w 1435"/>
                <a:gd name="T55" fmla="*/ 1372 h 1200"/>
                <a:gd name="T56" fmla="*/ 587 w 1435"/>
                <a:gd name="T57" fmla="*/ 1455 h 1200"/>
                <a:gd name="T58" fmla="*/ 793 w 1435"/>
                <a:gd name="T59" fmla="*/ 1522 h 1200"/>
                <a:gd name="T60" fmla="*/ 1011 w 1435"/>
                <a:gd name="T61" fmla="*/ 1583 h 1200"/>
                <a:gd name="T62" fmla="*/ 1200 w 1435"/>
                <a:gd name="T63" fmla="*/ 1636 h 1200"/>
                <a:gd name="T64" fmla="*/ 1413 w 1435"/>
                <a:gd name="T65" fmla="*/ 1683 h 1200"/>
                <a:gd name="T66" fmla="*/ 1643 w 1435"/>
                <a:gd name="T67" fmla="*/ 1707 h 1200"/>
                <a:gd name="T68" fmla="*/ 1886 w 1435"/>
                <a:gd name="T69" fmla="*/ 1726 h 1200"/>
                <a:gd name="T70" fmla="*/ 2101 w 1435"/>
                <a:gd name="T71" fmla="*/ 1727 h 1200"/>
                <a:gd name="T72" fmla="*/ 2311 w 1435"/>
                <a:gd name="T73" fmla="*/ 1723 h 1200"/>
                <a:gd name="T74" fmla="*/ 2522 w 1435"/>
                <a:gd name="T75" fmla="*/ 1713 h 1200"/>
                <a:gd name="T76" fmla="*/ 2734 w 1435"/>
                <a:gd name="T77" fmla="*/ 1692 h 1200"/>
                <a:gd name="T78" fmla="*/ 2895 w 1435"/>
                <a:gd name="T79" fmla="*/ 1666 h 1200"/>
                <a:gd name="T80" fmla="*/ 3027 w 1435"/>
                <a:gd name="T81" fmla="*/ 1613 h 1200"/>
                <a:gd name="T82" fmla="*/ 3112 w 1435"/>
                <a:gd name="T83" fmla="*/ 1530 h 1200"/>
                <a:gd name="T84" fmla="*/ 3190 w 1435"/>
                <a:gd name="T85" fmla="*/ 1438 h 1200"/>
                <a:gd name="T86" fmla="*/ 3240 w 1435"/>
                <a:gd name="T87" fmla="*/ 1353 h 1200"/>
                <a:gd name="T88" fmla="*/ 3220 w 1435"/>
                <a:gd name="T89" fmla="*/ 1170 h 1200"/>
                <a:gd name="T90" fmla="*/ 3202 w 1435"/>
                <a:gd name="T91" fmla="*/ 1004 h 1200"/>
                <a:gd name="T92" fmla="*/ 3154 w 1435"/>
                <a:gd name="T93" fmla="*/ 872 h 1200"/>
                <a:gd name="T94" fmla="*/ 3097 w 1435"/>
                <a:gd name="T95" fmla="*/ 748 h 1200"/>
                <a:gd name="T96" fmla="*/ 3037 w 1435"/>
                <a:gd name="T97" fmla="*/ 605 h 1200"/>
                <a:gd name="T98" fmla="*/ 2993 w 1435"/>
                <a:gd name="T99" fmla="*/ 466 h 1200"/>
                <a:gd name="T100" fmla="*/ 2883 w 1435"/>
                <a:gd name="T101" fmla="*/ 363 h 1200"/>
                <a:gd name="T102" fmla="*/ 2773 w 1435"/>
                <a:gd name="T103" fmla="*/ 232 h 1200"/>
                <a:gd name="T104" fmla="*/ 2665 w 1435"/>
                <a:gd name="T105" fmla="*/ 130 h 12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35" h="1200">
                  <a:moveTo>
                    <a:pt x="1108" y="56"/>
                  </a:moveTo>
                  <a:lnTo>
                    <a:pt x="1098" y="26"/>
                  </a:lnTo>
                  <a:lnTo>
                    <a:pt x="1103" y="0"/>
                  </a:lnTo>
                  <a:lnTo>
                    <a:pt x="1120" y="28"/>
                  </a:lnTo>
                  <a:lnTo>
                    <a:pt x="1148" y="64"/>
                  </a:lnTo>
                  <a:lnTo>
                    <a:pt x="1177" y="99"/>
                  </a:lnTo>
                  <a:lnTo>
                    <a:pt x="1211" y="135"/>
                  </a:lnTo>
                  <a:lnTo>
                    <a:pt x="1243" y="170"/>
                  </a:lnTo>
                  <a:lnTo>
                    <a:pt x="1277" y="235"/>
                  </a:lnTo>
                  <a:lnTo>
                    <a:pt x="1303" y="298"/>
                  </a:lnTo>
                  <a:lnTo>
                    <a:pt x="1322" y="346"/>
                  </a:lnTo>
                  <a:lnTo>
                    <a:pt x="1336" y="410"/>
                  </a:lnTo>
                  <a:lnTo>
                    <a:pt x="1355" y="477"/>
                  </a:lnTo>
                  <a:lnTo>
                    <a:pt x="1371" y="539"/>
                  </a:lnTo>
                  <a:lnTo>
                    <a:pt x="1384" y="598"/>
                  </a:lnTo>
                  <a:lnTo>
                    <a:pt x="1397" y="658"/>
                  </a:lnTo>
                  <a:lnTo>
                    <a:pt x="1412" y="713"/>
                  </a:lnTo>
                  <a:lnTo>
                    <a:pt x="1420" y="781"/>
                  </a:lnTo>
                  <a:lnTo>
                    <a:pt x="1428" y="854"/>
                  </a:lnTo>
                  <a:lnTo>
                    <a:pt x="1435" y="919"/>
                  </a:lnTo>
                  <a:lnTo>
                    <a:pt x="1426" y="969"/>
                  </a:lnTo>
                  <a:lnTo>
                    <a:pt x="1420" y="1010"/>
                  </a:lnTo>
                  <a:lnTo>
                    <a:pt x="1415" y="1046"/>
                  </a:lnTo>
                  <a:lnTo>
                    <a:pt x="1400" y="1077"/>
                  </a:lnTo>
                  <a:lnTo>
                    <a:pt x="1373" y="1109"/>
                  </a:lnTo>
                  <a:lnTo>
                    <a:pt x="1335" y="1140"/>
                  </a:lnTo>
                  <a:lnTo>
                    <a:pt x="1287" y="1157"/>
                  </a:lnTo>
                  <a:lnTo>
                    <a:pt x="1233" y="1169"/>
                  </a:lnTo>
                  <a:lnTo>
                    <a:pt x="1169" y="1177"/>
                  </a:lnTo>
                  <a:lnTo>
                    <a:pt x="1110" y="1185"/>
                  </a:lnTo>
                  <a:lnTo>
                    <a:pt x="1046" y="1188"/>
                  </a:lnTo>
                  <a:lnTo>
                    <a:pt x="968" y="1194"/>
                  </a:lnTo>
                  <a:lnTo>
                    <a:pt x="901" y="1200"/>
                  </a:lnTo>
                  <a:lnTo>
                    <a:pt x="840" y="1200"/>
                  </a:lnTo>
                  <a:lnTo>
                    <a:pt x="779" y="1194"/>
                  </a:lnTo>
                  <a:lnTo>
                    <a:pt x="724" y="1188"/>
                  </a:lnTo>
                  <a:lnTo>
                    <a:pt x="681" y="1184"/>
                  </a:lnTo>
                  <a:lnTo>
                    <a:pt x="635" y="1171"/>
                  </a:lnTo>
                  <a:lnTo>
                    <a:pt x="578" y="1155"/>
                  </a:lnTo>
                  <a:lnTo>
                    <a:pt x="514" y="1135"/>
                  </a:lnTo>
                  <a:lnTo>
                    <a:pt x="465" y="1116"/>
                  </a:lnTo>
                  <a:lnTo>
                    <a:pt x="406" y="1093"/>
                  </a:lnTo>
                  <a:lnTo>
                    <a:pt x="359" y="1072"/>
                  </a:lnTo>
                  <a:lnTo>
                    <a:pt x="309" y="1047"/>
                  </a:lnTo>
                  <a:lnTo>
                    <a:pt x="256" y="1020"/>
                  </a:lnTo>
                  <a:lnTo>
                    <a:pt x="207" y="990"/>
                  </a:lnTo>
                  <a:lnTo>
                    <a:pt x="157" y="953"/>
                  </a:lnTo>
                  <a:lnTo>
                    <a:pt x="112" y="918"/>
                  </a:lnTo>
                  <a:lnTo>
                    <a:pt x="77" y="890"/>
                  </a:lnTo>
                  <a:lnTo>
                    <a:pt x="34" y="833"/>
                  </a:lnTo>
                  <a:lnTo>
                    <a:pt x="0" y="786"/>
                  </a:lnTo>
                  <a:lnTo>
                    <a:pt x="30" y="798"/>
                  </a:lnTo>
                  <a:lnTo>
                    <a:pt x="57" y="821"/>
                  </a:lnTo>
                  <a:lnTo>
                    <a:pt x="88" y="860"/>
                  </a:lnTo>
                  <a:lnTo>
                    <a:pt x="128" y="896"/>
                  </a:lnTo>
                  <a:lnTo>
                    <a:pt x="166" y="923"/>
                  </a:lnTo>
                  <a:lnTo>
                    <a:pt x="209" y="953"/>
                  </a:lnTo>
                  <a:lnTo>
                    <a:pt x="249" y="979"/>
                  </a:lnTo>
                  <a:lnTo>
                    <a:pt x="293" y="1008"/>
                  </a:lnTo>
                  <a:lnTo>
                    <a:pt x="335" y="1024"/>
                  </a:lnTo>
                  <a:lnTo>
                    <a:pt x="386" y="1051"/>
                  </a:lnTo>
                  <a:lnTo>
                    <a:pt x="428" y="1064"/>
                  </a:lnTo>
                  <a:lnTo>
                    <a:pt x="467" y="1085"/>
                  </a:lnTo>
                  <a:lnTo>
                    <a:pt x="509" y="1100"/>
                  </a:lnTo>
                  <a:lnTo>
                    <a:pt x="548" y="1110"/>
                  </a:lnTo>
                  <a:lnTo>
                    <a:pt x="598" y="1132"/>
                  </a:lnTo>
                  <a:lnTo>
                    <a:pt x="646" y="1140"/>
                  </a:lnTo>
                  <a:lnTo>
                    <a:pt x="695" y="1148"/>
                  </a:lnTo>
                  <a:lnTo>
                    <a:pt x="746" y="1155"/>
                  </a:lnTo>
                  <a:lnTo>
                    <a:pt x="798" y="1161"/>
                  </a:lnTo>
                  <a:lnTo>
                    <a:pt x="848" y="1164"/>
                  </a:lnTo>
                  <a:lnTo>
                    <a:pt x="890" y="1162"/>
                  </a:lnTo>
                  <a:lnTo>
                    <a:pt x="937" y="1161"/>
                  </a:lnTo>
                  <a:lnTo>
                    <a:pt x="978" y="1159"/>
                  </a:lnTo>
                  <a:lnTo>
                    <a:pt x="1023" y="1155"/>
                  </a:lnTo>
                  <a:lnTo>
                    <a:pt x="1067" y="1151"/>
                  </a:lnTo>
                  <a:lnTo>
                    <a:pt x="1109" y="1145"/>
                  </a:lnTo>
                  <a:lnTo>
                    <a:pt x="1158" y="1138"/>
                  </a:lnTo>
                  <a:lnTo>
                    <a:pt x="1202" y="1135"/>
                  </a:lnTo>
                  <a:lnTo>
                    <a:pt x="1226" y="1120"/>
                  </a:lnTo>
                  <a:lnTo>
                    <a:pt x="1255" y="1100"/>
                  </a:lnTo>
                  <a:lnTo>
                    <a:pt x="1282" y="1085"/>
                  </a:lnTo>
                  <a:lnTo>
                    <a:pt x="1301" y="1059"/>
                  </a:lnTo>
                  <a:lnTo>
                    <a:pt x="1318" y="1029"/>
                  </a:lnTo>
                  <a:lnTo>
                    <a:pt x="1333" y="1000"/>
                  </a:lnTo>
                  <a:lnTo>
                    <a:pt x="1350" y="967"/>
                  </a:lnTo>
                  <a:lnTo>
                    <a:pt x="1359" y="933"/>
                  </a:lnTo>
                  <a:lnTo>
                    <a:pt x="1372" y="910"/>
                  </a:lnTo>
                  <a:lnTo>
                    <a:pt x="1367" y="850"/>
                  </a:lnTo>
                  <a:lnTo>
                    <a:pt x="1363" y="787"/>
                  </a:lnTo>
                  <a:lnTo>
                    <a:pt x="1359" y="727"/>
                  </a:lnTo>
                  <a:lnTo>
                    <a:pt x="1356" y="676"/>
                  </a:lnTo>
                  <a:lnTo>
                    <a:pt x="1346" y="634"/>
                  </a:lnTo>
                  <a:lnTo>
                    <a:pt x="1335" y="586"/>
                  </a:lnTo>
                  <a:lnTo>
                    <a:pt x="1321" y="542"/>
                  </a:lnTo>
                  <a:lnTo>
                    <a:pt x="1312" y="503"/>
                  </a:lnTo>
                  <a:lnTo>
                    <a:pt x="1301" y="458"/>
                  </a:lnTo>
                  <a:lnTo>
                    <a:pt x="1286" y="406"/>
                  </a:lnTo>
                  <a:lnTo>
                    <a:pt x="1273" y="353"/>
                  </a:lnTo>
                  <a:lnTo>
                    <a:pt x="1268" y="314"/>
                  </a:lnTo>
                  <a:lnTo>
                    <a:pt x="1244" y="276"/>
                  </a:lnTo>
                  <a:lnTo>
                    <a:pt x="1221" y="244"/>
                  </a:lnTo>
                  <a:lnTo>
                    <a:pt x="1199" y="202"/>
                  </a:lnTo>
                  <a:lnTo>
                    <a:pt x="1173" y="156"/>
                  </a:lnTo>
                  <a:lnTo>
                    <a:pt x="1151" y="119"/>
                  </a:lnTo>
                  <a:lnTo>
                    <a:pt x="1128" y="88"/>
                  </a:lnTo>
                  <a:lnTo>
                    <a:pt x="1108" y="56"/>
                  </a:lnTo>
                  <a:close/>
                </a:path>
              </a:pathLst>
            </a:custGeom>
            <a:solidFill>
              <a:srgbClr val="FFA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endParaRPr lang="fr-FR" sz="1350">
                <a:solidFill>
                  <a:prstClr val="black"/>
                </a:solidFill>
                <a:latin typeface="Calibri" panose="020F0502020204030204"/>
              </a:endParaRPr>
            </a:p>
          </p:txBody>
        </p:sp>
        <p:sp>
          <p:nvSpPr>
            <p:cNvPr id="14361" name="Freeform 43">
              <a:extLst>
                <a:ext uri="{FF2B5EF4-FFF2-40B4-BE49-F238E27FC236}">
                  <a16:creationId xmlns:a16="http://schemas.microsoft.com/office/drawing/2014/main" id="{336C81B3-DD2C-4AE3-BAC0-024EA4C33F55}"/>
                </a:ext>
              </a:extLst>
            </p:cNvPr>
            <p:cNvSpPr>
              <a:spLocks/>
            </p:cNvSpPr>
            <p:nvPr/>
          </p:nvSpPr>
          <p:spPr bwMode="auto">
            <a:xfrm>
              <a:off x="2757" y="1044"/>
              <a:ext cx="1143" cy="1362"/>
            </a:xfrm>
            <a:custGeom>
              <a:avLst/>
              <a:gdLst>
                <a:gd name="T0" fmla="*/ 50 w 990"/>
                <a:gd name="T1" fmla="*/ 353 h 1276"/>
                <a:gd name="T2" fmla="*/ 145 w 990"/>
                <a:gd name="T3" fmla="*/ 278 h 1276"/>
                <a:gd name="T4" fmla="*/ 276 w 990"/>
                <a:gd name="T5" fmla="*/ 180 h 1276"/>
                <a:gd name="T6" fmla="*/ 409 w 990"/>
                <a:gd name="T7" fmla="*/ 97 h 1276"/>
                <a:gd name="T8" fmla="*/ 576 w 990"/>
                <a:gd name="T9" fmla="*/ 35 h 1276"/>
                <a:gd name="T10" fmla="*/ 809 w 990"/>
                <a:gd name="T11" fmla="*/ 1 h 1276"/>
                <a:gd name="T12" fmla="*/ 1032 w 990"/>
                <a:gd name="T13" fmla="*/ 7 h 1276"/>
                <a:gd name="T14" fmla="*/ 1245 w 990"/>
                <a:gd name="T15" fmla="*/ 50 h 1276"/>
                <a:gd name="T16" fmla="*/ 1412 w 990"/>
                <a:gd name="T17" fmla="*/ 115 h 1276"/>
                <a:gd name="T18" fmla="*/ 1537 w 990"/>
                <a:gd name="T19" fmla="*/ 210 h 1276"/>
                <a:gd name="T20" fmla="*/ 1612 w 990"/>
                <a:gd name="T21" fmla="*/ 322 h 1276"/>
                <a:gd name="T22" fmla="*/ 1631 w 990"/>
                <a:gd name="T23" fmla="*/ 421 h 1276"/>
                <a:gd name="T24" fmla="*/ 1555 w 990"/>
                <a:gd name="T25" fmla="*/ 527 h 1276"/>
                <a:gd name="T26" fmla="*/ 1484 w 990"/>
                <a:gd name="T27" fmla="*/ 636 h 1276"/>
                <a:gd name="T28" fmla="*/ 1440 w 990"/>
                <a:gd name="T29" fmla="*/ 724 h 1276"/>
                <a:gd name="T30" fmla="*/ 1473 w 990"/>
                <a:gd name="T31" fmla="*/ 740 h 1276"/>
                <a:gd name="T32" fmla="*/ 1530 w 990"/>
                <a:gd name="T33" fmla="*/ 681 h 1276"/>
                <a:gd name="T34" fmla="*/ 1634 w 990"/>
                <a:gd name="T35" fmla="*/ 563 h 1276"/>
                <a:gd name="T36" fmla="*/ 1709 w 990"/>
                <a:gd name="T37" fmla="*/ 511 h 1276"/>
                <a:gd name="T38" fmla="*/ 1775 w 990"/>
                <a:gd name="T39" fmla="*/ 545 h 1276"/>
                <a:gd name="T40" fmla="*/ 1858 w 990"/>
                <a:gd name="T41" fmla="*/ 637 h 1276"/>
                <a:gd name="T42" fmla="*/ 1922 w 990"/>
                <a:gd name="T43" fmla="*/ 727 h 1276"/>
                <a:gd name="T44" fmla="*/ 2019 w 990"/>
                <a:gd name="T45" fmla="*/ 814 h 1276"/>
                <a:gd name="T46" fmla="*/ 2053 w 990"/>
                <a:gd name="T47" fmla="*/ 903 h 1276"/>
                <a:gd name="T48" fmla="*/ 2012 w 990"/>
                <a:gd name="T49" fmla="*/ 1026 h 1276"/>
                <a:gd name="T50" fmla="*/ 2089 w 990"/>
                <a:gd name="T51" fmla="*/ 1100 h 1276"/>
                <a:gd name="T52" fmla="*/ 2191 w 990"/>
                <a:gd name="T53" fmla="*/ 1228 h 1276"/>
                <a:gd name="T54" fmla="*/ 2273 w 990"/>
                <a:gd name="T55" fmla="*/ 1337 h 1276"/>
                <a:gd name="T56" fmla="*/ 2314 w 990"/>
                <a:gd name="T57" fmla="*/ 1461 h 1276"/>
                <a:gd name="T58" fmla="*/ 2331 w 990"/>
                <a:gd name="T59" fmla="*/ 1588 h 1276"/>
                <a:gd name="T60" fmla="*/ 2346 w 990"/>
                <a:gd name="T61" fmla="*/ 1791 h 1276"/>
                <a:gd name="T62" fmla="*/ 2309 w 990"/>
                <a:gd name="T63" fmla="*/ 1873 h 1276"/>
                <a:gd name="T64" fmla="*/ 2181 w 990"/>
                <a:gd name="T65" fmla="*/ 1876 h 1276"/>
                <a:gd name="T66" fmla="*/ 2010 w 990"/>
                <a:gd name="T67" fmla="*/ 1812 h 1276"/>
                <a:gd name="T68" fmla="*/ 1801 w 990"/>
                <a:gd name="T69" fmla="*/ 1713 h 1276"/>
                <a:gd name="T70" fmla="*/ 1551 w 990"/>
                <a:gd name="T71" fmla="*/ 1556 h 1276"/>
                <a:gd name="T72" fmla="*/ 1301 w 990"/>
                <a:gd name="T73" fmla="*/ 1380 h 1276"/>
                <a:gd name="T74" fmla="*/ 963 w 990"/>
                <a:gd name="T75" fmla="*/ 1171 h 1276"/>
                <a:gd name="T76" fmla="*/ 726 w 990"/>
                <a:gd name="T77" fmla="*/ 1029 h 1276"/>
                <a:gd name="T78" fmla="*/ 674 w 990"/>
                <a:gd name="T79" fmla="*/ 944 h 1276"/>
                <a:gd name="T80" fmla="*/ 762 w 990"/>
                <a:gd name="T81" fmla="*/ 897 h 1276"/>
                <a:gd name="T82" fmla="*/ 906 w 990"/>
                <a:gd name="T83" fmla="*/ 836 h 1276"/>
                <a:gd name="T84" fmla="*/ 1054 w 990"/>
                <a:gd name="T85" fmla="*/ 805 h 1276"/>
                <a:gd name="T86" fmla="*/ 1146 w 990"/>
                <a:gd name="T87" fmla="*/ 775 h 1276"/>
                <a:gd name="T88" fmla="*/ 1054 w 990"/>
                <a:gd name="T89" fmla="*/ 764 h 1276"/>
                <a:gd name="T90" fmla="*/ 849 w 990"/>
                <a:gd name="T91" fmla="*/ 791 h 1276"/>
                <a:gd name="T92" fmla="*/ 731 w 990"/>
                <a:gd name="T93" fmla="*/ 842 h 1276"/>
                <a:gd name="T94" fmla="*/ 581 w 990"/>
                <a:gd name="T95" fmla="*/ 882 h 1276"/>
                <a:gd name="T96" fmla="*/ 456 w 990"/>
                <a:gd name="T97" fmla="*/ 865 h 1276"/>
                <a:gd name="T98" fmla="*/ 354 w 990"/>
                <a:gd name="T99" fmla="*/ 811 h 1276"/>
                <a:gd name="T100" fmla="*/ 242 w 990"/>
                <a:gd name="T101" fmla="*/ 726 h 1276"/>
                <a:gd name="T102" fmla="*/ 109 w 990"/>
                <a:gd name="T103" fmla="*/ 637 h 1276"/>
                <a:gd name="T104" fmla="*/ 44 w 990"/>
                <a:gd name="T105" fmla="*/ 561 h 1276"/>
                <a:gd name="T106" fmla="*/ 0 w 990"/>
                <a:gd name="T107" fmla="*/ 447 h 127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90" h="1276">
                  <a:moveTo>
                    <a:pt x="2" y="283"/>
                  </a:moveTo>
                  <a:lnTo>
                    <a:pt x="11" y="261"/>
                  </a:lnTo>
                  <a:lnTo>
                    <a:pt x="21" y="239"/>
                  </a:lnTo>
                  <a:lnTo>
                    <a:pt x="33" y="217"/>
                  </a:lnTo>
                  <a:lnTo>
                    <a:pt x="47" y="201"/>
                  </a:lnTo>
                  <a:lnTo>
                    <a:pt x="61" y="188"/>
                  </a:lnTo>
                  <a:lnTo>
                    <a:pt x="78" y="168"/>
                  </a:lnTo>
                  <a:lnTo>
                    <a:pt x="100" y="145"/>
                  </a:lnTo>
                  <a:lnTo>
                    <a:pt x="116" y="122"/>
                  </a:lnTo>
                  <a:lnTo>
                    <a:pt x="132" y="101"/>
                  </a:lnTo>
                  <a:lnTo>
                    <a:pt x="151" y="84"/>
                  </a:lnTo>
                  <a:lnTo>
                    <a:pt x="172" y="66"/>
                  </a:lnTo>
                  <a:lnTo>
                    <a:pt x="194" y="50"/>
                  </a:lnTo>
                  <a:lnTo>
                    <a:pt x="216" y="36"/>
                  </a:lnTo>
                  <a:lnTo>
                    <a:pt x="243" y="23"/>
                  </a:lnTo>
                  <a:lnTo>
                    <a:pt x="273" y="12"/>
                  </a:lnTo>
                  <a:lnTo>
                    <a:pt x="304" y="5"/>
                  </a:lnTo>
                  <a:lnTo>
                    <a:pt x="342" y="1"/>
                  </a:lnTo>
                  <a:lnTo>
                    <a:pt x="377" y="0"/>
                  </a:lnTo>
                  <a:lnTo>
                    <a:pt x="406" y="2"/>
                  </a:lnTo>
                  <a:lnTo>
                    <a:pt x="435" y="7"/>
                  </a:lnTo>
                  <a:lnTo>
                    <a:pt x="462" y="12"/>
                  </a:lnTo>
                  <a:lnTo>
                    <a:pt x="497" y="21"/>
                  </a:lnTo>
                  <a:lnTo>
                    <a:pt x="526" y="34"/>
                  </a:lnTo>
                  <a:lnTo>
                    <a:pt x="550" y="45"/>
                  </a:lnTo>
                  <a:lnTo>
                    <a:pt x="576" y="59"/>
                  </a:lnTo>
                  <a:lnTo>
                    <a:pt x="596" y="78"/>
                  </a:lnTo>
                  <a:lnTo>
                    <a:pt x="615" y="98"/>
                  </a:lnTo>
                  <a:lnTo>
                    <a:pt x="632" y="118"/>
                  </a:lnTo>
                  <a:lnTo>
                    <a:pt x="649" y="142"/>
                  </a:lnTo>
                  <a:lnTo>
                    <a:pt x="665" y="166"/>
                  </a:lnTo>
                  <a:lnTo>
                    <a:pt x="675" y="189"/>
                  </a:lnTo>
                  <a:lnTo>
                    <a:pt x="681" y="217"/>
                  </a:lnTo>
                  <a:lnTo>
                    <a:pt x="687" y="243"/>
                  </a:lnTo>
                  <a:lnTo>
                    <a:pt x="690" y="263"/>
                  </a:lnTo>
                  <a:lnTo>
                    <a:pt x="689" y="285"/>
                  </a:lnTo>
                  <a:lnTo>
                    <a:pt x="683" y="301"/>
                  </a:lnTo>
                  <a:lnTo>
                    <a:pt x="673" y="325"/>
                  </a:lnTo>
                  <a:lnTo>
                    <a:pt x="657" y="357"/>
                  </a:lnTo>
                  <a:lnTo>
                    <a:pt x="645" y="384"/>
                  </a:lnTo>
                  <a:lnTo>
                    <a:pt x="634" y="406"/>
                  </a:lnTo>
                  <a:lnTo>
                    <a:pt x="626" y="430"/>
                  </a:lnTo>
                  <a:lnTo>
                    <a:pt x="618" y="455"/>
                  </a:lnTo>
                  <a:lnTo>
                    <a:pt x="611" y="477"/>
                  </a:lnTo>
                  <a:lnTo>
                    <a:pt x="608" y="489"/>
                  </a:lnTo>
                  <a:lnTo>
                    <a:pt x="609" y="497"/>
                  </a:lnTo>
                  <a:lnTo>
                    <a:pt x="614" y="500"/>
                  </a:lnTo>
                  <a:lnTo>
                    <a:pt x="622" y="500"/>
                  </a:lnTo>
                  <a:lnTo>
                    <a:pt x="628" y="493"/>
                  </a:lnTo>
                  <a:lnTo>
                    <a:pt x="636" y="483"/>
                  </a:lnTo>
                  <a:lnTo>
                    <a:pt x="646" y="461"/>
                  </a:lnTo>
                  <a:lnTo>
                    <a:pt x="659" y="432"/>
                  </a:lnTo>
                  <a:lnTo>
                    <a:pt x="675" y="405"/>
                  </a:lnTo>
                  <a:lnTo>
                    <a:pt x="690" y="381"/>
                  </a:lnTo>
                  <a:lnTo>
                    <a:pt x="704" y="361"/>
                  </a:lnTo>
                  <a:lnTo>
                    <a:pt x="712" y="351"/>
                  </a:lnTo>
                  <a:lnTo>
                    <a:pt x="721" y="346"/>
                  </a:lnTo>
                  <a:lnTo>
                    <a:pt x="732" y="344"/>
                  </a:lnTo>
                  <a:lnTo>
                    <a:pt x="739" y="350"/>
                  </a:lnTo>
                  <a:lnTo>
                    <a:pt x="749" y="369"/>
                  </a:lnTo>
                  <a:lnTo>
                    <a:pt x="759" y="386"/>
                  </a:lnTo>
                  <a:lnTo>
                    <a:pt x="771" y="408"/>
                  </a:lnTo>
                  <a:lnTo>
                    <a:pt x="784" y="431"/>
                  </a:lnTo>
                  <a:lnTo>
                    <a:pt x="793" y="450"/>
                  </a:lnTo>
                  <a:lnTo>
                    <a:pt x="802" y="473"/>
                  </a:lnTo>
                  <a:lnTo>
                    <a:pt x="812" y="492"/>
                  </a:lnTo>
                  <a:lnTo>
                    <a:pt x="820" y="516"/>
                  </a:lnTo>
                  <a:lnTo>
                    <a:pt x="835" y="531"/>
                  </a:lnTo>
                  <a:lnTo>
                    <a:pt x="852" y="551"/>
                  </a:lnTo>
                  <a:lnTo>
                    <a:pt x="864" y="569"/>
                  </a:lnTo>
                  <a:lnTo>
                    <a:pt x="868" y="589"/>
                  </a:lnTo>
                  <a:lnTo>
                    <a:pt x="866" y="611"/>
                  </a:lnTo>
                  <a:lnTo>
                    <a:pt x="861" y="639"/>
                  </a:lnTo>
                  <a:lnTo>
                    <a:pt x="856" y="665"/>
                  </a:lnTo>
                  <a:lnTo>
                    <a:pt x="850" y="693"/>
                  </a:lnTo>
                  <a:lnTo>
                    <a:pt x="861" y="709"/>
                  </a:lnTo>
                  <a:lnTo>
                    <a:pt x="872" y="726"/>
                  </a:lnTo>
                  <a:lnTo>
                    <a:pt x="882" y="744"/>
                  </a:lnTo>
                  <a:lnTo>
                    <a:pt x="892" y="766"/>
                  </a:lnTo>
                  <a:lnTo>
                    <a:pt x="910" y="800"/>
                  </a:lnTo>
                  <a:lnTo>
                    <a:pt x="925" y="829"/>
                  </a:lnTo>
                  <a:lnTo>
                    <a:pt x="941" y="859"/>
                  </a:lnTo>
                  <a:lnTo>
                    <a:pt x="954" y="885"/>
                  </a:lnTo>
                  <a:lnTo>
                    <a:pt x="960" y="905"/>
                  </a:lnTo>
                  <a:lnTo>
                    <a:pt x="967" y="933"/>
                  </a:lnTo>
                  <a:lnTo>
                    <a:pt x="972" y="964"/>
                  </a:lnTo>
                  <a:lnTo>
                    <a:pt x="978" y="988"/>
                  </a:lnTo>
                  <a:lnTo>
                    <a:pt x="983" y="1020"/>
                  </a:lnTo>
                  <a:lnTo>
                    <a:pt x="985" y="1052"/>
                  </a:lnTo>
                  <a:lnTo>
                    <a:pt x="984" y="1075"/>
                  </a:lnTo>
                  <a:lnTo>
                    <a:pt x="984" y="1100"/>
                  </a:lnTo>
                  <a:lnTo>
                    <a:pt x="985" y="1151"/>
                  </a:lnTo>
                  <a:lnTo>
                    <a:pt x="990" y="1211"/>
                  </a:lnTo>
                  <a:lnTo>
                    <a:pt x="988" y="1239"/>
                  </a:lnTo>
                  <a:lnTo>
                    <a:pt x="985" y="1256"/>
                  </a:lnTo>
                  <a:lnTo>
                    <a:pt x="974" y="1267"/>
                  </a:lnTo>
                  <a:lnTo>
                    <a:pt x="955" y="1275"/>
                  </a:lnTo>
                  <a:lnTo>
                    <a:pt x="936" y="1276"/>
                  </a:lnTo>
                  <a:lnTo>
                    <a:pt x="921" y="1269"/>
                  </a:lnTo>
                  <a:lnTo>
                    <a:pt x="909" y="1259"/>
                  </a:lnTo>
                  <a:lnTo>
                    <a:pt x="878" y="1241"/>
                  </a:lnTo>
                  <a:lnTo>
                    <a:pt x="849" y="1226"/>
                  </a:lnTo>
                  <a:lnTo>
                    <a:pt x="821" y="1213"/>
                  </a:lnTo>
                  <a:lnTo>
                    <a:pt x="799" y="1193"/>
                  </a:lnTo>
                  <a:lnTo>
                    <a:pt x="760" y="1159"/>
                  </a:lnTo>
                  <a:lnTo>
                    <a:pt x="724" y="1122"/>
                  </a:lnTo>
                  <a:lnTo>
                    <a:pt x="689" y="1090"/>
                  </a:lnTo>
                  <a:lnTo>
                    <a:pt x="654" y="1052"/>
                  </a:lnTo>
                  <a:lnTo>
                    <a:pt x="613" y="1002"/>
                  </a:lnTo>
                  <a:lnTo>
                    <a:pt x="583" y="964"/>
                  </a:lnTo>
                  <a:lnTo>
                    <a:pt x="549" y="933"/>
                  </a:lnTo>
                  <a:lnTo>
                    <a:pt x="507" y="890"/>
                  </a:lnTo>
                  <a:lnTo>
                    <a:pt x="464" y="847"/>
                  </a:lnTo>
                  <a:lnTo>
                    <a:pt x="406" y="792"/>
                  </a:lnTo>
                  <a:lnTo>
                    <a:pt x="352" y="747"/>
                  </a:lnTo>
                  <a:lnTo>
                    <a:pt x="326" y="719"/>
                  </a:lnTo>
                  <a:lnTo>
                    <a:pt x="307" y="696"/>
                  </a:lnTo>
                  <a:lnTo>
                    <a:pt x="295" y="675"/>
                  </a:lnTo>
                  <a:lnTo>
                    <a:pt x="285" y="651"/>
                  </a:lnTo>
                  <a:lnTo>
                    <a:pt x="284" y="638"/>
                  </a:lnTo>
                  <a:lnTo>
                    <a:pt x="290" y="629"/>
                  </a:lnTo>
                  <a:lnTo>
                    <a:pt x="303" y="619"/>
                  </a:lnTo>
                  <a:lnTo>
                    <a:pt x="322" y="605"/>
                  </a:lnTo>
                  <a:lnTo>
                    <a:pt x="345" y="590"/>
                  </a:lnTo>
                  <a:lnTo>
                    <a:pt x="365" y="575"/>
                  </a:lnTo>
                  <a:lnTo>
                    <a:pt x="383" y="566"/>
                  </a:lnTo>
                  <a:lnTo>
                    <a:pt x="402" y="558"/>
                  </a:lnTo>
                  <a:lnTo>
                    <a:pt x="423" y="551"/>
                  </a:lnTo>
                  <a:lnTo>
                    <a:pt x="445" y="543"/>
                  </a:lnTo>
                  <a:lnTo>
                    <a:pt x="467" y="535"/>
                  </a:lnTo>
                  <a:lnTo>
                    <a:pt x="482" y="530"/>
                  </a:lnTo>
                  <a:lnTo>
                    <a:pt x="484" y="524"/>
                  </a:lnTo>
                  <a:lnTo>
                    <a:pt x="478" y="516"/>
                  </a:lnTo>
                  <a:lnTo>
                    <a:pt x="469" y="514"/>
                  </a:lnTo>
                  <a:lnTo>
                    <a:pt x="445" y="517"/>
                  </a:lnTo>
                  <a:lnTo>
                    <a:pt x="419" y="521"/>
                  </a:lnTo>
                  <a:lnTo>
                    <a:pt x="389" y="528"/>
                  </a:lnTo>
                  <a:lnTo>
                    <a:pt x="359" y="535"/>
                  </a:lnTo>
                  <a:lnTo>
                    <a:pt x="345" y="541"/>
                  </a:lnTo>
                  <a:lnTo>
                    <a:pt x="328" y="554"/>
                  </a:lnTo>
                  <a:lnTo>
                    <a:pt x="308" y="569"/>
                  </a:lnTo>
                  <a:lnTo>
                    <a:pt x="282" y="590"/>
                  </a:lnTo>
                  <a:lnTo>
                    <a:pt x="267" y="594"/>
                  </a:lnTo>
                  <a:lnTo>
                    <a:pt x="245" y="596"/>
                  </a:lnTo>
                  <a:lnTo>
                    <a:pt x="222" y="597"/>
                  </a:lnTo>
                  <a:lnTo>
                    <a:pt x="208" y="593"/>
                  </a:lnTo>
                  <a:lnTo>
                    <a:pt x="192" y="585"/>
                  </a:lnTo>
                  <a:lnTo>
                    <a:pt x="171" y="576"/>
                  </a:lnTo>
                  <a:lnTo>
                    <a:pt x="160" y="567"/>
                  </a:lnTo>
                  <a:lnTo>
                    <a:pt x="149" y="549"/>
                  </a:lnTo>
                  <a:lnTo>
                    <a:pt x="136" y="530"/>
                  </a:lnTo>
                  <a:lnTo>
                    <a:pt x="125" y="514"/>
                  </a:lnTo>
                  <a:lnTo>
                    <a:pt x="103" y="491"/>
                  </a:lnTo>
                  <a:lnTo>
                    <a:pt x="87" y="472"/>
                  </a:lnTo>
                  <a:lnTo>
                    <a:pt x="64" y="449"/>
                  </a:lnTo>
                  <a:lnTo>
                    <a:pt x="46" y="431"/>
                  </a:lnTo>
                  <a:lnTo>
                    <a:pt x="34" y="418"/>
                  </a:lnTo>
                  <a:lnTo>
                    <a:pt x="28" y="403"/>
                  </a:lnTo>
                  <a:lnTo>
                    <a:pt x="19" y="380"/>
                  </a:lnTo>
                  <a:lnTo>
                    <a:pt x="9" y="356"/>
                  </a:lnTo>
                  <a:lnTo>
                    <a:pt x="4" y="330"/>
                  </a:lnTo>
                  <a:lnTo>
                    <a:pt x="0" y="303"/>
                  </a:lnTo>
                  <a:lnTo>
                    <a:pt x="2" y="28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endParaRPr lang="fr-FR" sz="1350">
                <a:solidFill>
                  <a:prstClr val="black"/>
                </a:solidFill>
                <a:latin typeface="Calibri" panose="020F0502020204030204"/>
              </a:endParaRPr>
            </a:p>
          </p:txBody>
        </p:sp>
        <p:grpSp>
          <p:nvGrpSpPr>
            <p:cNvPr id="14362" name="Group 44">
              <a:extLst>
                <a:ext uri="{FF2B5EF4-FFF2-40B4-BE49-F238E27FC236}">
                  <a16:creationId xmlns:a16="http://schemas.microsoft.com/office/drawing/2014/main" id="{BA3157E0-5A34-4CF2-BADE-0A79729E6B85}"/>
                </a:ext>
              </a:extLst>
            </p:cNvPr>
            <p:cNvGrpSpPr>
              <a:grpSpLocks/>
            </p:cNvGrpSpPr>
            <p:nvPr/>
          </p:nvGrpSpPr>
          <p:grpSpPr bwMode="auto">
            <a:xfrm>
              <a:off x="2757" y="1044"/>
              <a:ext cx="1143" cy="1362"/>
              <a:chOff x="3837" y="1299"/>
              <a:chExt cx="198" cy="255"/>
            </a:xfrm>
          </p:grpSpPr>
          <p:sp>
            <p:nvSpPr>
              <p:cNvPr id="14368" name="Freeform 45">
                <a:extLst>
                  <a:ext uri="{FF2B5EF4-FFF2-40B4-BE49-F238E27FC236}">
                    <a16:creationId xmlns:a16="http://schemas.microsoft.com/office/drawing/2014/main" id="{0D957DAB-0A75-4CFE-8445-5EEFA1B41843}"/>
                  </a:ext>
                </a:extLst>
              </p:cNvPr>
              <p:cNvSpPr>
                <a:spLocks/>
              </p:cNvSpPr>
              <p:nvPr/>
            </p:nvSpPr>
            <p:spPr bwMode="auto">
              <a:xfrm>
                <a:off x="3894" y="1368"/>
                <a:ext cx="141" cy="186"/>
              </a:xfrm>
              <a:custGeom>
                <a:avLst/>
                <a:gdLst>
                  <a:gd name="T0" fmla="*/ 0 w 705"/>
                  <a:gd name="T1" fmla="*/ 0 h 931"/>
                  <a:gd name="T2" fmla="*/ 0 w 705"/>
                  <a:gd name="T3" fmla="*/ 0 h 931"/>
                  <a:gd name="T4" fmla="*/ 0 w 705"/>
                  <a:gd name="T5" fmla="*/ 0 h 931"/>
                  <a:gd name="T6" fmla="*/ 0 w 705"/>
                  <a:gd name="T7" fmla="*/ 0 h 931"/>
                  <a:gd name="T8" fmla="*/ 0 w 705"/>
                  <a:gd name="T9" fmla="*/ 0 h 931"/>
                  <a:gd name="T10" fmla="*/ 0 w 705"/>
                  <a:gd name="T11" fmla="*/ 0 h 931"/>
                  <a:gd name="T12" fmla="*/ 0 w 705"/>
                  <a:gd name="T13" fmla="*/ 0 h 931"/>
                  <a:gd name="T14" fmla="*/ 0 w 705"/>
                  <a:gd name="T15" fmla="*/ 0 h 931"/>
                  <a:gd name="T16" fmla="*/ 0 w 705"/>
                  <a:gd name="T17" fmla="*/ 0 h 931"/>
                  <a:gd name="T18" fmla="*/ 0 w 705"/>
                  <a:gd name="T19" fmla="*/ 0 h 931"/>
                  <a:gd name="T20" fmla="*/ 0 w 705"/>
                  <a:gd name="T21" fmla="*/ 0 h 931"/>
                  <a:gd name="T22" fmla="*/ 0 w 705"/>
                  <a:gd name="T23" fmla="*/ 0 h 931"/>
                  <a:gd name="T24" fmla="*/ 0 w 705"/>
                  <a:gd name="T25" fmla="*/ 0 h 931"/>
                  <a:gd name="T26" fmla="*/ 0 w 705"/>
                  <a:gd name="T27" fmla="*/ 0 h 931"/>
                  <a:gd name="T28" fmla="*/ 0 w 705"/>
                  <a:gd name="T29" fmla="*/ 0 h 931"/>
                  <a:gd name="T30" fmla="*/ 0 w 705"/>
                  <a:gd name="T31" fmla="*/ 0 h 931"/>
                  <a:gd name="T32" fmla="*/ 0 w 705"/>
                  <a:gd name="T33" fmla="*/ 0 h 931"/>
                  <a:gd name="T34" fmla="*/ 0 w 705"/>
                  <a:gd name="T35" fmla="*/ 0 h 931"/>
                  <a:gd name="T36" fmla="*/ 0 w 705"/>
                  <a:gd name="T37" fmla="*/ 0 h 931"/>
                  <a:gd name="T38" fmla="*/ 0 w 705"/>
                  <a:gd name="T39" fmla="*/ 0 h 931"/>
                  <a:gd name="T40" fmla="*/ 0 w 705"/>
                  <a:gd name="T41" fmla="*/ 0 h 931"/>
                  <a:gd name="T42" fmla="*/ 0 w 705"/>
                  <a:gd name="T43" fmla="*/ 0 h 931"/>
                  <a:gd name="T44" fmla="*/ 0 w 705"/>
                  <a:gd name="T45" fmla="*/ 0 h 931"/>
                  <a:gd name="T46" fmla="*/ 0 w 705"/>
                  <a:gd name="T47" fmla="*/ 0 h 931"/>
                  <a:gd name="T48" fmla="*/ 0 w 705"/>
                  <a:gd name="T49" fmla="*/ 0 h 931"/>
                  <a:gd name="T50" fmla="*/ 0 w 705"/>
                  <a:gd name="T51" fmla="*/ 0 h 931"/>
                  <a:gd name="T52" fmla="*/ 0 w 705"/>
                  <a:gd name="T53" fmla="*/ 0 h 931"/>
                  <a:gd name="T54" fmla="*/ 0 w 705"/>
                  <a:gd name="T55" fmla="*/ 0 h 931"/>
                  <a:gd name="T56" fmla="*/ 0 w 705"/>
                  <a:gd name="T57" fmla="*/ 0 h 931"/>
                  <a:gd name="T58" fmla="*/ 0 w 705"/>
                  <a:gd name="T59" fmla="*/ 0 h 931"/>
                  <a:gd name="T60" fmla="*/ 0 w 705"/>
                  <a:gd name="T61" fmla="*/ 0 h 931"/>
                  <a:gd name="T62" fmla="*/ 0 w 705"/>
                  <a:gd name="T63" fmla="*/ 0 h 931"/>
                  <a:gd name="T64" fmla="*/ 0 w 705"/>
                  <a:gd name="T65" fmla="*/ 0 h 931"/>
                  <a:gd name="T66" fmla="*/ 0 w 705"/>
                  <a:gd name="T67" fmla="*/ 0 h 931"/>
                  <a:gd name="T68" fmla="*/ 0 w 705"/>
                  <a:gd name="T69" fmla="*/ 0 h 931"/>
                  <a:gd name="T70" fmla="*/ 0 w 705"/>
                  <a:gd name="T71" fmla="*/ 0 h 931"/>
                  <a:gd name="T72" fmla="*/ 0 w 705"/>
                  <a:gd name="T73" fmla="*/ 0 h 931"/>
                  <a:gd name="T74" fmla="*/ 0 w 705"/>
                  <a:gd name="T75" fmla="*/ 0 h 931"/>
                  <a:gd name="T76" fmla="*/ 0 w 705"/>
                  <a:gd name="T77" fmla="*/ 0 h 931"/>
                  <a:gd name="T78" fmla="*/ 0 w 705"/>
                  <a:gd name="T79" fmla="*/ 0 h 931"/>
                  <a:gd name="T80" fmla="*/ 0 w 705"/>
                  <a:gd name="T81" fmla="*/ 0 h 931"/>
                  <a:gd name="T82" fmla="*/ 0 w 705"/>
                  <a:gd name="T83" fmla="*/ 0 h 931"/>
                  <a:gd name="T84" fmla="*/ 0 w 705"/>
                  <a:gd name="T85" fmla="*/ 0 h 931"/>
                  <a:gd name="T86" fmla="*/ 0 w 705"/>
                  <a:gd name="T87" fmla="*/ 0 h 931"/>
                  <a:gd name="T88" fmla="*/ 0 w 705"/>
                  <a:gd name="T89" fmla="*/ 0 h 931"/>
                  <a:gd name="T90" fmla="*/ 0 w 705"/>
                  <a:gd name="T91" fmla="*/ 0 h 931"/>
                  <a:gd name="T92" fmla="*/ 0 w 705"/>
                  <a:gd name="T93" fmla="*/ 0 h 931"/>
                  <a:gd name="T94" fmla="*/ 0 w 705"/>
                  <a:gd name="T95" fmla="*/ 0 h 931"/>
                  <a:gd name="T96" fmla="*/ 0 w 705"/>
                  <a:gd name="T97" fmla="*/ 0 h 93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05" h="931">
                    <a:moveTo>
                      <a:pt x="431" y="56"/>
                    </a:moveTo>
                    <a:lnTo>
                      <a:pt x="417" y="60"/>
                    </a:lnTo>
                    <a:lnTo>
                      <a:pt x="400" y="71"/>
                    </a:lnTo>
                    <a:lnTo>
                      <a:pt x="385" y="81"/>
                    </a:lnTo>
                    <a:lnTo>
                      <a:pt x="374" y="88"/>
                    </a:lnTo>
                    <a:lnTo>
                      <a:pt x="390" y="61"/>
                    </a:lnTo>
                    <a:lnTo>
                      <a:pt x="405" y="37"/>
                    </a:lnTo>
                    <a:lnTo>
                      <a:pt x="419" y="17"/>
                    </a:lnTo>
                    <a:lnTo>
                      <a:pt x="427" y="7"/>
                    </a:lnTo>
                    <a:lnTo>
                      <a:pt x="436" y="2"/>
                    </a:lnTo>
                    <a:lnTo>
                      <a:pt x="447" y="0"/>
                    </a:lnTo>
                    <a:lnTo>
                      <a:pt x="454" y="6"/>
                    </a:lnTo>
                    <a:lnTo>
                      <a:pt x="465" y="25"/>
                    </a:lnTo>
                    <a:lnTo>
                      <a:pt x="475" y="42"/>
                    </a:lnTo>
                    <a:lnTo>
                      <a:pt x="487" y="64"/>
                    </a:lnTo>
                    <a:lnTo>
                      <a:pt x="500" y="87"/>
                    </a:lnTo>
                    <a:lnTo>
                      <a:pt x="509" y="106"/>
                    </a:lnTo>
                    <a:lnTo>
                      <a:pt x="518" y="129"/>
                    </a:lnTo>
                    <a:lnTo>
                      <a:pt x="528" y="148"/>
                    </a:lnTo>
                    <a:lnTo>
                      <a:pt x="535" y="172"/>
                    </a:lnTo>
                    <a:lnTo>
                      <a:pt x="550" y="187"/>
                    </a:lnTo>
                    <a:lnTo>
                      <a:pt x="567" y="207"/>
                    </a:lnTo>
                    <a:lnTo>
                      <a:pt x="579" y="225"/>
                    </a:lnTo>
                    <a:lnTo>
                      <a:pt x="583" y="244"/>
                    </a:lnTo>
                    <a:lnTo>
                      <a:pt x="581" y="266"/>
                    </a:lnTo>
                    <a:lnTo>
                      <a:pt x="576" y="294"/>
                    </a:lnTo>
                    <a:lnTo>
                      <a:pt x="571" y="320"/>
                    </a:lnTo>
                    <a:lnTo>
                      <a:pt x="565" y="348"/>
                    </a:lnTo>
                    <a:lnTo>
                      <a:pt x="576" y="364"/>
                    </a:lnTo>
                    <a:lnTo>
                      <a:pt x="587" y="381"/>
                    </a:lnTo>
                    <a:lnTo>
                      <a:pt x="597" y="399"/>
                    </a:lnTo>
                    <a:lnTo>
                      <a:pt x="607" y="421"/>
                    </a:lnTo>
                    <a:lnTo>
                      <a:pt x="625" y="455"/>
                    </a:lnTo>
                    <a:lnTo>
                      <a:pt x="640" y="484"/>
                    </a:lnTo>
                    <a:lnTo>
                      <a:pt x="656" y="513"/>
                    </a:lnTo>
                    <a:lnTo>
                      <a:pt x="669" y="540"/>
                    </a:lnTo>
                    <a:lnTo>
                      <a:pt x="675" y="560"/>
                    </a:lnTo>
                    <a:lnTo>
                      <a:pt x="682" y="588"/>
                    </a:lnTo>
                    <a:lnTo>
                      <a:pt x="687" y="620"/>
                    </a:lnTo>
                    <a:lnTo>
                      <a:pt x="693" y="644"/>
                    </a:lnTo>
                    <a:lnTo>
                      <a:pt x="698" y="676"/>
                    </a:lnTo>
                    <a:lnTo>
                      <a:pt x="700" y="707"/>
                    </a:lnTo>
                    <a:lnTo>
                      <a:pt x="699" y="730"/>
                    </a:lnTo>
                    <a:lnTo>
                      <a:pt x="699" y="755"/>
                    </a:lnTo>
                    <a:lnTo>
                      <a:pt x="700" y="806"/>
                    </a:lnTo>
                    <a:lnTo>
                      <a:pt x="705" y="866"/>
                    </a:lnTo>
                    <a:lnTo>
                      <a:pt x="703" y="894"/>
                    </a:lnTo>
                    <a:lnTo>
                      <a:pt x="700" y="911"/>
                    </a:lnTo>
                    <a:lnTo>
                      <a:pt x="689" y="922"/>
                    </a:lnTo>
                    <a:lnTo>
                      <a:pt x="670" y="930"/>
                    </a:lnTo>
                    <a:lnTo>
                      <a:pt x="651" y="931"/>
                    </a:lnTo>
                    <a:lnTo>
                      <a:pt x="636" y="924"/>
                    </a:lnTo>
                    <a:lnTo>
                      <a:pt x="624" y="914"/>
                    </a:lnTo>
                    <a:lnTo>
                      <a:pt x="593" y="896"/>
                    </a:lnTo>
                    <a:lnTo>
                      <a:pt x="564" y="881"/>
                    </a:lnTo>
                    <a:lnTo>
                      <a:pt x="536" y="868"/>
                    </a:lnTo>
                    <a:lnTo>
                      <a:pt x="515" y="848"/>
                    </a:lnTo>
                    <a:lnTo>
                      <a:pt x="476" y="814"/>
                    </a:lnTo>
                    <a:lnTo>
                      <a:pt x="439" y="777"/>
                    </a:lnTo>
                    <a:lnTo>
                      <a:pt x="404" y="745"/>
                    </a:lnTo>
                    <a:lnTo>
                      <a:pt x="369" y="707"/>
                    </a:lnTo>
                    <a:lnTo>
                      <a:pt x="328" y="658"/>
                    </a:lnTo>
                    <a:lnTo>
                      <a:pt x="298" y="620"/>
                    </a:lnTo>
                    <a:lnTo>
                      <a:pt x="264" y="588"/>
                    </a:lnTo>
                    <a:lnTo>
                      <a:pt x="222" y="545"/>
                    </a:lnTo>
                    <a:lnTo>
                      <a:pt x="179" y="502"/>
                    </a:lnTo>
                    <a:lnTo>
                      <a:pt x="122" y="447"/>
                    </a:lnTo>
                    <a:lnTo>
                      <a:pt x="68" y="401"/>
                    </a:lnTo>
                    <a:lnTo>
                      <a:pt x="43" y="373"/>
                    </a:lnTo>
                    <a:lnTo>
                      <a:pt x="23" y="351"/>
                    </a:lnTo>
                    <a:lnTo>
                      <a:pt x="11" y="330"/>
                    </a:lnTo>
                    <a:lnTo>
                      <a:pt x="2" y="306"/>
                    </a:lnTo>
                    <a:lnTo>
                      <a:pt x="0" y="293"/>
                    </a:lnTo>
                    <a:lnTo>
                      <a:pt x="6" y="284"/>
                    </a:lnTo>
                    <a:lnTo>
                      <a:pt x="19" y="274"/>
                    </a:lnTo>
                    <a:lnTo>
                      <a:pt x="38" y="260"/>
                    </a:lnTo>
                    <a:lnTo>
                      <a:pt x="61" y="245"/>
                    </a:lnTo>
                    <a:lnTo>
                      <a:pt x="81" y="231"/>
                    </a:lnTo>
                    <a:lnTo>
                      <a:pt x="99" y="222"/>
                    </a:lnTo>
                    <a:lnTo>
                      <a:pt x="87" y="249"/>
                    </a:lnTo>
                    <a:lnTo>
                      <a:pt x="76" y="271"/>
                    </a:lnTo>
                    <a:lnTo>
                      <a:pt x="64" y="294"/>
                    </a:lnTo>
                    <a:lnTo>
                      <a:pt x="58" y="310"/>
                    </a:lnTo>
                    <a:lnTo>
                      <a:pt x="59" y="323"/>
                    </a:lnTo>
                    <a:lnTo>
                      <a:pt x="66" y="341"/>
                    </a:lnTo>
                    <a:lnTo>
                      <a:pt x="78" y="364"/>
                    </a:lnTo>
                    <a:lnTo>
                      <a:pt x="96" y="384"/>
                    </a:lnTo>
                    <a:lnTo>
                      <a:pt x="116" y="409"/>
                    </a:lnTo>
                    <a:lnTo>
                      <a:pt x="146" y="432"/>
                    </a:lnTo>
                    <a:lnTo>
                      <a:pt x="176" y="457"/>
                    </a:lnTo>
                    <a:lnTo>
                      <a:pt x="201" y="478"/>
                    </a:lnTo>
                    <a:lnTo>
                      <a:pt x="227" y="498"/>
                    </a:lnTo>
                    <a:lnTo>
                      <a:pt x="253" y="520"/>
                    </a:lnTo>
                    <a:lnTo>
                      <a:pt x="279" y="541"/>
                    </a:lnTo>
                    <a:lnTo>
                      <a:pt x="300" y="567"/>
                    </a:lnTo>
                    <a:lnTo>
                      <a:pt x="324" y="587"/>
                    </a:lnTo>
                    <a:lnTo>
                      <a:pt x="340" y="606"/>
                    </a:lnTo>
                    <a:lnTo>
                      <a:pt x="361" y="633"/>
                    </a:lnTo>
                    <a:lnTo>
                      <a:pt x="378" y="659"/>
                    </a:lnTo>
                    <a:lnTo>
                      <a:pt x="398" y="688"/>
                    </a:lnTo>
                    <a:lnTo>
                      <a:pt x="419" y="712"/>
                    </a:lnTo>
                    <a:lnTo>
                      <a:pt x="444" y="732"/>
                    </a:lnTo>
                    <a:lnTo>
                      <a:pt x="478" y="760"/>
                    </a:lnTo>
                    <a:lnTo>
                      <a:pt x="502" y="779"/>
                    </a:lnTo>
                    <a:lnTo>
                      <a:pt x="523" y="798"/>
                    </a:lnTo>
                    <a:lnTo>
                      <a:pt x="537" y="815"/>
                    </a:lnTo>
                    <a:lnTo>
                      <a:pt x="557" y="821"/>
                    </a:lnTo>
                    <a:lnTo>
                      <a:pt x="576" y="831"/>
                    </a:lnTo>
                    <a:lnTo>
                      <a:pt x="596" y="838"/>
                    </a:lnTo>
                    <a:lnTo>
                      <a:pt x="614" y="843"/>
                    </a:lnTo>
                    <a:lnTo>
                      <a:pt x="627" y="842"/>
                    </a:lnTo>
                    <a:lnTo>
                      <a:pt x="638" y="838"/>
                    </a:lnTo>
                    <a:lnTo>
                      <a:pt x="647" y="831"/>
                    </a:lnTo>
                    <a:lnTo>
                      <a:pt x="654" y="818"/>
                    </a:lnTo>
                    <a:lnTo>
                      <a:pt x="657" y="804"/>
                    </a:lnTo>
                    <a:lnTo>
                      <a:pt x="654" y="775"/>
                    </a:lnTo>
                    <a:lnTo>
                      <a:pt x="652" y="739"/>
                    </a:lnTo>
                    <a:lnTo>
                      <a:pt x="647" y="706"/>
                    </a:lnTo>
                    <a:lnTo>
                      <a:pt x="644" y="672"/>
                    </a:lnTo>
                    <a:lnTo>
                      <a:pt x="641" y="648"/>
                    </a:lnTo>
                    <a:lnTo>
                      <a:pt x="634" y="624"/>
                    </a:lnTo>
                    <a:lnTo>
                      <a:pt x="628" y="594"/>
                    </a:lnTo>
                    <a:lnTo>
                      <a:pt x="618" y="566"/>
                    </a:lnTo>
                    <a:lnTo>
                      <a:pt x="615" y="547"/>
                    </a:lnTo>
                    <a:lnTo>
                      <a:pt x="609" y="526"/>
                    </a:lnTo>
                    <a:lnTo>
                      <a:pt x="596" y="505"/>
                    </a:lnTo>
                    <a:lnTo>
                      <a:pt x="586" y="482"/>
                    </a:lnTo>
                    <a:lnTo>
                      <a:pt x="573" y="462"/>
                    </a:lnTo>
                    <a:lnTo>
                      <a:pt x="560" y="438"/>
                    </a:lnTo>
                    <a:lnTo>
                      <a:pt x="548" y="414"/>
                    </a:lnTo>
                    <a:lnTo>
                      <a:pt x="534" y="389"/>
                    </a:lnTo>
                    <a:lnTo>
                      <a:pt x="519" y="364"/>
                    </a:lnTo>
                    <a:lnTo>
                      <a:pt x="512" y="351"/>
                    </a:lnTo>
                    <a:lnTo>
                      <a:pt x="509" y="341"/>
                    </a:lnTo>
                    <a:lnTo>
                      <a:pt x="514" y="328"/>
                    </a:lnTo>
                    <a:lnTo>
                      <a:pt x="519" y="306"/>
                    </a:lnTo>
                    <a:lnTo>
                      <a:pt x="526" y="280"/>
                    </a:lnTo>
                    <a:lnTo>
                      <a:pt x="529" y="266"/>
                    </a:lnTo>
                    <a:lnTo>
                      <a:pt x="534" y="254"/>
                    </a:lnTo>
                    <a:lnTo>
                      <a:pt x="524" y="232"/>
                    </a:lnTo>
                    <a:lnTo>
                      <a:pt x="514" y="205"/>
                    </a:lnTo>
                    <a:lnTo>
                      <a:pt x="502" y="173"/>
                    </a:lnTo>
                    <a:lnTo>
                      <a:pt x="489" y="142"/>
                    </a:lnTo>
                    <a:lnTo>
                      <a:pt x="474" y="107"/>
                    </a:lnTo>
                    <a:lnTo>
                      <a:pt x="462" y="82"/>
                    </a:lnTo>
                    <a:lnTo>
                      <a:pt x="451" y="60"/>
                    </a:lnTo>
                    <a:lnTo>
                      <a:pt x="441" y="55"/>
                    </a:lnTo>
                    <a:lnTo>
                      <a:pt x="431" y="5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endParaRPr lang="fr-FR" sz="1350">
                  <a:solidFill>
                    <a:prstClr val="black"/>
                  </a:solidFill>
                  <a:latin typeface="Calibri" panose="020F0502020204030204"/>
                </a:endParaRPr>
              </a:p>
            </p:txBody>
          </p:sp>
          <p:sp>
            <p:nvSpPr>
              <p:cNvPr id="14369" name="Freeform 46">
                <a:extLst>
                  <a:ext uri="{FF2B5EF4-FFF2-40B4-BE49-F238E27FC236}">
                    <a16:creationId xmlns:a16="http://schemas.microsoft.com/office/drawing/2014/main" id="{E8B445F9-136A-4FCD-BCA7-E414977D8AD3}"/>
                  </a:ext>
                </a:extLst>
              </p:cNvPr>
              <p:cNvSpPr>
                <a:spLocks/>
              </p:cNvSpPr>
              <p:nvPr/>
            </p:nvSpPr>
            <p:spPr bwMode="auto">
              <a:xfrm>
                <a:off x="3837" y="1299"/>
                <a:ext cx="138" cy="119"/>
              </a:xfrm>
              <a:custGeom>
                <a:avLst/>
                <a:gdLst>
                  <a:gd name="T0" fmla="*/ 0 w 689"/>
                  <a:gd name="T1" fmla="*/ 0 h 596"/>
                  <a:gd name="T2" fmla="*/ 0 w 689"/>
                  <a:gd name="T3" fmla="*/ 0 h 596"/>
                  <a:gd name="T4" fmla="*/ 0 w 689"/>
                  <a:gd name="T5" fmla="*/ 0 h 596"/>
                  <a:gd name="T6" fmla="*/ 0 w 689"/>
                  <a:gd name="T7" fmla="*/ 0 h 596"/>
                  <a:gd name="T8" fmla="*/ 0 w 689"/>
                  <a:gd name="T9" fmla="*/ 0 h 596"/>
                  <a:gd name="T10" fmla="*/ 0 w 689"/>
                  <a:gd name="T11" fmla="*/ 0 h 596"/>
                  <a:gd name="T12" fmla="*/ 0 w 689"/>
                  <a:gd name="T13" fmla="*/ 0 h 596"/>
                  <a:gd name="T14" fmla="*/ 0 w 689"/>
                  <a:gd name="T15" fmla="*/ 0 h 596"/>
                  <a:gd name="T16" fmla="*/ 0 w 689"/>
                  <a:gd name="T17" fmla="*/ 0 h 596"/>
                  <a:gd name="T18" fmla="*/ 0 w 689"/>
                  <a:gd name="T19" fmla="*/ 0 h 596"/>
                  <a:gd name="T20" fmla="*/ 0 w 689"/>
                  <a:gd name="T21" fmla="*/ 0 h 596"/>
                  <a:gd name="T22" fmla="*/ 0 w 689"/>
                  <a:gd name="T23" fmla="*/ 0 h 596"/>
                  <a:gd name="T24" fmla="*/ 0 w 689"/>
                  <a:gd name="T25" fmla="*/ 0 h 596"/>
                  <a:gd name="T26" fmla="*/ 0 w 689"/>
                  <a:gd name="T27" fmla="*/ 0 h 596"/>
                  <a:gd name="T28" fmla="*/ 0 w 689"/>
                  <a:gd name="T29" fmla="*/ 0 h 596"/>
                  <a:gd name="T30" fmla="*/ 0 w 689"/>
                  <a:gd name="T31" fmla="*/ 0 h 596"/>
                  <a:gd name="T32" fmla="*/ 0 w 689"/>
                  <a:gd name="T33" fmla="*/ 0 h 596"/>
                  <a:gd name="T34" fmla="*/ 0 w 689"/>
                  <a:gd name="T35" fmla="*/ 0 h 596"/>
                  <a:gd name="T36" fmla="*/ 0 w 689"/>
                  <a:gd name="T37" fmla="*/ 0 h 596"/>
                  <a:gd name="T38" fmla="*/ 0 w 689"/>
                  <a:gd name="T39" fmla="*/ 0 h 596"/>
                  <a:gd name="T40" fmla="*/ 0 w 689"/>
                  <a:gd name="T41" fmla="*/ 0 h 596"/>
                  <a:gd name="T42" fmla="*/ 0 w 689"/>
                  <a:gd name="T43" fmla="*/ 0 h 596"/>
                  <a:gd name="T44" fmla="*/ 0 w 689"/>
                  <a:gd name="T45" fmla="*/ 0 h 596"/>
                  <a:gd name="T46" fmla="*/ 0 w 689"/>
                  <a:gd name="T47" fmla="*/ 0 h 596"/>
                  <a:gd name="T48" fmla="*/ 0 w 689"/>
                  <a:gd name="T49" fmla="*/ 0 h 596"/>
                  <a:gd name="T50" fmla="*/ 0 w 689"/>
                  <a:gd name="T51" fmla="*/ 0 h 596"/>
                  <a:gd name="T52" fmla="*/ 0 w 689"/>
                  <a:gd name="T53" fmla="*/ 0 h 596"/>
                  <a:gd name="T54" fmla="*/ 0 w 689"/>
                  <a:gd name="T55" fmla="*/ 0 h 596"/>
                  <a:gd name="T56" fmla="*/ 0 w 689"/>
                  <a:gd name="T57" fmla="*/ 0 h 596"/>
                  <a:gd name="T58" fmla="*/ 0 w 689"/>
                  <a:gd name="T59" fmla="*/ 0 h 596"/>
                  <a:gd name="T60" fmla="*/ 0 w 689"/>
                  <a:gd name="T61" fmla="*/ 0 h 596"/>
                  <a:gd name="T62" fmla="*/ 0 w 689"/>
                  <a:gd name="T63" fmla="*/ 0 h 596"/>
                  <a:gd name="T64" fmla="*/ 0 w 689"/>
                  <a:gd name="T65" fmla="*/ 0 h 596"/>
                  <a:gd name="T66" fmla="*/ 0 w 689"/>
                  <a:gd name="T67" fmla="*/ 0 h 596"/>
                  <a:gd name="T68" fmla="*/ 0 w 689"/>
                  <a:gd name="T69" fmla="*/ 0 h 596"/>
                  <a:gd name="T70" fmla="*/ 0 w 689"/>
                  <a:gd name="T71" fmla="*/ 0 h 596"/>
                  <a:gd name="T72" fmla="*/ 0 w 689"/>
                  <a:gd name="T73" fmla="*/ 0 h 596"/>
                  <a:gd name="T74" fmla="*/ 0 w 689"/>
                  <a:gd name="T75" fmla="*/ 0 h 596"/>
                  <a:gd name="T76" fmla="*/ 0 w 689"/>
                  <a:gd name="T77" fmla="*/ 0 h 596"/>
                  <a:gd name="T78" fmla="*/ 0 w 689"/>
                  <a:gd name="T79" fmla="*/ 0 h 596"/>
                  <a:gd name="T80" fmla="*/ 0 w 689"/>
                  <a:gd name="T81" fmla="*/ 0 h 596"/>
                  <a:gd name="T82" fmla="*/ 0 w 689"/>
                  <a:gd name="T83" fmla="*/ 0 h 596"/>
                  <a:gd name="T84" fmla="*/ 0 w 689"/>
                  <a:gd name="T85" fmla="*/ 0 h 596"/>
                  <a:gd name="T86" fmla="*/ 0 w 689"/>
                  <a:gd name="T87" fmla="*/ 0 h 596"/>
                  <a:gd name="T88" fmla="*/ 0 w 689"/>
                  <a:gd name="T89" fmla="*/ 0 h 596"/>
                  <a:gd name="T90" fmla="*/ 0 w 689"/>
                  <a:gd name="T91" fmla="*/ 0 h 596"/>
                  <a:gd name="T92" fmla="*/ 0 w 689"/>
                  <a:gd name="T93" fmla="*/ 0 h 596"/>
                  <a:gd name="T94" fmla="*/ 0 w 689"/>
                  <a:gd name="T95" fmla="*/ 0 h 596"/>
                  <a:gd name="T96" fmla="*/ 0 w 689"/>
                  <a:gd name="T97" fmla="*/ 0 h 596"/>
                  <a:gd name="T98" fmla="*/ 0 w 689"/>
                  <a:gd name="T99" fmla="*/ 0 h 596"/>
                  <a:gd name="T100" fmla="*/ 0 w 689"/>
                  <a:gd name="T101" fmla="*/ 0 h 596"/>
                  <a:gd name="T102" fmla="*/ 0 w 689"/>
                  <a:gd name="T103" fmla="*/ 0 h 596"/>
                  <a:gd name="T104" fmla="*/ 0 w 689"/>
                  <a:gd name="T105" fmla="*/ 0 h 596"/>
                  <a:gd name="T106" fmla="*/ 0 w 689"/>
                  <a:gd name="T107" fmla="*/ 0 h 596"/>
                  <a:gd name="T108" fmla="*/ 0 w 689"/>
                  <a:gd name="T109" fmla="*/ 0 h 59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89" h="596">
                    <a:moveTo>
                      <a:pt x="2" y="282"/>
                    </a:moveTo>
                    <a:lnTo>
                      <a:pt x="10" y="260"/>
                    </a:lnTo>
                    <a:lnTo>
                      <a:pt x="21" y="238"/>
                    </a:lnTo>
                    <a:lnTo>
                      <a:pt x="33" y="216"/>
                    </a:lnTo>
                    <a:lnTo>
                      <a:pt x="47" y="199"/>
                    </a:lnTo>
                    <a:lnTo>
                      <a:pt x="61" y="187"/>
                    </a:lnTo>
                    <a:lnTo>
                      <a:pt x="78" y="167"/>
                    </a:lnTo>
                    <a:lnTo>
                      <a:pt x="100" y="145"/>
                    </a:lnTo>
                    <a:lnTo>
                      <a:pt x="116" y="122"/>
                    </a:lnTo>
                    <a:lnTo>
                      <a:pt x="132" y="101"/>
                    </a:lnTo>
                    <a:lnTo>
                      <a:pt x="151" y="84"/>
                    </a:lnTo>
                    <a:lnTo>
                      <a:pt x="172" y="66"/>
                    </a:lnTo>
                    <a:lnTo>
                      <a:pt x="193" y="50"/>
                    </a:lnTo>
                    <a:lnTo>
                      <a:pt x="215" y="36"/>
                    </a:lnTo>
                    <a:lnTo>
                      <a:pt x="242" y="23"/>
                    </a:lnTo>
                    <a:lnTo>
                      <a:pt x="272" y="12"/>
                    </a:lnTo>
                    <a:lnTo>
                      <a:pt x="304" y="5"/>
                    </a:lnTo>
                    <a:lnTo>
                      <a:pt x="341" y="1"/>
                    </a:lnTo>
                    <a:lnTo>
                      <a:pt x="377" y="0"/>
                    </a:lnTo>
                    <a:lnTo>
                      <a:pt x="406" y="2"/>
                    </a:lnTo>
                    <a:lnTo>
                      <a:pt x="435" y="7"/>
                    </a:lnTo>
                    <a:lnTo>
                      <a:pt x="462" y="12"/>
                    </a:lnTo>
                    <a:lnTo>
                      <a:pt x="497" y="21"/>
                    </a:lnTo>
                    <a:lnTo>
                      <a:pt x="525" y="34"/>
                    </a:lnTo>
                    <a:lnTo>
                      <a:pt x="548" y="45"/>
                    </a:lnTo>
                    <a:lnTo>
                      <a:pt x="574" y="59"/>
                    </a:lnTo>
                    <a:lnTo>
                      <a:pt x="595" y="78"/>
                    </a:lnTo>
                    <a:lnTo>
                      <a:pt x="614" y="98"/>
                    </a:lnTo>
                    <a:lnTo>
                      <a:pt x="630" y="118"/>
                    </a:lnTo>
                    <a:lnTo>
                      <a:pt x="648" y="142"/>
                    </a:lnTo>
                    <a:lnTo>
                      <a:pt x="664" y="165"/>
                    </a:lnTo>
                    <a:lnTo>
                      <a:pt x="674" y="188"/>
                    </a:lnTo>
                    <a:lnTo>
                      <a:pt x="680" y="216"/>
                    </a:lnTo>
                    <a:lnTo>
                      <a:pt x="685" y="241"/>
                    </a:lnTo>
                    <a:lnTo>
                      <a:pt x="689" y="262"/>
                    </a:lnTo>
                    <a:lnTo>
                      <a:pt x="668" y="219"/>
                    </a:lnTo>
                    <a:lnTo>
                      <a:pt x="656" y="197"/>
                    </a:lnTo>
                    <a:lnTo>
                      <a:pt x="643" y="170"/>
                    </a:lnTo>
                    <a:lnTo>
                      <a:pt x="631" y="150"/>
                    </a:lnTo>
                    <a:lnTo>
                      <a:pt x="617" y="132"/>
                    </a:lnTo>
                    <a:lnTo>
                      <a:pt x="601" y="111"/>
                    </a:lnTo>
                    <a:lnTo>
                      <a:pt x="582" y="94"/>
                    </a:lnTo>
                    <a:lnTo>
                      <a:pt x="566" y="79"/>
                    </a:lnTo>
                    <a:lnTo>
                      <a:pt x="550" y="69"/>
                    </a:lnTo>
                    <a:lnTo>
                      <a:pt x="530" y="63"/>
                    </a:lnTo>
                    <a:lnTo>
                      <a:pt x="512" y="54"/>
                    </a:lnTo>
                    <a:lnTo>
                      <a:pt x="489" y="45"/>
                    </a:lnTo>
                    <a:lnTo>
                      <a:pt x="469" y="40"/>
                    </a:lnTo>
                    <a:lnTo>
                      <a:pt x="445" y="34"/>
                    </a:lnTo>
                    <a:lnTo>
                      <a:pt x="418" y="28"/>
                    </a:lnTo>
                    <a:lnTo>
                      <a:pt x="391" y="26"/>
                    </a:lnTo>
                    <a:lnTo>
                      <a:pt x="367" y="24"/>
                    </a:lnTo>
                    <a:lnTo>
                      <a:pt x="349" y="26"/>
                    </a:lnTo>
                    <a:lnTo>
                      <a:pt x="321" y="30"/>
                    </a:lnTo>
                    <a:lnTo>
                      <a:pt x="295" y="37"/>
                    </a:lnTo>
                    <a:lnTo>
                      <a:pt x="274" y="42"/>
                    </a:lnTo>
                    <a:lnTo>
                      <a:pt x="253" y="52"/>
                    </a:lnTo>
                    <a:lnTo>
                      <a:pt x="226" y="65"/>
                    </a:lnTo>
                    <a:lnTo>
                      <a:pt x="210" y="72"/>
                    </a:lnTo>
                    <a:lnTo>
                      <a:pt x="193" y="86"/>
                    </a:lnTo>
                    <a:lnTo>
                      <a:pt x="170" y="105"/>
                    </a:lnTo>
                    <a:lnTo>
                      <a:pt x="147" y="126"/>
                    </a:lnTo>
                    <a:lnTo>
                      <a:pt x="125" y="149"/>
                    </a:lnTo>
                    <a:lnTo>
                      <a:pt x="105" y="173"/>
                    </a:lnTo>
                    <a:lnTo>
                      <a:pt x="86" y="198"/>
                    </a:lnTo>
                    <a:lnTo>
                      <a:pt x="68" y="222"/>
                    </a:lnTo>
                    <a:lnTo>
                      <a:pt x="59" y="237"/>
                    </a:lnTo>
                    <a:lnTo>
                      <a:pt x="54" y="257"/>
                    </a:lnTo>
                    <a:lnTo>
                      <a:pt x="45" y="275"/>
                    </a:lnTo>
                    <a:lnTo>
                      <a:pt x="39" y="288"/>
                    </a:lnTo>
                    <a:lnTo>
                      <a:pt x="42" y="314"/>
                    </a:lnTo>
                    <a:lnTo>
                      <a:pt x="43" y="337"/>
                    </a:lnTo>
                    <a:lnTo>
                      <a:pt x="49" y="353"/>
                    </a:lnTo>
                    <a:lnTo>
                      <a:pt x="58" y="374"/>
                    </a:lnTo>
                    <a:lnTo>
                      <a:pt x="67" y="394"/>
                    </a:lnTo>
                    <a:lnTo>
                      <a:pt x="76" y="413"/>
                    </a:lnTo>
                    <a:lnTo>
                      <a:pt x="96" y="436"/>
                    </a:lnTo>
                    <a:lnTo>
                      <a:pt x="118" y="461"/>
                    </a:lnTo>
                    <a:lnTo>
                      <a:pt x="140" y="487"/>
                    </a:lnTo>
                    <a:lnTo>
                      <a:pt x="157" y="509"/>
                    </a:lnTo>
                    <a:lnTo>
                      <a:pt x="172" y="528"/>
                    </a:lnTo>
                    <a:lnTo>
                      <a:pt x="185" y="543"/>
                    </a:lnTo>
                    <a:lnTo>
                      <a:pt x="194" y="556"/>
                    </a:lnTo>
                    <a:lnTo>
                      <a:pt x="205" y="560"/>
                    </a:lnTo>
                    <a:lnTo>
                      <a:pt x="220" y="563"/>
                    </a:lnTo>
                    <a:lnTo>
                      <a:pt x="237" y="568"/>
                    </a:lnTo>
                    <a:lnTo>
                      <a:pt x="255" y="573"/>
                    </a:lnTo>
                    <a:lnTo>
                      <a:pt x="269" y="581"/>
                    </a:lnTo>
                    <a:lnTo>
                      <a:pt x="282" y="589"/>
                    </a:lnTo>
                    <a:lnTo>
                      <a:pt x="267" y="593"/>
                    </a:lnTo>
                    <a:lnTo>
                      <a:pt x="243" y="595"/>
                    </a:lnTo>
                    <a:lnTo>
                      <a:pt x="221" y="596"/>
                    </a:lnTo>
                    <a:lnTo>
                      <a:pt x="207" y="591"/>
                    </a:lnTo>
                    <a:lnTo>
                      <a:pt x="191" y="584"/>
                    </a:lnTo>
                    <a:lnTo>
                      <a:pt x="171" y="575"/>
                    </a:lnTo>
                    <a:lnTo>
                      <a:pt x="160" y="566"/>
                    </a:lnTo>
                    <a:lnTo>
                      <a:pt x="148" y="548"/>
                    </a:lnTo>
                    <a:lnTo>
                      <a:pt x="136" y="529"/>
                    </a:lnTo>
                    <a:lnTo>
                      <a:pt x="125" y="513"/>
                    </a:lnTo>
                    <a:lnTo>
                      <a:pt x="103" y="490"/>
                    </a:lnTo>
                    <a:lnTo>
                      <a:pt x="87" y="471"/>
                    </a:lnTo>
                    <a:lnTo>
                      <a:pt x="64" y="448"/>
                    </a:lnTo>
                    <a:lnTo>
                      <a:pt x="46" y="431"/>
                    </a:lnTo>
                    <a:lnTo>
                      <a:pt x="34" y="418"/>
                    </a:lnTo>
                    <a:lnTo>
                      <a:pt x="28" y="403"/>
                    </a:lnTo>
                    <a:lnTo>
                      <a:pt x="19" y="380"/>
                    </a:lnTo>
                    <a:lnTo>
                      <a:pt x="9" y="356"/>
                    </a:lnTo>
                    <a:lnTo>
                      <a:pt x="4" y="330"/>
                    </a:lnTo>
                    <a:lnTo>
                      <a:pt x="0" y="302"/>
                    </a:lnTo>
                    <a:lnTo>
                      <a:pt x="2" y="28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endParaRPr lang="fr-FR" sz="1350">
                  <a:solidFill>
                    <a:prstClr val="black"/>
                  </a:solidFill>
                  <a:latin typeface="Calibri" panose="020F0502020204030204"/>
                </a:endParaRPr>
              </a:p>
            </p:txBody>
          </p:sp>
        </p:grpSp>
        <p:grpSp>
          <p:nvGrpSpPr>
            <p:cNvPr id="14363" name="Group 47">
              <a:extLst>
                <a:ext uri="{FF2B5EF4-FFF2-40B4-BE49-F238E27FC236}">
                  <a16:creationId xmlns:a16="http://schemas.microsoft.com/office/drawing/2014/main" id="{BAEA150A-C56E-44C5-86F4-078BCD116CC0}"/>
                </a:ext>
              </a:extLst>
            </p:cNvPr>
            <p:cNvGrpSpPr>
              <a:grpSpLocks/>
            </p:cNvGrpSpPr>
            <p:nvPr/>
          </p:nvGrpSpPr>
          <p:grpSpPr bwMode="auto">
            <a:xfrm>
              <a:off x="2122" y="1359"/>
              <a:ext cx="1489" cy="1207"/>
              <a:chOff x="3727" y="1358"/>
              <a:chExt cx="258" cy="226"/>
            </a:xfrm>
          </p:grpSpPr>
          <p:sp>
            <p:nvSpPr>
              <p:cNvPr id="14364" name="Freeform 48">
                <a:extLst>
                  <a:ext uri="{FF2B5EF4-FFF2-40B4-BE49-F238E27FC236}">
                    <a16:creationId xmlns:a16="http://schemas.microsoft.com/office/drawing/2014/main" id="{67CEEFE2-3901-4EC2-A4E9-2E472BC028E3}"/>
                  </a:ext>
                </a:extLst>
              </p:cNvPr>
              <p:cNvSpPr>
                <a:spLocks/>
              </p:cNvSpPr>
              <p:nvPr/>
            </p:nvSpPr>
            <p:spPr bwMode="auto">
              <a:xfrm>
                <a:off x="3727" y="1358"/>
                <a:ext cx="258" cy="226"/>
              </a:xfrm>
              <a:custGeom>
                <a:avLst/>
                <a:gdLst>
                  <a:gd name="T0" fmla="*/ 0 w 1290"/>
                  <a:gd name="T1" fmla="*/ 0 h 1130"/>
                  <a:gd name="T2" fmla="*/ 0 w 1290"/>
                  <a:gd name="T3" fmla="*/ 0 h 1130"/>
                  <a:gd name="T4" fmla="*/ 0 w 1290"/>
                  <a:gd name="T5" fmla="*/ 0 h 1130"/>
                  <a:gd name="T6" fmla="*/ 0 w 1290"/>
                  <a:gd name="T7" fmla="*/ 0 h 1130"/>
                  <a:gd name="T8" fmla="*/ 0 w 1290"/>
                  <a:gd name="T9" fmla="*/ 0 h 1130"/>
                  <a:gd name="T10" fmla="*/ 0 w 1290"/>
                  <a:gd name="T11" fmla="*/ 0 h 1130"/>
                  <a:gd name="T12" fmla="*/ 0 w 1290"/>
                  <a:gd name="T13" fmla="*/ 0 h 1130"/>
                  <a:gd name="T14" fmla="*/ 0 w 1290"/>
                  <a:gd name="T15" fmla="*/ 0 h 1130"/>
                  <a:gd name="T16" fmla="*/ 0 w 1290"/>
                  <a:gd name="T17" fmla="*/ 0 h 1130"/>
                  <a:gd name="T18" fmla="*/ 0 w 1290"/>
                  <a:gd name="T19" fmla="*/ 0 h 1130"/>
                  <a:gd name="T20" fmla="*/ 0 w 1290"/>
                  <a:gd name="T21" fmla="*/ 0 h 1130"/>
                  <a:gd name="T22" fmla="*/ 0 w 1290"/>
                  <a:gd name="T23" fmla="*/ 0 h 1130"/>
                  <a:gd name="T24" fmla="*/ 0 w 1290"/>
                  <a:gd name="T25" fmla="*/ 0 h 1130"/>
                  <a:gd name="T26" fmla="*/ 0 w 1290"/>
                  <a:gd name="T27" fmla="*/ 0 h 1130"/>
                  <a:gd name="T28" fmla="*/ 0 w 1290"/>
                  <a:gd name="T29" fmla="*/ 0 h 1130"/>
                  <a:gd name="T30" fmla="*/ 0 w 1290"/>
                  <a:gd name="T31" fmla="*/ 0 h 1130"/>
                  <a:gd name="T32" fmla="*/ 0 w 1290"/>
                  <a:gd name="T33" fmla="*/ 0 h 1130"/>
                  <a:gd name="T34" fmla="*/ 0 w 1290"/>
                  <a:gd name="T35" fmla="*/ 0 h 1130"/>
                  <a:gd name="T36" fmla="*/ 0 w 1290"/>
                  <a:gd name="T37" fmla="*/ 0 h 1130"/>
                  <a:gd name="T38" fmla="*/ 0 w 1290"/>
                  <a:gd name="T39" fmla="*/ 0 h 1130"/>
                  <a:gd name="T40" fmla="*/ 0 w 1290"/>
                  <a:gd name="T41" fmla="*/ 0 h 1130"/>
                  <a:gd name="T42" fmla="*/ 0 w 1290"/>
                  <a:gd name="T43" fmla="*/ 0 h 1130"/>
                  <a:gd name="T44" fmla="*/ 0 w 1290"/>
                  <a:gd name="T45" fmla="*/ 0 h 1130"/>
                  <a:gd name="T46" fmla="*/ 0 w 1290"/>
                  <a:gd name="T47" fmla="*/ 0 h 1130"/>
                  <a:gd name="T48" fmla="*/ 0 w 1290"/>
                  <a:gd name="T49" fmla="*/ 0 h 1130"/>
                  <a:gd name="T50" fmla="*/ 0 w 1290"/>
                  <a:gd name="T51" fmla="*/ 0 h 1130"/>
                  <a:gd name="T52" fmla="*/ 0 w 1290"/>
                  <a:gd name="T53" fmla="*/ 0 h 1130"/>
                  <a:gd name="T54" fmla="*/ 0 w 1290"/>
                  <a:gd name="T55" fmla="*/ 0 h 1130"/>
                  <a:gd name="T56" fmla="*/ 0 w 1290"/>
                  <a:gd name="T57" fmla="*/ 0 h 1130"/>
                  <a:gd name="T58" fmla="*/ 0 w 1290"/>
                  <a:gd name="T59" fmla="*/ 0 h 1130"/>
                  <a:gd name="T60" fmla="*/ 0 w 1290"/>
                  <a:gd name="T61" fmla="*/ 0 h 1130"/>
                  <a:gd name="T62" fmla="*/ 0 w 1290"/>
                  <a:gd name="T63" fmla="*/ 0 h 1130"/>
                  <a:gd name="T64" fmla="*/ 0 w 1290"/>
                  <a:gd name="T65" fmla="*/ 0 h 1130"/>
                  <a:gd name="T66" fmla="*/ 0 w 1290"/>
                  <a:gd name="T67" fmla="*/ 0 h 1130"/>
                  <a:gd name="T68" fmla="*/ 0 w 1290"/>
                  <a:gd name="T69" fmla="*/ 0 h 1130"/>
                  <a:gd name="T70" fmla="*/ 0 w 1290"/>
                  <a:gd name="T71" fmla="*/ 0 h 1130"/>
                  <a:gd name="T72" fmla="*/ 0 w 1290"/>
                  <a:gd name="T73" fmla="*/ 0 h 1130"/>
                  <a:gd name="T74" fmla="*/ 0 w 1290"/>
                  <a:gd name="T75" fmla="*/ 0 h 1130"/>
                  <a:gd name="T76" fmla="*/ 0 w 1290"/>
                  <a:gd name="T77" fmla="*/ 0 h 1130"/>
                  <a:gd name="T78" fmla="*/ 0 w 1290"/>
                  <a:gd name="T79" fmla="*/ 0 h 1130"/>
                  <a:gd name="T80" fmla="*/ 0 w 1290"/>
                  <a:gd name="T81" fmla="*/ 0 h 1130"/>
                  <a:gd name="T82" fmla="*/ 0 w 1290"/>
                  <a:gd name="T83" fmla="*/ 0 h 1130"/>
                  <a:gd name="T84" fmla="*/ 0 w 1290"/>
                  <a:gd name="T85" fmla="*/ 0 h 1130"/>
                  <a:gd name="T86" fmla="*/ 0 w 1290"/>
                  <a:gd name="T87" fmla="*/ 0 h 1130"/>
                  <a:gd name="T88" fmla="*/ 0 w 1290"/>
                  <a:gd name="T89" fmla="*/ 0 h 1130"/>
                  <a:gd name="T90" fmla="*/ 0 w 1290"/>
                  <a:gd name="T91" fmla="*/ 0 h 1130"/>
                  <a:gd name="T92" fmla="*/ 0 w 1290"/>
                  <a:gd name="T93" fmla="*/ 0 h 1130"/>
                  <a:gd name="T94" fmla="*/ 0 w 1290"/>
                  <a:gd name="T95" fmla="*/ 0 h 1130"/>
                  <a:gd name="T96" fmla="*/ 0 w 1290"/>
                  <a:gd name="T97" fmla="*/ 0 h 1130"/>
                  <a:gd name="T98" fmla="*/ 0 w 1290"/>
                  <a:gd name="T99" fmla="*/ 0 h 1130"/>
                  <a:gd name="T100" fmla="*/ 0 w 1290"/>
                  <a:gd name="T101" fmla="*/ 0 h 1130"/>
                  <a:gd name="T102" fmla="*/ 0 w 1290"/>
                  <a:gd name="T103" fmla="*/ 0 h 1130"/>
                  <a:gd name="T104" fmla="*/ 0 w 1290"/>
                  <a:gd name="T105" fmla="*/ 0 h 1130"/>
                  <a:gd name="T106" fmla="*/ 0 w 1290"/>
                  <a:gd name="T107" fmla="*/ 0 h 1130"/>
                  <a:gd name="T108" fmla="*/ 0 w 1290"/>
                  <a:gd name="T109" fmla="*/ 0 h 1130"/>
                  <a:gd name="T110" fmla="*/ 0 w 1290"/>
                  <a:gd name="T111" fmla="*/ 0 h 1130"/>
                  <a:gd name="T112" fmla="*/ 0 w 1290"/>
                  <a:gd name="T113" fmla="*/ 0 h 1130"/>
                  <a:gd name="T114" fmla="*/ 0 w 1290"/>
                  <a:gd name="T115" fmla="*/ 0 h 113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290" h="1130">
                    <a:moveTo>
                      <a:pt x="100" y="91"/>
                    </a:moveTo>
                    <a:lnTo>
                      <a:pt x="133" y="64"/>
                    </a:lnTo>
                    <a:lnTo>
                      <a:pt x="166" y="39"/>
                    </a:lnTo>
                    <a:lnTo>
                      <a:pt x="203" y="20"/>
                    </a:lnTo>
                    <a:lnTo>
                      <a:pt x="246" y="7"/>
                    </a:lnTo>
                    <a:lnTo>
                      <a:pt x="283" y="3"/>
                    </a:lnTo>
                    <a:lnTo>
                      <a:pt x="325" y="0"/>
                    </a:lnTo>
                    <a:lnTo>
                      <a:pt x="387" y="6"/>
                    </a:lnTo>
                    <a:lnTo>
                      <a:pt x="446" y="19"/>
                    </a:lnTo>
                    <a:lnTo>
                      <a:pt x="485" y="45"/>
                    </a:lnTo>
                    <a:lnTo>
                      <a:pt x="514" y="81"/>
                    </a:lnTo>
                    <a:lnTo>
                      <a:pt x="539" y="125"/>
                    </a:lnTo>
                    <a:lnTo>
                      <a:pt x="566" y="167"/>
                    </a:lnTo>
                    <a:lnTo>
                      <a:pt x="597" y="203"/>
                    </a:lnTo>
                    <a:lnTo>
                      <a:pt x="625" y="232"/>
                    </a:lnTo>
                    <a:lnTo>
                      <a:pt x="662" y="274"/>
                    </a:lnTo>
                    <a:lnTo>
                      <a:pt x="677" y="313"/>
                    </a:lnTo>
                    <a:lnTo>
                      <a:pt x="680" y="343"/>
                    </a:lnTo>
                    <a:lnTo>
                      <a:pt x="677" y="360"/>
                    </a:lnTo>
                    <a:lnTo>
                      <a:pt x="667" y="389"/>
                    </a:lnTo>
                    <a:lnTo>
                      <a:pt x="651" y="416"/>
                    </a:lnTo>
                    <a:lnTo>
                      <a:pt x="628" y="446"/>
                    </a:lnTo>
                    <a:lnTo>
                      <a:pt x="600" y="485"/>
                    </a:lnTo>
                    <a:lnTo>
                      <a:pt x="575" y="514"/>
                    </a:lnTo>
                    <a:lnTo>
                      <a:pt x="555" y="546"/>
                    </a:lnTo>
                    <a:lnTo>
                      <a:pt x="546" y="566"/>
                    </a:lnTo>
                    <a:lnTo>
                      <a:pt x="545" y="578"/>
                    </a:lnTo>
                    <a:lnTo>
                      <a:pt x="551" y="587"/>
                    </a:lnTo>
                    <a:lnTo>
                      <a:pt x="561" y="592"/>
                    </a:lnTo>
                    <a:lnTo>
                      <a:pt x="571" y="589"/>
                    </a:lnTo>
                    <a:lnTo>
                      <a:pt x="582" y="580"/>
                    </a:lnTo>
                    <a:lnTo>
                      <a:pt x="595" y="559"/>
                    </a:lnTo>
                    <a:lnTo>
                      <a:pt x="616" y="528"/>
                    </a:lnTo>
                    <a:lnTo>
                      <a:pt x="641" y="494"/>
                    </a:lnTo>
                    <a:lnTo>
                      <a:pt x="665" y="465"/>
                    </a:lnTo>
                    <a:lnTo>
                      <a:pt x="687" y="439"/>
                    </a:lnTo>
                    <a:lnTo>
                      <a:pt x="712" y="415"/>
                    </a:lnTo>
                    <a:lnTo>
                      <a:pt x="724" y="407"/>
                    </a:lnTo>
                    <a:lnTo>
                      <a:pt x="738" y="405"/>
                    </a:lnTo>
                    <a:lnTo>
                      <a:pt x="752" y="410"/>
                    </a:lnTo>
                    <a:lnTo>
                      <a:pt x="761" y="415"/>
                    </a:lnTo>
                    <a:lnTo>
                      <a:pt x="776" y="443"/>
                    </a:lnTo>
                    <a:lnTo>
                      <a:pt x="799" y="490"/>
                    </a:lnTo>
                    <a:lnTo>
                      <a:pt x="822" y="546"/>
                    </a:lnTo>
                    <a:lnTo>
                      <a:pt x="846" y="600"/>
                    </a:lnTo>
                    <a:lnTo>
                      <a:pt x="869" y="645"/>
                    </a:lnTo>
                    <a:lnTo>
                      <a:pt x="910" y="708"/>
                    </a:lnTo>
                    <a:lnTo>
                      <a:pt x="951" y="771"/>
                    </a:lnTo>
                    <a:lnTo>
                      <a:pt x="995" y="833"/>
                    </a:lnTo>
                    <a:lnTo>
                      <a:pt x="1036" y="881"/>
                    </a:lnTo>
                    <a:lnTo>
                      <a:pt x="1082" y="918"/>
                    </a:lnTo>
                    <a:lnTo>
                      <a:pt x="1126" y="956"/>
                    </a:lnTo>
                    <a:lnTo>
                      <a:pt x="1167" y="989"/>
                    </a:lnTo>
                    <a:lnTo>
                      <a:pt x="1211" y="1021"/>
                    </a:lnTo>
                    <a:lnTo>
                      <a:pt x="1266" y="1060"/>
                    </a:lnTo>
                    <a:lnTo>
                      <a:pt x="1278" y="1073"/>
                    </a:lnTo>
                    <a:lnTo>
                      <a:pt x="1289" y="1087"/>
                    </a:lnTo>
                    <a:lnTo>
                      <a:pt x="1290" y="1098"/>
                    </a:lnTo>
                    <a:lnTo>
                      <a:pt x="1285" y="1113"/>
                    </a:lnTo>
                    <a:lnTo>
                      <a:pt x="1274" y="1120"/>
                    </a:lnTo>
                    <a:lnTo>
                      <a:pt x="1258" y="1126"/>
                    </a:lnTo>
                    <a:lnTo>
                      <a:pt x="1224" y="1129"/>
                    </a:lnTo>
                    <a:lnTo>
                      <a:pt x="1186" y="1130"/>
                    </a:lnTo>
                    <a:lnTo>
                      <a:pt x="1119" y="1125"/>
                    </a:lnTo>
                    <a:lnTo>
                      <a:pt x="1057" y="1117"/>
                    </a:lnTo>
                    <a:lnTo>
                      <a:pt x="1002" y="1110"/>
                    </a:lnTo>
                    <a:lnTo>
                      <a:pt x="935" y="1097"/>
                    </a:lnTo>
                    <a:lnTo>
                      <a:pt x="870" y="1077"/>
                    </a:lnTo>
                    <a:lnTo>
                      <a:pt x="820" y="1057"/>
                    </a:lnTo>
                    <a:lnTo>
                      <a:pt x="774" y="1031"/>
                    </a:lnTo>
                    <a:lnTo>
                      <a:pt x="706" y="1002"/>
                    </a:lnTo>
                    <a:lnTo>
                      <a:pt x="635" y="967"/>
                    </a:lnTo>
                    <a:lnTo>
                      <a:pt x="571" y="935"/>
                    </a:lnTo>
                    <a:lnTo>
                      <a:pt x="523" y="900"/>
                    </a:lnTo>
                    <a:lnTo>
                      <a:pt x="477" y="867"/>
                    </a:lnTo>
                    <a:lnTo>
                      <a:pt x="435" y="836"/>
                    </a:lnTo>
                    <a:lnTo>
                      <a:pt x="393" y="791"/>
                    </a:lnTo>
                    <a:lnTo>
                      <a:pt x="358" y="756"/>
                    </a:lnTo>
                    <a:lnTo>
                      <a:pt x="327" y="724"/>
                    </a:lnTo>
                    <a:lnTo>
                      <a:pt x="322" y="709"/>
                    </a:lnTo>
                    <a:lnTo>
                      <a:pt x="322" y="692"/>
                    </a:lnTo>
                    <a:lnTo>
                      <a:pt x="334" y="673"/>
                    </a:lnTo>
                    <a:lnTo>
                      <a:pt x="352" y="661"/>
                    </a:lnTo>
                    <a:lnTo>
                      <a:pt x="377" y="652"/>
                    </a:lnTo>
                    <a:lnTo>
                      <a:pt x="407" y="648"/>
                    </a:lnTo>
                    <a:lnTo>
                      <a:pt x="443" y="653"/>
                    </a:lnTo>
                    <a:lnTo>
                      <a:pt x="477" y="663"/>
                    </a:lnTo>
                    <a:lnTo>
                      <a:pt x="491" y="667"/>
                    </a:lnTo>
                    <a:lnTo>
                      <a:pt x="503" y="669"/>
                    </a:lnTo>
                    <a:lnTo>
                      <a:pt x="511" y="666"/>
                    </a:lnTo>
                    <a:lnTo>
                      <a:pt x="516" y="657"/>
                    </a:lnTo>
                    <a:lnTo>
                      <a:pt x="514" y="648"/>
                    </a:lnTo>
                    <a:lnTo>
                      <a:pt x="506" y="637"/>
                    </a:lnTo>
                    <a:lnTo>
                      <a:pt x="478" y="623"/>
                    </a:lnTo>
                    <a:lnTo>
                      <a:pt x="447" y="615"/>
                    </a:lnTo>
                    <a:lnTo>
                      <a:pt x="416" y="613"/>
                    </a:lnTo>
                    <a:lnTo>
                      <a:pt x="385" y="619"/>
                    </a:lnTo>
                    <a:lnTo>
                      <a:pt x="345" y="629"/>
                    </a:lnTo>
                    <a:lnTo>
                      <a:pt x="298" y="644"/>
                    </a:lnTo>
                    <a:lnTo>
                      <a:pt x="262" y="655"/>
                    </a:lnTo>
                    <a:lnTo>
                      <a:pt x="234" y="659"/>
                    </a:lnTo>
                    <a:lnTo>
                      <a:pt x="206" y="656"/>
                    </a:lnTo>
                    <a:lnTo>
                      <a:pt x="179" y="648"/>
                    </a:lnTo>
                    <a:lnTo>
                      <a:pt x="149" y="633"/>
                    </a:lnTo>
                    <a:lnTo>
                      <a:pt x="128" y="614"/>
                    </a:lnTo>
                    <a:lnTo>
                      <a:pt x="105" y="589"/>
                    </a:lnTo>
                    <a:lnTo>
                      <a:pt x="75" y="552"/>
                    </a:lnTo>
                    <a:lnTo>
                      <a:pt x="43" y="501"/>
                    </a:lnTo>
                    <a:lnTo>
                      <a:pt x="18" y="453"/>
                    </a:lnTo>
                    <a:lnTo>
                      <a:pt x="3" y="406"/>
                    </a:lnTo>
                    <a:lnTo>
                      <a:pt x="0" y="374"/>
                    </a:lnTo>
                    <a:lnTo>
                      <a:pt x="4" y="344"/>
                    </a:lnTo>
                    <a:lnTo>
                      <a:pt x="14" y="283"/>
                    </a:lnTo>
                    <a:lnTo>
                      <a:pt x="23" y="216"/>
                    </a:lnTo>
                    <a:lnTo>
                      <a:pt x="46" y="161"/>
                    </a:lnTo>
                    <a:lnTo>
                      <a:pt x="72" y="122"/>
                    </a:lnTo>
                    <a:lnTo>
                      <a:pt x="100" y="9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endParaRPr lang="fr-FR" sz="1350">
                  <a:solidFill>
                    <a:prstClr val="black"/>
                  </a:solidFill>
                  <a:latin typeface="Calibri" panose="020F0502020204030204"/>
                </a:endParaRPr>
              </a:p>
            </p:txBody>
          </p:sp>
          <p:grpSp>
            <p:nvGrpSpPr>
              <p:cNvPr id="14365" name="Group 49">
                <a:extLst>
                  <a:ext uri="{FF2B5EF4-FFF2-40B4-BE49-F238E27FC236}">
                    <a16:creationId xmlns:a16="http://schemas.microsoft.com/office/drawing/2014/main" id="{F2C68144-1F41-4950-B9FA-733DC4CE5964}"/>
                  </a:ext>
                </a:extLst>
              </p:cNvPr>
              <p:cNvGrpSpPr>
                <a:grpSpLocks/>
              </p:cNvGrpSpPr>
              <p:nvPr/>
            </p:nvGrpSpPr>
            <p:grpSpPr bwMode="auto">
              <a:xfrm>
                <a:off x="3727" y="1358"/>
                <a:ext cx="257" cy="226"/>
                <a:chOff x="3727" y="1358"/>
                <a:chExt cx="257" cy="226"/>
              </a:xfrm>
            </p:grpSpPr>
            <p:sp>
              <p:nvSpPr>
                <p:cNvPr id="14366" name="Freeform 50">
                  <a:extLst>
                    <a:ext uri="{FF2B5EF4-FFF2-40B4-BE49-F238E27FC236}">
                      <a16:creationId xmlns:a16="http://schemas.microsoft.com/office/drawing/2014/main" id="{3D5FEC46-410F-4430-9F9C-46560AD53EE7}"/>
                    </a:ext>
                  </a:extLst>
                </p:cNvPr>
                <p:cNvSpPr>
                  <a:spLocks/>
                </p:cNvSpPr>
                <p:nvPr/>
              </p:nvSpPr>
              <p:spPr bwMode="auto">
                <a:xfrm>
                  <a:off x="3791" y="1439"/>
                  <a:ext cx="193" cy="145"/>
                </a:xfrm>
                <a:custGeom>
                  <a:avLst/>
                  <a:gdLst>
                    <a:gd name="T0" fmla="*/ 0 w 969"/>
                    <a:gd name="T1" fmla="*/ 0 h 724"/>
                    <a:gd name="T2" fmla="*/ 0 w 969"/>
                    <a:gd name="T3" fmla="*/ 0 h 724"/>
                    <a:gd name="T4" fmla="*/ 0 w 969"/>
                    <a:gd name="T5" fmla="*/ 0 h 724"/>
                    <a:gd name="T6" fmla="*/ 0 w 969"/>
                    <a:gd name="T7" fmla="*/ 0 h 724"/>
                    <a:gd name="T8" fmla="*/ 0 w 969"/>
                    <a:gd name="T9" fmla="*/ 0 h 724"/>
                    <a:gd name="T10" fmla="*/ 0 w 969"/>
                    <a:gd name="T11" fmla="*/ 0 h 724"/>
                    <a:gd name="T12" fmla="*/ 0 w 969"/>
                    <a:gd name="T13" fmla="*/ 0 h 724"/>
                    <a:gd name="T14" fmla="*/ 0 w 969"/>
                    <a:gd name="T15" fmla="*/ 0 h 724"/>
                    <a:gd name="T16" fmla="*/ 0 w 969"/>
                    <a:gd name="T17" fmla="*/ 0 h 724"/>
                    <a:gd name="T18" fmla="*/ 0 w 969"/>
                    <a:gd name="T19" fmla="*/ 0 h 724"/>
                    <a:gd name="T20" fmla="*/ 0 w 969"/>
                    <a:gd name="T21" fmla="*/ 0 h 724"/>
                    <a:gd name="T22" fmla="*/ 0 w 969"/>
                    <a:gd name="T23" fmla="*/ 0 h 724"/>
                    <a:gd name="T24" fmla="*/ 0 w 969"/>
                    <a:gd name="T25" fmla="*/ 0 h 724"/>
                    <a:gd name="T26" fmla="*/ 0 w 969"/>
                    <a:gd name="T27" fmla="*/ 0 h 724"/>
                    <a:gd name="T28" fmla="*/ 0 w 969"/>
                    <a:gd name="T29" fmla="*/ 0 h 724"/>
                    <a:gd name="T30" fmla="*/ 0 w 969"/>
                    <a:gd name="T31" fmla="*/ 0 h 724"/>
                    <a:gd name="T32" fmla="*/ 0 w 969"/>
                    <a:gd name="T33" fmla="*/ 0 h 724"/>
                    <a:gd name="T34" fmla="*/ 0 w 969"/>
                    <a:gd name="T35" fmla="*/ 0 h 724"/>
                    <a:gd name="T36" fmla="*/ 0 w 969"/>
                    <a:gd name="T37" fmla="*/ 0 h 724"/>
                    <a:gd name="T38" fmla="*/ 0 w 969"/>
                    <a:gd name="T39" fmla="*/ 0 h 724"/>
                    <a:gd name="T40" fmla="*/ 0 w 969"/>
                    <a:gd name="T41" fmla="*/ 0 h 724"/>
                    <a:gd name="T42" fmla="*/ 0 w 969"/>
                    <a:gd name="T43" fmla="*/ 0 h 724"/>
                    <a:gd name="T44" fmla="*/ 0 w 969"/>
                    <a:gd name="T45" fmla="*/ 0 h 724"/>
                    <a:gd name="T46" fmla="*/ 0 w 969"/>
                    <a:gd name="T47" fmla="*/ 0 h 724"/>
                    <a:gd name="T48" fmla="*/ 0 w 969"/>
                    <a:gd name="T49" fmla="*/ 0 h 724"/>
                    <a:gd name="T50" fmla="*/ 0 w 969"/>
                    <a:gd name="T51" fmla="*/ 0 h 724"/>
                    <a:gd name="T52" fmla="*/ 0 w 969"/>
                    <a:gd name="T53" fmla="*/ 0 h 724"/>
                    <a:gd name="T54" fmla="*/ 0 w 969"/>
                    <a:gd name="T55" fmla="*/ 0 h 724"/>
                    <a:gd name="T56" fmla="*/ 0 w 969"/>
                    <a:gd name="T57" fmla="*/ 0 h 724"/>
                    <a:gd name="T58" fmla="*/ 0 w 969"/>
                    <a:gd name="T59" fmla="*/ 0 h 724"/>
                    <a:gd name="T60" fmla="*/ 0 w 969"/>
                    <a:gd name="T61" fmla="*/ 0 h 724"/>
                    <a:gd name="T62" fmla="*/ 0 w 969"/>
                    <a:gd name="T63" fmla="*/ 0 h 724"/>
                    <a:gd name="T64" fmla="*/ 0 w 969"/>
                    <a:gd name="T65" fmla="*/ 0 h 724"/>
                    <a:gd name="T66" fmla="*/ 0 w 969"/>
                    <a:gd name="T67" fmla="*/ 0 h 724"/>
                    <a:gd name="T68" fmla="*/ 0 w 969"/>
                    <a:gd name="T69" fmla="*/ 0 h 724"/>
                    <a:gd name="T70" fmla="*/ 0 w 969"/>
                    <a:gd name="T71" fmla="*/ 0 h 724"/>
                    <a:gd name="T72" fmla="*/ 0 w 969"/>
                    <a:gd name="T73" fmla="*/ 0 h 724"/>
                    <a:gd name="T74" fmla="*/ 0 w 969"/>
                    <a:gd name="T75" fmla="*/ 0 h 724"/>
                    <a:gd name="T76" fmla="*/ 0 w 969"/>
                    <a:gd name="T77" fmla="*/ 0 h 724"/>
                    <a:gd name="T78" fmla="*/ 0 w 969"/>
                    <a:gd name="T79" fmla="*/ 0 h 724"/>
                    <a:gd name="T80" fmla="*/ 0 w 969"/>
                    <a:gd name="T81" fmla="*/ 0 h 724"/>
                    <a:gd name="T82" fmla="*/ 0 w 969"/>
                    <a:gd name="T83" fmla="*/ 0 h 724"/>
                    <a:gd name="T84" fmla="*/ 0 w 969"/>
                    <a:gd name="T85" fmla="*/ 0 h 724"/>
                    <a:gd name="T86" fmla="*/ 0 w 969"/>
                    <a:gd name="T87" fmla="*/ 0 h 724"/>
                    <a:gd name="T88" fmla="*/ 0 w 969"/>
                    <a:gd name="T89" fmla="*/ 0 h 724"/>
                    <a:gd name="T90" fmla="*/ 0 w 969"/>
                    <a:gd name="T91" fmla="*/ 0 h 724"/>
                    <a:gd name="T92" fmla="*/ 0 w 969"/>
                    <a:gd name="T93" fmla="*/ 0 h 724"/>
                    <a:gd name="T94" fmla="*/ 0 w 969"/>
                    <a:gd name="T95" fmla="*/ 0 h 724"/>
                    <a:gd name="T96" fmla="*/ 0 w 969"/>
                    <a:gd name="T97" fmla="*/ 0 h 724"/>
                    <a:gd name="T98" fmla="*/ 0 w 969"/>
                    <a:gd name="T99" fmla="*/ 0 h 724"/>
                    <a:gd name="T100" fmla="*/ 0 w 969"/>
                    <a:gd name="T101" fmla="*/ 0 h 724"/>
                    <a:gd name="T102" fmla="*/ 0 w 969"/>
                    <a:gd name="T103" fmla="*/ 0 h 724"/>
                    <a:gd name="T104" fmla="*/ 0 w 969"/>
                    <a:gd name="T105" fmla="*/ 0 h 724"/>
                    <a:gd name="T106" fmla="*/ 0 w 969"/>
                    <a:gd name="T107" fmla="*/ 0 h 724"/>
                    <a:gd name="T108" fmla="*/ 0 w 969"/>
                    <a:gd name="T109" fmla="*/ 0 h 724"/>
                    <a:gd name="T110" fmla="*/ 0 w 969"/>
                    <a:gd name="T111" fmla="*/ 0 h 724"/>
                    <a:gd name="T112" fmla="*/ 0 w 969"/>
                    <a:gd name="T113" fmla="*/ 0 h 724"/>
                    <a:gd name="T114" fmla="*/ 0 w 969"/>
                    <a:gd name="T115" fmla="*/ 0 h 724"/>
                    <a:gd name="T116" fmla="*/ 0 w 969"/>
                    <a:gd name="T117" fmla="*/ 0 h 724"/>
                    <a:gd name="T118" fmla="*/ 0 w 969"/>
                    <a:gd name="T119" fmla="*/ 0 h 724"/>
                    <a:gd name="T120" fmla="*/ 0 w 969"/>
                    <a:gd name="T121" fmla="*/ 0 h 724"/>
                    <a:gd name="T122" fmla="*/ 0 w 969"/>
                    <a:gd name="T123" fmla="*/ 0 h 724"/>
                    <a:gd name="T124" fmla="*/ 0 w 969"/>
                    <a:gd name="T125" fmla="*/ 0 h 7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69" h="724">
                      <a:moveTo>
                        <a:pt x="320" y="89"/>
                      </a:moveTo>
                      <a:lnTo>
                        <a:pt x="344" y="60"/>
                      </a:lnTo>
                      <a:lnTo>
                        <a:pt x="366" y="34"/>
                      </a:lnTo>
                      <a:lnTo>
                        <a:pt x="391" y="10"/>
                      </a:lnTo>
                      <a:lnTo>
                        <a:pt x="403" y="3"/>
                      </a:lnTo>
                      <a:lnTo>
                        <a:pt x="417" y="0"/>
                      </a:lnTo>
                      <a:lnTo>
                        <a:pt x="431" y="5"/>
                      </a:lnTo>
                      <a:lnTo>
                        <a:pt x="440" y="10"/>
                      </a:lnTo>
                      <a:lnTo>
                        <a:pt x="455" y="38"/>
                      </a:lnTo>
                      <a:lnTo>
                        <a:pt x="477" y="85"/>
                      </a:lnTo>
                      <a:lnTo>
                        <a:pt x="501" y="141"/>
                      </a:lnTo>
                      <a:lnTo>
                        <a:pt x="525" y="194"/>
                      </a:lnTo>
                      <a:lnTo>
                        <a:pt x="548" y="239"/>
                      </a:lnTo>
                      <a:lnTo>
                        <a:pt x="588" y="302"/>
                      </a:lnTo>
                      <a:lnTo>
                        <a:pt x="629" y="365"/>
                      </a:lnTo>
                      <a:lnTo>
                        <a:pt x="675" y="427"/>
                      </a:lnTo>
                      <a:lnTo>
                        <a:pt x="716" y="476"/>
                      </a:lnTo>
                      <a:lnTo>
                        <a:pt x="761" y="513"/>
                      </a:lnTo>
                      <a:lnTo>
                        <a:pt x="805" y="550"/>
                      </a:lnTo>
                      <a:lnTo>
                        <a:pt x="846" y="583"/>
                      </a:lnTo>
                      <a:lnTo>
                        <a:pt x="890" y="615"/>
                      </a:lnTo>
                      <a:lnTo>
                        <a:pt x="945" y="654"/>
                      </a:lnTo>
                      <a:lnTo>
                        <a:pt x="957" y="667"/>
                      </a:lnTo>
                      <a:lnTo>
                        <a:pt x="968" y="681"/>
                      </a:lnTo>
                      <a:lnTo>
                        <a:pt x="969" y="692"/>
                      </a:lnTo>
                      <a:lnTo>
                        <a:pt x="964" y="707"/>
                      </a:lnTo>
                      <a:lnTo>
                        <a:pt x="953" y="714"/>
                      </a:lnTo>
                      <a:lnTo>
                        <a:pt x="937" y="720"/>
                      </a:lnTo>
                      <a:lnTo>
                        <a:pt x="903" y="723"/>
                      </a:lnTo>
                      <a:lnTo>
                        <a:pt x="864" y="724"/>
                      </a:lnTo>
                      <a:lnTo>
                        <a:pt x="798" y="719"/>
                      </a:lnTo>
                      <a:lnTo>
                        <a:pt x="736" y="711"/>
                      </a:lnTo>
                      <a:lnTo>
                        <a:pt x="682" y="704"/>
                      </a:lnTo>
                      <a:lnTo>
                        <a:pt x="614" y="691"/>
                      </a:lnTo>
                      <a:lnTo>
                        <a:pt x="549" y="671"/>
                      </a:lnTo>
                      <a:lnTo>
                        <a:pt x="499" y="651"/>
                      </a:lnTo>
                      <a:lnTo>
                        <a:pt x="453" y="625"/>
                      </a:lnTo>
                      <a:lnTo>
                        <a:pt x="385" y="596"/>
                      </a:lnTo>
                      <a:lnTo>
                        <a:pt x="314" y="561"/>
                      </a:lnTo>
                      <a:lnTo>
                        <a:pt x="250" y="530"/>
                      </a:lnTo>
                      <a:lnTo>
                        <a:pt x="203" y="495"/>
                      </a:lnTo>
                      <a:lnTo>
                        <a:pt x="157" y="462"/>
                      </a:lnTo>
                      <a:lnTo>
                        <a:pt x="115" y="430"/>
                      </a:lnTo>
                      <a:lnTo>
                        <a:pt x="73" y="385"/>
                      </a:lnTo>
                      <a:lnTo>
                        <a:pt x="38" y="350"/>
                      </a:lnTo>
                      <a:lnTo>
                        <a:pt x="7" y="318"/>
                      </a:lnTo>
                      <a:lnTo>
                        <a:pt x="0" y="303"/>
                      </a:lnTo>
                      <a:lnTo>
                        <a:pt x="3" y="286"/>
                      </a:lnTo>
                      <a:lnTo>
                        <a:pt x="14" y="267"/>
                      </a:lnTo>
                      <a:lnTo>
                        <a:pt x="32" y="255"/>
                      </a:lnTo>
                      <a:lnTo>
                        <a:pt x="57" y="246"/>
                      </a:lnTo>
                      <a:lnTo>
                        <a:pt x="87" y="242"/>
                      </a:lnTo>
                      <a:lnTo>
                        <a:pt x="116" y="244"/>
                      </a:lnTo>
                      <a:lnTo>
                        <a:pt x="138" y="249"/>
                      </a:lnTo>
                      <a:lnTo>
                        <a:pt x="165" y="258"/>
                      </a:lnTo>
                      <a:lnTo>
                        <a:pt x="179" y="262"/>
                      </a:lnTo>
                      <a:lnTo>
                        <a:pt x="156" y="262"/>
                      </a:lnTo>
                      <a:lnTo>
                        <a:pt x="132" y="260"/>
                      </a:lnTo>
                      <a:lnTo>
                        <a:pt x="113" y="261"/>
                      </a:lnTo>
                      <a:lnTo>
                        <a:pt x="94" y="264"/>
                      </a:lnTo>
                      <a:lnTo>
                        <a:pt x="76" y="271"/>
                      </a:lnTo>
                      <a:lnTo>
                        <a:pt x="60" y="279"/>
                      </a:lnTo>
                      <a:lnTo>
                        <a:pt x="48" y="292"/>
                      </a:lnTo>
                      <a:lnTo>
                        <a:pt x="42" y="303"/>
                      </a:lnTo>
                      <a:lnTo>
                        <a:pt x="43" y="309"/>
                      </a:lnTo>
                      <a:lnTo>
                        <a:pt x="48" y="318"/>
                      </a:lnTo>
                      <a:lnTo>
                        <a:pt x="59" y="332"/>
                      </a:lnTo>
                      <a:lnTo>
                        <a:pt x="79" y="357"/>
                      </a:lnTo>
                      <a:lnTo>
                        <a:pt x="104" y="387"/>
                      </a:lnTo>
                      <a:lnTo>
                        <a:pt x="135" y="412"/>
                      </a:lnTo>
                      <a:lnTo>
                        <a:pt x="168" y="442"/>
                      </a:lnTo>
                      <a:lnTo>
                        <a:pt x="204" y="468"/>
                      </a:lnTo>
                      <a:lnTo>
                        <a:pt x="231" y="486"/>
                      </a:lnTo>
                      <a:lnTo>
                        <a:pt x="254" y="502"/>
                      </a:lnTo>
                      <a:lnTo>
                        <a:pt x="284" y="518"/>
                      </a:lnTo>
                      <a:lnTo>
                        <a:pt x="308" y="533"/>
                      </a:lnTo>
                      <a:lnTo>
                        <a:pt x="332" y="543"/>
                      </a:lnTo>
                      <a:lnTo>
                        <a:pt x="352" y="546"/>
                      </a:lnTo>
                      <a:lnTo>
                        <a:pt x="374" y="553"/>
                      </a:lnTo>
                      <a:lnTo>
                        <a:pt x="397" y="565"/>
                      </a:lnTo>
                      <a:lnTo>
                        <a:pt x="433" y="583"/>
                      </a:lnTo>
                      <a:lnTo>
                        <a:pt x="472" y="601"/>
                      </a:lnTo>
                      <a:lnTo>
                        <a:pt x="507" y="617"/>
                      </a:lnTo>
                      <a:lnTo>
                        <a:pt x="540" y="635"/>
                      </a:lnTo>
                      <a:lnTo>
                        <a:pt x="572" y="652"/>
                      </a:lnTo>
                      <a:lnTo>
                        <a:pt x="600" y="657"/>
                      </a:lnTo>
                      <a:lnTo>
                        <a:pt x="631" y="666"/>
                      </a:lnTo>
                      <a:lnTo>
                        <a:pt x="662" y="675"/>
                      </a:lnTo>
                      <a:lnTo>
                        <a:pt x="692" y="678"/>
                      </a:lnTo>
                      <a:lnTo>
                        <a:pt x="731" y="682"/>
                      </a:lnTo>
                      <a:lnTo>
                        <a:pt x="770" y="685"/>
                      </a:lnTo>
                      <a:lnTo>
                        <a:pt x="805" y="689"/>
                      </a:lnTo>
                      <a:lnTo>
                        <a:pt x="819" y="686"/>
                      </a:lnTo>
                      <a:lnTo>
                        <a:pt x="833" y="680"/>
                      </a:lnTo>
                      <a:lnTo>
                        <a:pt x="842" y="668"/>
                      </a:lnTo>
                      <a:lnTo>
                        <a:pt x="846" y="653"/>
                      </a:lnTo>
                      <a:lnTo>
                        <a:pt x="844" y="640"/>
                      </a:lnTo>
                      <a:lnTo>
                        <a:pt x="830" y="620"/>
                      </a:lnTo>
                      <a:lnTo>
                        <a:pt x="805" y="591"/>
                      </a:lnTo>
                      <a:lnTo>
                        <a:pt x="779" y="568"/>
                      </a:lnTo>
                      <a:lnTo>
                        <a:pt x="755" y="546"/>
                      </a:lnTo>
                      <a:lnTo>
                        <a:pt x="725" y="528"/>
                      </a:lnTo>
                      <a:lnTo>
                        <a:pt x="696" y="508"/>
                      </a:lnTo>
                      <a:lnTo>
                        <a:pt x="669" y="485"/>
                      </a:lnTo>
                      <a:lnTo>
                        <a:pt x="649" y="460"/>
                      </a:lnTo>
                      <a:lnTo>
                        <a:pt x="629" y="433"/>
                      </a:lnTo>
                      <a:lnTo>
                        <a:pt x="608" y="400"/>
                      </a:lnTo>
                      <a:lnTo>
                        <a:pt x="592" y="374"/>
                      </a:lnTo>
                      <a:lnTo>
                        <a:pt x="574" y="347"/>
                      </a:lnTo>
                      <a:lnTo>
                        <a:pt x="554" y="315"/>
                      </a:lnTo>
                      <a:lnTo>
                        <a:pt x="536" y="283"/>
                      </a:lnTo>
                      <a:lnTo>
                        <a:pt x="519" y="252"/>
                      </a:lnTo>
                      <a:lnTo>
                        <a:pt x="503" y="222"/>
                      </a:lnTo>
                      <a:lnTo>
                        <a:pt x="488" y="191"/>
                      </a:lnTo>
                      <a:lnTo>
                        <a:pt x="473" y="163"/>
                      </a:lnTo>
                      <a:lnTo>
                        <a:pt x="459" y="135"/>
                      </a:lnTo>
                      <a:lnTo>
                        <a:pt x="449" y="105"/>
                      </a:lnTo>
                      <a:lnTo>
                        <a:pt x="442" y="84"/>
                      </a:lnTo>
                      <a:lnTo>
                        <a:pt x="434" y="73"/>
                      </a:lnTo>
                      <a:lnTo>
                        <a:pt x="422" y="63"/>
                      </a:lnTo>
                      <a:lnTo>
                        <a:pt x="410" y="59"/>
                      </a:lnTo>
                      <a:lnTo>
                        <a:pt x="395" y="60"/>
                      </a:lnTo>
                      <a:lnTo>
                        <a:pt x="379" y="65"/>
                      </a:lnTo>
                      <a:lnTo>
                        <a:pt x="362" y="75"/>
                      </a:lnTo>
                      <a:lnTo>
                        <a:pt x="343" y="82"/>
                      </a:lnTo>
                      <a:lnTo>
                        <a:pt x="320" y="8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endParaRPr lang="fr-FR" sz="1350">
                    <a:solidFill>
                      <a:prstClr val="black"/>
                    </a:solidFill>
                    <a:latin typeface="Calibri" panose="020F0502020204030204"/>
                  </a:endParaRPr>
                </a:p>
              </p:txBody>
            </p:sp>
            <p:sp>
              <p:nvSpPr>
                <p:cNvPr id="14367" name="Freeform 51">
                  <a:extLst>
                    <a:ext uri="{FF2B5EF4-FFF2-40B4-BE49-F238E27FC236}">
                      <a16:creationId xmlns:a16="http://schemas.microsoft.com/office/drawing/2014/main" id="{A741CF12-F100-45AE-833E-918B9C7AA50D}"/>
                    </a:ext>
                  </a:extLst>
                </p:cNvPr>
                <p:cNvSpPr>
                  <a:spLocks/>
                </p:cNvSpPr>
                <p:nvPr/>
              </p:nvSpPr>
              <p:spPr bwMode="auto">
                <a:xfrm>
                  <a:off x="3727" y="1358"/>
                  <a:ext cx="135" cy="132"/>
                </a:xfrm>
                <a:custGeom>
                  <a:avLst/>
                  <a:gdLst>
                    <a:gd name="T0" fmla="*/ 0 w 679"/>
                    <a:gd name="T1" fmla="*/ 0 h 658"/>
                    <a:gd name="T2" fmla="*/ 0 w 679"/>
                    <a:gd name="T3" fmla="*/ 0 h 658"/>
                    <a:gd name="T4" fmla="*/ 0 w 679"/>
                    <a:gd name="T5" fmla="*/ 0 h 658"/>
                    <a:gd name="T6" fmla="*/ 0 w 679"/>
                    <a:gd name="T7" fmla="*/ 0 h 658"/>
                    <a:gd name="T8" fmla="*/ 0 w 679"/>
                    <a:gd name="T9" fmla="*/ 0 h 658"/>
                    <a:gd name="T10" fmla="*/ 0 w 679"/>
                    <a:gd name="T11" fmla="*/ 0 h 658"/>
                    <a:gd name="T12" fmla="*/ 0 w 679"/>
                    <a:gd name="T13" fmla="*/ 0 h 658"/>
                    <a:gd name="T14" fmla="*/ 0 w 679"/>
                    <a:gd name="T15" fmla="*/ 0 h 658"/>
                    <a:gd name="T16" fmla="*/ 0 w 679"/>
                    <a:gd name="T17" fmla="*/ 0 h 658"/>
                    <a:gd name="T18" fmla="*/ 0 w 679"/>
                    <a:gd name="T19" fmla="*/ 0 h 658"/>
                    <a:gd name="T20" fmla="*/ 0 w 679"/>
                    <a:gd name="T21" fmla="*/ 0 h 658"/>
                    <a:gd name="T22" fmla="*/ 0 w 679"/>
                    <a:gd name="T23" fmla="*/ 0 h 658"/>
                    <a:gd name="T24" fmla="*/ 0 w 679"/>
                    <a:gd name="T25" fmla="*/ 0 h 658"/>
                    <a:gd name="T26" fmla="*/ 0 w 679"/>
                    <a:gd name="T27" fmla="*/ 0 h 658"/>
                    <a:gd name="T28" fmla="*/ 0 w 679"/>
                    <a:gd name="T29" fmla="*/ 0 h 658"/>
                    <a:gd name="T30" fmla="*/ 0 w 679"/>
                    <a:gd name="T31" fmla="*/ 0 h 658"/>
                    <a:gd name="T32" fmla="*/ 0 w 679"/>
                    <a:gd name="T33" fmla="*/ 0 h 658"/>
                    <a:gd name="T34" fmla="*/ 0 w 679"/>
                    <a:gd name="T35" fmla="*/ 0 h 658"/>
                    <a:gd name="T36" fmla="*/ 0 w 679"/>
                    <a:gd name="T37" fmla="*/ 0 h 658"/>
                    <a:gd name="T38" fmla="*/ 0 w 679"/>
                    <a:gd name="T39" fmla="*/ 0 h 658"/>
                    <a:gd name="T40" fmla="*/ 0 w 679"/>
                    <a:gd name="T41" fmla="*/ 0 h 658"/>
                    <a:gd name="T42" fmla="*/ 0 w 679"/>
                    <a:gd name="T43" fmla="*/ 0 h 658"/>
                    <a:gd name="T44" fmla="*/ 0 w 679"/>
                    <a:gd name="T45" fmla="*/ 0 h 658"/>
                    <a:gd name="T46" fmla="*/ 0 w 679"/>
                    <a:gd name="T47" fmla="*/ 0 h 658"/>
                    <a:gd name="T48" fmla="*/ 0 w 679"/>
                    <a:gd name="T49" fmla="*/ 0 h 658"/>
                    <a:gd name="T50" fmla="*/ 0 w 679"/>
                    <a:gd name="T51" fmla="*/ 0 h 658"/>
                    <a:gd name="T52" fmla="*/ 0 w 679"/>
                    <a:gd name="T53" fmla="*/ 0 h 658"/>
                    <a:gd name="T54" fmla="*/ 0 w 679"/>
                    <a:gd name="T55" fmla="*/ 0 h 658"/>
                    <a:gd name="T56" fmla="*/ 0 w 679"/>
                    <a:gd name="T57" fmla="*/ 0 h 658"/>
                    <a:gd name="T58" fmla="*/ 0 w 679"/>
                    <a:gd name="T59" fmla="*/ 0 h 658"/>
                    <a:gd name="T60" fmla="*/ 0 w 679"/>
                    <a:gd name="T61" fmla="*/ 0 h 658"/>
                    <a:gd name="T62" fmla="*/ 0 w 679"/>
                    <a:gd name="T63" fmla="*/ 0 h 658"/>
                    <a:gd name="T64" fmla="*/ 0 w 679"/>
                    <a:gd name="T65" fmla="*/ 0 h 658"/>
                    <a:gd name="T66" fmla="*/ 0 w 679"/>
                    <a:gd name="T67" fmla="*/ 0 h 658"/>
                    <a:gd name="T68" fmla="*/ 0 w 679"/>
                    <a:gd name="T69" fmla="*/ 0 h 658"/>
                    <a:gd name="T70" fmla="*/ 0 w 679"/>
                    <a:gd name="T71" fmla="*/ 0 h 658"/>
                    <a:gd name="T72" fmla="*/ 0 w 679"/>
                    <a:gd name="T73" fmla="*/ 0 h 658"/>
                    <a:gd name="T74" fmla="*/ 0 w 679"/>
                    <a:gd name="T75" fmla="*/ 0 h 658"/>
                    <a:gd name="T76" fmla="*/ 0 w 679"/>
                    <a:gd name="T77" fmla="*/ 0 h 658"/>
                    <a:gd name="T78" fmla="*/ 0 w 679"/>
                    <a:gd name="T79" fmla="*/ 0 h 658"/>
                    <a:gd name="T80" fmla="*/ 0 w 679"/>
                    <a:gd name="T81" fmla="*/ 0 h 658"/>
                    <a:gd name="T82" fmla="*/ 0 w 679"/>
                    <a:gd name="T83" fmla="*/ 0 h 658"/>
                    <a:gd name="T84" fmla="*/ 0 w 679"/>
                    <a:gd name="T85" fmla="*/ 0 h 658"/>
                    <a:gd name="T86" fmla="*/ 0 w 679"/>
                    <a:gd name="T87" fmla="*/ 0 h 658"/>
                    <a:gd name="T88" fmla="*/ 0 w 679"/>
                    <a:gd name="T89" fmla="*/ 0 h 658"/>
                    <a:gd name="T90" fmla="*/ 0 w 679"/>
                    <a:gd name="T91" fmla="*/ 0 h 658"/>
                    <a:gd name="T92" fmla="*/ 0 w 679"/>
                    <a:gd name="T93" fmla="*/ 0 h 658"/>
                    <a:gd name="T94" fmla="*/ 0 w 679"/>
                    <a:gd name="T95" fmla="*/ 0 h 658"/>
                    <a:gd name="T96" fmla="*/ 0 w 679"/>
                    <a:gd name="T97" fmla="*/ 0 h 658"/>
                    <a:gd name="T98" fmla="*/ 0 w 679"/>
                    <a:gd name="T99" fmla="*/ 0 h 658"/>
                    <a:gd name="T100" fmla="*/ 0 w 679"/>
                    <a:gd name="T101" fmla="*/ 0 h 658"/>
                    <a:gd name="T102" fmla="*/ 0 w 679"/>
                    <a:gd name="T103" fmla="*/ 0 h 658"/>
                    <a:gd name="T104" fmla="*/ 0 w 679"/>
                    <a:gd name="T105" fmla="*/ 0 h 658"/>
                    <a:gd name="T106" fmla="*/ 0 w 679"/>
                    <a:gd name="T107" fmla="*/ 0 h 658"/>
                    <a:gd name="T108" fmla="*/ 0 w 679"/>
                    <a:gd name="T109" fmla="*/ 0 h 65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79" h="658">
                      <a:moveTo>
                        <a:pt x="100" y="91"/>
                      </a:moveTo>
                      <a:lnTo>
                        <a:pt x="133" y="64"/>
                      </a:lnTo>
                      <a:lnTo>
                        <a:pt x="166" y="39"/>
                      </a:lnTo>
                      <a:lnTo>
                        <a:pt x="202" y="20"/>
                      </a:lnTo>
                      <a:lnTo>
                        <a:pt x="245" y="7"/>
                      </a:lnTo>
                      <a:lnTo>
                        <a:pt x="282" y="3"/>
                      </a:lnTo>
                      <a:lnTo>
                        <a:pt x="325" y="0"/>
                      </a:lnTo>
                      <a:lnTo>
                        <a:pt x="387" y="6"/>
                      </a:lnTo>
                      <a:lnTo>
                        <a:pt x="446" y="19"/>
                      </a:lnTo>
                      <a:lnTo>
                        <a:pt x="485" y="45"/>
                      </a:lnTo>
                      <a:lnTo>
                        <a:pt x="513" y="81"/>
                      </a:lnTo>
                      <a:lnTo>
                        <a:pt x="538" y="125"/>
                      </a:lnTo>
                      <a:lnTo>
                        <a:pt x="565" y="166"/>
                      </a:lnTo>
                      <a:lnTo>
                        <a:pt x="596" y="202"/>
                      </a:lnTo>
                      <a:lnTo>
                        <a:pt x="624" y="231"/>
                      </a:lnTo>
                      <a:lnTo>
                        <a:pt x="661" y="273"/>
                      </a:lnTo>
                      <a:lnTo>
                        <a:pt x="676" y="313"/>
                      </a:lnTo>
                      <a:lnTo>
                        <a:pt x="679" y="343"/>
                      </a:lnTo>
                      <a:lnTo>
                        <a:pt x="676" y="360"/>
                      </a:lnTo>
                      <a:lnTo>
                        <a:pt x="666" y="389"/>
                      </a:lnTo>
                      <a:lnTo>
                        <a:pt x="650" y="416"/>
                      </a:lnTo>
                      <a:lnTo>
                        <a:pt x="627" y="446"/>
                      </a:lnTo>
                      <a:lnTo>
                        <a:pt x="599" y="485"/>
                      </a:lnTo>
                      <a:lnTo>
                        <a:pt x="574" y="513"/>
                      </a:lnTo>
                      <a:lnTo>
                        <a:pt x="588" y="486"/>
                      </a:lnTo>
                      <a:lnTo>
                        <a:pt x="599" y="468"/>
                      </a:lnTo>
                      <a:lnTo>
                        <a:pt x="613" y="446"/>
                      </a:lnTo>
                      <a:lnTo>
                        <a:pt x="623" y="428"/>
                      </a:lnTo>
                      <a:lnTo>
                        <a:pt x="636" y="401"/>
                      </a:lnTo>
                      <a:lnTo>
                        <a:pt x="643" y="373"/>
                      </a:lnTo>
                      <a:lnTo>
                        <a:pt x="651" y="344"/>
                      </a:lnTo>
                      <a:lnTo>
                        <a:pt x="653" y="328"/>
                      </a:lnTo>
                      <a:lnTo>
                        <a:pt x="649" y="313"/>
                      </a:lnTo>
                      <a:lnTo>
                        <a:pt x="640" y="293"/>
                      </a:lnTo>
                      <a:lnTo>
                        <a:pt x="634" y="277"/>
                      </a:lnTo>
                      <a:lnTo>
                        <a:pt x="621" y="264"/>
                      </a:lnTo>
                      <a:lnTo>
                        <a:pt x="604" y="250"/>
                      </a:lnTo>
                      <a:lnTo>
                        <a:pt x="592" y="233"/>
                      </a:lnTo>
                      <a:lnTo>
                        <a:pt x="575" y="214"/>
                      </a:lnTo>
                      <a:lnTo>
                        <a:pt x="559" y="191"/>
                      </a:lnTo>
                      <a:lnTo>
                        <a:pt x="542" y="167"/>
                      </a:lnTo>
                      <a:lnTo>
                        <a:pt x="527" y="149"/>
                      </a:lnTo>
                      <a:lnTo>
                        <a:pt x="514" y="126"/>
                      </a:lnTo>
                      <a:lnTo>
                        <a:pt x="502" y="103"/>
                      </a:lnTo>
                      <a:lnTo>
                        <a:pt x="492" y="85"/>
                      </a:lnTo>
                      <a:lnTo>
                        <a:pt x="477" y="71"/>
                      </a:lnTo>
                      <a:lnTo>
                        <a:pt x="460" y="59"/>
                      </a:lnTo>
                      <a:lnTo>
                        <a:pt x="443" y="46"/>
                      </a:lnTo>
                      <a:lnTo>
                        <a:pt x="424" y="37"/>
                      </a:lnTo>
                      <a:lnTo>
                        <a:pt x="405" y="33"/>
                      </a:lnTo>
                      <a:lnTo>
                        <a:pt x="374" y="31"/>
                      </a:lnTo>
                      <a:lnTo>
                        <a:pt x="342" y="31"/>
                      </a:lnTo>
                      <a:lnTo>
                        <a:pt x="318" y="32"/>
                      </a:lnTo>
                      <a:lnTo>
                        <a:pt x="295" y="31"/>
                      </a:lnTo>
                      <a:lnTo>
                        <a:pt x="272" y="33"/>
                      </a:lnTo>
                      <a:lnTo>
                        <a:pt x="249" y="38"/>
                      </a:lnTo>
                      <a:lnTo>
                        <a:pt x="226" y="43"/>
                      </a:lnTo>
                      <a:lnTo>
                        <a:pt x="204" y="52"/>
                      </a:lnTo>
                      <a:lnTo>
                        <a:pt x="185" y="64"/>
                      </a:lnTo>
                      <a:lnTo>
                        <a:pt x="166" y="78"/>
                      </a:lnTo>
                      <a:lnTo>
                        <a:pt x="145" y="92"/>
                      </a:lnTo>
                      <a:lnTo>
                        <a:pt x="125" y="109"/>
                      </a:lnTo>
                      <a:lnTo>
                        <a:pt x="104" y="131"/>
                      </a:lnTo>
                      <a:lnTo>
                        <a:pt x="87" y="151"/>
                      </a:lnTo>
                      <a:lnTo>
                        <a:pt x="75" y="168"/>
                      </a:lnTo>
                      <a:lnTo>
                        <a:pt x="68" y="191"/>
                      </a:lnTo>
                      <a:lnTo>
                        <a:pt x="59" y="213"/>
                      </a:lnTo>
                      <a:lnTo>
                        <a:pt x="49" y="235"/>
                      </a:lnTo>
                      <a:lnTo>
                        <a:pt x="38" y="260"/>
                      </a:lnTo>
                      <a:lnTo>
                        <a:pt x="36" y="289"/>
                      </a:lnTo>
                      <a:lnTo>
                        <a:pt x="33" y="316"/>
                      </a:lnTo>
                      <a:lnTo>
                        <a:pt x="30" y="341"/>
                      </a:lnTo>
                      <a:lnTo>
                        <a:pt x="30" y="358"/>
                      </a:lnTo>
                      <a:lnTo>
                        <a:pt x="32" y="379"/>
                      </a:lnTo>
                      <a:lnTo>
                        <a:pt x="37" y="404"/>
                      </a:lnTo>
                      <a:lnTo>
                        <a:pt x="42" y="429"/>
                      </a:lnTo>
                      <a:lnTo>
                        <a:pt x="54" y="458"/>
                      </a:lnTo>
                      <a:lnTo>
                        <a:pt x="63" y="486"/>
                      </a:lnTo>
                      <a:lnTo>
                        <a:pt x="71" y="501"/>
                      </a:lnTo>
                      <a:lnTo>
                        <a:pt x="84" y="522"/>
                      </a:lnTo>
                      <a:lnTo>
                        <a:pt x="100" y="545"/>
                      </a:lnTo>
                      <a:lnTo>
                        <a:pt x="113" y="563"/>
                      </a:lnTo>
                      <a:lnTo>
                        <a:pt x="126" y="579"/>
                      </a:lnTo>
                      <a:lnTo>
                        <a:pt x="143" y="595"/>
                      </a:lnTo>
                      <a:lnTo>
                        <a:pt x="162" y="611"/>
                      </a:lnTo>
                      <a:lnTo>
                        <a:pt x="179" y="623"/>
                      </a:lnTo>
                      <a:lnTo>
                        <a:pt x="193" y="630"/>
                      </a:lnTo>
                      <a:lnTo>
                        <a:pt x="212" y="638"/>
                      </a:lnTo>
                      <a:lnTo>
                        <a:pt x="229" y="642"/>
                      </a:lnTo>
                      <a:lnTo>
                        <a:pt x="248" y="645"/>
                      </a:lnTo>
                      <a:lnTo>
                        <a:pt x="266" y="647"/>
                      </a:lnTo>
                      <a:lnTo>
                        <a:pt x="297" y="643"/>
                      </a:lnTo>
                      <a:lnTo>
                        <a:pt x="261" y="654"/>
                      </a:lnTo>
                      <a:lnTo>
                        <a:pt x="232" y="658"/>
                      </a:lnTo>
                      <a:lnTo>
                        <a:pt x="204" y="655"/>
                      </a:lnTo>
                      <a:lnTo>
                        <a:pt x="177" y="647"/>
                      </a:lnTo>
                      <a:lnTo>
                        <a:pt x="149" y="631"/>
                      </a:lnTo>
                      <a:lnTo>
                        <a:pt x="128" y="613"/>
                      </a:lnTo>
                      <a:lnTo>
                        <a:pt x="105" y="588"/>
                      </a:lnTo>
                      <a:lnTo>
                        <a:pt x="75" y="551"/>
                      </a:lnTo>
                      <a:lnTo>
                        <a:pt x="43" y="500"/>
                      </a:lnTo>
                      <a:lnTo>
                        <a:pt x="18" y="453"/>
                      </a:lnTo>
                      <a:lnTo>
                        <a:pt x="3" y="406"/>
                      </a:lnTo>
                      <a:lnTo>
                        <a:pt x="0" y="374"/>
                      </a:lnTo>
                      <a:lnTo>
                        <a:pt x="4" y="344"/>
                      </a:lnTo>
                      <a:lnTo>
                        <a:pt x="14" y="283"/>
                      </a:lnTo>
                      <a:lnTo>
                        <a:pt x="23" y="215"/>
                      </a:lnTo>
                      <a:lnTo>
                        <a:pt x="46" y="161"/>
                      </a:lnTo>
                      <a:lnTo>
                        <a:pt x="72" y="122"/>
                      </a:lnTo>
                      <a:lnTo>
                        <a:pt x="100" y="9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endParaRPr lang="fr-FR" sz="1350">
                    <a:solidFill>
                      <a:prstClr val="black"/>
                    </a:solidFill>
                    <a:latin typeface="Calibri" panose="020F0502020204030204"/>
                  </a:endParaRPr>
                </a:p>
              </p:txBody>
            </p:sp>
          </p:grpSp>
        </p:grpSp>
      </p:grpSp>
      <p:grpSp>
        <p:nvGrpSpPr>
          <p:cNvPr id="2" name="Groupe 1">
            <a:extLst>
              <a:ext uri="{FF2B5EF4-FFF2-40B4-BE49-F238E27FC236}">
                <a16:creationId xmlns:a16="http://schemas.microsoft.com/office/drawing/2014/main" id="{F2CA8643-DD10-4C14-814E-5F08BB057EA8}"/>
              </a:ext>
            </a:extLst>
          </p:cNvPr>
          <p:cNvGrpSpPr/>
          <p:nvPr/>
        </p:nvGrpSpPr>
        <p:grpSpPr>
          <a:xfrm>
            <a:off x="4858841" y="1486281"/>
            <a:ext cx="2986597" cy="3969503"/>
            <a:chOff x="7478078" y="3637874"/>
            <a:chExt cx="1945927" cy="2504242"/>
          </a:xfrm>
          <a:solidFill>
            <a:srgbClr val="FF0000"/>
          </a:solidFill>
        </p:grpSpPr>
        <p:sp>
          <p:nvSpPr>
            <p:cNvPr id="14348" name="AutoShape 55">
              <a:extLst>
                <a:ext uri="{FF2B5EF4-FFF2-40B4-BE49-F238E27FC236}">
                  <a16:creationId xmlns:a16="http://schemas.microsoft.com/office/drawing/2014/main" id="{0A55BECB-89C6-4092-BD78-98564909DEF8}"/>
                </a:ext>
              </a:extLst>
            </p:cNvPr>
            <p:cNvSpPr>
              <a:spLocks noChangeArrowheads="1"/>
            </p:cNvSpPr>
            <p:nvPr/>
          </p:nvSpPr>
          <p:spPr bwMode="auto">
            <a:xfrm>
              <a:off x="7550378" y="3797158"/>
              <a:ext cx="750338" cy="641603"/>
            </a:xfrm>
            <a:custGeom>
              <a:avLst/>
              <a:gdLst>
                <a:gd name="T0" fmla="*/ 2147483646 w 21600"/>
                <a:gd name="T1" fmla="*/ 0 h 21600"/>
                <a:gd name="T2" fmla="*/ 2147483646 w 21600"/>
                <a:gd name="T3" fmla="*/ 2147483646 h 21600"/>
                <a:gd name="T4" fmla="*/ 2147483646 w 21600"/>
                <a:gd name="T5" fmla="*/ 2147483646 h 21600"/>
                <a:gd name="T6" fmla="*/ 2147483646 w 21600"/>
                <a:gd name="T7" fmla="*/ 2147483646 h 21600"/>
                <a:gd name="T8" fmla="*/ 2147483646 w 21600"/>
                <a:gd name="T9" fmla="*/ 2147483646 h 21600"/>
                <a:gd name="T10" fmla="*/ 2147483646 w 21600"/>
                <a:gd name="T11" fmla="*/ 2147483646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chemeClr val="accent1"/>
            </a:solidFill>
            <a:ln w="38100">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a:endParaRPr lang="fr-FR" sz="1350" dirty="0">
                <a:solidFill>
                  <a:prstClr val="black"/>
                </a:solidFill>
                <a:latin typeface="Calibri" panose="020F0502020204030204"/>
              </a:endParaRPr>
            </a:p>
          </p:txBody>
        </p:sp>
        <p:sp>
          <p:nvSpPr>
            <p:cNvPr id="14349" name="AutoShape 56">
              <a:extLst>
                <a:ext uri="{FF2B5EF4-FFF2-40B4-BE49-F238E27FC236}">
                  <a16:creationId xmlns:a16="http://schemas.microsoft.com/office/drawing/2014/main" id="{0F058CA8-2566-47D1-B4ED-81C2FFF8DBEF}"/>
                </a:ext>
              </a:extLst>
            </p:cNvPr>
            <p:cNvSpPr>
              <a:spLocks noChangeArrowheads="1"/>
            </p:cNvSpPr>
            <p:nvPr/>
          </p:nvSpPr>
          <p:spPr bwMode="auto">
            <a:xfrm flipH="1" flipV="1">
              <a:off x="7478078" y="4076293"/>
              <a:ext cx="328686" cy="1398827"/>
            </a:xfrm>
            <a:prstGeom prst="downArrow">
              <a:avLst>
                <a:gd name="adj1" fmla="val 50000"/>
                <a:gd name="adj2" fmla="val 0"/>
              </a:avLst>
            </a:prstGeom>
            <a:solidFill>
              <a:schemeClr val="accent1"/>
            </a:solidFill>
            <a:ln w="317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defTabSz="685800">
                <a:spcBef>
                  <a:spcPct val="50000"/>
                </a:spcBef>
                <a:buNone/>
              </a:pPr>
              <a:endParaRPr lang="fr-FR" altLang="fr-FR" sz="2250">
                <a:solidFill>
                  <a:srgbClr val="FFFF66"/>
                </a:solidFill>
              </a:endParaRPr>
            </a:p>
          </p:txBody>
        </p:sp>
        <p:sp>
          <p:nvSpPr>
            <p:cNvPr id="14350" name="AutoShape 57">
              <a:extLst>
                <a:ext uri="{FF2B5EF4-FFF2-40B4-BE49-F238E27FC236}">
                  <a16:creationId xmlns:a16="http://schemas.microsoft.com/office/drawing/2014/main" id="{33A430C3-FAC3-49A0-AB17-6F885764CF25}"/>
                </a:ext>
              </a:extLst>
            </p:cNvPr>
            <p:cNvSpPr>
              <a:spLocks noChangeArrowheads="1"/>
            </p:cNvSpPr>
            <p:nvPr/>
          </p:nvSpPr>
          <p:spPr bwMode="auto">
            <a:xfrm rot="16200000">
              <a:off x="7505041" y="5347683"/>
              <a:ext cx="538598" cy="526345"/>
            </a:xfrm>
            <a:custGeom>
              <a:avLst/>
              <a:gdLst>
                <a:gd name="T0" fmla="*/ 2147483646 w 21600"/>
                <a:gd name="T1" fmla="*/ 0 h 21600"/>
                <a:gd name="T2" fmla="*/ 2147483646 w 21600"/>
                <a:gd name="T3" fmla="*/ 2147483646 h 21600"/>
                <a:gd name="T4" fmla="*/ 2147483646 w 21600"/>
                <a:gd name="T5" fmla="*/ 2147483646 h 21600"/>
                <a:gd name="T6" fmla="*/ 2147483646 w 21600"/>
                <a:gd name="T7" fmla="*/ 2147483646 h 21600"/>
                <a:gd name="T8" fmla="*/ 17694720 60000 65536"/>
                <a:gd name="T9" fmla="*/ 5898240 60000 65536"/>
                <a:gd name="T10" fmla="*/ 5898240 60000 65536"/>
                <a:gd name="T11" fmla="*/ 0 60000 65536"/>
                <a:gd name="T12" fmla="*/ 12427 w 21600"/>
                <a:gd name="T13" fmla="*/ 3716 h 21600"/>
                <a:gd name="T14" fmla="*/ 18034 w 21600"/>
                <a:gd name="T15" fmla="*/ 8442 h 21600"/>
              </a:gdLst>
              <a:ahLst/>
              <a:cxnLst>
                <a:cxn ang="T8">
                  <a:pos x="T0" y="T1"/>
                </a:cxn>
                <a:cxn ang="T9">
                  <a:pos x="T2" y="T3"/>
                </a:cxn>
                <a:cxn ang="T10">
                  <a:pos x="T4" y="T5"/>
                </a:cxn>
                <a:cxn ang="T11">
                  <a:pos x="T6" y="T7"/>
                </a:cxn>
              </a:cxnLst>
              <a:rect l="T12" t="T13" r="T14" b="T15"/>
              <a:pathLst>
                <a:path w="21600" h="21600">
                  <a:moveTo>
                    <a:pt x="21600" y="6079"/>
                  </a:moveTo>
                  <a:lnTo>
                    <a:pt x="12427" y="0"/>
                  </a:lnTo>
                  <a:lnTo>
                    <a:pt x="12427" y="3716"/>
                  </a:lnTo>
                  <a:cubicBezTo>
                    <a:pt x="5564" y="3716"/>
                    <a:pt x="0" y="7496"/>
                    <a:pt x="0" y="12158"/>
                  </a:cubicBezTo>
                  <a:lnTo>
                    <a:pt x="0" y="21600"/>
                  </a:lnTo>
                  <a:lnTo>
                    <a:pt x="4831" y="21600"/>
                  </a:lnTo>
                  <a:lnTo>
                    <a:pt x="4831" y="12158"/>
                  </a:lnTo>
                  <a:cubicBezTo>
                    <a:pt x="4831" y="10106"/>
                    <a:pt x="8232" y="8442"/>
                    <a:pt x="12427" y="8442"/>
                  </a:cubicBezTo>
                  <a:lnTo>
                    <a:pt x="12427" y="12158"/>
                  </a:lnTo>
                  <a:lnTo>
                    <a:pt x="21600" y="6079"/>
                  </a:lnTo>
                  <a:close/>
                </a:path>
              </a:pathLst>
            </a:custGeom>
            <a:solidFill>
              <a:schemeClr val="accent1"/>
            </a:solidFill>
            <a:ln w="19050">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a:endParaRPr lang="fr-FR" sz="1350" dirty="0">
                <a:solidFill>
                  <a:prstClr val="black"/>
                </a:solidFill>
                <a:latin typeface="Calibri" panose="020F0502020204030204"/>
              </a:endParaRPr>
            </a:p>
          </p:txBody>
        </p:sp>
        <p:sp>
          <p:nvSpPr>
            <p:cNvPr id="14351" name="Oval 58">
              <a:extLst>
                <a:ext uri="{FF2B5EF4-FFF2-40B4-BE49-F238E27FC236}">
                  <a16:creationId xmlns:a16="http://schemas.microsoft.com/office/drawing/2014/main" id="{C08B7857-07E5-40C6-888B-301405843B35}"/>
                </a:ext>
              </a:extLst>
            </p:cNvPr>
            <p:cNvSpPr>
              <a:spLocks noChangeArrowheads="1"/>
            </p:cNvSpPr>
            <p:nvPr/>
          </p:nvSpPr>
          <p:spPr bwMode="auto">
            <a:xfrm>
              <a:off x="7676530" y="5603517"/>
              <a:ext cx="1399831" cy="538599"/>
            </a:xfrm>
            <a:prstGeom prst="ellipse">
              <a:avLst/>
            </a:prstGeom>
            <a:pattFill prst="dkHorz">
              <a:fgClr>
                <a:srgbClr val="FF0000"/>
              </a:fgClr>
              <a:bgClr>
                <a:schemeClr val="accent2"/>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defTabSz="685800">
                <a:spcBef>
                  <a:spcPct val="0"/>
                </a:spcBef>
                <a:buNone/>
              </a:pPr>
              <a:r>
                <a:rPr lang="fr-FR" altLang="fr-FR" sz="2100" b="1" dirty="0">
                  <a:solidFill>
                    <a:prstClr val="white"/>
                  </a:solidFill>
                </a:rPr>
                <a:t>Microcirculation</a:t>
              </a:r>
              <a:r>
                <a:rPr lang="fr-FR" altLang="fr-FR" sz="1350" b="1" dirty="0">
                  <a:solidFill>
                    <a:prstClr val="white"/>
                  </a:solidFill>
                </a:rPr>
                <a:t> </a:t>
              </a:r>
              <a:endParaRPr lang="fr-FR" altLang="fr-FR" sz="825" b="1" dirty="0">
                <a:solidFill>
                  <a:prstClr val="white"/>
                </a:solidFill>
              </a:endParaRPr>
            </a:p>
          </p:txBody>
        </p:sp>
        <p:sp>
          <p:nvSpPr>
            <p:cNvPr id="14346" name="AutoShape 53">
              <a:extLst>
                <a:ext uri="{FF2B5EF4-FFF2-40B4-BE49-F238E27FC236}">
                  <a16:creationId xmlns:a16="http://schemas.microsoft.com/office/drawing/2014/main" id="{43DB8EB0-B709-4056-BC43-ED6C6923E9BA}"/>
                </a:ext>
              </a:extLst>
            </p:cNvPr>
            <p:cNvSpPr>
              <a:spLocks noChangeArrowheads="1"/>
            </p:cNvSpPr>
            <p:nvPr/>
          </p:nvSpPr>
          <p:spPr bwMode="auto">
            <a:xfrm>
              <a:off x="9204930" y="3871431"/>
              <a:ext cx="219075" cy="1756170"/>
            </a:xfrm>
            <a:prstGeom prst="downArrow">
              <a:avLst>
                <a:gd name="adj1" fmla="val 50000"/>
                <a:gd name="adj2" fmla="val 131703"/>
              </a:avLst>
            </a:prstGeom>
            <a:grpFill/>
            <a:ln w="6350">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defTabSz="685800">
                <a:spcBef>
                  <a:spcPct val="50000"/>
                </a:spcBef>
                <a:buNone/>
              </a:pPr>
              <a:endParaRPr lang="fr-FR" altLang="fr-FR" sz="2250">
                <a:solidFill>
                  <a:srgbClr val="FFFF66"/>
                </a:solidFill>
              </a:endParaRPr>
            </a:p>
          </p:txBody>
        </p:sp>
        <p:sp>
          <p:nvSpPr>
            <p:cNvPr id="14345" name="AutoShape 52">
              <a:extLst>
                <a:ext uri="{FF2B5EF4-FFF2-40B4-BE49-F238E27FC236}">
                  <a16:creationId xmlns:a16="http://schemas.microsoft.com/office/drawing/2014/main" id="{16C0DB8F-9DF0-4145-8ACA-705744C1530F}"/>
                </a:ext>
              </a:extLst>
            </p:cNvPr>
            <p:cNvSpPr>
              <a:spLocks noChangeArrowheads="1"/>
            </p:cNvSpPr>
            <p:nvPr/>
          </p:nvSpPr>
          <p:spPr bwMode="auto">
            <a:xfrm>
              <a:off x="8671352" y="3637874"/>
              <a:ext cx="729181" cy="567939"/>
            </a:xfrm>
            <a:custGeom>
              <a:avLst/>
              <a:gdLst>
                <a:gd name="T0" fmla="*/ 2147483646 w 21600"/>
                <a:gd name="T1" fmla="*/ 0 h 21600"/>
                <a:gd name="T2" fmla="*/ 2147483646 w 21600"/>
                <a:gd name="T3" fmla="*/ 2147483646 h 21600"/>
                <a:gd name="T4" fmla="*/ 2147483646 w 21600"/>
                <a:gd name="T5" fmla="*/ 2147483646 h 21600"/>
                <a:gd name="T6" fmla="*/ 2147483646 w 21600"/>
                <a:gd name="T7" fmla="*/ 2147483646 h 21600"/>
                <a:gd name="T8" fmla="*/ 2147483646 w 21600"/>
                <a:gd name="T9" fmla="*/ 2147483646 h 21600"/>
                <a:gd name="T10" fmla="*/ 2147483646 w 21600"/>
                <a:gd name="T11" fmla="*/ 2147483646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grp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a:endParaRPr lang="fr-FR" sz="1350">
                <a:solidFill>
                  <a:prstClr val="black"/>
                </a:solidFill>
                <a:latin typeface="Calibri" panose="020F0502020204030204"/>
              </a:endParaRPr>
            </a:p>
          </p:txBody>
        </p:sp>
      </p:grpSp>
      <p:sp>
        <p:nvSpPr>
          <p:cNvPr id="66" name="Text Box 60">
            <a:extLst>
              <a:ext uri="{FF2B5EF4-FFF2-40B4-BE49-F238E27FC236}">
                <a16:creationId xmlns:a16="http://schemas.microsoft.com/office/drawing/2014/main" id="{9D61C5F8-51F5-4C4E-A366-56F230DD76FB}"/>
              </a:ext>
            </a:extLst>
          </p:cNvPr>
          <p:cNvSpPr txBox="1">
            <a:spLocks noChangeArrowheads="1"/>
          </p:cNvSpPr>
          <p:nvPr/>
        </p:nvSpPr>
        <p:spPr bwMode="auto">
          <a:xfrm>
            <a:off x="7863355" y="3877011"/>
            <a:ext cx="1216719"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defTabSz="685800">
              <a:spcBef>
                <a:spcPct val="0"/>
              </a:spcBef>
              <a:buNone/>
            </a:pPr>
            <a:r>
              <a:rPr lang="fr-FR" altLang="fr-FR" sz="1800" b="1" dirty="0">
                <a:solidFill>
                  <a:prstClr val="black"/>
                </a:solidFill>
              </a:rPr>
              <a:t>Pression Artérielle </a:t>
            </a:r>
            <a:r>
              <a:rPr lang="fr-FR" altLang="fr-FR" sz="1800" b="1" dirty="0">
                <a:solidFill>
                  <a:srgbClr val="FF0000"/>
                </a:solidFill>
              </a:rPr>
              <a:t>PA</a:t>
            </a:r>
          </a:p>
        </p:txBody>
      </p:sp>
      <p:sp>
        <p:nvSpPr>
          <p:cNvPr id="4" name="Ellipse 3">
            <a:extLst>
              <a:ext uri="{FF2B5EF4-FFF2-40B4-BE49-F238E27FC236}">
                <a16:creationId xmlns:a16="http://schemas.microsoft.com/office/drawing/2014/main" id="{9A54F96F-D002-41C8-BBB6-8709E56172A5}"/>
              </a:ext>
            </a:extLst>
          </p:cNvPr>
          <p:cNvSpPr/>
          <p:nvPr/>
        </p:nvSpPr>
        <p:spPr>
          <a:xfrm>
            <a:off x="4490745" y="2429757"/>
            <a:ext cx="1240657" cy="1619595"/>
          </a:xfrm>
          <a:prstGeom prst="ellipse">
            <a:avLst/>
          </a:prstGeom>
          <a:solidFill>
            <a:schemeClr val="accent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69" name="Text Box 60">
            <a:extLst>
              <a:ext uri="{FF2B5EF4-FFF2-40B4-BE49-F238E27FC236}">
                <a16:creationId xmlns:a16="http://schemas.microsoft.com/office/drawing/2014/main" id="{40C895FD-70A0-4B44-B7B5-B74663AE7044}"/>
              </a:ext>
            </a:extLst>
          </p:cNvPr>
          <p:cNvSpPr txBox="1">
            <a:spLocks noChangeArrowheads="1"/>
          </p:cNvSpPr>
          <p:nvPr/>
        </p:nvSpPr>
        <p:spPr bwMode="auto">
          <a:xfrm>
            <a:off x="3183339" y="2916997"/>
            <a:ext cx="144882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defTabSz="685800">
              <a:spcBef>
                <a:spcPct val="0"/>
              </a:spcBef>
              <a:buNone/>
            </a:pPr>
            <a:r>
              <a:rPr lang="fr-FR" altLang="fr-FR" sz="1800" b="1" dirty="0">
                <a:solidFill>
                  <a:prstClr val="black"/>
                </a:solidFill>
              </a:rPr>
              <a:t>Effet Réservoir</a:t>
            </a:r>
          </a:p>
        </p:txBody>
      </p:sp>
      <p:sp>
        <p:nvSpPr>
          <p:cNvPr id="70" name="Text Box 60">
            <a:extLst>
              <a:ext uri="{FF2B5EF4-FFF2-40B4-BE49-F238E27FC236}">
                <a16:creationId xmlns:a16="http://schemas.microsoft.com/office/drawing/2014/main" id="{BE8A8743-8DE6-497D-B927-56200D33FF8C}"/>
              </a:ext>
            </a:extLst>
          </p:cNvPr>
          <p:cNvSpPr txBox="1">
            <a:spLocks noChangeArrowheads="1"/>
          </p:cNvSpPr>
          <p:nvPr/>
        </p:nvSpPr>
        <p:spPr bwMode="auto">
          <a:xfrm>
            <a:off x="4082956" y="1310830"/>
            <a:ext cx="1216719"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defTabSz="685800">
              <a:spcBef>
                <a:spcPct val="0"/>
              </a:spcBef>
              <a:buNone/>
            </a:pPr>
            <a:r>
              <a:rPr lang="fr-FR" altLang="fr-FR" sz="1800" b="1" dirty="0">
                <a:solidFill>
                  <a:prstClr val="black"/>
                </a:solidFill>
              </a:rPr>
              <a:t>Précharge ventricule droit</a:t>
            </a:r>
          </a:p>
        </p:txBody>
      </p:sp>
      <p:sp>
        <p:nvSpPr>
          <p:cNvPr id="73" name="Text Box 60">
            <a:extLst>
              <a:ext uri="{FF2B5EF4-FFF2-40B4-BE49-F238E27FC236}">
                <a16:creationId xmlns:a16="http://schemas.microsoft.com/office/drawing/2014/main" id="{66C64E57-288F-432E-96B2-1A9FF2A49921}"/>
              </a:ext>
            </a:extLst>
          </p:cNvPr>
          <p:cNvSpPr txBox="1">
            <a:spLocks noChangeArrowheads="1"/>
          </p:cNvSpPr>
          <p:nvPr/>
        </p:nvSpPr>
        <p:spPr bwMode="auto">
          <a:xfrm>
            <a:off x="4858841" y="5404568"/>
            <a:ext cx="298310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defTabSz="685800">
              <a:spcBef>
                <a:spcPct val="0"/>
              </a:spcBef>
              <a:buNone/>
            </a:pPr>
            <a:r>
              <a:rPr lang="fr-FR" altLang="fr-FR" sz="1800" b="1" dirty="0">
                <a:solidFill>
                  <a:prstClr val="black"/>
                </a:solidFill>
              </a:rPr>
              <a:t>Résistances microcirculatoires </a:t>
            </a:r>
          </a:p>
          <a:p>
            <a:pPr algn="ctr" defTabSz="685800">
              <a:spcBef>
                <a:spcPct val="0"/>
              </a:spcBef>
              <a:buNone/>
            </a:pPr>
            <a:r>
              <a:rPr lang="fr-FR" altLang="fr-FR" sz="1800" b="1" dirty="0">
                <a:solidFill>
                  <a:srgbClr val="ED7D31"/>
                </a:solidFill>
              </a:rPr>
              <a:t>RMC</a:t>
            </a:r>
            <a:endParaRPr lang="fr-FR" altLang="fr-FR" sz="1050" b="1" dirty="0">
              <a:solidFill>
                <a:prstClr val="white"/>
              </a:solidFill>
            </a:endParaRPr>
          </a:p>
        </p:txBody>
      </p:sp>
      <p:sp>
        <p:nvSpPr>
          <p:cNvPr id="75" name="Text Box 60">
            <a:extLst>
              <a:ext uri="{FF2B5EF4-FFF2-40B4-BE49-F238E27FC236}">
                <a16:creationId xmlns:a16="http://schemas.microsoft.com/office/drawing/2014/main" id="{4B41658F-42EA-4316-B043-10274211E933}"/>
              </a:ext>
            </a:extLst>
          </p:cNvPr>
          <p:cNvSpPr txBox="1">
            <a:spLocks noChangeArrowheads="1"/>
          </p:cNvSpPr>
          <p:nvPr/>
        </p:nvSpPr>
        <p:spPr bwMode="auto">
          <a:xfrm>
            <a:off x="4436361" y="2667224"/>
            <a:ext cx="1359787"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defTabSz="685800">
              <a:spcBef>
                <a:spcPct val="0"/>
              </a:spcBef>
              <a:buNone/>
            </a:pPr>
            <a:r>
              <a:rPr lang="fr-FR" altLang="fr-FR" sz="1500" b="1" dirty="0">
                <a:solidFill>
                  <a:prstClr val="white"/>
                </a:solidFill>
              </a:rPr>
              <a:t>Pression </a:t>
            </a:r>
          </a:p>
          <a:p>
            <a:pPr algn="ctr" defTabSz="685800">
              <a:spcBef>
                <a:spcPct val="0"/>
              </a:spcBef>
              <a:buNone/>
            </a:pPr>
            <a:r>
              <a:rPr lang="fr-FR" altLang="fr-FR" sz="1500" b="1" dirty="0">
                <a:solidFill>
                  <a:prstClr val="white"/>
                </a:solidFill>
              </a:rPr>
              <a:t>=      </a:t>
            </a:r>
          </a:p>
          <a:p>
            <a:pPr algn="ctr" defTabSz="685800">
              <a:spcBef>
                <a:spcPct val="0"/>
              </a:spcBef>
              <a:buNone/>
            </a:pPr>
            <a:r>
              <a:rPr lang="fr-FR" altLang="fr-FR" sz="1500" b="1" dirty="0">
                <a:solidFill>
                  <a:prstClr val="white"/>
                </a:solidFill>
              </a:rPr>
              <a:t>Volume Compliance </a:t>
            </a:r>
          </a:p>
        </p:txBody>
      </p:sp>
      <p:cxnSp>
        <p:nvCxnSpPr>
          <p:cNvPr id="8" name="Connecteur droit 7">
            <a:extLst>
              <a:ext uri="{FF2B5EF4-FFF2-40B4-BE49-F238E27FC236}">
                <a16:creationId xmlns:a16="http://schemas.microsoft.com/office/drawing/2014/main" id="{FC531BF4-7FFD-4B7F-94A0-F28A58F117F4}"/>
              </a:ext>
            </a:extLst>
          </p:cNvPr>
          <p:cNvCxnSpPr>
            <a:cxnSpLocks/>
          </p:cNvCxnSpPr>
          <p:nvPr/>
        </p:nvCxnSpPr>
        <p:spPr>
          <a:xfrm>
            <a:off x="4464497" y="3401777"/>
            <a:ext cx="122671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80" name="Text Box 60">
            <a:extLst>
              <a:ext uri="{FF2B5EF4-FFF2-40B4-BE49-F238E27FC236}">
                <a16:creationId xmlns:a16="http://schemas.microsoft.com/office/drawing/2014/main" id="{1D033F87-4294-453B-9234-3320E6AA355C}"/>
              </a:ext>
            </a:extLst>
          </p:cNvPr>
          <p:cNvSpPr txBox="1">
            <a:spLocks noChangeArrowheads="1"/>
          </p:cNvSpPr>
          <p:nvPr/>
        </p:nvSpPr>
        <p:spPr bwMode="auto">
          <a:xfrm>
            <a:off x="201423" y="562506"/>
            <a:ext cx="3453609" cy="6001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defTabSz="685800">
              <a:spcBef>
                <a:spcPct val="0"/>
              </a:spcBef>
              <a:buNone/>
            </a:pPr>
            <a:r>
              <a:rPr lang="fr-FR" altLang="fr-FR" b="1" dirty="0">
                <a:solidFill>
                  <a:srgbClr val="0070C0"/>
                </a:solidFill>
              </a:rPr>
              <a:t>Le véritable Effet Réservoir, c’est l’amortissement des variations de pression par des variation de volume de la veine cave qui permet une précharge du ventricule droit adaptée au débit cardiaque  </a:t>
            </a:r>
          </a:p>
        </p:txBody>
      </p:sp>
    </p:spTree>
    <p:extLst>
      <p:ext uri="{BB962C8B-B14F-4D97-AF65-F5344CB8AC3E}">
        <p14:creationId xmlns:p14="http://schemas.microsoft.com/office/powerpoint/2010/main" val="2074612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3" presetClass="entr" presetSubtype="16"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plus(in)">
                                      <p:cBhvr>
                                        <p:cTn id="7" dur="2000"/>
                                        <p:tgtEl>
                                          <p:spTgt spid="80"/>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69"/>
                                        </p:tgtEl>
                                        <p:attrNameLst>
                                          <p:attrName>style.visibility</p:attrName>
                                        </p:attrNameLst>
                                      </p:cBhvr>
                                      <p:to>
                                        <p:strVal val="visible"/>
                                      </p:to>
                                    </p:set>
                                  </p:childTnLst>
                                </p:cTn>
                              </p:par>
                              <p:par>
                                <p:cTn id="12" presetID="1" presetClass="entr" presetSubtype="0" fill="hold" nodeType="withEffect">
                                  <p:stCondLst>
                                    <p:cond delay="0"/>
                                  </p:stCondLst>
                                  <p:childTnLst>
                                    <p:set>
                                      <p:cBhvr>
                                        <p:cTn id="13" dur="1" fill="hold">
                                          <p:stCondLst>
                                            <p:cond delay="0"/>
                                          </p:stCondLst>
                                        </p:cTn>
                                        <p:tgtEl>
                                          <p:spTgt spid="8"/>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9" grpId="0"/>
      <p:bldP spid="80"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318269339"/>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2">
            <a:extLst>
              <a:ext uri="{FF2B5EF4-FFF2-40B4-BE49-F238E27FC236}">
                <a16:creationId xmlns:a16="http://schemas.microsoft.com/office/drawing/2014/main" id="{E50C4BCC-71EB-AC91-4046-E67C0BCF4C04}"/>
              </a:ext>
            </a:extLst>
          </p:cNvPr>
          <p:cNvSpPr txBox="1">
            <a:spLocks noChangeArrowheads="1"/>
          </p:cNvSpPr>
          <p:nvPr/>
        </p:nvSpPr>
        <p:spPr bwMode="auto">
          <a:xfrm>
            <a:off x="152400" y="76200"/>
            <a:ext cx="8991600" cy="56324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50000"/>
              </a:spcBef>
              <a:buFontTx/>
              <a:buNone/>
            </a:pPr>
            <a:r>
              <a:rPr lang="en-US" altLang="fr-FR" sz="3600" b="1" dirty="0" err="1">
                <a:solidFill>
                  <a:srgbClr val="FF0000"/>
                </a:solidFill>
              </a:rPr>
              <a:t>L’approche</a:t>
            </a:r>
            <a:r>
              <a:rPr lang="en-US" altLang="fr-FR" sz="3600" b="1" dirty="0">
                <a:solidFill>
                  <a:srgbClr val="FF0000"/>
                </a:solidFill>
              </a:rPr>
              <a:t>  </a:t>
            </a:r>
            <a:r>
              <a:rPr lang="en-US" altLang="fr-FR" sz="3600" b="1" dirty="0" err="1">
                <a:solidFill>
                  <a:srgbClr val="FF0000"/>
                </a:solidFill>
              </a:rPr>
              <a:t>hemodynamique</a:t>
            </a:r>
            <a:r>
              <a:rPr lang="en-US" altLang="fr-FR" sz="3600" b="1" dirty="0">
                <a:solidFill>
                  <a:srgbClr val="FF0000"/>
                </a:solidFill>
              </a:rPr>
              <a:t> </a:t>
            </a:r>
            <a:r>
              <a:rPr lang="en-US" altLang="fr-FR" sz="3600" b="1" dirty="0">
                <a:solidFill>
                  <a:schemeClr val="accent2"/>
                </a:solidFill>
              </a:rPr>
              <a:t>    	   	-	-</a:t>
            </a:r>
            <a:r>
              <a:rPr lang="en-US" altLang="fr-FR" sz="3600" b="1" dirty="0">
                <a:solidFill>
                  <a:srgbClr val="FF0000"/>
                </a:solidFill>
              </a:rPr>
              <a:t>Commence</a:t>
            </a:r>
            <a:r>
              <a:rPr lang="en-US" altLang="fr-FR" sz="3600" b="1" dirty="0">
                <a:solidFill>
                  <a:schemeClr val="accent2"/>
                </a:solidFill>
              </a:rPr>
              <a:t> </a:t>
            </a:r>
            <a:r>
              <a:rPr lang="en-US" altLang="fr-FR" sz="3600" b="1" dirty="0"/>
              <a:t>avec </a:t>
            </a:r>
            <a:r>
              <a:rPr lang="en-US" altLang="fr-FR" sz="3600" b="1" dirty="0" err="1"/>
              <a:t>Ambroise</a:t>
            </a:r>
            <a:r>
              <a:rPr lang="en-US" altLang="fr-FR" sz="3600" b="1" dirty="0"/>
              <a:t> </a:t>
            </a:r>
            <a:r>
              <a:rPr lang="en-US" altLang="fr-FR" sz="3600" b="1" dirty="0" err="1"/>
              <a:t>Paré</a:t>
            </a:r>
            <a:r>
              <a:rPr lang="en-US" altLang="fr-FR" sz="3600" b="1" dirty="0"/>
              <a:t> au 16eme siècle </a:t>
            </a:r>
            <a:r>
              <a:rPr lang="en-US" altLang="fr-FR" sz="3600" b="1" dirty="0" err="1"/>
              <a:t>jusqu’à</a:t>
            </a:r>
            <a:r>
              <a:rPr lang="en-US" altLang="fr-FR" sz="3600" b="1" dirty="0"/>
              <a:t> Friedrich Trendelenburg in 1890 ( Ligature de la VGS)</a:t>
            </a:r>
          </a:p>
          <a:p>
            <a:pPr eaLnBrk="1" hangingPunct="1">
              <a:spcBef>
                <a:spcPct val="50000"/>
              </a:spcBef>
              <a:buFontTx/>
              <a:buNone/>
            </a:pPr>
            <a:r>
              <a:rPr lang="en-US" altLang="fr-FR" sz="3600" b="1" dirty="0"/>
              <a:t>	-Mais </a:t>
            </a:r>
            <a:r>
              <a:rPr lang="en-US" altLang="fr-FR" sz="3600" b="1" dirty="0" err="1"/>
              <a:t>délaissée</a:t>
            </a:r>
            <a:r>
              <a:rPr lang="en-US" altLang="fr-FR" sz="3600" b="1" dirty="0"/>
              <a:t> par</a:t>
            </a:r>
            <a:r>
              <a:rPr lang="en-US" altLang="fr-FR" sz="3600" b="1" dirty="0">
                <a:solidFill>
                  <a:schemeClr val="accent2"/>
                </a:solidFill>
              </a:rPr>
              <a:t> </a:t>
            </a:r>
            <a:r>
              <a:rPr lang="en-US" altLang="fr-FR" sz="3600" b="1" dirty="0"/>
              <a:t>les </a:t>
            </a:r>
            <a:r>
              <a:rPr lang="en-US" altLang="fr-FR" sz="3600" b="1" dirty="0" err="1"/>
              <a:t>traitements</a:t>
            </a:r>
            <a:r>
              <a:rPr lang="en-US" altLang="fr-FR" sz="3600" b="1" dirty="0"/>
              <a:t> </a:t>
            </a:r>
            <a:r>
              <a:rPr lang="en-US" altLang="fr-FR" sz="3600" b="1" dirty="0" err="1"/>
              <a:t>destructeurs</a:t>
            </a:r>
            <a:r>
              <a:rPr lang="en-US" altLang="fr-FR" sz="3600" b="1" dirty="0"/>
              <a:t> </a:t>
            </a:r>
            <a:r>
              <a:rPr lang="en-US" altLang="fr-FR" sz="3600" b="1" dirty="0" err="1"/>
              <a:t>depuis</a:t>
            </a:r>
            <a:r>
              <a:rPr lang="en-US" altLang="fr-FR" sz="3600" b="1" dirty="0"/>
              <a:t> 1906 (stripping par Mayo et Babcock)</a:t>
            </a:r>
          </a:p>
          <a:p>
            <a:pPr eaLnBrk="1" hangingPunct="1">
              <a:spcBef>
                <a:spcPct val="50000"/>
              </a:spcBef>
              <a:buFontTx/>
              <a:buNone/>
            </a:pPr>
            <a:r>
              <a:rPr lang="en-US" altLang="fr-FR" sz="3600" b="1" dirty="0">
                <a:solidFill>
                  <a:schemeClr val="accent2"/>
                </a:solidFill>
              </a:rPr>
              <a:t>	</a:t>
            </a:r>
            <a:r>
              <a:rPr lang="en-US" altLang="fr-FR" sz="3600" b="1" dirty="0"/>
              <a:t>-</a:t>
            </a:r>
            <a:r>
              <a:rPr lang="en-US" altLang="fr-FR" sz="3600" b="1" dirty="0" err="1"/>
              <a:t>Puis</a:t>
            </a:r>
            <a:r>
              <a:rPr lang="en-US" altLang="fr-FR" sz="3600" b="1" dirty="0"/>
              <a:t> </a:t>
            </a:r>
            <a:r>
              <a:rPr lang="en-US" altLang="fr-FR" sz="3600" b="1" dirty="0">
                <a:solidFill>
                  <a:srgbClr val="FF0000"/>
                </a:solidFill>
              </a:rPr>
              <a:t>reprise</a:t>
            </a:r>
            <a:r>
              <a:rPr lang="en-US" altLang="fr-FR" sz="3600" b="1" dirty="0">
                <a:solidFill>
                  <a:schemeClr val="accent2"/>
                </a:solidFill>
              </a:rPr>
              <a:t> </a:t>
            </a:r>
            <a:r>
              <a:rPr lang="en-US" altLang="fr-FR" sz="3600" b="1" dirty="0" err="1"/>
              <a:t>en</a:t>
            </a:r>
            <a:r>
              <a:rPr lang="en-US" altLang="fr-FR" sz="3600" b="1" dirty="0"/>
              <a:t> 1988 par CHIVA</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506">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1506">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5522" name="Text Box 2">
            <a:extLst>
              <a:ext uri="{FF2B5EF4-FFF2-40B4-BE49-F238E27FC236}">
                <a16:creationId xmlns:a16="http://schemas.microsoft.com/office/drawing/2014/main" id="{DF3D3CF6-CC43-82DC-A000-D5BE0F77D07B}"/>
              </a:ext>
            </a:extLst>
          </p:cNvPr>
          <p:cNvSpPr txBox="1">
            <a:spLocks noChangeArrowheads="1"/>
          </p:cNvSpPr>
          <p:nvPr/>
        </p:nvSpPr>
        <p:spPr bwMode="auto">
          <a:xfrm>
            <a:off x="4170362" y="1121858"/>
            <a:ext cx="4495800" cy="5709255"/>
          </a:xfrm>
          <a:prstGeom prst="rect">
            <a:avLst/>
          </a:prstGeom>
          <a:solidFill>
            <a:schemeClr val="accent1"/>
          </a:solidFill>
          <a:ln w="38100">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spcBef>
                <a:spcPct val="50000"/>
              </a:spcBef>
              <a:defRPr/>
            </a:pPr>
            <a:endParaRPr lang="en-US" sz="2000" b="1" dirty="0">
              <a:solidFill>
                <a:srgbClr val="FF0000"/>
              </a:solidFill>
              <a:latin typeface="Arial" charset="0"/>
              <a:cs typeface="Arial" charset="0"/>
            </a:endParaRPr>
          </a:p>
          <a:p>
            <a:pPr algn="ctr">
              <a:spcBef>
                <a:spcPct val="50000"/>
              </a:spcBef>
              <a:defRPr/>
            </a:pPr>
            <a:endParaRPr lang="en-US" sz="2000" b="1" dirty="0">
              <a:solidFill>
                <a:srgbClr val="FF0000"/>
              </a:solidFill>
              <a:latin typeface="Arial" charset="0"/>
              <a:cs typeface="Arial" charset="0"/>
            </a:endParaRPr>
          </a:p>
          <a:p>
            <a:pPr algn="ctr">
              <a:spcBef>
                <a:spcPct val="50000"/>
              </a:spcBef>
              <a:defRPr/>
            </a:pPr>
            <a:r>
              <a:rPr lang="en-US" sz="2000" b="1" dirty="0">
                <a:solidFill>
                  <a:srgbClr val="FF0000"/>
                </a:solidFill>
                <a:latin typeface="Arial" charset="0"/>
                <a:cs typeface="Arial" charset="0"/>
              </a:rPr>
              <a:t>1788-1899</a:t>
            </a:r>
            <a:r>
              <a:rPr lang="en-US" sz="2000" b="1" dirty="0">
                <a:latin typeface="Arial" charset="0"/>
                <a:cs typeface="Arial" charset="0"/>
              </a:rPr>
              <a:t>: </a:t>
            </a:r>
            <a:r>
              <a:rPr lang="en-US" sz="2000" b="1" dirty="0">
                <a:solidFill>
                  <a:schemeClr val="bg1"/>
                </a:solidFill>
                <a:latin typeface="Arial" charset="0"/>
                <a:cs typeface="Arial" charset="0"/>
              </a:rPr>
              <a:t>Ligature </a:t>
            </a:r>
            <a:r>
              <a:rPr lang="en-US" sz="2000" b="1" dirty="0" err="1">
                <a:solidFill>
                  <a:schemeClr val="bg1"/>
                </a:solidFill>
                <a:latin typeface="Arial" charset="0"/>
                <a:cs typeface="Arial" charset="0"/>
              </a:rPr>
              <a:t>Saphene</a:t>
            </a:r>
            <a:r>
              <a:rPr lang="en-US" sz="2000" b="1" dirty="0">
                <a:solidFill>
                  <a:schemeClr val="bg1"/>
                </a:solidFill>
                <a:latin typeface="Arial" charset="0"/>
                <a:cs typeface="Arial" charset="0"/>
              </a:rPr>
              <a:t> </a:t>
            </a:r>
            <a:r>
              <a:rPr lang="en-US" dirty="0">
                <a:solidFill>
                  <a:schemeClr val="bg1"/>
                </a:solidFill>
                <a:latin typeface="Arial" charset="0"/>
                <a:cs typeface="Arial" charset="0"/>
              </a:rPr>
              <a:t>Trendelenburg</a:t>
            </a:r>
          </a:p>
          <a:p>
            <a:pPr algn="ctr">
              <a:spcBef>
                <a:spcPct val="50000"/>
              </a:spcBef>
              <a:defRPr/>
            </a:pPr>
            <a:endParaRPr lang="en-US" sz="2000" dirty="0">
              <a:solidFill>
                <a:schemeClr val="bg1"/>
              </a:solidFill>
              <a:effectLst>
                <a:outerShdw blurRad="38100" dist="38100" dir="2700000" algn="tl">
                  <a:srgbClr val="FFFFFF"/>
                </a:outerShdw>
              </a:effectLst>
              <a:latin typeface="Arial" charset="0"/>
              <a:cs typeface="Arial" charset="0"/>
            </a:endParaRPr>
          </a:p>
          <a:p>
            <a:pPr algn="ctr">
              <a:spcBef>
                <a:spcPct val="50000"/>
              </a:spcBef>
              <a:defRPr/>
            </a:pPr>
            <a:endParaRPr lang="en-US" sz="2000" dirty="0">
              <a:effectLst>
                <a:outerShdw blurRad="38100" dist="38100" dir="2700000" algn="tl">
                  <a:srgbClr val="FFFFFF"/>
                </a:outerShdw>
              </a:effectLst>
              <a:latin typeface="Arial" charset="0"/>
              <a:cs typeface="Arial" charset="0"/>
            </a:endParaRPr>
          </a:p>
          <a:p>
            <a:pPr algn="ctr">
              <a:spcBef>
                <a:spcPct val="50000"/>
              </a:spcBef>
              <a:defRPr/>
            </a:pPr>
            <a:endParaRPr lang="en-US" sz="2000" dirty="0">
              <a:effectLst>
                <a:outerShdw blurRad="38100" dist="38100" dir="2700000" algn="tl">
                  <a:srgbClr val="FFFFFF"/>
                </a:outerShdw>
              </a:effectLst>
              <a:latin typeface="Arial" charset="0"/>
              <a:cs typeface="Arial" charset="0"/>
            </a:endParaRPr>
          </a:p>
          <a:p>
            <a:pPr algn="ctr">
              <a:spcBef>
                <a:spcPct val="50000"/>
              </a:spcBef>
              <a:defRPr/>
            </a:pPr>
            <a:endParaRPr lang="en-US" sz="2000" dirty="0">
              <a:effectLst>
                <a:outerShdw blurRad="38100" dist="38100" dir="2700000" algn="tl">
                  <a:srgbClr val="FFFFFF"/>
                </a:outerShdw>
              </a:effectLst>
              <a:latin typeface="Arial" charset="0"/>
              <a:cs typeface="Arial" charset="0"/>
            </a:endParaRPr>
          </a:p>
          <a:p>
            <a:pPr algn="ctr">
              <a:spcBef>
                <a:spcPct val="50000"/>
              </a:spcBef>
              <a:defRPr/>
            </a:pPr>
            <a:endParaRPr lang="en-US" sz="2000" dirty="0">
              <a:effectLst>
                <a:outerShdw blurRad="38100" dist="38100" dir="2700000" algn="tl">
                  <a:srgbClr val="FFFFFF"/>
                </a:outerShdw>
              </a:effectLst>
              <a:latin typeface="Arial" charset="0"/>
              <a:cs typeface="Arial" charset="0"/>
            </a:endParaRPr>
          </a:p>
          <a:p>
            <a:pPr algn="ctr">
              <a:spcBef>
                <a:spcPct val="50000"/>
              </a:spcBef>
              <a:defRPr/>
            </a:pPr>
            <a:endParaRPr lang="en-US" sz="2000" dirty="0">
              <a:effectLst>
                <a:outerShdw blurRad="38100" dist="38100" dir="2700000" algn="tl">
                  <a:srgbClr val="FFFFFF"/>
                </a:outerShdw>
              </a:effectLst>
              <a:latin typeface="Arial" charset="0"/>
              <a:cs typeface="Arial" charset="0"/>
            </a:endParaRPr>
          </a:p>
          <a:p>
            <a:pPr algn="ctr">
              <a:spcBef>
                <a:spcPct val="50000"/>
              </a:spcBef>
              <a:defRPr/>
            </a:pPr>
            <a:endParaRPr lang="en-US" sz="2000" b="1" dirty="0">
              <a:solidFill>
                <a:srgbClr val="FF0000"/>
              </a:solidFill>
              <a:latin typeface="Arial" charset="0"/>
              <a:cs typeface="Arial" charset="0"/>
            </a:endParaRPr>
          </a:p>
          <a:p>
            <a:pPr algn="ctr">
              <a:spcBef>
                <a:spcPct val="50000"/>
              </a:spcBef>
              <a:defRPr/>
            </a:pPr>
            <a:r>
              <a:rPr lang="en-US" sz="2000" b="1" dirty="0">
                <a:solidFill>
                  <a:srgbClr val="FF0000"/>
                </a:solidFill>
                <a:latin typeface="Arial" charset="0"/>
                <a:cs typeface="Arial" charset="0"/>
              </a:rPr>
              <a:t>1988</a:t>
            </a:r>
            <a:r>
              <a:rPr lang="en-US" sz="2000" b="1" dirty="0">
                <a:latin typeface="Arial" charset="0"/>
                <a:cs typeface="Arial" charset="0"/>
              </a:rPr>
              <a:t>: </a:t>
            </a:r>
            <a:r>
              <a:rPr lang="en-US" sz="2000" b="1" dirty="0">
                <a:solidFill>
                  <a:schemeClr val="bg1"/>
                </a:solidFill>
                <a:latin typeface="Arial" charset="0"/>
                <a:cs typeface="Arial" charset="0"/>
              </a:rPr>
              <a:t>CHIVA</a:t>
            </a:r>
          </a:p>
          <a:p>
            <a:pPr algn="ctr">
              <a:spcBef>
                <a:spcPct val="50000"/>
              </a:spcBef>
              <a:defRPr/>
            </a:pPr>
            <a:endParaRPr lang="en-US" dirty="0">
              <a:latin typeface="Arial" charset="0"/>
              <a:cs typeface="Arial" charset="0"/>
            </a:endParaRPr>
          </a:p>
        </p:txBody>
      </p:sp>
      <p:sp>
        <p:nvSpPr>
          <p:cNvPr id="875523" name="Text Box 3">
            <a:extLst>
              <a:ext uri="{FF2B5EF4-FFF2-40B4-BE49-F238E27FC236}">
                <a16:creationId xmlns:a16="http://schemas.microsoft.com/office/drawing/2014/main" id="{862029A0-D78F-D02E-7BBD-862F859B215F}"/>
              </a:ext>
            </a:extLst>
          </p:cNvPr>
          <p:cNvSpPr txBox="1">
            <a:spLocks noChangeArrowheads="1"/>
          </p:cNvSpPr>
          <p:nvPr/>
        </p:nvSpPr>
        <p:spPr bwMode="auto">
          <a:xfrm>
            <a:off x="457200" y="935038"/>
            <a:ext cx="3581400" cy="5940088"/>
          </a:xfrm>
          <a:prstGeom prst="rect">
            <a:avLst/>
          </a:prstGeom>
          <a:solidFill>
            <a:schemeClr val="accent1"/>
          </a:solidFill>
          <a:ln w="38100">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1">
              <a:spcBef>
                <a:spcPct val="50000"/>
              </a:spcBef>
              <a:defRPr/>
            </a:pPr>
            <a:r>
              <a:rPr lang="en-US" sz="2800" dirty="0" err="1">
                <a:solidFill>
                  <a:schemeClr val="bg1"/>
                </a:solidFill>
                <a:latin typeface="Arial" charset="0"/>
                <a:cs typeface="Arial" charset="0"/>
              </a:rPr>
              <a:t>Varicocentric</a:t>
            </a:r>
            <a:endParaRPr lang="en-US" sz="2800" dirty="0">
              <a:solidFill>
                <a:schemeClr val="bg1"/>
              </a:solidFill>
              <a:latin typeface="Arial" charset="0"/>
              <a:cs typeface="Arial" charset="0"/>
            </a:endParaRPr>
          </a:p>
          <a:p>
            <a:pPr lvl="1">
              <a:spcBef>
                <a:spcPct val="50000"/>
              </a:spcBef>
              <a:defRPr/>
            </a:pPr>
            <a:r>
              <a:rPr lang="en-US" sz="2800" dirty="0">
                <a:solidFill>
                  <a:schemeClr val="bg1"/>
                </a:solidFill>
                <a:latin typeface="Arial" charset="0"/>
                <a:cs typeface="Arial" charset="0"/>
              </a:rPr>
              <a:t>Ablative</a:t>
            </a:r>
            <a:endParaRPr lang="en-US" sz="2800" dirty="0">
              <a:latin typeface="Arial" charset="0"/>
              <a:cs typeface="Arial" charset="0"/>
            </a:endParaRPr>
          </a:p>
          <a:p>
            <a:pPr lvl="1">
              <a:spcBef>
                <a:spcPct val="50000"/>
              </a:spcBef>
              <a:defRPr/>
            </a:pPr>
            <a:endParaRPr lang="en-US" sz="2000" dirty="0">
              <a:effectLst>
                <a:outerShdw blurRad="38100" dist="38100" dir="2700000" algn="tl">
                  <a:srgbClr val="FFFFFF"/>
                </a:outerShdw>
              </a:effectLst>
              <a:latin typeface="Arial" charset="0"/>
              <a:cs typeface="Arial" charset="0"/>
            </a:endParaRPr>
          </a:p>
          <a:p>
            <a:pPr lvl="1">
              <a:spcBef>
                <a:spcPct val="50000"/>
              </a:spcBef>
              <a:defRPr/>
            </a:pPr>
            <a:endParaRPr lang="en-US" sz="2000" b="1" dirty="0">
              <a:solidFill>
                <a:srgbClr val="FF0000"/>
              </a:solidFill>
              <a:latin typeface="Arial" charset="0"/>
              <a:cs typeface="Arial" charset="0"/>
            </a:endParaRPr>
          </a:p>
          <a:p>
            <a:pPr lvl="1">
              <a:spcBef>
                <a:spcPct val="50000"/>
              </a:spcBef>
              <a:defRPr/>
            </a:pPr>
            <a:r>
              <a:rPr lang="en-US" sz="2000" b="1" dirty="0">
                <a:solidFill>
                  <a:srgbClr val="FF0000"/>
                </a:solidFill>
                <a:latin typeface="Arial" charset="0"/>
                <a:cs typeface="Arial" charset="0"/>
              </a:rPr>
              <a:t>1906</a:t>
            </a:r>
            <a:r>
              <a:rPr lang="en-US" sz="2000" b="1" dirty="0">
                <a:solidFill>
                  <a:schemeClr val="tx2"/>
                </a:solidFill>
                <a:latin typeface="Arial" charset="0"/>
                <a:cs typeface="Arial" charset="0"/>
              </a:rPr>
              <a:t> </a:t>
            </a:r>
            <a:r>
              <a:rPr lang="en-US" sz="2000" b="1" dirty="0">
                <a:solidFill>
                  <a:schemeClr val="bg1"/>
                </a:solidFill>
                <a:latin typeface="Arial" charset="0"/>
                <a:cs typeface="Arial" charset="0"/>
              </a:rPr>
              <a:t>Stripping	</a:t>
            </a:r>
            <a:r>
              <a:rPr lang="en-US" sz="2000" dirty="0">
                <a:solidFill>
                  <a:schemeClr val="bg1"/>
                </a:solidFill>
                <a:latin typeface="Arial" charset="0"/>
                <a:cs typeface="Arial" charset="0"/>
              </a:rPr>
              <a:t>Mayo </a:t>
            </a:r>
            <a:r>
              <a:rPr lang="en-US" sz="2000" dirty="0" err="1">
                <a:solidFill>
                  <a:schemeClr val="bg1"/>
                </a:solidFill>
                <a:latin typeface="Arial" charset="0"/>
                <a:cs typeface="Arial" charset="0"/>
              </a:rPr>
              <a:t>Babcok</a:t>
            </a:r>
            <a:endParaRPr lang="en-US" sz="2000" dirty="0">
              <a:solidFill>
                <a:schemeClr val="bg1"/>
              </a:solidFill>
              <a:latin typeface="Arial" charset="0"/>
              <a:cs typeface="Arial" charset="0"/>
            </a:endParaRPr>
          </a:p>
          <a:p>
            <a:pPr lvl="1">
              <a:spcBef>
                <a:spcPct val="50000"/>
              </a:spcBef>
              <a:defRPr/>
            </a:pPr>
            <a:endParaRPr lang="en-US" sz="2000" dirty="0">
              <a:solidFill>
                <a:schemeClr val="tx2"/>
              </a:solidFill>
              <a:latin typeface="Arial" charset="0"/>
              <a:cs typeface="Arial" charset="0"/>
            </a:endParaRPr>
          </a:p>
          <a:p>
            <a:pPr lvl="1">
              <a:spcBef>
                <a:spcPct val="50000"/>
              </a:spcBef>
              <a:defRPr/>
            </a:pPr>
            <a:endParaRPr lang="en-US" sz="2000" dirty="0">
              <a:solidFill>
                <a:schemeClr val="tx2"/>
              </a:solidFill>
              <a:latin typeface="Arial" charset="0"/>
              <a:cs typeface="Arial" charset="0"/>
            </a:endParaRPr>
          </a:p>
          <a:p>
            <a:pPr lvl="1">
              <a:spcBef>
                <a:spcPct val="50000"/>
              </a:spcBef>
              <a:defRPr/>
            </a:pPr>
            <a:r>
              <a:rPr lang="en-US" sz="2000" b="1" dirty="0">
                <a:solidFill>
                  <a:srgbClr val="FF0000"/>
                </a:solidFill>
                <a:latin typeface="Arial" charset="0"/>
                <a:cs typeface="Arial" charset="0"/>
              </a:rPr>
              <a:t>1947</a:t>
            </a:r>
            <a:r>
              <a:rPr lang="en-US" sz="2000" b="1" dirty="0">
                <a:solidFill>
                  <a:schemeClr val="tx2"/>
                </a:solidFill>
                <a:latin typeface="Arial" charset="0"/>
                <a:cs typeface="Arial" charset="0"/>
              </a:rPr>
              <a:t> </a:t>
            </a:r>
            <a:r>
              <a:rPr lang="en-US" sz="2000" b="1" dirty="0">
                <a:solidFill>
                  <a:schemeClr val="bg1"/>
                </a:solidFill>
                <a:latin typeface="Arial" charset="0"/>
                <a:cs typeface="Arial" charset="0"/>
              </a:rPr>
              <a:t>Sclerose</a:t>
            </a:r>
            <a:r>
              <a:rPr lang="en-US" sz="2000" b="1" dirty="0">
                <a:solidFill>
                  <a:schemeClr val="tx2"/>
                </a:solidFill>
                <a:latin typeface="Arial" charset="0"/>
                <a:cs typeface="Arial" charset="0"/>
              </a:rPr>
              <a:t>s</a:t>
            </a:r>
          </a:p>
          <a:p>
            <a:pPr algn="ctr">
              <a:spcBef>
                <a:spcPct val="50000"/>
              </a:spcBef>
              <a:defRPr/>
            </a:pPr>
            <a:endParaRPr lang="en-US" sz="2000" dirty="0">
              <a:solidFill>
                <a:schemeClr val="tx2"/>
              </a:solidFill>
              <a:latin typeface="Arial" charset="0"/>
              <a:cs typeface="Arial" charset="0"/>
            </a:endParaRPr>
          </a:p>
          <a:p>
            <a:pPr algn="ctr">
              <a:spcBef>
                <a:spcPct val="50000"/>
              </a:spcBef>
              <a:defRPr/>
            </a:pPr>
            <a:endParaRPr lang="en-US" sz="2000" b="1" dirty="0">
              <a:solidFill>
                <a:srgbClr val="FF0000"/>
              </a:solidFill>
              <a:latin typeface="Arial" charset="0"/>
              <a:cs typeface="Arial" charset="0"/>
            </a:endParaRPr>
          </a:p>
          <a:p>
            <a:pPr algn="ctr">
              <a:spcBef>
                <a:spcPct val="50000"/>
              </a:spcBef>
              <a:defRPr/>
            </a:pPr>
            <a:r>
              <a:rPr lang="en-US" sz="2000" b="1" dirty="0">
                <a:solidFill>
                  <a:srgbClr val="FF0000"/>
                </a:solidFill>
                <a:latin typeface="Arial" charset="0"/>
                <a:cs typeface="Arial" charset="0"/>
              </a:rPr>
              <a:t>2000</a:t>
            </a:r>
            <a:r>
              <a:rPr lang="en-US" sz="2000" b="1" dirty="0">
                <a:solidFill>
                  <a:schemeClr val="tx2"/>
                </a:solidFill>
                <a:latin typeface="Arial" charset="0"/>
                <a:cs typeface="Arial" charset="0"/>
              </a:rPr>
              <a:t> </a:t>
            </a:r>
            <a:r>
              <a:rPr lang="en-US" sz="2000" b="1" dirty="0">
                <a:solidFill>
                  <a:schemeClr val="bg1"/>
                </a:solidFill>
                <a:latin typeface="Arial" charset="0"/>
                <a:cs typeface="Arial" charset="0"/>
              </a:rPr>
              <a:t>RF, Laser, mousse, </a:t>
            </a:r>
            <a:r>
              <a:rPr lang="en-US" sz="2000" b="1" dirty="0" err="1">
                <a:solidFill>
                  <a:schemeClr val="bg1"/>
                </a:solidFill>
                <a:latin typeface="Arial" charset="0"/>
                <a:cs typeface="Arial" charset="0"/>
              </a:rPr>
              <a:t>colle</a:t>
            </a:r>
            <a:r>
              <a:rPr lang="en-US" sz="2000" b="1" dirty="0">
                <a:solidFill>
                  <a:schemeClr val="bg1"/>
                </a:solidFill>
                <a:latin typeface="Arial" charset="0"/>
                <a:cs typeface="Arial" charset="0"/>
              </a:rPr>
              <a:t> HIFU</a:t>
            </a:r>
            <a:endParaRPr lang="en-US" sz="2000" dirty="0">
              <a:solidFill>
                <a:schemeClr val="bg1"/>
              </a:solidFill>
              <a:effectLst>
                <a:outerShdw blurRad="38100" dist="38100" dir="2700000" algn="tl">
                  <a:srgbClr val="FFFFFF"/>
                </a:outerShdw>
              </a:effectLst>
              <a:latin typeface="Arial" charset="0"/>
              <a:cs typeface="Arial" charset="0"/>
            </a:endParaRPr>
          </a:p>
        </p:txBody>
      </p:sp>
      <p:sp>
        <p:nvSpPr>
          <p:cNvPr id="22532" name="Text Box 4">
            <a:extLst>
              <a:ext uri="{FF2B5EF4-FFF2-40B4-BE49-F238E27FC236}">
                <a16:creationId xmlns:a16="http://schemas.microsoft.com/office/drawing/2014/main" id="{54C965F3-AD46-7621-8452-2A047714C1BE}"/>
              </a:ext>
            </a:extLst>
          </p:cNvPr>
          <p:cNvSpPr txBox="1">
            <a:spLocks noChangeArrowheads="1"/>
          </p:cNvSpPr>
          <p:nvPr/>
        </p:nvSpPr>
        <p:spPr bwMode="auto">
          <a:xfrm>
            <a:off x="468313" y="152400"/>
            <a:ext cx="8280400" cy="6413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50000"/>
              </a:spcBef>
              <a:buFontTx/>
              <a:buNone/>
            </a:pPr>
            <a:r>
              <a:rPr lang="en-US" altLang="fr-FR" sz="3600" b="1" dirty="0" err="1">
                <a:solidFill>
                  <a:srgbClr val="FF3300"/>
                </a:solidFill>
                <a:latin typeface="Times New Roman" panose="02020603050405020304" pitchFamily="18" charset="0"/>
              </a:rPr>
              <a:t>Traitements</a:t>
            </a:r>
            <a:r>
              <a:rPr lang="en-US" altLang="fr-FR" sz="3600" b="1" dirty="0">
                <a:solidFill>
                  <a:srgbClr val="FF3300"/>
                </a:solidFill>
                <a:latin typeface="Times New Roman" panose="02020603050405020304" pitchFamily="18" charset="0"/>
              </a:rPr>
              <a:t> </a:t>
            </a:r>
          </a:p>
        </p:txBody>
      </p:sp>
      <p:sp>
        <p:nvSpPr>
          <p:cNvPr id="22533" name="Rectangle 5">
            <a:extLst>
              <a:ext uri="{FF2B5EF4-FFF2-40B4-BE49-F238E27FC236}">
                <a16:creationId xmlns:a16="http://schemas.microsoft.com/office/drawing/2014/main" id="{43142D79-0972-8AF2-6F94-4BAB9A18B4AD}"/>
              </a:ext>
            </a:extLst>
          </p:cNvPr>
          <p:cNvSpPr>
            <a:spLocks noChangeArrowheads="1"/>
          </p:cNvSpPr>
          <p:nvPr/>
        </p:nvSpPr>
        <p:spPr bwMode="auto">
          <a:xfrm>
            <a:off x="4191000" y="2895600"/>
            <a:ext cx="4495800" cy="281940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FontTx/>
              <a:buNone/>
            </a:pPr>
            <a:endParaRPr lang="en-US" altLang="fr-FR" sz="1800"/>
          </a:p>
        </p:txBody>
      </p:sp>
      <p:sp>
        <p:nvSpPr>
          <p:cNvPr id="875526" name="Text Box 6">
            <a:extLst>
              <a:ext uri="{FF2B5EF4-FFF2-40B4-BE49-F238E27FC236}">
                <a16:creationId xmlns:a16="http://schemas.microsoft.com/office/drawing/2014/main" id="{AC98D4CF-7F9F-D984-46E3-DD5191E64039}"/>
              </a:ext>
            </a:extLst>
          </p:cNvPr>
          <p:cNvSpPr txBox="1">
            <a:spLocks noChangeArrowheads="1"/>
          </p:cNvSpPr>
          <p:nvPr/>
        </p:nvSpPr>
        <p:spPr bwMode="auto">
          <a:xfrm>
            <a:off x="5029200" y="3371850"/>
            <a:ext cx="2592388" cy="1190625"/>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en-US" sz="3600" dirty="0">
                <a:solidFill>
                  <a:srgbClr val="FF0000"/>
                </a:solidFill>
                <a:effectLst>
                  <a:outerShdw blurRad="38100" dist="38100" dir="2700000" algn="tl">
                    <a:srgbClr val="FFFFFF"/>
                  </a:outerShdw>
                </a:effectLst>
                <a:latin typeface="Arial" charset="0"/>
                <a:cs typeface="Arial" charset="0"/>
              </a:rPr>
              <a:t>90 </a:t>
            </a:r>
            <a:r>
              <a:rPr lang="en-US" sz="3600" dirty="0" err="1">
                <a:solidFill>
                  <a:srgbClr val="FF0000"/>
                </a:solidFill>
                <a:effectLst>
                  <a:outerShdw blurRad="38100" dist="38100" dir="2700000" algn="tl">
                    <a:srgbClr val="FFFFFF"/>
                  </a:outerShdw>
                </a:effectLst>
                <a:latin typeface="Arial" charset="0"/>
                <a:cs typeface="Arial" charset="0"/>
              </a:rPr>
              <a:t>ans</a:t>
            </a:r>
            <a:r>
              <a:rPr lang="en-US" sz="3600" dirty="0">
                <a:solidFill>
                  <a:srgbClr val="FF0000"/>
                </a:solidFill>
                <a:effectLst>
                  <a:outerShdw blurRad="38100" dist="38100" dir="2700000" algn="tl">
                    <a:srgbClr val="FFFFFF"/>
                  </a:outerShdw>
                </a:effectLst>
                <a:latin typeface="Arial" charset="0"/>
                <a:cs typeface="Arial" charset="0"/>
              </a:rPr>
              <a:t> blackout</a:t>
            </a:r>
            <a:endParaRPr lang="en-US" sz="4800" dirty="0">
              <a:solidFill>
                <a:srgbClr val="FF0000"/>
              </a:solidFill>
              <a:effectLst>
                <a:outerShdw blurRad="38100" dist="38100" dir="2700000" algn="tl">
                  <a:srgbClr val="FFFFFF"/>
                </a:outerShdw>
              </a:effectLst>
              <a:latin typeface="Arial" charset="0"/>
              <a:cs typeface="Arial" charset="0"/>
            </a:endParaRPr>
          </a:p>
        </p:txBody>
      </p:sp>
      <p:sp>
        <p:nvSpPr>
          <p:cNvPr id="875528" name="Text Box 8">
            <a:extLst>
              <a:ext uri="{FF2B5EF4-FFF2-40B4-BE49-F238E27FC236}">
                <a16:creationId xmlns:a16="http://schemas.microsoft.com/office/drawing/2014/main" id="{E962CBEC-C6C8-362C-2386-537CE51C8B90}"/>
              </a:ext>
            </a:extLst>
          </p:cNvPr>
          <p:cNvSpPr txBox="1">
            <a:spLocks noChangeArrowheads="1"/>
          </p:cNvSpPr>
          <p:nvPr/>
        </p:nvSpPr>
        <p:spPr bwMode="auto">
          <a:xfrm>
            <a:off x="457200" y="1073150"/>
            <a:ext cx="3581400" cy="984250"/>
          </a:xfrm>
          <a:prstGeom prst="rect">
            <a:avLst/>
          </a:prstGeom>
          <a:solidFill>
            <a:schemeClr val="bg1"/>
          </a:solidFill>
          <a:ln w="38100">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1" algn="ctr">
              <a:spcBef>
                <a:spcPct val="50000"/>
              </a:spcBef>
              <a:defRPr/>
            </a:pPr>
            <a:r>
              <a:rPr lang="en-US" sz="2800" dirty="0" err="1">
                <a:solidFill>
                  <a:srgbClr val="FF0000"/>
                </a:solidFill>
                <a:latin typeface="Arial" charset="0"/>
                <a:cs typeface="Arial" charset="0"/>
              </a:rPr>
              <a:t>Varicocentrique</a:t>
            </a:r>
            <a:r>
              <a:rPr lang="en-US" sz="2800" dirty="0">
                <a:solidFill>
                  <a:srgbClr val="FF0000"/>
                </a:solidFill>
                <a:latin typeface="Arial" charset="0"/>
                <a:cs typeface="Arial" charset="0"/>
              </a:rPr>
              <a:t> Ablative</a:t>
            </a:r>
            <a:endParaRPr lang="en-US" sz="2000" dirty="0">
              <a:solidFill>
                <a:srgbClr val="FF0000"/>
              </a:solidFill>
              <a:effectLst>
                <a:outerShdw blurRad="38100" dist="38100" dir="2700000" algn="tl">
                  <a:srgbClr val="C0C0C0"/>
                </a:outerShdw>
              </a:effectLst>
              <a:latin typeface="Arial" charset="0"/>
              <a:cs typeface="Arial" charset="0"/>
            </a:endParaRPr>
          </a:p>
        </p:txBody>
      </p:sp>
      <p:sp>
        <p:nvSpPr>
          <p:cNvPr id="22537" name="Text Box 9">
            <a:extLst>
              <a:ext uri="{FF2B5EF4-FFF2-40B4-BE49-F238E27FC236}">
                <a16:creationId xmlns:a16="http://schemas.microsoft.com/office/drawing/2014/main" id="{BA0BC4EE-17AF-07B6-0D1D-80311E874441}"/>
              </a:ext>
            </a:extLst>
          </p:cNvPr>
          <p:cNvSpPr txBox="1">
            <a:spLocks noChangeArrowheads="1"/>
          </p:cNvSpPr>
          <p:nvPr/>
        </p:nvSpPr>
        <p:spPr bwMode="auto">
          <a:xfrm>
            <a:off x="4170362" y="1073150"/>
            <a:ext cx="4537075" cy="984250"/>
          </a:xfrm>
          <a:prstGeom prst="rect">
            <a:avLst/>
          </a:prstGeom>
          <a:solidFill>
            <a:schemeClr val="bg1"/>
          </a:solidFill>
          <a:ln w="38100">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50000"/>
              </a:spcBef>
              <a:buFontTx/>
              <a:buNone/>
            </a:pPr>
            <a:r>
              <a:rPr lang="en-US" altLang="fr-FR" sz="2800" dirty="0" err="1">
                <a:solidFill>
                  <a:schemeClr val="accent2"/>
                </a:solidFill>
              </a:rPr>
              <a:t>Hemodynamicocentrique</a:t>
            </a:r>
            <a:r>
              <a:rPr lang="en-US" altLang="fr-FR" sz="2800" dirty="0">
                <a:solidFill>
                  <a:schemeClr val="accent2"/>
                </a:solidFill>
              </a:rPr>
              <a:t> Conservative</a:t>
            </a:r>
            <a:endParaRPr lang="en-US" altLang="fr-FR" sz="1800" dirty="0">
              <a:solidFill>
                <a:schemeClr val="accent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7552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7552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75523">
                                            <p:txEl>
                                              <p:pRg st="7" end="7"/>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75523">
                                            <p:txEl>
                                              <p:pRg st="10" end="1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2537">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875522">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7552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875522">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5526"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 name="ZoneTexte 47">
            <a:extLst>
              <a:ext uri="{FF2B5EF4-FFF2-40B4-BE49-F238E27FC236}">
                <a16:creationId xmlns:a16="http://schemas.microsoft.com/office/drawing/2014/main" id="{11480CB4-4609-65D6-0179-CF5618F9072A}"/>
              </a:ext>
            </a:extLst>
          </p:cNvPr>
          <p:cNvSpPr txBox="1"/>
          <p:nvPr/>
        </p:nvSpPr>
        <p:spPr>
          <a:xfrm>
            <a:off x="0" y="521087"/>
            <a:ext cx="8563256" cy="2123658"/>
          </a:xfrm>
          <a:prstGeom prst="rect">
            <a:avLst/>
          </a:prstGeom>
          <a:noFill/>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solidFill>
                  <a:srgbClr val="FF0000"/>
                </a:solidFill>
                <a:effectLst/>
                <a:uLnTx/>
                <a:uFillTx/>
                <a:latin typeface="Calibri"/>
                <a:ea typeface="+mn-ea"/>
                <a:cs typeface="+mn-cs"/>
              </a:rPr>
              <a:t>		</a:t>
            </a:r>
            <a:r>
              <a:rPr kumimoji="0" lang="fr-FR" sz="2400" b="1" i="0" u="sng" strike="noStrike" kern="1200" cap="none" spc="0" normalizeH="0" baseline="0" noProof="0" dirty="0">
                <a:ln>
                  <a:noFill/>
                </a:ln>
                <a:solidFill>
                  <a:srgbClr val="4F81BD"/>
                </a:solidFill>
                <a:effectLst/>
                <a:uLnTx/>
                <a:uFillTx/>
                <a:latin typeface="Calibri"/>
                <a:ea typeface="+mn-ea"/>
                <a:cs typeface="+mn-cs"/>
              </a:rPr>
              <a:t>PRESSION INTRA-VEINEUSE </a:t>
            </a:r>
            <a:r>
              <a:rPr kumimoji="0" lang="fr-FR" sz="2400" b="1" i="0" u="sng" strike="noStrike" kern="1200" cap="none" spc="0" normalizeH="0" baseline="0" noProof="0" dirty="0">
                <a:ln>
                  <a:noFill/>
                </a:ln>
                <a:solidFill>
                  <a:srgbClr val="4F81BD">
                    <a:lumMod val="75000"/>
                  </a:srgbClr>
                </a:solidFill>
                <a:effectLst/>
                <a:uLnTx/>
                <a:uFillTx/>
                <a:latin typeface="Calibri"/>
                <a:ea typeface="+mn-ea"/>
                <a:cs typeface="+mn-cs"/>
              </a:rPr>
              <a:t>PIV</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solidFill>
                  <a:srgbClr val="4F81BD">
                    <a:lumMod val="75000"/>
                  </a:srgbClr>
                </a:solidFill>
                <a:effectLst/>
                <a:uLnTx/>
                <a:uFillTx/>
                <a:latin typeface="Calibri"/>
                <a:ea typeface="+mn-ea"/>
                <a:cs typeface="+mn-cs"/>
              </a:rPr>
              <a:t>		</a:t>
            </a:r>
            <a:endParaRPr kumimoji="0" lang="fr-FR" sz="2400" b="1" i="0" u="sng" strike="noStrike" kern="1200" cap="none" spc="0" normalizeH="0" baseline="0" noProof="0" dirty="0">
              <a:ln>
                <a:noFill/>
              </a:ln>
              <a:solidFill>
                <a:srgbClr val="00B050"/>
              </a:solidFill>
              <a:effectLst/>
              <a:uLnTx/>
              <a:uFillTx/>
              <a:latin typeface="Calibri"/>
              <a:ea typeface="+mn-ea"/>
              <a:cs typeface="+mn-cs"/>
            </a:endParaRP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solidFill>
                  <a:srgbClr val="FF0000"/>
                </a:solidFill>
                <a:effectLst/>
                <a:uLnTx/>
                <a:uFillTx/>
                <a:latin typeface="Calibri"/>
                <a:ea typeface="+mn-ea"/>
                <a:cs typeface="+mn-cs"/>
              </a:rPr>
              <a:t>		</a:t>
            </a:r>
            <a:r>
              <a:rPr kumimoji="0" lang="fr-FR" sz="2400" b="1" i="0" u="sng" strike="noStrike" kern="1200" cap="none" spc="0" normalizeH="0" baseline="0" noProof="0" dirty="0">
                <a:ln>
                  <a:noFill/>
                </a:ln>
                <a:solidFill>
                  <a:srgbClr val="FF0000"/>
                </a:solidFill>
                <a:effectLst/>
                <a:uLnTx/>
                <a:uFillTx/>
                <a:latin typeface="Calibri"/>
                <a:ea typeface="+mn-ea"/>
                <a:cs typeface="+mn-cs"/>
              </a:rPr>
              <a:t>PRESSION TRANSMURALE </a:t>
            </a:r>
            <a:r>
              <a:rPr kumimoji="0" lang="fr-FR" sz="2400" b="1" i="0" u="none" strike="noStrike" kern="1200" cap="none" spc="0" normalizeH="0" baseline="0" noProof="0" dirty="0">
                <a:ln>
                  <a:noFill/>
                </a:ln>
                <a:solidFill>
                  <a:prstClr val="black"/>
                </a:solidFill>
                <a:effectLst/>
                <a:uLnTx/>
                <a:uFillTx/>
                <a:latin typeface="Calibri"/>
                <a:ea typeface="+mn-ea"/>
                <a:cs typeface="+mn-cs"/>
              </a:rPr>
              <a:t>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solidFill>
                  <a:prstClr val="black"/>
                </a:solidFill>
                <a:effectLst/>
                <a:uLnTx/>
                <a:uFillTx/>
                <a:latin typeface="Calibri"/>
                <a:ea typeface="+mn-ea"/>
                <a:cs typeface="+mn-cs"/>
              </a:rPr>
              <a:t>							</a:t>
            </a:r>
          </a:p>
        </p:txBody>
      </p:sp>
      <p:sp>
        <p:nvSpPr>
          <p:cNvPr id="6" name="Signe Moins 5">
            <a:extLst>
              <a:ext uri="{FF2B5EF4-FFF2-40B4-BE49-F238E27FC236}">
                <a16:creationId xmlns:a16="http://schemas.microsoft.com/office/drawing/2014/main" id="{664A0CEF-95BA-205F-293F-89BB884AFB7E}"/>
              </a:ext>
            </a:extLst>
          </p:cNvPr>
          <p:cNvSpPr/>
          <p:nvPr/>
        </p:nvSpPr>
        <p:spPr>
          <a:xfrm>
            <a:off x="3533787" y="875328"/>
            <a:ext cx="792088" cy="360040"/>
          </a:xfrm>
          <a:prstGeom prst="mathMinu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a:ea typeface="+mn-ea"/>
              <a:cs typeface="+mn-cs"/>
            </a:endParaRPr>
          </a:p>
        </p:txBody>
      </p:sp>
      <p:sp>
        <p:nvSpPr>
          <p:cNvPr id="7" name="Est égal à 6">
            <a:extLst>
              <a:ext uri="{FF2B5EF4-FFF2-40B4-BE49-F238E27FC236}">
                <a16:creationId xmlns:a16="http://schemas.microsoft.com/office/drawing/2014/main" id="{D22BDFF4-001F-7520-A0D2-C35C4066AB38}"/>
              </a:ext>
            </a:extLst>
          </p:cNvPr>
          <p:cNvSpPr/>
          <p:nvPr/>
        </p:nvSpPr>
        <p:spPr>
          <a:xfrm>
            <a:off x="3683229" y="1430229"/>
            <a:ext cx="493204" cy="338538"/>
          </a:xfrm>
          <a:prstGeom prst="mathEqual">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a:ea typeface="+mn-ea"/>
              <a:cs typeface="+mn-cs"/>
            </a:endParaRPr>
          </a:p>
        </p:txBody>
      </p:sp>
      <p:sp>
        <p:nvSpPr>
          <p:cNvPr id="10" name="Ellipse 9">
            <a:extLst>
              <a:ext uri="{FF2B5EF4-FFF2-40B4-BE49-F238E27FC236}">
                <a16:creationId xmlns:a16="http://schemas.microsoft.com/office/drawing/2014/main" id="{C94A4199-EB7C-C408-C5A8-55266A867221}"/>
              </a:ext>
            </a:extLst>
          </p:cNvPr>
          <p:cNvSpPr/>
          <p:nvPr/>
        </p:nvSpPr>
        <p:spPr>
          <a:xfrm>
            <a:off x="533400" y="2492896"/>
            <a:ext cx="4267200" cy="3886200"/>
          </a:xfrm>
          <a:prstGeom prst="ellipse">
            <a:avLst/>
          </a:prstGeom>
          <a:noFill/>
          <a:ln w="76200" cmpd="tri">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 name="Connecteur droit avec flèche 10">
            <a:extLst>
              <a:ext uri="{FF2B5EF4-FFF2-40B4-BE49-F238E27FC236}">
                <a16:creationId xmlns:a16="http://schemas.microsoft.com/office/drawing/2014/main" id="{F77F67CA-BD5A-DCFE-0A3D-CD0A79F51CCE}"/>
              </a:ext>
            </a:extLst>
          </p:cNvPr>
          <p:cNvCxnSpPr/>
          <p:nvPr/>
        </p:nvCxnSpPr>
        <p:spPr>
          <a:xfrm flipH="1">
            <a:off x="4800602" y="4474096"/>
            <a:ext cx="761998" cy="0"/>
          </a:xfrm>
          <a:prstGeom prst="straightConnector1">
            <a:avLst/>
          </a:prstGeom>
          <a:ln w="76200">
            <a:solidFill>
              <a:srgbClr val="00B050"/>
            </a:solidFill>
            <a:prstDash val="sysDash"/>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2" name="Connecteur droit avec flèche 11">
            <a:extLst>
              <a:ext uri="{FF2B5EF4-FFF2-40B4-BE49-F238E27FC236}">
                <a16:creationId xmlns:a16="http://schemas.microsoft.com/office/drawing/2014/main" id="{E3462256-EDEE-7096-3B50-B5ACA3F89D60}"/>
              </a:ext>
            </a:extLst>
          </p:cNvPr>
          <p:cNvCxnSpPr/>
          <p:nvPr/>
        </p:nvCxnSpPr>
        <p:spPr>
          <a:xfrm>
            <a:off x="3048000" y="4474096"/>
            <a:ext cx="1763663" cy="0"/>
          </a:xfrm>
          <a:prstGeom prst="straightConnector1">
            <a:avLst/>
          </a:prstGeom>
          <a:ln w="76200">
            <a:solidFill>
              <a:srgbClr val="0070C0"/>
            </a:solidFill>
            <a:prstDash val="sysDash"/>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3" name="Connecteur droit avec flèche 12">
            <a:extLst>
              <a:ext uri="{FF2B5EF4-FFF2-40B4-BE49-F238E27FC236}">
                <a16:creationId xmlns:a16="http://schemas.microsoft.com/office/drawing/2014/main" id="{6EB75A4B-F875-C9F6-CBD4-B4707D51697A}"/>
              </a:ext>
            </a:extLst>
          </p:cNvPr>
          <p:cNvCxnSpPr/>
          <p:nvPr/>
        </p:nvCxnSpPr>
        <p:spPr>
          <a:xfrm>
            <a:off x="4933334" y="4146848"/>
            <a:ext cx="938981" cy="0"/>
          </a:xfrm>
          <a:prstGeom prst="straightConnector1">
            <a:avLst/>
          </a:prstGeom>
          <a:ln w="76200">
            <a:solidFill>
              <a:srgbClr val="FF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4" name="ZoneTexte 13">
            <a:extLst>
              <a:ext uri="{FF2B5EF4-FFF2-40B4-BE49-F238E27FC236}">
                <a16:creationId xmlns:a16="http://schemas.microsoft.com/office/drawing/2014/main" id="{7AB7297B-E794-686F-7C2E-9A2A414C7B2B}"/>
              </a:ext>
            </a:extLst>
          </p:cNvPr>
          <p:cNvSpPr txBox="1"/>
          <p:nvPr/>
        </p:nvSpPr>
        <p:spPr>
          <a:xfrm>
            <a:off x="3429000" y="4485764"/>
            <a:ext cx="165919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4F81BD">
                    <a:lumMod val="75000"/>
                  </a:srgbClr>
                </a:solidFill>
                <a:effectLst/>
                <a:uLnTx/>
                <a:uFillTx/>
                <a:latin typeface="Calibri"/>
                <a:ea typeface="+mn-ea"/>
                <a:cs typeface="+mn-cs"/>
              </a:rPr>
              <a:t>PIV</a:t>
            </a:r>
          </a:p>
        </p:txBody>
      </p:sp>
      <p:sp>
        <p:nvSpPr>
          <p:cNvPr id="15" name="ZoneTexte 14">
            <a:extLst>
              <a:ext uri="{FF2B5EF4-FFF2-40B4-BE49-F238E27FC236}">
                <a16:creationId xmlns:a16="http://schemas.microsoft.com/office/drawing/2014/main" id="{5DE9EFD3-B4F4-7931-33C9-B5B4B1C4730F}"/>
              </a:ext>
            </a:extLst>
          </p:cNvPr>
          <p:cNvSpPr txBox="1"/>
          <p:nvPr/>
        </p:nvSpPr>
        <p:spPr>
          <a:xfrm>
            <a:off x="4857134" y="4648558"/>
            <a:ext cx="165919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B050"/>
                </a:solidFill>
                <a:effectLst/>
                <a:uLnTx/>
                <a:uFillTx/>
                <a:latin typeface="Calibri"/>
                <a:ea typeface="+mn-ea"/>
                <a:cs typeface="+mn-cs"/>
              </a:rPr>
              <a:t>PEV</a:t>
            </a:r>
          </a:p>
        </p:txBody>
      </p:sp>
      <p:sp>
        <p:nvSpPr>
          <p:cNvPr id="16" name="ZoneTexte 15">
            <a:extLst>
              <a:ext uri="{FF2B5EF4-FFF2-40B4-BE49-F238E27FC236}">
                <a16:creationId xmlns:a16="http://schemas.microsoft.com/office/drawing/2014/main" id="{A3095ED4-6CB6-B647-90CF-4DD7D5EFB999}"/>
              </a:ext>
            </a:extLst>
          </p:cNvPr>
          <p:cNvSpPr txBox="1"/>
          <p:nvPr/>
        </p:nvSpPr>
        <p:spPr>
          <a:xfrm>
            <a:off x="4800600" y="3386230"/>
            <a:ext cx="129540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Calibri"/>
                <a:ea typeface="+mn-ea"/>
                <a:cs typeface="+mn-cs"/>
              </a:rPr>
              <a:t>PTM</a:t>
            </a:r>
          </a:p>
        </p:txBody>
      </p:sp>
      <p:sp>
        <p:nvSpPr>
          <p:cNvPr id="17" name="Accolade ouvrante 16">
            <a:extLst>
              <a:ext uri="{FF2B5EF4-FFF2-40B4-BE49-F238E27FC236}">
                <a16:creationId xmlns:a16="http://schemas.microsoft.com/office/drawing/2014/main" id="{274EDBC3-801A-9127-B14A-00632A76E959}"/>
              </a:ext>
            </a:extLst>
          </p:cNvPr>
          <p:cNvSpPr/>
          <p:nvPr/>
        </p:nvSpPr>
        <p:spPr>
          <a:xfrm>
            <a:off x="5697794" y="3712096"/>
            <a:ext cx="1200150" cy="1524000"/>
          </a:xfrm>
          <a:prstGeom prst="leftBrace">
            <a:avLst/>
          </a:prstGeom>
          <a:ln w="5715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ZoneTexte 17">
            <a:extLst>
              <a:ext uri="{FF2B5EF4-FFF2-40B4-BE49-F238E27FC236}">
                <a16:creationId xmlns:a16="http://schemas.microsoft.com/office/drawing/2014/main" id="{7CDA09F8-11D7-A728-AB5E-27C6D928AC3B}"/>
              </a:ext>
            </a:extLst>
          </p:cNvPr>
          <p:cNvSpPr txBox="1"/>
          <p:nvPr/>
        </p:nvSpPr>
        <p:spPr>
          <a:xfrm>
            <a:off x="6342501" y="3870210"/>
            <a:ext cx="1792998"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00B050"/>
                </a:solidFill>
                <a:effectLst/>
                <a:uLnTx/>
                <a:uFillTx/>
                <a:latin typeface="Calibri"/>
                <a:ea typeface="+mn-ea"/>
                <a:cs typeface="+mn-cs"/>
              </a:rPr>
              <a:t>1-Pression Atmosphériqu</a:t>
            </a:r>
            <a:r>
              <a:rPr kumimoji="0" lang="fr-FR" sz="1800" b="1" i="0" u="none" strike="noStrike" kern="1200" cap="none" spc="0" normalizeH="0" baseline="0" noProof="0" dirty="0">
                <a:ln>
                  <a:noFill/>
                </a:ln>
                <a:solidFill>
                  <a:prstClr val="black"/>
                </a:solidFill>
                <a:effectLst/>
                <a:uLnTx/>
                <a:uFillTx/>
                <a:latin typeface="Calibri"/>
                <a:ea typeface="+mn-ea"/>
                <a:cs typeface="+mn-cs"/>
              </a:rPr>
              <a: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uLnTx/>
                <a:uFillTx/>
                <a:latin typeface="Calibri"/>
                <a:ea typeface="+mn-ea"/>
                <a:cs typeface="+mn-cs"/>
              </a:rPr>
              <a:t> </a:t>
            </a:r>
            <a:r>
              <a:rPr kumimoji="0" lang="fr-FR" sz="1800" b="1" i="0" u="none" strike="noStrike" kern="1200" cap="none" spc="0" normalizeH="0" baseline="0" noProof="0" dirty="0">
                <a:ln>
                  <a:noFill/>
                </a:ln>
                <a:solidFill>
                  <a:srgbClr val="00B050"/>
                </a:solidFill>
                <a:effectLst/>
                <a:uLnTx/>
                <a:uFillTx/>
                <a:latin typeface="Calibri"/>
                <a:ea typeface="+mn-ea"/>
                <a:cs typeface="+mn-cs"/>
              </a:rPr>
              <a:t>2-Pression tissulaire</a:t>
            </a:r>
          </a:p>
        </p:txBody>
      </p:sp>
      <p:sp>
        <p:nvSpPr>
          <p:cNvPr id="19" name="Accolade ouvrante 18">
            <a:extLst>
              <a:ext uri="{FF2B5EF4-FFF2-40B4-BE49-F238E27FC236}">
                <a16:creationId xmlns:a16="http://schemas.microsoft.com/office/drawing/2014/main" id="{88292B69-AA2E-C341-A1B5-04783696AAC4}"/>
              </a:ext>
            </a:extLst>
          </p:cNvPr>
          <p:cNvSpPr/>
          <p:nvPr/>
        </p:nvSpPr>
        <p:spPr>
          <a:xfrm flipH="1">
            <a:off x="1905000" y="3483496"/>
            <a:ext cx="1200150" cy="2057400"/>
          </a:xfrm>
          <a:prstGeom prst="leftBrace">
            <a:avLst/>
          </a:prstGeom>
          <a:ln w="571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ZoneTexte 19">
            <a:extLst>
              <a:ext uri="{FF2B5EF4-FFF2-40B4-BE49-F238E27FC236}">
                <a16:creationId xmlns:a16="http://schemas.microsoft.com/office/drawing/2014/main" id="{8B2B7B01-4703-088E-AA40-467A9BC81A5A}"/>
              </a:ext>
            </a:extLst>
          </p:cNvPr>
          <p:cNvSpPr txBox="1"/>
          <p:nvPr/>
        </p:nvSpPr>
        <p:spPr>
          <a:xfrm>
            <a:off x="762000" y="3635896"/>
            <a:ext cx="1905000" cy="175432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0070C0"/>
                </a:solidFill>
                <a:effectLst/>
                <a:uLnTx/>
                <a:uFillTx/>
                <a:latin typeface="Calibri"/>
                <a:ea typeface="+mn-ea"/>
                <a:cs typeface="+mn-cs"/>
              </a:rPr>
              <a:t>1-Pression </a:t>
            </a:r>
            <a:r>
              <a:rPr kumimoji="0" lang="fr-FR" sz="1800" b="1" i="0" u="none" strike="noStrike" kern="1200" cap="none" spc="0" normalizeH="0" baseline="0" noProof="0" dirty="0" err="1">
                <a:ln>
                  <a:noFill/>
                </a:ln>
                <a:solidFill>
                  <a:srgbClr val="0070C0"/>
                </a:solidFill>
                <a:effectLst/>
                <a:uLnTx/>
                <a:uFillTx/>
                <a:latin typeface="Calibri"/>
                <a:ea typeface="+mn-ea"/>
                <a:cs typeface="+mn-cs"/>
              </a:rPr>
              <a:t>Hydostatique</a:t>
            </a:r>
            <a:r>
              <a:rPr kumimoji="0" lang="fr-FR" sz="1800" b="1" i="0" u="none" strike="noStrike" kern="1200" cap="none" spc="0" normalizeH="0" baseline="0" noProof="0" dirty="0">
                <a:ln>
                  <a:noFill/>
                </a:ln>
                <a:solidFill>
                  <a:srgbClr val="0070C0"/>
                </a:solidFill>
                <a:effectLst/>
                <a:uLnTx/>
                <a:uFillTx/>
                <a:latin typeface="Calibri"/>
                <a:ea typeface="+mn-ea"/>
                <a:cs typeface="+mn-cs"/>
              </a:rPr>
              <a:t> G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0070C0"/>
                </a:solidFill>
                <a:effectLst/>
                <a:uLnTx/>
                <a:uFillTx/>
                <a:latin typeface="Calibri"/>
                <a:ea typeface="+mn-ea"/>
                <a:cs typeface="+mn-cs"/>
              </a:rPr>
              <a:t>2-Pression </a:t>
            </a:r>
            <a:r>
              <a:rPr kumimoji="0" lang="fr-FR" sz="1800" b="1" i="0" u="none" strike="noStrike" kern="1200" cap="none" spc="0" normalizeH="0" baseline="0" noProof="0" dirty="0" err="1">
                <a:ln>
                  <a:noFill/>
                </a:ln>
                <a:solidFill>
                  <a:srgbClr val="0070C0"/>
                </a:solidFill>
                <a:effectLst/>
                <a:uLnTx/>
                <a:uFillTx/>
                <a:latin typeface="Calibri"/>
                <a:ea typeface="+mn-ea"/>
                <a:cs typeface="+mn-cs"/>
              </a:rPr>
              <a:t>Residuelle</a:t>
            </a:r>
            <a:endParaRPr kumimoji="0" lang="fr-FR" sz="1800" b="1" i="0" u="none" strike="noStrike" kern="1200" cap="none" spc="0" normalizeH="0" baseline="0" noProof="0" dirty="0">
              <a:ln>
                <a:noFill/>
              </a:ln>
              <a:solidFill>
                <a:srgbClr val="0070C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0070C0"/>
                </a:solidFill>
                <a:effectLst/>
                <a:uLnTx/>
                <a:uFillTx/>
                <a:latin typeface="Calibri"/>
                <a:ea typeface="+mn-ea"/>
                <a:cs typeface="+mn-cs"/>
              </a:rPr>
              <a:t>3-Pression de pompe VM</a:t>
            </a:r>
          </a:p>
        </p:txBody>
      </p:sp>
    </p:spTree>
    <p:extLst>
      <p:ext uri="{BB962C8B-B14F-4D97-AF65-F5344CB8AC3E}">
        <p14:creationId xmlns:p14="http://schemas.microsoft.com/office/powerpoint/2010/main" val="296444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8">
                                            <p:txEl>
                                              <p:pRg st="0" end="0"/>
                                            </p:txEl>
                                          </p:spTgt>
                                        </p:tgtEl>
                                        <p:attrNameLst>
                                          <p:attrName>style.visibility</p:attrName>
                                        </p:attrNameLst>
                                      </p:cBhvr>
                                      <p:to>
                                        <p:strVal val="visible"/>
                                      </p:to>
                                    </p:set>
                                    <p:animEffect transition="in" filter="wipe(left)">
                                      <p:cBhvr>
                                        <p:cTn id="7" dur="500"/>
                                        <p:tgtEl>
                                          <p:spTgt spid="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a:extLst>
              <a:ext uri="{FF2B5EF4-FFF2-40B4-BE49-F238E27FC236}">
                <a16:creationId xmlns:a16="http://schemas.microsoft.com/office/drawing/2014/main" id="{8C57FA80-626E-22AD-C18D-FDC82CC15E4C}"/>
              </a:ext>
            </a:extLst>
          </p:cNvPr>
          <p:cNvSpPr>
            <a:spLocks noChangeArrowheads="1"/>
          </p:cNvSpPr>
          <p:nvPr/>
        </p:nvSpPr>
        <p:spPr bwMode="auto">
          <a:xfrm>
            <a:off x="0" y="228600"/>
            <a:ext cx="9144000" cy="685800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FontTx/>
              <a:buNone/>
            </a:pPr>
            <a:endParaRPr lang="en-US" altLang="fr-FR" sz="1800"/>
          </a:p>
        </p:txBody>
      </p:sp>
      <p:sp>
        <p:nvSpPr>
          <p:cNvPr id="24579" name="Text Box 3">
            <a:extLst>
              <a:ext uri="{FF2B5EF4-FFF2-40B4-BE49-F238E27FC236}">
                <a16:creationId xmlns:a16="http://schemas.microsoft.com/office/drawing/2014/main" id="{6636B39F-2843-D346-BB61-8F728D2041A0}"/>
              </a:ext>
            </a:extLst>
          </p:cNvPr>
          <p:cNvSpPr txBox="1">
            <a:spLocks noChangeArrowheads="1"/>
          </p:cNvSpPr>
          <p:nvPr/>
        </p:nvSpPr>
        <p:spPr bwMode="auto">
          <a:xfrm>
            <a:off x="1276350" y="5400675"/>
            <a:ext cx="5024438" cy="466725"/>
          </a:xfrm>
          <a:prstGeom prst="rect">
            <a:avLst/>
          </a:prstGeom>
          <a:noFill/>
          <a:ln w="9525">
            <a:solidFill>
              <a:schemeClr val="bg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FontTx/>
              <a:buNone/>
            </a:pPr>
            <a:r>
              <a:rPr lang="de-DE" altLang="fr-FR" sz="2400" b="1">
                <a:solidFill>
                  <a:schemeClr val="bg1"/>
                </a:solidFill>
                <a:latin typeface="Times New Roman" panose="02020603050405020304" pitchFamily="18" charset="0"/>
              </a:rPr>
              <a:t>Friedrich TRENDELENBURG </a:t>
            </a:r>
            <a:r>
              <a:rPr lang="en-US" altLang="fr-FR" sz="2400" b="1">
                <a:solidFill>
                  <a:schemeClr val="bg1"/>
                </a:solidFill>
                <a:latin typeface="Times New Roman" panose="02020603050405020304" pitchFamily="18" charset="0"/>
              </a:rPr>
              <a:t>1890</a:t>
            </a:r>
          </a:p>
        </p:txBody>
      </p:sp>
      <p:pic>
        <p:nvPicPr>
          <p:cNvPr id="24580" name="Picture 4">
            <a:extLst>
              <a:ext uri="{FF2B5EF4-FFF2-40B4-BE49-F238E27FC236}">
                <a16:creationId xmlns:a16="http://schemas.microsoft.com/office/drawing/2014/main" id="{EE19012D-1506-9870-9158-2D08782C2D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67400" y="1773238"/>
            <a:ext cx="2233613" cy="3384550"/>
          </a:xfrm>
          <a:prstGeom prst="rect">
            <a:avLst/>
          </a:prstGeom>
          <a:noFill/>
          <a:ln>
            <a:noFill/>
          </a:ln>
          <a:effectLst/>
          <a:extLst>
            <a:ext uri="{909E8E84-426E-40DD-AFC4-6F175D3DCCD1}">
              <a14:hiddenFill xmlns:a14="http://schemas.microsoft.com/office/drawing/2010/main">
                <a:solidFill>
                  <a:srgbClr val="00CC99"/>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4581" name="Text Box 5">
            <a:extLst>
              <a:ext uri="{FF2B5EF4-FFF2-40B4-BE49-F238E27FC236}">
                <a16:creationId xmlns:a16="http://schemas.microsoft.com/office/drawing/2014/main" id="{43FC9B3A-3DAB-29C1-1285-BE3C50E61888}"/>
              </a:ext>
            </a:extLst>
          </p:cNvPr>
          <p:cNvSpPr txBox="1">
            <a:spLocks noChangeArrowheads="1"/>
          </p:cNvSpPr>
          <p:nvPr/>
        </p:nvSpPr>
        <p:spPr bwMode="auto">
          <a:xfrm>
            <a:off x="971550" y="4638675"/>
            <a:ext cx="4032250" cy="466725"/>
          </a:xfrm>
          <a:prstGeom prst="rect">
            <a:avLst/>
          </a:prstGeom>
          <a:noFill/>
          <a:ln w="9525">
            <a:solidFill>
              <a:schemeClr val="bg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50000"/>
              </a:spcBef>
              <a:buFontTx/>
              <a:buNone/>
            </a:pPr>
            <a:r>
              <a:rPr lang="en-GB" altLang="zh-CN" sz="2400" b="1">
                <a:solidFill>
                  <a:schemeClr val="bg1"/>
                </a:solidFill>
                <a:latin typeface="Times New Roman" panose="02020603050405020304" pitchFamily="18" charset="0"/>
                <a:ea typeface="SimSun" panose="02010600030101010101" pitchFamily="2" charset="-122"/>
              </a:rPr>
              <a:t>Benjamin BRODIE 1846</a:t>
            </a:r>
            <a:endParaRPr lang="en-US" altLang="fr-FR" sz="2400" b="1">
              <a:solidFill>
                <a:schemeClr val="bg1"/>
              </a:solidFill>
              <a:latin typeface="Times New Roman" panose="02020603050405020304" pitchFamily="18" charset="0"/>
              <a:ea typeface="SimSun" panose="02010600030101010101" pitchFamily="2" charset="-122"/>
            </a:endParaRPr>
          </a:p>
        </p:txBody>
      </p:sp>
      <p:sp>
        <p:nvSpPr>
          <p:cNvPr id="24582" name="Text Box 6">
            <a:extLst>
              <a:ext uri="{FF2B5EF4-FFF2-40B4-BE49-F238E27FC236}">
                <a16:creationId xmlns:a16="http://schemas.microsoft.com/office/drawing/2014/main" id="{037673DD-4075-68B6-B08F-9F5DE286DFFE}"/>
              </a:ext>
            </a:extLst>
          </p:cNvPr>
          <p:cNvSpPr txBox="1">
            <a:spLocks noChangeArrowheads="1"/>
          </p:cNvSpPr>
          <p:nvPr/>
        </p:nvSpPr>
        <p:spPr bwMode="auto">
          <a:xfrm>
            <a:off x="684213" y="3724275"/>
            <a:ext cx="3816350" cy="466725"/>
          </a:xfrm>
          <a:prstGeom prst="rect">
            <a:avLst/>
          </a:prstGeom>
          <a:noFill/>
          <a:ln w="9525">
            <a:solidFill>
              <a:schemeClr val="bg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FontTx/>
              <a:buNone/>
            </a:pPr>
            <a:r>
              <a:rPr lang="it-IT" altLang="fr-FR" sz="2400" b="1">
                <a:solidFill>
                  <a:schemeClr val="bg1"/>
                </a:solidFill>
                <a:latin typeface="Times New Roman" panose="02020603050405020304" pitchFamily="18" charset="0"/>
              </a:rPr>
              <a:t>Tomaso RIMA </a:t>
            </a:r>
            <a:r>
              <a:rPr lang="it-IT" altLang="fr-FR" sz="2400">
                <a:solidFill>
                  <a:schemeClr val="bg1"/>
                </a:solidFill>
                <a:latin typeface="Times New Roman" panose="02020603050405020304" pitchFamily="18" charset="0"/>
              </a:rPr>
              <a:t>1775- 1843</a:t>
            </a:r>
            <a:endParaRPr lang="en-US" altLang="fr-FR" sz="2400">
              <a:solidFill>
                <a:schemeClr val="bg1"/>
              </a:solidFill>
              <a:latin typeface="Times New Roman" panose="02020603050405020304" pitchFamily="18" charset="0"/>
            </a:endParaRPr>
          </a:p>
        </p:txBody>
      </p:sp>
      <p:sp>
        <p:nvSpPr>
          <p:cNvPr id="24583" name="Text Box 7">
            <a:extLst>
              <a:ext uri="{FF2B5EF4-FFF2-40B4-BE49-F238E27FC236}">
                <a16:creationId xmlns:a16="http://schemas.microsoft.com/office/drawing/2014/main" id="{471884BE-4BCF-3766-21F0-82A69E63950E}"/>
              </a:ext>
            </a:extLst>
          </p:cNvPr>
          <p:cNvSpPr txBox="1">
            <a:spLocks noChangeArrowheads="1"/>
          </p:cNvSpPr>
          <p:nvPr/>
        </p:nvSpPr>
        <p:spPr bwMode="auto">
          <a:xfrm>
            <a:off x="457200" y="2886075"/>
            <a:ext cx="3673475" cy="466725"/>
          </a:xfrm>
          <a:prstGeom prst="rect">
            <a:avLst/>
          </a:prstGeom>
          <a:noFill/>
          <a:ln w="9525">
            <a:solidFill>
              <a:schemeClr val="bg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50000"/>
              </a:spcBef>
              <a:buFontTx/>
              <a:buNone/>
            </a:pPr>
            <a:r>
              <a:rPr lang="en-US" altLang="fr-FR" sz="2400" b="1">
                <a:solidFill>
                  <a:schemeClr val="bg1"/>
                </a:solidFill>
                <a:latin typeface="Times New Roman" panose="02020603050405020304" pitchFamily="18" charset="0"/>
              </a:rPr>
              <a:t>Everard HOME </a:t>
            </a:r>
            <a:r>
              <a:rPr lang="fr-FR" altLang="zh-CN" sz="2400" b="1">
                <a:solidFill>
                  <a:schemeClr val="bg1"/>
                </a:solidFill>
                <a:latin typeface="Times New Roman" panose="02020603050405020304" pitchFamily="18" charset="0"/>
                <a:ea typeface="SimSun" panose="02010600030101010101" pitchFamily="2" charset="-122"/>
              </a:rPr>
              <a:t>1799</a:t>
            </a:r>
            <a:endParaRPr lang="en-US" altLang="fr-FR" sz="2400" b="1">
              <a:solidFill>
                <a:schemeClr val="bg1"/>
              </a:solidFill>
              <a:latin typeface="Times New Roman" panose="02020603050405020304" pitchFamily="18" charset="0"/>
            </a:endParaRPr>
          </a:p>
        </p:txBody>
      </p:sp>
      <p:pic>
        <p:nvPicPr>
          <p:cNvPr id="24584" name="Picture 8" descr="A. Paré jeune">
            <a:extLst>
              <a:ext uri="{FF2B5EF4-FFF2-40B4-BE49-F238E27FC236}">
                <a16:creationId xmlns:a16="http://schemas.microsoft.com/office/drawing/2014/main" id="{0AFE810C-7965-6D16-6ABF-F55B90CE95D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0" y="1066800"/>
            <a:ext cx="723900" cy="10668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pic>
      <p:sp>
        <p:nvSpPr>
          <p:cNvPr id="24585" name="Text Box 9">
            <a:extLst>
              <a:ext uri="{FF2B5EF4-FFF2-40B4-BE49-F238E27FC236}">
                <a16:creationId xmlns:a16="http://schemas.microsoft.com/office/drawing/2014/main" id="{95603324-0257-F11E-46DE-B095262B5CCC}"/>
              </a:ext>
            </a:extLst>
          </p:cNvPr>
          <p:cNvSpPr txBox="1">
            <a:spLocks noChangeArrowheads="1"/>
          </p:cNvSpPr>
          <p:nvPr/>
        </p:nvSpPr>
        <p:spPr bwMode="auto">
          <a:xfrm>
            <a:off x="250825" y="1412875"/>
            <a:ext cx="3816350" cy="466725"/>
          </a:xfrm>
          <a:prstGeom prst="rect">
            <a:avLst/>
          </a:prstGeom>
          <a:noFill/>
          <a:ln w="9525">
            <a:solidFill>
              <a:schemeClr val="bg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50000"/>
              </a:spcBef>
              <a:buFontTx/>
              <a:buNone/>
            </a:pPr>
            <a:r>
              <a:rPr lang="en-US" altLang="fr-FR" sz="2400" b="1">
                <a:solidFill>
                  <a:schemeClr val="bg1"/>
                </a:solidFill>
                <a:latin typeface="Times New Roman" panose="02020603050405020304" pitchFamily="18" charset="0"/>
              </a:rPr>
              <a:t>Ambroise PARE 1509-1590</a:t>
            </a:r>
          </a:p>
        </p:txBody>
      </p:sp>
      <p:sp>
        <p:nvSpPr>
          <p:cNvPr id="24586" name="Text Box 10">
            <a:extLst>
              <a:ext uri="{FF2B5EF4-FFF2-40B4-BE49-F238E27FC236}">
                <a16:creationId xmlns:a16="http://schemas.microsoft.com/office/drawing/2014/main" id="{25CC8EE1-3AA9-0D59-7F2D-902441825F92}"/>
              </a:ext>
            </a:extLst>
          </p:cNvPr>
          <p:cNvSpPr txBox="1">
            <a:spLocks noChangeArrowheads="1"/>
          </p:cNvSpPr>
          <p:nvPr/>
        </p:nvSpPr>
        <p:spPr bwMode="auto">
          <a:xfrm>
            <a:off x="468313" y="333375"/>
            <a:ext cx="8280400" cy="6413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50000"/>
              </a:spcBef>
              <a:buFontTx/>
              <a:buNone/>
            </a:pPr>
            <a:r>
              <a:rPr lang="en-US" altLang="fr-FR" sz="3600" b="1">
                <a:solidFill>
                  <a:srgbClr val="FF3300"/>
                </a:solidFill>
                <a:latin typeface="Times New Roman" panose="02020603050405020304" pitchFamily="18" charset="0"/>
              </a:rPr>
              <a:t>CHIVA Precursors</a:t>
            </a:r>
          </a:p>
        </p:txBody>
      </p:sp>
      <p:sp>
        <p:nvSpPr>
          <p:cNvPr id="24587" name="Oval 11">
            <a:extLst>
              <a:ext uri="{FF2B5EF4-FFF2-40B4-BE49-F238E27FC236}">
                <a16:creationId xmlns:a16="http://schemas.microsoft.com/office/drawing/2014/main" id="{5F976AD7-CD64-0F2F-9C31-914C06058C1F}"/>
              </a:ext>
            </a:extLst>
          </p:cNvPr>
          <p:cNvSpPr>
            <a:spLocks noChangeArrowheads="1"/>
          </p:cNvSpPr>
          <p:nvPr/>
        </p:nvSpPr>
        <p:spPr bwMode="auto">
          <a:xfrm>
            <a:off x="7000875" y="3141663"/>
            <a:ext cx="215900" cy="215900"/>
          </a:xfrm>
          <a:prstGeom prst="ellipse">
            <a:avLst/>
          </a:prstGeom>
          <a:solidFill>
            <a:srgbClr val="FF33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FontTx/>
              <a:buNone/>
            </a:pPr>
            <a:endParaRPr lang="en-US" altLang="fr-FR" sz="1800"/>
          </a:p>
        </p:txBody>
      </p:sp>
      <p:pic>
        <p:nvPicPr>
          <p:cNvPr id="24588" name="Picture 12">
            <a:extLst>
              <a:ext uri="{FF2B5EF4-FFF2-40B4-BE49-F238E27FC236}">
                <a16:creationId xmlns:a16="http://schemas.microsoft.com/office/drawing/2014/main" id="{B51C635F-363B-C9A8-82C4-FAE1469DB44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t="4317" r="69824" b="70862"/>
          <a:stretch>
            <a:fillRect/>
          </a:stretch>
        </p:blipFill>
        <p:spPr bwMode="auto">
          <a:xfrm>
            <a:off x="7654925" y="5157788"/>
            <a:ext cx="1489075" cy="1700212"/>
          </a:xfrm>
          <a:prstGeom prst="rect">
            <a:avLst/>
          </a:prstGeom>
          <a:noFill/>
          <a:ln w="9525">
            <a:solidFill>
              <a:srgbClr val="FF3300"/>
            </a:solidFill>
            <a:miter lim="800000"/>
            <a:headEnd/>
            <a:tailEnd/>
          </a:ln>
          <a:effectLst/>
          <a:extLst>
            <a:ext uri="{909E8E84-426E-40DD-AFC4-6F175D3DCCD1}">
              <a14:hiddenFill xmlns:a14="http://schemas.microsoft.com/office/drawing/2010/main">
                <a:solidFill>
                  <a:srgbClr val="00CC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4589" name="Text Box 13">
            <a:extLst>
              <a:ext uri="{FF2B5EF4-FFF2-40B4-BE49-F238E27FC236}">
                <a16:creationId xmlns:a16="http://schemas.microsoft.com/office/drawing/2014/main" id="{697D362E-7FFD-26C2-5507-CAEAA8D6F08D}"/>
              </a:ext>
            </a:extLst>
          </p:cNvPr>
          <p:cNvSpPr txBox="1">
            <a:spLocks noChangeArrowheads="1"/>
          </p:cNvSpPr>
          <p:nvPr/>
        </p:nvSpPr>
        <p:spPr bwMode="auto">
          <a:xfrm>
            <a:off x="1835150" y="6175375"/>
            <a:ext cx="4897438" cy="466725"/>
          </a:xfrm>
          <a:prstGeom prst="rect">
            <a:avLst/>
          </a:prstGeom>
          <a:noFill/>
          <a:ln w="9525">
            <a:solidFill>
              <a:schemeClr val="bg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FontTx/>
              <a:buNone/>
            </a:pPr>
            <a:r>
              <a:rPr lang="en-GB" altLang="zh-CN" sz="2400" b="1">
                <a:solidFill>
                  <a:schemeClr val="bg1"/>
                </a:solidFill>
                <a:latin typeface="Times New Roman" panose="02020603050405020304" pitchFamily="18" charset="0"/>
                <a:ea typeface="SimSun" panose="02010600030101010101" pitchFamily="2" charset="-122"/>
              </a:rPr>
              <a:t>Georg Clemens PERTHES</a:t>
            </a:r>
            <a:r>
              <a:rPr lang="en-US" altLang="zh-CN" sz="2400">
                <a:solidFill>
                  <a:schemeClr val="bg1"/>
                </a:solidFill>
                <a:latin typeface="Times New Roman" panose="02020603050405020304" pitchFamily="18" charset="0"/>
                <a:ea typeface="SimSun" panose="02010600030101010101" pitchFamily="2" charset="-122"/>
              </a:rPr>
              <a:t> 1900</a:t>
            </a:r>
            <a:endParaRPr lang="en-US" altLang="fr-FR" sz="2400">
              <a:solidFill>
                <a:schemeClr val="bg1"/>
              </a:solidFill>
              <a:latin typeface="Times New Roman" panose="02020603050405020304" pitchFamily="18" charset="0"/>
              <a:ea typeface="SimSun" panose="02010600030101010101" pitchFamily="2" charset="-122"/>
            </a:endParaRPr>
          </a:p>
        </p:txBody>
      </p:sp>
      <p:pic>
        <p:nvPicPr>
          <p:cNvPr id="24590" name="Picture 14" descr="french_flag">
            <a:extLst>
              <a:ext uri="{FF2B5EF4-FFF2-40B4-BE49-F238E27FC236}">
                <a16:creationId xmlns:a16="http://schemas.microsoft.com/office/drawing/2014/main" id="{2505DF25-F235-2C62-B770-80A902A8154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962400" y="1447800"/>
            <a:ext cx="6858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91" name="Picture 15" descr="Afficher l'image en taille réelle">
            <a:extLst>
              <a:ext uri="{FF2B5EF4-FFF2-40B4-BE49-F238E27FC236}">
                <a16:creationId xmlns:a16="http://schemas.microsoft.com/office/drawing/2014/main" id="{821A45EB-201B-14BA-80B5-A2E0F8D6BD6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343400" y="2282825"/>
            <a:ext cx="54292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92" name="AutoShape 16" descr="Z">
            <a:extLst>
              <a:ext uri="{FF2B5EF4-FFF2-40B4-BE49-F238E27FC236}">
                <a16:creationId xmlns:a16="http://schemas.microsoft.com/office/drawing/2014/main" id="{74A6AFE0-999D-E00D-9ABE-8F1B44684FFA}"/>
              </a:ext>
            </a:extLst>
          </p:cNvPr>
          <p:cNvSpPr>
            <a:spLocks noChangeAspect="1" noChangeArrowheads="1"/>
          </p:cNvSpPr>
          <p:nvPr/>
        </p:nvSpPr>
        <p:spPr bwMode="auto">
          <a:xfrm>
            <a:off x="2698750" y="4675188"/>
            <a:ext cx="1285875" cy="847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0"/>
              </a:spcBef>
              <a:buFontTx/>
              <a:buNone/>
            </a:pPr>
            <a:endParaRPr lang="en-US" altLang="fr-FR" sz="1800"/>
          </a:p>
        </p:txBody>
      </p:sp>
      <p:pic>
        <p:nvPicPr>
          <p:cNvPr id="24593" name="Picture 17" descr="Afficher l'image en taille réelle">
            <a:extLst>
              <a:ext uri="{FF2B5EF4-FFF2-40B4-BE49-F238E27FC236}">
                <a16:creationId xmlns:a16="http://schemas.microsoft.com/office/drawing/2014/main" id="{ED70F04D-3FCA-E590-F679-503E4BF1236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495800" y="3716338"/>
            <a:ext cx="685800"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94" name="Picture 18" descr="Afficher l'image en taille réelle">
            <a:extLst>
              <a:ext uri="{FF2B5EF4-FFF2-40B4-BE49-F238E27FC236}">
                <a16:creationId xmlns:a16="http://schemas.microsoft.com/office/drawing/2014/main" id="{788850D3-8315-B85D-D2DC-161B2E6138F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953000" y="4641850"/>
            <a:ext cx="685800"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95" name="Picture 19" descr="Afficher l'image en taille réelle">
            <a:extLst>
              <a:ext uri="{FF2B5EF4-FFF2-40B4-BE49-F238E27FC236}">
                <a16:creationId xmlns:a16="http://schemas.microsoft.com/office/drawing/2014/main" id="{71EECE08-51AC-C08B-14F0-06CC417EB3C7}"/>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324600" y="5429250"/>
            <a:ext cx="762000" cy="430213"/>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pic>
      <p:pic>
        <p:nvPicPr>
          <p:cNvPr id="24596" name="Picture 20" descr="Afficher l'image en taille réelle">
            <a:extLst>
              <a:ext uri="{FF2B5EF4-FFF2-40B4-BE49-F238E27FC236}">
                <a16:creationId xmlns:a16="http://schemas.microsoft.com/office/drawing/2014/main" id="{670CD349-D714-3C54-D5F4-302FA17D9B06}"/>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705600" y="6172200"/>
            <a:ext cx="838200" cy="473075"/>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pic>
      <p:pic>
        <p:nvPicPr>
          <p:cNvPr id="24597" name="Picture 21" descr="french_flag">
            <a:extLst>
              <a:ext uri="{FF2B5EF4-FFF2-40B4-BE49-F238E27FC236}">
                <a16:creationId xmlns:a16="http://schemas.microsoft.com/office/drawing/2014/main" id="{DDFEDD78-FD81-1301-D14D-501FBEE6D46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962400" y="1447800"/>
            <a:ext cx="6858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98" name="Picture 22" descr="Afficher l'image en taille réelle">
            <a:extLst>
              <a:ext uri="{FF2B5EF4-FFF2-40B4-BE49-F238E27FC236}">
                <a16:creationId xmlns:a16="http://schemas.microsoft.com/office/drawing/2014/main" id="{4A008250-36AE-DBD1-873E-ECDDFBA86E3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495800" y="3716338"/>
            <a:ext cx="685800"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99" name="Picture 23" descr="french_flag">
            <a:extLst>
              <a:ext uri="{FF2B5EF4-FFF2-40B4-BE49-F238E27FC236}">
                <a16:creationId xmlns:a16="http://schemas.microsoft.com/office/drawing/2014/main" id="{223FB0FB-D731-D608-A18E-200C31376C2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962400" y="1447800"/>
            <a:ext cx="6858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600" name="Picture 24" descr="Afficher l'image en taille réelle">
            <a:extLst>
              <a:ext uri="{FF2B5EF4-FFF2-40B4-BE49-F238E27FC236}">
                <a16:creationId xmlns:a16="http://schemas.microsoft.com/office/drawing/2014/main" id="{67D1316F-DA07-31F3-937A-BBE67C12C3A5}"/>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324600" y="5429250"/>
            <a:ext cx="762000" cy="430213"/>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pic>
      <p:pic>
        <p:nvPicPr>
          <p:cNvPr id="24601" name="Picture 25" descr="Afficher l'image en taille réelle">
            <a:extLst>
              <a:ext uri="{FF2B5EF4-FFF2-40B4-BE49-F238E27FC236}">
                <a16:creationId xmlns:a16="http://schemas.microsoft.com/office/drawing/2014/main" id="{72F02101-46F1-FC4A-97FA-EA35E41F78D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495800" y="3716338"/>
            <a:ext cx="685800"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602" name="Picture 26" descr="Afficher l'image en taille réelle">
            <a:extLst>
              <a:ext uri="{FF2B5EF4-FFF2-40B4-BE49-F238E27FC236}">
                <a16:creationId xmlns:a16="http://schemas.microsoft.com/office/drawing/2014/main" id="{2B23F375-C832-C53E-7D18-62D4902F2FF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114800" y="2971800"/>
            <a:ext cx="54292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603" name="Text Box 27">
            <a:extLst>
              <a:ext uri="{FF2B5EF4-FFF2-40B4-BE49-F238E27FC236}">
                <a16:creationId xmlns:a16="http://schemas.microsoft.com/office/drawing/2014/main" id="{4DD33550-F90A-76AD-DC77-2D1F758B3C59}"/>
              </a:ext>
            </a:extLst>
          </p:cNvPr>
          <p:cNvSpPr txBox="1">
            <a:spLocks noChangeArrowheads="1"/>
          </p:cNvSpPr>
          <p:nvPr/>
        </p:nvSpPr>
        <p:spPr bwMode="auto">
          <a:xfrm>
            <a:off x="228600" y="2200275"/>
            <a:ext cx="4191000" cy="466725"/>
          </a:xfrm>
          <a:prstGeom prst="rect">
            <a:avLst/>
          </a:prstGeom>
          <a:noFill/>
          <a:ln w="9525">
            <a:solidFill>
              <a:schemeClr val="bg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50000"/>
              </a:spcBef>
              <a:buFontTx/>
              <a:buNone/>
            </a:pPr>
            <a:r>
              <a:rPr lang="en-US" altLang="fr-FR" sz="2400" b="1">
                <a:solidFill>
                  <a:schemeClr val="bg1"/>
                </a:solidFill>
                <a:latin typeface="Times New Roman" panose="02020603050405020304" pitchFamily="18" charset="0"/>
              </a:rPr>
              <a:t>William HARVEY  1578-1657</a:t>
            </a:r>
          </a:p>
        </p:txBody>
      </p:sp>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ext Box 2">
            <a:extLst>
              <a:ext uri="{FF2B5EF4-FFF2-40B4-BE49-F238E27FC236}">
                <a16:creationId xmlns:a16="http://schemas.microsoft.com/office/drawing/2014/main" id="{51782B37-11FA-B8C2-301C-6181C6B7090B}"/>
              </a:ext>
            </a:extLst>
          </p:cNvPr>
          <p:cNvSpPr txBox="1">
            <a:spLocks noChangeArrowheads="1"/>
          </p:cNvSpPr>
          <p:nvPr/>
        </p:nvSpPr>
        <p:spPr bwMode="auto">
          <a:xfrm>
            <a:off x="152400" y="457200"/>
            <a:ext cx="8991600" cy="535531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50000"/>
              </a:spcBef>
              <a:buFontTx/>
              <a:buNone/>
            </a:pPr>
            <a:r>
              <a:rPr lang="en-US" altLang="fr-FR" sz="3600" b="1" dirty="0" err="1">
                <a:solidFill>
                  <a:schemeClr val="tx2"/>
                </a:solidFill>
              </a:rPr>
              <a:t>Traitements</a:t>
            </a:r>
            <a:r>
              <a:rPr lang="en-US" altLang="fr-FR" sz="3600" b="1" dirty="0">
                <a:solidFill>
                  <a:schemeClr val="tx2"/>
                </a:solidFill>
              </a:rPr>
              <a:t> </a:t>
            </a:r>
            <a:r>
              <a:rPr lang="en-US" altLang="fr-FR" sz="3600" b="1" dirty="0" err="1">
                <a:solidFill>
                  <a:schemeClr val="tx2"/>
                </a:solidFill>
              </a:rPr>
              <a:t>hémodynamiques</a:t>
            </a:r>
            <a:r>
              <a:rPr lang="en-US" altLang="fr-FR" sz="3600" b="1" dirty="0">
                <a:solidFill>
                  <a:schemeClr val="tx2"/>
                </a:solidFill>
              </a:rPr>
              <a:t> et </a:t>
            </a:r>
            <a:r>
              <a:rPr lang="en-US" altLang="fr-FR" sz="3600" b="1" dirty="0" err="1">
                <a:solidFill>
                  <a:schemeClr val="tx2"/>
                </a:solidFill>
              </a:rPr>
              <a:t>conservateurs</a:t>
            </a:r>
            <a:endParaRPr lang="en-US" altLang="fr-FR" sz="3600" b="1" dirty="0">
              <a:solidFill>
                <a:schemeClr val="tx2"/>
              </a:solidFill>
            </a:endParaRPr>
          </a:p>
          <a:p>
            <a:pPr eaLnBrk="1" hangingPunct="1">
              <a:spcBef>
                <a:spcPct val="50000"/>
              </a:spcBef>
              <a:buFontTx/>
              <a:buNone/>
            </a:pPr>
            <a:r>
              <a:rPr lang="en-US" altLang="fr-FR" sz="3600" b="1" dirty="0" err="1">
                <a:solidFill>
                  <a:schemeClr val="tx2"/>
                </a:solidFill>
              </a:rPr>
              <a:t>Reduire</a:t>
            </a:r>
            <a:r>
              <a:rPr lang="en-US" altLang="fr-FR" sz="3600" b="1" dirty="0">
                <a:solidFill>
                  <a:schemeClr val="tx2"/>
                </a:solidFill>
              </a:rPr>
              <a:t> la pression </a:t>
            </a:r>
            <a:r>
              <a:rPr lang="en-US" altLang="fr-FR" sz="3600" b="1" dirty="0" err="1">
                <a:solidFill>
                  <a:schemeClr val="tx2"/>
                </a:solidFill>
              </a:rPr>
              <a:t>Intraveineuse</a:t>
            </a:r>
            <a:r>
              <a:rPr lang="en-US" altLang="fr-FR" sz="3600" b="1" dirty="0">
                <a:solidFill>
                  <a:schemeClr val="tx2"/>
                </a:solidFill>
              </a:rPr>
              <a:t>:</a:t>
            </a:r>
          </a:p>
          <a:p>
            <a:pPr eaLnBrk="1" hangingPunct="1">
              <a:spcBef>
                <a:spcPct val="50000"/>
              </a:spcBef>
              <a:buFontTx/>
              <a:buNone/>
            </a:pPr>
            <a:r>
              <a:rPr lang="en-US" altLang="fr-FR" sz="3600" b="1" dirty="0">
                <a:solidFill>
                  <a:schemeClr val="tx2"/>
                </a:solidFill>
              </a:rPr>
              <a:t>	Postures: Jambes </a:t>
            </a:r>
            <a:r>
              <a:rPr lang="en-US" altLang="fr-FR" sz="3600" b="1" dirty="0" err="1">
                <a:solidFill>
                  <a:schemeClr val="tx2"/>
                </a:solidFill>
              </a:rPr>
              <a:t>surélevées</a:t>
            </a:r>
            <a:endParaRPr lang="en-US" altLang="fr-FR" sz="3600" b="1" dirty="0">
              <a:solidFill>
                <a:schemeClr val="tx2"/>
              </a:solidFill>
            </a:endParaRPr>
          </a:p>
          <a:p>
            <a:pPr eaLnBrk="1" hangingPunct="1">
              <a:spcBef>
                <a:spcPct val="50000"/>
              </a:spcBef>
              <a:buFontTx/>
              <a:buNone/>
            </a:pPr>
            <a:r>
              <a:rPr lang="en-US" altLang="fr-FR" sz="3600" b="1" dirty="0">
                <a:solidFill>
                  <a:schemeClr val="tx2"/>
                </a:solidFill>
              </a:rPr>
              <a:t>	Cure CHIVA</a:t>
            </a:r>
          </a:p>
          <a:p>
            <a:pPr eaLnBrk="1" hangingPunct="1">
              <a:spcBef>
                <a:spcPct val="50000"/>
              </a:spcBef>
              <a:buFontTx/>
              <a:buNone/>
            </a:pPr>
            <a:r>
              <a:rPr lang="en-US" altLang="fr-FR" sz="3600" b="1" dirty="0">
                <a:solidFill>
                  <a:schemeClr val="tx2"/>
                </a:solidFill>
              </a:rPr>
              <a:t>Augmenter la Pression Extra-</a:t>
            </a:r>
            <a:r>
              <a:rPr lang="en-US" altLang="fr-FR" sz="3600" b="1" dirty="0" err="1">
                <a:solidFill>
                  <a:schemeClr val="tx2"/>
                </a:solidFill>
              </a:rPr>
              <a:t>veineuse</a:t>
            </a:r>
            <a:r>
              <a:rPr lang="en-US" altLang="fr-FR" sz="3600" b="1" dirty="0">
                <a:solidFill>
                  <a:schemeClr val="tx2"/>
                </a:solidFill>
              </a:rPr>
              <a:t> </a:t>
            </a:r>
          </a:p>
          <a:p>
            <a:pPr eaLnBrk="1" hangingPunct="1">
              <a:spcBef>
                <a:spcPct val="50000"/>
              </a:spcBef>
              <a:buFontTx/>
              <a:buNone/>
            </a:pPr>
            <a:r>
              <a:rPr lang="en-US" altLang="fr-FR" sz="3600" b="1" dirty="0">
                <a:solidFill>
                  <a:schemeClr val="tx2"/>
                </a:solidFill>
              </a:rPr>
              <a:t>	Compression</a:t>
            </a:r>
          </a:p>
        </p:txBody>
      </p:sp>
    </p:spTree>
    <p:extLst>
      <p:ext uri="{BB962C8B-B14F-4D97-AF65-F5344CB8AC3E}">
        <p14:creationId xmlns:p14="http://schemas.microsoft.com/office/powerpoint/2010/main" val="3768518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5602">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5602">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5602">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5602">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5602">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7">
            <a:extLst>
              <a:ext uri="{FF2B5EF4-FFF2-40B4-BE49-F238E27FC236}">
                <a16:creationId xmlns:a16="http://schemas.microsoft.com/office/drawing/2014/main" id="{43E9F417-A6FA-E001-D834-CF1D20E6D25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75756" y="487218"/>
            <a:ext cx="4392488" cy="6079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36890138"/>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ext Box 2">
            <a:extLst>
              <a:ext uri="{FF2B5EF4-FFF2-40B4-BE49-F238E27FC236}">
                <a16:creationId xmlns:a16="http://schemas.microsoft.com/office/drawing/2014/main" id="{51782B37-11FA-B8C2-301C-6181C6B7090B}"/>
              </a:ext>
            </a:extLst>
          </p:cNvPr>
          <p:cNvSpPr txBox="1">
            <a:spLocks noChangeArrowheads="1"/>
          </p:cNvSpPr>
          <p:nvPr/>
        </p:nvSpPr>
        <p:spPr bwMode="auto">
          <a:xfrm>
            <a:off x="152400" y="457200"/>
            <a:ext cx="8991600" cy="56324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50000"/>
              </a:spcBef>
              <a:buFontTx/>
              <a:buNone/>
            </a:pPr>
            <a:r>
              <a:rPr lang="en-US" altLang="fr-FR" sz="3600" b="1" dirty="0">
                <a:solidFill>
                  <a:srgbClr val="FF0000"/>
                </a:solidFill>
              </a:rPr>
              <a:t>Le concept </a:t>
            </a:r>
            <a:r>
              <a:rPr lang="en-US" altLang="fr-FR" sz="3600" b="1" dirty="0" err="1">
                <a:solidFill>
                  <a:srgbClr val="FF0000"/>
                </a:solidFill>
              </a:rPr>
              <a:t>fondamental</a:t>
            </a:r>
            <a:r>
              <a:rPr lang="en-US" altLang="fr-FR" sz="3600" b="1" dirty="0">
                <a:solidFill>
                  <a:srgbClr val="FF0000"/>
                </a:solidFill>
              </a:rPr>
              <a:t> de CHIVA </a:t>
            </a:r>
          </a:p>
          <a:p>
            <a:pPr eaLnBrk="1" hangingPunct="1">
              <a:spcBef>
                <a:spcPct val="50000"/>
              </a:spcBef>
              <a:buFontTx/>
              <a:buNone/>
            </a:pPr>
            <a:r>
              <a:rPr lang="en-US" altLang="fr-FR" sz="3600" b="1" dirty="0">
                <a:solidFill>
                  <a:srgbClr val="FF0000"/>
                </a:solidFill>
              </a:rPr>
              <a:t>	</a:t>
            </a:r>
            <a:r>
              <a:rPr lang="en-US" altLang="fr-FR" sz="3600" b="1" dirty="0">
                <a:solidFill>
                  <a:srgbClr val="0070C0"/>
                </a:solidFill>
              </a:rPr>
              <a:t>Les </a:t>
            </a:r>
            <a:r>
              <a:rPr lang="en-US" altLang="fr-FR" sz="3600" b="1" dirty="0">
                <a:solidFill>
                  <a:srgbClr val="FF0000"/>
                </a:solidFill>
              </a:rPr>
              <a:t>Varices</a:t>
            </a:r>
            <a:r>
              <a:rPr lang="en-US" altLang="fr-FR" sz="3600" b="1" dirty="0">
                <a:solidFill>
                  <a:srgbClr val="0070C0"/>
                </a:solidFill>
              </a:rPr>
              <a:t> </a:t>
            </a:r>
            <a:r>
              <a:rPr lang="en-US" altLang="fr-FR" sz="3600" b="1" dirty="0" err="1">
                <a:solidFill>
                  <a:srgbClr val="0070C0"/>
                </a:solidFill>
              </a:rPr>
              <a:t>comme</a:t>
            </a:r>
            <a:r>
              <a:rPr lang="en-US" altLang="fr-FR" sz="3600" b="1" dirty="0">
                <a:solidFill>
                  <a:srgbClr val="0070C0"/>
                </a:solidFill>
              </a:rPr>
              <a:t> les troubles </a:t>
            </a:r>
            <a:r>
              <a:rPr lang="en-US" altLang="fr-FR" sz="3600" b="1" dirty="0" err="1">
                <a:solidFill>
                  <a:srgbClr val="0070C0"/>
                </a:solidFill>
              </a:rPr>
              <a:t>trophiques</a:t>
            </a:r>
            <a:r>
              <a:rPr lang="en-US" altLang="fr-FR" sz="3600" b="1" dirty="0">
                <a:solidFill>
                  <a:srgbClr val="0070C0"/>
                </a:solidFill>
              </a:rPr>
              <a:t> et les </a:t>
            </a:r>
            <a:r>
              <a:rPr lang="en-US" altLang="fr-FR" sz="3600" b="1" dirty="0" err="1">
                <a:solidFill>
                  <a:srgbClr val="0070C0"/>
                </a:solidFill>
              </a:rPr>
              <a:t>ulcère</a:t>
            </a:r>
            <a:r>
              <a:rPr lang="en-US" altLang="fr-FR" sz="3600" b="1" dirty="0">
                <a:solidFill>
                  <a:srgbClr val="0070C0"/>
                </a:solidFill>
              </a:rPr>
              <a:t> </a:t>
            </a:r>
            <a:r>
              <a:rPr lang="en-US" altLang="fr-FR" sz="3600" b="1" dirty="0" err="1">
                <a:solidFill>
                  <a:srgbClr val="0070C0"/>
                </a:solidFill>
              </a:rPr>
              <a:t>sont</a:t>
            </a:r>
            <a:r>
              <a:rPr lang="en-US" altLang="fr-FR" sz="3600" b="1" dirty="0">
                <a:solidFill>
                  <a:srgbClr val="0070C0"/>
                </a:solidFill>
              </a:rPr>
              <a:t> les </a:t>
            </a:r>
            <a:r>
              <a:rPr lang="en-US" altLang="fr-FR" sz="3600" b="1" dirty="0" err="1">
                <a:solidFill>
                  <a:srgbClr val="0070C0"/>
                </a:solidFill>
              </a:rPr>
              <a:t>signes</a:t>
            </a:r>
            <a:r>
              <a:rPr lang="en-US" altLang="fr-FR" sz="3600" b="1" dirty="0">
                <a:solidFill>
                  <a:srgbClr val="0070C0"/>
                </a:solidFill>
              </a:rPr>
              <a:t> et </a:t>
            </a:r>
            <a:r>
              <a:rPr lang="en-US" altLang="fr-FR" sz="3600" b="1" dirty="0" err="1">
                <a:solidFill>
                  <a:srgbClr val="FF0000"/>
                </a:solidFill>
              </a:rPr>
              <a:t>symptomes</a:t>
            </a:r>
            <a:r>
              <a:rPr lang="en-US" altLang="fr-FR" sz="3600" b="1" dirty="0">
                <a:solidFill>
                  <a:srgbClr val="FF0000"/>
                </a:solidFill>
              </a:rPr>
              <a:t> </a:t>
            </a:r>
            <a:r>
              <a:rPr lang="en-US" altLang="fr-FR" sz="3600" b="1" dirty="0">
                <a:solidFill>
                  <a:srgbClr val="0070C0"/>
                </a:solidFill>
              </a:rPr>
              <a:t>et non la cause d’un </a:t>
            </a:r>
            <a:r>
              <a:rPr lang="en-US" altLang="fr-FR" sz="3600" b="1" dirty="0" err="1">
                <a:solidFill>
                  <a:srgbClr val="0070C0"/>
                </a:solidFill>
              </a:rPr>
              <a:t>déreglement</a:t>
            </a:r>
            <a:r>
              <a:rPr lang="en-US" altLang="fr-FR" sz="3600" b="1" dirty="0">
                <a:solidFill>
                  <a:srgbClr val="0070C0"/>
                </a:solidFill>
              </a:rPr>
              <a:t> </a:t>
            </a:r>
            <a:r>
              <a:rPr lang="en-US" altLang="fr-FR" sz="3600" b="1" dirty="0" err="1">
                <a:solidFill>
                  <a:srgbClr val="0070C0"/>
                </a:solidFill>
              </a:rPr>
              <a:t>hémodynamique</a:t>
            </a:r>
            <a:r>
              <a:rPr lang="en-US" altLang="fr-FR" sz="3600" b="1" dirty="0">
                <a:solidFill>
                  <a:srgbClr val="0070C0"/>
                </a:solidFill>
              </a:rPr>
              <a:t> du </a:t>
            </a:r>
            <a:r>
              <a:rPr lang="en-US" altLang="fr-FR" sz="3600" b="1" dirty="0" err="1">
                <a:solidFill>
                  <a:srgbClr val="0070C0"/>
                </a:solidFill>
              </a:rPr>
              <a:t>système</a:t>
            </a:r>
            <a:r>
              <a:rPr lang="en-US" altLang="fr-FR" sz="3600" b="1" dirty="0">
                <a:solidFill>
                  <a:srgbClr val="0070C0"/>
                </a:solidFill>
              </a:rPr>
              <a:t> </a:t>
            </a:r>
            <a:r>
              <a:rPr lang="en-US" altLang="fr-FR" sz="3600" b="1" dirty="0" err="1">
                <a:solidFill>
                  <a:srgbClr val="0070C0"/>
                </a:solidFill>
              </a:rPr>
              <a:t>veineux</a:t>
            </a:r>
            <a:r>
              <a:rPr lang="en-US" altLang="fr-FR" sz="3600" b="1" dirty="0">
                <a:solidFill>
                  <a:srgbClr val="FF0000"/>
                </a:solidFill>
              </a:rPr>
              <a:t>. </a:t>
            </a:r>
          </a:p>
          <a:p>
            <a:pPr eaLnBrk="1" hangingPunct="1">
              <a:spcBef>
                <a:spcPct val="50000"/>
              </a:spcBef>
              <a:buFontTx/>
              <a:buNone/>
            </a:pPr>
            <a:r>
              <a:rPr lang="en-US" altLang="fr-FR" sz="3600" b="1" dirty="0">
                <a:solidFill>
                  <a:srgbClr val="FF0000"/>
                </a:solidFill>
              </a:rPr>
              <a:t>	</a:t>
            </a:r>
            <a:r>
              <a:rPr lang="en-US" altLang="fr-FR" sz="3600" b="1" dirty="0" err="1">
                <a:solidFill>
                  <a:srgbClr val="0070C0"/>
                </a:solidFill>
              </a:rPr>
              <a:t>Contrairement</a:t>
            </a:r>
            <a:r>
              <a:rPr lang="en-US" altLang="fr-FR" sz="3600" b="1" dirty="0">
                <a:solidFill>
                  <a:srgbClr val="0070C0"/>
                </a:solidFill>
              </a:rPr>
              <a:t> aux </a:t>
            </a:r>
            <a:r>
              <a:rPr lang="en-US" altLang="fr-FR" sz="3600" b="1" dirty="0" err="1">
                <a:solidFill>
                  <a:srgbClr val="FF0000"/>
                </a:solidFill>
              </a:rPr>
              <a:t>traitements</a:t>
            </a:r>
            <a:r>
              <a:rPr lang="en-US" altLang="fr-FR" sz="3600" b="1" dirty="0">
                <a:solidFill>
                  <a:srgbClr val="FF0000"/>
                </a:solidFill>
              </a:rPr>
              <a:t> </a:t>
            </a:r>
            <a:r>
              <a:rPr lang="en-US" altLang="fr-FR" sz="3600" b="1" dirty="0" err="1">
                <a:solidFill>
                  <a:srgbClr val="0070C0"/>
                </a:solidFill>
              </a:rPr>
              <a:t>destructeurs</a:t>
            </a:r>
            <a:r>
              <a:rPr lang="en-US" altLang="fr-FR" sz="3600" b="1" dirty="0">
                <a:solidFill>
                  <a:srgbClr val="0070C0"/>
                </a:solidFill>
              </a:rPr>
              <a:t> qui </a:t>
            </a:r>
            <a:r>
              <a:rPr lang="en-US" altLang="fr-FR" sz="3600" b="1" dirty="0" err="1">
                <a:solidFill>
                  <a:srgbClr val="0070C0"/>
                </a:solidFill>
              </a:rPr>
              <a:t>considerent</a:t>
            </a:r>
            <a:r>
              <a:rPr lang="en-US" altLang="fr-FR" sz="3600" b="1" dirty="0">
                <a:solidFill>
                  <a:srgbClr val="0070C0"/>
                </a:solidFill>
              </a:rPr>
              <a:t> les </a:t>
            </a:r>
            <a:r>
              <a:rPr lang="en-US" altLang="fr-FR" sz="3600" b="1" dirty="0">
                <a:solidFill>
                  <a:srgbClr val="FF0000"/>
                </a:solidFill>
              </a:rPr>
              <a:t>varices</a:t>
            </a:r>
            <a:r>
              <a:rPr lang="en-US" altLang="fr-FR" sz="3600" b="1" dirty="0">
                <a:solidFill>
                  <a:srgbClr val="0070C0"/>
                </a:solidFill>
              </a:rPr>
              <a:t> </a:t>
            </a:r>
            <a:r>
              <a:rPr lang="en-US" altLang="fr-FR" sz="3600" b="1" dirty="0" err="1">
                <a:solidFill>
                  <a:srgbClr val="0070C0"/>
                </a:solidFill>
              </a:rPr>
              <a:t>comme</a:t>
            </a:r>
            <a:r>
              <a:rPr lang="en-US" altLang="fr-FR" sz="3600" b="1" dirty="0">
                <a:solidFill>
                  <a:srgbClr val="0070C0"/>
                </a:solidFill>
              </a:rPr>
              <a:t> la </a:t>
            </a:r>
            <a:r>
              <a:rPr lang="en-US" altLang="fr-FR" sz="3600" b="1" dirty="0">
                <a:solidFill>
                  <a:srgbClr val="FF0000"/>
                </a:solidFill>
              </a:rPr>
              <a:t>cause</a:t>
            </a:r>
            <a:r>
              <a:rPr lang="en-US" altLang="fr-FR" sz="3600" b="1" dirty="0">
                <a:solidFill>
                  <a:srgbClr val="0070C0"/>
                </a:solidFill>
              </a:rPr>
              <a:t> de la </a:t>
            </a:r>
            <a:r>
              <a:rPr lang="en-US" altLang="fr-FR" sz="3600" b="1" dirty="0" err="1">
                <a:solidFill>
                  <a:srgbClr val="0070C0"/>
                </a:solidFill>
              </a:rPr>
              <a:t>maladie</a:t>
            </a:r>
            <a:r>
              <a:rPr lang="en-US" altLang="fr-FR" sz="3600" b="1" dirty="0">
                <a:solidFill>
                  <a:srgbClr val="0070C0"/>
                </a:solidFill>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5602">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5602">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2">
            <a:extLst>
              <a:ext uri="{FF2B5EF4-FFF2-40B4-BE49-F238E27FC236}">
                <a16:creationId xmlns:a16="http://schemas.microsoft.com/office/drawing/2014/main" id="{E8E0CB6F-83EF-F85F-1113-D7C217BE07FC}"/>
              </a:ext>
            </a:extLst>
          </p:cNvPr>
          <p:cNvSpPr txBox="1">
            <a:spLocks noChangeArrowheads="1"/>
          </p:cNvSpPr>
          <p:nvPr/>
        </p:nvSpPr>
        <p:spPr bwMode="auto">
          <a:xfrm>
            <a:off x="152400" y="457200"/>
            <a:ext cx="8991600" cy="646330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50000"/>
              </a:spcBef>
              <a:buFontTx/>
              <a:buNone/>
            </a:pPr>
            <a:r>
              <a:rPr lang="en-US" altLang="fr-FR" sz="3600" b="1" dirty="0">
                <a:solidFill>
                  <a:srgbClr val="FF0000"/>
                </a:solidFill>
              </a:rPr>
              <a:t>La destruction des varices</a:t>
            </a:r>
          </a:p>
          <a:p>
            <a:pPr eaLnBrk="1" hangingPunct="1">
              <a:spcBef>
                <a:spcPct val="50000"/>
              </a:spcBef>
              <a:buFontTx/>
              <a:buNone/>
            </a:pPr>
            <a:r>
              <a:rPr lang="en-US" altLang="fr-FR" sz="3600" b="1" dirty="0">
                <a:solidFill>
                  <a:schemeClr val="accent2"/>
                </a:solidFill>
              </a:rPr>
              <a:t>	</a:t>
            </a:r>
            <a:r>
              <a:rPr lang="en-US" altLang="fr-FR" sz="3600" b="1" dirty="0"/>
              <a:t>-Ne </a:t>
            </a:r>
            <a:r>
              <a:rPr lang="en-US" altLang="fr-FR" sz="3600" b="1" dirty="0" err="1"/>
              <a:t>résout</a:t>
            </a:r>
            <a:r>
              <a:rPr lang="en-US" altLang="fr-FR" sz="3600" b="1" dirty="0"/>
              <a:t> que </a:t>
            </a:r>
            <a:r>
              <a:rPr lang="en-US" altLang="fr-FR" sz="3600" b="1" dirty="0" err="1"/>
              <a:t>temporairement</a:t>
            </a:r>
            <a:r>
              <a:rPr lang="en-US" altLang="fr-FR" sz="3600" b="1" dirty="0"/>
              <a:t> et </a:t>
            </a:r>
            <a:r>
              <a:rPr lang="en-US" altLang="fr-FR" sz="3600" b="1" dirty="0" err="1"/>
              <a:t>partiellement</a:t>
            </a:r>
            <a:r>
              <a:rPr lang="en-US" altLang="fr-FR" sz="3600" b="1" dirty="0"/>
              <a:t> les </a:t>
            </a:r>
            <a:r>
              <a:rPr lang="en-US" altLang="fr-FR" sz="3600" b="1" dirty="0" err="1"/>
              <a:t>désordres</a:t>
            </a:r>
            <a:r>
              <a:rPr lang="en-US" altLang="fr-FR" sz="3600" b="1" dirty="0"/>
              <a:t> </a:t>
            </a:r>
            <a:r>
              <a:rPr lang="en-US" altLang="fr-FR" sz="3600" b="1" dirty="0" err="1"/>
              <a:t>hémodynamiques</a:t>
            </a:r>
            <a:endParaRPr lang="en-US" altLang="fr-FR" sz="3600" b="1" dirty="0"/>
          </a:p>
          <a:p>
            <a:pPr eaLnBrk="1" hangingPunct="1">
              <a:spcBef>
                <a:spcPct val="50000"/>
              </a:spcBef>
              <a:buFontTx/>
              <a:buNone/>
            </a:pPr>
            <a:r>
              <a:rPr lang="en-US" altLang="fr-FR" sz="3600" b="1" dirty="0"/>
              <a:t>	-Car </a:t>
            </a:r>
            <a:r>
              <a:rPr lang="en-US" altLang="fr-FR" sz="3600" b="1" dirty="0" err="1"/>
              <a:t>elle</a:t>
            </a:r>
            <a:r>
              <a:rPr lang="en-US" altLang="fr-FR" sz="3600" b="1" dirty="0"/>
              <a:t> </a:t>
            </a:r>
            <a:r>
              <a:rPr lang="en-US" altLang="fr-FR" sz="3600" b="1" dirty="0" err="1"/>
              <a:t>compromet</a:t>
            </a:r>
            <a:r>
              <a:rPr lang="en-US" altLang="fr-FR" sz="3600" b="1" dirty="0"/>
              <a:t> le drainage des </a:t>
            </a:r>
            <a:r>
              <a:rPr lang="en-US" altLang="fr-FR" sz="3600" b="1" dirty="0" err="1"/>
              <a:t>tissus</a:t>
            </a:r>
            <a:r>
              <a:rPr lang="en-US" altLang="fr-FR" sz="3600" b="1" dirty="0"/>
              <a:t> qui </a:t>
            </a:r>
            <a:r>
              <a:rPr lang="en-US" altLang="fr-FR" sz="3600" b="1" dirty="0" err="1"/>
              <a:t>en</a:t>
            </a:r>
            <a:r>
              <a:rPr lang="en-US" altLang="fr-FR" sz="3600" b="1" dirty="0"/>
              <a:t> </a:t>
            </a:r>
            <a:r>
              <a:rPr lang="en-US" altLang="fr-FR" sz="3600" b="1" dirty="0" err="1"/>
              <a:t>dépendent</a:t>
            </a:r>
            <a:r>
              <a:rPr lang="en-US" altLang="fr-FR" sz="3600" b="1" dirty="0"/>
              <a:t> et </a:t>
            </a:r>
            <a:r>
              <a:rPr lang="en-US" altLang="fr-FR" sz="3600" b="1" dirty="0" err="1"/>
              <a:t>ouvre</a:t>
            </a:r>
            <a:r>
              <a:rPr lang="en-US" altLang="fr-FR" sz="3600" b="1" dirty="0"/>
              <a:t> des </a:t>
            </a:r>
            <a:r>
              <a:rPr lang="en-US" altLang="fr-FR" sz="3600" b="1" dirty="0" err="1"/>
              <a:t>voies</a:t>
            </a:r>
            <a:r>
              <a:rPr lang="en-US" altLang="fr-FR" sz="3600" b="1" dirty="0"/>
              <a:t> </a:t>
            </a:r>
            <a:r>
              <a:rPr lang="en-US" altLang="fr-FR" sz="3600" b="1" dirty="0" err="1"/>
              <a:t>veineuse</a:t>
            </a:r>
            <a:r>
              <a:rPr lang="en-US" altLang="fr-FR" sz="3600" b="1" dirty="0"/>
              <a:t> </a:t>
            </a:r>
            <a:r>
              <a:rPr lang="en-US" altLang="fr-FR" sz="3600" b="1" dirty="0" err="1"/>
              <a:t>suppléantes</a:t>
            </a:r>
            <a:r>
              <a:rPr lang="en-US" altLang="fr-FR" sz="3600" b="1" dirty="0"/>
              <a:t>, source de </a:t>
            </a:r>
            <a:r>
              <a:rPr lang="en-US" altLang="fr-FR" sz="3600" b="1" dirty="0" err="1"/>
              <a:t>récidive</a:t>
            </a:r>
            <a:r>
              <a:rPr lang="en-US" altLang="fr-FR" sz="3600" b="1" dirty="0"/>
              <a:t> </a:t>
            </a:r>
            <a:r>
              <a:rPr lang="en-US" altLang="fr-FR" sz="3600" b="1" dirty="0" err="1"/>
              <a:t>variqueuse</a:t>
            </a:r>
            <a:r>
              <a:rPr lang="en-US" altLang="fr-FR" sz="3600" b="1" dirty="0"/>
              <a:t>.</a:t>
            </a:r>
          </a:p>
          <a:p>
            <a:pPr eaLnBrk="1" hangingPunct="1">
              <a:spcBef>
                <a:spcPct val="50000"/>
              </a:spcBef>
              <a:buFontTx/>
              <a:buNone/>
            </a:pPr>
            <a:r>
              <a:rPr lang="en-US" altLang="fr-FR" sz="3600" b="1" dirty="0">
                <a:solidFill>
                  <a:srgbClr val="C00000"/>
                </a:solidFill>
              </a:rPr>
              <a:t>PRIVE le patient de </a:t>
            </a:r>
            <a:r>
              <a:rPr lang="en-US" altLang="fr-FR" sz="3600" b="1" dirty="0" err="1">
                <a:solidFill>
                  <a:srgbClr val="C00000"/>
                </a:solidFill>
              </a:rPr>
              <a:t>sa</a:t>
            </a:r>
            <a:r>
              <a:rPr lang="en-US" altLang="fr-FR" sz="3600" b="1" dirty="0">
                <a:solidFill>
                  <a:srgbClr val="C00000"/>
                </a:solidFill>
              </a:rPr>
              <a:t> </a:t>
            </a:r>
            <a:r>
              <a:rPr lang="en-US" altLang="fr-FR" sz="3600" b="1" dirty="0" err="1">
                <a:solidFill>
                  <a:srgbClr val="C00000"/>
                </a:solidFill>
              </a:rPr>
              <a:t>saphène</a:t>
            </a:r>
            <a:r>
              <a:rPr lang="en-US" altLang="fr-FR" sz="3600" b="1" dirty="0">
                <a:solidFill>
                  <a:srgbClr val="C00000"/>
                </a:solidFill>
              </a:rPr>
              <a:t>, </a:t>
            </a:r>
            <a:r>
              <a:rPr lang="en-US" altLang="fr-FR" sz="3600" b="1" dirty="0" err="1">
                <a:solidFill>
                  <a:srgbClr val="C00000"/>
                </a:solidFill>
              </a:rPr>
              <a:t>éventuel</a:t>
            </a:r>
            <a:r>
              <a:rPr lang="en-US" altLang="fr-FR" sz="3600" b="1" dirty="0">
                <a:solidFill>
                  <a:srgbClr val="C00000"/>
                </a:solidFill>
              </a:rPr>
              <a:t> </a:t>
            </a:r>
            <a:r>
              <a:rPr lang="en-US" altLang="fr-FR" sz="3600" b="1" dirty="0" err="1">
                <a:solidFill>
                  <a:srgbClr val="C00000"/>
                </a:solidFill>
              </a:rPr>
              <a:t>pontage</a:t>
            </a:r>
            <a:r>
              <a:rPr lang="en-US" altLang="fr-FR" sz="3600" b="1" dirty="0">
                <a:solidFill>
                  <a:srgbClr val="C00000"/>
                </a:solidFill>
              </a:rPr>
              <a:t> </a:t>
            </a:r>
            <a:r>
              <a:rPr lang="en-US" altLang="fr-FR" sz="3600" b="1" dirty="0" err="1">
                <a:solidFill>
                  <a:srgbClr val="C00000"/>
                </a:solidFill>
              </a:rPr>
              <a:t>arteriel</a:t>
            </a:r>
            <a:r>
              <a:rPr lang="en-US" altLang="fr-FR" sz="3600" b="1" dirty="0">
                <a:solidFill>
                  <a:srgbClr val="C00000"/>
                </a:solidFill>
              </a:rPr>
              <a:t> </a:t>
            </a:r>
            <a:r>
              <a:rPr lang="en-US" altLang="fr-FR" sz="3600" b="1" dirty="0" err="1">
                <a:solidFill>
                  <a:srgbClr val="C00000"/>
                </a:solidFill>
              </a:rPr>
              <a:t>salvateur</a:t>
            </a:r>
            <a:r>
              <a:rPr lang="en-US" altLang="fr-FR" sz="3600" b="1" dirty="0">
                <a:solidFill>
                  <a:srgbClr val="C00000"/>
                </a:solidFill>
              </a:rPr>
              <a:t>!!!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6626">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6626">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662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2">
            <a:extLst>
              <a:ext uri="{FF2B5EF4-FFF2-40B4-BE49-F238E27FC236}">
                <a16:creationId xmlns:a16="http://schemas.microsoft.com/office/drawing/2014/main" id="{7E5E9E90-3713-9B88-7270-C29986CCA746}"/>
              </a:ext>
            </a:extLst>
          </p:cNvPr>
          <p:cNvSpPr txBox="1">
            <a:spLocks noChangeArrowheads="1"/>
          </p:cNvSpPr>
          <p:nvPr/>
        </p:nvSpPr>
        <p:spPr bwMode="auto">
          <a:xfrm>
            <a:off x="76200" y="304800"/>
            <a:ext cx="8991600" cy="50784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50000"/>
              </a:spcBef>
              <a:buFontTx/>
              <a:buNone/>
            </a:pPr>
            <a:r>
              <a:rPr lang="en-US" altLang="fr-FR" sz="3600" b="1" dirty="0">
                <a:solidFill>
                  <a:srgbClr val="FF0000"/>
                </a:solidFill>
              </a:rPr>
              <a:t>CHIVA</a:t>
            </a:r>
            <a:r>
              <a:rPr lang="en-US" altLang="fr-FR" sz="3600" b="1" dirty="0">
                <a:solidFill>
                  <a:schemeClr val="accent2"/>
                </a:solidFill>
              </a:rPr>
              <a:t> </a:t>
            </a:r>
          </a:p>
          <a:p>
            <a:pPr eaLnBrk="1" hangingPunct="1">
              <a:spcBef>
                <a:spcPct val="50000"/>
              </a:spcBef>
              <a:buFontTx/>
              <a:buNone/>
            </a:pPr>
            <a:r>
              <a:rPr lang="en-US" altLang="fr-FR" sz="3600" b="1" dirty="0">
                <a:solidFill>
                  <a:schemeClr val="accent2"/>
                </a:solidFill>
              </a:rPr>
              <a:t>	</a:t>
            </a:r>
            <a:r>
              <a:rPr lang="en-US" altLang="fr-FR" sz="3600" b="1" dirty="0"/>
              <a:t>-</a:t>
            </a:r>
            <a:r>
              <a:rPr lang="en-US" altLang="fr-FR" sz="3600" b="1" dirty="0" err="1"/>
              <a:t>Corrige</a:t>
            </a:r>
            <a:r>
              <a:rPr lang="en-US" altLang="fr-FR" sz="3600" b="1" dirty="0"/>
              <a:t> les </a:t>
            </a:r>
            <a:r>
              <a:rPr lang="en-US" altLang="fr-FR" sz="3600" b="1" dirty="0" err="1"/>
              <a:t>désordres</a:t>
            </a:r>
            <a:r>
              <a:rPr lang="en-US" altLang="fr-FR" sz="3600" b="1" dirty="0"/>
              <a:t> </a:t>
            </a:r>
            <a:r>
              <a:rPr lang="en-US" altLang="fr-FR" sz="3600" b="1" dirty="0" err="1"/>
              <a:t>hémodynamique</a:t>
            </a:r>
            <a:r>
              <a:rPr lang="en-US" altLang="fr-FR" sz="3600" b="1" dirty="0"/>
              <a:t> </a:t>
            </a:r>
            <a:r>
              <a:rPr lang="en-US" altLang="fr-FR" sz="3600" b="1" dirty="0" err="1"/>
              <a:t>responsables</a:t>
            </a:r>
            <a:r>
              <a:rPr lang="en-US" altLang="fr-FR" sz="3600" b="1" dirty="0"/>
              <a:t> des </a:t>
            </a:r>
            <a:r>
              <a:rPr lang="en-US" altLang="fr-FR" sz="3600" b="1" dirty="0" err="1"/>
              <a:t>symptomes</a:t>
            </a:r>
            <a:r>
              <a:rPr lang="en-US" altLang="fr-FR" sz="3600" b="1" dirty="0"/>
              <a:t> de </a:t>
            </a:r>
            <a:r>
              <a:rPr lang="en-US" altLang="fr-FR" sz="3600" b="1" dirty="0" err="1"/>
              <a:t>l’insuffisance</a:t>
            </a:r>
            <a:r>
              <a:rPr lang="en-US" altLang="fr-FR" sz="3600" b="1" dirty="0"/>
              <a:t> </a:t>
            </a:r>
            <a:r>
              <a:rPr lang="en-US" altLang="fr-FR" sz="3600" b="1" dirty="0" err="1"/>
              <a:t>veineuse</a:t>
            </a:r>
            <a:r>
              <a:rPr lang="en-US" altLang="fr-FR" sz="3600" b="1" dirty="0"/>
              <a:t> </a:t>
            </a:r>
          </a:p>
          <a:p>
            <a:pPr eaLnBrk="1" hangingPunct="1">
              <a:spcBef>
                <a:spcPct val="50000"/>
              </a:spcBef>
              <a:buFontTx/>
              <a:buNone/>
            </a:pPr>
            <a:r>
              <a:rPr lang="en-US" altLang="fr-FR" sz="3600" b="1" dirty="0"/>
              <a:t>	-Tout </a:t>
            </a:r>
            <a:r>
              <a:rPr lang="en-US" altLang="fr-FR" sz="3600" b="1" dirty="0" err="1"/>
              <a:t>en</a:t>
            </a:r>
            <a:r>
              <a:rPr lang="en-US" altLang="fr-FR" sz="3600" b="1" dirty="0"/>
              <a:t> </a:t>
            </a:r>
            <a:r>
              <a:rPr lang="en-US" altLang="fr-FR" sz="3600" b="1" dirty="0" err="1"/>
              <a:t>respectant</a:t>
            </a:r>
            <a:r>
              <a:rPr lang="en-US" altLang="fr-FR" sz="3600" b="1" dirty="0"/>
              <a:t> les </a:t>
            </a:r>
            <a:r>
              <a:rPr lang="en-US" altLang="fr-FR" sz="3600" b="1" dirty="0" err="1"/>
              <a:t>veines</a:t>
            </a:r>
            <a:r>
              <a:rPr lang="en-US" altLang="fr-FR" sz="3600" b="1" dirty="0"/>
              <a:t> , </a:t>
            </a:r>
            <a:r>
              <a:rPr lang="en-US" altLang="fr-FR" sz="3600" b="1" dirty="0" err="1"/>
              <a:t>continentes</a:t>
            </a:r>
            <a:r>
              <a:rPr lang="en-US" altLang="fr-FR" sz="3600" b="1" dirty="0"/>
              <a:t> </a:t>
            </a:r>
            <a:r>
              <a:rPr lang="en-US" altLang="fr-FR" sz="3600" b="1" dirty="0" err="1"/>
              <a:t>ou</a:t>
            </a:r>
            <a:r>
              <a:rPr lang="en-US" altLang="fr-FR" sz="3600" b="1" dirty="0"/>
              <a:t> </a:t>
            </a:r>
            <a:r>
              <a:rPr lang="en-US" altLang="fr-FR" sz="3600" b="1" dirty="0" err="1"/>
              <a:t>incontinentes</a:t>
            </a:r>
            <a:r>
              <a:rPr lang="en-US" altLang="fr-FR" sz="3600" b="1" dirty="0"/>
              <a:t>, qui </a:t>
            </a:r>
            <a:r>
              <a:rPr lang="en-US" altLang="fr-FR" sz="3600" b="1" dirty="0" err="1"/>
              <a:t>retrouvent</a:t>
            </a:r>
            <a:r>
              <a:rPr lang="en-US" altLang="fr-FR" sz="3600" b="1" dirty="0"/>
              <a:t> </a:t>
            </a:r>
            <a:r>
              <a:rPr lang="en-US" altLang="fr-FR" sz="3600" b="1" dirty="0" err="1"/>
              <a:t>leur</a:t>
            </a:r>
            <a:r>
              <a:rPr lang="en-US" altLang="fr-FR" sz="3600" b="1" dirty="0"/>
              <a:t> </a:t>
            </a:r>
            <a:r>
              <a:rPr lang="en-US" altLang="fr-FR" sz="3600" b="1" dirty="0" err="1"/>
              <a:t>calibre</a:t>
            </a:r>
            <a:r>
              <a:rPr lang="en-US" altLang="fr-FR" sz="3600" b="1" dirty="0"/>
              <a:t> normal et </a:t>
            </a:r>
            <a:r>
              <a:rPr lang="en-US" altLang="fr-FR" sz="3600" b="1" dirty="0" err="1"/>
              <a:t>leur</a:t>
            </a:r>
            <a:r>
              <a:rPr lang="en-US" altLang="fr-FR" sz="3600" b="1" dirty="0"/>
              <a:t> </a:t>
            </a:r>
            <a:r>
              <a:rPr lang="en-US" altLang="fr-FR" sz="3600" b="1" dirty="0" err="1"/>
              <a:t>fonction</a:t>
            </a:r>
            <a:r>
              <a:rPr lang="en-US" altLang="fr-FR" sz="3600" b="1" dirty="0"/>
              <a:t> de drainage.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7650">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7650">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2">
            <a:extLst>
              <a:ext uri="{FF2B5EF4-FFF2-40B4-BE49-F238E27FC236}">
                <a16:creationId xmlns:a16="http://schemas.microsoft.com/office/drawing/2014/main" id="{0B87F1D2-6AFA-E8E1-7AAF-B6ACB6BABC7B}"/>
              </a:ext>
            </a:extLst>
          </p:cNvPr>
          <p:cNvSpPr txBox="1">
            <a:spLocks noChangeArrowheads="1"/>
          </p:cNvSpPr>
          <p:nvPr/>
        </p:nvSpPr>
        <p:spPr bwMode="auto">
          <a:xfrm>
            <a:off x="76200" y="304800"/>
            <a:ext cx="8991600" cy="590867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50000"/>
              </a:spcBef>
              <a:buFontTx/>
              <a:buNone/>
            </a:pPr>
            <a:r>
              <a:rPr lang="en-US" altLang="fr-FR" sz="3600" b="1" dirty="0">
                <a:solidFill>
                  <a:srgbClr val="FF0000"/>
                </a:solidFill>
              </a:rPr>
              <a:t>CHIVA</a:t>
            </a:r>
            <a:r>
              <a:rPr lang="en-US" altLang="fr-FR" sz="3600" b="1" dirty="0">
                <a:solidFill>
                  <a:schemeClr val="accent2"/>
                </a:solidFill>
              </a:rPr>
              <a:t> </a:t>
            </a:r>
          </a:p>
          <a:p>
            <a:pPr eaLnBrk="1" hangingPunct="1">
              <a:spcBef>
                <a:spcPct val="50000"/>
              </a:spcBef>
              <a:buFontTx/>
              <a:buNone/>
            </a:pPr>
            <a:r>
              <a:rPr lang="en-US" altLang="fr-FR" sz="3600" b="1" dirty="0">
                <a:solidFill>
                  <a:srgbClr val="C00000"/>
                </a:solidFill>
              </a:rPr>
              <a:t>PRESERVE LE CAPITAL VEINEUX</a:t>
            </a:r>
          </a:p>
          <a:p>
            <a:pPr eaLnBrk="1" hangingPunct="1">
              <a:spcBef>
                <a:spcPct val="50000"/>
              </a:spcBef>
              <a:buFontTx/>
              <a:buNone/>
            </a:pPr>
            <a:r>
              <a:rPr lang="en-US" altLang="fr-FR" sz="3600" b="1" dirty="0"/>
              <a:t>	-Qui </a:t>
            </a:r>
            <a:r>
              <a:rPr lang="en-US" altLang="fr-FR" sz="3600" b="1" dirty="0" err="1"/>
              <a:t>reste</a:t>
            </a:r>
            <a:r>
              <a:rPr lang="en-US" altLang="fr-FR" sz="3600" b="1" dirty="0"/>
              <a:t> le </a:t>
            </a:r>
            <a:r>
              <a:rPr lang="en-US" altLang="fr-FR" sz="3600" b="1" dirty="0" err="1"/>
              <a:t>meilleur</a:t>
            </a:r>
            <a:r>
              <a:rPr lang="en-US" altLang="fr-FR" sz="3600" b="1" dirty="0"/>
              <a:t> materiel de </a:t>
            </a:r>
            <a:r>
              <a:rPr lang="en-US" altLang="fr-FR" sz="3600" b="1" dirty="0" err="1"/>
              <a:t>pontage</a:t>
            </a:r>
            <a:r>
              <a:rPr lang="en-US" altLang="fr-FR" sz="3600" b="1" dirty="0"/>
              <a:t> des </a:t>
            </a:r>
            <a:r>
              <a:rPr lang="en-US" altLang="fr-FR" sz="3600" b="1" dirty="0" err="1"/>
              <a:t>artères,notamment</a:t>
            </a:r>
            <a:r>
              <a:rPr lang="en-US" altLang="fr-FR" sz="3600" b="1" dirty="0"/>
              <a:t> </a:t>
            </a:r>
            <a:r>
              <a:rPr lang="en-US" altLang="fr-FR" sz="3600" b="1" dirty="0" err="1"/>
              <a:t>audessous</a:t>
            </a:r>
            <a:r>
              <a:rPr lang="en-US" altLang="fr-FR" sz="3600" b="1" dirty="0"/>
              <a:t> du </a:t>
            </a:r>
            <a:r>
              <a:rPr lang="en-US" altLang="fr-FR" sz="3600" b="1" dirty="0" err="1"/>
              <a:t>genou</a:t>
            </a:r>
            <a:r>
              <a:rPr lang="en-US" altLang="fr-FR" sz="3600" b="1" dirty="0"/>
              <a:t> et </a:t>
            </a:r>
            <a:r>
              <a:rPr lang="en-US" altLang="fr-FR" sz="3600" b="1" dirty="0" err="1"/>
              <a:t>en</a:t>
            </a:r>
            <a:r>
              <a:rPr lang="en-US" altLang="fr-FR" sz="3600" b="1" dirty="0"/>
              <a:t> complement des </a:t>
            </a:r>
            <a:r>
              <a:rPr lang="en-US" altLang="fr-FR" sz="3600" b="1" dirty="0" err="1"/>
              <a:t>pontages</a:t>
            </a:r>
            <a:r>
              <a:rPr lang="en-US" altLang="fr-FR" sz="3600" b="1" dirty="0"/>
              <a:t> </a:t>
            </a:r>
            <a:r>
              <a:rPr lang="en-US" altLang="fr-FR" sz="3600" b="1" dirty="0" err="1"/>
              <a:t>coronaires</a:t>
            </a:r>
            <a:r>
              <a:rPr lang="en-US" altLang="fr-FR" sz="3600" b="1" dirty="0"/>
              <a:t> </a:t>
            </a:r>
            <a:r>
              <a:rPr lang="en-US" altLang="fr-FR" sz="3600" b="1" dirty="0" err="1"/>
              <a:t>mammaires</a:t>
            </a:r>
            <a:endParaRPr lang="en-US" altLang="fr-FR" sz="3600" b="1" dirty="0"/>
          </a:p>
          <a:p>
            <a:pPr eaLnBrk="1" hangingPunct="1">
              <a:spcBef>
                <a:spcPct val="50000"/>
              </a:spcBef>
              <a:buFontTx/>
              <a:buNone/>
            </a:pPr>
            <a:r>
              <a:rPr lang="en-US" altLang="fr-FR" sz="3600" b="1" dirty="0"/>
              <a:t>	-</a:t>
            </a:r>
            <a:r>
              <a:rPr lang="en-US" altLang="fr-FR" sz="3600" b="1" dirty="0" err="1"/>
              <a:t>Toute</a:t>
            </a:r>
            <a:r>
              <a:rPr lang="en-US" altLang="fr-FR" sz="3600" b="1" dirty="0"/>
              <a:t> la </a:t>
            </a:r>
            <a:r>
              <a:rPr lang="en-US" altLang="fr-FR" sz="3600" b="1" dirty="0" err="1"/>
              <a:t>litterature</a:t>
            </a:r>
            <a:r>
              <a:rPr lang="en-US" altLang="fr-FR" sz="3600" b="1" dirty="0"/>
              <a:t> </a:t>
            </a:r>
            <a:r>
              <a:rPr lang="en-US" altLang="fr-FR" sz="3600" b="1" dirty="0" err="1"/>
              <a:t>confirme</a:t>
            </a:r>
            <a:r>
              <a:rPr lang="en-US" altLang="fr-FR" sz="3600" b="1" dirty="0"/>
              <a:t> la </a:t>
            </a:r>
            <a:r>
              <a:rPr lang="en-US" altLang="fr-FR" sz="3600" b="1" dirty="0" err="1"/>
              <a:t>possibilité</a:t>
            </a:r>
            <a:r>
              <a:rPr lang="en-US" altLang="fr-FR" sz="3600" b="1" dirty="0"/>
              <a:t> de  </a:t>
            </a:r>
            <a:r>
              <a:rPr lang="en-US" altLang="fr-FR" sz="3600" b="1" dirty="0" err="1"/>
              <a:t>pontage</a:t>
            </a:r>
            <a:r>
              <a:rPr lang="en-US" altLang="fr-FR" sz="3600" b="1" dirty="0"/>
              <a:t> avec des </a:t>
            </a:r>
            <a:r>
              <a:rPr lang="en-US" altLang="fr-FR" sz="3600" b="1" dirty="0" err="1"/>
              <a:t>veines</a:t>
            </a:r>
            <a:r>
              <a:rPr lang="en-US" altLang="fr-FR" sz="3600" b="1" dirty="0"/>
              <a:t> </a:t>
            </a:r>
            <a:r>
              <a:rPr lang="en-US" altLang="fr-FR" sz="3600" b="1" dirty="0" err="1"/>
              <a:t>prélevées</a:t>
            </a:r>
            <a:r>
              <a:rPr lang="en-US" altLang="fr-FR" sz="3600" b="1" dirty="0"/>
              <a:t> chez les </a:t>
            </a:r>
            <a:r>
              <a:rPr lang="en-US" altLang="fr-FR" sz="3600" b="1" dirty="0" err="1"/>
              <a:t>sujets</a:t>
            </a:r>
            <a:r>
              <a:rPr lang="en-US" altLang="fr-FR" sz="3600" b="1" dirty="0"/>
              <a:t> </a:t>
            </a:r>
            <a:r>
              <a:rPr lang="en-US" altLang="fr-FR" sz="3600" b="1" dirty="0" err="1"/>
              <a:t>variqueux</a:t>
            </a:r>
            <a:r>
              <a:rPr lang="en-US" altLang="fr-FR" sz="3600" b="1" dirty="0"/>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674">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67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867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descr="C:\Users\franceschi\Desktop\no touch GSV\STV varices TT V capital art  bypass.jpg"/>
          <p:cNvPicPr>
            <a:picLocks noChangeAspect="1" noChangeArrowheads="1"/>
          </p:cNvPicPr>
          <p:nvPr/>
        </p:nvPicPr>
        <p:blipFill>
          <a:blip r:embed="rId3" cstate="print"/>
          <a:srcRect/>
          <a:stretch>
            <a:fillRect/>
          </a:stretch>
        </p:blipFill>
        <p:spPr bwMode="auto">
          <a:xfrm>
            <a:off x="0" y="0"/>
            <a:ext cx="8892480" cy="6453336"/>
          </a:xfrm>
          <a:prstGeom prst="rect">
            <a:avLst/>
          </a:prstGeom>
          <a:noFill/>
          <a:ln w="9525">
            <a:noFill/>
            <a:miter lim="800000"/>
            <a:headEnd/>
            <a:tailEnd/>
          </a:ln>
        </p:spPr>
      </p:pic>
      <p:sp>
        <p:nvSpPr>
          <p:cNvPr id="2" name="ZoneTexte 1">
            <a:extLst>
              <a:ext uri="{FF2B5EF4-FFF2-40B4-BE49-F238E27FC236}">
                <a16:creationId xmlns:a16="http://schemas.microsoft.com/office/drawing/2014/main" id="{EF2EA0E0-2B90-4B3A-9926-2963EBE5374D}"/>
              </a:ext>
            </a:extLst>
          </p:cNvPr>
          <p:cNvSpPr txBox="1"/>
          <p:nvPr/>
        </p:nvSpPr>
        <p:spPr>
          <a:xfrm>
            <a:off x="107504" y="548680"/>
            <a:ext cx="2592288" cy="923330"/>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FF0000"/>
                </a:solidFill>
                <a:effectLst/>
                <a:uLnTx/>
                <a:uFillTx/>
                <a:latin typeface="Calibri"/>
                <a:ea typeface="+mn-ea"/>
                <a:cs typeface="+mn-cs"/>
              </a:rPr>
              <a:t>PRESERVER LE CAPITAL VEINEUX EST VITAL y compris en cas de varices </a:t>
            </a:r>
          </a:p>
        </p:txBody>
      </p:sp>
    </p:spTree>
    <p:extLst>
      <p:ext uri="{BB962C8B-B14F-4D97-AF65-F5344CB8AC3E}">
        <p14:creationId xmlns:p14="http://schemas.microsoft.com/office/powerpoint/2010/main" val="4245427122"/>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ZoneTexte 2"/>
          <p:cNvSpPr txBox="1"/>
          <p:nvPr/>
        </p:nvSpPr>
        <p:spPr>
          <a:xfrm>
            <a:off x="179512" y="188640"/>
            <a:ext cx="9144000" cy="67403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A-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Pontage</a:t>
            </a:r>
            <a:r>
              <a:rPr kumimoji="0" lang="en-US" sz="2400" b="0" i="0" u="none" strike="noStrike" kern="1200" cap="none" spc="0" normalizeH="0" baseline="0" noProof="0" dirty="0">
                <a:ln>
                  <a:noFill/>
                </a:ln>
                <a:solidFill>
                  <a:prstClr val="black"/>
                </a:solidFill>
                <a:effectLst/>
                <a:uLnTx/>
                <a:uFillTx/>
                <a:latin typeface="Calibri"/>
                <a:ea typeface="+mn-ea"/>
                <a:cs typeface="+mn-cs"/>
              </a:rPr>
              <a:t>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saphene</a:t>
            </a:r>
            <a:r>
              <a:rPr kumimoji="0" lang="en-US" sz="2400" b="0" i="0" u="none" strike="noStrike" kern="1200" cap="none" spc="0" normalizeH="0" baseline="0" noProof="0" dirty="0">
                <a:ln>
                  <a:noFill/>
                </a:ln>
                <a:solidFill>
                  <a:prstClr val="black"/>
                </a:solidFill>
                <a:effectLst/>
                <a:uLnTx/>
                <a:uFillTx/>
                <a:latin typeface="Calibri"/>
                <a:ea typeface="+mn-ea"/>
                <a:cs typeface="+mn-cs"/>
              </a:rPr>
              <a:t> </a:t>
            </a:r>
            <a:r>
              <a:rPr kumimoji="0" lang="en-US" sz="2400" b="1" i="0" u="none" strike="noStrike" kern="1200" cap="none" spc="0" normalizeH="0" baseline="0" noProof="0" dirty="0">
                <a:ln>
                  <a:noFill/>
                </a:ln>
                <a:solidFill>
                  <a:srgbClr val="FF0000"/>
                </a:solidFill>
                <a:effectLst/>
                <a:uLnTx/>
                <a:uFillTx/>
                <a:latin typeface="Calibri"/>
                <a:ea typeface="+mn-ea"/>
                <a:cs typeface="+mn-cs"/>
              </a:rPr>
              <a:t>Aorto-</a:t>
            </a:r>
            <a:r>
              <a:rPr kumimoji="0" lang="en-US" sz="2400" b="1" i="0" u="none" strike="noStrike" kern="1200" cap="none" spc="0" normalizeH="0" baseline="0" noProof="0" dirty="0" err="1">
                <a:ln>
                  <a:noFill/>
                </a:ln>
                <a:solidFill>
                  <a:srgbClr val="FF0000"/>
                </a:solidFill>
                <a:effectLst/>
                <a:uLnTx/>
                <a:uFillTx/>
                <a:latin typeface="Calibri"/>
                <a:ea typeface="+mn-ea"/>
                <a:cs typeface="+mn-cs"/>
              </a:rPr>
              <a:t>Coronarien</a:t>
            </a:r>
            <a:r>
              <a:rPr kumimoji="0" lang="en-US" sz="2400" b="1" i="0" u="none" strike="noStrike" kern="1200" cap="none" spc="0" normalizeH="0" baseline="0" noProof="0" dirty="0">
                <a:ln>
                  <a:noFill/>
                </a:ln>
                <a:solidFill>
                  <a:srgbClr val="FF0000"/>
                </a:solidFill>
                <a:effectLst/>
                <a:uLnTx/>
                <a:uFillTx/>
                <a:latin typeface="Calibri"/>
                <a:ea typeface="+mn-ea"/>
                <a:cs typeface="+mn-cs"/>
              </a:rPr>
              <a:t> technique No touch comparable </a:t>
            </a:r>
            <a:r>
              <a:rPr kumimoji="0" lang="en-US" sz="2400" b="1" i="0" u="none" strike="noStrike" kern="1200" cap="none" spc="0" normalizeH="0" baseline="0" noProof="0" dirty="0" err="1">
                <a:ln>
                  <a:noFill/>
                </a:ln>
                <a:solidFill>
                  <a:srgbClr val="FF0000"/>
                </a:solidFill>
                <a:effectLst/>
                <a:uLnTx/>
                <a:uFillTx/>
                <a:latin typeface="Calibri"/>
                <a:ea typeface="+mn-ea"/>
                <a:cs typeface="+mn-cs"/>
              </a:rPr>
              <a:t>pontage</a:t>
            </a:r>
            <a:r>
              <a:rPr kumimoji="0" lang="en-US" sz="2400" b="1" i="0" u="none" strike="noStrike" kern="1200" cap="none" spc="0" normalizeH="0" baseline="0" noProof="0" dirty="0">
                <a:ln>
                  <a:noFill/>
                </a:ln>
                <a:solidFill>
                  <a:srgbClr val="FF0000"/>
                </a:solidFill>
                <a:effectLst/>
                <a:uLnTx/>
                <a:uFillTx/>
                <a:latin typeface="Calibri"/>
                <a:ea typeface="+mn-ea"/>
                <a:cs typeface="+mn-cs"/>
              </a:rPr>
              <a:t> </a:t>
            </a:r>
            <a:r>
              <a:rPr kumimoji="0" lang="en-US" sz="2400" b="1" i="0" u="none" strike="noStrike" kern="1200" cap="none" spc="0" normalizeH="0" baseline="0" noProof="0" dirty="0" err="1">
                <a:ln>
                  <a:noFill/>
                </a:ln>
                <a:solidFill>
                  <a:srgbClr val="FF0000"/>
                </a:solidFill>
                <a:effectLst/>
                <a:uLnTx/>
                <a:uFillTx/>
                <a:latin typeface="Calibri"/>
                <a:ea typeface="+mn-ea"/>
                <a:cs typeface="+mn-cs"/>
              </a:rPr>
              <a:t>mammaire</a:t>
            </a:r>
            <a:r>
              <a:rPr kumimoji="0" lang="en-US" sz="2400" b="1" i="0" u="none" strike="noStrike" kern="1200" cap="none" spc="0" normalizeH="0" baseline="0" noProof="0" dirty="0">
                <a:ln>
                  <a:noFill/>
                </a:ln>
                <a:solidFill>
                  <a:srgbClr val="FF0000"/>
                </a:solidFill>
                <a:effectLst/>
                <a:uLnTx/>
                <a:uFillTx/>
                <a:latin typeface="Calibri"/>
                <a:ea typeface="+mn-ea"/>
                <a:cs typeface="+mn-cs"/>
              </a:rPr>
              <a:t> interne .</a:t>
            </a:r>
            <a:r>
              <a:rPr kumimoji="0" lang="en-US" sz="2400" b="0" i="0" u="none" strike="noStrike" kern="1200" cap="none" spc="0" normalizeH="0" baseline="0" noProof="0" dirty="0">
                <a:ln>
                  <a:noFill/>
                </a:ln>
                <a:solidFill>
                  <a:srgbClr val="FF0000"/>
                </a:solidFill>
                <a:effectLst/>
                <a:uLnTx/>
                <a:uFillTx/>
                <a:latin typeface="Calibri"/>
                <a:ea typeface="+mn-ea"/>
                <a:cs typeface="+mn-cs"/>
              </a:rPr>
              <a:t> </a:t>
            </a:r>
            <a:r>
              <a:rPr kumimoji="0" lang="fr-FR" sz="2400" b="0" i="0" u="none" strike="noStrike" kern="1200" cap="none" spc="0" normalizeH="0" baseline="0" noProof="0" dirty="0">
                <a:ln>
                  <a:noFill/>
                </a:ln>
                <a:solidFill>
                  <a:srgbClr val="FF0000"/>
                </a:solidFill>
                <a:effectLst/>
                <a:uLnTx/>
                <a:uFillTx/>
                <a:latin typeface="Calibri"/>
                <a:ea typeface="+mn-ea"/>
                <a:cs typeface="+mn-cs"/>
              </a:rPr>
              <a:t>. 2 études m</a:t>
            </a:r>
            <a:r>
              <a:rPr kumimoji="0" lang="fr-FR" sz="2400" b="0" i="0" u="none" strike="noStrike" kern="1200" cap="none" spc="0" normalizeH="0" baseline="0" noProof="0" dirty="0">
                <a:ln>
                  <a:noFill/>
                </a:ln>
                <a:solidFill>
                  <a:prstClr val="black"/>
                </a:solidFill>
                <a:effectLst/>
                <a:uLnTx/>
                <a:uFillTx/>
                <a:latin typeface="Calibri"/>
                <a:ea typeface="+mn-ea"/>
                <a:cs typeface="+mn-cs"/>
              </a:rPr>
              <a:t>ontrent que  la technique No Touch de prélèvement de veine saphène offre  une perméabilité significativement plus élevée que la technique conventionnelle et qu’elle est était toujours à celle du </a:t>
            </a:r>
            <a:r>
              <a:rPr kumimoji="0" lang="en-US" sz="2400" b="1" i="0" u="none" strike="noStrike" kern="1200" cap="none" spc="0" normalizeH="0" baseline="0" noProof="0" dirty="0" err="1">
                <a:ln>
                  <a:noFill/>
                </a:ln>
                <a:solidFill>
                  <a:srgbClr val="0070C0"/>
                </a:solidFill>
                <a:effectLst/>
                <a:uLnTx/>
                <a:uFillTx/>
                <a:latin typeface="Calibri"/>
                <a:ea typeface="+mn-ea"/>
                <a:cs typeface="+mn-cs"/>
              </a:rPr>
              <a:t>pontage</a:t>
            </a:r>
            <a:r>
              <a:rPr kumimoji="0" lang="en-US" sz="2400" b="1" i="0" u="none" strike="noStrike" kern="1200" cap="none" spc="0" normalizeH="0" baseline="0" noProof="0" dirty="0">
                <a:ln>
                  <a:noFill/>
                </a:ln>
                <a:solidFill>
                  <a:srgbClr val="0070C0"/>
                </a:solidFill>
                <a:effectLst/>
                <a:uLnTx/>
                <a:uFillTx/>
                <a:latin typeface="Calibri"/>
                <a:ea typeface="+mn-ea"/>
                <a:cs typeface="+mn-cs"/>
              </a:rPr>
              <a:t> </a:t>
            </a:r>
            <a:r>
              <a:rPr kumimoji="0" lang="en-US" sz="2400" b="1" i="0" u="none" strike="noStrike" kern="1200" cap="none" spc="0" normalizeH="0" baseline="0" noProof="0" dirty="0" err="1">
                <a:ln>
                  <a:noFill/>
                </a:ln>
                <a:solidFill>
                  <a:srgbClr val="0070C0"/>
                </a:solidFill>
                <a:effectLst/>
                <a:uLnTx/>
                <a:uFillTx/>
                <a:latin typeface="Calibri"/>
                <a:ea typeface="+mn-ea"/>
                <a:cs typeface="+mn-cs"/>
              </a:rPr>
              <a:t>mammaire</a:t>
            </a:r>
            <a:r>
              <a:rPr kumimoji="0" lang="en-US" sz="2400" b="1" i="0" u="none" strike="noStrike" kern="1200" cap="none" spc="0" normalizeH="0" baseline="0" noProof="0" dirty="0">
                <a:ln>
                  <a:noFill/>
                </a:ln>
                <a:solidFill>
                  <a:srgbClr val="0070C0"/>
                </a:solidFill>
                <a:effectLst/>
                <a:uLnTx/>
                <a:uFillTx/>
                <a:latin typeface="Calibri"/>
                <a:ea typeface="+mn-ea"/>
                <a:cs typeface="+mn-cs"/>
              </a:rPr>
              <a:t> interne</a:t>
            </a:r>
            <a:r>
              <a:rPr kumimoji="0" lang="fr-FR" sz="2400" b="0" i="0" u="none" strike="noStrike" kern="1200" cap="none" spc="0" normalizeH="0" baseline="0" noProof="0" dirty="0">
                <a:ln>
                  <a:noFill/>
                </a:ln>
                <a:solidFill>
                  <a:prstClr val="black"/>
                </a:solidFill>
                <a:effectLst/>
                <a:uLnTx/>
                <a:uFillTx/>
                <a:latin typeface="Calibri"/>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Calibri"/>
                <a:ea typeface="+mn-ea"/>
                <a:cs typeface="+mn-cs"/>
              </a:rPr>
              <a:t>1-No touch technique of saphenous vein harvesting: Is great graft patency rate provided? </a:t>
            </a:r>
            <a:endParaRPr kumimoji="0" lang="fr-FR" sz="2400" b="0" i="0" u="none" strike="noStrike" kern="1200" cap="none" spc="0" normalizeH="0" baseline="0" noProof="0" dirty="0">
              <a:ln>
                <a:noFill/>
              </a:ln>
              <a:solidFill>
                <a:srgbClr val="C0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Calibri"/>
                <a:ea typeface="+mn-ea"/>
                <a:cs typeface="+mn-cs"/>
              </a:rPr>
              <a:t>Papakonstantinou</a:t>
            </a:r>
            <a:r>
              <a:rPr kumimoji="0" lang="en-US" sz="2400" b="0" i="0" u="none" strike="noStrike" kern="1200" cap="none" spc="0" normalizeH="0" baseline="0" noProof="0" dirty="0">
                <a:ln>
                  <a:noFill/>
                </a:ln>
                <a:solidFill>
                  <a:prstClr val="black"/>
                </a:solidFill>
                <a:effectLst/>
                <a:uLnTx/>
                <a:uFillTx/>
                <a:latin typeface="Calibri"/>
                <a:ea typeface="+mn-ea"/>
                <a:cs typeface="+mn-cs"/>
              </a:rPr>
              <a:t> NA1,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Baikoussis</a:t>
            </a:r>
            <a:r>
              <a:rPr kumimoji="0" lang="en-US" sz="2400" b="0" i="0" u="none" strike="noStrike" kern="1200" cap="none" spc="0" normalizeH="0" baseline="0" noProof="0" dirty="0">
                <a:ln>
                  <a:noFill/>
                </a:ln>
                <a:solidFill>
                  <a:prstClr val="black"/>
                </a:solidFill>
                <a:effectLst/>
                <a:uLnTx/>
                <a:uFillTx/>
                <a:latin typeface="Calibri"/>
                <a:ea typeface="+mn-ea"/>
                <a:cs typeface="+mn-cs"/>
              </a:rPr>
              <a:t> NG2,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Goudevenos</a:t>
            </a:r>
            <a:r>
              <a:rPr kumimoji="0" lang="en-US" sz="2400" b="0" i="0" u="none" strike="noStrike" kern="1200" cap="none" spc="0" normalizeH="0" baseline="0" noProof="0" dirty="0">
                <a:ln>
                  <a:noFill/>
                </a:ln>
                <a:solidFill>
                  <a:prstClr val="black"/>
                </a:solidFill>
                <a:effectLst/>
                <a:uLnTx/>
                <a:uFillTx/>
                <a:latin typeface="Calibri"/>
                <a:ea typeface="+mn-ea"/>
                <a:cs typeface="+mn-cs"/>
              </a:rPr>
              <a:t> J3, Papadopoulos G4,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Apostolakis</a:t>
            </a:r>
            <a:r>
              <a:rPr kumimoji="0" lang="en-US" sz="2400" b="0" i="0" u="none" strike="noStrike" kern="1200" cap="none" spc="0" normalizeH="0" baseline="0" noProof="0" dirty="0">
                <a:ln>
                  <a:noFill/>
                </a:ln>
                <a:solidFill>
                  <a:prstClr val="black"/>
                </a:solidFill>
                <a:effectLst/>
                <a:uLnTx/>
                <a:uFillTx/>
                <a:latin typeface="Calibri"/>
                <a:ea typeface="+mn-ea"/>
                <a:cs typeface="+mn-cs"/>
              </a:rPr>
              <a:t> E5</a:t>
            </a:r>
            <a:r>
              <a:rPr kumimoji="0" lang="en-US" sz="2400" b="0" i="0" u="none" strike="noStrike" kern="1200" cap="none" spc="0" normalizeH="0" baseline="0" noProof="0" dirty="0">
                <a:ln>
                  <a:noFill/>
                </a:ln>
                <a:solidFill>
                  <a:prstClr val="black"/>
                </a:solidFill>
                <a:effectLst/>
                <a:uLnTx/>
                <a:uFillTx/>
                <a:latin typeface="Calibri"/>
                <a:ea typeface="+mn-ea"/>
                <a:cs typeface="+mn-cs"/>
                <a:hlinkClick r:id="rId2" tooltip="The Journal of thoracic and cardiovascular surgery."/>
              </a:rPr>
              <a:t>J </a:t>
            </a:r>
            <a:r>
              <a:rPr kumimoji="0" lang="en-US" sz="2400" b="0" i="0" u="none" strike="noStrike" kern="1200" cap="none" spc="0" normalizeH="0" baseline="0" noProof="0" dirty="0" err="1">
                <a:ln>
                  <a:noFill/>
                </a:ln>
                <a:solidFill>
                  <a:prstClr val="black"/>
                </a:solidFill>
                <a:effectLst/>
                <a:uLnTx/>
                <a:uFillTx/>
                <a:latin typeface="Calibri"/>
                <a:ea typeface="+mn-ea"/>
                <a:cs typeface="+mn-cs"/>
                <a:hlinkClick r:id="rId2" tooltip="The Journal of thoracic and cardiovascular surgery."/>
              </a:rPr>
              <a:t>Thorac</a:t>
            </a:r>
            <a:r>
              <a:rPr kumimoji="0" lang="en-US" sz="2400" b="0" i="0" u="none" strike="noStrike" kern="1200" cap="none" spc="0" normalizeH="0" baseline="0" noProof="0" dirty="0">
                <a:ln>
                  <a:noFill/>
                </a:ln>
                <a:solidFill>
                  <a:prstClr val="black"/>
                </a:solidFill>
                <a:effectLst/>
                <a:uLnTx/>
                <a:uFillTx/>
                <a:latin typeface="Calibri"/>
                <a:ea typeface="+mn-ea"/>
                <a:cs typeface="+mn-cs"/>
                <a:hlinkClick r:id="rId2" tooltip="The Journal of thoracic and cardiovascular surgery."/>
              </a:rPr>
              <a:t> </a:t>
            </a:r>
            <a:r>
              <a:rPr kumimoji="0" lang="en-US" sz="2400" b="0" i="0" u="none" strike="noStrike" kern="1200" cap="none" spc="0" normalizeH="0" baseline="0" noProof="0" dirty="0" err="1">
                <a:ln>
                  <a:noFill/>
                </a:ln>
                <a:solidFill>
                  <a:prstClr val="black"/>
                </a:solidFill>
                <a:effectLst/>
                <a:uLnTx/>
                <a:uFillTx/>
                <a:latin typeface="Calibri"/>
                <a:ea typeface="+mn-ea"/>
                <a:cs typeface="+mn-cs"/>
                <a:hlinkClick r:id="rId2" tooltip="The Journal of thoracic and cardiovascular surgery."/>
              </a:rPr>
              <a:t>Cardiovasc</a:t>
            </a:r>
            <a:r>
              <a:rPr kumimoji="0" lang="en-US" sz="2400" b="0" i="0" u="none" strike="noStrike" kern="1200" cap="none" spc="0" normalizeH="0" baseline="0" noProof="0" dirty="0">
                <a:ln>
                  <a:noFill/>
                </a:ln>
                <a:solidFill>
                  <a:prstClr val="black"/>
                </a:solidFill>
                <a:effectLst/>
                <a:uLnTx/>
                <a:uFillTx/>
                <a:latin typeface="Calibri"/>
                <a:ea typeface="+mn-ea"/>
                <a:cs typeface="+mn-cs"/>
                <a:hlinkClick r:id="rId2" tooltip="The Journal of thoracic and cardiovascular surgery."/>
              </a:rPr>
              <a:t> Surg.</a:t>
            </a:r>
            <a:r>
              <a:rPr kumimoji="0" lang="en-US" sz="2400" b="0" i="0" u="none" strike="noStrike" kern="1200" cap="none" spc="0" normalizeH="0" baseline="0" noProof="0" dirty="0">
                <a:ln>
                  <a:noFill/>
                </a:ln>
                <a:solidFill>
                  <a:prstClr val="black"/>
                </a:solidFill>
                <a:effectLst/>
                <a:uLnTx/>
                <a:uFillTx/>
                <a:latin typeface="Calibri"/>
                <a:ea typeface="+mn-ea"/>
                <a:cs typeface="+mn-cs"/>
              </a:rPr>
              <a:t> 2015 Oct;150(4):880-8.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doi</a:t>
            </a:r>
            <a:r>
              <a:rPr kumimoji="0" lang="en-US" sz="2400" b="0" i="0" u="none" strike="noStrike" kern="1200" cap="none" spc="0" normalizeH="0" baseline="0" noProof="0" dirty="0">
                <a:ln>
                  <a:noFill/>
                </a:ln>
                <a:solidFill>
                  <a:prstClr val="black"/>
                </a:solidFill>
                <a:effectLst/>
                <a:uLnTx/>
                <a:uFillTx/>
                <a:latin typeface="Calibri"/>
                <a:ea typeface="+mn-ea"/>
                <a:cs typeface="+mn-cs"/>
              </a:rPr>
              <a:t>: 10.1016/j.jtcvs.2015.07.027.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Epub</a:t>
            </a:r>
            <a:r>
              <a:rPr kumimoji="0" lang="en-US" sz="2400" b="0" i="0" u="none" strike="noStrike" kern="1200" cap="none" spc="0" normalizeH="0" baseline="0" noProof="0" dirty="0">
                <a:ln>
                  <a:noFill/>
                </a:ln>
                <a:solidFill>
                  <a:prstClr val="black"/>
                </a:solidFill>
                <a:effectLst/>
                <a:uLnTx/>
                <a:uFillTx/>
                <a:latin typeface="Calibri"/>
                <a:ea typeface="+mn-ea"/>
                <a:cs typeface="+mn-cs"/>
              </a:rPr>
              <a:t> 2015 Jul 15. </a:t>
            </a:r>
            <a:endParaRPr kumimoji="0" lang="fr-FR"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Calibri"/>
                <a:ea typeface="+mn-ea"/>
                <a:cs typeface="+mn-cs"/>
              </a:rPr>
              <a:t>2-The no-touch saphenous vein for coronary artery bypass grafting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Calibri"/>
                <a:ea typeface="+mn-ea"/>
                <a:cs typeface="+mn-cs"/>
              </a:rPr>
              <a:t> </a:t>
            </a:r>
            <a:r>
              <a:rPr kumimoji="0" lang="en-US" sz="2400" b="0" i="0" u="none" strike="noStrike" kern="1200" cap="none" spc="0" normalizeH="0" baseline="0" noProof="0" dirty="0">
                <a:ln>
                  <a:noFill/>
                </a:ln>
                <a:solidFill>
                  <a:prstClr val="black"/>
                </a:solidFill>
                <a:effectLst/>
                <a:uLnTx/>
                <a:uFillTx/>
                <a:latin typeface="Calibri"/>
                <a:ea typeface="+mn-ea"/>
                <a:cs typeface="+mn-cs"/>
              </a:rPr>
              <a:t>maintains a patency, after 16 years, comparable to the left internal thoracic artery: A randomized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trial.</a:t>
            </a:r>
            <a:r>
              <a:rPr kumimoji="0" lang="en-US" sz="2400" b="0" i="0" u="none" strike="noStrike" kern="1200" cap="none" spc="0" normalizeH="0" baseline="0" noProof="0" dirty="0" err="1">
                <a:ln>
                  <a:noFill/>
                </a:ln>
                <a:solidFill>
                  <a:prstClr val="black"/>
                </a:solidFill>
                <a:effectLst/>
                <a:uLnTx/>
                <a:uFillTx/>
                <a:latin typeface="Calibri"/>
                <a:ea typeface="+mn-ea"/>
                <a:cs typeface="+mn-cs"/>
                <a:hlinkClick r:id="rId3"/>
              </a:rPr>
              <a:t>Samano</a:t>
            </a:r>
            <a:r>
              <a:rPr kumimoji="0" lang="en-US" sz="2400" b="0" i="0" u="none" strike="noStrike" kern="1200" cap="none" spc="0" normalizeH="0" baseline="0" noProof="0" dirty="0">
                <a:ln>
                  <a:noFill/>
                </a:ln>
                <a:solidFill>
                  <a:prstClr val="black"/>
                </a:solidFill>
                <a:effectLst/>
                <a:uLnTx/>
                <a:uFillTx/>
                <a:latin typeface="Calibri"/>
                <a:ea typeface="+mn-ea"/>
                <a:cs typeface="+mn-cs"/>
                <a:hlinkClick r:id="rId3"/>
              </a:rPr>
              <a:t> N</a:t>
            </a:r>
            <a:r>
              <a:rPr kumimoji="0" lang="en-US" sz="2400" b="0" i="0" u="none" strike="noStrike" kern="1200" cap="none" spc="0" normalizeH="0" baseline="30000" noProof="0" dirty="0">
                <a:ln>
                  <a:noFill/>
                </a:ln>
                <a:solidFill>
                  <a:prstClr val="black"/>
                </a:solidFill>
                <a:effectLst/>
                <a:uLnTx/>
                <a:uFillTx/>
                <a:latin typeface="Calibri"/>
                <a:ea typeface="+mn-ea"/>
                <a:cs typeface="+mn-cs"/>
              </a:rPr>
              <a:t>1</a:t>
            </a:r>
            <a:r>
              <a:rPr kumimoji="0" lang="en-US" sz="2400" b="0" i="0" u="none" strike="noStrike" kern="1200" cap="none" spc="0" normalizeH="0" baseline="0" noProof="0" dirty="0">
                <a:ln>
                  <a:noFill/>
                </a:ln>
                <a:solidFill>
                  <a:prstClr val="black"/>
                </a:solidFill>
                <a:effectLst/>
                <a:uLnTx/>
                <a:uFillTx/>
                <a:latin typeface="Calibri"/>
                <a:ea typeface="+mn-ea"/>
                <a:cs typeface="+mn-cs"/>
              </a:rPr>
              <a:t>, </a:t>
            </a:r>
            <a:r>
              <a:rPr kumimoji="0" lang="en-US" sz="2400" b="0" i="0" u="none" strike="noStrike" kern="1200" cap="none" spc="0" normalizeH="0" baseline="0" noProof="0" dirty="0" err="1">
                <a:ln>
                  <a:noFill/>
                </a:ln>
                <a:solidFill>
                  <a:prstClr val="black"/>
                </a:solidFill>
                <a:effectLst/>
                <a:uLnTx/>
                <a:uFillTx/>
                <a:latin typeface="Calibri"/>
                <a:ea typeface="+mn-ea"/>
                <a:cs typeface="+mn-cs"/>
                <a:hlinkClick r:id="rId4"/>
              </a:rPr>
              <a:t>Geijer</a:t>
            </a:r>
            <a:r>
              <a:rPr kumimoji="0" lang="en-US" sz="2400" b="0" i="0" u="none" strike="noStrike" kern="1200" cap="none" spc="0" normalizeH="0" baseline="0" noProof="0" dirty="0">
                <a:ln>
                  <a:noFill/>
                </a:ln>
                <a:solidFill>
                  <a:prstClr val="black"/>
                </a:solidFill>
                <a:effectLst/>
                <a:uLnTx/>
                <a:uFillTx/>
                <a:latin typeface="Calibri"/>
                <a:ea typeface="+mn-ea"/>
                <a:cs typeface="+mn-cs"/>
                <a:hlinkClick r:id="rId4"/>
              </a:rPr>
              <a:t> H</a:t>
            </a:r>
            <a:r>
              <a:rPr kumimoji="0" lang="en-US" sz="2400" b="0" i="0" u="none" strike="noStrike" kern="1200" cap="none" spc="0" normalizeH="0" baseline="30000" noProof="0" dirty="0">
                <a:ln>
                  <a:noFill/>
                </a:ln>
                <a:solidFill>
                  <a:prstClr val="black"/>
                </a:solidFill>
                <a:effectLst/>
                <a:uLnTx/>
                <a:uFillTx/>
                <a:latin typeface="Calibri"/>
                <a:ea typeface="+mn-ea"/>
                <a:cs typeface="+mn-cs"/>
              </a:rPr>
              <a:t>2</a:t>
            </a:r>
            <a:r>
              <a:rPr kumimoji="0" lang="en-US" sz="2400" b="0" i="0" u="none" strike="noStrike" kern="1200" cap="none" spc="0" normalizeH="0" baseline="0" noProof="0" dirty="0">
                <a:ln>
                  <a:noFill/>
                </a:ln>
                <a:solidFill>
                  <a:prstClr val="black"/>
                </a:solidFill>
                <a:effectLst/>
                <a:uLnTx/>
                <a:uFillTx/>
                <a:latin typeface="Calibri"/>
                <a:ea typeface="+mn-ea"/>
                <a:cs typeface="+mn-cs"/>
              </a:rPr>
              <a:t>, </a:t>
            </a:r>
            <a:r>
              <a:rPr kumimoji="0" lang="en-US" sz="2400" b="0" i="0" u="none" strike="noStrike" kern="1200" cap="none" spc="0" normalizeH="0" baseline="0" noProof="0" dirty="0">
                <a:ln>
                  <a:noFill/>
                </a:ln>
                <a:solidFill>
                  <a:prstClr val="black"/>
                </a:solidFill>
                <a:effectLst/>
                <a:uLnTx/>
                <a:uFillTx/>
                <a:latin typeface="Calibri"/>
                <a:ea typeface="+mn-ea"/>
                <a:cs typeface="+mn-cs"/>
                <a:hlinkClick r:id="rId5"/>
              </a:rPr>
              <a:t>Liden M</a:t>
            </a:r>
            <a:r>
              <a:rPr kumimoji="0" lang="en-US" sz="2400" b="0" i="0" u="none" strike="noStrike" kern="1200" cap="none" spc="0" normalizeH="0" baseline="30000" noProof="0" dirty="0">
                <a:ln>
                  <a:noFill/>
                </a:ln>
                <a:solidFill>
                  <a:prstClr val="black"/>
                </a:solidFill>
                <a:effectLst/>
                <a:uLnTx/>
                <a:uFillTx/>
                <a:latin typeface="Calibri"/>
                <a:ea typeface="+mn-ea"/>
                <a:cs typeface="+mn-cs"/>
              </a:rPr>
              <a:t>2</a:t>
            </a:r>
            <a:r>
              <a:rPr kumimoji="0" lang="en-US" sz="2400" b="0" i="0" u="none" strike="noStrike" kern="1200" cap="none" spc="0" normalizeH="0" baseline="0" noProof="0" dirty="0">
                <a:ln>
                  <a:noFill/>
                </a:ln>
                <a:solidFill>
                  <a:prstClr val="black"/>
                </a:solidFill>
                <a:effectLst/>
                <a:uLnTx/>
                <a:uFillTx/>
                <a:latin typeface="Calibri"/>
                <a:ea typeface="+mn-ea"/>
                <a:cs typeface="+mn-cs"/>
              </a:rPr>
              <a:t>, </a:t>
            </a:r>
            <a:r>
              <a:rPr kumimoji="0" lang="en-US" sz="2400" b="0" i="0" u="none" strike="noStrike" kern="1200" cap="none" spc="0" normalizeH="0" baseline="0" noProof="0" dirty="0" err="1">
                <a:ln>
                  <a:noFill/>
                </a:ln>
                <a:solidFill>
                  <a:prstClr val="black"/>
                </a:solidFill>
                <a:effectLst/>
                <a:uLnTx/>
                <a:uFillTx/>
                <a:latin typeface="Calibri"/>
                <a:ea typeface="+mn-ea"/>
                <a:cs typeface="+mn-cs"/>
                <a:hlinkClick r:id="rId6"/>
              </a:rPr>
              <a:t>Fremes</a:t>
            </a:r>
            <a:r>
              <a:rPr kumimoji="0" lang="en-US" sz="2400" b="0" i="0" u="none" strike="noStrike" kern="1200" cap="none" spc="0" normalizeH="0" baseline="0" noProof="0" dirty="0">
                <a:ln>
                  <a:noFill/>
                </a:ln>
                <a:solidFill>
                  <a:prstClr val="black"/>
                </a:solidFill>
                <a:effectLst/>
                <a:uLnTx/>
                <a:uFillTx/>
                <a:latin typeface="Calibri"/>
                <a:ea typeface="+mn-ea"/>
                <a:cs typeface="+mn-cs"/>
                <a:hlinkClick r:id="rId6"/>
              </a:rPr>
              <a:t> S</a:t>
            </a:r>
            <a:r>
              <a:rPr kumimoji="0" lang="en-US" sz="2400" b="0" i="0" u="none" strike="noStrike" kern="1200" cap="none" spc="0" normalizeH="0" baseline="30000" noProof="0" dirty="0">
                <a:ln>
                  <a:noFill/>
                </a:ln>
                <a:solidFill>
                  <a:prstClr val="black"/>
                </a:solidFill>
                <a:effectLst/>
                <a:uLnTx/>
                <a:uFillTx/>
                <a:latin typeface="Calibri"/>
                <a:ea typeface="+mn-ea"/>
                <a:cs typeface="+mn-cs"/>
              </a:rPr>
              <a:t>3</a:t>
            </a:r>
            <a:r>
              <a:rPr kumimoji="0" lang="en-US" sz="2400" b="0" i="0" u="none" strike="noStrike" kern="1200" cap="none" spc="0" normalizeH="0" baseline="0" noProof="0" dirty="0">
                <a:ln>
                  <a:noFill/>
                </a:ln>
                <a:solidFill>
                  <a:prstClr val="black"/>
                </a:solidFill>
                <a:effectLst/>
                <a:uLnTx/>
                <a:uFillTx/>
                <a:latin typeface="Calibri"/>
                <a:ea typeface="+mn-ea"/>
                <a:cs typeface="+mn-cs"/>
              </a:rPr>
              <a:t>, </a:t>
            </a:r>
            <a:r>
              <a:rPr kumimoji="0" lang="en-US" sz="2400" b="0" i="0" u="none" strike="noStrike" kern="1200" cap="none" spc="0" normalizeH="0" baseline="0" noProof="0" dirty="0" err="1">
                <a:ln>
                  <a:noFill/>
                </a:ln>
                <a:solidFill>
                  <a:prstClr val="black"/>
                </a:solidFill>
                <a:effectLst/>
                <a:uLnTx/>
                <a:uFillTx/>
                <a:latin typeface="Calibri"/>
                <a:ea typeface="+mn-ea"/>
                <a:cs typeface="+mn-cs"/>
                <a:hlinkClick r:id="rId7"/>
              </a:rPr>
              <a:t>Bodin</a:t>
            </a:r>
            <a:r>
              <a:rPr kumimoji="0" lang="en-US" sz="2400" b="0" i="0" u="none" strike="noStrike" kern="1200" cap="none" spc="0" normalizeH="0" baseline="0" noProof="0" dirty="0">
                <a:ln>
                  <a:noFill/>
                </a:ln>
                <a:solidFill>
                  <a:prstClr val="black"/>
                </a:solidFill>
                <a:effectLst/>
                <a:uLnTx/>
                <a:uFillTx/>
                <a:latin typeface="Calibri"/>
                <a:ea typeface="+mn-ea"/>
                <a:cs typeface="+mn-cs"/>
                <a:hlinkClick r:id="rId7"/>
              </a:rPr>
              <a:t> L</a:t>
            </a:r>
            <a:r>
              <a:rPr kumimoji="0" lang="en-US" sz="2400" b="0" i="0" u="none" strike="noStrike" kern="1200" cap="none" spc="0" normalizeH="0" baseline="30000" noProof="0" dirty="0">
                <a:ln>
                  <a:noFill/>
                </a:ln>
                <a:solidFill>
                  <a:prstClr val="black"/>
                </a:solidFill>
                <a:effectLst/>
                <a:uLnTx/>
                <a:uFillTx/>
                <a:latin typeface="Calibri"/>
                <a:ea typeface="+mn-ea"/>
                <a:cs typeface="+mn-cs"/>
              </a:rPr>
              <a:t>4</a:t>
            </a:r>
            <a:r>
              <a:rPr kumimoji="0" lang="en-US" sz="2400" b="0" i="0" u="none" strike="noStrike" kern="1200" cap="none" spc="0" normalizeH="0" baseline="0" noProof="0" dirty="0">
                <a:ln>
                  <a:noFill/>
                </a:ln>
                <a:solidFill>
                  <a:prstClr val="black"/>
                </a:solidFill>
                <a:effectLst/>
                <a:uLnTx/>
                <a:uFillTx/>
                <a:latin typeface="Calibri"/>
                <a:ea typeface="+mn-ea"/>
                <a:cs typeface="+mn-cs"/>
              </a:rPr>
              <a:t>, </a:t>
            </a:r>
            <a:r>
              <a:rPr kumimoji="0" lang="en-US" sz="2400" b="0" i="0" u="none" strike="noStrike" kern="1200" cap="none" spc="0" normalizeH="0" baseline="0" noProof="0" dirty="0">
                <a:ln>
                  <a:noFill/>
                </a:ln>
                <a:solidFill>
                  <a:prstClr val="black"/>
                </a:solidFill>
                <a:effectLst/>
                <a:uLnTx/>
                <a:uFillTx/>
                <a:latin typeface="Calibri"/>
                <a:ea typeface="+mn-ea"/>
                <a:cs typeface="+mn-cs"/>
                <a:hlinkClick r:id="rId8"/>
              </a:rPr>
              <a:t>Souza D</a:t>
            </a:r>
            <a:r>
              <a:rPr kumimoji="0" lang="en-US" sz="2400" b="0" i="0" u="none" strike="noStrike" kern="1200" cap="none" spc="0" normalizeH="0" baseline="30000" noProof="0" dirty="0">
                <a:ln>
                  <a:noFill/>
                </a:ln>
                <a:solidFill>
                  <a:prstClr val="black"/>
                </a:solidFill>
                <a:effectLst/>
                <a:uLnTx/>
                <a:uFillTx/>
                <a:latin typeface="Calibri"/>
                <a:ea typeface="+mn-ea"/>
                <a:cs typeface="+mn-cs"/>
              </a:rPr>
              <a:t>5</a:t>
            </a:r>
            <a:r>
              <a:rPr kumimoji="0" lang="en-US" sz="2400" b="0" i="0" u="none" strike="noStrike" kern="1200" cap="none" spc="0" normalizeH="0" baseline="0" noProof="0" dirty="0">
                <a:ln>
                  <a:noFill/>
                </a:ln>
                <a:solidFill>
                  <a:prstClr val="black"/>
                </a:solidFill>
                <a:effectLst/>
                <a:uLnTx/>
                <a:uFillTx/>
                <a:latin typeface="Calibri"/>
                <a:ea typeface="+mn-ea"/>
                <a:cs typeface="+mn-cs"/>
              </a:rPr>
              <a:t>. </a:t>
            </a:r>
            <a:r>
              <a:rPr kumimoji="0" lang="en-US" sz="2400" b="0" i="0" u="none" strike="noStrike" kern="1200" cap="all" spc="0" normalizeH="0" baseline="0" noProof="0" dirty="0">
                <a:ln>
                  <a:noFill/>
                </a:ln>
                <a:solidFill>
                  <a:prstClr val="black"/>
                </a:solidFill>
                <a:effectLst/>
                <a:uLnTx/>
                <a:uFillTx/>
                <a:latin typeface="Calibri"/>
                <a:ea typeface="+mn-ea"/>
                <a:cs typeface="+mn-cs"/>
              </a:rPr>
              <a:t>TRIAL </a:t>
            </a:r>
            <a:r>
              <a:rPr kumimoji="0" lang="en-US" sz="2400" b="0" i="0" u="none" strike="noStrike" kern="1200" cap="all" spc="0" normalizeH="0" baseline="0" noProof="0" dirty="0" err="1">
                <a:ln>
                  <a:noFill/>
                </a:ln>
                <a:solidFill>
                  <a:prstClr val="black"/>
                </a:solidFill>
                <a:effectLst/>
                <a:uLnTx/>
                <a:uFillTx/>
                <a:latin typeface="Calibri"/>
                <a:ea typeface="+mn-ea"/>
                <a:cs typeface="+mn-cs"/>
              </a:rPr>
              <a:t>REGISTRATION:</a:t>
            </a:r>
            <a:r>
              <a:rPr kumimoji="0" lang="en-US" sz="2400" b="0" i="0" u="none" strike="noStrike" kern="1200" cap="none" spc="0" normalizeH="0" baseline="0" noProof="0" dirty="0" err="1">
                <a:ln>
                  <a:noFill/>
                </a:ln>
                <a:solidFill>
                  <a:prstClr val="black"/>
                </a:solidFill>
                <a:effectLst/>
                <a:uLnTx/>
                <a:uFillTx/>
                <a:latin typeface="Calibri"/>
                <a:ea typeface="+mn-ea"/>
                <a:cs typeface="+mn-cs"/>
              </a:rPr>
              <a:t>ClinicalTrials.gov</a:t>
            </a:r>
            <a:r>
              <a:rPr kumimoji="0" lang="en-US" sz="2400" b="0" i="0" u="none" strike="noStrike" kern="1200" cap="none" spc="0" normalizeH="0" baseline="0" noProof="0" dirty="0">
                <a:ln>
                  <a:noFill/>
                </a:ln>
                <a:solidFill>
                  <a:prstClr val="black"/>
                </a:solidFill>
                <a:effectLst/>
                <a:uLnTx/>
                <a:uFillTx/>
                <a:latin typeface="Calibri"/>
                <a:ea typeface="+mn-ea"/>
                <a:cs typeface="+mn-cs"/>
              </a:rPr>
              <a:t> </a:t>
            </a:r>
            <a:r>
              <a:rPr kumimoji="0" lang="en-US" sz="2400" b="0" i="0" u="none" strike="noStrike" kern="1200" cap="none" spc="0" normalizeH="0" baseline="0" noProof="0" dirty="0">
                <a:ln>
                  <a:noFill/>
                </a:ln>
                <a:solidFill>
                  <a:prstClr val="black"/>
                </a:solidFill>
                <a:effectLst/>
                <a:uLnTx/>
                <a:uFillTx/>
                <a:latin typeface="Calibri"/>
                <a:ea typeface="+mn-ea"/>
                <a:cs typeface="+mn-cs"/>
                <a:hlinkClick r:id="rId9" tooltip="See in ClincalTrials.gov"/>
              </a:rPr>
              <a:t>NCT01686100</a:t>
            </a:r>
            <a:r>
              <a:rPr kumimoji="0" lang="en-US" sz="2400" b="0" i="0" u="none" strike="noStrike" kern="1200" cap="none" spc="0" normalizeH="0" baseline="0" noProof="0" dirty="0">
                <a:ln>
                  <a:noFill/>
                </a:ln>
                <a:solidFill>
                  <a:prstClr val="black"/>
                </a:solidFill>
                <a:effectLst/>
                <a:uLnTx/>
                <a:uFillTx/>
                <a:latin typeface="Calibri"/>
                <a:ea typeface="+mn-ea"/>
                <a:cs typeface="+mn-cs"/>
              </a:rPr>
              <a:t>.Copyright © 2015 The American Association for Thoracic Surgery. Published by Elsevier Inc. All rights reserved.</a:t>
            </a:r>
            <a:endParaRPr kumimoji="0" lang="fr-FR"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 </a:t>
            </a:r>
            <a:endParaRPr kumimoji="0" lang="fr-FR" sz="24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62585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ZoneTexte 2"/>
          <p:cNvSpPr txBox="1"/>
          <p:nvPr/>
        </p:nvSpPr>
        <p:spPr>
          <a:xfrm>
            <a:off x="0" y="0"/>
            <a:ext cx="9144000" cy="67403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B- </a:t>
            </a:r>
            <a:r>
              <a:rPr kumimoji="0" lang="fr-FR" sz="2400" b="1" i="0" u="none" strike="noStrike" kern="1200" cap="none" spc="0" normalizeH="0" baseline="0" noProof="0" dirty="0">
                <a:ln>
                  <a:noFill/>
                </a:ln>
                <a:solidFill>
                  <a:srgbClr val="FF0000"/>
                </a:solidFill>
                <a:effectLst/>
                <a:uLnTx/>
                <a:uFillTx/>
                <a:latin typeface="Calibri"/>
                <a:ea typeface="+mn-ea"/>
                <a:cs typeface="+mn-cs"/>
              </a:rPr>
              <a:t>Le pontage saphène B-Infra-poplité reste la meilleure méthode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FF0000"/>
                </a:solidFill>
                <a:effectLst/>
                <a:uLnTx/>
                <a:uFillTx/>
                <a:latin typeface="Calibri"/>
                <a:ea typeface="+mn-ea"/>
                <a:cs typeface="+mn-cs"/>
              </a:rPr>
              <a:t>. 2 Deux méta-analyses montrent que le pontage veineux sous-poplité reste la meilleure méthode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a:ea typeface="+mn-ea"/>
                <a:cs typeface="+mn-cs"/>
              </a:rPr>
              <a:t>	1-Meta-analysis of </a:t>
            </a:r>
            <a:r>
              <a:rPr kumimoji="0" lang="en-US" sz="2400" b="1" i="0" u="none" strike="noStrike" kern="1200" cap="none" spc="0" normalizeH="0" baseline="0" noProof="0" dirty="0" err="1">
                <a:ln>
                  <a:noFill/>
                </a:ln>
                <a:solidFill>
                  <a:prstClr val="black"/>
                </a:solidFill>
                <a:effectLst/>
                <a:uLnTx/>
                <a:uFillTx/>
                <a:latin typeface="Calibri"/>
                <a:ea typeface="+mn-ea"/>
                <a:cs typeface="+mn-cs"/>
              </a:rPr>
              <a:t>infrapopliteal</a:t>
            </a:r>
            <a:r>
              <a:rPr kumimoji="0" lang="en-US" sz="2400" b="1" i="0" u="none" strike="noStrike" kern="1200" cap="none" spc="0" normalizeH="0" baseline="0" noProof="0" dirty="0">
                <a:ln>
                  <a:noFill/>
                </a:ln>
                <a:solidFill>
                  <a:prstClr val="black"/>
                </a:solidFill>
                <a:effectLst/>
                <a:uLnTx/>
                <a:uFillTx/>
                <a:latin typeface="Calibri"/>
                <a:ea typeface="+mn-ea"/>
                <a:cs typeface="+mn-cs"/>
              </a:rPr>
              <a:t> angioplasty for chronic critical limb ischemia</a:t>
            </a:r>
            <a:endParaRPr kumimoji="0" lang="fr-FR"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Marcello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Romiti</a:t>
            </a:r>
            <a:r>
              <a:rPr kumimoji="0" lang="en-US" sz="2400" b="0" i="0" u="none" strike="noStrike" kern="1200" cap="none" spc="0" normalizeH="0" baseline="0" noProof="0" dirty="0">
                <a:ln>
                  <a:noFill/>
                </a:ln>
                <a:solidFill>
                  <a:prstClr val="black"/>
                </a:solidFill>
                <a:effectLst/>
                <a:uLnTx/>
                <a:uFillTx/>
                <a:latin typeface="Calibri"/>
                <a:ea typeface="+mn-ea"/>
                <a:cs typeface="+mn-cs"/>
              </a:rPr>
              <a:t>,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MD,a</a:t>
            </a:r>
            <a:r>
              <a:rPr kumimoji="0" lang="en-US" sz="2400" b="0" i="0" u="none" strike="noStrike" kern="1200" cap="none" spc="0" normalizeH="0" baseline="0" noProof="0" dirty="0">
                <a:ln>
                  <a:noFill/>
                </a:ln>
                <a:solidFill>
                  <a:prstClr val="black"/>
                </a:solidFill>
                <a:effectLst/>
                <a:uLnTx/>
                <a:uFillTx/>
                <a:latin typeface="Calibri"/>
                <a:ea typeface="+mn-ea"/>
                <a:cs typeface="+mn-cs"/>
              </a:rPr>
              <a:t>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Maximiano</a:t>
            </a:r>
            <a:r>
              <a:rPr kumimoji="0" lang="en-US" sz="2400" b="0" i="0" u="none" strike="noStrike" kern="1200" cap="none" spc="0" normalizeH="0" baseline="0" noProof="0" dirty="0">
                <a:ln>
                  <a:noFill/>
                </a:ln>
                <a:solidFill>
                  <a:prstClr val="black"/>
                </a:solidFill>
                <a:effectLst/>
                <a:uLnTx/>
                <a:uFillTx/>
                <a:latin typeface="Calibri"/>
                <a:ea typeface="+mn-ea"/>
                <a:cs typeface="+mn-cs"/>
              </a:rPr>
              <a:t> Albers,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MD,a</a:t>
            </a:r>
            <a:r>
              <a:rPr kumimoji="0" lang="en-US" sz="2400" b="0" i="0" u="none" strike="noStrike" kern="1200" cap="none" spc="0" normalizeH="0" baseline="0" noProof="0" dirty="0">
                <a:ln>
                  <a:noFill/>
                </a:ln>
                <a:solidFill>
                  <a:prstClr val="black"/>
                </a:solidFill>
                <a:effectLst/>
                <a:uLnTx/>
                <a:uFillTx/>
                <a:latin typeface="Calibri"/>
                <a:ea typeface="+mn-ea"/>
                <a:cs typeface="+mn-cs"/>
              </a:rPr>
              <a:t> Francisco Cardoso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Brochado-Neto</a:t>
            </a:r>
            <a:r>
              <a:rPr kumimoji="0" lang="en-US" sz="2400" b="0" i="0" u="none" strike="noStrike" kern="1200" cap="none" spc="0" normalizeH="0" baseline="0" noProof="0" dirty="0">
                <a:ln>
                  <a:noFill/>
                </a:ln>
                <a:solidFill>
                  <a:prstClr val="black"/>
                </a:solidFill>
                <a:effectLst/>
                <a:uLnTx/>
                <a:uFillTx/>
                <a:latin typeface="Calibri"/>
                <a:ea typeface="+mn-ea"/>
                <a:cs typeface="+mn-cs"/>
              </a:rPr>
              <a:t>,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MD,a</a:t>
            </a:r>
            <a:endParaRPr kumimoji="0" lang="fr-FR"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Calibri"/>
                <a:ea typeface="+mn-ea"/>
                <a:cs typeface="+mn-cs"/>
              </a:rPr>
              <a:t>Anai</a:t>
            </a:r>
            <a:r>
              <a:rPr kumimoji="0" lang="en-US" sz="2400" b="0" i="0" u="none" strike="noStrike" kern="1200" cap="none" spc="0" normalizeH="0" baseline="0" noProof="0" dirty="0">
                <a:ln>
                  <a:noFill/>
                </a:ln>
                <a:solidFill>
                  <a:prstClr val="black"/>
                </a:solidFill>
                <a:effectLst/>
                <a:uLnTx/>
                <a:uFillTx/>
                <a:latin typeface="Calibri"/>
                <a:ea typeface="+mn-ea"/>
                <a:cs typeface="+mn-cs"/>
              </a:rPr>
              <a:t>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Espinelli</a:t>
            </a:r>
            <a:r>
              <a:rPr kumimoji="0" lang="en-US" sz="2400" b="0" i="0" u="none" strike="noStrike" kern="1200" cap="none" spc="0" normalizeH="0" baseline="0" noProof="0" dirty="0">
                <a:ln>
                  <a:noFill/>
                </a:ln>
                <a:solidFill>
                  <a:prstClr val="black"/>
                </a:solidFill>
                <a:effectLst/>
                <a:uLnTx/>
                <a:uFillTx/>
                <a:latin typeface="Calibri"/>
                <a:ea typeface="+mn-ea"/>
                <a:cs typeface="+mn-cs"/>
              </a:rPr>
              <a:t> S.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Durazzo</a:t>
            </a:r>
            <a:r>
              <a:rPr kumimoji="0" lang="en-US" sz="2400" b="0" i="0" u="none" strike="noStrike" kern="1200" cap="none" spc="0" normalizeH="0" baseline="0" noProof="0" dirty="0">
                <a:ln>
                  <a:noFill/>
                </a:ln>
                <a:solidFill>
                  <a:prstClr val="black"/>
                </a:solidFill>
                <a:effectLst/>
                <a:uLnTx/>
                <a:uFillTx/>
                <a:latin typeface="Calibri"/>
                <a:ea typeface="+mn-ea"/>
                <a:cs typeface="+mn-cs"/>
              </a:rPr>
              <a:t>,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MD,b</a:t>
            </a:r>
            <a:r>
              <a:rPr kumimoji="0" lang="en-US" sz="2400" b="0" i="0" u="none" strike="noStrike" kern="1200" cap="none" spc="0" normalizeH="0" baseline="0" noProof="0" dirty="0">
                <a:ln>
                  <a:noFill/>
                </a:ln>
                <a:solidFill>
                  <a:prstClr val="black"/>
                </a:solidFill>
                <a:effectLst/>
                <a:uLnTx/>
                <a:uFillTx/>
                <a:latin typeface="Calibri"/>
                <a:ea typeface="+mn-ea"/>
                <a:cs typeface="+mn-cs"/>
              </a:rPr>
              <a:t> Carlos Alberto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Bragança</a:t>
            </a:r>
            <a:r>
              <a:rPr kumimoji="0" lang="en-US" sz="2400" b="0" i="0" u="none" strike="noStrike" kern="1200" cap="none" spc="0" normalizeH="0" baseline="0" noProof="0" dirty="0">
                <a:ln>
                  <a:noFill/>
                </a:ln>
                <a:solidFill>
                  <a:prstClr val="black"/>
                </a:solidFill>
                <a:effectLst/>
                <a:uLnTx/>
                <a:uFillTx/>
                <a:latin typeface="Calibri"/>
                <a:ea typeface="+mn-ea"/>
                <a:cs typeface="+mn-cs"/>
              </a:rPr>
              <a:t> Pereira,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PhD,c</a:t>
            </a:r>
            <a:r>
              <a:rPr kumimoji="0" lang="en-US" sz="2400" b="0" i="0" u="none" strike="noStrike" kern="1200" cap="none" spc="0" normalizeH="0" baseline="0" noProof="0" dirty="0">
                <a:ln>
                  <a:noFill/>
                </a:ln>
                <a:solidFill>
                  <a:prstClr val="black"/>
                </a:solidFill>
                <a:effectLst/>
                <a:uLnTx/>
                <a:uFillTx/>
                <a:latin typeface="Calibri"/>
                <a:ea typeface="+mn-ea"/>
                <a:cs typeface="+mn-cs"/>
              </a:rPr>
              <a:t> and Nelson De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Luccia</a:t>
            </a:r>
            <a:r>
              <a:rPr kumimoji="0" lang="en-US" sz="2400" b="0" i="0" u="none" strike="noStrike" kern="1200" cap="none" spc="0" normalizeH="0" baseline="0" noProof="0" dirty="0">
                <a:ln>
                  <a:noFill/>
                </a:ln>
                <a:solidFill>
                  <a:prstClr val="black"/>
                </a:solidFill>
                <a:effectLst/>
                <a:uLnTx/>
                <a:uFillTx/>
                <a:latin typeface="Calibri"/>
                <a:ea typeface="+mn-ea"/>
                <a:cs typeface="+mn-cs"/>
              </a:rPr>
              <a:t>,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MD,b</a:t>
            </a:r>
            <a:r>
              <a:rPr kumimoji="0" lang="en-US" sz="2400" b="0" i="0" u="none" strike="noStrike" kern="1200" cap="none" spc="0" normalizeH="0" baseline="0" noProof="0" dirty="0">
                <a:ln>
                  <a:noFill/>
                </a:ln>
                <a:solidFill>
                  <a:prstClr val="black"/>
                </a:solidFill>
                <a:effectLst/>
                <a:uLnTx/>
                <a:uFillTx/>
                <a:latin typeface="Calibri"/>
                <a:ea typeface="+mn-ea"/>
                <a:cs typeface="+mn-cs"/>
              </a:rPr>
              <a:t> ( J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Vasc</a:t>
            </a:r>
            <a:r>
              <a:rPr kumimoji="0" lang="en-US" sz="2400" b="0" i="0" u="none" strike="noStrike" kern="1200" cap="none" spc="0" normalizeH="0" baseline="0" noProof="0" dirty="0">
                <a:ln>
                  <a:noFill/>
                </a:ln>
                <a:solidFill>
                  <a:prstClr val="black"/>
                </a:solidFill>
                <a:effectLst/>
                <a:uLnTx/>
                <a:uFillTx/>
                <a:latin typeface="Calibri"/>
                <a:ea typeface="+mn-ea"/>
                <a:cs typeface="+mn-cs"/>
              </a:rPr>
              <a:t>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Surg</a:t>
            </a:r>
            <a:r>
              <a:rPr kumimoji="0" lang="en-US" sz="2400" b="0" i="0" u="none" strike="noStrike" kern="1200" cap="none" spc="0" normalizeH="0" baseline="0" noProof="0" dirty="0">
                <a:ln>
                  <a:noFill/>
                </a:ln>
                <a:solidFill>
                  <a:prstClr val="black"/>
                </a:solidFill>
                <a:effectLst/>
                <a:uLnTx/>
                <a:uFillTx/>
                <a:latin typeface="Calibri"/>
                <a:ea typeface="+mn-ea"/>
                <a:cs typeface="+mn-cs"/>
              </a:rPr>
              <a:t> 2008;47:975-81.)</a:t>
            </a:r>
            <a:endParaRPr kumimoji="0" lang="fr-FR"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	2</a:t>
            </a:r>
            <a:r>
              <a:rPr kumimoji="0" lang="en-US" sz="2400" b="1" i="0" u="none" strike="noStrike" kern="1200" cap="none" spc="0" normalizeH="0" baseline="0" noProof="0" dirty="0">
                <a:ln>
                  <a:noFill/>
                </a:ln>
                <a:solidFill>
                  <a:prstClr val="black"/>
                </a:solidFill>
                <a:effectLst/>
                <a:uLnTx/>
                <a:uFillTx/>
                <a:latin typeface="Calibri"/>
                <a:ea typeface="+mn-ea"/>
                <a:cs typeface="+mn-cs"/>
              </a:rPr>
              <a:t>-Meta-analysis of </a:t>
            </a:r>
            <a:r>
              <a:rPr kumimoji="0" lang="en-US" sz="2400" b="1" i="0" u="none" strike="noStrike" kern="1200" cap="none" spc="0" normalizeH="0" baseline="0" noProof="0" dirty="0" err="1">
                <a:ln>
                  <a:noFill/>
                </a:ln>
                <a:solidFill>
                  <a:prstClr val="black"/>
                </a:solidFill>
                <a:effectLst/>
                <a:uLnTx/>
                <a:uFillTx/>
                <a:latin typeface="Calibri"/>
                <a:ea typeface="+mn-ea"/>
                <a:cs typeface="+mn-cs"/>
              </a:rPr>
              <a:t>popliteal</a:t>
            </a:r>
            <a:r>
              <a:rPr kumimoji="0" lang="en-US" sz="2400" b="1" i="0" u="none" strike="noStrike" kern="1200" cap="none" spc="0" normalizeH="0" baseline="0" noProof="0" dirty="0">
                <a:ln>
                  <a:noFill/>
                </a:ln>
                <a:solidFill>
                  <a:prstClr val="black"/>
                </a:solidFill>
                <a:effectLst/>
                <a:uLnTx/>
                <a:uFillTx/>
                <a:latin typeface="Calibri"/>
                <a:ea typeface="+mn-ea"/>
                <a:cs typeface="+mn-cs"/>
              </a:rPr>
              <a:t>-to-distal vein bypass grafts for critical ischemia</a:t>
            </a:r>
            <a:endParaRPr kumimoji="0" lang="fr-FR"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Calibri"/>
                <a:ea typeface="+mn-ea"/>
                <a:cs typeface="+mn-cs"/>
              </a:rPr>
              <a:t>Maximiano</a:t>
            </a:r>
            <a:r>
              <a:rPr kumimoji="0" lang="en-US" sz="2400" b="0" i="0" u="none" strike="noStrike" kern="1200" cap="none" spc="0" normalizeH="0" baseline="0" noProof="0" dirty="0">
                <a:ln>
                  <a:noFill/>
                </a:ln>
                <a:solidFill>
                  <a:prstClr val="black"/>
                </a:solidFill>
                <a:effectLst/>
                <a:uLnTx/>
                <a:uFillTx/>
                <a:latin typeface="Calibri"/>
                <a:ea typeface="+mn-ea"/>
                <a:cs typeface="+mn-cs"/>
              </a:rPr>
              <a:t> Albers, MD,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PhD,a</a:t>
            </a:r>
            <a:r>
              <a:rPr kumimoji="0" lang="en-US" sz="2400" b="0" i="0" u="none" strike="noStrike" kern="1200" cap="none" spc="0" normalizeH="0" baseline="0" noProof="0" dirty="0">
                <a:ln>
                  <a:noFill/>
                </a:ln>
                <a:solidFill>
                  <a:prstClr val="black"/>
                </a:solidFill>
                <a:effectLst/>
                <a:uLnTx/>
                <a:uFillTx/>
                <a:latin typeface="Calibri"/>
                <a:ea typeface="+mn-ea"/>
                <a:cs typeface="+mn-cs"/>
              </a:rPr>
              <a:t> Marcello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Romiti</a:t>
            </a:r>
            <a:r>
              <a:rPr kumimoji="0" lang="en-US" sz="2400" b="0" i="0" u="none" strike="noStrike" kern="1200" cap="none" spc="0" normalizeH="0" baseline="0" noProof="0" dirty="0">
                <a:ln>
                  <a:noFill/>
                </a:ln>
                <a:solidFill>
                  <a:prstClr val="black"/>
                </a:solidFill>
                <a:effectLst/>
                <a:uLnTx/>
                <a:uFillTx/>
                <a:latin typeface="Calibri"/>
                <a:ea typeface="+mn-ea"/>
                <a:cs typeface="+mn-cs"/>
              </a:rPr>
              <a:t>, MD,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PhD,a</a:t>
            </a:r>
            <a:r>
              <a:rPr kumimoji="0" lang="en-US" sz="2400" b="0" i="0" u="none" strike="noStrike" kern="1200" cap="none" spc="0" normalizeH="0" baseline="0" noProof="0" dirty="0">
                <a:ln>
                  <a:noFill/>
                </a:ln>
                <a:solidFill>
                  <a:prstClr val="black"/>
                </a:solidFill>
                <a:effectLst/>
                <a:uLnTx/>
                <a:uFillTx/>
                <a:latin typeface="Calibri"/>
                <a:ea typeface="+mn-ea"/>
                <a:cs typeface="+mn-cs"/>
              </a:rPr>
              <a:t> Francisco Cardoso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Brochado-Neto</a:t>
            </a:r>
            <a:r>
              <a:rPr kumimoji="0" lang="en-US" sz="2400" b="0" i="0" u="none" strike="noStrike" kern="1200" cap="none" spc="0" normalizeH="0" baseline="0" noProof="0" dirty="0">
                <a:ln>
                  <a:noFill/>
                </a:ln>
                <a:solidFill>
                  <a:prstClr val="black"/>
                </a:solidFill>
                <a:effectLst/>
                <a:uLnTx/>
                <a:uFillTx/>
                <a:latin typeface="Calibri"/>
                <a:ea typeface="+mn-ea"/>
                <a:cs typeface="+mn-cs"/>
              </a:rPr>
              <a:t>, MD,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PhD,a</a:t>
            </a:r>
            <a:endParaRPr kumimoji="0" lang="fr-FR"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Nelson De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Luccia</a:t>
            </a:r>
            <a:r>
              <a:rPr kumimoji="0" lang="en-US" sz="2400" b="0" i="0" u="none" strike="noStrike" kern="1200" cap="none" spc="0" normalizeH="0" baseline="0" noProof="0" dirty="0">
                <a:ln>
                  <a:noFill/>
                </a:ln>
                <a:solidFill>
                  <a:prstClr val="black"/>
                </a:solidFill>
                <a:effectLst/>
                <a:uLnTx/>
                <a:uFillTx/>
                <a:latin typeface="Calibri"/>
                <a:ea typeface="+mn-ea"/>
                <a:cs typeface="+mn-cs"/>
              </a:rPr>
              <a:t>, MD,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PhD,a</a:t>
            </a:r>
            <a:r>
              <a:rPr kumimoji="0" lang="en-US" sz="2400" b="0" i="0" u="none" strike="noStrike" kern="1200" cap="none" spc="0" normalizeH="0" baseline="0" noProof="0" dirty="0">
                <a:ln>
                  <a:noFill/>
                </a:ln>
                <a:solidFill>
                  <a:prstClr val="black"/>
                </a:solidFill>
                <a:effectLst/>
                <a:uLnTx/>
                <a:uFillTx/>
                <a:latin typeface="Calibri"/>
                <a:ea typeface="+mn-ea"/>
                <a:cs typeface="+mn-cs"/>
              </a:rPr>
              <a:t> and Carlos Alberto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Bragança</a:t>
            </a:r>
            <a:r>
              <a:rPr kumimoji="0" lang="en-US" sz="2400" b="0" i="0" u="none" strike="noStrike" kern="1200" cap="none" spc="0" normalizeH="0" baseline="0" noProof="0" dirty="0">
                <a:ln>
                  <a:noFill/>
                </a:ln>
                <a:solidFill>
                  <a:prstClr val="black"/>
                </a:solidFill>
                <a:effectLst/>
                <a:uLnTx/>
                <a:uFillTx/>
                <a:latin typeface="Calibri"/>
                <a:ea typeface="+mn-ea"/>
                <a:cs typeface="+mn-cs"/>
              </a:rPr>
              <a:t> Pereira,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PhD,b</a:t>
            </a:r>
            <a:r>
              <a:rPr kumimoji="0" lang="en-US" sz="2400" b="0" i="0" u="none" strike="noStrike" kern="1200" cap="none" spc="0" normalizeH="0" baseline="0" noProof="0" dirty="0">
                <a:ln>
                  <a:noFill/>
                </a:ln>
                <a:solidFill>
                  <a:prstClr val="black"/>
                </a:solidFill>
                <a:effectLst/>
                <a:uLnTx/>
                <a:uFillTx/>
                <a:latin typeface="Calibri"/>
                <a:ea typeface="+mn-ea"/>
                <a:cs typeface="+mn-cs"/>
              </a:rPr>
              <a:t> </a:t>
            </a:r>
            <a:r>
              <a:rPr kumimoji="0" lang="en-US" sz="2400" b="0" i="1" u="none" strike="noStrike" kern="1200" cap="none" spc="0" normalizeH="0" baseline="0" noProof="0" dirty="0">
                <a:ln>
                  <a:noFill/>
                </a:ln>
                <a:solidFill>
                  <a:prstClr val="black"/>
                </a:solidFill>
                <a:effectLst/>
                <a:uLnTx/>
                <a:uFillTx/>
                <a:latin typeface="Calibri"/>
                <a:ea typeface="+mn-ea"/>
                <a:cs typeface="+mn-cs"/>
              </a:rPr>
              <a:t>Santos and São Paulo,</a:t>
            </a:r>
            <a:endParaRPr kumimoji="0" lang="fr-FR"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a:ea typeface="+mn-ea"/>
                <a:cs typeface="+mn-cs"/>
              </a:rPr>
              <a:t>São Paulo, Brazil </a:t>
            </a:r>
            <a:r>
              <a:rPr kumimoji="0" lang="en-US" sz="2400" b="0" i="0" u="none" strike="noStrike" kern="1200" cap="none" spc="0" normalizeH="0" baseline="0" noProof="0" dirty="0">
                <a:ln>
                  <a:noFill/>
                </a:ln>
                <a:solidFill>
                  <a:prstClr val="black"/>
                </a:solidFill>
                <a:effectLst/>
                <a:uLnTx/>
                <a:uFillTx/>
                <a:latin typeface="Calibri"/>
                <a:ea typeface="+mn-ea"/>
                <a:cs typeface="+mn-cs"/>
              </a:rPr>
              <a:t>( J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Vasc</a:t>
            </a:r>
            <a:r>
              <a:rPr kumimoji="0" lang="en-US" sz="2400" b="0" i="0" u="none" strike="noStrike" kern="1200" cap="none" spc="0" normalizeH="0" baseline="0" noProof="0" dirty="0">
                <a:ln>
                  <a:noFill/>
                </a:ln>
                <a:solidFill>
                  <a:prstClr val="black"/>
                </a:solidFill>
                <a:effectLst/>
                <a:uLnTx/>
                <a:uFillTx/>
                <a:latin typeface="Calibri"/>
                <a:ea typeface="+mn-ea"/>
                <a:cs typeface="+mn-cs"/>
              </a:rPr>
              <a:t>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Surg</a:t>
            </a:r>
            <a:r>
              <a:rPr kumimoji="0" lang="en-US" sz="2400" b="0" i="0" u="none" strike="noStrike" kern="1200" cap="none" spc="0" normalizeH="0" baseline="0" noProof="0" dirty="0">
                <a:ln>
                  <a:noFill/>
                </a:ln>
                <a:solidFill>
                  <a:prstClr val="black"/>
                </a:solidFill>
                <a:effectLst/>
                <a:uLnTx/>
                <a:uFillTx/>
                <a:latin typeface="Calibri"/>
                <a:ea typeface="+mn-ea"/>
                <a:cs typeface="+mn-cs"/>
              </a:rPr>
              <a:t> 2006;43:498-503.)</a:t>
            </a:r>
            <a:endParaRPr kumimoji="0" lang="fr-FR"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a:t>
            </a:r>
            <a:endParaRPr kumimoji="0" lang="fr-FR"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24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6157231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Forme libre : forme 6">
            <a:extLst>
              <a:ext uri="{FF2B5EF4-FFF2-40B4-BE49-F238E27FC236}">
                <a16:creationId xmlns:a16="http://schemas.microsoft.com/office/drawing/2014/main" id="{EA925072-0E23-3464-6619-CC1F5C1A914F}"/>
              </a:ext>
            </a:extLst>
          </p:cNvPr>
          <p:cNvSpPr/>
          <p:nvPr/>
        </p:nvSpPr>
        <p:spPr>
          <a:xfrm>
            <a:off x="5302435" y="340942"/>
            <a:ext cx="3168352" cy="5832648"/>
          </a:xfrm>
          <a:custGeom>
            <a:avLst/>
            <a:gdLst>
              <a:gd name="connsiteX0" fmla="*/ 1357943 w 2079752"/>
              <a:gd name="connsiteY0" fmla="*/ 796651 h 5394034"/>
              <a:gd name="connsiteX1" fmla="*/ 1348111 w 2079752"/>
              <a:gd name="connsiteY1" fmla="*/ 717993 h 5394034"/>
              <a:gd name="connsiteX2" fmla="*/ 1348111 w 2079752"/>
              <a:gd name="connsiteY2" fmla="*/ 472187 h 5394034"/>
              <a:gd name="connsiteX3" fmla="*/ 1397272 w 2079752"/>
              <a:gd name="connsiteY3" fmla="*/ 295206 h 5394034"/>
              <a:gd name="connsiteX4" fmla="*/ 1230124 w 2079752"/>
              <a:gd name="connsiteY4" fmla="*/ 10071 h 5394034"/>
              <a:gd name="connsiteX5" fmla="*/ 954821 w 2079752"/>
              <a:gd name="connsiteY5" fmla="*/ 88729 h 5394034"/>
              <a:gd name="connsiteX6" fmla="*/ 876163 w 2079752"/>
              <a:gd name="connsiteY6" fmla="*/ 324703 h 5394034"/>
              <a:gd name="connsiteX7" fmla="*/ 915492 w 2079752"/>
              <a:gd name="connsiteY7" fmla="*/ 432858 h 5394034"/>
              <a:gd name="connsiteX8" fmla="*/ 1003982 w 2079752"/>
              <a:gd name="connsiteY8" fmla="*/ 560677 h 5394034"/>
              <a:gd name="connsiteX9" fmla="*/ 1013814 w 2079752"/>
              <a:gd name="connsiteY9" fmla="*/ 659000 h 5394034"/>
              <a:gd name="connsiteX10" fmla="*/ 935156 w 2079752"/>
              <a:gd name="connsiteY10" fmla="*/ 816316 h 5394034"/>
              <a:gd name="connsiteX11" fmla="*/ 836834 w 2079752"/>
              <a:gd name="connsiteY11" fmla="*/ 826148 h 5394034"/>
              <a:gd name="connsiteX12" fmla="*/ 492705 w 2079752"/>
              <a:gd name="connsiteY12" fmla="*/ 875309 h 5394034"/>
              <a:gd name="connsiteX13" fmla="*/ 394382 w 2079752"/>
              <a:gd name="connsiteY13" fmla="*/ 1081787 h 5394034"/>
              <a:gd name="connsiteX14" fmla="*/ 355053 w 2079752"/>
              <a:gd name="connsiteY14" fmla="*/ 1189942 h 5394034"/>
              <a:gd name="connsiteX15" fmla="*/ 305892 w 2079752"/>
              <a:gd name="connsiteY15" fmla="*/ 1307929 h 5394034"/>
              <a:gd name="connsiteX16" fmla="*/ 433711 w 2079752"/>
              <a:gd name="connsiteY16" fmla="*/ 1661890 h 5394034"/>
              <a:gd name="connsiteX17" fmla="*/ 600859 w 2079752"/>
              <a:gd name="connsiteY17" fmla="*/ 1298096 h 5394034"/>
              <a:gd name="connsiteX18" fmla="*/ 738511 w 2079752"/>
              <a:gd name="connsiteY18" fmla="*/ 1642225 h 5394034"/>
              <a:gd name="connsiteX19" fmla="*/ 797505 w 2079752"/>
              <a:gd name="connsiteY19" fmla="*/ 1720884 h 5394034"/>
              <a:gd name="connsiteX20" fmla="*/ 797505 w 2079752"/>
              <a:gd name="connsiteY20" fmla="*/ 1878200 h 5394034"/>
              <a:gd name="connsiteX21" fmla="*/ 738511 w 2079752"/>
              <a:gd name="connsiteY21" fmla="*/ 2065013 h 5394034"/>
              <a:gd name="connsiteX22" fmla="*/ 718847 w 2079752"/>
              <a:gd name="connsiteY22" fmla="*/ 2212496 h 5394034"/>
              <a:gd name="connsiteX23" fmla="*/ 748343 w 2079752"/>
              <a:gd name="connsiteY23" fmla="*/ 2310819 h 5394034"/>
              <a:gd name="connsiteX24" fmla="*/ 728679 w 2079752"/>
              <a:gd name="connsiteY24" fmla="*/ 2379645 h 5394034"/>
              <a:gd name="connsiteX25" fmla="*/ 600859 w 2079752"/>
              <a:gd name="connsiteY25" fmla="*/ 2753271 h 5394034"/>
              <a:gd name="connsiteX26" fmla="*/ 492705 w 2079752"/>
              <a:gd name="connsiteY26" fmla="*/ 3087567 h 5394034"/>
              <a:gd name="connsiteX27" fmla="*/ 492705 w 2079752"/>
              <a:gd name="connsiteY27" fmla="*/ 3254716 h 5394034"/>
              <a:gd name="connsiteX28" fmla="*/ 502537 w 2079752"/>
              <a:gd name="connsiteY28" fmla="*/ 3471025 h 5394034"/>
              <a:gd name="connsiteX29" fmla="*/ 502537 w 2079752"/>
              <a:gd name="connsiteY29" fmla="*/ 3648006 h 5394034"/>
              <a:gd name="connsiteX30" fmla="*/ 404214 w 2079752"/>
              <a:gd name="connsiteY30" fmla="*/ 3874148 h 5394034"/>
              <a:gd name="connsiteX31" fmla="*/ 345221 w 2079752"/>
              <a:gd name="connsiteY31" fmla="*/ 4051129 h 5394034"/>
              <a:gd name="connsiteX32" fmla="*/ 355053 w 2079752"/>
              <a:gd name="connsiteY32" fmla="*/ 4316600 h 5394034"/>
              <a:gd name="connsiteX33" fmla="*/ 355053 w 2079752"/>
              <a:gd name="connsiteY33" fmla="*/ 4532909 h 5394034"/>
              <a:gd name="connsiteX34" fmla="*/ 315724 w 2079752"/>
              <a:gd name="connsiteY34" fmla="*/ 4916367 h 5394034"/>
              <a:gd name="connsiteX35" fmla="*/ 148576 w 2079752"/>
              <a:gd name="connsiteY35" fmla="*/ 5191671 h 5394034"/>
              <a:gd name="connsiteX36" fmla="*/ 1092 w 2079752"/>
              <a:gd name="connsiteY36" fmla="*/ 5319490 h 5394034"/>
              <a:gd name="connsiteX37" fmla="*/ 227234 w 2079752"/>
              <a:gd name="connsiteY37" fmla="*/ 5388316 h 5394034"/>
              <a:gd name="connsiteX38" fmla="*/ 315724 w 2079752"/>
              <a:gd name="connsiteY38" fmla="*/ 5172006 h 5394034"/>
              <a:gd name="connsiteX39" fmla="*/ 482872 w 2079752"/>
              <a:gd name="connsiteY39" fmla="*/ 5122845 h 5394034"/>
              <a:gd name="connsiteX40" fmla="*/ 453376 w 2079752"/>
              <a:gd name="connsiteY40" fmla="*/ 4906535 h 5394034"/>
              <a:gd name="connsiteX41" fmla="*/ 581195 w 2079752"/>
              <a:gd name="connsiteY41" fmla="*/ 4542742 h 5394034"/>
              <a:gd name="connsiteX42" fmla="*/ 758176 w 2079752"/>
              <a:gd name="connsiteY42" fmla="*/ 4188780 h 5394034"/>
              <a:gd name="connsiteX43" fmla="*/ 807337 w 2079752"/>
              <a:gd name="connsiteY43" fmla="*/ 3765993 h 5394034"/>
              <a:gd name="connsiteX44" fmla="*/ 935156 w 2079752"/>
              <a:gd name="connsiteY44" fmla="*/ 3412032 h 5394034"/>
              <a:gd name="connsiteX45" fmla="*/ 1151466 w 2079752"/>
              <a:gd name="connsiteY45" fmla="*/ 2753271 h 5394034"/>
              <a:gd name="connsiteX46" fmla="*/ 1200627 w 2079752"/>
              <a:gd name="connsiteY46" fmla="*/ 3166225 h 5394034"/>
              <a:gd name="connsiteX47" fmla="*/ 1318614 w 2079752"/>
              <a:gd name="connsiteY47" fmla="*/ 3549684 h 5394034"/>
              <a:gd name="connsiteX48" fmla="*/ 1387440 w 2079752"/>
              <a:gd name="connsiteY48" fmla="*/ 3765993 h 5394034"/>
              <a:gd name="connsiteX49" fmla="*/ 1436601 w 2079752"/>
              <a:gd name="connsiteY49" fmla="*/ 3962638 h 5394034"/>
              <a:gd name="connsiteX50" fmla="*/ 1357943 w 2079752"/>
              <a:gd name="connsiteY50" fmla="*/ 4208445 h 5394034"/>
              <a:gd name="connsiteX51" fmla="*/ 1407105 w 2079752"/>
              <a:gd name="connsiteY51" fmla="*/ 4473916 h 5394034"/>
              <a:gd name="connsiteX52" fmla="*/ 1515259 w 2079752"/>
              <a:gd name="connsiteY52" fmla="*/ 4729554 h 5394034"/>
              <a:gd name="connsiteX53" fmla="*/ 1534924 w 2079752"/>
              <a:gd name="connsiteY53" fmla="*/ 4985193 h 5394034"/>
              <a:gd name="connsiteX54" fmla="*/ 1593918 w 2079752"/>
              <a:gd name="connsiteY54" fmla="*/ 5162174 h 5394034"/>
              <a:gd name="connsiteX55" fmla="*/ 1721737 w 2079752"/>
              <a:gd name="connsiteY55" fmla="*/ 5132677 h 5394034"/>
              <a:gd name="connsiteX56" fmla="*/ 1859389 w 2079752"/>
              <a:gd name="connsiteY56" fmla="*/ 5250664 h 5394034"/>
              <a:gd name="connsiteX57" fmla="*/ 2036369 w 2079752"/>
              <a:gd name="connsiteY57" fmla="*/ 5280161 h 5394034"/>
              <a:gd name="connsiteX58" fmla="*/ 2065866 w 2079752"/>
              <a:gd name="connsiteY58" fmla="*/ 5191671 h 5394034"/>
              <a:gd name="connsiteX59" fmla="*/ 1849556 w 2079752"/>
              <a:gd name="connsiteY59" fmla="*/ 5073684 h 5394034"/>
              <a:gd name="connsiteX60" fmla="*/ 1643079 w 2079752"/>
              <a:gd name="connsiteY60" fmla="*/ 4896703 h 5394034"/>
              <a:gd name="connsiteX61" fmla="*/ 1721737 w 2079752"/>
              <a:gd name="connsiteY61" fmla="*/ 4562406 h 5394034"/>
              <a:gd name="connsiteX62" fmla="*/ 1751234 w 2079752"/>
              <a:gd name="connsiteY62" fmla="*/ 4188780 h 5394034"/>
              <a:gd name="connsiteX63" fmla="*/ 1702072 w 2079752"/>
              <a:gd name="connsiteY63" fmla="*/ 3893813 h 5394034"/>
              <a:gd name="connsiteX64" fmla="*/ 1721737 w 2079752"/>
              <a:gd name="connsiteY64" fmla="*/ 3500522 h 5394034"/>
              <a:gd name="connsiteX65" fmla="*/ 1741401 w 2079752"/>
              <a:gd name="connsiteY65" fmla="*/ 2989245 h 5394034"/>
              <a:gd name="connsiteX66" fmla="*/ 1613582 w 2079752"/>
              <a:gd name="connsiteY66" fmla="*/ 2576290 h 5394034"/>
              <a:gd name="connsiteX67" fmla="*/ 1593918 w 2079752"/>
              <a:gd name="connsiteY67" fmla="*/ 2251825 h 5394034"/>
              <a:gd name="connsiteX68" fmla="*/ 1623414 w 2079752"/>
              <a:gd name="connsiteY68" fmla="*/ 1838871 h 5394034"/>
              <a:gd name="connsiteX69" fmla="*/ 1613582 w 2079752"/>
              <a:gd name="connsiteY69" fmla="*/ 1563567 h 5394034"/>
              <a:gd name="connsiteX70" fmla="*/ 1829892 w 2079752"/>
              <a:gd name="connsiteY70" fmla="*/ 2104342 h 5394034"/>
              <a:gd name="connsiteX71" fmla="*/ 1977376 w 2079752"/>
              <a:gd name="connsiteY71" fmla="*/ 1878200 h 5394034"/>
              <a:gd name="connsiteX72" fmla="*/ 1879053 w 2079752"/>
              <a:gd name="connsiteY72" fmla="*/ 1681554 h 5394034"/>
              <a:gd name="connsiteX73" fmla="*/ 1829892 w 2079752"/>
              <a:gd name="connsiteY73" fmla="*/ 1445580 h 5394034"/>
              <a:gd name="connsiteX74" fmla="*/ 1859389 w 2079752"/>
              <a:gd name="connsiteY74" fmla="*/ 1189942 h 5394034"/>
              <a:gd name="connsiteX75" fmla="*/ 1613582 w 2079752"/>
              <a:gd name="connsiteY75" fmla="*/ 944135 h 5394034"/>
              <a:gd name="connsiteX76" fmla="*/ 1357943 w 2079752"/>
              <a:gd name="connsiteY76" fmla="*/ 796651 h 5394034"/>
              <a:gd name="connsiteX0" fmla="*/ 1357943 w 2079752"/>
              <a:gd name="connsiteY0" fmla="*/ 796651 h 5394034"/>
              <a:gd name="connsiteX1" fmla="*/ 1348111 w 2079752"/>
              <a:gd name="connsiteY1" fmla="*/ 717993 h 5394034"/>
              <a:gd name="connsiteX2" fmla="*/ 1348111 w 2079752"/>
              <a:gd name="connsiteY2" fmla="*/ 472187 h 5394034"/>
              <a:gd name="connsiteX3" fmla="*/ 1397272 w 2079752"/>
              <a:gd name="connsiteY3" fmla="*/ 295206 h 5394034"/>
              <a:gd name="connsiteX4" fmla="*/ 1230124 w 2079752"/>
              <a:gd name="connsiteY4" fmla="*/ 10071 h 5394034"/>
              <a:gd name="connsiteX5" fmla="*/ 954821 w 2079752"/>
              <a:gd name="connsiteY5" fmla="*/ 88729 h 5394034"/>
              <a:gd name="connsiteX6" fmla="*/ 876163 w 2079752"/>
              <a:gd name="connsiteY6" fmla="*/ 324703 h 5394034"/>
              <a:gd name="connsiteX7" fmla="*/ 915492 w 2079752"/>
              <a:gd name="connsiteY7" fmla="*/ 432858 h 5394034"/>
              <a:gd name="connsiteX8" fmla="*/ 1003982 w 2079752"/>
              <a:gd name="connsiteY8" fmla="*/ 560677 h 5394034"/>
              <a:gd name="connsiteX9" fmla="*/ 1013814 w 2079752"/>
              <a:gd name="connsiteY9" fmla="*/ 659000 h 5394034"/>
              <a:gd name="connsiteX10" fmla="*/ 935156 w 2079752"/>
              <a:gd name="connsiteY10" fmla="*/ 816316 h 5394034"/>
              <a:gd name="connsiteX11" fmla="*/ 836834 w 2079752"/>
              <a:gd name="connsiteY11" fmla="*/ 826148 h 5394034"/>
              <a:gd name="connsiteX12" fmla="*/ 492705 w 2079752"/>
              <a:gd name="connsiteY12" fmla="*/ 875309 h 5394034"/>
              <a:gd name="connsiteX13" fmla="*/ 394382 w 2079752"/>
              <a:gd name="connsiteY13" fmla="*/ 1081787 h 5394034"/>
              <a:gd name="connsiteX14" fmla="*/ 355053 w 2079752"/>
              <a:gd name="connsiteY14" fmla="*/ 1189942 h 5394034"/>
              <a:gd name="connsiteX15" fmla="*/ 305892 w 2079752"/>
              <a:gd name="connsiteY15" fmla="*/ 1307929 h 5394034"/>
              <a:gd name="connsiteX16" fmla="*/ 433711 w 2079752"/>
              <a:gd name="connsiteY16" fmla="*/ 1661890 h 5394034"/>
              <a:gd name="connsiteX17" fmla="*/ 600859 w 2079752"/>
              <a:gd name="connsiteY17" fmla="*/ 1298096 h 5394034"/>
              <a:gd name="connsiteX18" fmla="*/ 738511 w 2079752"/>
              <a:gd name="connsiteY18" fmla="*/ 1642225 h 5394034"/>
              <a:gd name="connsiteX19" fmla="*/ 797505 w 2079752"/>
              <a:gd name="connsiteY19" fmla="*/ 1720884 h 5394034"/>
              <a:gd name="connsiteX20" fmla="*/ 797505 w 2079752"/>
              <a:gd name="connsiteY20" fmla="*/ 1878200 h 5394034"/>
              <a:gd name="connsiteX21" fmla="*/ 718847 w 2079752"/>
              <a:gd name="connsiteY21" fmla="*/ 2212496 h 5394034"/>
              <a:gd name="connsiteX22" fmla="*/ 748343 w 2079752"/>
              <a:gd name="connsiteY22" fmla="*/ 2310819 h 5394034"/>
              <a:gd name="connsiteX23" fmla="*/ 728679 w 2079752"/>
              <a:gd name="connsiteY23" fmla="*/ 2379645 h 5394034"/>
              <a:gd name="connsiteX24" fmla="*/ 600859 w 2079752"/>
              <a:gd name="connsiteY24" fmla="*/ 2753271 h 5394034"/>
              <a:gd name="connsiteX25" fmla="*/ 492705 w 2079752"/>
              <a:gd name="connsiteY25" fmla="*/ 3087567 h 5394034"/>
              <a:gd name="connsiteX26" fmla="*/ 492705 w 2079752"/>
              <a:gd name="connsiteY26" fmla="*/ 3254716 h 5394034"/>
              <a:gd name="connsiteX27" fmla="*/ 502537 w 2079752"/>
              <a:gd name="connsiteY27" fmla="*/ 3471025 h 5394034"/>
              <a:gd name="connsiteX28" fmla="*/ 502537 w 2079752"/>
              <a:gd name="connsiteY28" fmla="*/ 3648006 h 5394034"/>
              <a:gd name="connsiteX29" fmla="*/ 404214 w 2079752"/>
              <a:gd name="connsiteY29" fmla="*/ 3874148 h 5394034"/>
              <a:gd name="connsiteX30" fmla="*/ 345221 w 2079752"/>
              <a:gd name="connsiteY30" fmla="*/ 4051129 h 5394034"/>
              <a:gd name="connsiteX31" fmla="*/ 355053 w 2079752"/>
              <a:gd name="connsiteY31" fmla="*/ 4316600 h 5394034"/>
              <a:gd name="connsiteX32" fmla="*/ 355053 w 2079752"/>
              <a:gd name="connsiteY32" fmla="*/ 4532909 h 5394034"/>
              <a:gd name="connsiteX33" fmla="*/ 315724 w 2079752"/>
              <a:gd name="connsiteY33" fmla="*/ 4916367 h 5394034"/>
              <a:gd name="connsiteX34" fmla="*/ 148576 w 2079752"/>
              <a:gd name="connsiteY34" fmla="*/ 5191671 h 5394034"/>
              <a:gd name="connsiteX35" fmla="*/ 1092 w 2079752"/>
              <a:gd name="connsiteY35" fmla="*/ 5319490 h 5394034"/>
              <a:gd name="connsiteX36" fmla="*/ 227234 w 2079752"/>
              <a:gd name="connsiteY36" fmla="*/ 5388316 h 5394034"/>
              <a:gd name="connsiteX37" fmla="*/ 315724 w 2079752"/>
              <a:gd name="connsiteY37" fmla="*/ 5172006 h 5394034"/>
              <a:gd name="connsiteX38" fmla="*/ 482872 w 2079752"/>
              <a:gd name="connsiteY38" fmla="*/ 5122845 h 5394034"/>
              <a:gd name="connsiteX39" fmla="*/ 453376 w 2079752"/>
              <a:gd name="connsiteY39" fmla="*/ 4906535 h 5394034"/>
              <a:gd name="connsiteX40" fmla="*/ 581195 w 2079752"/>
              <a:gd name="connsiteY40" fmla="*/ 4542742 h 5394034"/>
              <a:gd name="connsiteX41" fmla="*/ 758176 w 2079752"/>
              <a:gd name="connsiteY41" fmla="*/ 4188780 h 5394034"/>
              <a:gd name="connsiteX42" fmla="*/ 807337 w 2079752"/>
              <a:gd name="connsiteY42" fmla="*/ 3765993 h 5394034"/>
              <a:gd name="connsiteX43" fmla="*/ 935156 w 2079752"/>
              <a:gd name="connsiteY43" fmla="*/ 3412032 h 5394034"/>
              <a:gd name="connsiteX44" fmla="*/ 1151466 w 2079752"/>
              <a:gd name="connsiteY44" fmla="*/ 2753271 h 5394034"/>
              <a:gd name="connsiteX45" fmla="*/ 1200627 w 2079752"/>
              <a:gd name="connsiteY45" fmla="*/ 3166225 h 5394034"/>
              <a:gd name="connsiteX46" fmla="*/ 1318614 w 2079752"/>
              <a:gd name="connsiteY46" fmla="*/ 3549684 h 5394034"/>
              <a:gd name="connsiteX47" fmla="*/ 1387440 w 2079752"/>
              <a:gd name="connsiteY47" fmla="*/ 3765993 h 5394034"/>
              <a:gd name="connsiteX48" fmla="*/ 1436601 w 2079752"/>
              <a:gd name="connsiteY48" fmla="*/ 3962638 h 5394034"/>
              <a:gd name="connsiteX49" fmla="*/ 1357943 w 2079752"/>
              <a:gd name="connsiteY49" fmla="*/ 4208445 h 5394034"/>
              <a:gd name="connsiteX50" fmla="*/ 1407105 w 2079752"/>
              <a:gd name="connsiteY50" fmla="*/ 4473916 h 5394034"/>
              <a:gd name="connsiteX51" fmla="*/ 1515259 w 2079752"/>
              <a:gd name="connsiteY51" fmla="*/ 4729554 h 5394034"/>
              <a:gd name="connsiteX52" fmla="*/ 1534924 w 2079752"/>
              <a:gd name="connsiteY52" fmla="*/ 4985193 h 5394034"/>
              <a:gd name="connsiteX53" fmla="*/ 1593918 w 2079752"/>
              <a:gd name="connsiteY53" fmla="*/ 5162174 h 5394034"/>
              <a:gd name="connsiteX54" fmla="*/ 1721737 w 2079752"/>
              <a:gd name="connsiteY54" fmla="*/ 5132677 h 5394034"/>
              <a:gd name="connsiteX55" fmla="*/ 1859389 w 2079752"/>
              <a:gd name="connsiteY55" fmla="*/ 5250664 h 5394034"/>
              <a:gd name="connsiteX56" fmla="*/ 2036369 w 2079752"/>
              <a:gd name="connsiteY56" fmla="*/ 5280161 h 5394034"/>
              <a:gd name="connsiteX57" fmla="*/ 2065866 w 2079752"/>
              <a:gd name="connsiteY57" fmla="*/ 5191671 h 5394034"/>
              <a:gd name="connsiteX58" fmla="*/ 1849556 w 2079752"/>
              <a:gd name="connsiteY58" fmla="*/ 5073684 h 5394034"/>
              <a:gd name="connsiteX59" fmla="*/ 1643079 w 2079752"/>
              <a:gd name="connsiteY59" fmla="*/ 4896703 h 5394034"/>
              <a:gd name="connsiteX60" fmla="*/ 1721737 w 2079752"/>
              <a:gd name="connsiteY60" fmla="*/ 4562406 h 5394034"/>
              <a:gd name="connsiteX61" fmla="*/ 1751234 w 2079752"/>
              <a:gd name="connsiteY61" fmla="*/ 4188780 h 5394034"/>
              <a:gd name="connsiteX62" fmla="*/ 1702072 w 2079752"/>
              <a:gd name="connsiteY62" fmla="*/ 3893813 h 5394034"/>
              <a:gd name="connsiteX63" fmla="*/ 1721737 w 2079752"/>
              <a:gd name="connsiteY63" fmla="*/ 3500522 h 5394034"/>
              <a:gd name="connsiteX64" fmla="*/ 1741401 w 2079752"/>
              <a:gd name="connsiteY64" fmla="*/ 2989245 h 5394034"/>
              <a:gd name="connsiteX65" fmla="*/ 1613582 w 2079752"/>
              <a:gd name="connsiteY65" fmla="*/ 2576290 h 5394034"/>
              <a:gd name="connsiteX66" fmla="*/ 1593918 w 2079752"/>
              <a:gd name="connsiteY66" fmla="*/ 2251825 h 5394034"/>
              <a:gd name="connsiteX67" fmla="*/ 1623414 w 2079752"/>
              <a:gd name="connsiteY67" fmla="*/ 1838871 h 5394034"/>
              <a:gd name="connsiteX68" fmla="*/ 1613582 w 2079752"/>
              <a:gd name="connsiteY68" fmla="*/ 1563567 h 5394034"/>
              <a:gd name="connsiteX69" fmla="*/ 1829892 w 2079752"/>
              <a:gd name="connsiteY69" fmla="*/ 2104342 h 5394034"/>
              <a:gd name="connsiteX70" fmla="*/ 1977376 w 2079752"/>
              <a:gd name="connsiteY70" fmla="*/ 1878200 h 5394034"/>
              <a:gd name="connsiteX71" fmla="*/ 1879053 w 2079752"/>
              <a:gd name="connsiteY71" fmla="*/ 1681554 h 5394034"/>
              <a:gd name="connsiteX72" fmla="*/ 1829892 w 2079752"/>
              <a:gd name="connsiteY72" fmla="*/ 1445580 h 5394034"/>
              <a:gd name="connsiteX73" fmla="*/ 1859389 w 2079752"/>
              <a:gd name="connsiteY73" fmla="*/ 1189942 h 5394034"/>
              <a:gd name="connsiteX74" fmla="*/ 1613582 w 2079752"/>
              <a:gd name="connsiteY74" fmla="*/ 944135 h 5394034"/>
              <a:gd name="connsiteX75" fmla="*/ 1357943 w 2079752"/>
              <a:gd name="connsiteY75" fmla="*/ 796651 h 5394034"/>
              <a:gd name="connsiteX0" fmla="*/ 1357943 w 2079752"/>
              <a:gd name="connsiteY0" fmla="*/ 796651 h 5394034"/>
              <a:gd name="connsiteX1" fmla="*/ 1348111 w 2079752"/>
              <a:gd name="connsiteY1" fmla="*/ 717993 h 5394034"/>
              <a:gd name="connsiteX2" fmla="*/ 1348111 w 2079752"/>
              <a:gd name="connsiteY2" fmla="*/ 472187 h 5394034"/>
              <a:gd name="connsiteX3" fmla="*/ 1397272 w 2079752"/>
              <a:gd name="connsiteY3" fmla="*/ 295206 h 5394034"/>
              <a:gd name="connsiteX4" fmla="*/ 1230124 w 2079752"/>
              <a:gd name="connsiteY4" fmla="*/ 10071 h 5394034"/>
              <a:gd name="connsiteX5" fmla="*/ 954821 w 2079752"/>
              <a:gd name="connsiteY5" fmla="*/ 88729 h 5394034"/>
              <a:gd name="connsiteX6" fmla="*/ 876163 w 2079752"/>
              <a:gd name="connsiteY6" fmla="*/ 324703 h 5394034"/>
              <a:gd name="connsiteX7" fmla="*/ 915492 w 2079752"/>
              <a:gd name="connsiteY7" fmla="*/ 432858 h 5394034"/>
              <a:gd name="connsiteX8" fmla="*/ 1003982 w 2079752"/>
              <a:gd name="connsiteY8" fmla="*/ 560677 h 5394034"/>
              <a:gd name="connsiteX9" fmla="*/ 1013814 w 2079752"/>
              <a:gd name="connsiteY9" fmla="*/ 659000 h 5394034"/>
              <a:gd name="connsiteX10" fmla="*/ 935156 w 2079752"/>
              <a:gd name="connsiteY10" fmla="*/ 816316 h 5394034"/>
              <a:gd name="connsiteX11" fmla="*/ 836834 w 2079752"/>
              <a:gd name="connsiteY11" fmla="*/ 826148 h 5394034"/>
              <a:gd name="connsiteX12" fmla="*/ 492705 w 2079752"/>
              <a:gd name="connsiteY12" fmla="*/ 875309 h 5394034"/>
              <a:gd name="connsiteX13" fmla="*/ 394382 w 2079752"/>
              <a:gd name="connsiteY13" fmla="*/ 1081787 h 5394034"/>
              <a:gd name="connsiteX14" fmla="*/ 355053 w 2079752"/>
              <a:gd name="connsiteY14" fmla="*/ 1189942 h 5394034"/>
              <a:gd name="connsiteX15" fmla="*/ 305892 w 2079752"/>
              <a:gd name="connsiteY15" fmla="*/ 1307929 h 5394034"/>
              <a:gd name="connsiteX16" fmla="*/ 433711 w 2079752"/>
              <a:gd name="connsiteY16" fmla="*/ 1661890 h 5394034"/>
              <a:gd name="connsiteX17" fmla="*/ 600859 w 2079752"/>
              <a:gd name="connsiteY17" fmla="*/ 1298096 h 5394034"/>
              <a:gd name="connsiteX18" fmla="*/ 738511 w 2079752"/>
              <a:gd name="connsiteY18" fmla="*/ 1642225 h 5394034"/>
              <a:gd name="connsiteX19" fmla="*/ 797505 w 2079752"/>
              <a:gd name="connsiteY19" fmla="*/ 1720884 h 5394034"/>
              <a:gd name="connsiteX20" fmla="*/ 797505 w 2079752"/>
              <a:gd name="connsiteY20" fmla="*/ 1878200 h 5394034"/>
              <a:gd name="connsiteX21" fmla="*/ 748343 w 2079752"/>
              <a:gd name="connsiteY21" fmla="*/ 2310819 h 5394034"/>
              <a:gd name="connsiteX22" fmla="*/ 728679 w 2079752"/>
              <a:gd name="connsiteY22" fmla="*/ 2379645 h 5394034"/>
              <a:gd name="connsiteX23" fmla="*/ 600859 w 2079752"/>
              <a:gd name="connsiteY23" fmla="*/ 2753271 h 5394034"/>
              <a:gd name="connsiteX24" fmla="*/ 492705 w 2079752"/>
              <a:gd name="connsiteY24" fmla="*/ 3087567 h 5394034"/>
              <a:gd name="connsiteX25" fmla="*/ 492705 w 2079752"/>
              <a:gd name="connsiteY25" fmla="*/ 3254716 h 5394034"/>
              <a:gd name="connsiteX26" fmla="*/ 502537 w 2079752"/>
              <a:gd name="connsiteY26" fmla="*/ 3471025 h 5394034"/>
              <a:gd name="connsiteX27" fmla="*/ 502537 w 2079752"/>
              <a:gd name="connsiteY27" fmla="*/ 3648006 h 5394034"/>
              <a:gd name="connsiteX28" fmla="*/ 404214 w 2079752"/>
              <a:gd name="connsiteY28" fmla="*/ 3874148 h 5394034"/>
              <a:gd name="connsiteX29" fmla="*/ 345221 w 2079752"/>
              <a:gd name="connsiteY29" fmla="*/ 4051129 h 5394034"/>
              <a:gd name="connsiteX30" fmla="*/ 355053 w 2079752"/>
              <a:gd name="connsiteY30" fmla="*/ 4316600 h 5394034"/>
              <a:gd name="connsiteX31" fmla="*/ 355053 w 2079752"/>
              <a:gd name="connsiteY31" fmla="*/ 4532909 h 5394034"/>
              <a:gd name="connsiteX32" fmla="*/ 315724 w 2079752"/>
              <a:gd name="connsiteY32" fmla="*/ 4916367 h 5394034"/>
              <a:gd name="connsiteX33" fmla="*/ 148576 w 2079752"/>
              <a:gd name="connsiteY33" fmla="*/ 5191671 h 5394034"/>
              <a:gd name="connsiteX34" fmla="*/ 1092 w 2079752"/>
              <a:gd name="connsiteY34" fmla="*/ 5319490 h 5394034"/>
              <a:gd name="connsiteX35" fmla="*/ 227234 w 2079752"/>
              <a:gd name="connsiteY35" fmla="*/ 5388316 h 5394034"/>
              <a:gd name="connsiteX36" fmla="*/ 315724 w 2079752"/>
              <a:gd name="connsiteY36" fmla="*/ 5172006 h 5394034"/>
              <a:gd name="connsiteX37" fmla="*/ 482872 w 2079752"/>
              <a:gd name="connsiteY37" fmla="*/ 5122845 h 5394034"/>
              <a:gd name="connsiteX38" fmla="*/ 453376 w 2079752"/>
              <a:gd name="connsiteY38" fmla="*/ 4906535 h 5394034"/>
              <a:gd name="connsiteX39" fmla="*/ 581195 w 2079752"/>
              <a:gd name="connsiteY39" fmla="*/ 4542742 h 5394034"/>
              <a:gd name="connsiteX40" fmla="*/ 758176 w 2079752"/>
              <a:gd name="connsiteY40" fmla="*/ 4188780 h 5394034"/>
              <a:gd name="connsiteX41" fmla="*/ 807337 w 2079752"/>
              <a:gd name="connsiteY41" fmla="*/ 3765993 h 5394034"/>
              <a:gd name="connsiteX42" fmla="*/ 935156 w 2079752"/>
              <a:gd name="connsiteY42" fmla="*/ 3412032 h 5394034"/>
              <a:gd name="connsiteX43" fmla="*/ 1151466 w 2079752"/>
              <a:gd name="connsiteY43" fmla="*/ 2753271 h 5394034"/>
              <a:gd name="connsiteX44" fmla="*/ 1200627 w 2079752"/>
              <a:gd name="connsiteY44" fmla="*/ 3166225 h 5394034"/>
              <a:gd name="connsiteX45" fmla="*/ 1318614 w 2079752"/>
              <a:gd name="connsiteY45" fmla="*/ 3549684 h 5394034"/>
              <a:gd name="connsiteX46" fmla="*/ 1387440 w 2079752"/>
              <a:gd name="connsiteY46" fmla="*/ 3765993 h 5394034"/>
              <a:gd name="connsiteX47" fmla="*/ 1436601 w 2079752"/>
              <a:gd name="connsiteY47" fmla="*/ 3962638 h 5394034"/>
              <a:gd name="connsiteX48" fmla="*/ 1357943 w 2079752"/>
              <a:gd name="connsiteY48" fmla="*/ 4208445 h 5394034"/>
              <a:gd name="connsiteX49" fmla="*/ 1407105 w 2079752"/>
              <a:gd name="connsiteY49" fmla="*/ 4473916 h 5394034"/>
              <a:gd name="connsiteX50" fmla="*/ 1515259 w 2079752"/>
              <a:gd name="connsiteY50" fmla="*/ 4729554 h 5394034"/>
              <a:gd name="connsiteX51" fmla="*/ 1534924 w 2079752"/>
              <a:gd name="connsiteY51" fmla="*/ 4985193 h 5394034"/>
              <a:gd name="connsiteX52" fmla="*/ 1593918 w 2079752"/>
              <a:gd name="connsiteY52" fmla="*/ 5162174 h 5394034"/>
              <a:gd name="connsiteX53" fmla="*/ 1721737 w 2079752"/>
              <a:gd name="connsiteY53" fmla="*/ 5132677 h 5394034"/>
              <a:gd name="connsiteX54" fmla="*/ 1859389 w 2079752"/>
              <a:gd name="connsiteY54" fmla="*/ 5250664 h 5394034"/>
              <a:gd name="connsiteX55" fmla="*/ 2036369 w 2079752"/>
              <a:gd name="connsiteY55" fmla="*/ 5280161 h 5394034"/>
              <a:gd name="connsiteX56" fmla="*/ 2065866 w 2079752"/>
              <a:gd name="connsiteY56" fmla="*/ 5191671 h 5394034"/>
              <a:gd name="connsiteX57" fmla="*/ 1849556 w 2079752"/>
              <a:gd name="connsiteY57" fmla="*/ 5073684 h 5394034"/>
              <a:gd name="connsiteX58" fmla="*/ 1643079 w 2079752"/>
              <a:gd name="connsiteY58" fmla="*/ 4896703 h 5394034"/>
              <a:gd name="connsiteX59" fmla="*/ 1721737 w 2079752"/>
              <a:gd name="connsiteY59" fmla="*/ 4562406 h 5394034"/>
              <a:gd name="connsiteX60" fmla="*/ 1751234 w 2079752"/>
              <a:gd name="connsiteY60" fmla="*/ 4188780 h 5394034"/>
              <a:gd name="connsiteX61" fmla="*/ 1702072 w 2079752"/>
              <a:gd name="connsiteY61" fmla="*/ 3893813 h 5394034"/>
              <a:gd name="connsiteX62" fmla="*/ 1721737 w 2079752"/>
              <a:gd name="connsiteY62" fmla="*/ 3500522 h 5394034"/>
              <a:gd name="connsiteX63" fmla="*/ 1741401 w 2079752"/>
              <a:gd name="connsiteY63" fmla="*/ 2989245 h 5394034"/>
              <a:gd name="connsiteX64" fmla="*/ 1613582 w 2079752"/>
              <a:gd name="connsiteY64" fmla="*/ 2576290 h 5394034"/>
              <a:gd name="connsiteX65" fmla="*/ 1593918 w 2079752"/>
              <a:gd name="connsiteY65" fmla="*/ 2251825 h 5394034"/>
              <a:gd name="connsiteX66" fmla="*/ 1623414 w 2079752"/>
              <a:gd name="connsiteY66" fmla="*/ 1838871 h 5394034"/>
              <a:gd name="connsiteX67" fmla="*/ 1613582 w 2079752"/>
              <a:gd name="connsiteY67" fmla="*/ 1563567 h 5394034"/>
              <a:gd name="connsiteX68" fmla="*/ 1829892 w 2079752"/>
              <a:gd name="connsiteY68" fmla="*/ 2104342 h 5394034"/>
              <a:gd name="connsiteX69" fmla="*/ 1977376 w 2079752"/>
              <a:gd name="connsiteY69" fmla="*/ 1878200 h 5394034"/>
              <a:gd name="connsiteX70" fmla="*/ 1879053 w 2079752"/>
              <a:gd name="connsiteY70" fmla="*/ 1681554 h 5394034"/>
              <a:gd name="connsiteX71" fmla="*/ 1829892 w 2079752"/>
              <a:gd name="connsiteY71" fmla="*/ 1445580 h 5394034"/>
              <a:gd name="connsiteX72" fmla="*/ 1859389 w 2079752"/>
              <a:gd name="connsiteY72" fmla="*/ 1189942 h 5394034"/>
              <a:gd name="connsiteX73" fmla="*/ 1613582 w 2079752"/>
              <a:gd name="connsiteY73" fmla="*/ 944135 h 5394034"/>
              <a:gd name="connsiteX74" fmla="*/ 1357943 w 2079752"/>
              <a:gd name="connsiteY74" fmla="*/ 796651 h 53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79752" h="5394034">
                <a:moveTo>
                  <a:pt x="1357943" y="796651"/>
                </a:moveTo>
                <a:cubicBezTo>
                  <a:pt x="1313698" y="758961"/>
                  <a:pt x="1349750" y="772070"/>
                  <a:pt x="1348111" y="717993"/>
                </a:cubicBezTo>
                <a:cubicBezTo>
                  <a:pt x="1346472" y="663916"/>
                  <a:pt x="1339918" y="542651"/>
                  <a:pt x="1348111" y="472187"/>
                </a:cubicBezTo>
                <a:cubicBezTo>
                  <a:pt x="1356304" y="401723"/>
                  <a:pt x="1416936" y="372225"/>
                  <a:pt x="1397272" y="295206"/>
                </a:cubicBezTo>
                <a:cubicBezTo>
                  <a:pt x="1377608" y="218187"/>
                  <a:pt x="1303866" y="44484"/>
                  <a:pt x="1230124" y="10071"/>
                </a:cubicBezTo>
                <a:cubicBezTo>
                  <a:pt x="1156382" y="-24342"/>
                  <a:pt x="1013814" y="36290"/>
                  <a:pt x="954821" y="88729"/>
                </a:cubicBezTo>
                <a:cubicBezTo>
                  <a:pt x="895827" y="141168"/>
                  <a:pt x="882718" y="267348"/>
                  <a:pt x="876163" y="324703"/>
                </a:cubicBezTo>
                <a:cubicBezTo>
                  <a:pt x="869608" y="382058"/>
                  <a:pt x="894189" y="393529"/>
                  <a:pt x="915492" y="432858"/>
                </a:cubicBezTo>
                <a:cubicBezTo>
                  <a:pt x="936795" y="472187"/>
                  <a:pt x="987595" y="522987"/>
                  <a:pt x="1003982" y="560677"/>
                </a:cubicBezTo>
                <a:cubicBezTo>
                  <a:pt x="1020369" y="598367"/>
                  <a:pt x="1025285" y="616394"/>
                  <a:pt x="1013814" y="659000"/>
                </a:cubicBezTo>
                <a:cubicBezTo>
                  <a:pt x="1002343" y="701606"/>
                  <a:pt x="964653" y="788458"/>
                  <a:pt x="935156" y="816316"/>
                </a:cubicBezTo>
                <a:cubicBezTo>
                  <a:pt x="905659" y="844174"/>
                  <a:pt x="910576" y="816316"/>
                  <a:pt x="836834" y="826148"/>
                </a:cubicBezTo>
                <a:cubicBezTo>
                  <a:pt x="763092" y="835980"/>
                  <a:pt x="566447" y="832703"/>
                  <a:pt x="492705" y="875309"/>
                </a:cubicBezTo>
                <a:cubicBezTo>
                  <a:pt x="418963" y="917915"/>
                  <a:pt x="417324" y="1029348"/>
                  <a:pt x="394382" y="1081787"/>
                </a:cubicBezTo>
                <a:cubicBezTo>
                  <a:pt x="371440" y="1134226"/>
                  <a:pt x="369801" y="1152252"/>
                  <a:pt x="355053" y="1189942"/>
                </a:cubicBezTo>
                <a:cubicBezTo>
                  <a:pt x="340305" y="1227632"/>
                  <a:pt x="292782" y="1229271"/>
                  <a:pt x="305892" y="1307929"/>
                </a:cubicBezTo>
                <a:cubicBezTo>
                  <a:pt x="319002" y="1386587"/>
                  <a:pt x="384550" y="1663529"/>
                  <a:pt x="433711" y="1661890"/>
                </a:cubicBezTo>
                <a:cubicBezTo>
                  <a:pt x="482872" y="1660251"/>
                  <a:pt x="550059" y="1301373"/>
                  <a:pt x="600859" y="1298096"/>
                </a:cubicBezTo>
                <a:cubicBezTo>
                  <a:pt x="651659" y="1294819"/>
                  <a:pt x="705737" y="1571760"/>
                  <a:pt x="738511" y="1642225"/>
                </a:cubicBezTo>
                <a:cubicBezTo>
                  <a:pt x="771285" y="1712690"/>
                  <a:pt x="787673" y="1681555"/>
                  <a:pt x="797505" y="1720884"/>
                </a:cubicBezTo>
                <a:cubicBezTo>
                  <a:pt x="807337" y="1760213"/>
                  <a:pt x="805699" y="1779878"/>
                  <a:pt x="797505" y="1878200"/>
                </a:cubicBezTo>
                <a:cubicBezTo>
                  <a:pt x="789311" y="1976523"/>
                  <a:pt x="759814" y="2227245"/>
                  <a:pt x="748343" y="2310819"/>
                </a:cubicBezTo>
                <a:cubicBezTo>
                  <a:pt x="736872" y="2394393"/>
                  <a:pt x="753260" y="2305903"/>
                  <a:pt x="728679" y="2379645"/>
                </a:cubicBezTo>
                <a:cubicBezTo>
                  <a:pt x="704098" y="2453387"/>
                  <a:pt x="640188" y="2635284"/>
                  <a:pt x="600859" y="2753271"/>
                </a:cubicBezTo>
                <a:cubicBezTo>
                  <a:pt x="561530" y="2871258"/>
                  <a:pt x="510731" y="3003993"/>
                  <a:pt x="492705" y="3087567"/>
                </a:cubicBezTo>
                <a:cubicBezTo>
                  <a:pt x="474679" y="3171141"/>
                  <a:pt x="492705" y="3254716"/>
                  <a:pt x="492705" y="3254716"/>
                </a:cubicBezTo>
                <a:cubicBezTo>
                  <a:pt x="494344" y="3318626"/>
                  <a:pt x="500898" y="3405477"/>
                  <a:pt x="502537" y="3471025"/>
                </a:cubicBezTo>
                <a:cubicBezTo>
                  <a:pt x="504176" y="3536573"/>
                  <a:pt x="518924" y="3580819"/>
                  <a:pt x="502537" y="3648006"/>
                </a:cubicBezTo>
                <a:cubicBezTo>
                  <a:pt x="486150" y="3715193"/>
                  <a:pt x="430433" y="3806961"/>
                  <a:pt x="404214" y="3874148"/>
                </a:cubicBezTo>
                <a:cubicBezTo>
                  <a:pt x="377995" y="3941335"/>
                  <a:pt x="353414" y="3977387"/>
                  <a:pt x="345221" y="4051129"/>
                </a:cubicBezTo>
                <a:cubicBezTo>
                  <a:pt x="337028" y="4124871"/>
                  <a:pt x="353414" y="4236303"/>
                  <a:pt x="355053" y="4316600"/>
                </a:cubicBezTo>
                <a:cubicBezTo>
                  <a:pt x="356692" y="4396897"/>
                  <a:pt x="361608" y="4432948"/>
                  <a:pt x="355053" y="4532909"/>
                </a:cubicBezTo>
                <a:cubicBezTo>
                  <a:pt x="348498" y="4632870"/>
                  <a:pt x="350137" y="4806573"/>
                  <a:pt x="315724" y="4916367"/>
                </a:cubicBezTo>
                <a:cubicBezTo>
                  <a:pt x="281311" y="5026161"/>
                  <a:pt x="201015" y="5124484"/>
                  <a:pt x="148576" y="5191671"/>
                </a:cubicBezTo>
                <a:cubicBezTo>
                  <a:pt x="96137" y="5258858"/>
                  <a:pt x="-12018" y="5286716"/>
                  <a:pt x="1092" y="5319490"/>
                </a:cubicBezTo>
                <a:cubicBezTo>
                  <a:pt x="14202" y="5352264"/>
                  <a:pt x="174795" y="5412897"/>
                  <a:pt x="227234" y="5388316"/>
                </a:cubicBezTo>
                <a:cubicBezTo>
                  <a:pt x="279673" y="5363735"/>
                  <a:pt x="273118" y="5216251"/>
                  <a:pt x="315724" y="5172006"/>
                </a:cubicBezTo>
                <a:cubicBezTo>
                  <a:pt x="358330" y="5127761"/>
                  <a:pt x="459930" y="5167090"/>
                  <a:pt x="482872" y="5122845"/>
                </a:cubicBezTo>
                <a:cubicBezTo>
                  <a:pt x="505814" y="5078600"/>
                  <a:pt x="436989" y="5003219"/>
                  <a:pt x="453376" y="4906535"/>
                </a:cubicBezTo>
                <a:cubicBezTo>
                  <a:pt x="469763" y="4809851"/>
                  <a:pt x="530395" y="4662368"/>
                  <a:pt x="581195" y="4542742"/>
                </a:cubicBezTo>
                <a:cubicBezTo>
                  <a:pt x="631995" y="4423116"/>
                  <a:pt x="720486" y="4318238"/>
                  <a:pt x="758176" y="4188780"/>
                </a:cubicBezTo>
                <a:cubicBezTo>
                  <a:pt x="795866" y="4059322"/>
                  <a:pt x="777840" y="3895451"/>
                  <a:pt x="807337" y="3765993"/>
                </a:cubicBezTo>
                <a:cubicBezTo>
                  <a:pt x="836834" y="3636535"/>
                  <a:pt x="877801" y="3580819"/>
                  <a:pt x="935156" y="3412032"/>
                </a:cubicBezTo>
                <a:cubicBezTo>
                  <a:pt x="992511" y="3243245"/>
                  <a:pt x="1107221" y="2794239"/>
                  <a:pt x="1151466" y="2753271"/>
                </a:cubicBezTo>
                <a:cubicBezTo>
                  <a:pt x="1195711" y="2712303"/>
                  <a:pt x="1172769" y="3033490"/>
                  <a:pt x="1200627" y="3166225"/>
                </a:cubicBezTo>
                <a:cubicBezTo>
                  <a:pt x="1228485" y="3298961"/>
                  <a:pt x="1287478" y="3449723"/>
                  <a:pt x="1318614" y="3549684"/>
                </a:cubicBezTo>
                <a:cubicBezTo>
                  <a:pt x="1349750" y="3649645"/>
                  <a:pt x="1367776" y="3697167"/>
                  <a:pt x="1387440" y="3765993"/>
                </a:cubicBezTo>
                <a:cubicBezTo>
                  <a:pt x="1407104" y="3834819"/>
                  <a:pt x="1441517" y="3888896"/>
                  <a:pt x="1436601" y="3962638"/>
                </a:cubicBezTo>
                <a:cubicBezTo>
                  <a:pt x="1431685" y="4036380"/>
                  <a:pt x="1362859" y="4123232"/>
                  <a:pt x="1357943" y="4208445"/>
                </a:cubicBezTo>
                <a:cubicBezTo>
                  <a:pt x="1353027" y="4293658"/>
                  <a:pt x="1380886" y="4387065"/>
                  <a:pt x="1407105" y="4473916"/>
                </a:cubicBezTo>
                <a:cubicBezTo>
                  <a:pt x="1433324" y="4560768"/>
                  <a:pt x="1493956" y="4644341"/>
                  <a:pt x="1515259" y="4729554"/>
                </a:cubicBezTo>
                <a:cubicBezTo>
                  <a:pt x="1536562" y="4814767"/>
                  <a:pt x="1521814" y="4913090"/>
                  <a:pt x="1534924" y="4985193"/>
                </a:cubicBezTo>
                <a:cubicBezTo>
                  <a:pt x="1548034" y="5057296"/>
                  <a:pt x="1562783" y="5137593"/>
                  <a:pt x="1593918" y="5162174"/>
                </a:cubicBezTo>
                <a:cubicBezTo>
                  <a:pt x="1625053" y="5186755"/>
                  <a:pt x="1677492" y="5117929"/>
                  <a:pt x="1721737" y="5132677"/>
                </a:cubicBezTo>
                <a:cubicBezTo>
                  <a:pt x="1765982" y="5147425"/>
                  <a:pt x="1806950" y="5226083"/>
                  <a:pt x="1859389" y="5250664"/>
                </a:cubicBezTo>
                <a:cubicBezTo>
                  <a:pt x="1911828" y="5275245"/>
                  <a:pt x="2001956" y="5289993"/>
                  <a:pt x="2036369" y="5280161"/>
                </a:cubicBezTo>
                <a:cubicBezTo>
                  <a:pt x="2070782" y="5270329"/>
                  <a:pt x="2097002" y="5226084"/>
                  <a:pt x="2065866" y="5191671"/>
                </a:cubicBezTo>
                <a:cubicBezTo>
                  <a:pt x="2034731" y="5157258"/>
                  <a:pt x="1920021" y="5122845"/>
                  <a:pt x="1849556" y="5073684"/>
                </a:cubicBezTo>
                <a:cubicBezTo>
                  <a:pt x="1779092" y="5024523"/>
                  <a:pt x="1664382" y="4981916"/>
                  <a:pt x="1643079" y="4896703"/>
                </a:cubicBezTo>
                <a:cubicBezTo>
                  <a:pt x="1621776" y="4811490"/>
                  <a:pt x="1703711" y="4680393"/>
                  <a:pt x="1721737" y="4562406"/>
                </a:cubicBezTo>
                <a:cubicBezTo>
                  <a:pt x="1739763" y="4444419"/>
                  <a:pt x="1754511" y="4300212"/>
                  <a:pt x="1751234" y="4188780"/>
                </a:cubicBezTo>
                <a:cubicBezTo>
                  <a:pt x="1747957" y="4077348"/>
                  <a:pt x="1706988" y="4008523"/>
                  <a:pt x="1702072" y="3893813"/>
                </a:cubicBezTo>
                <a:cubicBezTo>
                  <a:pt x="1697156" y="3779103"/>
                  <a:pt x="1715182" y="3651283"/>
                  <a:pt x="1721737" y="3500522"/>
                </a:cubicBezTo>
                <a:cubicBezTo>
                  <a:pt x="1728292" y="3349761"/>
                  <a:pt x="1759427" y="3143284"/>
                  <a:pt x="1741401" y="2989245"/>
                </a:cubicBezTo>
                <a:cubicBezTo>
                  <a:pt x="1723375" y="2835206"/>
                  <a:pt x="1638162" y="2699193"/>
                  <a:pt x="1613582" y="2576290"/>
                </a:cubicBezTo>
                <a:cubicBezTo>
                  <a:pt x="1589002" y="2453387"/>
                  <a:pt x="1592279" y="2374728"/>
                  <a:pt x="1593918" y="2251825"/>
                </a:cubicBezTo>
                <a:cubicBezTo>
                  <a:pt x="1595557" y="2128922"/>
                  <a:pt x="1620137" y="1953581"/>
                  <a:pt x="1623414" y="1838871"/>
                </a:cubicBezTo>
                <a:cubicBezTo>
                  <a:pt x="1626691" y="1724161"/>
                  <a:pt x="1579169" y="1519322"/>
                  <a:pt x="1613582" y="1563567"/>
                </a:cubicBezTo>
                <a:cubicBezTo>
                  <a:pt x="1647995" y="1607812"/>
                  <a:pt x="1769260" y="2051903"/>
                  <a:pt x="1829892" y="2104342"/>
                </a:cubicBezTo>
                <a:cubicBezTo>
                  <a:pt x="1890524" y="2156781"/>
                  <a:pt x="1969183" y="1948665"/>
                  <a:pt x="1977376" y="1878200"/>
                </a:cubicBezTo>
                <a:cubicBezTo>
                  <a:pt x="1985569" y="1807735"/>
                  <a:pt x="1903634" y="1753657"/>
                  <a:pt x="1879053" y="1681554"/>
                </a:cubicBezTo>
                <a:cubicBezTo>
                  <a:pt x="1854472" y="1609451"/>
                  <a:pt x="1833169" y="1527515"/>
                  <a:pt x="1829892" y="1445580"/>
                </a:cubicBezTo>
                <a:cubicBezTo>
                  <a:pt x="1826615" y="1363645"/>
                  <a:pt x="1895441" y="1273516"/>
                  <a:pt x="1859389" y="1189942"/>
                </a:cubicBezTo>
                <a:cubicBezTo>
                  <a:pt x="1823337" y="1106368"/>
                  <a:pt x="1698795" y="1014600"/>
                  <a:pt x="1613582" y="944135"/>
                </a:cubicBezTo>
                <a:cubicBezTo>
                  <a:pt x="1528369" y="873670"/>
                  <a:pt x="1402188" y="834341"/>
                  <a:pt x="1357943" y="796651"/>
                </a:cubicBezTo>
                <a:close/>
              </a:path>
            </a:pathLst>
          </a:cu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a:ea typeface="+mn-ea"/>
              <a:cs typeface="+mn-cs"/>
            </a:endParaRPr>
          </a:p>
        </p:txBody>
      </p:sp>
      <p:pic>
        <p:nvPicPr>
          <p:cNvPr id="1026" name="Picture 2" descr="Coloriage - Cage thoracique | Coloriages à imprimer gratuits">
            <a:extLst>
              <a:ext uri="{FF2B5EF4-FFF2-40B4-BE49-F238E27FC236}">
                <a16:creationId xmlns:a16="http://schemas.microsoft.com/office/drawing/2014/main" id="{FDF80183-2FD4-3B93-6D4A-15CEF9D4F08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36308" y="1281822"/>
            <a:ext cx="1338249" cy="1390267"/>
          </a:xfrm>
          <a:prstGeom prst="rect">
            <a:avLst/>
          </a:prstGeom>
          <a:noFill/>
          <a:extLst>
            <a:ext uri="{909E8E84-426E-40DD-AFC4-6F175D3DCCD1}">
              <a14:hiddenFill xmlns:a14="http://schemas.microsoft.com/office/drawing/2010/main">
                <a:solidFill>
                  <a:srgbClr val="FFFFFF"/>
                </a:solidFill>
              </a14:hiddenFill>
            </a:ext>
          </a:extLst>
        </p:spPr>
      </p:pic>
      <p:sp>
        <p:nvSpPr>
          <p:cNvPr id="16" name="Arc 15"/>
          <p:cNvSpPr/>
          <p:nvPr/>
        </p:nvSpPr>
        <p:spPr>
          <a:xfrm rot="10800000">
            <a:off x="6544395" y="2123982"/>
            <a:ext cx="1112462" cy="1133284"/>
          </a:xfrm>
          <a:prstGeom prst="arc">
            <a:avLst>
              <a:gd name="adj1" fmla="val 10547696"/>
              <a:gd name="adj2" fmla="val 492808"/>
            </a:avLst>
          </a:prstGeom>
          <a:solidFill>
            <a:schemeClr val="bg1"/>
          </a:solidFill>
          <a:ln w="7620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1" i="0" u="none" strike="noStrike" kern="1200" cap="none" spc="0" normalizeH="0" baseline="0" noProof="0">
              <a:ln>
                <a:noFill/>
              </a:ln>
              <a:solidFill>
                <a:prstClr val="black"/>
              </a:solidFill>
              <a:effectLst/>
              <a:uLnTx/>
              <a:uFillTx/>
              <a:latin typeface="Calibri"/>
              <a:ea typeface="+mn-ea"/>
              <a:cs typeface="+mn-cs"/>
            </a:endParaRPr>
          </a:p>
        </p:txBody>
      </p:sp>
      <p:grpSp>
        <p:nvGrpSpPr>
          <p:cNvPr id="36" name="Groupe 35"/>
          <p:cNvGrpSpPr/>
          <p:nvPr/>
        </p:nvGrpSpPr>
        <p:grpSpPr>
          <a:xfrm>
            <a:off x="5802753" y="5287373"/>
            <a:ext cx="379255" cy="504056"/>
            <a:chOff x="6228184" y="4293096"/>
            <a:chExt cx="1296144" cy="504056"/>
          </a:xfrm>
        </p:grpSpPr>
        <p:grpSp>
          <p:nvGrpSpPr>
            <p:cNvPr id="27" name="Groupe 26"/>
            <p:cNvGrpSpPr/>
            <p:nvPr/>
          </p:nvGrpSpPr>
          <p:grpSpPr>
            <a:xfrm>
              <a:off x="6228184" y="4293096"/>
              <a:ext cx="648072" cy="504056"/>
              <a:chOff x="6228184" y="2420888"/>
              <a:chExt cx="576064" cy="914400"/>
            </a:xfrm>
          </p:grpSpPr>
          <p:cxnSp>
            <p:nvCxnSpPr>
              <p:cNvPr id="20" name="Connecteur droit 19"/>
              <p:cNvCxnSpPr/>
              <p:nvPr/>
            </p:nvCxnSpPr>
            <p:spPr>
              <a:xfrm>
                <a:off x="6228184" y="2420888"/>
                <a:ext cx="576064"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1" name="Connecteur droit 20"/>
              <p:cNvCxnSpPr/>
              <p:nvPr/>
            </p:nvCxnSpPr>
            <p:spPr>
              <a:xfrm>
                <a:off x="6228184" y="2573288"/>
                <a:ext cx="576064"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2" name="Connecteur droit 21"/>
              <p:cNvCxnSpPr/>
              <p:nvPr/>
            </p:nvCxnSpPr>
            <p:spPr>
              <a:xfrm>
                <a:off x="6228184" y="2725688"/>
                <a:ext cx="576064"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p:nvCxnSpPr>
            <p:spPr>
              <a:xfrm>
                <a:off x="6228184" y="2878088"/>
                <a:ext cx="576064"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4" name="Connecteur droit 23"/>
              <p:cNvCxnSpPr/>
              <p:nvPr/>
            </p:nvCxnSpPr>
            <p:spPr>
              <a:xfrm>
                <a:off x="6228184" y="3030488"/>
                <a:ext cx="576064"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5" name="Connecteur droit 24"/>
              <p:cNvCxnSpPr/>
              <p:nvPr/>
            </p:nvCxnSpPr>
            <p:spPr>
              <a:xfrm>
                <a:off x="6228184" y="3182888"/>
                <a:ext cx="576064"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6" name="Connecteur droit 25"/>
              <p:cNvCxnSpPr/>
              <p:nvPr/>
            </p:nvCxnSpPr>
            <p:spPr>
              <a:xfrm>
                <a:off x="6228184" y="3335288"/>
                <a:ext cx="576064"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28" name="Groupe 27"/>
            <p:cNvGrpSpPr/>
            <p:nvPr/>
          </p:nvGrpSpPr>
          <p:grpSpPr>
            <a:xfrm>
              <a:off x="6876256" y="4293096"/>
              <a:ext cx="648072" cy="504056"/>
              <a:chOff x="6228184" y="2420888"/>
              <a:chExt cx="576064" cy="914400"/>
            </a:xfrm>
          </p:grpSpPr>
          <p:cxnSp>
            <p:nvCxnSpPr>
              <p:cNvPr id="29" name="Connecteur droit 28"/>
              <p:cNvCxnSpPr/>
              <p:nvPr/>
            </p:nvCxnSpPr>
            <p:spPr>
              <a:xfrm>
                <a:off x="6228184" y="2420888"/>
                <a:ext cx="57606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0" name="Connecteur droit 29"/>
              <p:cNvCxnSpPr/>
              <p:nvPr/>
            </p:nvCxnSpPr>
            <p:spPr>
              <a:xfrm>
                <a:off x="6228184" y="2573288"/>
                <a:ext cx="57606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1" name="Connecteur droit 30"/>
              <p:cNvCxnSpPr/>
              <p:nvPr/>
            </p:nvCxnSpPr>
            <p:spPr>
              <a:xfrm>
                <a:off x="6228184" y="2725688"/>
                <a:ext cx="57606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2" name="Connecteur droit 31"/>
              <p:cNvCxnSpPr/>
              <p:nvPr/>
            </p:nvCxnSpPr>
            <p:spPr>
              <a:xfrm>
                <a:off x="6228184" y="2878088"/>
                <a:ext cx="57606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 name="Connecteur droit 32"/>
              <p:cNvCxnSpPr/>
              <p:nvPr/>
            </p:nvCxnSpPr>
            <p:spPr>
              <a:xfrm>
                <a:off x="6228184" y="3030488"/>
                <a:ext cx="57606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 name="Connecteur droit 33"/>
              <p:cNvCxnSpPr/>
              <p:nvPr/>
            </p:nvCxnSpPr>
            <p:spPr>
              <a:xfrm>
                <a:off x="6228184" y="3182888"/>
                <a:ext cx="57606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 name="Connecteur droit 34"/>
              <p:cNvCxnSpPr/>
              <p:nvPr/>
            </p:nvCxnSpPr>
            <p:spPr>
              <a:xfrm>
                <a:off x="6228184" y="3335288"/>
                <a:ext cx="57606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8" name="Ellipse 17">
            <a:extLst>
              <a:ext uri="{FF2B5EF4-FFF2-40B4-BE49-F238E27FC236}">
                <a16:creationId xmlns:a16="http://schemas.microsoft.com/office/drawing/2014/main" id="{DDEFCE34-C7F2-D504-7C3A-18006EAFA9AB}"/>
              </a:ext>
            </a:extLst>
          </p:cNvPr>
          <p:cNvSpPr/>
          <p:nvPr/>
        </p:nvSpPr>
        <p:spPr>
          <a:xfrm rot="1030769">
            <a:off x="5860244" y="4260732"/>
            <a:ext cx="576064" cy="1008112"/>
          </a:xfrm>
          <a:prstGeom prst="ellipse">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1" i="0" u="none" strike="noStrike" kern="1200" cap="none" spc="0" normalizeH="0" baseline="0" noProof="0">
              <a:ln>
                <a:noFill/>
              </a:ln>
              <a:solidFill>
                <a:prstClr val="white"/>
              </a:solidFill>
              <a:effectLst/>
              <a:uLnTx/>
              <a:uFillTx/>
              <a:latin typeface="Calibri"/>
              <a:ea typeface="+mn-ea"/>
              <a:cs typeface="+mn-cs"/>
            </a:endParaRPr>
          </a:p>
        </p:txBody>
      </p:sp>
      <p:sp>
        <p:nvSpPr>
          <p:cNvPr id="19" name="Forme libre : forme 18">
            <a:extLst>
              <a:ext uri="{FF2B5EF4-FFF2-40B4-BE49-F238E27FC236}">
                <a16:creationId xmlns:a16="http://schemas.microsoft.com/office/drawing/2014/main" id="{73AF8E76-4DDF-B8DD-64DD-184944AA29F8}"/>
              </a:ext>
            </a:extLst>
          </p:cNvPr>
          <p:cNvSpPr/>
          <p:nvPr/>
        </p:nvSpPr>
        <p:spPr>
          <a:xfrm>
            <a:off x="5803820" y="2081853"/>
            <a:ext cx="1158571" cy="3706761"/>
          </a:xfrm>
          <a:custGeom>
            <a:avLst/>
            <a:gdLst>
              <a:gd name="connsiteX0" fmla="*/ 993289 w 1013519"/>
              <a:gd name="connsiteY0" fmla="*/ 0 h 3362632"/>
              <a:gd name="connsiteX1" fmla="*/ 1003121 w 1013519"/>
              <a:gd name="connsiteY1" fmla="*/ 737419 h 3362632"/>
              <a:gd name="connsiteX2" fmla="*/ 865470 w 1013519"/>
              <a:gd name="connsiteY2" fmla="*/ 993058 h 3362632"/>
              <a:gd name="connsiteX3" fmla="*/ 98553 w 1013519"/>
              <a:gd name="connsiteY3" fmla="*/ 2762865 h 3362632"/>
              <a:gd name="connsiteX4" fmla="*/ 10063 w 1013519"/>
              <a:gd name="connsiteY4" fmla="*/ 3362632 h 3362632"/>
              <a:gd name="connsiteX5" fmla="*/ 10063 w 1013519"/>
              <a:gd name="connsiteY5" fmla="*/ 3362632 h 3362632"/>
              <a:gd name="connsiteX0" fmla="*/ 993289 w 1070311"/>
              <a:gd name="connsiteY0" fmla="*/ 0 h 3362632"/>
              <a:gd name="connsiteX1" fmla="*/ 1003121 w 1070311"/>
              <a:gd name="connsiteY1" fmla="*/ 737419 h 3362632"/>
              <a:gd name="connsiteX2" fmla="*/ 98553 w 1070311"/>
              <a:gd name="connsiteY2" fmla="*/ 2762865 h 3362632"/>
              <a:gd name="connsiteX3" fmla="*/ 10063 w 1070311"/>
              <a:gd name="connsiteY3" fmla="*/ 3362632 h 3362632"/>
              <a:gd name="connsiteX4" fmla="*/ 10063 w 1070311"/>
              <a:gd name="connsiteY4" fmla="*/ 3362632 h 3362632"/>
              <a:gd name="connsiteX0" fmla="*/ 1052052 w 1129074"/>
              <a:gd name="connsiteY0" fmla="*/ 0 h 3706761"/>
              <a:gd name="connsiteX1" fmla="*/ 1061884 w 1129074"/>
              <a:gd name="connsiteY1" fmla="*/ 737419 h 3706761"/>
              <a:gd name="connsiteX2" fmla="*/ 157316 w 1129074"/>
              <a:gd name="connsiteY2" fmla="*/ 2762865 h 3706761"/>
              <a:gd name="connsiteX3" fmla="*/ 68826 w 1129074"/>
              <a:gd name="connsiteY3" fmla="*/ 3362632 h 3706761"/>
              <a:gd name="connsiteX4" fmla="*/ 0 w 1129074"/>
              <a:gd name="connsiteY4" fmla="*/ 3706761 h 3706761"/>
              <a:gd name="connsiteX0" fmla="*/ 1081549 w 1158571"/>
              <a:gd name="connsiteY0" fmla="*/ 0 h 3706761"/>
              <a:gd name="connsiteX1" fmla="*/ 1091381 w 1158571"/>
              <a:gd name="connsiteY1" fmla="*/ 737419 h 3706761"/>
              <a:gd name="connsiteX2" fmla="*/ 186813 w 1158571"/>
              <a:gd name="connsiteY2" fmla="*/ 2762865 h 3706761"/>
              <a:gd name="connsiteX3" fmla="*/ 0 w 1158571"/>
              <a:gd name="connsiteY3" fmla="*/ 3215148 h 3706761"/>
              <a:gd name="connsiteX4" fmla="*/ 29497 w 1158571"/>
              <a:gd name="connsiteY4" fmla="*/ 3706761 h 3706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71" h="3706761">
                <a:moveTo>
                  <a:pt x="1081549" y="0"/>
                </a:moveTo>
                <a:cubicBezTo>
                  <a:pt x="1097116" y="285954"/>
                  <a:pt x="1240504" y="276942"/>
                  <a:pt x="1091381" y="737419"/>
                </a:cubicBezTo>
                <a:cubicBezTo>
                  <a:pt x="942258" y="1197896"/>
                  <a:pt x="368710" y="2349910"/>
                  <a:pt x="186813" y="2762865"/>
                </a:cubicBezTo>
                <a:cubicBezTo>
                  <a:pt x="4916" y="3175820"/>
                  <a:pt x="0" y="3215148"/>
                  <a:pt x="0" y="3215148"/>
                </a:cubicBezTo>
                <a:lnTo>
                  <a:pt x="29497" y="3706761"/>
                </a:lnTo>
              </a:path>
            </a:pathLst>
          </a:custGeom>
          <a:noFill/>
          <a:ln w="762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8" name="Groupe 7">
            <a:extLst>
              <a:ext uri="{FF2B5EF4-FFF2-40B4-BE49-F238E27FC236}">
                <a16:creationId xmlns:a16="http://schemas.microsoft.com/office/drawing/2014/main" id="{BB280858-9D77-0735-ACB0-05F45196E077}"/>
              </a:ext>
            </a:extLst>
          </p:cNvPr>
          <p:cNvGrpSpPr/>
          <p:nvPr/>
        </p:nvGrpSpPr>
        <p:grpSpPr>
          <a:xfrm>
            <a:off x="6741801" y="1683301"/>
            <a:ext cx="920581" cy="625476"/>
            <a:chOff x="1763688" y="415864"/>
            <a:chExt cx="5300258" cy="5525677"/>
          </a:xfrm>
        </p:grpSpPr>
        <p:sp>
          <p:nvSpPr>
            <p:cNvPr id="14" name="Cœur 13">
              <a:extLst>
                <a:ext uri="{FF2B5EF4-FFF2-40B4-BE49-F238E27FC236}">
                  <a16:creationId xmlns:a16="http://schemas.microsoft.com/office/drawing/2014/main" id="{1401B02E-DF69-E8F3-838A-5C27F619E7FE}"/>
                </a:ext>
              </a:extLst>
            </p:cNvPr>
            <p:cNvSpPr/>
            <p:nvPr/>
          </p:nvSpPr>
          <p:spPr>
            <a:xfrm>
              <a:off x="1763688" y="415864"/>
              <a:ext cx="5256584" cy="5461408"/>
            </a:xfrm>
            <a:prstGeom prst="hear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1"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Forme libre 8">
              <a:extLst>
                <a:ext uri="{FF2B5EF4-FFF2-40B4-BE49-F238E27FC236}">
                  <a16:creationId xmlns:a16="http://schemas.microsoft.com/office/drawing/2014/main" id="{371C19A4-F50C-F7E1-7F66-9A720D429E53}"/>
                </a:ext>
              </a:extLst>
            </p:cNvPr>
            <p:cNvSpPr/>
            <p:nvPr/>
          </p:nvSpPr>
          <p:spPr>
            <a:xfrm>
              <a:off x="4314567" y="476673"/>
              <a:ext cx="2749379" cy="5464868"/>
            </a:xfrm>
            <a:custGeom>
              <a:avLst/>
              <a:gdLst>
                <a:gd name="connsiteX0" fmla="*/ 72082 w 2749379"/>
                <a:gd name="connsiteY0" fmla="*/ 1229497 h 5404021"/>
                <a:gd name="connsiteX1" fmla="*/ 368644 w 2749379"/>
                <a:gd name="connsiteY1" fmla="*/ 648730 h 5404021"/>
                <a:gd name="connsiteX2" fmla="*/ 714633 w 2749379"/>
                <a:gd name="connsiteY2" fmla="*/ 327454 h 5404021"/>
                <a:gd name="connsiteX3" fmla="*/ 998838 w 2749379"/>
                <a:gd name="connsiteY3" fmla="*/ 142103 h 5404021"/>
                <a:gd name="connsiteX4" fmla="*/ 1381898 w 2749379"/>
                <a:gd name="connsiteY4" fmla="*/ 6178 h 5404021"/>
                <a:gd name="connsiteX5" fmla="*/ 1950309 w 2749379"/>
                <a:gd name="connsiteY5" fmla="*/ 105032 h 5404021"/>
                <a:gd name="connsiteX6" fmla="*/ 2271584 w 2749379"/>
                <a:gd name="connsiteY6" fmla="*/ 352167 h 5404021"/>
                <a:gd name="connsiteX7" fmla="*/ 2432222 w 2749379"/>
                <a:gd name="connsiteY7" fmla="*/ 475735 h 5404021"/>
                <a:gd name="connsiteX8" fmla="*/ 2691714 w 2749379"/>
                <a:gd name="connsiteY8" fmla="*/ 1118286 h 5404021"/>
                <a:gd name="connsiteX9" fmla="*/ 2704071 w 2749379"/>
                <a:gd name="connsiteY9" fmla="*/ 1773195 h 5404021"/>
                <a:gd name="connsiteX10" fmla="*/ 2419865 w 2749379"/>
                <a:gd name="connsiteY10" fmla="*/ 2675238 h 5404021"/>
                <a:gd name="connsiteX11" fmla="*/ 1937952 w 2749379"/>
                <a:gd name="connsiteY11" fmla="*/ 3490784 h 5404021"/>
                <a:gd name="connsiteX12" fmla="*/ 1270687 w 2749379"/>
                <a:gd name="connsiteY12" fmla="*/ 4281616 h 5404021"/>
                <a:gd name="connsiteX13" fmla="*/ 195649 w 2749379"/>
                <a:gd name="connsiteY13" fmla="*/ 5233086 h 5404021"/>
                <a:gd name="connsiteX14" fmla="*/ 96795 w 2749379"/>
                <a:gd name="connsiteY14" fmla="*/ 5307227 h 5404021"/>
                <a:gd name="connsiteX15" fmla="*/ 96795 w 2749379"/>
                <a:gd name="connsiteY15" fmla="*/ 5307227 h 5404021"/>
                <a:gd name="connsiteX16" fmla="*/ 84438 w 2749379"/>
                <a:gd name="connsiteY16" fmla="*/ 5307227 h 5404021"/>
                <a:gd name="connsiteX17" fmla="*/ 84438 w 2749379"/>
                <a:gd name="connsiteY17" fmla="*/ 5307227 h 540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49379" h="5404021">
                  <a:moveTo>
                    <a:pt x="72082" y="1229497"/>
                  </a:moveTo>
                  <a:cubicBezTo>
                    <a:pt x="166817" y="1014284"/>
                    <a:pt x="261552" y="799071"/>
                    <a:pt x="368644" y="648730"/>
                  </a:cubicBezTo>
                  <a:cubicBezTo>
                    <a:pt x="475736" y="498390"/>
                    <a:pt x="609601" y="411892"/>
                    <a:pt x="714633" y="327454"/>
                  </a:cubicBezTo>
                  <a:cubicBezTo>
                    <a:pt x="819665" y="243016"/>
                    <a:pt x="887627" y="195649"/>
                    <a:pt x="998838" y="142103"/>
                  </a:cubicBezTo>
                  <a:cubicBezTo>
                    <a:pt x="1110049" y="88557"/>
                    <a:pt x="1223320" y="12356"/>
                    <a:pt x="1381898" y="6178"/>
                  </a:cubicBezTo>
                  <a:cubicBezTo>
                    <a:pt x="1540476" y="0"/>
                    <a:pt x="1802028" y="47367"/>
                    <a:pt x="1950309" y="105032"/>
                  </a:cubicBezTo>
                  <a:cubicBezTo>
                    <a:pt x="2098590" y="162697"/>
                    <a:pt x="2271584" y="352167"/>
                    <a:pt x="2271584" y="352167"/>
                  </a:cubicBezTo>
                  <a:cubicBezTo>
                    <a:pt x="2351903" y="413951"/>
                    <a:pt x="2362200" y="348049"/>
                    <a:pt x="2432222" y="475735"/>
                  </a:cubicBezTo>
                  <a:cubicBezTo>
                    <a:pt x="2502244" y="603421"/>
                    <a:pt x="2646406" y="902043"/>
                    <a:pt x="2691714" y="1118286"/>
                  </a:cubicBezTo>
                  <a:cubicBezTo>
                    <a:pt x="2737022" y="1334529"/>
                    <a:pt x="2749379" y="1513703"/>
                    <a:pt x="2704071" y="1773195"/>
                  </a:cubicBezTo>
                  <a:cubicBezTo>
                    <a:pt x="2658763" y="2032687"/>
                    <a:pt x="2547551" y="2388973"/>
                    <a:pt x="2419865" y="2675238"/>
                  </a:cubicBezTo>
                  <a:cubicBezTo>
                    <a:pt x="2292179" y="2961503"/>
                    <a:pt x="2129482" y="3223054"/>
                    <a:pt x="1937952" y="3490784"/>
                  </a:cubicBezTo>
                  <a:cubicBezTo>
                    <a:pt x="1746422" y="3758514"/>
                    <a:pt x="1561071" y="3991232"/>
                    <a:pt x="1270687" y="4281616"/>
                  </a:cubicBezTo>
                  <a:cubicBezTo>
                    <a:pt x="980303" y="4572000"/>
                    <a:pt x="391298" y="5062151"/>
                    <a:pt x="195649" y="5233086"/>
                  </a:cubicBezTo>
                  <a:cubicBezTo>
                    <a:pt x="0" y="5404021"/>
                    <a:pt x="96795" y="5307227"/>
                    <a:pt x="96795" y="5307227"/>
                  </a:cubicBezTo>
                  <a:lnTo>
                    <a:pt x="96795" y="5307227"/>
                  </a:lnTo>
                  <a:lnTo>
                    <a:pt x="84438" y="5307227"/>
                  </a:lnTo>
                  <a:lnTo>
                    <a:pt x="84438" y="5307227"/>
                  </a:lnTo>
                </a:path>
              </a:pathLst>
            </a:custGeom>
            <a:solidFill>
              <a:srgbClr val="FF0000"/>
            </a:solidFill>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1" i="0" u="none" strike="noStrike" kern="1200" cap="none" spc="0" normalizeH="0" baseline="0" noProof="0">
                <a:ln>
                  <a:noFill/>
                </a:ln>
                <a:solidFill>
                  <a:prstClr val="black"/>
                </a:solidFill>
                <a:effectLst/>
                <a:uLnTx/>
                <a:uFillTx/>
                <a:latin typeface="Calibri"/>
                <a:ea typeface="+mn-ea"/>
                <a:cs typeface="+mn-cs"/>
              </a:endParaRPr>
            </a:p>
          </p:txBody>
        </p:sp>
      </p:grpSp>
      <p:sp>
        <p:nvSpPr>
          <p:cNvPr id="43" name="Forme libre : forme 42">
            <a:extLst>
              <a:ext uri="{FF2B5EF4-FFF2-40B4-BE49-F238E27FC236}">
                <a16:creationId xmlns:a16="http://schemas.microsoft.com/office/drawing/2014/main" id="{5279F9C8-2D77-AC3E-9A1F-ABD27A992DD5}"/>
              </a:ext>
            </a:extLst>
          </p:cNvPr>
          <p:cNvSpPr/>
          <p:nvPr/>
        </p:nvSpPr>
        <p:spPr>
          <a:xfrm>
            <a:off x="6151674" y="1978220"/>
            <a:ext cx="1253532" cy="3795251"/>
          </a:xfrm>
          <a:custGeom>
            <a:avLst/>
            <a:gdLst>
              <a:gd name="connsiteX0" fmla="*/ 993289 w 1013519"/>
              <a:gd name="connsiteY0" fmla="*/ 0 h 3362632"/>
              <a:gd name="connsiteX1" fmla="*/ 1003121 w 1013519"/>
              <a:gd name="connsiteY1" fmla="*/ 737419 h 3362632"/>
              <a:gd name="connsiteX2" fmla="*/ 865470 w 1013519"/>
              <a:gd name="connsiteY2" fmla="*/ 993058 h 3362632"/>
              <a:gd name="connsiteX3" fmla="*/ 98553 w 1013519"/>
              <a:gd name="connsiteY3" fmla="*/ 2762865 h 3362632"/>
              <a:gd name="connsiteX4" fmla="*/ 10063 w 1013519"/>
              <a:gd name="connsiteY4" fmla="*/ 3362632 h 3362632"/>
              <a:gd name="connsiteX5" fmla="*/ 10063 w 1013519"/>
              <a:gd name="connsiteY5" fmla="*/ 3362632 h 3362632"/>
              <a:gd name="connsiteX0" fmla="*/ 993289 w 1070311"/>
              <a:gd name="connsiteY0" fmla="*/ 0 h 3362632"/>
              <a:gd name="connsiteX1" fmla="*/ 1003121 w 1070311"/>
              <a:gd name="connsiteY1" fmla="*/ 737419 h 3362632"/>
              <a:gd name="connsiteX2" fmla="*/ 98553 w 1070311"/>
              <a:gd name="connsiteY2" fmla="*/ 2762865 h 3362632"/>
              <a:gd name="connsiteX3" fmla="*/ 10063 w 1070311"/>
              <a:gd name="connsiteY3" fmla="*/ 3362632 h 3362632"/>
              <a:gd name="connsiteX4" fmla="*/ 10063 w 1070311"/>
              <a:gd name="connsiteY4" fmla="*/ 3362632 h 3362632"/>
              <a:gd name="connsiteX0" fmla="*/ 1278193 w 1355215"/>
              <a:gd name="connsiteY0" fmla="*/ 0 h 3392129"/>
              <a:gd name="connsiteX1" fmla="*/ 1288025 w 1355215"/>
              <a:gd name="connsiteY1" fmla="*/ 737419 h 3392129"/>
              <a:gd name="connsiteX2" fmla="*/ 383457 w 1355215"/>
              <a:gd name="connsiteY2" fmla="*/ 2762865 h 3392129"/>
              <a:gd name="connsiteX3" fmla="*/ 294967 w 1355215"/>
              <a:gd name="connsiteY3" fmla="*/ 3362632 h 3392129"/>
              <a:gd name="connsiteX4" fmla="*/ 0 w 1355215"/>
              <a:gd name="connsiteY4" fmla="*/ 3392129 h 3392129"/>
              <a:gd name="connsiteX0" fmla="*/ 1278193 w 1355215"/>
              <a:gd name="connsiteY0" fmla="*/ 0 h 3392129"/>
              <a:gd name="connsiteX1" fmla="*/ 1288025 w 1355215"/>
              <a:gd name="connsiteY1" fmla="*/ 737419 h 3392129"/>
              <a:gd name="connsiteX2" fmla="*/ 383457 w 1355215"/>
              <a:gd name="connsiteY2" fmla="*/ 2762865 h 3392129"/>
              <a:gd name="connsiteX3" fmla="*/ 0 w 1355215"/>
              <a:gd name="connsiteY3" fmla="*/ 3392129 h 3392129"/>
              <a:gd name="connsiteX0" fmla="*/ 1278193 w 1365411"/>
              <a:gd name="connsiteY0" fmla="*/ 0 h 3392129"/>
              <a:gd name="connsiteX1" fmla="*/ 1288025 w 1365411"/>
              <a:gd name="connsiteY1" fmla="*/ 737419 h 3392129"/>
              <a:gd name="connsiteX2" fmla="*/ 245806 w 1365411"/>
              <a:gd name="connsiteY2" fmla="*/ 2684207 h 3392129"/>
              <a:gd name="connsiteX3" fmla="*/ 0 w 1365411"/>
              <a:gd name="connsiteY3" fmla="*/ 3392129 h 3392129"/>
              <a:gd name="connsiteX0" fmla="*/ 1278193 w 1312526"/>
              <a:gd name="connsiteY0" fmla="*/ 0 h 3392129"/>
              <a:gd name="connsiteX1" fmla="*/ 1288025 w 1312526"/>
              <a:gd name="connsiteY1" fmla="*/ 737419 h 3392129"/>
              <a:gd name="connsiteX2" fmla="*/ 959838 w 1312526"/>
              <a:gd name="connsiteY2" fmla="*/ 1116356 h 3392129"/>
              <a:gd name="connsiteX3" fmla="*/ 245806 w 1312526"/>
              <a:gd name="connsiteY3" fmla="*/ 2684207 h 3392129"/>
              <a:gd name="connsiteX4" fmla="*/ 0 w 1312526"/>
              <a:gd name="connsiteY4" fmla="*/ 3392129 h 3392129"/>
              <a:gd name="connsiteX0" fmla="*/ 1219199 w 1253532"/>
              <a:gd name="connsiteY0" fmla="*/ 0 h 3923071"/>
              <a:gd name="connsiteX1" fmla="*/ 1229031 w 1253532"/>
              <a:gd name="connsiteY1" fmla="*/ 737419 h 3923071"/>
              <a:gd name="connsiteX2" fmla="*/ 900844 w 1253532"/>
              <a:gd name="connsiteY2" fmla="*/ 1116356 h 3923071"/>
              <a:gd name="connsiteX3" fmla="*/ 186812 w 1253532"/>
              <a:gd name="connsiteY3" fmla="*/ 2684207 h 3923071"/>
              <a:gd name="connsiteX4" fmla="*/ 0 w 1253532"/>
              <a:gd name="connsiteY4" fmla="*/ 3923071 h 3923071"/>
              <a:gd name="connsiteX0" fmla="*/ 1219199 w 1253532"/>
              <a:gd name="connsiteY0" fmla="*/ 0 h 3795251"/>
              <a:gd name="connsiteX1" fmla="*/ 1229031 w 1253532"/>
              <a:gd name="connsiteY1" fmla="*/ 737419 h 3795251"/>
              <a:gd name="connsiteX2" fmla="*/ 900844 w 1253532"/>
              <a:gd name="connsiteY2" fmla="*/ 1116356 h 3795251"/>
              <a:gd name="connsiteX3" fmla="*/ 186812 w 1253532"/>
              <a:gd name="connsiteY3" fmla="*/ 2684207 h 3795251"/>
              <a:gd name="connsiteX4" fmla="*/ 0 w 1253532"/>
              <a:gd name="connsiteY4" fmla="*/ 3795251 h 37952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32" h="3795251">
                <a:moveTo>
                  <a:pt x="1219199" y="0"/>
                </a:moveTo>
                <a:cubicBezTo>
                  <a:pt x="1234766" y="285954"/>
                  <a:pt x="1282090" y="551360"/>
                  <a:pt x="1229031" y="737419"/>
                </a:cubicBezTo>
                <a:cubicBezTo>
                  <a:pt x="1175972" y="923478"/>
                  <a:pt x="1074547" y="791891"/>
                  <a:pt x="900844" y="1116356"/>
                </a:cubicBezTo>
                <a:cubicBezTo>
                  <a:pt x="727141" y="1440821"/>
                  <a:pt x="336953" y="2237725"/>
                  <a:pt x="186812" y="2684207"/>
                </a:cubicBezTo>
                <a:cubicBezTo>
                  <a:pt x="36671" y="3130690"/>
                  <a:pt x="79887" y="3664154"/>
                  <a:pt x="0" y="3795251"/>
                </a:cubicBezTo>
              </a:path>
            </a:pathLst>
          </a:custGeom>
          <a:noFill/>
          <a:ln w="762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a:ea typeface="+mn-ea"/>
              <a:cs typeface="+mn-cs"/>
            </a:endParaRPr>
          </a:p>
        </p:txBody>
      </p:sp>
      <p:sp>
        <p:nvSpPr>
          <p:cNvPr id="6" name="ZoneTexte 5">
            <a:extLst>
              <a:ext uri="{FF2B5EF4-FFF2-40B4-BE49-F238E27FC236}">
                <a16:creationId xmlns:a16="http://schemas.microsoft.com/office/drawing/2014/main" id="{99E37933-2585-4973-70D7-4250A9084D75}"/>
              </a:ext>
            </a:extLst>
          </p:cNvPr>
          <p:cNvSpPr txBox="1"/>
          <p:nvPr/>
        </p:nvSpPr>
        <p:spPr>
          <a:xfrm>
            <a:off x="298283" y="419918"/>
            <a:ext cx="6085178"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4F81BD">
                    <a:lumMod val="75000"/>
                  </a:srgbClr>
                </a:solidFill>
                <a:effectLst/>
                <a:uLnTx/>
                <a:uFillTx/>
                <a:latin typeface="Calibri"/>
                <a:ea typeface="+mn-ea"/>
                <a:cs typeface="+mn-cs"/>
              </a:rPr>
              <a:t>PRESSION INTRA VEINEUSE PIV</a:t>
            </a:r>
          </a:p>
        </p:txBody>
      </p:sp>
      <p:sp>
        <p:nvSpPr>
          <p:cNvPr id="44" name="Flèche : haut 43">
            <a:extLst>
              <a:ext uri="{FF2B5EF4-FFF2-40B4-BE49-F238E27FC236}">
                <a16:creationId xmlns:a16="http://schemas.microsoft.com/office/drawing/2014/main" id="{4B9ED0BE-098D-FC46-38FE-E1C28DDD5630}"/>
              </a:ext>
            </a:extLst>
          </p:cNvPr>
          <p:cNvSpPr/>
          <p:nvPr/>
        </p:nvSpPr>
        <p:spPr>
          <a:xfrm>
            <a:off x="5551102" y="5216235"/>
            <a:ext cx="175592" cy="646331"/>
          </a:xfrm>
          <a:prstGeom prst="upArrow">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a:ea typeface="+mn-ea"/>
              <a:cs typeface="+mn-cs"/>
            </a:endParaRPr>
          </a:p>
        </p:txBody>
      </p:sp>
      <p:sp>
        <p:nvSpPr>
          <p:cNvPr id="45" name="ZoneTexte 44">
            <a:extLst>
              <a:ext uri="{FF2B5EF4-FFF2-40B4-BE49-F238E27FC236}">
                <a16:creationId xmlns:a16="http://schemas.microsoft.com/office/drawing/2014/main" id="{B218C96D-B9AD-3A81-C9DD-34F8AEA1F50D}"/>
              </a:ext>
            </a:extLst>
          </p:cNvPr>
          <p:cNvSpPr txBox="1"/>
          <p:nvPr/>
        </p:nvSpPr>
        <p:spPr>
          <a:xfrm>
            <a:off x="1619672" y="2308777"/>
            <a:ext cx="385441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0070C0"/>
                </a:solidFill>
                <a:effectLst/>
                <a:uLnTx/>
                <a:uFillTx/>
                <a:latin typeface="Calibri"/>
                <a:ea typeface="+mn-ea"/>
                <a:cs typeface="+mn-cs"/>
              </a:rPr>
              <a:t>1-Pression Hydrostatique Gravitationnelle PHSG </a:t>
            </a:r>
          </a:p>
        </p:txBody>
      </p:sp>
      <p:sp>
        <p:nvSpPr>
          <p:cNvPr id="46" name="ZoneTexte 45">
            <a:extLst>
              <a:ext uri="{FF2B5EF4-FFF2-40B4-BE49-F238E27FC236}">
                <a16:creationId xmlns:a16="http://schemas.microsoft.com/office/drawing/2014/main" id="{E0100CC1-3A72-3C86-0255-8E1246E941A7}"/>
              </a:ext>
            </a:extLst>
          </p:cNvPr>
          <p:cNvSpPr txBox="1"/>
          <p:nvPr/>
        </p:nvSpPr>
        <p:spPr>
          <a:xfrm>
            <a:off x="1601011" y="3795333"/>
            <a:ext cx="332696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FF0000"/>
                </a:solidFill>
                <a:effectLst/>
                <a:uLnTx/>
                <a:uFillTx/>
                <a:latin typeface="Calibri"/>
                <a:ea typeface="+mn-ea"/>
                <a:cs typeface="+mn-cs"/>
              </a:rPr>
              <a:t>2-Pression </a:t>
            </a:r>
            <a:r>
              <a:rPr kumimoji="0" lang="fr-FR" sz="2400" b="1" i="0" u="none" strike="noStrike" kern="1200" cap="none" spc="0" normalizeH="0" baseline="0" noProof="0" dirty="0" err="1">
                <a:ln>
                  <a:noFill/>
                </a:ln>
                <a:solidFill>
                  <a:srgbClr val="FF0000"/>
                </a:solidFill>
                <a:effectLst/>
                <a:uLnTx/>
                <a:uFillTx/>
                <a:latin typeface="Calibri"/>
                <a:ea typeface="+mn-ea"/>
                <a:cs typeface="+mn-cs"/>
              </a:rPr>
              <a:t>Residuelle</a:t>
            </a:r>
            <a:r>
              <a:rPr kumimoji="0" lang="fr-FR" sz="2400" b="1" i="0" u="none" strike="noStrike" kern="1200" cap="none" spc="0" normalizeH="0" baseline="0" noProof="0" dirty="0">
                <a:ln>
                  <a:noFill/>
                </a:ln>
                <a:solidFill>
                  <a:srgbClr val="FF0000"/>
                </a:solidFill>
                <a:effectLst/>
                <a:uLnTx/>
                <a:uFillTx/>
                <a:latin typeface="Calibri"/>
                <a:ea typeface="+mn-ea"/>
                <a:cs typeface="+mn-cs"/>
              </a:rPr>
              <a:t> PR</a:t>
            </a:r>
          </a:p>
        </p:txBody>
      </p:sp>
      <p:sp>
        <p:nvSpPr>
          <p:cNvPr id="47" name="ZoneTexte 46">
            <a:extLst>
              <a:ext uri="{FF2B5EF4-FFF2-40B4-BE49-F238E27FC236}">
                <a16:creationId xmlns:a16="http://schemas.microsoft.com/office/drawing/2014/main" id="{CA202ECF-E686-2B40-2499-846101F85A4B}"/>
              </a:ext>
            </a:extLst>
          </p:cNvPr>
          <p:cNvSpPr txBox="1"/>
          <p:nvPr/>
        </p:nvSpPr>
        <p:spPr>
          <a:xfrm>
            <a:off x="1573787" y="4819448"/>
            <a:ext cx="3446707"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chemeClr val="accent2"/>
                </a:solidFill>
                <a:effectLst/>
                <a:uLnTx/>
                <a:uFillTx/>
                <a:latin typeface="Calibri"/>
                <a:ea typeface="+mn-ea"/>
                <a:cs typeface="+mn-cs"/>
              </a:rPr>
              <a:t>3-Pression de pompe </a:t>
            </a:r>
            <a:r>
              <a:rPr kumimoji="0" lang="fr-FR" sz="2400" b="1" i="0" u="none" strike="noStrike" kern="1200" cap="none" spc="0" normalizeH="0" baseline="0" noProof="0" dirty="0" err="1">
                <a:ln>
                  <a:noFill/>
                </a:ln>
                <a:solidFill>
                  <a:schemeClr val="accent2"/>
                </a:solidFill>
                <a:effectLst/>
                <a:uLnTx/>
                <a:uFillTx/>
                <a:latin typeface="Calibri"/>
                <a:ea typeface="+mn-ea"/>
                <a:cs typeface="+mn-cs"/>
              </a:rPr>
              <a:t>Valvulo</a:t>
            </a:r>
            <a:r>
              <a:rPr kumimoji="0" lang="fr-FR" sz="2400" b="1" i="0" u="none" strike="noStrike" kern="1200" cap="none" spc="0" normalizeH="0" baseline="0" noProof="0" dirty="0">
                <a:ln>
                  <a:noFill/>
                </a:ln>
                <a:solidFill>
                  <a:schemeClr val="accent2"/>
                </a:solidFill>
                <a:effectLst/>
                <a:uLnTx/>
                <a:uFillTx/>
                <a:latin typeface="Calibri"/>
                <a:ea typeface="+mn-ea"/>
                <a:cs typeface="+mn-cs"/>
              </a:rPr>
              <a:t>-Musculaire PVM</a:t>
            </a:r>
          </a:p>
        </p:txBody>
      </p:sp>
      <p:sp>
        <p:nvSpPr>
          <p:cNvPr id="49" name="Flèche : haut 48">
            <a:extLst>
              <a:ext uri="{FF2B5EF4-FFF2-40B4-BE49-F238E27FC236}">
                <a16:creationId xmlns:a16="http://schemas.microsoft.com/office/drawing/2014/main" id="{636834BE-B2F9-310F-9369-1AED5A004F11}"/>
              </a:ext>
            </a:extLst>
          </p:cNvPr>
          <p:cNvSpPr/>
          <p:nvPr/>
        </p:nvSpPr>
        <p:spPr>
          <a:xfrm rot="1549767">
            <a:off x="6280306" y="3765551"/>
            <a:ext cx="175592" cy="646331"/>
          </a:xfrm>
          <a:prstGeom prst="upArrow">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a:ea typeface="+mn-ea"/>
              <a:cs typeface="+mn-cs"/>
            </a:endParaRPr>
          </a:p>
        </p:txBody>
      </p:sp>
      <p:sp>
        <p:nvSpPr>
          <p:cNvPr id="51" name="Flèche : haut 50">
            <a:extLst>
              <a:ext uri="{FF2B5EF4-FFF2-40B4-BE49-F238E27FC236}">
                <a16:creationId xmlns:a16="http://schemas.microsoft.com/office/drawing/2014/main" id="{4F64340F-8E2A-1A75-623B-AC4D01BF41C7}"/>
              </a:ext>
            </a:extLst>
          </p:cNvPr>
          <p:cNvSpPr/>
          <p:nvPr/>
        </p:nvSpPr>
        <p:spPr>
          <a:xfrm rot="10800000">
            <a:off x="5683945" y="2056187"/>
            <a:ext cx="185788" cy="3564407"/>
          </a:xfrm>
          <a:prstGeom prst="up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Signe Plus 1">
            <a:extLst>
              <a:ext uri="{FF2B5EF4-FFF2-40B4-BE49-F238E27FC236}">
                <a16:creationId xmlns:a16="http://schemas.microsoft.com/office/drawing/2014/main" id="{1C667F60-2C85-AB89-E55B-ABE539A59BCE}"/>
              </a:ext>
            </a:extLst>
          </p:cNvPr>
          <p:cNvSpPr/>
          <p:nvPr/>
        </p:nvSpPr>
        <p:spPr>
          <a:xfrm>
            <a:off x="2771800" y="3257266"/>
            <a:ext cx="720080" cy="675790"/>
          </a:xfrm>
          <a:prstGeom prst="mathPlu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4" name="Signe Plus 3">
            <a:extLst>
              <a:ext uri="{FF2B5EF4-FFF2-40B4-BE49-F238E27FC236}">
                <a16:creationId xmlns:a16="http://schemas.microsoft.com/office/drawing/2014/main" id="{34B6FCFD-B76C-D752-26B6-FA57966E8AF4}"/>
              </a:ext>
            </a:extLst>
          </p:cNvPr>
          <p:cNvSpPr/>
          <p:nvPr/>
        </p:nvSpPr>
        <p:spPr>
          <a:xfrm>
            <a:off x="2740974" y="4221249"/>
            <a:ext cx="720080" cy="675790"/>
          </a:xfrm>
          <a:prstGeom prst="mathPlu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Tree>
    <p:extLst>
      <p:ext uri="{BB962C8B-B14F-4D97-AF65-F5344CB8AC3E}">
        <p14:creationId xmlns:p14="http://schemas.microsoft.com/office/powerpoint/2010/main" val="24352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1" fill="hold" grpId="0" nodeType="click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additive="base">
                                        <p:cTn id="11" dur="500" fill="hold"/>
                                        <p:tgtEl>
                                          <p:spTgt spid="51"/>
                                        </p:tgtEl>
                                        <p:attrNameLst>
                                          <p:attrName>ppt_x</p:attrName>
                                        </p:attrNameLst>
                                      </p:cBhvr>
                                      <p:tavLst>
                                        <p:tav tm="0">
                                          <p:val>
                                            <p:strVal val="#ppt_x"/>
                                          </p:val>
                                        </p:tav>
                                        <p:tav tm="100000">
                                          <p:val>
                                            <p:strVal val="#ppt_x"/>
                                          </p:val>
                                        </p:tav>
                                      </p:tavLst>
                                    </p:anim>
                                    <p:anim calcmode="lin" valueType="num">
                                      <p:cBhvr additive="base">
                                        <p:cTn id="12" dur="500" fill="hold"/>
                                        <p:tgtEl>
                                          <p:spTgt spid="51"/>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4"/>
                                        </p:tgtEl>
                                        <p:attrNameLst>
                                          <p:attrName>style.visibility</p:attrName>
                                        </p:attrNameLst>
                                      </p:cBhvr>
                                      <p:to>
                                        <p:strVal val="visible"/>
                                      </p:to>
                                    </p:set>
                                    <p:anim calcmode="lin" valueType="num">
                                      <p:cBhvr additive="base">
                                        <p:cTn id="25" dur="500" fill="hold"/>
                                        <p:tgtEl>
                                          <p:spTgt spid="44"/>
                                        </p:tgtEl>
                                        <p:attrNameLst>
                                          <p:attrName>ppt_x</p:attrName>
                                        </p:attrNameLst>
                                      </p:cBhvr>
                                      <p:tavLst>
                                        <p:tav tm="0">
                                          <p:val>
                                            <p:strVal val="#ppt_x"/>
                                          </p:val>
                                        </p:tav>
                                        <p:tav tm="100000">
                                          <p:val>
                                            <p:strVal val="#ppt_x"/>
                                          </p:val>
                                        </p:tav>
                                      </p:tavLst>
                                    </p:anim>
                                    <p:anim calcmode="lin" valueType="num">
                                      <p:cBhvr additive="base">
                                        <p:cTn id="26"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7"/>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 presetClass="entr" presetSubtype="12" fill="hold" grpId="0" nodeType="clickEffect">
                                  <p:stCondLst>
                                    <p:cond delay="0"/>
                                  </p:stCondLst>
                                  <p:childTnLst>
                                    <p:set>
                                      <p:cBhvr>
                                        <p:cTn id="38" dur="1" fill="hold">
                                          <p:stCondLst>
                                            <p:cond delay="0"/>
                                          </p:stCondLst>
                                        </p:cTn>
                                        <p:tgtEl>
                                          <p:spTgt spid="49"/>
                                        </p:tgtEl>
                                        <p:attrNameLst>
                                          <p:attrName>style.visibility</p:attrName>
                                        </p:attrNameLst>
                                      </p:cBhvr>
                                      <p:to>
                                        <p:strVal val="visible"/>
                                      </p:to>
                                    </p:set>
                                    <p:anim calcmode="lin" valueType="num">
                                      <p:cBhvr additive="base">
                                        <p:cTn id="39" dur="500" fill="hold"/>
                                        <p:tgtEl>
                                          <p:spTgt spid="49"/>
                                        </p:tgtEl>
                                        <p:attrNameLst>
                                          <p:attrName>ppt_x</p:attrName>
                                        </p:attrNameLst>
                                      </p:cBhvr>
                                      <p:tavLst>
                                        <p:tav tm="0">
                                          <p:val>
                                            <p:strVal val="0-#ppt_w/2"/>
                                          </p:val>
                                        </p:tav>
                                        <p:tav tm="100000">
                                          <p:val>
                                            <p:strVal val="#ppt_x"/>
                                          </p:val>
                                        </p:tav>
                                      </p:tavLst>
                                    </p:anim>
                                    <p:anim calcmode="lin" valueType="num">
                                      <p:cBhvr additive="base">
                                        <p:cTn id="40"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p:bldP spid="46" grpId="0"/>
      <p:bldP spid="47" grpId="0"/>
      <p:bldP spid="49" grpId="0" animBg="1"/>
      <p:bldP spid="51" grpId="0" animBg="1"/>
      <p:bldP spid="2" grpId="0" animBg="1"/>
      <p:bldP spid="4"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2">
            <a:extLst>
              <a:ext uri="{FF2B5EF4-FFF2-40B4-BE49-F238E27FC236}">
                <a16:creationId xmlns:a16="http://schemas.microsoft.com/office/drawing/2014/main" id="{0B87F1D2-6AFA-E8E1-7AAF-B6ACB6BABC7B}"/>
              </a:ext>
            </a:extLst>
          </p:cNvPr>
          <p:cNvSpPr txBox="1">
            <a:spLocks noChangeArrowheads="1"/>
          </p:cNvSpPr>
          <p:nvPr/>
        </p:nvSpPr>
        <p:spPr bwMode="auto">
          <a:xfrm>
            <a:off x="76200" y="0"/>
            <a:ext cx="9176320" cy="7017306"/>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50000"/>
              </a:spcBef>
              <a:buFontTx/>
              <a:buNone/>
            </a:pPr>
            <a:r>
              <a:rPr lang="en-US" altLang="fr-FR" sz="3600" b="1" dirty="0">
                <a:solidFill>
                  <a:srgbClr val="FF0000"/>
                </a:solidFill>
              </a:rPr>
              <a:t>CHIVA</a:t>
            </a:r>
            <a:r>
              <a:rPr lang="en-US" altLang="fr-FR" sz="3600" b="1" dirty="0">
                <a:solidFill>
                  <a:schemeClr val="accent2"/>
                </a:solidFill>
              </a:rPr>
              <a:t> </a:t>
            </a:r>
          </a:p>
          <a:p>
            <a:pPr eaLnBrk="1" hangingPunct="1">
              <a:spcBef>
                <a:spcPct val="50000"/>
              </a:spcBef>
              <a:buFontTx/>
              <a:buNone/>
            </a:pPr>
            <a:r>
              <a:rPr lang="en-US" altLang="fr-FR" sz="3600" b="1" dirty="0" err="1">
                <a:solidFill>
                  <a:schemeClr val="tx2"/>
                </a:solidFill>
              </a:rPr>
              <a:t>Strategie</a:t>
            </a:r>
            <a:r>
              <a:rPr lang="en-US" altLang="fr-FR" sz="3600" b="1" dirty="0">
                <a:solidFill>
                  <a:schemeClr val="tx2"/>
                </a:solidFill>
              </a:rPr>
              <a:t>:</a:t>
            </a:r>
          </a:p>
          <a:p>
            <a:pPr eaLnBrk="1" hangingPunct="1">
              <a:spcBef>
                <a:spcPct val="50000"/>
              </a:spcBef>
              <a:buFontTx/>
              <a:buNone/>
            </a:pPr>
            <a:r>
              <a:rPr lang="en-US" altLang="fr-FR" sz="3600" b="1" dirty="0">
                <a:solidFill>
                  <a:schemeClr val="tx2"/>
                </a:solidFill>
              </a:rPr>
              <a:t>1-</a:t>
            </a:r>
            <a:r>
              <a:rPr lang="en-US" altLang="fr-FR" sz="3600" b="1" dirty="0">
                <a:solidFill>
                  <a:srgbClr val="FF0000"/>
                </a:solidFill>
              </a:rPr>
              <a:t>Fractionner</a:t>
            </a:r>
            <a:r>
              <a:rPr lang="en-US" altLang="fr-FR" sz="3600" b="1" dirty="0">
                <a:solidFill>
                  <a:schemeClr val="tx2"/>
                </a:solidFill>
              </a:rPr>
              <a:t> la </a:t>
            </a:r>
            <a:r>
              <a:rPr lang="en-US" altLang="fr-FR" sz="3600" b="1" dirty="0" err="1">
                <a:solidFill>
                  <a:schemeClr val="tx2"/>
                </a:solidFill>
              </a:rPr>
              <a:t>colonne</a:t>
            </a:r>
            <a:r>
              <a:rPr lang="en-US" altLang="fr-FR" sz="3600" b="1" dirty="0">
                <a:solidFill>
                  <a:schemeClr val="tx2"/>
                </a:solidFill>
              </a:rPr>
              <a:t> de pression </a:t>
            </a:r>
            <a:r>
              <a:rPr lang="en-US" altLang="fr-FR" sz="3600" b="1" dirty="0" err="1">
                <a:solidFill>
                  <a:schemeClr val="tx2"/>
                </a:solidFill>
              </a:rPr>
              <a:t>veineuse</a:t>
            </a:r>
            <a:endParaRPr lang="en-US" altLang="fr-FR" sz="3600" b="1" dirty="0">
              <a:solidFill>
                <a:schemeClr val="tx2"/>
              </a:solidFill>
            </a:endParaRPr>
          </a:p>
          <a:p>
            <a:pPr eaLnBrk="1" hangingPunct="1">
              <a:spcBef>
                <a:spcPct val="50000"/>
              </a:spcBef>
              <a:buFontTx/>
              <a:buNone/>
            </a:pPr>
            <a:r>
              <a:rPr lang="en-US" altLang="fr-FR" sz="3600" b="1" dirty="0">
                <a:solidFill>
                  <a:schemeClr val="tx2"/>
                </a:solidFill>
              </a:rPr>
              <a:t>2-</a:t>
            </a:r>
            <a:r>
              <a:rPr lang="en-US" altLang="fr-FR" sz="3600" b="1" dirty="0">
                <a:solidFill>
                  <a:srgbClr val="FF0000"/>
                </a:solidFill>
              </a:rPr>
              <a:t>Déconnecter </a:t>
            </a:r>
            <a:r>
              <a:rPr lang="en-US" altLang="fr-FR" sz="3600" b="1" dirty="0">
                <a:solidFill>
                  <a:schemeClr val="tx2"/>
                </a:solidFill>
              </a:rPr>
              <a:t>les Shunts</a:t>
            </a:r>
          </a:p>
          <a:p>
            <a:pPr eaLnBrk="1" hangingPunct="1">
              <a:spcBef>
                <a:spcPct val="50000"/>
              </a:spcBef>
              <a:buFontTx/>
              <a:buNone/>
            </a:pPr>
            <a:r>
              <a:rPr lang="en-US" altLang="fr-FR" sz="3600" b="1" dirty="0">
                <a:solidFill>
                  <a:schemeClr val="tx2"/>
                </a:solidFill>
              </a:rPr>
              <a:t>3- </a:t>
            </a:r>
            <a:r>
              <a:rPr lang="en-US" altLang="fr-FR" sz="3600" b="1" dirty="0">
                <a:solidFill>
                  <a:srgbClr val="FF0000"/>
                </a:solidFill>
              </a:rPr>
              <a:t>Conserver</a:t>
            </a:r>
            <a:r>
              <a:rPr lang="en-US" altLang="fr-FR" sz="3600" b="1" dirty="0">
                <a:solidFill>
                  <a:schemeClr val="tx2"/>
                </a:solidFill>
              </a:rPr>
              <a:t> les </a:t>
            </a:r>
            <a:r>
              <a:rPr lang="en-US" altLang="fr-FR" sz="3600" b="1" dirty="0" err="1">
                <a:solidFill>
                  <a:schemeClr val="tx2"/>
                </a:solidFill>
              </a:rPr>
              <a:t>veines</a:t>
            </a:r>
            <a:r>
              <a:rPr lang="en-US" altLang="fr-FR" sz="3600" b="1" dirty="0">
                <a:solidFill>
                  <a:schemeClr val="tx2"/>
                </a:solidFill>
              </a:rPr>
              <a:t>, </a:t>
            </a:r>
            <a:r>
              <a:rPr lang="en-US" altLang="fr-FR" sz="3600" b="1" dirty="0" err="1">
                <a:solidFill>
                  <a:schemeClr val="tx2"/>
                </a:solidFill>
              </a:rPr>
              <a:t>variqueuses</a:t>
            </a:r>
            <a:r>
              <a:rPr lang="en-US" altLang="fr-FR" sz="3600" b="1" dirty="0">
                <a:solidFill>
                  <a:schemeClr val="tx2"/>
                </a:solidFill>
              </a:rPr>
              <a:t> comprises qui </a:t>
            </a:r>
            <a:r>
              <a:rPr lang="en-US" altLang="fr-FR" sz="3600" b="1" dirty="0">
                <a:solidFill>
                  <a:srgbClr val="FF0000"/>
                </a:solidFill>
              </a:rPr>
              <a:t>se </a:t>
            </a:r>
            <a:r>
              <a:rPr lang="en-US" altLang="fr-FR" sz="3600" b="1" dirty="0" err="1">
                <a:solidFill>
                  <a:srgbClr val="FF0000"/>
                </a:solidFill>
              </a:rPr>
              <a:t>collabent</a:t>
            </a:r>
            <a:r>
              <a:rPr lang="en-US" altLang="fr-FR" sz="3600" b="1" dirty="0">
                <a:solidFill>
                  <a:srgbClr val="FF0000"/>
                </a:solidFill>
              </a:rPr>
              <a:t> sous Perthes </a:t>
            </a:r>
          </a:p>
          <a:p>
            <a:pPr eaLnBrk="1" hangingPunct="1">
              <a:spcBef>
                <a:spcPct val="50000"/>
              </a:spcBef>
              <a:buFontTx/>
              <a:buNone/>
            </a:pPr>
            <a:r>
              <a:rPr lang="en-US" altLang="fr-FR" sz="3600" b="1" dirty="0">
                <a:solidFill>
                  <a:schemeClr val="tx2"/>
                </a:solidFill>
              </a:rPr>
              <a:t>4-</a:t>
            </a:r>
            <a:r>
              <a:rPr lang="en-US" altLang="fr-FR" sz="3600" b="1" dirty="0">
                <a:solidFill>
                  <a:srgbClr val="FF0000"/>
                </a:solidFill>
              </a:rPr>
              <a:t>Conserver</a:t>
            </a:r>
            <a:r>
              <a:rPr lang="en-US" altLang="fr-FR" sz="3600" b="1" dirty="0">
                <a:solidFill>
                  <a:schemeClr val="tx2"/>
                </a:solidFill>
              </a:rPr>
              <a:t> la </a:t>
            </a:r>
            <a:r>
              <a:rPr lang="en-US" altLang="fr-FR" sz="3600" b="1" dirty="0" err="1">
                <a:solidFill>
                  <a:schemeClr val="tx2"/>
                </a:solidFill>
              </a:rPr>
              <a:t>veine</a:t>
            </a:r>
            <a:r>
              <a:rPr lang="en-US" altLang="fr-FR" sz="3600" b="1" dirty="0">
                <a:solidFill>
                  <a:schemeClr val="tx2"/>
                </a:solidFill>
              </a:rPr>
              <a:t> Grande </a:t>
            </a:r>
            <a:r>
              <a:rPr lang="en-US" altLang="fr-FR" sz="3600" b="1" dirty="0" err="1">
                <a:solidFill>
                  <a:schemeClr val="tx2"/>
                </a:solidFill>
              </a:rPr>
              <a:t>saphène</a:t>
            </a:r>
            <a:r>
              <a:rPr lang="en-US" altLang="fr-FR" sz="3600" b="1" dirty="0">
                <a:solidFill>
                  <a:schemeClr val="tx2"/>
                </a:solidFill>
              </a:rPr>
              <a:t> </a:t>
            </a:r>
            <a:r>
              <a:rPr lang="en-US" altLang="fr-FR" sz="3600" b="1" dirty="0" err="1">
                <a:solidFill>
                  <a:schemeClr val="tx2"/>
                </a:solidFill>
              </a:rPr>
              <a:t>pontentiel</a:t>
            </a:r>
            <a:r>
              <a:rPr lang="en-US" altLang="fr-FR" sz="3600" b="1" dirty="0">
                <a:solidFill>
                  <a:schemeClr val="tx2"/>
                </a:solidFill>
              </a:rPr>
              <a:t> materiel de </a:t>
            </a:r>
            <a:r>
              <a:rPr lang="en-US" altLang="fr-FR" sz="3600" b="1" dirty="0" err="1">
                <a:solidFill>
                  <a:srgbClr val="FF0000"/>
                </a:solidFill>
              </a:rPr>
              <a:t>pontage</a:t>
            </a:r>
            <a:r>
              <a:rPr lang="en-US" altLang="fr-FR" sz="3600" b="1" dirty="0">
                <a:solidFill>
                  <a:srgbClr val="FF0000"/>
                </a:solidFill>
              </a:rPr>
              <a:t> </a:t>
            </a:r>
            <a:r>
              <a:rPr lang="en-US" altLang="fr-FR" sz="3600" b="1" dirty="0" err="1">
                <a:solidFill>
                  <a:srgbClr val="FF0000"/>
                </a:solidFill>
              </a:rPr>
              <a:t>arteriel</a:t>
            </a:r>
            <a:r>
              <a:rPr lang="en-US" altLang="fr-FR" sz="3600" b="1" dirty="0">
                <a:solidFill>
                  <a:srgbClr val="FF0000"/>
                </a:solidFill>
              </a:rPr>
              <a:t> vital! </a:t>
            </a:r>
          </a:p>
        </p:txBody>
      </p:sp>
    </p:spTree>
    <p:extLst>
      <p:ext uri="{BB962C8B-B14F-4D97-AF65-F5344CB8AC3E}">
        <p14:creationId xmlns:p14="http://schemas.microsoft.com/office/powerpoint/2010/main" val="1955237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674">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67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8674">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8674">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67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2">
            <a:extLst>
              <a:ext uri="{FF2B5EF4-FFF2-40B4-BE49-F238E27FC236}">
                <a16:creationId xmlns:a16="http://schemas.microsoft.com/office/drawing/2014/main" id="{0B87F1D2-6AFA-E8E1-7AAF-B6ACB6BABC7B}"/>
              </a:ext>
            </a:extLst>
          </p:cNvPr>
          <p:cNvSpPr txBox="1">
            <a:spLocks noChangeArrowheads="1"/>
          </p:cNvSpPr>
          <p:nvPr/>
        </p:nvSpPr>
        <p:spPr bwMode="auto">
          <a:xfrm>
            <a:off x="76200" y="0"/>
            <a:ext cx="8991600" cy="7632859"/>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50000"/>
              </a:spcBef>
              <a:buFontTx/>
              <a:buNone/>
            </a:pPr>
            <a:r>
              <a:rPr lang="en-US" altLang="fr-FR" sz="3600" b="1" dirty="0">
                <a:solidFill>
                  <a:srgbClr val="FF0000"/>
                </a:solidFill>
              </a:rPr>
              <a:t>CHIVA</a:t>
            </a:r>
            <a:r>
              <a:rPr lang="en-US" altLang="fr-FR" sz="3600" b="1" dirty="0">
                <a:solidFill>
                  <a:schemeClr val="accent2"/>
                </a:solidFill>
              </a:rPr>
              <a:t> </a:t>
            </a:r>
          </a:p>
          <a:p>
            <a:pPr eaLnBrk="1" hangingPunct="1">
              <a:spcBef>
                <a:spcPct val="50000"/>
              </a:spcBef>
              <a:buFontTx/>
              <a:buNone/>
            </a:pPr>
            <a:r>
              <a:rPr lang="en-US" altLang="fr-FR" sz="3600" b="1" dirty="0" err="1">
                <a:solidFill>
                  <a:schemeClr val="tx2"/>
                </a:solidFill>
              </a:rPr>
              <a:t>Tactique</a:t>
            </a:r>
            <a:r>
              <a:rPr lang="en-US" altLang="fr-FR" sz="3600" b="1" dirty="0">
                <a:solidFill>
                  <a:schemeClr val="tx2"/>
                </a:solidFill>
              </a:rPr>
              <a:t>: </a:t>
            </a:r>
          </a:p>
          <a:p>
            <a:pPr eaLnBrk="1" hangingPunct="1">
              <a:spcBef>
                <a:spcPct val="50000"/>
              </a:spcBef>
              <a:buFontTx/>
              <a:buNone/>
            </a:pPr>
            <a:r>
              <a:rPr lang="en-US" altLang="fr-FR" b="1" dirty="0">
                <a:solidFill>
                  <a:schemeClr val="tx2"/>
                </a:solidFill>
              </a:rPr>
              <a:t>1-Anesthésie </a:t>
            </a:r>
            <a:r>
              <a:rPr lang="en-US" altLang="fr-FR" b="1" dirty="0">
                <a:solidFill>
                  <a:srgbClr val="FF0000"/>
                </a:solidFill>
              </a:rPr>
              <a:t>locale</a:t>
            </a:r>
          </a:p>
          <a:p>
            <a:pPr eaLnBrk="1" hangingPunct="1">
              <a:spcBef>
                <a:spcPct val="50000"/>
              </a:spcBef>
              <a:buFontTx/>
              <a:buNone/>
            </a:pPr>
            <a:r>
              <a:rPr lang="en-US" altLang="fr-FR" b="1" dirty="0">
                <a:solidFill>
                  <a:schemeClr val="tx2"/>
                </a:solidFill>
              </a:rPr>
              <a:t>2-Abords </a:t>
            </a:r>
            <a:r>
              <a:rPr lang="en-US" altLang="fr-FR" b="1" dirty="0" err="1">
                <a:solidFill>
                  <a:schemeClr val="tx2"/>
                </a:solidFill>
              </a:rPr>
              <a:t>selon</a:t>
            </a:r>
            <a:r>
              <a:rPr lang="en-US" altLang="fr-FR" b="1" dirty="0">
                <a:solidFill>
                  <a:schemeClr val="tx2"/>
                </a:solidFill>
              </a:rPr>
              <a:t> le </a:t>
            </a:r>
            <a:r>
              <a:rPr lang="en-US" altLang="fr-FR" b="1" dirty="0" err="1">
                <a:solidFill>
                  <a:srgbClr val="FF0000"/>
                </a:solidFill>
              </a:rPr>
              <a:t>marquage</a:t>
            </a:r>
            <a:r>
              <a:rPr lang="en-US" altLang="fr-FR" b="1" dirty="0">
                <a:solidFill>
                  <a:schemeClr val="tx2"/>
                </a:solidFill>
              </a:rPr>
              <a:t> et la </a:t>
            </a:r>
            <a:r>
              <a:rPr lang="en-US" altLang="fr-FR" b="1" dirty="0" err="1">
                <a:solidFill>
                  <a:srgbClr val="FF0000"/>
                </a:solidFill>
              </a:rPr>
              <a:t>cartographie</a:t>
            </a:r>
            <a:r>
              <a:rPr lang="en-US" altLang="fr-FR" b="1" dirty="0">
                <a:solidFill>
                  <a:schemeClr val="tx2"/>
                </a:solidFill>
              </a:rPr>
              <a:t> </a:t>
            </a:r>
          </a:p>
          <a:p>
            <a:pPr eaLnBrk="1" hangingPunct="1">
              <a:spcBef>
                <a:spcPct val="50000"/>
              </a:spcBef>
              <a:buFontTx/>
              <a:buNone/>
            </a:pPr>
            <a:r>
              <a:rPr lang="en-US" altLang="fr-FR" b="1" dirty="0">
                <a:solidFill>
                  <a:schemeClr val="tx2"/>
                </a:solidFill>
              </a:rPr>
              <a:t>3-</a:t>
            </a:r>
            <a:r>
              <a:rPr lang="en-US" altLang="fr-FR" b="1" dirty="0">
                <a:solidFill>
                  <a:srgbClr val="FF0000"/>
                </a:solidFill>
              </a:rPr>
              <a:t>Deconnection VGS </a:t>
            </a:r>
            <a:r>
              <a:rPr lang="en-US" altLang="fr-FR" b="1" dirty="0">
                <a:solidFill>
                  <a:schemeClr val="tx2"/>
                </a:solidFill>
              </a:rPr>
              <a:t>par </a:t>
            </a:r>
            <a:r>
              <a:rPr lang="en-US" altLang="fr-FR" b="1" dirty="0">
                <a:solidFill>
                  <a:srgbClr val="FF0000"/>
                </a:solidFill>
              </a:rPr>
              <a:t>Section ligature non </a:t>
            </a:r>
            <a:r>
              <a:rPr lang="en-US" altLang="fr-FR" b="1" dirty="0" err="1">
                <a:solidFill>
                  <a:srgbClr val="FF0000"/>
                </a:solidFill>
              </a:rPr>
              <a:t>résorbabale</a:t>
            </a:r>
            <a:r>
              <a:rPr lang="en-US" altLang="fr-FR" b="1" dirty="0">
                <a:solidFill>
                  <a:srgbClr val="FF0000"/>
                </a:solidFill>
              </a:rPr>
              <a:t> + clip </a:t>
            </a:r>
            <a:r>
              <a:rPr lang="en-US" altLang="fr-FR" b="1" dirty="0" err="1">
                <a:solidFill>
                  <a:schemeClr val="tx2"/>
                </a:solidFill>
              </a:rPr>
              <a:t>ou</a:t>
            </a:r>
            <a:r>
              <a:rPr lang="en-US" altLang="fr-FR" b="1" dirty="0">
                <a:solidFill>
                  <a:schemeClr val="tx2"/>
                </a:solidFill>
              </a:rPr>
              <a:t> Triple ligature N°2 non resorbable + clip</a:t>
            </a:r>
          </a:p>
          <a:p>
            <a:pPr eaLnBrk="1" hangingPunct="1">
              <a:spcBef>
                <a:spcPct val="50000"/>
              </a:spcBef>
              <a:buFontTx/>
              <a:buNone/>
            </a:pPr>
            <a:r>
              <a:rPr lang="en-US" altLang="fr-FR" b="1" dirty="0">
                <a:solidFill>
                  <a:schemeClr val="tx2"/>
                </a:solidFill>
              </a:rPr>
              <a:t>4-</a:t>
            </a:r>
            <a:r>
              <a:rPr lang="en-US" altLang="fr-FR" b="1" dirty="0">
                <a:solidFill>
                  <a:srgbClr val="FF0000"/>
                </a:solidFill>
              </a:rPr>
              <a:t>Déconnection</a:t>
            </a:r>
            <a:r>
              <a:rPr lang="en-US" altLang="fr-FR" b="1" dirty="0">
                <a:solidFill>
                  <a:schemeClr val="tx2"/>
                </a:solidFill>
              </a:rPr>
              <a:t> des </a:t>
            </a:r>
            <a:r>
              <a:rPr lang="en-US" altLang="fr-FR" b="1" dirty="0" err="1">
                <a:solidFill>
                  <a:schemeClr val="tx2"/>
                </a:solidFill>
              </a:rPr>
              <a:t>autres</a:t>
            </a:r>
            <a:r>
              <a:rPr lang="en-US" altLang="fr-FR" b="1" dirty="0">
                <a:solidFill>
                  <a:schemeClr val="tx2"/>
                </a:solidFill>
              </a:rPr>
              <a:t> </a:t>
            </a:r>
            <a:r>
              <a:rPr lang="en-US" altLang="fr-FR" b="1" dirty="0">
                <a:solidFill>
                  <a:srgbClr val="FF0000"/>
                </a:solidFill>
              </a:rPr>
              <a:t>shunts / Section ligature non resorbable au </a:t>
            </a:r>
            <a:r>
              <a:rPr lang="en-US" altLang="fr-FR" b="1" dirty="0" err="1">
                <a:solidFill>
                  <a:srgbClr val="FF0000"/>
                </a:solidFill>
              </a:rPr>
              <a:t>raz</a:t>
            </a:r>
            <a:r>
              <a:rPr lang="en-US" altLang="fr-FR" b="1" dirty="0">
                <a:solidFill>
                  <a:srgbClr val="FF0000"/>
                </a:solidFill>
              </a:rPr>
              <a:t> du point </a:t>
            </a:r>
            <a:r>
              <a:rPr lang="en-US" altLang="fr-FR" b="1" dirty="0" err="1">
                <a:solidFill>
                  <a:srgbClr val="FF0000"/>
                </a:solidFill>
              </a:rPr>
              <a:t>fuite</a:t>
            </a:r>
            <a:r>
              <a:rPr lang="en-US" altLang="fr-FR" b="1" dirty="0">
                <a:solidFill>
                  <a:srgbClr val="FF0000"/>
                </a:solidFill>
              </a:rPr>
              <a:t> sans </a:t>
            </a:r>
            <a:r>
              <a:rPr lang="en-US" altLang="fr-FR" b="1" dirty="0" err="1">
                <a:solidFill>
                  <a:srgbClr val="FF0000"/>
                </a:solidFill>
              </a:rPr>
              <a:t>laisser</a:t>
            </a:r>
            <a:r>
              <a:rPr lang="en-US" altLang="fr-FR" b="1" dirty="0">
                <a:solidFill>
                  <a:srgbClr val="FF0000"/>
                </a:solidFill>
              </a:rPr>
              <a:t> de </a:t>
            </a:r>
            <a:r>
              <a:rPr lang="en-US" altLang="fr-FR" b="1" dirty="0" err="1">
                <a:solidFill>
                  <a:srgbClr val="FF0000"/>
                </a:solidFill>
              </a:rPr>
              <a:t>moignon</a:t>
            </a:r>
            <a:r>
              <a:rPr lang="en-US" altLang="fr-FR" b="1" dirty="0">
                <a:solidFill>
                  <a:srgbClr val="FF0000"/>
                </a:solidFill>
              </a:rPr>
              <a:t> </a:t>
            </a:r>
          </a:p>
          <a:p>
            <a:pPr eaLnBrk="1" hangingPunct="1">
              <a:spcBef>
                <a:spcPct val="50000"/>
              </a:spcBef>
              <a:buFontTx/>
              <a:buNone/>
            </a:pPr>
            <a:r>
              <a:rPr lang="en-US" altLang="fr-FR" b="1" dirty="0">
                <a:solidFill>
                  <a:schemeClr val="tx2"/>
                </a:solidFill>
              </a:rPr>
              <a:t> </a:t>
            </a:r>
            <a:endParaRPr lang="en-US" altLang="fr-FR" sz="3600" b="1" dirty="0">
              <a:solidFill>
                <a:schemeClr val="tx2"/>
              </a:solidFill>
            </a:endParaRPr>
          </a:p>
        </p:txBody>
      </p:sp>
    </p:spTree>
    <p:extLst>
      <p:ext uri="{BB962C8B-B14F-4D97-AF65-F5344CB8AC3E}">
        <p14:creationId xmlns:p14="http://schemas.microsoft.com/office/powerpoint/2010/main" val="96819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674">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67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8674">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8674">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67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4434" name="Text Box 2">
            <a:extLst>
              <a:ext uri="{FF2B5EF4-FFF2-40B4-BE49-F238E27FC236}">
                <a16:creationId xmlns:a16="http://schemas.microsoft.com/office/drawing/2014/main" id="{42DF33C3-768B-E298-87A7-D994D610FED5}"/>
              </a:ext>
            </a:extLst>
          </p:cNvPr>
          <p:cNvSpPr txBox="1">
            <a:spLocks noChangeArrowheads="1"/>
          </p:cNvSpPr>
          <p:nvPr/>
        </p:nvSpPr>
        <p:spPr bwMode="auto">
          <a:xfrm>
            <a:off x="323850" y="220429"/>
            <a:ext cx="8496300" cy="632480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fr-FR" sz="5400" dirty="0">
                <a:solidFill>
                  <a:srgbClr val="FF0000"/>
                </a:solidFill>
                <a:latin typeface="Times New Roman" pitchFamily="18" charset="0"/>
                <a:cs typeface="Arial" charset="0"/>
              </a:rPr>
              <a:t>Résultats CHIVA</a:t>
            </a:r>
          </a:p>
          <a:p>
            <a:pPr algn="ctr">
              <a:spcBef>
                <a:spcPct val="50000"/>
              </a:spcBef>
              <a:defRPr/>
            </a:pPr>
            <a:r>
              <a:rPr lang="fr-FR" sz="5400" dirty="0">
                <a:solidFill>
                  <a:srgbClr val="FF0000"/>
                </a:solidFill>
                <a:effectLst>
                  <a:outerShdw blurRad="38100" dist="38100" dir="2700000" algn="tl">
                    <a:srgbClr val="C0C0C0"/>
                  </a:outerShdw>
                </a:effectLst>
                <a:latin typeface="Times New Roman" pitchFamily="18" charset="0"/>
                <a:cs typeface="Arial" charset="0"/>
              </a:rPr>
              <a:t>152</a:t>
            </a:r>
            <a:r>
              <a:rPr lang="fr-FR" sz="5400" dirty="0">
                <a:effectLst>
                  <a:outerShdw blurRad="38100" dist="38100" dir="2700000" algn="tl">
                    <a:srgbClr val="C0C0C0"/>
                  </a:outerShdw>
                </a:effectLst>
                <a:latin typeface="Times New Roman" pitchFamily="18" charset="0"/>
                <a:cs typeface="Arial" charset="0"/>
              </a:rPr>
              <a:t> articles dont </a:t>
            </a:r>
          </a:p>
          <a:p>
            <a:pPr algn="ctr">
              <a:spcBef>
                <a:spcPct val="50000"/>
              </a:spcBef>
              <a:defRPr/>
            </a:pPr>
            <a:r>
              <a:rPr lang="fr-FR" sz="5400" dirty="0">
                <a:effectLst>
                  <a:outerShdw blurRad="38100" dist="38100" dir="2700000" algn="tl">
                    <a:srgbClr val="C0C0C0"/>
                  </a:outerShdw>
                </a:effectLst>
                <a:latin typeface="Times New Roman" pitchFamily="18" charset="0"/>
                <a:cs typeface="Arial" charset="0"/>
              </a:rPr>
              <a:t> </a:t>
            </a:r>
            <a:r>
              <a:rPr lang="fr-FR" sz="5400" dirty="0">
                <a:solidFill>
                  <a:srgbClr val="FF0000"/>
                </a:solidFill>
                <a:effectLst>
                  <a:outerShdw blurRad="38100" dist="38100" dir="2700000" algn="tl">
                    <a:srgbClr val="C0C0C0"/>
                  </a:outerShdw>
                </a:effectLst>
                <a:latin typeface="Times New Roman" pitchFamily="18" charset="0"/>
                <a:cs typeface="Arial" charset="0"/>
              </a:rPr>
              <a:t>4</a:t>
            </a:r>
            <a:r>
              <a:rPr lang="fr-FR" sz="5400" dirty="0">
                <a:effectLst>
                  <a:outerShdw blurRad="38100" dist="38100" dir="2700000" algn="tl">
                    <a:srgbClr val="C0C0C0"/>
                  </a:outerShdw>
                </a:effectLst>
                <a:latin typeface="Times New Roman" pitchFamily="18" charset="0"/>
                <a:cs typeface="Arial" charset="0"/>
              </a:rPr>
              <a:t> RCT , </a:t>
            </a:r>
            <a:r>
              <a:rPr lang="fr-FR" sz="5400" dirty="0">
                <a:solidFill>
                  <a:srgbClr val="FF0000"/>
                </a:solidFill>
                <a:effectLst>
                  <a:outerShdw blurRad="38100" dist="38100" dir="2700000" algn="tl">
                    <a:srgbClr val="C0C0C0"/>
                  </a:outerShdw>
                </a:effectLst>
                <a:latin typeface="Times New Roman" pitchFamily="18" charset="0"/>
                <a:cs typeface="Arial" charset="0"/>
              </a:rPr>
              <a:t>2</a:t>
            </a:r>
            <a:r>
              <a:rPr lang="fr-FR" sz="5400" dirty="0">
                <a:effectLst>
                  <a:outerShdw blurRad="38100" dist="38100" dir="2700000" algn="tl">
                    <a:srgbClr val="C0C0C0"/>
                  </a:outerShdw>
                </a:effectLst>
                <a:latin typeface="Times New Roman" pitchFamily="18" charset="0"/>
                <a:cs typeface="Arial" charset="0"/>
              </a:rPr>
              <a:t> Cochrane </a:t>
            </a:r>
            <a:r>
              <a:rPr lang="fr-FR" sz="5400" dirty="0" err="1">
                <a:effectLst>
                  <a:outerShdw blurRad="38100" dist="38100" dir="2700000" algn="tl">
                    <a:srgbClr val="C0C0C0"/>
                  </a:outerShdw>
                </a:effectLst>
                <a:latin typeface="Times New Roman" pitchFamily="18" charset="0"/>
                <a:cs typeface="Arial" charset="0"/>
              </a:rPr>
              <a:t>review</a:t>
            </a:r>
            <a:r>
              <a:rPr lang="fr-FR" sz="5400" dirty="0">
                <a:effectLst>
                  <a:outerShdw blurRad="38100" dist="38100" dir="2700000" algn="tl">
                    <a:srgbClr val="C0C0C0"/>
                  </a:outerShdw>
                </a:effectLst>
                <a:latin typeface="Times New Roman" pitchFamily="18" charset="0"/>
                <a:cs typeface="Arial" charset="0"/>
              </a:rPr>
              <a:t> </a:t>
            </a:r>
            <a:r>
              <a:rPr lang="fr-FR" sz="5400" dirty="0">
                <a:solidFill>
                  <a:srgbClr val="FF0000"/>
                </a:solidFill>
                <a:effectLst>
                  <a:outerShdw blurRad="38100" dist="38100" dir="2700000" algn="tl">
                    <a:srgbClr val="C0C0C0"/>
                  </a:outerShdw>
                </a:effectLst>
                <a:latin typeface="Times New Roman" pitchFamily="18" charset="0"/>
                <a:cs typeface="Arial" charset="0"/>
              </a:rPr>
              <a:t>favorables</a:t>
            </a:r>
            <a:r>
              <a:rPr lang="fr-FR" sz="5400" dirty="0">
                <a:effectLst>
                  <a:outerShdw blurRad="38100" dist="38100" dir="2700000" algn="tl">
                    <a:srgbClr val="C0C0C0"/>
                  </a:outerShdw>
                </a:effectLst>
                <a:latin typeface="Times New Roman" pitchFamily="18" charset="0"/>
                <a:cs typeface="Arial" charset="0"/>
              </a:rPr>
              <a:t> à CHIVA vs toutes autres méthodes </a:t>
            </a:r>
          </a:p>
          <a:p>
            <a:pPr algn="ctr">
              <a:spcBef>
                <a:spcPct val="50000"/>
              </a:spcBef>
              <a:defRPr/>
            </a:pPr>
            <a:r>
              <a:rPr lang="fr-FR" sz="5400" dirty="0">
                <a:effectLst>
                  <a:outerShdw blurRad="38100" dist="38100" dir="2700000" algn="tl">
                    <a:srgbClr val="C0C0C0"/>
                  </a:outerShdw>
                </a:effectLst>
                <a:latin typeface="Times New Roman" pitchFamily="18" charset="0"/>
                <a:cs typeface="Arial" charset="0"/>
              </a:rPr>
              <a:t>15 livres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14434">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1443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1443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6482" name="Text Box 2">
            <a:extLst>
              <a:ext uri="{FF2B5EF4-FFF2-40B4-BE49-F238E27FC236}">
                <a16:creationId xmlns:a16="http://schemas.microsoft.com/office/drawing/2014/main" id="{72C61911-0223-0B7E-DC7A-BF5C85FCF162}"/>
              </a:ext>
            </a:extLst>
          </p:cNvPr>
          <p:cNvSpPr txBox="1">
            <a:spLocks noChangeArrowheads="1"/>
          </p:cNvSpPr>
          <p:nvPr/>
        </p:nvSpPr>
        <p:spPr bwMode="auto">
          <a:xfrm>
            <a:off x="317500" y="176213"/>
            <a:ext cx="8496300" cy="1747837"/>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defRPr/>
            </a:pPr>
            <a:r>
              <a:rPr lang="fr-FR" sz="2000">
                <a:latin typeface="Times New Roman" pitchFamily="18" charset="0"/>
                <a:cs typeface="Arial" charset="0"/>
              </a:rPr>
              <a:t>1-</a:t>
            </a:r>
            <a:r>
              <a:rPr lang="fr-FR" sz="3200">
                <a:latin typeface="Times New Roman" pitchFamily="18" charset="0"/>
                <a:cs typeface="Arial" charset="0"/>
              </a:rPr>
              <a:t> </a:t>
            </a:r>
            <a:r>
              <a:rPr lang="fr-FR" sz="2000">
                <a:latin typeface="Times New Roman" pitchFamily="18" charset="0"/>
                <a:cs typeface="Arial" charset="0"/>
              </a:rPr>
              <a:t>Varicose Vein Surgery Stripping versus the CHIVA method:                                                                                                                                a Randomized Controlled Trial                                                                              Josep oriol Pares and al                                                                                                Annals of Surgery * Volume 251, Number 4, April 2010 </a:t>
            </a:r>
            <a:r>
              <a:rPr lang="ca-ES" sz="1600" b="1">
                <a:effectLst>
                  <a:outerShdw blurRad="38100" dist="38100" dir="2700000" algn="tl">
                    <a:srgbClr val="C0C0C0"/>
                  </a:outerShdw>
                </a:effectLst>
                <a:latin typeface="Times New Roman" pitchFamily="18" charset="0"/>
                <a:cs typeface="Arial" charset="0"/>
              </a:rPr>
              <a:t>[ISRCTN52861672]. </a:t>
            </a:r>
            <a:r>
              <a:rPr lang="fr-FR" sz="1600">
                <a:effectLst>
                  <a:outerShdw blurRad="38100" dist="38100" dir="2700000" algn="tl">
                    <a:srgbClr val="C0C0C0"/>
                  </a:outerShdw>
                </a:effectLst>
                <a:latin typeface="Times New Roman" pitchFamily="18" charset="0"/>
                <a:cs typeface="Arial" charset="0"/>
              </a:rPr>
              <a:t>(international standard randomised controlled trial number )</a:t>
            </a:r>
            <a:r>
              <a:rPr lang="fr-FR" sz="1600">
                <a:effectLst>
                  <a:outerShdw blurRad="38100" dist="38100" dir="2700000" algn="tl">
                    <a:srgbClr val="C0C0C0"/>
                  </a:outerShdw>
                </a:effectLst>
                <a:latin typeface="Times New Roman" pitchFamily="18" charset="0"/>
                <a:cs typeface="Arial" charset="0"/>
                <a:hlinkClick r:id="rId3">
                  <a:extLst>
                    <a:ext uri="{A12FA001-AC4F-418D-AE19-62706E023703}">
                      <ahyp:hlinkClr xmlns:ahyp="http://schemas.microsoft.com/office/drawing/2018/hyperlinkcolor" val="tx"/>
                    </a:ext>
                  </a:extLst>
                </a:hlinkClick>
              </a:rPr>
              <a:t>www.controlled-trials.com</a:t>
            </a:r>
            <a:endParaRPr lang="fr-FR" sz="1600">
              <a:effectLst>
                <a:outerShdw blurRad="38100" dist="38100" dir="2700000" algn="tl">
                  <a:srgbClr val="C0C0C0"/>
                </a:outerShdw>
              </a:effectLst>
              <a:latin typeface="Times New Roman" pitchFamily="18" charset="0"/>
              <a:cs typeface="Arial" charset="0"/>
            </a:endParaRPr>
          </a:p>
        </p:txBody>
      </p:sp>
      <p:sp>
        <p:nvSpPr>
          <p:cNvPr id="49155" name="Text Box 3">
            <a:extLst>
              <a:ext uri="{FF2B5EF4-FFF2-40B4-BE49-F238E27FC236}">
                <a16:creationId xmlns:a16="http://schemas.microsoft.com/office/drawing/2014/main" id="{3EA13E15-4FA2-3BC5-28FE-BEFA3CE64381}"/>
              </a:ext>
            </a:extLst>
          </p:cNvPr>
          <p:cNvSpPr txBox="1">
            <a:spLocks noChangeArrowheads="1"/>
          </p:cNvSpPr>
          <p:nvPr/>
        </p:nvSpPr>
        <p:spPr bwMode="auto">
          <a:xfrm>
            <a:off x="298450" y="2133600"/>
            <a:ext cx="8569325" cy="13208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FontTx/>
              <a:buNone/>
            </a:pPr>
            <a:r>
              <a:rPr lang="en-GB" altLang="zh-CN" sz="2000">
                <a:latin typeface="Times New Roman" panose="02020603050405020304" pitchFamily="18" charset="0"/>
                <a:ea typeface="SimSun" panose="02010600030101010101" pitchFamily="2" charset="-122"/>
              </a:rPr>
              <a:t>2- Minimally Invasive Surgical management of primary venous Ulcer vs. Compression Treatment: a randomized Clinical Trial </a:t>
            </a:r>
          </a:p>
          <a:p>
            <a:pPr algn="ctr" eaLnBrk="1" hangingPunct="1">
              <a:spcBef>
                <a:spcPct val="0"/>
              </a:spcBef>
              <a:buFontTx/>
              <a:buNone/>
            </a:pPr>
            <a:r>
              <a:rPr lang="en-GB" altLang="zh-CN" sz="2000">
                <a:latin typeface="Times New Roman" panose="02020603050405020304" pitchFamily="18" charset="0"/>
                <a:ea typeface="SimSun" panose="02010600030101010101" pitchFamily="2" charset="-122"/>
              </a:rPr>
              <a:t>P.Zamboni and all</a:t>
            </a:r>
          </a:p>
          <a:p>
            <a:pPr algn="ctr" eaLnBrk="1" hangingPunct="1">
              <a:spcBef>
                <a:spcPct val="0"/>
              </a:spcBef>
              <a:buFontTx/>
              <a:buNone/>
            </a:pPr>
            <a:r>
              <a:rPr lang="en-GB" altLang="zh-CN" sz="2000">
                <a:latin typeface="Times New Roman" panose="02020603050405020304" pitchFamily="18" charset="0"/>
                <a:ea typeface="SimSun" panose="02010600030101010101" pitchFamily="2" charset="-122"/>
              </a:rPr>
              <a:t>Eur J vasc Endovasc Surg 00,1 6 (2003)</a:t>
            </a:r>
            <a:endParaRPr lang="fr-FR" altLang="fr-FR" sz="2000">
              <a:latin typeface="Times New Roman" panose="02020603050405020304" pitchFamily="18" charset="0"/>
            </a:endParaRPr>
          </a:p>
        </p:txBody>
      </p:sp>
      <p:sp>
        <p:nvSpPr>
          <p:cNvPr id="49156" name="Text Box 4">
            <a:extLst>
              <a:ext uri="{FF2B5EF4-FFF2-40B4-BE49-F238E27FC236}">
                <a16:creationId xmlns:a16="http://schemas.microsoft.com/office/drawing/2014/main" id="{2CC7ED2F-CC38-3625-B1B3-0342B854DB2A}"/>
              </a:ext>
            </a:extLst>
          </p:cNvPr>
          <p:cNvSpPr txBox="1">
            <a:spLocks noChangeArrowheads="1"/>
          </p:cNvSpPr>
          <p:nvPr/>
        </p:nvSpPr>
        <p:spPr bwMode="auto">
          <a:xfrm>
            <a:off x="317500" y="3429000"/>
            <a:ext cx="8569325" cy="13208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FontTx/>
              <a:buNone/>
            </a:pPr>
            <a:r>
              <a:rPr lang="en-US" altLang="fr-FR" sz="2000">
                <a:latin typeface="Times New Roman" panose="02020603050405020304" pitchFamily="18" charset="0"/>
              </a:rPr>
              <a:t>3- Clinical and  random study comparing two, surgical techniques for  varicose vein treatment : immediate results</a:t>
            </a:r>
          </a:p>
          <a:p>
            <a:pPr algn="ctr" eaLnBrk="1" hangingPunct="1">
              <a:spcBef>
                <a:spcPct val="0"/>
              </a:spcBef>
              <a:buFontTx/>
              <a:buNone/>
            </a:pPr>
            <a:r>
              <a:rPr lang="en-US" altLang="fr-FR" sz="2000">
                <a:latin typeface="Times New Roman" panose="02020603050405020304" pitchFamily="18" charset="0"/>
              </a:rPr>
              <a:t>Iborra and all</a:t>
            </a:r>
          </a:p>
          <a:p>
            <a:pPr algn="ctr" eaLnBrk="1" hangingPunct="1">
              <a:spcBef>
                <a:spcPct val="0"/>
              </a:spcBef>
              <a:buFontTx/>
              <a:buNone/>
            </a:pPr>
            <a:r>
              <a:rPr lang="en-US" altLang="fr-FR" sz="2000">
                <a:latin typeface="Times New Roman" panose="02020603050405020304" pitchFamily="18" charset="0"/>
              </a:rPr>
              <a:t>Angiologia 2000:6, 253-258</a:t>
            </a:r>
            <a:endParaRPr lang="fr-FR" altLang="fr-FR" sz="2000">
              <a:latin typeface="Times New Roman" panose="02020603050405020304" pitchFamily="18" charset="0"/>
            </a:endParaRPr>
          </a:p>
        </p:txBody>
      </p:sp>
      <p:sp>
        <p:nvSpPr>
          <p:cNvPr id="49157" name="Text Box 5">
            <a:extLst>
              <a:ext uri="{FF2B5EF4-FFF2-40B4-BE49-F238E27FC236}">
                <a16:creationId xmlns:a16="http://schemas.microsoft.com/office/drawing/2014/main" id="{06767BAE-4CE6-D641-9885-A647557C1F0E}"/>
              </a:ext>
            </a:extLst>
          </p:cNvPr>
          <p:cNvSpPr txBox="1">
            <a:spLocks noChangeArrowheads="1"/>
          </p:cNvSpPr>
          <p:nvPr/>
        </p:nvSpPr>
        <p:spPr bwMode="auto">
          <a:xfrm>
            <a:off x="323850" y="4953000"/>
            <a:ext cx="8569325" cy="16256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0"/>
              </a:spcBef>
              <a:buFontTx/>
              <a:buNone/>
            </a:pPr>
            <a:r>
              <a:rPr lang="en-US" altLang="fr-FR" sz="2000">
                <a:latin typeface="Times New Roman" panose="02020603050405020304" pitchFamily="18" charset="0"/>
              </a:rPr>
              <a:t>4-Varicose Vein Stripping vs Haemodynamic Correction (CHIVA): </a:t>
            </a:r>
            <a:br>
              <a:rPr lang="en-US" altLang="fr-FR" sz="2000">
                <a:latin typeface="Times New Roman" panose="02020603050405020304" pitchFamily="18" charset="0"/>
              </a:rPr>
            </a:br>
            <a:r>
              <a:rPr lang="en-US" altLang="fr-FR" sz="2000">
                <a:latin typeface="Times New Roman" panose="02020603050405020304" pitchFamily="18" charset="0"/>
              </a:rPr>
              <a:t>a Long Term Randomised Trial</a:t>
            </a:r>
            <a:r>
              <a:rPr lang="en-GB" altLang="fr-FR" sz="2000">
                <a:latin typeface="Times New Roman" panose="02020603050405020304" pitchFamily="18" charset="0"/>
              </a:rPr>
              <a:t>.</a:t>
            </a:r>
            <a:endParaRPr lang="it-IT" altLang="fr-FR" sz="2000">
              <a:latin typeface="Times New Roman" panose="02020603050405020304" pitchFamily="18" charset="0"/>
            </a:endParaRPr>
          </a:p>
          <a:p>
            <a:pPr algn="ctr" eaLnBrk="1" hangingPunct="1">
              <a:spcBef>
                <a:spcPct val="0"/>
              </a:spcBef>
              <a:buFontTx/>
              <a:buNone/>
            </a:pPr>
            <a:r>
              <a:rPr lang="it-IT" altLang="fr-FR" sz="2000">
                <a:latin typeface="Times New Roman" panose="02020603050405020304" pitchFamily="18" charset="0"/>
              </a:rPr>
              <a:t> Carandina, C. and al.</a:t>
            </a:r>
            <a:endParaRPr lang="es-ES" altLang="fr-FR" sz="2000">
              <a:latin typeface="Times New Roman" panose="02020603050405020304" pitchFamily="18" charset="0"/>
            </a:endParaRPr>
          </a:p>
          <a:p>
            <a:pPr algn="ctr" eaLnBrk="1" hangingPunct="1">
              <a:spcBef>
                <a:spcPct val="0"/>
              </a:spcBef>
              <a:buFontTx/>
              <a:buNone/>
            </a:pPr>
            <a:r>
              <a:rPr lang="es-ES" altLang="fr-FR" sz="2000">
                <a:latin typeface="Times New Roman" panose="02020603050405020304" pitchFamily="18" charset="0"/>
              </a:rPr>
              <a:t>Eur J Vasc Endovasc Surg xx, 1e8 (2007)</a:t>
            </a:r>
            <a:endParaRPr lang="en-US" altLang="fr-FR" sz="2000">
              <a:latin typeface="Times New Roman" panose="02020603050405020304" pitchFamily="18" charset="0"/>
            </a:endParaRPr>
          </a:p>
          <a:p>
            <a:pPr algn="ctr" eaLnBrk="1" hangingPunct="1">
              <a:spcBef>
                <a:spcPct val="0"/>
              </a:spcBef>
              <a:buFontTx/>
              <a:buNone/>
            </a:pPr>
            <a:r>
              <a:rPr lang="en-US" altLang="fr-FR" sz="2000">
                <a:latin typeface="Times New Roman" panose="02020603050405020304" pitchFamily="18" charset="0"/>
              </a:rPr>
              <a:t>doi:10.1016/j.ejvs.2007.09.011 </a:t>
            </a:r>
            <a:endParaRPr lang="fr-FR" altLang="fr-FR" sz="2000">
              <a:latin typeface="Times New Roman" panose="02020603050405020304" pitchFamily="18" charset="0"/>
            </a:endParaRPr>
          </a:p>
        </p:txBody>
      </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magine 3"/>
          <p:cNvPicPr>
            <a:picLocks noChangeAspect="1"/>
          </p:cNvPicPr>
          <p:nvPr/>
        </p:nvPicPr>
        <p:blipFill>
          <a:blip r:embed="rId2"/>
          <a:stretch>
            <a:fillRect/>
          </a:stretch>
        </p:blipFill>
        <p:spPr>
          <a:xfrm>
            <a:off x="107504" y="1772816"/>
            <a:ext cx="4680520" cy="3461074"/>
          </a:xfrm>
          <a:prstGeom prst="rect">
            <a:avLst/>
          </a:prstGeom>
        </p:spPr>
      </p:pic>
      <p:pic>
        <p:nvPicPr>
          <p:cNvPr id="5" name="Immagine 4"/>
          <p:cNvPicPr>
            <a:picLocks noChangeAspect="1"/>
          </p:cNvPicPr>
          <p:nvPr/>
        </p:nvPicPr>
        <p:blipFill>
          <a:blip r:embed="rId3"/>
          <a:stretch>
            <a:fillRect/>
          </a:stretch>
        </p:blipFill>
        <p:spPr>
          <a:xfrm>
            <a:off x="107504" y="20324"/>
            <a:ext cx="6245590" cy="1224136"/>
          </a:xfrm>
          <a:prstGeom prst="rect">
            <a:avLst/>
          </a:prstGeom>
        </p:spPr>
      </p:pic>
      <p:pic>
        <p:nvPicPr>
          <p:cNvPr id="8" name="Immagine 7"/>
          <p:cNvPicPr>
            <a:picLocks noChangeAspect="1"/>
          </p:cNvPicPr>
          <p:nvPr/>
        </p:nvPicPr>
        <p:blipFill rotWithShape="1">
          <a:blip r:embed="rId4"/>
          <a:srcRect l="35062" b="24288"/>
          <a:stretch/>
        </p:blipFill>
        <p:spPr>
          <a:xfrm>
            <a:off x="6660232" y="836712"/>
            <a:ext cx="1940237" cy="440827"/>
          </a:xfrm>
          <a:prstGeom prst="rect">
            <a:avLst/>
          </a:prstGeom>
        </p:spPr>
      </p:pic>
      <p:pic>
        <p:nvPicPr>
          <p:cNvPr id="9" name="Immagine 8"/>
          <p:cNvPicPr>
            <a:picLocks noChangeAspect="1"/>
          </p:cNvPicPr>
          <p:nvPr/>
        </p:nvPicPr>
        <p:blipFill>
          <a:blip r:embed="rId5"/>
          <a:stretch>
            <a:fillRect/>
          </a:stretch>
        </p:blipFill>
        <p:spPr>
          <a:xfrm>
            <a:off x="4788024" y="2132856"/>
            <a:ext cx="4231335" cy="2789465"/>
          </a:xfrm>
          <a:prstGeom prst="rect">
            <a:avLst/>
          </a:prstGeom>
        </p:spPr>
      </p:pic>
      <p:pic>
        <p:nvPicPr>
          <p:cNvPr id="10" name="Immagine 9"/>
          <p:cNvPicPr>
            <a:picLocks noChangeAspect="1"/>
          </p:cNvPicPr>
          <p:nvPr/>
        </p:nvPicPr>
        <p:blipFill>
          <a:blip r:embed="rId6"/>
          <a:stretch>
            <a:fillRect/>
          </a:stretch>
        </p:blipFill>
        <p:spPr>
          <a:xfrm>
            <a:off x="1907704" y="5281473"/>
            <a:ext cx="6084168" cy="1576527"/>
          </a:xfrm>
          <a:prstGeom prst="rect">
            <a:avLst/>
          </a:prstGeom>
        </p:spPr>
      </p:pic>
      <p:sp>
        <p:nvSpPr>
          <p:cNvPr id="2" name="ZoneTexte 1">
            <a:extLst>
              <a:ext uri="{FF2B5EF4-FFF2-40B4-BE49-F238E27FC236}">
                <a16:creationId xmlns:a16="http://schemas.microsoft.com/office/drawing/2014/main" id="{FDB9F612-513F-448D-A6CA-2BB6CA720E52}"/>
              </a:ext>
            </a:extLst>
          </p:cNvPr>
          <p:cNvSpPr txBox="1"/>
          <p:nvPr/>
        </p:nvSpPr>
        <p:spPr>
          <a:xfrm>
            <a:off x="436994" y="1359553"/>
            <a:ext cx="8136904"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FF0000"/>
                </a:solidFill>
                <a:effectLst/>
                <a:uLnTx/>
                <a:uFillTx/>
                <a:latin typeface="Calibri"/>
                <a:ea typeface="+mn-ea"/>
                <a:cs typeface="+mn-cs"/>
              </a:rPr>
              <a:t>CHIVA meilleure méthode  de traitement de l’insuffisance veineuse superficielle. </a:t>
            </a:r>
          </a:p>
        </p:txBody>
      </p:sp>
    </p:spTree>
    <p:extLst>
      <p:ext uri="{BB962C8B-B14F-4D97-AF65-F5344CB8AC3E}">
        <p14:creationId xmlns:p14="http://schemas.microsoft.com/office/powerpoint/2010/main" val="4200705528"/>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5" name="ZoneTexte 4">
            <a:extLst>
              <a:ext uri="{FF2B5EF4-FFF2-40B4-BE49-F238E27FC236}">
                <a16:creationId xmlns:a16="http://schemas.microsoft.com/office/drawing/2014/main" id="{CA36A3B7-0195-0145-A7F1-83A0E7823E9C}"/>
              </a:ext>
            </a:extLst>
          </p:cNvPr>
          <p:cNvSpPr txBox="1">
            <a:spLocks noChangeArrowheads="1"/>
          </p:cNvSpPr>
          <p:nvPr/>
        </p:nvSpPr>
        <p:spPr bwMode="auto">
          <a:xfrm>
            <a:off x="611560" y="1196752"/>
            <a:ext cx="8153400"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fr-FR" sz="1800" b="0"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CHIVA vs LASER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fr-FR"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Chan, C.-</a:t>
            </a:r>
            <a:r>
              <a:rPr kumimoji="0" lang="en-US" altLang="fr-FR"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Y.</a:t>
            </a:r>
            <a:r>
              <a:rPr kumimoji="0" lang="en-US" altLang="fr-FR" sz="1800" b="0" i="0" u="none" strike="noStrike" kern="1200" cap="none" spc="0" normalizeH="0" baseline="30000" noProof="0" dirty="0" err="1">
                <a:ln>
                  <a:noFill/>
                </a:ln>
                <a:solidFill>
                  <a:srgbClr val="000000"/>
                </a:solidFill>
                <a:effectLst/>
                <a:uLnTx/>
                <a:uFillTx/>
                <a:latin typeface="Arial" panose="020B0604020202020204" pitchFamily="34" charset="0"/>
                <a:ea typeface="+mn-ea"/>
                <a:cs typeface="Arial" panose="020B0604020202020204" pitchFamily="34" charset="0"/>
              </a:rPr>
              <a:t>a</a:t>
            </a:r>
            <a:r>
              <a:rPr kumimoji="0" lang="en-US" altLang="fr-FR"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 Chen, T.-</a:t>
            </a:r>
            <a:r>
              <a:rPr kumimoji="0" lang="en-US" altLang="fr-FR"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C.</a:t>
            </a:r>
            <a:r>
              <a:rPr kumimoji="0" lang="en-US" altLang="fr-FR" sz="1800" b="0" i="0" u="none" strike="noStrike" kern="1200" cap="none" spc="0" normalizeH="0" baseline="30000" noProof="0" dirty="0" err="1">
                <a:ln>
                  <a:noFill/>
                </a:ln>
                <a:solidFill>
                  <a:srgbClr val="000000"/>
                </a:solidFill>
                <a:effectLst/>
                <a:uLnTx/>
                <a:uFillTx/>
                <a:latin typeface="Arial" panose="020B0604020202020204" pitchFamily="34" charset="0"/>
                <a:ea typeface="+mn-ea"/>
                <a:cs typeface="Arial" panose="020B0604020202020204" pitchFamily="34" charset="0"/>
              </a:rPr>
              <a:t>b</a:t>
            </a:r>
            <a:r>
              <a:rPr kumimoji="0" lang="en-US" altLang="fr-FR"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 Hsieh, Y.-</a:t>
            </a:r>
            <a:r>
              <a:rPr kumimoji="0" lang="en-US" altLang="fr-FR"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K.</a:t>
            </a:r>
            <a:r>
              <a:rPr kumimoji="0" lang="en-US" altLang="fr-FR" sz="1800" b="0" i="0" u="none" strike="noStrike" kern="1200" cap="none" spc="0" normalizeH="0" baseline="30000" noProof="0" dirty="0" err="1">
                <a:ln>
                  <a:noFill/>
                </a:ln>
                <a:solidFill>
                  <a:srgbClr val="000000"/>
                </a:solidFill>
                <a:effectLst/>
                <a:uLnTx/>
                <a:uFillTx/>
                <a:latin typeface="Arial" panose="020B0604020202020204" pitchFamily="34" charset="0"/>
                <a:ea typeface="+mn-ea"/>
                <a:cs typeface="Arial" panose="020B0604020202020204" pitchFamily="34" charset="0"/>
              </a:rPr>
              <a:t>a</a:t>
            </a:r>
            <a:r>
              <a:rPr kumimoji="0" lang="en-US" altLang="fr-FR"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 Huang, J.-</a:t>
            </a:r>
            <a:r>
              <a:rPr kumimoji="0" lang="en-US" altLang="fr-FR"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H.</a:t>
            </a:r>
            <a:r>
              <a:rPr kumimoji="0" lang="en-US" altLang="fr-FR" sz="1800" b="0" i="0" u="none" strike="noStrike" kern="1200" cap="none" spc="0" normalizeH="0" baseline="30000" noProof="0" dirty="0" err="1">
                <a:ln>
                  <a:noFill/>
                </a:ln>
                <a:solidFill>
                  <a:srgbClr val="000000"/>
                </a:solidFill>
                <a:effectLst/>
                <a:uLnTx/>
                <a:uFillTx/>
                <a:latin typeface="Arial" panose="020B0604020202020204" pitchFamily="34" charset="0"/>
                <a:ea typeface="+mn-ea"/>
                <a:cs typeface="Arial" panose="020B0604020202020204" pitchFamily="34" charset="0"/>
              </a:rPr>
              <a:t>c</a:t>
            </a:r>
            <a:r>
              <a:rPr kumimoji="0" lang="en-US" altLang="fr-FR"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br>
              <a:rPr kumimoji="0" lang="en-US" altLang="fr-FR"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altLang="fr-FR" sz="18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hlinkClick r:id="rId3" tooltip="go to record page"/>
              </a:rPr>
              <a:t>Retrospective comparison of clinical outcomes between </a:t>
            </a:r>
            <a:r>
              <a:rPr kumimoji="0" lang="en-US" altLang="fr-FR" sz="1800" b="0" i="0" u="sng"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hlinkClick r:id="rId3" tooltip="go to record page"/>
              </a:rPr>
              <a:t>endovenous</a:t>
            </a:r>
            <a:r>
              <a:rPr kumimoji="0" lang="en-US" altLang="fr-FR" sz="18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hlinkClick r:id="rId3" tooltip="go to record page"/>
              </a:rPr>
              <a:t> laser and saphenous vein-sparing surgery for treatment of varicose veins</a:t>
            </a:r>
            <a:br>
              <a:rPr kumimoji="0" lang="en-US" altLang="fr-FR"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hlinkClick r:id="rId3" tooltip="go to record page"/>
              </a:rPr>
            </a:br>
            <a:r>
              <a:rPr kumimoji="0" lang="en-US" altLang="fr-FR"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(2011) </a:t>
            </a:r>
            <a:r>
              <a:rPr kumimoji="0" lang="en-US" altLang="fr-FR" sz="18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World Journal of Surgery</a:t>
            </a:r>
            <a:r>
              <a:rPr kumimoji="0" lang="en-US" altLang="fr-FR"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35 (7), pp. 1679-1686.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fr-FR"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CHIVA patients had less pain postoperatively and a significantly higher sclerotherapy-free period compared to patients in the EVL group.</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fr-FR"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altLang="fr-FR" sz="1800" b="0"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SO CHIVA seems to be less invasive ….because mini-invasive surgery.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939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9" name="ZoneTexte 1">
            <a:extLst>
              <a:ext uri="{FF2B5EF4-FFF2-40B4-BE49-F238E27FC236}">
                <a16:creationId xmlns:a16="http://schemas.microsoft.com/office/drawing/2014/main" id="{51EC915C-A1EC-608E-A6F9-B1C830271C5B}"/>
              </a:ext>
            </a:extLst>
          </p:cNvPr>
          <p:cNvSpPr txBox="1">
            <a:spLocks noChangeArrowheads="1"/>
          </p:cNvSpPr>
          <p:nvPr/>
        </p:nvSpPr>
        <p:spPr bwMode="auto">
          <a:xfrm>
            <a:off x="125760" y="-58296"/>
            <a:ext cx="8892480" cy="390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fr-FR" sz="2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lvl="0" eaLnBrk="1" fontAlgn="base" hangingPunct="1">
              <a:spcBef>
                <a:spcPct val="0"/>
              </a:spcBef>
              <a:spcAft>
                <a:spcPct val="0"/>
              </a:spcAft>
              <a:buNone/>
            </a:pPr>
            <a:r>
              <a:rPr kumimoji="0" lang="en-US" altLang="fr-FR" sz="2800" b="0"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Recurrent varicose veins of the lower limbs after surgery. Role of surgical technique (stripping vs. CHIVA) and surgeon's experience.</a:t>
            </a:r>
            <a:r>
              <a:rPr lang="en-US" altLang="fr-FR" sz="2800" dirty="0">
                <a:solidFill>
                  <a:srgbClr val="000000"/>
                </a:solidFill>
              </a:rPr>
              <a:t> </a:t>
            </a:r>
          </a:p>
          <a:p>
            <a:pPr lvl="0" eaLnBrk="1" fontAlgn="base" hangingPunct="1">
              <a:spcBef>
                <a:spcPct val="0"/>
              </a:spcBef>
              <a:spcAft>
                <a:spcPct val="0"/>
              </a:spcAft>
              <a:buNone/>
            </a:pPr>
            <a:r>
              <a:rPr lang="en-US" altLang="fr-FR" sz="1600" dirty="0" err="1">
                <a:solidFill>
                  <a:srgbClr val="000000"/>
                </a:solidFill>
              </a:rPr>
              <a:t>Milone</a:t>
            </a:r>
            <a:r>
              <a:rPr lang="en-US" altLang="fr-FR" sz="1600" dirty="0">
                <a:solidFill>
                  <a:srgbClr val="000000"/>
                </a:solidFill>
              </a:rPr>
              <a:t> M, Salvatore G, </a:t>
            </a:r>
            <a:r>
              <a:rPr lang="en-US" altLang="fr-FR" sz="1600" dirty="0" err="1">
                <a:solidFill>
                  <a:srgbClr val="000000"/>
                </a:solidFill>
              </a:rPr>
              <a:t>Maietta</a:t>
            </a:r>
            <a:r>
              <a:rPr lang="en-US" altLang="fr-FR" sz="1600" dirty="0">
                <a:solidFill>
                  <a:srgbClr val="000000"/>
                </a:solidFill>
              </a:rPr>
              <a:t> P, Sosa Fernandez LM, </a:t>
            </a:r>
            <a:r>
              <a:rPr lang="en-US" altLang="fr-FR" sz="1600" dirty="0" err="1">
                <a:solidFill>
                  <a:srgbClr val="000000"/>
                </a:solidFill>
              </a:rPr>
              <a:t>Milone</a:t>
            </a:r>
            <a:r>
              <a:rPr lang="en-US" altLang="fr-FR" sz="1600" dirty="0">
                <a:solidFill>
                  <a:srgbClr val="FF0000"/>
                </a:solidFill>
              </a:rPr>
              <a:t> </a:t>
            </a:r>
            <a:endParaRPr kumimoji="0" lang="en-US" altLang="fr-FR" sz="1600" b="0"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fr-FR"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 G </a:t>
            </a:r>
            <a:r>
              <a:rPr kumimoji="0" lang="en-US" altLang="fr-FR"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Chir</a:t>
            </a:r>
            <a:r>
              <a:rPr kumimoji="0" lang="en-US" altLang="fr-FR"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2011 Nov-Dec;32(11-12):460-3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fr-FR"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CHIVA vs Stripping  retrospective review  of 1489 patients </a:t>
            </a:r>
            <a:r>
              <a:rPr kumimoji="0" lang="en-US" altLang="fr-FR" sz="18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8 </a:t>
            </a:r>
            <a:r>
              <a:rPr kumimoji="0" lang="en-US" altLang="fr-FR"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confirms that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fr-FR" sz="2800" b="0"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CHIVA “made by experts appears to be more effective than stripping in reducing the recurrence rate and far worse when </a:t>
            </a:r>
            <a:r>
              <a:rPr lang="en-US" altLang="fr-FR" sz="2800" dirty="0">
                <a:solidFill>
                  <a:srgbClr val="FF0000"/>
                </a:solidFill>
              </a:rPr>
              <a:t>performed by non-experts. </a:t>
            </a:r>
            <a:r>
              <a:rPr kumimoji="0" lang="en-US" altLang="fr-FR" sz="2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0419">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698" name="Picture 2" descr="IMG_0105">
            <a:extLst>
              <a:ext uri="{FF2B5EF4-FFF2-40B4-BE49-F238E27FC236}">
                <a16:creationId xmlns:a16="http://schemas.microsoft.com/office/drawing/2014/main" id="{9B9D3A7C-0FC2-7E9B-CCB1-6B3ED75B573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536825"/>
            <a:ext cx="2895600" cy="432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699" name="Text Box 3">
            <a:extLst>
              <a:ext uri="{FF2B5EF4-FFF2-40B4-BE49-F238E27FC236}">
                <a16:creationId xmlns:a16="http://schemas.microsoft.com/office/drawing/2014/main" id="{D7865DF7-39CD-E3D5-85E6-A598A2252CFA}"/>
              </a:ext>
            </a:extLst>
          </p:cNvPr>
          <p:cNvSpPr txBox="1">
            <a:spLocks noChangeArrowheads="1"/>
          </p:cNvSpPr>
          <p:nvPr/>
        </p:nvSpPr>
        <p:spPr bwMode="auto">
          <a:xfrm>
            <a:off x="0" y="5084763"/>
            <a:ext cx="2627313" cy="1433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50000"/>
              </a:spcBef>
              <a:buFontTx/>
              <a:buNone/>
            </a:pPr>
            <a:r>
              <a:rPr lang="fr-FR" altLang="fr-FR" sz="8800">
                <a:solidFill>
                  <a:schemeClr val="accent2"/>
                </a:solidFill>
                <a:latin typeface="Times New Roman" panose="02020603050405020304" pitchFamily="18" charset="0"/>
              </a:rPr>
              <a:t>1977</a:t>
            </a:r>
          </a:p>
        </p:txBody>
      </p:sp>
      <p:pic>
        <p:nvPicPr>
          <p:cNvPr id="29700" name="Picture 4" descr="IMG_0121">
            <a:extLst>
              <a:ext uri="{FF2B5EF4-FFF2-40B4-BE49-F238E27FC236}">
                <a16:creationId xmlns:a16="http://schemas.microsoft.com/office/drawing/2014/main" id="{08172A13-F925-EAB8-B6DC-A9310FE78E0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38400" y="2209800"/>
            <a:ext cx="2865438"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01" name="Text Box 5">
            <a:extLst>
              <a:ext uri="{FF2B5EF4-FFF2-40B4-BE49-F238E27FC236}">
                <a16:creationId xmlns:a16="http://schemas.microsoft.com/office/drawing/2014/main" id="{94D17A5A-11AF-3DB6-D0CC-834C84EE2350}"/>
              </a:ext>
            </a:extLst>
          </p:cNvPr>
          <p:cNvSpPr txBox="1">
            <a:spLocks noChangeArrowheads="1"/>
          </p:cNvSpPr>
          <p:nvPr/>
        </p:nvSpPr>
        <p:spPr bwMode="auto">
          <a:xfrm>
            <a:off x="2286000" y="4038600"/>
            <a:ext cx="2879725"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50000"/>
              </a:spcBef>
              <a:buFontTx/>
              <a:buNone/>
            </a:pPr>
            <a:r>
              <a:rPr lang="fr-FR" altLang="fr-FR" sz="6000">
                <a:solidFill>
                  <a:schemeClr val="bg1"/>
                </a:solidFill>
                <a:latin typeface="Times New Roman" panose="02020603050405020304" pitchFamily="18" charset="0"/>
              </a:rPr>
              <a:t>1986</a:t>
            </a:r>
          </a:p>
        </p:txBody>
      </p:sp>
      <p:sp>
        <p:nvSpPr>
          <p:cNvPr id="29702" name="Text Box 6">
            <a:extLst>
              <a:ext uri="{FF2B5EF4-FFF2-40B4-BE49-F238E27FC236}">
                <a16:creationId xmlns:a16="http://schemas.microsoft.com/office/drawing/2014/main" id="{97466F66-4B49-EA0A-7365-33DCA89D60B9}"/>
              </a:ext>
            </a:extLst>
          </p:cNvPr>
          <p:cNvSpPr txBox="1">
            <a:spLocks noChangeArrowheads="1"/>
          </p:cNvSpPr>
          <p:nvPr/>
        </p:nvSpPr>
        <p:spPr bwMode="auto">
          <a:xfrm>
            <a:off x="76200" y="76200"/>
            <a:ext cx="8893175" cy="157003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50000"/>
              </a:spcBef>
              <a:buFontTx/>
              <a:buNone/>
            </a:pPr>
            <a:r>
              <a:rPr lang="en-US" altLang="fr-FR" dirty="0">
                <a:latin typeface="Times New Roman" panose="02020603050405020304" pitchFamily="18" charset="0"/>
              </a:rPr>
              <a:t>CHIVA </a:t>
            </a:r>
            <a:r>
              <a:rPr lang="en-US" altLang="fr-FR" dirty="0" err="1">
                <a:latin typeface="Times New Roman" panose="02020603050405020304" pitchFamily="18" charset="0"/>
              </a:rPr>
              <a:t>demande</a:t>
            </a:r>
            <a:r>
              <a:rPr lang="en-US" altLang="fr-FR" dirty="0">
                <a:latin typeface="Times New Roman" panose="02020603050405020304" pitchFamily="18" charset="0"/>
              </a:rPr>
              <a:t> à la </a:t>
            </a:r>
            <a:r>
              <a:rPr lang="en-US" altLang="fr-FR" dirty="0" err="1">
                <a:latin typeface="Times New Roman" panose="02020603050405020304" pitchFamily="18" charset="0"/>
              </a:rPr>
              <a:t>fois</a:t>
            </a:r>
            <a:r>
              <a:rPr lang="en-US" altLang="fr-FR" dirty="0">
                <a:latin typeface="Times New Roman" panose="02020603050405020304" pitchFamily="18" charset="0"/>
              </a:rPr>
              <a:t> </a:t>
            </a:r>
            <a:r>
              <a:rPr lang="en-US" altLang="fr-FR" dirty="0" err="1">
                <a:latin typeface="Times New Roman" panose="02020603050405020304" pitchFamily="18" charset="0"/>
              </a:rPr>
              <a:t>une</a:t>
            </a:r>
            <a:r>
              <a:rPr lang="en-US" altLang="fr-FR" dirty="0">
                <a:latin typeface="Times New Roman" panose="02020603050405020304" pitchFamily="18" charset="0"/>
              </a:rPr>
              <a:t> expertise </a:t>
            </a:r>
            <a:r>
              <a:rPr lang="en-US" altLang="fr-FR" dirty="0" err="1">
                <a:latin typeface="Times New Roman" panose="02020603050405020304" pitchFamily="18" charset="0"/>
              </a:rPr>
              <a:t>en</a:t>
            </a:r>
            <a:r>
              <a:rPr lang="en-US" altLang="fr-FR" dirty="0">
                <a:latin typeface="Times New Roman" panose="02020603050405020304" pitchFamily="18" charset="0"/>
              </a:rPr>
              <a:t> Echo-Doppler </a:t>
            </a:r>
            <a:r>
              <a:rPr lang="en-US" altLang="fr-FR" dirty="0" err="1">
                <a:latin typeface="Times New Roman" panose="02020603050405020304" pitchFamily="18" charset="0"/>
              </a:rPr>
              <a:t>veineux</a:t>
            </a:r>
            <a:r>
              <a:rPr lang="en-US" altLang="fr-FR" dirty="0">
                <a:latin typeface="Times New Roman" panose="02020603050405020304" pitchFamily="18" charset="0"/>
              </a:rPr>
              <a:t> et </a:t>
            </a:r>
            <a:r>
              <a:rPr lang="en-US" altLang="fr-FR" dirty="0" err="1">
                <a:latin typeface="Times New Roman" panose="02020603050405020304" pitchFamily="18" charset="0"/>
              </a:rPr>
              <a:t>une</a:t>
            </a:r>
            <a:r>
              <a:rPr lang="en-US" altLang="fr-FR" dirty="0">
                <a:latin typeface="Times New Roman" panose="02020603050405020304" pitchFamily="18" charset="0"/>
              </a:rPr>
              <a:t> </a:t>
            </a:r>
            <a:r>
              <a:rPr lang="en-US" altLang="fr-FR" dirty="0" err="1">
                <a:latin typeface="Times New Roman" panose="02020603050405020304" pitchFamily="18" charset="0"/>
              </a:rPr>
              <a:t>connaissance</a:t>
            </a:r>
            <a:r>
              <a:rPr lang="en-US" altLang="fr-FR" dirty="0">
                <a:latin typeface="Times New Roman" panose="02020603050405020304" pitchFamily="18" charset="0"/>
              </a:rPr>
              <a:t> </a:t>
            </a:r>
            <a:r>
              <a:rPr lang="en-US" altLang="fr-FR" dirty="0" err="1">
                <a:latin typeface="Times New Roman" panose="02020603050405020304" pitchFamily="18" charset="0"/>
              </a:rPr>
              <a:t>approfondie</a:t>
            </a:r>
            <a:r>
              <a:rPr lang="en-US" altLang="fr-FR" dirty="0">
                <a:latin typeface="Times New Roman" panose="02020603050405020304" pitchFamily="18" charset="0"/>
              </a:rPr>
              <a:t> de </a:t>
            </a:r>
            <a:r>
              <a:rPr lang="en-US" altLang="fr-FR" dirty="0" err="1">
                <a:latin typeface="Times New Roman" panose="02020603050405020304" pitchFamily="18" charset="0"/>
              </a:rPr>
              <a:t>l’hemodynamique</a:t>
            </a:r>
            <a:r>
              <a:rPr lang="en-US" altLang="fr-FR" dirty="0">
                <a:latin typeface="Times New Roman" panose="02020603050405020304" pitchFamily="18" charset="0"/>
              </a:rPr>
              <a:t> </a:t>
            </a:r>
            <a:r>
              <a:rPr lang="en-US" altLang="fr-FR" dirty="0" err="1">
                <a:latin typeface="Times New Roman" panose="02020603050405020304" pitchFamily="18" charset="0"/>
              </a:rPr>
              <a:t>veineuse</a:t>
            </a:r>
            <a:r>
              <a:rPr lang="en-US" altLang="fr-FR" dirty="0">
                <a:latin typeface="Times New Roman" panose="02020603050405020304" pitchFamily="18" charset="0"/>
              </a:rPr>
              <a:t> qui la sous-tend </a:t>
            </a:r>
          </a:p>
        </p:txBody>
      </p:sp>
      <p:pic>
        <p:nvPicPr>
          <p:cNvPr id="29703" name="Picture 7">
            <a:extLst>
              <a:ext uri="{FF2B5EF4-FFF2-40B4-BE49-F238E27FC236}">
                <a16:creationId xmlns:a16="http://schemas.microsoft.com/office/drawing/2014/main" id="{FA6DBD13-CDDB-8D87-28A4-55A5693C605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68762" y="1905000"/>
            <a:ext cx="3082925" cy="426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04" name="Text Box 8">
            <a:extLst>
              <a:ext uri="{FF2B5EF4-FFF2-40B4-BE49-F238E27FC236}">
                <a16:creationId xmlns:a16="http://schemas.microsoft.com/office/drawing/2014/main" id="{DC776C49-CAA1-EAEA-B976-18A56B2731AB}"/>
              </a:ext>
            </a:extLst>
          </p:cNvPr>
          <p:cNvSpPr txBox="1">
            <a:spLocks noChangeArrowheads="1"/>
          </p:cNvSpPr>
          <p:nvPr/>
        </p:nvSpPr>
        <p:spPr bwMode="auto">
          <a:xfrm>
            <a:off x="4876800" y="2209800"/>
            <a:ext cx="2133600" cy="823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50000"/>
              </a:spcBef>
              <a:buFontTx/>
              <a:buNone/>
            </a:pPr>
            <a:r>
              <a:rPr lang="fr-FR" altLang="fr-FR" sz="4800">
                <a:solidFill>
                  <a:srgbClr val="FF0000"/>
                </a:solidFill>
                <a:latin typeface="Times New Roman" panose="02020603050405020304" pitchFamily="18" charset="0"/>
              </a:rPr>
              <a:t>1988</a:t>
            </a:r>
          </a:p>
        </p:txBody>
      </p:sp>
      <p:pic>
        <p:nvPicPr>
          <p:cNvPr id="29705" name="Picture 9" descr="cover">
            <a:extLst>
              <a:ext uri="{FF2B5EF4-FFF2-40B4-BE49-F238E27FC236}">
                <a16:creationId xmlns:a16="http://schemas.microsoft.com/office/drawing/2014/main" id="{C949199F-C47C-922D-FDD2-BD788DA2E88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565900" y="1600200"/>
            <a:ext cx="2578100" cy="391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06" name="Text Box 10">
            <a:extLst>
              <a:ext uri="{FF2B5EF4-FFF2-40B4-BE49-F238E27FC236}">
                <a16:creationId xmlns:a16="http://schemas.microsoft.com/office/drawing/2014/main" id="{B05BD40A-9E98-766B-C45B-78A85BB9202A}"/>
              </a:ext>
            </a:extLst>
          </p:cNvPr>
          <p:cNvSpPr txBox="1">
            <a:spLocks noChangeArrowheads="1"/>
          </p:cNvSpPr>
          <p:nvPr/>
        </p:nvSpPr>
        <p:spPr bwMode="auto">
          <a:xfrm>
            <a:off x="7010400" y="3505200"/>
            <a:ext cx="2133600" cy="823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eaLnBrk="1" hangingPunct="1">
              <a:spcBef>
                <a:spcPct val="50000"/>
              </a:spcBef>
              <a:buFontTx/>
              <a:buNone/>
            </a:pPr>
            <a:r>
              <a:rPr lang="fr-FR" altLang="fr-FR" sz="4800">
                <a:solidFill>
                  <a:schemeClr val="bg1"/>
                </a:solidFill>
                <a:latin typeface="Times New Roman" panose="02020603050405020304" pitchFamily="18" charset="0"/>
              </a:rPr>
              <a:t>2009</a:t>
            </a:r>
          </a:p>
        </p:txBody>
      </p:sp>
    </p:spTree>
  </p:cSld>
  <p:clrMapOvr>
    <a:masterClrMapping/>
  </p:clrMapOvr>
  <p:transition advTm="32000"/>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02" name="Text Box 6">
            <a:extLst>
              <a:ext uri="{FF2B5EF4-FFF2-40B4-BE49-F238E27FC236}">
                <a16:creationId xmlns:a16="http://schemas.microsoft.com/office/drawing/2014/main" id="{97466F66-4B49-EA0A-7365-33DCA89D60B9}"/>
              </a:ext>
            </a:extLst>
          </p:cNvPr>
          <p:cNvSpPr txBox="1">
            <a:spLocks noChangeArrowheads="1"/>
          </p:cNvSpPr>
          <p:nvPr/>
        </p:nvSpPr>
        <p:spPr bwMode="auto">
          <a:xfrm>
            <a:off x="125412" y="59955"/>
            <a:ext cx="8893175" cy="3293209"/>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50000"/>
              </a:spcBef>
              <a:buFontTx/>
              <a:buNone/>
            </a:pPr>
            <a:r>
              <a:rPr lang="en-US" altLang="fr-FR" dirty="0">
                <a:latin typeface="Times New Roman" panose="02020603050405020304" pitchFamily="18" charset="0"/>
              </a:rPr>
              <a:t>Dernier livre 2023</a:t>
            </a:r>
          </a:p>
          <a:p>
            <a:pPr algn="ctr" eaLnBrk="1" hangingPunct="1">
              <a:spcBef>
                <a:spcPct val="50000"/>
              </a:spcBef>
              <a:buFontTx/>
              <a:buNone/>
            </a:pPr>
            <a:r>
              <a:rPr lang="en-US" altLang="fr-FR" dirty="0">
                <a:latin typeface="Times New Roman" panose="02020603050405020304" pitchFamily="18" charset="0"/>
              </a:rPr>
              <a:t>500 pages </a:t>
            </a:r>
          </a:p>
          <a:p>
            <a:pPr algn="ctr" eaLnBrk="1" hangingPunct="1">
              <a:spcBef>
                <a:spcPct val="50000"/>
              </a:spcBef>
              <a:buFontTx/>
              <a:buNone/>
            </a:pPr>
            <a:r>
              <a:rPr lang="en-US" altLang="fr-FR" dirty="0">
                <a:latin typeface="Times New Roman" panose="02020603050405020304" pitchFamily="18" charset="0"/>
              </a:rPr>
              <a:t>e-book </a:t>
            </a:r>
          </a:p>
          <a:p>
            <a:pPr algn="ctr" eaLnBrk="1" hangingPunct="1">
              <a:spcBef>
                <a:spcPct val="50000"/>
              </a:spcBef>
              <a:buFontTx/>
              <a:buNone/>
            </a:pPr>
            <a:r>
              <a:rPr lang="en-US" altLang="fr-FR" dirty="0" err="1">
                <a:latin typeface="Times New Roman" panose="02020603050405020304" pitchFamily="18" charset="0"/>
              </a:rPr>
              <a:t>Téléchargeable</a:t>
            </a:r>
            <a:r>
              <a:rPr lang="en-US" altLang="fr-FR" dirty="0">
                <a:latin typeface="Times New Roman" panose="02020603050405020304" pitchFamily="18" charset="0"/>
              </a:rPr>
              <a:t> </a:t>
            </a:r>
            <a:r>
              <a:rPr lang="en-US" altLang="fr-FR" dirty="0" err="1">
                <a:latin typeface="Times New Roman" panose="02020603050405020304" pitchFamily="18" charset="0"/>
              </a:rPr>
              <a:t>gratuitement</a:t>
            </a:r>
            <a:r>
              <a:rPr lang="en-US" altLang="fr-FR" dirty="0">
                <a:latin typeface="Times New Roman" panose="02020603050405020304" pitchFamily="18" charset="0"/>
              </a:rPr>
              <a:t> </a:t>
            </a:r>
            <a:r>
              <a:rPr lang="en-US" altLang="fr-FR" dirty="0" err="1">
                <a:latin typeface="Times New Roman" panose="02020603050405020304" pitchFamily="18" charset="0"/>
              </a:rPr>
              <a:t>depuis</a:t>
            </a:r>
            <a:r>
              <a:rPr lang="en-US" altLang="fr-FR" dirty="0">
                <a:latin typeface="Times New Roman" panose="02020603050405020304" pitchFamily="18" charset="0"/>
              </a:rPr>
              <a:t> le site </a:t>
            </a:r>
            <a:r>
              <a:rPr lang="en-US" altLang="fr-FR" dirty="0">
                <a:solidFill>
                  <a:srgbClr val="0070C0"/>
                </a:solidFill>
                <a:latin typeface="Times New Roman" panose="02020603050405020304" pitchFamily="18" charset="0"/>
              </a:rPr>
              <a:t>https://www.angio.info/</a:t>
            </a:r>
          </a:p>
        </p:txBody>
      </p:sp>
      <p:pic>
        <p:nvPicPr>
          <p:cNvPr id="3" name="Image 2">
            <a:extLst>
              <a:ext uri="{FF2B5EF4-FFF2-40B4-BE49-F238E27FC236}">
                <a16:creationId xmlns:a16="http://schemas.microsoft.com/office/drawing/2014/main" id="{956AC9A7-DAB8-6C9B-24C7-8694C3AC6A2F}"/>
              </a:ext>
            </a:extLst>
          </p:cNvPr>
          <p:cNvPicPr>
            <a:picLocks noChangeAspect="1"/>
          </p:cNvPicPr>
          <p:nvPr/>
        </p:nvPicPr>
        <p:blipFill>
          <a:blip r:embed="rId3"/>
          <a:stretch>
            <a:fillRect/>
          </a:stretch>
        </p:blipFill>
        <p:spPr>
          <a:xfrm>
            <a:off x="3131840" y="3327411"/>
            <a:ext cx="2592288" cy="3413957"/>
          </a:xfrm>
          <a:prstGeom prst="rect">
            <a:avLst/>
          </a:prstGeom>
        </p:spPr>
      </p:pic>
    </p:spTree>
    <p:extLst>
      <p:ext uri="{BB962C8B-B14F-4D97-AF65-F5344CB8AC3E}">
        <p14:creationId xmlns:p14="http://schemas.microsoft.com/office/powerpoint/2010/main" val="3753260026"/>
      </p:ext>
    </p:extLst>
  </p:cSld>
  <p:clrMapOvr>
    <a:masterClrMapping/>
  </p:clrMapOvr>
  <p:transition advTm="32000"/>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9702">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9702">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9702">
                                            <p:txEl>
                                              <p:pRg st="2" end="2"/>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9702">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e 7">
            <a:extLst>
              <a:ext uri="{FF2B5EF4-FFF2-40B4-BE49-F238E27FC236}">
                <a16:creationId xmlns:a16="http://schemas.microsoft.com/office/drawing/2014/main" id="{D0E4CF78-E0EB-679D-CDC0-345EC742D712}"/>
              </a:ext>
            </a:extLst>
          </p:cNvPr>
          <p:cNvGrpSpPr/>
          <p:nvPr/>
        </p:nvGrpSpPr>
        <p:grpSpPr>
          <a:xfrm>
            <a:off x="4998909" y="842680"/>
            <a:ext cx="4159279" cy="5011130"/>
            <a:chOff x="4998909" y="842680"/>
            <a:chExt cx="4159279" cy="5011130"/>
          </a:xfrm>
        </p:grpSpPr>
        <p:pic>
          <p:nvPicPr>
            <p:cNvPr id="23560" name="Immagine 5" descr="20161017_075931.jpg">
              <a:extLst>
                <a:ext uri="{FF2B5EF4-FFF2-40B4-BE49-F238E27FC236}">
                  <a16:creationId xmlns:a16="http://schemas.microsoft.com/office/drawing/2014/main" id="{A40D4A57-BBA9-4D14-AC96-FD9A9B8C0D43}"/>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042888" y="1065679"/>
              <a:ext cx="4115300" cy="4788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ZoneTexte 14">
              <a:extLst>
                <a:ext uri="{FF2B5EF4-FFF2-40B4-BE49-F238E27FC236}">
                  <a16:creationId xmlns:a16="http://schemas.microsoft.com/office/drawing/2014/main" id="{FEBA535B-9FE0-434E-AB81-41446B44FCC8}"/>
                </a:ext>
              </a:extLst>
            </p:cNvPr>
            <p:cNvSpPr txBox="1"/>
            <p:nvPr/>
          </p:nvSpPr>
          <p:spPr>
            <a:xfrm>
              <a:off x="4998909" y="842680"/>
              <a:ext cx="2056336" cy="300082"/>
            </a:xfrm>
            <a:prstGeom prst="rect">
              <a:avLst/>
            </a:prstGeom>
            <a:solidFill>
              <a:schemeClr val="bg1"/>
            </a:solidFill>
          </p:spPr>
          <p:txBody>
            <a:bodyPr wrap="square" rtlCol="0">
              <a:spAutoFit/>
            </a:bodyPr>
            <a:lstStyle/>
            <a:p>
              <a:pPr defTabSz="685800"/>
              <a:r>
                <a:rPr lang="fr-FR" sz="1350" dirty="0">
                  <a:solidFill>
                    <a:prstClr val="black"/>
                  </a:solidFill>
                  <a:latin typeface="Calibri" panose="020F0502020204030204"/>
                </a:rPr>
                <a:t>Marquage Pre Op. </a:t>
              </a:r>
            </a:p>
          </p:txBody>
        </p:sp>
      </p:grpSp>
      <p:grpSp>
        <p:nvGrpSpPr>
          <p:cNvPr id="7" name="Groupe 6">
            <a:extLst>
              <a:ext uri="{FF2B5EF4-FFF2-40B4-BE49-F238E27FC236}">
                <a16:creationId xmlns:a16="http://schemas.microsoft.com/office/drawing/2014/main" id="{BBA00228-5C2D-EA33-4121-C2B4FA8DE059}"/>
              </a:ext>
            </a:extLst>
          </p:cNvPr>
          <p:cNvGrpSpPr/>
          <p:nvPr/>
        </p:nvGrpSpPr>
        <p:grpSpPr>
          <a:xfrm>
            <a:off x="14188" y="813952"/>
            <a:ext cx="4572000" cy="5143500"/>
            <a:chOff x="14188" y="813952"/>
            <a:chExt cx="4572000" cy="5143500"/>
          </a:xfrm>
        </p:grpSpPr>
        <p:grpSp>
          <p:nvGrpSpPr>
            <p:cNvPr id="5" name="Gruppo 2">
              <a:extLst>
                <a:ext uri="{FF2B5EF4-FFF2-40B4-BE49-F238E27FC236}">
                  <a16:creationId xmlns:a16="http://schemas.microsoft.com/office/drawing/2014/main" id="{9BA09F46-6113-41EC-BED7-0F1F8FE5E516}"/>
                </a:ext>
              </a:extLst>
            </p:cNvPr>
            <p:cNvGrpSpPr>
              <a:grpSpLocks noChangeAspect="1"/>
            </p:cNvGrpSpPr>
            <p:nvPr/>
          </p:nvGrpSpPr>
          <p:grpSpPr bwMode="auto">
            <a:xfrm>
              <a:off x="14188" y="813952"/>
              <a:ext cx="4467123" cy="5143500"/>
              <a:chOff x="3112764" y="-135719"/>
              <a:chExt cx="3898106" cy="6858000"/>
            </a:xfrm>
          </p:grpSpPr>
          <p:pic>
            <p:nvPicPr>
              <p:cNvPr id="23564" name="Immagine 4" descr="20161018_115524.jpg">
                <a:extLst>
                  <a:ext uri="{FF2B5EF4-FFF2-40B4-BE49-F238E27FC236}">
                    <a16:creationId xmlns:a16="http://schemas.microsoft.com/office/drawing/2014/main" id="{9C5389FB-EAB5-45E8-8E92-475AB2258325}"/>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112764" y="-135719"/>
                <a:ext cx="3898106"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65" name="CasellaDiTesto 6">
                <a:extLst>
                  <a:ext uri="{FF2B5EF4-FFF2-40B4-BE49-F238E27FC236}">
                    <a16:creationId xmlns:a16="http://schemas.microsoft.com/office/drawing/2014/main" id="{4152C314-4DAF-4359-B603-03603B5934B2}"/>
                  </a:ext>
                </a:extLst>
              </p:cNvPr>
              <p:cNvSpPr txBox="1">
                <a:spLocks noChangeArrowheads="1"/>
              </p:cNvSpPr>
              <p:nvPr/>
            </p:nvSpPr>
            <p:spPr bwMode="auto">
              <a:xfrm>
                <a:off x="3192751" y="1631510"/>
                <a:ext cx="1283756"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algn="ctr" defTabSz="685800">
                  <a:spcBef>
                    <a:spcPct val="0"/>
                  </a:spcBef>
                  <a:buNone/>
                </a:pPr>
                <a:r>
                  <a:rPr lang="it-IT" altLang="fr-FR" sz="1350">
                    <a:solidFill>
                      <a:srgbClr val="FF0000"/>
                    </a:solidFill>
                    <a:latin typeface="Century Gothic" panose="020B0502020202020204" pitchFamily="34" charset="0"/>
                  </a:rPr>
                  <a:t> </a:t>
                </a:r>
                <a:r>
                  <a:rPr lang="it-IT" altLang="fr-FR" sz="1350">
                    <a:solidFill>
                      <a:srgbClr val="FF0000"/>
                    </a:solidFill>
                    <a:latin typeface="Webdings" panose="05030102010509060703" pitchFamily="18" charset="2"/>
                    <a:sym typeface="Webdings" panose="05030102010509060703" pitchFamily="18" charset="2"/>
                  </a:rPr>
                  <a:t></a:t>
                </a:r>
                <a:r>
                  <a:rPr lang="it-IT" altLang="fr-FR" sz="1350">
                    <a:solidFill>
                      <a:srgbClr val="FF0000"/>
                    </a:solidFill>
                    <a:latin typeface="Century Gothic" panose="020B0502020202020204" pitchFamily="34" charset="0"/>
                  </a:rPr>
                  <a:t> GSV</a:t>
                </a:r>
              </a:p>
              <a:p>
                <a:pPr algn="ctr" defTabSz="685800">
                  <a:spcBef>
                    <a:spcPct val="0"/>
                  </a:spcBef>
                  <a:buNone/>
                </a:pPr>
                <a:r>
                  <a:rPr lang="it-IT" altLang="fr-FR" sz="1350">
                    <a:solidFill>
                      <a:srgbClr val="FF0000"/>
                    </a:solidFill>
                    <a:latin typeface="Century Gothic" panose="020B0502020202020204" pitchFamily="34" charset="0"/>
                  </a:rPr>
                  <a:t>7.5 MM</a:t>
                </a:r>
              </a:p>
            </p:txBody>
          </p:sp>
        </p:grpSp>
        <p:cxnSp>
          <p:nvCxnSpPr>
            <p:cNvPr id="23562" name="Connettore 2 3">
              <a:extLst>
                <a:ext uri="{FF2B5EF4-FFF2-40B4-BE49-F238E27FC236}">
                  <a16:creationId xmlns:a16="http://schemas.microsoft.com/office/drawing/2014/main" id="{7BBC21F0-295A-481B-BF06-BD278A78BDCA}"/>
                </a:ext>
              </a:extLst>
            </p:cNvPr>
            <p:cNvCxnSpPr>
              <a:cxnSpLocks noChangeShapeType="1"/>
            </p:cNvCxnSpPr>
            <p:nvPr/>
          </p:nvCxnSpPr>
          <p:spPr bwMode="auto">
            <a:xfrm>
              <a:off x="2005969" y="3305704"/>
              <a:ext cx="0" cy="225734"/>
            </a:xfrm>
            <a:prstGeom prst="straightConnector1">
              <a:avLst/>
            </a:prstGeom>
            <a:noFill/>
            <a:ln w="38100" algn="ctr">
              <a:solidFill>
                <a:srgbClr val="000090"/>
              </a:solidFill>
              <a:round/>
              <a:headEnd/>
              <a:tailEnd type="arrow" w="med" len="med"/>
            </a:ln>
            <a:extLst>
              <a:ext uri="{909E8E84-426E-40DD-AFC4-6F175D3DCCD1}">
                <a14:hiddenFill xmlns:a14="http://schemas.microsoft.com/office/drawing/2010/main">
                  <a:noFill/>
                </a14:hiddenFill>
              </a:ext>
            </a:extLst>
          </p:spPr>
        </p:cxnSp>
        <p:cxnSp>
          <p:nvCxnSpPr>
            <p:cNvPr id="23563" name="Connettore 2 7">
              <a:extLst>
                <a:ext uri="{FF2B5EF4-FFF2-40B4-BE49-F238E27FC236}">
                  <a16:creationId xmlns:a16="http://schemas.microsoft.com/office/drawing/2014/main" id="{E5DC9469-6BA0-4601-A480-BF7092BE1AA3}"/>
                </a:ext>
              </a:extLst>
            </p:cNvPr>
            <p:cNvCxnSpPr>
              <a:cxnSpLocks noChangeShapeType="1"/>
            </p:cNvCxnSpPr>
            <p:nvPr/>
          </p:nvCxnSpPr>
          <p:spPr bwMode="auto">
            <a:xfrm>
              <a:off x="2049557" y="3896083"/>
              <a:ext cx="0" cy="225734"/>
            </a:xfrm>
            <a:prstGeom prst="straightConnector1">
              <a:avLst/>
            </a:prstGeom>
            <a:noFill/>
            <a:ln w="38100" algn="ctr">
              <a:solidFill>
                <a:srgbClr val="000090"/>
              </a:solidFill>
              <a:round/>
              <a:headEnd/>
              <a:tailEnd type="arrow" w="med" len="med"/>
            </a:ln>
            <a:extLst>
              <a:ext uri="{909E8E84-426E-40DD-AFC4-6F175D3DCCD1}">
                <a14:hiddenFill xmlns:a14="http://schemas.microsoft.com/office/drawing/2010/main">
                  <a:noFill/>
                </a14:hiddenFill>
              </a:ext>
            </a:extLst>
          </p:spPr>
        </p:cxnSp>
        <p:sp>
          <p:nvSpPr>
            <p:cNvPr id="11" name="Ovale 10">
              <a:extLst>
                <a:ext uri="{FF2B5EF4-FFF2-40B4-BE49-F238E27FC236}">
                  <a16:creationId xmlns:a16="http://schemas.microsoft.com/office/drawing/2014/main" id="{2589C2E7-211D-476B-A269-CCE76028D013}"/>
                </a:ext>
              </a:extLst>
            </p:cNvPr>
            <p:cNvSpPr>
              <a:spLocks noChangeAspect="1"/>
            </p:cNvSpPr>
            <p:nvPr/>
          </p:nvSpPr>
          <p:spPr bwMode="auto">
            <a:xfrm>
              <a:off x="1960463" y="3586918"/>
              <a:ext cx="396875" cy="310753"/>
            </a:xfrm>
            <a:prstGeom prst="ellipse">
              <a:avLst/>
            </a:prstGeom>
            <a:noFill/>
            <a:ln w="412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685800">
                <a:defRPr/>
              </a:pPr>
              <a:endParaRPr lang="it-IT" sz="1350" dirty="0">
                <a:solidFill>
                  <a:prstClr val="white"/>
                </a:solidFill>
                <a:latin typeface="Calibri" panose="020F0502020204030204"/>
              </a:endParaRPr>
            </a:p>
          </p:txBody>
        </p:sp>
        <p:sp>
          <p:nvSpPr>
            <p:cNvPr id="23559" name="CasellaDiTesto 5">
              <a:extLst>
                <a:ext uri="{FF2B5EF4-FFF2-40B4-BE49-F238E27FC236}">
                  <a16:creationId xmlns:a16="http://schemas.microsoft.com/office/drawing/2014/main" id="{01B3D0F7-69DB-4290-AD71-07EA9A14C9E3}"/>
                </a:ext>
              </a:extLst>
            </p:cNvPr>
            <p:cNvSpPr txBox="1">
              <a:spLocks noChangeArrowheads="1"/>
            </p:cNvSpPr>
            <p:nvPr/>
          </p:nvSpPr>
          <p:spPr bwMode="auto">
            <a:xfrm>
              <a:off x="272060" y="3637427"/>
              <a:ext cx="748923"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defTabSz="685800">
                <a:spcBef>
                  <a:spcPct val="0"/>
                </a:spcBef>
                <a:buNone/>
              </a:pPr>
              <a:r>
                <a:rPr lang="it-IT" altLang="fr-FR" sz="1500">
                  <a:solidFill>
                    <a:srgbClr val="FF0000"/>
                  </a:solidFill>
                  <a:latin typeface="Century Gothic" panose="020B0502020202020204" pitchFamily="34" charset="0"/>
                </a:rPr>
                <a:t>N2-N3</a:t>
              </a:r>
            </a:p>
          </p:txBody>
        </p:sp>
        <p:sp>
          <p:nvSpPr>
            <p:cNvPr id="23557" name="CasellaDiTesto 12">
              <a:extLst>
                <a:ext uri="{FF2B5EF4-FFF2-40B4-BE49-F238E27FC236}">
                  <a16:creationId xmlns:a16="http://schemas.microsoft.com/office/drawing/2014/main" id="{ED004E42-28DD-4703-B54B-410925C61B5D}"/>
                </a:ext>
              </a:extLst>
            </p:cNvPr>
            <p:cNvSpPr txBox="1">
              <a:spLocks noChangeArrowheads="1"/>
            </p:cNvSpPr>
            <p:nvPr/>
          </p:nvSpPr>
          <p:spPr bwMode="auto">
            <a:xfrm>
              <a:off x="186103" y="1337025"/>
              <a:ext cx="748923"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ea typeface="MS PGothic" panose="020B0600070205080204" pitchFamily="34" charset="-128"/>
                </a:defRPr>
              </a:lvl1pPr>
              <a:lvl2pPr marL="742950" indent="-285750">
                <a:spcBef>
                  <a:spcPct val="20000"/>
                </a:spcBef>
                <a:buChar char="–"/>
                <a:defRPr sz="2800">
                  <a:solidFill>
                    <a:schemeClr val="tx1"/>
                  </a:solidFill>
                  <a:latin typeface="Times New Roman" panose="02020603050405020304" pitchFamily="18" charset="0"/>
                  <a:ea typeface="MS PGothic" panose="020B0600070205080204" pitchFamily="34" charset="-128"/>
                </a:defRPr>
              </a:lvl2pPr>
              <a:lvl3pPr marL="1143000" indent="-228600">
                <a:spcBef>
                  <a:spcPct val="20000"/>
                </a:spcBef>
                <a:buChar char="•"/>
                <a:defRPr sz="2400">
                  <a:solidFill>
                    <a:schemeClr val="tx1"/>
                  </a:solidFill>
                  <a:latin typeface="Times New Roman" panose="02020603050405020304" pitchFamily="18" charset="0"/>
                  <a:ea typeface="MS PGothic"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MS PGothic" panose="020B0600070205080204" pitchFamily="34" charset="-128"/>
                </a:defRPr>
              </a:lvl9pPr>
            </a:lstStyle>
            <a:p>
              <a:pPr defTabSz="685800">
                <a:spcBef>
                  <a:spcPct val="0"/>
                </a:spcBef>
                <a:buNone/>
              </a:pPr>
              <a:r>
                <a:rPr lang="it-IT" altLang="fr-FR" sz="1500">
                  <a:solidFill>
                    <a:srgbClr val="000000"/>
                  </a:solidFill>
                  <a:latin typeface="Century Gothic" panose="020B0502020202020204" pitchFamily="34" charset="0"/>
                </a:rPr>
                <a:t>N1-N2</a:t>
              </a:r>
            </a:p>
          </p:txBody>
        </p:sp>
        <p:sp>
          <p:nvSpPr>
            <p:cNvPr id="2" name="ZoneTexte 1">
              <a:extLst>
                <a:ext uri="{FF2B5EF4-FFF2-40B4-BE49-F238E27FC236}">
                  <a16:creationId xmlns:a16="http://schemas.microsoft.com/office/drawing/2014/main" id="{5AC50734-C90C-44FA-9A4C-315B96AFE742}"/>
                </a:ext>
              </a:extLst>
            </p:cNvPr>
            <p:cNvSpPr txBox="1"/>
            <p:nvPr/>
          </p:nvSpPr>
          <p:spPr>
            <a:xfrm>
              <a:off x="2529852" y="885895"/>
              <a:ext cx="2056336" cy="300082"/>
            </a:xfrm>
            <a:prstGeom prst="rect">
              <a:avLst/>
            </a:prstGeom>
            <a:solidFill>
              <a:schemeClr val="bg1"/>
            </a:solidFill>
          </p:spPr>
          <p:txBody>
            <a:bodyPr wrap="square" rtlCol="0">
              <a:spAutoFit/>
            </a:bodyPr>
            <a:lstStyle/>
            <a:p>
              <a:pPr defTabSz="685800"/>
              <a:r>
                <a:rPr lang="fr-FR" sz="1350" dirty="0">
                  <a:solidFill>
                    <a:prstClr val="black"/>
                  </a:solidFill>
                  <a:latin typeface="Calibri" panose="020F0502020204030204"/>
                </a:rPr>
                <a:t>Cartographie </a:t>
              </a:r>
            </a:p>
          </p:txBody>
        </p:sp>
        <p:sp>
          <p:nvSpPr>
            <p:cNvPr id="16" name="Flèche : double flèche verticale 15">
              <a:extLst>
                <a:ext uri="{FF2B5EF4-FFF2-40B4-BE49-F238E27FC236}">
                  <a16:creationId xmlns:a16="http://schemas.microsoft.com/office/drawing/2014/main" id="{9CE22AA7-0AEC-4A06-8709-85AF4ED050E6}"/>
                </a:ext>
              </a:extLst>
            </p:cNvPr>
            <p:cNvSpPr/>
            <p:nvPr/>
          </p:nvSpPr>
          <p:spPr>
            <a:xfrm>
              <a:off x="2160625" y="1342916"/>
              <a:ext cx="211867" cy="3167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7" name="Flèche : double flèche verticale 16">
              <a:extLst>
                <a:ext uri="{FF2B5EF4-FFF2-40B4-BE49-F238E27FC236}">
                  <a16:creationId xmlns:a16="http://schemas.microsoft.com/office/drawing/2014/main" id="{B18F104C-EC6D-4B32-97FA-D87185FBE815}"/>
                </a:ext>
              </a:extLst>
            </p:cNvPr>
            <p:cNvSpPr/>
            <p:nvPr/>
          </p:nvSpPr>
          <p:spPr>
            <a:xfrm>
              <a:off x="2190817" y="3561455"/>
              <a:ext cx="211867" cy="3167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grpSp>
    </p:spTree>
    <p:extLst>
      <p:ext uri="{BB962C8B-B14F-4D97-AF65-F5344CB8AC3E}">
        <p14:creationId xmlns:p14="http://schemas.microsoft.com/office/powerpoint/2010/main" val="6312204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Forme libre : forme 6">
            <a:extLst>
              <a:ext uri="{FF2B5EF4-FFF2-40B4-BE49-F238E27FC236}">
                <a16:creationId xmlns:a16="http://schemas.microsoft.com/office/drawing/2014/main" id="{EA925072-0E23-3464-6619-CC1F5C1A914F}"/>
              </a:ext>
            </a:extLst>
          </p:cNvPr>
          <p:cNvSpPr/>
          <p:nvPr/>
        </p:nvSpPr>
        <p:spPr>
          <a:xfrm>
            <a:off x="6012160" y="340942"/>
            <a:ext cx="3168352" cy="5832648"/>
          </a:xfrm>
          <a:custGeom>
            <a:avLst/>
            <a:gdLst>
              <a:gd name="connsiteX0" fmla="*/ 1357943 w 2079752"/>
              <a:gd name="connsiteY0" fmla="*/ 796651 h 5394034"/>
              <a:gd name="connsiteX1" fmla="*/ 1348111 w 2079752"/>
              <a:gd name="connsiteY1" fmla="*/ 717993 h 5394034"/>
              <a:gd name="connsiteX2" fmla="*/ 1348111 w 2079752"/>
              <a:gd name="connsiteY2" fmla="*/ 472187 h 5394034"/>
              <a:gd name="connsiteX3" fmla="*/ 1397272 w 2079752"/>
              <a:gd name="connsiteY3" fmla="*/ 295206 h 5394034"/>
              <a:gd name="connsiteX4" fmla="*/ 1230124 w 2079752"/>
              <a:gd name="connsiteY4" fmla="*/ 10071 h 5394034"/>
              <a:gd name="connsiteX5" fmla="*/ 954821 w 2079752"/>
              <a:gd name="connsiteY5" fmla="*/ 88729 h 5394034"/>
              <a:gd name="connsiteX6" fmla="*/ 876163 w 2079752"/>
              <a:gd name="connsiteY6" fmla="*/ 324703 h 5394034"/>
              <a:gd name="connsiteX7" fmla="*/ 915492 w 2079752"/>
              <a:gd name="connsiteY7" fmla="*/ 432858 h 5394034"/>
              <a:gd name="connsiteX8" fmla="*/ 1003982 w 2079752"/>
              <a:gd name="connsiteY8" fmla="*/ 560677 h 5394034"/>
              <a:gd name="connsiteX9" fmla="*/ 1013814 w 2079752"/>
              <a:gd name="connsiteY9" fmla="*/ 659000 h 5394034"/>
              <a:gd name="connsiteX10" fmla="*/ 935156 w 2079752"/>
              <a:gd name="connsiteY10" fmla="*/ 816316 h 5394034"/>
              <a:gd name="connsiteX11" fmla="*/ 836834 w 2079752"/>
              <a:gd name="connsiteY11" fmla="*/ 826148 h 5394034"/>
              <a:gd name="connsiteX12" fmla="*/ 492705 w 2079752"/>
              <a:gd name="connsiteY12" fmla="*/ 875309 h 5394034"/>
              <a:gd name="connsiteX13" fmla="*/ 394382 w 2079752"/>
              <a:gd name="connsiteY13" fmla="*/ 1081787 h 5394034"/>
              <a:gd name="connsiteX14" fmla="*/ 355053 w 2079752"/>
              <a:gd name="connsiteY14" fmla="*/ 1189942 h 5394034"/>
              <a:gd name="connsiteX15" fmla="*/ 305892 w 2079752"/>
              <a:gd name="connsiteY15" fmla="*/ 1307929 h 5394034"/>
              <a:gd name="connsiteX16" fmla="*/ 433711 w 2079752"/>
              <a:gd name="connsiteY16" fmla="*/ 1661890 h 5394034"/>
              <a:gd name="connsiteX17" fmla="*/ 600859 w 2079752"/>
              <a:gd name="connsiteY17" fmla="*/ 1298096 h 5394034"/>
              <a:gd name="connsiteX18" fmla="*/ 738511 w 2079752"/>
              <a:gd name="connsiteY18" fmla="*/ 1642225 h 5394034"/>
              <a:gd name="connsiteX19" fmla="*/ 797505 w 2079752"/>
              <a:gd name="connsiteY19" fmla="*/ 1720884 h 5394034"/>
              <a:gd name="connsiteX20" fmla="*/ 797505 w 2079752"/>
              <a:gd name="connsiteY20" fmla="*/ 1878200 h 5394034"/>
              <a:gd name="connsiteX21" fmla="*/ 738511 w 2079752"/>
              <a:gd name="connsiteY21" fmla="*/ 2065013 h 5394034"/>
              <a:gd name="connsiteX22" fmla="*/ 718847 w 2079752"/>
              <a:gd name="connsiteY22" fmla="*/ 2212496 h 5394034"/>
              <a:gd name="connsiteX23" fmla="*/ 748343 w 2079752"/>
              <a:gd name="connsiteY23" fmla="*/ 2310819 h 5394034"/>
              <a:gd name="connsiteX24" fmla="*/ 728679 w 2079752"/>
              <a:gd name="connsiteY24" fmla="*/ 2379645 h 5394034"/>
              <a:gd name="connsiteX25" fmla="*/ 600859 w 2079752"/>
              <a:gd name="connsiteY25" fmla="*/ 2753271 h 5394034"/>
              <a:gd name="connsiteX26" fmla="*/ 492705 w 2079752"/>
              <a:gd name="connsiteY26" fmla="*/ 3087567 h 5394034"/>
              <a:gd name="connsiteX27" fmla="*/ 492705 w 2079752"/>
              <a:gd name="connsiteY27" fmla="*/ 3254716 h 5394034"/>
              <a:gd name="connsiteX28" fmla="*/ 502537 w 2079752"/>
              <a:gd name="connsiteY28" fmla="*/ 3471025 h 5394034"/>
              <a:gd name="connsiteX29" fmla="*/ 502537 w 2079752"/>
              <a:gd name="connsiteY29" fmla="*/ 3648006 h 5394034"/>
              <a:gd name="connsiteX30" fmla="*/ 404214 w 2079752"/>
              <a:gd name="connsiteY30" fmla="*/ 3874148 h 5394034"/>
              <a:gd name="connsiteX31" fmla="*/ 345221 w 2079752"/>
              <a:gd name="connsiteY31" fmla="*/ 4051129 h 5394034"/>
              <a:gd name="connsiteX32" fmla="*/ 355053 w 2079752"/>
              <a:gd name="connsiteY32" fmla="*/ 4316600 h 5394034"/>
              <a:gd name="connsiteX33" fmla="*/ 355053 w 2079752"/>
              <a:gd name="connsiteY33" fmla="*/ 4532909 h 5394034"/>
              <a:gd name="connsiteX34" fmla="*/ 315724 w 2079752"/>
              <a:gd name="connsiteY34" fmla="*/ 4916367 h 5394034"/>
              <a:gd name="connsiteX35" fmla="*/ 148576 w 2079752"/>
              <a:gd name="connsiteY35" fmla="*/ 5191671 h 5394034"/>
              <a:gd name="connsiteX36" fmla="*/ 1092 w 2079752"/>
              <a:gd name="connsiteY36" fmla="*/ 5319490 h 5394034"/>
              <a:gd name="connsiteX37" fmla="*/ 227234 w 2079752"/>
              <a:gd name="connsiteY37" fmla="*/ 5388316 h 5394034"/>
              <a:gd name="connsiteX38" fmla="*/ 315724 w 2079752"/>
              <a:gd name="connsiteY38" fmla="*/ 5172006 h 5394034"/>
              <a:gd name="connsiteX39" fmla="*/ 482872 w 2079752"/>
              <a:gd name="connsiteY39" fmla="*/ 5122845 h 5394034"/>
              <a:gd name="connsiteX40" fmla="*/ 453376 w 2079752"/>
              <a:gd name="connsiteY40" fmla="*/ 4906535 h 5394034"/>
              <a:gd name="connsiteX41" fmla="*/ 581195 w 2079752"/>
              <a:gd name="connsiteY41" fmla="*/ 4542742 h 5394034"/>
              <a:gd name="connsiteX42" fmla="*/ 758176 w 2079752"/>
              <a:gd name="connsiteY42" fmla="*/ 4188780 h 5394034"/>
              <a:gd name="connsiteX43" fmla="*/ 807337 w 2079752"/>
              <a:gd name="connsiteY43" fmla="*/ 3765993 h 5394034"/>
              <a:gd name="connsiteX44" fmla="*/ 935156 w 2079752"/>
              <a:gd name="connsiteY44" fmla="*/ 3412032 h 5394034"/>
              <a:gd name="connsiteX45" fmla="*/ 1151466 w 2079752"/>
              <a:gd name="connsiteY45" fmla="*/ 2753271 h 5394034"/>
              <a:gd name="connsiteX46" fmla="*/ 1200627 w 2079752"/>
              <a:gd name="connsiteY46" fmla="*/ 3166225 h 5394034"/>
              <a:gd name="connsiteX47" fmla="*/ 1318614 w 2079752"/>
              <a:gd name="connsiteY47" fmla="*/ 3549684 h 5394034"/>
              <a:gd name="connsiteX48" fmla="*/ 1387440 w 2079752"/>
              <a:gd name="connsiteY48" fmla="*/ 3765993 h 5394034"/>
              <a:gd name="connsiteX49" fmla="*/ 1436601 w 2079752"/>
              <a:gd name="connsiteY49" fmla="*/ 3962638 h 5394034"/>
              <a:gd name="connsiteX50" fmla="*/ 1357943 w 2079752"/>
              <a:gd name="connsiteY50" fmla="*/ 4208445 h 5394034"/>
              <a:gd name="connsiteX51" fmla="*/ 1407105 w 2079752"/>
              <a:gd name="connsiteY51" fmla="*/ 4473916 h 5394034"/>
              <a:gd name="connsiteX52" fmla="*/ 1515259 w 2079752"/>
              <a:gd name="connsiteY52" fmla="*/ 4729554 h 5394034"/>
              <a:gd name="connsiteX53" fmla="*/ 1534924 w 2079752"/>
              <a:gd name="connsiteY53" fmla="*/ 4985193 h 5394034"/>
              <a:gd name="connsiteX54" fmla="*/ 1593918 w 2079752"/>
              <a:gd name="connsiteY54" fmla="*/ 5162174 h 5394034"/>
              <a:gd name="connsiteX55" fmla="*/ 1721737 w 2079752"/>
              <a:gd name="connsiteY55" fmla="*/ 5132677 h 5394034"/>
              <a:gd name="connsiteX56" fmla="*/ 1859389 w 2079752"/>
              <a:gd name="connsiteY56" fmla="*/ 5250664 h 5394034"/>
              <a:gd name="connsiteX57" fmla="*/ 2036369 w 2079752"/>
              <a:gd name="connsiteY57" fmla="*/ 5280161 h 5394034"/>
              <a:gd name="connsiteX58" fmla="*/ 2065866 w 2079752"/>
              <a:gd name="connsiteY58" fmla="*/ 5191671 h 5394034"/>
              <a:gd name="connsiteX59" fmla="*/ 1849556 w 2079752"/>
              <a:gd name="connsiteY59" fmla="*/ 5073684 h 5394034"/>
              <a:gd name="connsiteX60" fmla="*/ 1643079 w 2079752"/>
              <a:gd name="connsiteY60" fmla="*/ 4896703 h 5394034"/>
              <a:gd name="connsiteX61" fmla="*/ 1721737 w 2079752"/>
              <a:gd name="connsiteY61" fmla="*/ 4562406 h 5394034"/>
              <a:gd name="connsiteX62" fmla="*/ 1751234 w 2079752"/>
              <a:gd name="connsiteY62" fmla="*/ 4188780 h 5394034"/>
              <a:gd name="connsiteX63" fmla="*/ 1702072 w 2079752"/>
              <a:gd name="connsiteY63" fmla="*/ 3893813 h 5394034"/>
              <a:gd name="connsiteX64" fmla="*/ 1721737 w 2079752"/>
              <a:gd name="connsiteY64" fmla="*/ 3500522 h 5394034"/>
              <a:gd name="connsiteX65" fmla="*/ 1741401 w 2079752"/>
              <a:gd name="connsiteY65" fmla="*/ 2989245 h 5394034"/>
              <a:gd name="connsiteX66" fmla="*/ 1613582 w 2079752"/>
              <a:gd name="connsiteY66" fmla="*/ 2576290 h 5394034"/>
              <a:gd name="connsiteX67" fmla="*/ 1593918 w 2079752"/>
              <a:gd name="connsiteY67" fmla="*/ 2251825 h 5394034"/>
              <a:gd name="connsiteX68" fmla="*/ 1623414 w 2079752"/>
              <a:gd name="connsiteY68" fmla="*/ 1838871 h 5394034"/>
              <a:gd name="connsiteX69" fmla="*/ 1613582 w 2079752"/>
              <a:gd name="connsiteY69" fmla="*/ 1563567 h 5394034"/>
              <a:gd name="connsiteX70" fmla="*/ 1829892 w 2079752"/>
              <a:gd name="connsiteY70" fmla="*/ 2104342 h 5394034"/>
              <a:gd name="connsiteX71" fmla="*/ 1977376 w 2079752"/>
              <a:gd name="connsiteY71" fmla="*/ 1878200 h 5394034"/>
              <a:gd name="connsiteX72" fmla="*/ 1879053 w 2079752"/>
              <a:gd name="connsiteY72" fmla="*/ 1681554 h 5394034"/>
              <a:gd name="connsiteX73" fmla="*/ 1829892 w 2079752"/>
              <a:gd name="connsiteY73" fmla="*/ 1445580 h 5394034"/>
              <a:gd name="connsiteX74" fmla="*/ 1859389 w 2079752"/>
              <a:gd name="connsiteY74" fmla="*/ 1189942 h 5394034"/>
              <a:gd name="connsiteX75" fmla="*/ 1613582 w 2079752"/>
              <a:gd name="connsiteY75" fmla="*/ 944135 h 5394034"/>
              <a:gd name="connsiteX76" fmla="*/ 1357943 w 2079752"/>
              <a:gd name="connsiteY76" fmla="*/ 796651 h 5394034"/>
              <a:gd name="connsiteX0" fmla="*/ 1357943 w 2079752"/>
              <a:gd name="connsiteY0" fmla="*/ 796651 h 5394034"/>
              <a:gd name="connsiteX1" fmla="*/ 1348111 w 2079752"/>
              <a:gd name="connsiteY1" fmla="*/ 717993 h 5394034"/>
              <a:gd name="connsiteX2" fmla="*/ 1348111 w 2079752"/>
              <a:gd name="connsiteY2" fmla="*/ 472187 h 5394034"/>
              <a:gd name="connsiteX3" fmla="*/ 1397272 w 2079752"/>
              <a:gd name="connsiteY3" fmla="*/ 295206 h 5394034"/>
              <a:gd name="connsiteX4" fmla="*/ 1230124 w 2079752"/>
              <a:gd name="connsiteY4" fmla="*/ 10071 h 5394034"/>
              <a:gd name="connsiteX5" fmla="*/ 954821 w 2079752"/>
              <a:gd name="connsiteY5" fmla="*/ 88729 h 5394034"/>
              <a:gd name="connsiteX6" fmla="*/ 876163 w 2079752"/>
              <a:gd name="connsiteY6" fmla="*/ 324703 h 5394034"/>
              <a:gd name="connsiteX7" fmla="*/ 915492 w 2079752"/>
              <a:gd name="connsiteY7" fmla="*/ 432858 h 5394034"/>
              <a:gd name="connsiteX8" fmla="*/ 1003982 w 2079752"/>
              <a:gd name="connsiteY8" fmla="*/ 560677 h 5394034"/>
              <a:gd name="connsiteX9" fmla="*/ 1013814 w 2079752"/>
              <a:gd name="connsiteY9" fmla="*/ 659000 h 5394034"/>
              <a:gd name="connsiteX10" fmla="*/ 935156 w 2079752"/>
              <a:gd name="connsiteY10" fmla="*/ 816316 h 5394034"/>
              <a:gd name="connsiteX11" fmla="*/ 836834 w 2079752"/>
              <a:gd name="connsiteY11" fmla="*/ 826148 h 5394034"/>
              <a:gd name="connsiteX12" fmla="*/ 492705 w 2079752"/>
              <a:gd name="connsiteY12" fmla="*/ 875309 h 5394034"/>
              <a:gd name="connsiteX13" fmla="*/ 394382 w 2079752"/>
              <a:gd name="connsiteY13" fmla="*/ 1081787 h 5394034"/>
              <a:gd name="connsiteX14" fmla="*/ 355053 w 2079752"/>
              <a:gd name="connsiteY14" fmla="*/ 1189942 h 5394034"/>
              <a:gd name="connsiteX15" fmla="*/ 305892 w 2079752"/>
              <a:gd name="connsiteY15" fmla="*/ 1307929 h 5394034"/>
              <a:gd name="connsiteX16" fmla="*/ 433711 w 2079752"/>
              <a:gd name="connsiteY16" fmla="*/ 1661890 h 5394034"/>
              <a:gd name="connsiteX17" fmla="*/ 600859 w 2079752"/>
              <a:gd name="connsiteY17" fmla="*/ 1298096 h 5394034"/>
              <a:gd name="connsiteX18" fmla="*/ 738511 w 2079752"/>
              <a:gd name="connsiteY18" fmla="*/ 1642225 h 5394034"/>
              <a:gd name="connsiteX19" fmla="*/ 797505 w 2079752"/>
              <a:gd name="connsiteY19" fmla="*/ 1720884 h 5394034"/>
              <a:gd name="connsiteX20" fmla="*/ 797505 w 2079752"/>
              <a:gd name="connsiteY20" fmla="*/ 1878200 h 5394034"/>
              <a:gd name="connsiteX21" fmla="*/ 718847 w 2079752"/>
              <a:gd name="connsiteY21" fmla="*/ 2212496 h 5394034"/>
              <a:gd name="connsiteX22" fmla="*/ 748343 w 2079752"/>
              <a:gd name="connsiteY22" fmla="*/ 2310819 h 5394034"/>
              <a:gd name="connsiteX23" fmla="*/ 728679 w 2079752"/>
              <a:gd name="connsiteY23" fmla="*/ 2379645 h 5394034"/>
              <a:gd name="connsiteX24" fmla="*/ 600859 w 2079752"/>
              <a:gd name="connsiteY24" fmla="*/ 2753271 h 5394034"/>
              <a:gd name="connsiteX25" fmla="*/ 492705 w 2079752"/>
              <a:gd name="connsiteY25" fmla="*/ 3087567 h 5394034"/>
              <a:gd name="connsiteX26" fmla="*/ 492705 w 2079752"/>
              <a:gd name="connsiteY26" fmla="*/ 3254716 h 5394034"/>
              <a:gd name="connsiteX27" fmla="*/ 502537 w 2079752"/>
              <a:gd name="connsiteY27" fmla="*/ 3471025 h 5394034"/>
              <a:gd name="connsiteX28" fmla="*/ 502537 w 2079752"/>
              <a:gd name="connsiteY28" fmla="*/ 3648006 h 5394034"/>
              <a:gd name="connsiteX29" fmla="*/ 404214 w 2079752"/>
              <a:gd name="connsiteY29" fmla="*/ 3874148 h 5394034"/>
              <a:gd name="connsiteX30" fmla="*/ 345221 w 2079752"/>
              <a:gd name="connsiteY30" fmla="*/ 4051129 h 5394034"/>
              <a:gd name="connsiteX31" fmla="*/ 355053 w 2079752"/>
              <a:gd name="connsiteY31" fmla="*/ 4316600 h 5394034"/>
              <a:gd name="connsiteX32" fmla="*/ 355053 w 2079752"/>
              <a:gd name="connsiteY32" fmla="*/ 4532909 h 5394034"/>
              <a:gd name="connsiteX33" fmla="*/ 315724 w 2079752"/>
              <a:gd name="connsiteY33" fmla="*/ 4916367 h 5394034"/>
              <a:gd name="connsiteX34" fmla="*/ 148576 w 2079752"/>
              <a:gd name="connsiteY34" fmla="*/ 5191671 h 5394034"/>
              <a:gd name="connsiteX35" fmla="*/ 1092 w 2079752"/>
              <a:gd name="connsiteY35" fmla="*/ 5319490 h 5394034"/>
              <a:gd name="connsiteX36" fmla="*/ 227234 w 2079752"/>
              <a:gd name="connsiteY36" fmla="*/ 5388316 h 5394034"/>
              <a:gd name="connsiteX37" fmla="*/ 315724 w 2079752"/>
              <a:gd name="connsiteY37" fmla="*/ 5172006 h 5394034"/>
              <a:gd name="connsiteX38" fmla="*/ 482872 w 2079752"/>
              <a:gd name="connsiteY38" fmla="*/ 5122845 h 5394034"/>
              <a:gd name="connsiteX39" fmla="*/ 453376 w 2079752"/>
              <a:gd name="connsiteY39" fmla="*/ 4906535 h 5394034"/>
              <a:gd name="connsiteX40" fmla="*/ 581195 w 2079752"/>
              <a:gd name="connsiteY40" fmla="*/ 4542742 h 5394034"/>
              <a:gd name="connsiteX41" fmla="*/ 758176 w 2079752"/>
              <a:gd name="connsiteY41" fmla="*/ 4188780 h 5394034"/>
              <a:gd name="connsiteX42" fmla="*/ 807337 w 2079752"/>
              <a:gd name="connsiteY42" fmla="*/ 3765993 h 5394034"/>
              <a:gd name="connsiteX43" fmla="*/ 935156 w 2079752"/>
              <a:gd name="connsiteY43" fmla="*/ 3412032 h 5394034"/>
              <a:gd name="connsiteX44" fmla="*/ 1151466 w 2079752"/>
              <a:gd name="connsiteY44" fmla="*/ 2753271 h 5394034"/>
              <a:gd name="connsiteX45" fmla="*/ 1200627 w 2079752"/>
              <a:gd name="connsiteY45" fmla="*/ 3166225 h 5394034"/>
              <a:gd name="connsiteX46" fmla="*/ 1318614 w 2079752"/>
              <a:gd name="connsiteY46" fmla="*/ 3549684 h 5394034"/>
              <a:gd name="connsiteX47" fmla="*/ 1387440 w 2079752"/>
              <a:gd name="connsiteY47" fmla="*/ 3765993 h 5394034"/>
              <a:gd name="connsiteX48" fmla="*/ 1436601 w 2079752"/>
              <a:gd name="connsiteY48" fmla="*/ 3962638 h 5394034"/>
              <a:gd name="connsiteX49" fmla="*/ 1357943 w 2079752"/>
              <a:gd name="connsiteY49" fmla="*/ 4208445 h 5394034"/>
              <a:gd name="connsiteX50" fmla="*/ 1407105 w 2079752"/>
              <a:gd name="connsiteY50" fmla="*/ 4473916 h 5394034"/>
              <a:gd name="connsiteX51" fmla="*/ 1515259 w 2079752"/>
              <a:gd name="connsiteY51" fmla="*/ 4729554 h 5394034"/>
              <a:gd name="connsiteX52" fmla="*/ 1534924 w 2079752"/>
              <a:gd name="connsiteY52" fmla="*/ 4985193 h 5394034"/>
              <a:gd name="connsiteX53" fmla="*/ 1593918 w 2079752"/>
              <a:gd name="connsiteY53" fmla="*/ 5162174 h 5394034"/>
              <a:gd name="connsiteX54" fmla="*/ 1721737 w 2079752"/>
              <a:gd name="connsiteY54" fmla="*/ 5132677 h 5394034"/>
              <a:gd name="connsiteX55" fmla="*/ 1859389 w 2079752"/>
              <a:gd name="connsiteY55" fmla="*/ 5250664 h 5394034"/>
              <a:gd name="connsiteX56" fmla="*/ 2036369 w 2079752"/>
              <a:gd name="connsiteY56" fmla="*/ 5280161 h 5394034"/>
              <a:gd name="connsiteX57" fmla="*/ 2065866 w 2079752"/>
              <a:gd name="connsiteY57" fmla="*/ 5191671 h 5394034"/>
              <a:gd name="connsiteX58" fmla="*/ 1849556 w 2079752"/>
              <a:gd name="connsiteY58" fmla="*/ 5073684 h 5394034"/>
              <a:gd name="connsiteX59" fmla="*/ 1643079 w 2079752"/>
              <a:gd name="connsiteY59" fmla="*/ 4896703 h 5394034"/>
              <a:gd name="connsiteX60" fmla="*/ 1721737 w 2079752"/>
              <a:gd name="connsiteY60" fmla="*/ 4562406 h 5394034"/>
              <a:gd name="connsiteX61" fmla="*/ 1751234 w 2079752"/>
              <a:gd name="connsiteY61" fmla="*/ 4188780 h 5394034"/>
              <a:gd name="connsiteX62" fmla="*/ 1702072 w 2079752"/>
              <a:gd name="connsiteY62" fmla="*/ 3893813 h 5394034"/>
              <a:gd name="connsiteX63" fmla="*/ 1721737 w 2079752"/>
              <a:gd name="connsiteY63" fmla="*/ 3500522 h 5394034"/>
              <a:gd name="connsiteX64" fmla="*/ 1741401 w 2079752"/>
              <a:gd name="connsiteY64" fmla="*/ 2989245 h 5394034"/>
              <a:gd name="connsiteX65" fmla="*/ 1613582 w 2079752"/>
              <a:gd name="connsiteY65" fmla="*/ 2576290 h 5394034"/>
              <a:gd name="connsiteX66" fmla="*/ 1593918 w 2079752"/>
              <a:gd name="connsiteY66" fmla="*/ 2251825 h 5394034"/>
              <a:gd name="connsiteX67" fmla="*/ 1623414 w 2079752"/>
              <a:gd name="connsiteY67" fmla="*/ 1838871 h 5394034"/>
              <a:gd name="connsiteX68" fmla="*/ 1613582 w 2079752"/>
              <a:gd name="connsiteY68" fmla="*/ 1563567 h 5394034"/>
              <a:gd name="connsiteX69" fmla="*/ 1829892 w 2079752"/>
              <a:gd name="connsiteY69" fmla="*/ 2104342 h 5394034"/>
              <a:gd name="connsiteX70" fmla="*/ 1977376 w 2079752"/>
              <a:gd name="connsiteY70" fmla="*/ 1878200 h 5394034"/>
              <a:gd name="connsiteX71" fmla="*/ 1879053 w 2079752"/>
              <a:gd name="connsiteY71" fmla="*/ 1681554 h 5394034"/>
              <a:gd name="connsiteX72" fmla="*/ 1829892 w 2079752"/>
              <a:gd name="connsiteY72" fmla="*/ 1445580 h 5394034"/>
              <a:gd name="connsiteX73" fmla="*/ 1859389 w 2079752"/>
              <a:gd name="connsiteY73" fmla="*/ 1189942 h 5394034"/>
              <a:gd name="connsiteX74" fmla="*/ 1613582 w 2079752"/>
              <a:gd name="connsiteY74" fmla="*/ 944135 h 5394034"/>
              <a:gd name="connsiteX75" fmla="*/ 1357943 w 2079752"/>
              <a:gd name="connsiteY75" fmla="*/ 796651 h 5394034"/>
              <a:gd name="connsiteX0" fmla="*/ 1357943 w 2079752"/>
              <a:gd name="connsiteY0" fmla="*/ 796651 h 5394034"/>
              <a:gd name="connsiteX1" fmla="*/ 1348111 w 2079752"/>
              <a:gd name="connsiteY1" fmla="*/ 717993 h 5394034"/>
              <a:gd name="connsiteX2" fmla="*/ 1348111 w 2079752"/>
              <a:gd name="connsiteY2" fmla="*/ 472187 h 5394034"/>
              <a:gd name="connsiteX3" fmla="*/ 1397272 w 2079752"/>
              <a:gd name="connsiteY3" fmla="*/ 295206 h 5394034"/>
              <a:gd name="connsiteX4" fmla="*/ 1230124 w 2079752"/>
              <a:gd name="connsiteY4" fmla="*/ 10071 h 5394034"/>
              <a:gd name="connsiteX5" fmla="*/ 954821 w 2079752"/>
              <a:gd name="connsiteY5" fmla="*/ 88729 h 5394034"/>
              <a:gd name="connsiteX6" fmla="*/ 876163 w 2079752"/>
              <a:gd name="connsiteY6" fmla="*/ 324703 h 5394034"/>
              <a:gd name="connsiteX7" fmla="*/ 915492 w 2079752"/>
              <a:gd name="connsiteY7" fmla="*/ 432858 h 5394034"/>
              <a:gd name="connsiteX8" fmla="*/ 1003982 w 2079752"/>
              <a:gd name="connsiteY8" fmla="*/ 560677 h 5394034"/>
              <a:gd name="connsiteX9" fmla="*/ 1013814 w 2079752"/>
              <a:gd name="connsiteY9" fmla="*/ 659000 h 5394034"/>
              <a:gd name="connsiteX10" fmla="*/ 935156 w 2079752"/>
              <a:gd name="connsiteY10" fmla="*/ 816316 h 5394034"/>
              <a:gd name="connsiteX11" fmla="*/ 836834 w 2079752"/>
              <a:gd name="connsiteY11" fmla="*/ 826148 h 5394034"/>
              <a:gd name="connsiteX12" fmla="*/ 492705 w 2079752"/>
              <a:gd name="connsiteY12" fmla="*/ 875309 h 5394034"/>
              <a:gd name="connsiteX13" fmla="*/ 394382 w 2079752"/>
              <a:gd name="connsiteY13" fmla="*/ 1081787 h 5394034"/>
              <a:gd name="connsiteX14" fmla="*/ 355053 w 2079752"/>
              <a:gd name="connsiteY14" fmla="*/ 1189942 h 5394034"/>
              <a:gd name="connsiteX15" fmla="*/ 305892 w 2079752"/>
              <a:gd name="connsiteY15" fmla="*/ 1307929 h 5394034"/>
              <a:gd name="connsiteX16" fmla="*/ 433711 w 2079752"/>
              <a:gd name="connsiteY16" fmla="*/ 1661890 h 5394034"/>
              <a:gd name="connsiteX17" fmla="*/ 600859 w 2079752"/>
              <a:gd name="connsiteY17" fmla="*/ 1298096 h 5394034"/>
              <a:gd name="connsiteX18" fmla="*/ 738511 w 2079752"/>
              <a:gd name="connsiteY18" fmla="*/ 1642225 h 5394034"/>
              <a:gd name="connsiteX19" fmla="*/ 797505 w 2079752"/>
              <a:gd name="connsiteY19" fmla="*/ 1720884 h 5394034"/>
              <a:gd name="connsiteX20" fmla="*/ 797505 w 2079752"/>
              <a:gd name="connsiteY20" fmla="*/ 1878200 h 5394034"/>
              <a:gd name="connsiteX21" fmla="*/ 748343 w 2079752"/>
              <a:gd name="connsiteY21" fmla="*/ 2310819 h 5394034"/>
              <a:gd name="connsiteX22" fmla="*/ 728679 w 2079752"/>
              <a:gd name="connsiteY22" fmla="*/ 2379645 h 5394034"/>
              <a:gd name="connsiteX23" fmla="*/ 600859 w 2079752"/>
              <a:gd name="connsiteY23" fmla="*/ 2753271 h 5394034"/>
              <a:gd name="connsiteX24" fmla="*/ 492705 w 2079752"/>
              <a:gd name="connsiteY24" fmla="*/ 3087567 h 5394034"/>
              <a:gd name="connsiteX25" fmla="*/ 492705 w 2079752"/>
              <a:gd name="connsiteY25" fmla="*/ 3254716 h 5394034"/>
              <a:gd name="connsiteX26" fmla="*/ 502537 w 2079752"/>
              <a:gd name="connsiteY26" fmla="*/ 3471025 h 5394034"/>
              <a:gd name="connsiteX27" fmla="*/ 502537 w 2079752"/>
              <a:gd name="connsiteY27" fmla="*/ 3648006 h 5394034"/>
              <a:gd name="connsiteX28" fmla="*/ 404214 w 2079752"/>
              <a:gd name="connsiteY28" fmla="*/ 3874148 h 5394034"/>
              <a:gd name="connsiteX29" fmla="*/ 345221 w 2079752"/>
              <a:gd name="connsiteY29" fmla="*/ 4051129 h 5394034"/>
              <a:gd name="connsiteX30" fmla="*/ 355053 w 2079752"/>
              <a:gd name="connsiteY30" fmla="*/ 4316600 h 5394034"/>
              <a:gd name="connsiteX31" fmla="*/ 355053 w 2079752"/>
              <a:gd name="connsiteY31" fmla="*/ 4532909 h 5394034"/>
              <a:gd name="connsiteX32" fmla="*/ 315724 w 2079752"/>
              <a:gd name="connsiteY32" fmla="*/ 4916367 h 5394034"/>
              <a:gd name="connsiteX33" fmla="*/ 148576 w 2079752"/>
              <a:gd name="connsiteY33" fmla="*/ 5191671 h 5394034"/>
              <a:gd name="connsiteX34" fmla="*/ 1092 w 2079752"/>
              <a:gd name="connsiteY34" fmla="*/ 5319490 h 5394034"/>
              <a:gd name="connsiteX35" fmla="*/ 227234 w 2079752"/>
              <a:gd name="connsiteY35" fmla="*/ 5388316 h 5394034"/>
              <a:gd name="connsiteX36" fmla="*/ 315724 w 2079752"/>
              <a:gd name="connsiteY36" fmla="*/ 5172006 h 5394034"/>
              <a:gd name="connsiteX37" fmla="*/ 482872 w 2079752"/>
              <a:gd name="connsiteY37" fmla="*/ 5122845 h 5394034"/>
              <a:gd name="connsiteX38" fmla="*/ 453376 w 2079752"/>
              <a:gd name="connsiteY38" fmla="*/ 4906535 h 5394034"/>
              <a:gd name="connsiteX39" fmla="*/ 581195 w 2079752"/>
              <a:gd name="connsiteY39" fmla="*/ 4542742 h 5394034"/>
              <a:gd name="connsiteX40" fmla="*/ 758176 w 2079752"/>
              <a:gd name="connsiteY40" fmla="*/ 4188780 h 5394034"/>
              <a:gd name="connsiteX41" fmla="*/ 807337 w 2079752"/>
              <a:gd name="connsiteY41" fmla="*/ 3765993 h 5394034"/>
              <a:gd name="connsiteX42" fmla="*/ 935156 w 2079752"/>
              <a:gd name="connsiteY42" fmla="*/ 3412032 h 5394034"/>
              <a:gd name="connsiteX43" fmla="*/ 1151466 w 2079752"/>
              <a:gd name="connsiteY43" fmla="*/ 2753271 h 5394034"/>
              <a:gd name="connsiteX44" fmla="*/ 1200627 w 2079752"/>
              <a:gd name="connsiteY44" fmla="*/ 3166225 h 5394034"/>
              <a:gd name="connsiteX45" fmla="*/ 1318614 w 2079752"/>
              <a:gd name="connsiteY45" fmla="*/ 3549684 h 5394034"/>
              <a:gd name="connsiteX46" fmla="*/ 1387440 w 2079752"/>
              <a:gd name="connsiteY46" fmla="*/ 3765993 h 5394034"/>
              <a:gd name="connsiteX47" fmla="*/ 1436601 w 2079752"/>
              <a:gd name="connsiteY47" fmla="*/ 3962638 h 5394034"/>
              <a:gd name="connsiteX48" fmla="*/ 1357943 w 2079752"/>
              <a:gd name="connsiteY48" fmla="*/ 4208445 h 5394034"/>
              <a:gd name="connsiteX49" fmla="*/ 1407105 w 2079752"/>
              <a:gd name="connsiteY49" fmla="*/ 4473916 h 5394034"/>
              <a:gd name="connsiteX50" fmla="*/ 1515259 w 2079752"/>
              <a:gd name="connsiteY50" fmla="*/ 4729554 h 5394034"/>
              <a:gd name="connsiteX51" fmla="*/ 1534924 w 2079752"/>
              <a:gd name="connsiteY51" fmla="*/ 4985193 h 5394034"/>
              <a:gd name="connsiteX52" fmla="*/ 1593918 w 2079752"/>
              <a:gd name="connsiteY52" fmla="*/ 5162174 h 5394034"/>
              <a:gd name="connsiteX53" fmla="*/ 1721737 w 2079752"/>
              <a:gd name="connsiteY53" fmla="*/ 5132677 h 5394034"/>
              <a:gd name="connsiteX54" fmla="*/ 1859389 w 2079752"/>
              <a:gd name="connsiteY54" fmla="*/ 5250664 h 5394034"/>
              <a:gd name="connsiteX55" fmla="*/ 2036369 w 2079752"/>
              <a:gd name="connsiteY55" fmla="*/ 5280161 h 5394034"/>
              <a:gd name="connsiteX56" fmla="*/ 2065866 w 2079752"/>
              <a:gd name="connsiteY56" fmla="*/ 5191671 h 5394034"/>
              <a:gd name="connsiteX57" fmla="*/ 1849556 w 2079752"/>
              <a:gd name="connsiteY57" fmla="*/ 5073684 h 5394034"/>
              <a:gd name="connsiteX58" fmla="*/ 1643079 w 2079752"/>
              <a:gd name="connsiteY58" fmla="*/ 4896703 h 5394034"/>
              <a:gd name="connsiteX59" fmla="*/ 1721737 w 2079752"/>
              <a:gd name="connsiteY59" fmla="*/ 4562406 h 5394034"/>
              <a:gd name="connsiteX60" fmla="*/ 1751234 w 2079752"/>
              <a:gd name="connsiteY60" fmla="*/ 4188780 h 5394034"/>
              <a:gd name="connsiteX61" fmla="*/ 1702072 w 2079752"/>
              <a:gd name="connsiteY61" fmla="*/ 3893813 h 5394034"/>
              <a:gd name="connsiteX62" fmla="*/ 1721737 w 2079752"/>
              <a:gd name="connsiteY62" fmla="*/ 3500522 h 5394034"/>
              <a:gd name="connsiteX63" fmla="*/ 1741401 w 2079752"/>
              <a:gd name="connsiteY63" fmla="*/ 2989245 h 5394034"/>
              <a:gd name="connsiteX64" fmla="*/ 1613582 w 2079752"/>
              <a:gd name="connsiteY64" fmla="*/ 2576290 h 5394034"/>
              <a:gd name="connsiteX65" fmla="*/ 1593918 w 2079752"/>
              <a:gd name="connsiteY65" fmla="*/ 2251825 h 5394034"/>
              <a:gd name="connsiteX66" fmla="*/ 1623414 w 2079752"/>
              <a:gd name="connsiteY66" fmla="*/ 1838871 h 5394034"/>
              <a:gd name="connsiteX67" fmla="*/ 1613582 w 2079752"/>
              <a:gd name="connsiteY67" fmla="*/ 1563567 h 5394034"/>
              <a:gd name="connsiteX68" fmla="*/ 1829892 w 2079752"/>
              <a:gd name="connsiteY68" fmla="*/ 2104342 h 5394034"/>
              <a:gd name="connsiteX69" fmla="*/ 1977376 w 2079752"/>
              <a:gd name="connsiteY69" fmla="*/ 1878200 h 5394034"/>
              <a:gd name="connsiteX70" fmla="*/ 1879053 w 2079752"/>
              <a:gd name="connsiteY70" fmla="*/ 1681554 h 5394034"/>
              <a:gd name="connsiteX71" fmla="*/ 1829892 w 2079752"/>
              <a:gd name="connsiteY71" fmla="*/ 1445580 h 5394034"/>
              <a:gd name="connsiteX72" fmla="*/ 1859389 w 2079752"/>
              <a:gd name="connsiteY72" fmla="*/ 1189942 h 5394034"/>
              <a:gd name="connsiteX73" fmla="*/ 1613582 w 2079752"/>
              <a:gd name="connsiteY73" fmla="*/ 944135 h 5394034"/>
              <a:gd name="connsiteX74" fmla="*/ 1357943 w 2079752"/>
              <a:gd name="connsiteY74" fmla="*/ 796651 h 53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79752" h="5394034">
                <a:moveTo>
                  <a:pt x="1357943" y="796651"/>
                </a:moveTo>
                <a:cubicBezTo>
                  <a:pt x="1313698" y="758961"/>
                  <a:pt x="1349750" y="772070"/>
                  <a:pt x="1348111" y="717993"/>
                </a:cubicBezTo>
                <a:cubicBezTo>
                  <a:pt x="1346472" y="663916"/>
                  <a:pt x="1339918" y="542651"/>
                  <a:pt x="1348111" y="472187"/>
                </a:cubicBezTo>
                <a:cubicBezTo>
                  <a:pt x="1356304" y="401723"/>
                  <a:pt x="1416936" y="372225"/>
                  <a:pt x="1397272" y="295206"/>
                </a:cubicBezTo>
                <a:cubicBezTo>
                  <a:pt x="1377608" y="218187"/>
                  <a:pt x="1303866" y="44484"/>
                  <a:pt x="1230124" y="10071"/>
                </a:cubicBezTo>
                <a:cubicBezTo>
                  <a:pt x="1156382" y="-24342"/>
                  <a:pt x="1013814" y="36290"/>
                  <a:pt x="954821" y="88729"/>
                </a:cubicBezTo>
                <a:cubicBezTo>
                  <a:pt x="895827" y="141168"/>
                  <a:pt x="882718" y="267348"/>
                  <a:pt x="876163" y="324703"/>
                </a:cubicBezTo>
                <a:cubicBezTo>
                  <a:pt x="869608" y="382058"/>
                  <a:pt x="894189" y="393529"/>
                  <a:pt x="915492" y="432858"/>
                </a:cubicBezTo>
                <a:cubicBezTo>
                  <a:pt x="936795" y="472187"/>
                  <a:pt x="987595" y="522987"/>
                  <a:pt x="1003982" y="560677"/>
                </a:cubicBezTo>
                <a:cubicBezTo>
                  <a:pt x="1020369" y="598367"/>
                  <a:pt x="1025285" y="616394"/>
                  <a:pt x="1013814" y="659000"/>
                </a:cubicBezTo>
                <a:cubicBezTo>
                  <a:pt x="1002343" y="701606"/>
                  <a:pt x="964653" y="788458"/>
                  <a:pt x="935156" y="816316"/>
                </a:cubicBezTo>
                <a:cubicBezTo>
                  <a:pt x="905659" y="844174"/>
                  <a:pt x="910576" y="816316"/>
                  <a:pt x="836834" y="826148"/>
                </a:cubicBezTo>
                <a:cubicBezTo>
                  <a:pt x="763092" y="835980"/>
                  <a:pt x="566447" y="832703"/>
                  <a:pt x="492705" y="875309"/>
                </a:cubicBezTo>
                <a:cubicBezTo>
                  <a:pt x="418963" y="917915"/>
                  <a:pt x="417324" y="1029348"/>
                  <a:pt x="394382" y="1081787"/>
                </a:cubicBezTo>
                <a:cubicBezTo>
                  <a:pt x="371440" y="1134226"/>
                  <a:pt x="369801" y="1152252"/>
                  <a:pt x="355053" y="1189942"/>
                </a:cubicBezTo>
                <a:cubicBezTo>
                  <a:pt x="340305" y="1227632"/>
                  <a:pt x="292782" y="1229271"/>
                  <a:pt x="305892" y="1307929"/>
                </a:cubicBezTo>
                <a:cubicBezTo>
                  <a:pt x="319002" y="1386587"/>
                  <a:pt x="384550" y="1663529"/>
                  <a:pt x="433711" y="1661890"/>
                </a:cubicBezTo>
                <a:cubicBezTo>
                  <a:pt x="482872" y="1660251"/>
                  <a:pt x="550059" y="1301373"/>
                  <a:pt x="600859" y="1298096"/>
                </a:cubicBezTo>
                <a:cubicBezTo>
                  <a:pt x="651659" y="1294819"/>
                  <a:pt x="705737" y="1571760"/>
                  <a:pt x="738511" y="1642225"/>
                </a:cubicBezTo>
                <a:cubicBezTo>
                  <a:pt x="771285" y="1712690"/>
                  <a:pt x="787673" y="1681555"/>
                  <a:pt x="797505" y="1720884"/>
                </a:cubicBezTo>
                <a:cubicBezTo>
                  <a:pt x="807337" y="1760213"/>
                  <a:pt x="805699" y="1779878"/>
                  <a:pt x="797505" y="1878200"/>
                </a:cubicBezTo>
                <a:cubicBezTo>
                  <a:pt x="789311" y="1976523"/>
                  <a:pt x="759814" y="2227245"/>
                  <a:pt x="748343" y="2310819"/>
                </a:cubicBezTo>
                <a:cubicBezTo>
                  <a:pt x="736872" y="2394393"/>
                  <a:pt x="753260" y="2305903"/>
                  <a:pt x="728679" y="2379645"/>
                </a:cubicBezTo>
                <a:cubicBezTo>
                  <a:pt x="704098" y="2453387"/>
                  <a:pt x="640188" y="2635284"/>
                  <a:pt x="600859" y="2753271"/>
                </a:cubicBezTo>
                <a:cubicBezTo>
                  <a:pt x="561530" y="2871258"/>
                  <a:pt x="510731" y="3003993"/>
                  <a:pt x="492705" y="3087567"/>
                </a:cubicBezTo>
                <a:cubicBezTo>
                  <a:pt x="474679" y="3171141"/>
                  <a:pt x="492705" y="3254716"/>
                  <a:pt x="492705" y="3254716"/>
                </a:cubicBezTo>
                <a:cubicBezTo>
                  <a:pt x="494344" y="3318626"/>
                  <a:pt x="500898" y="3405477"/>
                  <a:pt x="502537" y="3471025"/>
                </a:cubicBezTo>
                <a:cubicBezTo>
                  <a:pt x="504176" y="3536573"/>
                  <a:pt x="518924" y="3580819"/>
                  <a:pt x="502537" y="3648006"/>
                </a:cubicBezTo>
                <a:cubicBezTo>
                  <a:pt x="486150" y="3715193"/>
                  <a:pt x="430433" y="3806961"/>
                  <a:pt x="404214" y="3874148"/>
                </a:cubicBezTo>
                <a:cubicBezTo>
                  <a:pt x="377995" y="3941335"/>
                  <a:pt x="353414" y="3977387"/>
                  <a:pt x="345221" y="4051129"/>
                </a:cubicBezTo>
                <a:cubicBezTo>
                  <a:pt x="337028" y="4124871"/>
                  <a:pt x="353414" y="4236303"/>
                  <a:pt x="355053" y="4316600"/>
                </a:cubicBezTo>
                <a:cubicBezTo>
                  <a:pt x="356692" y="4396897"/>
                  <a:pt x="361608" y="4432948"/>
                  <a:pt x="355053" y="4532909"/>
                </a:cubicBezTo>
                <a:cubicBezTo>
                  <a:pt x="348498" y="4632870"/>
                  <a:pt x="350137" y="4806573"/>
                  <a:pt x="315724" y="4916367"/>
                </a:cubicBezTo>
                <a:cubicBezTo>
                  <a:pt x="281311" y="5026161"/>
                  <a:pt x="201015" y="5124484"/>
                  <a:pt x="148576" y="5191671"/>
                </a:cubicBezTo>
                <a:cubicBezTo>
                  <a:pt x="96137" y="5258858"/>
                  <a:pt x="-12018" y="5286716"/>
                  <a:pt x="1092" y="5319490"/>
                </a:cubicBezTo>
                <a:cubicBezTo>
                  <a:pt x="14202" y="5352264"/>
                  <a:pt x="174795" y="5412897"/>
                  <a:pt x="227234" y="5388316"/>
                </a:cubicBezTo>
                <a:cubicBezTo>
                  <a:pt x="279673" y="5363735"/>
                  <a:pt x="273118" y="5216251"/>
                  <a:pt x="315724" y="5172006"/>
                </a:cubicBezTo>
                <a:cubicBezTo>
                  <a:pt x="358330" y="5127761"/>
                  <a:pt x="459930" y="5167090"/>
                  <a:pt x="482872" y="5122845"/>
                </a:cubicBezTo>
                <a:cubicBezTo>
                  <a:pt x="505814" y="5078600"/>
                  <a:pt x="436989" y="5003219"/>
                  <a:pt x="453376" y="4906535"/>
                </a:cubicBezTo>
                <a:cubicBezTo>
                  <a:pt x="469763" y="4809851"/>
                  <a:pt x="530395" y="4662368"/>
                  <a:pt x="581195" y="4542742"/>
                </a:cubicBezTo>
                <a:cubicBezTo>
                  <a:pt x="631995" y="4423116"/>
                  <a:pt x="720486" y="4318238"/>
                  <a:pt x="758176" y="4188780"/>
                </a:cubicBezTo>
                <a:cubicBezTo>
                  <a:pt x="795866" y="4059322"/>
                  <a:pt x="777840" y="3895451"/>
                  <a:pt x="807337" y="3765993"/>
                </a:cubicBezTo>
                <a:cubicBezTo>
                  <a:pt x="836834" y="3636535"/>
                  <a:pt x="877801" y="3580819"/>
                  <a:pt x="935156" y="3412032"/>
                </a:cubicBezTo>
                <a:cubicBezTo>
                  <a:pt x="992511" y="3243245"/>
                  <a:pt x="1107221" y="2794239"/>
                  <a:pt x="1151466" y="2753271"/>
                </a:cubicBezTo>
                <a:cubicBezTo>
                  <a:pt x="1195711" y="2712303"/>
                  <a:pt x="1172769" y="3033490"/>
                  <a:pt x="1200627" y="3166225"/>
                </a:cubicBezTo>
                <a:cubicBezTo>
                  <a:pt x="1228485" y="3298961"/>
                  <a:pt x="1287478" y="3449723"/>
                  <a:pt x="1318614" y="3549684"/>
                </a:cubicBezTo>
                <a:cubicBezTo>
                  <a:pt x="1349750" y="3649645"/>
                  <a:pt x="1367776" y="3697167"/>
                  <a:pt x="1387440" y="3765993"/>
                </a:cubicBezTo>
                <a:cubicBezTo>
                  <a:pt x="1407104" y="3834819"/>
                  <a:pt x="1441517" y="3888896"/>
                  <a:pt x="1436601" y="3962638"/>
                </a:cubicBezTo>
                <a:cubicBezTo>
                  <a:pt x="1431685" y="4036380"/>
                  <a:pt x="1362859" y="4123232"/>
                  <a:pt x="1357943" y="4208445"/>
                </a:cubicBezTo>
                <a:cubicBezTo>
                  <a:pt x="1353027" y="4293658"/>
                  <a:pt x="1380886" y="4387065"/>
                  <a:pt x="1407105" y="4473916"/>
                </a:cubicBezTo>
                <a:cubicBezTo>
                  <a:pt x="1433324" y="4560768"/>
                  <a:pt x="1493956" y="4644341"/>
                  <a:pt x="1515259" y="4729554"/>
                </a:cubicBezTo>
                <a:cubicBezTo>
                  <a:pt x="1536562" y="4814767"/>
                  <a:pt x="1521814" y="4913090"/>
                  <a:pt x="1534924" y="4985193"/>
                </a:cubicBezTo>
                <a:cubicBezTo>
                  <a:pt x="1548034" y="5057296"/>
                  <a:pt x="1562783" y="5137593"/>
                  <a:pt x="1593918" y="5162174"/>
                </a:cubicBezTo>
                <a:cubicBezTo>
                  <a:pt x="1625053" y="5186755"/>
                  <a:pt x="1677492" y="5117929"/>
                  <a:pt x="1721737" y="5132677"/>
                </a:cubicBezTo>
                <a:cubicBezTo>
                  <a:pt x="1765982" y="5147425"/>
                  <a:pt x="1806950" y="5226083"/>
                  <a:pt x="1859389" y="5250664"/>
                </a:cubicBezTo>
                <a:cubicBezTo>
                  <a:pt x="1911828" y="5275245"/>
                  <a:pt x="2001956" y="5289993"/>
                  <a:pt x="2036369" y="5280161"/>
                </a:cubicBezTo>
                <a:cubicBezTo>
                  <a:pt x="2070782" y="5270329"/>
                  <a:pt x="2097002" y="5226084"/>
                  <a:pt x="2065866" y="5191671"/>
                </a:cubicBezTo>
                <a:cubicBezTo>
                  <a:pt x="2034731" y="5157258"/>
                  <a:pt x="1920021" y="5122845"/>
                  <a:pt x="1849556" y="5073684"/>
                </a:cubicBezTo>
                <a:cubicBezTo>
                  <a:pt x="1779092" y="5024523"/>
                  <a:pt x="1664382" y="4981916"/>
                  <a:pt x="1643079" y="4896703"/>
                </a:cubicBezTo>
                <a:cubicBezTo>
                  <a:pt x="1621776" y="4811490"/>
                  <a:pt x="1703711" y="4680393"/>
                  <a:pt x="1721737" y="4562406"/>
                </a:cubicBezTo>
                <a:cubicBezTo>
                  <a:pt x="1739763" y="4444419"/>
                  <a:pt x="1754511" y="4300212"/>
                  <a:pt x="1751234" y="4188780"/>
                </a:cubicBezTo>
                <a:cubicBezTo>
                  <a:pt x="1747957" y="4077348"/>
                  <a:pt x="1706988" y="4008523"/>
                  <a:pt x="1702072" y="3893813"/>
                </a:cubicBezTo>
                <a:cubicBezTo>
                  <a:pt x="1697156" y="3779103"/>
                  <a:pt x="1715182" y="3651283"/>
                  <a:pt x="1721737" y="3500522"/>
                </a:cubicBezTo>
                <a:cubicBezTo>
                  <a:pt x="1728292" y="3349761"/>
                  <a:pt x="1759427" y="3143284"/>
                  <a:pt x="1741401" y="2989245"/>
                </a:cubicBezTo>
                <a:cubicBezTo>
                  <a:pt x="1723375" y="2835206"/>
                  <a:pt x="1638162" y="2699193"/>
                  <a:pt x="1613582" y="2576290"/>
                </a:cubicBezTo>
                <a:cubicBezTo>
                  <a:pt x="1589002" y="2453387"/>
                  <a:pt x="1592279" y="2374728"/>
                  <a:pt x="1593918" y="2251825"/>
                </a:cubicBezTo>
                <a:cubicBezTo>
                  <a:pt x="1595557" y="2128922"/>
                  <a:pt x="1620137" y="1953581"/>
                  <a:pt x="1623414" y="1838871"/>
                </a:cubicBezTo>
                <a:cubicBezTo>
                  <a:pt x="1626691" y="1724161"/>
                  <a:pt x="1579169" y="1519322"/>
                  <a:pt x="1613582" y="1563567"/>
                </a:cubicBezTo>
                <a:cubicBezTo>
                  <a:pt x="1647995" y="1607812"/>
                  <a:pt x="1769260" y="2051903"/>
                  <a:pt x="1829892" y="2104342"/>
                </a:cubicBezTo>
                <a:cubicBezTo>
                  <a:pt x="1890524" y="2156781"/>
                  <a:pt x="1969183" y="1948665"/>
                  <a:pt x="1977376" y="1878200"/>
                </a:cubicBezTo>
                <a:cubicBezTo>
                  <a:pt x="1985569" y="1807735"/>
                  <a:pt x="1903634" y="1753657"/>
                  <a:pt x="1879053" y="1681554"/>
                </a:cubicBezTo>
                <a:cubicBezTo>
                  <a:pt x="1854472" y="1609451"/>
                  <a:pt x="1833169" y="1527515"/>
                  <a:pt x="1829892" y="1445580"/>
                </a:cubicBezTo>
                <a:cubicBezTo>
                  <a:pt x="1826615" y="1363645"/>
                  <a:pt x="1895441" y="1273516"/>
                  <a:pt x="1859389" y="1189942"/>
                </a:cubicBezTo>
                <a:cubicBezTo>
                  <a:pt x="1823337" y="1106368"/>
                  <a:pt x="1698795" y="1014600"/>
                  <a:pt x="1613582" y="944135"/>
                </a:cubicBezTo>
                <a:cubicBezTo>
                  <a:pt x="1528369" y="873670"/>
                  <a:pt x="1402188" y="834341"/>
                  <a:pt x="1357943" y="796651"/>
                </a:cubicBezTo>
                <a:close/>
              </a:path>
            </a:pathLst>
          </a:cu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a:ea typeface="+mn-ea"/>
              <a:cs typeface="+mn-cs"/>
            </a:endParaRPr>
          </a:p>
        </p:txBody>
      </p:sp>
      <p:pic>
        <p:nvPicPr>
          <p:cNvPr id="1026" name="Picture 2" descr="Coloriage - Cage thoracique | Coloriages à imprimer gratuits">
            <a:extLst>
              <a:ext uri="{FF2B5EF4-FFF2-40B4-BE49-F238E27FC236}">
                <a16:creationId xmlns:a16="http://schemas.microsoft.com/office/drawing/2014/main" id="{FDF80183-2FD4-3B93-6D4A-15CEF9D4F08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46033" y="1281822"/>
            <a:ext cx="1338249" cy="1390267"/>
          </a:xfrm>
          <a:prstGeom prst="rect">
            <a:avLst/>
          </a:prstGeom>
          <a:noFill/>
          <a:extLst>
            <a:ext uri="{909E8E84-426E-40DD-AFC4-6F175D3DCCD1}">
              <a14:hiddenFill xmlns:a14="http://schemas.microsoft.com/office/drawing/2010/main">
                <a:solidFill>
                  <a:srgbClr val="FFFFFF"/>
                </a:solidFill>
              </a14:hiddenFill>
            </a:ext>
          </a:extLst>
        </p:spPr>
      </p:pic>
      <p:sp>
        <p:nvSpPr>
          <p:cNvPr id="16" name="Arc 15"/>
          <p:cNvSpPr/>
          <p:nvPr/>
        </p:nvSpPr>
        <p:spPr>
          <a:xfrm rot="10800000">
            <a:off x="7254120" y="2123982"/>
            <a:ext cx="1112462" cy="1133284"/>
          </a:xfrm>
          <a:prstGeom prst="arc">
            <a:avLst>
              <a:gd name="adj1" fmla="val 10547696"/>
              <a:gd name="adj2" fmla="val 492808"/>
            </a:avLst>
          </a:prstGeom>
          <a:solidFill>
            <a:schemeClr val="bg1"/>
          </a:solidFill>
          <a:ln w="7620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1" i="0" u="none" strike="noStrike" kern="1200" cap="none" spc="0" normalizeH="0" baseline="0" noProof="0">
              <a:ln>
                <a:noFill/>
              </a:ln>
              <a:solidFill>
                <a:prstClr val="black"/>
              </a:solidFill>
              <a:effectLst/>
              <a:uLnTx/>
              <a:uFillTx/>
              <a:latin typeface="Calibri"/>
              <a:ea typeface="+mn-ea"/>
              <a:cs typeface="+mn-cs"/>
            </a:endParaRPr>
          </a:p>
        </p:txBody>
      </p:sp>
      <p:sp>
        <p:nvSpPr>
          <p:cNvPr id="19" name="Forme libre : forme 18">
            <a:extLst>
              <a:ext uri="{FF2B5EF4-FFF2-40B4-BE49-F238E27FC236}">
                <a16:creationId xmlns:a16="http://schemas.microsoft.com/office/drawing/2014/main" id="{73AF8E76-4DDF-B8DD-64DD-184944AA29F8}"/>
              </a:ext>
            </a:extLst>
          </p:cNvPr>
          <p:cNvSpPr/>
          <p:nvPr/>
        </p:nvSpPr>
        <p:spPr>
          <a:xfrm>
            <a:off x="6513545" y="2081853"/>
            <a:ext cx="1158571" cy="3706761"/>
          </a:xfrm>
          <a:custGeom>
            <a:avLst/>
            <a:gdLst>
              <a:gd name="connsiteX0" fmla="*/ 993289 w 1013519"/>
              <a:gd name="connsiteY0" fmla="*/ 0 h 3362632"/>
              <a:gd name="connsiteX1" fmla="*/ 1003121 w 1013519"/>
              <a:gd name="connsiteY1" fmla="*/ 737419 h 3362632"/>
              <a:gd name="connsiteX2" fmla="*/ 865470 w 1013519"/>
              <a:gd name="connsiteY2" fmla="*/ 993058 h 3362632"/>
              <a:gd name="connsiteX3" fmla="*/ 98553 w 1013519"/>
              <a:gd name="connsiteY3" fmla="*/ 2762865 h 3362632"/>
              <a:gd name="connsiteX4" fmla="*/ 10063 w 1013519"/>
              <a:gd name="connsiteY4" fmla="*/ 3362632 h 3362632"/>
              <a:gd name="connsiteX5" fmla="*/ 10063 w 1013519"/>
              <a:gd name="connsiteY5" fmla="*/ 3362632 h 3362632"/>
              <a:gd name="connsiteX0" fmla="*/ 993289 w 1070311"/>
              <a:gd name="connsiteY0" fmla="*/ 0 h 3362632"/>
              <a:gd name="connsiteX1" fmla="*/ 1003121 w 1070311"/>
              <a:gd name="connsiteY1" fmla="*/ 737419 h 3362632"/>
              <a:gd name="connsiteX2" fmla="*/ 98553 w 1070311"/>
              <a:gd name="connsiteY2" fmla="*/ 2762865 h 3362632"/>
              <a:gd name="connsiteX3" fmla="*/ 10063 w 1070311"/>
              <a:gd name="connsiteY3" fmla="*/ 3362632 h 3362632"/>
              <a:gd name="connsiteX4" fmla="*/ 10063 w 1070311"/>
              <a:gd name="connsiteY4" fmla="*/ 3362632 h 3362632"/>
              <a:gd name="connsiteX0" fmla="*/ 1052052 w 1129074"/>
              <a:gd name="connsiteY0" fmla="*/ 0 h 3706761"/>
              <a:gd name="connsiteX1" fmla="*/ 1061884 w 1129074"/>
              <a:gd name="connsiteY1" fmla="*/ 737419 h 3706761"/>
              <a:gd name="connsiteX2" fmla="*/ 157316 w 1129074"/>
              <a:gd name="connsiteY2" fmla="*/ 2762865 h 3706761"/>
              <a:gd name="connsiteX3" fmla="*/ 68826 w 1129074"/>
              <a:gd name="connsiteY3" fmla="*/ 3362632 h 3706761"/>
              <a:gd name="connsiteX4" fmla="*/ 0 w 1129074"/>
              <a:gd name="connsiteY4" fmla="*/ 3706761 h 3706761"/>
              <a:gd name="connsiteX0" fmla="*/ 1081549 w 1158571"/>
              <a:gd name="connsiteY0" fmla="*/ 0 h 3706761"/>
              <a:gd name="connsiteX1" fmla="*/ 1091381 w 1158571"/>
              <a:gd name="connsiteY1" fmla="*/ 737419 h 3706761"/>
              <a:gd name="connsiteX2" fmla="*/ 186813 w 1158571"/>
              <a:gd name="connsiteY2" fmla="*/ 2762865 h 3706761"/>
              <a:gd name="connsiteX3" fmla="*/ 0 w 1158571"/>
              <a:gd name="connsiteY3" fmla="*/ 3215148 h 3706761"/>
              <a:gd name="connsiteX4" fmla="*/ 29497 w 1158571"/>
              <a:gd name="connsiteY4" fmla="*/ 3706761 h 3706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71" h="3706761">
                <a:moveTo>
                  <a:pt x="1081549" y="0"/>
                </a:moveTo>
                <a:cubicBezTo>
                  <a:pt x="1097116" y="285954"/>
                  <a:pt x="1240504" y="276942"/>
                  <a:pt x="1091381" y="737419"/>
                </a:cubicBezTo>
                <a:cubicBezTo>
                  <a:pt x="942258" y="1197896"/>
                  <a:pt x="368710" y="2349910"/>
                  <a:pt x="186813" y="2762865"/>
                </a:cubicBezTo>
                <a:cubicBezTo>
                  <a:pt x="4916" y="3175820"/>
                  <a:pt x="0" y="3215148"/>
                  <a:pt x="0" y="3215148"/>
                </a:cubicBezTo>
                <a:lnTo>
                  <a:pt x="29497" y="3706761"/>
                </a:lnTo>
              </a:path>
            </a:pathLst>
          </a:custGeom>
          <a:noFill/>
          <a:ln w="762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8" name="Groupe 7">
            <a:extLst>
              <a:ext uri="{FF2B5EF4-FFF2-40B4-BE49-F238E27FC236}">
                <a16:creationId xmlns:a16="http://schemas.microsoft.com/office/drawing/2014/main" id="{BB280858-9D77-0735-ACB0-05F45196E077}"/>
              </a:ext>
            </a:extLst>
          </p:cNvPr>
          <p:cNvGrpSpPr/>
          <p:nvPr/>
        </p:nvGrpSpPr>
        <p:grpSpPr>
          <a:xfrm>
            <a:off x="7451526" y="1683301"/>
            <a:ext cx="920581" cy="625476"/>
            <a:chOff x="1763688" y="415864"/>
            <a:chExt cx="5300258" cy="5525677"/>
          </a:xfrm>
        </p:grpSpPr>
        <p:sp>
          <p:nvSpPr>
            <p:cNvPr id="14" name="Cœur 13">
              <a:extLst>
                <a:ext uri="{FF2B5EF4-FFF2-40B4-BE49-F238E27FC236}">
                  <a16:creationId xmlns:a16="http://schemas.microsoft.com/office/drawing/2014/main" id="{1401B02E-DF69-E8F3-838A-5C27F619E7FE}"/>
                </a:ext>
              </a:extLst>
            </p:cNvPr>
            <p:cNvSpPr/>
            <p:nvPr/>
          </p:nvSpPr>
          <p:spPr>
            <a:xfrm>
              <a:off x="1763688" y="415864"/>
              <a:ext cx="5256584" cy="5461408"/>
            </a:xfrm>
            <a:prstGeom prst="hear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1"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Forme libre 8">
              <a:extLst>
                <a:ext uri="{FF2B5EF4-FFF2-40B4-BE49-F238E27FC236}">
                  <a16:creationId xmlns:a16="http://schemas.microsoft.com/office/drawing/2014/main" id="{371C19A4-F50C-F7E1-7F66-9A720D429E53}"/>
                </a:ext>
              </a:extLst>
            </p:cNvPr>
            <p:cNvSpPr/>
            <p:nvPr/>
          </p:nvSpPr>
          <p:spPr>
            <a:xfrm>
              <a:off x="4314567" y="476673"/>
              <a:ext cx="2749379" cy="5464868"/>
            </a:xfrm>
            <a:custGeom>
              <a:avLst/>
              <a:gdLst>
                <a:gd name="connsiteX0" fmla="*/ 72082 w 2749379"/>
                <a:gd name="connsiteY0" fmla="*/ 1229497 h 5404021"/>
                <a:gd name="connsiteX1" fmla="*/ 368644 w 2749379"/>
                <a:gd name="connsiteY1" fmla="*/ 648730 h 5404021"/>
                <a:gd name="connsiteX2" fmla="*/ 714633 w 2749379"/>
                <a:gd name="connsiteY2" fmla="*/ 327454 h 5404021"/>
                <a:gd name="connsiteX3" fmla="*/ 998838 w 2749379"/>
                <a:gd name="connsiteY3" fmla="*/ 142103 h 5404021"/>
                <a:gd name="connsiteX4" fmla="*/ 1381898 w 2749379"/>
                <a:gd name="connsiteY4" fmla="*/ 6178 h 5404021"/>
                <a:gd name="connsiteX5" fmla="*/ 1950309 w 2749379"/>
                <a:gd name="connsiteY5" fmla="*/ 105032 h 5404021"/>
                <a:gd name="connsiteX6" fmla="*/ 2271584 w 2749379"/>
                <a:gd name="connsiteY6" fmla="*/ 352167 h 5404021"/>
                <a:gd name="connsiteX7" fmla="*/ 2432222 w 2749379"/>
                <a:gd name="connsiteY7" fmla="*/ 475735 h 5404021"/>
                <a:gd name="connsiteX8" fmla="*/ 2691714 w 2749379"/>
                <a:gd name="connsiteY8" fmla="*/ 1118286 h 5404021"/>
                <a:gd name="connsiteX9" fmla="*/ 2704071 w 2749379"/>
                <a:gd name="connsiteY9" fmla="*/ 1773195 h 5404021"/>
                <a:gd name="connsiteX10" fmla="*/ 2419865 w 2749379"/>
                <a:gd name="connsiteY10" fmla="*/ 2675238 h 5404021"/>
                <a:gd name="connsiteX11" fmla="*/ 1937952 w 2749379"/>
                <a:gd name="connsiteY11" fmla="*/ 3490784 h 5404021"/>
                <a:gd name="connsiteX12" fmla="*/ 1270687 w 2749379"/>
                <a:gd name="connsiteY12" fmla="*/ 4281616 h 5404021"/>
                <a:gd name="connsiteX13" fmla="*/ 195649 w 2749379"/>
                <a:gd name="connsiteY13" fmla="*/ 5233086 h 5404021"/>
                <a:gd name="connsiteX14" fmla="*/ 96795 w 2749379"/>
                <a:gd name="connsiteY14" fmla="*/ 5307227 h 5404021"/>
                <a:gd name="connsiteX15" fmla="*/ 96795 w 2749379"/>
                <a:gd name="connsiteY15" fmla="*/ 5307227 h 5404021"/>
                <a:gd name="connsiteX16" fmla="*/ 84438 w 2749379"/>
                <a:gd name="connsiteY16" fmla="*/ 5307227 h 5404021"/>
                <a:gd name="connsiteX17" fmla="*/ 84438 w 2749379"/>
                <a:gd name="connsiteY17" fmla="*/ 5307227 h 540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49379" h="5404021">
                  <a:moveTo>
                    <a:pt x="72082" y="1229497"/>
                  </a:moveTo>
                  <a:cubicBezTo>
                    <a:pt x="166817" y="1014284"/>
                    <a:pt x="261552" y="799071"/>
                    <a:pt x="368644" y="648730"/>
                  </a:cubicBezTo>
                  <a:cubicBezTo>
                    <a:pt x="475736" y="498390"/>
                    <a:pt x="609601" y="411892"/>
                    <a:pt x="714633" y="327454"/>
                  </a:cubicBezTo>
                  <a:cubicBezTo>
                    <a:pt x="819665" y="243016"/>
                    <a:pt x="887627" y="195649"/>
                    <a:pt x="998838" y="142103"/>
                  </a:cubicBezTo>
                  <a:cubicBezTo>
                    <a:pt x="1110049" y="88557"/>
                    <a:pt x="1223320" y="12356"/>
                    <a:pt x="1381898" y="6178"/>
                  </a:cubicBezTo>
                  <a:cubicBezTo>
                    <a:pt x="1540476" y="0"/>
                    <a:pt x="1802028" y="47367"/>
                    <a:pt x="1950309" y="105032"/>
                  </a:cubicBezTo>
                  <a:cubicBezTo>
                    <a:pt x="2098590" y="162697"/>
                    <a:pt x="2271584" y="352167"/>
                    <a:pt x="2271584" y="352167"/>
                  </a:cubicBezTo>
                  <a:cubicBezTo>
                    <a:pt x="2351903" y="413951"/>
                    <a:pt x="2362200" y="348049"/>
                    <a:pt x="2432222" y="475735"/>
                  </a:cubicBezTo>
                  <a:cubicBezTo>
                    <a:pt x="2502244" y="603421"/>
                    <a:pt x="2646406" y="902043"/>
                    <a:pt x="2691714" y="1118286"/>
                  </a:cubicBezTo>
                  <a:cubicBezTo>
                    <a:pt x="2737022" y="1334529"/>
                    <a:pt x="2749379" y="1513703"/>
                    <a:pt x="2704071" y="1773195"/>
                  </a:cubicBezTo>
                  <a:cubicBezTo>
                    <a:pt x="2658763" y="2032687"/>
                    <a:pt x="2547551" y="2388973"/>
                    <a:pt x="2419865" y="2675238"/>
                  </a:cubicBezTo>
                  <a:cubicBezTo>
                    <a:pt x="2292179" y="2961503"/>
                    <a:pt x="2129482" y="3223054"/>
                    <a:pt x="1937952" y="3490784"/>
                  </a:cubicBezTo>
                  <a:cubicBezTo>
                    <a:pt x="1746422" y="3758514"/>
                    <a:pt x="1561071" y="3991232"/>
                    <a:pt x="1270687" y="4281616"/>
                  </a:cubicBezTo>
                  <a:cubicBezTo>
                    <a:pt x="980303" y="4572000"/>
                    <a:pt x="391298" y="5062151"/>
                    <a:pt x="195649" y="5233086"/>
                  </a:cubicBezTo>
                  <a:cubicBezTo>
                    <a:pt x="0" y="5404021"/>
                    <a:pt x="96795" y="5307227"/>
                    <a:pt x="96795" y="5307227"/>
                  </a:cubicBezTo>
                  <a:lnTo>
                    <a:pt x="96795" y="5307227"/>
                  </a:lnTo>
                  <a:lnTo>
                    <a:pt x="84438" y="5307227"/>
                  </a:lnTo>
                  <a:lnTo>
                    <a:pt x="84438" y="5307227"/>
                  </a:lnTo>
                </a:path>
              </a:pathLst>
            </a:custGeom>
            <a:solidFill>
              <a:srgbClr val="FF0000"/>
            </a:solidFill>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1" i="0" u="none" strike="noStrike" kern="1200" cap="none" spc="0" normalizeH="0" baseline="0" noProof="0">
                <a:ln>
                  <a:noFill/>
                </a:ln>
                <a:solidFill>
                  <a:prstClr val="black"/>
                </a:solidFill>
                <a:effectLst/>
                <a:uLnTx/>
                <a:uFillTx/>
                <a:latin typeface="Calibri"/>
                <a:ea typeface="+mn-ea"/>
                <a:cs typeface="+mn-cs"/>
              </a:endParaRPr>
            </a:p>
          </p:txBody>
        </p:sp>
      </p:grpSp>
      <p:sp>
        <p:nvSpPr>
          <p:cNvPr id="45" name="ZoneTexte 44">
            <a:extLst>
              <a:ext uri="{FF2B5EF4-FFF2-40B4-BE49-F238E27FC236}">
                <a16:creationId xmlns:a16="http://schemas.microsoft.com/office/drawing/2014/main" id="{B218C96D-B9AD-3A81-C9DD-34F8AEA1F50D}"/>
              </a:ext>
            </a:extLst>
          </p:cNvPr>
          <p:cNvSpPr txBox="1"/>
          <p:nvPr/>
        </p:nvSpPr>
        <p:spPr>
          <a:xfrm>
            <a:off x="4319964" y="2568099"/>
            <a:ext cx="1774245"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0070C0"/>
                </a:solidFill>
                <a:effectLst/>
                <a:uLnTx/>
                <a:uFillTx/>
                <a:latin typeface="Calibri"/>
                <a:ea typeface="+mn-ea"/>
                <a:cs typeface="+mn-cs"/>
              </a:rPr>
              <a:t>1-Pression </a:t>
            </a:r>
            <a:r>
              <a:rPr kumimoji="0" lang="fr-FR" sz="1800" b="1" i="0" u="none" strike="noStrike" kern="1200" cap="none" spc="0" normalizeH="0" baseline="0" noProof="0" dirty="0" err="1">
                <a:ln>
                  <a:noFill/>
                </a:ln>
                <a:solidFill>
                  <a:srgbClr val="0070C0"/>
                </a:solidFill>
                <a:effectLst/>
                <a:uLnTx/>
                <a:uFillTx/>
                <a:latin typeface="Calibri"/>
                <a:ea typeface="+mn-ea"/>
                <a:cs typeface="+mn-cs"/>
              </a:rPr>
              <a:t>Hydostatique</a:t>
            </a:r>
            <a:r>
              <a:rPr kumimoji="0" lang="fr-FR" sz="1800" b="1" i="0" u="none" strike="noStrike" kern="1200" cap="none" spc="0" normalizeH="0" baseline="0" noProof="0" dirty="0">
                <a:ln>
                  <a:noFill/>
                </a:ln>
                <a:solidFill>
                  <a:srgbClr val="0070C0"/>
                </a:solidFill>
                <a:effectLst/>
                <a:uLnTx/>
                <a:uFillTx/>
                <a:latin typeface="Calibri"/>
                <a:ea typeface="+mn-ea"/>
                <a:cs typeface="+mn-cs"/>
              </a:rPr>
              <a:t> Gravitationnelle = </a:t>
            </a:r>
            <a:r>
              <a:rPr kumimoji="0" lang="el-GR" sz="1800" b="1" i="0" u="none" strike="noStrike" kern="1200" cap="none" spc="0" normalizeH="0" baseline="0" noProof="0" dirty="0">
                <a:ln>
                  <a:noFill/>
                </a:ln>
                <a:solidFill>
                  <a:srgbClr val="0070C0"/>
                </a:solidFill>
                <a:effectLst/>
                <a:uLnTx/>
                <a:uFillTx/>
                <a:latin typeface="Calibri"/>
                <a:ea typeface="+mn-ea"/>
                <a:cs typeface="+mn-cs"/>
              </a:rPr>
              <a:t>ρ</a:t>
            </a:r>
            <a:r>
              <a:rPr kumimoji="0" lang="fr-FR" sz="1800" b="1" i="0" u="none" strike="noStrike" kern="1200" cap="none" spc="0" normalizeH="0" baseline="0" noProof="0" dirty="0" err="1">
                <a:ln>
                  <a:noFill/>
                </a:ln>
                <a:solidFill>
                  <a:srgbClr val="0070C0"/>
                </a:solidFill>
                <a:effectLst/>
                <a:uLnTx/>
                <a:uFillTx/>
                <a:latin typeface="Calibri"/>
                <a:ea typeface="+mn-ea"/>
                <a:cs typeface="+mn-cs"/>
              </a:rPr>
              <a:t>gh</a:t>
            </a:r>
            <a:endParaRPr kumimoji="0" lang="fr-FR" sz="1800" b="1" i="0" u="none" strike="noStrike" kern="1200" cap="none" spc="0" normalizeH="0" baseline="0" noProof="0" dirty="0">
              <a:ln>
                <a:noFill/>
              </a:ln>
              <a:solidFill>
                <a:srgbClr val="0070C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fr-FR" b="1" dirty="0">
                <a:solidFill>
                  <a:srgbClr val="0070C0"/>
                </a:solidFill>
                <a:latin typeface="Calibri"/>
              </a:rPr>
              <a:t>h= </a:t>
            </a:r>
            <a:r>
              <a:rPr lang="fr-FR" b="1" dirty="0">
                <a:solidFill>
                  <a:srgbClr val="0070C0"/>
                </a:solidFill>
              </a:rPr>
              <a:t>Hauteur colonne de sang veineux Cœur-cheville</a:t>
            </a:r>
          </a:p>
          <a:p>
            <a:pPr marL="0" marR="0" lvl="0" indent="0" algn="l" defTabSz="914400" rtl="0" eaLnBrk="1" fontAlgn="auto" latinLnBrk="0" hangingPunct="1">
              <a:lnSpc>
                <a:spcPct val="100000"/>
              </a:lnSpc>
              <a:spcBef>
                <a:spcPts val="0"/>
              </a:spcBef>
              <a:spcAft>
                <a:spcPts val="0"/>
              </a:spcAft>
              <a:buClrTx/>
              <a:buSzTx/>
              <a:buFontTx/>
              <a:buNone/>
              <a:tabLst/>
              <a:defRPr/>
            </a:pPr>
            <a:r>
              <a:rPr lang="fr-FR" b="1" dirty="0">
                <a:solidFill>
                  <a:srgbClr val="0070C0"/>
                </a:solidFill>
              </a:rPr>
              <a:t>Debout h = 120 </a:t>
            </a:r>
            <a:r>
              <a:rPr lang="fr-FR" b="1" dirty="0" err="1">
                <a:solidFill>
                  <a:srgbClr val="0070C0"/>
                </a:solidFill>
              </a:rPr>
              <a:t>cms</a:t>
            </a:r>
            <a:r>
              <a:rPr lang="fr-FR" b="1" dirty="0">
                <a:solidFill>
                  <a:srgbClr val="0070C0"/>
                </a:solidFill>
              </a:rPr>
              <a:t>  , </a:t>
            </a:r>
            <a:r>
              <a:rPr kumimoji="0" lang="el-GR" sz="1800" b="1" i="0" u="none" strike="noStrike" kern="1200" cap="none" spc="0" normalizeH="0" baseline="0" noProof="0" dirty="0">
                <a:ln>
                  <a:noFill/>
                </a:ln>
                <a:solidFill>
                  <a:srgbClr val="0070C0"/>
                </a:solidFill>
                <a:effectLst/>
                <a:uLnTx/>
                <a:uFillTx/>
                <a:latin typeface="Calibri"/>
                <a:ea typeface="+mn-ea"/>
                <a:cs typeface="+mn-cs"/>
              </a:rPr>
              <a:t>ρ</a:t>
            </a:r>
            <a:r>
              <a:rPr kumimoji="0" lang="fr-FR" sz="1800" b="1" i="0" u="none" strike="noStrike" kern="1200" cap="none" spc="0" normalizeH="0" baseline="0" noProof="0" dirty="0" err="1">
                <a:ln>
                  <a:noFill/>
                </a:ln>
                <a:solidFill>
                  <a:srgbClr val="0070C0"/>
                </a:solidFill>
                <a:effectLst/>
                <a:uLnTx/>
                <a:uFillTx/>
                <a:latin typeface="Calibri"/>
                <a:ea typeface="+mn-ea"/>
                <a:cs typeface="+mn-cs"/>
              </a:rPr>
              <a:t>gh</a:t>
            </a:r>
            <a:r>
              <a:rPr kumimoji="0" lang="fr-FR" sz="1800" b="1" i="0" u="none" strike="noStrike" kern="1200" cap="none" spc="0" normalizeH="0" baseline="0" noProof="0" dirty="0">
                <a:ln>
                  <a:noFill/>
                </a:ln>
                <a:solidFill>
                  <a:srgbClr val="0070C0"/>
                </a:solidFill>
                <a:effectLst/>
                <a:uLnTx/>
                <a:uFillTx/>
                <a:latin typeface="Calibri"/>
                <a:ea typeface="+mn-ea"/>
                <a:cs typeface="+mn-cs"/>
              </a:rPr>
              <a:t> =</a:t>
            </a:r>
          </a:p>
          <a:p>
            <a:pPr>
              <a:defRPr/>
            </a:pPr>
            <a:r>
              <a:rPr lang="fr-FR" b="1" dirty="0">
                <a:solidFill>
                  <a:srgbClr val="0070C0"/>
                </a:solidFill>
              </a:rPr>
              <a:t>90 </a:t>
            </a:r>
            <a:r>
              <a:rPr lang="fr-FR" b="1" dirty="0" err="1">
                <a:solidFill>
                  <a:srgbClr val="0070C0"/>
                </a:solidFill>
              </a:rPr>
              <a:t>mmHg</a:t>
            </a:r>
            <a:endParaRPr lang="fr-FR" b="1" dirty="0">
              <a:solidFill>
                <a:srgbClr val="0070C0"/>
              </a:solidFill>
            </a:endParaRPr>
          </a:p>
          <a:p>
            <a:pPr lvl="0">
              <a:defRPr/>
            </a:pPr>
            <a:endParaRPr kumimoji="0" lang="fr-FR" sz="1800" b="1" i="0" u="none" strike="noStrike" kern="1200" cap="none" spc="0" normalizeH="0" baseline="0" noProof="0" dirty="0">
              <a:ln>
                <a:noFill/>
              </a:ln>
              <a:solidFill>
                <a:srgbClr val="0070C0"/>
              </a:solidFill>
              <a:effectLst/>
              <a:uLnTx/>
              <a:uFillTx/>
              <a:latin typeface="Calibri"/>
              <a:ea typeface="+mn-ea"/>
              <a:cs typeface="+mn-cs"/>
            </a:endParaRPr>
          </a:p>
        </p:txBody>
      </p:sp>
      <p:sp>
        <p:nvSpPr>
          <p:cNvPr id="51" name="Flèche : haut 50">
            <a:extLst>
              <a:ext uri="{FF2B5EF4-FFF2-40B4-BE49-F238E27FC236}">
                <a16:creationId xmlns:a16="http://schemas.microsoft.com/office/drawing/2014/main" id="{4F64340F-8E2A-1A75-623B-AC4D01BF41C7}"/>
              </a:ext>
            </a:extLst>
          </p:cNvPr>
          <p:cNvSpPr/>
          <p:nvPr/>
        </p:nvSpPr>
        <p:spPr>
          <a:xfrm rot="10800000">
            <a:off x="6294792" y="2022246"/>
            <a:ext cx="185788" cy="3564407"/>
          </a:xfrm>
          <a:prstGeom prst="up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52" name="ZoneTexte 51">
            <a:extLst>
              <a:ext uri="{FF2B5EF4-FFF2-40B4-BE49-F238E27FC236}">
                <a16:creationId xmlns:a16="http://schemas.microsoft.com/office/drawing/2014/main" id="{AE96FB9A-175D-DF33-9496-2D939FC5C312}"/>
              </a:ext>
            </a:extLst>
          </p:cNvPr>
          <p:cNvSpPr txBox="1"/>
          <p:nvPr/>
        </p:nvSpPr>
        <p:spPr>
          <a:xfrm>
            <a:off x="5866809" y="3288902"/>
            <a:ext cx="39501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srgbClr val="0070C0"/>
                </a:solidFill>
                <a:effectLst/>
                <a:uLnTx/>
                <a:uFillTx/>
                <a:latin typeface="Calibri"/>
                <a:ea typeface="+mn-ea"/>
                <a:cs typeface="+mn-cs"/>
              </a:rPr>
              <a:t>h</a:t>
            </a:r>
          </a:p>
        </p:txBody>
      </p:sp>
      <p:sp>
        <p:nvSpPr>
          <p:cNvPr id="1046" name="Flèche : haut 1045">
            <a:extLst>
              <a:ext uri="{FF2B5EF4-FFF2-40B4-BE49-F238E27FC236}">
                <a16:creationId xmlns:a16="http://schemas.microsoft.com/office/drawing/2014/main" id="{EE46A465-7F8C-E5F2-8598-516D495A6BC2}"/>
              </a:ext>
            </a:extLst>
          </p:cNvPr>
          <p:cNvSpPr/>
          <p:nvPr/>
        </p:nvSpPr>
        <p:spPr>
          <a:xfrm rot="10800000">
            <a:off x="4020198" y="5098271"/>
            <a:ext cx="139202" cy="117596"/>
          </a:xfrm>
          <a:prstGeom prst="up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047" name="ZoneTexte 1046">
            <a:extLst>
              <a:ext uri="{FF2B5EF4-FFF2-40B4-BE49-F238E27FC236}">
                <a16:creationId xmlns:a16="http://schemas.microsoft.com/office/drawing/2014/main" id="{77764905-4CC2-B4BE-4A3A-51098F339D53}"/>
              </a:ext>
            </a:extLst>
          </p:cNvPr>
          <p:cNvSpPr txBox="1"/>
          <p:nvPr/>
        </p:nvSpPr>
        <p:spPr>
          <a:xfrm>
            <a:off x="866038" y="3386709"/>
            <a:ext cx="273465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0070C0"/>
                </a:solidFill>
                <a:effectLst/>
                <a:uLnTx/>
                <a:uFillTx/>
                <a:latin typeface="Calibri"/>
                <a:ea typeface="+mn-ea"/>
                <a:cs typeface="+mn-cs"/>
              </a:rPr>
              <a:t>Décubitus h près de 0 cm, </a:t>
            </a:r>
            <a:r>
              <a:rPr kumimoji="0" lang="el-GR" sz="1800" b="1" i="0" u="none" strike="noStrike" kern="1200" cap="none" spc="0" normalizeH="0" baseline="0" noProof="0" dirty="0">
                <a:ln>
                  <a:noFill/>
                </a:ln>
                <a:solidFill>
                  <a:srgbClr val="0070C0"/>
                </a:solidFill>
                <a:effectLst/>
                <a:uLnTx/>
                <a:uFillTx/>
                <a:latin typeface="Calibri"/>
                <a:ea typeface="+mn-ea"/>
                <a:cs typeface="+mn-cs"/>
              </a:rPr>
              <a:t>ρ</a:t>
            </a:r>
            <a:r>
              <a:rPr kumimoji="0" lang="fr-FR" sz="1800" b="1" i="0" u="none" strike="noStrike" kern="1200" cap="none" spc="0" normalizeH="0" baseline="0" noProof="0" dirty="0" err="1">
                <a:ln>
                  <a:noFill/>
                </a:ln>
                <a:solidFill>
                  <a:srgbClr val="0070C0"/>
                </a:solidFill>
                <a:effectLst/>
                <a:uLnTx/>
                <a:uFillTx/>
                <a:latin typeface="Calibri"/>
                <a:ea typeface="+mn-ea"/>
                <a:cs typeface="+mn-cs"/>
              </a:rPr>
              <a:t>gh</a:t>
            </a:r>
            <a:r>
              <a:rPr kumimoji="0" lang="fr-FR" sz="1800" b="1" i="0" u="none" strike="noStrike" kern="1200" cap="none" spc="0" normalizeH="0" baseline="0" noProof="0" dirty="0">
                <a:ln>
                  <a:noFill/>
                </a:ln>
                <a:solidFill>
                  <a:srgbClr val="0070C0"/>
                </a:solidFill>
                <a:effectLst/>
                <a:uLnTx/>
                <a:uFillTx/>
                <a:latin typeface="Calibri"/>
                <a:ea typeface="+mn-ea"/>
                <a:cs typeface="+mn-cs"/>
              </a:rPr>
              <a:t> près de 0 mm Hg</a:t>
            </a:r>
          </a:p>
        </p:txBody>
      </p:sp>
      <p:grpSp>
        <p:nvGrpSpPr>
          <p:cNvPr id="3" name="Groupe 2">
            <a:extLst>
              <a:ext uri="{FF2B5EF4-FFF2-40B4-BE49-F238E27FC236}">
                <a16:creationId xmlns:a16="http://schemas.microsoft.com/office/drawing/2014/main" id="{FFCE70DE-293E-E1C5-13B6-D63F5F51F077}"/>
              </a:ext>
            </a:extLst>
          </p:cNvPr>
          <p:cNvGrpSpPr/>
          <p:nvPr/>
        </p:nvGrpSpPr>
        <p:grpSpPr>
          <a:xfrm>
            <a:off x="-66965" y="1082515"/>
            <a:ext cx="4515436" cy="1686995"/>
            <a:chOff x="245794" y="3739487"/>
            <a:chExt cx="7506134" cy="2829184"/>
          </a:xfrm>
        </p:grpSpPr>
        <p:grpSp>
          <p:nvGrpSpPr>
            <p:cNvPr id="4" name="Group 81">
              <a:extLst>
                <a:ext uri="{FF2B5EF4-FFF2-40B4-BE49-F238E27FC236}">
                  <a16:creationId xmlns:a16="http://schemas.microsoft.com/office/drawing/2014/main" id="{FC87749E-5E2E-0E8E-AC7E-67A3EA770676}"/>
                </a:ext>
              </a:extLst>
            </p:cNvPr>
            <p:cNvGrpSpPr>
              <a:grpSpLocks/>
            </p:cNvGrpSpPr>
            <p:nvPr/>
          </p:nvGrpSpPr>
          <p:grpSpPr bwMode="auto">
            <a:xfrm flipH="1">
              <a:off x="3284540" y="5663491"/>
              <a:ext cx="1252537" cy="403225"/>
              <a:chOff x="3594" y="2714"/>
              <a:chExt cx="701" cy="188"/>
            </a:xfrm>
          </p:grpSpPr>
          <p:grpSp>
            <p:nvGrpSpPr>
              <p:cNvPr id="1078" name="Group 82">
                <a:extLst>
                  <a:ext uri="{FF2B5EF4-FFF2-40B4-BE49-F238E27FC236}">
                    <a16:creationId xmlns:a16="http://schemas.microsoft.com/office/drawing/2014/main" id="{75AA2BC4-E35C-8A02-7A08-462CD7FF6E2E}"/>
                  </a:ext>
                </a:extLst>
              </p:cNvPr>
              <p:cNvGrpSpPr>
                <a:grpSpLocks/>
              </p:cNvGrpSpPr>
              <p:nvPr/>
            </p:nvGrpSpPr>
            <p:grpSpPr bwMode="auto">
              <a:xfrm>
                <a:off x="3858" y="2721"/>
                <a:ext cx="169" cy="45"/>
                <a:chOff x="3858" y="2721"/>
                <a:chExt cx="169" cy="45"/>
              </a:xfrm>
            </p:grpSpPr>
            <p:sp>
              <p:nvSpPr>
                <p:cNvPr id="1098" name="Oval 83">
                  <a:extLst>
                    <a:ext uri="{FF2B5EF4-FFF2-40B4-BE49-F238E27FC236}">
                      <a16:creationId xmlns:a16="http://schemas.microsoft.com/office/drawing/2014/main" id="{ECBD95E4-FB33-4BE1-9374-539BC9034F9E}"/>
                    </a:ext>
                  </a:extLst>
                </p:cNvPr>
                <p:cNvSpPr>
                  <a:spLocks noChangeArrowheads="1"/>
                </p:cNvSpPr>
                <p:nvPr/>
              </p:nvSpPr>
              <p:spPr bwMode="auto">
                <a:xfrm rot="1020000">
                  <a:off x="3858" y="2721"/>
                  <a:ext cx="112" cy="2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99" name="Oval 84">
                  <a:extLst>
                    <a:ext uri="{FF2B5EF4-FFF2-40B4-BE49-F238E27FC236}">
                      <a16:creationId xmlns:a16="http://schemas.microsoft.com/office/drawing/2014/main" id="{49FF1B7E-9DB1-E3FF-838E-1BC329CB09C6}"/>
                    </a:ext>
                  </a:extLst>
                </p:cNvPr>
                <p:cNvSpPr>
                  <a:spLocks noChangeArrowheads="1"/>
                </p:cNvSpPr>
                <p:nvPr/>
              </p:nvSpPr>
              <p:spPr bwMode="auto">
                <a:xfrm rot="1020000">
                  <a:off x="3966" y="2757"/>
                  <a:ext cx="61" cy="9"/>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grpSp>
          <p:sp>
            <p:nvSpPr>
              <p:cNvPr id="1079" name="Oval 85">
                <a:extLst>
                  <a:ext uri="{FF2B5EF4-FFF2-40B4-BE49-F238E27FC236}">
                    <a16:creationId xmlns:a16="http://schemas.microsoft.com/office/drawing/2014/main" id="{257E9174-E27F-CB4B-94E3-9B9748EF5E64}"/>
                  </a:ext>
                </a:extLst>
              </p:cNvPr>
              <p:cNvSpPr>
                <a:spLocks noChangeArrowheads="1"/>
              </p:cNvSpPr>
              <p:nvPr/>
            </p:nvSpPr>
            <p:spPr bwMode="auto">
              <a:xfrm>
                <a:off x="3760" y="2714"/>
                <a:ext cx="70" cy="63"/>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80" name="Oval 86">
                <a:extLst>
                  <a:ext uri="{FF2B5EF4-FFF2-40B4-BE49-F238E27FC236}">
                    <a16:creationId xmlns:a16="http://schemas.microsoft.com/office/drawing/2014/main" id="{C3555FB1-B9E5-224E-B99C-2B33CDEC0D84}"/>
                  </a:ext>
                </a:extLst>
              </p:cNvPr>
              <p:cNvSpPr>
                <a:spLocks noChangeArrowheads="1"/>
              </p:cNvSpPr>
              <p:nvPr/>
            </p:nvSpPr>
            <p:spPr bwMode="auto">
              <a:xfrm rot="15060000">
                <a:off x="3806" y="2674"/>
                <a:ext cx="48" cy="136"/>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81" name="Oval 87">
                <a:extLst>
                  <a:ext uri="{FF2B5EF4-FFF2-40B4-BE49-F238E27FC236}">
                    <a16:creationId xmlns:a16="http://schemas.microsoft.com/office/drawing/2014/main" id="{5CB2B91E-AC78-6D7C-D770-369D5A85A84D}"/>
                  </a:ext>
                </a:extLst>
              </p:cNvPr>
              <p:cNvSpPr>
                <a:spLocks noChangeArrowheads="1"/>
              </p:cNvSpPr>
              <p:nvPr/>
            </p:nvSpPr>
            <p:spPr bwMode="auto">
              <a:xfrm rot="16260000" flipH="1">
                <a:off x="4011" y="2698"/>
                <a:ext cx="70" cy="216"/>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82" name="Oval 88">
                <a:extLst>
                  <a:ext uri="{FF2B5EF4-FFF2-40B4-BE49-F238E27FC236}">
                    <a16:creationId xmlns:a16="http://schemas.microsoft.com/office/drawing/2014/main" id="{51C2EACD-9DDF-CBE5-1CA1-DC3C74CB2039}"/>
                  </a:ext>
                </a:extLst>
              </p:cNvPr>
              <p:cNvSpPr>
                <a:spLocks noChangeArrowheads="1"/>
              </p:cNvSpPr>
              <p:nvPr/>
            </p:nvSpPr>
            <p:spPr bwMode="auto">
              <a:xfrm rot="17640000">
                <a:off x="4166" y="2763"/>
                <a:ext cx="60" cy="145"/>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83" name="Oval 89">
                <a:extLst>
                  <a:ext uri="{FF2B5EF4-FFF2-40B4-BE49-F238E27FC236}">
                    <a16:creationId xmlns:a16="http://schemas.microsoft.com/office/drawing/2014/main" id="{9D7A8892-E415-9845-C43C-D040ED1BA482}"/>
                  </a:ext>
                </a:extLst>
              </p:cNvPr>
              <p:cNvSpPr>
                <a:spLocks noChangeArrowheads="1"/>
              </p:cNvSpPr>
              <p:nvPr/>
            </p:nvSpPr>
            <p:spPr bwMode="auto">
              <a:xfrm rot="17640000">
                <a:off x="4217" y="2814"/>
                <a:ext cx="113" cy="36"/>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84" name="Oval 90">
                <a:extLst>
                  <a:ext uri="{FF2B5EF4-FFF2-40B4-BE49-F238E27FC236}">
                    <a16:creationId xmlns:a16="http://schemas.microsoft.com/office/drawing/2014/main" id="{FDD6D4DF-3317-724F-DE57-DA7145DD9009}"/>
                  </a:ext>
                </a:extLst>
              </p:cNvPr>
              <p:cNvSpPr>
                <a:spLocks noChangeArrowheads="1"/>
              </p:cNvSpPr>
              <p:nvPr/>
            </p:nvSpPr>
            <p:spPr bwMode="auto">
              <a:xfrm rot="19320000">
                <a:off x="4115" y="2815"/>
                <a:ext cx="27" cy="37"/>
              </a:xfrm>
              <a:prstGeom prst="ellipse">
                <a:avLst/>
              </a:prstGeom>
              <a:solidFill>
                <a:schemeClr val="bg1"/>
              </a:soli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85" name="Oval 91">
                <a:extLst>
                  <a:ext uri="{FF2B5EF4-FFF2-40B4-BE49-F238E27FC236}">
                    <a16:creationId xmlns:a16="http://schemas.microsoft.com/office/drawing/2014/main" id="{C0A1E528-0AD5-7813-5E48-ABE6FBD15425}"/>
                  </a:ext>
                </a:extLst>
              </p:cNvPr>
              <p:cNvSpPr>
                <a:spLocks noChangeArrowheads="1"/>
              </p:cNvSpPr>
              <p:nvPr/>
            </p:nvSpPr>
            <p:spPr bwMode="auto">
              <a:xfrm>
                <a:off x="3594" y="2761"/>
                <a:ext cx="112" cy="99"/>
              </a:xfrm>
              <a:prstGeom prst="ellipse">
                <a:avLst/>
              </a:prstGeom>
              <a:gradFill rotWithShape="0">
                <a:gsLst>
                  <a:gs pos="0">
                    <a:srgbClr val="FFCC99"/>
                  </a:gs>
                  <a:gs pos="100000">
                    <a:srgbClr val="FFCC99">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86" name="Oval 92">
                <a:extLst>
                  <a:ext uri="{FF2B5EF4-FFF2-40B4-BE49-F238E27FC236}">
                    <a16:creationId xmlns:a16="http://schemas.microsoft.com/office/drawing/2014/main" id="{C1C194A4-3B4B-FE6E-59F9-5D128D3C53B8}"/>
                  </a:ext>
                </a:extLst>
              </p:cNvPr>
              <p:cNvSpPr>
                <a:spLocks noChangeArrowheads="1"/>
              </p:cNvSpPr>
              <p:nvPr/>
            </p:nvSpPr>
            <p:spPr bwMode="auto">
              <a:xfrm>
                <a:off x="3750" y="2725"/>
                <a:ext cx="241" cy="161"/>
              </a:xfrm>
              <a:prstGeom prst="ellipse">
                <a:avLst/>
              </a:prstGeom>
              <a:gradFill rotWithShape="0">
                <a:gsLst>
                  <a:gs pos="0">
                    <a:srgbClr val="CC3300">
                      <a:gamma/>
                      <a:shade val="89804"/>
                      <a:invGamma/>
                    </a:srgbClr>
                  </a:gs>
                  <a:gs pos="100000">
                    <a:srgbClr val="CC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87" name="Rectangle 93">
                <a:extLst>
                  <a:ext uri="{FF2B5EF4-FFF2-40B4-BE49-F238E27FC236}">
                    <a16:creationId xmlns:a16="http://schemas.microsoft.com/office/drawing/2014/main" id="{1DEC8657-545B-FF22-CB5F-2A2A01A50FC7}"/>
                  </a:ext>
                </a:extLst>
              </p:cNvPr>
              <p:cNvSpPr>
                <a:spLocks noChangeArrowheads="1"/>
              </p:cNvSpPr>
              <p:nvPr/>
            </p:nvSpPr>
            <p:spPr bwMode="auto">
              <a:xfrm>
                <a:off x="3706" y="2790"/>
                <a:ext cx="60" cy="43"/>
              </a:xfrm>
              <a:prstGeom prst="rect">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88" name="Oval 94">
                <a:extLst>
                  <a:ext uri="{FF2B5EF4-FFF2-40B4-BE49-F238E27FC236}">
                    <a16:creationId xmlns:a16="http://schemas.microsoft.com/office/drawing/2014/main" id="{170BDA96-C76C-27CB-F1BC-0024357C5DF6}"/>
                  </a:ext>
                </a:extLst>
              </p:cNvPr>
              <p:cNvSpPr>
                <a:spLocks noChangeArrowheads="1"/>
              </p:cNvSpPr>
              <p:nvPr/>
            </p:nvSpPr>
            <p:spPr bwMode="auto">
              <a:xfrm rot="15840000" flipH="1">
                <a:off x="4020" y="2750"/>
                <a:ext cx="76" cy="215"/>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89" name="Oval 95">
                <a:extLst>
                  <a:ext uri="{FF2B5EF4-FFF2-40B4-BE49-F238E27FC236}">
                    <a16:creationId xmlns:a16="http://schemas.microsoft.com/office/drawing/2014/main" id="{F09C3FFA-8FED-39B3-24D3-ED80BA6FE41B}"/>
                  </a:ext>
                </a:extLst>
              </p:cNvPr>
              <p:cNvSpPr>
                <a:spLocks noChangeArrowheads="1"/>
              </p:cNvSpPr>
              <p:nvPr/>
            </p:nvSpPr>
            <p:spPr bwMode="auto">
              <a:xfrm rot="1020000">
                <a:off x="4142" y="2836"/>
                <a:ext cx="139" cy="63"/>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90" name="Oval 96">
                <a:extLst>
                  <a:ext uri="{FF2B5EF4-FFF2-40B4-BE49-F238E27FC236}">
                    <a16:creationId xmlns:a16="http://schemas.microsoft.com/office/drawing/2014/main" id="{69B9E562-9A88-754E-B545-19A18F4EE1C6}"/>
                  </a:ext>
                </a:extLst>
              </p:cNvPr>
              <p:cNvSpPr>
                <a:spLocks noChangeArrowheads="1"/>
              </p:cNvSpPr>
              <p:nvPr/>
            </p:nvSpPr>
            <p:spPr bwMode="auto">
              <a:xfrm rot="1020000">
                <a:off x="4269" y="2788"/>
                <a:ext cx="26" cy="109"/>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91" name="Oval 97">
                <a:extLst>
                  <a:ext uri="{FF2B5EF4-FFF2-40B4-BE49-F238E27FC236}">
                    <a16:creationId xmlns:a16="http://schemas.microsoft.com/office/drawing/2014/main" id="{A0E7F212-9894-1D7C-CA3C-1753CAE10261}"/>
                  </a:ext>
                </a:extLst>
              </p:cNvPr>
              <p:cNvSpPr>
                <a:spLocks noChangeArrowheads="1"/>
              </p:cNvSpPr>
              <p:nvPr/>
            </p:nvSpPr>
            <p:spPr bwMode="auto">
              <a:xfrm rot="1020000">
                <a:off x="4136" y="2821"/>
                <a:ext cx="35" cy="2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92" name="Oval 98">
                <a:extLst>
                  <a:ext uri="{FF2B5EF4-FFF2-40B4-BE49-F238E27FC236}">
                    <a16:creationId xmlns:a16="http://schemas.microsoft.com/office/drawing/2014/main" id="{E1B6F8E8-BF82-8A85-8D13-532A5F7A41CB}"/>
                  </a:ext>
                </a:extLst>
              </p:cNvPr>
              <p:cNvSpPr>
                <a:spLocks noChangeArrowheads="1"/>
              </p:cNvSpPr>
              <p:nvPr/>
            </p:nvSpPr>
            <p:spPr bwMode="auto">
              <a:xfrm>
                <a:off x="3766" y="2826"/>
                <a:ext cx="61" cy="72"/>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grpSp>
            <p:nvGrpSpPr>
              <p:cNvPr id="1093" name="Group 99">
                <a:extLst>
                  <a:ext uri="{FF2B5EF4-FFF2-40B4-BE49-F238E27FC236}">
                    <a16:creationId xmlns:a16="http://schemas.microsoft.com/office/drawing/2014/main" id="{8BE5223C-2048-A484-2C7E-0EAA13823A7C}"/>
                  </a:ext>
                </a:extLst>
              </p:cNvPr>
              <p:cNvGrpSpPr>
                <a:grpSpLocks/>
              </p:cNvGrpSpPr>
              <p:nvPr/>
            </p:nvGrpSpPr>
            <p:grpSpPr bwMode="auto">
              <a:xfrm>
                <a:off x="3806" y="2833"/>
                <a:ext cx="272" cy="69"/>
                <a:chOff x="3806" y="2833"/>
                <a:chExt cx="272" cy="69"/>
              </a:xfrm>
            </p:grpSpPr>
            <p:sp>
              <p:nvSpPr>
                <p:cNvPr id="1095" name="Oval 100">
                  <a:extLst>
                    <a:ext uri="{FF2B5EF4-FFF2-40B4-BE49-F238E27FC236}">
                      <a16:creationId xmlns:a16="http://schemas.microsoft.com/office/drawing/2014/main" id="{8EB708ED-A8F4-B093-9FCF-695CE1914516}"/>
                    </a:ext>
                  </a:extLst>
                </p:cNvPr>
                <p:cNvSpPr>
                  <a:spLocks noChangeArrowheads="1"/>
                </p:cNvSpPr>
                <p:nvPr/>
              </p:nvSpPr>
              <p:spPr bwMode="auto">
                <a:xfrm rot="17100000">
                  <a:off x="3850" y="2811"/>
                  <a:ext cx="47" cy="135"/>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96" name="Oval 101">
                  <a:extLst>
                    <a:ext uri="{FF2B5EF4-FFF2-40B4-BE49-F238E27FC236}">
                      <a16:creationId xmlns:a16="http://schemas.microsoft.com/office/drawing/2014/main" id="{0B1482E2-4D53-3F8F-49D6-3A706CE7A070}"/>
                    </a:ext>
                  </a:extLst>
                </p:cNvPr>
                <p:cNvSpPr>
                  <a:spLocks noChangeArrowheads="1"/>
                </p:cNvSpPr>
                <p:nvPr/>
              </p:nvSpPr>
              <p:spPr bwMode="auto">
                <a:xfrm rot="20100000">
                  <a:off x="3913" y="2858"/>
                  <a:ext cx="121" cy="36"/>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97" name="Oval 102">
                  <a:extLst>
                    <a:ext uri="{FF2B5EF4-FFF2-40B4-BE49-F238E27FC236}">
                      <a16:creationId xmlns:a16="http://schemas.microsoft.com/office/drawing/2014/main" id="{D827ADB9-C8A5-C5D3-32A8-07C6617AB8E9}"/>
                    </a:ext>
                  </a:extLst>
                </p:cNvPr>
                <p:cNvSpPr>
                  <a:spLocks noChangeArrowheads="1"/>
                </p:cNvSpPr>
                <p:nvPr/>
              </p:nvSpPr>
              <p:spPr bwMode="auto">
                <a:xfrm rot="20100000">
                  <a:off x="4009" y="2833"/>
                  <a:ext cx="69" cy="1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grpSp>
          <p:sp>
            <p:nvSpPr>
              <p:cNvPr id="1094" name="Oval 103">
                <a:extLst>
                  <a:ext uri="{FF2B5EF4-FFF2-40B4-BE49-F238E27FC236}">
                    <a16:creationId xmlns:a16="http://schemas.microsoft.com/office/drawing/2014/main" id="{0C1CC040-0E69-FF0C-F90A-950038343860}"/>
                  </a:ext>
                </a:extLst>
              </p:cNvPr>
              <p:cNvSpPr>
                <a:spLocks noChangeArrowheads="1"/>
              </p:cNvSpPr>
              <p:nvPr/>
            </p:nvSpPr>
            <p:spPr bwMode="auto">
              <a:xfrm>
                <a:off x="3641" y="2729"/>
                <a:ext cx="18" cy="46"/>
              </a:xfrm>
              <a:prstGeom prst="ellipse">
                <a:avLst/>
              </a:prstGeom>
              <a:solidFill>
                <a:srgbClr val="FF3300"/>
              </a:soli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grpSp>
        <p:grpSp>
          <p:nvGrpSpPr>
            <p:cNvPr id="5" name="Group 81">
              <a:extLst>
                <a:ext uri="{FF2B5EF4-FFF2-40B4-BE49-F238E27FC236}">
                  <a16:creationId xmlns:a16="http://schemas.microsoft.com/office/drawing/2014/main" id="{6C1540F5-0D22-1EA6-EE66-3960A31F4F65}"/>
                </a:ext>
              </a:extLst>
            </p:cNvPr>
            <p:cNvGrpSpPr>
              <a:grpSpLocks/>
            </p:cNvGrpSpPr>
            <p:nvPr/>
          </p:nvGrpSpPr>
          <p:grpSpPr bwMode="auto">
            <a:xfrm rot="19830650" flipH="1">
              <a:off x="1824215" y="5311326"/>
              <a:ext cx="1252537" cy="403225"/>
              <a:chOff x="3594" y="2714"/>
              <a:chExt cx="701" cy="188"/>
            </a:xfrm>
          </p:grpSpPr>
          <p:grpSp>
            <p:nvGrpSpPr>
              <p:cNvPr id="1056" name="Group 82">
                <a:extLst>
                  <a:ext uri="{FF2B5EF4-FFF2-40B4-BE49-F238E27FC236}">
                    <a16:creationId xmlns:a16="http://schemas.microsoft.com/office/drawing/2014/main" id="{EFFCC72F-4A7F-49AC-FEF8-F851061EA3F7}"/>
                  </a:ext>
                </a:extLst>
              </p:cNvPr>
              <p:cNvGrpSpPr>
                <a:grpSpLocks/>
              </p:cNvGrpSpPr>
              <p:nvPr/>
            </p:nvGrpSpPr>
            <p:grpSpPr bwMode="auto">
              <a:xfrm>
                <a:off x="3858" y="2721"/>
                <a:ext cx="169" cy="45"/>
                <a:chOff x="3858" y="2721"/>
                <a:chExt cx="169" cy="45"/>
              </a:xfrm>
            </p:grpSpPr>
            <p:sp>
              <p:nvSpPr>
                <p:cNvPr id="1076" name="Oval 83">
                  <a:extLst>
                    <a:ext uri="{FF2B5EF4-FFF2-40B4-BE49-F238E27FC236}">
                      <a16:creationId xmlns:a16="http://schemas.microsoft.com/office/drawing/2014/main" id="{DE37288F-E314-6CA6-937F-D82AC58428DD}"/>
                    </a:ext>
                  </a:extLst>
                </p:cNvPr>
                <p:cNvSpPr>
                  <a:spLocks noChangeArrowheads="1"/>
                </p:cNvSpPr>
                <p:nvPr/>
              </p:nvSpPr>
              <p:spPr bwMode="auto">
                <a:xfrm rot="1020000">
                  <a:off x="3858" y="2721"/>
                  <a:ext cx="112" cy="2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77" name="Oval 84">
                  <a:extLst>
                    <a:ext uri="{FF2B5EF4-FFF2-40B4-BE49-F238E27FC236}">
                      <a16:creationId xmlns:a16="http://schemas.microsoft.com/office/drawing/2014/main" id="{446D1FF1-00E9-DB19-DAB0-345CDF512C85}"/>
                    </a:ext>
                  </a:extLst>
                </p:cNvPr>
                <p:cNvSpPr>
                  <a:spLocks noChangeArrowheads="1"/>
                </p:cNvSpPr>
                <p:nvPr/>
              </p:nvSpPr>
              <p:spPr bwMode="auto">
                <a:xfrm rot="1020000">
                  <a:off x="3966" y="2757"/>
                  <a:ext cx="61" cy="9"/>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grpSp>
          <p:sp>
            <p:nvSpPr>
              <p:cNvPr id="1057" name="Oval 85">
                <a:extLst>
                  <a:ext uri="{FF2B5EF4-FFF2-40B4-BE49-F238E27FC236}">
                    <a16:creationId xmlns:a16="http://schemas.microsoft.com/office/drawing/2014/main" id="{8D3C8C23-DB7E-A56B-C45A-4C2D172A2C7B}"/>
                  </a:ext>
                </a:extLst>
              </p:cNvPr>
              <p:cNvSpPr>
                <a:spLocks noChangeArrowheads="1"/>
              </p:cNvSpPr>
              <p:nvPr/>
            </p:nvSpPr>
            <p:spPr bwMode="auto">
              <a:xfrm>
                <a:off x="3760" y="2714"/>
                <a:ext cx="70" cy="63"/>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58" name="Oval 86">
                <a:extLst>
                  <a:ext uri="{FF2B5EF4-FFF2-40B4-BE49-F238E27FC236}">
                    <a16:creationId xmlns:a16="http://schemas.microsoft.com/office/drawing/2014/main" id="{549CF8D5-1810-74A0-9A1C-FB1EEB5B165A}"/>
                  </a:ext>
                </a:extLst>
              </p:cNvPr>
              <p:cNvSpPr>
                <a:spLocks noChangeArrowheads="1"/>
              </p:cNvSpPr>
              <p:nvPr/>
            </p:nvSpPr>
            <p:spPr bwMode="auto">
              <a:xfrm rot="15060000">
                <a:off x="3806" y="2674"/>
                <a:ext cx="48" cy="136"/>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59" name="Oval 87">
                <a:extLst>
                  <a:ext uri="{FF2B5EF4-FFF2-40B4-BE49-F238E27FC236}">
                    <a16:creationId xmlns:a16="http://schemas.microsoft.com/office/drawing/2014/main" id="{4960F9AA-7E96-E74D-4F0E-EAC7FA13548D}"/>
                  </a:ext>
                </a:extLst>
              </p:cNvPr>
              <p:cNvSpPr>
                <a:spLocks noChangeArrowheads="1"/>
              </p:cNvSpPr>
              <p:nvPr/>
            </p:nvSpPr>
            <p:spPr bwMode="auto">
              <a:xfrm rot="16260000" flipH="1">
                <a:off x="4011" y="2698"/>
                <a:ext cx="70" cy="216"/>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60" name="Oval 88">
                <a:extLst>
                  <a:ext uri="{FF2B5EF4-FFF2-40B4-BE49-F238E27FC236}">
                    <a16:creationId xmlns:a16="http://schemas.microsoft.com/office/drawing/2014/main" id="{1BD5A134-7324-893B-66D7-A29CF5A48521}"/>
                  </a:ext>
                </a:extLst>
              </p:cNvPr>
              <p:cNvSpPr>
                <a:spLocks noChangeArrowheads="1"/>
              </p:cNvSpPr>
              <p:nvPr/>
            </p:nvSpPr>
            <p:spPr bwMode="auto">
              <a:xfrm rot="17640000">
                <a:off x="4166" y="2763"/>
                <a:ext cx="60" cy="145"/>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61" name="Oval 89">
                <a:extLst>
                  <a:ext uri="{FF2B5EF4-FFF2-40B4-BE49-F238E27FC236}">
                    <a16:creationId xmlns:a16="http://schemas.microsoft.com/office/drawing/2014/main" id="{FD8E583E-77E0-8084-DC05-6A7F371EFFEB}"/>
                  </a:ext>
                </a:extLst>
              </p:cNvPr>
              <p:cNvSpPr>
                <a:spLocks noChangeArrowheads="1"/>
              </p:cNvSpPr>
              <p:nvPr/>
            </p:nvSpPr>
            <p:spPr bwMode="auto">
              <a:xfrm rot="17640000">
                <a:off x="4217" y="2814"/>
                <a:ext cx="113" cy="36"/>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62" name="Oval 90">
                <a:extLst>
                  <a:ext uri="{FF2B5EF4-FFF2-40B4-BE49-F238E27FC236}">
                    <a16:creationId xmlns:a16="http://schemas.microsoft.com/office/drawing/2014/main" id="{06ADED66-4B95-CBA9-DC8B-38DC1225CB29}"/>
                  </a:ext>
                </a:extLst>
              </p:cNvPr>
              <p:cNvSpPr>
                <a:spLocks noChangeArrowheads="1"/>
              </p:cNvSpPr>
              <p:nvPr/>
            </p:nvSpPr>
            <p:spPr bwMode="auto">
              <a:xfrm rot="19320000">
                <a:off x="4115" y="2815"/>
                <a:ext cx="27" cy="37"/>
              </a:xfrm>
              <a:prstGeom prst="ellipse">
                <a:avLst/>
              </a:prstGeom>
              <a:solidFill>
                <a:schemeClr val="bg1"/>
              </a:soli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63" name="Oval 91">
                <a:extLst>
                  <a:ext uri="{FF2B5EF4-FFF2-40B4-BE49-F238E27FC236}">
                    <a16:creationId xmlns:a16="http://schemas.microsoft.com/office/drawing/2014/main" id="{191EAE82-C1EA-E2A7-E29E-3C432876CB4C}"/>
                  </a:ext>
                </a:extLst>
              </p:cNvPr>
              <p:cNvSpPr>
                <a:spLocks noChangeArrowheads="1"/>
              </p:cNvSpPr>
              <p:nvPr/>
            </p:nvSpPr>
            <p:spPr bwMode="auto">
              <a:xfrm>
                <a:off x="3594" y="2761"/>
                <a:ext cx="112" cy="99"/>
              </a:xfrm>
              <a:prstGeom prst="ellipse">
                <a:avLst/>
              </a:prstGeom>
              <a:gradFill rotWithShape="0">
                <a:gsLst>
                  <a:gs pos="0">
                    <a:srgbClr val="FFCC99"/>
                  </a:gs>
                  <a:gs pos="100000">
                    <a:srgbClr val="FFCC99">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64" name="Oval 92">
                <a:extLst>
                  <a:ext uri="{FF2B5EF4-FFF2-40B4-BE49-F238E27FC236}">
                    <a16:creationId xmlns:a16="http://schemas.microsoft.com/office/drawing/2014/main" id="{B6E30906-488E-5E8A-F40B-7B886AC72F06}"/>
                  </a:ext>
                </a:extLst>
              </p:cNvPr>
              <p:cNvSpPr>
                <a:spLocks noChangeArrowheads="1"/>
              </p:cNvSpPr>
              <p:nvPr/>
            </p:nvSpPr>
            <p:spPr bwMode="auto">
              <a:xfrm>
                <a:off x="3750" y="2725"/>
                <a:ext cx="241" cy="161"/>
              </a:xfrm>
              <a:prstGeom prst="ellipse">
                <a:avLst/>
              </a:prstGeom>
              <a:gradFill rotWithShape="0">
                <a:gsLst>
                  <a:gs pos="0">
                    <a:srgbClr val="CC3300">
                      <a:gamma/>
                      <a:shade val="89804"/>
                      <a:invGamma/>
                    </a:srgbClr>
                  </a:gs>
                  <a:gs pos="100000">
                    <a:srgbClr val="CC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65" name="Rectangle 93">
                <a:extLst>
                  <a:ext uri="{FF2B5EF4-FFF2-40B4-BE49-F238E27FC236}">
                    <a16:creationId xmlns:a16="http://schemas.microsoft.com/office/drawing/2014/main" id="{E43E4352-611B-FC1B-ED09-8BE46C1A86DC}"/>
                  </a:ext>
                </a:extLst>
              </p:cNvPr>
              <p:cNvSpPr>
                <a:spLocks noChangeArrowheads="1"/>
              </p:cNvSpPr>
              <p:nvPr/>
            </p:nvSpPr>
            <p:spPr bwMode="auto">
              <a:xfrm>
                <a:off x="3706" y="2790"/>
                <a:ext cx="60" cy="43"/>
              </a:xfrm>
              <a:prstGeom prst="rect">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66" name="Oval 94">
                <a:extLst>
                  <a:ext uri="{FF2B5EF4-FFF2-40B4-BE49-F238E27FC236}">
                    <a16:creationId xmlns:a16="http://schemas.microsoft.com/office/drawing/2014/main" id="{F94DF6A0-951B-ECB1-2E74-4D5C483B865E}"/>
                  </a:ext>
                </a:extLst>
              </p:cNvPr>
              <p:cNvSpPr>
                <a:spLocks noChangeArrowheads="1"/>
              </p:cNvSpPr>
              <p:nvPr/>
            </p:nvSpPr>
            <p:spPr bwMode="auto">
              <a:xfrm rot="15840000" flipH="1">
                <a:off x="4020" y="2750"/>
                <a:ext cx="76" cy="215"/>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67" name="Oval 95">
                <a:extLst>
                  <a:ext uri="{FF2B5EF4-FFF2-40B4-BE49-F238E27FC236}">
                    <a16:creationId xmlns:a16="http://schemas.microsoft.com/office/drawing/2014/main" id="{9C9641D1-8D8C-FE8C-A37B-371C50AAD21E}"/>
                  </a:ext>
                </a:extLst>
              </p:cNvPr>
              <p:cNvSpPr>
                <a:spLocks noChangeArrowheads="1"/>
              </p:cNvSpPr>
              <p:nvPr/>
            </p:nvSpPr>
            <p:spPr bwMode="auto">
              <a:xfrm rot="1020000">
                <a:off x="4142" y="2836"/>
                <a:ext cx="139" cy="63"/>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68" name="Oval 96">
                <a:extLst>
                  <a:ext uri="{FF2B5EF4-FFF2-40B4-BE49-F238E27FC236}">
                    <a16:creationId xmlns:a16="http://schemas.microsoft.com/office/drawing/2014/main" id="{B6F3D6F3-970D-308E-6F6E-A7157CBD93DE}"/>
                  </a:ext>
                </a:extLst>
              </p:cNvPr>
              <p:cNvSpPr>
                <a:spLocks noChangeArrowheads="1"/>
              </p:cNvSpPr>
              <p:nvPr/>
            </p:nvSpPr>
            <p:spPr bwMode="auto">
              <a:xfrm rot="1020000">
                <a:off x="4269" y="2788"/>
                <a:ext cx="26" cy="109"/>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69" name="Oval 97">
                <a:extLst>
                  <a:ext uri="{FF2B5EF4-FFF2-40B4-BE49-F238E27FC236}">
                    <a16:creationId xmlns:a16="http://schemas.microsoft.com/office/drawing/2014/main" id="{9B95C03B-4BD6-3505-7344-F942DF9608F3}"/>
                  </a:ext>
                </a:extLst>
              </p:cNvPr>
              <p:cNvSpPr>
                <a:spLocks noChangeArrowheads="1"/>
              </p:cNvSpPr>
              <p:nvPr/>
            </p:nvSpPr>
            <p:spPr bwMode="auto">
              <a:xfrm rot="1020000">
                <a:off x="4136" y="2821"/>
                <a:ext cx="35" cy="2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70" name="Oval 98">
                <a:extLst>
                  <a:ext uri="{FF2B5EF4-FFF2-40B4-BE49-F238E27FC236}">
                    <a16:creationId xmlns:a16="http://schemas.microsoft.com/office/drawing/2014/main" id="{73ABFE10-9CD5-528C-C91F-E979AAAF31ED}"/>
                  </a:ext>
                </a:extLst>
              </p:cNvPr>
              <p:cNvSpPr>
                <a:spLocks noChangeArrowheads="1"/>
              </p:cNvSpPr>
              <p:nvPr/>
            </p:nvSpPr>
            <p:spPr bwMode="auto">
              <a:xfrm>
                <a:off x="3766" y="2826"/>
                <a:ext cx="61" cy="72"/>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grpSp>
            <p:nvGrpSpPr>
              <p:cNvPr id="1071" name="Group 99">
                <a:extLst>
                  <a:ext uri="{FF2B5EF4-FFF2-40B4-BE49-F238E27FC236}">
                    <a16:creationId xmlns:a16="http://schemas.microsoft.com/office/drawing/2014/main" id="{90831077-8345-D00B-E138-06CB78B584DE}"/>
                  </a:ext>
                </a:extLst>
              </p:cNvPr>
              <p:cNvGrpSpPr>
                <a:grpSpLocks/>
              </p:cNvGrpSpPr>
              <p:nvPr/>
            </p:nvGrpSpPr>
            <p:grpSpPr bwMode="auto">
              <a:xfrm>
                <a:off x="3806" y="2833"/>
                <a:ext cx="272" cy="69"/>
                <a:chOff x="3806" y="2833"/>
                <a:chExt cx="272" cy="69"/>
              </a:xfrm>
            </p:grpSpPr>
            <p:sp>
              <p:nvSpPr>
                <p:cNvPr id="1073" name="Oval 100">
                  <a:extLst>
                    <a:ext uri="{FF2B5EF4-FFF2-40B4-BE49-F238E27FC236}">
                      <a16:creationId xmlns:a16="http://schemas.microsoft.com/office/drawing/2014/main" id="{6E1FB1C1-3A22-86FD-9A72-FF2AF501B9A2}"/>
                    </a:ext>
                  </a:extLst>
                </p:cNvPr>
                <p:cNvSpPr>
                  <a:spLocks noChangeArrowheads="1"/>
                </p:cNvSpPr>
                <p:nvPr/>
              </p:nvSpPr>
              <p:spPr bwMode="auto">
                <a:xfrm rot="17100000">
                  <a:off x="3850" y="2811"/>
                  <a:ext cx="47" cy="135"/>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74" name="Oval 101">
                  <a:extLst>
                    <a:ext uri="{FF2B5EF4-FFF2-40B4-BE49-F238E27FC236}">
                      <a16:creationId xmlns:a16="http://schemas.microsoft.com/office/drawing/2014/main" id="{41FC250D-329D-4F07-047F-F564533B3C3D}"/>
                    </a:ext>
                  </a:extLst>
                </p:cNvPr>
                <p:cNvSpPr>
                  <a:spLocks noChangeArrowheads="1"/>
                </p:cNvSpPr>
                <p:nvPr/>
              </p:nvSpPr>
              <p:spPr bwMode="auto">
                <a:xfrm rot="20100000">
                  <a:off x="3913" y="2858"/>
                  <a:ext cx="121" cy="36"/>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75" name="Oval 102">
                  <a:extLst>
                    <a:ext uri="{FF2B5EF4-FFF2-40B4-BE49-F238E27FC236}">
                      <a16:creationId xmlns:a16="http://schemas.microsoft.com/office/drawing/2014/main" id="{2C133E3F-7171-9E32-0BDF-EFCE7C2EF796}"/>
                    </a:ext>
                  </a:extLst>
                </p:cNvPr>
                <p:cNvSpPr>
                  <a:spLocks noChangeArrowheads="1"/>
                </p:cNvSpPr>
                <p:nvPr/>
              </p:nvSpPr>
              <p:spPr bwMode="auto">
                <a:xfrm rot="20100000">
                  <a:off x="4009" y="2833"/>
                  <a:ext cx="69" cy="1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grpSp>
          <p:sp>
            <p:nvSpPr>
              <p:cNvPr id="1072" name="Oval 103">
                <a:extLst>
                  <a:ext uri="{FF2B5EF4-FFF2-40B4-BE49-F238E27FC236}">
                    <a16:creationId xmlns:a16="http://schemas.microsoft.com/office/drawing/2014/main" id="{0D7D1C9C-12CA-FA4E-EB87-3B611F2E211C}"/>
                  </a:ext>
                </a:extLst>
              </p:cNvPr>
              <p:cNvSpPr>
                <a:spLocks noChangeArrowheads="1"/>
              </p:cNvSpPr>
              <p:nvPr/>
            </p:nvSpPr>
            <p:spPr bwMode="auto">
              <a:xfrm>
                <a:off x="3641" y="2729"/>
                <a:ext cx="18" cy="46"/>
              </a:xfrm>
              <a:prstGeom prst="ellipse">
                <a:avLst/>
              </a:prstGeom>
              <a:solidFill>
                <a:srgbClr val="FF3300"/>
              </a:soli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grpSp>
        <p:grpSp>
          <p:nvGrpSpPr>
            <p:cNvPr id="9" name="Group 81">
              <a:extLst>
                <a:ext uri="{FF2B5EF4-FFF2-40B4-BE49-F238E27FC236}">
                  <a16:creationId xmlns:a16="http://schemas.microsoft.com/office/drawing/2014/main" id="{02DD0348-BC72-8602-AE49-CC0463B0C90A}"/>
                </a:ext>
              </a:extLst>
            </p:cNvPr>
            <p:cNvGrpSpPr>
              <a:grpSpLocks/>
            </p:cNvGrpSpPr>
            <p:nvPr/>
          </p:nvGrpSpPr>
          <p:grpSpPr bwMode="auto">
            <a:xfrm rot="16507744" flipH="1">
              <a:off x="917703" y="5088797"/>
              <a:ext cx="1252537" cy="403225"/>
              <a:chOff x="3594" y="2714"/>
              <a:chExt cx="701" cy="188"/>
            </a:xfrm>
          </p:grpSpPr>
          <p:grpSp>
            <p:nvGrpSpPr>
              <p:cNvPr id="1029" name="Group 82">
                <a:extLst>
                  <a:ext uri="{FF2B5EF4-FFF2-40B4-BE49-F238E27FC236}">
                    <a16:creationId xmlns:a16="http://schemas.microsoft.com/office/drawing/2014/main" id="{37C28FD6-D4D0-097A-1D95-D2C6879321DA}"/>
                  </a:ext>
                </a:extLst>
              </p:cNvPr>
              <p:cNvGrpSpPr>
                <a:grpSpLocks/>
              </p:cNvGrpSpPr>
              <p:nvPr/>
            </p:nvGrpSpPr>
            <p:grpSpPr bwMode="auto">
              <a:xfrm>
                <a:off x="3858" y="2721"/>
                <a:ext cx="169" cy="45"/>
                <a:chOff x="3858" y="2721"/>
                <a:chExt cx="169" cy="45"/>
              </a:xfrm>
            </p:grpSpPr>
            <p:sp>
              <p:nvSpPr>
                <p:cNvPr id="1054" name="Oval 83">
                  <a:extLst>
                    <a:ext uri="{FF2B5EF4-FFF2-40B4-BE49-F238E27FC236}">
                      <a16:creationId xmlns:a16="http://schemas.microsoft.com/office/drawing/2014/main" id="{856AB83C-C172-F251-BC0A-7E307FAC7CE3}"/>
                    </a:ext>
                  </a:extLst>
                </p:cNvPr>
                <p:cNvSpPr>
                  <a:spLocks noChangeArrowheads="1"/>
                </p:cNvSpPr>
                <p:nvPr/>
              </p:nvSpPr>
              <p:spPr bwMode="auto">
                <a:xfrm rot="1020000">
                  <a:off x="3858" y="2721"/>
                  <a:ext cx="112" cy="2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55" name="Oval 84">
                  <a:extLst>
                    <a:ext uri="{FF2B5EF4-FFF2-40B4-BE49-F238E27FC236}">
                      <a16:creationId xmlns:a16="http://schemas.microsoft.com/office/drawing/2014/main" id="{B70B0B08-1928-2F7E-8C3C-7D79C79A9F02}"/>
                    </a:ext>
                  </a:extLst>
                </p:cNvPr>
                <p:cNvSpPr>
                  <a:spLocks noChangeArrowheads="1"/>
                </p:cNvSpPr>
                <p:nvPr/>
              </p:nvSpPr>
              <p:spPr bwMode="auto">
                <a:xfrm rot="1020000">
                  <a:off x="3966" y="2757"/>
                  <a:ext cx="61" cy="9"/>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grpSp>
          <p:sp>
            <p:nvSpPr>
              <p:cNvPr id="1030" name="Oval 85">
                <a:extLst>
                  <a:ext uri="{FF2B5EF4-FFF2-40B4-BE49-F238E27FC236}">
                    <a16:creationId xmlns:a16="http://schemas.microsoft.com/office/drawing/2014/main" id="{250E5501-4D87-3B36-AD8D-6CC4DACA1D84}"/>
                  </a:ext>
                </a:extLst>
              </p:cNvPr>
              <p:cNvSpPr>
                <a:spLocks noChangeArrowheads="1"/>
              </p:cNvSpPr>
              <p:nvPr/>
            </p:nvSpPr>
            <p:spPr bwMode="auto">
              <a:xfrm>
                <a:off x="3760" y="2714"/>
                <a:ext cx="70" cy="63"/>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31" name="Oval 86">
                <a:extLst>
                  <a:ext uri="{FF2B5EF4-FFF2-40B4-BE49-F238E27FC236}">
                    <a16:creationId xmlns:a16="http://schemas.microsoft.com/office/drawing/2014/main" id="{F2405672-ABA5-4009-AD25-A03D414F4BDB}"/>
                  </a:ext>
                </a:extLst>
              </p:cNvPr>
              <p:cNvSpPr>
                <a:spLocks noChangeArrowheads="1"/>
              </p:cNvSpPr>
              <p:nvPr/>
            </p:nvSpPr>
            <p:spPr bwMode="auto">
              <a:xfrm rot="15060000">
                <a:off x="3806" y="2674"/>
                <a:ext cx="48" cy="136"/>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32" name="Oval 87">
                <a:extLst>
                  <a:ext uri="{FF2B5EF4-FFF2-40B4-BE49-F238E27FC236}">
                    <a16:creationId xmlns:a16="http://schemas.microsoft.com/office/drawing/2014/main" id="{EC705EA2-E806-D247-EA07-63B384601139}"/>
                  </a:ext>
                </a:extLst>
              </p:cNvPr>
              <p:cNvSpPr>
                <a:spLocks noChangeArrowheads="1"/>
              </p:cNvSpPr>
              <p:nvPr/>
            </p:nvSpPr>
            <p:spPr bwMode="auto">
              <a:xfrm rot="16260000" flipH="1">
                <a:off x="4011" y="2698"/>
                <a:ext cx="70" cy="216"/>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33" name="Oval 88">
                <a:extLst>
                  <a:ext uri="{FF2B5EF4-FFF2-40B4-BE49-F238E27FC236}">
                    <a16:creationId xmlns:a16="http://schemas.microsoft.com/office/drawing/2014/main" id="{D507980F-3F7F-50AF-F3D9-02E1F877881F}"/>
                  </a:ext>
                </a:extLst>
              </p:cNvPr>
              <p:cNvSpPr>
                <a:spLocks noChangeArrowheads="1"/>
              </p:cNvSpPr>
              <p:nvPr/>
            </p:nvSpPr>
            <p:spPr bwMode="auto">
              <a:xfrm rot="17640000">
                <a:off x="4166" y="2763"/>
                <a:ext cx="60" cy="145"/>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34" name="Oval 89">
                <a:extLst>
                  <a:ext uri="{FF2B5EF4-FFF2-40B4-BE49-F238E27FC236}">
                    <a16:creationId xmlns:a16="http://schemas.microsoft.com/office/drawing/2014/main" id="{36209EEF-ACCB-7347-4808-1CF7660B05DC}"/>
                  </a:ext>
                </a:extLst>
              </p:cNvPr>
              <p:cNvSpPr>
                <a:spLocks noChangeArrowheads="1"/>
              </p:cNvSpPr>
              <p:nvPr/>
            </p:nvSpPr>
            <p:spPr bwMode="auto">
              <a:xfrm rot="17640000">
                <a:off x="4217" y="2814"/>
                <a:ext cx="113" cy="36"/>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35" name="Oval 90">
                <a:extLst>
                  <a:ext uri="{FF2B5EF4-FFF2-40B4-BE49-F238E27FC236}">
                    <a16:creationId xmlns:a16="http://schemas.microsoft.com/office/drawing/2014/main" id="{2EAD6F69-8DCD-2211-FBCC-C2BF4CBA2316}"/>
                  </a:ext>
                </a:extLst>
              </p:cNvPr>
              <p:cNvSpPr>
                <a:spLocks noChangeArrowheads="1"/>
              </p:cNvSpPr>
              <p:nvPr/>
            </p:nvSpPr>
            <p:spPr bwMode="auto">
              <a:xfrm rot="19320000">
                <a:off x="4115" y="2815"/>
                <a:ext cx="27" cy="37"/>
              </a:xfrm>
              <a:prstGeom prst="ellipse">
                <a:avLst/>
              </a:prstGeom>
              <a:solidFill>
                <a:schemeClr val="bg1"/>
              </a:soli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36" name="Oval 91">
                <a:extLst>
                  <a:ext uri="{FF2B5EF4-FFF2-40B4-BE49-F238E27FC236}">
                    <a16:creationId xmlns:a16="http://schemas.microsoft.com/office/drawing/2014/main" id="{E9C958B5-C9FB-23D0-78C5-934AF286A61C}"/>
                  </a:ext>
                </a:extLst>
              </p:cNvPr>
              <p:cNvSpPr>
                <a:spLocks noChangeArrowheads="1"/>
              </p:cNvSpPr>
              <p:nvPr/>
            </p:nvSpPr>
            <p:spPr bwMode="auto">
              <a:xfrm>
                <a:off x="3594" y="2761"/>
                <a:ext cx="112" cy="99"/>
              </a:xfrm>
              <a:prstGeom prst="ellipse">
                <a:avLst/>
              </a:prstGeom>
              <a:gradFill rotWithShape="0">
                <a:gsLst>
                  <a:gs pos="0">
                    <a:srgbClr val="FFCC99"/>
                  </a:gs>
                  <a:gs pos="100000">
                    <a:srgbClr val="FFCC99">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37" name="Oval 92">
                <a:extLst>
                  <a:ext uri="{FF2B5EF4-FFF2-40B4-BE49-F238E27FC236}">
                    <a16:creationId xmlns:a16="http://schemas.microsoft.com/office/drawing/2014/main" id="{4B675141-7A48-BD08-DE9E-D513E8340E8B}"/>
                  </a:ext>
                </a:extLst>
              </p:cNvPr>
              <p:cNvSpPr>
                <a:spLocks noChangeArrowheads="1"/>
              </p:cNvSpPr>
              <p:nvPr/>
            </p:nvSpPr>
            <p:spPr bwMode="auto">
              <a:xfrm>
                <a:off x="3750" y="2725"/>
                <a:ext cx="241" cy="161"/>
              </a:xfrm>
              <a:prstGeom prst="ellipse">
                <a:avLst/>
              </a:prstGeom>
              <a:gradFill rotWithShape="0">
                <a:gsLst>
                  <a:gs pos="0">
                    <a:srgbClr val="CC3300">
                      <a:gamma/>
                      <a:shade val="89804"/>
                      <a:invGamma/>
                    </a:srgbClr>
                  </a:gs>
                  <a:gs pos="100000">
                    <a:srgbClr val="CC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38" name="Rectangle 93">
                <a:extLst>
                  <a:ext uri="{FF2B5EF4-FFF2-40B4-BE49-F238E27FC236}">
                    <a16:creationId xmlns:a16="http://schemas.microsoft.com/office/drawing/2014/main" id="{5C35E891-D42E-7935-E7F9-EF6B4C2C7C42}"/>
                  </a:ext>
                </a:extLst>
              </p:cNvPr>
              <p:cNvSpPr>
                <a:spLocks noChangeArrowheads="1"/>
              </p:cNvSpPr>
              <p:nvPr/>
            </p:nvSpPr>
            <p:spPr bwMode="auto">
              <a:xfrm>
                <a:off x="3706" y="2790"/>
                <a:ext cx="60" cy="43"/>
              </a:xfrm>
              <a:prstGeom prst="rect">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39" name="Oval 94">
                <a:extLst>
                  <a:ext uri="{FF2B5EF4-FFF2-40B4-BE49-F238E27FC236}">
                    <a16:creationId xmlns:a16="http://schemas.microsoft.com/office/drawing/2014/main" id="{43EF892E-C523-3340-E4C3-236478D9B0E8}"/>
                  </a:ext>
                </a:extLst>
              </p:cNvPr>
              <p:cNvSpPr>
                <a:spLocks noChangeArrowheads="1"/>
              </p:cNvSpPr>
              <p:nvPr/>
            </p:nvSpPr>
            <p:spPr bwMode="auto">
              <a:xfrm rot="15840000" flipH="1">
                <a:off x="4020" y="2750"/>
                <a:ext cx="76" cy="215"/>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40" name="Oval 95">
                <a:extLst>
                  <a:ext uri="{FF2B5EF4-FFF2-40B4-BE49-F238E27FC236}">
                    <a16:creationId xmlns:a16="http://schemas.microsoft.com/office/drawing/2014/main" id="{3CA591EA-74F1-5E5E-0B79-0AA986B193B1}"/>
                  </a:ext>
                </a:extLst>
              </p:cNvPr>
              <p:cNvSpPr>
                <a:spLocks noChangeArrowheads="1"/>
              </p:cNvSpPr>
              <p:nvPr/>
            </p:nvSpPr>
            <p:spPr bwMode="auto">
              <a:xfrm rot="1020000">
                <a:off x="4142" y="2836"/>
                <a:ext cx="139" cy="63"/>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41" name="Oval 96">
                <a:extLst>
                  <a:ext uri="{FF2B5EF4-FFF2-40B4-BE49-F238E27FC236}">
                    <a16:creationId xmlns:a16="http://schemas.microsoft.com/office/drawing/2014/main" id="{286ADAA0-F132-7EB8-FDEF-6CD13C39A411}"/>
                  </a:ext>
                </a:extLst>
              </p:cNvPr>
              <p:cNvSpPr>
                <a:spLocks noChangeArrowheads="1"/>
              </p:cNvSpPr>
              <p:nvPr/>
            </p:nvSpPr>
            <p:spPr bwMode="auto">
              <a:xfrm rot="1020000">
                <a:off x="4269" y="2788"/>
                <a:ext cx="26" cy="109"/>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45" name="Oval 97">
                <a:extLst>
                  <a:ext uri="{FF2B5EF4-FFF2-40B4-BE49-F238E27FC236}">
                    <a16:creationId xmlns:a16="http://schemas.microsoft.com/office/drawing/2014/main" id="{7F31B39A-5716-003B-2C9F-B8701FBE87F2}"/>
                  </a:ext>
                </a:extLst>
              </p:cNvPr>
              <p:cNvSpPr>
                <a:spLocks noChangeArrowheads="1"/>
              </p:cNvSpPr>
              <p:nvPr/>
            </p:nvSpPr>
            <p:spPr bwMode="auto">
              <a:xfrm rot="1020000">
                <a:off x="4136" y="2821"/>
                <a:ext cx="35" cy="2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48" name="Oval 98">
                <a:extLst>
                  <a:ext uri="{FF2B5EF4-FFF2-40B4-BE49-F238E27FC236}">
                    <a16:creationId xmlns:a16="http://schemas.microsoft.com/office/drawing/2014/main" id="{3FEE4D88-79E0-F05F-1477-D5CF06B633C8}"/>
                  </a:ext>
                </a:extLst>
              </p:cNvPr>
              <p:cNvSpPr>
                <a:spLocks noChangeArrowheads="1"/>
              </p:cNvSpPr>
              <p:nvPr/>
            </p:nvSpPr>
            <p:spPr bwMode="auto">
              <a:xfrm>
                <a:off x="3766" y="2826"/>
                <a:ext cx="61" cy="72"/>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grpSp>
            <p:nvGrpSpPr>
              <p:cNvPr id="1049" name="Group 99">
                <a:extLst>
                  <a:ext uri="{FF2B5EF4-FFF2-40B4-BE49-F238E27FC236}">
                    <a16:creationId xmlns:a16="http://schemas.microsoft.com/office/drawing/2014/main" id="{B27DE31A-4A4A-1F52-1CDD-3D32629B9CFE}"/>
                  </a:ext>
                </a:extLst>
              </p:cNvPr>
              <p:cNvGrpSpPr>
                <a:grpSpLocks/>
              </p:cNvGrpSpPr>
              <p:nvPr/>
            </p:nvGrpSpPr>
            <p:grpSpPr bwMode="auto">
              <a:xfrm>
                <a:off x="3806" y="2833"/>
                <a:ext cx="272" cy="69"/>
                <a:chOff x="3806" y="2833"/>
                <a:chExt cx="272" cy="69"/>
              </a:xfrm>
            </p:grpSpPr>
            <p:sp>
              <p:nvSpPr>
                <p:cNvPr id="1051" name="Oval 100">
                  <a:extLst>
                    <a:ext uri="{FF2B5EF4-FFF2-40B4-BE49-F238E27FC236}">
                      <a16:creationId xmlns:a16="http://schemas.microsoft.com/office/drawing/2014/main" id="{F9E53240-05C2-2146-53A9-C7B1D87A5D4C}"/>
                    </a:ext>
                  </a:extLst>
                </p:cNvPr>
                <p:cNvSpPr>
                  <a:spLocks noChangeArrowheads="1"/>
                </p:cNvSpPr>
                <p:nvPr/>
              </p:nvSpPr>
              <p:spPr bwMode="auto">
                <a:xfrm rot="17100000">
                  <a:off x="3850" y="2811"/>
                  <a:ext cx="47" cy="135"/>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52" name="Oval 101">
                  <a:extLst>
                    <a:ext uri="{FF2B5EF4-FFF2-40B4-BE49-F238E27FC236}">
                      <a16:creationId xmlns:a16="http://schemas.microsoft.com/office/drawing/2014/main" id="{C53ED89E-6483-C5E5-15AD-0DB7C3266B00}"/>
                    </a:ext>
                  </a:extLst>
                </p:cNvPr>
                <p:cNvSpPr>
                  <a:spLocks noChangeArrowheads="1"/>
                </p:cNvSpPr>
                <p:nvPr/>
              </p:nvSpPr>
              <p:spPr bwMode="auto">
                <a:xfrm rot="20100000">
                  <a:off x="3913" y="2858"/>
                  <a:ext cx="121" cy="36"/>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53" name="Oval 102">
                  <a:extLst>
                    <a:ext uri="{FF2B5EF4-FFF2-40B4-BE49-F238E27FC236}">
                      <a16:creationId xmlns:a16="http://schemas.microsoft.com/office/drawing/2014/main" id="{D70809B8-5004-00A2-1886-94793F08873B}"/>
                    </a:ext>
                  </a:extLst>
                </p:cNvPr>
                <p:cNvSpPr>
                  <a:spLocks noChangeArrowheads="1"/>
                </p:cNvSpPr>
                <p:nvPr/>
              </p:nvSpPr>
              <p:spPr bwMode="auto">
                <a:xfrm rot="20100000">
                  <a:off x="4009" y="2833"/>
                  <a:ext cx="69" cy="1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grpSp>
          <p:sp>
            <p:nvSpPr>
              <p:cNvPr id="1050" name="Oval 103">
                <a:extLst>
                  <a:ext uri="{FF2B5EF4-FFF2-40B4-BE49-F238E27FC236}">
                    <a16:creationId xmlns:a16="http://schemas.microsoft.com/office/drawing/2014/main" id="{0A149056-21A4-A2ED-91F6-DD8E9C1E50E3}"/>
                  </a:ext>
                </a:extLst>
              </p:cNvPr>
              <p:cNvSpPr>
                <a:spLocks noChangeArrowheads="1"/>
              </p:cNvSpPr>
              <p:nvPr/>
            </p:nvSpPr>
            <p:spPr bwMode="auto">
              <a:xfrm>
                <a:off x="3641" y="2729"/>
                <a:ext cx="18" cy="46"/>
              </a:xfrm>
              <a:prstGeom prst="ellipse">
                <a:avLst/>
              </a:prstGeom>
              <a:solidFill>
                <a:srgbClr val="FF3300"/>
              </a:soli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grpSp>
        <p:grpSp>
          <p:nvGrpSpPr>
            <p:cNvPr id="12" name="Group 81">
              <a:extLst>
                <a:ext uri="{FF2B5EF4-FFF2-40B4-BE49-F238E27FC236}">
                  <a16:creationId xmlns:a16="http://schemas.microsoft.com/office/drawing/2014/main" id="{0C7C51A7-D28D-4155-596F-8E22DFF1055A}"/>
                </a:ext>
              </a:extLst>
            </p:cNvPr>
            <p:cNvGrpSpPr>
              <a:grpSpLocks/>
            </p:cNvGrpSpPr>
            <p:nvPr/>
          </p:nvGrpSpPr>
          <p:grpSpPr bwMode="auto">
            <a:xfrm rot="19053854">
              <a:off x="5808795" y="5392312"/>
              <a:ext cx="1252537" cy="403225"/>
              <a:chOff x="3594" y="2714"/>
              <a:chExt cx="701" cy="188"/>
            </a:xfrm>
          </p:grpSpPr>
          <p:grpSp>
            <p:nvGrpSpPr>
              <p:cNvPr id="41" name="Group 82">
                <a:extLst>
                  <a:ext uri="{FF2B5EF4-FFF2-40B4-BE49-F238E27FC236}">
                    <a16:creationId xmlns:a16="http://schemas.microsoft.com/office/drawing/2014/main" id="{1D3A487C-99C9-700F-AD1C-284642F65548}"/>
                  </a:ext>
                </a:extLst>
              </p:cNvPr>
              <p:cNvGrpSpPr>
                <a:grpSpLocks/>
              </p:cNvGrpSpPr>
              <p:nvPr/>
            </p:nvGrpSpPr>
            <p:grpSpPr bwMode="auto">
              <a:xfrm>
                <a:off x="3858" y="2721"/>
                <a:ext cx="169" cy="45"/>
                <a:chOff x="3858" y="2721"/>
                <a:chExt cx="169" cy="45"/>
              </a:xfrm>
            </p:grpSpPr>
            <p:sp>
              <p:nvSpPr>
                <p:cNvPr id="1027" name="Oval 83">
                  <a:extLst>
                    <a:ext uri="{FF2B5EF4-FFF2-40B4-BE49-F238E27FC236}">
                      <a16:creationId xmlns:a16="http://schemas.microsoft.com/office/drawing/2014/main" id="{2DE2E545-76A8-8A1F-F4D3-7E721CFAA17A}"/>
                    </a:ext>
                  </a:extLst>
                </p:cNvPr>
                <p:cNvSpPr>
                  <a:spLocks noChangeArrowheads="1"/>
                </p:cNvSpPr>
                <p:nvPr/>
              </p:nvSpPr>
              <p:spPr bwMode="auto">
                <a:xfrm rot="1020000">
                  <a:off x="3858" y="2721"/>
                  <a:ext cx="112" cy="2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28" name="Oval 84">
                  <a:extLst>
                    <a:ext uri="{FF2B5EF4-FFF2-40B4-BE49-F238E27FC236}">
                      <a16:creationId xmlns:a16="http://schemas.microsoft.com/office/drawing/2014/main" id="{943F4127-13A4-62DD-C4A4-D03FE428BCAB}"/>
                    </a:ext>
                  </a:extLst>
                </p:cNvPr>
                <p:cNvSpPr>
                  <a:spLocks noChangeArrowheads="1"/>
                </p:cNvSpPr>
                <p:nvPr/>
              </p:nvSpPr>
              <p:spPr bwMode="auto">
                <a:xfrm rot="1020000">
                  <a:off x="3966" y="2757"/>
                  <a:ext cx="61" cy="9"/>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grpSp>
          <p:sp>
            <p:nvSpPr>
              <p:cNvPr id="42" name="Oval 85">
                <a:extLst>
                  <a:ext uri="{FF2B5EF4-FFF2-40B4-BE49-F238E27FC236}">
                    <a16:creationId xmlns:a16="http://schemas.microsoft.com/office/drawing/2014/main" id="{EA34C499-E264-58B7-8EA7-18838A9E36C7}"/>
                  </a:ext>
                </a:extLst>
              </p:cNvPr>
              <p:cNvSpPr>
                <a:spLocks noChangeArrowheads="1"/>
              </p:cNvSpPr>
              <p:nvPr/>
            </p:nvSpPr>
            <p:spPr bwMode="auto">
              <a:xfrm>
                <a:off x="3760" y="2714"/>
                <a:ext cx="70" cy="63"/>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44" name="Oval 86">
                <a:extLst>
                  <a:ext uri="{FF2B5EF4-FFF2-40B4-BE49-F238E27FC236}">
                    <a16:creationId xmlns:a16="http://schemas.microsoft.com/office/drawing/2014/main" id="{FE494387-87B6-05E0-59E6-C60BF5583552}"/>
                  </a:ext>
                </a:extLst>
              </p:cNvPr>
              <p:cNvSpPr>
                <a:spLocks noChangeArrowheads="1"/>
              </p:cNvSpPr>
              <p:nvPr/>
            </p:nvSpPr>
            <p:spPr bwMode="auto">
              <a:xfrm rot="15060000">
                <a:off x="3806" y="2674"/>
                <a:ext cx="48" cy="136"/>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46" name="Oval 87">
                <a:extLst>
                  <a:ext uri="{FF2B5EF4-FFF2-40B4-BE49-F238E27FC236}">
                    <a16:creationId xmlns:a16="http://schemas.microsoft.com/office/drawing/2014/main" id="{5DBEFE9A-DA05-9306-0670-F45CC49EFAC5}"/>
                  </a:ext>
                </a:extLst>
              </p:cNvPr>
              <p:cNvSpPr>
                <a:spLocks noChangeArrowheads="1"/>
              </p:cNvSpPr>
              <p:nvPr/>
            </p:nvSpPr>
            <p:spPr bwMode="auto">
              <a:xfrm rot="16260000" flipH="1">
                <a:off x="4011" y="2698"/>
                <a:ext cx="70" cy="216"/>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47" name="Oval 88">
                <a:extLst>
                  <a:ext uri="{FF2B5EF4-FFF2-40B4-BE49-F238E27FC236}">
                    <a16:creationId xmlns:a16="http://schemas.microsoft.com/office/drawing/2014/main" id="{206EB8DF-C439-800A-7958-8A9C65978EA0}"/>
                  </a:ext>
                </a:extLst>
              </p:cNvPr>
              <p:cNvSpPr>
                <a:spLocks noChangeArrowheads="1"/>
              </p:cNvSpPr>
              <p:nvPr/>
            </p:nvSpPr>
            <p:spPr bwMode="auto">
              <a:xfrm rot="17640000">
                <a:off x="4166" y="2763"/>
                <a:ext cx="60" cy="145"/>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48" name="Oval 89">
                <a:extLst>
                  <a:ext uri="{FF2B5EF4-FFF2-40B4-BE49-F238E27FC236}">
                    <a16:creationId xmlns:a16="http://schemas.microsoft.com/office/drawing/2014/main" id="{0F8B9589-CB66-FBD7-3757-2CD980AC4FBC}"/>
                  </a:ext>
                </a:extLst>
              </p:cNvPr>
              <p:cNvSpPr>
                <a:spLocks noChangeArrowheads="1"/>
              </p:cNvSpPr>
              <p:nvPr/>
            </p:nvSpPr>
            <p:spPr bwMode="auto">
              <a:xfrm rot="17640000">
                <a:off x="4217" y="2814"/>
                <a:ext cx="113" cy="36"/>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49" name="Oval 90">
                <a:extLst>
                  <a:ext uri="{FF2B5EF4-FFF2-40B4-BE49-F238E27FC236}">
                    <a16:creationId xmlns:a16="http://schemas.microsoft.com/office/drawing/2014/main" id="{DDDE1225-D8BE-11AF-082C-9C72D9B16E75}"/>
                  </a:ext>
                </a:extLst>
              </p:cNvPr>
              <p:cNvSpPr>
                <a:spLocks noChangeArrowheads="1"/>
              </p:cNvSpPr>
              <p:nvPr/>
            </p:nvSpPr>
            <p:spPr bwMode="auto">
              <a:xfrm rot="19320000">
                <a:off x="4115" y="2815"/>
                <a:ext cx="27" cy="37"/>
              </a:xfrm>
              <a:prstGeom prst="ellipse">
                <a:avLst/>
              </a:prstGeom>
              <a:solidFill>
                <a:schemeClr val="bg1"/>
              </a:soli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50" name="Oval 91">
                <a:extLst>
                  <a:ext uri="{FF2B5EF4-FFF2-40B4-BE49-F238E27FC236}">
                    <a16:creationId xmlns:a16="http://schemas.microsoft.com/office/drawing/2014/main" id="{1D4B1847-F210-2E52-0F83-3F7F89E5ACB9}"/>
                  </a:ext>
                </a:extLst>
              </p:cNvPr>
              <p:cNvSpPr>
                <a:spLocks noChangeArrowheads="1"/>
              </p:cNvSpPr>
              <p:nvPr/>
            </p:nvSpPr>
            <p:spPr bwMode="auto">
              <a:xfrm>
                <a:off x="3594" y="2761"/>
                <a:ext cx="112" cy="99"/>
              </a:xfrm>
              <a:prstGeom prst="ellipse">
                <a:avLst/>
              </a:prstGeom>
              <a:gradFill rotWithShape="0">
                <a:gsLst>
                  <a:gs pos="0">
                    <a:srgbClr val="FFCC99"/>
                  </a:gs>
                  <a:gs pos="100000">
                    <a:srgbClr val="FFCC99">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54" name="Oval 92">
                <a:extLst>
                  <a:ext uri="{FF2B5EF4-FFF2-40B4-BE49-F238E27FC236}">
                    <a16:creationId xmlns:a16="http://schemas.microsoft.com/office/drawing/2014/main" id="{4F01D135-D442-45D3-3C07-A1996DA40A57}"/>
                  </a:ext>
                </a:extLst>
              </p:cNvPr>
              <p:cNvSpPr>
                <a:spLocks noChangeArrowheads="1"/>
              </p:cNvSpPr>
              <p:nvPr/>
            </p:nvSpPr>
            <p:spPr bwMode="auto">
              <a:xfrm>
                <a:off x="3750" y="2725"/>
                <a:ext cx="241" cy="161"/>
              </a:xfrm>
              <a:prstGeom prst="ellipse">
                <a:avLst/>
              </a:prstGeom>
              <a:gradFill rotWithShape="0">
                <a:gsLst>
                  <a:gs pos="0">
                    <a:srgbClr val="CC3300">
                      <a:gamma/>
                      <a:shade val="89804"/>
                      <a:invGamma/>
                    </a:srgbClr>
                  </a:gs>
                  <a:gs pos="100000">
                    <a:srgbClr val="CC33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55" name="Rectangle 93">
                <a:extLst>
                  <a:ext uri="{FF2B5EF4-FFF2-40B4-BE49-F238E27FC236}">
                    <a16:creationId xmlns:a16="http://schemas.microsoft.com/office/drawing/2014/main" id="{96AAB034-0837-77B7-6C79-54F4A89D4A66}"/>
                  </a:ext>
                </a:extLst>
              </p:cNvPr>
              <p:cNvSpPr>
                <a:spLocks noChangeArrowheads="1"/>
              </p:cNvSpPr>
              <p:nvPr/>
            </p:nvSpPr>
            <p:spPr bwMode="auto">
              <a:xfrm>
                <a:off x="3706" y="2790"/>
                <a:ext cx="60" cy="43"/>
              </a:xfrm>
              <a:prstGeom prst="rect">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56" name="Oval 94">
                <a:extLst>
                  <a:ext uri="{FF2B5EF4-FFF2-40B4-BE49-F238E27FC236}">
                    <a16:creationId xmlns:a16="http://schemas.microsoft.com/office/drawing/2014/main" id="{EF65376C-AE65-07FC-0928-DE1896CA21A0}"/>
                  </a:ext>
                </a:extLst>
              </p:cNvPr>
              <p:cNvSpPr>
                <a:spLocks noChangeArrowheads="1"/>
              </p:cNvSpPr>
              <p:nvPr/>
            </p:nvSpPr>
            <p:spPr bwMode="auto">
              <a:xfrm rot="15840000" flipH="1">
                <a:off x="4020" y="2750"/>
                <a:ext cx="76" cy="215"/>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57" name="Oval 95">
                <a:extLst>
                  <a:ext uri="{FF2B5EF4-FFF2-40B4-BE49-F238E27FC236}">
                    <a16:creationId xmlns:a16="http://schemas.microsoft.com/office/drawing/2014/main" id="{307F5829-40B9-8FED-FDD8-8375A67817CC}"/>
                  </a:ext>
                </a:extLst>
              </p:cNvPr>
              <p:cNvSpPr>
                <a:spLocks noChangeArrowheads="1"/>
              </p:cNvSpPr>
              <p:nvPr/>
            </p:nvSpPr>
            <p:spPr bwMode="auto">
              <a:xfrm rot="1020000">
                <a:off x="4142" y="2836"/>
                <a:ext cx="139" cy="63"/>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58" name="Oval 96">
                <a:extLst>
                  <a:ext uri="{FF2B5EF4-FFF2-40B4-BE49-F238E27FC236}">
                    <a16:creationId xmlns:a16="http://schemas.microsoft.com/office/drawing/2014/main" id="{2F0FF4DA-A8D1-671E-83AD-5D4C288E2669}"/>
                  </a:ext>
                </a:extLst>
              </p:cNvPr>
              <p:cNvSpPr>
                <a:spLocks noChangeArrowheads="1"/>
              </p:cNvSpPr>
              <p:nvPr/>
            </p:nvSpPr>
            <p:spPr bwMode="auto">
              <a:xfrm rot="1020000">
                <a:off x="4269" y="2788"/>
                <a:ext cx="26" cy="109"/>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59" name="Oval 97">
                <a:extLst>
                  <a:ext uri="{FF2B5EF4-FFF2-40B4-BE49-F238E27FC236}">
                    <a16:creationId xmlns:a16="http://schemas.microsoft.com/office/drawing/2014/main" id="{5E661363-A65D-81E8-7C0D-ED1744F079EF}"/>
                  </a:ext>
                </a:extLst>
              </p:cNvPr>
              <p:cNvSpPr>
                <a:spLocks noChangeArrowheads="1"/>
              </p:cNvSpPr>
              <p:nvPr/>
            </p:nvSpPr>
            <p:spPr bwMode="auto">
              <a:xfrm rot="1020000">
                <a:off x="4136" y="2821"/>
                <a:ext cx="35" cy="2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60" name="Oval 98">
                <a:extLst>
                  <a:ext uri="{FF2B5EF4-FFF2-40B4-BE49-F238E27FC236}">
                    <a16:creationId xmlns:a16="http://schemas.microsoft.com/office/drawing/2014/main" id="{14668178-1901-07B9-DCBF-A84572375FEB}"/>
                  </a:ext>
                </a:extLst>
              </p:cNvPr>
              <p:cNvSpPr>
                <a:spLocks noChangeArrowheads="1"/>
              </p:cNvSpPr>
              <p:nvPr/>
            </p:nvSpPr>
            <p:spPr bwMode="auto">
              <a:xfrm>
                <a:off x="3766" y="2826"/>
                <a:ext cx="61" cy="72"/>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grpSp>
            <p:nvGrpSpPr>
              <p:cNvPr id="61" name="Group 99">
                <a:extLst>
                  <a:ext uri="{FF2B5EF4-FFF2-40B4-BE49-F238E27FC236}">
                    <a16:creationId xmlns:a16="http://schemas.microsoft.com/office/drawing/2014/main" id="{B1F277B1-3128-69A3-41F6-F804113FD24F}"/>
                  </a:ext>
                </a:extLst>
              </p:cNvPr>
              <p:cNvGrpSpPr>
                <a:grpSpLocks/>
              </p:cNvGrpSpPr>
              <p:nvPr/>
            </p:nvGrpSpPr>
            <p:grpSpPr bwMode="auto">
              <a:xfrm>
                <a:off x="3806" y="2833"/>
                <a:ext cx="272" cy="69"/>
                <a:chOff x="3806" y="2833"/>
                <a:chExt cx="272" cy="69"/>
              </a:xfrm>
            </p:grpSpPr>
            <p:sp>
              <p:nvSpPr>
                <p:cNvPr id="63" name="Oval 100">
                  <a:extLst>
                    <a:ext uri="{FF2B5EF4-FFF2-40B4-BE49-F238E27FC236}">
                      <a16:creationId xmlns:a16="http://schemas.microsoft.com/office/drawing/2014/main" id="{9075D914-139E-38B9-E698-BDD6CD963CBF}"/>
                    </a:ext>
                  </a:extLst>
                </p:cNvPr>
                <p:cNvSpPr>
                  <a:spLocks noChangeArrowheads="1"/>
                </p:cNvSpPr>
                <p:nvPr/>
              </p:nvSpPr>
              <p:spPr bwMode="auto">
                <a:xfrm rot="17100000">
                  <a:off x="3850" y="2811"/>
                  <a:ext cx="47" cy="135"/>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24" name="Oval 101">
                  <a:extLst>
                    <a:ext uri="{FF2B5EF4-FFF2-40B4-BE49-F238E27FC236}">
                      <a16:creationId xmlns:a16="http://schemas.microsoft.com/office/drawing/2014/main" id="{5B1B0C32-A294-0F3C-54C4-F8359AEF2B89}"/>
                    </a:ext>
                  </a:extLst>
                </p:cNvPr>
                <p:cNvSpPr>
                  <a:spLocks noChangeArrowheads="1"/>
                </p:cNvSpPr>
                <p:nvPr/>
              </p:nvSpPr>
              <p:spPr bwMode="auto">
                <a:xfrm rot="20100000">
                  <a:off x="3913" y="2858"/>
                  <a:ext cx="121" cy="36"/>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sp>
              <p:nvSpPr>
                <p:cNvPr id="1025" name="Oval 102">
                  <a:extLst>
                    <a:ext uri="{FF2B5EF4-FFF2-40B4-BE49-F238E27FC236}">
                      <a16:creationId xmlns:a16="http://schemas.microsoft.com/office/drawing/2014/main" id="{7D3ADA3F-8E32-32C9-D46A-B934853838A5}"/>
                    </a:ext>
                  </a:extLst>
                </p:cNvPr>
                <p:cNvSpPr>
                  <a:spLocks noChangeArrowheads="1"/>
                </p:cNvSpPr>
                <p:nvPr/>
              </p:nvSpPr>
              <p:spPr bwMode="auto">
                <a:xfrm rot="20100000">
                  <a:off x="4009" y="2833"/>
                  <a:ext cx="69" cy="1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grpSp>
          <p:sp>
            <p:nvSpPr>
              <p:cNvPr id="62" name="Oval 103">
                <a:extLst>
                  <a:ext uri="{FF2B5EF4-FFF2-40B4-BE49-F238E27FC236}">
                    <a16:creationId xmlns:a16="http://schemas.microsoft.com/office/drawing/2014/main" id="{D45E306C-0FAE-7E08-D93F-0725F240878E}"/>
                  </a:ext>
                </a:extLst>
              </p:cNvPr>
              <p:cNvSpPr>
                <a:spLocks noChangeArrowheads="1"/>
              </p:cNvSpPr>
              <p:nvPr/>
            </p:nvSpPr>
            <p:spPr bwMode="auto">
              <a:xfrm>
                <a:off x="3641" y="2729"/>
                <a:ext cx="18" cy="46"/>
              </a:xfrm>
              <a:prstGeom prst="ellipse">
                <a:avLst/>
              </a:prstGeom>
              <a:solidFill>
                <a:srgbClr val="FF3300"/>
              </a:soli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prstClr val="black"/>
                  </a:solidFill>
                  <a:latin typeface="Calibri"/>
                </a:endParaRPr>
              </a:p>
            </p:txBody>
          </p:sp>
        </p:grpSp>
        <p:sp>
          <p:nvSpPr>
            <p:cNvPr id="13" name="Forme libre 5">
              <a:extLst>
                <a:ext uri="{FF2B5EF4-FFF2-40B4-BE49-F238E27FC236}">
                  <a16:creationId xmlns:a16="http://schemas.microsoft.com/office/drawing/2014/main" id="{911B53C2-FACA-8505-5BA3-ECB35C864D48}"/>
                </a:ext>
              </a:extLst>
            </p:cNvPr>
            <p:cNvSpPr/>
            <p:nvPr/>
          </p:nvSpPr>
          <p:spPr>
            <a:xfrm>
              <a:off x="1023582" y="3739487"/>
              <a:ext cx="6728346" cy="2320119"/>
            </a:xfrm>
            <a:custGeom>
              <a:avLst/>
              <a:gdLst>
                <a:gd name="connsiteX0" fmla="*/ 0 w 6728346"/>
                <a:gd name="connsiteY0" fmla="*/ 0 h 2320119"/>
                <a:gd name="connsiteX1" fmla="*/ 40943 w 6728346"/>
                <a:gd name="connsiteY1" fmla="*/ 2265528 h 2320119"/>
                <a:gd name="connsiteX2" fmla="*/ 6728346 w 6728346"/>
                <a:gd name="connsiteY2" fmla="*/ 2320119 h 2320119"/>
                <a:gd name="connsiteX3" fmla="*/ 6728346 w 6728346"/>
                <a:gd name="connsiteY3" fmla="*/ 2320119 h 2320119"/>
              </a:gdLst>
              <a:ahLst/>
              <a:cxnLst>
                <a:cxn ang="0">
                  <a:pos x="connsiteX0" y="connsiteY0"/>
                </a:cxn>
                <a:cxn ang="0">
                  <a:pos x="connsiteX1" y="connsiteY1"/>
                </a:cxn>
                <a:cxn ang="0">
                  <a:pos x="connsiteX2" y="connsiteY2"/>
                </a:cxn>
                <a:cxn ang="0">
                  <a:pos x="connsiteX3" y="connsiteY3"/>
                </a:cxn>
              </a:cxnLst>
              <a:rect l="l" t="t" r="r" b="b"/>
              <a:pathLst>
                <a:path w="6728346" h="2320119">
                  <a:moveTo>
                    <a:pt x="0" y="0"/>
                  </a:moveTo>
                  <a:lnTo>
                    <a:pt x="40943" y="2265528"/>
                  </a:lnTo>
                  <a:lnTo>
                    <a:pt x="6728346" y="2320119"/>
                  </a:lnTo>
                  <a:lnTo>
                    <a:pt x="6728346" y="2320119"/>
                  </a:lnTo>
                </a:path>
              </a:pathLst>
            </a:custGeom>
            <a:noFill/>
            <a:ln>
              <a:headEnd type="triangl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17" name="Connecteur droit 16">
              <a:extLst>
                <a:ext uri="{FF2B5EF4-FFF2-40B4-BE49-F238E27FC236}">
                  <a16:creationId xmlns:a16="http://schemas.microsoft.com/office/drawing/2014/main" id="{65EC7A59-E8D4-9407-4ED5-0DAF58AE2220}"/>
                </a:ext>
              </a:extLst>
            </p:cNvPr>
            <p:cNvCxnSpPr/>
            <p:nvPr/>
          </p:nvCxnSpPr>
          <p:spPr>
            <a:xfrm>
              <a:off x="1023582" y="4077072"/>
              <a:ext cx="4974383" cy="2462869"/>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37" name="ZoneTexte 36">
              <a:extLst>
                <a:ext uri="{FF2B5EF4-FFF2-40B4-BE49-F238E27FC236}">
                  <a16:creationId xmlns:a16="http://schemas.microsoft.com/office/drawing/2014/main" id="{D6737F4A-67AD-87CD-EA4C-2CC0264D261F}"/>
                </a:ext>
              </a:extLst>
            </p:cNvPr>
            <p:cNvSpPr txBox="1"/>
            <p:nvPr/>
          </p:nvSpPr>
          <p:spPr>
            <a:xfrm>
              <a:off x="245794" y="3861048"/>
              <a:ext cx="765321" cy="180656"/>
            </a:xfrm>
            <a:prstGeom prst="rect">
              <a:avLst/>
            </a:prstGeom>
            <a:noFill/>
          </p:spPr>
          <p:txBody>
            <a:bodyPr wrap="square" rtlCol="0">
              <a:spAutoFit/>
            </a:bodyPr>
            <a:lstStyle/>
            <a:p>
              <a:r>
                <a:rPr lang="en-US" sz="100" dirty="0">
                  <a:solidFill>
                    <a:prstClr val="black"/>
                  </a:solidFill>
                  <a:latin typeface="Calibri"/>
                </a:rPr>
                <a:t>GP</a:t>
              </a:r>
              <a:endParaRPr lang="en-US" dirty="0">
                <a:solidFill>
                  <a:prstClr val="black"/>
                </a:solidFill>
                <a:latin typeface="Calibri"/>
              </a:endParaRPr>
            </a:p>
          </p:txBody>
        </p:sp>
        <p:sp>
          <p:nvSpPr>
            <p:cNvPr id="38" name="ZoneTexte 37">
              <a:extLst>
                <a:ext uri="{FF2B5EF4-FFF2-40B4-BE49-F238E27FC236}">
                  <a16:creationId xmlns:a16="http://schemas.microsoft.com/office/drawing/2014/main" id="{EA3B4D63-62EE-896E-6D81-ABE80E840D5C}"/>
                </a:ext>
              </a:extLst>
            </p:cNvPr>
            <p:cNvSpPr txBox="1"/>
            <p:nvPr/>
          </p:nvSpPr>
          <p:spPr>
            <a:xfrm>
              <a:off x="441792" y="5795973"/>
              <a:ext cx="581790" cy="619390"/>
            </a:xfrm>
            <a:prstGeom prst="rect">
              <a:avLst/>
            </a:prstGeom>
            <a:noFill/>
          </p:spPr>
          <p:txBody>
            <a:bodyPr wrap="square" rtlCol="0">
              <a:spAutoFit/>
            </a:bodyPr>
            <a:lstStyle/>
            <a:p>
              <a:r>
                <a:rPr lang="en-US" dirty="0">
                  <a:solidFill>
                    <a:prstClr val="black"/>
                  </a:solidFill>
                  <a:latin typeface="Calibri"/>
                </a:rPr>
                <a:t>0</a:t>
              </a:r>
            </a:p>
          </p:txBody>
        </p:sp>
        <p:sp>
          <p:nvSpPr>
            <p:cNvPr id="39" name="ZoneTexte 38">
              <a:extLst>
                <a:ext uri="{FF2B5EF4-FFF2-40B4-BE49-F238E27FC236}">
                  <a16:creationId xmlns:a16="http://schemas.microsoft.com/office/drawing/2014/main" id="{EB28C9F6-DA2C-F487-DD25-EC39D353A5AA}"/>
                </a:ext>
              </a:extLst>
            </p:cNvPr>
            <p:cNvSpPr txBox="1"/>
            <p:nvPr/>
          </p:nvSpPr>
          <p:spPr>
            <a:xfrm>
              <a:off x="461818" y="5949281"/>
              <a:ext cx="581790" cy="619390"/>
            </a:xfrm>
            <a:prstGeom prst="rect">
              <a:avLst/>
            </a:prstGeom>
            <a:noFill/>
          </p:spPr>
          <p:txBody>
            <a:bodyPr wrap="square" rtlCol="0">
              <a:spAutoFit/>
            </a:bodyPr>
            <a:lstStyle/>
            <a:p>
              <a:r>
                <a:rPr lang="en-US" dirty="0">
                  <a:solidFill>
                    <a:prstClr val="black"/>
                  </a:solidFill>
                  <a:latin typeface="Calibri"/>
                </a:rPr>
                <a:t>_</a:t>
              </a:r>
            </a:p>
          </p:txBody>
        </p:sp>
        <p:sp>
          <p:nvSpPr>
            <p:cNvPr id="40" name="ZoneTexte 39">
              <a:extLst>
                <a:ext uri="{FF2B5EF4-FFF2-40B4-BE49-F238E27FC236}">
                  <a16:creationId xmlns:a16="http://schemas.microsoft.com/office/drawing/2014/main" id="{55D1D836-6D4A-68CE-0E6D-105874240700}"/>
                </a:ext>
              </a:extLst>
            </p:cNvPr>
            <p:cNvSpPr txBox="1"/>
            <p:nvPr/>
          </p:nvSpPr>
          <p:spPr>
            <a:xfrm>
              <a:off x="461818" y="5433673"/>
              <a:ext cx="581790" cy="619390"/>
            </a:xfrm>
            <a:prstGeom prst="rect">
              <a:avLst/>
            </a:prstGeom>
            <a:noFill/>
          </p:spPr>
          <p:txBody>
            <a:bodyPr wrap="square" rtlCol="0">
              <a:spAutoFit/>
            </a:bodyPr>
            <a:lstStyle/>
            <a:p>
              <a:r>
                <a:rPr lang="en-US" dirty="0">
                  <a:solidFill>
                    <a:prstClr val="black"/>
                  </a:solidFill>
                  <a:latin typeface="Calibri"/>
                </a:rPr>
                <a:t>+</a:t>
              </a:r>
            </a:p>
          </p:txBody>
        </p:sp>
      </p:grpSp>
      <p:sp>
        <p:nvSpPr>
          <p:cNvPr id="1100" name="ZoneTexte 1099">
            <a:extLst>
              <a:ext uri="{FF2B5EF4-FFF2-40B4-BE49-F238E27FC236}">
                <a16:creationId xmlns:a16="http://schemas.microsoft.com/office/drawing/2014/main" id="{F3241B43-C973-B32A-FB08-FCA132ABC029}"/>
              </a:ext>
            </a:extLst>
          </p:cNvPr>
          <p:cNvSpPr txBox="1"/>
          <p:nvPr/>
        </p:nvSpPr>
        <p:spPr>
          <a:xfrm>
            <a:off x="207990" y="224167"/>
            <a:ext cx="7316337" cy="1569660"/>
          </a:xfrm>
          <a:prstGeom prst="rect">
            <a:avLst/>
          </a:prstGeom>
          <a:noFill/>
        </p:spPr>
        <p:txBody>
          <a:bodyPr wrap="square" rtlCol="0">
            <a:spAutoFit/>
          </a:bodyPr>
          <a:lstStyle/>
          <a:p>
            <a:r>
              <a:rPr lang="it-IT" sz="2400" b="1" dirty="0">
                <a:solidFill>
                  <a:srgbClr val="0070C0"/>
                </a:solidFill>
              </a:rPr>
              <a:t>1-PRESSION HYDROSTATIQUE GRAVITATIONNELLE </a:t>
            </a:r>
            <a:r>
              <a:rPr lang="fr-FR" sz="2400" b="1" dirty="0">
                <a:latin typeface="Calibri"/>
              </a:rPr>
              <a:t>: </a:t>
            </a:r>
            <a:r>
              <a:rPr lang="fr-FR" sz="2400" b="1" dirty="0">
                <a:solidFill>
                  <a:srgbClr val="0070C0"/>
                </a:solidFill>
                <a:latin typeface="Calibri"/>
              </a:rPr>
              <a:t>PHSG </a:t>
            </a:r>
            <a:r>
              <a:rPr lang="fr-FR" sz="2400" dirty="0">
                <a:latin typeface="Calibri"/>
              </a:rPr>
              <a:t>Proportionnelle à la hauteur de la colonne de sang .</a:t>
            </a:r>
          </a:p>
          <a:p>
            <a:endParaRPr lang="it-IT" sz="2400" b="1" dirty="0">
              <a:solidFill>
                <a:srgbClr val="0070C0"/>
              </a:solidFill>
            </a:endParaRPr>
          </a:p>
        </p:txBody>
      </p:sp>
      <p:sp>
        <p:nvSpPr>
          <p:cNvPr id="1101" name="Forme libre : forme 1100">
            <a:extLst>
              <a:ext uri="{FF2B5EF4-FFF2-40B4-BE49-F238E27FC236}">
                <a16:creationId xmlns:a16="http://schemas.microsoft.com/office/drawing/2014/main" id="{7BB4A6AB-8C44-DD9C-9A06-D00C5CC7E1A4}"/>
              </a:ext>
            </a:extLst>
          </p:cNvPr>
          <p:cNvSpPr/>
          <p:nvPr/>
        </p:nvSpPr>
        <p:spPr>
          <a:xfrm rot="15522467">
            <a:off x="1074556" y="3103100"/>
            <a:ext cx="1696421" cy="3771278"/>
          </a:xfrm>
          <a:custGeom>
            <a:avLst/>
            <a:gdLst>
              <a:gd name="connsiteX0" fmla="*/ 1357943 w 2079752"/>
              <a:gd name="connsiteY0" fmla="*/ 796651 h 5394034"/>
              <a:gd name="connsiteX1" fmla="*/ 1348111 w 2079752"/>
              <a:gd name="connsiteY1" fmla="*/ 717993 h 5394034"/>
              <a:gd name="connsiteX2" fmla="*/ 1348111 w 2079752"/>
              <a:gd name="connsiteY2" fmla="*/ 472187 h 5394034"/>
              <a:gd name="connsiteX3" fmla="*/ 1397272 w 2079752"/>
              <a:gd name="connsiteY3" fmla="*/ 295206 h 5394034"/>
              <a:gd name="connsiteX4" fmla="*/ 1230124 w 2079752"/>
              <a:gd name="connsiteY4" fmla="*/ 10071 h 5394034"/>
              <a:gd name="connsiteX5" fmla="*/ 954821 w 2079752"/>
              <a:gd name="connsiteY5" fmla="*/ 88729 h 5394034"/>
              <a:gd name="connsiteX6" fmla="*/ 876163 w 2079752"/>
              <a:gd name="connsiteY6" fmla="*/ 324703 h 5394034"/>
              <a:gd name="connsiteX7" fmla="*/ 915492 w 2079752"/>
              <a:gd name="connsiteY7" fmla="*/ 432858 h 5394034"/>
              <a:gd name="connsiteX8" fmla="*/ 1003982 w 2079752"/>
              <a:gd name="connsiteY8" fmla="*/ 560677 h 5394034"/>
              <a:gd name="connsiteX9" fmla="*/ 1013814 w 2079752"/>
              <a:gd name="connsiteY9" fmla="*/ 659000 h 5394034"/>
              <a:gd name="connsiteX10" fmla="*/ 935156 w 2079752"/>
              <a:gd name="connsiteY10" fmla="*/ 816316 h 5394034"/>
              <a:gd name="connsiteX11" fmla="*/ 836834 w 2079752"/>
              <a:gd name="connsiteY11" fmla="*/ 826148 h 5394034"/>
              <a:gd name="connsiteX12" fmla="*/ 492705 w 2079752"/>
              <a:gd name="connsiteY12" fmla="*/ 875309 h 5394034"/>
              <a:gd name="connsiteX13" fmla="*/ 394382 w 2079752"/>
              <a:gd name="connsiteY13" fmla="*/ 1081787 h 5394034"/>
              <a:gd name="connsiteX14" fmla="*/ 355053 w 2079752"/>
              <a:gd name="connsiteY14" fmla="*/ 1189942 h 5394034"/>
              <a:gd name="connsiteX15" fmla="*/ 305892 w 2079752"/>
              <a:gd name="connsiteY15" fmla="*/ 1307929 h 5394034"/>
              <a:gd name="connsiteX16" fmla="*/ 433711 w 2079752"/>
              <a:gd name="connsiteY16" fmla="*/ 1661890 h 5394034"/>
              <a:gd name="connsiteX17" fmla="*/ 600859 w 2079752"/>
              <a:gd name="connsiteY17" fmla="*/ 1298096 h 5394034"/>
              <a:gd name="connsiteX18" fmla="*/ 738511 w 2079752"/>
              <a:gd name="connsiteY18" fmla="*/ 1642225 h 5394034"/>
              <a:gd name="connsiteX19" fmla="*/ 797505 w 2079752"/>
              <a:gd name="connsiteY19" fmla="*/ 1720884 h 5394034"/>
              <a:gd name="connsiteX20" fmla="*/ 797505 w 2079752"/>
              <a:gd name="connsiteY20" fmla="*/ 1878200 h 5394034"/>
              <a:gd name="connsiteX21" fmla="*/ 738511 w 2079752"/>
              <a:gd name="connsiteY21" fmla="*/ 2065013 h 5394034"/>
              <a:gd name="connsiteX22" fmla="*/ 718847 w 2079752"/>
              <a:gd name="connsiteY22" fmla="*/ 2212496 h 5394034"/>
              <a:gd name="connsiteX23" fmla="*/ 748343 w 2079752"/>
              <a:gd name="connsiteY23" fmla="*/ 2310819 h 5394034"/>
              <a:gd name="connsiteX24" fmla="*/ 728679 w 2079752"/>
              <a:gd name="connsiteY24" fmla="*/ 2379645 h 5394034"/>
              <a:gd name="connsiteX25" fmla="*/ 600859 w 2079752"/>
              <a:gd name="connsiteY25" fmla="*/ 2753271 h 5394034"/>
              <a:gd name="connsiteX26" fmla="*/ 492705 w 2079752"/>
              <a:gd name="connsiteY26" fmla="*/ 3087567 h 5394034"/>
              <a:gd name="connsiteX27" fmla="*/ 492705 w 2079752"/>
              <a:gd name="connsiteY27" fmla="*/ 3254716 h 5394034"/>
              <a:gd name="connsiteX28" fmla="*/ 502537 w 2079752"/>
              <a:gd name="connsiteY28" fmla="*/ 3471025 h 5394034"/>
              <a:gd name="connsiteX29" fmla="*/ 502537 w 2079752"/>
              <a:gd name="connsiteY29" fmla="*/ 3648006 h 5394034"/>
              <a:gd name="connsiteX30" fmla="*/ 404214 w 2079752"/>
              <a:gd name="connsiteY30" fmla="*/ 3874148 h 5394034"/>
              <a:gd name="connsiteX31" fmla="*/ 345221 w 2079752"/>
              <a:gd name="connsiteY31" fmla="*/ 4051129 h 5394034"/>
              <a:gd name="connsiteX32" fmla="*/ 355053 w 2079752"/>
              <a:gd name="connsiteY32" fmla="*/ 4316600 h 5394034"/>
              <a:gd name="connsiteX33" fmla="*/ 355053 w 2079752"/>
              <a:gd name="connsiteY33" fmla="*/ 4532909 h 5394034"/>
              <a:gd name="connsiteX34" fmla="*/ 315724 w 2079752"/>
              <a:gd name="connsiteY34" fmla="*/ 4916367 h 5394034"/>
              <a:gd name="connsiteX35" fmla="*/ 148576 w 2079752"/>
              <a:gd name="connsiteY35" fmla="*/ 5191671 h 5394034"/>
              <a:gd name="connsiteX36" fmla="*/ 1092 w 2079752"/>
              <a:gd name="connsiteY36" fmla="*/ 5319490 h 5394034"/>
              <a:gd name="connsiteX37" fmla="*/ 227234 w 2079752"/>
              <a:gd name="connsiteY37" fmla="*/ 5388316 h 5394034"/>
              <a:gd name="connsiteX38" fmla="*/ 315724 w 2079752"/>
              <a:gd name="connsiteY38" fmla="*/ 5172006 h 5394034"/>
              <a:gd name="connsiteX39" fmla="*/ 482872 w 2079752"/>
              <a:gd name="connsiteY39" fmla="*/ 5122845 h 5394034"/>
              <a:gd name="connsiteX40" fmla="*/ 453376 w 2079752"/>
              <a:gd name="connsiteY40" fmla="*/ 4906535 h 5394034"/>
              <a:gd name="connsiteX41" fmla="*/ 581195 w 2079752"/>
              <a:gd name="connsiteY41" fmla="*/ 4542742 h 5394034"/>
              <a:gd name="connsiteX42" fmla="*/ 758176 w 2079752"/>
              <a:gd name="connsiteY42" fmla="*/ 4188780 h 5394034"/>
              <a:gd name="connsiteX43" fmla="*/ 807337 w 2079752"/>
              <a:gd name="connsiteY43" fmla="*/ 3765993 h 5394034"/>
              <a:gd name="connsiteX44" fmla="*/ 935156 w 2079752"/>
              <a:gd name="connsiteY44" fmla="*/ 3412032 h 5394034"/>
              <a:gd name="connsiteX45" fmla="*/ 1151466 w 2079752"/>
              <a:gd name="connsiteY45" fmla="*/ 2753271 h 5394034"/>
              <a:gd name="connsiteX46" fmla="*/ 1200627 w 2079752"/>
              <a:gd name="connsiteY46" fmla="*/ 3166225 h 5394034"/>
              <a:gd name="connsiteX47" fmla="*/ 1318614 w 2079752"/>
              <a:gd name="connsiteY47" fmla="*/ 3549684 h 5394034"/>
              <a:gd name="connsiteX48" fmla="*/ 1387440 w 2079752"/>
              <a:gd name="connsiteY48" fmla="*/ 3765993 h 5394034"/>
              <a:gd name="connsiteX49" fmla="*/ 1436601 w 2079752"/>
              <a:gd name="connsiteY49" fmla="*/ 3962638 h 5394034"/>
              <a:gd name="connsiteX50" fmla="*/ 1357943 w 2079752"/>
              <a:gd name="connsiteY50" fmla="*/ 4208445 h 5394034"/>
              <a:gd name="connsiteX51" fmla="*/ 1407105 w 2079752"/>
              <a:gd name="connsiteY51" fmla="*/ 4473916 h 5394034"/>
              <a:gd name="connsiteX52" fmla="*/ 1515259 w 2079752"/>
              <a:gd name="connsiteY52" fmla="*/ 4729554 h 5394034"/>
              <a:gd name="connsiteX53" fmla="*/ 1534924 w 2079752"/>
              <a:gd name="connsiteY53" fmla="*/ 4985193 h 5394034"/>
              <a:gd name="connsiteX54" fmla="*/ 1593918 w 2079752"/>
              <a:gd name="connsiteY54" fmla="*/ 5162174 h 5394034"/>
              <a:gd name="connsiteX55" fmla="*/ 1721737 w 2079752"/>
              <a:gd name="connsiteY55" fmla="*/ 5132677 h 5394034"/>
              <a:gd name="connsiteX56" fmla="*/ 1859389 w 2079752"/>
              <a:gd name="connsiteY56" fmla="*/ 5250664 h 5394034"/>
              <a:gd name="connsiteX57" fmla="*/ 2036369 w 2079752"/>
              <a:gd name="connsiteY57" fmla="*/ 5280161 h 5394034"/>
              <a:gd name="connsiteX58" fmla="*/ 2065866 w 2079752"/>
              <a:gd name="connsiteY58" fmla="*/ 5191671 h 5394034"/>
              <a:gd name="connsiteX59" fmla="*/ 1849556 w 2079752"/>
              <a:gd name="connsiteY59" fmla="*/ 5073684 h 5394034"/>
              <a:gd name="connsiteX60" fmla="*/ 1643079 w 2079752"/>
              <a:gd name="connsiteY60" fmla="*/ 4896703 h 5394034"/>
              <a:gd name="connsiteX61" fmla="*/ 1721737 w 2079752"/>
              <a:gd name="connsiteY61" fmla="*/ 4562406 h 5394034"/>
              <a:gd name="connsiteX62" fmla="*/ 1751234 w 2079752"/>
              <a:gd name="connsiteY62" fmla="*/ 4188780 h 5394034"/>
              <a:gd name="connsiteX63" fmla="*/ 1702072 w 2079752"/>
              <a:gd name="connsiteY63" fmla="*/ 3893813 h 5394034"/>
              <a:gd name="connsiteX64" fmla="*/ 1721737 w 2079752"/>
              <a:gd name="connsiteY64" fmla="*/ 3500522 h 5394034"/>
              <a:gd name="connsiteX65" fmla="*/ 1741401 w 2079752"/>
              <a:gd name="connsiteY65" fmla="*/ 2989245 h 5394034"/>
              <a:gd name="connsiteX66" fmla="*/ 1613582 w 2079752"/>
              <a:gd name="connsiteY66" fmla="*/ 2576290 h 5394034"/>
              <a:gd name="connsiteX67" fmla="*/ 1593918 w 2079752"/>
              <a:gd name="connsiteY67" fmla="*/ 2251825 h 5394034"/>
              <a:gd name="connsiteX68" fmla="*/ 1623414 w 2079752"/>
              <a:gd name="connsiteY68" fmla="*/ 1838871 h 5394034"/>
              <a:gd name="connsiteX69" fmla="*/ 1613582 w 2079752"/>
              <a:gd name="connsiteY69" fmla="*/ 1563567 h 5394034"/>
              <a:gd name="connsiteX70" fmla="*/ 1829892 w 2079752"/>
              <a:gd name="connsiteY70" fmla="*/ 2104342 h 5394034"/>
              <a:gd name="connsiteX71" fmla="*/ 1977376 w 2079752"/>
              <a:gd name="connsiteY71" fmla="*/ 1878200 h 5394034"/>
              <a:gd name="connsiteX72" fmla="*/ 1879053 w 2079752"/>
              <a:gd name="connsiteY72" fmla="*/ 1681554 h 5394034"/>
              <a:gd name="connsiteX73" fmla="*/ 1829892 w 2079752"/>
              <a:gd name="connsiteY73" fmla="*/ 1445580 h 5394034"/>
              <a:gd name="connsiteX74" fmla="*/ 1859389 w 2079752"/>
              <a:gd name="connsiteY74" fmla="*/ 1189942 h 5394034"/>
              <a:gd name="connsiteX75" fmla="*/ 1613582 w 2079752"/>
              <a:gd name="connsiteY75" fmla="*/ 944135 h 5394034"/>
              <a:gd name="connsiteX76" fmla="*/ 1357943 w 2079752"/>
              <a:gd name="connsiteY76" fmla="*/ 796651 h 5394034"/>
              <a:gd name="connsiteX0" fmla="*/ 1357943 w 2079752"/>
              <a:gd name="connsiteY0" fmla="*/ 796651 h 5394034"/>
              <a:gd name="connsiteX1" fmla="*/ 1348111 w 2079752"/>
              <a:gd name="connsiteY1" fmla="*/ 717993 h 5394034"/>
              <a:gd name="connsiteX2" fmla="*/ 1348111 w 2079752"/>
              <a:gd name="connsiteY2" fmla="*/ 472187 h 5394034"/>
              <a:gd name="connsiteX3" fmla="*/ 1397272 w 2079752"/>
              <a:gd name="connsiteY3" fmla="*/ 295206 h 5394034"/>
              <a:gd name="connsiteX4" fmla="*/ 1230124 w 2079752"/>
              <a:gd name="connsiteY4" fmla="*/ 10071 h 5394034"/>
              <a:gd name="connsiteX5" fmla="*/ 954821 w 2079752"/>
              <a:gd name="connsiteY5" fmla="*/ 88729 h 5394034"/>
              <a:gd name="connsiteX6" fmla="*/ 876163 w 2079752"/>
              <a:gd name="connsiteY6" fmla="*/ 324703 h 5394034"/>
              <a:gd name="connsiteX7" fmla="*/ 915492 w 2079752"/>
              <a:gd name="connsiteY7" fmla="*/ 432858 h 5394034"/>
              <a:gd name="connsiteX8" fmla="*/ 1003982 w 2079752"/>
              <a:gd name="connsiteY8" fmla="*/ 560677 h 5394034"/>
              <a:gd name="connsiteX9" fmla="*/ 1013814 w 2079752"/>
              <a:gd name="connsiteY9" fmla="*/ 659000 h 5394034"/>
              <a:gd name="connsiteX10" fmla="*/ 935156 w 2079752"/>
              <a:gd name="connsiteY10" fmla="*/ 816316 h 5394034"/>
              <a:gd name="connsiteX11" fmla="*/ 836834 w 2079752"/>
              <a:gd name="connsiteY11" fmla="*/ 826148 h 5394034"/>
              <a:gd name="connsiteX12" fmla="*/ 492705 w 2079752"/>
              <a:gd name="connsiteY12" fmla="*/ 875309 h 5394034"/>
              <a:gd name="connsiteX13" fmla="*/ 394382 w 2079752"/>
              <a:gd name="connsiteY13" fmla="*/ 1081787 h 5394034"/>
              <a:gd name="connsiteX14" fmla="*/ 355053 w 2079752"/>
              <a:gd name="connsiteY14" fmla="*/ 1189942 h 5394034"/>
              <a:gd name="connsiteX15" fmla="*/ 305892 w 2079752"/>
              <a:gd name="connsiteY15" fmla="*/ 1307929 h 5394034"/>
              <a:gd name="connsiteX16" fmla="*/ 433711 w 2079752"/>
              <a:gd name="connsiteY16" fmla="*/ 1661890 h 5394034"/>
              <a:gd name="connsiteX17" fmla="*/ 600859 w 2079752"/>
              <a:gd name="connsiteY17" fmla="*/ 1298096 h 5394034"/>
              <a:gd name="connsiteX18" fmla="*/ 738511 w 2079752"/>
              <a:gd name="connsiteY18" fmla="*/ 1642225 h 5394034"/>
              <a:gd name="connsiteX19" fmla="*/ 797505 w 2079752"/>
              <a:gd name="connsiteY19" fmla="*/ 1720884 h 5394034"/>
              <a:gd name="connsiteX20" fmla="*/ 797505 w 2079752"/>
              <a:gd name="connsiteY20" fmla="*/ 1878200 h 5394034"/>
              <a:gd name="connsiteX21" fmla="*/ 718847 w 2079752"/>
              <a:gd name="connsiteY21" fmla="*/ 2212496 h 5394034"/>
              <a:gd name="connsiteX22" fmla="*/ 748343 w 2079752"/>
              <a:gd name="connsiteY22" fmla="*/ 2310819 h 5394034"/>
              <a:gd name="connsiteX23" fmla="*/ 728679 w 2079752"/>
              <a:gd name="connsiteY23" fmla="*/ 2379645 h 5394034"/>
              <a:gd name="connsiteX24" fmla="*/ 600859 w 2079752"/>
              <a:gd name="connsiteY24" fmla="*/ 2753271 h 5394034"/>
              <a:gd name="connsiteX25" fmla="*/ 492705 w 2079752"/>
              <a:gd name="connsiteY25" fmla="*/ 3087567 h 5394034"/>
              <a:gd name="connsiteX26" fmla="*/ 492705 w 2079752"/>
              <a:gd name="connsiteY26" fmla="*/ 3254716 h 5394034"/>
              <a:gd name="connsiteX27" fmla="*/ 502537 w 2079752"/>
              <a:gd name="connsiteY27" fmla="*/ 3471025 h 5394034"/>
              <a:gd name="connsiteX28" fmla="*/ 502537 w 2079752"/>
              <a:gd name="connsiteY28" fmla="*/ 3648006 h 5394034"/>
              <a:gd name="connsiteX29" fmla="*/ 404214 w 2079752"/>
              <a:gd name="connsiteY29" fmla="*/ 3874148 h 5394034"/>
              <a:gd name="connsiteX30" fmla="*/ 345221 w 2079752"/>
              <a:gd name="connsiteY30" fmla="*/ 4051129 h 5394034"/>
              <a:gd name="connsiteX31" fmla="*/ 355053 w 2079752"/>
              <a:gd name="connsiteY31" fmla="*/ 4316600 h 5394034"/>
              <a:gd name="connsiteX32" fmla="*/ 355053 w 2079752"/>
              <a:gd name="connsiteY32" fmla="*/ 4532909 h 5394034"/>
              <a:gd name="connsiteX33" fmla="*/ 315724 w 2079752"/>
              <a:gd name="connsiteY33" fmla="*/ 4916367 h 5394034"/>
              <a:gd name="connsiteX34" fmla="*/ 148576 w 2079752"/>
              <a:gd name="connsiteY34" fmla="*/ 5191671 h 5394034"/>
              <a:gd name="connsiteX35" fmla="*/ 1092 w 2079752"/>
              <a:gd name="connsiteY35" fmla="*/ 5319490 h 5394034"/>
              <a:gd name="connsiteX36" fmla="*/ 227234 w 2079752"/>
              <a:gd name="connsiteY36" fmla="*/ 5388316 h 5394034"/>
              <a:gd name="connsiteX37" fmla="*/ 315724 w 2079752"/>
              <a:gd name="connsiteY37" fmla="*/ 5172006 h 5394034"/>
              <a:gd name="connsiteX38" fmla="*/ 482872 w 2079752"/>
              <a:gd name="connsiteY38" fmla="*/ 5122845 h 5394034"/>
              <a:gd name="connsiteX39" fmla="*/ 453376 w 2079752"/>
              <a:gd name="connsiteY39" fmla="*/ 4906535 h 5394034"/>
              <a:gd name="connsiteX40" fmla="*/ 581195 w 2079752"/>
              <a:gd name="connsiteY40" fmla="*/ 4542742 h 5394034"/>
              <a:gd name="connsiteX41" fmla="*/ 758176 w 2079752"/>
              <a:gd name="connsiteY41" fmla="*/ 4188780 h 5394034"/>
              <a:gd name="connsiteX42" fmla="*/ 807337 w 2079752"/>
              <a:gd name="connsiteY42" fmla="*/ 3765993 h 5394034"/>
              <a:gd name="connsiteX43" fmla="*/ 935156 w 2079752"/>
              <a:gd name="connsiteY43" fmla="*/ 3412032 h 5394034"/>
              <a:gd name="connsiteX44" fmla="*/ 1151466 w 2079752"/>
              <a:gd name="connsiteY44" fmla="*/ 2753271 h 5394034"/>
              <a:gd name="connsiteX45" fmla="*/ 1200627 w 2079752"/>
              <a:gd name="connsiteY45" fmla="*/ 3166225 h 5394034"/>
              <a:gd name="connsiteX46" fmla="*/ 1318614 w 2079752"/>
              <a:gd name="connsiteY46" fmla="*/ 3549684 h 5394034"/>
              <a:gd name="connsiteX47" fmla="*/ 1387440 w 2079752"/>
              <a:gd name="connsiteY47" fmla="*/ 3765993 h 5394034"/>
              <a:gd name="connsiteX48" fmla="*/ 1436601 w 2079752"/>
              <a:gd name="connsiteY48" fmla="*/ 3962638 h 5394034"/>
              <a:gd name="connsiteX49" fmla="*/ 1357943 w 2079752"/>
              <a:gd name="connsiteY49" fmla="*/ 4208445 h 5394034"/>
              <a:gd name="connsiteX50" fmla="*/ 1407105 w 2079752"/>
              <a:gd name="connsiteY50" fmla="*/ 4473916 h 5394034"/>
              <a:gd name="connsiteX51" fmla="*/ 1515259 w 2079752"/>
              <a:gd name="connsiteY51" fmla="*/ 4729554 h 5394034"/>
              <a:gd name="connsiteX52" fmla="*/ 1534924 w 2079752"/>
              <a:gd name="connsiteY52" fmla="*/ 4985193 h 5394034"/>
              <a:gd name="connsiteX53" fmla="*/ 1593918 w 2079752"/>
              <a:gd name="connsiteY53" fmla="*/ 5162174 h 5394034"/>
              <a:gd name="connsiteX54" fmla="*/ 1721737 w 2079752"/>
              <a:gd name="connsiteY54" fmla="*/ 5132677 h 5394034"/>
              <a:gd name="connsiteX55" fmla="*/ 1859389 w 2079752"/>
              <a:gd name="connsiteY55" fmla="*/ 5250664 h 5394034"/>
              <a:gd name="connsiteX56" fmla="*/ 2036369 w 2079752"/>
              <a:gd name="connsiteY56" fmla="*/ 5280161 h 5394034"/>
              <a:gd name="connsiteX57" fmla="*/ 2065866 w 2079752"/>
              <a:gd name="connsiteY57" fmla="*/ 5191671 h 5394034"/>
              <a:gd name="connsiteX58" fmla="*/ 1849556 w 2079752"/>
              <a:gd name="connsiteY58" fmla="*/ 5073684 h 5394034"/>
              <a:gd name="connsiteX59" fmla="*/ 1643079 w 2079752"/>
              <a:gd name="connsiteY59" fmla="*/ 4896703 h 5394034"/>
              <a:gd name="connsiteX60" fmla="*/ 1721737 w 2079752"/>
              <a:gd name="connsiteY60" fmla="*/ 4562406 h 5394034"/>
              <a:gd name="connsiteX61" fmla="*/ 1751234 w 2079752"/>
              <a:gd name="connsiteY61" fmla="*/ 4188780 h 5394034"/>
              <a:gd name="connsiteX62" fmla="*/ 1702072 w 2079752"/>
              <a:gd name="connsiteY62" fmla="*/ 3893813 h 5394034"/>
              <a:gd name="connsiteX63" fmla="*/ 1721737 w 2079752"/>
              <a:gd name="connsiteY63" fmla="*/ 3500522 h 5394034"/>
              <a:gd name="connsiteX64" fmla="*/ 1741401 w 2079752"/>
              <a:gd name="connsiteY64" fmla="*/ 2989245 h 5394034"/>
              <a:gd name="connsiteX65" fmla="*/ 1613582 w 2079752"/>
              <a:gd name="connsiteY65" fmla="*/ 2576290 h 5394034"/>
              <a:gd name="connsiteX66" fmla="*/ 1593918 w 2079752"/>
              <a:gd name="connsiteY66" fmla="*/ 2251825 h 5394034"/>
              <a:gd name="connsiteX67" fmla="*/ 1623414 w 2079752"/>
              <a:gd name="connsiteY67" fmla="*/ 1838871 h 5394034"/>
              <a:gd name="connsiteX68" fmla="*/ 1613582 w 2079752"/>
              <a:gd name="connsiteY68" fmla="*/ 1563567 h 5394034"/>
              <a:gd name="connsiteX69" fmla="*/ 1829892 w 2079752"/>
              <a:gd name="connsiteY69" fmla="*/ 2104342 h 5394034"/>
              <a:gd name="connsiteX70" fmla="*/ 1977376 w 2079752"/>
              <a:gd name="connsiteY70" fmla="*/ 1878200 h 5394034"/>
              <a:gd name="connsiteX71" fmla="*/ 1879053 w 2079752"/>
              <a:gd name="connsiteY71" fmla="*/ 1681554 h 5394034"/>
              <a:gd name="connsiteX72" fmla="*/ 1829892 w 2079752"/>
              <a:gd name="connsiteY72" fmla="*/ 1445580 h 5394034"/>
              <a:gd name="connsiteX73" fmla="*/ 1859389 w 2079752"/>
              <a:gd name="connsiteY73" fmla="*/ 1189942 h 5394034"/>
              <a:gd name="connsiteX74" fmla="*/ 1613582 w 2079752"/>
              <a:gd name="connsiteY74" fmla="*/ 944135 h 5394034"/>
              <a:gd name="connsiteX75" fmla="*/ 1357943 w 2079752"/>
              <a:gd name="connsiteY75" fmla="*/ 796651 h 5394034"/>
              <a:gd name="connsiteX0" fmla="*/ 1357943 w 2079752"/>
              <a:gd name="connsiteY0" fmla="*/ 796651 h 5394034"/>
              <a:gd name="connsiteX1" fmla="*/ 1348111 w 2079752"/>
              <a:gd name="connsiteY1" fmla="*/ 717993 h 5394034"/>
              <a:gd name="connsiteX2" fmla="*/ 1348111 w 2079752"/>
              <a:gd name="connsiteY2" fmla="*/ 472187 h 5394034"/>
              <a:gd name="connsiteX3" fmla="*/ 1397272 w 2079752"/>
              <a:gd name="connsiteY3" fmla="*/ 295206 h 5394034"/>
              <a:gd name="connsiteX4" fmla="*/ 1230124 w 2079752"/>
              <a:gd name="connsiteY4" fmla="*/ 10071 h 5394034"/>
              <a:gd name="connsiteX5" fmla="*/ 954821 w 2079752"/>
              <a:gd name="connsiteY5" fmla="*/ 88729 h 5394034"/>
              <a:gd name="connsiteX6" fmla="*/ 876163 w 2079752"/>
              <a:gd name="connsiteY6" fmla="*/ 324703 h 5394034"/>
              <a:gd name="connsiteX7" fmla="*/ 915492 w 2079752"/>
              <a:gd name="connsiteY7" fmla="*/ 432858 h 5394034"/>
              <a:gd name="connsiteX8" fmla="*/ 1003982 w 2079752"/>
              <a:gd name="connsiteY8" fmla="*/ 560677 h 5394034"/>
              <a:gd name="connsiteX9" fmla="*/ 1013814 w 2079752"/>
              <a:gd name="connsiteY9" fmla="*/ 659000 h 5394034"/>
              <a:gd name="connsiteX10" fmla="*/ 935156 w 2079752"/>
              <a:gd name="connsiteY10" fmla="*/ 816316 h 5394034"/>
              <a:gd name="connsiteX11" fmla="*/ 836834 w 2079752"/>
              <a:gd name="connsiteY11" fmla="*/ 826148 h 5394034"/>
              <a:gd name="connsiteX12" fmla="*/ 492705 w 2079752"/>
              <a:gd name="connsiteY12" fmla="*/ 875309 h 5394034"/>
              <a:gd name="connsiteX13" fmla="*/ 394382 w 2079752"/>
              <a:gd name="connsiteY13" fmla="*/ 1081787 h 5394034"/>
              <a:gd name="connsiteX14" fmla="*/ 355053 w 2079752"/>
              <a:gd name="connsiteY14" fmla="*/ 1189942 h 5394034"/>
              <a:gd name="connsiteX15" fmla="*/ 305892 w 2079752"/>
              <a:gd name="connsiteY15" fmla="*/ 1307929 h 5394034"/>
              <a:gd name="connsiteX16" fmla="*/ 433711 w 2079752"/>
              <a:gd name="connsiteY16" fmla="*/ 1661890 h 5394034"/>
              <a:gd name="connsiteX17" fmla="*/ 600859 w 2079752"/>
              <a:gd name="connsiteY17" fmla="*/ 1298096 h 5394034"/>
              <a:gd name="connsiteX18" fmla="*/ 738511 w 2079752"/>
              <a:gd name="connsiteY18" fmla="*/ 1642225 h 5394034"/>
              <a:gd name="connsiteX19" fmla="*/ 797505 w 2079752"/>
              <a:gd name="connsiteY19" fmla="*/ 1720884 h 5394034"/>
              <a:gd name="connsiteX20" fmla="*/ 797505 w 2079752"/>
              <a:gd name="connsiteY20" fmla="*/ 1878200 h 5394034"/>
              <a:gd name="connsiteX21" fmla="*/ 748343 w 2079752"/>
              <a:gd name="connsiteY21" fmla="*/ 2310819 h 5394034"/>
              <a:gd name="connsiteX22" fmla="*/ 728679 w 2079752"/>
              <a:gd name="connsiteY22" fmla="*/ 2379645 h 5394034"/>
              <a:gd name="connsiteX23" fmla="*/ 600859 w 2079752"/>
              <a:gd name="connsiteY23" fmla="*/ 2753271 h 5394034"/>
              <a:gd name="connsiteX24" fmla="*/ 492705 w 2079752"/>
              <a:gd name="connsiteY24" fmla="*/ 3087567 h 5394034"/>
              <a:gd name="connsiteX25" fmla="*/ 492705 w 2079752"/>
              <a:gd name="connsiteY25" fmla="*/ 3254716 h 5394034"/>
              <a:gd name="connsiteX26" fmla="*/ 502537 w 2079752"/>
              <a:gd name="connsiteY26" fmla="*/ 3471025 h 5394034"/>
              <a:gd name="connsiteX27" fmla="*/ 502537 w 2079752"/>
              <a:gd name="connsiteY27" fmla="*/ 3648006 h 5394034"/>
              <a:gd name="connsiteX28" fmla="*/ 404214 w 2079752"/>
              <a:gd name="connsiteY28" fmla="*/ 3874148 h 5394034"/>
              <a:gd name="connsiteX29" fmla="*/ 345221 w 2079752"/>
              <a:gd name="connsiteY29" fmla="*/ 4051129 h 5394034"/>
              <a:gd name="connsiteX30" fmla="*/ 355053 w 2079752"/>
              <a:gd name="connsiteY30" fmla="*/ 4316600 h 5394034"/>
              <a:gd name="connsiteX31" fmla="*/ 355053 w 2079752"/>
              <a:gd name="connsiteY31" fmla="*/ 4532909 h 5394034"/>
              <a:gd name="connsiteX32" fmla="*/ 315724 w 2079752"/>
              <a:gd name="connsiteY32" fmla="*/ 4916367 h 5394034"/>
              <a:gd name="connsiteX33" fmla="*/ 148576 w 2079752"/>
              <a:gd name="connsiteY33" fmla="*/ 5191671 h 5394034"/>
              <a:gd name="connsiteX34" fmla="*/ 1092 w 2079752"/>
              <a:gd name="connsiteY34" fmla="*/ 5319490 h 5394034"/>
              <a:gd name="connsiteX35" fmla="*/ 227234 w 2079752"/>
              <a:gd name="connsiteY35" fmla="*/ 5388316 h 5394034"/>
              <a:gd name="connsiteX36" fmla="*/ 315724 w 2079752"/>
              <a:gd name="connsiteY36" fmla="*/ 5172006 h 5394034"/>
              <a:gd name="connsiteX37" fmla="*/ 482872 w 2079752"/>
              <a:gd name="connsiteY37" fmla="*/ 5122845 h 5394034"/>
              <a:gd name="connsiteX38" fmla="*/ 453376 w 2079752"/>
              <a:gd name="connsiteY38" fmla="*/ 4906535 h 5394034"/>
              <a:gd name="connsiteX39" fmla="*/ 581195 w 2079752"/>
              <a:gd name="connsiteY39" fmla="*/ 4542742 h 5394034"/>
              <a:gd name="connsiteX40" fmla="*/ 758176 w 2079752"/>
              <a:gd name="connsiteY40" fmla="*/ 4188780 h 5394034"/>
              <a:gd name="connsiteX41" fmla="*/ 807337 w 2079752"/>
              <a:gd name="connsiteY41" fmla="*/ 3765993 h 5394034"/>
              <a:gd name="connsiteX42" fmla="*/ 935156 w 2079752"/>
              <a:gd name="connsiteY42" fmla="*/ 3412032 h 5394034"/>
              <a:gd name="connsiteX43" fmla="*/ 1151466 w 2079752"/>
              <a:gd name="connsiteY43" fmla="*/ 2753271 h 5394034"/>
              <a:gd name="connsiteX44" fmla="*/ 1200627 w 2079752"/>
              <a:gd name="connsiteY44" fmla="*/ 3166225 h 5394034"/>
              <a:gd name="connsiteX45" fmla="*/ 1318614 w 2079752"/>
              <a:gd name="connsiteY45" fmla="*/ 3549684 h 5394034"/>
              <a:gd name="connsiteX46" fmla="*/ 1387440 w 2079752"/>
              <a:gd name="connsiteY46" fmla="*/ 3765993 h 5394034"/>
              <a:gd name="connsiteX47" fmla="*/ 1436601 w 2079752"/>
              <a:gd name="connsiteY47" fmla="*/ 3962638 h 5394034"/>
              <a:gd name="connsiteX48" fmla="*/ 1357943 w 2079752"/>
              <a:gd name="connsiteY48" fmla="*/ 4208445 h 5394034"/>
              <a:gd name="connsiteX49" fmla="*/ 1407105 w 2079752"/>
              <a:gd name="connsiteY49" fmla="*/ 4473916 h 5394034"/>
              <a:gd name="connsiteX50" fmla="*/ 1515259 w 2079752"/>
              <a:gd name="connsiteY50" fmla="*/ 4729554 h 5394034"/>
              <a:gd name="connsiteX51" fmla="*/ 1534924 w 2079752"/>
              <a:gd name="connsiteY51" fmla="*/ 4985193 h 5394034"/>
              <a:gd name="connsiteX52" fmla="*/ 1593918 w 2079752"/>
              <a:gd name="connsiteY52" fmla="*/ 5162174 h 5394034"/>
              <a:gd name="connsiteX53" fmla="*/ 1721737 w 2079752"/>
              <a:gd name="connsiteY53" fmla="*/ 5132677 h 5394034"/>
              <a:gd name="connsiteX54" fmla="*/ 1859389 w 2079752"/>
              <a:gd name="connsiteY54" fmla="*/ 5250664 h 5394034"/>
              <a:gd name="connsiteX55" fmla="*/ 2036369 w 2079752"/>
              <a:gd name="connsiteY55" fmla="*/ 5280161 h 5394034"/>
              <a:gd name="connsiteX56" fmla="*/ 2065866 w 2079752"/>
              <a:gd name="connsiteY56" fmla="*/ 5191671 h 5394034"/>
              <a:gd name="connsiteX57" fmla="*/ 1849556 w 2079752"/>
              <a:gd name="connsiteY57" fmla="*/ 5073684 h 5394034"/>
              <a:gd name="connsiteX58" fmla="*/ 1643079 w 2079752"/>
              <a:gd name="connsiteY58" fmla="*/ 4896703 h 5394034"/>
              <a:gd name="connsiteX59" fmla="*/ 1721737 w 2079752"/>
              <a:gd name="connsiteY59" fmla="*/ 4562406 h 5394034"/>
              <a:gd name="connsiteX60" fmla="*/ 1751234 w 2079752"/>
              <a:gd name="connsiteY60" fmla="*/ 4188780 h 5394034"/>
              <a:gd name="connsiteX61" fmla="*/ 1702072 w 2079752"/>
              <a:gd name="connsiteY61" fmla="*/ 3893813 h 5394034"/>
              <a:gd name="connsiteX62" fmla="*/ 1721737 w 2079752"/>
              <a:gd name="connsiteY62" fmla="*/ 3500522 h 5394034"/>
              <a:gd name="connsiteX63" fmla="*/ 1741401 w 2079752"/>
              <a:gd name="connsiteY63" fmla="*/ 2989245 h 5394034"/>
              <a:gd name="connsiteX64" fmla="*/ 1613582 w 2079752"/>
              <a:gd name="connsiteY64" fmla="*/ 2576290 h 5394034"/>
              <a:gd name="connsiteX65" fmla="*/ 1593918 w 2079752"/>
              <a:gd name="connsiteY65" fmla="*/ 2251825 h 5394034"/>
              <a:gd name="connsiteX66" fmla="*/ 1623414 w 2079752"/>
              <a:gd name="connsiteY66" fmla="*/ 1838871 h 5394034"/>
              <a:gd name="connsiteX67" fmla="*/ 1613582 w 2079752"/>
              <a:gd name="connsiteY67" fmla="*/ 1563567 h 5394034"/>
              <a:gd name="connsiteX68" fmla="*/ 1829892 w 2079752"/>
              <a:gd name="connsiteY68" fmla="*/ 2104342 h 5394034"/>
              <a:gd name="connsiteX69" fmla="*/ 1977376 w 2079752"/>
              <a:gd name="connsiteY69" fmla="*/ 1878200 h 5394034"/>
              <a:gd name="connsiteX70" fmla="*/ 1879053 w 2079752"/>
              <a:gd name="connsiteY70" fmla="*/ 1681554 h 5394034"/>
              <a:gd name="connsiteX71" fmla="*/ 1829892 w 2079752"/>
              <a:gd name="connsiteY71" fmla="*/ 1445580 h 5394034"/>
              <a:gd name="connsiteX72" fmla="*/ 1859389 w 2079752"/>
              <a:gd name="connsiteY72" fmla="*/ 1189942 h 5394034"/>
              <a:gd name="connsiteX73" fmla="*/ 1613582 w 2079752"/>
              <a:gd name="connsiteY73" fmla="*/ 944135 h 5394034"/>
              <a:gd name="connsiteX74" fmla="*/ 1357943 w 2079752"/>
              <a:gd name="connsiteY74" fmla="*/ 796651 h 53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79752" h="5394034">
                <a:moveTo>
                  <a:pt x="1357943" y="796651"/>
                </a:moveTo>
                <a:cubicBezTo>
                  <a:pt x="1313698" y="758961"/>
                  <a:pt x="1349750" y="772070"/>
                  <a:pt x="1348111" y="717993"/>
                </a:cubicBezTo>
                <a:cubicBezTo>
                  <a:pt x="1346472" y="663916"/>
                  <a:pt x="1339918" y="542651"/>
                  <a:pt x="1348111" y="472187"/>
                </a:cubicBezTo>
                <a:cubicBezTo>
                  <a:pt x="1356304" y="401723"/>
                  <a:pt x="1416936" y="372225"/>
                  <a:pt x="1397272" y="295206"/>
                </a:cubicBezTo>
                <a:cubicBezTo>
                  <a:pt x="1377608" y="218187"/>
                  <a:pt x="1303866" y="44484"/>
                  <a:pt x="1230124" y="10071"/>
                </a:cubicBezTo>
                <a:cubicBezTo>
                  <a:pt x="1156382" y="-24342"/>
                  <a:pt x="1013814" y="36290"/>
                  <a:pt x="954821" y="88729"/>
                </a:cubicBezTo>
                <a:cubicBezTo>
                  <a:pt x="895827" y="141168"/>
                  <a:pt x="882718" y="267348"/>
                  <a:pt x="876163" y="324703"/>
                </a:cubicBezTo>
                <a:cubicBezTo>
                  <a:pt x="869608" y="382058"/>
                  <a:pt x="894189" y="393529"/>
                  <a:pt x="915492" y="432858"/>
                </a:cubicBezTo>
                <a:cubicBezTo>
                  <a:pt x="936795" y="472187"/>
                  <a:pt x="987595" y="522987"/>
                  <a:pt x="1003982" y="560677"/>
                </a:cubicBezTo>
                <a:cubicBezTo>
                  <a:pt x="1020369" y="598367"/>
                  <a:pt x="1025285" y="616394"/>
                  <a:pt x="1013814" y="659000"/>
                </a:cubicBezTo>
                <a:cubicBezTo>
                  <a:pt x="1002343" y="701606"/>
                  <a:pt x="964653" y="788458"/>
                  <a:pt x="935156" y="816316"/>
                </a:cubicBezTo>
                <a:cubicBezTo>
                  <a:pt x="905659" y="844174"/>
                  <a:pt x="910576" y="816316"/>
                  <a:pt x="836834" y="826148"/>
                </a:cubicBezTo>
                <a:cubicBezTo>
                  <a:pt x="763092" y="835980"/>
                  <a:pt x="566447" y="832703"/>
                  <a:pt x="492705" y="875309"/>
                </a:cubicBezTo>
                <a:cubicBezTo>
                  <a:pt x="418963" y="917915"/>
                  <a:pt x="417324" y="1029348"/>
                  <a:pt x="394382" y="1081787"/>
                </a:cubicBezTo>
                <a:cubicBezTo>
                  <a:pt x="371440" y="1134226"/>
                  <a:pt x="369801" y="1152252"/>
                  <a:pt x="355053" y="1189942"/>
                </a:cubicBezTo>
                <a:cubicBezTo>
                  <a:pt x="340305" y="1227632"/>
                  <a:pt x="292782" y="1229271"/>
                  <a:pt x="305892" y="1307929"/>
                </a:cubicBezTo>
                <a:cubicBezTo>
                  <a:pt x="319002" y="1386587"/>
                  <a:pt x="384550" y="1663529"/>
                  <a:pt x="433711" y="1661890"/>
                </a:cubicBezTo>
                <a:cubicBezTo>
                  <a:pt x="482872" y="1660251"/>
                  <a:pt x="550059" y="1301373"/>
                  <a:pt x="600859" y="1298096"/>
                </a:cubicBezTo>
                <a:cubicBezTo>
                  <a:pt x="651659" y="1294819"/>
                  <a:pt x="705737" y="1571760"/>
                  <a:pt x="738511" y="1642225"/>
                </a:cubicBezTo>
                <a:cubicBezTo>
                  <a:pt x="771285" y="1712690"/>
                  <a:pt x="787673" y="1681555"/>
                  <a:pt x="797505" y="1720884"/>
                </a:cubicBezTo>
                <a:cubicBezTo>
                  <a:pt x="807337" y="1760213"/>
                  <a:pt x="805699" y="1779878"/>
                  <a:pt x="797505" y="1878200"/>
                </a:cubicBezTo>
                <a:cubicBezTo>
                  <a:pt x="789311" y="1976523"/>
                  <a:pt x="759814" y="2227245"/>
                  <a:pt x="748343" y="2310819"/>
                </a:cubicBezTo>
                <a:cubicBezTo>
                  <a:pt x="736872" y="2394393"/>
                  <a:pt x="753260" y="2305903"/>
                  <a:pt x="728679" y="2379645"/>
                </a:cubicBezTo>
                <a:cubicBezTo>
                  <a:pt x="704098" y="2453387"/>
                  <a:pt x="640188" y="2635284"/>
                  <a:pt x="600859" y="2753271"/>
                </a:cubicBezTo>
                <a:cubicBezTo>
                  <a:pt x="561530" y="2871258"/>
                  <a:pt x="510731" y="3003993"/>
                  <a:pt x="492705" y="3087567"/>
                </a:cubicBezTo>
                <a:cubicBezTo>
                  <a:pt x="474679" y="3171141"/>
                  <a:pt x="492705" y="3254716"/>
                  <a:pt x="492705" y="3254716"/>
                </a:cubicBezTo>
                <a:cubicBezTo>
                  <a:pt x="494344" y="3318626"/>
                  <a:pt x="500898" y="3405477"/>
                  <a:pt x="502537" y="3471025"/>
                </a:cubicBezTo>
                <a:cubicBezTo>
                  <a:pt x="504176" y="3536573"/>
                  <a:pt x="518924" y="3580819"/>
                  <a:pt x="502537" y="3648006"/>
                </a:cubicBezTo>
                <a:cubicBezTo>
                  <a:pt x="486150" y="3715193"/>
                  <a:pt x="430433" y="3806961"/>
                  <a:pt x="404214" y="3874148"/>
                </a:cubicBezTo>
                <a:cubicBezTo>
                  <a:pt x="377995" y="3941335"/>
                  <a:pt x="353414" y="3977387"/>
                  <a:pt x="345221" y="4051129"/>
                </a:cubicBezTo>
                <a:cubicBezTo>
                  <a:pt x="337028" y="4124871"/>
                  <a:pt x="353414" y="4236303"/>
                  <a:pt x="355053" y="4316600"/>
                </a:cubicBezTo>
                <a:cubicBezTo>
                  <a:pt x="356692" y="4396897"/>
                  <a:pt x="361608" y="4432948"/>
                  <a:pt x="355053" y="4532909"/>
                </a:cubicBezTo>
                <a:cubicBezTo>
                  <a:pt x="348498" y="4632870"/>
                  <a:pt x="350137" y="4806573"/>
                  <a:pt x="315724" y="4916367"/>
                </a:cubicBezTo>
                <a:cubicBezTo>
                  <a:pt x="281311" y="5026161"/>
                  <a:pt x="201015" y="5124484"/>
                  <a:pt x="148576" y="5191671"/>
                </a:cubicBezTo>
                <a:cubicBezTo>
                  <a:pt x="96137" y="5258858"/>
                  <a:pt x="-12018" y="5286716"/>
                  <a:pt x="1092" y="5319490"/>
                </a:cubicBezTo>
                <a:cubicBezTo>
                  <a:pt x="14202" y="5352264"/>
                  <a:pt x="174795" y="5412897"/>
                  <a:pt x="227234" y="5388316"/>
                </a:cubicBezTo>
                <a:cubicBezTo>
                  <a:pt x="279673" y="5363735"/>
                  <a:pt x="273118" y="5216251"/>
                  <a:pt x="315724" y="5172006"/>
                </a:cubicBezTo>
                <a:cubicBezTo>
                  <a:pt x="358330" y="5127761"/>
                  <a:pt x="459930" y="5167090"/>
                  <a:pt x="482872" y="5122845"/>
                </a:cubicBezTo>
                <a:cubicBezTo>
                  <a:pt x="505814" y="5078600"/>
                  <a:pt x="436989" y="5003219"/>
                  <a:pt x="453376" y="4906535"/>
                </a:cubicBezTo>
                <a:cubicBezTo>
                  <a:pt x="469763" y="4809851"/>
                  <a:pt x="530395" y="4662368"/>
                  <a:pt x="581195" y="4542742"/>
                </a:cubicBezTo>
                <a:cubicBezTo>
                  <a:pt x="631995" y="4423116"/>
                  <a:pt x="720486" y="4318238"/>
                  <a:pt x="758176" y="4188780"/>
                </a:cubicBezTo>
                <a:cubicBezTo>
                  <a:pt x="795866" y="4059322"/>
                  <a:pt x="777840" y="3895451"/>
                  <a:pt x="807337" y="3765993"/>
                </a:cubicBezTo>
                <a:cubicBezTo>
                  <a:pt x="836834" y="3636535"/>
                  <a:pt x="877801" y="3580819"/>
                  <a:pt x="935156" y="3412032"/>
                </a:cubicBezTo>
                <a:cubicBezTo>
                  <a:pt x="992511" y="3243245"/>
                  <a:pt x="1107221" y="2794239"/>
                  <a:pt x="1151466" y="2753271"/>
                </a:cubicBezTo>
                <a:cubicBezTo>
                  <a:pt x="1195711" y="2712303"/>
                  <a:pt x="1172769" y="3033490"/>
                  <a:pt x="1200627" y="3166225"/>
                </a:cubicBezTo>
                <a:cubicBezTo>
                  <a:pt x="1228485" y="3298961"/>
                  <a:pt x="1287478" y="3449723"/>
                  <a:pt x="1318614" y="3549684"/>
                </a:cubicBezTo>
                <a:cubicBezTo>
                  <a:pt x="1349750" y="3649645"/>
                  <a:pt x="1367776" y="3697167"/>
                  <a:pt x="1387440" y="3765993"/>
                </a:cubicBezTo>
                <a:cubicBezTo>
                  <a:pt x="1407104" y="3834819"/>
                  <a:pt x="1441517" y="3888896"/>
                  <a:pt x="1436601" y="3962638"/>
                </a:cubicBezTo>
                <a:cubicBezTo>
                  <a:pt x="1431685" y="4036380"/>
                  <a:pt x="1362859" y="4123232"/>
                  <a:pt x="1357943" y="4208445"/>
                </a:cubicBezTo>
                <a:cubicBezTo>
                  <a:pt x="1353027" y="4293658"/>
                  <a:pt x="1380886" y="4387065"/>
                  <a:pt x="1407105" y="4473916"/>
                </a:cubicBezTo>
                <a:cubicBezTo>
                  <a:pt x="1433324" y="4560768"/>
                  <a:pt x="1493956" y="4644341"/>
                  <a:pt x="1515259" y="4729554"/>
                </a:cubicBezTo>
                <a:cubicBezTo>
                  <a:pt x="1536562" y="4814767"/>
                  <a:pt x="1521814" y="4913090"/>
                  <a:pt x="1534924" y="4985193"/>
                </a:cubicBezTo>
                <a:cubicBezTo>
                  <a:pt x="1548034" y="5057296"/>
                  <a:pt x="1562783" y="5137593"/>
                  <a:pt x="1593918" y="5162174"/>
                </a:cubicBezTo>
                <a:cubicBezTo>
                  <a:pt x="1625053" y="5186755"/>
                  <a:pt x="1677492" y="5117929"/>
                  <a:pt x="1721737" y="5132677"/>
                </a:cubicBezTo>
                <a:cubicBezTo>
                  <a:pt x="1765982" y="5147425"/>
                  <a:pt x="1806950" y="5226083"/>
                  <a:pt x="1859389" y="5250664"/>
                </a:cubicBezTo>
                <a:cubicBezTo>
                  <a:pt x="1911828" y="5275245"/>
                  <a:pt x="2001956" y="5289993"/>
                  <a:pt x="2036369" y="5280161"/>
                </a:cubicBezTo>
                <a:cubicBezTo>
                  <a:pt x="2070782" y="5270329"/>
                  <a:pt x="2097002" y="5226084"/>
                  <a:pt x="2065866" y="5191671"/>
                </a:cubicBezTo>
                <a:cubicBezTo>
                  <a:pt x="2034731" y="5157258"/>
                  <a:pt x="1920021" y="5122845"/>
                  <a:pt x="1849556" y="5073684"/>
                </a:cubicBezTo>
                <a:cubicBezTo>
                  <a:pt x="1779092" y="5024523"/>
                  <a:pt x="1664382" y="4981916"/>
                  <a:pt x="1643079" y="4896703"/>
                </a:cubicBezTo>
                <a:cubicBezTo>
                  <a:pt x="1621776" y="4811490"/>
                  <a:pt x="1703711" y="4680393"/>
                  <a:pt x="1721737" y="4562406"/>
                </a:cubicBezTo>
                <a:cubicBezTo>
                  <a:pt x="1739763" y="4444419"/>
                  <a:pt x="1754511" y="4300212"/>
                  <a:pt x="1751234" y="4188780"/>
                </a:cubicBezTo>
                <a:cubicBezTo>
                  <a:pt x="1747957" y="4077348"/>
                  <a:pt x="1706988" y="4008523"/>
                  <a:pt x="1702072" y="3893813"/>
                </a:cubicBezTo>
                <a:cubicBezTo>
                  <a:pt x="1697156" y="3779103"/>
                  <a:pt x="1715182" y="3651283"/>
                  <a:pt x="1721737" y="3500522"/>
                </a:cubicBezTo>
                <a:cubicBezTo>
                  <a:pt x="1728292" y="3349761"/>
                  <a:pt x="1759427" y="3143284"/>
                  <a:pt x="1741401" y="2989245"/>
                </a:cubicBezTo>
                <a:cubicBezTo>
                  <a:pt x="1723375" y="2835206"/>
                  <a:pt x="1638162" y="2699193"/>
                  <a:pt x="1613582" y="2576290"/>
                </a:cubicBezTo>
                <a:cubicBezTo>
                  <a:pt x="1589002" y="2453387"/>
                  <a:pt x="1592279" y="2374728"/>
                  <a:pt x="1593918" y="2251825"/>
                </a:cubicBezTo>
                <a:cubicBezTo>
                  <a:pt x="1595557" y="2128922"/>
                  <a:pt x="1620137" y="1953581"/>
                  <a:pt x="1623414" y="1838871"/>
                </a:cubicBezTo>
                <a:cubicBezTo>
                  <a:pt x="1626691" y="1724161"/>
                  <a:pt x="1579169" y="1519322"/>
                  <a:pt x="1613582" y="1563567"/>
                </a:cubicBezTo>
                <a:cubicBezTo>
                  <a:pt x="1647995" y="1607812"/>
                  <a:pt x="1769260" y="2051903"/>
                  <a:pt x="1829892" y="2104342"/>
                </a:cubicBezTo>
                <a:cubicBezTo>
                  <a:pt x="1890524" y="2156781"/>
                  <a:pt x="1969183" y="1948665"/>
                  <a:pt x="1977376" y="1878200"/>
                </a:cubicBezTo>
                <a:cubicBezTo>
                  <a:pt x="1985569" y="1807735"/>
                  <a:pt x="1903634" y="1753657"/>
                  <a:pt x="1879053" y="1681554"/>
                </a:cubicBezTo>
                <a:cubicBezTo>
                  <a:pt x="1854472" y="1609451"/>
                  <a:pt x="1833169" y="1527515"/>
                  <a:pt x="1829892" y="1445580"/>
                </a:cubicBezTo>
                <a:cubicBezTo>
                  <a:pt x="1826615" y="1363645"/>
                  <a:pt x="1895441" y="1273516"/>
                  <a:pt x="1859389" y="1189942"/>
                </a:cubicBezTo>
                <a:cubicBezTo>
                  <a:pt x="1823337" y="1106368"/>
                  <a:pt x="1698795" y="1014600"/>
                  <a:pt x="1613582" y="944135"/>
                </a:cubicBezTo>
                <a:cubicBezTo>
                  <a:pt x="1528369" y="873670"/>
                  <a:pt x="1402188" y="834341"/>
                  <a:pt x="1357943" y="796651"/>
                </a:cubicBezTo>
                <a:close/>
              </a:path>
            </a:pathLst>
          </a:cu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a:ea typeface="+mn-ea"/>
              <a:cs typeface="+mn-cs"/>
            </a:endParaRPr>
          </a:p>
        </p:txBody>
      </p:sp>
      <p:pic>
        <p:nvPicPr>
          <p:cNvPr id="1102" name="Picture 2" descr="Coloriage - Cage thoracique | Coloriages à imprimer gratuits">
            <a:extLst>
              <a:ext uri="{FF2B5EF4-FFF2-40B4-BE49-F238E27FC236}">
                <a16:creationId xmlns:a16="http://schemas.microsoft.com/office/drawing/2014/main" id="{2F9B7699-C31A-FAA8-5B7C-ABDA39625E3E}"/>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15522467">
            <a:off x="729759" y="4586483"/>
            <a:ext cx="716535" cy="898920"/>
          </a:xfrm>
          <a:prstGeom prst="rect">
            <a:avLst/>
          </a:prstGeom>
          <a:noFill/>
          <a:extLst>
            <a:ext uri="{909E8E84-426E-40DD-AFC4-6F175D3DCCD1}">
              <a14:hiddenFill xmlns:a14="http://schemas.microsoft.com/office/drawing/2010/main">
                <a:solidFill>
                  <a:srgbClr val="FFFFFF"/>
                </a:solidFill>
              </a14:hiddenFill>
            </a:ext>
          </a:extLst>
        </p:spPr>
      </p:pic>
      <p:sp>
        <p:nvSpPr>
          <p:cNvPr id="1103" name="Arc 1102">
            <a:extLst>
              <a:ext uri="{FF2B5EF4-FFF2-40B4-BE49-F238E27FC236}">
                <a16:creationId xmlns:a16="http://schemas.microsoft.com/office/drawing/2014/main" id="{3679481E-BD53-2A99-9015-BA6642AF73F4}"/>
              </a:ext>
            </a:extLst>
          </p:cNvPr>
          <p:cNvSpPr/>
          <p:nvPr/>
        </p:nvSpPr>
        <p:spPr>
          <a:xfrm rot="4722467">
            <a:off x="1243220" y="4581730"/>
            <a:ext cx="595642" cy="732760"/>
          </a:xfrm>
          <a:prstGeom prst="arc">
            <a:avLst>
              <a:gd name="adj1" fmla="val 10547696"/>
              <a:gd name="adj2" fmla="val 492808"/>
            </a:avLst>
          </a:prstGeom>
          <a:solidFill>
            <a:schemeClr val="bg1"/>
          </a:solidFill>
          <a:ln w="7620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1" i="0" u="none" strike="noStrike" kern="1200" cap="none" spc="0" normalizeH="0" baseline="0" noProof="0">
              <a:ln>
                <a:noFill/>
              </a:ln>
              <a:solidFill>
                <a:prstClr val="black"/>
              </a:solidFill>
              <a:effectLst/>
              <a:uLnTx/>
              <a:uFillTx/>
              <a:latin typeface="Calibri"/>
              <a:ea typeface="+mn-ea"/>
              <a:cs typeface="+mn-cs"/>
            </a:endParaRPr>
          </a:p>
        </p:txBody>
      </p:sp>
      <p:sp>
        <p:nvSpPr>
          <p:cNvPr id="1122" name="Forme libre : forme 1121">
            <a:extLst>
              <a:ext uri="{FF2B5EF4-FFF2-40B4-BE49-F238E27FC236}">
                <a16:creationId xmlns:a16="http://schemas.microsoft.com/office/drawing/2014/main" id="{441BF0F2-D83C-1F89-CBF7-AE631706AB2C}"/>
              </a:ext>
            </a:extLst>
          </p:cNvPr>
          <p:cNvSpPr/>
          <p:nvPr/>
        </p:nvSpPr>
        <p:spPr>
          <a:xfrm rot="15522467">
            <a:off x="2095265" y="3968914"/>
            <a:ext cx="620330" cy="2396720"/>
          </a:xfrm>
          <a:custGeom>
            <a:avLst/>
            <a:gdLst>
              <a:gd name="connsiteX0" fmla="*/ 993289 w 1013519"/>
              <a:gd name="connsiteY0" fmla="*/ 0 h 3362632"/>
              <a:gd name="connsiteX1" fmla="*/ 1003121 w 1013519"/>
              <a:gd name="connsiteY1" fmla="*/ 737419 h 3362632"/>
              <a:gd name="connsiteX2" fmla="*/ 865470 w 1013519"/>
              <a:gd name="connsiteY2" fmla="*/ 993058 h 3362632"/>
              <a:gd name="connsiteX3" fmla="*/ 98553 w 1013519"/>
              <a:gd name="connsiteY3" fmla="*/ 2762865 h 3362632"/>
              <a:gd name="connsiteX4" fmla="*/ 10063 w 1013519"/>
              <a:gd name="connsiteY4" fmla="*/ 3362632 h 3362632"/>
              <a:gd name="connsiteX5" fmla="*/ 10063 w 1013519"/>
              <a:gd name="connsiteY5" fmla="*/ 3362632 h 3362632"/>
              <a:gd name="connsiteX0" fmla="*/ 993289 w 1070311"/>
              <a:gd name="connsiteY0" fmla="*/ 0 h 3362632"/>
              <a:gd name="connsiteX1" fmla="*/ 1003121 w 1070311"/>
              <a:gd name="connsiteY1" fmla="*/ 737419 h 3362632"/>
              <a:gd name="connsiteX2" fmla="*/ 98553 w 1070311"/>
              <a:gd name="connsiteY2" fmla="*/ 2762865 h 3362632"/>
              <a:gd name="connsiteX3" fmla="*/ 10063 w 1070311"/>
              <a:gd name="connsiteY3" fmla="*/ 3362632 h 3362632"/>
              <a:gd name="connsiteX4" fmla="*/ 10063 w 1070311"/>
              <a:gd name="connsiteY4" fmla="*/ 3362632 h 3362632"/>
              <a:gd name="connsiteX0" fmla="*/ 1052052 w 1129074"/>
              <a:gd name="connsiteY0" fmla="*/ 0 h 3706761"/>
              <a:gd name="connsiteX1" fmla="*/ 1061884 w 1129074"/>
              <a:gd name="connsiteY1" fmla="*/ 737419 h 3706761"/>
              <a:gd name="connsiteX2" fmla="*/ 157316 w 1129074"/>
              <a:gd name="connsiteY2" fmla="*/ 2762865 h 3706761"/>
              <a:gd name="connsiteX3" fmla="*/ 68826 w 1129074"/>
              <a:gd name="connsiteY3" fmla="*/ 3362632 h 3706761"/>
              <a:gd name="connsiteX4" fmla="*/ 0 w 1129074"/>
              <a:gd name="connsiteY4" fmla="*/ 3706761 h 3706761"/>
              <a:gd name="connsiteX0" fmla="*/ 1081549 w 1158571"/>
              <a:gd name="connsiteY0" fmla="*/ 0 h 3706761"/>
              <a:gd name="connsiteX1" fmla="*/ 1091381 w 1158571"/>
              <a:gd name="connsiteY1" fmla="*/ 737419 h 3706761"/>
              <a:gd name="connsiteX2" fmla="*/ 186813 w 1158571"/>
              <a:gd name="connsiteY2" fmla="*/ 2762865 h 3706761"/>
              <a:gd name="connsiteX3" fmla="*/ 0 w 1158571"/>
              <a:gd name="connsiteY3" fmla="*/ 3215148 h 3706761"/>
              <a:gd name="connsiteX4" fmla="*/ 29497 w 1158571"/>
              <a:gd name="connsiteY4" fmla="*/ 3706761 h 3706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71" h="3706761">
                <a:moveTo>
                  <a:pt x="1081549" y="0"/>
                </a:moveTo>
                <a:cubicBezTo>
                  <a:pt x="1097116" y="285954"/>
                  <a:pt x="1240504" y="276942"/>
                  <a:pt x="1091381" y="737419"/>
                </a:cubicBezTo>
                <a:cubicBezTo>
                  <a:pt x="942258" y="1197896"/>
                  <a:pt x="368710" y="2349910"/>
                  <a:pt x="186813" y="2762865"/>
                </a:cubicBezTo>
                <a:cubicBezTo>
                  <a:pt x="4916" y="3175820"/>
                  <a:pt x="0" y="3215148"/>
                  <a:pt x="0" y="3215148"/>
                </a:cubicBezTo>
                <a:lnTo>
                  <a:pt x="29497" y="3706761"/>
                </a:lnTo>
              </a:path>
            </a:pathLst>
          </a:custGeom>
          <a:noFill/>
          <a:ln w="762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123" name="Groupe 1122">
            <a:extLst>
              <a:ext uri="{FF2B5EF4-FFF2-40B4-BE49-F238E27FC236}">
                <a16:creationId xmlns:a16="http://schemas.microsoft.com/office/drawing/2014/main" id="{13152E05-E340-6B46-7C2A-F69A451A89F2}"/>
              </a:ext>
            </a:extLst>
          </p:cNvPr>
          <p:cNvGrpSpPr/>
          <p:nvPr/>
        </p:nvGrpSpPr>
        <p:grpSpPr>
          <a:xfrm rot="15522467">
            <a:off x="843540" y="4780564"/>
            <a:ext cx="492904" cy="404421"/>
            <a:chOff x="1763688" y="415864"/>
            <a:chExt cx="5300258" cy="5525677"/>
          </a:xfrm>
        </p:grpSpPr>
        <p:sp>
          <p:nvSpPr>
            <p:cNvPr id="1124" name="Cœur 1123">
              <a:extLst>
                <a:ext uri="{FF2B5EF4-FFF2-40B4-BE49-F238E27FC236}">
                  <a16:creationId xmlns:a16="http://schemas.microsoft.com/office/drawing/2014/main" id="{D3AA0DD8-4CD7-CDED-294F-42DE84955A18}"/>
                </a:ext>
              </a:extLst>
            </p:cNvPr>
            <p:cNvSpPr/>
            <p:nvPr/>
          </p:nvSpPr>
          <p:spPr>
            <a:xfrm>
              <a:off x="1763688" y="415864"/>
              <a:ext cx="5256584" cy="5461408"/>
            </a:xfrm>
            <a:prstGeom prst="hear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1" i="0" u="none" strike="noStrike" kern="1200" cap="none" spc="0" normalizeH="0" baseline="0" noProof="0" dirty="0">
                <a:ln>
                  <a:noFill/>
                </a:ln>
                <a:solidFill>
                  <a:prstClr val="white"/>
                </a:solidFill>
                <a:effectLst/>
                <a:uLnTx/>
                <a:uFillTx/>
                <a:latin typeface="Calibri"/>
                <a:ea typeface="+mn-ea"/>
                <a:cs typeface="+mn-cs"/>
              </a:endParaRPr>
            </a:p>
          </p:txBody>
        </p:sp>
        <p:sp>
          <p:nvSpPr>
            <p:cNvPr id="1125" name="Forme libre 8">
              <a:extLst>
                <a:ext uri="{FF2B5EF4-FFF2-40B4-BE49-F238E27FC236}">
                  <a16:creationId xmlns:a16="http://schemas.microsoft.com/office/drawing/2014/main" id="{5BAEF8B0-A917-698D-B8C9-0070C7BA2950}"/>
                </a:ext>
              </a:extLst>
            </p:cNvPr>
            <p:cNvSpPr/>
            <p:nvPr/>
          </p:nvSpPr>
          <p:spPr>
            <a:xfrm>
              <a:off x="4314567" y="476673"/>
              <a:ext cx="2749379" cy="5464868"/>
            </a:xfrm>
            <a:custGeom>
              <a:avLst/>
              <a:gdLst>
                <a:gd name="connsiteX0" fmla="*/ 72082 w 2749379"/>
                <a:gd name="connsiteY0" fmla="*/ 1229497 h 5404021"/>
                <a:gd name="connsiteX1" fmla="*/ 368644 w 2749379"/>
                <a:gd name="connsiteY1" fmla="*/ 648730 h 5404021"/>
                <a:gd name="connsiteX2" fmla="*/ 714633 w 2749379"/>
                <a:gd name="connsiteY2" fmla="*/ 327454 h 5404021"/>
                <a:gd name="connsiteX3" fmla="*/ 998838 w 2749379"/>
                <a:gd name="connsiteY3" fmla="*/ 142103 h 5404021"/>
                <a:gd name="connsiteX4" fmla="*/ 1381898 w 2749379"/>
                <a:gd name="connsiteY4" fmla="*/ 6178 h 5404021"/>
                <a:gd name="connsiteX5" fmla="*/ 1950309 w 2749379"/>
                <a:gd name="connsiteY5" fmla="*/ 105032 h 5404021"/>
                <a:gd name="connsiteX6" fmla="*/ 2271584 w 2749379"/>
                <a:gd name="connsiteY6" fmla="*/ 352167 h 5404021"/>
                <a:gd name="connsiteX7" fmla="*/ 2432222 w 2749379"/>
                <a:gd name="connsiteY7" fmla="*/ 475735 h 5404021"/>
                <a:gd name="connsiteX8" fmla="*/ 2691714 w 2749379"/>
                <a:gd name="connsiteY8" fmla="*/ 1118286 h 5404021"/>
                <a:gd name="connsiteX9" fmla="*/ 2704071 w 2749379"/>
                <a:gd name="connsiteY9" fmla="*/ 1773195 h 5404021"/>
                <a:gd name="connsiteX10" fmla="*/ 2419865 w 2749379"/>
                <a:gd name="connsiteY10" fmla="*/ 2675238 h 5404021"/>
                <a:gd name="connsiteX11" fmla="*/ 1937952 w 2749379"/>
                <a:gd name="connsiteY11" fmla="*/ 3490784 h 5404021"/>
                <a:gd name="connsiteX12" fmla="*/ 1270687 w 2749379"/>
                <a:gd name="connsiteY12" fmla="*/ 4281616 h 5404021"/>
                <a:gd name="connsiteX13" fmla="*/ 195649 w 2749379"/>
                <a:gd name="connsiteY13" fmla="*/ 5233086 h 5404021"/>
                <a:gd name="connsiteX14" fmla="*/ 96795 w 2749379"/>
                <a:gd name="connsiteY14" fmla="*/ 5307227 h 5404021"/>
                <a:gd name="connsiteX15" fmla="*/ 96795 w 2749379"/>
                <a:gd name="connsiteY15" fmla="*/ 5307227 h 5404021"/>
                <a:gd name="connsiteX16" fmla="*/ 84438 w 2749379"/>
                <a:gd name="connsiteY16" fmla="*/ 5307227 h 5404021"/>
                <a:gd name="connsiteX17" fmla="*/ 84438 w 2749379"/>
                <a:gd name="connsiteY17" fmla="*/ 5307227 h 540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49379" h="5404021">
                  <a:moveTo>
                    <a:pt x="72082" y="1229497"/>
                  </a:moveTo>
                  <a:cubicBezTo>
                    <a:pt x="166817" y="1014284"/>
                    <a:pt x="261552" y="799071"/>
                    <a:pt x="368644" y="648730"/>
                  </a:cubicBezTo>
                  <a:cubicBezTo>
                    <a:pt x="475736" y="498390"/>
                    <a:pt x="609601" y="411892"/>
                    <a:pt x="714633" y="327454"/>
                  </a:cubicBezTo>
                  <a:cubicBezTo>
                    <a:pt x="819665" y="243016"/>
                    <a:pt x="887627" y="195649"/>
                    <a:pt x="998838" y="142103"/>
                  </a:cubicBezTo>
                  <a:cubicBezTo>
                    <a:pt x="1110049" y="88557"/>
                    <a:pt x="1223320" y="12356"/>
                    <a:pt x="1381898" y="6178"/>
                  </a:cubicBezTo>
                  <a:cubicBezTo>
                    <a:pt x="1540476" y="0"/>
                    <a:pt x="1802028" y="47367"/>
                    <a:pt x="1950309" y="105032"/>
                  </a:cubicBezTo>
                  <a:cubicBezTo>
                    <a:pt x="2098590" y="162697"/>
                    <a:pt x="2271584" y="352167"/>
                    <a:pt x="2271584" y="352167"/>
                  </a:cubicBezTo>
                  <a:cubicBezTo>
                    <a:pt x="2351903" y="413951"/>
                    <a:pt x="2362200" y="348049"/>
                    <a:pt x="2432222" y="475735"/>
                  </a:cubicBezTo>
                  <a:cubicBezTo>
                    <a:pt x="2502244" y="603421"/>
                    <a:pt x="2646406" y="902043"/>
                    <a:pt x="2691714" y="1118286"/>
                  </a:cubicBezTo>
                  <a:cubicBezTo>
                    <a:pt x="2737022" y="1334529"/>
                    <a:pt x="2749379" y="1513703"/>
                    <a:pt x="2704071" y="1773195"/>
                  </a:cubicBezTo>
                  <a:cubicBezTo>
                    <a:pt x="2658763" y="2032687"/>
                    <a:pt x="2547551" y="2388973"/>
                    <a:pt x="2419865" y="2675238"/>
                  </a:cubicBezTo>
                  <a:cubicBezTo>
                    <a:pt x="2292179" y="2961503"/>
                    <a:pt x="2129482" y="3223054"/>
                    <a:pt x="1937952" y="3490784"/>
                  </a:cubicBezTo>
                  <a:cubicBezTo>
                    <a:pt x="1746422" y="3758514"/>
                    <a:pt x="1561071" y="3991232"/>
                    <a:pt x="1270687" y="4281616"/>
                  </a:cubicBezTo>
                  <a:cubicBezTo>
                    <a:pt x="980303" y="4572000"/>
                    <a:pt x="391298" y="5062151"/>
                    <a:pt x="195649" y="5233086"/>
                  </a:cubicBezTo>
                  <a:cubicBezTo>
                    <a:pt x="0" y="5404021"/>
                    <a:pt x="96795" y="5307227"/>
                    <a:pt x="96795" y="5307227"/>
                  </a:cubicBezTo>
                  <a:lnTo>
                    <a:pt x="96795" y="5307227"/>
                  </a:lnTo>
                  <a:lnTo>
                    <a:pt x="84438" y="5307227"/>
                  </a:lnTo>
                  <a:lnTo>
                    <a:pt x="84438" y="5307227"/>
                  </a:lnTo>
                </a:path>
              </a:pathLst>
            </a:custGeom>
            <a:solidFill>
              <a:srgbClr val="FF0000"/>
            </a:solidFill>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1"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3257692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5">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5">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5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04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2"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 name="Groupe 48">
            <a:extLst>
              <a:ext uri="{FF2B5EF4-FFF2-40B4-BE49-F238E27FC236}">
                <a16:creationId xmlns:a16="http://schemas.microsoft.com/office/drawing/2014/main" id="{085C65DE-8D48-4697-B92E-AF0A140B5F30}"/>
              </a:ext>
            </a:extLst>
          </p:cNvPr>
          <p:cNvGrpSpPr/>
          <p:nvPr/>
        </p:nvGrpSpPr>
        <p:grpSpPr>
          <a:xfrm>
            <a:off x="168955" y="1619689"/>
            <a:ext cx="4552000" cy="5049671"/>
            <a:chOff x="0" y="-237766"/>
            <a:chExt cx="6069333" cy="6732894"/>
          </a:xfrm>
        </p:grpSpPr>
        <p:grpSp>
          <p:nvGrpSpPr>
            <p:cNvPr id="30" name="Groupe 29">
              <a:extLst>
                <a:ext uri="{FF2B5EF4-FFF2-40B4-BE49-F238E27FC236}">
                  <a16:creationId xmlns:a16="http://schemas.microsoft.com/office/drawing/2014/main" id="{9669C4F9-D450-46A0-96F7-85B7087624A2}"/>
                </a:ext>
              </a:extLst>
            </p:cNvPr>
            <p:cNvGrpSpPr/>
            <p:nvPr/>
          </p:nvGrpSpPr>
          <p:grpSpPr>
            <a:xfrm>
              <a:off x="0" y="-235802"/>
              <a:ext cx="2832282" cy="3159645"/>
              <a:chOff x="631246" y="1822355"/>
              <a:chExt cx="4821518" cy="4932620"/>
            </a:xfrm>
          </p:grpSpPr>
          <p:grpSp>
            <p:nvGrpSpPr>
              <p:cNvPr id="10" name="Groupe 9">
                <a:extLst>
                  <a:ext uri="{FF2B5EF4-FFF2-40B4-BE49-F238E27FC236}">
                    <a16:creationId xmlns:a16="http://schemas.microsoft.com/office/drawing/2014/main" id="{F5B7BCD1-AFA1-40A1-A3BE-E0389E579CCE}"/>
                  </a:ext>
                </a:extLst>
              </p:cNvPr>
              <p:cNvGrpSpPr/>
              <p:nvPr/>
            </p:nvGrpSpPr>
            <p:grpSpPr>
              <a:xfrm>
                <a:off x="631246" y="1822355"/>
                <a:ext cx="4821518" cy="4932620"/>
                <a:chOff x="467544" y="1412776"/>
                <a:chExt cx="3556808" cy="5229944"/>
              </a:xfrm>
            </p:grpSpPr>
            <p:pic>
              <p:nvPicPr>
                <p:cNvPr id="5" name="Picture 2" descr="C:\Users\cfranceschi\Shéma cartographie.jpeg">
                  <a:extLst>
                    <a:ext uri="{FF2B5EF4-FFF2-40B4-BE49-F238E27FC236}">
                      <a16:creationId xmlns:a16="http://schemas.microsoft.com/office/drawing/2014/main" id="{25399209-5CF0-417F-9010-704438146B92}"/>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b="18406"/>
                <a:stretch/>
              </p:blipFill>
              <p:spPr bwMode="auto">
                <a:xfrm>
                  <a:off x="467544" y="1412776"/>
                  <a:ext cx="3556808" cy="5229944"/>
                </a:xfrm>
                <a:prstGeom prst="rect">
                  <a:avLst/>
                </a:prstGeom>
                <a:noFill/>
                <a:extLst>
                  <a:ext uri="{909E8E84-426E-40DD-AFC4-6F175D3DCCD1}">
                    <a14:hiddenFill xmlns:a14="http://schemas.microsoft.com/office/drawing/2010/main">
                      <a:solidFill>
                        <a:srgbClr val="FFFFFF"/>
                      </a:solidFill>
                    </a14:hiddenFill>
                  </a:ext>
                </a:extLst>
              </p:spPr>
            </p:pic>
            <p:sp>
              <p:nvSpPr>
                <p:cNvPr id="3" name="Forme libre : forme 2">
                  <a:extLst>
                    <a:ext uri="{FF2B5EF4-FFF2-40B4-BE49-F238E27FC236}">
                      <a16:creationId xmlns:a16="http://schemas.microsoft.com/office/drawing/2014/main" id="{8A6A3807-E6B9-4850-AFCA-A47ECA2FB826}"/>
                    </a:ext>
                  </a:extLst>
                </p:cNvPr>
                <p:cNvSpPr/>
                <p:nvPr/>
              </p:nvSpPr>
              <p:spPr>
                <a:xfrm>
                  <a:off x="1253613" y="2553887"/>
                  <a:ext cx="102859" cy="3376947"/>
                </a:xfrm>
                <a:custGeom>
                  <a:avLst/>
                  <a:gdLst>
                    <a:gd name="connsiteX0" fmla="*/ 102221 w 259877"/>
                    <a:gd name="connsiteY0" fmla="*/ 31658 h 2574021"/>
                    <a:gd name="connsiteX1" fmla="*/ 7628 w 259877"/>
                    <a:gd name="connsiteY1" fmla="*/ 157782 h 2574021"/>
                    <a:gd name="connsiteX2" fmla="*/ 7628 w 259877"/>
                    <a:gd name="connsiteY2" fmla="*/ 1261368 h 2574021"/>
                    <a:gd name="connsiteX3" fmla="*/ 23394 w 259877"/>
                    <a:gd name="connsiteY3" fmla="*/ 2396485 h 2574021"/>
                    <a:gd name="connsiteX4" fmla="*/ 259877 w 259877"/>
                    <a:gd name="connsiteY4" fmla="*/ 2554141 h 2574021"/>
                    <a:gd name="connsiteX0" fmla="*/ 102221 w 102859"/>
                    <a:gd name="connsiteY0" fmla="*/ 31658 h 3376947"/>
                    <a:gd name="connsiteX1" fmla="*/ 7628 w 102859"/>
                    <a:gd name="connsiteY1" fmla="*/ 157782 h 3376947"/>
                    <a:gd name="connsiteX2" fmla="*/ 7628 w 102859"/>
                    <a:gd name="connsiteY2" fmla="*/ 1261368 h 3376947"/>
                    <a:gd name="connsiteX3" fmla="*/ 23394 w 102859"/>
                    <a:gd name="connsiteY3" fmla="*/ 2396485 h 3376947"/>
                    <a:gd name="connsiteX4" fmla="*/ 102859 w 102859"/>
                    <a:gd name="connsiteY4" fmla="*/ 3376178 h 3376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59" h="3376947">
                      <a:moveTo>
                        <a:pt x="102221" y="31658"/>
                      </a:moveTo>
                      <a:cubicBezTo>
                        <a:pt x="62807" y="-7756"/>
                        <a:pt x="23393" y="-47170"/>
                        <a:pt x="7628" y="157782"/>
                      </a:cubicBezTo>
                      <a:cubicBezTo>
                        <a:pt x="-8137" y="362734"/>
                        <a:pt x="5000" y="888251"/>
                        <a:pt x="7628" y="1261368"/>
                      </a:cubicBezTo>
                      <a:cubicBezTo>
                        <a:pt x="10256" y="1634485"/>
                        <a:pt x="-18647" y="2181023"/>
                        <a:pt x="23394" y="2396485"/>
                      </a:cubicBezTo>
                      <a:cubicBezTo>
                        <a:pt x="65435" y="2611947"/>
                        <a:pt x="5638" y="3405081"/>
                        <a:pt x="102859" y="3376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6" name="Forme libre : forme 5">
                  <a:extLst>
                    <a:ext uri="{FF2B5EF4-FFF2-40B4-BE49-F238E27FC236}">
                      <a16:creationId xmlns:a16="http://schemas.microsoft.com/office/drawing/2014/main" id="{55DA771B-EA49-4918-BC8C-3CD830F17D34}"/>
                    </a:ext>
                  </a:extLst>
                </p:cNvPr>
                <p:cNvSpPr/>
                <p:nvPr/>
              </p:nvSpPr>
              <p:spPr>
                <a:xfrm>
                  <a:off x="969818" y="3251200"/>
                  <a:ext cx="286327" cy="720436"/>
                </a:xfrm>
                <a:custGeom>
                  <a:avLst/>
                  <a:gdLst>
                    <a:gd name="connsiteX0" fmla="*/ 286327 w 286327"/>
                    <a:gd name="connsiteY0" fmla="*/ 0 h 720436"/>
                    <a:gd name="connsiteX1" fmla="*/ 0 w 286327"/>
                    <a:gd name="connsiteY1" fmla="*/ 720436 h 720436"/>
                    <a:gd name="connsiteX2" fmla="*/ 0 w 286327"/>
                    <a:gd name="connsiteY2" fmla="*/ 720436 h 720436"/>
                  </a:gdLst>
                  <a:ahLst/>
                  <a:cxnLst>
                    <a:cxn ang="0">
                      <a:pos x="connsiteX0" y="connsiteY0"/>
                    </a:cxn>
                    <a:cxn ang="0">
                      <a:pos x="connsiteX1" y="connsiteY1"/>
                    </a:cxn>
                    <a:cxn ang="0">
                      <a:pos x="connsiteX2" y="connsiteY2"/>
                    </a:cxn>
                  </a:cxnLst>
                  <a:rect l="l" t="t" r="r" b="b"/>
                  <a:pathLst>
                    <a:path w="286327" h="720436">
                      <a:moveTo>
                        <a:pt x="286327" y="0"/>
                      </a:moveTo>
                      <a:lnTo>
                        <a:pt x="0" y="720436"/>
                      </a:lnTo>
                      <a:lnTo>
                        <a:pt x="0" y="720436"/>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7" name="Forme libre : forme 6">
                  <a:extLst>
                    <a:ext uri="{FF2B5EF4-FFF2-40B4-BE49-F238E27FC236}">
                      <a16:creationId xmlns:a16="http://schemas.microsoft.com/office/drawing/2014/main" id="{EB39C23E-D89C-44BA-963A-5B4B8DB34BBC}"/>
                    </a:ext>
                  </a:extLst>
                </p:cNvPr>
                <p:cNvSpPr/>
                <p:nvPr/>
              </p:nvSpPr>
              <p:spPr>
                <a:xfrm>
                  <a:off x="969817" y="3953164"/>
                  <a:ext cx="775855" cy="738909"/>
                </a:xfrm>
                <a:custGeom>
                  <a:avLst/>
                  <a:gdLst>
                    <a:gd name="connsiteX0" fmla="*/ 0 w 775956"/>
                    <a:gd name="connsiteY0" fmla="*/ 0 h 1560945"/>
                    <a:gd name="connsiteX1" fmla="*/ 101600 w 775956"/>
                    <a:gd name="connsiteY1" fmla="*/ 175491 h 1560945"/>
                    <a:gd name="connsiteX2" fmla="*/ 203200 w 775956"/>
                    <a:gd name="connsiteY2" fmla="*/ 304800 h 1560945"/>
                    <a:gd name="connsiteX3" fmla="*/ 581891 w 775956"/>
                    <a:gd name="connsiteY3" fmla="*/ 646545 h 1560945"/>
                    <a:gd name="connsiteX4" fmla="*/ 775855 w 775956"/>
                    <a:gd name="connsiteY4" fmla="*/ 738909 h 1560945"/>
                    <a:gd name="connsiteX5" fmla="*/ 609600 w 775956"/>
                    <a:gd name="connsiteY5" fmla="*/ 1052945 h 1560945"/>
                    <a:gd name="connsiteX6" fmla="*/ 674255 w 775956"/>
                    <a:gd name="connsiteY6" fmla="*/ 1293091 h 1560945"/>
                    <a:gd name="connsiteX7" fmla="*/ 711200 w 775956"/>
                    <a:gd name="connsiteY7" fmla="*/ 1560945 h 1560945"/>
                    <a:gd name="connsiteX0" fmla="*/ 0 w 775956"/>
                    <a:gd name="connsiteY0" fmla="*/ 0 h 1293091"/>
                    <a:gd name="connsiteX1" fmla="*/ 101600 w 775956"/>
                    <a:gd name="connsiteY1" fmla="*/ 175491 h 1293091"/>
                    <a:gd name="connsiteX2" fmla="*/ 203200 w 775956"/>
                    <a:gd name="connsiteY2" fmla="*/ 304800 h 1293091"/>
                    <a:gd name="connsiteX3" fmla="*/ 581891 w 775956"/>
                    <a:gd name="connsiteY3" fmla="*/ 646545 h 1293091"/>
                    <a:gd name="connsiteX4" fmla="*/ 775855 w 775956"/>
                    <a:gd name="connsiteY4" fmla="*/ 738909 h 1293091"/>
                    <a:gd name="connsiteX5" fmla="*/ 609600 w 775956"/>
                    <a:gd name="connsiteY5" fmla="*/ 1052945 h 1293091"/>
                    <a:gd name="connsiteX6" fmla="*/ 674255 w 775956"/>
                    <a:gd name="connsiteY6" fmla="*/ 1293091 h 1293091"/>
                    <a:gd name="connsiteX0" fmla="*/ 0 w 775956"/>
                    <a:gd name="connsiteY0" fmla="*/ 0 h 1052945"/>
                    <a:gd name="connsiteX1" fmla="*/ 101600 w 775956"/>
                    <a:gd name="connsiteY1" fmla="*/ 175491 h 1052945"/>
                    <a:gd name="connsiteX2" fmla="*/ 203200 w 775956"/>
                    <a:gd name="connsiteY2" fmla="*/ 304800 h 1052945"/>
                    <a:gd name="connsiteX3" fmla="*/ 581891 w 775956"/>
                    <a:gd name="connsiteY3" fmla="*/ 646545 h 1052945"/>
                    <a:gd name="connsiteX4" fmla="*/ 775855 w 775956"/>
                    <a:gd name="connsiteY4" fmla="*/ 738909 h 1052945"/>
                    <a:gd name="connsiteX5" fmla="*/ 609600 w 775956"/>
                    <a:gd name="connsiteY5" fmla="*/ 1052945 h 1052945"/>
                    <a:gd name="connsiteX0" fmla="*/ 0 w 775855"/>
                    <a:gd name="connsiteY0" fmla="*/ 0 h 738909"/>
                    <a:gd name="connsiteX1" fmla="*/ 101600 w 775855"/>
                    <a:gd name="connsiteY1" fmla="*/ 175491 h 738909"/>
                    <a:gd name="connsiteX2" fmla="*/ 203200 w 775855"/>
                    <a:gd name="connsiteY2" fmla="*/ 304800 h 738909"/>
                    <a:gd name="connsiteX3" fmla="*/ 581891 w 775855"/>
                    <a:gd name="connsiteY3" fmla="*/ 646545 h 738909"/>
                    <a:gd name="connsiteX4" fmla="*/ 775855 w 775855"/>
                    <a:gd name="connsiteY4" fmla="*/ 738909 h 738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855" h="738909">
                      <a:moveTo>
                        <a:pt x="0" y="0"/>
                      </a:moveTo>
                      <a:cubicBezTo>
                        <a:pt x="33866" y="62345"/>
                        <a:pt x="67733" y="124691"/>
                        <a:pt x="101600" y="175491"/>
                      </a:cubicBezTo>
                      <a:cubicBezTo>
                        <a:pt x="135467" y="226291"/>
                        <a:pt x="123152" y="226291"/>
                        <a:pt x="203200" y="304800"/>
                      </a:cubicBezTo>
                      <a:cubicBezTo>
                        <a:pt x="283248" y="383309"/>
                        <a:pt x="486449" y="574194"/>
                        <a:pt x="581891" y="646545"/>
                      </a:cubicBezTo>
                      <a:cubicBezTo>
                        <a:pt x="677334" y="718897"/>
                        <a:pt x="771237" y="671176"/>
                        <a:pt x="775855" y="738909"/>
                      </a:cubicBezTo>
                    </a:path>
                  </a:pathLst>
                </a:cu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8" name="Forme libre : forme 7">
                  <a:extLst>
                    <a:ext uri="{FF2B5EF4-FFF2-40B4-BE49-F238E27FC236}">
                      <a16:creationId xmlns:a16="http://schemas.microsoft.com/office/drawing/2014/main" id="{B24163BF-6F42-4C77-B6F8-EBC08439DE66}"/>
                    </a:ext>
                  </a:extLst>
                </p:cNvPr>
                <p:cNvSpPr/>
                <p:nvPr/>
              </p:nvSpPr>
              <p:spPr>
                <a:xfrm>
                  <a:off x="1408270" y="4673600"/>
                  <a:ext cx="346639" cy="1016000"/>
                </a:xfrm>
                <a:custGeom>
                  <a:avLst/>
                  <a:gdLst>
                    <a:gd name="connsiteX0" fmla="*/ 346639 w 346639"/>
                    <a:gd name="connsiteY0" fmla="*/ 0 h 1016000"/>
                    <a:gd name="connsiteX1" fmla="*/ 272748 w 346639"/>
                    <a:gd name="connsiteY1" fmla="*/ 240145 h 1016000"/>
                    <a:gd name="connsiteX2" fmla="*/ 189621 w 346639"/>
                    <a:gd name="connsiteY2" fmla="*/ 369455 h 1016000"/>
                    <a:gd name="connsiteX3" fmla="*/ 189621 w 346639"/>
                    <a:gd name="connsiteY3" fmla="*/ 655782 h 1016000"/>
                    <a:gd name="connsiteX4" fmla="*/ 14130 w 346639"/>
                    <a:gd name="connsiteY4" fmla="*/ 886691 h 1016000"/>
                    <a:gd name="connsiteX5" fmla="*/ 23366 w 346639"/>
                    <a:gd name="connsiteY5" fmla="*/ 1016000 h 10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639" h="1016000">
                      <a:moveTo>
                        <a:pt x="346639" y="0"/>
                      </a:moveTo>
                      <a:cubicBezTo>
                        <a:pt x="322778" y="89284"/>
                        <a:pt x="298918" y="178569"/>
                        <a:pt x="272748" y="240145"/>
                      </a:cubicBezTo>
                      <a:cubicBezTo>
                        <a:pt x="246578" y="301721"/>
                        <a:pt x="203475" y="300182"/>
                        <a:pt x="189621" y="369455"/>
                      </a:cubicBezTo>
                      <a:cubicBezTo>
                        <a:pt x="175767" y="438728"/>
                        <a:pt x="218869" y="569576"/>
                        <a:pt x="189621" y="655782"/>
                      </a:cubicBezTo>
                      <a:cubicBezTo>
                        <a:pt x="160373" y="741988"/>
                        <a:pt x="41839" y="826655"/>
                        <a:pt x="14130" y="886691"/>
                      </a:cubicBezTo>
                      <a:cubicBezTo>
                        <a:pt x="-13579" y="946727"/>
                        <a:pt x="4893" y="981363"/>
                        <a:pt x="23366" y="10160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9" name="Ellipse 8">
                  <a:extLst>
                    <a:ext uri="{FF2B5EF4-FFF2-40B4-BE49-F238E27FC236}">
                      <a16:creationId xmlns:a16="http://schemas.microsoft.com/office/drawing/2014/main" id="{B9F7D28C-65D5-4AF6-8651-380C72E37B0D}"/>
                    </a:ext>
                  </a:extLst>
                </p:cNvPr>
                <p:cNvSpPr/>
                <p:nvPr/>
              </p:nvSpPr>
              <p:spPr>
                <a:xfrm>
                  <a:off x="1447337" y="3140967"/>
                  <a:ext cx="121570"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11" name="Connecteur droit avec flèche 10">
                  <a:extLst>
                    <a:ext uri="{FF2B5EF4-FFF2-40B4-BE49-F238E27FC236}">
                      <a16:creationId xmlns:a16="http://schemas.microsoft.com/office/drawing/2014/main" id="{1F9891FD-3180-4DFB-9E3F-9298D955FA0C}"/>
                    </a:ext>
                  </a:extLst>
                </p:cNvPr>
                <p:cNvCxnSpPr/>
                <p:nvPr/>
              </p:nvCxnSpPr>
              <p:spPr>
                <a:xfrm>
                  <a:off x="1138431" y="2691726"/>
                  <a:ext cx="0" cy="50405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2" name="Connecteur droit avec flèche 11">
                  <a:extLst>
                    <a:ext uri="{FF2B5EF4-FFF2-40B4-BE49-F238E27FC236}">
                      <a16:creationId xmlns:a16="http://schemas.microsoft.com/office/drawing/2014/main" id="{33F304D6-C86F-46D8-A301-293B9385EC8E}"/>
                    </a:ext>
                  </a:extLst>
                </p:cNvPr>
                <p:cNvCxnSpPr>
                  <a:cxnSpLocks/>
                </p:cNvCxnSpPr>
                <p:nvPr/>
              </p:nvCxnSpPr>
              <p:spPr>
                <a:xfrm flipH="1">
                  <a:off x="941832" y="3356992"/>
                  <a:ext cx="173784"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4" name="Connecteur droit avec flèche 13">
                  <a:extLst>
                    <a:ext uri="{FF2B5EF4-FFF2-40B4-BE49-F238E27FC236}">
                      <a16:creationId xmlns:a16="http://schemas.microsoft.com/office/drawing/2014/main" id="{53BF7F32-FF17-4649-8425-0162D7BAE921}"/>
                    </a:ext>
                  </a:extLst>
                </p:cNvPr>
                <p:cNvCxnSpPr>
                  <a:cxnSpLocks/>
                </p:cNvCxnSpPr>
                <p:nvPr/>
              </p:nvCxnSpPr>
              <p:spPr>
                <a:xfrm flipH="1">
                  <a:off x="1619672" y="5068238"/>
                  <a:ext cx="173784"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15" name="Ellipse 14">
                  <a:extLst>
                    <a:ext uri="{FF2B5EF4-FFF2-40B4-BE49-F238E27FC236}">
                      <a16:creationId xmlns:a16="http://schemas.microsoft.com/office/drawing/2014/main" id="{C26769AD-A257-4643-839F-1AD2E9868B25}"/>
                    </a:ext>
                  </a:extLst>
                </p:cNvPr>
                <p:cNvSpPr/>
                <p:nvPr/>
              </p:nvSpPr>
              <p:spPr>
                <a:xfrm>
                  <a:off x="1403648" y="5589240"/>
                  <a:ext cx="100327" cy="105792"/>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16" name="Forme libre : forme 15">
                  <a:extLst>
                    <a:ext uri="{FF2B5EF4-FFF2-40B4-BE49-F238E27FC236}">
                      <a16:creationId xmlns:a16="http://schemas.microsoft.com/office/drawing/2014/main" id="{B8083BC8-147E-4793-9727-2F6D2FB9BFCE}"/>
                    </a:ext>
                  </a:extLst>
                </p:cNvPr>
                <p:cNvSpPr/>
                <p:nvPr/>
              </p:nvSpPr>
              <p:spPr>
                <a:xfrm>
                  <a:off x="1265382" y="3195782"/>
                  <a:ext cx="221673" cy="0"/>
                </a:xfrm>
                <a:custGeom>
                  <a:avLst/>
                  <a:gdLst>
                    <a:gd name="connsiteX0" fmla="*/ 0 w 221673"/>
                    <a:gd name="connsiteY0" fmla="*/ 0 h 0"/>
                    <a:gd name="connsiteX1" fmla="*/ 221673 w 221673"/>
                    <a:gd name="connsiteY1" fmla="*/ 0 h 0"/>
                  </a:gdLst>
                  <a:ahLst/>
                  <a:cxnLst>
                    <a:cxn ang="0">
                      <a:pos x="connsiteX0" y="connsiteY0"/>
                    </a:cxn>
                    <a:cxn ang="0">
                      <a:pos x="connsiteX1" y="connsiteY1"/>
                    </a:cxn>
                  </a:cxnLst>
                  <a:rect l="l" t="t" r="r" b="b"/>
                  <a:pathLst>
                    <a:path w="221673">
                      <a:moveTo>
                        <a:pt x="0" y="0"/>
                      </a:moveTo>
                      <a:lnTo>
                        <a:pt x="22167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18" name="Connecteur droit avec flèche 17">
                  <a:extLst>
                    <a:ext uri="{FF2B5EF4-FFF2-40B4-BE49-F238E27FC236}">
                      <a16:creationId xmlns:a16="http://schemas.microsoft.com/office/drawing/2014/main" id="{B1270DB8-185A-4A5F-AFEB-75AA5349FB80}"/>
                    </a:ext>
                  </a:extLst>
                </p:cNvPr>
                <p:cNvCxnSpPr>
                  <a:cxnSpLocks/>
                </p:cNvCxnSpPr>
                <p:nvPr/>
              </p:nvCxnSpPr>
              <p:spPr>
                <a:xfrm flipH="1">
                  <a:off x="1138431" y="2492896"/>
                  <a:ext cx="265218" cy="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necteur droit avec flèche 18">
                  <a:extLst>
                    <a:ext uri="{FF2B5EF4-FFF2-40B4-BE49-F238E27FC236}">
                      <a16:creationId xmlns:a16="http://schemas.microsoft.com/office/drawing/2014/main" id="{5E2C1B53-4E78-4467-98B7-C0D129002045}"/>
                    </a:ext>
                  </a:extLst>
                </p:cNvPr>
                <p:cNvCxnSpPr>
                  <a:cxnSpLocks/>
                </p:cNvCxnSpPr>
                <p:nvPr/>
              </p:nvCxnSpPr>
              <p:spPr>
                <a:xfrm flipV="1">
                  <a:off x="1396770" y="3481950"/>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necteur droit avec flèche 19">
                  <a:extLst>
                    <a:ext uri="{FF2B5EF4-FFF2-40B4-BE49-F238E27FC236}">
                      <a16:creationId xmlns:a16="http://schemas.microsoft.com/office/drawing/2014/main" id="{EED62C7A-7E34-4275-8B4F-2DB956B00C99}"/>
                    </a:ext>
                  </a:extLst>
                </p:cNvPr>
                <p:cNvCxnSpPr>
                  <a:cxnSpLocks/>
                </p:cNvCxnSpPr>
                <p:nvPr/>
              </p:nvCxnSpPr>
              <p:spPr>
                <a:xfrm flipV="1">
                  <a:off x="1403648" y="4797152"/>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21" name="Forme libre : forme 20">
                  <a:extLst>
                    <a:ext uri="{FF2B5EF4-FFF2-40B4-BE49-F238E27FC236}">
                      <a16:creationId xmlns:a16="http://schemas.microsoft.com/office/drawing/2014/main" id="{B76361D0-0244-4645-9455-31754BE3600E}"/>
                    </a:ext>
                  </a:extLst>
                </p:cNvPr>
                <p:cNvSpPr/>
                <p:nvPr/>
              </p:nvSpPr>
              <p:spPr>
                <a:xfrm>
                  <a:off x="3223491" y="2555002"/>
                  <a:ext cx="211849" cy="3254671"/>
                </a:xfrm>
                <a:custGeom>
                  <a:avLst/>
                  <a:gdLst>
                    <a:gd name="connsiteX0" fmla="*/ 0 w 211849"/>
                    <a:gd name="connsiteY0" fmla="*/ 31180 h 3254671"/>
                    <a:gd name="connsiteX1" fmla="*/ 193964 w 211849"/>
                    <a:gd name="connsiteY1" fmla="*/ 58889 h 3254671"/>
                    <a:gd name="connsiteX2" fmla="*/ 203200 w 211849"/>
                    <a:gd name="connsiteY2" fmla="*/ 566889 h 3254671"/>
                    <a:gd name="connsiteX3" fmla="*/ 193964 w 211849"/>
                    <a:gd name="connsiteY3" fmla="*/ 1268853 h 3254671"/>
                    <a:gd name="connsiteX4" fmla="*/ 166254 w 211849"/>
                    <a:gd name="connsiteY4" fmla="*/ 2063180 h 3254671"/>
                    <a:gd name="connsiteX5" fmla="*/ 92364 w 211849"/>
                    <a:gd name="connsiteY5" fmla="*/ 3254671 h 32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849" h="3254671">
                      <a:moveTo>
                        <a:pt x="0" y="31180"/>
                      </a:moveTo>
                      <a:cubicBezTo>
                        <a:pt x="80048" y="392"/>
                        <a:pt x="160097" y="-30396"/>
                        <a:pt x="193964" y="58889"/>
                      </a:cubicBezTo>
                      <a:cubicBezTo>
                        <a:pt x="227831" y="148174"/>
                        <a:pt x="203200" y="365228"/>
                        <a:pt x="203200" y="566889"/>
                      </a:cubicBezTo>
                      <a:cubicBezTo>
                        <a:pt x="203200" y="768550"/>
                        <a:pt x="200122" y="1019471"/>
                        <a:pt x="193964" y="1268853"/>
                      </a:cubicBezTo>
                      <a:cubicBezTo>
                        <a:pt x="187806" y="1518235"/>
                        <a:pt x="183187" y="1732210"/>
                        <a:pt x="166254" y="2063180"/>
                      </a:cubicBezTo>
                      <a:cubicBezTo>
                        <a:pt x="149321" y="2394150"/>
                        <a:pt x="120842" y="2824410"/>
                        <a:pt x="92364" y="325467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ln>
                      <a:solidFill>
                        <a:sysClr val="windowText" lastClr="000000"/>
                      </a:solidFill>
                    </a:ln>
                    <a:solidFill>
                      <a:srgbClr val="FFFFFF"/>
                    </a:solidFill>
                    <a:latin typeface="Times New Roman"/>
                    <a:ea typeface="ＭＳ Ｐゴシック"/>
                  </a:endParaRPr>
                </a:p>
              </p:txBody>
            </p:sp>
            <p:sp>
              <p:nvSpPr>
                <p:cNvPr id="22" name="Forme libre : forme 21">
                  <a:extLst>
                    <a:ext uri="{FF2B5EF4-FFF2-40B4-BE49-F238E27FC236}">
                      <a16:creationId xmlns:a16="http://schemas.microsoft.com/office/drawing/2014/main" id="{65F23151-C2C9-4D64-8132-F938D89586BE}"/>
                    </a:ext>
                  </a:extLst>
                </p:cNvPr>
                <p:cNvSpPr/>
                <p:nvPr/>
              </p:nvSpPr>
              <p:spPr>
                <a:xfrm>
                  <a:off x="2410691" y="2604655"/>
                  <a:ext cx="1034473" cy="689014"/>
                </a:xfrm>
                <a:custGeom>
                  <a:avLst/>
                  <a:gdLst>
                    <a:gd name="connsiteX0" fmla="*/ 0 w 1034473"/>
                    <a:gd name="connsiteY0" fmla="*/ 0 h 689014"/>
                    <a:gd name="connsiteX1" fmla="*/ 314036 w 1034473"/>
                    <a:gd name="connsiteY1" fmla="*/ 120072 h 689014"/>
                    <a:gd name="connsiteX2" fmla="*/ 406400 w 1034473"/>
                    <a:gd name="connsiteY2" fmla="*/ 415636 h 689014"/>
                    <a:gd name="connsiteX3" fmla="*/ 720436 w 1034473"/>
                    <a:gd name="connsiteY3" fmla="*/ 665018 h 689014"/>
                    <a:gd name="connsiteX4" fmla="*/ 1034473 w 1034473"/>
                    <a:gd name="connsiteY4" fmla="*/ 665018 h 689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473" h="689014">
                      <a:moveTo>
                        <a:pt x="0" y="0"/>
                      </a:moveTo>
                      <a:cubicBezTo>
                        <a:pt x="123151" y="25399"/>
                        <a:pt x="246303" y="50799"/>
                        <a:pt x="314036" y="120072"/>
                      </a:cubicBezTo>
                      <a:cubicBezTo>
                        <a:pt x="381769" y="189345"/>
                        <a:pt x="338667" y="324812"/>
                        <a:pt x="406400" y="415636"/>
                      </a:cubicBezTo>
                      <a:cubicBezTo>
                        <a:pt x="474133" y="506460"/>
                        <a:pt x="615757" y="623454"/>
                        <a:pt x="720436" y="665018"/>
                      </a:cubicBezTo>
                      <a:cubicBezTo>
                        <a:pt x="825115" y="706582"/>
                        <a:pt x="929794" y="685800"/>
                        <a:pt x="1034473" y="66501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3" name="Forme libre : forme 22">
                  <a:extLst>
                    <a:ext uri="{FF2B5EF4-FFF2-40B4-BE49-F238E27FC236}">
                      <a16:creationId xmlns:a16="http://schemas.microsoft.com/office/drawing/2014/main" id="{2EBE547E-6C71-41D4-8E0B-C65693DCE47E}"/>
                    </a:ext>
                  </a:extLst>
                </p:cNvPr>
                <p:cNvSpPr/>
                <p:nvPr/>
              </p:nvSpPr>
              <p:spPr>
                <a:xfrm>
                  <a:off x="2955583" y="4581236"/>
                  <a:ext cx="443399" cy="1256146"/>
                </a:xfrm>
                <a:custGeom>
                  <a:avLst/>
                  <a:gdLst>
                    <a:gd name="connsiteX0" fmla="*/ 443399 w 443399"/>
                    <a:gd name="connsiteY0" fmla="*/ 0 h 1256146"/>
                    <a:gd name="connsiteX1" fmla="*/ 323326 w 443399"/>
                    <a:gd name="connsiteY1" fmla="*/ 73891 h 1256146"/>
                    <a:gd name="connsiteX2" fmla="*/ 175544 w 443399"/>
                    <a:gd name="connsiteY2" fmla="*/ 258619 h 1256146"/>
                    <a:gd name="connsiteX3" fmla="*/ 175544 w 443399"/>
                    <a:gd name="connsiteY3" fmla="*/ 480291 h 1256146"/>
                    <a:gd name="connsiteX4" fmla="*/ 46235 w 443399"/>
                    <a:gd name="connsiteY4" fmla="*/ 655782 h 1256146"/>
                    <a:gd name="connsiteX5" fmla="*/ 53 w 443399"/>
                    <a:gd name="connsiteY5" fmla="*/ 655782 h 1256146"/>
                    <a:gd name="connsiteX6" fmla="*/ 36999 w 443399"/>
                    <a:gd name="connsiteY6" fmla="*/ 858982 h 1256146"/>
                    <a:gd name="connsiteX7" fmla="*/ 36999 w 443399"/>
                    <a:gd name="connsiteY7" fmla="*/ 1006764 h 1256146"/>
                    <a:gd name="connsiteX8" fmla="*/ 212490 w 443399"/>
                    <a:gd name="connsiteY8" fmla="*/ 1025237 h 1256146"/>
                    <a:gd name="connsiteX9" fmla="*/ 295617 w 443399"/>
                    <a:gd name="connsiteY9" fmla="*/ 1256146 h 125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399" h="1256146">
                      <a:moveTo>
                        <a:pt x="443399" y="0"/>
                      </a:moveTo>
                      <a:cubicBezTo>
                        <a:pt x="405684" y="15394"/>
                        <a:pt x="367969" y="30788"/>
                        <a:pt x="323326" y="73891"/>
                      </a:cubicBezTo>
                      <a:cubicBezTo>
                        <a:pt x="278683" y="116994"/>
                        <a:pt x="200174" y="190886"/>
                        <a:pt x="175544" y="258619"/>
                      </a:cubicBezTo>
                      <a:cubicBezTo>
                        <a:pt x="150914" y="326352"/>
                        <a:pt x="197095" y="414097"/>
                        <a:pt x="175544" y="480291"/>
                      </a:cubicBezTo>
                      <a:cubicBezTo>
                        <a:pt x="153992" y="546485"/>
                        <a:pt x="75483" y="626534"/>
                        <a:pt x="46235" y="655782"/>
                      </a:cubicBezTo>
                      <a:cubicBezTo>
                        <a:pt x="16987" y="685030"/>
                        <a:pt x="1592" y="621915"/>
                        <a:pt x="53" y="655782"/>
                      </a:cubicBezTo>
                      <a:cubicBezTo>
                        <a:pt x="-1486" y="689649"/>
                        <a:pt x="30841" y="800485"/>
                        <a:pt x="36999" y="858982"/>
                      </a:cubicBezTo>
                      <a:cubicBezTo>
                        <a:pt x="43157" y="917479"/>
                        <a:pt x="7750" y="979055"/>
                        <a:pt x="36999" y="1006764"/>
                      </a:cubicBezTo>
                      <a:cubicBezTo>
                        <a:pt x="66247" y="1034473"/>
                        <a:pt x="169387" y="983673"/>
                        <a:pt x="212490" y="1025237"/>
                      </a:cubicBezTo>
                      <a:cubicBezTo>
                        <a:pt x="255593" y="1066801"/>
                        <a:pt x="275605" y="1161473"/>
                        <a:pt x="295617" y="12561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4" name="Forme libre : forme 23">
                  <a:extLst>
                    <a:ext uri="{FF2B5EF4-FFF2-40B4-BE49-F238E27FC236}">
                      <a16:creationId xmlns:a16="http://schemas.microsoft.com/office/drawing/2014/main" id="{7F4A4F2F-05EE-46FE-9A1F-EC4568EB9596}"/>
                    </a:ext>
                  </a:extLst>
                </p:cNvPr>
                <p:cNvSpPr/>
                <p:nvPr/>
              </p:nvSpPr>
              <p:spPr>
                <a:xfrm>
                  <a:off x="2963480" y="4375170"/>
                  <a:ext cx="139938" cy="889557"/>
                </a:xfrm>
                <a:custGeom>
                  <a:avLst/>
                  <a:gdLst>
                    <a:gd name="connsiteX0" fmla="*/ 139938 w 139938"/>
                    <a:gd name="connsiteY0" fmla="*/ 30575 h 889557"/>
                    <a:gd name="connsiteX1" fmla="*/ 19865 w 139938"/>
                    <a:gd name="connsiteY1" fmla="*/ 104466 h 889557"/>
                    <a:gd name="connsiteX2" fmla="*/ 1393 w 139938"/>
                    <a:gd name="connsiteY2" fmla="*/ 889557 h 889557"/>
                  </a:gdLst>
                  <a:ahLst/>
                  <a:cxnLst>
                    <a:cxn ang="0">
                      <a:pos x="connsiteX0" y="connsiteY0"/>
                    </a:cxn>
                    <a:cxn ang="0">
                      <a:pos x="connsiteX1" y="connsiteY1"/>
                    </a:cxn>
                    <a:cxn ang="0">
                      <a:pos x="connsiteX2" y="connsiteY2"/>
                    </a:cxn>
                  </a:cxnLst>
                  <a:rect l="l" t="t" r="r" b="b"/>
                  <a:pathLst>
                    <a:path w="139938" h="889557">
                      <a:moveTo>
                        <a:pt x="139938" y="30575"/>
                      </a:moveTo>
                      <a:cubicBezTo>
                        <a:pt x="91447" y="-4062"/>
                        <a:pt x="42956" y="-38698"/>
                        <a:pt x="19865" y="104466"/>
                      </a:cubicBezTo>
                      <a:cubicBezTo>
                        <a:pt x="-3226" y="247630"/>
                        <a:pt x="-917" y="568593"/>
                        <a:pt x="1393" y="88955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5" name="Forme libre : forme 24">
                  <a:extLst>
                    <a:ext uri="{FF2B5EF4-FFF2-40B4-BE49-F238E27FC236}">
                      <a16:creationId xmlns:a16="http://schemas.microsoft.com/office/drawing/2014/main" id="{9C22B286-0E58-4B3F-8BB6-D513F927D7C2}"/>
                    </a:ext>
                  </a:extLst>
                </p:cNvPr>
                <p:cNvSpPr/>
                <p:nvPr/>
              </p:nvSpPr>
              <p:spPr>
                <a:xfrm>
                  <a:off x="3011055" y="5588000"/>
                  <a:ext cx="0" cy="295564"/>
                </a:xfrm>
                <a:custGeom>
                  <a:avLst/>
                  <a:gdLst>
                    <a:gd name="connsiteX0" fmla="*/ 0 w 0"/>
                    <a:gd name="connsiteY0" fmla="*/ 0 h 295564"/>
                    <a:gd name="connsiteX1" fmla="*/ 0 w 0"/>
                    <a:gd name="connsiteY1" fmla="*/ 295564 h 295564"/>
                  </a:gdLst>
                  <a:ahLst/>
                  <a:cxnLst>
                    <a:cxn ang="0">
                      <a:pos x="connsiteX0" y="connsiteY0"/>
                    </a:cxn>
                    <a:cxn ang="0">
                      <a:pos x="connsiteX1" y="connsiteY1"/>
                    </a:cxn>
                  </a:cxnLst>
                  <a:rect l="l" t="t" r="r" b="b"/>
                  <a:pathLst>
                    <a:path h="295564">
                      <a:moveTo>
                        <a:pt x="0" y="0"/>
                      </a:moveTo>
                      <a:lnTo>
                        <a:pt x="0" y="295564"/>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26" name="Connecteur droit avec flèche 25">
                  <a:extLst>
                    <a:ext uri="{FF2B5EF4-FFF2-40B4-BE49-F238E27FC236}">
                      <a16:creationId xmlns:a16="http://schemas.microsoft.com/office/drawing/2014/main" id="{FFB7A308-3CB7-4EAE-A5D3-EEC16DC6CFBE}"/>
                    </a:ext>
                  </a:extLst>
                </p:cNvPr>
                <p:cNvCxnSpPr>
                  <a:cxnSpLocks/>
                </p:cNvCxnSpPr>
                <p:nvPr/>
              </p:nvCxnSpPr>
              <p:spPr>
                <a:xfrm flipV="1">
                  <a:off x="3563888" y="2691726"/>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7" name="Connecteur droit avec flèche 26">
                  <a:extLst>
                    <a:ext uri="{FF2B5EF4-FFF2-40B4-BE49-F238E27FC236}">
                      <a16:creationId xmlns:a16="http://schemas.microsoft.com/office/drawing/2014/main" id="{CF81DE41-FB7C-47BE-9711-50BB868DDB69}"/>
                    </a:ext>
                  </a:extLst>
                </p:cNvPr>
                <p:cNvCxnSpPr>
                  <a:cxnSpLocks/>
                </p:cNvCxnSpPr>
                <p:nvPr/>
              </p:nvCxnSpPr>
              <p:spPr>
                <a:xfrm flipV="1">
                  <a:off x="3275856" y="5068238"/>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8" name="Connecteur droit avec flèche 27">
                  <a:extLst>
                    <a:ext uri="{FF2B5EF4-FFF2-40B4-BE49-F238E27FC236}">
                      <a16:creationId xmlns:a16="http://schemas.microsoft.com/office/drawing/2014/main" id="{43E4F516-9B47-4A5D-BBD7-442CCA297252}"/>
                    </a:ext>
                  </a:extLst>
                </p:cNvPr>
                <p:cNvCxnSpPr/>
                <p:nvPr/>
              </p:nvCxnSpPr>
              <p:spPr>
                <a:xfrm>
                  <a:off x="3275856" y="3733978"/>
                  <a:ext cx="0" cy="50405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31" name="Connecteur droit avec flèche 30">
                  <a:extLst>
                    <a:ext uri="{FF2B5EF4-FFF2-40B4-BE49-F238E27FC236}">
                      <a16:creationId xmlns:a16="http://schemas.microsoft.com/office/drawing/2014/main" id="{77FEB245-D6AF-4E6E-9793-54A9D5310567}"/>
                    </a:ext>
                  </a:extLst>
                </p:cNvPr>
                <p:cNvCxnSpPr>
                  <a:cxnSpLocks/>
                </p:cNvCxnSpPr>
                <p:nvPr/>
              </p:nvCxnSpPr>
              <p:spPr>
                <a:xfrm flipV="1">
                  <a:off x="2843808" y="4564182"/>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32" name="Connecteur droit avec flèche 31">
                  <a:extLst>
                    <a:ext uri="{FF2B5EF4-FFF2-40B4-BE49-F238E27FC236}">
                      <a16:creationId xmlns:a16="http://schemas.microsoft.com/office/drawing/2014/main" id="{B1191C50-B5CD-4BE3-A5F1-105758462C82}"/>
                    </a:ext>
                  </a:extLst>
                </p:cNvPr>
                <p:cNvCxnSpPr>
                  <a:cxnSpLocks/>
                </p:cNvCxnSpPr>
                <p:nvPr/>
              </p:nvCxnSpPr>
              <p:spPr>
                <a:xfrm>
                  <a:off x="2552291" y="2816878"/>
                  <a:ext cx="430344" cy="540114"/>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34" name="Connecteur droit avec flèche 33">
                  <a:extLst>
                    <a:ext uri="{FF2B5EF4-FFF2-40B4-BE49-F238E27FC236}">
                      <a16:creationId xmlns:a16="http://schemas.microsoft.com/office/drawing/2014/main" id="{FA9F2852-9E13-4729-83D7-9EB46B3B49C0}"/>
                    </a:ext>
                  </a:extLst>
                </p:cNvPr>
                <p:cNvCxnSpPr>
                  <a:cxnSpLocks/>
                </p:cNvCxnSpPr>
                <p:nvPr/>
              </p:nvCxnSpPr>
              <p:spPr>
                <a:xfrm flipH="1">
                  <a:off x="3037343" y="4517592"/>
                  <a:ext cx="173784"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38" name="Connecteur droit avec flèche 37">
                  <a:extLst>
                    <a:ext uri="{FF2B5EF4-FFF2-40B4-BE49-F238E27FC236}">
                      <a16:creationId xmlns:a16="http://schemas.microsoft.com/office/drawing/2014/main" id="{D8C3E8D6-37FA-46C9-BA82-737FE2408393}"/>
                    </a:ext>
                  </a:extLst>
                </p:cNvPr>
                <p:cNvCxnSpPr>
                  <a:cxnSpLocks/>
                </p:cNvCxnSpPr>
                <p:nvPr/>
              </p:nvCxnSpPr>
              <p:spPr>
                <a:xfrm>
                  <a:off x="2848999" y="5194099"/>
                  <a:ext cx="0" cy="41091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40" name="Connecteur droit avec flèche 39">
                  <a:extLst>
                    <a:ext uri="{FF2B5EF4-FFF2-40B4-BE49-F238E27FC236}">
                      <a16:creationId xmlns:a16="http://schemas.microsoft.com/office/drawing/2014/main" id="{10C385E5-D8C2-4C48-A807-BCA6B8ED8B79}"/>
                    </a:ext>
                  </a:extLst>
                </p:cNvPr>
                <p:cNvCxnSpPr>
                  <a:cxnSpLocks/>
                </p:cNvCxnSpPr>
                <p:nvPr/>
              </p:nvCxnSpPr>
              <p:spPr>
                <a:xfrm flipV="1">
                  <a:off x="2915816" y="5661248"/>
                  <a:ext cx="0" cy="22231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42" name="Connecteur droit avec flèche 41">
                  <a:extLst>
                    <a:ext uri="{FF2B5EF4-FFF2-40B4-BE49-F238E27FC236}">
                      <a16:creationId xmlns:a16="http://schemas.microsoft.com/office/drawing/2014/main" id="{2B382DA5-C176-4F6B-B0C8-1FE7A649CDAE}"/>
                    </a:ext>
                  </a:extLst>
                </p:cNvPr>
                <p:cNvCxnSpPr>
                  <a:cxnSpLocks/>
                </p:cNvCxnSpPr>
                <p:nvPr/>
              </p:nvCxnSpPr>
              <p:spPr>
                <a:xfrm>
                  <a:off x="3085716" y="5676486"/>
                  <a:ext cx="155477" cy="31127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44" name="Ellipse 43">
                  <a:extLst>
                    <a:ext uri="{FF2B5EF4-FFF2-40B4-BE49-F238E27FC236}">
                      <a16:creationId xmlns:a16="http://schemas.microsoft.com/office/drawing/2014/main" id="{54B09154-C67A-4866-9CEA-A459525DF4ED}"/>
                    </a:ext>
                  </a:extLst>
                </p:cNvPr>
                <p:cNvSpPr/>
                <p:nvPr/>
              </p:nvSpPr>
              <p:spPr>
                <a:xfrm>
                  <a:off x="3248985" y="5782975"/>
                  <a:ext cx="121570"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45" name="ZoneTexte 44">
                  <a:extLst>
                    <a:ext uri="{FF2B5EF4-FFF2-40B4-BE49-F238E27FC236}">
                      <a16:creationId xmlns:a16="http://schemas.microsoft.com/office/drawing/2014/main" id="{D6712A73-6572-4ABB-A410-8059CB4EF6A4}"/>
                    </a:ext>
                  </a:extLst>
                </p:cNvPr>
                <p:cNvSpPr txBox="1"/>
                <p:nvPr/>
              </p:nvSpPr>
              <p:spPr bwMode="auto">
                <a:xfrm>
                  <a:off x="2410692" y="2262435"/>
                  <a:ext cx="485052" cy="916994"/>
                </a:xfrm>
                <a:prstGeom prst="rect">
                  <a:avLst/>
                </a:prstGeom>
                <a:noFill/>
                <a:ln w="76200">
                  <a:noFill/>
                  <a:miter lim="800000"/>
                  <a:headEnd/>
                  <a:tailEnd/>
                </a:ln>
                <a:effectLst/>
              </p:spPr>
              <p:txBody>
                <a:bodyPr wrap="square" rtlCol="0">
                  <a:spAutoFit/>
                </a:bodyPr>
                <a:lstStyle/>
                <a:p>
                  <a:pPr algn="ctr" defTabSz="685800">
                    <a:defRPr/>
                  </a:pPr>
                  <a:r>
                    <a:rPr lang="fr-FR" sz="1050" b="1" dirty="0">
                      <a:solidFill>
                        <a:srgbClr val="CC0000"/>
                      </a:solidFill>
                      <a:latin typeface="Times New Roman"/>
                      <a:ea typeface="ＭＳ Ｐゴシック"/>
                    </a:rPr>
                    <a:t>V+</a:t>
                  </a:r>
                </a:p>
              </p:txBody>
            </p:sp>
            <p:sp>
              <p:nvSpPr>
                <p:cNvPr id="46" name="ZoneTexte 45">
                  <a:extLst>
                    <a:ext uri="{FF2B5EF4-FFF2-40B4-BE49-F238E27FC236}">
                      <a16:creationId xmlns:a16="http://schemas.microsoft.com/office/drawing/2014/main" id="{F0AD7043-EFD1-4B8A-BF33-AAF6DB68AEA0}"/>
                    </a:ext>
                  </a:extLst>
                </p:cNvPr>
                <p:cNvSpPr txBox="1"/>
                <p:nvPr/>
              </p:nvSpPr>
              <p:spPr bwMode="auto">
                <a:xfrm>
                  <a:off x="1331640" y="2276871"/>
                  <a:ext cx="485052" cy="916994"/>
                </a:xfrm>
                <a:prstGeom prst="rect">
                  <a:avLst/>
                </a:prstGeom>
                <a:noFill/>
                <a:ln w="76200">
                  <a:noFill/>
                  <a:miter lim="800000"/>
                  <a:headEnd/>
                  <a:tailEnd/>
                </a:ln>
                <a:effectLst/>
              </p:spPr>
              <p:txBody>
                <a:bodyPr wrap="square" rtlCol="0">
                  <a:spAutoFit/>
                </a:bodyPr>
                <a:lstStyle/>
                <a:p>
                  <a:pPr algn="ctr" defTabSz="685800">
                    <a:defRPr/>
                  </a:pPr>
                  <a:r>
                    <a:rPr lang="fr-FR" sz="1050" b="1" dirty="0">
                      <a:solidFill>
                        <a:srgbClr val="CC0000"/>
                      </a:solidFill>
                      <a:latin typeface="Times New Roman"/>
                      <a:ea typeface="ＭＳ Ｐゴシック"/>
                    </a:rPr>
                    <a:t>V+</a:t>
                  </a:r>
                </a:p>
              </p:txBody>
            </p:sp>
            <p:cxnSp>
              <p:nvCxnSpPr>
                <p:cNvPr id="48" name="Connecteur droit avec flèche 47">
                  <a:extLst>
                    <a:ext uri="{FF2B5EF4-FFF2-40B4-BE49-F238E27FC236}">
                      <a16:creationId xmlns:a16="http://schemas.microsoft.com/office/drawing/2014/main" id="{4820FFFA-5D0D-4C77-8A00-77ABA66F4629}"/>
                    </a:ext>
                  </a:extLst>
                </p:cNvPr>
                <p:cNvCxnSpPr>
                  <a:cxnSpLocks/>
                </p:cNvCxnSpPr>
                <p:nvPr/>
              </p:nvCxnSpPr>
              <p:spPr>
                <a:xfrm>
                  <a:off x="1331640" y="3068960"/>
                  <a:ext cx="205739" cy="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grpSp>
          <p:sp>
            <p:nvSpPr>
              <p:cNvPr id="77" name="Flèche : double flèche verticale 76">
                <a:extLst>
                  <a:ext uri="{FF2B5EF4-FFF2-40B4-BE49-F238E27FC236}">
                    <a16:creationId xmlns:a16="http://schemas.microsoft.com/office/drawing/2014/main" id="{63D196F1-B164-4D9F-B28B-F499E8AED203}"/>
                  </a:ext>
                </a:extLst>
              </p:cNvPr>
              <p:cNvSpPr/>
              <p:nvPr/>
            </p:nvSpPr>
            <p:spPr>
              <a:xfrm>
                <a:off x="4277344" y="4437117"/>
                <a:ext cx="282489" cy="4223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grpSp>
        <p:grpSp>
          <p:nvGrpSpPr>
            <p:cNvPr id="13" name="Groupe 12">
              <a:extLst>
                <a:ext uri="{FF2B5EF4-FFF2-40B4-BE49-F238E27FC236}">
                  <a16:creationId xmlns:a16="http://schemas.microsoft.com/office/drawing/2014/main" id="{B8560AF7-D44F-4E25-93C0-AFCD8E205F6B}"/>
                </a:ext>
              </a:extLst>
            </p:cNvPr>
            <p:cNvGrpSpPr/>
            <p:nvPr/>
          </p:nvGrpSpPr>
          <p:grpSpPr>
            <a:xfrm>
              <a:off x="2981532" y="-237766"/>
              <a:ext cx="2832282" cy="3159646"/>
              <a:chOff x="4372815" y="1399207"/>
              <a:chExt cx="3556808" cy="5229944"/>
            </a:xfrm>
          </p:grpSpPr>
          <p:pic>
            <p:nvPicPr>
              <p:cNvPr id="50" name="Picture 2" descr="C:\Users\cfranceschi\Shéma cartographie.jpeg">
                <a:extLst>
                  <a:ext uri="{FF2B5EF4-FFF2-40B4-BE49-F238E27FC236}">
                    <a16:creationId xmlns:a16="http://schemas.microsoft.com/office/drawing/2014/main" id="{81FA9AD9-01CC-49C5-AAFA-630B48789560}"/>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b="18406"/>
              <a:stretch/>
            </p:blipFill>
            <p:spPr bwMode="auto">
              <a:xfrm>
                <a:off x="4372815" y="1399207"/>
                <a:ext cx="3556808" cy="5229944"/>
              </a:xfrm>
              <a:prstGeom prst="rect">
                <a:avLst/>
              </a:prstGeom>
              <a:noFill/>
              <a:extLst>
                <a:ext uri="{909E8E84-426E-40DD-AFC4-6F175D3DCCD1}">
                  <a14:hiddenFill xmlns:a14="http://schemas.microsoft.com/office/drawing/2010/main">
                    <a:solidFill>
                      <a:srgbClr val="FFFFFF"/>
                    </a:solidFill>
                  </a14:hiddenFill>
                </a:ext>
              </a:extLst>
            </p:spPr>
          </p:pic>
          <p:sp>
            <p:nvSpPr>
              <p:cNvPr id="51" name="Forme libre : forme 50">
                <a:extLst>
                  <a:ext uri="{FF2B5EF4-FFF2-40B4-BE49-F238E27FC236}">
                    <a16:creationId xmlns:a16="http://schemas.microsoft.com/office/drawing/2014/main" id="{13E66BC2-EB9D-42A4-8CC1-9E6A69370AC2}"/>
                  </a:ext>
                </a:extLst>
              </p:cNvPr>
              <p:cNvSpPr/>
              <p:nvPr/>
            </p:nvSpPr>
            <p:spPr>
              <a:xfrm>
                <a:off x="5158884" y="2540318"/>
                <a:ext cx="102859" cy="3376947"/>
              </a:xfrm>
              <a:custGeom>
                <a:avLst/>
                <a:gdLst>
                  <a:gd name="connsiteX0" fmla="*/ 102221 w 259877"/>
                  <a:gd name="connsiteY0" fmla="*/ 31658 h 2574021"/>
                  <a:gd name="connsiteX1" fmla="*/ 7628 w 259877"/>
                  <a:gd name="connsiteY1" fmla="*/ 157782 h 2574021"/>
                  <a:gd name="connsiteX2" fmla="*/ 7628 w 259877"/>
                  <a:gd name="connsiteY2" fmla="*/ 1261368 h 2574021"/>
                  <a:gd name="connsiteX3" fmla="*/ 23394 w 259877"/>
                  <a:gd name="connsiteY3" fmla="*/ 2396485 h 2574021"/>
                  <a:gd name="connsiteX4" fmla="*/ 259877 w 259877"/>
                  <a:gd name="connsiteY4" fmla="*/ 2554141 h 2574021"/>
                  <a:gd name="connsiteX0" fmla="*/ 102221 w 102859"/>
                  <a:gd name="connsiteY0" fmla="*/ 31658 h 3376947"/>
                  <a:gd name="connsiteX1" fmla="*/ 7628 w 102859"/>
                  <a:gd name="connsiteY1" fmla="*/ 157782 h 3376947"/>
                  <a:gd name="connsiteX2" fmla="*/ 7628 w 102859"/>
                  <a:gd name="connsiteY2" fmla="*/ 1261368 h 3376947"/>
                  <a:gd name="connsiteX3" fmla="*/ 23394 w 102859"/>
                  <a:gd name="connsiteY3" fmla="*/ 2396485 h 3376947"/>
                  <a:gd name="connsiteX4" fmla="*/ 102859 w 102859"/>
                  <a:gd name="connsiteY4" fmla="*/ 3376178 h 3376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59" h="3376947">
                    <a:moveTo>
                      <a:pt x="102221" y="31658"/>
                    </a:moveTo>
                    <a:cubicBezTo>
                      <a:pt x="62807" y="-7756"/>
                      <a:pt x="23393" y="-47170"/>
                      <a:pt x="7628" y="157782"/>
                    </a:cubicBezTo>
                    <a:cubicBezTo>
                      <a:pt x="-8137" y="362734"/>
                      <a:pt x="5000" y="888251"/>
                      <a:pt x="7628" y="1261368"/>
                    </a:cubicBezTo>
                    <a:cubicBezTo>
                      <a:pt x="10256" y="1634485"/>
                      <a:pt x="-18647" y="2181023"/>
                      <a:pt x="23394" y="2396485"/>
                    </a:cubicBezTo>
                    <a:cubicBezTo>
                      <a:pt x="65435" y="2611947"/>
                      <a:pt x="5638" y="3405081"/>
                      <a:pt x="102859" y="3376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52" name="Forme libre : forme 51">
                <a:extLst>
                  <a:ext uri="{FF2B5EF4-FFF2-40B4-BE49-F238E27FC236}">
                    <a16:creationId xmlns:a16="http://schemas.microsoft.com/office/drawing/2014/main" id="{BB48C9D3-7096-46A8-AC94-D0A998AB835F}"/>
                  </a:ext>
                </a:extLst>
              </p:cNvPr>
              <p:cNvSpPr/>
              <p:nvPr/>
            </p:nvSpPr>
            <p:spPr>
              <a:xfrm>
                <a:off x="4875090" y="2869423"/>
                <a:ext cx="304800" cy="1689008"/>
              </a:xfrm>
              <a:custGeom>
                <a:avLst/>
                <a:gdLst>
                  <a:gd name="connsiteX0" fmla="*/ 286327 w 286327"/>
                  <a:gd name="connsiteY0" fmla="*/ 0 h 720436"/>
                  <a:gd name="connsiteX1" fmla="*/ 0 w 286327"/>
                  <a:gd name="connsiteY1" fmla="*/ 720436 h 720436"/>
                  <a:gd name="connsiteX2" fmla="*/ 0 w 286327"/>
                  <a:gd name="connsiteY2" fmla="*/ 720436 h 720436"/>
                  <a:gd name="connsiteX0" fmla="*/ 286327 w 329925"/>
                  <a:gd name="connsiteY0" fmla="*/ 0 h 1117741"/>
                  <a:gd name="connsiteX1" fmla="*/ 0 w 329925"/>
                  <a:gd name="connsiteY1" fmla="*/ 720436 h 1117741"/>
                  <a:gd name="connsiteX2" fmla="*/ 329925 w 329925"/>
                  <a:gd name="connsiteY2" fmla="*/ 1117741 h 1117741"/>
                </a:gdLst>
                <a:ahLst/>
                <a:cxnLst>
                  <a:cxn ang="0">
                    <a:pos x="connsiteX0" y="connsiteY0"/>
                  </a:cxn>
                  <a:cxn ang="0">
                    <a:pos x="connsiteX1" y="connsiteY1"/>
                  </a:cxn>
                  <a:cxn ang="0">
                    <a:pos x="connsiteX2" y="connsiteY2"/>
                  </a:cxn>
                </a:cxnLst>
                <a:rect l="l" t="t" r="r" b="b"/>
                <a:pathLst>
                  <a:path w="329925" h="1117741">
                    <a:moveTo>
                      <a:pt x="286327" y="0"/>
                    </a:moveTo>
                    <a:lnTo>
                      <a:pt x="0" y="720436"/>
                    </a:lnTo>
                    <a:lnTo>
                      <a:pt x="329925" y="1117741"/>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54" name="Forme libre : forme 53">
                <a:extLst>
                  <a:ext uri="{FF2B5EF4-FFF2-40B4-BE49-F238E27FC236}">
                    <a16:creationId xmlns:a16="http://schemas.microsoft.com/office/drawing/2014/main" id="{E5F659F4-547D-4452-AE4C-AF1CD857EA97}"/>
                  </a:ext>
                </a:extLst>
              </p:cNvPr>
              <p:cNvSpPr/>
              <p:nvPr/>
            </p:nvSpPr>
            <p:spPr>
              <a:xfrm>
                <a:off x="5193319" y="4706219"/>
                <a:ext cx="402242" cy="969812"/>
              </a:xfrm>
              <a:custGeom>
                <a:avLst/>
                <a:gdLst>
                  <a:gd name="connsiteX0" fmla="*/ 346639 w 346639"/>
                  <a:gd name="connsiteY0" fmla="*/ 0 h 1016000"/>
                  <a:gd name="connsiteX1" fmla="*/ 272748 w 346639"/>
                  <a:gd name="connsiteY1" fmla="*/ 240145 h 1016000"/>
                  <a:gd name="connsiteX2" fmla="*/ 189621 w 346639"/>
                  <a:gd name="connsiteY2" fmla="*/ 369455 h 1016000"/>
                  <a:gd name="connsiteX3" fmla="*/ 189621 w 346639"/>
                  <a:gd name="connsiteY3" fmla="*/ 655782 h 1016000"/>
                  <a:gd name="connsiteX4" fmla="*/ 14130 w 346639"/>
                  <a:gd name="connsiteY4" fmla="*/ 886691 h 1016000"/>
                  <a:gd name="connsiteX5" fmla="*/ 23366 w 346639"/>
                  <a:gd name="connsiteY5" fmla="*/ 1016000 h 1016000"/>
                  <a:gd name="connsiteX0" fmla="*/ 989 w 469952"/>
                  <a:gd name="connsiteY0" fmla="*/ 0 h 1016000"/>
                  <a:gd name="connsiteX1" fmla="*/ 453571 w 469952"/>
                  <a:gd name="connsiteY1" fmla="*/ 240145 h 1016000"/>
                  <a:gd name="connsiteX2" fmla="*/ 370444 w 469952"/>
                  <a:gd name="connsiteY2" fmla="*/ 369455 h 1016000"/>
                  <a:gd name="connsiteX3" fmla="*/ 370444 w 469952"/>
                  <a:gd name="connsiteY3" fmla="*/ 655782 h 1016000"/>
                  <a:gd name="connsiteX4" fmla="*/ 194953 w 469952"/>
                  <a:gd name="connsiteY4" fmla="*/ 886691 h 1016000"/>
                  <a:gd name="connsiteX5" fmla="*/ 204189 w 469952"/>
                  <a:gd name="connsiteY5" fmla="*/ 1016000 h 1016000"/>
                  <a:gd name="connsiteX0" fmla="*/ 1289 w 343070"/>
                  <a:gd name="connsiteY0" fmla="*/ 0 h 979055"/>
                  <a:gd name="connsiteX1" fmla="*/ 333798 w 343070"/>
                  <a:gd name="connsiteY1" fmla="*/ 203200 h 979055"/>
                  <a:gd name="connsiteX2" fmla="*/ 250671 w 343070"/>
                  <a:gd name="connsiteY2" fmla="*/ 332510 h 979055"/>
                  <a:gd name="connsiteX3" fmla="*/ 250671 w 343070"/>
                  <a:gd name="connsiteY3" fmla="*/ 618837 h 979055"/>
                  <a:gd name="connsiteX4" fmla="*/ 75180 w 343070"/>
                  <a:gd name="connsiteY4" fmla="*/ 849746 h 979055"/>
                  <a:gd name="connsiteX5" fmla="*/ 84416 w 343070"/>
                  <a:gd name="connsiteY5" fmla="*/ 979055 h 97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070" h="979055">
                    <a:moveTo>
                      <a:pt x="1289" y="0"/>
                    </a:moveTo>
                    <a:cubicBezTo>
                      <a:pt x="-22572" y="89284"/>
                      <a:pt x="292234" y="147782"/>
                      <a:pt x="333798" y="203200"/>
                    </a:cubicBezTo>
                    <a:cubicBezTo>
                      <a:pt x="375362" y="258618"/>
                      <a:pt x="264525" y="263237"/>
                      <a:pt x="250671" y="332510"/>
                    </a:cubicBezTo>
                    <a:cubicBezTo>
                      <a:pt x="236817" y="401783"/>
                      <a:pt x="279919" y="532631"/>
                      <a:pt x="250671" y="618837"/>
                    </a:cubicBezTo>
                    <a:cubicBezTo>
                      <a:pt x="221423" y="705043"/>
                      <a:pt x="102889" y="789710"/>
                      <a:pt x="75180" y="849746"/>
                    </a:cubicBezTo>
                    <a:cubicBezTo>
                      <a:pt x="47471" y="909782"/>
                      <a:pt x="65943" y="944418"/>
                      <a:pt x="84416" y="97905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55" name="Ellipse 54">
                <a:extLst>
                  <a:ext uri="{FF2B5EF4-FFF2-40B4-BE49-F238E27FC236}">
                    <a16:creationId xmlns:a16="http://schemas.microsoft.com/office/drawing/2014/main" id="{52414346-82D4-4577-98A2-BAF08F49236F}"/>
                  </a:ext>
                </a:extLst>
              </p:cNvPr>
              <p:cNvSpPr/>
              <p:nvPr/>
            </p:nvSpPr>
            <p:spPr>
              <a:xfrm>
                <a:off x="4900515" y="4629868"/>
                <a:ext cx="121570"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56" name="Connecteur droit avec flèche 55">
                <a:extLst>
                  <a:ext uri="{FF2B5EF4-FFF2-40B4-BE49-F238E27FC236}">
                    <a16:creationId xmlns:a16="http://schemas.microsoft.com/office/drawing/2014/main" id="{BABC427E-FA89-4319-9910-C3362D6D4071}"/>
                  </a:ext>
                </a:extLst>
              </p:cNvPr>
              <p:cNvCxnSpPr>
                <a:cxnSpLocks/>
              </p:cNvCxnSpPr>
              <p:nvPr/>
            </p:nvCxnSpPr>
            <p:spPr>
              <a:xfrm>
                <a:off x="5253751" y="4700787"/>
                <a:ext cx="335740" cy="141102"/>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57" name="Connecteur droit avec flèche 56">
                <a:extLst>
                  <a:ext uri="{FF2B5EF4-FFF2-40B4-BE49-F238E27FC236}">
                    <a16:creationId xmlns:a16="http://schemas.microsoft.com/office/drawing/2014/main" id="{D5C19894-1ACD-4442-8A99-EBCADA474A2A}"/>
                  </a:ext>
                </a:extLst>
              </p:cNvPr>
              <p:cNvCxnSpPr>
                <a:cxnSpLocks/>
              </p:cNvCxnSpPr>
              <p:nvPr/>
            </p:nvCxnSpPr>
            <p:spPr>
              <a:xfrm flipH="1">
                <a:off x="4847103" y="3343423"/>
                <a:ext cx="120827"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58" name="Connecteur droit avec flèche 57">
                <a:extLst>
                  <a:ext uri="{FF2B5EF4-FFF2-40B4-BE49-F238E27FC236}">
                    <a16:creationId xmlns:a16="http://schemas.microsoft.com/office/drawing/2014/main" id="{E75B0060-BC6E-4072-8053-4FEBD25BECBE}"/>
                  </a:ext>
                </a:extLst>
              </p:cNvPr>
              <p:cNvCxnSpPr>
                <a:cxnSpLocks/>
              </p:cNvCxnSpPr>
              <p:nvPr/>
            </p:nvCxnSpPr>
            <p:spPr>
              <a:xfrm flipH="1">
                <a:off x="5524943" y="5054669"/>
                <a:ext cx="173784"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59" name="Ellipse 58">
                <a:extLst>
                  <a:ext uri="{FF2B5EF4-FFF2-40B4-BE49-F238E27FC236}">
                    <a16:creationId xmlns:a16="http://schemas.microsoft.com/office/drawing/2014/main" id="{737C6F2B-6B48-4BE9-B935-1CDA0DC58185}"/>
                  </a:ext>
                </a:extLst>
              </p:cNvPr>
              <p:cNvSpPr/>
              <p:nvPr/>
            </p:nvSpPr>
            <p:spPr>
              <a:xfrm>
                <a:off x="5308919" y="5575671"/>
                <a:ext cx="100327" cy="105792"/>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60" name="Forme libre : forme 59">
                <a:extLst>
                  <a:ext uri="{FF2B5EF4-FFF2-40B4-BE49-F238E27FC236}">
                    <a16:creationId xmlns:a16="http://schemas.microsoft.com/office/drawing/2014/main" id="{1B4612FF-D1D7-4D8F-88F1-D553C7BACA39}"/>
                  </a:ext>
                </a:extLst>
              </p:cNvPr>
              <p:cNvSpPr/>
              <p:nvPr/>
            </p:nvSpPr>
            <p:spPr>
              <a:xfrm>
                <a:off x="7072011" y="3930328"/>
                <a:ext cx="221673" cy="0"/>
              </a:xfrm>
              <a:custGeom>
                <a:avLst/>
                <a:gdLst>
                  <a:gd name="connsiteX0" fmla="*/ 0 w 221673"/>
                  <a:gd name="connsiteY0" fmla="*/ 0 h 0"/>
                  <a:gd name="connsiteX1" fmla="*/ 221673 w 221673"/>
                  <a:gd name="connsiteY1" fmla="*/ 0 h 0"/>
                </a:gdLst>
                <a:ahLst/>
                <a:cxnLst>
                  <a:cxn ang="0">
                    <a:pos x="connsiteX0" y="connsiteY0"/>
                  </a:cxn>
                  <a:cxn ang="0">
                    <a:pos x="connsiteX1" y="connsiteY1"/>
                  </a:cxn>
                </a:cxnLst>
                <a:rect l="l" t="t" r="r" b="b"/>
                <a:pathLst>
                  <a:path w="221673">
                    <a:moveTo>
                      <a:pt x="0" y="0"/>
                    </a:moveTo>
                    <a:lnTo>
                      <a:pt x="22167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62" name="Connecteur droit avec flèche 61">
                <a:extLst>
                  <a:ext uri="{FF2B5EF4-FFF2-40B4-BE49-F238E27FC236}">
                    <a16:creationId xmlns:a16="http://schemas.microsoft.com/office/drawing/2014/main" id="{97F06943-ACCB-4D65-9EFD-43B44543D05D}"/>
                  </a:ext>
                </a:extLst>
              </p:cNvPr>
              <p:cNvCxnSpPr>
                <a:cxnSpLocks/>
              </p:cNvCxnSpPr>
              <p:nvPr/>
            </p:nvCxnSpPr>
            <p:spPr>
              <a:xfrm flipV="1">
                <a:off x="5302041" y="3468381"/>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63" name="Connecteur droit avec flèche 62">
                <a:extLst>
                  <a:ext uri="{FF2B5EF4-FFF2-40B4-BE49-F238E27FC236}">
                    <a16:creationId xmlns:a16="http://schemas.microsoft.com/office/drawing/2014/main" id="{58E2C6C4-CDE0-472E-829E-1FC933021D3A}"/>
                  </a:ext>
                </a:extLst>
              </p:cNvPr>
              <p:cNvCxnSpPr>
                <a:cxnSpLocks/>
              </p:cNvCxnSpPr>
              <p:nvPr/>
            </p:nvCxnSpPr>
            <p:spPr>
              <a:xfrm flipV="1">
                <a:off x="5308919" y="4783583"/>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64" name="Forme libre : forme 63">
                <a:extLst>
                  <a:ext uri="{FF2B5EF4-FFF2-40B4-BE49-F238E27FC236}">
                    <a16:creationId xmlns:a16="http://schemas.microsoft.com/office/drawing/2014/main" id="{D4DD0A08-A1B3-41A9-8014-A00D96CA98D0}"/>
                  </a:ext>
                </a:extLst>
              </p:cNvPr>
              <p:cNvSpPr/>
              <p:nvPr/>
            </p:nvSpPr>
            <p:spPr>
              <a:xfrm>
                <a:off x="7128762" y="2541433"/>
                <a:ext cx="211849" cy="3254671"/>
              </a:xfrm>
              <a:custGeom>
                <a:avLst/>
                <a:gdLst>
                  <a:gd name="connsiteX0" fmla="*/ 0 w 211849"/>
                  <a:gd name="connsiteY0" fmla="*/ 31180 h 3254671"/>
                  <a:gd name="connsiteX1" fmla="*/ 193964 w 211849"/>
                  <a:gd name="connsiteY1" fmla="*/ 58889 h 3254671"/>
                  <a:gd name="connsiteX2" fmla="*/ 203200 w 211849"/>
                  <a:gd name="connsiteY2" fmla="*/ 566889 h 3254671"/>
                  <a:gd name="connsiteX3" fmla="*/ 193964 w 211849"/>
                  <a:gd name="connsiteY3" fmla="*/ 1268853 h 3254671"/>
                  <a:gd name="connsiteX4" fmla="*/ 166254 w 211849"/>
                  <a:gd name="connsiteY4" fmla="*/ 2063180 h 3254671"/>
                  <a:gd name="connsiteX5" fmla="*/ 92364 w 211849"/>
                  <a:gd name="connsiteY5" fmla="*/ 3254671 h 32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849" h="3254671">
                    <a:moveTo>
                      <a:pt x="0" y="31180"/>
                    </a:moveTo>
                    <a:cubicBezTo>
                      <a:pt x="80048" y="392"/>
                      <a:pt x="160097" y="-30396"/>
                      <a:pt x="193964" y="58889"/>
                    </a:cubicBezTo>
                    <a:cubicBezTo>
                      <a:pt x="227831" y="148174"/>
                      <a:pt x="203200" y="365228"/>
                      <a:pt x="203200" y="566889"/>
                    </a:cubicBezTo>
                    <a:cubicBezTo>
                      <a:pt x="203200" y="768550"/>
                      <a:pt x="200122" y="1019471"/>
                      <a:pt x="193964" y="1268853"/>
                    </a:cubicBezTo>
                    <a:cubicBezTo>
                      <a:pt x="187806" y="1518235"/>
                      <a:pt x="183187" y="1732210"/>
                      <a:pt x="166254" y="2063180"/>
                    </a:cubicBezTo>
                    <a:cubicBezTo>
                      <a:pt x="149321" y="2394150"/>
                      <a:pt x="120842" y="2824410"/>
                      <a:pt x="92364" y="325467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ln>
                    <a:solidFill>
                      <a:sysClr val="windowText" lastClr="000000"/>
                    </a:solidFill>
                  </a:ln>
                  <a:solidFill>
                    <a:srgbClr val="FFFFFF"/>
                  </a:solidFill>
                  <a:latin typeface="Times New Roman"/>
                  <a:ea typeface="ＭＳ Ｐゴシック"/>
                </a:endParaRPr>
              </a:p>
            </p:txBody>
          </p:sp>
          <p:sp>
            <p:nvSpPr>
              <p:cNvPr id="66" name="Forme libre : forme 65">
                <a:extLst>
                  <a:ext uri="{FF2B5EF4-FFF2-40B4-BE49-F238E27FC236}">
                    <a16:creationId xmlns:a16="http://schemas.microsoft.com/office/drawing/2014/main" id="{02880214-8E1C-4610-AADC-0FF84BB31E40}"/>
                  </a:ext>
                </a:extLst>
              </p:cNvPr>
              <p:cNvSpPr/>
              <p:nvPr/>
            </p:nvSpPr>
            <p:spPr>
              <a:xfrm>
                <a:off x="6860854" y="4567666"/>
                <a:ext cx="443399" cy="1006764"/>
              </a:xfrm>
              <a:custGeom>
                <a:avLst/>
                <a:gdLst>
                  <a:gd name="connsiteX0" fmla="*/ 443399 w 443399"/>
                  <a:gd name="connsiteY0" fmla="*/ 0 h 1256146"/>
                  <a:gd name="connsiteX1" fmla="*/ 323326 w 443399"/>
                  <a:gd name="connsiteY1" fmla="*/ 73891 h 1256146"/>
                  <a:gd name="connsiteX2" fmla="*/ 175544 w 443399"/>
                  <a:gd name="connsiteY2" fmla="*/ 258619 h 1256146"/>
                  <a:gd name="connsiteX3" fmla="*/ 175544 w 443399"/>
                  <a:gd name="connsiteY3" fmla="*/ 480291 h 1256146"/>
                  <a:gd name="connsiteX4" fmla="*/ 46235 w 443399"/>
                  <a:gd name="connsiteY4" fmla="*/ 655782 h 1256146"/>
                  <a:gd name="connsiteX5" fmla="*/ 53 w 443399"/>
                  <a:gd name="connsiteY5" fmla="*/ 655782 h 1256146"/>
                  <a:gd name="connsiteX6" fmla="*/ 36999 w 443399"/>
                  <a:gd name="connsiteY6" fmla="*/ 858982 h 1256146"/>
                  <a:gd name="connsiteX7" fmla="*/ 36999 w 443399"/>
                  <a:gd name="connsiteY7" fmla="*/ 1006764 h 1256146"/>
                  <a:gd name="connsiteX8" fmla="*/ 212490 w 443399"/>
                  <a:gd name="connsiteY8" fmla="*/ 1025237 h 1256146"/>
                  <a:gd name="connsiteX9" fmla="*/ 295617 w 443399"/>
                  <a:gd name="connsiteY9" fmla="*/ 1256146 h 1256146"/>
                  <a:gd name="connsiteX0" fmla="*/ 443399 w 443399"/>
                  <a:gd name="connsiteY0" fmla="*/ 0 h 1025237"/>
                  <a:gd name="connsiteX1" fmla="*/ 323326 w 443399"/>
                  <a:gd name="connsiteY1" fmla="*/ 73891 h 1025237"/>
                  <a:gd name="connsiteX2" fmla="*/ 175544 w 443399"/>
                  <a:gd name="connsiteY2" fmla="*/ 258619 h 1025237"/>
                  <a:gd name="connsiteX3" fmla="*/ 175544 w 443399"/>
                  <a:gd name="connsiteY3" fmla="*/ 480291 h 1025237"/>
                  <a:gd name="connsiteX4" fmla="*/ 46235 w 443399"/>
                  <a:gd name="connsiteY4" fmla="*/ 655782 h 1025237"/>
                  <a:gd name="connsiteX5" fmla="*/ 53 w 443399"/>
                  <a:gd name="connsiteY5" fmla="*/ 655782 h 1025237"/>
                  <a:gd name="connsiteX6" fmla="*/ 36999 w 443399"/>
                  <a:gd name="connsiteY6" fmla="*/ 858982 h 1025237"/>
                  <a:gd name="connsiteX7" fmla="*/ 36999 w 443399"/>
                  <a:gd name="connsiteY7" fmla="*/ 1006764 h 1025237"/>
                  <a:gd name="connsiteX8" fmla="*/ 212490 w 443399"/>
                  <a:gd name="connsiteY8" fmla="*/ 1025237 h 1025237"/>
                  <a:gd name="connsiteX0" fmla="*/ 443399 w 443399"/>
                  <a:gd name="connsiteY0" fmla="*/ 0 h 1006764"/>
                  <a:gd name="connsiteX1" fmla="*/ 323326 w 443399"/>
                  <a:gd name="connsiteY1" fmla="*/ 73891 h 1006764"/>
                  <a:gd name="connsiteX2" fmla="*/ 175544 w 443399"/>
                  <a:gd name="connsiteY2" fmla="*/ 258619 h 1006764"/>
                  <a:gd name="connsiteX3" fmla="*/ 175544 w 443399"/>
                  <a:gd name="connsiteY3" fmla="*/ 480291 h 1006764"/>
                  <a:gd name="connsiteX4" fmla="*/ 46235 w 443399"/>
                  <a:gd name="connsiteY4" fmla="*/ 655782 h 1006764"/>
                  <a:gd name="connsiteX5" fmla="*/ 53 w 443399"/>
                  <a:gd name="connsiteY5" fmla="*/ 655782 h 1006764"/>
                  <a:gd name="connsiteX6" fmla="*/ 36999 w 443399"/>
                  <a:gd name="connsiteY6" fmla="*/ 858982 h 1006764"/>
                  <a:gd name="connsiteX7" fmla="*/ 36999 w 443399"/>
                  <a:gd name="connsiteY7" fmla="*/ 1006764 h 1006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3399" h="1006764">
                    <a:moveTo>
                      <a:pt x="443399" y="0"/>
                    </a:moveTo>
                    <a:cubicBezTo>
                      <a:pt x="405684" y="15394"/>
                      <a:pt x="367969" y="30788"/>
                      <a:pt x="323326" y="73891"/>
                    </a:cubicBezTo>
                    <a:cubicBezTo>
                      <a:pt x="278683" y="116994"/>
                      <a:pt x="200174" y="190886"/>
                      <a:pt x="175544" y="258619"/>
                    </a:cubicBezTo>
                    <a:cubicBezTo>
                      <a:pt x="150914" y="326352"/>
                      <a:pt x="197095" y="414097"/>
                      <a:pt x="175544" y="480291"/>
                    </a:cubicBezTo>
                    <a:cubicBezTo>
                      <a:pt x="153992" y="546485"/>
                      <a:pt x="75483" y="626534"/>
                      <a:pt x="46235" y="655782"/>
                    </a:cubicBezTo>
                    <a:cubicBezTo>
                      <a:pt x="16987" y="685030"/>
                      <a:pt x="1592" y="621915"/>
                      <a:pt x="53" y="655782"/>
                    </a:cubicBezTo>
                    <a:cubicBezTo>
                      <a:pt x="-1486" y="689649"/>
                      <a:pt x="30841" y="800485"/>
                      <a:pt x="36999" y="858982"/>
                    </a:cubicBezTo>
                    <a:cubicBezTo>
                      <a:pt x="43157" y="917479"/>
                      <a:pt x="7750" y="979055"/>
                      <a:pt x="36999" y="100676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67" name="Forme libre : forme 66">
                <a:extLst>
                  <a:ext uri="{FF2B5EF4-FFF2-40B4-BE49-F238E27FC236}">
                    <a16:creationId xmlns:a16="http://schemas.microsoft.com/office/drawing/2014/main" id="{CFA971A5-9CFD-4858-B149-F41F58FF2676}"/>
                  </a:ext>
                </a:extLst>
              </p:cNvPr>
              <p:cNvSpPr/>
              <p:nvPr/>
            </p:nvSpPr>
            <p:spPr>
              <a:xfrm>
                <a:off x="6868751" y="4361601"/>
                <a:ext cx="139938" cy="889557"/>
              </a:xfrm>
              <a:custGeom>
                <a:avLst/>
                <a:gdLst>
                  <a:gd name="connsiteX0" fmla="*/ 139938 w 139938"/>
                  <a:gd name="connsiteY0" fmla="*/ 30575 h 889557"/>
                  <a:gd name="connsiteX1" fmla="*/ 19865 w 139938"/>
                  <a:gd name="connsiteY1" fmla="*/ 104466 h 889557"/>
                  <a:gd name="connsiteX2" fmla="*/ 1393 w 139938"/>
                  <a:gd name="connsiteY2" fmla="*/ 889557 h 889557"/>
                </a:gdLst>
                <a:ahLst/>
                <a:cxnLst>
                  <a:cxn ang="0">
                    <a:pos x="connsiteX0" y="connsiteY0"/>
                  </a:cxn>
                  <a:cxn ang="0">
                    <a:pos x="connsiteX1" y="connsiteY1"/>
                  </a:cxn>
                  <a:cxn ang="0">
                    <a:pos x="connsiteX2" y="connsiteY2"/>
                  </a:cxn>
                </a:cxnLst>
                <a:rect l="l" t="t" r="r" b="b"/>
                <a:pathLst>
                  <a:path w="139938" h="889557">
                    <a:moveTo>
                      <a:pt x="139938" y="30575"/>
                    </a:moveTo>
                    <a:cubicBezTo>
                      <a:pt x="91447" y="-4062"/>
                      <a:pt x="42956" y="-38698"/>
                      <a:pt x="19865" y="104466"/>
                    </a:cubicBezTo>
                    <a:cubicBezTo>
                      <a:pt x="-3226" y="247630"/>
                      <a:pt x="-917" y="568593"/>
                      <a:pt x="1393" y="88955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68" name="Forme libre : forme 67">
                <a:extLst>
                  <a:ext uri="{FF2B5EF4-FFF2-40B4-BE49-F238E27FC236}">
                    <a16:creationId xmlns:a16="http://schemas.microsoft.com/office/drawing/2014/main" id="{6DD5F788-41AD-4682-87B6-542A1F8EF534}"/>
                  </a:ext>
                </a:extLst>
              </p:cNvPr>
              <p:cNvSpPr/>
              <p:nvPr/>
            </p:nvSpPr>
            <p:spPr>
              <a:xfrm>
                <a:off x="6916326" y="5574431"/>
                <a:ext cx="0" cy="295564"/>
              </a:xfrm>
              <a:custGeom>
                <a:avLst/>
                <a:gdLst>
                  <a:gd name="connsiteX0" fmla="*/ 0 w 0"/>
                  <a:gd name="connsiteY0" fmla="*/ 0 h 295564"/>
                  <a:gd name="connsiteX1" fmla="*/ 0 w 0"/>
                  <a:gd name="connsiteY1" fmla="*/ 295564 h 295564"/>
                </a:gdLst>
                <a:ahLst/>
                <a:cxnLst>
                  <a:cxn ang="0">
                    <a:pos x="connsiteX0" y="connsiteY0"/>
                  </a:cxn>
                  <a:cxn ang="0">
                    <a:pos x="connsiteX1" y="connsiteY1"/>
                  </a:cxn>
                </a:cxnLst>
                <a:rect l="l" t="t" r="r" b="b"/>
                <a:pathLst>
                  <a:path h="295564">
                    <a:moveTo>
                      <a:pt x="0" y="0"/>
                    </a:moveTo>
                    <a:lnTo>
                      <a:pt x="0" y="295564"/>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70" name="Connecteur droit avec flèche 69">
                <a:extLst>
                  <a:ext uri="{FF2B5EF4-FFF2-40B4-BE49-F238E27FC236}">
                    <a16:creationId xmlns:a16="http://schemas.microsoft.com/office/drawing/2014/main" id="{B325A1FE-FD0C-4353-A9CD-E1DA2DC93BB4}"/>
                  </a:ext>
                </a:extLst>
              </p:cNvPr>
              <p:cNvCxnSpPr>
                <a:cxnSpLocks/>
              </p:cNvCxnSpPr>
              <p:nvPr/>
            </p:nvCxnSpPr>
            <p:spPr>
              <a:xfrm flipV="1">
                <a:off x="7181127" y="5054669"/>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71" name="Connecteur droit avec flèche 70">
                <a:extLst>
                  <a:ext uri="{FF2B5EF4-FFF2-40B4-BE49-F238E27FC236}">
                    <a16:creationId xmlns:a16="http://schemas.microsoft.com/office/drawing/2014/main" id="{D91AC81B-3709-49BB-8F85-A54E27CB3C97}"/>
                  </a:ext>
                </a:extLst>
              </p:cNvPr>
              <p:cNvCxnSpPr/>
              <p:nvPr/>
            </p:nvCxnSpPr>
            <p:spPr>
              <a:xfrm>
                <a:off x="7234686" y="3027860"/>
                <a:ext cx="0" cy="50405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72" name="Connecteur droit avec flèche 71">
                <a:extLst>
                  <a:ext uri="{FF2B5EF4-FFF2-40B4-BE49-F238E27FC236}">
                    <a16:creationId xmlns:a16="http://schemas.microsoft.com/office/drawing/2014/main" id="{2ADA70CB-407B-4958-91E8-E50AC9E346FA}"/>
                  </a:ext>
                </a:extLst>
              </p:cNvPr>
              <p:cNvCxnSpPr>
                <a:cxnSpLocks/>
              </p:cNvCxnSpPr>
              <p:nvPr/>
            </p:nvCxnSpPr>
            <p:spPr>
              <a:xfrm flipV="1">
                <a:off x="6749079" y="4550613"/>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74" name="Connecteur droit avec flèche 73">
                <a:extLst>
                  <a:ext uri="{FF2B5EF4-FFF2-40B4-BE49-F238E27FC236}">
                    <a16:creationId xmlns:a16="http://schemas.microsoft.com/office/drawing/2014/main" id="{C4B84D94-2FD3-4171-BA60-BECA4DB2203F}"/>
                  </a:ext>
                </a:extLst>
              </p:cNvPr>
              <p:cNvCxnSpPr>
                <a:cxnSpLocks/>
              </p:cNvCxnSpPr>
              <p:nvPr/>
            </p:nvCxnSpPr>
            <p:spPr>
              <a:xfrm flipH="1">
                <a:off x="6942614" y="4504023"/>
                <a:ext cx="173784"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76" name="Connecteur droit avec flèche 75">
                <a:extLst>
                  <a:ext uri="{FF2B5EF4-FFF2-40B4-BE49-F238E27FC236}">
                    <a16:creationId xmlns:a16="http://schemas.microsoft.com/office/drawing/2014/main" id="{29D2509D-0D5F-45AC-A1D6-FA59DDC78E9E}"/>
                  </a:ext>
                </a:extLst>
              </p:cNvPr>
              <p:cNvCxnSpPr>
                <a:cxnSpLocks/>
              </p:cNvCxnSpPr>
              <p:nvPr/>
            </p:nvCxnSpPr>
            <p:spPr>
              <a:xfrm flipV="1">
                <a:off x="6821087" y="5647679"/>
                <a:ext cx="0" cy="22231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78" name="Ellipse 77">
                <a:extLst>
                  <a:ext uri="{FF2B5EF4-FFF2-40B4-BE49-F238E27FC236}">
                    <a16:creationId xmlns:a16="http://schemas.microsoft.com/office/drawing/2014/main" id="{B811BC0C-4FAC-49DE-9B13-23C3F21F15C1}"/>
                  </a:ext>
                </a:extLst>
              </p:cNvPr>
              <p:cNvSpPr/>
              <p:nvPr/>
            </p:nvSpPr>
            <p:spPr>
              <a:xfrm>
                <a:off x="6932734" y="5206248"/>
                <a:ext cx="121570"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79" name="ZoneTexte 78">
                <a:extLst>
                  <a:ext uri="{FF2B5EF4-FFF2-40B4-BE49-F238E27FC236}">
                    <a16:creationId xmlns:a16="http://schemas.microsoft.com/office/drawing/2014/main" id="{10C20D8F-66B5-4DED-BC97-3C6BF1EEA40A}"/>
                  </a:ext>
                </a:extLst>
              </p:cNvPr>
              <p:cNvSpPr txBox="1"/>
              <p:nvPr/>
            </p:nvSpPr>
            <p:spPr bwMode="auto">
              <a:xfrm>
                <a:off x="6831632" y="2149291"/>
                <a:ext cx="485052" cy="916993"/>
              </a:xfrm>
              <a:prstGeom prst="rect">
                <a:avLst/>
              </a:prstGeom>
              <a:noFill/>
              <a:ln w="76200">
                <a:noFill/>
                <a:miter lim="800000"/>
                <a:headEnd/>
                <a:tailEnd/>
              </a:ln>
              <a:effectLst/>
            </p:spPr>
            <p:txBody>
              <a:bodyPr wrap="square" rtlCol="0">
                <a:spAutoFit/>
              </a:bodyPr>
              <a:lstStyle/>
              <a:p>
                <a:pPr algn="ctr" defTabSz="685800">
                  <a:defRPr/>
                </a:pPr>
                <a:r>
                  <a:rPr lang="fr-FR" sz="1050" b="1" dirty="0">
                    <a:solidFill>
                      <a:srgbClr val="CC0000"/>
                    </a:solidFill>
                    <a:latin typeface="Times New Roman"/>
                    <a:ea typeface="ＭＳ Ｐゴシック"/>
                  </a:rPr>
                  <a:t>V+</a:t>
                </a:r>
              </a:p>
            </p:txBody>
          </p:sp>
          <p:sp>
            <p:nvSpPr>
              <p:cNvPr id="80" name="ZoneTexte 79">
                <a:extLst>
                  <a:ext uri="{FF2B5EF4-FFF2-40B4-BE49-F238E27FC236}">
                    <a16:creationId xmlns:a16="http://schemas.microsoft.com/office/drawing/2014/main" id="{C708D77D-36D7-46C9-8A06-28424AD44379}"/>
                  </a:ext>
                </a:extLst>
              </p:cNvPr>
              <p:cNvSpPr txBox="1"/>
              <p:nvPr/>
            </p:nvSpPr>
            <p:spPr bwMode="auto">
              <a:xfrm>
                <a:off x="4933994" y="1762345"/>
                <a:ext cx="485052" cy="916993"/>
              </a:xfrm>
              <a:prstGeom prst="rect">
                <a:avLst/>
              </a:prstGeom>
              <a:noFill/>
              <a:ln w="76200">
                <a:noFill/>
                <a:miter lim="800000"/>
                <a:headEnd/>
                <a:tailEnd/>
              </a:ln>
              <a:effectLst/>
            </p:spPr>
            <p:txBody>
              <a:bodyPr wrap="square" rtlCol="0">
                <a:spAutoFit/>
              </a:bodyPr>
              <a:lstStyle/>
              <a:p>
                <a:pPr algn="ctr" defTabSz="685800">
                  <a:defRPr/>
                </a:pPr>
                <a:r>
                  <a:rPr lang="fr-FR" sz="1050" b="1" dirty="0">
                    <a:solidFill>
                      <a:srgbClr val="CC0000"/>
                    </a:solidFill>
                    <a:latin typeface="Times New Roman"/>
                    <a:ea typeface="ＭＳ Ｐゴシック"/>
                  </a:rPr>
                  <a:t>V+</a:t>
                </a:r>
              </a:p>
            </p:txBody>
          </p:sp>
          <p:cxnSp>
            <p:nvCxnSpPr>
              <p:cNvPr id="81" name="Connecteur droit avec flèche 80">
                <a:extLst>
                  <a:ext uri="{FF2B5EF4-FFF2-40B4-BE49-F238E27FC236}">
                    <a16:creationId xmlns:a16="http://schemas.microsoft.com/office/drawing/2014/main" id="{1AE4C35E-0F76-4270-A2C1-2922D743B57D}"/>
                  </a:ext>
                </a:extLst>
              </p:cNvPr>
              <p:cNvCxnSpPr>
                <a:cxnSpLocks/>
              </p:cNvCxnSpPr>
              <p:nvPr/>
            </p:nvCxnSpPr>
            <p:spPr>
              <a:xfrm flipH="1">
                <a:off x="4987580" y="4711575"/>
                <a:ext cx="205739" cy="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83" name="Connecteur droit avec flèche 82">
                <a:extLst>
                  <a:ext uri="{FF2B5EF4-FFF2-40B4-BE49-F238E27FC236}">
                    <a16:creationId xmlns:a16="http://schemas.microsoft.com/office/drawing/2014/main" id="{54209308-4362-44DF-AD4A-F271E485BCE5}"/>
                  </a:ext>
                </a:extLst>
              </p:cNvPr>
              <p:cNvCxnSpPr>
                <a:cxnSpLocks/>
              </p:cNvCxnSpPr>
              <p:nvPr/>
            </p:nvCxnSpPr>
            <p:spPr>
              <a:xfrm flipV="1">
                <a:off x="5121311" y="2460217"/>
                <a:ext cx="213708" cy="1911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86" name="Forme libre : forme 85">
                <a:extLst>
                  <a:ext uri="{FF2B5EF4-FFF2-40B4-BE49-F238E27FC236}">
                    <a16:creationId xmlns:a16="http://schemas.microsoft.com/office/drawing/2014/main" id="{3959130C-72FF-4FD6-9BFE-ADFF18BF0E86}"/>
                  </a:ext>
                </a:extLst>
              </p:cNvPr>
              <p:cNvSpPr/>
              <p:nvPr/>
            </p:nvSpPr>
            <p:spPr>
              <a:xfrm>
                <a:off x="5082814" y="1898358"/>
                <a:ext cx="367597" cy="794328"/>
              </a:xfrm>
              <a:custGeom>
                <a:avLst/>
                <a:gdLst>
                  <a:gd name="connsiteX0" fmla="*/ 367597 w 367597"/>
                  <a:gd name="connsiteY0" fmla="*/ 0 h 794328"/>
                  <a:gd name="connsiteX1" fmla="*/ 136688 w 367597"/>
                  <a:gd name="connsiteY1" fmla="*/ 277091 h 794328"/>
                  <a:gd name="connsiteX2" fmla="*/ 7378 w 367597"/>
                  <a:gd name="connsiteY2" fmla="*/ 471055 h 794328"/>
                  <a:gd name="connsiteX3" fmla="*/ 25851 w 367597"/>
                  <a:gd name="connsiteY3" fmla="*/ 729673 h 794328"/>
                  <a:gd name="connsiteX4" fmla="*/ 108978 w 367597"/>
                  <a:gd name="connsiteY4" fmla="*/ 794328 h 794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597" h="794328">
                    <a:moveTo>
                      <a:pt x="367597" y="0"/>
                    </a:moveTo>
                    <a:cubicBezTo>
                      <a:pt x="282160" y="99291"/>
                      <a:pt x="196724" y="198582"/>
                      <a:pt x="136688" y="277091"/>
                    </a:cubicBezTo>
                    <a:cubicBezTo>
                      <a:pt x="76652" y="355600"/>
                      <a:pt x="25851" y="395625"/>
                      <a:pt x="7378" y="471055"/>
                    </a:cubicBezTo>
                    <a:cubicBezTo>
                      <a:pt x="-11095" y="546485"/>
                      <a:pt x="8918" y="675794"/>
                      <a:pt x="25851" y="729673"/>
                    </a:cubicBezTo>
                    <a:cubicBezTo>
                      <a:pt x="42784" y="783552"/>
                      <a:pt x="75881" y="788940"/>
                      <a:pt x="108978" y="7943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88" name="Connecteur droit avec flèche 87">
                <a:extLst>
                  <a:ext uri="{FF2B5EF4-FFF2-40B4-BE49-F238E27FC236}">
                    <a16:creationId xmlns:a16="http://schemas.microsoft.com/office/drawing/2014/main" id="{9FC0AB3E-6E23-4E37-89B0-FB762CD04459}"/>
                  </a:ext>
                </a:extLst>
              </p:cNvPr>
              <p:cNvCxnSpPr>
                <a:cxnSpLocks/>
              </p:cNvCxnSpPr>
              <p:nvPr/>
            </p:nvCxnSpPr>
            <p:spPr>
              <a:xfrm flipH="1">
                <a:off x="4967930" y="2047279"/>
                <a:ext cx="225389" cy="298093"/>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93" name="Connecteur droit avec flèche 92">
                <a:extLst>
                  <a:ext uri="{FF2B5EF4-FFF2-40B4-BE49-F238E27FC236}">
                    <a16:creationId xmlns:a16="http://schemas.microsoft.com/office/drawing/2014/main" id="{A585A4AD-2A32-4C27-A535-BC630C62CF01}"/>
                  </a:ext>
                </a:extLst>
              </p:cNvPr>
              <p:cNvCxnSpPr>
                <a:cxnSpLocks/>
              </p:cNvCxnSpPr>
              <p:nvPr/>
            </p:nvCxnSpPr>
            <p:spPr>
              <a:xfrm flipV="1">
                <a:off x="7279943" y="2441107"/>
                <a:ext cx="213708" cy="1911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96" name="Ellipse 95">
                <a:extLst>
                  <a:ext uri="{FF2B5EF4-FFF2-40B4-BE49-F238E27FC236}">
                    <a16:creationId xmlns:a16="http://schemas.microsoft.com/office/drawing/2014/main" id="{CEB354E8-EFF7-48ED-BBF3-C1660DA198D3}"/>
                  </a:ext>
                </a:extLst>
              </p:cNvPr>
              <p:cNvSpPr/>
              <p:nvPr/>
            </p:nvSpPr>
            <p:spPr>
              <a:xfrm>
                <a:off x="6960622" y="3837592"/>
                <a:ext cx="121570"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98" name="Connecteur droit avec flèche 97">
                <a:extLst>
                  <a:ext uri="{FF2B5EF4-FFF2-40B4-BE49-F238E27FC236}">
                    <a16:creationId xmlns:a16="http://schemas.microsoft.com/office/drawing/2014/main" id="{3FB895D6-7469-4320-B2FB-A38D90FCB9E2}"/>
                  </a:ext>
                </a:extLst>
              </p:cNvPr>
              <p:cNvCxnSpPr>
                <a:cxnSpLocks/>
              </p:cNvCxnSpPr>
              <p:nvPr/>
            </p:nvCxnSpPr>
            <p:spPr>
              <a:xfrm flipH="1" flipV="1">
                <a:off x="7075577" y="3828369"/>
                <a:ext cx="213708" cy="1911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99" name="Connecteur droit avec flèche 98">
                <a:extLst>
                  <a:ext uri="{FF2B5EF4-FFF2-40B4-BE49-F238E27FC236}">
                    <a16:creationId xmlns:a16="http://schemas.microsoft.com/office/drawing/2014/main" id="{26ACA0A6-AEB8-4B4F-8DA7-FB14A437B3F9}"/>
                  </a:ext>
                </a:extLst>
              </p:cNvPr>
              <p:cNvCxnSpPr/>
              <p:nvPr/>
            </p:nvCxnSpPr>
            <p:spPr>
              <a:xfrm>
                <a:off x="7201257" y="4014694"/>
                <a:ext cx="0" cy="50405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78" name="Groupe 177">
              <a:extLst>
                <a:ext uri="{FF2B5EF4-FFF2-40B4-BE49-F238E27FC236}">
                  <a16:creationId xmlns:a16="http://schemas.microsoft.com/office/drawing/2014/main" id="{34AEF86C-91F2-43A1-B241-233F6F56AACF}"/>
                </a:ext>
              </a:extLst>
            </p:cNvPr>
            <p:cNvGrpSpPr/>
            <p:nvPr/>
          </p:nvGrpSpPr>
          <p:grpSpPr>
            <a:xfrm>
              <a:off x="169599" y="3280512"/>
              <a:ext cx="2832282" cy="3201317"/>
              <a:chOff x="631246" y="1757300"/>
              <a:chExt cx="4821518" cy="4997675"/>
            </a:xfrm>
          </p:grpSpPr>
          <p:grpSp>
            <p:nvGrpSpPr>
              <p:cNvPr id="179" name="Groupe 178">
                <a:extLst>
                  <a:ext uri="{FF2B5EF4-FFF2-40B4-BE49-F238E27FC236}">
                    <a16:creationId xmlns:a16="http://schemas.microsoft.com/office/drawing/2014/main" id="{3110944F-5310-442A-BDFD-6716DA9C30AE}"/>
                  </a:ext>
                </a:extLst>
              </p:cNvPr>
              <p:cNvGrpSpPr/>
              <p:nvPr/>
            </p:nvGrpSpPr>
            <p:grpSpPr>
              <a:xfrm>
                <a:off x="631246" y="1822355"/>
                <a:ext cx="4821518" cy="4932620"/>
                <a:chOff x="467544" y="1412776"/>
                <a:chExt cx="3556808" cy="5229944"/>
              </a:xfrm>
            </p:grpSpPr>
            <p:pic>
              <p:nvPicPr>
                <p:cNvPr id="186" name="Picture 2" descr="C:\Users\cfranceschi\Shéma cartographie.jpeg">
                  <a:extLst>
                    <a:ext uri="{FF2B5EF4-FFF2-40B4-BE49-F238E27FC236}">
                      <a16:creationId xmlns:a16="http://schemas.microsoft.com/office/drawing/2014/main" id="{2F63CCE2-B84D-4F91-8AAA-73574AD35E7C}"/>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b="18406"/>
                <a:stretch/>
              </p:blipFill>
              <p:spPr bwMode="auto">
                <a:xfrm>
                  <a:off x="467544" y="1412776"/>
                  <a:ext cx="3556808" cy="5229944"/>
                </a:xfrm>
                <a:prstGeom prst="rect">
                  <a:avLst/>
                </a:prstGeom>
                <a:noFill/>
                <a:extLst>
                  <a:ext uri="{909E8E84-426E-40DD-AFC4-6F175D3DCCD1}">
                    <a14:hiddenFill xmlns:a14="http://schemas.microsoft.com/office/drawing/2010/main">
                      <a:solidFill>
                        <a:srgbClr val="FFFFFF"/>
                      </a:solidFill>
                    </a14:hiddenFill>
                  </a:ext>
                </a:extLst>
              </p:spPr>
            </p:pic>
            <p:sp>
              <p:nvSpPr>
                <p:cNvPr id="187" name="Forme libre : forme 186">
                  <a:extLst>
                    <a:ext uri="{FF2B5EF4-FFF2-40B4-BE49-F238E27FC236}">
                      <a16:creationId xmlns:a16="http://schemas.microsoft.com/office/drawing/2014/main" id="{AEE534BE-BC04-4726-8B96-1E76A3C9D3C2}"/>
                    </a:ext>
                  </a:extLst>
                </p:cNvPr>
                <p:cNvSpPr/>
                <p:nvPr/>
              </p:nvSpPr>
              <p:spPr>
                <a:xfrm>
                  <a:off x="1253613" y="2553887"/>
                  <a:ext cx="102859" cy="3376947"/>
                </a:xfrm>
                <a:custGeom>
                  <a:avLst/>
                  <a:gdLst>
                    <a:gd name="connsiteX0" fmla="*/ 102221 w 259877"/>
                    <a:gd name="connsiteY0" fmla="*/ 31658 h 2574021"/>
                    <a:gd name="connsiteX1" fmla="*/ 7628 w 259877"/>
                    <a:gd name="connsiteY1" fmla="*/ 157782 h 2574021"/>
                    <a:gd name="connsiteX2" fmla="*/ 7628 w 259877"/>
                    <a:gd name="connsiteY2" fmla="*/ 1261368 h 2574021"/>
                    <a:gd name="connsiteX3" fmla="*/ 23394 w 259877"/>
                    <a:gd name="connsiteY3" fmla="*/ 2396485 h 2574021"/>
                    <a:gd name="connsiteX4" fmla="*/ 259877 w 259877"/>
                    <a:gd name="connsiteY4" fmla="*/ 2554141 h 2574021"/>
                    <a:gd name="connsiteX0" fmla="*/ 102221 w 102859"/>
                    <a:gd name="connsiteY0" fmla="*/ 31658 h 3376947"/>
                    <a:gd name="connsiteX1" fmla="*/ 7628 w 102859"/>
                    <a:gd name="connsiteY1" fmla="*/ 157782 h 3376947"/>
                    <a:gd name="connsiteX2" fmla="*/ 7628 w 102859"/>
                    <a:gd name="connsiteY2" fmla="*/ 1261368 h 3376947"/>
                    <a:gd name="connsiteX3" fmla="*/ 23394 w 102859"/>
                    <a:gd name="connsiteY3" fmla="*/ 2396485 h 3376947"/>
                    <a:gd name="connsiteX4" fmla="*/ 102859 w 102859"/>
                    <a:gd name="connsiteY4" fmla="*/ 3376178 h 3376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59" h="3376947">
                      <a:moveTo>
                        <a:pt x="102221" y="31658"/>
                      </a:moveTo>
                      <a:cubicBezTo>
                        <a:pt x="62807" y="-7756"/>
                        <a:pt x="23393" y="-47170"/>
                        <a:pt x="7628" y="157782"/>
                      </a:cubicBezTo>
                      <a:cubicBezTo>
                        <a:pt x="-8137" y="362734"/>
                        <a:pt x="5000" y="888251"/>
                        <a:pt x="7628" y="1261368"/>
                      </a:cubicBezTo>
                      <a:cubicBezTo>
                        <a:pt x="10256" y="1634485"/>
                        <a:pt x="-18647" y="2181023"/>
                        <a:pt x="23394" y="2396485"/>
                      </a:cubicBezTo>
                      <a:cubicBezTo>
                        <a:pt x="65435" y="2611947"/>
                        <a:pt x="5638" y="3405081"/>
                        <a:pt x="102859" y="3376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188" name="Forme libre : forme 187">
                  <a:extLst>
                    <a:ext uri="{FF2B5EF4-FFF2-40B4-BE49-F238E27FC236}">
                      <a16:creationId xmlns:a16="http://schemas.microsoft.com/office/drawing/2014/main" id="{160192F6-1F32-48B4-9821-AD10A6718C9F}"/>
                    </a:ext>
                  </a:extLst>
                </p:cNvPr>
                <p:cNvSpPr/>
                <p:nvPr/>
              </p:nvSpPr>
              <p:spPr>
                <a:xfrm>
                  <a:off x="969818" y="3251200"/>
                  <a:ext cx="286327" cy="720436"/>
                </a:xfrm>
                <a:custGeom>
                  <a:avLst/>
                  <a:gdLst>
                    <a:gd name="connsiteX0" fmla="*/ 286327 w 286327"/>
                    <a:gd name="connsiteY0" fmla="*/ 0 h 720436"/>
                    <a:gd name="connsiteX1" fmla="*/ 0 w 286327"/>
                    <a:gd name="connsiteY1" fmla="*/ 720436 h 720436"/>
                    <a:gd name="connsiteX2" fmla="*/ 0 w 286327"/>
                    <a:gd name="connsiteY2" fmla="*/ 720436 h 720436"/>
                  </a:gdLst>
                  <a:ahLst/>
                  <a:cxnLst>
                    <a:cxn ang="0">
                      <a:pos x="connsiteX0" y="connsiteY0"/>
                    </a:cxn>
                    <a:cxn ang="0">
                      <a:pos x="connsiteX1" y="connsiteY1"/>
                    </a:cxn>
                    <a:cxn ang="0">
                      <a:pos x="connsiteX2" y="connsiteY2"/>
                    </a:cxn>
                  </a:cxnLst>
                  <a:rect l="l" t="t" r="r" b="b"/>
                  <a:pathLst>
                    <a:path w="286327" h="720436">
                      <a:moveTo>
                        <a:pt x="286327" y="0"/>
                      </a:moveTo>
                      <a:lnTo>
                        <a:pt x="0" y="720436"/>
                      </a:lnTo>
                      <a:lnTo>
                        <a:pt x="0" y="720436"/>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189" name="Forme libre : forme 188">
                  <a:extLst>
                    <a:ext uri="{FF2B5EF4-FFF2-40B4-BE49-F238E27FC236}">
                      <a16:creationId xmlns:a16="http://schemas.microsoft.com/office/drawing/2014/main" id="{9E105F91-4F99-43A6-A560-A3AB2526722B}"/>
                    </a:ext>
                  </a:extLst>
                </p:cNvPr>
                <p:cNvSpPr/>
                <p:nvPr/>
              </p:nvSpPr>
              <p:spPr>
                <a:xfrm>
                  <a:off x="969817" y="3953164"/>
                  <a:ext cx="775855" cy="738909"/>
                </a:xfrm>
                <a:custGeom>
                  <a:avLst/>
                  <a:gdLst>
                    <a:gd name="connsiteX0" fmla="*/ 0 w 775956"/>
                    <a:gd name="connsiteY0" fmla="*/ 0 h 1560945"/>
                    <a:gd name="connsiteX1" fmla="*/ 101600 w 775956"/>
                    <a:gd name="connsiteY1" fmla="*/ 175491 h 1560945"/>
                    <a:gd name="connsiteX2" fmla="*/ 203200 w 775956"/>
                    <a:gd name="connsiteY2" fmla="*/ 304800 h 1560945"/>
                    <a:gd name="connsiteX3" fmla="*/ 581891 w 775956"/>
                    <a:gd name="connsiteY3" fmla="*/ 646545 h 1560945"/>
                    <a:gd name="connsiteX4" fmla="*/ 775855 w 775956"/>
                    <a:gd name="connsiteY4" fmla="*/ 738909 h 1560945"/>
                    <a:gd name="connsiteX5" fmla="*/ 609600 w 775956"/>
                    <a:gd name="connsiteY5" fmla="*/ 1052945 h 1560945"/>
                    <a:gd name="connsiteX6" fmla="*/ 674255 w 775956"/>
                    <a:gd name="connsiteY6" fmla="*/ 1293091 h 1560945"/>
                    <a:gd name="connsiteX7" fmla="*/ 711200 w 775956"/>
                    <a:gd name="connsiteY7" fmla="*/ 1560945 h 1560945"/>
                    <a:gd name="connsiteX0" fmla="*/ 0 w 775956"/>
                    <a:gd name="connsiteY0" fmla="*/ 0 h 1293091"/>
                    <a:gd name="connsiteX1" fmla="*/ 101600 w 775956"/>
                    <a:gd name="connsiteY1" fmla="*/ 175491 h 1293091"/>
                    <a:gd name="connsiteX2" fmla="*/ 203200 w 775956"/>
                    <a:gd name="connsiteY2" fmla="*/ 304800 h 1293091"/>
                    <a:gd name="connsiteX3" fmla="*/ 581891 w 775956"/>
                    <a:gd name="connsiteY3" fmla="*/ 646545 h 1293091"/>
                    <a:gd name="connsiteX4" fmla="*/ 775855 w 775956"/>
                    <a:gd name="connsiteY4" fmla="*/ 738909 h 1293091"/>
                    <a:gd name="connsiteX5" fmla="*/ 609600 w 775956"/>
                    <a:gd name="connsiteY5" fmla="*/ 1052945 h 1293091"/>
                    <a:gd name="connsiteX6" fmla="*/ 674255 w 775956"/>
                    <a:gd name="connsiteY6" fmla="*/ 1293091 h 1293091"/>
                    <a:gd name="connsiteX0" fmla="*/ 0 w 775956"/>
                    <a:gd name="connsiteY0" fmla="*/ 0 h 1052945"/>
                    <a:gd name="connsiteX1" fmla="*/ 101600 w 775956"/>
                    <a:gd name="connsiteY1" fmla="*/ 175491 h 1052945"/>
                    <a:gd name="connsiteX2" fmla="*/ 203200 w 775956"/>
                    <a:gd name="connsiteY2" fmla="*/ 304800 h 1052945"/>
                    <a:gd name="connsiteX3" fmla="*/ 581891 w 775956"/>
                    <a:gd name="connsiteY3" fmla="*/ 646545 h 1052945"/>
                    <a:gd name="connsiteX4" fmla="*/ 775855 w 775956"/>
                    <a:gd name="connsiteY4" fmla="*/ 738909 h 1052945"/>
                    <a:gd name="connsiteX5" fmla="*/ 609600 w 775956"/>
                    <a:gd name="connsiteY5" fmla="*/ 1052945 h 1052945"/>
                    <a:gd name="connsiteX0" fmla="*/ 0 w 775855"/>
                    <a:gd name="connsiteY0" fmla="*/ 0 h 738909"/>
                    <a:gd name="connsiteX1" fmla="*/ 101600 w 775855"/>
                    <a:gd name="connsiteY1" fmla="*/ 175491 h 738909"/>
                    <a:gd name="connsiteX2" fmla="*/ 203200 w 775855"/>
                    <a:gd name="connsiteY2" fmla="*/ 304800 h 738909"/>
                    <a:gd name="connsiteX3" fmla="*/ 581891 w 775855"/>
                    <a:gd name="connsiteY3" fmla="*/ 646545 h 738909"/>
                    <a:gd name="connsiteX4" fmla="*/ 775855 w 775855"/>
                    <a:gd name="connsiteY4" fmla="*/ 738909 h 738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855" h="738909">
                      <a:moveTo>
                        <a:pt x="0" y="0"/>
                      </a:moveTo>
                      <a:cubicBezTo>
                        <a:pt x="33866" y="62345"/>
                        <a:pt x="67733" y="124691"/>
                        <a:pt x="101600" y="175491"/>
                      </a:cubicBezTo>
                      <a:cubicBezTo>
                        <a:pt x="135467" y="226291"/>
                        <a:pt x="123152" y="226291"/>
                        <a:pt x="203200" y="304800"/>
                      </a:cubicBezTo>
                      <a:cubicBezTo>
                        <a:pt x="283248" y="383309"/>
                        <a:pt x="486449" y="574194"/>
                        <a:pt x="581891" y="646545"/>
                      </a:cubicBezTo>
                      <a:cubicBezTo>
                        <a:pt x="677334" y="718897"/>
                        <a:pt x="771237" y="671176"/>
                        <a:pt x="775855" y="738909"/>
                      </a:cubicBezTo>
                    </a:path>
                  </a:pathLst>
                </a:cu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190" name="Forme libre : forme 189">
                  <a:extLst>
                    <a:ext uri="{FF2B5EF4-FFF2-40B4-BE49-F238E27FC236}">
                      <a16:creationId xmlns:a16="http://schemas.microsoft.com/office/drawing/2014/main" id="{34CE45BE-1B28-40F8-A863-175C49F8DB98}"/>
                    </a:ext>
                  </a:extLst>
                </p:cNvPr>
                <p:cNvSpPr/>
                <p:nvPr/>
              </p:nvSpPr>
              <p:spPr>
                <a:xfrm>
                  <a:off x="1408270" y="4673600"/>
                  <a:ext cx="346639" cy="1016000"/>
                </a:xfrm>
                <a:custGeom>
                  <a:avLst/>
                  <a:gdLst>
                    <a:gd name="connsiteX0" fmla="*/ 346639 w 346639"/>
                    <a:gd name="connsiteY0" fmla="*/ 0 h 1016000"/>
                    <a:gd name="connsiteX1" fmla="*/ 272748 w 346639"/>
                    <a:gd name="connsiteY1" fmla="*/ 240145 h 1016000"/>
                    <a:gd name="connsiteX2" fmla="*/ 189621 w 346639"/>
                    <a:gd name="connsiteY2" fmla="*/ 369455 h 1016000"/>
                    <a:gd name="connsiteX3" fmla="*/ 189621 w 346639"/>
                    <a:gd name="connsiteY3" fmla="*/ 655782 h 1016000"/>
                    <a:gd name="connsiteX4" fmla="*/ 14130 w 346639"/>
                    <a:gd name="connsiteY4" fmla="*/ 886691 h 1016000"/>
                    <a:gd name="connsiteX5" fmla="*/ 23366 w 346639"/>
                    <a:gd name="connsiteY5" fmla="*/ 1016000 h 10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639" h="1016000">
                      <a:moveTo>
                        <a:pt x="346639" y="0"/>
                      </a:moveTo>
                      <a:cubicBezTo>
                        <a:pt x="322778" y="89284"/>
                        <a:pt x="298918" y="178569"/>
                        <a:pt x="272748" y="240145"/>
                      </a:cubicBezTo>
                      <a:cubicBezTo>
                        <a:pt x="246578" y="301721"/>
                        <a:pt x="203475" y="300182"/>
                        <a:pt x="189621" y="369455"/>
                      </a:cubicBezTo>
                      <a:cubicBezTo>
                        <a:pt x="175767" y="438728"/>
                        <a:pt x="218869" y="569576"/>
                        <a:pt x="189621" y="655782"/>
                      </a:cubicBezTo>
                      <a:cubicBezTo>
                        <a:pt x="160373" y="741988"/>
                        <a:pt x="41839" y="826655"/>
                        <a:pt x="14130" y="886691"/>
                      </a:cubicBezTo>
                      <a:cubicBezTo>
                        <a:pt x="-13579" y="946727"/>
                        <a:pt x="4893" y="981363"/>
                        <a:pt x="23366" y="10160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191" name="Ellipse 190">
                  <a:extLst>
                    <a:ext uri="{FF2B5EF4-FFF2-40B4-BE49-F238E27FC236}">
                      <a16:creationId xmlns:a16="http://schemas.microsoft.com/office/drawing/2014/main" id="{B15B2E17-90D4-4A9A-8B36-C5F0297C90F4}"/>
                    </a:ext>
                  </a:extLst>
                </p:cNvPr>
                <p:cNvSpPr/>
                <p:nvPr/>
              </p:nvSpPr>
              <p:spPr>
                <a:xfrm>
                  <a:off x="1447337" y="3140967"/>
                  <a:ext cx="121570"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192" name="Connecteur droit avec flèche 191">
                  <a:extLst>
                    <a:ext uri="{FF2B5EF4-FFF2-40B4-BE49-F238E27FC236}">
                      <a16:creationId xmlns:a16="http://schemas.microsoft.com/office/drawing/2014/main" id="{83B5BEAA-6782-481A-B3D6-0EA1529D9B4F}"/>
                    </a:ext>
                  </a:extLst>
                </p:cNvPr>
                <p:cNvCxnSpPr/>
                <p:nvPr/>
              </p:nvCxnSpPr>
              <p:spPr>
                <a:xfrm>
                  <a:off x="1138431" y="2691726"/>
                  <a:ext cx="0" cy="50405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93" name="Connecteur droit avec flèche 192">
                  <a:extLst>
                    <a:ext uri="{FF2B5EF4-FFF2-40B4-BE49-F238E27FC236}">
                      <a16:creationId xmlns:a16="http://schemas.microsoft.com/office/drawing/2014/main" id="{8A726BB1-5034-4B2A-8F1F-4E140EDB87B9}"/>
                    </a:ext>
                  </a:extLst>
                </p:cNvPr>
                <p:cNvCxnSpPr>
                  <a:cxnSpLocks/>
                </p:cNvCxnSpPr>
                <p:nvPr/>
              </p:nvCxnSpPr>
              <p:spPr>
                <a:xfrm flipH="1">
                  <a:off x="941832" y="3356992"/>
                  <a:ext cx="173784"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94" name="Connecteur droit avec flèche 193">
                  <a:extLst>
                    <a:ext uri="{FF2B5EF4-FFF2-40B4-BE49-F238E27FC236}">
                      <a16:creationId xmlns:a16="http://schemas.microsoft.com/office/drawing/2014/main" id="{F17A7E06-E52A-4CAA-94DC-47F2AE854BE9}"/>
                    </a:ext>
                  </a:extLst>
                </p:cNvPr>
                <p:cNvCxnSpPr>
                  <a:cxnSpLocks/>
                </p:cNvCxnSpPr>
                <p:nvPr/>
              </p:nvCxnSpPr>
              <p:spPr>
                <a:xfrm flipH="1">
                  <a:off x="1619672" y="5068238"/>
                  <a:ext cx="173784"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195" name="Ellipse 194">
                  <a:extLst>
                    <a:ext uri="{FF2B5EF4-FFF2-40B4-BE49-F238E27FC236}">
                      <a16:creationId xmlns:a16="http://schemas.microsoft.com/office/drawing/2014/main" id="{94F722CA-4069-4B7D-B21B-58CD2488742B}"/>
                    </a:ext>
                  </a:extLst>
                </p:cNvPr>
                <p:cNvSpPr/>
                <p:nvPr/>
              </p:nvSpPr>
              <p:spPr>
                <a:xfrm>
                  <a:off x="1403648" y="5589240"/>
                  <a:ext cx="100327" cy="105792"/>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196" name="Forme libre : forme 195">
                  <a:extLst>
                    <a:ext uri="{FF2B5EF4-FFF2-40B4-BE49-F238E27FC236}">
                      <a16:creationId xmlns:a16="http://schemas.microsoft.com/office/drawing/2014/main" id="{B0007F9F-DF46-4576-B573-E9E126030BA5}"/>
                    </a:ext>
                  </a:extLst>
                </p:cNvPr>
                <p:cNvSpPr/>
                <p:nvPr/>
              </p:nvSpPr>
              <p:spPr>
                <a:xfrm>
                  <a:off x="1265382" y="3195782"/>
                  <a:ext cx="221673" cy="0"/>
                </a:xfrm>
                <a:custGeom>
                  <a:avLst/>
                  <a:gdLst>
                    <a:gd name="connsiteX0" fmla="*/ 0 w 221673"/>
                    <a:gd name="connsiteY0" fmla="*/ 0 h 0"/>
                    <a:gd name="connsiteX1" fmla="*/ 221673 w 221673"/>
                    <a:gd name="connsiteY1" fmla="*/ 0 h 0"/>
                  </a:gdLst>
                  <a:ahLst/>
                  <a:cxnLst>
                    <a:cxn ang="0">
                      <a:pos x="connsiteX0" y="connsiteY0"/>
                    </a:cxn>
                    <a:cxn ang="0">
                      <a:pos x="connsiteX1" y="connsiteY1"/>
                    </a:cxn>
                  </a:cxnLst>
                  <a:rect l="l" t="t" r="r" b="b"/>
                  <a:pathLst>
                    <a:path w="221673">
                      <a:moveTo>
                        <a:pt x="0" y="0"/>
                      </a:moveTo>
                      <a:lnTo>
                        <a:pt x="22167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197" name="Connecteur droit avec flèche 196">
                  <a:extLst>
                    <a:ext uri="{FF2B5EF4-FFF2-40B4-BE49-F238E27FC236}">
                      <a16:creationId xmlns:a16="http://schemas.microsoft.com/office/drawing/2014/main" id="{4B286681-3988-496A-B953-EFC8E6CF591F}"/>
                    </a:ext>
                  </a:extLst>
                </p:cNvPr>
                <p:cNvCxnSpPr>
                  <a:cxnSpLocks/>
                </p:cNvCxnSpPr>
                <p:nvPr/>
              </p:nvCxnSpPr>
              <p:spPr>
                <a:xfrm flipH="1">
                  <a:off x="1138431" y="2492896"/>
                  <a:ext cx="265218" cy="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98" name="Connecteur droit avec flèche 197">
                  <a:extLst>
                    <a:ext uri="{FF2B5EF4-FFF2-40B4-BE49-F238E27FC236}">
                      <a16:creationId xmlns:a16="http://schemas.microsoft.com/office/drawing/2014/main" id="{9DCE0908-CF19-4AE7-8CA6-562DFE80C95B}"/>
                    </a:ext>
                  </a:extLst>
                </p:cNvPr>
                <p:cNvCxnSpPr>
                  <a:cxnSpLocks/>
                </p:cNvCxnSpPr>
                <p:nvPr/>
              </p:nvCxnSpPr>
              <p:spPr>
                <a:xfrm flipV="1">
                  <a:off x="1396770" y="3481950"/>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99" name="Connecteur droit avec flèche 198">
                  <a:extLst>
                    <a:ext uri="{FF2B5EF4-FFF2-40B4-BE49-F238E27FC236}">
                      <a16:creationId xmlns:a16="http://schemas.microsoft.com/office/drawing/2014/main" id="{BD34AEE0-8E92-4307-BE90-065AB7AF22CF}"/>
                    </a:ext>
                  </a:extLst>
                </p:cNvPr>
                <p:cNvCxnSpPr>
                  <a:cxnSpLocks/>
                </p:cNvCxnSpPr>
                <p:nvPr/>
              </p:nvCxnSpPr>
              <p:spPr>
                <a:xfrm flipV="1">
                  <a:off x="1403648" y="4797152"/>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200" name="Forme libre : forme 199">
                  <a:extLst>
                    <a:ext uri="{FF2B5EF4-FFF2-40B4-BE49-F238E27FC236}">
                      <a16:creationId xmlns:a16="http://schemas.microsoft.com/office/drawing/2014/main" id="{B3834B2A-BD71-478A-8DD6-389B625243CB}"/>
                    </a:ext>
                  </a:extLst>
                </p:cNvPr>
                <p:cNvSpPr/>
                <p:nvPr/>
              </p:nvSpPr>
              <p:spPr>
                <a:xfrm>
                  <a:off x="3223491" y="2555002"/>
                  <a:ext cx="211849" cy="3254671"/>
                </a:xfrm>
                <a:custGeom>
                  <a:avLst/>
                  <a:gdLst>
                    <a:gd name="connsiteX0" fmla="*/ 0 w 211849"/>
                    <a:gd name="connsiteY0" fmla="*/ 31180 h 3254671"/>
                    <a:gd name="connsiteX1" fmla="*/ 193964 w 211849"/>
                    <a:gd name="connsiteY1" fmla="*/ 58889 h 3254671"/>
                    <a:gd name="connsiteX2" fmla="*/ 203200 w 211849"/>
                    <a:gd name="connsiteY2" fmla="*/ 566889 h 3254671"/>
                    <a:gd name="connsiteX3" fmla="*/ 193964 w 211849"/>
                    <a:gd name="connsiteY3" fmla="*/ 1268853 h 3254671"/>
                    <a:gd name="connsiteX4" fmla="*/ 166254 w 211849"/>
                    <a:gd name="connsiteY4" fmla="*/ 2063180 h 3254671"/>
                    <a:gd name="connsiteX5" fmla="*/ 92364 w 211849"/>
                    <a:gd name="connsiteY5" fmla="*/ 3254671 h 32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849" h="3254671">
                      <a:moveTo>
                        <a:pt x="0" y="31180"/>
                      </a:moveTo>
                      <a:cubicBezTo>
                        <a:pt x="80048" y="392"/>
                        <a:pt x="160097" y="-30396"/>
                        <a:pt x="193964" y="58889"/>
                      </a:cubicBezTo>
                      <a:cubicBezTo>
                        <a:pt x="227831" y="148174"/>
                        <a:pt x="203200" y="365228"/>
                        <a:pt x="203200" y="566889"/>
                      </a:cubicBezTo>
                      <a:cubicBezTo>
                        <a:pt x="203200" y="768550"/>
                        <a:pt x="200122" y="1019471"/>
                        <a:pt x="193964" y="1268853"/>
                      </a:cubicBezTo>
                      <a:cubicBezTo>
                        <a:pt x="187806" y="1518235"/>
                        <a:pt x="183187" y="1732210"/>
                        <a:pt x="166254" y="2063180"/>
                      </a:cubicBezTo>
                      <a:cubicBezTo>
                        <a:pt x="149321" y="2394150"/>
                        <a:pt x="120842" y="2824410"/>
                        <a:pt x="92364" y="325467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ln>
                      <a:solidFill>
                        <a:sysClr val="windowText" lastClr="000000"/>
                      </a:solidFill>
                    </a:ln>
                    <a:solidFill>
                      <a:srgbClr val="FFFFFF"/>
                    </a:solidFill>
                    <a:latin typeface="Times New Roman"/>
                    <a:ea typeface="ＭＳ Ｐゴシック"/>
                  </a:endParaRPr>
                </a:p>
              </p:txBody>
            </p:sp>
            <p:sp>
              <p:nvSpPr>
                <p:cNvPr id="201" name="Forme libre : forme 200">
                  <a:extLst>
                    <a:ext uri="{FF2B5EF4-FFF2-40B4-BE49-F238E27FC236}">
                      <a16:creationId xmlns:a16="http://schemas.microsoft.com/office/drawing/2014/main" id="{6CC42A0C-ACFD-4AD4-94DF-E7DDCD0CCF8F}"/>
                    </a:ext>
                  </a:extLst>
                </p:cNvPr>
                <p:cNvSpPr/>
                <p:nvPr/>
              </p:nvSpPr>
              <p:spPr>
                <a:xfrm>
                  <a:off x="2410691" y="2604655"/>
                  <a:ext cx="1034473" cy="689014"/>
                </a:xfrm>
                <a:custGeom>
                  <a:avLst/>
                  <a:gdLst>
                    <a:gd name="connsiteX0" fmla="*/ 0 w 1034473"/>
                    <a:gd name="connsiteY0" fmla="*/ 0 h 689014"/>
                    <a:gd name="connsiteX1" fmla="*/ 314036 w 1034473"/>
                    <a:gd name="connsiteY1" fmla="*/ 120072 h 689014"/>
                    <a:gd name="connsiteX2" fmla="*/ 406400 w 1034473"/>
                    <a:gd name="connsiteY2" fmla="*/ 415636 h 689014"/>
                    <a:gd name="connsiteX3" fmla="*/ 720436 w 1034473"/>
                    <a:gd name="connsiteY3" fmla="*/ 665018 h 689014"/>
                    <a:gd name="connsiteX4" fmla="*/ 1034473 w 1034473"/>
                    <a:gd name="connsiteY4" fmla="*/ 665018 h 689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473" h="689014">
                      <a:moveTo>
                        <a:pt x="0" y="0"/>
                      </a:moveTo>
                      <a:cubicBezTo>
                        <a:pt x="123151" y="25399"/>
                        <a:pt x="246303" y="50799"/>
                        <a:pt x="314036" y="120072"/>
                      </a:cubicBezTo>
                      <a:cubicBezTo>
                        <a:pt x="381769" y="189345"/>
                        <a:pt x="338667" y="324812"/>
                        <a:pt x="406400" y="415636"/>
                      </a:cubicBezTo>
                      <a:cubicBezTo>
                        <a:pt x="474133" y="506460"/>
                        <a:pt x="615757" y="623454"/>
                        <a:pt x="720436" y="665018"/>
                      </a:cubicBezTo>
                      <a:cubicBezTo>
                        <a:pt x="825115" y="706582"/>
                        <a:pt x="929794" y="685800"/>
                        <a:pt x="1034473" y="66501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02" name="Forme libre : forme 201">
                  <a:extLst>
                    <a:ext uri="{FF2B5EF4-FFF2-40B4-BE49-F238E27FC236}">
                      <a16:creationId xmlns:a16="http://schemas.microsoft.com/office/drawing/2014/main" id="{E2346D99-3A01-4624-87B0-8459C76A5FE1}"/>
                    </a:ext>
                  </a:extLst>
                </p:cNvPr>
                <p:cNvSpPr/>
                <p:nvPr/>
              </p:nvSpPr>
              <p:spPr>
                <a:xfrm>
                  <a:off x="2955583" y="4581236"/>
                  <a:ext cx="443399" cy="1256146"/>
                </a:xfrm>
                <a:custGeom>
                  <a:avLst/>
                  <a:gdLst>
                    <a:gd name="connsiteX0" fmla="*/ 443399 w 443399"/>
                    <a:gd name="connsiteY0" fmla="*/ 0 h 1256146"/>
                    <a:gd name="connsiteX1" fmla="*/ 323326 w 443399"/>
                    <a:gd name="connsiteY1" fmla="*/ 73891 h 1256146"/>
                    <a:gd name="connsiteX2" fmla="*/ 175544 w 443399"/>
                    <a:gd name="connsiteY2" fmla="*/ 258619 h 1256146"/>
                    <a:gd name="connsiteX3" fmla="*/ 175544 w 443399"/>
                    <a:gd name="connsiteY3" fmla="*/ 480291 h 1256146"/>
                    <a:gd name="connsiteX4" fmla="*/ 46235 w 443399"/>
                    <a:gd name="connsiteY4" fmla="*/ 655782 h 1256146"/>
                    <a:gd name="connsiteX5" fmla="*/ 53 w 443399"/>
                    <a:gd name="connsiteY5" fmla="*/ 655782 h 1256146"/>
                    <a:gd name="connsiteX6" fmla="*/ 36999 w 443399"/>
                    <a:gd name="connsiteY6" fmla="*/ 858982 h 1256146"/>
                    <a:gd name="connsiteX7" fmla="*/ 36999 w 443399"/>
                    <a:gd name="connsiteY7" fmla="*/ 1006764 h 1256146"/>
                    <a:gd name="connsiteX8" fmla="*/ 212490 w 443399"/>
                    <a:gd name="connsiteY8" fmla="*/ 1025237 h 1256146"/>
                    <a:gd name="connsiteX9" fmla="*/ 295617 w 443399"/>
                    <a:gd name="connsiteY9" fmla="*/ 1256146 h 125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399" h="1256146">
                      <a:moveTo>
                        <a:pt x="443399" y="0"/>
                      </a:moveTo>
                      <a:cubicBezTo>
                        <a:pt x="405684" y="15394"/>
                        <a:pt x="367969" y="30788"/>
                        <a:pt x="323326" y="73891"/>
                      </a:cubicBezTo>
                      <a:cubicBezTo>
                        <a:pt x="278683" y="116994"/>
                        <a:pt x="200174" y="190886"/>
                        <a:pt x="175544" y="258619"/>
                      </a:cubicBezTo>
                      <a:cubicBezTo>
                        <a:pt x="150914" y="326352"/>
                        <a:pt x="197095" y="414097"/>
                        <a:pt x="175544" y="480291"/>
                      </a:cubicBezTo>
                      <a:cubicBezTo>
                        <a:pt x="153992" y="546485"/>
                        <a:pt x="75483" y="626534"/>
                        <a:pt x="46235" y="655782"/>
                      </a:cubicBezTo>
                      <a:cubicBezTo>
                        <a:pt x="16987" y="685030"/>
                        <a:pt x="1592" y="621915"/>
                        <a:pt x="53" y="655782"/>
                      </a:cubicBezTo>
                      <a:cubicBezTo>
                        <a:pt x="-1486" y="689649"/>
                        <a:pt x="30841" y="800485"/>
                        <a:pt x="36999" y="858982"/>
                      </a:cubicBezTo>
                      <a:cubicBezTo>
                        <a:pt x="43157" y="917479"/>
                        <a:pt x="7750" y="979055"/>
                        <a:pt x="36999" y="1006764"/>
                      </a:cubicBezTo>
                      <a:cubicBezTo>
                        <a:pt x="66247" y="1034473"/>
                        <a:pt x="169387" y="983673"/>
                        <a:pt x="212490" y="1025237"/>
                      </a:cubicBezTo>
                      <a:cubicBezTo>
                        <a:pt x="255593" y="1066801"/>
                        <a:pt x="275605" y="1161473"/>
                        <a:pt x="295617" y="12561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03" name="Forme libre : forme 202">
                  <a:extLst>
                    <a:ext uri="{FF2B5EF4-FFF2-40B4-BE49-F238E27FC236}">
                      <a16:creationId xmlns:a16="http://schemas.microsoft.com/office/drawing/2014/main" id="{565812F1-A2E8-4188-8965-0B832F47727B}"/>
                    </a:ext>
                  </a:extLst>
                </p:cNvPr>
                <p:cNvSpPr/>
                <p:nvPr/>
              </p:nvSpPr>
              <p:spPr>
                <a:xfrm>
                  <a:off x="2963480" y="4375170"/>
                  <a:ext cx="139938" cy="889557"/>
                </a:xfrm>
                <a:custGeom>
                  <a:avLst/>
                  <a:gdLst>
                    <a:gd name="connsiteX0" fmla="*/ 139938 w 139938"/>
                    <a:gd name="connsiteY0" fmla="*/ 30575 h 889557"/>
                    <a:gd name="connsiteX1" fmla="*/ 19865 w 139938"/>
                    <a:gd name="connsiteY1" fmla="*/ 104466 h 889557"/>
                    <a:gd name="connsiteX2" fmla="*/ 1393 w 139938"/>
                    <a:gd name="connsiteY2" fmla="*/ 889557 h 889557"/>
                  </a:gdLst>
                  <a:ahLst/>
                  <a:cxnLst>
                    <a:cxn ang="0">
                      <a:pos x="connsiteX0" y="connsiteY0"/>
                    </a:cxn>
                    <a:cxn ang="0">
                      <a:pos x="connsiteX1" y="connsiteY1"/>
                    </a:cxn>
                    <a:cxn ang="0">
                      <a:pos x="connsiteX2" y="connsiteY2"/>
                    </a:cxn>
                  </a:cxnLst>
                  <a:rect l="l" t="t" r="r" b="b"/>
                  <a:pathLst>
                    <a:path w="139938" h="889557">
                      <a:moveTo>
                        <a:pt x="139938" y="30575"/>
                      </a:moveTo>
                      <a:cubicBezTo>
                        <a:pt x="91447" y="-4062"/>
                        <a:pt x="42956" y="-38698"/>
                        <a:pt x="19865" y="104466"/>
                      </a:cubicBezTo>
                      <a:cubicBezTo>
                        <a:pt x="-3226" y="247630"/>
                        <a:pt x="-917" y="568593"/>
                        <a:pt x="1393" y="88955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04" name="Forme libre : forme 203">
                  <a:extLst>
                    <a:ext uri="{FF2B5EF4-FFF2-40B4-BE49-F238E27FC236}">
                      <a16:creationId xmlns:a16="http://schemas.microsoft.com/office/drawing/2014/main" id="{581C2E44-2A42-4CF0-869C-4693F26AE7D7}"/>
                    </a:ext>
                  </a:extLst>
                </p:cNvPr>
                <p:cNvSpPr/>
                <p:nvPr/>
              </p:nvSpPr>
              <p:spPr>
                <a:xfrm>
                  <a:off x="3011055" y="5588000"/>
                  <a:ext cx="0" cy="295564"/>
                </a:xfrm>
                <a:custGeom>
                  <a:avLst/>
                  <a:gdLst>
                    <a:gd name="connsiteX0" fmla="*/ 0 w 0"/>
                    <a:gd name="connsiteY0" fmla="*/ 0 h 295564"/>
                    <a:gd name="connsiteX1" fmla="*/ 0 w 0"/>
                    <a:gd name="connsiteY1" fmla="*/ 295564 h 295564"/>
                  </a:gdLst>
                  <a:ahLst/>
                  <a:cxnLst>
                    <a:cxn ang="0">
                      <a:pos x="connsiteX0" y="connsiteY0"/>
                    </a:cxn>
                    <a:cxn ang="0">
                      <a:pos x="connsiteX1" y="connsiteY1"/>
                    </a:cxn>
                  </a:cxnLst>
                  <a:rect l="l" t="t" r="r" b="b"/>
                  <a:pathLst>
                    <a:path h="295564">
                      <a:moveTo>
                        <a:pt x="0" y="0"/>
                      </a:moveTo>
                      <a:lnTo>
                        <a:pt x="0" y="295564"/>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205" name="Connecteur droit avec flèche 204">
                  <a:extLst>
                    <a:ext uri="{FF2B5EF4-FFF2-40B4-BE49-F238E27FC236}">
                      <a16:creationId xmlns:a16="http://schemas.microsoft.com/office/drawing/2014/main" id="{061F7497-EA0D-4CCF-8C8A-CB8AC174C4F9}"/>
                    </a:ext>
                  </a:extLst>
                </p:cNvPr>
                <p:cNvCxnSpPr>
                  <a:cxnSpLocks/>
                </p:cNvCxnSpPr>
                <p:nvPr/>
              </p:nvCxnSpPr>
              <p:spPr>
                <a:xfrm flipV="1">
                  <a:off x="3563888" y="2691726"/>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06" name="Connecteur droit avec flèche 205">
                  <a:extLst>
                    <a:ext uri="{FF2B5EF4-FFF2-40B4-BE49-F238E27FC236}">
                      <a16:creationId xmlns:a16="http://schemas.microsoft.com/office/drawing/2014/main" id="{CF7FB9BD-581D-4347-9AF7-DE786FBCAE21}"/>
                    </a:ext>
                  </a:extLst>
                </p:cNvPr>
                <p:cNvCxnSpPr>
                  <a:cxnSpLocks/>
                </p:cNvCxnSpPr>
                <p:nvPr/>
              </p:nvCxnSpPr>
              <p:spPr>
                <a:xfrm flipV="1">
                  <a:off x="3275856" y="5068238"/>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07" name="Connecteur droit avec flèche 206">
                  <a:extLst>
                    <a:ext uri="{FF2B5EF4-FFF2-40B4-BE49-F238E27FC236}">
                      <a16:creationId xmlns:a16="http://schemas.microsoft.com/office/drawing/2014/main" id="{29A6DEBD-7921-4CB1-B5F4-C0DBB86A99BB}"/>
                    </a:ext>
                  </a:extLst>
                </p:cNvPr>
                <p:cNvCxnSpPr/>
                <p:nvPr/>
              </p:nvCxnSpPr>
              <p:spPr>
                <a:xfrm>
                  <a:off x="3275856" y="3733978"/>
                  <a:ext cx="0" cy="50405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08" name="Connecteur droit avec flèche 207">
                  <a:extLst>
                    <a:ext uri="{FF2B5EF4-FFF2-40B4-BE49-F238E27FC236}">
                      <a16:creationId xmlns:a16="http://schemas.microsoft.com/office/drawing/2014/main" id="{0062DDA2-8F4D-4298-A1A1-BBB693F245F7}"/>
                    </a:ext>
                  </a:extLst>
                </p:cNvPr>
                <p:cNvCxnSpPr>
                  <a:cxnSpLocks/>
                </p:cNvCxnSpPr>
                <p:nvPr/>
              </p:nvCxnSpPr>
              <p:spPr>
                <a:xfrm flipV="1">
                  <a:off x="2843808" y="4564182"/>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09" name="Connecteur droit avec flèche 208">
                  <a:extLst>
                    <a:ext uri="{FF2B5EF4-FFF2-40B4-BE49-F238E27FC236}">
                      <a16:creationId xmlns:a16="http://schemas.microsoft.com/office/drawing/2014/main" id="{8CF97BC3-5358-48C6-9AB9-9D0C1391BA2A}"/>
                    </a:ext>
                  </a:extLst>
                </p:cNvPr>
                <p:cNvCxnSpPr>
                  <a:cxnSpLocks/>
                </p:cNvCxnSpPr>
                <p:nvPr/>
              </p:nvCxnSpPr>
              <p:spPr>
                <a:xfrm>
                  <a:off x="2552291" y="2816878"/>
                  <a:ext cx="430344" cy="540114"/>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10" name="Connecteur droit avec flèche 209">
                  <a:extLst>
                    <a:ext uri="{FF2B5EF4-FFF2-40B4-BE49-F238E27FC236}">
                      <a16:creationId xmlns:a16="http://schemas.microsoft.com/office/drawing/2014/main" id="{BE17582D-CA40-4D10-8651-1EFA93815891}"/>
                    </a:ext>
                  </a:extLst>
                </p:cNvPr>
                <p:cNvCxnSpPr>
                  <a:cxnSpLocks/>
                </p:cNvCxnSpPr>
                <p:nvPr/>
              </p:nvCxnSpPr>
              <p:spPr>
                <a:xfrm flipH="1">
                  <a:off x="3037343" y="4517592"/>
                  <a:ext cx="173784"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11" name="Connecteur droit avec flèche 210">
                  <a:extLst>
                    <a:ext uri="{FF2B5EF4-FFF2-40B4-BE49-F238E27FC236}">
                      <a16:creationId xmlns:a16="http://schemas.microsoft.com/office/drawing/2014/main" id="{E23CBC47-6DEE-41AE-8B27-15F6B2129592}"/>
                    </a:ext>
                  </a:extLst>
                </p:cNvPr>
                <p:cNvCxnSpPr>
                  <a:cxnSpLocks/>
                </p:cNvCxnSpPr>
                <p:nvPr/>
              </p:nvCxnSpPr>
              <p:spPr>
                <a:xfrm>
                  <a:off x="2848999" y="5194099"/>
                  <a:ext cx="0" cy="41091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12" name="Connecteur droit avec flèche 211">
                  <a:extLst>
                    <a:ext uri="{FF2B5EF4-FFF2-40B4-BE49-F238E27FC236}">
                      <a16:creationId xmlns:a16="http://schemas.microsoft.com/office/drawing/2014/main" id="{7E50D3FE-F396-4379-A48E-7EECEA7D194E}"/>
                    </a:ext>
                  </a:extLst>
                </p:cNvPr>
                <p:cNvCxnSpPr>
                  <a:cxnSpLocks/>
                </p:cNvCxnSpPr>
                <p:nvPr/>
              </p:nvCxnSpPr>
              <p:spPr>
                <a:xfrm flipV="1">
                  <a:off x="2915816" y="5661248"/>
                  <a:ext cx="0" cy="22231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13" name="Connecteur droit avec flèche 212">
                  <a:extLst>
                    <a:ext uri="{FF2B5EF4-FFF2-40B4-BE49-F238E27FC236}">
                      <a16:creationId xmlns:a16="http://schemas.microsoft.com/office/drawing/2014/main" id="{8711212E-097A-4BC7-9FB8-214C8B6397A2}"/>
                    </a:ext>
                  </a:extLst>
                </p:cNvPr>
                <p:cNvCxnSpPr>
                  <a:cxnSpLocks/>
                </p:cNvCxnSpPr>
                <p:nvPr/>
              </p:nvCxnSpPr>
              <p:spPr>
                <a:xfrm>
                  <a:off x="3085716" y="5676486"/>
                  <a:ext cx="155477" cy="31127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214" name="Ellipse 213">
                  <a:extLst>
                    <a:ext uri="{FF2B5EF4-FFF2-40B4-BE49-F238E27FC236}">
                      <a16:creationId xmlns:a16="http://schemas.microsoft.com/office/drawing/2014/main" id="{38880CB7-BFF0-4501-B273-68379A2889DC}"/>
                    </a:ext>
                  </a:extLst>
                </p:cNvPr>
                <p:cNvSpPr/>
                <p:nvPr/>
              </p:nvSpPr>
              <p:spPr>
                <a:xfrm>
                  <a:off x="3248985" y="5782975"/>
                  <a:ext cx="121570"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15" name="ZoneTexte 214">
                  <a:extLst>
                    <a:ext uri="{FF2B5EF4-FFF2-40B4-BE49-F238E27FC236}">
                      <a16:creationId xmlns:a16="http://schemas.microsoft.com/office/drawing/2014/main" id="{76784501-063F-4CC1-962C-5E180E5E3889}"/>
                    </a:ext>
                  </a:extLst>
                </p:cNvPr>
                <p:cNvSpPr txBox="1"/>
                <p:nvPr/>
              </p:nvSpPr>
              <p:spPr bwMode="auto">
                <a:xfrm>
                  <a:off x="2410692" y="2262435"/>
                  <a:ext cx="485052" cy="916994"/>
                </a:xfrm>
                <a:prstGeom prst="rect">
                  <a:avLst/>
                </a:prstGeom>
                <a:noFill/>
                <a:ln w="76200">
                  <a:noFill/>
                  <a:miter lim="800000"/>
                  <a:headEnd/>
                  <a:tailEnd/>
                </a:ln>
                <a:effectLst/>
              </p:spPr>
              <p:txBody>
                <a:bodyPr wrap="square" rtlCol="0">
                  <a:spAutoFit/>
                </a:bodyPr>
                <a:lstStyle/>
                <a:p>
                  <a:pPr algn="ctr" defTabSz="685800">
                    <a:defRPr/>
                  </a:pPr>
                  <a:r>
                    <a:rPr lang="fr-FR" sz="1050" b="1" dirty="0">
                      <a:solidFill>
                        <a:srgbClr val="CC0000"/>
                      </a:solidFill>
                      <a:latin typeface="Times New Roman"/>
                      <a:ea typeface="ＭＳ Ｐゴシック"/>
                    </a:rPr>
                    <a:t>V+</a:t>
                  </a:r>
                </a:p>
              </p:txBody>
            </p:sp>
            <p:sp>
              <p:nvSpPr>
                <p:cNvPr id="216" name="ZoneTexte 215">
                  <a:extLst>
                    <a:ext uri="{FF2B5EF4-FFF2-40B4-BE49-F238E27FC236}">
                      <a16:creationId xmlns:a16="http://schemas.microsoft.com/office/drawing/2014/main" id="{5D01CB12-0C6D-42C1-B32B-E635AF6FE8B0}"/>
                    </a:ext>
                  </a:extLst>
                </p:cNvPr>
                <p:cNvSpPr txBox="1"/>
                <p:nvPr/>
              </p:nvSpPr>
              <p:spPr bwMode="auto">
                <a:xfrm>
                  <a:off x="1331640" y="2276871"/>
                  <a:ext cx="485052" cy="916994"/>
                </a:xfrm>
                <a:prstGeom prst="rect">
                  <a:avLst/>
                </a:prstGeom>
                <a:noFill/>
                <a:ln w="76200">
                  <a:noFill/>
                  <a:miter lim="800000"/>
                  <a:headEnd/>
                  <a:tailEnd/>
                </a:ln>
                <a:effectLst/>
              </p:spPr>
              <p:txBody>
                <a:bodyPr wrap="square" rtlCol="0">
                  <a:spAutoFit/>
                </a:bodyPr>
                <a:lstStyle/>
                <a:p>
                  <a:pPr algn="ctr" defTabSz="685800">
                    <a:defRPr/>
                  </a:pPr>
                  <a:r>
                    <a:rPr lang="fr-FR" sz="1050" b="1" dirty="0">
                      <a:solidFill>
                        <a:srgbClr val="CC0000"/>
                      </a:solidFill>
                      <a:latin typeface="Times New Roman"/>
                      <a:ea typeface="ＭＳ Ｐゴシック"/>
                    </a:rPr>
                    <a:t>V+</a:t>
                  </a:r>
                </a:p>
              </p:txBody>
            </p:sp>
            <p:cxnSp>
              <p:nvCxnSpPr>
                <p:cNvPr id="217" name="Connecteur droit avec flèche 216">
                  <a:extLst>
                    <a:ext uri="{FF2B5EF4-FFF2-40B4-BE49-F238E27FC236}">
                      <a16:creationId xmlns:a16="http://schemas.microsoft.com/office/drawing/2014/main" id="{26C71B46-95A8-402C-8D5A-1FFC8B2A4453}"/>
                    </a:ext>
                  </a:extLst>
                </p:cNvPr>
                <p:cNvCxnSpPr>
                  <a:cxnSpLocks/>
                </p:cNvCxnSpPr>
                <p:nvPr/>
              </p:nvCxnSpPr>
              <p:spPr>
                <a:xfrm>
                  <a:off x="1331640" y="3068960"/>
                  <a:ext cx="205739" cy="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grpSp>
          <p:sp>
            <p:nvSpPr>
              <p:cNvPr id="180" name="Flèche : double flèche verticale 179">
                <a:extLst>
                  <a:ext uri="{FF2B5EF4-FFF2-40B4-BE49-F238E27FC236}">
                    <a16:creationId xmlns:a16="http://schemas.microsoft.com/office/drawing/2014/main" id="{32B74888-E5E6-4DC7-B01D-72A8F72DF828}"/>
                  </a:ext>
                </a:extLst>
              </p:cNvPr>
              <p:cNvSpPr/>
              <p:nvPr/>
            </p:nvSpPr>
            <p:spPr>
              <a:xfrm>
                <a:off x="1634516" y="2636627"/>
                <a:ext cx="282489" cy="422398"/>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181" name="Flèche : double flèche verticale 180">
                <a:extLst>
                  <a:ext uri="{FF2B5EF4-FFF2-40B4-BE49-F238E27FC236}">
                    <a16:creationId xmlns:a16="http://schemas.microsoft.com/office/drawing/2014/main" id="{4544A32C-F78B-4608-9BFF-BB50A2EBD298}"/>
                  </a:ext>
                </a:extLst>
              </p:cNvPr>
              <p:cNvSpPr/>
              <p:nvPr/>
            </p:nvSpPr>
            <p:spPr>
              <a:xfrm>
                <a:off x="1374923" y="3622620"/>
                <a:ext cx="282489" cy="422398"/>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182" name="Flèche : double flèche verticale 181">
                <a:extLst>
                  <a:ext uri="{FF2B5EF4-FFF2-40B4-BE49-F238E27FC236}">
                    <a16:creationId xmlns:a16="http://schemas.microsoft.com/office/drawing/2014/main" id="{9F15AD83-91FD-43DA-B1A5-7B8F36CBD3C4}"/>
                  </a:ext>
                </a:extLst>
              </p:cNvPr>
              <p:cNvSpPr/>
              <p:nvPr/>
            </p:nvSpPr>
            <p:spPr>
              <a:xfrm>
                <a:off x="3317237" y="2438926"/>
                <a:ext cx="282489" cy="4223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183" name="Flèche : double flèche verticale 182">
                <a:extLst>
                  <a:ext uri="{FF2B5EF4-FFF2-40B4-BE49-F238E27FC236}">
                    <a16:creationId xmlns:a16="http://schemas.microsoft.com/office/drawing/2014/main" id="{77C6AC3B-82B9-4574-AE90-5201C6D402CE}"/>
                  </a:ext>
                </a:extLst>
              </p:cNvPr>
              <p:cNvSpPr/>
              <p:nvPr/>
            </p:nvSpPr>
            <p:spPr>
              <a:xfrm>
                <a:off x="4263707" y="4697122"/>
                <a:ext cx="282489" cy="422398"/>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184" name="ZoneTexte 183">
                <a:extLst>
                  <a:ext uri="{FF2B5EF4-FFF2-40B4-BE49-F238E27FC236}">
                    <a16:creationId xmlns:a16="http://schemas.microsoft.com/office/drawing/2014/main" id="{0A403B47-3336-4224-AF75-74BABA3FA84C}"/>
                  </a:ext>
                </a:extLst>
              </p:cNvPr>
              <p:cNvSpPr txBox="1"/>
              <p:nvPr/>
            </p:nvSpPr>
            <p:spPr>
              <a:xfrm>
                <a:off x="992093" y="1774502"/>
                <a:ext cx="2398777" cy="624623"/>
              </a:xfrm>
              <a:prstGeom prst="rect">
                <a:avLst/>
              </a:prstGeom>
              <a:noFill/>
            </p:spPr>
            <p:txBody>
              <a:bodyPr wrap="square" rtlCol="0">
                <a:spAutoFit/>
              </a:bodyPr>
              <a:lstStyle/>
              <a:p>
                <a:pPr defTabSz="685800">
                  <a:defRPr/>
                </a:pPr>
                <a:r>
                  <a:rPr lang="fr-FR" sz="1350" dirty="0">
                    <a:solidFill>
                      <a:srgbClr val="000000"/>
                    </a:solidFill>
                    <a:latin typeface="Times New Roman"/>
                    <a:ea typeface="ＭＳ Ｐゴシック"/>
                  </a:rPr>
                  <a:t>Shunt I + II</a:t>
                </a:r>
              </a:p>
            </p:txBody>
          </p:sp>
          <p:sp>
            <p:nvSpPr>
              <p:cNvPr id="185" name="ZoneTexte 184">
                <a:extLst>
                  <a:ext uri="{FF2B5EF4-FFF2-40B4-BE49-F238E27FC236}">
                    <a16:creationId xmlns:a16="http://schemas.microsoft.com/office/drawing/2014/main" id="{FABEDD16-99EC-41A8-B61D-2AC7FBE912CC}"/>
                  </a:ext>
                </a:extLst>
              </p:cNvPr>
              <p:cNvSpPr txBox="1"/>
              <p:nvPr/>
            </p:nvSpPr>
            <p:spPr>
              <a:xfrm>
                <a:off x="3269592" y="1757300"/>
                <a:ext cx="1866440" cy="624623"/>
              </a:xfrm>
              <a:prstGeom prst="rect">
                <a:avLst/>
              </a:prstGeom>
              <a:noFill/>
            </p:spPr>
            <p:txBody>
              <a:bodyPr wrap="square" rtlCol="0">
                <a:spAutoFit/>
              </a:bodyPr>
              <a:lstStyle/>
              <a:p>
                <a:pPr defTabSz="685800">
                  <a:defRPr/>
                </a:pPr>
                <a:r>
                  <a:rPr lang="fr-FR" sz="1350" dirty="0">
                    <a:solidFill>
                      <a:srgbClr val="000000"/>
                    </a:solidFill>
                    <a:latin typeface="Times New Roman"/>
                    <a:ea typeface="ＭＳ Ｐゴシック"/>
                  </a:rPr>
                  <a:t>Shunt IV</a:t>
                </a:r>
              </a:p>
            </p:txBody>
          </p:sp>
        </p:grpSp>
        <p:grpSp>
          <p:nvGrpSpPr>
            <p:cNvPr id="218" name="Groupe 217">
              <a:extLst>
                <a:ext uri="{FF2B5EF4-FFF2-40B4-BE49-F238E27FC236}">
                  <a16:creationId xmlns:a16="http://schemas.microsoft.com/office/drawing/2014/main" id="{316D0B44-5016-4B1A-AFDF-C94CABDF96C4}"/>
                </a:ext>
              </a:extLst>
            </p:cNvPr>
            <p:cNvGrpSpPr/>
            <p:nvPr/>
          </p:nvGrpSpPr>
          <p:grpSpPr>
            <a:xfrm>
              <a:off x="3168929" y="3234455"/>
              <a:ext cx="2900404" cy="3260673"/>
              <a:chOff x="6551250" y="1590054"/>
              <a:chExt cx="4937485" cy="5090337"/>
            </a:xfrm>
          </p:grpSpPr>
          <p:grpSp>
            <p:nvGrpSpPr>
              <p:cNvPr id="219" name="Groupe 218">
                <a:extLst>
                  <a:ext uri="{FF2B5EF4-FFF2-40B4-BE49-F238E27FC236}">
                    <a16:creationId xmlns:a16="http://schemas.microsoft.com/office/drawing/2014/main" id="{9D8C62A6-935B-4E19-A4A7-8FB770BCA567}"/>
                  </a:ext>
                </a:extLst>
              </p:cNvPr>
              <p:cNvGrpSpPr/>
              <p:nvPr/>
            </p:nvGrpSpPr>
            <p:grpSpPr>
              <a:xfrm>
                <a:off x="6551250" y="1677182"/>
                <a:ext cx="4821518" cy="5003209"/>
                <a:chOff x="6551250" y="1677182"/>
                <a:chExt cx="4821518" cy="5003209"/>
              </a:xfrm>
            </p:grpSpPr>
            <p:grpSp>
              <p:nvGrpSpPr>
                <p:cNvPr id="221" name="Groupe 220">
                  <a:extLst>
                    <a:ext uri="{FF2B5EF4-FFF2-40B4-BE49-F238E27FC236}">
                      <a16:creationId xmlns:a16="http://schemas.microsoft.com/office/drawing/2014/main" id="{C06336A0-B6EF-4584-8233-F09AE8497644}"/>
                    </a:ext>
                  </a:extLst>
                </p:cNvPr>
                <p:cNvGrpSpPr/>
                <p:nvPr/>
              </p:nvGrpSpPr>
              <p:grpSpPr>
                <a:xfrm>
                  <a:off x="6551250" y="1747771"/>
                  <a:ext cx="4821518" cy="4932620"/>
                  <a:chOff x="4372815" y="1399207"/>
                  <a:chExt cx="3556808" cy="5229944"/>
                </a:xfrm>
              </p:grpSpPr>
              <p:pic>
                <p:nvPicPr>
                  <p:cNvPr id="228" name="Picture 2" descr="C:\Users\cfranceschi\Shéma cartographie.jpeg">
                    <a:extLst>
                      <a:ext uri="{FF2B5EF4-FFF2-40B4-BE49-F238E27FC236}">
                        <a16:creationId xmlns:a16="http://schemas.microsoft.com/office/drawing/2014/main" id="{E470F082-ADC6-461A-A023-276B1096A309}"/>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b="18406"/>
                  <a:stretch/>
                </p:blipFill>
                <p:spPr bwMode="auto">
                  <a:xfrm>
                    <a:off x="4372815" y="1399207"/>
                    <a:ext cx="3556808" cy="5229944"/>
                  </a:xfrm>
                  <a:prstGeom prst="rect">
                    <a:avLst/>
                  </a:prstGeom>
                  <a:noFill/>
                  <a:extLst>
                    <a:ext uri="{909E8E84-426E-40DD-AFC4-6F175D3DCCD1}">
                      <a14:hiddenFill xmlns:a14="http://schemas.microsoft.com/office/drawing/2010/main">
                        <a:solidFill>
                          <a:srgbClr val="FFFFFF"/>
                        </a:solidFill>
                      </a14:hiddenFill>
                    </a:ext>
                  </a:extLst>
                </p:spPr>
              </p:pic>
              <p:sp>
                <p:nvSpPr>
                  <p:cNvPr id="229" name="Forme libre : forme 228">
                    <a:extLst>
                      <a:ext uri="{FF2B5EF4-FFF2-40B4-BE49-F238E27FC236}">
                        <a16:creationId xmlns:a16="http://schemas.microsoft.com/office/drawing/2014/main" id="{D142A0F1-0066-4B45-B8A8-F73ABD0BBB70}"/>
                      </a:ext>
                    </a:extLst>
                  </p:cNvPr>
                  <p:cNvSpPr/>
                  <p:nvPr/>
                </p:nvSpPr>
                <p:spPr>
                  <a:xfrm>
                    <a:off x="5158884" y="2540318"/>
                    <a:ext cx="102859" cy="3376947"/>
                  </a:xfrm>
                  <a:custGeom>
                    <a:avLst/>
                    <a:gdLst>
                      <a:gd name="connsiteX0" fmla="*/ 102221 w 259877"/>
                      <a:gd name="connsiteY0" fmla="*/ 31658 h 2574021"/>
                      <a:gd name="connsiteX1" fmla="*/ 7628 w 259877"/>
                      <a:gd name="connsiteY1" fmla="*/ 157782 h 2574021"/>
                      <a:gd name="connsiteX2" fmla="*/ 7628 w 259877"/>
                      <a:gd name="connsiteY2" fmla="*/ 1261368 h 2574021"/>
                      <a:gd name="connsiteX3" fmla="*/ 23394 w 259877"/>
                      <a:gd name="connsiteY3" fmla="*/ 2396485 h 2574021"/>
                      <a:gd name="connsiteX4" fmla="*/ 259877 w 259877"/>
                      <a:gd name="connsiteY4" fmla="*/ 2554141 h 2574021"/>
                      <a:gd name="connsiteX0" fmla="*/ 102221 w 102859"/>
                      <a:gd name="connsiteY0" fmla="*/ 31658 h 3376947"/>
                      <a:gd name="connsiteX1" fmla="*/ 7628 w 102859"/>
                      <a:gd name="connsiteY1" fmla="*/ 157782 h 3376947"/>
                      <a:gd name="connsiteX2" fmla="*/ 7628 w 102859"/>
                      <a:gd name="connsiteY2" fmla="*/ 1261368 h 3376947"/>
                      <a:gd name="connsiteX3" fmla="*/ 23394 w 102859"/>
                      <a:gd name="connsiteY3" fmla="*/ 2396485 h 3376947"/>
                      <a:gd name="connsiteX4" fmla="*/ 102859 w 102859"/>
                      <a:gd name="connsiteY4" fmla="*/ 3376178 h 3376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59" h="3376947">
                        <a:moveTo>
                          <a:pt x="102221" y="31658"/>
                        </a:moveTo>
                        <a:cubicBezTo>
                          <a:pt x="62807" y="-7756"/>
                          <a:pt x="23393" y="-47170"/>
                          <a:pt x="7628" y="157782"/>
                        </a:cubicBezTo>
                        <a:cubicBezTo>
                          <a:pt x="-8137" y="362734"/>
                          <a:pt x="5000" y="888251"/>
                          <a:pt x="7628" y="1261368"/>
                        </a:cubicBezTo>
                        <a:cubicBezTo>
                          <a:pt x="10256" y="1634485"/>
                          <a:pt x="-18647" y="2181023"/>
                          <a:pt x="23394" y="2396485"/>
                        </a:cubicBezTo>
                        <a:cubicBezTo>
                          <a:pt x="65435" y="2611947"/>
                          <a:pt x="5638" y="3405081"/>
                          <a:pt x="102859" y="3376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30" name="Forme libre : forme 229">
                    <a:extLst>
                      <a:ext uri="{FF2B5EF4-FFF2-40B4-BE49-F238E27FC236}">
                        <a16:creationId xmlns:a16="http://schemas.microsoft.com/office/drawing/2014/main" id="{946BA064-7FBF-44B9-8BA2-15F2F781C1C9}"/>
                      </a:ext>
                    </a:extLst>
                  </p:cNvPr>
                  <p:cNvSpPr/>
                  <p:nvPr/>
                </p:nvSpPr>
                <p:spPr>
                  <a:xfrm>
                    <a:off x="4875090" y="2869423"/>
                    <a:ext cx="304800" cy="1689008"/>
                  </a:xfrm>
                  <a:custGeom>
                    <a:avLst/>
                    <a:gdLst>
                      <a:gd name="connsiteX0" fmla="*/ 286327 w 286327"/>
                      <a:gd name="connsiteY0" fmla="*/ 0 h 720436"/>
                      <a:gd name="connsiteX1" fmla="*/ 0 w 286327"/>
                      <a:gd name="connsiteY1" fmla="*/ 720436 h 720436"/>
                      <a:gd name="connsiteX2" fmla="*/ 0 w 286327"/>
                      <a:gd name="connsiteY2" fmla="*/ 720436 h 720436"/>
                      <a:gd name="connsiteX0" fmla="*/ 286327 w 329925"/>
                      <a:gd name="connsiteY0" fmla="*/ 0 h 1117741"/>
                      <a:gd name="connsiteX1" fmla="*/ 0 w 329925"/>
                      <a:gd name="connsiteY1" fmla="*/ 720436 h 1117741"/>
                      <a:gd name="connsiteX2" fmla="*/ 329925 w 329925"/>
                      <a:gd name="connsiteY2" fmla="*/ 1117741 h 1117741"/>
                    </a:gdLst>
                    <a:ahLst/>
                    <a:cxnLst>
                      <a:cxn ang="0">
                        <a:pos x="connsiteX0" y="connsiteY0"/>
                      </a:cxn>
                      <a:cxn ang="0">
                        <a:pos x="connsiteX1" y="connsiteY1"/>
                      </a:cxn>
                      <a:cxn ang="0">
                        <a:pos x="connsiteX2" y="connsiteY2"/>
                      </a:cxn>
                    </a:cxnLst>
                    <a:rect l="l" t="t" r="r" b="b"/>
                    <a:pathLst>
                      <a:path w="329925" h="1117741">
                        <a:moveTo>
                          <a:pt x="286327" y="0"/>
                        </a:moveTo>
                        <a:lnTo>
                          <a:pt x="0" y="720436"/>
                        </a:lnTo>
                        <a:lnTo>
                          <a:pt x="329925" y="1117741"/>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31" name="Forme libre : forme 230">
                    <a:extLst>
                      <a:ext uri="{FF2B5EF4-FFF2-40B4-BE49-F238E27FC236}">
                        <a16:creationId xmlns:a16="http://schemas.microsoft.com/office/drawing/2014/main" id="{FDEEACB9-9ABD-448D-ABE1-903737A075C2}"/>
                      </a:ext>
                    </a:extLst>
                  </p:cNvPr>
                  <p:cNvSpPr/>
                  <p:nvPr/>
                </p:nvSpPr>
                <p:spPr>
                  <a:xfrm>
                    <a:off x="5193319" y="4706219"/>
                    <a:ext cx="402242" cy="969812"/>
                  </a:xfrm>
                  <a:custGeom>
                    <a:avLst/>
                    <a:gdLst>
                      <a:gd name="connsiteX0" fmla="*/ 346639 w 346639"/>
                      <a:gd name="connsiteY0" fmla="*/ 0 h 1016000"/>
                      <a:gd name="connsiteX1" fmla="*/ 272748 w 346639"/>
                      <a:gd name="connsiteY1" fmla="*/ 240145 h 1016000"/>
                      <a:gd name="connsiteX2" fmla="*/ 189621 w 346639"/>
                      <a:gd name="connsiteY2" fmla="*/ 369455 h 1016000"/>
                      <a:gd name="connsiteX3" fmla="*/ 189621 w 346639"/>
                      <a:gd name="connsiteY3" fmla="*/ 655782 h 1016000"/>
                      <a:gd name="connsiteX4" fmla="*/ 14130 w 346639"/>
                      <a:gd name="connsiteY4" fmla="*/ 886691 h 1016000"/>
                      <a:gd name="connsiteX5" fmla="*/ 23366 w 346639"/>
                      <a:gd name="connsiteY5" fmla="*/ 1016000 h 1016000"/>
                      <a:gd name="connsiteX0" fmla="*/ 989 w 469952"/>
                      <a:gd name="connsiteY0" fmla="*/ 0 h 1016000"/>
                      <a:gd name="connsiteX1" fmla="*/ 453571 w 469952"/>
                      <a:gd name="connsiteY1" fmla="*/ 240145 h 1016000"/>
                      <a:gd name="connsiteX2" fmla="*/ 370444 w 469952"/>
                      <a:gd name="connsiteY2" fmla="*/ 369455 h 1016000"/>
                      <a:gd name="connsiteX3" fmla="*/ 370444 w 469952"/>
                      <a:gd name="connsiteY3" fmla="*/ 655782 h 1016000"/>
                      <a:gd name="connsiteX4" fmla="*/ 194953 w 469952"/>
                      <a:gd name="connsiteY4" fmla="*/ 886691 h 1016000"/>
                      <a:gd name="connsiteX5" fmla="*/ 204189 w 469952"/>
                      <a:gd name="connsiteY5" fmla="*/ 1016000 h 1016000"/>
                      <a:gd name="connsiteX0" fmla="*/ 1289 w 343070"/>
                      <a:gd name="connsiteY0" fmla="*/ 0 h 979055"/>
                      <a:gd name="connsiteX1" fmla="*/ 333798 w 343070"/>
                      <a:gd name="connsiteY1" fmla="*/ 203200 h 979055"/>
                      <a:gd name="connsiteX2" fmla="*/ 250671 w 343070"/>
                      <a:gd name="connsiteY2" fmla="*/ 332510 h 979055"/>
                      <a:gd name="connsiteX3" fmla="*/ 250671 w 343070"/>
                      <a:gd name="connsiteY3" fmla="*/ 618837 h 979055"/>
                      <a:gd name="connsiteX4" fmla="*/ 75180 w 343070"/>
                      <a:gd name="connsiteY4" fmla="*/ 849746 h 979055"/>
                      <a:gd name="connsiteX5" fmla="*/ 84416 w 343070"/>
                      <a:gd name="connsiteY5" fmla="*/ 979055 h 97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070" h="979055">
                        <a:moveTo>
                          <a:pt x="1289" y="0"/>
                        </a:moveTo>
                        <a:cubicBezTo>
                          <a:pt x="-22572" y="89284"/>
                          <a:pt x="292234" y="147782"/>
                          <a:pt x="333798" y="203200"/>
                        </a:cubicBezTo>
                        <a:cubicBezTo>
                          <a:pt x="375362" y="258618"/>
                          <a:pt x="264525" y="263237"/>
                          <a:pt x="250671" y="332510"/>
                        </a:cubicBezTo>
                        <a:cubicBezTo>
                          <a:pt x="236817" y="401783"/>
                          <a:pt x="279919" y="532631"/>
                          <a:pt x="250671" y="618837"/>
                        </a:cubicBezTo>
                        <a:cubicBezTo>
                          <a:pt x="221423" y="705043"/>
                          <a:pt x="102889" y="789710"/>
                          <a:pt x="75180" y="849746"/>
                        </a:cubicBezTo>
                        <a:cubicBezTo>
                          <a:pt x="47471" y="909782"/>
                          <a:pt x="65943" y="944418"/>
                          <a:pt x="84416" y="97905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32" name="Ellipse 231">
                    <a:extLst>
                      <a:ext uri="{FF2B5EF4-FFF2-40B4-BE49-F238E27FC236}">
                        <a16:creationId xmlns:a16="http://schemas.microsoft.com/office/drawing/2014/main" id="{DE566FE6-D8DE-4182-892A-AAAB0036FBF9}"/>
                      </a:ext>
                    </a:extLst>
                  </p:cNvPr>
                  <p:cNvSpPr/>
                  <p:nvPr/>
                </p:nvSpPr>
                <p:spPr>
                  <a:xfrm>
                    <a:off x="4900515" y="4629868"/>
                    <a:ext cx="121570"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233" name="Connecteur droit avec flèche 232">
                    <a:extLst>
                      <a:ext uri="{FF2B5EF4-FFF2-40B4-BE49-F238E27FC236}">
                        <a16:creationId xmlns:a16="http://schemas.microsoft.com/office/drawing/2014/main" id="{BEB37982-1F97-49C5-8E3D-BB6E45C69875}"/>
                      </a:ext>
                    </a:extLst>
                  </p:cNvPr>
                  <p:cNvCxnSpPr>
                    <a:cxnSpLocks/>
                  </p:cNvCxnSpPr>
                  <p:nvPr/>
                </p:nvCxnSpPr>
                <p:spPr>
                  <a:xfrm>
                    <a:off x="5253751" y="4700787"/>
                    <a:ext cx="335740" cy="141102"/>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34" name="Connecteur droit avec flèche 233">
                    <a:extLst>
                      <a:ext uri="{FF2B5EF4-FFF2-40B4-BE49-F238E27FC236}">
                        <a16:creationId xmlns:a16="http://schemas.microsoft.com/office/drawing/2014/main" id="{FE49C80F-562B-44FC-A34E-4358B9618D51}"/>
                      </a:ext>
                    </a:extLst>
                  </p:cNvPr>
                  <p:cNvCxnSpPr>
                    <a:cxnSpLocks/>
                  </p:cNvCxnSpPr>
                  <p:nvPr/>
                </p:nvCxnSpPr>
                <p:spPr>
                  <a:xfrm flipH="1">
                    <a:off x="4847103" y="3343423"/>
                    <a:ext cx="120827"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35" name="Connecteur droit avec flèche 234">
                    <a:extLst>
                      <a:ext uri="{FF2B5EF4-FFF2-40B4-BE49-F238E27FC236}">
                        <a16:creationId xmlns:a16="http://schemas.microsoft.com/office/drawing/2014/main" id="{8AFD6195-2850-4F62-86AB-5C02CEB7570A}"/>
                      </a:ext>
                    </a:extLst>
                  </p:cNvPr>
                  <p:cNvCxnSpPr>
                    <a:cxnSpLocks/>
                  </p:cNvCxnSpPr>
                  <p:nvPr/>
                </p:nvCxnSpPr>
                <p:spPr>
                  <a:xfrm flipH="1">
                    <a:off x="5524943" y="5054669"/>
                    <a:ext cx="173784"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236" name="Ellipse 235">
                    <a:extLst>
                      <a:ext uri="{FF2B5EF4-FFF2-40B4-BE49-F238E27FC236}">
                        <a16:creationId xmlns:a16="http://schemas.microsoft.com/office/drawing/2014/main" id="{85810DF6-2834-4C38-A742-B70F73AFFFBD}"/>
                      </a:ext>
                    </a:extLst>
                  </p:cNvPr>
                  <p:cNvSpPr/>
                  <p:nvPr/>
                </p:nvSpPr>
                <p:spPr>
                  <a:xfrm>
                    <a:off x="5308919" y="5575671"/>
                    <a:ext cx="100327" cy="105792"/>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37" name="Forme libre : forme 236">
                    <a:extLst>
                      <a:ext uri="{FF2B5EF4-FFF2-40B4-BE49-F238E27FC236}">
                        <a16:creationId xmlns:a16="http://schemas.microsoft.com/office/drawing/2014/main" id="{19CCDB62-3E93-40EB-BEFE-864DBEFE10A9}"/>
                      </a:ext>
                    </a:extLst>
                  </p:cNvPr>
                  <p:cNvSpPr/>
                  <p:nvPr/>
                </p:nvSpPr>
                <p:spPr>
                  <a:xfrm>
                    <a:off x="7072011" y="3930328"/>
                    <a:ext cx="221673" cy="0"/>
                  </a:xfrm>
                  <a:custGeom>
                    <a:avLst/>
                    <a:gdLst>
                      <a:gd name="connsiteX0" fmla="*/ 0 w 221673"/>
                      <a:gd name="connsiteY0" fmla="*/ 0 h 0"/>
                      <a:gd name="connsiteX1" fmla="*/ 221673 w 221673"/>
                      <a:gd name="connsiteY1" fmla="*/ 0 h 0"/>
                    </a:gdLst>
                    <a:ahLst/>
                    <a:cxnLst>
                      <a:cxn ang="0">
                        <a:pos x="connsiteX0" y="connsiteY0"/>
                      </a:cxn>
                      <a:cxn ang="0">
                        <a:pos x="connsiteX1" y="connsiteY1"/>
                      </a:cxn>
                    </a:cxnLst>
                    <a:rect l="l" t="t" r="r" b="b"/>
                    <a:pathLst>
                      <a:path w="221673">
                        <a:moveTo>
                          <a:pt x="0" y="0"/>
                        </a:moveTo>
                        <a:lnTo>
                          <a:pt x="22167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238" name="Connecteur droit avec flèche 237">
                    <a:extLst>
                      <a:ext uri="{FF2B5EF4-FFF2-40B4-BE49-F238E27FC236}">
                        <a16:creationId xmlns:a16="http://schemas.microsoft.com/office/drawing/2014/main" id="{1D5D4A68-BBF0-481C-8EDE-30EC37885024}"/>
                      </a:ext>
                    </a:extLst>
                  </p:cNvPr>
                  <p:cNvCxnSpPr>
                    <a:cxnSpLocks/>
                  </p:cNvCxnSpPr>
                  <p:nvPr/>
                </p:nvCxnSpPr>
                <p:spPr>
                  <a:xfrm flipV="1">
                    <a:off x="5302041" y="3468381"/>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39" name="Connecteur droit avec flèche 238">
                    <a:extLst>
                      <a:ext uri="{FF2B5EF4-FFF2-40B4-BE49-F238E27FC236}">
                        <a16:creationId xmlns:a16="http://schemas.microsoft.com/office/drawing/2014/main" id="{CE21130E-F7E3-470B-9625-798D0D6DDC67}"/>
                      </a:ext>
                    </a:extLst>
                  </p:cNvPr>
                  <p:cNvCxnSpPr>
                    <a:cxnSpLocks/>
                  </p:cNvCxnSpPr>
                  <p:nvPr/>
                </p:nvCxnSpPr>
                <p:spPr>
                  <a:xfrm flipV="1">
                    <a:off x="5308919" y="4783583"/>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240" name="Forme libre : forme 239">
                    <a:extLst>
                      <a:ext uri="{FF2B5EF4-FFF2-40B4-BE49-F238E27FC236}">
                        <a16:creationId xmlns:a16="http://schemas.microsoft.com/office/drawing/2014/main" id="{DC476ED3-97AE-459E-897D-4F8D93C204B7}"/>
                      </a:ext>
                    </a:extLst>
                  </p:cNvPr>
                  <p:cNvSpPr/>
                  <p:nvPr/>
                </p:nvSpPr>
                <p:spPr>
                  <a:xfrm>
                    <a:off x="7128762" y="2541433"/>
                    <a:ext cx="211849" cy="3254671"/>
                  </a:xfrm>
                  <a:custGeom>
                    <a:avLst/>
                    <a:gdLst>
                      <a:gd name="connsiteX0" fmla="*/ 0 w 211849"/>
                      <a:gd name="connsiteY0" fmla="*/ 31180 h 3254671"/>
                      <a:gd name="connsiteX1" fmla="*/ 193964 w 211849"/>
                      <a:gd name="connsiteY1" fmla="*/ 58889 h 3254671"/>
                      <a:gd name="connsiteX2" fmla="*/ 203200 w 211849"/>
                      <a:gd name="connsiteY2" fmla="*/ 566889 h 3254671"/>
                      <a:gd name="connsiteX3" fmla="*/ 193964 w 211849"/>
                      <a:gd name="connsiteY3" fmla="*/ 1268853 h 3254671"/>
                      <a:gd name="connsiteX4" fmla="*/ 166254 w 211849"/>
                      <a:gd name="connsiteY4" fmla="*/ 2063180 h 3254671"/>
                      <a:gd name="connsiteX5" fmla="*/ 92364 w 211849"/>
                      <a:gd name="connsiteY5" fmla="*/ 3254671 h 32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849" h="3254671">
                        <a:moveTo>
                          <a:pt x="0" y="31180"/>
                        </a:moveTo>
                        <a:cubicBezTo>
                          <a:pt x="80048" y="392"/>
                          <a:pt x="160097" y="-30396"/>
                          <a:pt x="193964" y="58889"/>
                        </a:cubicBezTo>
                        <a:cubicBezTo>
                          <a:pt x="227831" y="148174"/>
                          <a:pt x="203200" y="365228"/>
                          <a:pt x="203200" y="566889"/>
                        </a:cubicBezTo>
                        <a:cubicBezTo>
                          <a:pt x="203200" y="768550"/>
                          <a:pt x="200122" y="1019471"/>
                          <a:pt x="193964" y="1268853"/>
                        </a:cubicBezTo>
                        <a:cubicBezTo>
                          <a:pt x="187806" y="1518235"/>
                          <a:pt x="183187" y="1732210"/>
                          <a:pt x="166254" y="2063180"/>
                        </a:cubicBezTo>
                        <a:cubicBezTo>
                          <a:pt x="149321" y="2394150"/>
                          <a:pt x="120842" y="2824410"/>
                          <a:pt x="92364" y="325467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ln>
                        <a:solidFill>
                          <a:sysClr val="windowText" lastClr="000000"/>
                        </a:solidFill>
                      </a:ln>
                      <a:solidFill>
                        <a:srgbClr val="FFFFFF"/>
                      </a:solidFill>
                      <a:latin typeface="Times New Roman"/>
                      <a:ea typeface="ＭＳ Ｐゴシック"/>
                    </a:endParaRPr>
                  </a:p>
                </p:txBody>
              </p:sp>
              <p:sp>
                <p:nvSpPr>
                  <p:cNvPr id="241" name="Forme libre : forme 240">
                    <a:extLst>
                      <a:ext uri="{FF2B5EF4-FFF2-40B4-BE49-F238E27FC236}">
                        <a16:creationId xmlns:a16="http://schemas.microsoft.com/office/drawing/2014/main" id="{7C516B70-DDDB-4CCB-8123-168CB26B4477}"/>
                      </a:ext>
                    </a:extLst>
                  </p:cNvPr>
                  <p:cNvSpPr/>
                  <p:nvPr/>
                </p:nvSpPr>
                <p:spPr>
                  <a:xfrm>
                    <a:off x="6860854" y="4567666"/>
                    <a:ext cx="443399" cy="1006764"/>
                  </a:xfrm>
                  <a:custGeom>
                    <a:avLst/>
                    <a:gdLst>
                      <a:gd name="connsiteX0" fmla="*/ 443399 w 443399"/>
                      <a:gd name="connsiteY0" fmla="*/ 0 h 1256146"/>
                      <a:gd name="connsiteX1" fmla="*/ 323326 w 443399"/>
                      <a:gd name="connsiteY1" fmla="*/ 73891 h 1256146"/>
                      <a:gd name="connsiteX2" fmla="*/ 175544 w 443399"/>
                      <a:gd name="connsiteY2" fmla="*/ 258619 h 1256146"/>
                      <a:gd name="connsiteX3" fmla="*/ 175544 w 443399"/>
                      <a:gd name="connsiteY3" fmla="*/ 480291 h 1256146"/>
                      <a:gd name="connsiteX4" fmla="*/ 46235 w 443399"/>
                      <a:gd name="connsiteY4" fmla="*/ 655782 h 1256146"/>
                      <a:gd name="connsiteX5" fmla="*/ 53 w 443399"/>
                      <a:gd name="connsiteY5" fmla="*/ 655782 h 1256146"/>
                      <a:gd name="connsiteX6" fmla="*/ 36999 w 443399"/>
                      <a:gd name="connsiteY6" fmla="*/ 858982 h 1256146"/>
                      <a:gd name="connsiteX7" fmla="*/ 36999 w 443399"/>
                      <a:gd name="connsiteY7" fmla="*/ 1006764 h 1256146"/>
                      <a:gd name="connsiteX8" fmla="*/ 212490 w 443399"/>
                      <a:gd name="connsiteY8" fmla="*/ 1025237 h 1256146"/>
                      <a:gd name="connsiteX9" fmla="*/ 295617 w 443399"/>
                      <a:gd name="connsiteY9" fmla="*/ 1256146 h 1256146"/>
                      <a:gd name="connsiteX0" fmla="*/ 443399 w 443399"/>
                      <a:gd name="connsiteY0" fmla="*/ 0 h 1025237"/>
                      <a:gd name="connsiteX1" fmla="*/ 323326 w 443399"/>
                      <a:gd name="connsiteY1" fmla="*/ 73891 h 1025237"/>
                      <a:gd name="connsiteX2" fmla="*/ 175544 w 443399"/>
                      <a:gd name="connsiteY2" fmla="*/ 258619 h 1025237"/>
                      <a:gd name="connsiteX3" fmla="*/ 175544 w 443399"/>
                      <a:gd name="connsiteY3" fmla="*/ 480291 h 1025237"/>
                      <a:gd name="connsiteX4" fmla="*/ 46235 w 443399"/>
                      <a:gd name="connsiteY4" fmla="*/ 655782 h 1025237"/>
                      <a:gd name="connsiteX5" fmla="*/ 53 w 443399"/>
                      <a:gd name="connsiteY5" fmla="*/ 655782 h 1025237"/>
                      <a:gd name="connsiteX6" fmla="*/ 36999 w 443399"/>
                      <a:gd name="connsiteY6" fmla="*/ 858982 h 1025237"/>
                      <a:gd name="connsiteX7" fmla="*/ 36999 w 443399"/>
                      <a:gd name="connsiteY7" fmla="*/ 1006764 h 1025237"/>
                      <a:gd name="connsiteX8" fmla="*/ 212490 w 443399"/>
                      <a:gd name="connsiteY8" fmla="*/ 1025237 h 1025237"/>
                      <a:gd name="connsiteX0" fmla="*/ 443399 w 443399"/>
                      <a:gd name="connsiteY0" fmla="*/ 0 h 1006764"/>
                      <a:gd name="connsiteX1" fmla="*/ 323326 w 443399"/>
                      <a:gd name="connsiteY1" fmla="*/ 73891 h 1006764"/>
                      <a:gd name="connsiteX2" fmla="*/ 175544 w 443399"/>
                      <a:gd name="connsiteY2" fmla="*/ 258619 h 1006764"/>
                      <a:gd name="connsiteX3" fmla="*/ 175544 w 443399"/>
                      <a:gd name="connsiteY3" fmla="*/ 480291 h 1006764"/>
                      <a:gd name="connsiteX4" fmla="*/ 46235 w 443399"/>
                      <a:gd name="connsiteY4" fmla="*/ 655782 h 1006764"/>
                      <a:gd name="connsiteX5" fmla="*/ 53 w 443399"/>
                      <a:gd name="connsiteY5" fmla="*/ 655782 h 1006764"/>
                      <a:gd name="connsiteX6" fmla="*/ 36999 w 443399"/>
                      <a:gd name="connsiteY6" fmla="*/ 858982 h 1006764"/>
                      <a:gd name="connsiteX7" fmla="*/ 36999 w 443399"/>
                      <a:gd name="connsiteY7" fmla="*/ 1006764 h 1006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3399" h="1006764">
                        <a:moveTo>
                          <a:pt x="443399" y="0"/>
                        </a:moveTo>
                        <a:cubicBezTo>
                          <a:pt x="405684" y="15394"/>
                          <a:pt x="367969" y="30788"/>
                          <a:pt x="323326" y="73891"/>
                        </a:cubicBezTo>
                        <a:cubicBezTo>
                          <a:pt x="278683" y="116994"/>
                          <a:pt x="200174" y="190886"/>
                          <a:pt x="175544" y="258619"/>
                        </a:cubicBezTo>
                        <a:cubicBezTo>
                          <a:pt x="150914" y="326352"/>
                          <a:pt x="197095" y="414097"/>
                          <a:pt x="175544" y="480291"/>
                        </a:cubicBezTo>
                        <a:cubicBezTo>
                          <a:pt x="153992" y="546485"/>
                          <a:pt x="75483" y="626534"/>
                          <a:pt x="46235" y="655782"/>
                        </a:cubicBezTo>
                        <a:cubicBezTo>
                          <a:pt x="16987" y="685030"/>
                          <a:pt x="1592" y="621915"/>
                          <a:pt x="53" y="655782"/>
                        </a:cubicBezTo>
                        <a:cubicBezTo>
                          <a:pt x="-1486" y="689649"/>
                          <a:pt x="30841" y="800485"/>
                          <a:pt x="36999" y="858982"/>
                        </a:cubicBezTo>
                        <a:cubicBezTo>
                          <a:pt x="43157" y="917479"/>
                          <a:pt x="7750" y="979055"/>
                          <a:pt x="36999" y="100676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42" name="Forme libre : forme 241">
                    <a:extLst>
                      <a:ext uri="{FF2B5EF4-FFF2-40B4-BE49-F238E27FC236}">
                        <a16:creationId xmlns:a16="http://schemas.microsoft.com/office/drawing/2014/main" id="{5F568BBE-C1B6-4037-AD45-5F6B8B48165F}"/>
                      </a:ext>
                    </a:extLst>
                  </p:cNvPr>
                  <p:cNvSpPr/>
                  <p:nvPr/>
                </p:nvSpPr>
                <p:spPr>
                  <a:xfrm>
                    <a:off x="6868751" y="4361601"/>
                    <a:ext cx="139938" cy="889557"/>
                  </a:xfrm>
                  <a:custGeom>
                    <a:avLst/>
                    <a:gdLst>
                      <a:gd name="connsiteX0" fmla="*/ 139938 w 139938"/>
                      <a:gd name="connsiteY0" fmla="*/ 30575 h 889557"/>
                      <a:gd name="connsiteX1" fmla="*/ 19865 w 139938"/>
                      <a:gd name="connsiteY1" fmla="*/ 104466 h 889557"/>
                      <a:gd name="connsiteX2" fmla="*/ 1393 w 139938"/>
                      <a:gd name="connsiteY2" fmla="*/ 889557 h 889557"/>
                    </a:gdLst>
                    <a:ahLst/>
                    <a:cxnLst>
                      <a:cxn ang="0">
                        <a:pos x="connsiteX0" y="connsiteY0"/>
                      </a:cxn>
                      <a:cxn ang="0">
                        <a:pos x="connsiteX1" y="connsiteY1"/>
                      </a:cxn>
                      <a:cxn ang="0">
                        <a:pos x="connsiteX2" y="connsiteY2"/>
                      </a:cxn>
                    </a:cxnLst>
                    <a:rect l="l" t="t" r="r" b="b"/>
                    <a:pathLst>
                      <a:path w="139938" h="889557">
                        <a:moveTo>
                          <a:pt x="139938" y="30575"/>
                        </a:moveTo>
                        <a:cubicBezTo>
                          <a:pt x="91447" y="-4062"/>
                          <a:pt x="42956" y="-38698"/>
                          <a:pt x="19865" y="104466"/>
                        </a:cubicBezTo>
                        <a:cubicBezTo>
                          <a:pt x="-3226" y="247630"/>
                          <a:pt x="-917" y="568593"/>
                          <a:pt x="1393" y="88955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43" name="Forme libre : forme 242">
                    <a:extLst>
                      <a:ext uri="{FF2B5EF4-FFF2-40B4-BE49-F238E27FC236}">
                        <a16:creationId xmlns:a16="http://schemas.microsoft.com/office/drawing/2014/main" id="{8B8E6A2B-05C9-400D-A704-8AA85BD8F016}"/>
                      </a:ext>
                    </a:extLst>
                  </p:cNvPr>
                  <p:cNvSpPr/>
                  <p:nvPr/>
                </p:nvSpPr>
                <p:spPr>
                  <a:xfrm>
                    <a:off x="6916326" y="5574431"/>
                    <a:ext cx="0" cy="295564"/>
                  </a:xfrm>
                  <a:custGeom>
                    <a:avLst/>
                    <a:gdLst>
                      <a:gd name="connsiteX0" fmla="*/ 0 w 0"/>
                      <a:gd name="connsiteY0" fmla="*/ 0 h 295564"/>
                      <a:gd name="connsiteX1" fmla="*/ 0 w 0"/>
                      <a:gd name="connsiteY1" fmla="*/ 295564 h 295564"/>
                    </a:gdLst>
                    <a:ahLst/>
                    <a:cxnLst>
                      <a:cxn ang="0">
                        <a:pos x="connsiteX0" y="connsiteY0"/>
                      </a:cxn>
                      <a:cxn ang="0">
                        <a:pos x="connsiteX1" y="connsiteY1"/>
                      </a:cxn>
                    </a:cxnLst>
                    <a:rect l="l" t="t" r="r" b="b"/>
                    <a:pathLst>
                      <a:path h="295564">
                        <a:moveTo>
                          <a:pt x="0" y="0"/>
                        </a:moveTo>
                        <a:lnTo>
                          <a:pt x="0" y="295564"/>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244" name="Connecteur droit avec flèche 243">
                    <a:extLst>
                      <a:ext uri="{FF2B5EF4-FFF2-40B4-BE49-F238E27FC236}">
                        <a16:creationId xmlns:a16="http://schemas.microsoft.com/office/drawing/2014/main" id="{B53A3829-20A0-4489-8E5D-67010845C8AA}"/>
                      </a:ext>
                    </a:extLst>
                  </p:cNvPr>
                  <p:cNvCxnSpPr>
                    <a:cxnSpLocks/>
                  </p:cNvCxnSpPr>
                  <p:nvPr/>
                </p:nvCxnSpPr>
                <p:spPr>
                  <a:xfrm flipV="1">
                    <a:off x="7181127" y="5054669"/>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45" name="Connecteur droit avec flèche 244">
                    <a:extLst>
                      <a:ext uri="{FF2B5EF4-FFF2-40B4-BE49-F238E27FC236}">
                        <a16:creationId xmlns:a16="http://schemas.microsoft.com/office/drawing/2014/main" id="{DFF898B7-BDB3-41B3-8A83-4097F5AB6BE1}"/>
                      </a:ext>
                    </a:extLst>
                  </p:cNvPr>
                  <p:cNvCxnSpPr/>
                  <p:nvPr/>
                </p:nvCxnSpPr>
                <p:spPr>
                  <a:xfrm>
                    <a:off x="7234686" y="3027860"/>
                    <a:ext cx="0" cy="50405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46" name="Connecteur droit avec flèche 245">
                    <a:extLst>
                      <a:ext uri="{FF2B5EF4-FFF2-40B4-BE49-F238E27FC236}">
                        <a16:creationId xmlns:a16="http://schemas.microsoft.com/office/drawing/2014/main" id="{3C50D816-BF3B-4885-9A59-5D8989D6513C}"/>
                      </a:ext>
                    </a:extLst>
                  </p:cNvPr>
                  <p:cNvCxnSpPr>
                    <a:cxnSpLocks/>
                  </p:cNvCxnSpPr>
                  <p:nvPr/>
                </p:nvCxnSpPr>
                <p:spPr>
                  <a:xfrm flipV="1">
                    <a:off x="6749079" y="4550613"/>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47" name="Connecteur droit avec flèche 246">
                    <a:extLst>
                      <a:ext uri="{FF2B5EF4-FFF2-40B4-BE49-F238E27FC236}">
                        <a16:creationId xmlns:a16="http://schemas.microsoft.com/office/drawing/2014/main" id="{51EBE96F-F833-435A-AC68-3ED61206C0A5}"/>
                      </a:ext>
                    </a:extLst>
                  </p:cNvPr>
                  <p:cNvCxnSpPr>
                    <a:cxnSpLocks/>
                  </p:cNvCxnSpPr>
                  <p:nvPr/>
                </p:nvCxnSpPr>
                <p:spPr>
                  <a:xfrm flipH="1">
                    <a:off x="6942614" y="4504023"/>
                    <a:ext cx="173784"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48" name="Connecteur droit avec flèche 247">
                    <a:extLst>
                      <a:ext uri="{FF2B5EF4-FFF2-40B4-BE49-F238E27FC236}">
                        <a16:creationId xmlns:a16="http://schemas.microsoft.com/office/drawing/2014/main" id="{8E3C7E21-6F19-45A7-9B15-01B15444C5EF}"/>
                      </a:ext>
                    </a:extLst>
                  </p:cNvPr>
                  <p:cNvCxnSpPr>
                    <a:cxnSpLocks/>
                  </p:cNvCxnSpPr>
                  <p:nvPr/>
                </p:nvCxnSpPr>
                <p:spPr>
                  <a:xfrm flipV="1">
                    <a:off x="6821087" y="5647679"/>
                    <a:ext cx="0" cy="22231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249" name="Ellipse 248">
                    <a:extLst>
                      <a:ext uri="{FF2B5EF4-FFF2-40B4-BE49-F238E27FC236}">
                        <a16:creationId xmlns:a16="http://schemas.microsoft.com/office/drawing/2014/main" id="{299A970B-827A-45D2-BD52-D49708DF6A5C}"/>
                      </a:ext>
                    </a:extLst>
                  </p:cNvPr>
                  <p:cNvSpPr/>
                  <p:nvPr/>
                </p:nvSpPr>
                <p:spPr>
                  <a:xfrm>
                    <a:off x="6932734" y="5206248"/>
                    <a:ext cx="121570"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50" name="ZoneTexte 249">
                    <a:extLst>
                      <a:ext uri="{FF2B5EF4-FFF2-40B4-BE49-F238E27FC236}">
                        <a16:creationId xmlns:a16="http://schemas.microsoft.com/office/drawing/2014/main" id="{7D4DA61B-6CCE-471F-B9BE-7BAA37AA4BAE}"/>
                      </a:ext>
                    </a:extLst>
                  </p:cNvPr>
                  <p:cNvSpPr txBox="1"/>
                  <p:nvPr/>
                </p:nvSpPr>
                <p:spPr bwMode="auto">
                  <a:xfrm>
                    <a:off x="6831632" y="2149291"/>
                    <a:ext cx="485052" cy="916993"/>
                  </a:xfrm>
                  <a:prstGeom prst="rect">
                    <a:avLst/>
                  </a:prstGeom>
                  <a:noFill/>
                  <a:ln w="76200">
                    <a:noFill/>
                    <a:miter lim="800000"/>
                    <a:headEnd/>
                    <a:tailEnd/>
                  </a:ln>
                  <a:effectLst/>
                </p:spPr>
                <p:txBody>
                  <a:bodyPr wrap="square" rtlCol="0">
                    <a:spAutoFit/>
                  </a:bodyPr>
                  <a:lstStyle/>
                  <a:p>
                    <a:pPr algn="ctr" defTabSz="685800">
                      <a:defRPr/>
                    </a:pPr>
                    <a:r>
                      <a:rPr lang="fr-FR" sz="1050" b="1" dirty="0">
                        <a:solidFill>
                          <a:srgbClr val="CC0000"/>
                        </a:solidFill>
                        <a:latin typeface="Times New Roman"/>
                        <a:ea typeface="ＭＳ Ｐゴシック"/>
                      </a:rPr>
                      <a:t>V+</a:t>
                    </a:r>
                  </a:p>
                </p:txBody>
              </p:sp>
              <p:sp>
                <p:nvSpPr>
                  <p:cNvPr id="251" name="ZoneTexte 250">
                    <a:extLst>
                      <a:ext uri="{FF2B5EF4-FFF2-40B4-BE49-F238E27FC236}">
                        <a16:creationId xmlns:a16="http://schemas.microsoft.com/office/drawing/2014/main" id="{AF852B46-4013-42B7-AF25-E8BDA2050609}"/>
                      </a:ext>
                    </a:extLst>
                  </p:cNvPr>
                  <p:cNvSpPr txBox="1"/>
                  <p:nvPr/>
                </p:nvSpPr>
                <p:spPr bwMode="auto">
                  <a:xfrm>
                    <a:off x="4933994" y="1762343"/>
                    <a:ext cx="485052" cy="916993"/>
                  </a:xfrm>
                  <a:prstGeom prst="rect">
                    <a:avLst/>
                  </a:prstGeom>
                  <a:noFill/>
                  <a:ln w="76200">
                    <a:noFill/>
                    <a:miter lim="800000"/>
                    <a:headEnd/>
                    <a:tailEnd/>
                  </a:ln>
                  <a:effectLst/>
                </p:spPr>
                <p:txBody>
                  <a:bodyPr wrap="square" rtlCol="0">
                    <a:spAutoFit/>
                  </a:bodyPr>
                  <a:lstStyle/>
                  <a:p>
                    <a:pPr algn="ctr" defTabSz="685800">
                      <a:defRPr/>
                    </a:pPr>
                    <a:r>
                      <a:rPr lang="fr-FR" sz="1050" b="1" dirty="0">
                        <a:solidFill>
                          <a:srgbClr val="CC0000"/>
                        </a:solidFill>
                        <a:latin typeface="Times New Roman"/>
                        <a:ea typeface="ＭＳ Ｐゴシック"/>
                      </a:rPr>
                      <a:t>V+</a:t>
                    </a:r>
                  </a:p>
                </p:txBody>
              </p:sp>
              <p:cxnSp>
                <p:nvCxnSpPr>
                  <p:cNvPr id="252" name="Connecteur droit avec flèche 251">
                    <a:extLst>
                      <a:ext uri="{FF2B5EF4-FFF2-40B4-BE49-F238E27FC236}">
                        <a16:creationId xmlns:a16="http://schemas.microsoft.com/office/drawing/2014/main" id="{18104092-DA8D-448F-9F89-7377D17E4807}"/>
                      </a:ext>
                    </a:extLst>
                  </p:cNvPr>
                  <p:cNvCxnSpPr>
                    <a:cxnSpLocks/>
                  </p:cNvCxnSpPr>
                  <p:nvPr/>
                </p:nvCxnSpPr>
                <p:spPr>
                  <a:xfrm flipH="1">
                    <a:off x="4987580" y="4711575"/>
                    <a:ext cx="205739" cy="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53" name="Connecteur droit avec flèche 252">
                    <a:extLst>
                      <a:ext uri="{FF2B5EF4-FFF2-40B4-BE49-F238E27FC236}">
                        <a16:creationId xmlns:a16="http://schemas.microsoft.com/office/drawing/2014/main" id="{BC559FD8-9468-484B-B63C-E66B11AFC244}"/>
                      </a:ext>
                    </a:extLst>
                  </p:cNvPr>
                  <p:cNvCxnSpPr>
                    <a:cxnSpLocks/>
                  </p:cNvCxnSpPr>
                  <p:nvPr/>
                </p:nvCxnSpPr>
                <p:spPr>
                  <a:xfrm flipV="1">
                    <a:off x="5121311" y="2460217"/>
                    <a:ext cx="213708" cy="1911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254" name="Forme libre : forme 253">
                    <a:extLst>
                      <a:ext uri="{FF2B5EF4-FFF2-40B4-BE49-F238E27FC236}">
                        <a16:creationId xmlns:a16="http://schemas.microsoft.com/office/drawing/2014/main" id="{53A232A8-51D7-40A7-803E-C5FFDB342D01}"/>
                      </a:ext>
                    </a:extLst>
                  </p:cNvPr>
                  <p:cNvSpPr/>
                  <p:nvPr/>
                </p:nvSpPr>
                <p:spPr>
                  <a:xfrm>
                    <a:off x="5082814" y="1898358"/>
                    <a:ext cx="367597" cy="794328"/>
                  </a:xfrm>
                  <a:custGeom>
                    <a:avLst/>
                    <a:gdLst>
                      <a:gd name="connsiteX0" fmla="*/ 367597 w 367597"/>
                      <a:gd name="connsiteY0" fmla="*/ 0 h 794328"/>
                      <a:gd name="connsiteX1" fmla="*/ 136688 w 367597"/>
                      <a:gd name="connsiteY1" fmla="*/ 277091 h 794328"/>
                      <a:gd name="connsiteX2" fmla="*/ 7378 w 367597"/>
                      <a:gd name="connsiteY2" fmla="*/ 471055 h 794328"/>
                      <a:gd name="connsiteX3" fmla="*/ 25851 w 367597"/>
                      <a:gd name="connsiteY3" fmla="*/ 729673 h 794328"/>
                      <a:gd name="connsiteX4" fmla="*/ 108978 w 367597"/>
                      <a:gd name="connsiteY4" fmla="*/ 794328 h 794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597" h="794328">
                        <a:moveTo>
                          <a:pt x="367597" y="0"/>
                        </a:moveTo>
                        <a:cubicBezTo>
                          <a:pt x="282160" y="99291"/>
                          <a:pt x="196724" y="198582"/>
                          <a:pt x="136688" y="277091"/>
                        </a:cubicBezTo>
                        <a:cubicBezTo>
                          <a:pt x="76652" y="355600"/>
                          <a:pt x="25851" y="395625"/>
                          <a:pt x="7378" y="471055"/>
                        </a:cubicBezTo>
                        <a:cubicBezTo>
                          <a:pt x="-11095" y="546485"/>
                          <a:pt x="8918" y="675794"/>
                          <a:pt x="25851" y="729673"/>
                        </a:cubicBezTo>
                        <a:cubicBezTo>
                          <a:pt x="42784" y="783552"/>
                          <a:pt x="75881" y="788940"/>
                          <a:pt x="108978" y="7943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255" name="Connecteur droit avec flèche 254">
                    <a:extLst>
                      <a:ext uri="{FF2B5EF4-FFF2-40B4-BE49-F238E27FC236}">
                        <a16:creationId xmlns:a16="http://schemas.microsoft.com/office/drawing/2014/main" id="{ADD03DEF-F4F2-4CF5-B47C-599E8DCCA8D8}"/>
                      </a:ext>
                    </a:extLst>
                  </p:cNvPr>
                  <p:cNvCxnSpPr>
                    <a:cxnSpLocks/>
                  </p:cNvCxnSpPr>
                  <p:nvPr/>
                </p:nvCxnSpPr>
                <p:spPr>
                  <a:xfrm flipH="1">
                    <a:off x="4967930" y="2047279"/>
                    <a:ext cx="225389" cy="298093"/>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56" name="Connecteur droit avec flèche 255">
                    <a:extLst>
                      <a:ext uri="{FF2B5EF4-FFF2-40B4-BE49-F238E27FC236}">
                        <a16:creationId xmlns:a16="http://schemas.microsoft.com/office/drawing/2014/main" id="{C74F0424-3B3B-47F9-B8F5-1553747717A4}"/>
                      </a:ext>
                    </a:extLst>
                  </p:cNvPr>
                  <p:cNvCxnSpPr>
                    <a:cxnSpLocks/>
                  </p:cNvCxnSpPr>
                  <p:nvPr/>
                </p:nvCxnSpPr>
                <p:spPr>
                  <a:xfrm flipV="1">
                    <a:off x="7279943" y="2441107"/>
                    <a:ext cx="213708" cy="1911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257" name="Ellipse 256">
                    <a:extLst>
                      <a:ext uri="{FF2B5EF4-FFF2-40B4-BE49-F238E27FC236}">
                        <a16:creationId xmlns:a16="http://schemas.microsoft.com/office/drawing/2014/main" id="{B53DFE2C-5997-43F4-84B2-1EF3B7312081}"/>
                      </a:ext>
                    </a:extLst>
                  </p:cNvPr>
                  <p:cNvSpPr/>
                  <p:nvPr/>
                </p:nvSpPr>
                <p:spPr>
                  <a:xfrm>
                    <a:off x="6960622" y="3837592"/>
                    <a:ext cx="121570"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258" name="Connecteur droit avec flèche 257">
                    <a:extLst>
                      <a:ext uri="{FF2B5EF4-FFF2-40B4-BE49-F238E27FC236}">
                        <a16:creationId xmlns:a16="http://schemas.microsoft.com/office/drawing/2014/main" id="{8D1ECADA-B451-416B-A3A0-C6DF48159638}"/>
                      </a:ext>
                    </a:extLst>
                  </p:cNvPr>
                  <p:cNvCxnSpPr>
                    <a:cxnSpLocks/>
                  </p:cNvCxnSpPr>
                  <p:nvPr/>
                </p:nvCxnSpPr>
                <p:spPr>
                  <a:xfrm flipH="1" flipV="1">
                    <a:off x="7075577" y="3828369"/>
                    <a:ext cx="213708" cy="1911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59" name="Connecteur droit avec flèche 258">
                    <a:extLst>
                      <a:ext uri="{FF2B5EF4-FFF2-40B4-BE49-F238E27FC236}">
                        <a16:creationId xmlns:a16="http://schemas.microsoft.com/office/drawing/2014/main" id="{0E9883C1-4DF3-4D05-A41D-AA19076DA8D0}"/>
                      </a:ext>
                    </a:extLst>
                  </p:cNvPr>
                  <p:cNvCxnSpPr/>
                  <p:nvPr/>
                </p:nvCxnSpPr>
                <p:spPr>
                  <a:xfrm>
                    <a:off x="7201257" y="4014694"/>
                    <a:ext cx="0" cy="50405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grpSp>
            <p:sp>
              <p:nvSpPr>
                <p:cNvPr id="222" name="Flèche : double flèche verticale 221">
                  <a:extLst>
                    <a:ext uri="{FF2B5EF4-FFF2-40B4-BE49-F238E27FC236}">
                      <a16:creationId xmlns:a16="http://schemas.microsoft.com/office/drawing/2014/main" id="{7A44BA5D-288C-48E6-AC14-923B43900D0A}"/>
                    </a:ext>
                  </a:extLst>
                </p:cNvPr>
                <p:cNvSpPr/>
                <p:nvPr/>
              </p:nvSpPr>
              <p:spPr>
                <a:xfrm>
                  <a:off x="7768014" y="2087255"/>
                  <a:ext cx="282489" cy="422398"/>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23" name="Flèche : double flèche verticale 222">
                  <a:extLst>
                    <a:ext uri="{FF2B5EF4-FFF2-40B4-BE49-F238E27FC236}">
                      <a16:creationId xmlns:a16="http://schemas.microsoft.com/office/drawing/2014/main" id="{361AFCF5-2D6B-4737-8F26-E7F4226C999E}"/>
                    </a:ext>
                  </a:extLst>
                </p:cNvPr>
                <p:cNvSpPr/>
                <p:nvPr/>
              </p:nvSpPr>
              <p:spPr>
                <a:xfrm>
                  <a:off x="7344142" y="2862590"/>
                  <a:ext cx="282489" cy="4223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24" name="Flèche : double flèche verticale 223">
                  <a:extLst>
                    <a:ext uri="{FF2B5EF4-FFF2-40B4-BE49-F238E27FC236}">
                      <a16:creationId xmlns:a16="http://schemas.microsoft.com/office/drawing/2014/main" id="{B7CE331A-7981-4E52-BE09-75E4734EE3C0}"/>
                    </a:ext>
                  </a:extLst>
                </p:cNvPr>
                <p:cNvSpPr/>
                <p:nvPr/>
              </p:nvSpPr>
              <p:spPr>
                <a:xfrm>
                  <a:off x="7579117" y="4665549"/>
                  <a:ext cx="282489" cy="422398"/>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25" name="Flèche : double flèche verticale 224">
                  <a:extLst>
                    <a:ext uri="{FF2B5EF4-FFF2-40B4-BE49-F238E27FC236}">
                      <a16:creationId xmlns:a16="http://schemas.microsoft.com/office/drawing/2014/main" id="{81DB3F88-55D9-4CE5-A1E9-4344A5FDD8A3}"/>
                    </a:ext>
                  </a:extLst>
                </p:cNvPr>
                <p:cNvSpPr/>
                <p:nvPr/>
              </p:nvSpPr>
              <p:spPr>
                <a:xfrm>
                  <a:off x="10146572" y="2257604"/>
                  <a:ext cx="282489" cy="4223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26" name="Flèche : double flèche verticale 225">
                  <a:extLst>
                    <a:ext uri="{FF2B5EF4-FFF2-40B4-BE49-F238E27FC236}">
                      <a16:creationId xmlns:a16="http://schemas.microsoft.com/office/drawing/2014/main" id="{0D204C4F-7419-4FFC-9C1F-735A920DCD45}"/>
                    </a:ext>
                  </a:extLst>
                </p:cNvPr>
                <p:cNvSpPr/>
                <p:nvPr/>
              </p:nvSpPr>
              <p:spPr>
                <a:xfrm>
                  <a:off x="10177738" y="4359495"/>
                  <a:ext cx="282489" cy="4223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27" name="ZoneTexte 226">
                  <a:extLst>
                    <a:ext uri="{FF2B5EF4-FFF2-40B4-BE49-F238E27FC236}">
                      <a16:creationId xmlns:a16="http://schemas.microsoft.com/office/drawing/2014/main" id="{AE1537AC-46E7-4CBF-B2F4-72C1BC57B591}"/>
                    </a:ext>
                  </a:extLst>
                </p:cNvPr>
                <p:cNvSpPr txBox="1"/>
                <p:nvPr/>
              </p:nvSpPr>
              <p:spPr>
                <a:xfrm>
                  <a:off x="6812203" y="1677182"/>
                  <a:ext cx="1866440" cy="624623"/>
                </a:xfrm>
                <a:prstGeom prst="rect">
                  <a:avLst/>
                </a:prstGeom>
                <a:noFill/>
              </p:spPr>
              <p:txBody>
                <a:bodyPr wrap="square" rtlCol="0">
                  <a:spAutoFit/>
                </a:bodyPr>
                <a:lstStyle/>
                <a:p>
                  <a:pPr defTabSz="685800">
                    <a:defRPr/>
                  </a:pPr>
                  <a:r>
                    <a:rPr lang="fr-FR" sz="1350" dirty="0">
                      <a:solidFill>
                        <a:srgbClr val="000000"/>
                      </a:solidFill>
                      <a:latin typeface="Times New Roman"/>
                      <a:ea typeface="ＭＳ Ｐゴシック"/>
                    </a:rPr>
                    <a:t>Shunt V</a:t>
                  </a:r>
                </a:p>
              </p:txBody>
            </p:sp>
          </p:grpSp>
          <p:sp>
            <p:nvSpPr>
              <p:cNvPr id="220" name="ZoneTexte 219">
                <a:extLst>
                  <a:ext uri="{FF2B5EF4-FFF2-40B4-BE49-F238E27FC236}">
                    <a16:creationId xmlns:a16="http://schemas.microsoft.com/office/drawing/2014/main" id="{96B4CA4E-C013-4DFB-91C9-2C8F4B8FBA95}"/>
                  </a:ext>
                </a:extLst>
              </p:cNvPr>
              <p:cNvSpPr txBox="1"/>
              <p:nvPr/>
            </p:nvSpPr>
            <p:spPr>
              <a:xfrm>
                <a:off x="9116539" y="1590054"/>
                <a:ext cx="2372196" cy="624623"/>
              </a:xfrm>
              <a:prstGeom prst="rect">
                <a:avLst/>
              </a:prstGeom>
              <a:noFill/>
            </p:spPr>
            <p:txBody>
              <a:bodyPr wrap="square" rtlCol="0">
                <a:spAutoFit/>
              </a:bodyPr>
              <a:lstStyle/>
              <a:p>
                <a:pPr defTabSz="685800">
                  <a:defRPr/>
                </a:pPr>
                <a:r>
                  <a:rPr lang="fr-FR" sz="1350" dirty="0">
                    <a:solidFill>
                      <a:srgbClr val="000000"/>
                    </a:solidFill>
                    <a:latin typeface="Times New Roman"/>
                    <a:ea typeface="ＭＳ Ｐゴシック"/>
                  </a:rPr>
                  <a:t>Shunt I+ II</a:t>
                </a:r>
              </a:p>
            </p:txBody>
          </p:sp>
        </p:grpSp>
      </p:grpSp>
      <p:grpSp>
        <p:nvGrpSpPr>
          <p:cNvPr id="53" name="Groupe 52">
            <a:extLst>
              <a:ext uri="{FF2B5EF4-FFF2-40B4-BE49-F238E27FC236}">
                <a16:creationId xmlns:a16="http://schemas.microsoft.com/office/drawing/2014/main" id="{CC70D8F3-E76D-4054-9AA7-8A4D4B56789A}"/>
              </a:ext>
            </a:extLst>
          </p:cNvPr>
          <p:cNvGrpSpPr/>
          <p:nvPr/>
        </p:nvGrpSpPr>
        <p:grpSpPr>
          <a:xfrm>
            <a:off x="4301949" y="1614275"/>
            <a:ext cx="4767429" cy="4983077"/>
            <a:chOff x="5735932" y="-209337"/>
            <a:chExt cx="6356572" cy="6644103"/>
          </a:xfrm>
        </p:grpSpPr>
        <p:pic>
          <p:nvPicPr>
            <p:cNvPr id="105" name="Picture 2" descr="C:\Users\cfranceschi\Shéma cartographie.jpeg">
              <a:extLst>
                <a:ext uri="{FF2B5EF4-FFF2-40B4-BE49-F238E27FC236}">
                  <a16:creationId xmlns:a16="http://schemas.microsoft.com/office/drawing/2014/main" id="{A21D8606-E69E-4F4A-82E9-C8FBBD590A88}"/>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18406"/>
            <a:stretch/>
          </p:blipFill>
          <p:spPr bwMode="auto">
            <a:xfrm>
              <a:off x="9220697" y="-209337"/>
              <a:ext cx="2781101" cy="2974772"/>
            </a:xfrm>
            <a:prstGeom prst="rect">
              <a:avLst/>
            </a:prstGeom>
            <a:noFill/>
            <a:extLst>
              <a:ext uri="{909E8E84-426E-40DD-AFC4-6F175D3DCCD1}">
                <a14:hiddenFill xmlns:a14="http://schemas.microsoft.com/office/drawing/2010/main">
                  <a:solidFill>
                    <a:srgbClr val="FFFFFF"/>
                  </a:solidFill>
                </a14:hiddenFill>
              </a:ext>
            </a:extLst>
          </p:spPr>
        </p:pic>
        <p:sp>
          <p:nvSpPr>
            <p:cNvPr id="106" name="Forme libre : forme 105">
              <a:extLst>
                <a:ext uri="{FF2B5EF4-FFF2-40B4-BE49-F238E27FC236}">
                  <a16:creationId xmlns:a16="http://schemas.microsoft.com/office/drawing/2014/main" id="{7B48AB02-9133-459B-BF8F-89A7C71A66D9}"/>
                </a:ext>
              </a:extLst>
            </p:cNvPr>
            <p:cNvSpPr/>
            <p:nvPr/>
          </p:nvSpPr>
          <p:spPr>
            <a:xfrm>
              <a:off x="9835332" y="439723"/>
              <a:ext cx="80426" cy="1920794"/>
            </a:xfrm>
            <a:custGeom>
              <a:avLst/>
              <a:gdLst>
                <a:gd name="connsiteX0" fmla="*/ 102221 w 259877"/>
                <a:gd name="connsiteY0" fmla="*/ 31658 h 2574021"/>
                <a:gd name="connsiteX1" fmla="*/ 7628 w 259877"/>
                <a:gd name="connsiteY1" fmla="*/ 157782 h 2574021"/>
                <a:gd name="connsiteX2" fmla="*/ 7628 w 259877"/>
                <a:gd name="connsiteY2" fmla="*/ 1261368 h 2574021"/>
                <a:gd name="connsiteX3" fmla="*/ 23394 w 259877"/>
                <a:gd name="connsiteY3" fmla="*/ 2396485 h 2574021"/>
                <a:gd name="connsiteX4" fmla="*/ 259877 w 259877"/>
                <a:gd name="connsiteY4" fmla="*/ 2554141 h 2574021"/>
                <a:gd name="connsiteX0" fmla="*/ 102221 w 102859"/>
                <a:gd name="connsiteY0" fmla="*/ 31658 h 3376947"/>
                <a:gd name="connsiteX1" fmla="*/ 7628 w 102859"/>
                <a:gd name="connsiteY1" fmla="*/ 157782 h 3376947"/>
                <a:gd name="connsiteX2" fmla="*/ 7628 w 102859"/>
                <a:gd name="connsiteY2" fmla="*/ 1261368 h 3376947"/>
                <a:gd name="connsiteX3" fmla="*/ 23394 w 102859"/>
                <a:gd name="connsiteY3" fmla="*/ 2396485 h 3376947"/>
                <a:gd name="connsiteX4" fmla="*/ 102859 w 102859"/>
                <a:gd name="connsiteY4" fmla="*/ 3376178 h 3376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59" h="3376947">
                  <a:moveTo>
                    <a:pt x="102221" y="31658"/>
                  </a:moveTo>
                  <a:cubicBezTo>
                    <a:pt x="62807" y="-7756"/>
                    <a:pt x="23393" y="-47170"/>
                    <a:pt x="7628" y="157782"/>
                  </a:cubicBezTo>
                  <a:cubicBezTo>
                    <a:pt x="-8137" y="362734"/>
                    <a:pt x="5000" y="888251"/>
                    <a:pt x="7628" y="1261368"/>
                  </a:cubicBezTo>
                  <a:cubicBezTo>
                    <a:pt x="10256" y="1634485"/>
                    <a:pt x="-18647" y="2181023"/>
                    <a:pt x="23394" y="2396485"/>
                  </a:cubicBezTo>
                  <a:cubicBezTo>
                    <a:pt x="65435" y="2611947"/>
                    <a:pt x="5638" y="3405081"/>
                    <a:pt x="102859" y="3376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07" name="Forme libre : forme 106">
              <a:extLst>
                <a:ext uri="{FF2B5EF4-FFF2-40B4-BE49-F238E27FC236}">
                  <a16:creationId xmlns:a16="http://schemas.microsoft.com/office/drawing/2014/main" id="{11C5B33F-DA2E-4506-9737-961A344EB784}"/>
                </a:ext>
              </a:extLst>
            </p:cNvPr>
            <p:cNvSpPr/>
            <p:nvPr/>
          </p:nvSpPr>
          <p:spPr>
            <a:xfrm>
              <a:off x="9613646" y="802575"/>
              <a:ext cx="216852" cy="834897"/>
            </a:xfrm>
            <a:custGeom>
              <a:avLst/>
              <a:gdLst>
                <a:gd name="connsiteX0" fmla="*/ 286327 w 286327"/>
                <a:gd name="connsiteY0" fmla="*/ 0 h 720436"/>
                <a:gd name="connsiteX1" fmla="*/ 0 w 286327"/>
                <a:gd name="connsiteY1" fmla="*/ 720436 h 720436"/>
                <a:gd name="connsiteX2" fmla="*/ 0 w 286327"/>
                <a:gd name="connsiteY2" fmla="*/ 720436 h 720436"/>
                <a:gd name="connsiteX0" fmla="*/ 286327 w 329925"/>
                <a:gd name="connsiteY0" fmla="*/ 0 h 1117741"/>
                <a:gd name="connsiteX1" fmla="*/ 0 w 329925"/>
                <a:gd name="connsiteY1" fmla="*/ 720436 h 1117741"/>
                <a:gd name="connsiteX2" fmla="*/ 329925 w 329925"/>
                <a:gd name="connsiteY2" fmla="*/ 1117741 h 1117741"/>
              </a:gdLst>
              <a:ahLst/>
              <a:cxnLst>
                <a:cxn ang="0">
                  <a:pos x="connsiteX0" y="connsiteY0"/>
                </a:cxn>
                <a:cxn ang="0">
                  <a:pos x="connsiteX1" y="connsiteY1"/>
                </a:cxn>
                <a:cxn ang="0">
                  <a:pos x="connsiteX2" y="connsiteY2"/>
                </a:cxn>
              </a:cxnLst>
              <a:rect l="l" t="t" r="r" b="b"/>
              <a:pathLst>
                <a:path w="329925" h="1117741">
                  <a:moveTo>
                    <a:pt x="286327" y="0"/>
                  </a:moveTo>
                  <a:lnTo>
                    <a:pt x="0" y="720436"/>
                  </a:lnTo>
                  <a:lnTo>
                    <a:pt x="329925" y="1117741"/>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08" name="Forme libre : forme 107">
              <a:extLst>
                <a:ext uri="{FF2B5EF4-FFF2-40B4-BE49-F238E27FC236}">
                  <a16:creationId xmlns:a16="http://schemas.microsoft.com/office/drawing/2014/main" id="{342FD9EC-23FF-4B6C-B458-4AD2AD9C9E9E}"/>
                </a:ext>
              </a:extLst>
            </p:cNvPr>
            <p:cNvSpPr/>
            <p:nvPr/>
          </p:nvSpPr>
          <p:spPr>
            <a:xfrm>
              <a:off x="9862257" y="1671679"/>
              <a:ext cx="314517" cy="551625"/>
            </a:xfrm>
            <a:custGeom>
              <a:avLst/>
              <a:gdLst>
                <a:gd name="connsiteX0" fmla="*/ 346639 w 346639"/>
                <a:gd name="connsiteY0" fmla="*/ 0 h 1016000"/>
                <a:gd name="connsiteX1" fmla="*/ 272748 w 346639"/>
                <a:gd name="connsiteY1" fmla="*/ 240145 h 1016000"/>
                <a:gd name="connsiteX2" fmla="*/ 189621 w 346639"/>
                <a:gd name="connsiteY2" fmla="*/ 369455 h 1016000"/>
                <a:gd name="connsiteX3" fmla="*/ 189621 w 346639"/>
                <a:gd name="connsiteY3" fmla="*/ 655782 h 1016000"/>
                <a:gd name="connsiteX4" fmla="*/ 14130 w 346639"/>
                <a:gd name="connsiteY4" fmla="*/ 886691 h 1016000"/>
                <a:gd name="connsiteX5" fmla="*/ 23366 w 346639"/>
                <a:gd name="connsiteY5" fmla="*/ 1016000 h 1016000"/>
                <a:gd name="connsiteX0" fmla="*/ 989 w 469952"/>
                <a:gd name="connsiteY0" fmla="*/ 0 h 1016000"/>
                <a:gd name="connsiteX1" fmla="*/ 453571 w 469952"/>
                <a:gd name="connsiteY1" fmla="*/ 240145 h 1016000"/>
                <a:gd name="connsiteX2" fmla="*/ 370444 w 469952"/>
                <a:gd name="connsiteY2" fmla="*/ 369455 h 1016000"/>
                <a:gd name="connsiteX3" fmla="*/ 370444 w 469952"/>
                <a:gd name="connsiteY3" fmla="*/ 655782 h 1016000"/>
                <a:gd name="connsiteX4" fmla="*/ 194953 w 469952"/>
                <a:gd name="connsiteY4" fmla="*/ 886691 h 1016000"/>
                <a:gd name="connsiteX5" fmla="*/ 204189 w 469952"/>
                <a:gd name="connsiteY5" fmla="*/ 1016000 h 1016000"/>
                <a:gd name="connsiteX0" fmla="*/ 1289 w 343070"/>
                <a:gd name="connsiteY0" fmla="*/ 0 h 979055"/>
                <a:gd name="connsiteX1" fmla="*/ 333798 w 343070"/>
                <a:gd name="connsiteY1" fmla="*/ 203200 h 979055"/>
                <a:gd name="connsiteX2" fmla="*/ 250671 w 343070"/>
                <a:gd name="connsiteY2" fmla="*/ 332510 h 979055"/>
                <a:gd name="connsiteX3" fmla="*/ 250671 w 343070"/>
                <a:gd name="connsiteY3" fmla="*/ 618837 h 979055"/>
                <a:gd name="connsiteX4" fmla="*/ 75180 w 343070"/>
                <a:gd name="connsiteY4" fmla="*/ 849746 h 979055"/>
                <a:gd name="connsiteX5" fmla="*/ 84416 w 343070"/>
                <a:gd name="connsiteY5" fmla="*/ 979055 h 97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070" h="979055">
                  <a:moveTo>
                    <a:pt x="1289" y="0"/>
                  </a:moveTo>
                  <a:cubicBezTo>
                    <a:pt x="-22572" y="89284"/>
                    <a:pt x="292234" y="147782"/>
                    <a:pt x="333798" y="203200"/>
                  </a:cubicBezTo>
                  <a:cubicBezTo>
                    <a:pt x="375362" y="258618"/>
                    <a:pt x="264525" y="263237"/>
                    <a:pt x="250671" y="332510"/>
                  </a:cubicBezTo>
                  <a:cubicBezTo>
                    <a:pt x="236817" y="401783"/>
                    <a:pt x="279919" y="532631"/>
                    <a:pt x="250671" y="618837"/>
                  </a:cubicBezTo>
                  <a:cubicBezTo>
                    <a:pt x="221423" y="705043"/>
                    <a:pt x="102889" y="789710"/>
                    <a:pt x="75180" y="849746"/>
                  </a:cubicBezTo>
                  <a:cubicBezTo>
                    <a:pt x="47471" y="909782"/>
                    <a:pt x="65943" y="944418"/>
                    <a:pt x="84416" y="97905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09" name="Ellipse 108">
              <a:extLst>
                <a:ext uri="{FF2B5EF4-FFF2-40B4-BE49-F238E27FC236}">
                  <a16:creationId xmlns:a16="http://schemas.microsoft.com/office/drawing/2014/main" id="{9C00EF1A-CF78-4D66-BB22-38C4CE378BEA}"/>
                </a:ext>
              </a:extLst>
            </p:cNvPr>
            <p:cNvSpPr/>
            <p:nvPr/>
          </p:nvSpPr>
          <p:spPr>
            <a:xfrm>
              <a:off x="9633310" y="1628251"/>
              <a:ext cx="95057" cy="86856"/>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110" name="Connecteur droit avec flèche 109">
              <a:extLst>
                <a:ext uri="{FF2B5EF4-FFF2-40B4-BE49-F238E27FC236}">
                  <a16:creationId xmlns:a16="http://schemas.microsoft.com/office/drawing/2014/main" id="{D5D380F6-AC9B-4327-AEDE-9086E4BF17E3}"/>
                </a:ext>
              </a:extLst>
            </p:cNvPr>
            <p:cNvCxnSpPr>
              <a:cxnSpLocks/>
            </p:cNvCxnSpPr>
            <p:nvPr/>
          </p:nvCxnSpPr>
          <p:spPr>
            <a:xfrm>
              <a:off x="9909509" y="1668589"/>
              <a:ext cx="262518" cy="80258"/>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11" name="Connecteur droit avec flèche 110">
              <a:extLst>
                <a:ext uri="{FF2B5EF4-FFF2-40B4-BE49-F238E27FC236}">
                  <a16:creationId xmlns:a16="http://schemas.microsoft.com/office/drawing/2014/main" id="{D2645B1C-31DE-42A7-8D1D-981AFD8C0FBD}"/>
                </a:ext>
              </a:extLst>
            </p:cNvPr>
            <p:cNvCxnSpPr>
              <a:cxnSpLocks/>
            </p:cNvCxnSpPr>
            <p:nvPr/>
          </p:nvCxnSpPr>
          <p:spPr>
            <a:xfrm flipH="1">
              <a:off x="9591547" y="896526"/>
              <a:ext cx="94476" cy="214428"/>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12" name="Connecteur droit avec flèche 111">
              <a:extLst>
                <a:ext uri="{FF2B5EF4-FFF2-40B4-BE49-F238E27FC236}">
                  <a16:creationId xmlns:a16="http://schemas.microsoft.com/office/drawing/2014/main" id="{0C6F2593-917A-4828-90C0-1343D3A7621D}"/>
                </a:ext>
              </a:extLst>
            </p:cNvPr>
            <p:cNvCxnSpPr>
              <a:cxnSpLocks/>
            </p:cNvCxnSpPr>
            <p:nvPr/>
          </p:nvCxnSpPr>
          <p:spPr>
            <a:xfrm flipH="1">
              <a:off x="10121557" y="1869876"/>
              <a:ext cx="135883" cy="214428"/>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113" name="Ellipse 112">
              <a:extLst>
                <a:ext uri="{FF2B5EF4-FFF2-40B4-BE49-F238E27FC236}">
                  <a16:creationId xmlns:a16="http://schemas.microsoft.com/office/drawing/2014/main" id="{71C191B8-9074-42CB-ABEA-802607CDCD31}"/>
                </a:ext>
              </a:extLst>
            </p:cNvPr>
            <p:cNvSpPr/>
            <p:nvPr/>
          </p:nvSpPr>
          <p:spPr>
            <a:xfrm>
              <a:off x="9952645" y="2166220"/>
              <a:ext cx="78447" cy="60174"/>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114" name="Connecteur droit avec flèche 113">
              <a:extLst>
                <a:ext uri="{FF2B5EF4-FFF2-40B4-BE49-F238E27FC236}">
                  <a16:creationId xmlns:a16="http://schemas.microsoft.com/office/drawing/2014/main" id="{CFDF508C-0C98-4E7C-A153-60326BFF13ED}"/>
                </a:ext>
              </a:extLst>
            </p:cNvPr>
            <p:cNvCxnSpPr>
              <a:cxnSpLocks/>
            </p:cNvCxnSpPr>
            <p:nvPr/>
          </p:nvCxnSpPr>
          <p:spPr>
            <a:xfrm flipV="1">
              <a:off x="9947267" y="967601"/>
              <a:ext cx="0" cy="286705"/>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15" name="Connecteur droit avec flèche 114">
              <a:extLst>
                <a:ext uri="{FF2B5EF4-FFF2-40B4-BE49-F238E27FC236}">
                  <a16:creationId xmlns:a16="http://schemas.microsoft.com/office/drawing/2014/main" id="{779C5512-87CC-48CB-A3D0-302D46590205}"/>
                </a:ext>
              </a:extLst>
            </p:cNvPr>
            <p:cNvCxnSpPr>
              <a:cxnSpLocks/>
            </p:cNvCxnSpPr>
            <p:nvPr/>
          </p:nvCxnSpPr>
          <p:spPr>
            <a:xfrm flipV="1">
              <a:off x="9952645" y="1715683"/>
              <a:ext cx="0" cy="286705"/>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116" name="Forme libre : forme 115">
              <a:extLst>
                <a:ext uri="{FF2B5EF4-FFF2-40B4-BE49-F238E27FC236}">
                  <a16:creationId xmlns:a16="http://schemas.microsoft.com/office/drawing/2014/main" id="{46715D73-E8C5-4546-80E7-0BBBB986BE14}"/>
                </a:ext>
              </a:extLst>
            </p:cNvPr>
            <p:cNvSpPr/>
            <p:nvPr/>
          </p:nvSpPr>
          <p:spPr>
            <a:xfrm>
              <a:off x="11375597" y="440357"/>
              <a:ext cx="165647" cy="1851244"/>
            </a:xfrm>
            <a:custGeom>
              <a:avLst/>
              <a:gdLst>
                <a:gd name="connsiteX0" fmla="*/ 0 w 211849"/>
                <a:gd name="connsiteY0" fmla="*/ 31180 h 3254671"/>
                <a:gd name="connsiteX1" fmla="*/ 193964 w 211849"/>
                <a:gd name="connsiteY1" fmla="*/ 58889 h 3254671"/>
                <a:gd name="connsiteX2" fmla="*/ 203200 w 211849"/>
                <a:gd name="connsiteY2" fmla="*/ 566889 h 3254671"/>
                <a:gd name="connsiteX3" fmla="*/ 193964 w 211849"/>
                <a:gd name="connsiteY3" fmla="*/ 1268853 h 3254671"/>
                <a:gd name="connsiteX4" fmla="*/ 166254 w 211849"/>
                <a:gd name="connsiteY4" fmla="*/ 2063180 h 3254671"/>
                <a:gd name="connsiteX5" fmla="*/ 92364 w 211849"/>
                <a:gd name="connsiteY5" fmla="*/ 3254671 h 32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849" h="3254671">
                  <a:moveTo>
                    <a:pt x="0" y="31180"/>
                  </a:moveTo>
                  <a:cubicBezTo>
                    <a:pt x="80048" y="392"/>
                    <a:pt x="160097" y="-30396"/>
                    <a:pt x="193964" y="58889"/>
                  </a:cubicBezTo>
                  <a:cubicBezTo>
                    <a:pt x="227831" y="148174"/>
                    <a:pt x="203200" y="365228"/>
                    <a:pt x="203200" y="566889"/>
                  </a:cubicBezTo>
                  <a:cubicBezTo>
                    <a:pt x="203200" y="768550"/>
                    <a:pt x="200122" y="1019471"/>
                    <a:pt x="193964" y="1268853"/>
                  </a:cubicBezTo>
                  <a:cubicBezTo>
                    <a:pt x="187806" y="1518235"/>
                    <a:pt x="183187" y="1732210"/>
                    <a:pt x="166254" y="2063180"/>
                  </a:cubicBezTo>
                  <a:cubicBezTo>
                    <a:pt x="149321" y="2394150"/>
                    <a:pt x="120842" y="2824410"/>
                    <a:pt x="92364" y="325467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ln>
                  <a:solidFill>
                    <a:sysClr val="windowText" lastClr="000000"/>
                  </a:solidFill>
                </a:ln>
                <a:solidFill>
                  <a:prstClr val="white"/>
                </a:solidFill>
                <a:latin typeface="Calibri" panose="020F0502020204030204"/>
              </a:endParaRPr>
            </a:p>
          </p:txBody>
        </p:sp>
        <p:sp>
          <p:nvSpPr>
            <p:cNvPr id="117" name="Forme libre : forme 116">
              <a:extLst>
                <a:ext uri="{FF2B5EF4-FFF2-40B4-BE49-F238E27FC236}">
                  <a16:creationId xmlns:a16="http://schemas.microsoft.com/office/drawing/2014/main" id="{01434C6B-B189-470C-A24B-3E81D2239172}"/>
                </a:ext>
              </a:extLst>
            </p:cNvPr>
            <p:cNvSpPr/>
            <p:nvPr/>
          </p:nvSpPr>
          <p:spPr>
            <a:xfrm>
              <a:off x="11166118" y="1592870"/>
              <a:ext cx="346698" cy="572643"/>
            </a:xfrm>
            <a:custGeom>
              <a:avLst/>
              <a:gdLst>
                <a:gd name="connsiteX0" fmla="*/ 443399 w 443399"/>
                <a:gd name="connsiteY0" fmla="*/ 0 h 1256146"/>
                <a:gd name="connsiteX1" fmla="*/ 323326 w 443399"/>
                <a:gd name="connsiteY1" fmla="*/ 73891 h 1256146"/>
                <a:gd name="connsiteX2" fmla="*/ 175544 w 443399"/>
                <a:gd name="connsiteY2" fmla="*/ 258619 h 1256146"/>
                <a:gd name="connsiteX3" fmla="*/ 175544 w 443399"/>
                <a:gd name="connsiteY3" fmla="*/ 480291 h 1256146"/>
                <a:gd name="connsiteX4" fmla="*/ 46235 w 443399"/>
                <a:gd name="connsiteY4" fmla="*/ 655782 h 1256146"/>
                <a:gd name="connsiteX5" fmla="*/ 53 w 443399"/>
                <a:gd name="connsiteY5" fmla="*/ 655782 h 1256146"/>
                <a:gd name="connsiteX6" fmla="*/ 36999 w 443399"/>
                <a:gd name="connsiteY6" fmla="*/ 858982 h 1256146"/>
                <a:gd name="connsiteX7" fmla="*/ 36999 w 443399"/>
                <a:gd name="connsiteY7" fmla="*/ 1006764 h 1256146"/>
                <a:gd name="connsiteX8" fmla="*/ 212490 w 443399"/>
                <a:gd name="connsiteY8" fmla="*/ 1025237 h 1256146"/>
                <a:gd name="connsiteX9" fmla="*/ 295617 w 443399"/>
                <a:gd name="connsiteY9" fmla="*/ 1256146 h 1256146"/>
                <a:gd name="connsiteX0" fmla="*/ 443399 w 443399"/>
                <a:gd name="connsiteY0" fmla="*/ 0 h 1025237"/>
                <a:gd name="connsiteX1" fmla="*/ 323326 w 443399"/>
                <a:gd name="connsiteY1" fmla="*/ 73891 h 1025237"/>
                <a:gd name="connsiteX2" fmla="*/ 175544 w 443399"/>
                <a:gd name="connsiteY2" fmla="*/ 258619 h 1025237"/>
                <a:gd name="connsiteX3" fmla="*/ 175544 w 443399"/>
                <a:gd name="connsiteY3" fmla="*/ 480291 h 1025237"/>
                <a:gd name="connsiteX4" fmla="*/ 46235 w 443399"/>
                <a:gd name="connsiteY4" fmla="*/ 655782 h 1025237"/>
                <a:gd name="connsiteX5" fmla="*/ 53 w 443399"/>
                <a:gd name="connsiteY5" fmla="*/ 655782 h 1025237"/>
                <a:gd name="connsiteX6" fmla="*/ 36999 w 443399"/>
                <a:gd name="connsiteY6" fmla="*/ 858982 h 1025237"/>
                <a:gd name="connsiteX7" fmla="*/ 36999 w 443399"/>
                <a:gd name="connsiteY7" fmla="*/ 1006764 h 1025237"/>
                <a:gd name="connsiteX8" fmla="*/ 212490 w 443399"/>
                <a:gd name="connsiteY8" fmla="*/ 1025237 h 1025237"/>
                <a:gd name="connsiteX0" fmla="*/ 443399 w 443399"/>
                <a:gd name="connsiteY0" fmla="*/ 0 h 1006764"/>
                <a:gd name="connsiteX1" fmla="*/ 323326 w 443399"/>
                <a:gd name="connsiteY1" fmla="*/ 73891 h 1006764"/>
                <a:gd name="connsiteX2" fmla="*/ 175544 w 443399"/>
                <a:gd name="connsiteY2" fmla="*/ 258619 h 1006764"/>
                <a:gd name="connsiteX3" fmla="*/ 175544 w 443399"/>
                <a:gd name="connsiteY3" fmla="*/ 480291 h 1006764"/>
                <a:gd name="connsiteX4" fmla="*/ 46235 w 443399"/>
                <a:gd name="connsiteY4" fmla="*/ 655782 h 1006764"/>
                <a:gd name="connsiteX5" fmla="*/ 53 w 443399"/>
                <a:gd name="connsiteY5" fmla="*/ 655782 h 1006764"/>
                <a:gd name="connsiteX6" fmla="*/ 36999 w 443399"/>
                <a:gd name="connsiteY6" fmla="*/ 858982 h 1006764"/>
                <a:gd name="connsiteX7" fmla="*/ 36999 w 443399"/>
                <a:gd name="connsiteY7" fmla="*/ 1006764 h 1006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3399" h="1006764">
                  <a:moveTo>
                    <a:pt x="443399" y="0"/>
                  </a:moveTo>
                  <a:cubicBezTo>
                    <a:pt x="405684" y="15394"/>
                    <a:pt x="367969" y="30788"/>
                    <a:pt x="323326" y="73891"/>
                  </a:cubicBezTo>
                  <a:cubicBezTo>
                    <a:pt x="278683" y="116994"/>
                    <a:pt x="200174" y="190886"/>
                    <a:pt x="175544" y="258619"/>
                  </a:cubicBezTo>
                  <a:cubicBezTo>
                    <a:pt x="150914" y="326352"/>
                    <a:pt x="197095" y="414097"/>
                    <a:pt x="175544" y="480291"/>
                  </a:cubicBezTo>
                  <a:cubicBezTo>
                    <a:pt x="153992" y="546485"/>
                    <a:pt x="75483" y="626534"/>
                    <a:pt x="46235" y="655782"/>
                  </a:cubicBezTo>
                  <a:cubicBezTo>
                    <a:pt x="16987" y="685030"/>
                    <a:pt x="1592" y="621915"/>
                    <a:pt x="53" y="655782"/>
                  </a:cubicBezTo>
                  <a:cubicBezTo>
                    <a:pt x="-1486" y="689649"/>
                    <a:pt x="30841" y="800485"/>
                    <a:pt x="36999" y="858982"/>
                  </a:cubicBezTo>
                  <a:cubicBezTo>
                    <a:pt x="43157" y="917479"/>
                    <a:pt x="7750" y="979055"/>
                    <a:pt x="36999" y="100676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18" name="Forme libre : forme 117">
              <a:extLst>
                <a:ext uri="{FF2B5EF4-FFF2-40B4-BE49-F238E27FC236}">
                  <a16:creationId xmlns:a16="http://schemas.microsoft.com/office/drawing/2014/main" id="{BE873918-1147-4A9E-AE7E-D9C204B8BEE1}"/>
                </a:ext>
              </a:extLst>
            </p:cNvPr>
            <p:cNvSpPr/>
            <p:nvPr/>
          </p:nvSpPr>
          <p:spPr>
            <a:xfrm>
              <a:off x="11172292" y="1475661"/>
              <a:ext cx="109419" cy="505977"/>
            </a:xfrm>
            <a:custGeom>
              <a:avLst/>
              <a:gdLst>
                <a:gd name="connsiteX0" fmla="*/ 139938 w 139938"/>
                <a:gd name="connsiteY0" fmla="*/ 30575 h 889557"/>
                <a:gd name="connsiteX1" fmla="*/ 19865 w 139938"/>
                <a:gd name="connsiteY1" fmla="*/ 104466 h 889557"/>
                <a:gd name="connsiteX2" fmla="*/ 1393 w 139938"/>
                <a:gd name="connsiteY2" fmla="*/ 889557 h 889557"/>
              </a:gdLst>
              <a:ahLst/>
              <a:cxnLst>
                <a:cxn ang="0">
                  <a:pos x="connsiteX0" y="connsiteY0"/>
                </a:cxn>
                <a:cxn ang="0">
                  <a:pos x="connsiteX1" y="connsiteY1"/>
                </a:cxn>
                <a:cxn ang="0">
                  <a:pos x="connsiteX2" y="connsiteY2"/>
                </a:cxn>
              </a:cxnLst>
              <a:rect l="l" t="t" r="r" b="b"/>
              <a:pathLst>
                <a:path w="139938" h="889557">
                  <a:moveTo>
                    <a:pt x="139938" y="30575"/>
                  </a:moveTo>
                  <a:cubicBezTo>
                    <a:pt x="91447" y="-4062"/>
                    <a:pt x="42956" y="-38698"/>
                    <a:pt x="19865" y="104466"/>
                  </a:cubicBezTo>
                  <a:cubicBezTo>
                    <a:pt x="-3226" y="247630"/>
                    <a:pt x="-917" y="568593"/>
                    <a:pt x="1393" y="88955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19" name="Forme libre : forme 118">
              <a:extLst>
                <a:ext uri="{FF2B5EF4-FFF2-40B4-BE49-F238E27FC236}">
                  <a16:creationId xmlns:a16="http://schemas.microsoft.com/office/drawing/2014/main" id="{A36F87DE-38A7-4B65-B366-054C2878B890}"/>
                </a:ext>
              </a:extLst>
            </p:cNvPr>
            <p:cNvSpPr/>
            <p:nvPr/>
          </p:nvSpPr>
          <p:spPr>
            <a:xfrm>
              <a:off x="11209492" y="2165514"/>
              <a:ext cx="0" cy="168116"/>
            </a:xfrm>
            <a:custGeom>
              <a:avLst/>
              <a:gdLst>
                <a:gd name="connsiteX0" fmla="*/ 0 w 0"/>
                <a:gd name="connsiteY0" fmla="*/ 0 h 295564"/>
                <a:gd name="connsiteX1" fmla="*/ 0 w 0"/>
                <a:gd name="connsiteY1" fmla="*/ 295564 h 295564"/>
              </a:gdLst>
              <a:ahLst/>
              <a:cxnLst>
                <a:cxn ang="0">
                  <a:pos x="connsiteX0" y="connsiteY0"/>
                </a:cxn>
                <a:cxn ang="0">
                  <a:pos x="connsiteX1" y="connsiteY1"/>
                </a:cxn>
              </a:cxnLst>
              <a:rect l="l" t="t" r="r" b="b"/>
              <a:pathLst>
                <a:path h="295564">
                  <a:moveTo>
                    <a:pt x="0" y="0"/>
                  </a:moveTo>
                  <a:lnTo>
                    <a:pt x="0" y="295564"/>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120" name="Connecteur droit avec flèche 119">
              <a:extLst>
                <a:ext uri="{FF2B5EF4-FFF2-40B4-BE49-F238E27FC236}">
                  <a16:creationId xmlns:a16="http://schemas.microsoft.com/office/drawing/2014/main" id="{BCAD63EA-F1DD-402D-BAA8-B1D6BC97C65D}"/>
                </a:ext>
              </a:extLst>
            </p:cNvPr>
            <p:cNvCxnSpPr>
              <a:cxnSpLocks/>
            </p:cNvCxnSpPr>
            <p:nvPr/>
          </p:nvCxnSpPr>
          <p:spPr>
            <a:xfrm flipV="1">
              <a:off x="11416542" y="1869876"/>
              <a:ext cx="0" cy="286705"/>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21" name="Connecteur droit avec flèche 120">
              <a:extLst>
                <a:ext uri="{FF2B5EF4-FFF2-40B4-BE49-F238E27FC236}">
                  <a16:creationId xmlns:a16="http://schemas.microsoft.com/office/drawing/2014/main" id="{2BB3F4A0-5897-4E8B-8144-BA1949354C3E}"/>
                </a:ext>
              </a:extLst>
            </p:cNvPr>
            <p:cNvCxnSpPr>
              <a:cxnSpLocks/>
            </p:cNvCxnSpPr>
            <p:nvPr/>
          </p:nvCxnSpPr>
          <p:spPr>
            <a:xfrm flipV="1">
              <a:off x="11458420" y="717035"/>
              <a:ext cx="0" cy="286705"/>
            </a:xfrm>
            <a:prstGeom prst="straightConnector1">
              <a:avLst/>
            </a:prstGeom>
            <a:ln w="381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122" name="Connecteur droit avec flèche 121">
              <a:extLst>
                <a:ext uri="{FF2B5EF4-FFF2-40B4-BE49-F238E27FC236}">
                  <a16:creationId xmlns:a16="http://schemas.microsoft.com/office/drawing/2014/main" id="{08DF4DBE-D260-47D1-A123-FB918104DFA3}"/>
                </a:ext>
              </a:extLst>
            </p:cNvPr>
            <p:cNvCxnSpPr>
              <a:cxnSpLocks/>
            </p:cNvCxnSpPr>
            <p:nvPr/>
          </p:nvCxnSpPr>
          <p:spPr>
            <a:xfrm>
              <a:off x="11135023" y="956530"/>
              <a:ext cx="10375" cy="396082"/>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23" name="Connecteur droit avec flèche 122">
              <a:extLst>
                <a:ext uri="{FF2B5EF4-FFF2-40B4-BE49-F238E27FC236}">
                  <a16:creationId xmlns:a16="http://schemas.microsoft.com/office/drawing/2014/main" id="{72F15D17-4229-431D-B3CC-DAEC3621EFD8}"/>
                </a:ext>
              </a:extLst>
            </p:cNvPr>
            <p:cNvCxnSpPr>
              <a:cxnSpLocks/>
            </p:cNvCxnSpPr>
            <p:nvPr/>
          </p:nvCxnSpPr>
          <p:spPr>
            <a:xfrm flipV="1">
              <a:off x="11230047" y="1556670"/>
              <a:ext cx="135883" cy="214428"/>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24" name="Connecteur droit avec flèche 123">
              <a:extLst>
                <a:ext uri="{FF2B5EF4-FFF2-40B4-BE49-F238E27FC236}">
                  <a16:creationId xmlns:a16="http://schemas.microsoft.com/office/drawing/2014/main" id="{0A86BCC6-2DEB-4F57-88CF-F99F67BB83EC}"/>
                </a:ext>
              </a:extLst>
            </p:cNvPr>
            <p:cNvCxnSpPr>
              <a:cxnSpLocks/>
            </p:cNvCxnSpPr>
            <p:nvPr/>
          </p:nvCxnSpPr>
          <p:spPr>
            <a:xfrm flipV="1">
              <a:off x="11135023" y="2207178"/>
              <a:ext cx="0" cy="126452"/>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125" name="Ellipse 124">
              <a:extLst>
                <a:ext uri="{FF2B5EF4-FFF2-40B4-BE49-F238E27FC236}">
                  <a16:creationId xmlns:a16="http://schemas.microsoft.com/office/drawing/2014/main" id="{A6CDE75B-BF08-44D7-B12B-A2119D839079}"/>
                </a:ext>
              </a:extLst>
            </p:cNvPr>
            <p:cNvSpPr/>
            <p:nvPr/>
          </p:nvSpPr>
          <p:spPr>
            <a:xfrm>
              <a:off x="11222321" y="1956093"/>
              <a:ext cx="95057" cy="86856"/>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26" name="ZoneTexte 125">
              <a:extLst>
                <a:ext uri="{FF2B5EF4-FFF2-40B4-BE49-F238E27FC236}">
                  <a16:creationId xmlns:a16="http://schemas.microsoft.com/office/drawing/2014/main" id="{D1967F23-2913-48F7-8A02-100F5BE08F62}"/>
                </a:ext>
              </a:extLst>
            </p:cNvPr>
            <p:cNvSpPr txBox="1"/>
            <p:nvPr/>
          </p:nvSpPr>
          <p:spPr bwMode="auto">
            <a:xfrm>
              <a:off x="10908703" y="607144"/>
              <a:ext cx="379267" cy="553997"/>
            </a:xfrm>
            <a:prstGeom prst="rect">
              <a:avLst/>
            </a:prstGeom>
            <a:noFill/>
            <a:ln w="76200">
              <a:noFill/>
              <a:miter lim="800000"/>
              <a:headEnd/>
              <a:tailEnd/>
            </a:ln>
            <a:effectLst/>
          </p:spPr>
          <p:txBody>
            <a:bodyPr wrap="square" rtlCol="0">
              <a:spAutoFit/>
            </a:bodyPr>
            <a:lstStyle/>
            <a:p>
              <a:pPr algn="ctr" defTabSz="685800"/>
              <a:r>
                <a:rPr lang="fr-FR" sz="1050" b="1" dirty="0">
                  <a:solidFill>
                    <a:srgbClr val="CC0000"/>
                  </a:solidFill>
                  <a:latin typeface="Calibri" panose="020F0502020204030204"/>
                </a:rPr>
                <a:t>V+</a:t>
              </a:r>
            </a:p>
          </p:txBody>
        </p:sp>
        <p:sp>
          <p:nvSpPr>
            <p:cNvPr id="127" name="ZoneTexte 126">
              <a:extLst>
                <a:ext uri="{FF2B5EF4-FFF2-40B4-BE49-F238E27FC236}">
                  <a16:creationId xmlns:a16="http://schemas.microsoft.com/office/drawing/2014/main" id="{5061542B-F307-47AE-9061-2BEBB3456A56}"/>
                </a:ext>
              </a:extLst>
            </p:cNvPr>
            <p:cNvSpPr txBox="1"/>
            <p:nvPr/>
          </p:nvSpPr>
          <p:spPr bwMode="auto">
            <a:xfrm>
              <a:off x="9659489" y="-2786"/>
              <a:ext cx="379267" cy="553997"/>
            </a:xfrm>
            <a:prstGeom prst="rect">
              <a:avLst/>
            </a:prstGeom>
            <a:noFill/>
            <a:ln w="76200">
              <a:noFill/>
              <a:miter lim="800000"/>
              <a:headEnd/>
              <a:tailEnd/>
            </a:ln>
            <a:effectLst/>
          </p:spPr>
          <p:txBody>
            <a:bodyPr wrap="square" rtlCol="0">
              <a:spAutoFit/>
            </a:bodyPr>
            <a:lstStyle/>
            <a:p>
              <a:pPr algn="ctr" defTabSz="685800"/>
              <a:r>
                <a:rPr lang="fr-FR" sz="1050" b="1" dirty="0">
                  <a:solidFill>
                    <a:srgbClr val="CC0000"/>
                  </a:solidFill>
                  <a:latin typeface="Calibri" panose="020F0502020204030204"/>
                </a:rPr>
                <a:t>V+</a:t>
              </a:r>
            </a:p>
          </p:txBody>
        </p:sp>
        <p:cxnSp>
          <p:nvCxnSpPr>
            <p:cNvPr id="128" name="Connecteur droit avec flèche 127">
              <a:extLst>
                <a:ext uri="{FF2B5EF4-FFF2-40B4-BE49-F238E27FC236}">
                  <a16:creationId xmlns:a16="http://schemas.microsoft.com/office/drawing/2014/main" id="{12E543C8-A686-4A08-A715-CAD26D2B398D}"/>
                </a:ext>
              </a:extLst>
            </p:cNvPr>
            <p:cNvCxnSpPr>
              <a:cxnSpLocks/>
            </p:cNvCxnSpPr>
            <p:nvPr/>
          </p:nvCxnSpPr>
          <p:spPr>
            <a:xfrm flipH="1">
              <a:off x="9701387" y="1674725"/>
              <a:ext cx="160869" cy="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29" name="Connecteur droit avec flèche 128">
              <a:extLst>
                <a:ext uri="{FF2B5EF4-FFF2-40B4-BE49-F238E27FC236}">
                  <a16:creationId xmlns:a16="http://schemas.microsoft.com/office/drawing/2014/main" id="{2731469A-5688-4D1C-919E-90D6A27E58C8}"/>
                </a:ext>
              </a:extLst>
            </p:cNvPr>
            <p:cNvCxnSpPr>
              <a:cxnSpLocks/>
            </p:cNvCxnSpPr>
            <p:nvPr/>
          </p:nvCxnSpPr>
          <p:spPr>
            <a:xfrm flipV="1">
              <a:off x="9805953" y="394161"/>
              <a:ext cx="167100" cy="1087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30" name="Connecteur droit avec flèche 129">
              <a:extLst>
                <a:ext uri="{FF2B5EF4-FFF2-40B4-BE49-F238E27FC236}">
                  <a16:creationId xmlns:a16="http://schemas.microsoft.com/office/drawing/2014/main" id="{40C40051-AC8A-4953-A354-A37BD0CC8D54}"/>
                </a:ext>
              </a:extLst>
            </p:cNvPr>
            <p:cNvCxnSpPr>
              <a:cxnSpLocks/>
            </p:cNvCxnSpPr>
            <p:nvPr/>
          </p:nvCxnSpPr>
          <p:spPr>
            <a:xfrm flipH="1" flipV="1">
              <a:off x="11416542" y="392291"/>
              <a:ext cx="167100" cy="10870"/>
            </a:xfrm>
            <a:prstGeom prst="straightConnector1">
              <a:avLst/>
            </a:prstGeom>
            <a:ln w="381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131" name="Connecteur droit avec flèche 130">
              <a:extLst>
                <a:ext uri="{FF2B5EF4-FFF2-40B4-BE49-F238E27FC236}">
                  <a16:creationId xmlns:a16="http://schemas.microsoft.com/office/drawing/2014/main" id="{95D7F07C-BDE4-4A82-A14A-0898E547B9D0}"/>
                </a:ext>
              </a:extLst>
            </p:cNvPr>
            <p:cNvCxnSpPr>
              <a:cxnSpLocks/>
            </p:cNvCxnSpPr>
            <p:nvPr/>
          </p:nvCxnSpPr>
          <p:spPr>
            <a:xfrm>
              <a:off x="9883117" y="586559"/>
              <a:ext cx="1" cy="211258"/>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32" name="Connecteur droit avec flèche 131">
              <a:extLst>
                <a:ext uri="{FF2B5EF4-FFF2-40B4-BE49-F238E27FC236}">
                  <a16:creationId xmlns:a16="http://schemas.microsoft.com/office/drawing/2014/main" id="{926650ED-0BC2-4B43-A6D4-4C41EEAED8DC}"/>
                </a:ext>
              </a:extLst>
            </p:cNvPr>
            <p:cNvCxnSpPr>
              <a:cxnSpLocks/>
            </p:cNvCxnSpPr>
            <p:nvPr/>
          </p:nvCxnSpPr>
          <p:spPr>
            <a:xfrm>
              <a:off x="11115536" y="1624391"/>
              <a:ext cx="0" cy="286705"/>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42" name="Ellipse 341">
              <a:extLst>
                <a:ext uri="{FF2B5EF4-FFF2-40B4-BE49-F238E27FC236}">
                  <a16:creationId xmlns:a16="http://schemas.microsoft.com/office/drawing/2014/main" id="{A1A0D21B-FC07-4ACE-BCE2-BDC2B4CF9A96}"/>
                </a:ext>
              </a:extLst>
            </p:cNvPr>
            <p:cNvSpPr/>
            <p:nvPr/>
          </p:nvSpPr>
          <p:spPr>
            <a:xfrm>
              <a:off x="11128486" y="768310"/>
              <a:ext cx="95057" cy="86856"/>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03" name="Forme libre : forme 102">
              <a:extLst>
                <a:ext uri="{FF2B5EF4-FFF2-40B4-BE49-F238E27FC236}">
                  <a16:creationId xmlns:a16="http://schemas.microsoft.com/office/drawing/2014/main" id="{F9D121AD-3135-4A9A-B647-08713129DE39}"/>
                </a:ext>
              </a:extLst>
            </p:cNvPr>
            <p:cNvSpPr/>
            <p:nvPr/>
          </p:nvSpPr>
          <p:spPr>
            <a:xfrm>
              <a:off x="11012210" y="847621"/>
              <a:ext cx="205303" cy="660310"/>
            </a:xfrm>
            <a:custGeom>
              <a:avLst/>
              <a:gdLst>
                <a:gd name="connsiteX0" fmla="*/ 156206 w 262566"/>
                <a:gd name="connsiteY0" fmla="*/ 0 h 1160891"/>
                <a:gd name="connsiteX1" fmla="*/ 5131 w 262566"/>
                <a:gd name="connsiteY1" fmla="*/ 159026 h 1160891"/>
                <a:gd name="connsiteX2" fmla="*/ 36936 w 262566"/>
                <a:gd name="connsiteY2" fmla="*/ 302150 h 1160891"/>
                <a:gd name="connsiteX3" fmla="*/ 52839 w 262566"/>
                <a:gd name="connsiteY3" fmla="*/ 477079 h 1160891"/>
                <a:gd name="connsiteX4" fmla="*/ 5131 w 262566"/>
                <a:gd name="connsiteY4" fmla="*/ 620202 h 1160891"/>
                <a:gd name="connsiteX5" fmla="*/ 21033 w 262566"/>
                <a:gd name="connsiteY5" fmla="*/ 771277 h 1160891"/>
                <a:gd name="connsiteX6" fmla="*/ 148254 w 262566"/>
                <a:gd name="connsiteY6" fmla="*/ 962108 h 1160891"/>
                <a:gd name="connsiteX7" fmla="*/ 259572 w 262566"/>
                <a:gd name="connsiteY7" fmla="*/ 1041621 h 1160891"/>
                <a:gd name="connsiteX8" fmla="*/ 219816 w 262566"/>
                <a:gd name="connsiteY8" fmla="*/ 1160891 h 116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566" h="1160891">
                  <a:moveTo>
                    <a:pt x="156206" y="0"/>
                  </a:moveTo>
                  <a:cubicBezTo>
                    <a:pt x="90607" y="54334"/>
                    <a:pt x="25009" y="108668"/>
                    <a:pt x="5131" y="159026"/>
                  </a:cubicBezTo>
                  <a:cubicBezTo>
                    <a:pt x="-14747" y="209384"/>
                    <a:pt x="28985" y="249141"/>
                    <a:pt x="36936" y="302150"/>
                  </a:cubicBezTo>
                  <a:cubicBezTo>
                    <a:pt x="44887" y="355159"/>
                    <a:pt x="58140" y="424070"/>
                    <a:pt x="52839" y="477079"/>
                  </a:cubicBezTo>
                  <a:cubicBezTo>
                    <a:pt x="47538" y="530088"/>
                    <a:pt x="10432" y="571169"/>
                    <a:pt x="5131" y="620202"/>
                  </a:cubicBezTo>
                  <a:cubicBezTo>
                    <a:pt x="-170" y="669235"/>
                    <a:pt x="-2821" y="714293"/>
                    <a:pt x="21033" y="771277"/>
                  </a:cubicBezTo>
                  <a:cubicBezTo>
                    <a:pt x="44887" y="828261"/>
                    <a:pt x="108497" y="917051"/>
                    <a:pt x="148254" y="962108"/>
                  </a:cubicBezTo>
                  <a:cubicBezTo>
                    <a:pt x="188011" y="1007165"/>
                    <a:pt x="247645" y="1008491"/>
                    <a:pt x="259572" y="1041621"/>
                  </a:cubicBezTo>
                  <a:cubicBezTo>
                    <a:pt x="271499" y="1074751"/>
                    <a:pt x="245657" y="1117821"/>
                    <a:pt x="219816" y="116089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grpSp>
          <p:nvGrpSpPr>
            <p:cNvPr id="133" name="Groupe 132">
              <a:extLst>
                <a:ext uri="{FF2B5EF4-FFF2-40B4-BE49-F238E27FC236}">
                  <a16:creationId xmlns:a16="http://schemas.microsoft.com/office/drawing/2014/main" id="{7C190CB0-D16A-414E-88E9-6D38EB0A309B}"/>
                </a:ext>
              </a:extLst>
            </p:cNvPr>
            <p:cNvGrpSpPr/>
            <p:nvPr/>
          </p:nvGrpSpPr>
          <p:grpSpPr>
            <a:xfrm>
              <a:off x="6170964" y="-148662"/>
              <a:ext cx="2781102" cy="2974772"/>
              <a:chOff x="580953" y="1406924"/>
              <a:chExt cx="4742411" cy="5229944"/>
            </a:xfrm>
          </p:grpSpPr>
          <p:grpSp>
            <p:nvGrpSpPr>
              <p:cNvPr id="134" name="Groupe 9">
                <a:extLst>
                  <a:ext uri="{FF2B5EF4-FFF2-40B4-BE49-F238E27FC236}">
                    <a16:creationId xmlns:a16="http://schemas.microsoft.com/office/drawing/2014/main" id="{BE54C17B-B5DF-4B99-A458-1F43C69DAAC1}"/>
                  </a:ext>
                </a:extLst>
              </p:cNvPr>
              <p:cNvGrpSpPr/>
              <p:nvPr/>
            </p:nvGrpSpPr>
            <p:grpSpPr>
              <a:xfrm>
                <a:off x="580953" y="1406924"/>
                <a:ext cx="4742411" cy="5229944"/>
                <a:chOff x="467544" y="1412776"/>
                <a:chExt cx="3556808" cy="5229944"/>
              </a:xfrm>
            </p:grpSpPr>
            <p:pic>
              <p:nvPicPr>
                <p:cNvPr id="149" name="Picture 2" descr="C:\Users\cfranceschi\Shéma cartographie.jpeg">
                  <a:extLst>
                    <a:ext uri="{FF2B5EF4-FFF2-40B4-BE49-F238E27FC236}">
                      <a16:creationId xmlns:a16="http://schemas.microsoft.com/office/drawing/2014/main" id="{E6A0BA43-665F-40E0-8180-35C83CDED814}"/>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18406"/>
                <a:stretch/>
              </p:blipFill>
              <p:spPr bwMode="auto">
                <a:xfrm>
                  <a:off x="467544" y="1412776"/>
                  <a:ext cx="3556808" cy="5229944"/>
                </a:xfrm>
                <a:prstGeom prst="rect">
                  <a:avLst/>
                </a:prstGeom>
                <a:noFill/>
                <a:extLst>
                  <a:ext uri="{909E8E84-426E-40DD-AFC4-6F175D3DCCD1}">
                    <a14:hiddenFill xmlns:a14="http://schemas.microsoft.com/office/drawing/2010/main">
                      <a:solidFill>
                        <a:srgbClr val="FFFFFF"/>
                      </a:solidFill>
                    </a14:hiddenFill>
                  </a:ext>
                </a:extLst>
              </p:spPr>
            </p:pic>
            <p:sp>
              <p:nvSpPr>
                <p:cNvPr id="150" name="Forme libre : forme 149">
                  <a:extLst>
                    <a:ext uri="{FF2B5EF4-FFF2-40B4-BE49-F238E27FC236}">
                      <a16:creationId xmlns:a16="http://schemas.microsoft.com/office/drawing/2014/main" id="{4FC975F7-E35C-403D-B7DC-955723EAD607}"/>
                    </a:ext>
                  </a:extLst>
                </p:cNvPr>
                <p:cNvSpPr/>
                <p:nvPr/>
              </p:nvSpPr>
              <p:spPr>
                <a:xfrm>
                  <a:off x="1253613" y="2553887"/>
                  <a:ext cx="102859" cy="3376947"/>
                </a:xfrm>
                <a:custGeom>
                  <a:avLst/>
                  <a:gdLst>
                    <a:gd name="connsiteX0" fmla="*/ 102221 w 259877"/>
                    <a:gd name="connsiteY0" fmla="*/ 31658 h 2574021"/>
                    <a:gd name="connsiteX1" fmla="*/ 7628 w 259877"/>
                    <a:gd name="connsiteY1" fmla="*/ 157782 h 2574021"/>
                    <a:gd name="connsiteX2" fmla="*/ 7628 w 259877"/>
                    <a:gd name="connsiteY2" fmla="*/ 1261368 h 2574021"/>
                    <a:gd name="connsiteX3" fmla="*/ 23394 w 259877"/>
                    <a:gd name="connsiteY3" fmla="*/ 2396485 h 2574021"/>
                    <a:gd name="connsiteX4" fmla="*/ 259877 w 259877"/>
                    <a:gd name="connsiteY4" fmla="*/ 2554141 h 2574021"/>
                    <a:gd name="connsiteX0" fmla="*/ 102221 w 102859"/>
                    <a:gd name="connsiteY0" fmla="*/ 31658 h 3376947"/>
                    <a:gd name="connsiteX1" fmla="*/ 7628 w 102859"/>
                    <a:gd name="connsiteY1" fmla="*/ 157782 h 3376947"/>
                    <a:gd name="connsiteX2" fmla="*/ 7628 w 102859"/>
                    <a:gd name="connsiteY2" fmla="*/ 1261368 h 3376947"/>
                    <a:gd name="connsiteX3" fmla="*/ 23394 w 102859"/>
                    <a:gd name="connsiteY3" fmla="*/ 2396485 h 3376947"/>
                    <a:gd name="connsiteX4" fmla="*/ 102859 w 102859"/>
                    <a:gd name="connsiteY4" fmla="*/ 3376178 h 3376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59" h="3376947">
                      <a:moveTo>
                        <a:pt x="102221" y="31658"/>
                      </a:moveTo>
                      <a:cubicBezTo>
                        <a:pt x="62807" y="-7756"/>
                        <a:pt x="23393" y="-47170"/>
                        <a:pt x="7628" y="157782"/>
                      </a:cubicBezTo>
                      <a:cubicBezTo>
                        <a:pt x="-8137" y="362734"/>
                        <a:pt x="5000" y="888251"/>
                        <a:pt x="7628" y="1261368"/>
                      </a:cubicBezTo>
                      <a:cubicBezTo>
                        <a:pt x="10256" y="1634485"/>
                        <a:pt x="-18647" y="2181023"/>
                        <a:pt x="23394" y="2396485"/>
                      </a:cubicBezTo>
                      <a:cubicBezTo>
                        <a:pt x="65435" y="2611947"/>
                        <a:pt x="5638" y="3405081"/>
                        <a:pt x="102859" y="3376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51" name="Forme libre : forme 150">
                  <a:extLst>
                    <a:ext uri="{FF2B5EF4-FFF2-40B4-BE49-F238E27FC236}">
                      <a16:creationId xmlns:a16="http://schemas.microsoft.com/office/drawing/2014/main" id="{4F136381-AC0F-4EA2-B042-382753CA26B3}"/>
                    </a:ext>
                  </a:extLst>
                </p:cNvPr>
                <p:cNvSpPr/>
                <p:nvPr/>
              </p:nvSpPr>
              <p:spPr>
                <a:xfrm>
                  <a:off x="969818" y="3251200"/>
                  <a:ext cx="286327" cy="720436"/>
                </a:xfrm>
                <a:custGeom>
                  <a:avLst/>
                  <a:gdLst>
                    <a:gd name="connsiteX0" fmla="*/ 286327 w 286327"/>
                    <a:gd name="connsiteY0" fmla="*/ 0 h 720436"/>
                    <a:gd name="connsiteX1" fmla="*/ 0 w 286327"/>
                    <a:gd name="connsiteY1" fmla="*/ 720436 h 720436"/>
                    <a:gd name="connsiteX2" fmla="*/ 0 w 286327"/>
                    <a:gd name="connsiteY2" fmla="*/ 720436 h 720436"/>
                  </a:gdLst>
                  <a:ahLst/>
                  <a:cxnLst>
                    <a:cxn ang="0">
                      <a:pos x="connsiteX0" y="connsiteY0"/>
                    </a:cxn>
                    <a:cxn ang="0">
                      <a:pos x="connsiteX1" y="connsiteY1"/>
                    </a:cxn>
                    <a:cxn ang="0">
                      <a:pos x="connsiteX2" y="connsiteY2"/>
                    </a:cxn>
                  </a:cxnLst>
                  <a:rect l="l" t="t" r="r" b="b"/>
                  <a:pathLst>
                    <a:path w="286327" h="720436">
                      <a:moveTo>
                        <a:pt x="286327" y="0"/>
                      </a:moveTo>
                      <a:lnTo>
                        <a:pt x="0" y="720436"/>
                      </a:lnTo>
                      <a:lnTo>
                        <a:pt x="0" y="720436"/>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52" name="Forme libre : forme 151">
                  <a:extLst>
                    <a:ext uri="{FF2B5EF4-FFF2-40B4-BE49-F238E27FC236}">
                      <a16:creationId xmlns:a16="http://schemas.microsoft.com/office/drawing/2014/main" id="{9FAD5C0E-F748-4143-9342-1E01766B142B}"/>
                    </a:ext>
                  </a:extLst>
                </p:cNvPr>
                <p:cNvSpPr/>
                <p:nvPr/>
              </p:nvSpPr>
              <p:spPr>
                <a:xfrm>
                  <a:off x="969817" y="3953164"/>
                  <a:ext cx="775855" cy="738909"/>
                </a:xfrm>
                <a:custGeom>
                  <a:avLst/>
                  <a:gdLst>
                    <a:gd name="connsiteX0" fmla="*/ 0 w 775956"/>
                    <a:gd name="connsiteY0" fmla="*/ 0 h 1560945"/>
                    <a:gd name="connsiteX1" fmla="*/ 101600 w 775956"/>
                    <a:gd name="connsiteY1" fmla="*/ 175491 h 1560945"/>
                    <a:gd name="connsiteX2" fmla="*/ 203200 w 775956"/>
                    <a:gd name="connsiteY2" fmla="*/ 304800 h 1560945"/>
                    <a:gd name="connsiteX3" fmla="*/ 581891 w 775956"/>
                    <a:gd name="connsiteY3" fmla="*/ 646545 h 1560945"/>
                    <a:gd name="connsiteX4" fmla="*/ 775855 w 775956"/>
                    <a:gd name="connsiteY4" fmla="*/ 738909 h 1560945"/>
                    <a:gd name="connsiteX5" fmla="*/ 609600 w 775956"/>
                    <a:gd name="connsiteY5" fmla="*/ 1052945 h 1560945"/>
                    <a:gd name="connsiteX6" fmla="*/ 674255 w 775956"/>
                    <a:gd name="connsiteY6" fmla="*/ 1293091 h 1560945"/>
                    <a:gd name="connsiteX7" fmla="*/ 711200 w 775956"/>
                    <a:gd name="connsiteY7" fmla="*/ 1560945 h 1560945"/>
                    <a:gd name="connsiteX0" fmla="*/ 0 w 775956"/>
                    <a:gd name="connsiteY0" fmla="*/ 0 h 1293091"/>
                    <a:gd name="connsiteX1" fmla="*/ 101600 w 775956"/>
                    <a:gd name="connsiteY1" fmla="*/ 175491 h 1293091"/>
                    <a:gd name="connsiteX2" fmla="*/ 203200 w 775956"/>
                    <a:gd name="connsiteY2" fmla="*/ 304800 h 1293091"/>
                    <a:gd name="connsiteX3" fmla="*/ 581891 w 775956"/>
                    <a:gd name="connsiteY3" fmla="*/ 646545 h 1293091"/>
                    <a:gd name="connsiteX4" fmla="*/ 775855 w 775956"/>
                    <a:gd name="connsiteY4" fmla="*/ 738909 h 1293091"/>
                    <a:gd name="connsiteX5" fmla="*/ 609600 w 775956"/>
                    <a:gd name="connsiteY5" fmla="*/ 1052945 h 1293091"/>
                    <a:gd name="connsiteX6" fmla="*/ 674255 w 775956"/>
                    <a:gd name="connsiteY6" fmla="*/ 1293091 h 1293091"/>
                    <a:gd name="connsiteX0" fmla="*/ 0 w 775956"/>
                    <a:gd name="connsiteY0" fmla="*/ 0 h 1052945"/>
                    <a:gd name="connsiteX1" fmla="*/ 101600 w 775956"/>
                    <a:gd name="connsiteY1" fmla="*/ 175491 h 1052945"/>
                    <a:gd name="connsiteX2" fmla="*/ 203200 w 775956"/>
                    <a:gd name="connsiteY2" fmla="*/ 304800 h 1052945"/>
                    <a:gd name="connsiteX3" fmla="*/ 581891 w 775956"/>
                    <a:gd name="connsiteY3" fmla="*/ 646545 h 1052945"/>
                    <a:gd name="connsiteX4" fmla="*/ 775855 w 775956"/>
                    <a:gd name="connsiteY4" fmla="*/ 738909 h 1052945"/>
                    <a:gd name="connsiteX5" fmla="*/ 609600 w 775956"/>
                    <a:gd name="connsiteY5" fmla="*/ 1052945 h 1052945"/>
                    <a:gd name="connsiteX0" fmla="*/ 0 w 775855"/>
                    <a:gd name="connsiteY0" fmla="*/ 0 h 738909"/>
                    <a:gd name="connsiteX1" fmla="*/ 101600 w 775855"/>
                    <a:gd name="connsiteY1" fmla="*/ 175491 h 738909"/>
                    <a:gd name="connsiteX2" fmla="*/ 203200 w 775855"/>
                    <a:gd name="connsiteY2" fmla="*/ 304800 h 738909"/>
                    <a:gd name="connsiteX3" fmla="*/ 581891 w 775855"/>
                    <a:gd name="connsiteY3" fmla="*/ 646545 h 738909"/>
                    <a:gd name="connsiteX4" fmla="*/ 775855 w 775855"/>
                    <a:gd name="connsiteY4" fmla="*/ 738909 h 738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855" h="738909">
                      <a:moveTo>
                        <a:pt x="0" y="0"/>
                      </a:moveTo>
                      <a:cubicBezTo>
                        <a:pt x="33866" y="62345"/>
                        <a:pt x="67733" y="124691"/>
                        <a:pt x="101600" y="175491"/>
                      </a:cubicBezTo>
                      <a:cubicBezTo>
                        <a:pt x="135467" y="226291"/>
                        <a:pt x="123152" y="226291"/>
                        <a:pt x="203200" y="304800"/>
                      </a:cubicBezTo>
                      <a:cubicBezTo>
                        <a:pt x="283248" y="383309"/>
                        <a:pt x="486449" y="574194"/>
                        <a:pt x="581891" y="646545"/>
                      </a:cubicBezTo>
                      <a:cubicBezTo>
                        <a:pt x="677334" y="718897"/>
                        <a:pt x="771237" y="671176"/>
                        <a:pt x="775855" y="738909"/>
                      </a:cubicBezTo>
                    </a:path>
                  </a:pathLst>
                </a:cu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53" name="Forme libre : forme 152">
                  <a:extLst>
                    <a:ext uri="{FF2B5EF4-FFF2-40B4-BE49-F238E27FC236}">
                      <a16:creationId xmlns:a16="http://schemas.microsoft.com/office/drawing/2014/main" id="{A318BE08-C6DB-4A26-B182-4DB8649BB0E2}"/>
                    </a:ext>
                  </a:extLst>
                </p:cNvPr>
                <p:cNvSpPr/>
                <p:nvPr/>
              </p:nvSpPr>
              <p:spPr>
                <a:xfrm>
                  <a:off x="1408270" y="4673600"/>
                  <a:ext cx="346639" cy="1016000"/>
                </a:xfrm>
                <a:custGeom>
                  <a:avLst/>
                  <a:gdLst>
                    <a:gd name="connsiteX0" fmla="*/ 346639 w 346639"/>
                    <a:gd name="connsiteY0" fmla="*/ 0 h 1016000"/>
                    <a:gd name="connsiteX1" fmla="*/ 272748 w 346639"/>
                    <a:gd name="connsiteY1" fmla="*/ 240145 h 1016000"/>
                    <a:gd name="connsiteX2" fmla="*/ 189621 w 346639"/>
                    <a:gd name="connsiteY2" fmla="*/ 369455 h 1016000"/>
                    <a:gd name="connsiteX3" fmla="*/ 189621 w 346639"/>
                    <a:gd name="connsiteY3" fmla="*/ 655782 h 1016000"/>
                    <a:gd name="connsiteX4" fmla="*/ 14130 w 346639"/>
                    <a:gd name="connsiteY4" fmla="*/ 886691 h 1016000"/>
                    <a:gd name="connsiteX5" fmla="*/ 23366 w 346639"/>
                    <a:gd name="connsiteY5" fmla="*/ 1016000 h 10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639" h="1016000">
                      <a:moveTo>
                        <a:pt x="346639" y="0"/>
                      </a:moveTo>
                      <a:cubicBezTo>
                        <a:pt x="322778" y="89284"/>
                        <a:pt x="298918" y="178569"/>
                        <a:pt x="272748" y="240145"/>
                      </a:cubicBezTo>
                      <a:cubicBezTo>
                        <a:pt x="246578" y="301721"/>
                        <a:pt x="203475" y="300182"/>
                        <a:pt x="189621" y="369455"/>
                      </a:cubicBezTo>
                      <a:cubicBezTo>
                        <a:pt x="175767" y="438728"/>
                        <a:pt x="218869" y="569576"/>
                        <a:pt x="189621" y="655782"/>
                      </a:cubicBezTo>
                      <a:cubicBezTo>
                        <a:pt x="160373" y="741988"/>
                        <a:pt x="41839" y="826655"/>
                        <a:pt x="14130" y="886691"/>
                      </a:cubicBezTo>
                      <a:cubicBezTo>
                        <a:pt x="-13579" y="946727"/>
                        <a:pt x="4893" y="981363"/>
                        <a:pt x="23366" y="10160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154" name="Connecteur droit avec flèche 153">
                  <a:extLst>
                    <a:ext uri="{FF2B5EF4-FFF2-40B4-BE49-F238E27FC236}">
                      <a16:creationId xmlns:a16="http://schemas.microsoft.com/office/drawing/2014/main" id="{A1420CFE-C359-48FB-AAB4-5CE35B7FECB3}"/>
                    </a:ext>
                  </a:extLst>
                </p:cNvPr>
                <p:cNvCxnSpPr/>
                <p:nvPr/>
              </p:nvCxnSpPr>
              <p:spPr>
                <a:xfrm>
                  <a:off x="1138431" y="2691726"/>
                  <a:ext cx="0" cy="50405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55" name="Connecteur droit avec flèche 154">
                  <a:extLst>
                    <a:ext uri="{FF2B5EF4-FFF2-40B4-BE49-F238E27FC236}">
                      <a16:creationId xmlns:a16="http://schemas.microsoft.com/office/drawing/2014/main" id="{730BAD3E-4012-486D-B68D-9198B4DAB594}"/>
                    </a:ext>
                  </a:extLst>
                </p:cNvPr>
                <p:cNvCxnSpPr>
                  <a:cxnSpLocks/>
                </p:cNvCxnSpPr>
                <p:nvPr/>
              </p:nvCxnSpPr>
              <p:spPr>
                <a:xfrm flipH="1">
                  <a:off x="941832" y="3356992"/>
                  <a:ext cx="173784"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56" name="Connecteur droit avec flèche 155">
                  <a:extLst>
                    <a:ext uri="{FF2B5EF4-FFF2-40B4-BE49-F238E27FC236}">
                      <a16:creationId xmlns:a16="http://schemas.microsoft.com/office/drawing/2014/main" id="{67043731-43C1-49A5-A1BC-A433CE6FC7F4}"/>
                    </a:ext>
                  </a:extLst>
                </p:cNvPr>
                <p:cNvCxnSpPr>
                  <a:cxnSpLocks/>
                </p:cNvCxnSpPr>
                <p:nvPr/>
              </p:nvCxnSpPr>
              <p:spPr>
                <a:xfrm flipH="1">
                  <a:off x="1619672" y="5068238"/>
                  <a:ext cx="173784"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157" name="Ellipse 156">
                  <a:extLst>
                    <a:ext uri="{FF2B5EF4-FFF2-40B4-BE49-F238E27FC236}">
                      <a16:creationId xmlns:a16="http://schemas.microsoft.com/office/drawing/2014/main" id="{D46C5AC0-58A6-4B5D-BF27-D99574B215DD}"/>
                    </a:ext>
                  </a:extLst>
                </p:cNvPr>
                <p:cNvSpPr/>
                <p:nvPr/>
              </p:nvSpPr>
              <p:spPr>
                <a:xfrm>
                  <a:off x="1403648" y="5589240"/>
                  <a:ext cx="100327" cy="105792"/>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158" name="Connecteur droit avec flèche 157">
                  <a:extLst>
                    <a:ext uri="{FF2B5EF4-FFF2-40B4-BE49-F238E27FC236}">
                      <a16:creationId xmlns:a16="http://schemas.microsoft.com/office/drawing/2014/main" id="{1BC5C8BA-9579-4B5B-B84E-D3F04850B03F}"/>
                    </a:ext>
                  </a:extLst>
                </p:cNvPr>
                <p:cNvCxnSpPr>
                  <a:cxnSpLocks/>
                </p:cNvCxnSpPr>
                <p:nvPr/>
              </p:nvCxnSpPr>
              <p:spPr>
                <a:xfrm flipH="1">
                  <a:off x="1138431" y="2492896"/>
                  <a:ext cx="265218" cy="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59" name="Connecteur droit avec flèche 158">
                  <a:extLst>
                    <a:ext uri="{FF2B5EF4-FFF2-40B4-BE49-F238E27FC236}">
                      <a16:creationId xmlns:a16="http://schemas.microsoft.com/office/drawing/2014/main" id="{FDB576C5-F01F-4853-85B9-5CA9C7ADDFE2}"/>
                    </a:ext>
                  </a:extLst>
                </p:cNvPr>
                <p:cNvCxnSpPr>
                  <a:cxnSpLocks/>
                </p:cNvCxnSpPr>
                <p:nvPr/>
              </p:nvCxnSpPr>
              <p:spPr>
                <a:xfrm flipV="1">
                  <a:off x="1381710" y="3356992"/>
                  <a:ext cx="0" cy="285199"/>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60" name="Connecteur droit avec flèche 159">
                  <a:extLst>
                    <a:ext uri="{FF2B5EF4-FFF2-40B4-BE49-F238E27FC236}">
                      <a16:creationId xmlns:a16="http://schemas.microsoft.com/office/drawing/2014/main" id="{35B54DE2-BEAB-4C2E-9D12-AB4B94CA4434}"/>
                    </a:ext>
                  </a:extLst>
                </p:cNvPr>
                <p:cNvCxnSpPr>
                  <a:cxnSpLocks/>
                </p:cNvCxnSpPr>
                <p:nvPr/>
              </p:nvCxnSpPr>
              <p:spPr>
                <a:xfrm flipV="1">
                  <a:off x="1403648" y="4797152"/>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161" name="Forme libre : forme 160">
                  <a:extLst>
                    <a:ext uri="{FF2B5EF4-FFF2-40B4-BE49-F238E27FC236}">
                      <a16:creationId xmlns:a16="http://schemas.microsoft.com/office/drawing/2014/main" id="{C6D32F2E-AADA-421E-BF8A-D789EA5A7172}"/>
                    </a:ext>
                  </a:extLst>
                </p:cNvPr>
                <p:cNvSpPr/>
                <p:nvPr/>
              </p:nvSpPr>
              <p:spPr>
                <a:xfrm>
                  <a:off x="3223491" y="2555002"/>
                  <a:ext cx="211849" cy="3254671"/>
                </a:xfrm>
                <a:custGeom>
                  <a:avLst/>
                  <a:gdLst>
                    <a:gd name="connsiteX0" fmla="*/ 0 w 211849"/>
                    <a:gd name="connsiteY0" fmla="*/ 31180 h 3254671"/>
                    <a:gd name="connsiteX1" fmla="*/ 193964 w 211849"/>
                    <a:gd name="connsiteY1" fmla="*/ 58889 h 3254671"/>
                    <a:gd name="connsiteX2" fmla="*/ 203200 w 211849"/>
                    <a:gd name="connsiteY2" fmla="*/ 566889 h 3254671"/>
                    <a:gd name="connsiteX3" fmla="*/ 193964 w 211849"/>
                    <a:gd name="connsiteY3" fmla="*/ 1268853 h 3254671"/>
                    <a:gd name="connsiteX4" fmla="*/ 166254 w 211849"/>
                    <a:gd name="connsiteY4" fmla="*/ 2063180 h 3254671"/>
                    <a:gd name="connsiteX5" fmla="*/ 92364 w 211849"/>
                    <a:gd name="connsiteY5" fmla="*/ 3254671 h 32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849" h="3254671">
                      <a:moveTo>
                        <a:pt x="0" y="31180"/>
                      </a:moveTo>
                      <a:cubicBezTo>
                        <a:pt x="80048" y="392"/>
                        <a:pt x="160097" y="-30396"/>
                        <a:pt x="193964" y="58889"/>
                      </a:cubicBezTo>
                      <a:cubicBezTo>
                        <a:pt x="227831" y="148174"/>
                        <a:pt x="203200" y="365228"/>
                        <a:pt x="203200" y="566889"/>
                      </a:cubicBezTo>
                      <a:cubicBezTo>
                        <a:pt x="203200" y="768550"/>
                        <a:pt x="200122" y="1019471"/>
                        <a:pt x="193964" y="1268853"/>
                      </a:cubicBezTo>
                      <a:cubicBezTo>
                        <a:pt x="187806" y="1518235"/>
                        <a:pt x="183187" y="1732210"/>
                        <a:pt x="166254" y="2063180"/>
                      </a:cubicBezTo>
                      <a:cubicBezTo>
                        <a:pt x="149321" y="2394150"/>
                        <a:pt x="120842" y="2824410"/>
                        <a:pt x="92364" y="325467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ln>
                      <a:solidFill>
                        <a:sysClr val="windowText" lastClr="000000"/>
                      </a:solidFill>
                    </a:ln>
                    <a:solidFill>
                      <a:prstClr val="white"/>
                    </a:solidFill>
                    <a:latin typeface="Calibri" panose="020F0502020204030204"/>
                  </a:endParaRPr>
                </a:p>
              </p:txBody>
            </p:sp>
            <p:sp>
              <p:nvSpPr>
                <p:cNvPr id="162" name="Forme libre : forme 161">
                  <a:extLst>
                    <a:ext uri="{FF2B5EF4-FFF2-40B4-BE49-F238E27FC236}">
                      <a16:creationId xmlns:a16="http://schemas.microsoft.com/office/drawing/2014/main" id="{11C3ABFA-CCFA-4E67-934C-21010189C0F1}"/>
                    </a:ext>
                  </a:extLst>
                </p:cNvPr>
                <p:cNvSpPr/>
                <p:nvPr/>
              </p:nvSpPr>
              <p:spPr>
                <a:xfrm>
                  <a:off x="2933135" y="3269673"/>
                  <a:ext cx="512030" cy="1131885"/>
                </a:xfrm>
                <a:custGeom>
                  <a:avLst/>
                  <a:gdLst>
                    <a:gd name="connsiteX0" fmla="*/ 0 w 1034473"/>
                    <a:gd name="connsiteY0" fmla="*/ 0 h 689014"/>
                    <a:gd name="connsiteX1" fmla="*/ 314036 w 1034473"/>
                    <a:gd name="connsiteY1" fmla="*/ 120072 h 689014"/>
                    <a:gd name="connsiteX2" fmla="*/ 406400 w 1034473"/>
                    <a:gd name="connsiteY2" fmla="*/ 415636 h 689014"/>
                    <a:gd name="connsiteX3" fmla="*/ 720436 w 1034473"/>
                    <a:gd name="connsiteY3" fmla="*/ 665018 h 689014"/>
                    <a:gd name="connsiteX4" fmla="*/ 1034473 w 1034473"/>
                    <a:gd name="connsiteY4" fmla="*/ 665018 h 689014"/>
                    <a:gd name="connsiteX0" fmla="*/ 0 w 1034473"/>
                    <a:gd name="connsiteY0" fmla="*/ 0 h 665018"/>
                    <a:gd name="connsiteX1" fmla="*/ 314036 w 1034473"/>
                    <a:gd name="connsiteY1" fmla="*/ 120072 h 665018"/>
                    <a:gd name="connsiteX2" fmla="*/ 406400 w 1034473"/>
                    <a:gd name="connsiteY2" fmla="*/ 415636 h 665018"/>
                    <a:gd name="connsiteX3" fmla="*/ 1034473 w 1034473"/>
                    <a:gd name="connsiteY3" fmla="*/ 665018 h 665018"/>
                    <a:gd name="connsiteX0" fmla="*/ 0 w 1034473"/>
                    <a:gd name="connsiteY0" fmla="*/ 0 h 665018"/>
                    <a:gd name="connsiteX1" fmla="*/ 314036 w 1034473"/>
                    <a:gd name="connsiteY1" fmla="*/ 120072 h 665018"/>
                    <a:gd name="connsiteX2" fmla="*/ 1034473 w 1034473"/>
                    <a:gd name="connsiteY2" fmla="*/ 665018 h 665018"/>
                    <a:gd name="connsiteX0" fmla="*/ 0 w 1034473"/>
                    <a:gd name="connsiteY0" fmla="*/ 0 h 665018"/>
                    <a:gd name="connsiteX1" fmla="*/ 1034473 w 1034473"/>
                    <a:gd name="connsiteY1" fmla="*/ 665018 h 665018"/>
                    <a:gd name="connsiteX0" fmla="*/ 0 w 449682"/>
                    <a:gd name="connsiteY0" fmla="*/ 1131885 h 1131885"/>
                    <a:gd name="connsiteX1" fmla="*/ 449682 w 449682"/>
                    <a:gd name="connsiteY1" fmla="*/ 0 h 1131885"/>
                    <a:gd name="connsiteX0" fmla="*/ 0 w 449682"/>
                    <a:gd name="connsiteY0" fmla="*/ 1131885 h 1131885"/>
                    <a:gd name="connsiteX1" fmla="*/ 77259 w 449682"/>
                    <a:gd name="connsiteY1" fmla="*/ 436309 h 1131885"/>
                    <a:gd name="connsiteX2" fmla="*/ 449682 w 449682"/>
                    <a:gd name="connsiteY2" fmla="*/ 0 h 1131885"/>
                    <a:gd name="connsiteX0" fmla="*/ 62348 w 512030"/>
                    <a:gd name="connsiteY0" fmla="*/ 1131885 h 1131885"/>
                    <a:gd name="connsiteX1" fmla="*/ 1383 w 512030"/>
                    <a:gd name="connsiteY1" fmla="*/ 808449 h 1131885"/>
                    <a:gd name="connsiteX2" fmla="*/ 139607 w 512030"/>
                    <a:gd name="connsiteY2" fmla="*/ 436309 h 1131885"/>
                    <a:gd name="connsiteX3" fmla="*/ 512030 w 512030"/>
                    <a:gd name="connsiteY3" fmla="*/ 0 h 1131885"/>
                  </a:gdLst>
                  <a:ahLst/>
                  <a:cxnLst>
                    <a:cxn ang="0">
                      <a:pos x="connsiteX0" y="connsiteY0"/>
                    </a:cxn>
                    <a:cxn ang="0">
                      <a:pos x="connsiteX1" y="connsiteY1"/>
                    </a:cxn>
                    <a:cxn ang="0">
                      <a:pos x="connsiteX2" y="connsiteY2"/>
                    </a:cxn>
                    <a:cxn ang="0">
                      <a:pos x="connsiteX3" y="connsiteY3"/>
                    </a:cxn>
                  </a:cxnLst>
                  <a:rect l="l" t="t" r="r" b="b"/>
                  <a:pathLst>
                    <a:path w="512030" h="1131885">
                      <a:moveTo>
                        <a:pt x="62348" y="1131885"/>
                      </a:moveTo>
                      <a:cubicBezTo>
                        <a:pt x="69908" y="1074435"/>
                        <a:pt x="-11493" y="924378"/>
                        <a:pt x="1383" y="808449"/>
                      </a:cubicBezTo>
                      <a:cubicBezTo>
                        <a:pt x="14260" y="692520"/>
                        <a:pt x="72220" y="567506"/>
                        <a:pt x="139607" y="436309"/>
                      </a:cubicBezTo>
                      <a:lnTo>
                        <a:pt x="51203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63" name="Forme libre : forme 162">
                  <a:extLst>
                    <a:ext uri="{FF2B5EF4-FFF2-40B4-BE49-F238E27FC236}">
                      <a16:creationId xmlns:a16="http://schemas.microsoft.com/office/drawing/2014/main" id="{409ADBCE-CFF4-4395-91CC-8F760359B382}"/>
                    </a:ext>
                  </a:extLst>
                </p:cNvPr>
                <p:cNvSpPr/>
                <p:nvPr/>
              </p:nvSpPr>
              <p:spPr>
                <a:xfrm>
                  <a:off x="2955583" y="4581236"/>
                  <a:ext cx="443399" cy="1256146"/>
                </a:xfrm>
                <a:custGeom>
                  <a:avLst/>
                  <a:gdLst>
                    <a:gd name="connsiteX0" fmla="*/ 443399 w 443399"/>
                    <a:gd name="connsiteY0" fmla="*/ 0 h 1256146"/>
                    <a:gd name="connsiteX1" fmla="*/ 323326 w 443399"/>
                    <a:gd name="connsiteY1" fmla="*/ 73891 h 1256146"/>
                    <a:gd name="connsiteX2" fmla="*/ 175544 w 443399"/>
                    <a:gd name="connsiteY2" fmla="*/ 258619 h 1256146"/>
                    <a:gd name="connsiteX3" fmla="*/ 175544 w 443399"/>
                    <a:gd name="connsiteY3" fmla="*/ 480291 h 1256146"/>
                    <a:gd name="connsiteX4" fmla="*/ 46235 w 443399"/>
                    <a:gd name="connsiteY4" fmla="*/ 655782 h 1256146"/>
                    <a:gd name="connsiteX5" fmla="*/ 53 w 443399"/>
                    <a:gd name="connsiteY5" fmla="*/ 655782 h 1256146"/>
                    <a:gd name="connsiteX6" fmla="*/ 36999 w 443399"/>
                    <a:gd name="connsiteY6" fmla="*/ 858982 h 1256146"/>
                    <a:gd name="connsiteX7" fmla="*/ 36999 w 443399"/>
                    <a:gd name="connsiteY7" fmla="*/ 1006764 h 1256146"/>
                    <a:gd name="connsiteX8" fmla="*/ 212490 w 443399"/>
                    <a:gd name="connsiteY8" fmla="*/ 1025237 h 1256146"/>
                    <a:gd name="connsiteX9" fmla="*/ 295617 w 443399"/>
                    <a:gd name="connsiteY9" fmla="*/ 1256146 h 125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399" h="1256146">
                      <a:moveTo>
                        <a:pt x="443399" y="0"/>
                      </a:moveTo>
                      <a:cubicBezTo>
                        <a:pt x="405684" y="15394"/>
                        <a:pt x="367969" y="30788"/>
                        <a:pt x="323326" y="73891"/>
                      </a:cubicBezTo>
                      <a:cubicBezTo>
                        <a:pt x="278683" y="116994"/>
                        <a:pt x="200174" y="190886"/>
                        <a:pt x="175544" y="258619"/>
                      </a:cubicBezTo>
                      <a:cubicBezTo>
                        <a:pt x="150914" y="326352"/>
                        <a:pt x="197095" y="414097"/>
                        <a:pt x="175544" y="480291"/>
                      </a:cubicBezTo>
                      <a:cubicBezTo>
                        <a:pt x="153992" y="546485"/>
                        <a:pt x="75483" y="626534"/>
                        <a:pt x="46235" y="655782"/>
                      </a:cubicBezTo>
                      <a:cubicBezTo>
                        <a:pt x="16987" y="685030"/>
                        <a:pt x="1592" y="621915"/>
                        <a:pt x="53" y="655782"/>
                      </a:cubicBezTo>
                      <a:cubicBezTo>
                        <a:pt x="-1486" y="689649"/>
                        <a:pt x="30841" y="800485"/>
                        <a:pt x="36999" y="858982"/>
                      </a:cubicBezTo>
                      <a:cubicBezTo>
                        <a:pt x="43157" y="917479"/>
                        <a:pt x="7750" y="979055"/>
                        <a:pt x="36999" y="1006764"/>
                      </a:cubicBezTo>
                      <a:cubicBezTo>
                        <a:pt x="66247" y="1034473"/>
                        <a:pt x="169387" y="983673"/>
                        <a:pt x="212490" y="1025237"/>
                      </a:cubicBezTo>
                      <a:cubicBezTo>
                        <a:pt x="255593" y="1066801"/>
                        <a:pt x="275605" y="1161473"/>
                        <a:pt x="295617" y="12561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64" name="Forme libre : forme 163">
                  <a:extLst>
                    <a:ext uri="{FF2B5EF4-FFF2-40B4-BE49-F238E27FC236}">
                      <a16:creationId xmlns:a16="http://schemas.microsoft.com/office/drawing/2014/main" id="{F9213471-602B-4D1A-B88B-BB854BAD80C7}"/>
                    </a:ext>
                  </a:extLst>
                </p:cNvPr>
                <p:cNvSpPr/>
                <p:nvPr/>
              </p:nvSpPr>
              <p:spPr>
                <a:xfrm>
                  <a:off x="2963480" y="4375170"/>
                  <a:ext cx="139938" cy="889557"/>
                </a:xfrm>
                <a:custGeom>
                  <a:avLst/>
                  <a:gdLst>
                    <a:gd name="connsiteX0" fmla="*/ 139938 w 139938"/>
                    <a:gd name="connsiteY0" fmla="*/ 30575 h 889557"/>
                    <a:gd name="connsiteX1" fmla="*/ 19865 w 139938"/>
                    <a:gd name="connsiteY1" fmla="*/ 104466 h 889557"/>
                    <a:gd name="connsiteX2" fmla="*/ 1393 w 139938"/>
                    <a:gd name="connsiteY2" fmla="*/ 889557 h 889557"/>
                  </a:gdLst>
                  <a:ahLst/>
                  <a:cxnLst>
                    <a:cxn ang="0">
                      <a:pos x="connsiteX0" y="connsiteY0"/>
                    </a:cxn>
                    <a:cxn ang="0">
                      <a:pos x="connsiteX1" y="connsiteY1"/>
                    </a:cxn>
                    <a:cxn ang="0">
                      <a:pos x="connsiteX2" y="connsiteY2"/>
                    </a:cxn>
                  </a:cxnLst>
                  <a:rect l="l" t="t" r="r" b="b"/>
                  <a:pathLst>
                    <a:path w="139938" h="889557">
                      <a:moveTo>
                        <a:pt x="139938" y="30575"/>
                      </a:moveTo>
                      <a:cubicBezTo>
                        <a:pt x="91447" y="-4062"/>
                        <a:pt x="42956" y="-38698"/>
                        <a:pt x="19865" y="104466"/>
                      </a:cubicBezTo>
                      <a:cubicBezTo>
                        <a:pt x="-3226" y="247630"/>
                        <a:pt x="-917" y="568593"/>
                        <a:pt x="1393" y="88955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65" name="Forme libre : forme 164">
                  <a:extLst>
                    <a:ext uri="{FF2B5EF4-FFF2-40B4-BE49-F238E27FC236}">
                      <a16:creationId xmlns:a16="http://schemas.microsoft.com/office/drawing/2014/main" id="{D6696558-072B-4E59-910B-37EB99A26201}"/>
                    </a:ext>
                  </a:extLst>
                </p:cNvPr>
                <p:cNvSpPr/>
                <p:nvPr/>
              </p:nvSpPr>
              <p:spPr>
                <a:xfrm>
                  <a:off x="3011055" y="5588000"/>
                  <a:ext cx="0" cy="295564"/>
                </a:xfrm>
                <a:custGeom>
                  <a:avLst/>
                  <a:gdLst>
                    <a:gd name="connsiteX0" fmla="*/ 0 w 0"/>
                    <a:gd name="connsiteY0" fmla="*/ 0 h 295564"/>
                    <a:gd name="connsiteX1" fmla="*/ 0 w 0"/>
                    <a:gd name="connsiteY1" fmla="*/ 295564 h 295564"/>
                  </a:gdLst>
                  <a:ahLst/>
                  <a:cxnLst>
                    <a:cxn ang="0">
                      <a:pos x="connsiteX0" y="connsiteY0"/>
                    </a:cxn>
                    <a:cxn ang="0">
                      <a:pos x="connsiteX1" y="connsiteY1"/>
                    </a:cxn>
                  </a:cxnLst>
                  <a:rect l="l" t="t" r="r" b="b"/>
                  <a:pathLst>
                    <a:path h="295564">
                      <a:moveTo>
                        <a:pt x="0" y="0"/>
                      </a:moveTo>
                      <a:lnTo>
                        <a:pt x="0" y="295564"/>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166" name="Connecteur droit avec flèche 165">
                  <a:extLst>
                    <a:ext uri="{FF2B5EF4-FFF2-40B4-BE49-F238E27FC236}">
                      <a16:creationId xmlns:a16="http://schemas.microsoft.com/office/drawing/2014/main" id="{1D276076-D8C0-438C-BEAC-B43C2C557B94}"/>
                    </a:ext>
                  </a:extLst>
                </p:cNvPr>
                <p:cNvCxnSpPr>
                  <a:cxnSpLocks/>
                </p:cNvCxnSpPr>
                <p:nvPr/>
              </p:nvCxnSpPr>
              <p:spPr>
                <a:xfrm flipV="1">
                  <a:off x="3563888" y="2691726"/>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67" name="Connecteur droit avec flèche 166">
                  <a:extLst>
                    <a:ext uri="{FF2B5EF4-FFF2-40B4-BE49-F238E27FC236}">
                      <a16:creationId xmlns:a16="http://schemas.microsoft.com/office/drawing/2014/main" id="{F8F8ABEA-D616-467A-8F15-1657137E3EDE}"/>
                    </a:ext>
                  </a:extLst>
                </p:cNvPr>
                <p:cNvCxnSpPr>
                  <a:cxnSpLocks/>
                </p:cNvCxnSpPr>
                <p:nvPr/>
              </p:nvCxnSpPr>
              <p:spPr>
                <a:xfrm flipV="1">
                  <a:off x="3275856" y="5068238"/>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68" name="Connecteur droit avec flèche 167">
                  <a:extLst>
                    <a:ext uri="{FF2B5EF4-FFF2-40B4-BE49-F238E27FC236}">
                      <a16:creationId xmlns:a16="http://schemas.microsoft.com/office/drawing/2014/main" id="{3ECC37CF-31DA-4019-9251-3361854F0859}"/>
                    </a:ext>
                  </a:extLst>
                </p:cNvPr>
                <p:cNvCxnSpPr>
                  <a:cxnSpLocks/>
                </p:cNvCxnSpPr>
                <p:nvPr/>
              </p:nvCxnSpPr>
              <p:spPr>
                <a:xfrm flipH="1">
                  <a:off x="2763452" y="4370956"/>
                  <a:ext cx="328210" cy="17054"/>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69" name="Connecteur droit avec flèche 168">
                  <a:extLst>
                    <a:ext uri="{FF2B5EF4-FFF2-40B4-BE49-F238E27FC236}">
                      <a16:creationId xmlns:a16="http://schemas.microsoft.com/office/drawing/2014/main" id="{A2856686-B09B-42CB-A585-C45E7D4676B6}"/>
                    </a:ext>
                  </a:extLst>
                </p:cNvPr>
                <p:cNvCxnSpPr>
                  <a:cxnSpLocks/>
                </p:cNvCxnSpPr>
                <p:nvPr/>
              </p:nvCxnSpPr>
              <p:spPr>
                <a:xfrm flipV="1">
                  <a:off x="2883694" y="3228162"/>
                  <a:ext cx="341120" cy="437677"/>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70" name="Connecteur droit avec flèche 169">
                  <a:extLst>
                    <a:ext uri="{FF2B5EF4-FFF2-40B4-BE49-F238E27FC236}">
                      <a16:creationId xmlns:a16="http://schemas.microsoft.com/office/drawing/2014/main" id="{5DFA7966-469F-4513-8C3D-83BB99212618}"/>
                    </a:ext>
                  </a:extLst>
                </p:cNvPr>
                <p:cNvCxnSpPr>
                  <a:cxnSpLocks/>
                </p:cNvCxnSpPr>
                <p:nvPr/>
              </p:nvCxnSpPr>
              <p:spPr>
                <a:xfrm flipV="1">
                  <a:off x="3062469" y="4495450"/>
                  <a:ext cx="234038" cy="25538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71" name="Connecteur droit avec flèche 170">
                  <a:extLst>
                    <a:ext uri="{FF2B5EF4-FFF2-40B4-BE49-F238E27FC236}">
                      <a16:creationId xmlns:a16="http://schemas.microsoft.com/office/drawing/2014/main" id="{625900A2-2F61-4C31-8BD4-69A654C22EBC}"/>
                    </a:ext>
                  </a:extLst>
                </p:cNvPr>
                <p:cNvCxnSpPr>
                  <a:cxnSpLocks/>
                </p:cNvCxnSpPr>
                <p:nvPr/>
              </p:nvCxnSpPr>
              <p:spPr>
                <a:xfrm flipV="1">
                  <a:off x="2915816" y="5661248"/>
                  <a:ext cx="0" cy="22231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72" name="Connecteur droit avec flèche 171">
                  <a:extLst>
                    <a:ext uri="{FF2B5EF4-FFF2-40B4-BE49-F238E27FC236}">
                      <a16:creationId xmlns:a16="http://schemas.microsoft.com/office/drawing/2014/main" id="{A2B3F517-2826-4D7A-90A4-25E4134CC5C3}"/>
                    </a:ext>
                  </a:extLst>
                </p:cNvPr>
                <p:cNvCxnSpPr>
                  <a:cxnSpLocks/>
                </p:cNvCxnSpPr>
                <p:nvPr/>
              </p:nvCxnSpPr>
              <p:spPr>
                <a:xfrm>
                  <a:off x="3085716" y="5676486"/>
                  <a:ext cx="155477" cy="31127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173" name="Ellipse 172">
                  <a:extLst>
                    <a:ext uri="{FF2B5EF4-FFF2-40B4-BE49-F238E27FC236}">
                      <a16:creationId xmlns:a16="http://schemas.microsoft.com/office/drawing/2014/main" id="{A06BF782-F569-4327-B940-6BB8FF295397}"/>
                    </a:ext>
                  </a:extLst>
                </p:cNvPr>
                <p:cNvSpPr/>
                <p:nvPr/>
              </p:nvSpPr>
              <p:spPr>
                <a:xfrm>
                  <a:off x="3248985" y="5782975"/>
                  <a:ext cx="121570"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74" name="ZoneTexte 173">
                  <a:extLst>
                    <a:ext uri="{FF2B5EF4-FFF2-40B4-BE49-F238E27FC236}">
                      <a16:creationId xmlns:a16="http://schemas.microsoft.com/office/drawing/2014/main" id="{3C786122-807B-4725-AA97-3C91BB1AF731}"/>
                    </a:ext>
                  </a:extLst>
                </p:cNvPr>
                <p:cNvSpPr txBox="1"/>
                <p:nvPr/>
              </p:nvSpPr>
              <p:spPr bwMode="auto">
                <a:xfrm>
                  <a:off x="2410691" y="2262435"/>
                  <a:ext cx="485052" cy="595213"/>
                </a:xfrm>
                <a:prstGeom prst="rect">
                  <a:avLst/>
                </a:prstGeom>
                <a:noFill/>
                <a:ln w="76200">
                  <a:noFill/>
                  <a:miter lim="800000"/>
                  <a:headEnd/>
                  <a:tailEnd/>
                </a:ln>
                <a:effectLst/>
              </p:spPr>
              <p:txBody>
                <a:bodyPr wrap="square" rtlCol="0">
                  <a:spAutoFit/>
                </a:bodyPr>
                <a:lstStyle/>
                <a:p>
                  <a:pPr algn="ctr" defTabSz="685800"/>
                  <a:endParaRPr lang="fr-FR" sz="1050" b="1" dirty="0">
                    <a:solidFill>
                      <a:srgbClr val="CC0000"/>
                    </a:solidFill>
                    <a:latin typeface="Calibri" panose="020F0502020204030204"/>
                  </a:endParaRPr>
                </a:p>
              </p:txBody>
            </p:sp>
            <p:sp>
              <p:nvSpPr>
                <p:cNvPr id="175" name="ZoneTexte 174">
                  <a:extLst>
                    <a:ext uri="{FF2B5EF4-FFF2-40B4-BE49-F238E27FC236}">
                      <a16:creationId xmlns:a16="http://schemas.microsoft.com/office/drawing/2014/main" id="{C9FA00FF-D2C3-4915-85C7-7CCE7D4E965A}"/>
                    </a:ext>
                  </a:extLst>
                </p:cNvPr>
                <p:cNvSpPr txBox="1"/>
                <p:nvPr/>
              </p:nvSpPr>
              <p:spPr bwMode="auto">
                <a:xfrm>
                  <a:off x="1331640" y="2276870"/>
                  <a:ext cx="485052" cy="973982"/>
                </a:xfrm>
                <a:prstGeom prst="rect">
                  <a:avLst/>
                </a:prstGeom>
                <a:noFill/>
                <a:ln w="76200">
                  <a:noFill/>
                  <a:miter lim="800000"/>
                  <a:headEnd/>
                  <a:tailEnd/>
                </a:ln>
                <a:effectLst/>
              </p:spPr>
              <p:txBody>
                <a:bodyPr wrap="square" rtlCol="0">
                  <a:spAutoFit/>
                </a:bodyPr>
                <a:lstStyle/>
                <a:p>
                  <a:pPr algn="ctr" defTabSz="685800"/>
                  <a:r>
                    <a:rPr lang="fr-FR" sz="1050" b="1" dirty="0">
                      <a:solidFill>
                        <a:srgbClr val="CC0000"/>
                      </a:solidFill>
                      <a:latin typeface="Calibri" panose="020F0502020204030204"/>
                    </a:rPr>
                    <a:t>V+</a:t>
                  </a:r>
                </a:p>
              </p:txBody>
            </p:sp>
            <p:cxnSp>
              <p:nvCxnSpPr>
                <p:cNvPr id="176" name="Connecteur droit avec flèche 175">
                  <a:extLst>
                    <a:ext uri="{FF2B5EF4-FFF2-40B4-BE49-F238E27FC236}">
                      <a16:creationId xmlns:a16="http://schemas.microsoft.com/office/drawing/2014/main" id="{B6242255-A66D-4CDC-A319-9DED6986644F}"/>
                    </a:ext>
                  </a:extLst>
                </p:cNvPr>
                <p:cNvCxnSpPr>
                  <a:cxnSpLocks/>
                </p:cNvCxnSpPr>
                <p:nvPr/>
              </p:nvCxnSpPr>
              <p:spPr>
                <a:xfrm>
                  <a:off x="1331640" y="3068960"/>
                  <a:ext cx="205739" cy="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grpSp>
          <p:sp>
            <p:nvSpPr>
              <p:cNvPr id="136" name="Flèche : double flèche verticale 135">
                <a:extLst>
                  <a:ext uri="{FF2B5EF4-FFF2-40B4-BE49-F238E27FC236}">
                    <a16:creationId xmlns:a16="http://schemas.microsoft.com/office/drawing/2014/main" id="{0BF1EE98-7E58-498B-8CD6-542FD907DE44}"/>
                  </a:ext>
                </a:extLst>
              </p:cNvPr>
              <p:cNvSpPr/>
              <p:nvPr/>
            </p:nvSpPr>
            <p:spPr>
              <a:xfrm>
                <a:off x="3916098" y="5362468"/>
                <a:ext cx="282489" cy="4223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39" name="Ellipse 138">
                <a:extLst>
                  <a:ext uri="{FF2B5EF4-FFF2-40B4-BE49-F238E27FC236}">
                    <a16:creationId xmlns:a16="http://schemas.microsoft.com/office/drawing/2014/main" id="{E11FC4C9-35F5-4248-86C5-6C093A747329}"/>
                  </a:ext>
                </a:extLst>
              </p:cNvPr>
              <p:cNvSpPr/>
              <p:nvPr/>
            </p:nvSpPr>
            <p:spPr>
              <a:xfrm>
                <a:off x="1922116" y="3636343"/>
                <a:ext cx="162093"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40" name="Forme libre : forme 139">
                <a:extLst>
                  <a:ext uri="{FF2B5EF4-FFF2-40B4-BE49-F238E27FC236}">
                    <a16:creationId xmlns:a16="http://schemas.microsoft.com/office/drawing/2014/main" id="{A22954D4-3669-4B04-BE02-5005FF2903D5}"/>
                  </a:ext>
                </a:extLst>
              </p:cNvPr>
              <p:cNvSpPr/>
              <p:nvPr/>
            </p:nvSpPr>
            <p:spPr>
              <a:xfrm>
                <a:off x="1679511" y="3691154"/>
                <a:ext cx="295564" cy="0"/>
              </a:xfrm>
              <a:custGeom>
                <a:avLst/>
                <a:gdLst>
                  <a:gd name="connsiteX0" fmla="*/ 0 w 221673"/>
                  <a:gd name="connsiteY0" fmla="*/ 0 h 0"/>
                  <a:gd name="connsiteX1" fmla="*/ 221673 w 221673"/>
                  <a:gd name="connsiteY1" fmla="*/ 0 h 0"/>
                </a:gdLst>
                <a:ahLst/>
                <a:cxnLst>
                  <a:cxn ang="0">
                    <a:pos x="connsiteX0" y="connsiteY0"/>
                  </a:cxn>
                  <a:cxn ang="0">
                    <a:pos x="connsiteX1" y="connsiteY1"/>
                  </a:cxn>
                </a:cxnLst>
                <a:rect l="l" t="t" r="r" b="b"/>
                <a:pathLst>
                  <a:path w="221673">
                    <a:moveTo>
                      <a:pt x="0" y="0"/>
                    </a:moveTo>
                    <a:lnTo>
                      <a:pt x="22167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141" name="Connecteur droit avec flèche 140">
                <a:extLst>
                  <a:ext uri="{FF2B5EF4-FFF2-40B4-BE49-F238E27FC236}">
                    <a16:creationId xmlns:a16="http://schemas.microsoft.com/office/drawing/2014/main" id="{071F942E-F569-49E1-8BA5-AFB8C4875C81}"/>
                  </a:ext>
                </a:extLst>
              </p:cNvPr>
              <p:cNvCxnSpPr>
                <a:cxnSpLocks/>
              </p:cNvCxnSpPr>
              <p:nvPr/>
            </p:nvCxnSpPr>
            <p:spPr>
              <a:xfrm flipV="1">
                <a:off x="1775520" y="3861048"/>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143" name="Ellipse 142">
                <a:extLst>
                  <a:ext uri="{FF2B5EF4-FFF2-40B4-BE49-F238E27FC236}">
                    <a16:creationId xmlns:a16="http://schemas.microsoft.com/office/drawing/2014/main" id="{99FE4597-2D32-471B-BF16-CDB1771699B9}"/>
                  </a:ext>
                </a:extLst>
              </p:cNvPr>
              <p:cNvSpPr/>
              <p:nvPr/>
            </p:nvSpPr>
            <p:spPr>
              <a:xfrm>
                <a:off x="4397736" y="4644456"/>
                <a:ext cx="162093"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144" name="Connecteur droit avec flèche 143">
                <a:extLst>
                  <a:ext uri="{FF2B5EF4-FFF2-40B4-BE49-F238E27FC236}">
                    <a16:creationId xmlns:a16="http://schemas.microsoft.com/office/drawing/2014/main" id="{3C28FB09-566D-4BA7-BEA0-89E07455F62D}"/>
                  </a:ext>
                </a:extLst>
              </p:cNvPr>
              <p:cNvCxnSpPr>
                <a:cxnSpLocks/>
              </p:cNvCxnSpPr>
              <p:nvPr/>
            </p:nvCxnSpPr>
            <p:spPr>
              <a:xfrm flipV="1">
                <a:off x="4666787" y="3717032"/>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45" name="Connecteur droit avec flèche 144">
                <a:extLst>
                  <a:ext uri="{FF2B5EF4-FFF2-40B4-BE49-F238E27FC236}">
                    <a16:creationId xmlns:a16="http://schemas.microsoft.com/office/drawing/2014/main" id="{BE40F34E-C6A0-4C83-B4A4-11FFC71B8DE1}"/>
                  </a:ext>
                </a:extLst>
              </p:cNvPr>
              <p:cNvCxnSpPr>
                <a:cxnSpLocks/>
              </p:cNvCxnSpPr>
              <p:nvPr/>
            </p:nvCxnSpPr>
            <p:spPr>
              <a:xfrm>
                <a:off x="3791745" y="4725144"/>
                <a:ext cx="53571" cy="841298"/>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146" name="Ellipse 145">
                <a:extLst>
                  <a:ext uri="{FF2B5EF4-FFF2-40B4-BE49-F238E27FC236}">
                    <a16:creationId xmlns:a16="http://schemas.microsoft.com/office/drawing/2014/main" id="{F9BB5F98-49D1-4A2A-8AC5-AE83F8A5D83D}"/>
                  </a:ext>
                </a:extLst>
              </p:cNvPr>
              <p:cNvSpPr/>
              <p:nvPr/>
            </p:nvSpPr>
            <p:spPr>
              <a:xfrm>
                <a:off x="3983768" y="5157197"/>
                <a:ext cx="162093"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grpSp>
        <p:sp>
          <p:nvSpPr>
            <p:cNvPr id="177" name="Espace réservé du numéro de diapositive 3">
              <a:extLst>
                <a:ext uri="{FF2B5EF4-FFF2-40B4-BE49-F238E27FC236}">
                  <a16:creationId xmlns:a16="http://schemas.microsoft.com/office/drawing/2014/main" id="{F856D7D7-0921-4E4A-902A-1671A27CDB85}"/>
                </a:ext>
              </a:extLst>
            </p:cNvPr>
            <p:cNvSpPr txBox="1">
              <a:spLocks/>
            </p:cNvSpPr>
            <p:nvPr/>
          </p:nvSpPr>
          <p:spPr bwMode="auto">
            <a:xfrm>
              <a:off x="10524945" y="6069641"/>
              <a:ext cx="738517" cy="365125"/>
            </a:xfrm>
            <a:prstGeom prst="rect">
              <a:avLst/>
            </a:prstGeom>
            <a:noFill/>
            <a:ln>
              <a:noFill/>
            </a:ln>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68580" tIns="34290" rIns="68580" bIns="34290" numCol="1" anchor="t" anchorCtr="0" compatLnSpc="1">
              <a:prstTxWarp prst="textNoShape">
                <a:avLst/>
              </a:prstTxWarp>
            </a:bodyPr>
            <a:lstStyle>
              <a:defPPr>
                <a:defRPr lang="fr-FR"/>
              </a:defPPr>
              <a:lvl1pPr marL="0" algn="r" defTabSz="914400" rtl="0" eaLnBrk="1" latinLnBrk="0" hangingPunct="1">
                <a:defRPr sz="14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fld id="{EDC90938-1BA4-403E-8933-09E3978E645F}" type="slidenum">
                <a:rPr lang="fr-FR" altLang="fr-FR" sz="1050">
                  <a:solidFill>
                    <a:srgbClr val="000000"/>
                  </a:solidFill>
                  <a:latin typeface="Times New Roman"/>
                  <a:ea typeface="ＭＳ Ｐゴシック"/>
                </a:rPr>
                <a:pPr defTabSz="685800"/>
                <a:t>150</a:t>
              </a:fld>
              <a:endParaRPr lang="fr-FR" altLang="fr-FR" sz="1050">
                <a:solidFill>
                  <a:srgbClr val="000000"/>
                </a:solidFill>
                <a:latin typeface="Times New Roman"/>
                <a:ea typeface="ＭＳ Ｐゴシック"/>
              </a:endParaRPr>
            </a:p>
          </p:txBody>
        </p:sp>
        <p:grpSp>
          <p:nvGrpSpPr>
            <p:cNvPr id="260" name="Groupe 259">
              <a:extLst>
                <a:ext uri="{FF2B5EF4-FFF2-40B4-BE49-F238E27FC236}">
                  <a16:creationId xmlns:a16="http://schemas.microsoft.com/office/drawing/2014/main" id="{C6C23651-8563-4F5D-A294-0E04FF021105}"/>
                </a:ext>
              </a:extLst>
            </p:cNvPr>
            <p:cNvGrpSpPr/>
            <p:nvPr/>
          </p:nvGrpSpPr>
          <p:grpSpPr>
            <a:xfrm>
              <a:off x="9311403" y="3387097"/>
              <a:ext cx="2781101" cy="2974772"/>
              <a:chOff x="6543397" y="1338192"/>
              <a:chExt cx="4742411" cy="5229944"/>
            </a:xfrm>
          </p:grpSpPr>
          <p:grpSp>
            <p:nvGrpSpPr>
              <p:cNvPr id="261" name="Groupe 12">
                <a:extLst>
                  <a:ext uri="{FF2B5EF4-FFF2-40B4-BE49-F238E27FC236}">
                    <a16:creationId xmlns:a16="http://schemas.microsoft.com/office/drawing/2014/main" id="{094AB02B-DAB9-405F-9497-FF745EEDBBEE}"/>
                  </a:ext>
                </a:extLst>
              </p:cNvPr>
              <p:cNvGrpSpPr/>
              <p:nvPr/>
            </p:nvGrpSpPr>
            <p:grpSpPr>
              <a:xfrm>
                <a:off x="6543397" y="1338192"/>
                <a:ext cx="4742411" cy="5229944"/>
                <a:chOff x="4372815" y="1399207"/>
                <a:chExt cx="3556808" cy="5229944"/>
              </a:xfrm>
            </p:grpSpPr>
            <p:pic>
              <p:nvPicPr>
                <p:cNvPr id="267" name="Picture 2" descr="C:\Users\cfranceschi\Shéma cartographie.jpeg">
                  <a:extLst>
                    <a:ext uri="{FF2B5EF4-FFF2-40B4-BE49-F238E27FC236}">
                      <a16:creationId xmlns:a16="http://schemas.microsoft.com/office/drawing/2014/main" id="{4089583B-F785-47E1-AD69-1F44C3082002}"/>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18406"/>
                <a:stretch/>
              </p:blipFill>
              <p:spPr bwMode="auto">
                <a:xfrm>
                  <a:off x="4372815" y="1399207"/>
                  <a:ext cx="3556808" cy="5229944"/>
                </a:xfrm>
                <a:prstGeom prst="rect">
                  <a:avLst/>
                </a:prstGeom>
                <a:noFill/>
                <a:extLst>
                  <a:ext uri="{909E8E84-426E-40DD-AFC4-6F175D3DCCD1}">
                    <a14:hiddenFill xmlns:a14="http://schemas.microsoft.com/office/drawing/2010/main">
                      <a:solidFill>
                        <a:srgbClr val="FFFFFF"/>
                      </a:solidFill>
                    </a14:hiddenFill>
                  </a:ext>
                </a:extLst>
              </p:spPr>
            </p:pic>
            <p:sp>
              <p:nvSpPr>
                <p:cNvPr id="268" name="Forme libre : forme 267">
                  <a:extLst>
                    <a:ext uri="{FF2B5EF4-FFF2-40B4-BE49-F238E27FC236}">
                      <a16:creationId xmlns:a16="http://schemas.microsoft.com/office/drawing/2014/main" id="{8C30D0F5-103F-486D-B183-9AAF0FB6974A}"/>
                    </a:ext>
                  </a:extLst>
                </p:cNvPr>
                <p:cNvSpPr/>
                <p:nvPr/>
              </p:nvSpPr>
              <p:spPr>
                <a:xfrm>
                  <a:off x="5158884" y="2540318"/>
                  <a:ext cx="102859" cy="3376947"/>
                </a:xfrm>
                <a:custGeom>
                  <a:avLst/>
                  <a:gdLst>
                    <a:gd name="connsiteX0" fmla="*/ 102221 w 259877"/>
                    <a:gd name="connsiteY0" fmla="*/ 31658 h 2574021"/>
                    <a:gd name="connsiteX1" fmla="*/ 7628 w 259877"/>
                    <a:gd name="connsiteY1" fmla="*/ 157782 h 2574021"/>
                    <a:gd name="connsiteX2" fmla="*/ 7628 w 259877"/>
                    <a:gd name="connsiteY2" fmla="*/ 1261368 h 2574021"/>
                    <a:gd name="connsiteX3" fmla="*/ 23394 w 259877"/>
                    <a:gd name="connsiteY3" fmla="*/ 2396485 h 2574021"/>
                    <a:gd name="connsiteX4" fmla="*/ 259877 w 259877"/>
                    <a:gd name="connsiteY4" fmla="*/ 2554141 h 2574021"/>
                    <a:gd name="connsiteX0" fmla="*/ 102221 w 102859"/>
                    <a:gd name="connsiteY0" fmla="*/ 31658 h 3376947"/>
                    <a:gd name="connsiteX1" fmla="*/ 7628 w 102859"/>
                    <a:gd name="connsiteY1" fmla="*/ 157782 h 3376947"/>
                    <a:gd name="connsiteX2" fmla="*/ 7628 w 102859"/>
                    <a:gd name="connsiteY2" fmla="*/ 1261368 h 3376947"/>
                    <a:gd name="connsiteX3" fmla="*/ 23394 w 102859"/>
                    <a:gd name="connsiteY3" fmla="*/ 2396485 h 3376947"/>
                    <a:gd name="connsiteX4" fmla="*/ 102859 w 102859"/>
                    <a:gd name="connsiteY4" fmla="*/ 3376178 h 3376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59" h="3376947">
                      <a:moveTo>
                        <a:pt x="102221" y="31658"/>
                      </a:moveTo>
                      <a:cubicBezTo>
                        <a:pt x="62807" y="-7756"/>
                        <a:pt x="23393" y="-47170"/>
                        <a:pt x="7628" y="157782"/>
                      </a:cubicBezTo>
                      <a:cubicBezTo>
                        <a:pt x="-8137" y="362734"/>
                        <a:pt x="5000" y="888251"/>
                        <a:pt x="7628" y="1261368"/>
                      </a:cubicBezTo>
                      <a:cubicBezTo>
                        <a:pt x="10256" y="1634485"/>
                        <a:pt x="-18647" y="2181023"/>
                        <a:pt x="23394" y="2396485"/>
                      </a:cubicBezTo>
                      <a:cubicBezTo>
                        <a:pt x="65435" y="2611947"/>
                        <a:pt x="5638" y="3405081"/>
                        <a:pt x="102859" y="3376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269" name="Forme libre : forme 268">
                  <a:extLst>
                    <a:ext uri="{FF2B5EF4-FFF2-40B4-BE49-F238E27FC236}">
                      <a16:creationId xmlns:a16="http://schemas.microsoft.com/office/drawing/2014/main" id="{39602970-EE0F-4779-AFBC-2A5BCAF68CDD}"/>
                    </a:ext>
                  </a:extLst>
                </p:cNvPr>
                <p:cNvSpPr/>
                <p:nvPr/>
              </p:nvSpPr>
              <p:spPr>
                <a:xfrm>
                  <a:off x="4875366" y="3178248"/>
                  <a:ext cx="277336" cy="1467831"/>
                </a:xfrm>
                <a:custGeom>
                  <a:avLst/>
                  <a:gdLst>
                    <a:gd name="connsiteX0" fmla="*/ 286327 w 286327"/>
                    <a:gd name="connsiteY0" fmla="*/ 0 h 720436"/>
                    <a:gd name="connsiteX1" fmla="*/ 0 w 286327"/>
                    <a:gd name="connsiteY1" fmla="*/ 720436 h 720436"/>
                    <a:gd name="connsiteX2" fmla="*/ 0 w 286327"/>
                    <a:gd name="connsiteY2" fmla="*/ 720436 h 720436"/>
                    <a:gd name="connsiteX0" fmla="*/ 286327 w 329925"/>
                    <a:gd name="connsiteY0" fmla="*/ 0 h 1117741"/>
                    <a:gd name="connsiteX1" fmla="*/ 0 w 329925"/>
                    <a:gd name="connsiteY1" fmla="*/ 720436 h 1117741"/>
                    <a:gd name="connsiteX2" fmla="*/ 329925 w 329925"/>
                    <a:gd name="connsiteY2" fmla="*/ 1117741 h 1117741"/>
                  </a:gdLst>
                  <a:ahLst/>
                  <a:cxnLst>
                    <a:cxn ang="0">
                      <a:pos x="connsiteX0" y="connsiteY0"/>
                    </a:cxn>
                    <a:cxn ang="0">
                      <a:pos x="connsiteX1" y="connsiteY1"/>
                    </a:cxn>
                    <a:cxn ang="0">
                      <a:pos x="connsiteX2" y="connsiteY2"/>
                    </a:cxn>
                  </a:cxnLst>
                  <a:rect l="l" t="t" r="r" b="b"/>
                  <a:pathLst>
                    <a:path w="329925" h="1117741">
                      <a:moveTo>
                        <a:pt x="286327" y="0"/>
                      </a:moveTo>
                      <a:lnTo>
                        <a:pt x="0" y="720436"/>
                      </a:lnTo>
                      <a:lnTo>
                        <a:pt x="329925" y="1117741"/>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270" name="Forme libre : forme 269">
                  <a:extLst>
                    <a:ext uri="{FF2B5EF4-FFF2-40B4-BE49-F238E27FC236}">
                      <a16:creationId xmlns:a16="http://schemas.microsoft.com/office/drawing/2014/main" id="{7DDB3360-F6FA-4B9B-A4AE-581EFC450046}"/>
                    </a:ext>
                  </a:extLst>
                </p:cNvPr>
                <p:cNvSpPr/>
                <p:nvPr/>
              </p:nvSpPr>
              <p:spPr>
                <a:xfrm>
                  <a:off x="5193319" y="4706219"/>
                  <a:ext cx="402242" cy="969812"/>
                </a:xfrm>
                <a:custGeom>
                  <a:avLst/>
                  <a:gdLst>
                    <a:gd name="connsiteX0" fmla="*/ 346639 w 346639"/>
                    <a:gd name="connsiteY0" fmla="*/ 0 h 1016000"/>
                    <a:gd name="connsiteX1" fmla="*/ 272748 w 346639"/>
                    <a:gd name="connsiteY1" fmla="*/ 240145 h 1016000"/>
                    <a:gd name="connsiteX2" fmla="*/ 189621 w 346639"/>
                    <a:gd name="connsiteY2" fmla="*/ 369455 h 1016000"/>
                    <a:gd name="connsiteX3" fmla="*/ 189621 w 346639"/>
                    <a:gd name="connsiteY3" fmla="*/ 655782 h 1016000"/>
                    <a:gd name="connsiteX4" fmla="*/ 14130 w 346639"/>
                    <a:gd name="connsiteY4" fmla="*/ 886691 h 1016000"/>
                    <a:gd name="connsiteX5" fmla="*/ 23366 w 346639"/>
                    <a:gd name="connsiteY5" fmla="*/ 1016000 h 1016000"/>
                    <a:gd name="connsiteX0" fmla="*/ 989 w 469952"/>
                    <a:gd name="connsiteY0" fmla="*/ 0 h 1016000"/>
                    <a:gd name="connsiteX1" fmla="*/ 453571 w 469952"/>
                    <a:gd name="connsiteY1" fmla="*/ 240145 h 1016000"/>
                    <a:gd name="connsiteX2" fmla="*/ 370444 w 469952"/>
                    <a:gd name="connsiteY2" fmla="*/ 369455 h 1016000"/>
                    <a:gd name="connsiteX3" fmla="*/ 370444 w 469952"/>
                    <a:gd name="connsiteY3" fmla="*/ 655782 h 1016000"/>
                    <a:gd name="connsiteX4" fmla="*/ 194953 w 469952"/>
                    <a:gd name="connsiteY4" fmla="*/ 886691 h 1016000"/>
                    <a:gd name="connsiteX5" fmla="*/ 204189 w 469952"/>
                    <a:gd name="connsiteY5" fmla="*/ 1016000 h 1016000"/>
                    <a:gd name="connsiteX0" fmla="*/ 1289 w 343070"/>
                    <a:gd name="connsiteY0" fmla="*/ 0 h 979055"/>
                    <a:gd name="connsiteX1" fmla="*/ 333798 w 343070"/>
                    <a:gd name="connsiteY1" fmla="*/ 203200 h 979055"/>
                    <a:gd name="connsiteX2" fmla="*/ 250671 w 343070"/>
                    <a:gd name="connsiteY2" fmla="*/ 332510 h 979055"/>
                    <a:gd name="connsiteX3" fmla="*/ 250671 w 343070"/>
                    <a:gd name="connsiteY3" fmla="*/ 618837 h 979055"/>
                    <a:gd name="connsiteX4" fmla="*/ 75180 w 343070"/>
                    <a:gd name="connsiteY4" fmla="*/ 849746 h 979055"/>
                    <a:gd name="connsiteX5" fmla="*/ 84416 w 343070"/>
                    <a:gd name="connsiteY5" fmla="*/ 979055 h 97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070" h="979055">
                      <a:moveTo>
                        <a:pt x="1289" y="0"/>
                      </a:moveTo>
                      <a:cubicBezTo>
                        <a:pt x="-22572" y="89284"/>
                        <a:pt x="292234" y="147782"/>
                        <a:pt x="333798" y="203200"/>
                      </a:cubicBezTo>
                      <a:cubicBezTo>
                        <a:pt x="375362" y="258618"/>
                        <a:pt x="264525" y="263237"/>
                        <a:pt x="250671" y="332510"/>
                      </a:cubicBezTo>
                      <a:cubicBezTo>
                        <a:pt x="236817" y="401783"/>
                        <a:pt x="279919" y="532631"/>
                        <a:pt x="250671" y="618837"/>
                      </a:cubicBezTo>
                      <a:cubicBezTo>
                        <a:pt x="221423" y="705043"/>
                        <a:pt x="102889" y="789710"/>
                        <a:pt x="75180" y="849746"/>
                      </a:cubicBezTo>
                      <a:cubicBezTo>
                        <a:pt x="47471" y="909782"/>
                        <a:pt x="65943" y="944418"/>
                        <a:pt x="84416" y="97905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271" name="Ellipse 270">
                  <a:extLst>
                    <a:ext uri="{FF2B5EF4-FFF2-40B4-BE49-F238E27FC236}">
                      <a16:creationId xmlns:a16="http://schemas.microsoft.com/office/drawing/2014/main" id="{FDEDF30A-E52E-48EA-A060-7F1FE0E88703}"/>
                    </a:ext>
                  </a:extLst>
                </p:cNvPr>
                <p:cNvSpPr/>
                <p:nvPr/>
              </p:nvSpPr>
              <p:spPr>
                <a:xfrm>
                  <a:off x="4900515" y="4629868"/>
                  <a:ext cx="121570"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272" name="Connecteur droit avec flèche 271">
                  <a:extLst>
                    <a:ext uri="{FF2B5EF4-FFF2-40B4-BE49-F238E27FC236}">
                      <a16:creationId xmlns:a16="http://schemas.microsoft.com/office/drawing/2014/main" id="{EC5B672C-34BE-4015-A7E8-FB6DE3E60484}"/>
                    </a:ext>
                  </a:extLst>
                </p:cNvPr>
                <p:cNvCxnSpPr>
                  <a:cxnSpLocks/>
                </p:cNvCxnSpPr>
                <p:nvPr/>
              </p:nvCxnSpPr>
              <p:spPr>
                <a:xfrm>
                  <a:off x="5253751" y="4700787"/>
                  <a:ext cx="335740" cy="141102"/>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73" name="Connecteur droit avec flèche 272">
                  <a:extLst>
                    <a:ext uri="{FF2B5EF4-FFF2-40B4-BE49-F238E27FC236}">
                      <a16:creationId xmlns:a16="http://schemas.microsoft.com/office/drawing/2014/main" id="{9A92C8C2-13BD-4553-9CFF-27DDDFA3CA96}"/>
                    </a:ext>
                  </a:extLst>
                </p:cNvPr>
                <p:cNvCxnSpPr>
                  <a:cxnSpLocks/>
                </p:cNvCxnSpPr>
                <p:nvPr/>
              </p:nvCxnSpPr>
              <p:spPr>
                <a:xfrm flipH="1">
                  <a:off x="4847103" y="3343423"/>
                  <a:ext cx="120827"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74" name="Connecteur droit avec flèche 273">
                  <a:extLst>
                    <a:ext uri="{FF2B5EF4-FFF2-40B4-BE49-F238E27FC236}">
                      <a16:creationId xmlns:a16="http://schemas.microsoft.com/office/drawing/2014/main" id="{63AE3F6C-7F4B-40AC-B18A-96E6AD853392}"/>
                    </a:ext>
                  </a:extLst>
                </p:cNvPr>
                <p:cNvCxnSpPr>
                  <a:cxnSpLocks/>
                </p:cNvCxnSpPr>
                <p:nvPr/>
              </p:nvCxnSpPr>
              <p:spPr>
                <a:xfrm flipH="1">
                  <a:off x="5524943" y="5054669"/>
                  <a:ext cx="173784"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275" name="Ellipse 274">
                  <a:extLst>
                    <a:ext uri="{FF2B5EF4-FFF2-40B4-BE49-F238E27FC236}">
                      <a16:creationId xmlns:a16="http://schemas.microsoft.com/office/drawing/2014/main" id="{3B73E11D-3A57-4423-A60E-C63E9ADE7A8F}"/>
                    </a:ext>
                  </a:extLst>
                </p:cNvPr>
                <p:cNvSpPr/>
                <p:nvPr/>
              </p:nvSpPr>
              <p:spPr>
                <a:xfrm>
                  <a:off x="5308919" y="5575671"/>
                  <a:ext cx="100327" cy="105792"/>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276" name="Connecteur droit avec flèche 275">
                  <a:extLst>
                    <a:ext uri="{FF2B5EF4-FFF2-40B4-BE49-F238E27FC236}">
                      <a16:creationId xmlns:a16="http://schemas.microsoft.com/office/drawing/2014/main" id="{6C7E3A13-2F73-4D72-888E-2EC4A6EC0DBF}"/>
                    </a:ext>
                  </a:extLst>
                </p:cNvPr>
                <p:cNvCxnSpPr>
                  <a:cxnSpLocks/>
                </p:cNvCxnSpPr>
                <p:nvPr/>
              </p:nvCxnSpPr>
              <p:spPr>
                <a:xfrm flipV="1">
                  <a:off x="5302041" y="3468381"/>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77" name="Connecteur droit avec flèche 276">
                  <a:extLst>
                    <a:ext uri="{FF2B5EF4-FFF2-40B4-BE49-F238E27FC236}">
                      <a16:creationId xmlns:a16="http://schemas.microsoft.com/office/drawing/2014/main" id="{C795F4A0-1EC5-4E5E-843B-2DC779954D3E}"/>
                    </a:ext>
                  </a:extLst>
                </p:cNvPr>
                <p:cNvCxnSpPr>
                  <a:cxnSpLocks/>
                </p:cNvCxnSpPr>
                <p:nvPr/>
              </p:nvCxnSpPr>
              <p:spPr>
                <a:xfrm flipV="1">
                  <a:off x="5308919" y="4783583"/>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278" name="Forme libre : forme 277">
                  <a:extLst>
                    <a:ext uri="{FF2B5EF4-FFF2-40B4-BE49-F238E27FC236}">
                      <a16:creationId xmlns:a16="http://schemas.microsoft.com/office/drawing/2014/main" id="{7BB37596-64A8-41ED-9360-698E5DA2508F}"/>
                    </a:ext>
                  </a:extLst>
                </p:cNvPr>
                <p:cNvSpPr/>
                <p:nvPr/>
              </p:nvSpPr>
              <p:spPr>
                <a:xfrm>
                  <a:off x="7128762" y="2541433"/>
                  <a:ext cx="211849" cy="3254671"/>
                </a:xfrm>
                <a:custGeom>
                  <a:avLst/>
                  <a:gdLst>
                    <a:gd name="connsiteX0" fmla="*/ 0 w 211849"/>
                    <a:gd name="connsiteY0" fmla="*/ 31180 h 3254671"/>
                    <a:gd name="connsiteX1" fmla="*/ 193964 w 211849"/>
                    <a:gd name="connsiteY1" fmla="*/ 58889 h 3254671"/>
                    <a:gd name="connsiteX2" fmla="*/ 203200 w 211849"/>
                    <a:gd name="connsiteY2" fmla="*/ 566889 h 3254671"/>
                    <a:gd name="connsiteX3" fmla="*/ 193964 w 211849"/>
                    <a:gd name="connsiteY3" fmla="*/ 1268853 h 3254671"/>
                    <a:gd name="connsiteX4" fmla="*/ 166254 w 211849"/>
                    <a:gd name="connsiteY4" fmla="*/ 2063180 h 3254671"/>
                    <a:gd name="connsiteX5" fmla="*/ 92364 w 211849"/>
                    <a:gd name="connsiteY5" fmla="*/ 3254671 h 32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849" h="3254671">
                      <a:moveTo>
                        <a:pt x="0" y="31180"/>
                      </a:moveTo>
                      <a:cubicBezTo>
                        <a:pt x="80048" y="392"/>
                        <a:pt x="160097" y="-30396"/>
                        <a:pt x="193964" y="58889"/>
                      </a:cubicBezTo>
                      <a:cubicBezTo>
                        <a:pt x="227831" y="148174"/>
                        <a:pt x="203200" y="365228"/>
                        <a:pt x="203200" y="566889"/>
                      </a:cubicBezTo>
                      <a:cubicBezTo>
                        <a:pt x="203200" y="768550"/>
                        <a:pt x="200122" y="1019471"/>
                        <a:pt x="193964" y="1268853"/>
                      </a:cubicBezTo>
                      <a:cubicBezTo>
                        <a:pt x="187806" y="1518235"/>
                        <a:pt x="183187" y="1732210"/>
                        <a:pt x="166254" y="2063180"/>
                      </a:cubicBezTo>
                      <a:cubicBezTo>
                        <a:pt x="149321" y="2394150"/>
                        <a:pt x="120842" y="2824410"/>
                        <a:pt x="92364" y="325467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ln>
                      <a:solidFill>
                        <a:sysClr val="windowText" lastClr="000000"/>
                      </a:solidFill>
                    </a:ln>
                    <a:solidFill>
                      <a:prstClr val="white"/>
                    </a:solidFill>
                    <a:latin typeface="Calibri" panose="020F0502020204030204"/>
                  </a:endParaRPr>
                </a:p>
              </p:txBody>
            </p:sp>
            <p:sp>
              <p:nvSpPr>
                <p:cNvPr id="279" name="Forme libre : forme 278">
                  <a:extLst>
                    <a:ext uri="{FF2B5EF4-FFF2-40B4-BE49-F238E27FC236}">
                      <a16:creationId xmlns:a16="http://schemas.microsoft.com/office/drawing/2014/main" id="{84363C7C-5CE6-40C5-B985-1EE46C97946E}"/>
                    </a:ext>
                  </a:extLst>
                </p:cNvPr>
                <p:cNvSpPr/>
                <p:nvPr/>
              </p:nvSpPr>
              <p:spPr>
                <a:xfrm>
                  <a:off x="6860854" y="4567666"/>
                  <a:ext cx="443399" cy="1006764"/>
                </a:xfrm>
                <a:custGeom>
                  <a:avLst/>
                  <a:gdLst>
                    <a:gd name="connsiteX0" fmla="*/ 443399 w 443399"/>
                    <a:gd name="connsiteY0" fmla="*/ 0 h 1256146"/>
                    <a:gd name="connsiteX1" fmla="*/ 323326 w 443399"/>
                    <a:gd name="connsiteY1" fmla="*/ 73891 h 1256146"/>
                    <a:gd name="connsiteX2" fmla="*/ 175544 w 443399"/>
                    <a:gd name="connsiteY2" fmla="*/ 258619 h 1256146"/>
                    <a:gd name="connsiteX3" fmla="*/ 175544 w 443399"/>
                    <a:gd name="connsiteY3" fmla="*/ 480291 h 1256146"/>
                    <a:gd name="connsiteX4" fmla="*/ 46235 w 443399"/>
                    <a:gd name="connsiteY4" fmla="*/ 655782 h 1256146"/>
                    <a:gd name="connsiteX5" fmla="*/ 53 w 443399"/>
                    <a:gd name="connsiteY5" fmla="*/ 655782 h 1256146"/>
                    <a:gd name="connsiteX6" fmla="*/ 36999 w 443399"/>
                    <a:gd name="connsiteY6" fmla="*/ 858982 h 1256146"/>
                    <a:gd name="connsiteX7" fmla="*/ 36999 w 443399"/>
                    <a:gd name="connsiteY7" fmla="*/ 1006764 h 1256146"/>
                    <a:gd name="connsiteX8" fmla="*/ 212490 w 443399"/>
                    <a:gd name="connsiteY8" fmla="*/ 1025237 h 1256146"/>
                    <a:gd name="connsiteX9" fmla="*/ 295617 w 443399"/>
                    <a:gd name="connsiteY9" fmla="*/ 1256146 h 1256146"/>
                    <a:gd name="connsiteX0" fmla="*/ 443399 w 443399"/>
                    <a:gd name="connsiteY0" fmla="*/ 0 h 1025237"/>
                    <a:gd name="connsiteX1" fmla="*/ 323326 w 443399"/>
                    <a:gd name="connsiteY1" fmla="*/ 73891 h 1025237"/>
                    <a:gd name="connsiteX2" fmla="*/ 175544 w 443399"/>
                    <a:gd name="connsiteY2" fmla="*/ 258619 h 1025237"/>
                    <a:gd name="connsiteX3" fmla="*/ 175544 w 443399"/>
                    <a:gd name="connsiteY3" fmla="*/ 480291 h 1025237"/>
                    <a:gd name="connsiteX4" fmla="*/ 46235 w 443399"/>
                    <a:gd name="connsiteY4" fmla="*/ 655782 h 1025237"/>
                    <a:gd name="connsiteX5" fmla="*/ 53 w 443399"/>
                    <a:gd name="connsiteY5" fmla="*/ 655782 h 1025237"/>
                    <a:gd name="connsiteX6" fmla="*/ 36999 w 443399"/>
                    <a:gd name="connsiteY6" fmla="*/ 858982 h 1025237"/>
                    <a:gd name="connsiteX7" fmla="*/ 36999 w 443399"/>
                    <a:gd name="connsiteY7" fmla="*/ 1006764 h 1025237"/>
                    <a:gd name="connsiteX8" fmla="*/ 212490 w 443399"/>
                    <a:gd name="connsiteY8" fmla="*/ 1025237 h 1025237"/>
                    <a:gd name="connsiteX0" fmla="*/ 443399 w 443399"/>
                    <a:gd name="connsiteY0" fmla="*/ 0 h 1006764"/>
                    <a:gd name="connsiteX1" fmla="*/ 323326 w 443399"/>
                    <a:gd name="connsiteY1" fmla="*/ 73891 h 1006764"/>
                    <a:gd name="connsiteX2" fmla="*/ 175544 w 443399"/>
                    <a:gd name="connsiteY2" fmla="*/ 258619 h 1006764"/>
                    <a:gd name="connsiteX3" fmla="*/ 175544 w 443399"/>
                    <a:gd name="connsiteY3" fmla="*/ 480291 h 1006764"/>
                    <a:gd name="connsiteX4" fmla="*/ 46235 w 443399"/>
                    <a:gd name="connsiteY4" fmla="*/ 655782 h 1006764"/>
                    <a:gd name="connsiteX5" fmla="*/ 53 w 443399"/>
                    <a:gd name="connsiteY5" fmla="*/ 655782 h 1006764"/>
                    <a:gd name="connsiteX6" fmla="*/ 36999 w 443399"/>
                    <a:gd name="connsiteY6" fmla="*/ 858982 h 1006764"/>
                    <a:gd name="connsiteX7" fmla="*/ 36999 w 443399"/>
                    <a:gd name="connsiteY7" fmla="*/ 1006764 h 1006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3399" h="1006764">
                      <a:moveTo>
                        <a:pt x="443399" y="0"/>
                      </a:moveTo>
                      <a:cubicBezTo>
                        <a:pt x="405684" y="15394"/>
                        <a:pt x="367969" y="30788"/>
                        <a:pt x="323326" y="73891"/>
                      </a:cubicBezTo>
                      <a:cubicBezTo>
                        <a:pt x="278683" y="116994"/>
                        <a:pt x="200174" y="190886"/>
                        <a:pt x="175544" y="258619"/>
                      </a:cubicBezTo>
                      <a:cubicBezTo>
                        <a:pt x="150914" y="326352"/>
                        <a:pt x="197095" y="414097"/>
                        <a:pt x="175544" y="480291"/>
                      </a:cubicBezTo>
                      <a:cubicBezTo>
                        <a:pt x="153992" y="546485"/>
                        <a:pt x="75483" y="626534"/>
                        <a:pt x="46235" y="655782"/>
                      </a:cubicBezTo>
                      <a:cubicBezTo>
                        <a:pt x="16987" y="685030"/>
                        <a:pt x="1592" y="621915"/>
                        <a:pt x="53" y="655782"/>
                      </a:cubicBezTo>
                      <a:cubicBezTo>
                        <a:pt x="-1486" y="689649"/>
                        <a:pt x="30841" y="800485"/>
                        <a:pt x="36999" y="858982"/>
                      </a:cubicBezTo>
                      <a:cubicBezTo>
                        <a:pt x="43157" y="917479"/>
                        <a:pt x="7750" y="979055"/>
                        <a:pt x="36999" y="100676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280" name="Forme libre : forme 279">
                  <a:extLst>
                    <a:ext uri="{FF2B5EF4-FFF2-40B4-BE49-F238E27FC236}">
                      <a16:creationId xmlns:a16="http://schemas.microsoft.com/office/drawing/2014/main" id="{1C580840-69D3-4C3A-8A1E-08E9D6A7CF67}"/>
                    </a:ext>
                  </a:extLst>
                </p:cNvPr>
                <p:cNvSpPr/>
                <p:nvPr/>
              </p:nvSpPr>
              <p:spPr>
                <a:xfrm>
                  <a:off x="6868751" y="4361601"/>
                  <a:ext cx="139938" cy="889557"/>
                </a:xfrm>
                <a:custGeom>
                  <a:avLst/>
                  <a:gdLst>
                    <a:gd name="connsiteX0" fmla="*/ 139938 w 139938"/>
                    <a:gd name="connsiteY0" fmla="*/ 30575 h 889557"/>
                    <a:gd name="connsiteX1" fmla="*/ 19865 w 139938"/>
                    <a:gd name="connsiteY1" fmla="*/ 104466 h 889557"/>
                    <a:gd name="connsiteX2" fmla="*/ 1393 w 139938"/>
                    <a:gd name="connsiteY2" fmla="*/ 889557 h 889557"/>
                  </a:gdLst>
                  <a:ahLst/>
                  <a:cxnLst>
                    <a:cxn ang="0">
                      <a:pos x="connsiteX0" y="connsiteY0"/>
                    </a:cxn>
                    <a:cxn ang="0">
                      <a:pos x="connsiteX1" y="connsiteY1"/>
                    </a:cxn>
                    <a:cxn ang="0">
                      <a:pos x="connsiteX2" y="connsiteY2"/>
                    </a:cxn>
                  </a:cxnLst>
                  <a:rect l="l" t="t" r="r" b="b"/>
                  <a:pathLst>
                    <a:path w="139938" h="889557">
                      <a:moveTo>
                        <a:pt x="139938" y="30575"/>
                      </a:moveTo>
                      <a:cubicBezTo>
                        <a:pt x="91447" y="-4062"/>
                        <a:pt x="42956" y="-38698"/>
                        <a:pt x="19865" y="104466"/>
                      </a:cubicBezTo>
                      <a:cubicBezTo>
                        <a:pt x="-3226" y="247630"/>
                        <a:pt x="-917" y="568593"/>
                        <a:pt x="1393" y="88955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281" name="Forme libre : forme 280">
                  <a:extLst>
                    <a:ext uri="{FF2B5EF4-FFF2-40B4-BE49-F238E27FC236}">
                      <a16:creationId xmlns:a16="http://schemas.microsoft.com/office/drawing/2014/main" id="{C0ABDCDC-D346-4B4B-973B-8667C134CF1D}"/>
                    </a:ext>
                  </a:extLst>
                </p:cNvPr>
                <p:cNvSpPr/>
                <p:nvPr/>
              </p:nvSpPr>
              <p:spPr>
                <a:xfrm>
                  <a:off x="6916326" y="5574431"/>
                  <a:ext cx="0" cy="295564"/>
                </a:xfrm>
                <a:custGeom>
                  <a:avLst/>
                  <a:gdLst>
                    <a:gd name="connsiteX0" fmla="*/ 0 w 0"/>
                    <a:gd name="connsiteY0" fmla="*/ 0 h 295564"/>
                    <a:gd name="connsiteX1" fmla="*/ 0 w 0"/>
                    <a:gd name="connsiteY1" fmla="*/ 295564 h 295564"/>
                  </a:gdLst>
                  <a:ahLst/>
                  <a:cxnLst>
                    <a:cxn ang="0">
                      <a:pos x="connsiteX0" y="connsiteY0"/>
                    </a:cxn>
                    <a:cxn ang="0">
                      <a:pos x="connsiteX1" y="connsiteY1"/>
                    </a:cxn>
                  </a:cxnLst>
                  <a:rect l="l" t="t" r="r" b="b"/>
                  <a:pathLst>
                    <a:path h="295564">
                      <a:moveTo>
                        <a:pt x="0" y="0"/>
                      </a:moveTo>
                      <a:lnTo>
                        <a:pt x="0" y="295564"/>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282" name="Connecteur droit avec flèche 281">
                  <a:extLst>
                    <a:ext uri="{FF2B5EF4-FFF2-40B4-BE49-F238E27FC236}">
                      <a16:creationId xmlns:a16="http://schemas.microsoft.com/office/drawing/2014/main" id="{F2F3DBE0-9381-4B2C-B302-3B5CEC219AC8}"/>
                    </a:ext>
                  </a:extLst>
                </p:cNvPr>
                <p:cNvCxnSpPr>
                  <a:cxnSpLocks/>
                </p:cNvCxnSpPr>
                <p:nvPr/>
              </p:nvCxnSpPr>
              <p:spPr>
                <a:xfrm flipV="1">
                  <a:off x="7181127" y="5054669"/>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83" name="Connecteur droit avec flèche 282">
                  <a:extLst>
                    <a:ext uri="{FF2B5EF4-FFF2-40B4-BE49-F238E27FC236}">
                      <a16:creationId xmlns:a16="http://schemas.microsoft.com/office/drawing/2014/main" id="{7FEE95DA-AFFD-4B97-BBAD-B4BA5D1F913A}"/>
                    </a:ext>
                  </a:extLst>
                </p:cNvPr>
                <p:cNvCxnSpPr>
                  <a:cxnSpLocks/>
                </p:cNvCxnSpPr>
                <p:nvPr/>
              </p:nvCxnSpPr>
              <p:spPr>
                <a:xfrm flipV="1">
                  <a:off x="7234686" y="3027860"/>
                  <a:ext cx="0" cy="504056"/>
                </a:xfrm>
                <a:prstGeom prst="straightConnector1">
                  <a:avLst/>
                </a:prstGeom>
                <a:ln w="381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84" name="Connecteur droit avec flèche 283">
                  <a:extLst>
                    <a:ext uri="{FF2B5EF4-FFF2-40B4-BE49-F238E27FC236}">
                      <a16:creationId xmlns:a16="http://schemas.microsoft.com/office/drawing/2014/main" id="{09DAE435-7E7C-47A2-B61E-AACCE77BCAB5}"/>
                    </a:ext>
                  </a:extLst>
                </p:cNvPr>
                <p:cNvCxnSpPr>
                  <a:cxnSpLocks/>
                </p:cNvCxnSpPr>
                <p:nvPr/>
              </p:nvCxnSpPr>
              <p:spPr>
                <a:xfrm>
                  <a:off x="6821087" y="3448916"/>
                  <a:ext cx="13269" cy="696351"/>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85" name="Connecteur droit avec flèche 284">
                  <a:extLst>
                    <a:ext uri="{FF2B5EF4-FFF2-40B4-BE49-F238E27FC236}">
                      <a16:creationId xmlns:a16="http://schemas.microsoft.com/office/drawing/2014/main" id="{71A25AB9-399A-4282-AB24-49305CDE2F75}"/>
                    </a:ext>
                  </a:extLst>
                </p:cNvPr>
                <p:cNvCxnSpPr>
                  <a:cxnSpLocks/>
                </p:cNvCxnSpPr>
                <p:nvPr/>
              </p:nvCxnSpPr>
              <p:spPr>
                <a:xfrm flipV="1">
                  <a:off x="6942614" y="4504023"/>
                  <a:ext cx="173784"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86" name="Connecteur droit avec flèche 285">
                  <a:extLst>
                    <a:ext uri="{FF2B5EF4-FFF2-40B4-BE49-F238E27FC236}">
                      <a16:creationId xmlns:a16="http://schemas.microsoft.com/office/drawing/2014/main" id="{F89D7B86-02A3-4D89-A806-683C3918A1D8}"/>
                    </a:ext>
                  </a:extLst>
                </p:cNvPr>
                <p:cNvCxnSpPr>
                  <a:cxnSpLocks/>
                </p:cNvCxnSpPr>
                <p:nvPr/>
              </p:nvCxnSpPr>
              <p:spPr>
                <a:xfrm flipV="1">
                  <a:off x="6821087" y="5647679"/>
                  <a:ext cx="0" cy="22231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287" name="Ellipse 286">
                  <a:extLst>
                    <a:ext uri="{FF2B5EF4-FFF2-40B4-BE49-F238E27FC236}">
                      <a16:creationId xmlns:a16="http://schemas.microsoft.com/office/drawing/2014/main" id="{8F2D6C87-D62B-498A-895C-5D81F5A4B802}"/>
                    </a:ext>
                  </a:extLst>
                </p:cNvPr>
                <p:cNvSpPr/>
                <p:nvPr/>
              </p:nvSpPr>
              <p:spPr>
                <a:xfrm>
                  <a:off x="6932734" y="5206248"/>
                  <a:ext cx="121570"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288" name="ZoneTexte 287">
                  <a:extLst>
                    <a:ext uri="{FF2B5EF4-FFF2-40B4-BE49-F238E27FC236}">
                      <a16:creationId xmlns:a16="http://schemas.microsoft.com/office/drawing/2014/main" id="{68D79D88-503A-4EF2-8207-D362F81F1E79}"/>
                    </a:ext>
                  </a:extLst>
                </p:cNvPr>
                <p:cNvSpPr txBox="1"/>
                <p:nvPr/>
              </p:nvSpPr>
              <p:spPr bwMode="auto">
                <a:xfrm>
                  <a:off x="6531640" y="2834662"/>
                  <a:ext cx="485052" cy="973982"/>
                </a:xfrm>
                <a:prstGeom prst="rect">
                  <a:avLst/>
                </a:prstGeom>
                <a:noFill/>
                <a:ln w="76200">
                  <a:noFill/>
                  <a:miter lim="800000"/>
                  <a:headEnd/>
                  <a:tailEnd/>
                </a:ln>
                <a:effectLst/>
              </p:spPr>
              <p:txBody>
                <a:bodyPr wrap="square" rtlCol="0">
                  <a:spAutoFit/>
                </a:bodyPr>
                <a:lstStyle/>
                <a:p>
                  <a:pPr algn="ctr" defTabSz="685800"/>
                  <a:r>
                    <a:rPr lang="fr-FR" sz="1050" b="1" dirty="0">
                      <a:solidFill>
                        <a:srgbClr val="CC0000"/>
                      </a:solidFill>
                      <a:latin typeface="Calibri" panose="020F0502020204030204"/>
                    </a:rPr>
                    <a:t>V+</a:t>
                  </a:r>
                </a:p>
              </p:txBody>
            </p:sp>
            <p:sp>
              <p:nvSpPr>
                <p:cNvPr id="289" name="ZoneTexte 288">
                  <a:extLst>
                    <a:ext uri="{FF2B5EF4-FFF2-40B4-BE49-F238E27FC236}">
                      <a16:creationId xmlns:a16="http://schemas.microsoft.com/office/drawing/2014/main" id="{E1E08E40-472D-4C44-931D-AB62892C10E7}"/>
                    </a:ext>
                  </a:extLst>
                </p:cNvPr>
                <p:cNvSpPr txBox="1"/>
                <p:nvPr/>
              </p:nvSpPr>
              <p:spPr bwMode="auto">
                <a:xfrm>
                  <a:off x="4933995" y="1762344"/>
                  <a:ext cx="485052" cy="973982"/>
                </a:xfrm>
                <a:prstGeom prst="rect">
                  <a:avLst/>
                </a:prstGeom>
                <a:noFill/>
                <a:ln w="76200">
                  <a:noFill/>
                  <a:miter lim="800000"/>
                  <a:headEnd/>
                  <a:tailEnd/>
                </a:ln>
                <a:effectLst/>
              </p:spPr>
              <p:txBody>
                <a:bodyPr wrap="square" rtlCol="0">
                  <a:spAutoFit/>
                </a:bodyPr>
                <a:lstStyle/>
                <a:p>
                  <a:pPr algn="ctr" defTabSz="685800"/>
                  <a:r>
                    <a:rPr lang="fr-FR" sz="1050" b="1" dirty="0">
                      <a:solidFill>
                        <a:srgbClr val="CC0000"/>
                      </a:solidFill>
                      <a:latin typeface="Calibri" panose="020F0502020204030204"/>
                    </a:rPr>
                    <a:t>V+</a:t>
                  </a:r>
                </a:p>
              </p:txBody>
            </p:sp>
            <p:cxnSp>
              <p:nvCxnSpPr>
                <p:cNvPr id="290" name="Connecteur droit avec flèche 289">
                  <a:extLst>
                    <a:ext uri="{FF2B5EF4-FFF2-40B4-BE49-F238E27FC236}">
                      <a16:creationId xmlns:a16="http://schemas.microsoft.com/office/drawing/2014/main" id="{4AAD19D9-8680-438A-A8AC-CBD35838DB8B}"/>
                    </a:ext>
                  </a:extLst>
                </p:cNvPr>
                <p:cNvCxnSpPr>
                  <a:cxnSpLocks/>
                </p:cNvCxnSpPr>
                <p:nvPr/>
              </p:nvCxnSpPr>
              <p:spPr>
                <a:xfrm flipH="1">
                  <a:off x="4987580" y="4711575"/>
                  <a:ext cx="205739" cy="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91" name="Connecteur droit avec flèche 290">
                  <a:extLst>
                    <a:ext uri="{FF2B5EF4-FFF2-40B4-BE49-F238E27FC236}">
                      <a16:creationId xmlns:a16="http://schemas.microsoft.com/office/drawing/2014/main" id="{88647045-BB48-4D8E-AC79-98DA7FAED76D}"/>
                    </a:ext>
                  </a:extLst>
                </p:cNvPr>
                <p:cNvCxnSpPr>
                  <a:cxnSpLocks/>
                </p:cNvCxnSpPr>
                <p:nvPr/>
              </p:nvCxnSpPr>
              <p:spPr>
                <a:xfrm flipV="1">
                  <a:off x="5121311" y="2460217"/>
                  <a:ext cx="213708" cy="1911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92" name="Connecteur droit avec flèche 291">
                  <a:extLst>
                    <a:ext uri="{FF2B5EF4-FFF2-40B4-BE49-F238E27FC236}">
                      <a16:creationId xmlns:a16="http://schemas.microsoft.com/office/drawing/2014/main" id="{8FC07F44-0B7A-46D1-BDD6-A15CC0FDA93C}"/>
                    </a:ext>
                  </a:extLst>
                </p:cNvPr>
                <p:cNvCxnSpPr>
                  <a:cxnSpLocks/>
                </p:cNvCxnSpPr>
                <p:nvPr/>
              </p:nvCxnSpPr>
              <p:spPr>
                <a:xfrm flipH="1" flipV="1">
                  <a:off x="7181127" y="2456929"/>
                  <a:ext cx="213708" cy="19110"/>
                </a:xfrm>
                <a:prstGeom prst="straightConnector1">
                  <a:avLst/>
                </a:prstGeom>
                <a:ln w="381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93" name="Connecteur droit avec flèche 292">
                  <a:extLst>
                    <a:ext uri="{FF2B5EF4-FFF2-40B4-BE49-F238E27FC236}">
                      <a16:creationId xmlns:a16="http://schemas.microsoft.com/office/drawing/2014/main" id="{C8132FB2-159D-45B5-BDEC-F97C9C23BD83}"/>
                    </a:ext>
                  </a:extLst>
                </p:cNvPr>
                <p:cNvCxnSpPr>
                  <a:cxnSpLocks/>
                </p:cNvCxnSpPr>
                <p:nvPr/>
              </p:nvCxnSpPr>
              <p:spPr>
                <a:xfrm>
                  <a:off x="5219998" y="2798471"/>
                  <a:ext cx="1" cy="371412"/>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94" name="Connecteur droit avec flèche 293">
                  <a:extLst>
                    <a:ext uri="{FF2B5EF4-FFF2-40B4-BE49-F238E27FC236}">
                      <a16:creationId xmlns:a16="http://schemas.microsoft.com/office/drawing/2014/main" id="{5BFA5CEA-48EC-46BE-BD7B-A9BBAFABFF78}"/>
                    </a:ext>
                  </a:extLst>
                </p:cNvPr>
                <p:cNvCxnSpPr>
                  <a:cxnSpLocks/>
                </p:cNvCxnSpPr>
                <p:nvPr/>
              </p:nvCxnSpPr>
              <p:spPr>
                <a:xfrm>
                  <a:off x="6796164" y="4623083"/>
                  <a:ext cx="0" cy="504056"/>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43" name="Ellipse 342">
                  <a:extLst>
                    <a:ext uri="{FF2B5EF4-FFF2-40B4-BE49-F238E27FC236}">
                      <a16:creationId xmlns:a16="http://schemas.microsoft.com/office/drawing/2014/main" id="{AC808508-0C31-4CE7-BCDB-8EE3B2F10DBB}"/>
                    </a:ext>
                  </a:extLst>
                </p:cNvPr>
                <p:cNvSpPr/>
                <p:nvPr/>
              </p:nvSpPr>
              <p:spPr>
                <a:xfrm>
                  <a:off x="6932840" y="5223720"/>
                  <a:ext cx="121570"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grpSp>
          <p:grpSp>
            <p:nvGrpSpPr>
              <p:cNvPr id="262" name="Groupe 261">
                <a:extLst>
                  <a:ext uri="{FF2B5EF4-FFF2-40B4-BE49-F238E27FC236}">
                    <a16:creationId xmlns:a16="http://schemas.microsoft.com/office/drawing/2014/main" id="{C4A179A7-ED17-4420-9272-F942432BCECB}"/>
                  </a:ext>
                </a:extLst>
              </p:cNvPr>
              <p:cNvGrpSpPr/>
              <p:nvPr/>
            </p:nvGrpSpPr>
            <p:grpSpPr>
              <a:xfrm>
                <a:off x="7382246" y="3018401"/>
                <a:ext cx="2705194" cy="1882080"/>
                <a:chOff x="7382246" y="3018401"/>
                <a:chExt cx="2705194" cy="1882080"/>
              </a:xfrm>
            </p:grpSpPr>
            <p:sp>
              <p:nvSpPr>
                <p:cNvPr id="263" name="Flèche : double flèche verticale 262">
                  <a:extLst>
                    <a:ext uri="{FF2B5EF4-FFF2-40B4-BE49-F238E27FC236}">
                      <a16:creationId xmlns:a16="http://schemas.microsoft.com/office/drawing/2014/main" id="{CB4D779D-6251-4534-A758-DBBD4F96FA04}"/>
                    </a:ext>
                  </a:extLst>
                </p:cNvPr>
                <p:cNvSpPr/>
                <p:nvPr/>
              </p:nvSpPr>
              <p:spPr>
                <a:xfrm>
                  <a:off x="7587393" y="4478082"/>
                  <a:ext cx="282489" cy="4223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264" name="Flèche : double flèche verticale 263">
                  <a:extLst>
                    <a:ext uri="{FF2B5EF4-FFF2-40B4-BE49-F238E27FC236}">
                      <a16:creationId xmlns:a16="http://schemas.microsoft.com/office/drawing/2014/main" id="{70EB29D3-2772-4EF1-9E17-41BB80FA9D3D}"/>
                    </a:ext>
                  </a:extLst>
                </p:cNvPr>
                <p:cNvSpPr/>
                <p:nvPr/>
              </p:nvSpPr>
              <p:spPr>
                <a:xfrm>
                  <a:off x="7382246" y="3030335"/>
                  <a:ext cx="282489" cy="4223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265" name="Forme libre : forme 264">
                  <a:extLst>
                    <a:ext uri="{FF2B5EF4-FFF2-40B4-BE49-F238E27FC236}">
                      <a16:creationId xmlns:a16="http://schemas.microsoft.com/office/drawing/2014/main" id="{11A390C1-830B-42CE-BA58-74B8F945A453}"/>
                    </a:ext>
                  </a:extLst>
                </p:cNvPr>
                <p:cNvSpPr/>
                <p:nvPr/>
              </p:nvSpPr>
              <p:spPr>
                <a:xfrm>
                  <a:off x="9598335" y="3196429"/>
                  <a:ext cx="350088" cy="1160891"/>
                </a:xfrm>
                <a:custGeom>
                  <a:avLst/>
                  <a:gdLst>
                    <a:gd name="connsiteX0" fmla="*/ 156206 w 262566"/>
                    <a:gd name="connsiteY0" fmla="*/ 0 h 1160891"/>
                    <a:gd name="connsiteX1" fmla="*/ 5131 w 262566"/>
                    <a:gd name="connsiteY1" fmla="*/ 159026 h 1160891"/>
                    <a:gd name="connsiteX2" fmla="*/ 36936 w 262566"/>
                    <a:gd name="connsiteY2" fmla="*/ 302150 h 1160891"/>
                    <a:gd name="connsiteX3" fmla="*/ 52839 w 262566"/>
                    <a:gd name="connsiteY3" fmla="*/ 477079 h 1160891"/>
                    <a:gd name="connsiteX4" fmla="*/ 5131 w 262566"/>
                    <a:gd name="connsiteY4" fmla="*/ 620202 h 1160891"/>
                    <a:gd name="connsiteX5" fmla="*/ 21033 w 262566"/>
                    <a:gd name="connsiteY5" fmla="*/ 771277 h 1160891"/>
                    <a:gd name="connsiteX6" fmla="*/ 148254 w 262566"/>
                    <a:gd name="connsiteY6" fmla="*/ 962108 h 1160891"/>
                    <a:gd name="connsiteX7" fmla="*/ 259572 w 262566"/>
                    <a:gd name="connsiteY7" fmla="*/ 1041621 h 1160891"/>
                    <a:gd name="connsiteX8" fmla="*/ 219816 w 262566"/>
                    <a:gd name="connsiteY8" fmla="*/ 1160891 h 116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566" h="1160891">
                      <a:moveTo>
                        <a:pt x="156206" y="0"/>
                      </a:moveTo>
                      <a:cubicBezTo>
                        <a:pt x="90607" y="54334"/>
                        <a:pt x="25009" y="108668"/>
                        <a:pt x="5131" y="159026"/>
                      </a:cubicBezTo>
                      <a:cubicBezTo>
                        <a:pt x="-14747" y="209384"/>
                        <a:pt x="28985" y="249141"/>
                        <a:pt x="36936" y="302150"/>
                      </a:cubicBezTo>
                      <a:cubicBezTo>
                        <a:pt x="44887" y="355159"/>
                        <a:pt x="58140" y="424070"/>
                        <a:pt x="52839" y="477079"/>
                      </a:cubicBezTo>
                      <a:cubicBezTo>
                        <a:pt x="47538" y="530088"/>
                        <a:pt x="10432" y="571169"/>
                        <a:pt x="5131" y="620202"/>
                      </a:cubicBezTo>
                      <a:cubicBezTo>
                        <a:pt x="-170" y="669235"/>
                        <a:pt x="-2821" y="714293"/>
                        <a:pt x="21033" y="771277"/>
                      </a:cubicBezTo>
                      <a:cubicBezTo>
                        <a:pt x="44887" y="828261"/>
                        <a:pt x="108497" y="917051"/>
                        <a:pt x="148254" y="962108"/>
                      </a:cubicBezTo>
                      <a:cubicBezTo>
                        <a:pt x="188011" y="1007165"/>
                        <a:pt x="247645" y="1008491"/>
                        <a:pt x="259572" y="1041621"/>
                      </a:cubicBezTo>
                      <a:cubicBezTo>
                        <a:pt x="271499" y="1074751"/>
                        <a:pt x="245657" y="1117821"/>
                        <a:pt x="219816" y="116089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266" name="Flèche : double flèche verticale 265">
                  <a:extLst>
                    <a:ext uri="{FF2B5EF4-FFF2-40B4-BE49-F238E27FC236}">
                      <a16:creationId xmlns:a16="http://schemas.microsoft.com/office/drawing/2014/main" id="{D88C1995-9DB3-4D38-8451-F52171D112F8}"/>
                    </a:ext>
                  </a:extLst>
                </p:cNvPr>
                <p:cNvSpPr/>
                <p:nvPr/>
              </p:nvSpPr>
              <p:spPr>
                <a:xfrm rot="4651330">
                  <a:off x="9736968" y="4272807"/>
                  <a:ext cx="291248" cy="409696"/>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341" name="Flèche : double flèche verticale 340">
                  <a:extLst>
                    <a:ext uri="{FF2B5EF4-FFF2-40B4-BE49-F238E27FC236}">
                      <a16:creationId xmlns:a16="http://schemas.microsoft.com/office/drawing/2014/main" id="{FFDEC082-BD1B-4B0A-ACBD-4C9840D24165}"/>
                    </a:ext>
                  </a:extLst>
                </p:cNvPr>
                <p:cNvSpPr/>
                <p:nvPr/>
              </p:nvSpPr>
              <p:spPr>
                <a:xfrm>
                  <a:off x="9445220" y="3018401"/>
                  <a:ext cx="282490" cy="4223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344" name="Flèche : double flèche verticale 343">
                  <a:extLst>
                    <a:ext uri="{FF2B5EF4-FFF2-40B4-BE49-F238E27FC236}">
                      <a16:creationId xmlns:a16="http://schemas.microsoft.com/office/drawing/2014/main" id="{EB7FA9A1-1CB0-406B-8578-BB96D381EB2A}"/>
                    </a:ext>
                  </a:extLst>
                </p:cNvPr>
                <p:cNvSpPr/>
                <p:nvPr/>
              </p:nvSpPr>
              <p:spPr>
                <a:xfrm>
                  <a:off x="9445362" y="3035873"/>
                  <a:ext cx="282490" cy="4223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grpSp>
        </p:grpSp>
        <p:grpSp>
          <p:nvGrpSpPr>
            <p:cNvPr id="295" name="Groupe 294">
              <a:extLst>
                <a:ext uri="{FF2B5EF4-FFF2-40B4-BE49-F238E27FC236}">
                  <a16:creationId xmlns:a16="http://schemas.microsoft.com/office/drawing/2014/main" id="{DF2AF24D-7511-40C8-916B-3756D401C087}"/>
                </a:ext>
              </a:extLst>
            </p:cNvPr>
            <p:cNvGrpSpPr/>
            <p:nvPr/>
          </p:nvGrpSpPr>
          <p:grpSpPr>
            <a:xfrm>
              <a:off x="5735932" y="3354454"/>
              <a:ext cx="6265866" cy="3050876"/>
              <a:chOff x="-450080" y="1310459"/>
              <a:chExt cx="10684730" cy="5363742"/>
            </a:xfrm>
          </p:grpSpPr>
          <p:grpSp>
            <p:nvGrpSpPr>
              <p:cNvPr id="296" name="Groupe 9">
                <a:extLst>
                  <a:ext uri="{FF2B5EF4-FFF2-40B4-BE49-F238E27FC236}">
                    <a16:creationId xmlns:a16="http://schemas.microsoft.com/office/drawing/2014/main" id="{0A0AA3DE-0625-4805-9E60-388CF744A1A7}"/>
                  </a:ext>
                </a:extLst>
              </p:cNvPr>
              <p:cNvGrpSpPr/>
              <p:nvPr/>
            </p:nvGrpSpPr>
            <p:grpSpPr>
              <a:xfrm>
                <a:off x="580953" y="1444257"/>
                <a:ext cx="4742411" cy="5229944"/>
                <a:chOff x="467544" y="1450109"/>
                <a:chExt cx="3556808" cy="5229944"/>
              </a:xfrm>
            </p:grpSpPr>
            <p:pic>
              <p:nvPicPr>
                <p:cNvPr id="311" name="Picture 2" descr="C:\Users\cfranceschi\Shéma cartographie.jpeg">
                  <a:extLst>
                    <a:ext uri="{FF2B5EF4-FFF2-40B4-BE49-F238E27FC236}">
                      <a16:creationId xmlns:a16="http://schemas.microsoft.com/office/drawing/2014/main" id="{6FED4B21-D17B-4F9A-BD93-09EE7AA79CED}"/>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18406"/>
                <a:stretch/>
              </p:blipFill>
              <p:spPr bwMode="auto">
                <a:xfrm>
                  <a:off x="467544" y="1450109"/>
                  <a:ext cx="3556808" cy="5229944"/>
                </a:xfrm>
                <a:prstGeom prst="rect">
                  <a:avLst/>
                </a:prstGeom>
                <a:noFill/>
                <a:extLst>
                  <a:ext uri="{909E8E84-426E-40DD-AFC4-6F175D3DCCD1}">
                    <a14:hiddenFill xmlns:a14="http://schemas.microsoft.com/office/drawing/2010/main">
                      <a:solidFill>
                        <a:srgbClr val="FFFFFF"/>
                      </a:solidFill>
                    </a14:hiddenFill>
                  </a:ext>
                </a:extLst>
              </p:spPr>
            </p:pic>
            <p:sp>
              <p:nvSpPr>
                <p:cNvPr id="312" name="Forme libre : forme 311">
                  <a:extLst>
                    <a:ext uri="{FF2B5EF4-FFF2-40B4-BE49-F238E27FC236}">
                      <a16:creationId xmlns:a16="http://schemas.microsoft.com/office/drawing/2014/main" id="{C1D15D39-275A-4EB2-A085-490D3DF30626}"/>
                    </a:ext>
                  </a:extLst>
                </p:cNvPr>
                <p:cNvSpPr/>
                <p:nvPr/>
              </p:nvSpPr>
              <p:spPr>
                <a:xfrm>
                  <a:off x="1253613" y="2553887"/>
                  <a:ext cx="102859" cy="3376947"/>
                </a:xfrm>
                <a:custGeom>
                  <a:avLst/>
                  <a:gdLst>
                    <a:gd name="connsiteX0" fmla="*/ 102221 w 259877"/>
                    <a:gd name="connsiteY0" fmla="*/ 31658 h 2574021"/>
                    <a:gd name="connsiteX1" fmla="*/ 7628 w 259877"/>
                    <a:gd name="connsiteY1" fmla="*/ 157782 h 2574021"/>
                    <a:gd name="connsiteX2" fmla="*/ 7628 w 259877"/>
                    <a:gd name="connsiteY2" fmla="*/ 1261368 h 2574021"/>
                    <a:gd name="connsiteX3" fmla="*/ 23394 w 259877"/>
                    <a:gd name="connsiteY3" fmla="*/ 2396485 h 2574021"/>
                    <a:gd name="connsiteX4" fmla="*/ 259877 w 259877"/>
                    <a:gd name="connsiteY4" fmla="*/ 2554141 h 2574021"/>
                    <a:gd name="connsiteX0" fmla="*/ 102221 w 102859"/>
                    <a:gd name="connsiteY0" fmla="*/ 31658 h 3376947"/>
                    <a:gd name="connsiteX1" fmla="*/ 7628 w 102859"/>
                    <a:gd name="connsiteY1" fmla="*/ 157782 h 3376947"/>
                    <a:gd name="connsiteX2" fmla="*/ 7628 w 102859"/>
                    <a:gd name="connsiteY2" fmla="*/ 1261368 h 3376947"/>
                    <a:gd name="connsiteX3" fmla="*/ 23394 w 102859"/>
                    <a:gd name="connsiteY3" fmla="*/ 2396485 h 3376947"/>
                    <a:gd name="connsiteX4" fmla="*/ 102859 w 102859"/>
                    <a:gd name="connsiteY4" fmla="*/ 3376178 h 3376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59" h="3376947">
                      <a:moveTo>
                        <a:pt x="102221" y="31658"/>
                      </a:moveTo>
                      <a:cubicBezTo>
                        <a:pt x="62807" y="-7756"/>
                        <a:pt x="23393" y="-47170"/>
                        <a:pt x="7628" y="157782"/>
                      </a:cubicBezTo>
                      <a:cubicBezTo>
                        <a:pt x="-8137" y="362734"/>
                        <a:pt x="5000" y="888251"/>
                        <a:pt x="7628" y="1261368"/>
                      </a:cubicBezTo>
                      <a:cubicBezTo>
                        <a:pt x="10256" y="1634485"/>
                        <a:pt x="-18647" y="2181023"/>
                        <a:pt x="23394" y="2396485"/>
                      </a:cubicBezTo>
                      <a:cubicBezTo>
                        <a:pt x="65435" y="2611947"/>
                        <a:pt x="5638" y="3405081"/>
                        <a:pt x="102859" y="3376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313" name="Forme libre : forme 312">
                  <a:extLst>
                    <a:ext uri="{FF2B5EF4-FFF2-40B4-BE49-F238E27FC236}">
                      <a16:creationId xmlns:a16="http://schemas.microsoft.com/office/drawing/2014/main" id="{34A88210-15EF-4918-8650-BFC0E919F749}"/>
                    </a:ext>
                  </a:extLst>
                </p:cNvPr>
                <p:cNvSpPr/>
                <p:nvPr/>
              </p:nvSpPr>
              <p:spPr>
                <a:xfrm>
                  <a:off x="969818" y="3251200"/>
                  <a:ext cx="286327" cy="720436"/>
                </a:xfrm>
                <a:custGeom>
                  <a:avLst/>
                  <a:gdLst>
                    <a:gd name="connsiteX0" fmla="*/ 286327 w 286327"/>
                    <a:gd name="connsiteY0" fmla="*/ 0 h 720436"/>
                    <a:gd name="connsiteX1" fmla="*/ 0 w 286327"/>
                    <a:gd name="connsiteY1" fmla="*/ 720436 h 720436"/>
                    <a:gd name="connsiteX2" fmla="*/ 0 w 286327"/>
                    <a:gd name="connsiteY2" fmla="*/ 720436 h 720436"/>
                  </a:gdLst>
                  <a:ahLst/>
                  <a:cxnLst>
                    <a:cxn ang="0">
                      <a:pos x="connsiteX0" y="connsiteY0"/>
                    </a:cxn>
                    <a:cxn ang="0">
                      <a:pos x="connsiteX1" y="connsiteY1"/>
                    </a:cxn>
                    <a:cxn ang="0">
                      <a:pos x="connsiteX2" y="connsiteY2"/>
                    </a:cxn>
                  </a:cxnLst>
                  <a:rect l="l" t="t" r="r" b="b"/>
                  <a:pathLst>
                    <a:path w="286327" h="720436">
                      <a:moveTo>
                        <a:pt x="286327" y="0"/>
                      </a:moveTo>
                      <a:lnTo>
                        <a:pt x="0" y="720436"/>
                      </a:lnTo>
                      <a:lnTo>
                        <a:pt x="0" y="720436"/>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314" name="Forme libre : forme 313">
                  <a:extLst>
                    <a:ext uri="{FF2B5EF4-FFF2-40B4-BE49-F238E27FC236}">
                      <a16:creationId xmlns:a16="http://schemas.microsoft.com/office/drawing/2014/main" id="{455D14D3-E9DB-4763-94A8-F9C8C975057C}"/>
                    </a:ext>
                  </a:extLst>
                </p:cNvPr>
                <p:cNvSpPr/>
                <p:nvPr/>
              </p:nvSpPr>
              <p:spPr>
                <a:xfrm>
                  <a:off x="969817" y="3953164"/>
                  <a:ext cx="775855" cy="738909"/>
                </a:xfrm>
                <a:custGeom>
                  <a:avLst/>
                  <a:gdLst>
                    <a:gd name="connsiteX0" fmla="*/ 0 w 775956"/>
                    <a:gd name="connsiteY0" fmla="*/ 0 h 1560945"/>
                    <a:gd name="connsiteX1" fmla="*/ 101600 w 775956"/>
                    <a:gd name="connsiteY1" fmla="*/ 175491 h 1560945"/>
                    <a:gd name="connsiteX2" fmla="*/ 203200 w 775956"/>
                    <a:gd name="connsiteY2" fmla="*/ 304800 h 1560945"/>
                    <a:gd name="connsiteX3" fmla="*/ 581891 w 775956"/>
                    <a:gd name="connsiteY3" fmla="*/ 646545 h 1560945"/>
                    <a:gd name="connsiteX4" fmla="*/ 775855 w 775956"/>
                    <a:gd name="connsiteY4" fmla="*/ 738909 h 1560945"/>
                    <a:gd name="connsiteX5" fmla="*/ 609600 w 775956"/>
                    <a:gd name="connsiteY5" fmla="*/ 1052945 h 1560945"/>
                    <a:gd name="connsiteX6" fmla="*/ 674255 w 775956"/>
                    <a:gd name="connsiteY6" fmla="*/ 1293091 h 1560945"/>
                    <a:gd name="connsiteX7" fmla="*/ 711200 w 775956"/>
                    <a:gd name="connsiteY7" fmla="*/ 1560945 h 1560945"/>
                    <a:gd name="connsiteX0" fmla="*/ 0 w 775956"/>
                    <a:gd name="connsiteY0" fmla="*/ 0 h 1293091"/>
                    <a:gd name="connsiteX1" fmla="*/ 101600 w 775956"/>
                    <a:gd name="connsiteY1" fmla="*/ 175491 h 1293091"/>
                    <a:gd name="connsiteX2" fmla="*/ 203200 w 775956"/>
                    <a:gd name="connsiteY2" fmla="*/ 304800 h 1293091"/>
                    <a:gd name="connsiteX3" fmla="*/ 581891 w 775956"/>
                    <a:gd name="connsiteY3" fmla="*/ 646545 h 1293091"/>
                    <a:gd name="connsiteX4" fmla="*/ 775855 w 775956"/>
                    <a:gd name="connsiteY4" fmla="*/ 738909 h 1293091"/>
                    <a:gd name="connsiteX5" fmla="*/ 609600 w 775956"/>
                    <a:gd name="connsiteY5" fmla="*/ 1052945 h 1293091"/>
                    <a:gd name="connsiteX6" fmla="*/ 674255 w 775956"/>
                    <a:gd name="connsiteY6" fmla="*/ 1293091 h 1293091"/>
                    <a:gd name="connsiteX0" fmla="*/ 0 w 775956"/>
                    <a:gd name="connsiteY0" fmla="*/ 0 h 1052945"/>
                    <a:gd name="connsiteX1" fmla="*/ 101600 w 775956"/>
                    <a:gd name="connsiteY1" fmla="*/ 175491 h 1052945"/>
                    <a:gd name="connsiteX2" fmla="*/ 203200 w 775956"/>
                    <a:gd name="connsiteY2" fmla="*/ 304800 h 1052945"/>
                    <a:gd name="connsiteX3" fmla="*/ 581891 w 775956"/>
                    <a:gd name="connsiteY3" fmla="*/ 646545 h 1052945"/>
                    <a:gd name="connsiteX4" fmla="*/ 775855 w 775956"/>
                    <a:gd name="connsiteY4" fmla="*/ 738909 h 1052945"/>
                    <a:gd name="connsiteX5" fmla="*/ 609600 w 775956"/>
                    <a:gd name="connsiteY5" fmla="*/ 1052945 h 1052945"/>
                    <a:gd name="connsiteX0" fmla="*/ 0 w 775855"/>
                    <a:gd name="connsiteY0" fmla="*/ 0 h 738909"/>
                    <a:gd name="connsiteX1" fmla="*/ 101600 w 775855"/>
                    <a:gd name="connsiteY1" fmla="*/ 175491 h 738909"/>
                    <a:gd name="connsiteX2" fmla="*/ 203200 w 775855"/>
                    <a:gd name="connsiteY2" fmla="*/ 304800 h 738909"/>
                    <a:gd name="connsiteX3" fmla="*/ 581891 w 775855"/>
                    <a:gd name="connsiteY3" fmla="*/ 646545 h 738909"/>
                    <a:gd name="connsiteX4" fmla="*/ 775855 w 775855"/>
                    <a:gd name="connsiteY4" fmla="*/ 738909 h 738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855" h="738909">
                      <a:moveTo>
                        <a:pt x="0" y="0"/>
                      </a:moveTo>
                      <a:cubicBezTo>
                        <a:pt x="33866" y="62345"/>
                        <a:pt x="67733" y="124691"/>
                        <a:pt x="101600" y="175491"/>
                      </a:cubicBezTo>
                      <a:cubicBezTo>
                        <a:pt x="135467" y="226291"/>
                        <a:pt x="123152" y="226291"/>
                        <a:pt x="203200" y="304800"/>
                      </a:cubicBezTo>
                      <a:cubicBezTo>
                        <a:pt x="283248" y="383309"/>
                        <a:pt x="486449" y="574194"/>
                        <a:pt x="581891" y="646545"/>
                      </a:cubicBezTo>
                      <a:cubicBezTo>
                        <a:pt x="677334" y="718897"/>
                        <a:pt x="771237" y="671176"/>
                        <a:pt x="775855" y="738909"/>
                      </a:cubicBezTo>
                    </a:path>
                  </a:pathLst>
                </a:cu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315" name="Forme libre : forme 314">
                  <a:extLst>
                    <a:ext uri="{FF2B5EF4-FFF2-40B4-BE49-F238E27FC236}">
                      <a16:creationId xmlns:a16="http://schemas.microsoft.com/office/drawing/2014/main" id="{3D72F185-7F84-493C-9C7A-1FEB390E24E4}"/>
                    </a:ext>
                  </a:extLst>
                </p:cNvPr>
                <p:cNvSpPr/>
                <p:nvPr/>
              </p:nvSpPr>
              <p:spPr>
                <a:xfrm>
                  <a:off x="1408270" y="4673600"/>
                  <a:ext cx="346639" cy="1016000"/>
                </a:xfrm>
                <a:custGeom>
                  <a:avLst/>
                  <a:gdLst>
                    <a:gd name="connsiteX0" fmla="*/ 346639 w 346639"/>
                    <a:gd name="connsiteY0" fmla="*/ 0 h 1016000"/>
                    <a:gd name="connsiteX1" fmla="*/ 272748 w 346639"/>
                    <a:gd name="connsiteY1" fmla="*/ 240145 h 1016000"/>
                    <a:gd name="connsiteX2" fmla="*/ 189621 w 346639"/>
                    <a:gd name="connsiteY2" fmla="*/ 369455 h 1016000"/>
                    <a:gd name="connsiteX3" fmla="*/ 189621 w 346639"/>
                    <a:gd name="connsiteY3" fmla="*/ 655782 h 1016000"/>
                    <a:gd name="connsiteX4" fmla="*/ 14130 w 346639"/>
                    <a:gd name="connsiteY4" fmla="*/ 886691 h 1016000"/>
                    <a:gd name="connsiteX5" fmla="*/ 23366 w 346639"/>
                    <a:gd name="connsiteY5" fmla="*/ 1016000 h 10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639" h="1016000">
                      <a:moveTo>
                        <a:pt x="346639" y="0"/>
                      </a:moveTo>
                      <a:cubicBezTo>
                        <a:pt x="322778" y="89284"/>
                        <a:pt x="298918" y="178569"/>
                        <a:pt x="272748" y="240145"/>
                      </a:cubicBezTo>
                      <a:cubicBezTo>
                        <a:pt x="246578" y="301721"/>
                        <a:pt x="203475" y="300182"/>
                        <a:pt x="189621" y="369455"/>
                      </a:cubicBezTo>
                      <a:cubicBezTo>
                        <a:pt x="175767" y="438728"/>
                        <a:pt x="218869" y="569576"/>
                        <a:pt x="189621" y="655782"/>
                      </a:cubicBezTo>
                      <a:cubicBezTo>
                        <a:pt x="160373" y="741988"/>
                        <a:pt x="41839" y="826655"/>
                        <a:pt x="14130" y="886691"/>
                      </a:cubicBezTo>
                      <a:cubicBezTo>
                        <a:pt x="-13579" y="946727"/>
                        <a:pt x="4893" y="981363"/>
                        <a:pt x="23366" y="10160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316" name="Connecteur droit avec flèche 315">
                  <a:extLst>
                    <a:ext uri="{FF2B5EF4-FFF2-40B4-BE49-F238E27FC236}">
                      <a16:creationId xmlns:a16="http://schemas.microsoft.com/office/drawing/2014/main" id="{97AD87F4-E1F9-42E0-B6F0-D952CC3AE88A}"/>
                    </a:ext>
                  </a:extLst>
                </p:cNvPr>
                <p:cNvCxnSpPr/>
                <p:nvPr/>
              </p:nvCxnSpPr>
              <p:spPr>
                <a:xfrm>
                  <a:off x="1138431" y="2691726"/>
                  <a:ext cx="0" cy="50405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317" name="Connecteur droit avec flèche 316">
                  <a:extLst>
                    <a:ext uri="{FF2B5EF4-FFF2-40B4-BE49-F238E27FC236}">
                      <a16:creationId xmlns:a16="http://schemas.microsoft.com/office/drawing/2014/main" id="{99249B6E-532F-4A01-A88C-54D2DA6A9250}"/>
                    </a:ext>
                  </a:extLst>
                </p:cNvPr>
                <p:cNvCxnSpPr>
                  <a:cxnSpLocks/>
                </p:cNvCxnSpPr>
                <p:nvPr/>
              </p:nvCxnSpPr>
              <p:spPr>
                <a:xfrm flipH="1">
                  <a:off x="941832" y="3356992"/>
                  <a:ext cx="173784"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318" name="Connecteur droit avec flèche 317">
                  <a:extLst>
                    <a:ext uri="{FF2B5EF4-FFF2-40B4-BE49-F238E27FC236}">
                      <a16:creationId xmlns:a16="http://schemas.microsoft.com/office/drawing/2014/main" id="{ECAEE49F-240E-4ECC-8086-002DA59C05F2}"/>
                    </a:ext>
                  </a:extLst>
                </p:cNvPr>
                <p:cNvCxnSpPr>
                  <a:cxnSpLocks/>
                </p:cNvCxnSpPr>
                <p:nvPr/>
              </p:nvCxnSpPr>
              <p:spPr>
                <a:xfrm flipH="1">
                  <a:off x="1619672" y="5068238"/>
                  <a:ext cx="173784"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319" name="Ellipse 318">
                  <a:extLst>
                    <a:ext uri="{FF2B5EF4-FFF2-40B4-BE49-F238E27FC236}">
                      <a16:creationId xmlns:a16="http://schemas.microsoft.com/office/drawing/2014/main" id="{521CBFFC-886B-45C9-A167-DA65156E6C2C}"/>
                    </a:ext>
                  </a:extLst>
                </p:cNvPr>
                <p:cNvSpPr/>
                <p:nvPr/>
              </p:nvSpPr>
              <p:spPr>
                <a:xfrm>
                  <a:off x="1403648" y="5589240"/>
                  <a:ext cx="100327" cy="105792"/>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320" name="Connecteur droit avec flèche 319">
                  <a:extLst>
                    <a:ext uri="{FF2B5EF4-FFF2-40B4-BE49-F238E27FC236}">
                      <a16:creationId xmlns:a16="http://schemas.microsoft.com/office/drawing/2014/main" id="{D2E1A72C-18C2-402E-AE55-14634F6F22B7}"/>
                    </a:ext>
                  </a:extLst>
                </p:cNvPr>
                <p:cNvCxnSpPr>
                  <a:cxnSpLocks/>
                </p:cNvCxnSpPr>
                <p:nvPr/>
              </p:nvCxnSpPr>
              <p:spPr>
                <a:xfrm flipH="1">
                  <a:off x="1138431" y="2492896"/>
                  <a:ext cx="265218" cy="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321" name="Connecteur droit avec flèche 320">
                  <a:extLst>
                    <a:ext uri="{FF2B5EF4-FFF2-40B4-BE49-F238E27FC236}">
                      <a16:creationId xmlns:a16="http://schemas.microsoft.com/office/drawing/2014/main" id="{8247D0C1-DD87-4F55-B673-85BA1BF38744}"/>
                    </a:ext>
                  </a:extLst>
                </p:cNvPr>
                <p:cNvCxnSpPr>
                  <a:cxnSpLocks/>
                </p:cNvCxnSpPr>
                <p:nvPr/>
              </p:nvCxnSpPr>
              <p:spPr>
                <a:xfrm flipV="1">
                  <a:off x="1381710" y="3356992"/>
                  <a:ext cx="0" cy="285199"/>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322" name="Connecteur droit avec flèche 321">
                  <a:extLst>
                    <a:ext uri="{FF2B5EF4-FFF2-40B4-BE49-F238E27FC236}">
                      <a16:creationId xmlns:a16="http://schemas.microsoft.com/office/drawing/2014/main" id="{534190C4-373C-46BE-8A96-9161C9235B6C}"/>
                    </a:ext>
                  </a:extLst>
                </p:cNvPr>
                <p:cNvCxnSpPr>
                  <a:cxnSpLocks/>
                </p:cNvCxnSpPr>
                <p:nvPr/>
              </p:nvCxnSpPr>
              <p:spPr>
                <a:xfrm flipV="1">
                  <a:off x="1403648" y="4797152"/>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323" name="Forme libre : forme 322">
                  <a:extLst>
                    <a:ext uri="{FF2B5EF4-FFF2-40B4-BE49-F238E27FC236}">
                      <a16:creationId xmlns:a16="http://schemas.microsoft.com/office/drawing/2014/main" id="{2D260F6D-FC89-4D55-8C60-FD5EABBC0727}"/>
                    </a:ext>
                  </a:extLst>
                </p:cNvPr>
                <p:cNvSpPr/>
                <p:nvPr/>
              </p:nvSpPr>
              <p:spPr>
                <a:xfrm>
                  <a:off x="3223491" y="2555002"/>
                  <a:ext cx="211849" cy="3254671"/>
                </a:xfrm>
                <a:custGeom>
                  <a:avLst/>
                  <a:gdLst>
                    <a:gd name="connsiteX0" fmla="*/ 0 w 211849"/>
                    <a:gd name="connsiteY0" fmla="*/ 31180 h 3254671"/>
                    <a:gd name="connsiteX1" fmla="*/ 193964 w 211849"/>
                    <a:gd name="connsiteY1" fmla="*/ 58889 h 3254671"/>
                    <a:gd name="connsiteX2" fmla="*/ 203200 w 211849"/>
                    <a:gd name="connsiteY2" fmla="*/ 566889 h 3254671"/>
                    <a:gd name="connsiteX3" fmla="*/ 193964 w 211849"/>
                    <a:gd name="connsiteY3" fmla="*/ 1268853 h 3254671"/>
                    <a:gd name="connsiteX4" fmla="*/ 166254 w 211849"/>
                    <a:gd name="connsiteY4" fmla="*/ 2063180 h 3254671"/>
                    <a:gd name="connsiteX5" fmla="*/ 92364 w 211849"/>
                    <a:gd name="connsiteY5" fmla="*/ 3254671 h 32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849" h="3254671">
                      <a:moveTo>
                        <a:pt x="0" y="31180"/>
                      </a:moveTo>
                      <a:cubicBezTo>
                        <a:pt x="80048" y="392"/>
                        <a:pt x="160097" y="-30396"/>
                        <a:pt x="193964" y="58889"/>
                      </a:cubicBezTo>
                      <a:cubicBezTo>
                        <a:pt x="227831" y="148174"/>
                        <a:pt x="203200" y="365228"/>
                        <a:pt x="203200" y="566889"/>
                      </a:cubicBezTo>
                      <a:cubicBezTo>
                        <a:pt x="203200" y="768550"/>
                        <a:pt x="200122" y="1019471"/>
                        <a:pt x="193964" y="1268853"/>
                      </a:cubicBezTo>
                      <a:cubicBezTo>
                        <a:pt x="187806" y="1518235"/>
                        <a:pt x="183187" y="1732210"/>
                        <a:pt x="166254" y="2063180"/>
                      </a:cubicBezTo>
                      <a:cubicBezTo>
                        <a:pt x="149321" y="2394150"/>
                        <a:pt x="120842" y="2824410"/>
                        <a:pt x="92364" y="325467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ln>
                      <a:solidFill>
                        <a:sysClr val="windowText" lastClr="000000"/>
                      </a:solidFill>
                    </a:ln>
                    <a:solidFill>
                      <a:prstClr val="white"/>
                    </a:solidFill>
                    <a:latin typeface="Calibri" panose="020F0502020204030204"/>
                  </a:endParaRPr>
                </a:p>
              </p:txBody>
            </p:sp>
            <p:sp>
              <p:nvSpPr>
                <p:cNvPr id="324" name="Forme libre : forme 323">
                  <a:extLst>
                    <a:ext uri="{FF2B5EF4-FFF2-40B4-BE49-F238E27FC236}">
                      <a16:creationId xmlns:a16="http://schemas.microsoft.com/office/drawing/2014/main" id="{74F573F4-0C29-44A8-93DF-ADE2497A9DA1}"/>
                    </a:ext>
                  </a:extLst>
                </p:cNvPr>
                <p:cNvSpPr/>
                <p:nvPr/>
              </p:nvSpPr>
              <p:spPr>
                <a:xfrm>
                  <a:off x="2933135" y="3269673"/>
                  <a:ext cx="512030" cy="1131885"/>
                </a:xfrm>
                <a:custGeom>
                  <a:avLst/>
                  <a:gdLst>
                    <a:gd name="connsiteX0" fmla="*/ 0 w 1034473"/>
                    <a:gd name="connsiteY0" fmla="*/ 0 h 689014"/>
                    <a:gd name="connsiteX1" fmla="*/ 314036 w 1034473"/>
                    <a:gd name="connsiteY1" fmla="*/ 120072 h 689014"/>
                    <a:gd name="connsiteX2" fmla="*/ 406400 w 1034473"/>
                    <a:gd name="connsiteY2" fmla="*/ 415636 h 689014"/>
                    <a:gd name="connsiteX3" fmla="*/ 720436 w 1034473"/>
                    <a:gd name="connsiteY3" fmla="*/ 665018 h 689014"/>
                    <a:gd name="connsiteX4" fmla="*/ 1034473 w 1034473"/>
                    <a:gd name="connsiteY4" fmla="*/ 665018 h 689014"/>
                    <a:gd name="connsiteX0" fmla="*/ 0 w 1034473"/>
                    <a:gd name="connsiteY0" fmla="*/ 0 h 665018"/>
                    <a:gd name="connsiteX1" fmla="*/ 314036 w 1034473"/>
                    <a:gd name="connsiteY1" fmla="*/ 120072 h 665018"/>
                    <a:gd name="connsiteX2" fmla="*/ 406400 w 1034473"/>
                    <a:gd name="connsiteY2" fmla="*/ 415636 h 665018"/>
                    <a:gd name="connsiteX3" fmla="*/ 1034473 w 1034473"/>
                    <a:gd name="connsiteY3" fmla="*/ 665018 h 665018"/>
                    <a:gd name="connsiteX0" fmla="*/ 0 w 1034473"/>
                    <a:gd name="connsiteY0" fmla="*/ 0 h 665018"/>
                    <a:gd name="connsiteX1" fmla="*/ 314036 w 1034473"/>
                    <a:gd name="connsiteY1" fmla="*/ 120072 h 665018"/>
                    <a:gd name="connsiteX2" fmla="*/ 1034473 w 1034473"/>
                    <a:gd name="connsiteY2" fmla="*/ 665018 h 665018"/>
                    <a:gd name="connsiteX0" fmla="*/ 0 w 1034473"/>
                    <a:gd name="connsiteY0" fmla="*/ 0 h 665018"/>
                    <a:gd name="connsiteX1" fmla="*/ 1034473 w 1034473"/>
                    <a:gd name="connsiteY1" fmla="*/ 665018 h 665018"/>
                    <a:gd name="connsiteX0" fmla="*/ 0 w 449682"/>
                    <a:gd name="connsiteY0" fmla="*/ 1131885 h 1131885"/>
                    <a:gd name="connsiteX1" fmla="*/ 449682 w 449682"/>
                    <a:gd name="connsiteY1" fmla="*/ 0 h 1131885"/>
                    <a:gd name="connsiteX0" fmla="*/ 0 w 449682"/>
                    <a:gd name="connsiteY0" fmla="*/ 1131885 h 1131885"/>
                    <a:gd name="connsiteX1" fmla="*/ 77259 w 449682"/>
                    <a:gd name="connsiteY1" fmla="*/ 436309 h 1131885"/>
                    <a:gd name="connsiteX2" fmla="*/ 449682 w 449682"/>
                    <a:gd name="connsiteY2" fmla="*/ 0 h 1131885"/>
                    <a:gd name="connsiteX0" fmla="*/ 62348 w 512030"/>
                    <a:gd name="connsiteY0" fmla="*/ 1131885 h 1131885"/>
                    <a:gd name="connsiteX1" fmla="*/ 1383 w 512030"/>
                    <a:gd name="connsiteY1" fmla="*/ 808449 h 1131885"/>
                    <a:gd name="connsiteX2" fmla="*/ 139607 w 512030"/>
                    <a:gd name="connsiteY2" fmla="*/ 436309 h 1131885"/>
                    <a:gd name="connsiteX3" fmla="*/ 512030 w 512030"/>
                    <a:gd name="connsiteY3" fmla="*/ 0 h 1131885"/>
                  </a:gdLst>
                  <a:ahLst/>
                  <a:cxnLst>
                    <a:cxn ang="0">
                      <a:pos x="connsiteX0" y="connsiteY0"/>
                    </a:cxn>
                    <a:cxn ang="0">
                      <a:pos x="connsiteX1" y="connsiteY1"/>
                    </a:cxn>
                    <a:cxn ang="0">
                      <a:pos x="connsiteX2" y="connsiteY2"/>
                    </a:cxn>
                    <a:cxn ang="0">
                      <a:pos x="connsiteX3" y="connsiteY3"/>
                    </a:cxn>
                  </a:cxnLst>
                  <a:rect l="l" t="t" r="r" b="b"/>
                  <a:pathLst>
                    <a:path w="512030" h="1131885">
                      <a:moveTo>
                        <a:pt x="62348" y="1131885"/>
                      </a:moveTo>
                      <a:cubicBezTo>
                        <a:pt x="69908" y="1074435"/>
                        <a:pt x="-11493" y="924378"/>
                        <a:pt x="1383" y="808449"/>
                      </a:cubicBezTo>
                      <a:cubicBezTo>
                        <a:pt x="14260" y="692520"/>
                        <a:pt x="72220" y="567506"/>
                        <a:pt x="139607" y="436309"/>
                      </a:cubicBezTo>
                      <a:lnTo>
                        <a:pt x="51203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325" name="Forme libre : forme 324">
                  <a:extLst>
                    <a:ext uri="{FF2B5EF4-FFF2-40B4-BE49-F238E27FC236}">
                      <a16:creationId xmlns:a16="http://schemas.microsoft.com/office/drawing/2014/main" id="{7AE7AA9C-8080-482D-A47B-587459DEBC51}"/>
                    </a:ext>
                  </a:extLst>
                </p:cNvPr>
                <p:cNvSpPr/>
                <p:nvPr/>
              </p:nvSpPr>
              <p:spPr>
                <a:xfrm>
                  <a:off x="2955583" y="4581236"/>
                  <a:ext cx="443399" cy="1256146"/>
                </a:xfrm>
                <a:custGeom>
                  <a:avLst/>
                  <a:gdLst>
                    <a:gd name="connsiteX0" fmla="*/ 443399 w 443399"/>
                    <a:gd name="connsiteY0" fmla="*/ 0 h 1256146"/>
                    <a:gd name="connsiteX1" fmla="*/ 323326 w 443399"/>
                    <a:gd name="connsiteY1" fmla="*/ 73891 h 1256146"/>
                    <a:gd name="connsiteX2" fmla="*/ 175544 w 443399"/>
                    <a:gd name="connsiteY2" fmla="*/ 258619 h 1256146"/>
                    <a:gd name="connsiteX3" fmla="*/ 175544 w 443399"/>
                    <a:gd name="connsiteY3" fmla="*/ 480291 h 1256146"/>
                    <a:gd name="connsiteX4" fmla="*/ 46235 w 443399"/>
                    <a:gd name="connsiteY4" fmla="*/ 655782 h 1256146"/>
                    <a:gd name="connsiteX5" fmla="*/ 53 w 443399"/>
                    <a:gd name="connsiteY5" fmla="*/ 655782 h 1256146"/>
                    <a:gd name="connsiteX6" fmla="*/ 36999 w 443399"/>
                    <a:gd name="connsiteY6" fmla="*/ 858982 h 1256146"/>
                    <a:gd name="connsiteX7" fmla="*/ 36999 w 443399"/>
                    <a:gd name="connsiteY7" fmla="*/ 1006764 h 1256146"/>
                    <a:gd name="connsiteX8" fmla="*/ 212490 w 443399"/>
                    <a:gd name="connsiteY8" fmla="*/ 1025237 h 1256146"/>
                    <a:gd name="connsiteX9" fmla="*/ 295617 w 443399"/>
                    <a:gd name="connsiteY9" fmla="*/ 1256146 h 125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399" h="1256146">
                      <a:moveTo>
                        <a:pt x="443399" y="0"/>
                      </a:moveTo>
                      <a:cubicBezTo>
                        <a:pt x="405684" y="15394"/>
                        <a:pt x="367969" y="30788"/>
                        <a:pt x="323326" y="73891"/>
                      </a:cubicBezTo>
                      <a:cubicBezTo>
                        <a:pt x="278683" y="116994"/>
                        <a:pt x="200174" y="190886"/>
                        <a:pt x="175544" y="258619"/>
                      </a:cubicBezTo>
                      <a:cubicBezTo>
                        <a:pt x="150914" y="326352"/>
                        <a:pt x="197095" y="414097"/>
                        <a:pt x="175544" y="480291"/>
                      </a:cubicBezTo>
                      <a:cubicBezTo>
                        <a:pt x="153992" y="546485"/>
                        <a:pt x="75483" y="626534"/>
                        <a:pt x="46235" y="655782"/>
                      </a:cubicBezTo>
                      <a:cubicBezTo>
                        <a:pt x="16987" y="685030"/>
                        <a:pt x="1592" y="621915"/>
                        <a:pt x="53" y="655782"/>
                      </a:cubicBezTo>
                      <a:cubicBezTo>
                        <a:pt x="-1486" y="689649"/>
                        <a:pt x="30841" y="800485"/>
                        <a:pt x="36999" y="858982"/>
                      </a:cubicBezTo>
                      <a:cubicBezTo>
                        <a:pt x="43157" y="917479"/>
                        <a:pt x="7750" y="979055"/>
                        <a:pt x="36999" y="1006764"/>
                      </a:cubicBezTo>
                      <a:cubicBezTo>
                        <a:pt x="66247" y="1034473"/>
                        <a:pt x="169387" y="983673"/>
                        <a:pt x="212490" y="1025237"/>
                      </a:cubicBezTo>
                      <a:cubicBezTo>
                        <a:pt x="255593" y="1066801"/>
                        <a:pt x="275605" y="1161473"/>
                        <a:pt x="295617" y="12561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326" name="Forme libre : forme 325">
                  <a:extLst>
                    <a:ext uri="{FF2B5EF4-FFF2-40B4-BE49-F238E27FC236}">
                      <a16:creationId xmlns:a16="http://schemas.microsoft.com/office/drawing/2014/main" id="{0E30B06F-5123-48FE-B4DD-779D26DE51D5}"/>
                    </a:ext>
                  </a:extLst>
                </p:cNvPr>
                <p:cNvSpPr/>
                <p:nvPr/>
              </p:nvSpPr>
              <p:spPr>
                <a:xfrm>
                  <a:off x="2963480" y="4375170"/>
                  <a:ext cx="139938" cy="889557"/>
                </a:xfrm>
                <a:custGeom>
                  <a:avLst/>
                  <a:gdLst>
                    <a:gd name="connsiteX0" fmla="*/ 139938 w 139938"/>
                    <a:gd name="connsiteY0" fmla="*/ 30575 h 889557"/>
                    <a:gd name="connsiteX1" fmla="*/ 19865 w 139938"/>
                    <a:gd name="connsiteY1" fmla="*/ 104466 h 889557"/>
                    <a:gd name="connsiteX2" fmla="*/ 1393 w 139938"/>
                    <a:gd name="connsiteY2" fmla="*/ 889557 h 889557"/>
                  </a:gdLst>
                  <a:ahLst/>
                  <a:cxnLst>
                    <a:cxn ang="0">
                      <a:pos x="connsiteX0" y="connsiteY0"/>
                    </a:cxn>
                    <a:cxn ang="0">
                      <a:pos x="connsiteX1" y="connsiteY1"/>
                    </a:cxn>
                    <a:cxn ang="0">
                      <a:pos x="connsiteX2" y="connsiteY2"/>
                    </a:cxn>
                  </a:cxnLst>
                  <a:rect l="l" t="t" r="r" b="b"/>
                  <a:pathLst>
                    <a:path w="139938" h="889557">
                      <a:moveTo>
                        <a:pt x="139938" y="30575"/>
                      </a:moveTo>
                      <a:cubicBezTo>
                        <a:pt x="91447" y="-4062"/>
                        <a:pt x="42956" y="-38698"/>
                        <a:pt x="19865" y="104466"/>
                      </a:cubicBezTo>
                      <a:cubicBezTo>
                        <a:pt x="-3226" y="247630"/>
                        <a:pt x="-917" y="568593"/>
                        <a:pt x="1393" y="88955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327" name="Forme libre : forme 326">
                  <a:extLst>
                    <a:ext uri="{FF2B5EF4-FFF2-40B4-BE49-F238E27FC236}">
                      <a16:creationId xmlns:a16="http://schemas.microsoft.com/office/drawing/2014/main" id="{964D21C0-A5DB-4894-9D78-CCC44F76F09D}"/>
                    </a:ext>
                  </a:extLst>
                </p:cNvPr>
                <p:cNvSpPr/>
                <p:nvPr/>
              </p:nvSpPr>
              <p:spPr>
                <a:xfrm>
                  <a:off x="3011055" y="5588000"/>
                  <a:ext cx="0" cy="295564"/>
                </a:xfrm>
                <a:custGeom>
                  <a:avLst/>
                  <a:gdLst>
                    <a:gd name="connsiteX0" fmla="*/ 0 w 0"/>
                    <a:gd name="connsiteY0" fmla="*/ 0 h 295564"/>
                    <a:gd name="connsiteX1" fmla="*/ 0 w 0"/>
                    <a:gd name="connsiteY1" fmla="*/ 295564 h 295564"/>
                  </a:gdLst>
                  <a:ahLst/>
                  <a:cxnLst>
                    <a:cxn ang="0">
                      <a:pos x="connsiteX0" y="connsiteY0"/>
                    </a:cxn>
                    <a:cxn ang="0">
                      <a:pos x="connsiteX1" y="connsiteY1"/>
                    </a:cxn>
                  </a:cxnLst>
                  <a:rect l="l" t="t" r="r" b="b"/>
                  <a:pathLst>
                    <a:path h="295564">
                      <a:moveTo>
                        <a:pt x="0" y="0"/>
                      </a:moveTo>
                      <a:lnTo>
                        <a:pt x="0" y="295564"/>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328" name="Connecteur droit avec flèche 327">
                  <a:extLst>
                    <a:ext uri="{FF2B5EF4-FFF2-40B4-BE49-F238E27FC236}">
                      <a16:creationId xmlns:a16="http://schemas.microsoft.com/office/drawing/2014/main" id="{339A72FB-4AE5-4A43-A422-1D831DECB3DB}"/>
                    </a:ext>
                  </a:extLst>
                </p:cNvPr>
                <p:cNvCxnSpPr>
                  <a:cxnSpLocks/>
                </p:cNvCxnSpPr>
                <p:nvPr/>
              </p:nvCxnSpPr>
              <p:spPr>
                <a:xfrm flipV="1">
                  <a:off x="3563888" y="2691726"/>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329" name="Connecteur droit avec flèche 328">
                  <a:extLst>
                    <a:ext uri="{FF2B5EF4-FFF2-40B4-BE49-F238E27FC236}">
                      <a16:creationId xmlns:a16="http://schemas.microsoft.com/office/drawing/2014/main" id="{F30B268C-B2EB-4D89-B54B-810ED153960B}"/>
                    </a:ext>
                  </a:extLst>
                </p:cNvPr>
                <p:cNvCxnSpPr>
                  <a:cxnSpLocks/>
                </p:cNvCxnSpPr>
                <p:nvPr/>
              </p:nvCxnSpPr>
              <p:spPr>
                <a:xfrm flipV="1">
                  <a:off x="3275856" y="5068238"/>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330" name="Connecteur droit avec flèche 329">
                  <a:extLst>
                    <a:ext uri="{FF2B5EF4-FFF2-40B4-BE49-F238E27FC236}">
                      <a16:creationId xmlns:a16="http://schemas.microsoft.com/office/drawing/2014/main" id="{B0C4D8EB-A922-4EFD-915F-6CD8299FF950}"/>
                    </a:ext>
                  </a:extLst>
                </p:cNvPr>
                <p:cNvCxnSpPr>
                  <a:cxnSpLocks/>
                </p:cNvCxnSpPr>
                <p:nvPr/>
              </p:nvCxnSpPr>
              <p:spPr>
                <a:xfrm flipH="1">
                  <a:off x="2763452" y="4370956"/>
                  <a:ext cx="328210" cy="17054"/>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331" name="Connecteur droit avec flèche 330">
                  <a:extLst>
                    <a:ext uri="{FF2B5EF4-FFF2-40B4-BE49-F238E27FC236}">
                      <a16:creationId xmlns:a16="http://schemas.microsoft.com/office/drawing/2014/main" id="{91B3AF59-0514-4694-B33F-C0185D56F23A}"/>
                    </a:ext>
                  </a:extLst>
                </p:cNvPr>
                <p:cNvCxnSpPr>
                  <a:cxnSpLocks/>
                </p:cNvCxnSpPr>
                <p:nvPr/>
              </p:nvCxnSpPr>
              <p:spPr>
                <a:xfrm flipV="1">
                  <a:off x="2883694" y="3228162"/>
                  <a:ext cx="341120" cy="437677"/>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332" name="Connecteur droit avec flèche 331">
                  <a:extLst>
                    <a:ext uri="{FF2B5EF4-FFF2-40B4-BE49-F238E27FC236}">
                      <a16:creationId xmlns:a16="http://schemas.microsoft.com/office/drawing/2014/main" id="{4B46C4E5-293B-4339-B1D1-9B9D3B8A22BF}"/>
                    </a:ext>
                  </a:extLst>
                </p:cNvPr>
                <p:cNvCxnSpPr>
                  <a:cxnSpLocks/>
                </p:cNvCxnSpPr>
                <p:nvPr/>
              </p:nvCxnSpPr>
              <p:spPr>
                <a:xfrm flipV="1">
                  <a:off x="3062469" y="4495450"/>
                  <a:ext cx="234038" cy="25538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333" name="Connecteur droit avec flèche 332">
                  <a:extLst>
                    <a:ext uri="{FF2B5EF4-FFF2-40B4-BE49-F238E27FC236}">
                      <a16:creationId xmlns:a16="http://schemas.microsoft.com/office/drawing/2014/main" id="{E4B4467A-194F-4F94-81FC-5D86C6887CAC}"/>
                    </a:ext>
                  </a:extLst>
                </p:cNvPr>
                <p:cNvCxnSpPr>
                  <a:cxnSpLocks/>
                </p:cNvCxnSpPr>
                <p:nvPr/>
              </p:nvCxnSpPr>
              <p:spPr>
                <a:xfrm flipV="1">
                  <a:off x="2915816" y="5661248"/>
                  <a:ext cx="0" cy="22231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334" name="Connecteur droit avec flèche 333">
                  <a:extLst>
                    <a:ext uri="{FF2B5EF4-FFF2-40B4-BE49-F238E27FC236}">
                      <a16:creationId xmlns:a16="http://schemas.microsoft.com/office/drawing/2014/main" id="{2F753CFB-B2A3-483F-8E58-F30B2B40BB59}"/>
                    </a:ext>
                  </a:extLst>
                </p:cNvPr>
                <p:cNvCxnSpPr>
                  <a:cxnSpLocks/>
                </p:cNvCxnSpPr>
                <p:nvPr/>
              </p:nvCxnSpPr>
              <p:spPr>
                <a:xfrm>
                  <a:off x="3085716" y="5676486"/>
                  <a:ext cx="155477" cy="31127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335" name="Ellipse 334">
                  <a:extLst>
                    <a:ext uri="{FF2B5EF4-FFF2-40B4-BE49-F238E27FC236}">
                      <a16:creationId xmlns:a16="http://schemas.microsoft.com/office/drawing/2014/main" id="{78C4B14A-AB55-4266-8A5D-1A636D3C6580}"/>
                    </a:ext>
                  </a:extLst>
                </p:cNvPr>
                <p:cNvSpPr/>
                <p:nvPr/>
              </p:nvSpPr>
              <p:spPr>
                <a:xfrm>
                  <a:off x="3248985" y="5782975"/>
                  <a:ext cx="121570"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336" name="ZoneTexte 335">
                  <a:extLst>
                    <a:ext uri="{FF2B5EF4-FFF2-40B4-BE49-F238E27FC236}">
                      <a16:creationId xmlns:a16="http://schemas.microsoft.com/office/drawing/2014/main" id="{483CC0D4-F335-4996-AAAA-76B01E131793}"/>
                    </a:ext>
                  </a:extLst>
                </p:cNvPr>
                <p:cNvSpPr txBox="1"/>
                <p:nvPr/>
              </p:nvSpPr>
              <p:spPr bwMode="auto">
                <a:xfrm>
                  <a:off x="2410692" y="2262435"/>
                  <a:ext cx="485052" cy="595213"/>
                </a:xfrm>
                <a:prstGeom prst="rect">
                  <a:avLst/>
                </a:prstGeom>
                <a:noFill/>
                <a:ln w="76200">
                  <a:noFill/>
                  <a:miter lim="800000"/>
                  <a:headEnd/>
                  <a:tailEnd/>
                </a:ln>
                <a:effectLst/>
              </p:spPr>
              <p:txBody>
                <a:bodyPr wrap="square" rtlCol="0">
                  <a:spAutoFit/>
                </a:bodyPr>
                <a:lstStyle/>
                <a:p>
                  <a:pPr algn="ctr" defTabSz="685800"/>
                  <a:endParaRPr lang="fr-FR" sz="1050" b="1" dirty="0">
                    <a:solidFill>
                      <a:srgbClr val="CC0000"/>
                    </a:solidFill>
                    <a:latin typeface="Calibri" panose="020F0502020204030204"/>
                  </a:endParaRPr>
                </a:p>
              </p:txBody>
            </p:sp>
            <p:sp>
              <p:nvSpPr>
                <p:cNvPr id="337" name="ZoneTexte 336">
                  <a:extLst>
                    <a:ext uri="{FF2B5EF4-FFF2-40B4-BE49-F238E27FC236}">
                      <a16:creationId xmlns:a16="http://schemas.microsoft.com/office/drawing/2014/main" id="{6EB7018B-4E69-40D7-83A7-C9EE11E30AA6}"/>
                    </a:ext>
                  </a:extLst>
                </p:cNvPr>
                <p:cNvSpPr txBox="1"/>
                <p:nvPr/>
              </p:nvSpPr>
              <p:spPr bwMode="auto">
                <a:xfrm>
                  <a:off x="1331641" y="2276870"/>
                  <a:ext cx="485052" cy="973982"/>
                </a:xfrm>
                <a:prstGeom prst="rect">
                  <a:avLst/>
                </a:prstGeom>
                <a:noFill/>
                <a:ln w="76200">
                  <a:noFill/>
                  <a:miter lim="800000"/>
                  <a:headEnd/>
                  <a:tailEnd/>
                </a:ln>
                <a:effectLst/>
              </p:spPr>
              <p:txBody>
                <a:bodyPr wrap="square" rtlCol="0">
                  <a:spAutoFit/>
                </a:bodyPr>
                <a:lstStyle/>
                <a:p>
                  <a:pPr algn="ctr" defTabSz="685800"/>
                  <a:r>
                    <a:rPr lang="fr-FR" sz="1050" b="1" dirty="0">
                      <a:solidFill>
                        <a:srgbClr val="CC0000"/>
                      </a:solidFill>
                      <a:latin typeface="Calibri" panose="020F0502020204030204"/>
                    </a:rPr>
                    <a:t>V+</a:t>
                  </a:r>
                </a:p>
              </p:txBody>
            </p:sp>
            <p:cxnSp>
              <p:nvCxnSpPr>
                <p:cNvPr id="338" name="Connecteur droit avec flèche 337">
                  <a:extLst>
                    <a:ext uri="{FF2B5EF4-FFF2-40B4-BE49-F238E27FC236}">
                      <a16:creationId xmlns:a16="http://schemas.microsoft.com/office/drawing/2014/main" id="{51CBD3C7-C0F7-4835-A4FD-C3B8A898B1F1}"/>
                    </a:ext>
                  </a:extLst>
                </p:cNvPr>
                <p:cNvCxnSpPr>
                  <a:cxnSpLocks/>
                </p:cNvCxnSpPr>
                <p:nvPr/>
              </p:nvCxnSpPr>
              <p:spPr>
                <a:xfrm>
                  <a:off x="1331640" y="3068960"/>
                  <a:ext cx="205739" cy="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grpSp>
          <p:sp>
            <p:nvSpPr>
              <p:cNvPr id="297" name="Flèche : double flèche verticale 296">
                <a:extLst>
                  <a:ext uri="{FF2B5EF4-FFF2-40B4-BE49-F238E27FC236}">
                    <a16:creationId xmlns:a16="http://schemas.microsoft.com/office/drawing/2014/main" id="{41EFF98A-7FCF-430B-97DA-8E0844FE592B}"/>
                  </a:ext>
                </a:extLst>
              </p:cNvPr>
              <p:cNvSpPr/>
              <p:nvPr/>
            </p:nvSpPr>
            <p:spPr>
              <a:xfrm>
                <a:off x="1427113" y="3000101"/>
                <a:ext cx="282490" cy="4223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298" name="Flèche : double flèche verticale 297">
                <a:extLst>
                  <a:ext uri="{FF2B5EF4-FFF2-40B4-BE49-F238E27FC236}">
                    <a16:creationId xmlns:a16="http://schemas.microsoft.com/office/drawing/2014/main" id="{7137D64B-CC83-48FC-B70E-4E620C42EE66}"/>
                  </a:ext>
                </a:extLst>
              </p:cNvPr>
              <p:cNvSpPr/>
              <p:nvPr/>
            </p:nvSpPr>
            <p:spPr>
              <a:xfrm>
                <a:off x="3916098" y="5362468"/>
                <a:ext cx="282489" cy="4223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299" name="Flèche : double flèche verticale 298">
                <a:extLst>
                  <a:ext uri="{FF2B5EF4-FFF2-40B4-BE49-F238E27FC236}">
                    <a16:creationId xmlns:a16="http://schemas.microsoft.com/office/drawing/2014/main" id="{17DC28CC-98C2-4B7E-BB3C-E171FB23E398}"/>
                  </a:ext>
                </a:extLst>
              </p:cNvPr>
              <p:cNvSpPr/>
              <p:nvPr/>
            </p:nvSpPr>
            <p:spPr>
              <a:xfrm>
                <a:off x="1691545" y="2316694"/>
                <a:ext cx="282489" cy="4223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300" name="Flèche : double flèche verticale 299">
                <a:extLst>
                  <a:ext uri="{FF2B5EF4-FFF2-40B4-BE49-F238E27FC236}">
                    <a16:creationId xmlns:a16="http://schemas.microsoft.com/office/drawing/2014/main" id="{13700114-66E0-4CEF-8B24-34E255BC1698}"/>
                  </a:ext>
                </a:extLst>
              </p:cNvPr>
              <p:cNvSpPr/>
              <p:nvPr/>
            </p:nvSpPr>
            <p:spPr>
              <a:xfrm rot="5592841">
                <a:off x="3835865" y="4240569"/>
                <a:ext cx="211867" cy="5631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301" name="Ellipse 300">
                <a:extLst>
                  <a:ext uri="{FF2B5EF4-FFF2-40B4-BE49-F238E27FC236}">
                    <a16:creationId xmlns:a16="http://schemas.microsoft.com/office/drawing/2014/main" id="{EEFE330F-7DBD-487F-BFA1-D096250BB25D}"/>
                  </a:ext>
                </a:extLst>
              </p:cNvPr>
              <p:cNvSpPr/>
              <p:nvPr/>
            </p:nvSpPr>
            <p:spPr>
              <a:xfrm>
                <a:off x="1922116" y="3636343"/>
                <a:ext cx="162093"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302" name="Forme libre : forme 301">
                <a:extLst>
                  <a:ext uri="{FF2B5EF4-FFF2-40B4-BE49-F238E27FC236}">
                    <a16:creationId xmlns:a16="http://schemas.microsoft.com/office/drawing/2014/main" id="{E5D93DA0-A803-4486-9A72-0B8C3BC5D828}"/>
                  </a:ext>
                </a:extLst>
              </p:cNvPr>
              <p:cNvSpPr/>
              <p:nvPr/>
            </p:nvSpPr>
            <p:spPr>
              <a:xfrm>
                <a:off x="1679511" y="3691154"/>
                <a:ext cx="295564" cy="0"/>
              </a:xfrm>
              <a:custGeom>
                <a:avLst/>
                <a:gdLst>
                  <a:gd name="connsiteX0" fmla="*/ 0 w 221673"/>
                  <a:gd name="connsiteY0" fmla="*/ 0 h 0"/>
                  <a:gd name="connsiteX1" fmla="*/ 221673 w 221673"/>
                  <a:gd name="connsiteY1" fmla="*/ 0 h 0"/>
                </a:gdLst>
                <a:ahLst/>
                <a:cxnLst>
                  <a:cxn ang="0">
                    <a:pos x="connsiteX0" y="connsiteY0"/>
                  </a:cxn>
                  <a:cxn ang="0">
                    <a:pos x="connsiteX1" y="connsiteY1"/>
                  </a:cxn>
                </a:cxnLst>
                <a:rect l="l" t="t" r="r" b="b"/>
                <a:pathLst>
                  <a:path w="221673">
                    <a:moveTo>
                      <a:pt x="0" y="0"/>
                    </a:moveTo>
                    <a:lnTo>
                      <a:pt x="22167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303" name="Connecteur droit avec flèche 302">
                <a:extLst>
                  <a:ext uri="{FF2B5EF4-FFF2-40B4-BE49-F238E27FC236}">
                    <a16:creationId xmlns:a16="http://schemas.microsoft.com/office/drawing/2014/main" id="{BDAC25CB-7021-4573-8866-1AB04E724781}"/>
                  </a:ext>
                </a:extLst>
              </p:cNvPr>
              <p:cNvCxnSpPr>
                <a:cxnSpLocks/>
              </p:cNvCxnSpPr>
              <p:nvPr/>
            </p:nvCxnSpPr>
            <p:spPr>
              <a:xfrm flipV="1">
                <a:off x="1775520" y="3861048"/>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304" name="Flèche : droite 303">
                <a:extLst>
                  <a:ext uri="{FF2B5EF4-FFF2-40B4-BE49-F238E27FC236}">
                    <a16:creationId xmlns:a16="http://schemas.microsoft.com/office/drawing/2014/main" id="{22991623-37E9-48FA-ACE0-C22CE0C035F8}"/>
                  </a:ext>
                </a:extLst>
              </p:cNvPr>
              <p:cNvSpPr/>
              <p:nvPr/>
            </p:nvSpPr>
            <p:spPr>
              <a:xfrm>
                <a:off x="-450080" y="3307445"/>
                <a:ext cx="2099981" cy="47072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fr-FR" sz="900" b="1" dirty="0" err="1">
                    <a:solidFill>
                      <a:srgbClr val="FF0000"/>
                    </a:solidFill>
                    <a:latin typeface="Calibri" panose="020F0502020204030204"/>
                  </a:rPr>
                  <a:t>Devalvulation</a:t>
                </a:r>
                <a:endParaRPr lang="fr-FR" sz="900" b="1" dirty="0">
                  <a:solidFill>
                    <a:srgbClr val="FF0000"/>
                  </a:solidFill>
                  <a:latin typeface="Calibri" panose="020F0502020204030204"/>
                </a:endParaRPr>
              </a:p>
            </p:txBody>
          </p:sp>
          <p:sp>
            <p:nvSpPr>
              <p:cNvPr id="305" name="Ellipse 304">
                <a:extLst>
                  <a:ext uri="{FF2B5EF4-FFF2-40B4-BE49-F238E27FC236}">
                    <a16:creationId xmlns:a16="http://schemas.microsoft.com/office/drawing/2014/main" id="{5C4CB830-3819-48C3-9B92-2FE55F379077}"/>
                  </a:ext>
                </a:extLst>
              </p:cNvPr>
              <p:cNvSpPr/>
              <p:nvPr/>
            </p:nvSpPr>
            <p:spPr>
              <a:xfrm>
                <a:off x="4397736" y="4644456"/>
                <a:ext cx="162093"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306" name="Connecteur droit avec flèche 305">
                <a:extLst>
                  <a:ext uri="{FF2B5EF4-FFF2-40B4-BE49-F238E27FC236}">
                    <a16:creationId xmlns:a16="http://schemas.microsoft.com/office/drawing/2014/main" id="{8EB3523E-321D-486F-859B-E70B3BB6108F}"/>
                  </a:ext>
                </a:extLst>
              </p:cNvPr>
              <p:cNvCxnSpPr>
                <a:cxnSpLocks/>
              </p:cNvCxnSpPr>
              <p:nvPr/>
            </p:nvCxnSpPr>
            <p:spPr>
              <a:xfrm flipV="1">
                <a:off x="4666787" y="3717032"/>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307" name="Connecteur droit avec flèche 306">
                <a:extLst>
                  <a:ext uri="{FF2B5EF4-FFF2-40B4-BE49-F238E27FC236}">
                    <a16:creationId xmlns:a16="http://schemas.microsoft.com/office/drawing/2014/main" id="{6F8FF1A8-2E44-44D3-8892-D04A0B2496FE}"/>
                  </a:ext>
                </a:extLst>
              </p:cNvPr>
              <p:cNvCxnSpPr>
                <a:cxnSpLocks/>
              </p:cNvCxnSpPr>
              <p:nvPr/>
            </p:nvCxnSpPr>
            <p:spPr>
              <a:xfrm>
                <a:off x="3791745" y="4725144"/>
                <a:ext cx="53571" cy="841298"/>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308" name="Ellipse 307">
                <a:extLst>
                  <a:ext uri="{FF2B5EF4-FFF2-40B4-BE49-F238E27FC236}">
                    <a16:creationId xmlns:a16="http://schemas.microsoft.com/office/drawing/2014/main" id="{293BDF1E-0367-4008-BE96-1ABE81DDB47E}"/>
                  </a:ext>
                </a:extLst>
              </p:cNvPr>
              <p:cNvSpPr/>
              <p:nvPr/>
            </p:nvSpPr>
            <p:spPr>
              <a:xfrm>
                <a:off x="3983768" y="5157197"/>
                <a:ext cx="162093"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309" name="ZoneTexte 308">
                <a:extLst>
                  <a:ext uri="{FF2B5EF4-FFF2-40B4-BE49-F238E27FC236}">
                    <a16:creationId xmlns:a16="http://schemas.microsoft.com/office/drawing/2014/main" id="{9AFBEEC8-94AC-4E22-986E-BD8AD824A160}"/>
                  </a:ext>
                </a:extLst>
              </p:cNvPr>
              <p:cNvSpPr txBox="1"/>
              <p:nvPr/>
            </p:nvSpPr>
            <p:spPr>
              <a:xfrm>
                <a:off x="679774" y="1341969"/>
                <a:ext cx="1866440" cy="703432"/>
              </a:xfrm>
              <a:prstGeom prst="rect">
                <a:avLst/>
              </a:prstGeom>
              <a:noFill/>
            </p:spPr>
            <p:txBody>
              <a:bodyPr wrap="square" rtlCol="0">
                <a:spAutoFit/>
              </a:bodyPr>
              <a:lstStyle/>
              <a:p>
                <a:pPr defTabSz="685800"/>
                <a:r>
                  <a:rPr lang="fr-FR" sz="1350" dirty="0">
                    <a:solidFill>
                      <a:prstClr val="black"/>
                    </a:solidFill>
                    <a:latin typeface="Calibri" panose="020F0502020204030204"/>
                  </a:rPr>
                  <a:t>Shunt III</a:t>
                </a:r>
              </a:p>
            </p:txBody>
          </p:sp>
          <p:sp>
            <p:nvSpPr>
              <p:cNvPr id="310" name="ZoneTexte 309">
                <a:extLst>
                  <a:ext uri="{FF2B5EF4-FFF2-40B4-BE49-F238E27FC236}">
                    <a16:creationId xmlns:a16="http://schemas.microsoft.com/office/drawing/2014/main" id="{788B95A4-FA15-4F35-A6ED-A1BEB3954C5C}"/>
                  </a:ext>
                </a:extLst>
              </p:cNvPr>
              <p:cNvSpPr txBox="1"/>
              <p:nvPr/>
            </p:nvSpPr>
            <p:spPr>
              <a:xfrm>
                <a:off x="2790701" y="1326265"/>
                <a:ext cx="2729228" cy="703432"/>
              </a:xfrm>
              <a:prstGeom prst="rect">
                <a:avLst/>
              </a:prstGeom>
              <a:noFill/>
            </p:spPr>
            <p:txBody>
              <a:bodyPr wrap="square" rtlCol="0">
                <a:spAutoFit/>
              </a:bodyPr>
              <a:lstStyle/>
              <a:p>
                <a:pPr defTabSz="685800"/>
                <a:r>
                  <a:rPr lang="fr-FR" sz="1350" dirty="0">
                    <a:solidFill>
                      <a:prstClr val="black"/>
                    </a:solidFill>
                    <a:latin typeface="Calibri" panose="020F0502020204030204"/>
                  </a:rPr>
                  <a:t>Shunt I+II </a:t>
                </a:r>
              </a:p>
            </p:txBody>
          </p:sp>
          <p:sp>
            <p:nvSpPr>
              <p:cNvPr id="339" name="ZoneTexte 338">
                <a:extLst>
                  <a:ext uri="{FF2B5EF4-FFF2-40B4-BE49-F238E27FC236}">
                    <a16:creationId xmlns:a16="http://schemas.microsoft.com/office/drawing/2014/main" id="{7F22DFFB-1ACE-43AD-8382-FCE982051340}"/>
                  </a:ext>
                </a:extLst>
              </p:cNvPr>
              <p:cNvSpPr txBox="1"/>
              <p:nvPr/>
            </p:nvSpPr>
            <p:spPr>
              <a:xfrm>
                <a:off x="5811807" y="1310459"/>
                <a:ext cx="1917870" cy="703432"/>
              </a:xfrm>
              <a:prstGeom prst="rect">
                <a:avLst/>
              </a:prstGeom>
              <a:noFill/>
            </p:spPr>
            <p:txBody>
              <a:bodyPr wrap="square" rtlCol="0">
                <a:spAutoFit/>
              </a:bodyPr>
              <a:lstStyle/>
              <a:p>
                <a:pPr defTabSz="685800"/>
                <a:r>
                  <a:rPr lang="fr-FR" sz="1350" dirty="0">
                    <a:solidFill>
                      <a:prstClr val="black"/>
                    </a:solidFill>
                    <a:latin typeface="Calibri" panose="020F0502020204030204"/>
                  </a:rPr>
                  <a:t>Shunt V</a:t>
                </a:r>
              </a:p>
            </p:txBody>
          </p:sp>
          <p:sp>
            <p:nvSpPr>
              <p:cNvPr id="340" name="ZoneTexte 339">
                <a:extLst>
                  <a:ext uri="{FF2B5EF4-FFF2-40B4-BE49-F238E27FC236}">
                    <a16:creationId xmlns:a16="http://schemas.microsoft.com/office/drawing/2014/main" id="{42FCD661-6C0F-41C9-B76C-24A5C96A377B}"/>
                  </a:ext>
                </a:extLst>
              </p:cNvPr>
              <p:cNvSpPr txBox="1"/>
              <p:nvPr/>
            </p:nvSpPr>
            <p:spPr>
              <a:xfrm>
                <a:off x="8316780" y="1341969"/>
                <a:ext cx="1917870" cy="703432"/>
              </a:xfrm>
              <a:prstGeom prst="rect">
                <a:avLst/>
              </a:prstGeom>
              <a:noFill/>
            </p:spPr>
            <p:txBody>
              <a:bodyPr wrap="square" rtlCol="0">
                <a:spAutoFit/>
              </a:bodyPr>
              <a:lstStyle/>
              <a:p>
                <a:pPr defTabSz="685800"/>
                <a:r>
                  <a:rPr lang="fr-FR" sz="1350" dirty="0">
                    <a:solidFill>
                      <a:prstClr val="black"/>
                    </a:solidFill>
                    <a:latin typeface="Calibri" panose="020F0502020204030204"/>
                  </a:rPr>
                  <a:t>Shunt VI</a:t>
                </a:r>
              </a:p>
            </p:txBody>
          </p:sp>
        </p:grpSp>
        <p:sp>
          <p:nvSpPr>
            <p:cNvPr id="383" name="Ellipse 382">
              <a:extLst>
                <a:ext uri="{FF2B5EF4-FFF2-40B4-BE49-F238E27FC236}">
                  <a16:creationId xmlns:a16="http://schemas.microsoft.com/office/drawing/2014/main" id="{05814DA3-1A7B-49E9-BEE7-D5D93FF03D23}"/>
                </a:ext>
              </a:extLst>
            </p:cNvPr>
            <p:cNvSpPr/>
            <p:nvPr/>
          </p:nvSpPr>
          <p:spPr>
            <a:xfrm>
              <a:off x="11212103" y="4386546"/>
              <a:ext cx="95057" cy="86856"/>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grpSp>
      <p:sp>
        <p:nvSpPr>
          <p:cNvPr id="2" name="Text Box 6">
            <a:extLst>
              <a:ext uri="{FF2B5EF4-FFF2-40B4-BE49-F238E27FC236}">
                <a16:creationId xmlns:a16="http://schemas.microsoft.com/office/drawing/2014/main" id="{D8F916E5-F4DE-6B95-82BF-D97CE60E7152}"/>
              </a:ext>
            </a:extLst>
          </p:cNvPr>
          <p:cNvSpPr txBox="1">
            <a:spLocks noChangeArrowheads="1"/>
          </p:cNvSpPr>
          <p:nvPr/>
        </p:nvSpPr>
        <p:spPr bwMode="auto">
          <a:xfrm>
            <a:off x="125412" y="59955"/>
            <a:ext cx="8893175" cy="156966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50000"/>
              </a:spcBef>
              <a:buFontTx/>
              <a:buNone/>
            </a:pPr>
            <a:r>
              <a:rPr lang="en-US" altLang="fr-FR" dirty="0" err="1">
                <a:latin typeface="Times New Roman" panose="02020603050405020304" pitchFamily="18" charset="0"/>
              </a:rPr>
              <a:t>Cartographie</a:t>
            </a:r>
            <a:r>
              <a:rPr lang="en-US" altLang="fr-FR" dirty="0">
                <a:latin typeface="Times New Roman" panose="02020603050405020304" pitchFamily="18" charset="0"/>
              </a:rPr>
              <a:t> et </a:t>
            </a:r>
            <a:r>
              <a:rPr lang="en-US" altLang="fr-FR" dirty="0" err="1">
                <a:latin typeface="Times New Roman" panose="02020603050405020304" pitchFamily="18" charset="0"/>
              </a:rPr>
              <a:t>stratégie</a:t>
            </a:r>
            <a:r>
              <a:rPr lang="en-US" altLang="fr-FR" dirty="0">
                <a:latin typeface="Times New Roman" panose="02020603050405020304" pitchFamily="18" charset="0"/>
              </a:rPr>
              <a:t> pre-op CHIVA </a:t>
            </a:r>
            <a:r>
              <a:rPr lang="en-US" altLang="fr-FR" dirty="0" err="1">
                <a:latin typeface="Times New Roman" panose="02020603050405020304" pitchFamily="18" charset="0"/>
              </a:rPr>
              <a:t>selon</a:t>
            </a:r>
            <a:r>
              <a:rPr lang="en-US" altLang="fr-FR" dirty="0">
                <a:latin typeface="Times New Roman" panose="02020603050405020304" pitchFamily="18" charset="0"/>
              </a:rPr>
              <a:t> </a:t>
            </a:r>
            <a:r>
              <a:rPr lang="en-US" altLang="fr-FR" dirty="0" err="1">
                <a:latin typeface="Times New Roman" panose="02020603050405020304" pitchFamily="18" charset="0"/>
              </a:rPr>
              <a:t>chaque</a:t>
            </a:r>
            <a:r>
              <a:rPr lang="en-US" altLang="fr-FR" dirty="0">
                <a:latin typeface="Times New Roman" panose="02020603050405020304" pitchFamily="18" charset="0"/>
              </a:rPr>
              <a:t> configuration </a:t>
            </a:r>
            <a:r>
              <a:rPr lang="en-US" altLang="fr-FR" dirty="0" err="1">
                <a:latin typeface="Times New Roman" panose="02020603050405020304" pitchFamily="18" charset="0"/>
              </a:rPr>
              <a:t>topographie</a:t>
            </a:r>
            <a:r>
              <a:rPr lang="en-US" altLang="fr-FR" dirty="0">
                <a:latin typeface="Times New Roman" panose="02020603050405020304" pitchFamily="18" charset="0"/>
              </a:rPr>
              <a:t> et </a:t>
            </a:r>
            <a:r>
              <a:rPr lang="en-US" altLang="fr-FR" dirty="0" err="1">
                <a:latin typeface="Times New Roman" panose="02020603050405020304" pitchFamily="18" charset="0"/>
              </a:rPr>
              <a:t>hémodynamique</a:t>
            </a:r>
            <a:r>
              <a:rPr lang="en-US" altLang="fr-FR" dirty="0">
                <a:latin typeface="Times New Roman" panose="02020603050405020304" pitchFamily="18" charset="0"/>
              </a:rPr>
              <a:t> </a:t>
            </a:r>
            <a:r>
              <a:rPr lang="en-US" altLang="fr-FR" dirty="0" err="1">
                <a:latin typeface="Times New Roman" panose="02020603050405020304" pitchFamily="18" charset="0"/>
              </a:rPr>
              <a:t>particulière</a:t>
            </a:r>
            <a:r>
              <a:rPr lang="en-US" altLang="fr-FR" dirty="0">
                <a:latin typeface="Times New Roman" panose="02020603050405020304" pitchFamily="18" charset="0"/>
              </a:rPr>
              <a:t> à </a:t>
            </a:r>
            <a:r>
              <a:rPr lang="en-US" altLang="fr-FR" dirty="0" err="1">
                <a:latin typeface="Times New Roman" panose="02020603050405020304" pitchFamily="18" charset="0"/>
              </a:rPr>
              <a:t>chaque</a:t>
            </a:r>
            <a:r>
              <a:rPr lang="en-US" altLang="fr-FR" dirty="0">
                <a:latin typeface="Times New Roman" panose="02020603050405020304" pitchFamily="18" charset="0"/>
              </a:rPr>
              <a:t> </a:t>
            </a:r>
            <a:r>
              <a:rPr lang="en-US" altLang="fr-FR" dirty="0" err="1">
                <a:latin typeface="Times New Roman" panose="02020603050405020304" pitchFamily="18" charset="0"/>
              </a:rPr>
              <a:t>patien</a:t>
            </a:r>
            <a:r>
              <a:rPr lang="en-US" altLang="fr-FR" dirty="0">
                <a:latin typeface="Times New Roman" panose="02020603050405020304" pitchFamily="18" charset="0"/>
              </a:rPr>
              <a:t> </a:t>
            </a:r>
            <a:endParaRPr lang="en-US" altLang="fr-FR" dirty="0">
              <a:solidFill>
                <a:srgbClr val="0070C0"/>
              </a:solidFill>
              <a:latin typeface="Times New Roman" panose="02020603050405020304" pitchFamily="18" charset="0"/>
            </a:endParaRPr>
          </a:p>
        </p:txBody>
      </p:sp>
    </p:spTree>
    <p:extLst>
      <p:ext uri="{BB962C8B-B14F-4D97-AF65-F5344CB8AC3E}">
        <p14:creationId xmlns:p14="http://schemas.microsoft.com/office/powerpoint/2010/main" val="667191103"/>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 name="Groupe 35">
            <a:extLst>
              <a:ext uri="{FF2B5EF4-FFF2-40B4-BE49-F238E27FC236}">
                <a16:creationId xmlns:a16="http://schemas.microsoft.com/office/drawing/2014/main" id="{0E6A97DC-99C7-4664-9F5B-2D425CBE2BE0}"/>
              </a:ext>
            </a:extLst>
          </p:cNvPr>
          <p:cNvGrpSpPr/>
          <p:nvPr/>
        </p:nvGrpSpPr>
        <p:grpSpPr>
          <a:xfrm>
            <a:off x="0" y="1072248"/>
            <a:ext cx="4552000" cy="5687457"/>
            <a:chOff x="0" y="-237766"/>
            <a:chExt cx="6069333" cy="7583276"/>
          </a:xfrm>
        </p:grpSpPr>
        <p:grpSp>
          <p:nvGrpSpPr>
            <p:cNvPr id="10" name="Groupe 9">
              <a:extLst>
                <a:ext uri="{FF2B5EF4-FFF2-40B4-BE49-F238E27FC236}">
                  <a16:creationId xmlns:a16="http://schemas.microsoft.com/office/drawing/2014/main" id="{F5B7BCD1-AFA1-40A1-A3BE-E0389E579CCE}"/>
                </a:ext>
              </a:extLst>
            </p:cNvPr>
            <p:cNvGrpSpPr/>
            <p:nvPr/>
          </p:nvGrpSpPr>
          <p:grpSpPr>
            <a:xfrm>
              <a:off x="0" y="-235802"/>
              <a:ext cx="2832282" cy="3159645"/>
              <a:chOff x="467544" y="1412776"/>
              <a:chExt cx="3556808" cy="5229944"/>
            </a:xfrm>
          </p:grpSpPr>
          <p:pic>
            <p:nvPicPr>
              <p:cNvPr id="5" name="Picture 2" descr="C:\Users\cfranceschi\Shéma cartographie.jpeg">
                <a:extLst>
                  <a:ext uri="{FF2B5EF4-FFF2-40B4-BE49-F238E27FC236}">
                    <a16:creationId xmlns:a16="http://schemas.microsoft.com/office/drawing/2014/main" id="{25399209-5CF0-417F-9010-704438146B92}"/>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b="18406"/>
              <a:stretch/>
            </p:blipFill>
            <p:spPr bwMode="auto">
              <a:xfrm>
                <a:off x="467544" y="1412776"/>
                <a:ext cx="3556808" cy="5229944"/>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3" name="Forme libre : forme 2">
                <a:extLst>
                  <a:ext uri="{FF2B5EF4-FFF2-40B4-BE49-F238E27FC236}">
                    <a16:creationId xmlns:a16="http://schemas.microsoft.com/office/drawing/2014/main" id="{8A6A3807-E6B9-4850-AFCA-A47ECA2FB826}"/>
                  </a:ext>
                </a:extLst>
              </p:cNvPr>
              <p:cNvSpPr/>
              <p:nvPr/>
            </p:nvSpPr>
            <p:spPr>
              <a:xfrm>
                <a:off x="1253613" y="2553887"/>
                <a:ext cx="102859" cy="3376947"/>
              </a:xfrm>
              <a:custGeom>
                <a:avLst/>
                <a:gdLst>
                  <a:gd name="connsiteX0" fmla="*/ 102221 w 259877"/>
                  <a:gd name="connsiteY0" fmla="*/ 31658 h 2574021"/>
                  <a:gd name="connsiteX1" fmla="*/ 7628 w 259877"/>
                  <a:gd name="connsiteY1" fmla="*/ 157782 h 2574021"/>
                  <a:gd name="connsiteX2" fmla="*/ 7628 w 259877"/>
                  <a:gd name="connsiteY2" fmla="*/ 1261368 h 2574021"/>
                  <a:gd name="connsiteX3" fmla="*/ 23394 w 259877"/>
                  <a:gd name="connsiteY3" fmla="*/ 2396485 h 2574021"/>
                  <a:gd name="connsiteX4" fmla="*/ 259877 w 259877"/>
                  <a:gd name="connsiteY4" fmla="*/ 2554141 h 2574021"/>
                  <a:gd name="connsiteX0" fmla="*/ 102221 w 102859"/>
                  <a:gd name="connsiteY0" fmla="*/ 31658 h 3376947"/>
                  <a:gd name="connsiteX1" fmla="*/ 7628 w 102859"/>
                  <a:gd name="connsiteY1" fmla="*/ 157782 h 3376947"/>
                  <a:gd name="connsiteX2" fmla="*/ 7628 w 102859"/>
                  <a:gd name="connsiteY2" fmla="*/ 1261368 h 3376947"/>
                  <a:gd name="connsiteX3" fmla="*/ 23394 w 102859"/>
                  <a:gd name="connsiteY3" fmla="*/ 2396485 h 3376947"/>
                  <a:gd name="connsiteX4" fmla="*/ 102859 w 102859"/>
                  <a:gd name="connsiteY4" fmla="*/ 3376178 h 3376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59" h="3376947">
                    <a:moveTo>
                      <a:pt x="102221" y="31658"/>
                    </a:moveTo>
                    <a:cubicBezTo>
                      <a:pt x="62807" y="-7756"/>
                      <a:pt x="23393" y="-47170"/>
                      <a:pt x="7628" y="157782"/>
                    </a:cubicBezTo>
                    <a:cubicBezTo>
                      <a:pt x="-8137" y="362734"/>
                      <a:pt x="5000" y="888251"/>
                      <a:pt x="7628" y="1261368"/>
                    </a:cubicBezTo>
                    <a:cubicBezTo>
                      <a:pt x="10256" y="1634485"/>
                      <a:pt x="-18647" y="2181023"/>
                      <a:pt x="23394" y="2396485"/>
                    </a:cubicBezTo>
                    <a:cubicBezTo>
                      <a:pt x="65435" y="2611947"/>
                      <a:pt x="5638" y="3405081"/>
                      <a:pt x="102859" y="3376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6" name="Forme libre : forme 5">
                <a:extLst>
                  <a:ext uri="{FF2B5EF4-FFF2-40B4-BE49-F238E27FC236}">
                    <a16:creationId xmlns:a16="http://schemas.microsoft.com/office/drawing/2014/main" id="{55DA771B-EA49-4918-BC8C-3CD830F17D34}"/>
                  </a:ext>
                </a:extLst>
              </p:cNvPr>
              <p:cNvSpPr/>
              <p:nvPr/>
            </p:nvSpPr>
            <p:spPr>
              <a:xfrm>
                <a:off x="969818" y="3251200"/>
                <a:ext cx="286327" cy="720436"/>
              </a:xfrm>
              <a:custGeom>
                <a:avLst/>
                <a:gdLst>
                  <a:gd name="connsiteX0" fmla="*/ 286327 w 286327"/>
                  <a:gd name="connsiteY0" fmla="*/ 0 h 720436"/>
                  <a:gd name="connsiteX1" fmla="*/ 0 w 286327"/>
                  <a:gd name="connsiteY1" fmla="*/ 720436 h 720436"/>
                  <a:gd name="connsiteX2" fmla="*/ 0 w 286327"/>
                  <a:gd name="connsiteY2" fmla="*/ 720436 h 720436"/>
                </a:gdLst>
                <a:ahLst/>
                <a:cxnLst>
                  <a:cxn ang="0">
                    <a:pos x="connsiteX0" y="connsiteY0"/>
                  </a:cxn>
                  <a:cxn ang="0">
                    <a:pos x="connsiteX1" y="connsiteY1"/>
                  </a:cxn>
                  <a:cxn ang="0">
                    <a:pos x="connsiteX2" y="connsiteY2"/>
                  </a:cxn>
                </a:cxnLst>
                <a:rect l="l" t="t" r="r" b="b"/>
                <a:pathLst>
                  <a:path w="286327" h="720436">
                    <a:moveTo>
                      <a:pt x="286327" y="0"/>
                    </a:moveTo>
                    <a:lnTo>
                      <a:pt x="0" y="720436"/>
                    </a:lnTo>
                    <a:lnTo>
                      <a:pt x="0" y="720436"/>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7" name="Forme libre : forme 6">
                <a:extLst>
                  <a:ext uri="{FF2B5EF4-FFF2-40B4-BE49-F238E27FC236}">
                    <a16:creationId xmlns:a16="http://schemas.microsoft.com/office/drawing/2014/main" id="{EB39C23E-D89C-44BA-963A-5B4B8DB34BBC}"/>
                  </a:ext>
                </a:extLst>
              </p:cNvPr>
              <p:cNvSpPr/>
              <p:nvPr/>
            </p:nvSpPr>
            <p:spPr>
              <a:xfrm>
                <a:off x="969817" y="3953164"/>
                <a:ext cx="775855" cy="738909"/>
              </a:xfrm>
              <a:custGeom>
                <a:avLst/>
                <a:gdLst>
                  <a:gd name="connsiteX0" fmla="*/ 0 w 775956"/>
                  <a:gd name="connsiteY0" fmla="*/ 0 h 1560945"/>
                  <a:gd name="connsiteX1" fmla="*/ 101600 w 775956"/>
                  <a:gd name="connsiteY1" fmla="*/ 175491 h 1560945"/>
                  <a:gd name="connsiteX2" fmla="*/ 203200 w 775956"/>
                  <a:gd name="connsiteY2" fmla="*/ 304800 h 1560945"/>
                  <a:gd name="connsiteX3" fmla="*/ 581891 w 775956"/>
                  <a:gd name="connsiteY3" fmla="*/ 646545 h 1560945"/>
                  <a:gd name="connsiteX4" fmla="*/ 775855 w 775956"/>
                  <a:gd name="connsiteY4" fmla="*/ 738909 h 1560945"/>
                  <a:gd name="connsiteX5" fmla="*/ 609600 w 775956"/>
                  <a:gd name="connsiteY5" fmla="*/ 1052945 h 1560945"/>
                  <a:gd name="connsiteX6" fmla="*/ 674255 w 775956"/>
                  <a:gd name="connsiteY6" fmla="*/ 1293091 h 1560945"/>
                  <a:gd name="connsiteX7" fmla="*/ 711200 w 775956"/>
                  <a:gd name="connsiteY7" fmla="*/ 1560945 h 1560945"/>
                  <a:gd name="connsiteX0" fmla="*/ 0 w 775956"/>
                  <a:gd name="connsiteY0" fmla="*/ 0 h 1293091"/>
                  <a:gd name="connsiteX1" fmla="*/ 101600 w 775956"/>
                  <a:gd name="connsiteY1" fmla="*/ 175491 h 1293091"/>
                  <a:gd name="connsiteX2" fmla="*/ 203200 w 775956"/>
                  <a:gd name="connsiteY2" fmla="*/ 304800 h 1293091"/>
                  <a:gd name="connsiteX3" fmla="*/ 581891 w 775956"/>
                  <a:gd name="connsiteY3" fmla="*/ 646545 h 1293091"/>
                  <a:gd name="connsiteX4" fmla="*/ 775855 w 775956"/>
                  <a:gd name="connsiteY4" fmla="*/ 738909 h 1293091"/>
                  <a:gd name="connsiteX5" fmla="*/ 609600 w 775956"/>
                  <a:gd name="connsiteY5" fmla="*/ 1052945 h 1293091"/>
                  <a:gd name="connsiteX6" fmla="*/ 674255 w 775956"/>
                  <a:gd name="connsiteY6" fmla="*/ 1293091 h 1293091"/>
                  <a:gd name="connsiteX0" fmla="*/ 0 w 775956"/>
                  <a:gd name="connsiteY0" fmla="*/ 0 h 1052945"/>
                  <a:gd name="connsiteX1" fmla="*/ 101600 w 775956"/>
                  <a:gd name="connsiteY1" fmla="*/ 175491 h 1052945"/>
                  <a:gd name="connsiteX2" fmla="*/ 203200 w 775956"/>
                  <a:gd name="connsiteY2" fmla="*/ 304800 h 1052945"/>
                  <a:gd name="connsiteX3" fmla="*/ 581891 w 775956"/>
                  <a:gd name="connsiteY3" fmla="*/ 646545 h 1052945"/>
                  <a:gd name="connsiteX4" fmla="*/ 775855 w 775956"/>
                  <a:gd name="connsiteY4" fmla="*/ 738909 h 1052945"/>
                  <a:gd name="connsiteX5" fmla="*/ 609600 w 775956"/>
                  <a:gd name="connsiteY5" fmla="*/ 1052945 h 1052945"/>
                  <a:gd name="connsiteX0" fmla="*/ 0 w 775855"/>
                  <a:gd name="connsiteY0" fmla="*/ 0 h 738909"/>
                  <a:gd name="connsiteX1" fmla="*/ 101600 w 775855"/>
                  <a:gd name="connsiteY1" fmla="*/ 175491 h 738909"/>
                  <a:gd name="connsiteX2" fmla="*/ 203200 w 775855"/>
                  <a:gd name="connsiteY2" fmla="*/ 304800 h 738909"/>
                  <a:gd name="connsiteX3" fmla="*/ 581891 w 775855"/>
                  <a:gd name="connsiteY3" fmla="*/ 646545 h 738909"/>
                  <a:gd name="connsiteX4" fmla="*/ 775855 w 775855"/>
                  <a:gd name="connsiteY4" fmla="*/ 738909 h 738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855" h="738909">
                    <a:moveTo>
                      <a:pt x="0" y="0"/>
                    </a:moveTo>
                    <a:cubicBezTo>
                      <a:pt x="33866" y="62345"/>
                      <a:pt x="67733" y="124691"/>
                      <a:pt x="101600" y="175491"/>
                    </a:cubicBezTo>
                    <a:cubicBezTo>
                      <a:pt x="135467" y="226291"/>
                      <a:pt x="123152" y="226291"/>
                      <a:pt x="203200" y="304800"/>
                    </a:cubicBezTo>
                    <a:cubicBezTo>
                      <a:pt x="283248" y="383309"/>
                      <a:pt x="486449" y="574194"/>
                      <a:pt x="581891" y="646545"/>
                    </a:cubicBezTo>
                    <a:cubicBezTo>
                      <a:pt x="677334" y="718897"/>
                      <a:pt x="771237" y="671176"/>
                      <a:pt x="775855" y="738909"/>
                    </a:cubicBezTo>
                  </a:path>
                </a:pathLst>
              </a:cu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8" name="Forme libre : forme 7">
                <a:extLst>
                  <a:ext uri="{FF2B5EF4-FFF2-40B4-BE49-F238E27FC236}">
                    <a16:creationId xmlns:a16="http://schemas.microsoft.com/office/drawing/2014/main" id="{B24163BF-6F42-4C77-B6F8-EBC08439DE66}"/>
                  </a:ext>
                </a:extLst>
              </p:cNvPr>
              <p:cNvSpPr/>
              <p:nvPr/>
            </p:nvSpPr>
            <p:spPr>
              <a:xfrm>
                <a:off x="1408270" y="4673600"/>
                <a:ext cx="346639" cy="1016000"/>
              </a:xfrm>
              <a:custGeom>
                <a:avLst/>
                <a:gdLst>
                  <a:gd name="connsiteX0" fmla="*/ 346639 w 346639"/>
                  <a:gd name="connsiteY0" fmla="*/ 0 h 1016000"/>
                  <a:gd name="connsiteX1" fmla="*/ 272748 w 346639"/>
                  <a:gd name="connsiteY1" fmla="*/ 240145 h 1016000"/>
                  <a:gd name="connsiteX2" fmla="*/ 189621 w 346639"/>
                  <a:gd name="connsiteY2" fmla="*/ 369455 h 1016000"/>
                  <a:gd name="connsiteX3" fmla="*/ 189621 w 346639"/>
                  <a:gd name="connsiteY3" fmla="*/ 655782 h 1016000"/>
                  <a:gd name="connsiteX4" fmla="*/ 14130 w 346639"/>
                  <a:gd name="connsiteY4" fmla="*/ 886691 h 1016000"/>
                  <a:gd name="connsiteX5" fmla="*/ 23366 w 346639"/>
                  <a:gd name="connsiteY5" fmla="*/ 1016000 h 10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639" h="1016000">
                    <a:moveTo>
                      <a:pt x="346639" y="0"/>
                    </a:moveTo>
                    <a:cubicBezTo>
                      <a:pt x="322778" y="89284"/>
                      <a:pt x="298918" y="178569"/>
                      <a:pt x="272748" y="240145"/>
                    </a:cubicBezTo>
                    <a:cubicBezTo>
                      <a:pt x="246578" y="301721"/>
                      <a:pt x="203475" y="300182"/>
                      <a:pt x="189621" y="369455"/>
                    </a:cubicBezTo>
                    <a:cubicBezTo>
                      <a:pt x="175767" y="438728"/>
                      <a:pt x="218869" y="569576"/>
                      <a:pt x="189621" y="655782"/>
                    </a:cubicBezTo>
                    <a:cubicBezTo>
                      <a:pt x="160373" y="741988"/>
                      <a:pt x="41839" y="826655"/>
                      <a:pt x="14130" y="886691"/>
                    </a:cubicBezTo>
                    <a:cubicBezTo>
                      <a:pt x="-13579" y="946727"/>
                      <a:pt x="4893" y="981363"/>
                      <a:pt x="23366" y="10160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9" name="Ellipse 8">
                <a:extLst>
                  <a:ext uri="{FF2B5EF4-FFF2-40B4-BE49-F238E27FC236}">
                    <a16:creationId xmlns:a16="http://schemas.microsoft.com/office/drawing/2014/main" id="{B9F7D28C-65D5-4AF6-8651-380C72E37B0D}"/>
                  </a:ext>
                </a:extLst>
              </p:cNvPr>
              <p:cNvSpPr/>
              <p:nvPr/>
            </p:nvSpPr>
            <p:spPr>
              <a:xfrm>
                <a:off x="1447337" y="3140967"/>
                <a:ext cx="121570"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11" name="Connecteur droit avec flèche 10">
                <a:extLst>
                  <a:ext uri="{FF2B5EF4-FFF2-40B4-BE49-F238E27FC236}">
                    <a16:creationId xmlns:a16="http://schemas.microsoft.com/office/drawing/2014/main" id="{1F9891FD-3180-4DFB-9E3F-9298D955FA0C}"/>
                  </a:ext>
                </a:extLst>
              </p:cNvPr>
              <p:cNvCxnSpPr/>
              <p:nvPr/>
            </p:nvCxnSpPr>
            <p:spPr>
              <a:xfrm>
                <a:off x="1138431" y="2691726"/>
                <a:ext cx="0" cy="50405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2" name="Connecteur droit avec flèche 11">
                <a:extLst>
                  <a:ext uri="{FF2B5EF4-FFF2-40B4-BE49-F238E27FC236}">
                    <a16:creationId xmlns:a16="http://schemas.microsoft.com/office/drawing/2014/main" id="{33F304D6-C86F-46D8-A301-293B9385EC8E}"/>
                  </a:ext>
                </a:extLst>
              </p:cNvPr>
              <p:cNvCxnSpPr>
                <a:cxnSpLocks/>
              </p:cNvCxnSpPr>
              <p:nvPr/>
            </p:nvCxnSpPr>
            <p:spPr>
              <a:xfrm flipH="1">
                <a:off x="941832" y="3356992"/>
                <a:ext cx="173784"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4" name="Connecteur droit avec flèche 13">
                <a:extLst>
                  <a:ext uri="{FF2B5EF4-FFF2-40B4-BE49-F238E27FC236}">
                    <a16:creationId xmlns:a16="http://schemas.microsoft.com/office/drawing/2014/main" id="{53BF7F32-FF17-4649-8425-0162D7BAE921}"/>
                  </a:ext>
                </a:extLst>
              </p:cNvPr>
              <p:cNvCxnSpPr>
                <a:cxnSpLocks/>
              </p:cNvCxnSpPr>
              <p:nvPr/>
            </p:nvCxnSpPr>
            <p:spPr>
              <a:xfrm flipH="1">
                <a:off x="1619672" y="5068238"/>
                <a:ext cx="173784"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15" name="Ellipse 14">
                <a:extLst>
                  <a:ext uri="{FF2B5EF4-FFF2-40B4-BE49-F238E27FC236}">
                    <a16:creationId xmlns:a16="http://schemas.microsoft.com/office/drawing/2014/main" id="{C26769AD-A257-4643-839F-1AD2E9868B25}"/>
                  </a:ext>
                </a:extLst>
              </p:cNvPr>
              <p:cNvSpPr/>
              <p:nvPr/>
            </p:nvSpPr>
            <p:spPr>
              <a:xfrm>
                <a:off x="1403648" y="5589240"/>
                <a:ext cx="100327" cy="105792"/>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16" name="Forme libre : forme 15">
                <a:extLst>
                  <a:ext uri="{FF2B5EF4-FFF2-40B4-BE49-F238E27FC236}">
                    <a16:creationId xmlns:a16="http://schemas.microsoft.com/office/drawing/2014/main" id="{B8083BC8-147E-4793-9727-2F6D2FB9BFCE}"/>
                  </a:ext>
                </a:extLst>
              </p:cNvPr>
              <p:cNvSpPr/>
              <p:nvPr/>
            </p:nvSpPr>
            <p:spPr>
              <a:xfrm>
                <a:off x="1265382" y="3195782"/>
                <a:ext cx="221673" cy="0"/>
              </a:xfrm>
              <a:custGeom>
                <a:avLst/>
                <a:gdLst>
                  <a:gd name="connsiteX0" fmla="*/ 0 w 221673"/>
                  <a:gd name="connsiteY0" fmla="*/ 0 h 0"/>
                  <a:gd name="connsiteX1" fmla="*/ 221673 w 221673"/>
                  <a:gd name="connsiteY1" fmla="*/ 0 h 0"/>
                </a:gdLst>
                <a:ahLst/>
                <a:cxnLst>
                  <a:cxn ang="0">
                    <a:pos x="connsiteX0" y="connsiteY0"/>
                  </a:cxn>
                  <a:cxn ang="0">
                    <a:pos x="connsiteX1" y="connsiteY1"/>
                  </a:cxn>
                </a:cxnLst>
                <a:rect l="l" t="t" r="r" b="b"/>
                <a:pathLst>
                  <a:path w="221673">
                    <a:moveTo>
                      <a:pt x="0" y="0"/>
                    </a:moveTo>
                    <a:lnTo>
                      <a:pt x="22167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18" name="Connecteur droit avec flèche 17">
                <a:extLst>
                  <a:ext uri="{FF2B5EF4-FFF2-40B4-BE49-F238E27FC236}">
                    <a16:creationId xmlns:a16="http://schemas.microsoft.com/office/drawing/2014/main" id="{B1270DB8-185A-4A5F-AFEB-75AA5349FB80}"/>
                  </a:ext>
                </a:extLst>
              </p:cNvPr>
              <p:cNvCxnSpPr>
                <a:cxnSpLocks/>
              </p:cNvCxnSpPr>
              <p:nvPr/>
            </p:nvCxnSpPr>
            <p:spPr>
              <a:xfrm flipH="1">
                <a:off x="1138431" y="2492896"/>
                <a:ext cx="265218" cy="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necteur droit avec flèche 18">
                <a:extLst>
                  <a:ext uri="{FF2B5EF4-FFF2-40B4-BE49-F238E27FC236}">
                    <a16:creationId xmlns:a16="http://schemas.microsoft.com/office/drawing/2014/main" id="{5E2C1B53-4E78-4467-98B7-C0D129002045}"/>
                  </a:ext>
                </a:extLst>
              </p:cNvPr>
              <p:cNvCxnSpPr>
                <a:cxnSpLocks/>
              </p:cNvCxnSpPr>
              <p:nvPr/>
            </p:nvCxnSpPr>
            <p:spPr>
              <a:xfrm flipV="1">
                <a:off x="1396770" y="3481950"/>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necteur droit avec flèche 19">
                <a:extLst>
                  <a:ext uri="{FF2B5EF4-FFF2-40B4-BE49-F238E27FC236}">
                    <a16:creationId xmlns:a16="http://schemas.microsoft.com/office/drawing/2014/main" id="{EED62C7A-7E34-4275-8B4F-2DB956B00C99}"/>
                  </a:ext>
                </a:extLst>
              </p:cNvPr>
              <p:cNvCxnSpPr>
                <a:cxnSpLocks/>
              </p:cNvCxnSpPr>
              <p:nvPr/>
            </p:nvCxnSpPr>
            <p:spPr>
              <a:xfrm flipV="1">
                <a:off x="1403648" y="4797152"/>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21" name="Forme libre : forme 20">
                <a:extLst>
                  <a:ext uri="{FF2B5EF4-FFF2-40B4-BE49-F238E27FC236}">
                    <a16:creationId xmlns:a16="http://schemas.microsoft.com/office/drawing/2014/main" id="{B76361D0-0244-4645-9455-31754BE3600E}"/>
                  </a:ext>
                </a:extLst>
              </p:cNvPr>
              <p:cNvSpPr/>
              <p:nvPr/>
            </p:nvSpPr>
            <p:spPr>
              <a:xfrm>
                <a:off x="3223491" y="2555002"/>
                <a:ext cx="211849" cy="3254671"/>
              </a:xfrm>
              <a:custGeom>
                <a:avLst/>
                <a:gdLst>
                  <a:gd name="connsiteX0" fmla="*/ 0 w 211849"/>
                  <a:gd name="connsiteY0" fmla="*/ 31180 h 3254671"/>
                  <a:gd name="connsiteX1" fmla="*/ 193964 w 211849"/>
                  <a:gd name="connsiteY1" fmla="*/ 58889 h 3254671"/>
                  <a:gd name="connsiteX2" fmla="*/ 203200 w 211849"/>
                  <a:gd name="connsiteY2" fmla="*/ 566889 h 3254671"/>
                  <a:gd name="connsiteX3" fmla="*/ 193964 w 211849"/>
                  <a:gd name="connsiteY3" fmla="*/ 1268853 h 3254671"/>
                  <a:gd name="connsiteX4" fmla="*/ 166254 w 211849"/>
                  <a:gd name="connsiteY4" fmla="*/ 2063180 h 3254671"/>
                  <a:gd name="connsiteX5" fmla="*/ 92364 w 211849"/>
                  <a:gd name="connsiteY5" fmla="*/ 3254671 h 32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849" h="3254671">
                    <a:moveTo>
                      <a:pt x="0" y="31180"/>
                    </a:moveTo>
                    <a:cubicBezTo>
                      <a:pt x="80048" y="392"/>
                      <a:pt x="160097" y="-30396"/>
                      <a:pt x="193964" y="58889"/>
                    </a:cubicBezTo>
                    <a:cubicBezTo>
                      <a:pt x="227831" y="148174"/>
                      <a:pt x="203200" y="365228"/>
                      <a:pt x="203200" y="566889"/>
                    </a:cubicBezTo>
                    <a:cubicBezTo>
                      <a:pt x="203200" y="768550"/>
                      <a:pt x="200122" y="1019471"/>
                      <a:pt x="193964" y="1268853"/>
                    </a:cubicBezTo>
                    <a:cubicBezTo>
                      <a:pt x="187806" y="1518235"/>
                      <a:pt x="183187" y="1732210"/>
                      <a:pt x="166254" y="2063180"/>
                    </a:cubicBezTo>
                    <a:cubicBezTo>
                      <a:pt x="149321" y="2394150"/>
                      <a:pt x="120842" y="2824410"/>
                      <a:pt x="92364" y="325467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ln>
                    <a:solidFill>
                      <a:sysClr val="windowText" lastClr="000000"/>
                    </a:solidFill>
                  </a:ln>
                  <a:solidFill>
                    <a:srgbClr val="FFFFFF"/>
                  </a:solidFill>
                  <a:latin typeface="Times New Roman"/>
                  <a:ea typeface="ＭＳ Ｐゴシック"/>
                </a:endParaRPr>
              </a:p>
            </p:txBody>
          </p:sp>
          <p:sp>
            <p:nvSpPr>
              <p:cNvPr id="22" name="Forme libre : forme 21">
                <a:extLst>
                  <a:ext uri="{FF2B5EF4-FFF2-40B4-BE49-F238E27FC236}">
                    <a16:creationId xmlns:a16="http://schemas.microsoft.com/office/drawing/2014/main" id="{65F23151-C2C9-4D64-8132-F938D89586BE}"/>
                  </a:ext>
                </a:extLst>
              </p:cNvPr>
              <p:cNvSpPr/>
              <p:nvPr/>
            </p:nvSpPr>
            <p:spPr>
              <a:xfrm>
                <a:off x="2410691" y="2604655"/>
                <a:ext cx="1034473" cy="689014"/>
              </a:xfrm>
              <a:custGeom>
                <a:avLst/>
                <a:gdLst>
                  <a:gd name="connsiteX0" fmla="*/ 0 w 1034473"/>
                  <a:gd name="connsiteY0" fmla="*/ 0 h 689014"/>
                  <a:gd name="connsiteX1" fmla="*/ 314036 w 1034473"/>
                  <a:gd name="connsiteY1" fmla="*/ 120072 h 689014"/>
                  <a:gd name="connsiteX2" fmla="*/ 406400 w 1034473"/>
                  <a:gd name="connsiteY2" fmla="*/ 415636 h 689014"/>
                  <a:gd name="connsiteX3" fmla="*/ 720436 w 1034473"/>
                  <a:gd name="connsiteY3" fmla="*/ 665018 h 689014"/>
                  <a:gd name="connsiteX4" fmla="*/ 1034473 w 1034473"/>
                  <a:gd name="connsiteY4" fmla="*/ 665018 h 689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473" h="689014">
                    <a:moveTo>
                      <a:pt x="0" y="0"/>
                    </a:moveTo>
                    <a:cubicBezTo>
                      <a:pt x="123151" y="25399"/>
                      <a:pt x="246303" y="50799"/>
                      <a:pt x="314036" y="120072"/>
                    </a:cubicBezTo>
                    <a:cubicBezTo>
                      <a:pt x="381769" y="189345"/>
                      <a:pt x="338667" y="324812"/>
                      <a:pt x="406400" y="415636"/>
                    </a:cubicBezTo>
                    <a:cubicBezTo>
                      <a:pt x="474133" y="506460"/>
                      <a:pt x="615757" y="623454"/>
                      <a:pt x="720436" y="665018"/>
                    </a:cubicBezTo>
                    <a:cubicBezTo>
                      <a:pt x="825115" y="706582"/>
                      <a:pt x="929794" y="685800"/>
                      <a:pt x="1034473" y="66501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3" name="Forme libre : forme 22">
                <a:extLst>
                  <a:ext uri="{FF2B5EF4-FFF2-40B4-BE49-F238E27FC236}">
                    <a16:creationId xmlns:a16="http://schemas.microsoft.com/office/drawing/2014/main" id="{2EBE547E-6C71-41D4-8E0B-C65693DCE47E}"/>
                  </a:ext>
                </a:extLst>
              </p:cNvPr>
              <p:cNvSpPr/>
              <p:nvPr/>
            </p:nvSpPr>
            <p:spPr>
              <a:xfrm>
                <a:off x="2955583" y="4581236"/>
                <a:ext cx="443399" cy="1256146"/>
              </a:xfrm>
              <a:custGeom>
                <a:avLst/>
                <a:gdLst>
                  <a:gd name="connsiteX0" fmla="*/ 443399 w 443399"/>
                  <a:gd name="connsiteY0" fmla="*/ 0 h 1256146"/>
                  <a:gd name="connsiteX1" fmla="*/ 323326 w 443399"/>
                  <a:gd name="connsiteY1" fmla="*/ 73891 h 1256146"/>
                  <a:gd name="connsiteX2" fmla="*/ 175544 w 443399"/>
                  <a:gd name="connsiteY2" fmla="*/ 258619 h 1256146"/>
                  <a:gd name="connsiteX3" fmla="*/ 175544 w 443399"/>
                  <a:gd name="connsiteY3" fmla="*/ 480291 h 1256146"/>
                  <a:gd name="connsiteX4" fmla="*/ 46235 w 443399"/>
                  <a:gd name="connsiteY4" fmla="*/ 655782 h 1256146"/>
                  <a:gd name="connsiteX5" fmla="*/ 53 w 443399"/>
                  <a:gd name="connsiteY5" fmla="*/ 655782 h 1256146"/>
                  <a:gd name="connsiteX6" fmla="*/ 36999 w 443399"/>
                  <a:gd name="connsiteY6" fmla="*/ 858982 h 1256146"/>
                  <a:gd name="connsiteX7" fmla="*/ 36999 w 443399"/>
                  <a:gd name="connsiteY7" fmla="*/ 1006764 h 1256146"/>
                  <a:gd name="connsiteX8" fmla="*/ 212490 w 443399"/>
                  <a:gd name="connsiteY8" fmla="*/ 1025237 h 1256146"/>
                  <a:gd name="connsiteX9" fmla="*/ 295617 w 443399"/>
                  <a:gd name="connsiteY9" fmla="*/ 1256146 h 125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399" h="1256146">
                    <a:moveTo>
                      <a:pt x="443399" y="0"/>
                    </a:moveTo>
                    <a:cubicBezTo>
                      <a:pt x="405684" y="15394"/>
                      <a:pt x="367969" y="30788"/>
                      <a:pt x="323326" y="73891"/>
                    </a:cubicBezTo>
                    <a:cubicBezTo>
                      <a:pt x="278683" y="116994"/>
                      <a:pt x="200174" y="190886"/>
                      <a:pt x="175544" y="258619"/>
                    </a:cubicBezTo>
                    <a:cubicBezTo>
                      <a:pt x="150914" y="326352"/>
                      <a:pt x="197095" y="414097"/>
                      <a:pt x="175544" y="480291"/>
                    </a:cubicBezTo>
                    <a:cubicBezTo>
                      <a:pt x="153992" y="546485"/>
                      <a:pt x="75483" y="626534"/>
                      <a:pt x="46235" y="655782"/>
                    </a:cubicBezTo>
                    <a:cubicBezTo>
                      <a:pt x="16987" y="685030"/>
                      <a:pt x="1592" y="621915"/>
                      <a:pt x="53" y="655782"/>
                    </a:cubicBezTo>
                    <a:cubicBezTo>
                      <a:pt x="-1486" y="689649"/>
                      <a:pt x="30841" y="800485"/>
                      <a:pt x="36999" y="858982"/>
                    </a:cubicBezTo>
                    <a:cubicBezTo>
                      <a:pt x="43157" y="917479"/>
                      <a:pt x="7750" y="979055"/>
                      <a:pt x="36999" y="1006764"/>
                    </a:cubicBezTo>
                    <a:cubicBezTo>
                      <a:pt x="66247" y="1034473"/>
                      <a:pt x="169387" y="983673"/>
                      <a:pt x="212490" y="1025237"/>
                    </a:cubicBezTo>
                    <a:cubicBezTo>
                      <a:pt x="255593" y="1066801"/>
                      <a:pt x="275605" y="1161473"/>
                      <a:pt x="295617" y="12561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4" name="Forme libre : forme 23">
                <a:extLst>
                  <a:ext uri="{FF2B5EF4-FFF2-40B4-BE49-F238E27FC236}">
                    <a16:creationId xmlns:a16="http://schemas.microsoft.com/office/drawing/2014/main" id="{7F4A4F2F-05EE-46FE-9A1F-EC4568EB9596}"/>
                  </a:ext>
                </a:extLst>
              </p:cNvPr>
              <p:cNvSpPr/>
              <p:nvPr/>
            </p:nvSpPr>
            <p:spPr>
              <a:xfrm>
                <a:off x="2963480" y="4375170"/>
                <a:ext cx="139938" cy="889557"/>
              </a:xfrm>
              <a:custGeom>
                <a:avLst/>
                <a:gdLst>
                  <a:gd name="connsiteX0" fmla="*/ 139938 w 139938"/>
                  <a:gd name="connsiteY0" fmla="*/ 30575 h 889557"/>
                  <a:gd name="connsiteX1" fmla="*/ 19865 w 139938"/>
                  <a:gd name="connsiteY1" fmla="*/ 104466 h 889557"/>
                  <a:gd name="connsiteX2" fmla="*/ 1393 w 139938"/>
                  <a:gd name="connsiteY2" fmla="*/ 889557 h 889557"/>
                </a:gdLst>
                <a:ahLst/>
                <a:cxnLst>
                  <a:cxn ang="0">
                    <a:pos x="connsiteX0" y="connsiteY0"/>
                  </a:cxn>
                  <a:cxn ang="0">
                    <a:pos x="connsiteX1" y="connsiteY1"/>
                  </a:cxn>
                  <a:cxn ang="0">
                    <a:pos x="connsiteX2" y="connsiteY2"/>
                  </a:cxn>
                </a:cxnLst>
                <a:rect l="l" t="t" r="r" b="b"/>
                <a:pathLst>
                  <a:path w="139938" h="889557">
                    <a:moveTo>
                      <a:pt x="139938" y="30575"/>
                    </a:moveTo>
                    <a:cubicBezTo>
                      <a:pt x="91447" y="-4062"/>
                      <a:pt x="42956" y="-38698"/>
                      <a:pt x="19865" y="104466"/>
                    </a:cubicBezTo>
                    <a:cubicBezTo>
                      <a:pt x="-3226" y="247630"/>
                      <a:pt x="-917" y="568593"/>
                      <a:pt x="1393" y="88955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5" name="Forme libre : forme 24">
                <a:extLst>
                  <a:ext uri="{FF2B5EF4-FFF2-40B4-BE49-F238E27FC236}">
                    <a16:creationId xmlns:a16="http://schemas.microsoft.com/office/drawing/2014/main" id="{9C22B286-0E58-4B3F-8BB6-D513F927D7C2}"/>
                  </a:ext>
                </a:extLst>
              </p:cNvPr>
              <p:cNvSpPr/>
              <p:nvPr/>
            </p:nvSpPr>
            <p:spPr>
              <a:xfrm>
                <a:off x="3011055" y="5588000"/>
                <a:ext cx="0" cy="295564"/>
              </a:xfrm>
              <a:custGeom>
                <a:avLst/>
                <a:gdLst>
                  <a:gd name="connsiteX0" fmla="*/ 0 w 0"/>
                  <a:gd name="connsiteY0" fmla="*/ 0 h 295564"/>
                  <a:gd name="connsiteX1" fmla="*/ 0 w 0"/>
                  <a:gd name="connsiteY1" fmla="*/ 295564 h 295564"/>
                </a:gdLst>
                <a:ahLst/>
                <a:cxnLst>
                  <a:cxn ang="0">
                    <a:pos x="connsiteX0" y="connsiteY0"/>
                  </a:cxn>
                  <a:cxn ang="0">
                    <a:pos x="connsiteX1" y="connsiteY1"/>
                  </a:cxn>
                </a:cxnLst>
                <a:rect l="l" t="t" r="r" b="b"/>
                <a:pathLst>
                  <a:path h="295564">
                    <a:moveTo>
                      <a:pt x="0" y="0"/>
                    </a:moveTo>
                    <a:lnTo>
                      <a:pt x="0" y="295564"/>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26" name="Connecteur droit avec flèche 25">
                <a:extLst>
                  <a:ext uri="{FF2B5EF4-FFF2-40B4-BE49-F238E27FC236}">
                    <a16:creationId xmlns:a16="http://schemas.microsoft.com/office/drawing/2014/main" id="{FFB7A308-3CB7-4EAE-A5D3-EEC16DC6CFBE}"/>
                  </a:ext>
                </a:extLst>
              </p:cNvPr>
              <p:cNvCxnSpPr>
                <a:cxnSpLocks/>
              </p:cNvCxnSpPr>
              <p:nvPr/>
            </p:nvCxnSpPr>
            <p:spPr>
              <a:xfrm flipV="1">
                <a:off x="3563888" y="2691726"/>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7" name="Connecteur droit avec flèche 26">
                <a:extLst>
                  <a:ext uri="{FF2B5EF4-FFF2-40B4-BE49-F238E27FC236}">
                    <a16:creationId xmlns:a16="http://schemas.microsoft.com/office/drawing/2014/main" id="{CF81DE41-FB7C-47BE-9711-50BB868DDB69}"/>
                  </a:ext>
                </a:extLst>
              </p:cNvPr>
              <p:cNvCxnSpPr>
                <a:cxnSpLocks/>
              </p:cNvCxnSpPr>
              <p:nvPr/>
            </p:nvCxnSpPr>
            <p:spPr>
              <a:xfrm flipV="1">
                <a:off x="3275856" y="5068238"/>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8" name="Connecteur droit avec flèche 27">
                <a:extLst>
                  <a:ext uri="{FF2B5EF4-FFF2-40B4-BE49-F238E27FC236}">
                    <a16:creationId xmlns:a16="http://schemas.microsoft.com/office/drawing/2014/main" id="{43E4F516-9B47-4A5D-BBD7-442CCA297252}"/>
                  </a:ext>
                </a:extLst>
              </p:cNvPr>
              <p:cNvCxnSpPr/>
              <p:nvPr/>
            </p:nvCxnSpPr>
            <p:spPr>
              <a:xfrm>
                <a:off x="3275856" y="3733978"/>
                <a:ext cx="0" cy="50405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31" name="Connecteur droit avec flèche 30">
                <a:extLst>
                  <a:ext uri="{FF2B5EF4-FFF2-40B4-BE49-F238E27FC236}">
                    <a16:creationId xmlns:a16="http://schemas.microsoft.com/office/drawing/2014/main" id="{77FEB245-D6AF-4E6E-9793-54A9D5310567}"/>
                  </a:ext>
                </a:extLst>
              </p:cNvPr>
              <p:cNvCxnSpPr>
                <a:cxnSpLocks/>
              </p:cNvCxnSpPr>
              <p:nvPr/>
            </p:nvCxnSpPr>
            <p:spPr>
              <a:xfrm flipV="1">
                <a:off x="2843808" y="4564182"/>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32" name="Connecteur droit avec flèche 31">
                <a:extLst>
                  <a:ext uri="{FF2B5EF4-FFF2-40B4-BE49-F238E27FC236}">
                    <a16:creationId xmlns:a16="http://schemas.microsoft.com/office/drawing/2014/main" id="{B1191C50-B5CD-4BE3-A5F1-105758462C82}"/>
                  </a:ext>
                </a:extLst>
              </p:cNvPr>
              <p:cNvCxnSpPr>
                <a:cxnSpLocks/>
              </p:cNvCxnSpPr>
              <p:nvPr/>
            </p:nvCxnSpPr>
            <p:spPr>
              <a:xfrm>
                <a:off x="2552291" y="2816878"/>
                <a:ext cx="430344" cy="540114"/>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34" name="Connecteur droit avec flèche 33">
                <a:extLst>
                  <a:ext uri="{FF2B5EF4-FFF2-40B4-BE49-F238E27FC236}">
                    <a16:creationId xmlns:a16="http://schemas.microsoft.com/office/drawing/2014/main" id="{FA9F2852-9E13-4729-83D7-9EB46B3B49C0}"/>
                  </a:ext>
                </a:extLst>
              </p:cNvPr>
              <p:cNvCxnSpPr>
                <a:cxnSpLocks/>
              </p:cNvCxnSpPr>
              <p:nvPr/>
            </p:nvCxnSpPr>
            <p:spPr>
              <a:xfrm flipH="1">
                <a:off x="3037343" y="4517592"/>
                <a:ext cx="173784"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38" name="Connecteur droit avec flèche 37">
                <a:extLst>
                  <a:ext uri="{FF2B5EF4-FFF2-40B4-BE49-F238E27FC236}">
                    <a16:creationId xmlns:a16="http://schemas.microsoft.com/office/drawing/2014/main" id="{D8C3E8D6-37FA-46C9-BA82-737FE2408393}"/>
                  </a:ext>
                </a:extLst>
              </p:cNvPr>
              <p:cNvCxnSpPr>
                <a:cxnSpLocks/>
              </p:cNvCxnSpPr>
              <p:nvPr/>
            </p:nvCxnSpPr>
            <p:spPr>
              <a:xfrm>
                <a:off x="2848999" y="5194099"/>
                <a:ext cx="0" cy="41091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40" name="Connecteur droit avec flèche 39">
                <a:extLst>
                  <a:ext uri="{FF2B5EF4-FFF2-40B4-BE49-F238E27FC236}">
                    <a16:creationId xmlns:a16="http://schemas.microsoft.com/office/drawing/2014/main" id="{10C385E5-D8C2-4C48-A807-BCA6B8ED8B79}"/>
                  </a:ext>
                </a:extLst>
              </p:cNvPr>
              <p:cNvCxnSpPr>
                <a:cxnSpLocks/>
              </p:cNvCxnSpPr>
              <p:nvPr/>
            </p:nvCxnSpPr>
            <p:spPr>
              <a:xfrm flipV="1">
                <a:off x="2915816" y="5661248"/>
                <a:ext cx="0" cy="22231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42" name="Connecteur droit avec flèche 41">
                <a:extLst>
                  <a:ext uri="{FF2B5EF4-FFF2-40B4-BE49-F238E27FC236}">
                    <a16:creationId xmlns:a16="http://schemas.microsoft.com/office/drawing/2014/main" id="{2B382DA5-C176-4F6B-B0C8-1FE7A649CDAE}"/>
                  </a:ext>
                </a:extLst>
              </p:cNvPr>
              <p:cNvCxnSpPr>
                <a:cxnSpLocks/>
              </p:cNvCxnSpPr>
              <p:nvPr/>
            </p:nvCxnSpPr>
            <p:spPr>
              <a:xfrm>
                <a:off x="3085716" y="5676486"/>
                <a:ext cx="155477" cy="31127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44" name="Ellipse 43">
                <a:extLst>
                  <a:ext uri="{FF2B5EF4-FFF2-40B4-BE49-F238E27FC236}">
                    <a16:creationId xmlns:a16="http://schemas.microsoft.com/office/drawing/2014/main" id="{54B09154-C67A-4866-9CEA-A459525DF4ED}"/>
                  </a:ext>
                </a:extLst>
              </p:cNvPr>
              <p:cNvSpPr/>
              <p:nvPr/>
            </p:nvSpPr>
            <p:spPr>
              <a:xfrm>
                <a:off x="3248985" y="5782975"/>
                <a:ext cx="121570"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45" name="ZoneTexte 44">
                <a:extLst>
                  <a:ext uri="{FF2B5EF4-FFF2-40B4-BE49-F238E27FC236}">
                    <a16:creationId xmlns:a16="http://schemas.microsoft.com/office/drawing/2014/main" id="{D6712A73-6572-4ABB-A410-8059CB4EF6A4}"/>
                  </a:ext>
                </a:extLst>
              </p:cNvPr>
              <p:cNvSpPr txBox="1"/>
              <p:nvPr/>
            </p:nvSpPr>
            <p:spPr bwMode="auto">
              <a:xfrm>
                <a:off x="2410692" y="2262435"/>
                <a:ext cx="485052" cy="916994"/>
              </a:xfrm>
              <a:prstGeom prst="rect">
                <a:avLst/>
              </a:prstGeom>
              <a:noFill/>
              <a:ln w="76200">
                <a:noFill/>
                <a:miter lim="800000"/>
                <a:headEnd/>
                <a:tailEnd/>
              </a:ln>
              <a:effectLst/>
            </p:spPr>
            <p:txBody>
              <a:bodyPr wrap="square" rtlCol="0">
                <a:spAutoFit/>
              </a:bodyPr>
              <a:lstStyle/>
              <a:p>
                <a:pPr algn="ctr" defTabSz="685800">
                  <a:defRPr/>
                </a:pPr>
                <a:r>
                  <a:rPr lang="fr-FR" sz="1050" b="1" dirty="0">
                    <a:solidFill>
                      <a:srgbClr val="CC0000"/>
                    </a:solidFill>
                    <a:latin typeface="Times New Roman"/>
                    <a:ea typeface="ＭＳ Ｐゴシック"/>
                  </a:rPr>
                  <a:t>V+</a:t>
                </a:r>
              </a:p>
            </p:txBody>
          </p:sp>
          <p:sp>
            <p:nvSpPr>
              <p:cNvPr id="46" name="ZoneTexte 45">
                <a:extLst>
                  <a:ext uri="{FF2B5EF4-FFF2-40B4-BE49-F238E27FC236}">
                    <a16:creationId xmlns:a16="http://schemas.microsoft.com/office/drawing/2014/main" id="{F0AD7043-EFD1-4B8A-BF33-AAF6DB68AEA0}"/>
                  </a:ext>
                </a:extLst>
              </p:cNvPr>
              <p:cNvSpPr txBox="1"/>
              <p:nvPr/>
            </p:nvSpPr>
            <p:spPr bwMode="auto">
              <a:xfrm>
                <a:off x="1331640" y="2276871"/>
                <a:ext cx="485052" cy="916994"/>
              </a:xfrm>
              <a:prstGeom prst="rect">
                <a:avLst/>
              </a:prstGeom>
              <a:noFill/>
              <a:ln w="76200">
                <a:noFill/>
                <a:miter lim="800000"/>
                <a:headEnd/>
                <a:tailEnd/>
              </a:ln>
              <a:effectLst/>
            </p:spPr>
            <p:txBody>
              <a:bodyPr wrap="square" rtlCol="0">
                <a:spAutoFit/>
              </a:bodyPr>
              <a:lstStyle/>
              <a:p>
                <a:pPr algn="ctr" defTabSz="685800">
                  <a:defRPr/>
                </a:pPr>
                <a:r>
                  <a:rPr lang="fr-FR" sz="1050" b="1" dirty="0">
                    <a:solidFill>
                      <a:srgbClr val="CC0000"/>
                    </a:solidFill>
                    <a:latin typeface="Times New Roman"/>
                    <a:ea typeface="ＭＳ Ｐゴシック"/>
                  </a:rPr>
                  <a:t>V+</a:t>
                </a:r>
              </a:p>
            </p:txBody>
          </p:sp>
          <p:cxnSp>
            <p:nvCxnSpPr>
              <p:cNvPr id="48" name="Connecteur droit avec flèche 47">
                <a:extLst>
                  <a:ext uri="{FF2B5EF4-FFF2-40B4-BE49-F238E27FC236}">
                    <a16:creationId xmlns:a16="http://schemas.microsoft.com/office/drawing/2014/main" id="{4820FFFA-5D0D-4C77-8A00-77ABA66F4629}"/>
                  </a:ext>
                </a:extLst>
              </p:cNvPr>
              <p:cNvCxnSpPr>
                <a:cxnSpLocks/>
              </p:cNvCxnSpPr>
              <p:nvPr/>
            </p:nvCxnSpPr>
            <p:spPr>
              <a:xfrm>
                <a:off x="1331640" y="3068960"/>
                <a:ext cx="205739" cy="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grpSp>
        <p:sp>
          <p:nvSpPr>
            <p:cNvPr id="77" name="Flèche : double flèche verticale 76">
              <a:extLst>
                <a:ext uri="{FF2B5EF4-FFF2-40B4-BE49-F238E27FC236}">
                  <a16:creationId xmlns:a16="http://schemas.microsoft.com/office/drawing/2014/main" id="{63D196F1-B164-4D9F-B28B-F499E8AED203}"/>
                </a:ext>
              </a:extLst>
            </p:cNvPr>
            <p:cNvSpPr/>
            <p:nvPr/>
          </p:nvSpPr>
          <p:spPr>
            <a:xfrm>
              <a:off x="2141810" y="1439113"/>
              <a:ext cx="165941" cy="270572"/>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pic>
          <p:nvPicPr>
            <p:cNvPr id="50" name="Picture 2" descr="C:\Users\cfranceschi\Shéma cartographie.jpeg">
              <a:extLst>
                <a:ext uri="{FF2B5EF4-FFF2-40B4-BE49-F238E27FC236}">
                  <a16:creationId xmlns:a16="http://schemas.microsoft.com/office/drawing/2014/main" id="{81FA9AD9-01CC-49C5-AAFA-630B48789560}"/>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b="18406"/>
            <a:stretch/>
          </p:blipFill>
          <p:spPr bwMode="auto">
            <a:xfrm>
              <a:off x="2981532" y="-237766"/>
              <a:ext cx="2832282" cy="3159646"/>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51" name="Forme libre : forme 50">
              <a:extLst>
                <a:ext uri="{FF2B5EF4-FFF2-40B4-BE49-F238E27FC236}">
                  <a16:creationId xmlns:a16="http://schemas.microsoft.com/office/drawing/2014/main" id="{13E66BC2-EB9D-42A4-8CC1-9E6A69370AC2}"/>
                </a:ext>
              </a:extLst>
            </p:cNvPr>
            <p:cNvSpPr/>
            <p:nvPr/>
          </p:nvSpPr>
          <p:spPr>
            <a:xfrm>
              <a:off x="3607478" y="451631"/>
              <a:ext cx="81906" cy="2040167"/>
            </a:xfrm>
            <a:custGeom>
              <a:avLst/>
              <a:gdLst>
                <a:gd name="connsiteX0" fmla="*/ 102221 w 259877"/>
                <a:gd name="connsiteY0" fmla="*/ 31658 h 2574021"/>
                <a:gd name="connsiteX1" fmla="*/ 7628 w 259877"/>
                <a:gd name="connsiteY1" fmla="*/ 157782 h 2574021"/>
                <a:gd name="connsiteX2" fmla="*/ 7628 w 259877"/>
                <a:gd name="connsiteY2" fmla="*/ 1261368 h 2574021"/>
                <a:gd name="connsiteX3" fmla="*/ 23394 w 259877"/>
                <a:gd name="connsiteY3" fmla="*/ 2396485 h 2574021"/>
                <a:gd name="connsiteX4" fmla="*/ 259877 w 259877"/>
                <a:gd name="connsiteY4" fmla="*/ 2554141 h 2574021"/>
                <a:gd name="connsiteX0" fmla="*/ 102221 w 102859"/>
                <a:gd name="connsiteY0" fmla="*/ 31658 h 3376947"/>
                <a:gd name="connsiteX1" fmla="*/ 7628 w 102859"/>
                <a:gd name="connsiteY1" fmla="*/ 157782 h 3376947"/>
                <a:gd name="connsiteX2" fmla="*/ 7628 w 102859"/>
                <a:gd name="connsiteY2" fmla="*/ 1261368 h 3376947"/>
                <a:gd name="connsiteX3" fmla="*/ 23394 w 102859"/>
                <a:gd name="connsiteY3" fmla="*/ 2396485 h 3376947"/>
                <a:gd name="connsiteX4" fmla="*/ 102859 w 102859"/>
                <a:gd name="connsiteY4" fmla="*/ 3376178 h 3376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59" h="3376947">
                  <a:moveTo>
                    <a:pt x="102221" y="31658"/>
                  </a:moveTo>
                  <a:cubicBezTo>
                    <a:pt x="62807" y="-7756"/>
                    <a:pt x="23393" y="-47170"/>
                    <a:pt x="7628" y="157782"/>
                  </a:cubicBezTo>
                  <a:cubicBezTo>
                    <a:pt x="-8137" y="362734"/>
                    <a:pt x="5000" y="888251"/>
                    <a:pt x="7628" y="1261368"/>
                  </a:cubicBezTo>
                  <a:cubicBezTo>
                    <a:pt x="10256" y="1634485"/>
                    <a:pt x="-18647" y="2181023"/>
                    <a:pt x="23394" y="2396485"/>
                  </a:cubicBezTo>
                  <a:cubicBezTo>
                    <a:pt x="65435" y="2611947"/>
                    <a:pt x="5638" y="3405081"/>
                    <a:pt x="102859" y="3376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52" name="Forme libre : forme 51">
              <a:extLst>
                <a:ext uri="{FF2B5EF4-FFF2-40B4-BE49-F238E27FC236}">
                  <a16:creationId xmlns:a16="http://schemas.microsoft.com/office/drawing/2014/main" id="{BB48C9D3-7096-46A8-AC94-D0A998AB835F}"/>
                </a:ext>
              </a:extLst>
            </p:cNvPr>
            <p:cNvSpPr/>
            <p:nvPr/>
          </p:nvSpPr>
          <p:spPr>
            <a:xfrm>
              <a:off x="3381493" y="650458"/>
              <a:ext cx="242712" cy="1020406"/>
            </a:xfrm>
            <a:custGeom>
              <a:avLst/>
              <a:gdLst>
                <a:gd name="connsiteX0" fmla="*/ 286327 w 286327"/>
                <a:gd name="connsiteY0" fmla="*/ 0 h 720436"/>
                <a:gd name="connsiteX1" fmla="*/ 0 w 286327"/>
                <a:gd name="connsiteY1" fmla="*/ 720436 h 720436"/>
                <a:gd name="connsiteX2" fmla="*/ 0 w 286327"/>
                <a:gd name="connsiteY2" fmla="*/ 720436 h 720436"/>
                <a:gd name="connsiteX0" fmla="*/ 286327 w 329925"/>
                <a:gd name="connsiteY0" fmla="*/ 0 h 1117741"/>
                <a:gd name="connsiteX1" fmla="*/ 0 w 329925"/>
                <a:gd name="connsiteY1" fmla="*/ 720436 h 1117741"/>
                <a:gd name="connsiteX2" fmla="*/ 329925 w 329925"/>
                <a:gd name="connsiteY2" fmla="*/ 1117741 h 1117741"/>
              </a:gdLst>
              <a:ahLst/>
              <a:cxnLst>
                <a:cxn ang="0">
                  <a:pos x="connsiteX0" y="connsiteY0"/>
                </a:cxn>
                <a:cxn ang="0">
                  <a:pos x="connsiteX1" y="connsiteY1"/>
                </a:cxn>
                <a:cxn ang="0">
                  <a:pos x="connsiteX2" y="connsiteY2"/>
                </a:cxn>
              </a:cxnLst>
              <a:rect l="l" t="t" r="r" b="b"/>
              <a:pathLst>
                <a:path w="329925" h="1117741">
                  <a:moveTo>
                    <a:pt x="286327" y="0"/>
                  </a:moveTo>
                  <a:lnTo>
                    <a:pt x="0" y="720436"/>
                  </a:lnTo>
                  <a:lnTo>
                    <a:pt x="329925" y="1117741"/>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54" name="Forme libre : forme 53">
              <a:extLst>
                <a:ext uri="{FF2B5EF4-FFF2-40B4-BE49-F238E27FC236}">
                  <a16:creationId xmlns:a16="http://schemas.microsoft.com/office/drawing/2014/main" id="{E5F659F4-547D-4452-AE4C-AF1CD857EA97}"/>
                </a:ext>
              </a:extLst>
            </p:cNvPr>
            <p:cNvSpPr/>
            <p:nvPr/>
          </p:nvSpPr>
          <p:spPr>
            <a:xfrm>
              <a:off x="3634898" y="1760150"/>
              <a:ext cx="320305" cy="585907"/>
            </a:xfrm>
            <a:custGeom>
              <a:avLst/>
              <a:gdLst>
                <a:gd name="connsiteX0" fmla="*/ 346639 w 346639"/>
                <a:gd name="connsiteY0" fmla="*/ 0 h 1016000"/>
                <a:gd name="connsiteX1" fmla="*/ 272748 w 346639"/>
                <a:gd name="connsiteY1" fmla="*/ 240145 h 1016000"/>
                <a:gd name="connsiteX2" fmla="*/ 189621 w 346639"/>
                <a:gd name="connsiteY2" fmla="*/ 369455 h 1016000"/>
                <a:gd name="connsiteX3" fmla="*/ 189621 w 346639"/>
                <a:gd name="connsiteY3" fmla="*/ 655782 h 1016000"/>
                <a:gd name="connsiteX4" fmla="*/ 14130 w 346639"/>
                <a:gd name="connsiteY4" fmla="*/ 886691 h 1016000"/>
                <a:gd name="connsiteX5" fmla="*/ 23366 w 346639"/>
                <a:gd name="connsiteY5" fmla="*/ 1016000 h 1016000"/>
                <a:gd name="connsiteX0" fmla="*/ 989 w 469952"/>
                <a:gd name="connsiteY0" fmla="*/ 0 h 1016000"/>
                <a:gd name="connsiteX1" fmla="*/ 453571 w 469952"/>
                <a:gd name="connsiteY1" fmla="*/ 240145 h 1016000"/>
                <a:gd name="connsiteX2" fmla="*/ 370444 w 469952"/>
                <a:gd name="connsiteY2" fmla="*/ 369455 h 1016000"/>
                <a:gd name="connsiteX3" fmla="*/ 370444 w 469952"/>
                <a:gd name="connsiteY3" fmla="*/ 655782 h 1016000"/>
                <a:gd name="connsiteX4" fmla="*/ 194953 w 469952"/>
                <a:gd name="connsiteY4" fmla="*/ 886691 h 1016000"/>
                <a:gd name="connsiteX5" fmla="*/ 204189 w 469952"/>
                <a:gd name="connsiteY5" fmla="*/ 1016000 h 1016000"/>
                <a:gd name="connsiteX0" fmla="*/ 1289 w 343070"/>
                <a:gd name="connsiteY0" fmla="*/ 0 h 979055"/>
                <a:gd name="connsiteX1" fmla="*/ 333798 w 343070"/>
                <a:gd name="connsiteY1" fmla="*/ 203200 h 979055"/>
                <a:gd name="connsiteX2" fmla="*/ 250671 w 343070"/>
                <a:gd name="connsiteY2" fmla="*/ 332510 h 979055"/>
                <a:gd name="connsiteX3" fmla="*/ 250671 w 343070"/>
                <a:gd name="connsiteY3" fmla="*/ 618837 h 979055"/>
                <a:gd name="connsiteX4" fmla="*/ 75180 w 343070"/>
                <a:gd name="connsiteY4" fmla="*/ 849746 h 979055"/>
                <a:gd name="connsiteX5" fmla="*/ 84416 w 343070"/>
                <a:gd name="connsiteY5" fmla="*/ 979055 h 97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070" h="979055">
                  <a:moveTo>
                    <a:pt x="1289" y="0"/>
                  </a:moveTo>
                  <a:cubicBezTo>
                    <a:pt x="-22572" y="89284"/>
                    <a:pt x="292234" y="147782"/>
                    <a:pt x="333798" y="203200"/>
                  </a:cubicBezTo>
                  <a:cubicBezTo>
                    <a:pt x="375362" y="258618"/>
                    <a:pt x="264525" y="263237"/>
                    <a:pt x="250671" y="332510"/>
                  </a:cubicBezTo>
                  <a:cubicBezTo>
                    <a:pt x="236817" y="401783"/>
                    <a:pt x="279919" y="532631"/>
                    <a:pt x="250671" y="618837"/>
                  </a:cubicBezTo>
                  <a:cubicBezTo>
                    <a:pt x="221423" y="705043"/>
                    <a:pt x="102889" y="789710"/>
                    <a:pt x="75180" y="849746"/>
                  </a:cubicBezTo>
                  <a:cubicBezTo>
                    <a:pt x="47471" y="909782"/>
                    <a:pt x="65943" y="944418"/>
                    <a:pt x="84416" y="97905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55" name="Ellipse 54">
              <a:extLst>
                <a:ext uri="{FF2B5EF4-FFF2-40B4-BE49-F238E27FC236}">
                  <a16:creationId xmlns:a16="http://schemas.microsoft.com/office/drawing/2014/main" id="{52414346-82D4-4577-98A2-BAF08F49236F}"/>
                </a:ext>
              </a:extLst>
            </p:cNvPr>
            <p:cNvSpPr/>
            <p:nvPr/>
          </p:nvSpPr>
          <p:spPr>
            <a:xfrm>
              <a:off x="3401739" y="1714023"/>
              <a:ext cx="96806" cy="92254"/>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56" name="Connecteur droit avec flèche 55">
              <a:extLst>
                <a:ext uri="{FF2B5EF4-FFF2-40B4-BE49-F238E27FC236}">
                  <a16:creationId xmlns:a16="http://schemas.microsoft.com/office/drawing/2014/main" id="{BABC427E-FA89-4319-9910-C3362D6D4071}"/>
                </a:ext>
              </a:extLst>
            </p:cNvPr>
            <p:cNvCxnSpPr>
              <a:cxnSpLocks/>
            </p:cNvCxnSpPr>
            <p:nvPr/>
          </p:nvCxnSpPr>
          <p:spPr>
            <a:xfrm>
              <a:off x="3683020" y="1756868"/>
              <a:ext cx="267349" cy="8524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57" name="Connecteur droit avec flèche 56">
              <a:extLst>
                <a:ext uri="{FF2B5EF4-FFF2-40B4-BE49-F238E27FC236}">
                  <a16:creationId xmlns:a16="http://schemas.microsoft.com/office/drawing/2014/main" id="{D5C19894-1ACD-4442-8A99-EBCADA474A2A}"/>
                </a:ext>
              </a:extLst>
            </p:cNvPr>
            <p:cNvCxnSpPr>
              <a:cxnSpLocks/>
            </p:cNvCxnSpPr>
            <p:nvPr/>
          </p:nvCxnSpPr>
          <p:spPr>
            <a:xfrm flipH="1">
              <a:off x="3359207" y="936823"/>
              <a:ext cx="96214" cy="227754"/>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58" name="Connecteur droit avec flèche 57">
              <a:extLst>
                <a:ext uri="{FF2B5EF4-FFF2-40B4-BE49-F238E27FC236}">
                  <a16:creationId xmlns:a16="http://schemas.microsoft.com/office/drawing/2014/main" id="{E75B0060-BC6E-4072-8053-4FEBD25BECBE}"/>
                </a:ext>
              </a:extLst>
            </p:cNvPr>
            <p:cNvCxnSpPr>
              <a:cxnSpLocks/>
            </p:cNvCxnSpPr>
            <p:nvPr/>
          </p:nvCxnSpPr>
          <p:spPr>
            <a:xfrm flipH="1">
              <a:off x="3898970" y="1970664"/>
              <a:ext cx="138384" cy="227754"/>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59" name="Ellipse 58">
              <a:extLst>
                <a:ext uri="{FF2B5EF4-FFF2-40B4-BE49-F238E27FC236}">
                  <a16:creationId xmlns:a16="http://schemas.microsoft.com/office/drawing/2014/main" id="{737C6F2B-6B48-4BE9-B935-1CDA0DC58185}"/>
                </a:ext>
              </a:extLst>
            </p:cNvPr>
            <p:cNvSpPr/>
            <p:nvPr/>
          </p:nvSpPr>
          <p:spPr>
            <a:xfrm>
              <a:off x="3726951" y="2285425"/>
              <a:ext cx="79890" cy="63914"/>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60" name="Forme libre : forme 59">
              <a:extLst>
                <a:ext uri="{FF2B5EF4-FFF2-40B4-BE49-F238E27FC236}">
                  <a16:creationId xmlns:a16="http://schemas.microsoft.com/office/drawing/2014/main" id="{1B4612FF-D1D7-4D8F-88F1-D553C7BACA39}"/>
                </a:ext>
              </a:extLst>
            </p:cNvPr>
            <p:cNvSpPr/>
            <p:nvPr/>
          </p:nvSpPr>
          <p:spPr>
            <a:xfrm>
              <a:off x="5130899" y="1291399"/>
              <a:ext cx="176518" cy="0"/>
            </a:xfrm>
            <a:custGeom>
              <a:avLst/>
              <a:gdLst>
                <a:gd name="connsiteX0" fmla="*/ 0 w 221673"/>
                <a:gd name="connsiteY0" fmla="*/ 0 h 0"/>
                <a:gd name="connsiteX1" fmla="*/ 221673 w 221673"/>
                <a:gd name="connsiteY1" fmla="*/ 0 h 0"/>
              </a:gdLst>
              <a:ahLst/>
              <a:cxnLst>
                <a:cxn ang="0">
                  <a:pos x="connsiteX0" y="connsiteY0"/>
                </a:cxn>
                <a:cxn ang="0">
                  <a:pos x="connsiteX1" y="connsiteY1"/>
                </a:cxn>
              </a:cxnLst>
              <a:rect l="l" t="t" r="r" b="b"/>
              <a:pathLst>
                <a:path w="221673">
                  <a:moveTo>
                    <a:pt x="0" y="0"/>
                  </a:moveTo>
                  <a:lnTo>
                    <a:pt x="22167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62" name="Connecteur droit avec flèche 61">
              <a:extLst>
                <a:ext uri="{FF2B5EF4-FFF2-40B4-BE49-F238E27FC236}">
                  <a16:creationId xmlns:a16="http://schemas.microsoft.com/office/drawing/2014/main" id="{97F06943-ACCB-4D65-9EFD-43B44543D05D}"/>
                </a:ext>
              </a:extLst>
            </p:cNvPr>
            <p:cNvCxnSpPr>
              <a:cxnSpLocks/>
            </p:cNvCxnSpPr>
            <p:nvPr/>
          </p:nvCxnSpPr>
          <p:spPr>
            <a:xfrm flipV="1">
              <a:off x="3721474" y="1012316"/>
              <a:ext cx="0" cy="304523"/>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63" name="Connecteur droit avec flèche 62">
              <a:extLst>
                <a:ext uri="{FF2B5EF4-FFF2-40B4-BE49-F238E27FC236}">
                  <a16:creationId xmlns:a16="http://schemas.microsoft.com/office/drawing/2014/main" id="{58E2C6C4-CDE0-472E-829E-1FC933021D3A}"/>
                </a:ext>
              </a:extLst>
            </p:cNvPr>
            <p:cNvCxnSpPr>
              <a:cxnSpLocks/>
            </p:cNvCxnSpPr>
            <p:nvPr/>
          </p:nvCxnSpPr>
          <p:spPr>
            <a:xfrm flipV="1">
              <a:off x="3726951" y="1806889"/>
              <a:ext cx="0" cy="304523"/>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64" name="Forme libre : forme 63">
              <a:extLst>
                <a:ext uri="{FF2B5EF4-FFF2-40B4-BE49-F238E27FC236}">
                  <a16:creationId xmlns:a16="http://schemas.microsoft.com/office/drawing/2014/main" id="{D4DD0A08-A1B3-41A9-8014-A00D96CA98D0}"/>
                </a:ext>
              </a:extLst>
            </p:cNvPr>
            <p:cNvSpPr/>
            <p:nvPr/>
          </p:nvSpPr>
          <p:spPr>
            <a:xfrm>
              <a:off x="5176089" y="452304"/>
              <a:ext cx="168695" cy="1966294"/>
            </a:xfrm>
            <a:custGeom>
              <a:avLst/>
              <a:gdLst>
                <a:gd name="connsiteX0" fmla="*/ 0 w 211849"/>
                <a:gd name="connsiteY0" fmla="*/ 31180 h 3254671"/>
                <a:gd name="connsiteX1" fmla="*/ 193964 w 211849"/>
                <a:gd name="connsiteY1" fmla="*/ 58889 h 3254671"/>
                <a:gd name="connsiteX2" fmla="*/ 203200 w 211849"/>
                <a:gd name="connsiteY2" fmla="*/ 566889 h 3254671"/>
                <a:gd name="connsiteX3" fmla="*/ 193964 w 211849"/>
                <a:gd name="connsiteY3" fmla="*/ 1268853 h 3254671"/>
                <a:gd name="connsiteX4" fmla="*/ 166254 w 211849"/>
                <a:gd name="connsiteY4" fmla="*/ 2063180 h 3254671"/>
                <a:gd name="connsiteX5" fmla="*/ 92364 w 211849"/>
                <a:gd name="connsiteY5" fmla="*/ 3254671 h 32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849" h="3254671">
                  <a:moveTo>
                    <a:pt x="0" y="31180"/>
                  </a:moveTo>
                  <a:cubicBezTo>
                    <a:pt x="80048" y="392"/>
                    <a:pt x="160097" y="-30396"/>
                    <a:pt x="193964" y="58889"/>
                  </a:cubicBezTo>
                  <a:cubicBezTo>
                    <a:pt x="227831" y="148174"/>
                    <a:pt x="203200" y="365228"/>
                    <a:pt x="203200" y="566889"/>
                  </a:cubicBezTo>
                  <a:cubicBezTo>
                    <a:pt x="203200" y="768550"/>
                    <a:pt x="200122" y="1019471"/>
                    <a:pt x="193964" y="1268853"/>
                  </a:cubicBezTo>
                  <a:cubicBezTo>
                    <a:pt x="187806" y="1518235"/>
                    <a:pt x="183187" y="1732210"/>
                    <a:pt x="166254" y="2063180"/>
                  </a:cubicBezTo>
                  <a:cubicBezTo>
                    <a:pt x="149321" y="2394150"/>
                    <a:pt x="120842" y="2824410"/>
                    <a:pt x="92364" y="325467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ln>
                  <a:solidFill>
                    <a:sysClr val="windowText" lastClr="000000"/>
                  </a:solidFill>
                </a:ln>
                <a:solidFill>
                  <a:srgbClr val="FFFFFF"/>
                </a:solidFill>
                <a:latin typeface="Times New Roman"/>
                <a:ea typeface="ＭＳ Ｐゴシック"/>
              </a:endParaRPr>
            </a:p>
          </p:txBody>
        </p:sp>
        <p:sp>
          <p:nvSpPr>
            <p:cNvPr id="66" name="Forme libre : forme 65">
              <a:extLst>
                <a:ext uri="{FF2B5EF4-FFF2-40B4-BE49-F238E27FC236}">
                  <a16:creationId xmlns:a16="http://schemas.microsoft.com/office/drawing/2014/main" id="{02880214-8E1C-4610-AADC-0FF84BB31E40}"/>
                </a:ext>
              </a:extLst>
            </p:cNvPr>
            <p:cNvSpPr/>
            <p:nvPr/>
          </p:nvSpPr>
          <p:spPr>
            <a:xfrm>
              <a:off x="4962755" y="1676444"/>
              <a:ext cx="353078" cy="608232"/>
            </a:xfrm>
            <a:custGeom>
              <a:avLst/>
              <a:gdLst>
                <a:gd name="connsiteX0" fmla="*/ 443399 w 443399"/>
                <a:gd name="connsiteY0" fmla="*/ 0 h 1256146"/>
                <a:gd name="connsiteX1" fmla="*/ 323326 w 443399"/>
                <a:gd name="connsiteY1" fmla="*/ 73891 h 1256146"/>
                <a:gd name="connsiteX2" fmla="*/ 175544 w 443399"/>
                <a:gd name="connsiteY2" fmla="*/ 258619 h 1256146"/>
                <a:gd name="connsiteX3" fmla="*/ 175544 w 443399"/>
                <a:gd name="connsiteY3" fmla="*/ 480291 h 1256146"/>
                <a:gd name="connsiteX4" fmla="*/ 46235 w 443399"/>
                <a:gd name="connsiteY4" fmla="*/ 655782 h 1256146"/>
                <a:gd name="connsiteX5" fmla="*/ 53 w 443399"/>
                <a:gd name="connsiteY5" fmla="*/ 655782 h 1256146"/>
                <a:gd name="connsiteX6" fmla="*/ 36999 w 443399"/>
                <a:gd name="connsiteY6" fmla="*/ 858982 h 1256146"/>
                <a:gd name="connsiteX7" fmla="*/ 36999 w 443399"/>
                <a:gd name="connsiteY7" fmla="*/ 1006764 h 1256146"/>
                <a:gd name="connsiteX8" fmla="*/ 212490 w 443399"/>
                <a:gd name="connsiteY8" fmla="*/ 1025237 h 1256146"/>
                <a:gd name="connsiteX9" fmla="*/ 295617 w 443399"/>
                <a:gd name="connsiteY9" fmla="*/ 1256146 h 1256146"/>
                <a:gd name="connsiteX0" fmla="*/ 443399 w 443399"/>
                <a:gd name="connsiteY0" fmla="*/ 0 h 1025237"/>
                <a:gd name="connsiteX1" fmla="*/ 323326 w 443399"/>
                <a:gd name="connsiteY1" fmla="*/ 73891 h 1025237"/>
                <a:gd name="connsiteX2" fmla="*/ 175544 w 443399"/>
                <a:gd name="connsiteY2" fmla="*/ 258619 h 1025237"/>
                <a:gd name="connsiteX3" fmla="*/ 175544 w 443399"/>
                <a:gd name="connsiteY3" fmla="*/ 480291 h 1025237"/>
                <a:gd name="connsiteX4" fmla="*/ 46235 w 443399"/>
                <a:gd name="connsiteY4" fmla="*/ 655782 h 1025237"/>
                <a:gd name="connsiteX5" fmla="*/ 53 w 443399"/>
                <a:gd name="connsiteY5" fmla="*/ 655782 h 1025237"/>
                <a:gd name="connsiteX6" fmla="*/ 36999 w 443399"/>
                <a:gd name="connsiteY6" fmla="*/ 858982 h 1025237"/>
                <a:gd name="connsiteX7" fmla="*/ 36999 w 443399"/>
                <a:gd name="connsiteY7" fmla="*/ 1006764 h 1025237"/>
                <a:gd name="connsiteX8" fmla="*/ 212490 w 443399"/>
                <a:gd name="connsiteY8" fmla="*/ 1025237 h 1025237"/>
                <a:gd name="connsiteX0" fmla="*/ 443399 w 443399"/>
                <a:gd name="connsiteY0" fmla="*/ 0 h 1006764"/>
                <a:gd name="connsiteX1" fmla="*/ 323326 w 443399"/>
                <a:gd name="connsiteY1" fmla="*/ 73891 h 1006764"/>
                <a:gd name="connsiteX2" fmla="*/ 175544 w 443399"/>
                <a:gd name="connsiteY2" fmla="*/ 258619 h 1006764"/>
                <a:gd name="connsiteX3" fmla="*/ 175544 w 443399"/>
                <a:gd name="connsiteY3" fmla="*/ 480291 h 1006764"/>
                <a:gd name="connsiteX4" fmla="*/ 46235 w 443399"/>
                <a:gd name="connsiteY4" fmla="*/ 655782 h 1006764"/>
                <a:gd name="connsiteX5" fmla="*/ 53 w 443399"/>
                <a:gd name="connsiteY5" fmla="*/ 655782 h 1006764"/>
                <a:gd name="connsiteX6" fmla="*/ 36999 w 443399"/>
                <a:gd name="connsiteY6" fmla="*/ 858982 h 1006764"/>
                <a:gd name="connsiteX7" fmla="*/ 36999 w 443399"/>
                <a:gd name="connsiteY7" fmla="*/ 1006764 h 1006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3399" h="1006764">
                  <a:moveTo>
                    <a:pt x="443399" y="0"/>
                  </a:moveTo>
                  <a:cubicBezTo>
                    <a:pt x="405684" y="15394"/>
                    <a:pt x="367969" y="30788"/>
                    <a:pt x="323326" y="73891"/>
                  </a:cubicBezTo>
                  <a:cubicBezTo>
                    <a:pt x="278683" y="116994"/>
                    <a:pt x="200174" y="190886"/>
                    <a:pt x="175544" y="258619"/>
                  </a:cubicBezTo>
                  <a:cubicBezTo>
                    <a:pt x="150914" y="326352"/>
                    <a:pt x="197095" y="414097"/>
                    <a:pt x="175544" y="480291"/>
                  </a:cubicBezTo>
                  <a:cubicBezTo>
                    <a:pt x="153992" y="546485"/>
                    <a:pt x="75483" y="626534"/>
                    <a:pt x="46235" y="655782"/>
                  </a:cubicBezTo>
                  <a:cubicBezTo>
                    <a:pt x="16987" y="685030"/>
                    <a:pt x="1592" y="621915"/>
                    <a:pt x="53" y="655782"/>
                  </a:cubicBezTo>
                  <a:cubicBezTo>
                    <a:pt x="-1486" y="689649"/>
                    <a:pt x="30841" y="800485"/>
                    <a:pt x="36999" y="858982"/>
                  </a:cubicBezTo>
                  <a:cubicBezTo>
                    <a:pt x="43157" y="917479"/>
                    <a:pt x="7750" y="979055"/>
                    <a:pt x="36999" y="100676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67" name="Forme libre : forme 66">
              <a:extLst>
                <a:ext uri="{FF2B5EF4-FFF2-40B4-BE49-F238E27FC236}">
                  <a16:creationId xmlns:a16="http://schemas.microsoft.com/office/drawing/2014/main" id="{CFA971A5-9CFD-4858-B149-F41F58FF2676}"/>
                </a:ext>
              </a:extLst>
            </p:cNvPr>
            <p:cNvSpPr/>
            <p:nvPr/>
          </p:nvSpPr>
          <p:spPr>
            <a:xfrm>
              <a:off x="4969043" y="1551950"/>
              <a:ext cx="111432" cy="537422"/>
            </a:xfrm>
            <a:custGeom>
              <a:avLst/>
              <a:gdLst>
                <a:gd name="connsiteX0" fmla="*/ 139938 w 139938"/>
                <a:gd name="connsiteY0" fmla="*/ 30575 h 889557"/>
                <a:gd name="connsiteX1" fmla="*/ 19865 w 139938"/>
                <a:gd name="connsiteY1" fmla="*/ 104466 h 889557"/>
                <a:gd name="connsiteX2" fmla="*/ 1393 w 139938"/>
                <a:gd name="connsiteY2" fmla="*/ 889557 h 889557"/>
              </a:gdLst>
              <a:ahLst/>
              <a:cxnLst>
                <a:cxn ang="0">
                  <a:pos x="connsiteX0" y="connsiteY0"/>
                </a:cxn>
                <a:cxn ang="0">
                  <a:pos x="connsiteX1" y="connsiteY1"/>
                </a:cxn>
                <a:cxn ang="0">
                  <a:pos x="connsiteX2" y="connsiteY2"/>
                </a:cxn>
              </a:cxnLst>
              <a:rect l="l" t="t" r="r" b="b"/>
              <a:pathLst>
                <a:path w="139938" h="889557">
                  <a:moveTo>
                    <a:pt x="139938" y="30575"/>
                  </a:moveTo>
                  <a:cubicBezTo>
                    <a:pt x="91447" y="-4062"/>
                    <a:pt x="42956" y="-38698"/>
                    <a:pt x="19865" y="104466"/>
                  </a:cubicBezTo>
                  <a:cubicBezTo>
                    <a:pt x="-3226" y="247630"/>
                    <a:pt x="-917" y="568593"/>
                    <a:pt x="1393" y="88955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68" name="Forme libre : forme 67">
              <a:extLst>
                <a:ext uri="{FF2B5EF4-FFF2-40B4-BE49-F238E27FC236}">
                  <a16:creationId xmlns:a16="http://schemas.microsoft.com/office/drawing/2014/main" id="{6DD5F788-41AD-4682-87B6-542A1F8EF534}"/>
                </a:ext>
              </a:extLst>
            </p:cNvPr>
            <p:cNvSpPr/>
            <p:nvPr/>
          </p:nvSpPr>
          <p:spPr>
            <a:xfrm>
              <a:off x="5006927" y="2284676"/>
              <a:ext cx="0" cy="178564"/>
            </a:xfrm>
            <a:custGeom>
              <a:avLst/>
              <a:gdLst>
                <a:gd name="connsiteX0" fmla="*/ 0 w 0"/>
                <a:gd name="connsiteY0" fmla="*/ 0 h 295564"/>
                <a:gd name="connsiteX1" fmla="*/ 0 w 0"/>
                <a:gd name="connsiteY1" fmla="*/ 295564 h 295564"/>
              </a:gdLst>
              <a:ahLst/>
              <a:cxnLst>
                <a:cxn ang="0">
                  <a:pos x="connsiteX0" y="connsiteY0"/>
                </a:cxn>
                <a:cxn ang="0">
                  <a:pos x="connsiteX1" y="connsiteY1"/>
                </a:cxn>
              </a:cxnLst>
              <a:rect l="l" t="t" r="r" b="b"/>
              <a:pathLst>
                <a:path h="295564">
                  <a:moveTo>
                    <a:pt x="0" y="0"/>
                  </a:moveTo>
                  <a:lnTo>
                    <a:pt x="0" y="295564"/>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70" name="Connecteur droit avec flèche 69">
              <a:extLst>
                <a:ext uri="{FF2B5EF4-FFF2-40B4-BE49-F238E27FC236}">
                  <a16:creationId xmlns:a16="http://schemas.microsoft.com/office/drawing/2014/main" id="{B325A1FE-FD0C-4353-A9CD-E1DA2DC93BB4}"/>
                </a:ext>
              </a:extLst>
            </p:cNvPr>
            <p:cNvCxnSpPr>
              <a:cxnSpLocks/>
            </p:cNvCxnSpPr>
            <p:nvPr/>
          </p:nvCxnSpPr>
          <p:spPr>
            <a:xfrm flipV="1">
              <a:off x="5217788" y="1970664"/>
              <a:ext cx="0" cy="304523"/>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71" name="Connecteur droit avec flèche 70">
              <a:extLst>
                <a:ext uri="{FF2B5EF4-FFF2-40B4-BE49-F238E27FC236}">
                  <a16:creationId xmlns:a16="http://schemas.microsoft.com/office/drawing/2014/main" id="{D91AC81B-3709-49BB-8F85-A54E27CB3C97}"/>
                </a:ext>
              </a:extLst>
            </p:cNvPr>
            <p:cNvCxnSpPr/>
            <p:nvPr/>
          </p:nvCxnSpPr>
          <p:spPr>
            <a:xfrm>
              <a:off x="5260436" y="746177"/>
              <a:ext cx="0" cy="304523"/>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72" name="Connecteur droit avec flèche 71">
              <a:extLst>
                <a:ext uri="{FF2B5EF4-FFF2-40B4-BE49-F238E27FC236}">
                  <a16:creationId xmlns:a16="http://schemas.microsoft.com/office/drawing/2014/main" id="{2ADA70CB-407B-4958-91E8-E50AC9E346FA}"/>
                </a:ext>
              </a:extLst>
            </p:cNvPr>
            <p:cNvCxnSpPr>
              <a:cxnSpLocks/>
            </p:cNvCxnSpPr>
            <p:nvPr/>
          </p:nvCxnSpPr>
          <p:spPr>
            <a:xfrm flipV="1">
              <a:off x="4873748" y="1666141"/>
              <a:ext cx="0" cy="304523"/>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74" name="Connecteur droit avec flèche 73">
              <a:extLst>
                <a:ext uri="{FF2B5EF4-FFF2-40B4-BE49-F238E27FC236}">
                  <a16:creationId xmlns:a16="http://schemas.microsoft.com/office/drawing/2014/main" id="{C4B84D94-2FD3-4171-BA60-BECA4DB2203F}"/>
                </a:ext>
              </a:extLst>
            </p:cNvPr>
            <p:cNvCxnSpPr>
              <a:cxnSpLocks/>
            </p:cNvCxnSpPr>
            <p:nvPr/>
          </p:nvCxnSpPr>
          <p:spPr>
            <a:xfrm flipH="1">
              <a:off x="5027860" y="1637994"/>
              <a:ext cx="138384" cy="227754"/>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76" name="Connecteur droit avec flèche 75">
              <a:extLst>
                <a:ext uri="{FF2B5EF4-FFF2-40B4-BE49-F238E27FC236}">
                  <a16:creationId xmlns:a16="http://schemas.microsoft.com/office/drawing/2014/main" id="{29D2509D-0D5F-45AC-A1D6-FA59DDC78E9E}"/>
                </a:ext>
              </a:extLst>
            </p:cNvPr>
            <p:cNvCxnSpPr>
              <a:cxnSpLocks/>
            </p:cNvCxnSpPr>
            <p:nvPr/>
          </p:nvCxnSpPr>
          <p:spPr>
            <a:xfrm flipV="1">
              <a:off x="4931088" y="2328928"/>
              <a:ext cx="0" cy="134311"/>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78" name="Ellipse 77">
              <a:extLst>
                <a:ext uri="{FF2B5EF4-FFF2-40B4-BE49-F238E27FC236}">
                  <a16:creationId xmlns:a16="http://schemas.microsoft.com/office/drawing/2014/main" id="{B811BC0C-4FAC-49DE-9B13-23C3F21F15C1}"/>
                </a:ext>
              </a:extLst>
            </p:cNvPr>
            <p:cNvSpPr/>
            <p:nvPr/>
          </p:nvSpPr>
          <p:spPr>
            <a:xfrm>
              <a:off x="5019992" y="2062240"/>
              <a:ext cx="96806" cy="92254"/>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79" name="ZoneTexte 78">
              <a:extLst>
                <a:ext uri="{FF2B5EF4-FFF2-40B4-BE49-F238E27FC236}">
                  <a16:creationId xmlns:a16="http://schemas.microsoft.com/office/drawing/2014/main" id="{10C20D8F-66B5-4DED-BC97-3C6BF1EEA40A}"/>
                </a:ext>
              </a:extLst>
            </p:cNvPr>
            <p:cNvSpPr txBox="1"/>
            <p:nvPr/>
          </p:nvSpPr>
          <p:spPr bwMode="auto">
            <a:xfrm>
              <a:off x="4939485" y="215394"/>
              <a:ext cx="386247" cy="553997"/>
            </a:xfrm>
            <a:prstGeom prst="rect">
              <a:avLst/>
            </a:prstGeom>
            <a:noFill/>
            <a:ln w="76200">
              <a:noFill/>
              <a:miter lim="800000"/>
              <a:headEnd/>
              <a:tailEnd/>
            </a:ln>
            <a:effectLst/>
          </p:spPr>
          <p:txBody>
            <a:bodyPr wrap="square" rtlCol="0">
              <a:spAutoFit/>
            </a:bodyPr>
            <a:lstStyle/>
            <a:p>
              <a:pPr algn="ctr" defTabSz="685800">
                <a:defRPr/>
              </a:pPr>
              <a:r>
                <a:rPr lang="fr-FR" sz="1050" b="1" dirty="0">
                  <a:solidFill>
                    <a:srgbClr val="CC0000"/>
                  </a:solidFill>
                  <a:latin typeface="Times New Roman"/>
                  <a:ea typeface="ＭＳ Ｐゴシック"/>
                </a:rPr>
                <a:t>V+</a:t>
              </a:r>
            </a:p>
          </p:txBody>
        </p:sp>
        <p:sp>
          <p:nvSpPr>
            <p:cNvPr id="80" name="ZoneTexte 79">
              <a:extLst>
                <a:ext uri="{FF2B5EF4-FFF2-40B4-BE49-F238E27FC236}">
                  <a16:creationId xmlns:a16="http://schemas.microsoft.com/office/drawing/2014/main" id="{C708D77D-36D7-46C9-8A06-28424AD44379}"/>
                </a:ext>
              </a:extLst>
            </p:cNvPr>
            <p:cNvSpPr txBox="1"/>
            <p:nvPr/>
          </p:nvSpPr>
          <p:spPr bwMode="auto">
            <a:xfrm>
              <a:off x="3428398" y="-18378"/>
              <a:ext cx="386247" cy="553997"/>
            </a:xfrm>
            <a:prstGeom prst="rect">
              <a:avLst/>
            </a:prstGeom>
            <a:noFill/>
            <a:ln w="76200">
              <a:noFill/>
              <a:miter lim="800000"/>
              <a:headEnd/>
              <a:tailEnd/>
            </a:ln>
            <a:effectLst/>
          </p:spPr>
          <p:txBody>
            <a:bodyPr wrap="square" rtlCol="0">
              <a:spAutoFit/>
            </a:bodyPr>
            <a:lstStyle/>
            <a:p>
              <a:pPr algn="ctr" defTabSz="685800">
                <a:defRPr/>
              </a:pPr>
              <a:r>
                <a:rPr lang="fr-FR" sz="1050" b="1" dirty="0">
                  <a:solidFill>
                    <a:srgbClr val="CC0000"/>
                  </a:solidFill>
                  <a:latin typeface="Times New Roman"/>
                  <a:ea typeface="ＭＳ Ｐゴシック"/>
                </a:rPr>
                <a:t>V+</a:t>
              </a:r>
            </a:p>
          </p:txBody>
        </p:sp>
        <p:cxnSp>
          <p:nvCxnSpPr>
            <p:cNvPr id="81" name="Connecteur droit avec flèche 80">
              <a:extLst>
                <a:ext uri="{FF2B5EF4-FFF2-40B4-BE49-F238E27FC236}">
                  <a16:creationId xmlns:a16="http://schemas.microsoft.com/office/drawing/2014/main" id="{1AE4C35E-0F76-4270-A2C1-2922D743B57D}"/>
                </a:ext>
              </a:extLst>
            </p:cNvPr>
            <p:cNvCxnSpPr>
              <a:cxnSpLocks/>
            </p:cNvCxnSpPr>
            <p:nvPr/>
          </p:nvCxnSpPr>
          <p:spPr>
            <a:xfrm flipH="1">
              <a:off x="3471069" y="1763386"/>
              <a:ext cx="163830" cy="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83" name="Connecteur droit avec flèche 82">
              <a:extLst>
                <a:ext uri="{FF2B5EF4-FFF2-40B4-BE49-F238E27FC236}">
                  <a16:creationId xmlns:a16="http://schemas.microsoft.com/office/drawing/2014/main" id="{54209308-4362-44DF-AD4A-F271E485BCE5}"/>
                </a:ext>
              </a:extLst>
            </p:cNvPr>
            <p:cNvCxnSpPr>
              <a:cxnSpLocks/>
            </p:cNvCxnSpPr>
            <p:nvPr/>
          </p:nvCxnSpPr>
          <p:spPr>
            <a:xfrm flipV="1">
              <a:off x="3577558" y="403238"/>
              <a:ext cx="170175" cy="11545"/>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86" name="Forme libre : forme 85">
              <a:extLst>
                <a:ext uri="{FF2B5EF4-FFF2-40B4-BE49-F238E27FC236}">
                  <a16:creationId xmlns:a16="http://schemas.microsoft.com/office/drawing/2014/main" id="{3959130C-72FF-4FD6-9BFE-ADFF18BF0E86}"/>
                </a:ext>
              </a:extLst>
            </p:cNvPr>
            <p:cNvSpPr/>
            <p:nvPr/>
          </p:nvSpPr>
          <p:spPr>
            <a:xfrm>
              <a:off x="3546903" y="63794"/>
              <a:ext cx="292717" cy="479890"/>
            </a:xfrm>
            <a:custGeom>
              <a:avLst/>
              <a:gdLst>
                <a:gd name="connsiteX0" fmla="*/ 367597 w 367597"/>
                <a:gd name="connsiteY0" fmla="*/ 0 h 794328"/>
                <a:gd name="connsiteX1" fmla="*/ 136688 w 367597"/>
                <a:gd name="connsiteY1" fmla="*/ 277091 h 794328"/>
                <a:gd name="connsiteX2" fmla="*/ 7378 w 367597"/>
                <a:gd name="connsiteY2" fmla="*/ 471055 h 794328"/>
                <a:gd name="connsiteX3" fmla="*/ 25851 w 367597"/>
                <a:gd name="connsiteY3" fmla="*/ 729673 h 794328"/>
                <a:gd name="connsiteX4" fmla="*/ 108978 w 367597"/>
                <a:gd name="connsiteY4" fmla="*/ 794328 h 794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597" h="794328">
                  <a:moveTo>
                    <a:pt x="367597" y="0"/>
                  </a:moveTo>
                  <a:cubicBezTo>
                    <a:pt x="282160" y="99291"/>
                    <a:pt x="196724" y="198582"/>
                    <a:pt x="136688" y="277091"/>
                  </a:cubicBezTo>
                  <a:cubicBezTo>
                    <a:pt x="76652" y="355600"/>
                    <a:pt x="25851" y="395625"/>
                    <a:pt x="7378" y="471055"/>
                  </a:cubicBezTo>
                  <a:cubicBezTo>
                    <a:pt x="-11095" y="546485"/>
                    <a:pt x="8918" y="675794"/>
                    <a:pt x="25851" y="729673"/>
                  </a:cubicBezTo>
                  <a:cubicBezTo>
                    <a:pt x="42784" y="783552"/>
                    <a:pt x="75881" y="788940"/>
                    <a:pt x="108978" y="7943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88" name="Connecteur droit avec flèche 87">
              <a:extLst>
                <a:ext uri="{FF2B5EF4-FFF2-40B4-BE49-F238E27FC236}">
                  <a16:creationId xmlns:a16="http://schemas.microsoft.com/office/drawing/2014/main" id="{9FC0AB3E-6E23-4E37-89B0-FB762CD04459}"/>
                </a:ext>
              </a:extLst>
            </p:cNvPr>
            <p:cNvCxnSpPr>
              <a:cxnSpLocks/>
            </p:cNvCxnSpPr>
            <p:nvPr/>
          </p:nvCxnSpPr>
          <p:spPr>
            <a:xfrm flipH="1">
              <a:off x="3455421" y="153764"/>
              <a:ext cx="179477" cy="180091"/>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93" name="Connecteur droit avec flèche 92">
              <a:extLst>
                <a:ext uri="{FF2B5EF4-FFF2-40B4-BE49-F238E27FC236}">
                  <a16:creationId xmlns:a16="http://schemas.microsoft.com/office/drawing/2014/main" id="{A585A4AD-2A32-4C27-A535-BC630C62CF01}"/>
                </a:ext>
              </a:extLst>
            </p:cNvPr>
            <p:cNvCxnSpPr>
              <a:cxnSpLocks/>
            </p:cNvCxnSpPr>
            <p:nvPr/>
          </p:nvCxnSpPr>
          <p:spPr>
            <a:xfrm flipV="1">
              <a:off x="5296475" y="391693"/>
              <a:ext cx="170175" cy="11545"/>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96" name="Ellipse 95">
              <a:extLst>
                <a:ext uri="{FF2B5EF4-FFF2-40B4-BE49-F238E27FC236}">
                  <a16:creationId xmlns:a16="http://schemas.microsoft.com/office/drawing/2014/main" id="{CEB354E8-EFF7-48ED-BBF3-C1660DA198D3}"/>
                </a:ext>
              </a:extLst>
            </p:cNvPr>
            <p:cNvSpPr/>
            <p:nvPr/>
          </p:nvSpPr>
          <p:spPr>
            <a:xfrm>
              <a:off x="5042200" y="1235373"/>
              <a:ext cx="96806" cy="92254"/>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98" name="Connecteur droit avec flèche 97">
              <a:extLst>
                <a:ext uri="{FF2B5EF4-FFF2-40B4-BE49-F238E27FC236}">
                  <a16:creationId xmlns:a16="http://schemas.microsoft.com/office/drawing/2014/main" id="{3FB895D6-7469-4320-B2FB-A38D90FCB9E2}"/>
                </a:ext>
              </a:extLst>
            </p:cNvPr>
            <p:cNvCxnSpPr>
              <a:cxnSpLocks/>
            </p:cNvCxnSpPr>
            <p:nvPr/>
          </p:nvCxnSpPr>
          <p:spPr>
            <a:xfrm flipH="1" flipV="1">
              <a:off x="5133738" y="1229801"/>
              <a:ext cx="170175" cy="11545"/>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99" name="Connecteur droit avec flèche 98">
              <a:extLst>
                <a:ext uri="{FF2B5EF4-FFF2-40B4-BE49-F238E27FC236}">
                  <a16:creationId xmlns:a16="http://schemas.microsoft.com/office/drawing/2014/main" id="{26ACA0A6-AEB8-4B4F-8DA7-FB14A437B3F9}"/>
                </a:ext>
              </a:extLst>
            </p:cNvPr>
            <p:cNvCxnSpPr/>
            <p:nvPr/>
          </p:nvCxnSpPr>
          <p:spPr>
            <a:xfrm>
              <a:off x="5233817" y="1342368"/>
              <a:ext cx="0" cy="304523"/>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grpSp>
          <p:nvGrpSpPr>
            <p:cNvPr id="179" name="Groupe 178">
              <a:extLst>
                <a:ext uri="{FF2B5EF4-FFF2-40B4-BE49-F238E27FC236}">
                  <a16:creationId xmlns:a16="http://schemas.microsoft.com/office/drawing/2014/main" id="{3110944F-5310-442A-BDFD-6716DA9C30AE}"/>
                </a:ext>
              </a:extLst>
            </p:cNvPr>
            <p:cNvGrpSpPr/>
            <p:nvPr/>
          </p:nvGrpSpPr>
          <p:grpSpPr>
            <a:xfrm>
              <a:off x="169599" y="3322184"/>
              <a:ext cx="2832282" cy="3159645"/>
              <a:chOff x="467544" y="1412776"/>
              <a:chExt cx="3556808" cy="5229944"/>
            </a:xfrm>
          </p:grpSpPr>
          <p:pic>
            <p:nvPicPr>
              <p:cNvPr id="186" name="Picture 2" descr="C:\Users\cfranceschi\Shéma cartographie.jpeg">
                <a:extLst>
                  <a:ext uri="{FF2B5EF4-FFF2-40B4-BE49-F238E27FC236}">
                    <a16:creationId xmlns:a16="http://schemas.microsoft.com/office/drawing/2014/main" id="{2F63CCE2-B84D-4F91-8AAA-73574AD35E7C}"/>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b="18406"/>
              <a:stretch/>
            </p:blipFill>
            <p:spPr bwMode="auto">
              <a:xfrm>
                <a:off x="467544" y="1412776"/>
                <a:ext cx="3556808" cy="5229944"/>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187" name="Forme libre : forme 186">
                <a:extLst>
                  <a:ext uri="{FF2B5EF4-FFF2-40B4-BE49-F238E27FC236}">
                    <a16:creationId xmlns:a16="http://schemas.microsoft.com/office/drawing/2014/main" id="{AEE534BE-BC04-4726-8B96-1E76A3C9D3C2}"/>
                  </a:ext>
                </a:extLst>
              </p:cNvPr>
              <p:cNvSpPr/>
              <p:nvPr/>
            </p:nvSpPr>
            <p:spPr>
              <a:xfrm>
                <a:off x="1253613" y="2553887"/>
                <a:ext cx="102859" cy="3376947"/>
              </a:xfrm>
              <a:custGeom>
                <a:avLst/>
                <a:gdLst>
                  <a:gd name="connsiteX0" fmla="*/ 102221 w 259877"/>
                  <a:gd name="connsiteY0" fmla="*/ 31658 h 2574021"/>
                  <a:gd name="connsiteX1" fmla="*/ 7628 w 259877"/>
                  <a:gd name="connsiteY1" fmla="*/ 157782 h 2574021"/>
                  <a:gd name="connsiteX2" fmla="*/ 7628 w 259877"/>
                  <a:gd name="connsiteY2" fmla="*/ 1261368 h 2574021"/>
                  <a:gd name="connsiteX3" fmla="*/ 23394 w 259877"/>
                  <a:gd name="connsiteY3" fmla="*/ 2396485 h 2574021"/>
                  <a:gd name="connsiteX4" fmla="*/ 259877 w 259877"/>
                  <a:gd name="connsiteY4" fmla="*/ 2554141 h 2574021"/>
                  <a:gd name="connsiteX0" fmla="*/ 102221 w 102859"/>
                  <a:gd name="connsiteY0" fmla="*/ 31658 h 3376947"/>
                  <a:gd name="connsiteX1" fmla="*/ 7628 w 102859"/>
                  <a:gd name="connsiteY1" fmla="*/ 157782 h 3376947"/>
                  <a:gd name="connsiteX2" fmla="*/ 7628 w 102859"/>
                  <a:gd name="connsiteY2" fmla="*/ 1261368 h 3376947"/>
                  <a:gd name="connsiteX3" fmla="*/ 23394 w 102859"/>
                  <a:gd name="connsiteY3" fmla="*/ 2396485 h 3376947"/>
                  <a:gd name="connsiteX4" fmla="*/ 102859 w 102859"/>
                  <a:gd name="connsiteY4" fmla="*/ 3376178 h 3376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59" h="3376947">
                    <a:moveTo>
                      <a:pt x="102221" y="31658"/>
                    </a:moveTo>
                    <a:cubicBezTo>
                      <a:pt x="62807" y="-7756"/>
                      <a:pt x="23393" y="-47170"/>
                      <a:pt x="7628" y="157782"/>
                    </a:cubicBezTo>
                    <a:cubicBezTo>
                      <a:pt x="-8137" y="362734"/>
                      <a:pt x="5000" y="888251"/>
                      <a:pt x="7628" y="1261368"/>
                    </a:cubicBezTo>
                    <a:cubicBezTo>
                      <a:pt x="10256" y="1634485"/>
                      <a:pt x="-18647" y="2181023"/>
                      <a:pt x="23394" y="2396485"/>
                    </a:cubicBezTo>
                    <a:cubicBezTo>
                      <a:pt x="65435" y="2611947"/>
                      <a:pt x="5638" y="3405081"/>
                      <a:pt x="102859" y="3376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188" name="Forme libre : forme 187">
                <a:extLst>
                  <a:ext uri="{FF2B5EF4-FFF2-40B4-BE49-F238E27FC236}">
                    <a16:creationId xmlns:a16="http://schemas.microsoft.com/office/drawing/2014/main" id="{160192F6-1F32-48B4-9821-AD10A6718C9F}"/>
                  </a:ext>
                </a:extLst>
              </p:cNvPr>
              <p:cNvSpPr/>
              <p:nvPr/>
            </p:nvSpPr>
            <p:spPr>
              <a:xfrm>
                <a:off x="969818" y="3251200"/>
                <a:ext cx="286327" cy="720436"/>
              </a:xfrm>
              <a:custGeom>
                <a:avLst/>
                <a:gdLst>
                  <a:gd name="connsiteX0" fmla="*/ 286327 w 286327"/>
                  <a:gd name="connsiteY0" fmla="*/ 0 h 720436"/>
                  <a:gd name="connsiteX1" fmla="*/ 0 w 286327"/>
                  <a:gd name="connsiteY1" fmla="*/ 720436 h 720436"/>
                  <a:gd name="connsiteX2" fmla="*/ 0 w 286327"/>
                  <a:gd name="connsiteY2" fmla="*/ 720436 h 720436"/>
                </a:gdLst>
                <a:ahLst/>
                <a:cxnLst>
                  <a:cxn ang="0">
                    <a:pos x="connsiteX0" y="connsiteY0"/>
                  </a:cxn>
                  <a:cxn ang="0">
                    <a:pos x="connsiteX1" y="connsiteY1"/>
                  </a:cxn>
                  <a:cxn ang="0">
                    <a:pos x="connsiteX2" y="connsiteY2"/>
                  </a:cxn>
                </a:cxnLst>
                <a:rect l="l" t="t" r="r" b="b"/>
                <a:pathLst>
                  <a:path w="286327" h="720436">
                    <a:moveTo>
                      <a:pt x="286327" y="0"/>
                    </a:moveTo>
                    <a:lnTo>
                      <a:pt x="0" y="720436"/>
                    </a:lnTo>
                    <a:lnTo>
                      <a:pt x="0" y="720436"/>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189" name="Forme libre : forme 188">
                <a:extLst>
                  <a:ext uri="{FF2B5EF4-FFF2-40B4-BE49-F238E27FC236}">
                    <a16:creationId xmlns:a16="http://schemas.microsoft.com/office/drawing/2014/main" id="{9E105F91-4F99-43A6-A560-A3AB2526722B}"/>
                  </a:ext>
                </a:extLst>
              </p:cNvPr>
              <p:cNvSpPr/>
              <p:nvPr/>
            </p:nvSpPr>
            <p:spPr>
              <a:xfrm>
                <a:off x="969817" y="3953164"/>
                <a:ext cx="775855" cy="738909"/>
              </a:xfrm>
              <a:custGeom>
                <a:avLst/>
                <a:gdLst>
                  <a:gd name="connsiteX0" fmla="*/ 0 w 775956"/>
                  <a:gd name="connsiteY0" fmla="*/ 0 h 1560945"/>
                  <a:gd name="connsiteX1" fmla="*/ 101600 w 775956"/>
                  <a:gd name="connsiteY1" fmla="*/ 175491 h 1560945"/>
                  <a:gd name="connsiteX2" fmla="*/ 203200 w 775956"/>
                  <a:gd name="connsiteY2" fmla="*/ 304800 h 1560945"/>
                  <a:gd name="connsiteX3" fmla="*/ 581891 w 775956"/>
                  <a:gd name="connsiteY3" fmla="*/ 646545 h 1560945"/>
                  <a:gd name="connsiteX4" fmla="*/ 775855 w 775956"/>
                  <a:gd name="connsiteY4" fmla="*/ 738909 h 1560945"/>
                  <a:gd name="connsiteX5" fmla="*/ 609600 w 775956"/>
                  <a:gd name="connsiteY5" fmla="*/ 1052945 h 1560945"/>
                  <a:gd name="connsiteX6" fmla="*/ 674255 w 775956"/>
                  <a:gd name="connsiteY6" fmla="*/ 1293091 h 1560945"/>
                  <a:gd name="connsiteX7" fmla="*/ 711200 w 775956"/>
                  <a:gd name="connsiteY7" fmla="*/ 1560945 h 1560945"/>
                  <a:gd name="connsiteX0" fmla="*/ 0 w 775956"/>
                  <a:gd name="connsiteY0" fmla="*/ 0 h 1293091"/>
                  <a:gd name="connsiteX1" fmla="*/ 101600 w 775956"/>
                  <a:gd name="connsiteY1" fmla="*/ 175491 h 1293091"/>
                  <a:gd name="connsiteX2" fmla="*/ 203200 w 775956"/>
                  <a:gd name="connsiteY2" fmla="*/ 304800 h 1293091"/>
                  <a:gd name="connsiteX3" fmla="*/ 581891 w 775956"/>
                  <a:gd name="connsiteY3" fmla="*/ 646545 h 1293091"/>
                  <a:gd name="connsiteX4" fmla="*/ 775855 w 775956"/>
                  <a:gd name="connsiteY4" fmla="*/ 738909 h 1293091"/>
                  <a:gd name="connsiteX5" fmla="*/ 609600 w 775956"/>
                  <a:gd name="connsiteY5" fmla="*/ 1052945 h 1293091"/>
                  <a:gd name="connsiteX6" fmla="*/ 674255 w 775956"/>
                  <a:gd name="connsiteY6" fmla="*/ 1293091 h 1293091"/>
                  <a:gd name="connsiteX0" fmla="*/ 0 w 775956"/>
                  <a:gd name="connsiteY0" fmla="*/ 0 h 1052945"/>
                  <a:gd name="connsiteX1" fmla="*/ 101600 w 775956"/>
                  <a:gd name="connsiteY1" fmla="*/ 175491 h 1052945"/>
                  <a:gd name="connsiteX2" fmla="*/ 203200 w 775956"/>
                  <a:gd name="connsiteY2" fmla="*/ 304800 h 1052945"/>
                  <a:gd name="connsiteX3" fmla="*/ 581891 w 775956"/>
                  <a:gd name="connsiteY3" fmla="*/ 646545 h 1052945"/>
                  <a:gd name="connsiteX4" fmla="*/ 775855 w 775956"/>
                  <a:gd name="connsiteY4" fmla="*/ 738909 h 1052945"/>
                  <a:gd name="connsiteX5" fmla="*/ 609600 w 775956"/>
                  <a:gd name="connsiteY5" fmla="*/ 1052945 h 1052945"/>
                  <a:gd name="connsiteX0" fmla="*/ 0 w 775855"/>
                  <a:gd name="connsiteY0" fmla="*/ 0 h 738909"/>
                  <a:gd name="connsiteX1" fmla="*/ 101600 w 775855"/>
                  <a:gd name="connsiteY1" fmla="*/ 175491 h 738909"/>
                  <a:gd name="connsiteX2" fmla="*/ 203200 w 775855"/>
                  <a:gd name="connsiteY2" fmla="*/ 304800 h 738909"/>
                  <a:gd name="connsiteX3" fmla="*/ 581891 w 775855"/>
                  <a:gd name="connsiteY3" fmla="*/ 646545 h 738909"/>
                  <a:gd name="connsiteX4" fmla="*/ 775855 w 775855"/>
                  <a:gd name="connsiteY4" fmla="*/ 738909 h 738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855" h="738909">
                    <a:moveTo>
                      <a:pt x="0" y="0"/>
                    </a:moveTo>
                    <a:cubicBezTo>
                      <a:pt x="33866" y="62345"/>
                      <a:pt x="67733" y="124691"/>
                      <a:pt x="101600" y="175491"/>
                    </a:cubicBezTo>
                    <a:cubicBezTo>
                      <a:pt x="135467" y="226291"/>
                      <a:pt x="123152" y="226291"/>
                      <a:pt x="203200" y="304800"/>
                    </a:cubicBezTo>
                    <a:cubicBezTo>
                      <a:pt x="283248" y="383309"/>
                      <a:pt x="486449" y="574194"/>
                      <a:pt x="581891" y="646545"/>
                    </a:cubicBezTo>
                    <a:cubicBezTo>
                      <a:pt x="677334" y="718897"/>
                      <a:pt x="771237" y="671176"/>
                      <a:pt x="775855" y="738909"/>
                    </a:cubicBezTo>
                  </a:path>
                </a:pathLst>
              </a:cu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190" name="Forme libre : forme 189">
                <a:extLst>
                  <a:ext uri="{FF2B5EF4-FFF2-40B4-BE49-F238E27FC236}">
                    <a16:creationId xmlns:a16="http://schemas.microsoft.com/office/drawing/2014/main" id="{34CE45BE-1B28-40F8-A863-175C49F8DB98}"/>
                  </a:ext>
                </a:extLst>
              </p:cNvPr>
              <p:cNvSpPr/>
              <p:nvPr/>
            </p:nvSpPr>
            <p:spPr>
              <a:xfrm>
                <a:off x="1408270" y="4673600"/>
                <a:ext cx="346639" cy="1016000"/>
              </a:xfrm>
              <a:custGeom>
                <a:avLst/>
                <a:gdLst>
                  <a:gd name="connsiteX0" fmla="*/ 346639 w 346639"/>
                  <a:gd name="connsiteY0" fmla="*/ 0 h 1016000"/>
                  <a:gd name="connsiteX1" fmla="*/ 272748 w 346639"/>
                  <a:gd name="connsiteY1" fmla="*/ 240145 h 1016000"/>
                  <a:gd name="connsiteX2" fmla="*/ 189621 w 346639"/>
                  <a:gd name="connsiteY2" fmla="*/ 369455 h 1016000"/>
                  <a:gd name="connsiteX3" fmla="*/ 189621 w 346639"/>
                  <a:gd name="connsiteY3" fmla="*/ 655782 h 1016000"/>
                  <a:gd name="connsiteX4" fmla="*/ 14130 w 346639"/>
                  <a:gd name="connsiteY4" fmla="*/ 886691 h 1016000"/>
                  <a:gd name="connsiteX5" fmla="*/ 23366 w 346639"/>
                  <a:gd name="connsiteY5" fmla="*/ 1016000 h 10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639" h="1016000">
                    <a:moveTo>
                      <a:pt x="346639" y="0"/>
                    </a:moveTo>
                    <a:cubicBezTo>
                      <a:pt x="322778" y="89284"/>
                      <a:pt x="298918" y="178569"/>
                      <a:pt x="272748" y="240145"/>
                    </a:cubicBezTo>
                    <a:cubicBezTo>
                      <a:pt x="246578" y="301721"/>
                      <a:pt x="203475" y="300182"/>
                      <a:pt x="189621" y="369455"/>
                    </a:cubicBezTo>
                    <a:cubicBezTo>
                      <a:pt x="175767" y="438728"/>
                      <a:pt x="218869" y="569576"/>
                      <a:pt x="189621" y="655782"/>
                    </a:cubicBezTo>
                    <a:cubicBezTo>
                      <a:pt x="160373" y="741988"/>
                      <a:pt x="41839" y="826655"/>
                      <a:pt x="14130" y="886691"/>
                    </a:cubicBezTo>
                    <a:cubicBezTo>
                      <a:pt x="-13579" y="946727"/>
                      <a:pt x="4893" y="981363"/>
                      <a:pt x="23366" y="10160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191" name="Ellipse 190">
                <a:extLst>
                  <a:ext uri="{FF2B5EF4-FFF2-40B4-BE49-F238E27FC236}">
                    <a16:creationId xmlns:a16="http://schemas.microsoft.com/office/drawing/2014/main" id="{B15B2E17-90D4-4A9A-8B36-C5F0297C90F4}"/>
                  </a:ext>
                </a:extLst>
              </p:cNvPr>
              <p:cNvSpPr/>
              <p:nvPr/>
            </p:nvSpPr>
            <p:spPr>
              <a:xfrm>
                <a:off x="1447337" y="3140967"/>
                <a:ext cx="121570"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192" name="Connecteur droit avec flèche 191">
                <a:extLst>
                  <a:ext uri="{FF2B5EF4-FFF2-40B4-BE49-F238E27FC236}">
                    <a16:creationId xmlns:a16="http://schemas.microsoft.com/office/drawing/2014/main" id="{83B5BEAA-6782-481A-B3D6-0EA1529D9B4F}"/>
                  </a:ext>
                </a:extLst>
              </p:cNvPr>
              <p:cNvCxnSpPr/>
              <p:nvPr/>
            </p:nvCxnSpPr>
            <p:spPr>
              <a:xfrm>
                <a:off x="1138431" y="2691726"/>
                <a:ext cx="0" cy="504056"/>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3" name="Connecteur droit avec flèche 192">
                <a:extLst>
                  <a:ext uri="{FF2B5EF4-FFF2-40B4-BE49-F238E27FC236}">
                    <a16:creationId xmlns:a16="http://schemas.microsoft.com/office/drawing/2014/main" id="{8A726BB1-5034-4B2A-8F1F-4E140EDB87B9}"/>
                  </a:ext>
                </a:extLst>
              </p:cNvPr>
              <p:cNvCxnSpPr>
                <a:cxnSpLocks/>
              </p:cNvCxnSpPr>
              <p:nvPr/>
            </p:nvCxnSpPr>
            <p:spPr>
              <a:xfrm flipH="1">
                <a:off x="941832" y="3356992"/>
                <a:ext cx="173784" cy="376986"/>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4" name="Connecteur droit avec flèche 193">
                <a:extLst>
                  <a:ext uri="{FF2B5EF4-FFF2-40B4-BE49-F238E27FC236}">
                    <a16:creationId xmlns:a16="http://schemas.microsoft.com/office/drawing/2014/main" id="{F17A7E06-E52A-4CAA-94DC-47F2AE854BE9}"/>
                  </a:ext>
                </a:extLst>
              </p:cNvPr>
              <p:cNvCxnSpPr>
                <a:cxnSpLocks/>
              </p:cNvCxnSpPr>
              <p:nvPr/>
            </p:nvCxnSpPr>
            <p:spPr>
              <a:xfrm flipH="1">
                <a:off x="1619672" y="5068238"/>
                <a:ext cx="173784" cy="376986"/>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95" name="Ellipse 194">
                <a:extLst>
                  <a:ext uri="{FF2B5EF4-FFF2-40B4-BE49-F238E27FC236}">
                    <a16:creationId xmlns:a16="http://schemas.microsoft.com/office/drawing/2014/main" id="{94F722CA-4069-4B7D-B21B-58CD2488742B}"/>
                  </a:ext>
                </a:extLst>
              </p:cNvPr>
              <p:cNvSpPr/>
              <p:nvPr/>
            </p:nvSpPr>
            <p:spPr>
              <a:xfrm>
                <a:off x="1403648" y="5589240"/>
                <a:ext cx="100327" cy="105792"/>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196" name="Forme libre : forme 195">
                <a:extLst>
                  <a:ext uri="{FF2B5EF4-FFF2-40B4-BE49-F238E27FC236}">
                    <a16:creationId xmlns:a16="http://schemas.microsoft.com/office/drawing/2014/main" id="{B0007F9F-DF46-4576-B573-E9E126030BA5}"/>
                  </a:ext>
                </a:extLst>
              </p:cNvPr>
              <p:cNvSpPr/>
              <p:nvPr/>
            </p:nvSpPr>
            <p:spPr>
              <a:xfrm>
                <a:off x="1265382" y="3195782"/>
                <a:ext cx="221673" cy="0"/>
              </a:xfrm>
              <a:custGeom>
                <a:avLst/>
                <a:gdLst>
                  <a:gd name="connsiteX0" fmla="*/ 0 w 221673"/>
                  <a:gd name="connsiteY0" fmla="*/ 0 h 0"/>
                  <a:gd name="connsiteX1" fmla="*/ 221673 w 221673"/>
                  <a:gd name="connsiteY1" fmla="*/ 0 h 0"/>
                </a:gdLst>
                <a:ahLst/>
                <a:cxnLst>
                  <a:cxn ang="0">
                    <a:pos x="connsiteX0" y="connsiteY0"/>
                  </a:cxn>
                  <a:cxn ang="0">
                    <a:pos x="connsiteX1" y="connsiteY1"/>
                  </a:cxn>
                </a:cxnLst>
                <a:rect l="l" t="t" r="r" b="b"/>
                <a:pathLst>
                  <a:path w="221673">
                    <a:moveTo>
                      <a:pt x="0" y="0"/>
                    </a:moveTo>
                    <a:lnTo>
                      <a:pt x="22167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197" name="Connecteur droit avec flèche 196">
                <a:extLst>
                  <a:ext uri="{FF2B5EF4-FFF2-40B4-BE49-F238E27FC236}">
                    <a16:creationId xmlns:a16="http://schemas.microsoft.com/office/drawing/2014/main" id="{4B286681-3988-496A-B953-EFC8E6CF591F}"/>
                  </a:ext>
                </a:extLst>
              </p:cNvPr>
              <p:cNvCxnSpPr>
                <a:cxnSpLocks/>
              </p:cNvCxnSpPr>
              <p:nvPr/>
            </p:nvCxnSpPr>
            <p:spPr>
              <a:xfrm flipH="1">
                <a:off x="1138431" y="2492896"/>
                <a:ext cx="265218"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8" name="Connecteur droit avec flèche 197">
                <a:extLst>
                  <a:ext uri="{FF2B5EF4-FFF2-40B4-BE49-F238E27FC236}">
                    <a16:creationId xmlns:a16="http://schemas.microsoft.com/office/drawing/2014/main" id="{9DCE0908-CF19-4AE7-8CA6-562DFE80C95B}"/>
                  </a:ext>
                </a:extLst>
              </p:cNvPr>
              <p:cNvCxnSpPr>
                <a:cxnSpLocks/>
              </p:cNvCxnSpPr>
              <p:nvPr/>
            </p:nvCxnSpPr>
            <p:spPr>
              <a:xfrm flipV="1">
                <a:off x="1396770" y="3481950"/>
                <a:ext cx="0" cy="504056"/>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9" name="Connecteur droit avec flèche 198">
                <a:extLst>
                  <a:ext uri="{FF2B5EF4-FFF2-40B4-BE49-F238E27FC236}">
                    <a16:creationId xmlns:a16="http://schemas.microsoft.com/office/drawing/2014/main" id="{BD34AEE0-8E92-4307-BE90-065AB7AF22CF}"/>
                  </a:ext>
                </a:extLst>
              </p:cNvPr>
              <p:cNvCxnSpPr>
                <a:cxnSpLocks/>
              </p:cNvCxnSpPr>
              <p:nvPr/>
            </p:nvCxnSpPr>
            <p:spPr>
              <a:xfrm flipV="1">
                <a:off x="1403648" y="4797152"/>
                <a:ext cx="0" cy="504056"/>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00" name="Forme libre : forme 199">
                <a:extLst>
                  <a:ext uri="{FF2B5EF4-FFF2-40B4-BE49-F238E27FC236}">
                    <a16:creationId xmlns:a16="http://schemas.microsoft.com/office/drawing/2014/main" id="{B3834B2A-BD71-478A-8DD6-389B625243CB}"/>
                  </a:ext>
                </a:extLst>
              </p:cNvPr>
              <p:cNvSpPr/>
              <p:nvPr/>
            </p:nvSpPr>
            <p:spPr>
              <a:xfrm>
                <a:off x="3223491" y="2555002"/>
                <a:ext cx="211849" cy="3254671"/>
              </a:xfrm>
              <a:custGeom>
                <a:avLst/>
                <a:gdLst>
                  <a:gd name="connsiteX0" fmla="*/ 0 w 211849"/>
                  <a:gd name="connsiteY0" fmla="*/ 31180 h 3254671"/>
                  <a:gd name="connsiteX1" fmla="*/ 193964 w 211849"/>
                  <a:gd name="connsiteY1" fmla="*/ 58889 h 3254671"/>
                  <a:gd name="connsiteX2" fmla="*/ 203200 w 211849"/>
                  <a:gd name="connsiteY2" fmla="*/ 566889 h 3254671"/>
                  <a:gd name="connsiteX3" fmla="*/ 193964 w 211849"/>
                  <a:gd name="connsiteY3" fmla="*/ 1268853 h 3254671"/>
                  <a:gd name="connsiteX4" fmla="*/ 166254 w 211849"/>
                  <a:gd name="connsiteY4" fmla="*/ 2063180 h 3254671"/>
                  <a:gd name="connsiteX5" fmla="*/ 92364 w 211849"/>
                  <a:gd name="connsiteY5" fmla="*/ 3254671 h 32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849" h="3254671">
                    <a:moveTo>
                      <a:pt x="0" y="31180"/>
                    </a:moveTo>
                    <a:cubicBezTo>
                      <a:pt x="80048" y="392"/>
                      <a:pt x="160097" y="-30396"/>
                      <a:pt x="193964" y="58889"/>
                    </a:cubicBezTo>
                    <a:cubicBezTo>
                      <a:pt x="227831" y="148174"/>
                      <a:pt x="203200" y="365228"/>
                      <a:pt x="203200" y="566889"/>
                    </a:cubicBezTo>
                    <a:cubicBezTo>
                      <a:pt x="203200" y="768550"/>
                      <a:pt x="200122" y="1019471"/>
                      <a:pt x="193964" y="1268853"/>
                    </a:cubicBezTo>
                    <a:cubicBezTo>
                      <a:pt x="187806" y="1518235"/>
                      <a:pt x="183187" y="1732210"/>
                      <a:pt x="166254" y="2063180"/>
                    </a:cubicBezTo>
                    <a:cubicBezTo>
                      <a:pt x="149321" y="2394150"/>
                      <a:pt x="120842" y="2824410"/>
                      <a:pt x="92364" y="325467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ln>
                    <a:solidFill>
                      <a:sysClr val="windowText" lastClr="000000"/>
                    </a:solidFill>
                  </a:ln>
                  <a:solidFill>
                    <a:srgbClr val="FFFFFF"/>
                  </a:solidFill>
                  <a:latin typeface="Times New Roman"/>
                  <a:ea typeface="ＭＳ Ｐゴシック"/>
                </a:endParaRPr>
              </a:p>
            </p:txBody>
          </p:sp>
          <p:sp>
            <p:nvSpPr>
              <p:cNvPr id="201" name="Forme libre : forme 200">
                <a:extLst>
                  <a:ext uri="{FF2B5EF4-FFF2-40B4-BE49-F238E27FC236}">
                    <a16:creationId xmlns:a16="http://schemas.microsoft.com/office/drawing/2014/main" id="{6CC42A0C-ACFD-4AD4-94DF-E7DDCD0CCF8F}"/>
                  </a:ext>
                </a:extLst>
              </p:cNvPr>
              <p:cNvSpPr/>
              <p:nvPr/>
            </p:nvSpPr>
            <p:spPr>
              <a:xfrm>
                <a:off x="2410691" y="2604655"/>
                <a:ext cx="1034473" cy="689014"/>
              </a:xfrm>
              <a:custGeom>
                <a:avLst/>
                <a:gdLst>
                  <a:gd name="connsiteX0" fmla="*/ 0 w 1034473"/>
                  <a:gd name="connsiteY0" fmla="*/ 0 h 689014"/>
                  <a:gd name="connsiteX1" fmla="*/ 314036 w 1034473"/>
                  <a:gd name="connsiteY1" fmla="*/ 120072 h 689014"/>
                  <a:gd name="connsiteX2" fmla="*/ 406400 w 1034473"/>
                  <a:gd name="connsiteY2" fmla="*/ 415636 h 689014"/>
                  <a:gd name="connsiteX3" fmla="*/ 720436 w 1034473"/>
                  <a:gd name="connsiteY3" fmla="*/ 665018 h 689014"/>
                  <a:gd name="connsiteX4" fmla="*/ 1034473 w 1034473"/>
                  <a:gd name="connsiteY4" fmla="*/ 665018 h 689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473" h="689014">
                    <a:moveTo>
                      <a:pt x="0" y="0"/>
                    </a:moveTo>
                    <a:cubicBezTo>
                      <a:pt x="123151" y="25399"/>
                      <a:pt x="246303" y="50799"/>
                      <a:pt x="314036" y="120072"/>
                    </a:cubicBezTo>
                    <a:cubicBezTo>
                      <a:pt x="381769" y="189345"/>
                      <a:pt x="338667" y="324812"/>
                      <a:pt x="406400" y="415636"/>
                    </a:cubicBezTo>
                    <a:cubicBezTo>
                      <a:pt x="474133" y="506460"/>
                      <a:pt x="615757" y="623454"/>
                      <a:pt x="720436" y="665018"/>
                    </a:cubicBezTo>
                    <a:cubicBezTo>
                      <a:pt x="825115" y="706582"/>
                      <a:pt x="929794" y="685800"/>
                      <a:pt x="1034473" y="66501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02" name="Forme libre : forme 201">
                <a:extLst>
                  <a:ext uri="{FF2B5EF4-FFF2-40B4-BE49-F238E27FC236}">
                    <a16:creationId xmlns:a16="http://schemas.microsoft.com/office/drawing/2014/main" id="{E2346D99-3A01-4624-87B0-8459C76A5FE1}"/>
                  </a:ext>
                </a:extLst>
              </p:cNvPr>
              <p:cNvSpPr/>
              <p:nvPr/>
            </p:nvSpPr>
            <p:spPr>
              <a:xfrm>
                <a:off x="2955583" y="4581236"/>
                <a:ext cx="443399" cy="1256146"/>
              </a:xfrm>
              <a:custGeom>
                <a:avLst/>
                <a:gdLst>
                  <a:gd name="connsiteX0" fmla="*/ 443399 w 443399"/>
                  <a:gd name="connsiteY0" fmla="*/ 0 h 1256146"/>
                  <a:gd name="connsiteX1" fmla="*/ 323326 w 443399"/>
                  <a:gd name="connsiteY1" fmla="*/ 73891 h 1256146"/>
                  <a:gd name="connsiteX2" fmla="*/ 175544 w 443399"/>
                  <a:gd name="connsiteY2" fmla="*/ 258619 h 1256146"/>
                  <a:gd name="connsiteX3" fmla="*/ 175544 w 443399"/>
                  <a:gd name="connsiteY3" fmla="*/ 480291 h 1256146"/>
                  <a:gd name="connsiteX4" fmla="*/ 46235 w 443399"/>
                  <a:gd name="connsiteY4" fmla="*/ 655782 h 1256146"/>
                  <a:gd name="connsiteX5" fmla="*/ 53 w 443399"/>
                  <a:gd name="connsiteY5" fmla="*/ 655782 h 1256146"/>
                  <a:gd name="connsiteX6" fmla="*/ 36999 w 443399"/>
                  <a:gd name="connsiteY6" fmla="*/ 858982 h 1256146"/>
                  <a:gd name="connsiteX7" fmla="*/ 36999 w 443399"/>
                  <a:gd name="connsiteY7" fmla="*/ 1006764 h 1256146"/>
                  <a:gd name="connsiteX8" fmla="*/ 212490 w 443399"/>
                  <a:gd name="connsiteY8" fmla="*/ 1025237 h 1256146"/>
                  <a:gd name="connsiteX9" fmla="*/ 295617 w 443399"/>
                  <a:gd name="connsiteY9" fmla="*/ 1256146 h 125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399" h="1256146">
                    <a:moveTo>
                      <a:pt x="443399" y="0"/>
                    </a:moveTo>
                    <a:cubicBezTo>
                      <a:pt x="405684" y="15394"/>
                      <a:pt x="367969" y="30788"/>
                      <a:pt x="323326" y="73891"/>
                    </a:cubicBezTo>
                    <a:cubicBezTo>
                      <a:pt x="278683" y="116994"/>
                      <a:pt x="200174" y="190886"/>
                      <a:pt x="175544" y="258619"/>
                    </a:cubicBezTo>
                    <a:cubicBezTo>
                      <a:pt x="150914" y="326352"/>
                      <a:pt x="197095" y="414097"/>
                      <a:pt x="175544" y="480291"/>
                    </a:cubicBezTo>
                    <a:cubicBezTo>
                      <a:pt x="153992" y="546485"/>
                      <a:pt x="75483" y="626534"/>
                      <a:pt x="46235" y="655782"/>
                    </a:cubicBezTo>
                    <a:cubicBezTo>
                      <a:pt x="16987" y="685030"/>
                      <a:pt x="1592" y="621915"/>
                      <a:pt x="53" y="655782"/>
                    </a:cubicBezTo>
                    <a:cubicBezTo>
                      <a:pt x="-1486" y="689649"/>
                      <a:pt x="30841" y="800485"/>
                      <a:pt x="36999" y="858982"/>
                    </a:cubicBezTo>
                    <a:cubicBezTo>
                      <a:pt x="43157" y="917479"/>
                      <a:pt x="7750" y="979055"/>
                      <a:pt x="36999" y="1006764"/>
                    </a:cubicBezTo>
                    <a:cubicBezTo>
                      <a:pt x="66247" y="1034473"/>
                      <a:pt x="169387" y="983673"/>
                      <a:pt x="212490" y="1025237"/>
                    </a:cubicBezTo>
                    <a:cubicBezTo>
                      <a:pt x="255593" y="1066801"/>
                      <a:pt x="275605" y="1161473"/>
                      <a:pt x="295617" y="12561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03" name="Forme libre : forme 202">
                <a:extLst>
                  <a:ext uri="{FF2B5EF4-FFF2-40B4-BE49-F238E27FC236}">
                    <a16:creationId xmlns:a16="http://schemas.microsoft.com/office/drawing/2014/main" id="{565812F1-A2E8-4188-8965-0B832F47727B}"/>
                  </a:ext>
                </a:extLst>
              </p:cNvPr>
              <p:cNvSpPr/>
              <p:nvPr/>
            </p:nvSpPr>
            <p:spPr>
              <a:xfrm>
                <a:off x="2963480" y="4375170"/>
                <a:ext cx="139938" cy="889557"/>
              </a:xfrm>
              <a:custGeom>
                <a:avLst/>
                <a:gdLst>
                  <a:gd name="connsiteX0" fmla="*/ 139938 w 139938"/>
                  <a:gd name="connsiteY0" fmla="*/ 30575 h 889557"/>
                  <a:gd name="connsiteX1" fmla="*/ 19865 w 139938"/>
                  <a:gd name="connsiteY1" fmla="*/ 104466 h 889557"/>
                  <a:gd name="connsiteX2" fmla="*/ 1393 w 139938"/>
                  <a:gd name="connsiteY2" fmla="*/ 889557 h 889557"/>
                </a:gdLst>
                <a:ahLst/>
                <a:cxnLst>
                  <a:cxn ang="0">
                    <a:pos x="connsiteX0" y="connsiteY0"/>
                  </a:cxn>
                  <a:cxn ang="0">
                    <a:pos x="connsiteX1" y="connsiteY1"/>
                  </a:cxn>
                  <a:cxn ang="0">
                    <a:pos x="connsiteX2" y="connsiteY2"/>
                  </a:cxn>
                </a:cxnLst>
                <a:rect l="l" t="t" r="r" b="b"/>
                <a:pathLst>
                  <a:path w="139938" h="889557">
                    <a:moveTo>
                      <a:pt x="139938" y="30575"/>
                    </a:moveTo>
                    <a:cubicBezTo>
                      <a:pt x="91447" y="-4062"/>
                      <a:pt x="42956" y="-38698"/>
                      <a:pt x="19865" y="104466"/>
                    </a:cubicBezTo>
                    <a:cubicBezTo>
                      <a:pt x="-3226" y="247630"/>
                      <a:pt x="-917" y="568593"/>
                      <a:pt x="1393" y="88955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04" name="Forme libre : forme 203">
                <a:extLst>
                  <a:ext uri="{FF2B5EF4-FFF2-40B4-BE49-F238E27FC236}">
                    <a16:creationId xmlns:a16="http://schemas.microsoft.com/office/drawing/2014/main" id="{581C2E44-2A42-4CF0-869C-4693F26AE7D7}"/>
                  </a:ext>
                </a:extLst>
              </p:cNvPr>
              <p:cNvSpPr/>
              <p:nvPr/>
            </p:nvSpPr>
            <p:spPr>
              <a:xfrm>
                <a:off x="3011055" y="5588000"/>
                <a:ext cx="0" cy="295564"/>
              </a:xfrm>
              <a:custGeom>
                <a:avLst/>
                <a:gdLst>
                  <a:gd name="connsiteX0" fmla="*/ 0 w 0"/>
                  <a:gd name="connsiteY0" fmla="*/ 0 h 295564"/>
                  <a:gd name="connsiteX1" fmla="*/ 0 w 0"/>
                  <a:gd name="connsiteY1" fmla="*/ 295564 h 295564"/>
                </a:gdLst>
                <a:ahLst/>
                <a:cxnLst>
                  <a:cxn ang="0">
                    <a:pos x="connsiteX0" y="connsiteY0"/>
                  </a:cxn>
                  <a:cxn ang="0">
                    <a:pos x="connsiteX1" y="connsiteY1"/>
                  </a:cxn>
                </a:cxnLst>
                <a:rect l="l" t="t" r="r" b="b"/>
                <a:pathLst>
                  <a:path h="295564">
                    <a:moveTo>
                      <a:pt x="0" y="0"/>
                    </a:moveTo>
                    <a:lnTo>
                      <a:pt x="0" y="295564"/>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205" name="Connecteur droit avec flèche 204">
                <a:extLst>
                  <a:ext uri="{FF2B5EF4-FFF2-40B4-BE49-F238E27FC236}">
                    <a16:creationId xmlns:a16="http://schemas.microsoft.com/office/drawing/2014/main" id="{061F7497-EA0D-4CCF-8C8A-CB8AC174C4F9}"/>
                  </a:ext>
                </a:extLst>
              </p:cNvPr>
              <p:cNvCxnSpPr>
                <a:cxnSpLocks/>
              </p:cNvCxnSpPr>
              <p:nvPr/>
            </p:nvCxnSpPr>
            <p:spPr>
              <a:xfrm flipV="1">
                <a:off x="3563888" y="2691726"/>
                <a:ext cx="0" cy="504056"/>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6" name="Connecteur droit avec flèche 205">
                <a:extLst>
                  <a:ext uri="{FF2B5EF4-FFF2-40B4-BE49-F238E27FC236}">
                    <a16:creationId xmlns:a16="http://schemas.microsoft.com/office/drawing/2014/main" id="{CF7FB9BD-581D-4347-9AF7-DE786FBCAE21}"/>
                  </a:ext>
                </a:extLst>
              </p:cNvPr>
              <p:cNvCxnSpPr>
                <a:cxnSpLocks/>
              </p:cNvCxnSpPr>
              <p:nvPr/>
            </p:nvCxnSpPr>
            <p:spPr>
              <a:xfrm flipV="1">
                <a:off x="3275856" y="5068238"/>
                <a:ext cx="0" cy="504056"/>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7" name="Connecteur droit avec flèche 206">
                <a:extLst>
                  <a:ext uri="{FF2B5EF4-FFF2-40B4-BE49-F238E27FC236}">
                    <a16:creationId xmlns:a16="http://schemas.microsoft.com/office/drawing/2014/main" id="{29A6DEBD-7921-4CB1-B5F4-C0DBB86A99BB}"/>
                  </a:ext>
                </a:extLst>
              </p:cNvPr>
              <p:cNvCxnSpPr/>
              <p:nvPr/>
            </p:nvCxnSpPr>
            <p:spPr>
              <a:xfrm>
                <a:off x="3275856" y="3733978"/>
                <a:ext cx="0" cy="504056"/>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8" name="Connecteur droit avec flèche 207">
                <a:extLst>
                  <a:ext uri="{FF2B5EF4-FFF2-40B4-BE49-F238E27FC236}">
                    <a16:creationId xmlns:a16="http://schemas.microsoft.com/office/drawing/2014/main" id="{0062DDA2-8F4D-4298-A1A1-BBB693F245F7}"/>
                  </a:ext>
                </a:extLst>
              </p:cNvPr>
              <p:cNvCxnSpPr>
                <a:cxnSpLocks/>
              </p:cNvCxnSpPr>
              <p:nvPr/>
            </p:nvCxnSpPr>
            <p:spPr>
              <a:xfrm flipV="1">
                <a:off x="2843808" y="4564182"/>
                <a:ext cx="0" cy="504056"/>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9" name="Connecteur droit avec flèche 208">
                <a:extLst>
                  <a:ext uri="{FF2B5EF4-FFF2-40B4-BE49-F238E27FC236}">
                    <a16:creationId xmlns:a16="http://schemas.microsoft.com/office/drawing/2014/main" id="{8CF97BC3-5358-48C6-9AB9-9D0C1391BA2A}"/>
                  </a:ext>
                </a:extLst>
              </p:cNvPr>
              <p:cNvCxnSpPr>
                <a:cxnSpLocks/>
              </p:cNvCxnSpPr>
              <p:nvPr/>
            </p:nvCxnSpPr>
            <p:spPr>
              <a:xfrm>
                <a:off x="2552291" y="2816878"/>
                <a:ext cx="430344" cy="540114"/>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0" name="Connecteur droit avec flèche 209">
                <a:extLst>
                  <a:ext uri="{FF2B5EF4-FFF2-40B4-BE49-F238E27FC236}">
                    <a16:creationId xmlns:a16="http://schemas.microsoft.com/office/drawing/2014/main" id="{BE17582D-CA40-4D10-8651-1EFA93815891}"/>
                  </a:ext>
                </a:extLst>
              </p:cNvPr>
              <p:cNvCxnSpPr>
                <a:cxnSpLocks/>
              </p:cNvCxnSpPr>
              <p:nvPr/>
            </p:nvCxnSpPr>
            <p:spPr>
              <a:xfrm flipH="1">
                <a:off x="3037343" y="4517592"/>
                <a:ext cx="173784" cy="376986"/>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1" name="Connecteur droit avec flèche 210">
                <a:extLst>
                  <a:ext uri="{FF2B5EF4-FFF2-40B4-BE49-F238E27FC236}">
                    <a16:creationId xmlns:a16="http://schemas.microsoft.com/office/drawing/2014/main" id="{E23CBC47-6DEE-41AE-8B27-15F6B2129592}"/>
                  </a:ext>
                </a:extLst>
              </p:cNvPr>
              <p:cNvCxnSpPr>
                <a:cxnSpLocks/>
              </p:cNvCxnSpPr>
              <p:nvPr/>
            </p:nvCxnSpPr>
            <p:spPr>
              <a:xfrm>
                <a:off x="2848999" y="5194099"/>
                <a:ext cx="0" cy="41091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2" name="Connecteur droit avec flèche 211">
                <a:extLst>
                  <a:ext uri="{FF2B5EF4-FFF2-40B4-BE49-F238E27FC236}">
                    <a16:creationId xmlns:a16="http://schemas.microsoft.com/office/drawing/2014/main" id="{7E50D3FE-F396-4379-A48E-7EECEA7D194E}"/>
                  </a:ext>
                </a:extLst>
              </p:cNvPr>
              <p:cNvCxnSpPr>
                <a:cxnSpLocks/>
              </p:cNvCxnSpPr>
              <p:nvPr/>
            </p:nvCxnSpPr>
            <p:spPr>
              <a:xfrm flipV="1">
                <a:off x="2915816" y="5661248"/>
                <a:ext cx="0" cy="222316"/>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3" name="Connecteur droit avec flèche 212">
                <a:extLst>
                  <a:ext uri="{FF2B5EF4-FFF2-40B4-BE49-F238E27FC236}">
                    <a16:creationId xmlns:a16="http://schemas.microsoft.com/office/drawing/2014/main" id="{8711212E-097A-4BC7-9FB8-214C8B6397A2}"/>
                  </a:ext>
                </a:extLst>
              </p:cNvPr>
              <p:cNvCxnSpPr>
                <a:cxnSpLocks/>
              </p:cNvCxnSpPr>
              <p:nvPr/>
            </p:nvCxnSpPr>
            <p:spPr>
              <a:xfrm>
                <a:off x="3085716" y="5676486"/>
                <a:ext cx="155477" cy="31127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4" name="Ellipse 213">
                <a:extLst>
                  <a:ext uri="{FF2B5EF4-FFF2-40B4-BE49-F238E27FC236}">
                    <a16:creationId xmlns:a16="http://schemas.microsoft.com/office/drawing/2014/main" id="{38880CB7-BFF0-4501-B273-68379A2889DC}"/>
                  </a:ext>
                </a:extLst>
              </p:cNvPr>
              <p:cNvSpPr/>
              <p:nvPr/>
            </p:nvSpPr>
            <p:spPr>
              <a:xfrm>
                <a:off x="3248985" y="5782975"/>
                <a:ext cx="121570"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15" name="ZoneTexte 214">
                <a:extLst>
                  <a:ext uri="{FF2B5EF4-FFF2-40B4-BE49-F238E27FC236}">
                    <a16:creationId xmlns:a16="http://schemas.microsoft.com/office/drawing/2014/main" id="{76784501-063F-4CC1-962C-5E180E5E3889}"/>
                  </a:ext>
                </a:extLst>
              </p:cNvPr>
              <p:cNvSpPr txBox="1"/>
              <p:nvPr/>
            </p:nvSpPr>
            <p:spPr bwMode="auto">
              <a:xfrm>
                <a:off x="2410692" y="2262435"/>
                <a:ext cx="485052" cy="916994"/>
              </a:xfrm>
              <a:prstGeom prst="rect">
                <a:avLst/>
              </a:prstGeom>
              <a:noFill/>
              <a:ln w="76200">
                <a:noFill/>
                <a:miter lim="800000"/>
                <a:headEnd/>
                <a:tailEnd/>
              </a:ln>
              <a:effectLst/>
            </p:spPr>
            <p:txBody>
              <a:bodyPr wrap="square" rtlCol="0">
                <a:spAutoFit/>
              </a:bodyPr>
              <a:lstStyle/>
              <a:p>
                <a:pPr algn="ctr" defTabSz="685800">
                  <a:defRPr/>
                </a:pPr>
                <a:r>
                  <a:rPr lang="fr-FR" sz="1050" b="1" dirty="0">
                    <a:solidFill>
                      <a:srgbClr val="CC0000"/>
                    </a:solidFill>
                    <a:latin typeface="Times New Roman"/>
                    <a:ea typeface="ＭＳ Ｐゴシック"/>
                  </a:rPr>
                  <a:t>V+</a:t>
                </a:r>
              </a:p>
            </p:txBody>
          </p:sp>
          <p:sp>
            <p:nvSpPr>
              <p:cNvPr id="216" name="ZoneTexte 215">
                <a:extLst>
                  <a:ext uri="{FF2B5EF4-FFF2-40B4-BE49-F238E27FC236}">
                    <a16:creationId xmlns:a16="http://schemas.microsoft.com/office/drawing/2014/main" id="{5D01CB12-0C6D-42C1-B32B-E635AF6FE8B0}"/>
                  </a:ext>
                </a:extLst>
              </p:cNvPr>
              <p:cNvSpPr txBox="1"/>
              <p:nvPr/>
            </p:nvSpPr>
            <p:spPr bwMode="auto">
              <a:xfrm>
                <a:off x="1331640" y="2276871"/>
                <a:ext cx="485052" cy="916994"/>
              </a:xfrm>
              <a:prstGeom prst="rect">
                <a:avLst/>
              </a:prstGeom>
              <a:noFill/>
              <a:ln w="76200">
                <a:noFill/>
                <a:miter lim="800000"/>
                <a:headEnd/>
                <a:tailEnd/>
              </a:ln>
              <a:effectLst/>
            </p:spPr>
            <p:txBody>
              <a:bodyPr wrap="square" rtlCol="0">
                <a:spAutoFit/>
              </a:bodyPr>
              <a:lstStyle/>
              <a:p>
                <a:pPr algn="ctr" defTabSz="685800">
                  <a:defRPr/>
                </a:pPr>
                <a:r>
                  <a:rPr lang="fr-FR" sz="1050" b="1" dirty="0">
                    <a:solidFill>
                      <a:srgbClr val="CC0000"/>
                    </a:solidFill>
                    <a:latin typeface="Times New Roman"/>
                    <a:ea typeface="ＭＳ Ｐゴシック"/>
                  </a:rPr>
                  <a:t>V+</a:t>
                </a:r>
              </a:p>
            </p:txBody>
          </p:sp>
          <p:cxnSp>
            <p:nvCxnSpPr>
              <p:cNvPr id="217" name="Connecteur droit avec flèche 216">
                <a:extLst>
                  <a:ext uri="{FF2B5EF4-FFF2-40B4-BE49-F238E27FC236}">
                    <a16:creationId xmlns:a16="http://schemas.microsoft.com/office/drawing/2014/main" id="{26C71B46-95A8-402C-8D5A-1FFC8B2A4453}"/>
                  </a:ext>
                </a:extLst>
              </p:cNvPr>
              <p:cNvCxnSpPr>
                <a:cxnSpLocks/>
              </p:cNvCxnSpPr>
              <p:nvPr/>
            </p:nvCxnSpPr>
            <p:spPr>
              <a:xfrm>
                <a:off x="1331640" y="3068960"/>
                <a:ext cx="205739"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180" name="Flèche : double flèche verticale 179">
              <a:extLst>
                <a:ext uri="{FF2B5EF4-FFF2-40B4-BE49-F238E27FC236}">
                  <a16:creationId xmlns:a16="http://schemas.microsoft.com/office/drawing/2014/main" id="{32B74888-E5E6-4DC7-B01D-72A8F72DF828}"/>
                </a:ext>
              </a:extLst>
            </p:cNvPr>
            <p:cNvSpPr/>
            <p:nvPr/>
          </p:nvSpPr>
          <p:spPr>
            <a:xfrm>
              <a:off x="758945" y="3843775"/>
              <a:ext cx="165941" cy="270572"/>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181" name="Flèche : double flèche verticale 180">
              <a:extLst>
                <a:ext uri="{FF2B5EF4-FFF2-40B4-BE49-F238E27FC236}">
                  <a16:creationId xmlns:a16="http://schemas.microsoft.com/office/drawing/2014/main" id="{4544A32C-F78B-4608-9BFF-BB50A2EBD298}"/>
                </a:ext>
              </a:extLst>
            </p:cNvPr>
            <p:cNvSpPr/>
            <p:nvPr/>
          </p:nvSpPr>
          <p:spPr>
            <a:xfrm>
              <a:off x="606454" y="4475364"/>
              <a:ext cx="165941" cy="270572"/>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182" name="Flèche : double flèche verticale 181">
              <a:extLst>
                <a:ext uri="{FF2B5EF4-FFF2-40B4-BE49-F238E27FC236}">
                  <a16:creationId xmlns:a16="http://schemas.microsoft.com/office/drawing/2014/main" id="{9F15AD83-91FD-43DA-B1A5-7B8F36CBD3C4}"/>
                </a:ext>
              </a:extLst>
            </p:cNvPr>
            <p:cNvSpPr/>
            <p:nvPr/>
          </p:nvSpPr>
          <p:spPr>
            <a:xfrm>
              <a:off x="1747418" y="3717135"/>
              <a:ext cx="165941" cy="270572"/>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183" name="Flèche : double flèche verticale 182">
              <a:extLst>
                <a:ext uri="{FF2B5EF4-FFF2-40B4-BE49-F238E27FC236}">
                  <a16:creationId xmlns:a16="http://schemas.microsoft.com/office/drawing/2014/main" id="{77C6AC3B-82B9-4574-AE90-5201C6D402CE}"/>
                </a:ext>
              </a:extLst>
            </p:cNvPr>
            <p:cNvSpPr/>
            <p:nvPr/>
          </p:nvSpPr>
          <p:spPr>
            <a:xfrm>
              <a:off x="2303399" y="5163648"/>
              <a:ext cx="165941" cy="270572"/>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184" name="ZoneTexte 183">
              <a:extLst>
                <a:ext uri="{FF2B5EF4-FFF2-40B4-BE49-F238E27FC236}">
                  <a16:creationId xmlns:a16="http://schemas.microsoft.com/office/drawing/2014/main" id="{0A403B47-3336-4224-AF75-74BABA3FA84C}"/>
                </a:ext>
              </a:extLst>
            </p:cNvPr>
            <p:cNvSpPr txBox="1"/>
            <p:nvPr/>
          </p:nvSpPr>
          <p:spPr>
            <a:xfrm>
              <a:off x="381569" y="3291531"/>
              <a:ext cx="1409103" cy="400109"/>
            </a:xfrm>
            <a:prstGeom prst="rect">
              <a:avLst/>
            </a:prstGeom>
            <a:noFill/>
          </p:spPr>
          <p:txBody>
            <a:bodyPr wrap="square" rtlCol="0">
              <a:spAutoFit/>
            </a:bodyPr>
            <a:lstStyle/>
            <a:p>
              <a:pPr defTabSz="685800">
                <a:defRPr/>
              </a:pPr>
              <a:r>
                <a:rPr lang="fr-FR" sz="1350" dirty="0">
                  <a:solidFill>
                    <a:srgbClr val="000000"/>
                  </a:solidFill>
                  <a:latin typeface="Times New Roman"/>
                  <a:ea typeface="ＭＳ Ｐゴシック"/>
                </a:rPr>
                <a:t>Shunt I + II</a:t>
              </a:r>
            </a:p>
          </p:txBody>
        </p:sp>
        <p:sp>
          <p:nvSpPr>
            <p:cNvPr id="185" name="ZoneTexte 184">
              <a:extLst>
                <a:ext uri="{FF2B5EF4-FFF2-40B4-BE49-F238E27FC236}">
                  <a16:creationId xmlns:a16="http://schemas.microsoft.com/office/drawing/2014/main" id="{FABEDD16-99EC-41A8-B61D-2AC7FBE912CC}"/>
                </a:ext>
              </a:extLst>
            </p:cNvPr>
            <p:cNvSpPr txBox="1"/>
            <p:nvPr/>
          </p:nvSpPr>
          <p:spPr>
            <a:xfrm>
              <a:off x="1719431" y="3280513"/>
              <a:ext cx="1096395" cy="400109"/>
            </a:xfrm>
            <a:prstGeom prst="rect">
              <a:avLst/>
            </a:prstGeom>
            <a:noFill/>
          </p:spPr>
          <p:txBody>
            <a:bodyPr wrap="square" rtlCol="0">
              <a:spAutoFit/>
            </a:bodyPr>
            <a:lstStyle/>
            <a:p>
              <a:pPr defTabSz="685800">
                <a:defRPr/>
              </a:pPr>
              <a:r>
                <a:rPr lang="fr-FR" sz="1350" dirty="0">
                  <a:solidFill>
                    <a:srgbClr val="000000"/>
                  </a:solidFill>
                  <a:latin typeface="Times New Roman"/>
                  <a:ea typeface="ＭＳ Ｐゴシック"/>
                </a:rPr>
                <a:t>Shunt IV</a:t>
              </a:r>
            </a:p>
          </p:txBody>
        </p:sp>
        <p:grpSp>
          <p:nvGrpSpPr>
            <p:cNvPr id="219" name="Groupe 218">
              <a:extLst>
                <a:ext uri="{FF2B5EF4-FFF2-40B4-BE49-F238E27FC236}">
                  <a16:creationId xmlns:a16="http://schemas.microsoft.com/office/drawing/2014/main" id="{9D8C62A6-935B-4E19-A4A7-8FB770BCA567}"/>
                </a:ext>
              </a:extLst>
            </p:cNvPr>
            <p:cNvGrpSpPr/>
            <p:nvPr/>
          </p:nvGrpSpPr>
          <p:grpSpPr>
            <a:xfrm>
              <a:off x="3168929" y="3290266"/>
              <a:ext cx="2832282" cy="3204862"/>
              <a:chOff x="6551250" y="1677182"/>
              <a:chExt cx="4821518" cy="5003209"/>
            </a:xfrm>
          </p:grpSpPr>
          <p:grpSp>
            <p:nvGrpSpPr>
              <p:cNvPr id="221" name="Groupe 220">
                <a:extLst>
                  <a:ext uri="{FF2B5EF4-FFF2-40B4-BE49-F238E27FC236}">
                    <a16:creationId xmlns:a16="http://schemas.microsoft.com/office/drawing/2014/main" id="{C06336A0-B6EF-4584-8233-F09AE8497644}"/>
                  </a:ext>
                </a:extLst>
              </p:cNvPr>
              <p:cNvGrpSpPr/>
              <p:nvPr/>
            </p:nvGrpSpPr>
            <p:grpSpPr>
              <a:xfrm>
                <a:off x="6551250" y="1747771"/>
                <a:ext cx="4821518" cy="4932620"/>
                <a:chOff x="4372815" y="1399207"/>
                <a:chExt cx="3556808" cy="5229944"/>
              </a:xfrm>
            </p:grpSpPr>
            <p:pic>
              <p:nvPicPr>
                <p:cNvPr id="228" name="Picture 2" descr="C:\Users\cfranceschi\Shéma cartographie.jpeg">
                  <a:extLst>
                    <a:ext uri="{FF2B5EF4-FFF2-40B4-BE49-F238E27FC236}">
                      <a16:creationId xmlns:a16="http://schemas.microsoft.com/office/drawing/2014/main" id="{E470F082-ADC6-461A-A023-276B1096A309}"/>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b="18406"/>
                <a:stretch/>
              </p:blipFill>
              <p:spPr bwMode="auto">
                <a:xfrm>
                  <a:off x="4372815" y="1399207"/>
                  <a:ext cx="3556808" cy="5229944"/>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229" name="Forme libre : forme 228">
                  <a:extLst>
                    <a:ext uri="{FF2B5EF4-FFF2-40B4-BE49-F238E27FC236}">
                      <a16:creationId xmlns:a16="http://schemas.microsoft.com/office/drawing/2014/main" id="{D142A0F1-0066-4B45-B8A8-F73ABD0BBB70}"/>
                    </a:ext>
                  </a:extLst>
                </p:cNvPr>
                <p:cNvSpPr/>
                <p:nvPr/>
              </p:nvSpPr>
              <p:spPr>
                <a:xfrm>
                  <a:off x="5158884" y="2540318"/>
                  <a:ext cx="102859" cy="3376947"/>
                </a:xfrm>
                <a:custGeom>
                  <a:avLst/>
                  <a:gdLst>
                    <a:gd name="connsiteX0" fmla="*/ 102221 w 259877"/>
                    <a:gd name="connsiteY0" fmla="*/ 31658 h 2574021"/>
                    <a:gd name="connsiteX1" fmla="*/ 7628 w 259877"/>
                    <a:gd name="connsiteY1" fmla="*/ 157782 h 2574021"/>
                    <a:gd name="connsiteX2" fmla="*/ 7628 w 259877"/>
                    <a:gd name="connsiteY2" fmla="*/ 1261368 h 2574021"/>
                    <a:gd name="connsiteX3" fmla="*/ 23394 w 259877"/>
                    <a:gd name="connsiteY3" fmla="*/ 2396485 h 2574021"/>
                    <a:gd name="connsiteX4" fmla="*/ 259877 w 259877"/>
                    <a:gd name="connsiteY4" fmla="*/ 2554141 h 2574021"/>
                    <a:gd name="connsiteX0" fmla="*/ 102221 w 102859"/>
                    <a:gd name="connsiteY0" fmla="*/ 31658 h 3376947"/>
                    <a:gd name="connsiteX1" fmla="*/ 7628 w 102859"/>
                    <a:gd name="connsiteY1" fmla="*/ 157782 h 3376947"/>
                    <a:gd name="connsiteX2" fmla="*/ 7628 w 102859"/>
                    <a:gd name="connsiteY2" fmla="*/ 1261368 h 3376947"/>
                    <a:gd name="connsiteX3" fmla="*/ 23394 w 102859"/>
                    <a:gd name="connsiteY3" fmla="*/ 2396485 h 3376947"/>
                    <a:gd name="connsiteX4" fmla="*/ 102859 w 102859"/>
                    <a:gd name="connsiteY4" fmla="*/ 3376178 h 3376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59" h="3376947">
                      <a:moveTo>
                        <a:pt x="102221" y="31658"/>
                      </a:moveTo>
                      <a:cubicBezTo>
                        <a:pt x="62807" y="-7756"/>
                        <a:pt x="23393" y="-47170"/>
                        <a:pt x="7628" y="157782"/>
                      </a:cubicBezTo>
                      <a:cubicBezTo>
                        <a:pt x="-8137" y="362734"/>
                        <a:pt x="5000" y="888251"/>
                        <a:pt x="7628" y="1261368"/>
                      </a:cubicBezTo>
                      <a:cubicBezTo>
                        <a:pt x="10256" y="1634485"/>
                        <a:pt x="-18647" y="2181023"/>
                        <a:pt x="23394" y="2396485"/>
                      </a:cubicBezTo>
                      <a:cubicBezTo>
                        <a:pt x="65435" y="2611947"/>
                        <a:pt x="5638" y="3405081"/>
                        <a:pt x="102859" y="3376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30" name="Forme libre : forme 229">
                  <a:extLst>
                    <a:ext uri="{FF2B5EF4-FFF2-40B4-BE49-F238E27FC236}">
                      <a16:creationId xmlns:a16="http://schemas.microsoft.com/office/drawing/2014/main" id="{946BA064-7FBF-44B9-8BA2-15F2F781C1C9}"/>
                    </a:ext>
                  </a:extLst>
                </p:cNvPr>
                <p:cNvSpPr/>
                <p:nvPr/>
              </p:nvSpPr>
              <p:spPr>
                <a:xfrm>
                  <a:off x="4875090" y="2869423"/>
                  <a:ext cx="304800" cy="1689008"/>
                </a:xfrm>
                <a:custGeom>
                  <a:avLst/>
                  <a:gdLst>
                    <a:gd name="connsiteX0" fmla="*/ 286327 w 286327"/>
                    <a:gd name="connsiteY0" fmla="*/ 0 h 720436"/>
                    <a:gd name="connsiteX1" fmla="*/ 0 w 286327"/>
                    <a:gd name="connsiteY1" fmla="*/ 720436 h 720436"/>
                    <a:gd name="connsiteX2" fmla="*/ 0 w 286327"/>
                    <a:gd name="connsiteY2" fmla="*/ 720436 h 720436"/>
                    <a:gd name="connsiteX0" fmla="*/ 286327 w 329925"/>
                    <a:gd name="connsiteY0" fmla="*/ 0 h 1117741"/>
                    <a:gd name="connsiteX1" fmla="*/ 0 w 329925"/>
                    <a:gd name="connsiteY1" fmla="*/ 720436 h 1117741"/>
                    <a:gd name="connsiteX2" fmla="*/ 329925 w 329925"/>
                    <a:gd name="connsiteY2" fmla="*/ 1117741 h 1117741"/>
                  </a:gdLst>
                  <a:ahLst/>
                  <a:cxnLst>
                    <a:cxn ang="0">
                      <a:pos x="connsiteX0" y="connsiteY0"/>
                    </a:cxn>
                    <a:cxn ang="0">
                      <a:pos x="connsiteX1" y="connsiteY1"/>
                    </a:cxn>
                    <a:cxn ang="0">
                      <a:pos x="connsiteX2" y="connsiteY2"/>
                    </a:cxn>
                  </a:cxnLst>
                  <a:rect l="l" t="t" r="r" b="b"/>
                  <a:pathLst>
                    <a:path w="329925" h="1117741">
                      <a:moveTo>
                        <a:pt x="286327" y="0"/>
                      </a:moveTo>
                      <a:lnTo>
                        <a:pt x="0" y="720436"/>
                      </a:lnTo>
                      <a:lnTo>
                        <a:pt x="329925" y="1117741"/>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31" name="Forme libre : forme 230">
                  <a:extLst>
                    <a:ext uri="{FF2B5EF4-FFF2-40B4-BE49-F238E27FC236}">
                      <a16:creationId xmlns:a16="http://schemas.microsoft.com/office/drawing/2014/main" id="{FDEEACB9-9ABD-448D-ABE1-903737A075C2}"/>
                    </a:ext>
                  </a:extLst>
                </p:cNvPr>
                <p:cNvSpPr/>
                <p:nvPr/>
              </p:nvSpPr>
              <p:spPr>
                <a:xfrm>
                  <a:off x="5193319" y="4706219"/>
                  <a:ext cx="402242" cy="969812"/>
                </a:xfrm>
                <a:custGeom>
                  <a:avLst/>
                  <a:gdLst>
                    <a:gd name="connsiteX0" fmla="*/ 346639 w 346639"/>
                    <a:gd name="connsiteY0" fmla="*/ 0 h 1016000"/>
                    <a:gd name="connsiteX1" fmla="*/ 272748 w 346639"/>
                    <a:gd name="connsiteY1" fmla="*/ 240145 h 1016000"/>
                    <a:gd name="connsiteX2" fmla="*/ 189621 w 346639"/>
                    <a:gd name="connsiteY2" fmla="*/ 369455 h 1016000"/>
                    <a:gd name="connsiteX3" fmla="*/ 189621 w 346639"/>
                    <a:gd name="connsiteY3" fmla="*/ 655782 h 1016000"/>
                    <a:gd name="connsiteX4" fmla="*/ 14130 w 346639"/>
                    <a:gd name="connsiteY4" fmla="*/ 886691 h 1016000"/>
                    <a:gd name="connsiteX5" fmla="*/ 23366 w 346639"/>
                    <a:gd name="connsiteY5" fmla="*/ 1016000 h 1016000"/>
                    <a:gd name="connsiteX0" fmla="*/ 989 w 469952"/>
                    <a:gd name="connsiteY0" fmla="*/ 0 h 1016000"/>
                    <a:gd name="connsiteX1" fmla="*/ 453571 w 469952"/>
                    <a:gd name="connsiteY1" fmla="*/ 240145 h 1016000"/>
                    <a:gd name="connsiteX2" fmla="*/ 370444 w 469952"/>
                    <a:gd name="connsiteY2" fmla="*/ 369455 h 1016000"/>
                    <a:gd name="connsiteX3" fmla="*/ 370444 w 469952"/>
                    <a:gd name="connsiteY3" fmla="*/ 655782 h 1016000"/>
                    <a:gd name="connsiteX4" fmla="*/ 194953 w 469952"/>
                    <a:gd name="connsiteY4" fmla="*/ 886691 h 1016000"/>
                    <a:gd name="connsiteX5" fmla="*/ 204189 w 469952"/>
                    <a:gd name="connsiteY5" fmla="*/ 1016000 h 1016000"/>
                    <a:gd name="connsiteX0" fmla="*/ 1289 w 343070"/>
                    <a:gd name="connsiteY0" fmla="*/ 0 h 979055"/>
                    <a:gd name="connsiteX1" fmla="*/ 333798 w 343070"/>
                    <a:gd name="connsiteY1" fmla="*/ 203200 h 979055"/>
                    <a:gd name="connsiteX2" fmla="*/ 250671 w 343070"/>
                    <a:gd name="connsiteY2" fmla="*/ 332510 h 979055"/>
                    <a:gd name="connsiteX3" fmla="*/ 250671 w 343070"/>
                    <a:gd name="connsiteY3" fmla="*/ 618837 h 979055"/>
                    <a:gd name="connsiteX4" fmla="*/ 75180 w 343070"/>
                    <a:gd name="connsiteY4" fmla="*/ 849746 h 979055"/>
                    <a:gd name="connsiteX5" fmla="*/ 84416 w 343070"/>
                    <a:gd name="connsiteY5" fmla="*/ 979055 h 97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070" h="979055">
                      <a:moveTo>
                        <a:pt x="1289" y="0"/>
                      </a:moveTo>
                      <a:cubicBezTo>
                        <a:pt x="-22572" y="89284"/>
                        <a:pt x="292234" y="147782"/>
                        <a:pt x="333798" y="203200"/>
                      </a:cubicBezTo>
                      <a:cubicBezTo>
                        <a:pt x="375362" y="258618"/>
                        <a:pt x="264525" y="263237"/>
                        <a:pt x="250671" y="332510"/>
                      </a:cubicBezTo>
                      <a:cubicBezTo>
                        <a:pt x="236817" y="401783"/>
                        <a:pt x="279919" y="532631"/>
                        <a:pt x="250671" y="618837"/>
                      </a:cubicBezTo>
                      <a:cubicBezTo>
                        <a:pt x="221423" y="705043"/>
                        <a:pt x="102889" y="789710"/>
                        <a:pt x="75180" y="849746"/>
                      </a:cubicBezTo>
                      <a:cubicBezTo>
                        <a:pt x="47471" y="909782"/>
                        <a:pt x="65943" y="944418"/>
                        <a:pt x="84416" y="97905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32" name="Ellipse 231">
                  <a:extLst>
                    <a:ext uri="{FF2B5EF4-FFF2-40B4-BE49-F238E27FC236}">
                      <a16:creationId xmlns:a16="http://schemas.microsoft.com/office/drawing/2014/main" id="{DE566FE6-D8DE-4182-892A-AAAB0036FBF9}"/>
                    </a:ext>
                  </a:extLst>
                </p:cNvPr>
                <p:cNvSpPr/>
                <p:nvPr/>
              </p:nvSpPr>
              <p:spPr>
                <a:xfrm>
                  <a:off x="4900515" y="4629868"/>
                  <a:ext cx="121570"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233" name="Connecteur droit avec flèche 232">
                  <a:extLst>
                    <a:ext uri="{FF2B5EF4-FFF2-40B4-BE49-F238E27FC236}">
                      <a16:creationId xmlns:a16="http://schemas.microsoft.com/office/drawing/2014/main" id="{BEB37982-1F97-49C5-8E3D-BB6E45C69875}"/>
                    </a:ext>
                  </a:extLst>
                </p:cNvPr>
                <p:cNvCxnSpPr>
                  <a:cxnSpLocks/>
                </p:cNvCxnSpPr>
                <p:nvPr/>
              </p:nvCxnSpPr>
              <p:spPr>
                <a:xfrm>
                  <a:off x="5253751" y="4700787"/>
                  <a:ext cx="335740" cy="141102"/>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34" name="Connecteur droit avec flèche 233">
                  <a:extLst>
                    <a:ext uri="{FF2B5EF4-FFF2-40B4-BE49-F238E27FC236}">
                      <a16:creationId xmlns:a16="http://schemas.microsoft.com/office/drawing/2014/main" id="{FE49C80F-562B-44FC-A34E-4358B9618D51}"/>
                    </a:ext>
                  </a:extLst>
                </p:cNvPr>
                <p:cNvCxnSpPr>
                  <a:cxnSpLocks/>
                </p:cNvCxnSpPr>
                <p:nvPr/>
              </p:nvCxnSpPr>
              <p:spPr>
                <a:xfrm flipH="1">
                  <a:off x="4847103" y="3343423"/>
                  <a:ext cx="120827"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35" name="Connecteur droit avec flèche 234">
                  <a:extLst>
                    <a:ext uri="{FF2B5EF4-FFF2-40B4-BE49-F238E27FC236}">
                      <a16:creationId xmlns:a16="http://schemas.microsoft.com/office/drawing/2014/main" id="{8AFD6195-2850-4F62-86AB-5C02CEB7570A}"/>
                    </a:ext>
                  </a:extLst>
                </p:cNvPr>
                <p:cNvCxnSpPr>
                  <a:cxnSpLocks/>
                </p:cNvCxnSpPr>
                <p:nvPr/>
              </p:nvCxnSpPr>
              <p:spPr>
                <a:xfrm flipH="1">
                  <a:off x="5524943" y="5054669"/>
                  <a:ext cx="173784"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236" name="Ellipse 235">
                  <a:extLst>
                    <a:ext uri="{FF2B5EF4-FFF2-40B4-BE49-F238E27FC236}">
                      <a16:creationId xmlns:a16="http://schemas.microsoft.com/office/drawing/2014/main" id="{85810DF6-2834-4C38-A742-B70F73AFFFBD}"/>
                    </a:ext>
                  </a:extLst>
                </p:cNvPr>
                <p:cNvSpPr/>
                <p:nvPr/>
              </p:nvSpPr>
              <p:spPr>
                <a:xfrm>
                  <a:off x="5308919" y="5575671"/>
                  <a:ext cx="100327" cy="105792"/>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37" name="Forme libre : forme 236">
                  <a:extLst>
                    <a:ext uri="{FF2B5EF4-FFF2-40B4-BE49-F238E27FC236}">
                      <a16:creationId xmlns:a16="http://schemas.microsoft.com/office/drawing/2014/main" id="{19CCDB62-3E93-40EB-BEFE-864DBEFE10A9}"/>
                    </a:ext>
                  </a:extLst>
                </p:cNvPr>
                <p:cNvSpPr/>
                <p:nvPr/>
              </p:nvSpPr>
              <p:spPr>
                <a:xfrm>
                  <a:off x="7072011" y="3930328"/>
                  <a:ext cx="221673" cy="0"/>
                </a:xfrm>
                <a:custGeom>
                  <a:avLst/>
                  <a:gdLst>
                    <a:gd name="connsiteX0" fmla="*/ 0 w 221673"/>
                    <a:gd name="connsiteY0" fmla="*/ 0 h 0"/>
                    <a:gd name="connsiteX1" fmla="*/ 221673 w 221673"/>
                    <a:gd name="connsiteY1" fmla="*/ 0 h 0"/>
                  </a:gdLst>
                  <a:ahLst/>
                  <a:cxnLst>
                    <a:cxn ang="0">
                      <a:pos x="connsiteX0" y="connsiteY0"/>
                    </a:cxn>
                    <a:cxn ang="0">
                      <a:pos x="connsiteX1" y="connsiteY1"/>
                    </a:cxn>
                  </a:cxnLst>
                  <a:rect l="l" t="t" r="r" b="b"/>
                  <a:pathLst>
                    <a:path w="221673">
                      <a:moveTo>
                        <a:pt x="0" y="0"/>
                      </a:moveTo>
                      <a:lnTo>
                        <a:pt x="22167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238" name="Connecteur droit avec flèche 237">
                  <a:extLst>
                    <a:ext uri="{FF2B5EF4-FFF2-40B4-BE49-F238E27FC236}">
                      <a16:creationId xmlns:a16="http://schemas.microsoft.com/office/drawing/2014/main" id="{1D5D4A68-BBF0-481C-8EDE-30EC37885024}"/>
                    </a:ext>
                  </a:extLst>
                </p:cNvPr>
                <p:cNvCxnSpPr>
                  <a:cxnSpLocks/>
                </p:cNvCxnSpPr>
                <p:nvPr/>
              </p:nvCxnSpPr>
              <p:spPr>
                <a:xfrm flipV="1">
                  <a:off x="5302041" y="3468381"/>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39" name="Connecteur droit avec flèche 238">
                  <a:extLst>
                    <a:ext uri="{FF2B5EF4-FFF2-40B4-BE49-F238E27FC236}">
                      <a16:creationId xmlns:a16="http://schemas.microsoft.com/office/drawing/2014/main" id="{CE21130E-F7E3-470B-9625-798D0D6DDC67}"/>
                    </a:ext>
                  </a:extLst>
                </p:cNvPr>
                <p:cNvCxnSpPr>
                  <a:cxnSpLocks/>
                </p:cNvCxnSpPr>
                <p:nvPr/>
              </p:nvCxnSpPr>
              <p:spPr>
                <a:xfrm flipV="1">
                  <a:off x="5308919" y="4783583"/>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240" name="Forme libre : forme 239">
                  <a:extLst>
                    <a:ext uri="{FF2B5EF4-FFF2-40B4-BE49-F238E27FC236}">
                      <a16:creationId xmlns:a16="http://schemas.microsoft.com/office/drawing/2014/main" id="{DC476ED3-97AE-459E-897D-4F8D93C204B7}"/>
                    </a:ext>
                  </a:extLst>
                </p:cNvPr>
                <p:cNvSpPr/>
                <p:nvPr/>
              </p:nvSpPr>
              <p:spPr>
                <a:xfrm>
                  <a:off x="7128762" y="2541433"/>
                  <a:ext cx="211849" cy="3254671"/>
                </a:xfrm>
                <a:custGeom>
                  <a:avLst/>
                  <a:gdLst>
                    <a:gd name="connsiteX0" fmla="*/ 0 w 211849"/>
                    <a:gd name="connsiteY0" fmla="*/ 31180 h 3254671"/>
                    <a:gd name="connsiteX1" fmla="*/ 193964 w 211849"/>
                    <a:gd name="connsiteY1" fmla="*/ 58889 h 3254671"/>
                    <a:gd name="connsiteX2" fmla="*/ 203200 w 211849"/>
                    <a:gd name="connsiteY2" fmla="*/ 566889 h 3254671"/>
                    <a:gd name="connsiteX3" fmla="*/ 193964 w 211849"/>
                    <a:gd name="connsiteY3" fmla="*/ 1268853 h 3254671"/>
                    <a:gd name="connsiteX4" fmla="*/ 166254 w 211849"/>
                    <a:gd name="connsiteY4" fmla="*/ 2063180 h 3254671"/>
                    <a:gd name="connsiteX5" fmla="*/ 92364 w 211849"/>
                    <a:gd name="connsiteY5" fmla="*/ 3254671 h 32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849" h="3254671">
                      <a:moveTo>
                        <a:pt x="0" y="31180"/>
                      </a:moveTo>
                      <a:cubicBezTo>
                        <a:pt x="80048" y="392"/>
                        <a:pt x="160097" y="-30396"/>
                        <a:pt x="193964" y="58889"/>
                      </a:cubicBezTo>
                      <a:cubicBezTo>
                        <a:pt x="227831" y="148174"/>
                        <a:pt x="203200" y="365228"/>
                        <a:pt x="203200" y="566889"/>
                      </a:cubicBezTo>
                      <a:cubicBezTo>
                        <a:pt x="203200" y="768550"/>
                        <a:pt x="200122" y="1019471"/>
                        <a:pt x="193964" y="1268853"/>
                      </a:cubicBezTo>
                      <a:cubicBezTo>
                        <a:pt x="187806" y="1518235"/>
                        <a:pt x="183187" y="1732210"/>
                        <a:pt x="166254" y="2063180"/>
                      </a:cubicBezTo>
                      <a:cubicBezTo>
                        <a:pt x="149321" y="2394150"/>
                        <a:pt x="120842" y="2824410"/>
                        <a:pt x="92364" y="325467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ln>
                      <a:solidFill>
                        <a:sysClr val="windowText" lastClr="000000"/>
                      </a:solidFill>
                    </a:ln>
                    <a:solidFill>
                      <a:srgbClr val="FFFFFF"/>
                    </a:solidFill>
                    <a:latin typeface="Times New Roman"/>
                    <a:ea typeface="ＭＳ Ｐゴシック"/>
                  </a:endParaRPr>
                </a:p>
              </p:txBody>
            </p:sp>
            <p:sp>
              <p:nvSpPr>
                <p:cNvPr id="241" name="Forme libre : forme 240">
                  <a:extLst>
                    <a:ext uri="{FF2B5EF4-FFF2-40B4-BE49-F238E27FC236}">
                      <a16:creationId xmlns:a16="http://schemas.microsoft.com/office/drawing/2014/main" id="{7C516B70-DDDB-4CCB-8123-168CB26B4477}"/>
                    </a:ext>
                  </a:extLst>
                </p:cNvPr>
                <p:cNvSpPr/>
                <p:nvPr/>
              </p:nvSpPr>
              <p:spPr>
                <a:xfrm>
                  <a:off x="6860854" y="4567666"/>
                  <a:ext cx="443399" cy="1006764"/>
                </a:xfrm>
                <a:custGeom>
                  <a:avLst/>
                  <a:gdLst>
                    <a:gd name="connsiteX0" fmla="*/ 443399 w 443399"/>
                    <a:gd name="connsiteY0" fmla="*/ 0 h 1256146"/>
                    <a:gd name="connsiteX1" fmla="*/ 323326 w 443399"/>
                    <a:gd name="connsiteY1" fmla="*/ 73891 h 1256146"/>
                    <a:gd name="connsiteX2" fmla="*/ 175544 w 443399"/>
                    <a:gd name="connsiteY2" fmla="*/ 258619 h 1256146"/>
                    <a:gd name="connsiteX3" fmla="*/ 175544 w 443399"/>
                    <a:gd name="connsiteY3" fmla="*/ 480291 h 1256146"/>
                    <a:gd name="connsiteX4" fmla="*/ 46235 w 443399"/>
                    <a:gd name="connsiteY4" fmla="*/ 655782 h 1256146"/>
                    <a:gd name="connsiteX5" fmla="*/ 53 w 443399"/>
                    <a:gd name="connsiteY5" fmla="*/ 655782 h 1256146"/>
                    <a:gd name="connsiteX6" fmla="*/ 36999 w 443399"/>
                    <a:gd name="connsiteY6" fmla="*/ 858982 h 1256146"/>
                    <a:gd name="connsiteX7" fmla="*/ 36999 w 443399"/>
                    <a:gd name="connsiteY7" fmla="*/ 1006764 h 1256146"/>
                    <a:gd name="connsiteX8" fmla="*/ 212490 w 443399"/>
                    <a:gd name="connsiteY8" fmla="*/ 1025237 h 1256146"/>
                    <a:gd name="connsiteX9" fmla="*/ 295617 w 443399"/>
                    <a:gd name="connsiteY9" fmla="*/ 1256146 h 1256146"/>
                    <a:gd name="connsiteX0" fmla="*/ 443399 w 443399"/>
                    <a:gd name="connsiteY0" fmla="*/ 0 h 1025237"/>
                    <a:gd name="connsiteX1" fmla="*/ 323326 w 443399"/>
                    <a:gd name="connsiteY1" fmla="*/ 73891 h 1025237"/>
                    <a:gd name="connsiteX2" fmla="*/ 175544 w 443399"/>
                    <a:gd name="connsiteY2" fmla="*/ 258619 h 1025237"/>
                    <a:gd name="connsiteX3" fmla="*/ 175544 w 443399"/>
                    <a:gd name="connsiteY3" fmla="*/ 480291 h 1025237"/>
                    <a:gd name="connsiteX4" fmla="*/ 46235 w 443399"/>
                    <a:gd name="connsiteY4" fmla="*/ 655782 h 1025237"/>
                    <a:gd name="connsiteX5" fmla="*/ 53 w 443399"/>
                    <a:gd name="connsiteY5" fmla="*/ 655782 h 1025237"/>
                    <a:gd name="connsiteX6" fmla="*/ 36999 w 443399"/>
                    <a:gd name="connsiteY6" fmla="*/ 858982 h 1025237"/>
                    <a:gd name="connsiteX7" fmla="*/ 36999 w 443399"/>
                    <a:gd name="connsiteY7" fmla="*/ 1006764 h 1025237"/>
                    <a:gd name="connsiteX8" fmla="*/ 212490 w 443399"/>
                    <a:gd name="connsiteY8" fmla="*/ 1025237 h 1025237"/>
                    <a:gd name="connsiteX0" fmla="*/ 443399 w 443399"/>
                    <a:gd name="connsiteY0" fmla="*/ 0 h 1006764"/>
                    <a:gd name="connsiteX1" fmla="*/ 323326 w 443399"/>
                    <a:gd name="connsiteY1" fmla="*/ 73891 h 1006764"/>
                    <a:gd name="connsiteX2" fmla="*/ 175544 w 443399"/>
                    <a:gd name="connsiteY2" fmla="*/ 258619 h 1006764"/>
                    <a:gd name="connsiteX3" fmla="*/ 175544 w 443399"/>
                    <a:gd name="connsiteY3" fmla="*/ 480291 h 1006764"/>
                    <a:gd name="connsiteX4" fmla="*/ 46235 w 443399"/>
                    <a:gd name="connsiteY4" fmla="*/ 655782 h 1006764"/>
                    <a:gd name="connsiteX5" fmla="*/ 53 w 443399"/>
                    <a:gd name="connsiteY5" fmla="*/ 655782 h 1006764"/>
                    <a:gd name="connsiteX6" fmla="*/ 36999 w 443399"/>
                    <a:gd name="connsiteY6" fmla="*/ 858982 h 1006764"/>
                    <a:gd name="connsiteX7" fmla="*/ 36999 w 443399"/>
                    <a:gd name="connsiteY7" fmla="*/ 1006764 h 1006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3399" h="1006764">
                      <a:moveTo>
                        <a:pt x="443399" y="0"/>
                      </a:moveTo>
                      <a:cubicBezTo>
                        <a:pt x="405684" y="15394"/>
                        <a:pt x="367969" y="30788"/>
                        <a:pt x="323326" y="73891"/>
                      </a:cubicBezTo>
                      <a:cubicBezTo>
                        <a:pt x="278683" y="116994"/>
                        <a:pt x="200174" y="190886"/>
                        <a:pt x="175544" y="258619"/>
                      </a:cubicBezTo>
                      <a:cubicBezTo>
                        <a:pt x="150914" y="326352"/>
                        <a:pt x="197095" y="414097"/>
                        <a:pt x="175544" y="480291"/>
                      </a:cubicBezTo>
                      <a:cubicBezTo>
                        <a:pt x="153992" y="546485"/>
                        <a:pt x="75483" y="626534"/>
                        <a:pt x="46235" y="655782"/>
                      </a:cubicBezTo>
                      <a:cubicBezTo>
                        <a:pt x="16987" y="685030"/>
                        <a:pt x="1592" y="621915"/>
                        <a:pt x="53" y="655782"/>
                      </a:cubicBezTo>
                      <a:cubicBezTo>
                        <a:pt x="-1486" y="689649"/>
                        <a:pt x="30841" y="800485"/>
                        <a:pt x="36999" y="858982"/>
                      </a:cubicBezTo>
                      <a:cubicBezTo>
                        <a:pt x="43157" y="917479"/>
                        <a:pt x="7750" y="979055"/>
                        <a:pt x="36999" y="100676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42" name="Forme libre : forme 241">
                  <a:extLst>
                    <a:ext uri="{FF2B5EF4-FFF2-40B4-BE49-F238E27FC236}">
                      <a16:creationId xmlns:a16="http://schemas.microsoft.com/office/drawing/2014/main" id="{5F568BBE-C1B6-4037-AD45-5F6B8B48165F}"/>
                    </a:ext>
                  </a:extLst>
                </p:cNvPr>
                <p:cNvSpPr/>
                <p:nvPr/>
              </p:nvSpPr>
              <p:spPr>
                <a:xfrm>
                  <a:off x="6868751" y="4361601"/>
                  <a:ext cx="139938" cy="889557"/>
                </a:xfrm>
                <a:custGeom>
                  <a:avLst/>
                  <a:gdLst>
                    <a:gd name="connsiteX0" fmla="*/ 139938 w 139938"/>
                    <a:gd name="connsiteY0" fmla="*/ 30575 h 889557"/>
                    <a:gd name="connsiteX1" fmla="*/ 19865 w 139938"/>
                    <a:gd name="connsiteY1" fmla="*/ 104466 h 889557"/>
                    <a:gd name="connsiteX2" fmla="*/ 1393 w 139938"/>
                    <a:gd name="connsiteY2" fmla="*/ 889557 h 889557"/>
                  </a:gdLst>
                  <a:ahLst/>
                  <a:cxnLst>
                    <a:cxn ang="0">
                      <a:pos x="connsiteX0" y="connsiteY0"/>
                    </a:cxn>
                    <a:cxn ang="0">
                      <a:pos x="connsiteX1" y="connsiteY1"/>
                    </a:cxn>
                    <a:cxn ang="0">
                      <a:pos x="connsiteX2" y="connsiteY2"/>
                    </a:cxn>
                  </a:cxnLst>
                  <a:rect l="l" t="t" r="r" b="b"/>
                  <a:pathLst>
                    <a:path w="139938" h="889557">
                      <a:moveTo>
                        <a:pt x="139938" y="30575"/>
                      </a:moveTo>
                      <a:cubicBezTo>
                        <a:pt x="91447" y="-4062"/>
                        <a:pt x="42956" y="-38698"/>
                        <a:pt x="19865" y="104466"/>
                      </a:cubicBezTo>
                      <a:cubicBezTo>
                        <a:pt x="-3226" y="247630"/>
                        <a:pt x="-917" y="568593"/>
                        <a:pt x="1393" y="88955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43" name="Forme libre : forme 242">
                  <a:extLst>
                    <a:ext uri="{FF2B5EF4-FFF2-40B4-BE49-F238E27FC236}">
                      <a16:creationId xmlns:a16="http://schemas.microsoft.com/office/drawing/2014/main" id="{8B8E6A2B-05C9-400D-A704-8AA85BD8F016}"/>
                    </a:ext>
                  </a:extLst>
                </p:cNvPr>
                <p:cNvSpPr/>
                <p:nvPr/>
              </p:nvSpPr>
              <p:spPr>
                <a:xfrm>
                  <a:off x="6916326" y="5574431"/>
                  <a:ext cx="0" cy="295564"/>
                </a:xfrm>
                <a:custGeom>
                  <a:avLst/>
                  <a:gdLst>
                    <a:gd name="connsiteX0" fmla="*/ 0 w 0"/>
                    <a:gd name="connsiteY0" fmla="*/ 0 h 295564"/>
                    <a:gd name="connsiteX1" fmla="*/ 0 w 0"/>
                    <a:gd name="connsiteY1" fmla="*/ 295564 h 295564"/>
                  </a:gdLst>
                  <a:ahLst/>
                  <a:cxnLst>
                    <a:cxn ang="0">
                      <a:pos x="connsiteX0" y="connsiteY0"/>
                    </a:cxn>
                    <a:cxn ang="0">
                      <a:pos x="connsiteX1" y="connsiteY1"/>
                    </a:cxn>
                  </a:cxnLst>
                  <a:rect l="l" t="t" r="r" b="b"/>
                  <a:pathLst>
                    <a:path h="295564">
                      <a:moveTo>
                        <a:pt x="0" y="0"/>
                      </a:moveTo>
                      <a:lnTo>
                        <a:pt x="0" y="295564"/>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244" name="Connecteur droit avec flèche 243">
                  <a:extLst>
                    <a:ext uri="{FF2B5EF4-FFF2-40B4-BE49-F238E27FC236}">
                      <a16:creationId xmlns:a16="http://schemas.microsoft.com/office/drawing/2014/main" id="{B53A3829-20A0-4489-8E5D-67010845C8AA}"/>
                    </a:ext>
                  </a:extLst>
                </p:cNvPr>
                <p:cNvCxnSpPr>
                  <a:cxnSpLocks/>
                </p:cNvCxnSpPr>
                <p:nvPr/>
              </p:nvCxnSpPr>
              <p:spPr>
                <a:xfrm flipV="1">
                  <a:off x="7181127" y="5054669"/>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45" name="Connecteur droit avec flèche 244">
                  <a:extLst>
                    <a:ext uri="{FF2B5EF4-FFF2-40B4-BE49-F238E27FC236}">
                      <a16:creationId xmlns:a16="http://schemas.microsoft.com/office/drawing/2014/main" id="{DFF898B7-BDB3-41B3-8A83-4097F5AB6BE1}"/>
                    </a:ext>
                  </a:extLst>
                </p:cNvPr>
                <p:cNvCxnSpPr/>
                <p:nvPr/>
              </p:nvCxnSpPr>
              <p:spPr>
                <a:xfrm>
                  <a:off x="7234686" y="3027860"/>
                  <a:ext cx="0" cy="50405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46" name="Connecteur droit avec flèche 245">
                  <a:extLst>
                    <a:ext uri="{FF2B5EF4-FFF2-40B4-BE49-F238E27FC236}">
                      <a16:creationId xmlns:a16="http://schemas.microsoft.com/office/drawing/2014/main" id="{3C50D816-BF3B-4885-9A59-5D8989D6513C}"/>
                    </a:ext>
                  </a:extLst>
                </p:cNvPr>
                <p:cNvCxnSpPr>
                  <a:cxnSpLocks/>
                </p:cNvCxnSpPr>
                <p:nvPr/>
              </p:nvCxnSpPr>
              <p:spPr>
                <a:xfrm flipV="1">
                  <a:off x="6749079" y="4550613"/>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47" name="Connecteur droit avec flèche 246">
                  <a:extLst>
                    <a:ext uri="{FF2B5EF4-FFF2-40B4-BE49-F238E27FC236}">
                      <a16:creationId xmlns:a16="http://schemas.microsoft.com/office/drawing/2014/main" id="{51EBE96F-F833-435A-AC68-3ED61206C0A5}"/>
                    </a:ext>
                  </a:extLst>
                </p:cNvPr>
                <p:cNvCxnSpPr>
                  <a:cxnSpLocks/>
                </p:cNvCxnSpPr>
                <p:nvPr/>
              </p:nvCxnSpPr>
              <p:spPr>
                <a:xfrm flipH="1">
                  <a:off x="6942614" y="4504023"/>
                  <a:ext cx="173784"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48" name="Connecteur droit avec flèche 247">
                  <a:extLst>
                    <a:ext uri="{FF2B5EF4-FFF2-40B4-BE49-F238E27FC236}">
                      <a16:creationId xmlns:a16="http://schemas.microsoft.com/office/drawing/2014/main" id="{8E3C7E21-6F19-45A7-9B15-01B15444C5EF}"/>
                    </a:ext>
                  </a:extLst>
                </p:cNvPr>
                <p:cNvCxnSpPr>
                  <a:cxnSpLocks/>
                </p:cNvCxnSpPr>
                <p:nvPr/>
              </p:nvCxnSpPr>
              <p:spPr>
                <a:xfrm flipV="1">
                  <a:off x="6821087" y="5647679"/>
                  <a:ext cx="0" cy="22231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249" name="Ellipse 248">
                  <a:extLst>
                    <a:ext uri="{FF2B5EF4-FFF2-40B4-BE49-F238E27FC236}">
                      <a16:creationId xmlns:a16="http://schemas.microsoft.com/office/drawing/2014/main" id="{299A970B-827A-45D2-BD52-D49708DF6A5C}"/>
                    </a:ext>
                  </a:extLst>
                </p:cNvPr>
                <p:cNvSpPr/>
                <p:nvPr/>
              </p:nvSpPr>
              <p:spPr>
                <a:xfrm>
                  <a:off x="6932734" y="5206248"/>
                  <a:ext cx="121570"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50" name="ZoneTexte 249">
                  <a:extLst>
                    <a:ext uri="{FF2B5EF4-FFF2-40B4-BE49-F238E27FC236}">
                      <a16:creationId xmlns:a16="http://schemas.microsoft.com/office/drawing/2014/main" id="{7D4DA61B-6CCE-471F-B9BE-7BAA37AA4BAE}"/>
                    </a:ext>
                  </a:extLst>
                </p:cNvPr>
                <p:cNvSpPr txBox="1"/>
                <p:nvPr/>
              </p:nvSpPr>
              <p:spPr bwMode="auto">
                <a:xfrm>
                  <a:off x="6831632" y="2149291"/>
                  <a:ext cx="485052" cy="916993"/>
                </a:xfrm>
                <a:prstGeom prst="rect">
                  <a:avLst/>
                </a:prstGeom>
                <a:noFill/>
                <a:ln w="76200">
                  <a:noFill/>
                  <a:miter lim="800000"/>
                  <a:headEnd/>
                  <a:tailEnd/>
                </a:ln>
                <a:effectLst/>
              </p:spPr>
              <p:txBody>
                <a:bodyPr wrap="square" rtlCol="0">
                  <a:spAutoFit/>
                </a:bodyPr>
                <a:lstStyle/>
                <a:p>
                  <a:pPr algn="ctr" defTabSz="685800">
                    <a:defRPr/>
                  </a:pPr>
                  <a:r>
                    <a:rPr lang="fr-FR" sz="1050" b="1" dirty="0">
                      <a:solidFill>
                        <a:srgbClr val="CC0000"/>
                      </a:solidFill>
                      <a:latin typeface="Times New Roman"/>
                      <a:ea typeface="ＭＳ Ｐゴシック"/>
                    </a:rPr>
                    <a:t>V+</a:t>
                  </a:r>
                </a:p>
              </p:txBody>
            </p:sp>
            <p:sp>
              <p:nvSpPr>
                <p:cNvPr id="251" name="ZoneTexte 250">
                  <a:extLst>
                    <a:ext uri="{FF2B5EF4-FFF2-40B4-BE49-F238E27FC236}">
                      <a16:creationId xmlns:a16="http://schemas.microsoft.com/office/drawing/2014/main" id="{AF852B46-4013-42B7-AF25-E8BDA2050609}"/>
                    </a:ext>
                  </a:extLst>
                </p:cNvPr>
                <p:cNvSpPr txBox="1"/>
                <p:nvPr/>
              </p:nvSpPr>
              <p:spPr bwMode="auto">
                <a:xfrm>
                  <a:off x="4933994" y="1762343"/>
                  <a:ext cx="485052" cy="916993"/>
                </a:xfrm>
                <a:prstGeom prst="rect">
                  <a:avLst/>
                </a:prstGeom>
                <a:noFill/>
                <a:ln w="76200">
                  <a:noFill/>
                  <a:miter lim="800000"/>
                  <a:headEnd/>
                  <a:tailEnd/>
                </a:ln>
                <a:effectLst/>
              </p:spPr>
              <p:txBody>
                <a:bodyPr wrap="square" rtlCol="0">
                  <a:spAutoFit/>
                </a:bodyPr>
                <a:lstStyle/>
                <a:p>
                  <a:pPr algn="ctr" defTabSz="685800">
                    <a:defRPr/>
                  </a:pPr>
                  <a:r>
                    <a:rPr lang="fr-FR" sz="1050" b="1" dirty="0">
                      <a:solidFill>
                        <a:srgbClr val="CC0000"/>
                      </a:solidFill>
                      <a:latin typeface="Times New Roman"/>
                      <a:ea typeface="ＭＳ Ｐゴシック"/>
                    </a:rPr>
                    <a:t>V+</a:t>
                  </a:r>
                </a:p>
              </p:txBody>
            </p:sp>
            <p:cxnSp>
              <p:nvCxnSpPr>
                <p:cNvPr id="252" name="Connecteur droit avec flèche 251">
                  <a:extLst>
                    <a:ext uri="{FF2B5EF4-FFF2-40B4-BE49-F238E27FC236}">
                      <a16:creationId xmlns:a16="http://schemas.microsoft.com/office/drawing/2014/main" id="{18104092-DA8D-448F-9F89-7377D17E4807}"/>
                    </a:ext>
                  </a:extLst>
                </p:cNvPr>
                <p:cNvCxnSpPr>
                  <a:cxnSpLocks/>
                </p:cNvCxnSpPr>
                <p:nvPr/>
              </p:nvCxnSpPr>
              <p:spPr>
                <a:xfrm flipH="1">
                  <a:off x="4987580" y="4711575"/>
                  <a:ext cx="205739" cy="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53" name="Connecteur droit avec flèche 252">
                  <a:extLst>
                    <a:ext uri="{FF2B5EF4-FFF2-40B4-BE49-F238E27FC236}">
                      <a16:creationId xmlns:a16="http://schemas.microsoft.com/office/drawing/2014/main" id="{BC559FD8-9468-484B-B63C-E66B11AFC244}"/>
                    </a:ext>
                  </a:extLst>
                </p:cNvPr>
                <p:cNvCxnSpPr>
                  <a:cxnSpLocks/>
                </p:cNvCxnSpPr>
                <p:nvPr/>
              </p:nvCxnSpPr>
              <p:spPr>
                <a:xfrm flipV="1">
                  <a:off x="5121311" y="2460217"/>
                  <a:ext cx="213708" cy="1911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254" name="Forme libre : forme 253">
                  <a:extLst>
                    <a:ext uri="{FF2B5EF4-FFF2-40B4-BE49-F238E27FC236}">
                      <a16:creationId xmlns:a16="http://schemas.microsoft.com/office/drawing/2014/main" id="{53A232A8-51D7-40A7-803E-C5FFDB342D01}"/>
                    </a:ext>
                  </a:extLst>
                </p:cNvPr>
                <p:cNvSpPr/>
                <p:nvPr/>
              </p:nvSpPr>
              <p:spPr>
                <a:xfrm>
                  <a:off x="5082814" y="1898358"/>
                  <a:ext cx="367597" cy="794328"/>
                </a:xfrm>
                <a:custGeom>
                  <a:avLst/>
                  <a:gdLst>
                    <a:gd name="connsiteX0" fmla="*/ 367597 w 367597"/>
                    <a:gd name="connsiteY0" fmla="*/ 0 h 794328"/>
                    <a:gd name="connsiteX1" fmla="*/ 136688 w 367597"/>
                    <a:gd name="connsiteY1" fmla="*/ 277091 h 794328"/>
                    <a:gd name="connsiteX2" fmla="*/ 7378 w 367597"/>
                    <a:gd name="connsiteY2" fmla="*/ 471055 h 794328"/>
                    <a:gd name="connsiteX3" fmla="*/ 25851 w 367597"/>
                    <a:gd name="connsiteY3" fmla="*/ 729673 h 794328"/>
                    <a:gd name="connsiteX4" fmla="*/ 108978 w 367597"/>
                    <a:gd name="connsiteY4" fmla="*/ 794328 h 794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597" h="794328">
                      <a:moveTo>
                        <a:pt x="367597" y="0"/>
                      </a:moveTo>
                      <a:cubicBezTo>
                        <a:pt x="282160" y="99291"/>
                        <a:pt x="196724" y="198582"/>
                        <a:pt x="136688" y="277091"/>
                      </a:cubicBezTo>
                      <a:cubicBezTo>
                        <a:pt x="76652" y="355600"/>
                        <a:pt x="25851" y="395625"/>
                        <a:pt x="7378" y="471055"/>
                      </a:cubicBezTo>
                      <a:cubicBezTo>
                        <a:pt x="-11095" y="546485"/>
                        <a:pt x="8918" y="675794"/>
                        <a:pt x="25851" y="729673"/>
                      </a:cubicBezTo>
                      <a:cubicBezTo>
                        <a:pt x="42784" y="783552"/>
                        <a:pt x="75881" y="788940"/>
                        <a:pt x="108978" y="79432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255" name="Connecteur droit avec flèche 254">
                  <a:extLst>
                    <a:ext uri="{FF2B5EF4-FFF2-40B4-BE49-F238E27FC236}">
                      <a16:creationId xmlns:a16="http://schemas.microsoft.com/office/drawing/2014/main" id="{ADD03DEF-F4F2-4CF5-B47C-599E8DCCA8D8}"/>
                    </a:ext>
                  </a:extLst>
                </p:cNvPr>
                <p:cNvCxnSpPr>
                  <a:cxnSpLocks/>
                </p:cNvCxnSpPr>
                <p:nvPr/>
              </p:nvCxnSpPr>
              <p:spPr>
                <a:xfrm flipH="1">
                  <a:off x="4967930" y="2047279"/>
                  <a:ext cx="225389" cy="298093"/>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56" name="Connecteur droit avec flèche 255">
                  <a:extLst>
                    <a:ext uri="{FF2B5EF4-FFF2-40B4-BE49-F238E27FC236}">
                      <a16:creationId xmlns:a16="http://schemas.microsoft.com/office/drawing/2014/main" id="{C74F0424-3B3B-47F9-B8F5-1553747717A4}"/>
                    </a:ext>
                  </a:extLst>
                </p:cNvPr>
                <p:cNvCxnSpPr>
                  <a:cxnSpLocks/>
                </p:cNvCxnSpPr>
                <p:nvPr/>
              </p:nvCxnSpPr>
              <p:spPr>
                <a:xfrm flipV="1">
                  <a:off x="7279943" y="2441107"/>
                  <a:ext cx="213708" cy="1911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257" name="Ellipse 256">
                  <a:extLst>
                    <a:ext uri="{FF2B5EF4-FFF2-40B4-BE49-F238E27FC236}">
                      <a16:creationId xmlns:a16="http://schemas.microsoft.com/office/drawing/2014/main" id="{B53DFE2C-5997-43F4-84B2-1EF3B7312081}"/>
                    </a:ext>
                  </a:extLst>
                </p:cNvPr>
                <p:cNvSpPr/>
                <p:nvPr/>
              </p:nvSpPr>
              <p:spPr>
                <a:xfrm>
                  <a:off x="6960622" y="3837592"/>
                  <a:ext cx="121570"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cxnSp>
              <p:nvCxnSpPr>
                <p:cNvPr id="258" name="Connecteur droit avec flèche 257">
                  <a:extLst>
                    <a:ext uri="{FF2B5EF4-FFF2-40B4-BE49-F238E27FC236}">
                      <a16:creationId xmlns:a16="http://schemas.microsoft.com/office/drawing/2014/main" id="{8D1ECADA-B451-416B-A3A0-C6DF48159638}"/>
                    </a:ext>
                  </a:extLst>
                </p:cNvPr>
                <p:cNvCxnSpPr>
                  <a:cxnSpLocks/>
                </p:cNvCxnSpPr>
                <p:nvPr/>
              </p:nvCxnSpPr>
              <p:spPr>
                <a:xfrm flipH="1" flipV="1">
                  <a:off x="7075577" y="3828369"/>
                  <a:ext cx="213708" cy="1911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59" name="Connecteur droit avec flèche 258">
                  <a:extLst>
                    <a:ext uri="{FF2B5EF4-FFF2-40B4-BE49-F238E27FC236}">
                      <a16:creationId xmlns:a16="http://schemas.microsoft.com/office/drawing/2014/main" id="{0E9883C1-4DF3-4D05-A41D-AA19076DA8D0}"/>
                    </a:ext>
                  </a:extLst>
                </p:cNvPr>
                <p:cNvCxnSpPr/>
                <p:nvPr/>
              </p:nvCxnSpPr>
              <p:spPr>
                <a:xfrm>
                  <a:off x="7201257" y="4014694"/>
                  <a:ext cx="0" cy="50405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grpSp>
          <p:sp>
            <p:nvSpPr>
              <p:cNvPr id="222" name="Flèche : double flèche verticale 221">
                <a:extLst>
                  <a:ext uri="{FF2B5EF4-FFF2-40B4-BE49-F238E27FC236}">
                    <a16:creationId xmlns:a16="http://schemas.microsoft.com/office/drawing/2014/main" id="{7A44BA5D-288C-48E6-AC14-923B43900D0A}"/>
                  </a:ext>
                </a:extLst>
              </p:cNvPr>
              <p:cNvSpPr/>
              <p:nvPr/>
            </p:nvSpPr>
            <p:spPr>
              <a:xfrm>
                <a:off x="7768014" y="2087255"/>
                <a:ext cx="282489" cy="422398"/>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23" name="Flèche : double flèche verticale 222">
                <a:extLst>
                  <a:ext uri="{FF2B5EF4-FFF2-40B4-BE49-F238E27FC236}">
                    <a16:creationId xmlns:a16="http://schemas.microsoft.com/office/drawing/2014/main" id="{361AFCF5-2D6B-4737-8F26-E7F4226C999E}"/>
                  </a:ext>
                </a:extLst>
              </p:cNvPr>
              <p:cNvSpPr/>
              <p:nvPr/>
            </p:nvSpPr>
            <p:spPr>
              <a:xfrm>
                <a:off x="7344142" y="2862590"/>
                <a:ext cx="282489" cy="4223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24" name="Flèche : double flèche verticale 223">
                <a:extLst>
                  <a:ext uri="{FF2B5EF4-FFF2-40B4-BE49-F238E27FC236}">
                    <a16:creationId xmlns:a16="http://schemas.microsoft.com/office/drawing/2014/main" id="{B7CE331A-7981-4E52-BE09-75E4734EE3C0}"/>
                  </a:ext>
                </a:extLst>
              </p:cNvPr>
              <p:cNvSpPr/>
              <p:nvPr/>
            </p:nvSpPr>
            <p:spPr>
              <a:xfrm>
                <a:off x="7579117" y="4665549"/>
                <a:ext cx="282489" cy="422398"/>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25" name="Flèche : double flèche verticale 224">
                <a:extLst>
                  <a:ext uri="{FF2B5EF4-FFF2-40B4-BE49-F238E27FC236}">
                    <a16:creationId xmlns:a16="http://schemas.microsoft.com/office/drawing/2014/main" id="{81DB3F88-55D9-4CE5-A1E9-4344A5FDD8A3}"/>
                  </a:ext>
                </a:extLst>
              </p:cNvPr>
              <p:cNvSpPr/>
              <p:nvPr/>
            </p:nvSpPr>
            <p:spPr>
              <a:xfrm>
                <a:off x="10146572" y="2257604"/>
                <a:ext cx="282489" cy="4223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26" name="Flèche : double flèche verticale 225">
                <a:extLst>
                  <a:ext uri="{FF2B5EF4-FFF2-40B4-BE49-F238E27FC236}">
                    <a16:creationId xmlns:a16="http://schemas.microsoft.com/office/drawing/2014/main" id="{0D204C4F-7419-4FFC-9C1F-735A920DCD45}"/>
                  </a:ext>
                </a:extLst>
              </p:cNvPr>
              <p:cNvSpPr/>
              <p:nvPr/>
            </p:nvSpPr>
            <p:spPr>
              <a:xfrm>
                <a:off x="10177738" y="4359495"/>
                <a:ext cx="282489" cy="4223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227" name="ZoneTexte 226">
                <a:extLst>
                  <a:ext uri="{FF2B5EF4-FFF2-40B4-BE49-F238E27FC236}">
                    <a16:creationId xmlns:a16="http://schemas.microsoft.com/office/drawing/2014/main" id="{AE1537AC-46E7-4CBF-B2F4-72C1BC57B591}"/>
                  </a:ext>
                </a:extLst>
              </p:cNvPr>
              <p:cNvSpPr txBox="1"/>
              <p:nvPr/>
            </p:nvSpPr>
            <p:spPr>
              <a:xfrm>
                <a:off x="6812203" y="1677182"/>
                <a:ext cx="1866440" cy="624623"/>
              </a:xfrm>
              <a:prstGeom prst="rect">
                <a:avLst/>
              </a:prstGeom>
              <a:noFill/>
            </p:spPr>
            <p:txBody>
              <a:bodyPr wrap="square" rtlCol="0">
                <a:spAutoFit/>
              </a:bodyPr>
              <a:lstStyle/>
              <a:p>
                <a:pPr defTabSz="685800">
                  <a:defRPr/>
                </a:pPr>
                <a:r>
                  <a:rPr lang="fr-FR" sz="1350" dirty="0">
                    <a:solidFill>
                      <a:srgbClr val="000000"/>
                    </a:solidFill>
                    <a:latin typeface="Times New Roman"/>
                    <a:ea typeface="ＭＳ Ｐゴシック"/>
                  </a:rPr>
                  <a:t>Shunt V</a:t>
                </a:r>
              </a:p>
            </p:txBody>
          </p:sp>
        </p:grpSp>
        <p:sp>
          <p:nvSpPr>
            <p:cNvPr id="220" name="ZoneTexte 219">
              <a:extLst>
                <a:ext uri="{FF2B5EF4-FFF2-40B4-BE49-F238E27FC236}">
                  <a16:creationId xmlns:a16="http://schemas.microsoft.com/office/drawing/2014/main" id="{96B4CA4E-C013-4DFB-91C9-2C8F4B8FBA95}"/>
                </a:ext>
              </a:extLst>
            </p:cNvPr>
            <p:cNvSpPr txBox="1"/>
            <p:nvPr/>
          </p:nvSpPr>
          <p:spPr>
            <a:xfrm>
              <a:off x="4675845" y="3234455"/>
              <a:ext cx="1393488" cy="400109"/>
            </a:xfrm>
            <a:prstGeom prst="rect">
              <a:avLst/>
            </a:prstGeom>
            <a:noFill/>
          </p:spPr>
          <p:txBody>
            <a:bodyPr wrap="square" rtlCol="0">
              <a:spAutoFit/>
            </a:bodyPr>
            <a:lstStyle/>
            <a:p>
              <a:pPr defTabSz="685800">
                <a:defRPr/>
              </a:pPr>
              <a:r>
                <a:rPr lang="fr-FR" sz="1350" dirty="0">
                  <a:solidFill>
                    <a:srgbClr val="000000"/>
                  </a:solidFill>
                  <a:latin typeface="Times New Roman"/>
                  <a:ea typeface="ＭＳ Ｐゴシック"/>
                </a:rPr>
                <a:t>Shunt I+ II</a:t>
              </a:r>
            </a:p>
          </p:txBody>
        </p:sp>
        <p:sp>
          <p:nvSpPr>
            <p:cNvPr id="692" name="Flèche : bas 691">
              <a:extLst>
                <a:ext uri="{FF2B5EF4-FFF2-40B4-BE49-F238E27FC236}">
                  <a16:creationId xmlns:a16="http://schemas.microsoft.com/office/drawing/2014/main" id="{C49D8E09-DDD3-407F-935D-2562126E294B}"/>
                </a:ext>
              </a:extLst>
            </p:cNvPr>
            <p:cNvSpPr/>
            <p:nvPr/>
          </p:nvSpPr>
          <p:spPr bwMode="auto">
            <a:xfrm>
              <a:off x="650115" y="2644646"/>
              <a:ext cx="1711071" cy="693477"/>
            </a:xfrm>
            <a:prstGeom prst="downArrow">
              <a:avLst/>
            </a:prstGeom>
            <a:solidFill>
              <a:schemeClr val="accent1"/>
            </a:solidFill>
            <a:ln w="9525" cap="flat" cmpd="sng" algn="ctr">
              <a:solidFill>
                <a:schemeClr val="tx1"/>
              </a:solidFill>
              <a:prstDash val="solid"/>
              <a:round/>
              <a:headEnd type="none" w="med" len="med"/>
              <a:tailEnd type="triangl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68580" tIns="34290" rIns="68580" bIns="34290" numCol="1" rtlCol="0" anchor="ctr" anchorCtr="0" compatLnSpc="1">
              <a:prstTxWarp prst="textNoShape">
                <a:avLst/>
              </a:prstTxWarp>
            </a:bodyPr>
            <a:lstStyle/>
            <a:p>
              <a:pPr algn="ctr" defTabSz="685800" eaLnBrk="0" fontAlgn="base" hangingPunct="0">
                <a:spcBef>
                  <a:spcPct val="0"/>
                </a:spcBef>
                <a:spcAft>
                  <a:spcPct val="0"/>
                </a:spcAft>
              </a:pPr>
              <a:r>
                <a:rPr lang="fr-FR" dirty="0">
                  <a:solidFill>
                    <a:prstClr val="white"/>
                  </a:solidFill>
                  <a:latin typeface="Calibri" panose="020F0502020204030204" pitchFamily="34" charset="0"/>
                  <a:ea typeface="ＭＳ Ｐゴシック" charset="0"/>
                  <a:cs typeface="Calibri" panose="020F0502020204030204" pitchFamily="34" charset="0"/>
                </a:rPr>
                <a:t>CHIVA</a:t>
              </a:r>
            </a:p>
          </p:txBody>
        </p:sp>
        <p:sp>
          <p:nvSpPr>
            <p:cNvPr id="693" name="Flèche : bas 692">
              <a:extLst>
                <a:ext uri="{FF2B5EF4-FFF2-40B4-BE49-F238E27FC236}">
                  <a16:creationId xmlns:a16="http://schemas.microsoft.com/office/drawing/2014/main" id="{6076A35E-8AF9-4729-91F2-58683D125905}"/>
                </a:ext>
              </a:extLst>
            </p:cNvPr>
            <p:cNvSpPr/>
            <p:nvPr/>
          </p:nvSpPr>
          <p:spPr bwMode="auto">
            <a:xfrm>
              <a:off x="3597134" y="2660023"/>
              <a:ext cx="1711071" cy="693477"/>
            </a:xfrm>
            <a:prstGeom prst="downArrow">
              <a:avLst/>
            </a:prstGeom>
            <a:solidFill>
              <a:schemeClr val="accent1"/>
            </a:solidFill>
            <a:ln w="9525" cap="flat" cmpd="sng" algn="ctr">
              <a:solidFill>
                <a:schemeClr val="tx1"/>
              </a:solidFill>
              <a:prstDash val="solid"/>
              <a:round/>
              <a:headEnd type="none" w="med" len="med"/>
              <a:tailEnd type="triangl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68580" tIns="34290" rIns="68580" bIns="34290" numCol="1" rtlCol="0" anchor="ctr" anchorCtr="0" compatLnSpc="1">
              <a:prstTxWarp prst="textNoShape">
                <a:avLst/>
              </a:prstTxWarp>
            </a:bodyPr>
            <a:lstStyle/>
            <a:p>
              <a:pPr algn="ctr" defTabSz="685800" eaLnBrk="0" fontAlgn="base" hangingPunct="0">
                <a:spcBef>
                  <a:spcPct val="0"/>
                </a:spcBef>
                <a:spcAft>
                  <a:spcPct val="0"/>
                </a:spcAft>
              </a:pPr>
              <a:r>
                <a:rPr lang="fr-FR" dirty="0">
                  <a:solidFill>
                    <a:prstClr val="white"/>
                  </a:solidFill>
                  <a:latin typeface="Calibri" panose="020F0502020204030204" pitchFamily="34" charset="0"/>
                  <a:ea typeface="ＭＳ Ｐゴシック" charset="0"/>
                  <a:cs typeface="Calibri" panose="020F0502020204030204" pitchFamily="34" charset="0"/>
                </a:rPr>
                <a:t>CHIVA</a:t>
              </a:r>
            </a:p>
          </p:txBody>
        </p:sp>
        <p:sp>
          <p:nvSpPr>
            <p:cNvPr id="90" name="Flèche : double flèche verticale 89">
              <a:extLst>
                <a:ext uri="{FF2B5EF4-FFF2-40B4-BE49-F238E27FC236}">
                  <a16:creationId xmlns:a16="http://schemas.microsoft.com/office/drawing/2014/main" id="{BEB2F63E-1358-40C9-BEA4-4E3B329087DE}"/>
                </a:ext>
              </a:extLst>
            </p:cNvPr>
            <p:cNvSpPr/>
            <p:nvPr/>
          </p:nvSpPr>
          <p:spPr>
            <a:xfrm>
              <a:off x="3517019" y="6760348"/>
              <a:ext cx="318809" cy="585162"/>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sp>
          <p:nvSpPr>
            <p:cNvPr id="695" name="ZoneTexte 694">
              <a:extLst>
                <a:ext uri="{FF2B5EF4-FFF2-40B4-BE49-F238E27FC236}">
                  <a16:creationId xmlns:a16="http://schemas.microsoft.com/office/drawing/2014/main" id="{4991B977-925B-4D21-82EF-DC45B1710BC2}"/>
                </a:ext>
              </a:extLst>
            </p:cNvPr>
            <p:cNvSpPr txBox="1"/>
            <p:nvPr/>
          </p:nvSpPr>
          <p:spPr>
            <a:xfrm>
              <a:off x="1201311" y="6788458"/>
              <a:ext cx="2441507" cy="553997"/>
            </a:xfrm>
            <a:prstGeom prst="rect">
              <a:avLst/>
            </a:prstGeom>
            <a:noFill/>
          </p:spPr>
          <p:txBody>
            <a:bodyPr wrap="square" rtlCol="0">
              <a:spAutoFit/>
            </a:bodyPr>
            <a:lstStyle/>
            <a:p>
              <a:pPr defTabSz="685800"/>
              <a:r>
                <a:rPr lang="fr-FR" sz="2100" b="1" dirty="0">
                  <a:solidFill>
                    <a:prstClr val="black"/>
                  </a:solidFill>
                  <a:latin typeface="Calibri" panose="020F0502020204030204" pitchFamily="34" charset="0"/>
                  <a:cs typeface="Calibri" panose="020F0502020204030204" pitchFamily="34" charset="0"/>
                </a:rPr>
                <a:t>Déconnexion </a:t>
              </a:r>
            </a:p>
          </p:txBody>
        </p:sp>
      </p:grpSp>
      <p:grpSp>
        <p:nvGrpSpPr>
          <p:cNvPr id="37" name="Groupe 36">
            <a:extLst>
              <a:ext uri="{FF2B5EF4-FFF2-40B4-BE49-F238E27FC236}">
                <a16:creationId xmlns:a16="http://schemas.microsoft.com/office/drawing/2014/main" id="{FC7425D7-E130-41FB-8C3E-E2EC2E806A09}"/>
              </a:ext>
            </a:extLst>
          </p:cNvPr>
          <p:cNvGrpSpPr/>
          <p:nvPr/>
        </p:nvGrpSpPr>
        <p:grpSpPr>
          <a:xfrm>
            <a:off x="4301949" y="1093569"/>
            <a:ext cx="4767429" cy="5791815"/>
            <a:chOff x="5735932" y="-209337"/>
            <a:chExt cx="6356572" cy="7722420"/>
          </a:xfrm>
        </p:grpSpPr>
        <p:grpSp>
          <p:nvGrpSpPr>
            <p:cNvPr id="295" name="Groupe 294">
              <a:extLst>
                <a:ext uri="{FF2B5EF4-FFF2-40B4-BE49-F238E27FC236}">
                  <a16:creationId xmlns:a16="http://schemas.microsoft.com/office/drawing/2014/main" id="{DF2AF24D-7511-40C8-916B-3756D401C087}"/>
                </a:ext>
              </a:extLst>
            </p:cNvPr>
            <p:cNvGrpSpPr/>
            <p:nvPr/>
          </p:nvGrpSpPr>
          <p:grpSpPr>
            <a:xfrm>
              <a:off x="5735932" y="3354454"/>
              <a:ext cx="6265866" cy="3029641"/>
              <a:chOff x="-450080" y="1310459"/>
              <a:chExt cx="10684730" cy="5326409"/>
            </a:xfrm>
          </p:grpSpPr>
          <p:grpSp>
            <p:nvGrpSpPr>
              <p:cNvPr id="296" name="Groupe 9">
                <a:extLst>
                  <a:ext uri="{FF2B5EF4-FFF2-40B4-BE49-F238E27FC236}">
                    <a16:creationId xmlns:a16="http://schemas.microsoft.com/office/drawing/2014/main" id="{0A0AA3DE-0625-4805-9E60-388CF744A1A7}"/>
                  </a:ext>
                </a:extLst>
              </p:cNvPr>
              <p:cNvGrpSpPr/>
              <p:nvPr/>
            </p:nvGrpSpPr>
            <p:grpSpPr>
              <a:xfrm>
                <a:off x="580953" y="1406924"/>
                <a:ext cx="4742411" cy="5229944"/>
                <a:chOff x="467544" y="1412776"/>
                <a:chExt cx="3556808" cy="5229944"/>
              </a:xfrm>
            </p:grpSpPr>
            <p:pic>
              <p:nvPicPr>
                <p:cNvPr id="311" name="Picture 2" descr="C:\Users\cfranceschi\Shéma cartographie.jpeg">
                  <a:extLst>
                    <a:ext uri="{FF2B5EF4-FFF2-40B4-BE49-F238E27FC236}">
                      <a16:creationId xmlns:a16="http://schemas.microsoft.com/office/drawing/2014/main" id="{6FED4B21-D17B-4F9A-BD93-09EE7AA79CED}"/>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18406"/>
                <a:stretch/>
              </p:blipFill>
              <p:spPr bwMode="auto">
                <a:xfrm>
                  <a:off x="467544" y="1412776"/>
                  <a:ext cx="3556808" cy="5229944"/>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312" name="Forme libre : forme 311">
                  <a:extLst>
                    <a:ext uri="{FF2B5EF4-FFF2-40B4-BE49-F238E27FC236}">
                      <a16:creationId xmlns:a16="http://schemas.microsoft.com/office/drawing/2014/main" id="{C1D15D39-275A-4EB2-A085-490D3DF30626}"/>
                    </a:ext>
                  </a:extLst>
                </p:cNvPr>
                <p:cNvSpPr/>
                <p:nvPr/>
              </p:nvSpPr>
              <p:spPr>
                <a:xfrm>
                  <a:off x="1253613" y="2553887"/>
                  <a:ext cx="102859" cy="3376947"/>
                </a:xfrm>
                <a:custGeom>
                  <a:avLst/>
                  <a:gdLst>
                    <a:gd name="connsiteX0" fmla="*/ 102221 w 259877"/>
                    <a:gd name="connsiteY0" fmla="*/ 31658 h 2574021"/>
                    <a:gd name="connsiteX1" fmla="*/ 7628 w 259877"/>
                    <a:gd name="connsiteY1" fmla="*/ 157782 h 2574021"/>
                    <a:gd name="connsiteX2" fmla="*/ 7628 w 259877"/>
                    <a:gd name="connsiteY2" fmla="*/ 1261368 h 2574021"/>
                    <a:gd name="connsiteX3" fmla="*/ 23394 w 259877"/>
                    <a:gd name="connsiteY3" fmla="*/ 2396485 h 2574021"/>
                    <a:gd name="connsiteX4" fmla="*/ 259877 w 259877"/>
                    <a:gd name="connsiteY4" fmla="*/ 2554141 h 2574021"/>
                    <a:gd name="connsiteX0" fmla="*/ 102221 w 102859"/>
                    <a:gd name="connsiteY0" fmla="*/ 31658 h 3376947"/>
                    <a:gd name="connsiteX1" fmla="*/ 7628 w 102859"/>
                    <a:gd name="connsiteY1" fmla="*/ 157782 h 3376947"/>
                    <a:gd name="connsiteX2" fmla="*/ 7628 w 102859"/>
                    <a:gd name="connsiteY2" fmla="*/ 1261368 h 3376947"/>
                    <a:gd name="connsiteX3" fmla="*/ 23394 w 102859"/>
                    <a:gd name="connsiteY3" fmla="*/ 2396485 h 3376947"/>
                    <a:gd name="connsiteX4" fmla="*/ 102859 w 102859"/>
                    <a:gd name="connsiteY4" fmla="*/ 3376178 h 3376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59" h="3376947">
                      <a:moveTo>
                        <a:pt x="102221" y="31658"/>
                      </a:moveTo>
                      <a:cubicBezTo>
                        <a:pt x="62807" y="-7756"/>
                        <a:pt x="23393" y="-47170"/>
                        <a:pt x="7628" y="157782"/>
                      </a:cubicBezTo>
                      <a:cubicBezTo>
                        <a:pt x="-8137" y="362734"/>
                        <a:pt x="5000" y="888251"/>
                        <a:pt x="7628" y="1261368"/>
                      </a:cubicBezTo>
                      <a:cubicBezTo>
                        <a:pt x="10256" y="1634485"/>
                        <a:pt x="-18647" y="2181023"/>
                        <a:pt x="23394" y="2396485"/>
                      </a:cubicBezTo>
                      <a:cubicBezTo>
                        <a:pt x="65435" y="2611947"/>
                        <a:pt x="5638" y="3405081"/>
                        <a:pt x="102859" y="3376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313" name="Forme libre : forme 312">
                  <a:extLst>
                    <a:ext uri="{FF2B5EF4-FFF2-40B4-BE49-F238E27FC236}">
                      <a16:creationId xmlns:a16="http://schemas.microsoft.com/office/drawing/2014/main" id="{34A88210-15EF-4918-8650-BFC0E919F749}"/>
                    </a:ext>
                  </a:extLst>
                </p:cNvPr>
                <p:cNvSpPr/>
                <p:nvPr/>
              </p:nvSpPr>
              <p:spPr>
                <a:xfrm>
                  <a:off x="969818" y="3251200"/>
                  <a:ext cx="286327" cy="720436"/>
                </a:xfrm>
                <a:custGeom>
                  <a:avLst/>
                  <a:gdLst>
                    <a:gd name="connsiteX0" fmla="*/ 286327 w 286327"/>
                    <a:gd name="connsiteY0" fmla="*/ 0 h 720436"/>
                    <a:gd name="connsiteX1" fmla="*/ 0 w 286327"/>
                    <a:gd name="connsiteY1" fmla="*/ 720436 h 720436"/>
                    <a:gd name="connsiteX2" fmla="*/ 0 w 286327"/>
                    <a:gd name="connsiteY2" fmla="*/ 720436 h 720436"/>
                  </a:gdLst>
                  <a:ahLst/>
                  <a:cxnLst>
                    <a:cxn ang="0">
                      <a:pos x="connsiteX0" y="connsiteY0"/>
                    </a:cxn>
                    <a:cxn ang="0">
                      <a:pos x="connsiteX1" y="connsiteY1"/>
                    </a:cxn>
                    <a:cxn ang="0">
                      <a:pos x="connsiteX2" y="connsiteY2"/>
                    </a:cxn>
                  </a:cxnLst>
                  <a:rect l="l" t="t" r="r" b="b"/>
                  <a:pathLst>
                    <a:path w="286327" h="720436">
                      <a:moveTo>
                        <a:pt x="286327" y="0"/>
                      </a:moveTo>
                      <a:lnTo>
                        <a:pt x="0" y="720436"/>
                      </a:lnTo>
                      <a:lnTo>
                        <a:pt x="0" y="720436"/>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314" name="Forme libre : forme 313">
                  <a:extLst>
                    <a:ext uri="{FF2B5EF4-FFF2-40B4-BE49-F238E27FC236}">
                      <a16:creationId xmlns:a16="http://schemas.microsoft.com/office/drawing/2014/main" id="{455D14D3-E9DB-4763-94A8-F9C8C975057C}"/>
                    </a:ext>
                  </a:extLst>
                </p:cNvPr>
                <p:cNvSpPr/>
                <p:nvPr/>
              </p:nvSpPr>
              <p:spPr>
                <a:xfrm>
                  <a:off x="969817" y="3953164"/>
                  <a:ext cx="775855" cy="738909"/>
                </a:xfrm>
                <a:custGeom>
                  <a:avLst/>
                  <a:gdLst>
                    <a:gd name="connsiteX0" fmla="*/ 0 w 775956"/>
                    <a:gd name="connsiteY0" fmla="*/ 0 h 1560945"/>
                    <a:gd name="connsiteX1" fmla="*/ 101600 w 775956"/>
                    <a:gd name="connsiteY1" fmla="*/ 175491 h 1560945"/>
                    <a:gd name="connsiteX2" fmla="*/ 203200 w 775956"/>
                    <a:gd name="connsiteY2" fmla="*/ 304800 h 1560945"/>
                    <a:gd name="connsiteX3" fmla="*/ 581891 w 775956"/>
                    <a:gd name="connsiteY3" fmla="*/ 646545 h 1560945"/>
                    <a:gd name="connsiteX4" fmla="*/ 775855 w 775956"/>
                    <a:gd name="connsiteY4" fmla="*/ 738909 h 1560945"/>
                    <a:gd name="connsiteX5" fmla="*/ 609600 w 775956"/>
                    <a:gd name="connsiteY5" fmla="*/ 1052945 h 1560945"/>
                    <a:gd name="connsiteX6" fmla="*/ 674255 w 775956"/>
                    <a:gd name="connsiteY6" fmla="*/ 1293091 h 1560945"/>
                    <a:gd name="connsiteX7" fmla="*/ 711200 w 775956"/>
                    <a:gd name="connsiteY7" fmla="*/ 1560945 h 1560945"/>
                    <a:gd name="connsiteX0" fmla="*/ 0 w 775956"/>
                    <a:gd name="connsiteY0" fmla="*/ 0 h 1293091"/>
                    <a:gd name="connsiteX1" fmla="*/ 101600 w 775956"/>
                    <a:gd name="connsiteY1" fmla="*/ 175491 h 1293091"/>
                    <a:gd name="connsiteX2" fmla="*/ 203200 w 775956"/>
                    <a:gd name="connsiteY2" fmla="*/ 304800 h 1293091"/>
                    <a:gd name="connsiteX3" fmla="*/ 581891 w 775956"/>
                    <a:gd name="connsiteY3" fmla="*/ 646545 h 1293091"/>
                    <a:gd name="connsiteX4" fmla="*/ 775855 w 775956"/>
                    <a:gd name="connsiteY4" fmla="*/ 738909 h 1293091"/>
                    <a:gd name="connsiteX5" fmla="*/ 609600 w 775956"/>
                    <a:gd name="connsiteY5" fmla="*/ 1052945 h 1293091"/>
                    <a:gd name="connsiteX6" fmla="*/ 674255 w 775956"/>
                    <a:gd name="connsiteY6" fmla="*/ 1293091 h 1293091"/>
                    <a:gd name="connsiteX0" fmla="*/ 0 w 775956"/>
                    <a:gd name="connsiteY0" fmla="*/ 0 h 1052945"/>
                    <a:gd name="connsiteX1" fmla="*/ 101600 w 775956"/>
                    <a:gd name="connsiteY1" fmla="*/ 175491 h 1052945"/>
                    <a:gd name="connsiteX2" fmla="*/ 203200 w 775956"/>
                    <a:gd name="connsiteY2" fmla="*/ 304800 h 1052945"/>
                    <a:gd name="connsiteX3" fmla="*/ 581891 w 775956"/>
                    <a:gd name="connsiteY3" fmla="*/ 646545 h 1052945"/>
                    <a:gd name="connsiteX4" fmla="*/ 775855 w 775956"/>
                    <a:gd name="connsiteY4" fmla="*/ 738909 h 1052945"/>
                    <a:gd name="connsiteX5" fmla="*/ 609600 w 775956"/>
                    <a:gd name="connsiteY5" fmla="*/ 1052945 h 1052945"/>
                    <a:gd name="connsiteX0" fmla="*/ 0 w 775855"/>
                    <a:gd name="connsiteY0" fmla="*/ 0 h 738909"/>
                    <a:gd name="connsiteX1" fmla="*/ 101600 w 775855"/>
                    <a:gd name="connsiteY1" fmla="*/ 175491 h 738909"/>
                    <a:gd name="connsiteX2" fmla="*/ 203200 w 775855"/>
                    <a:gd name="connsiteY2" fmla="*/ 304800 h 738909"/>
                    <a:gd name="connsiteX3" fmla="*/ 581891 w 775855"/>
                    <a:gd name="connsiteY3" fmla="*/ 646545 h 738909"/>
                    <a:gd name="connsiteX4" fmla="*/ 775855 w 775855"/>
                    <a:gd name="connsiteY4" fmla="*/ 738909 h 738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855" h="738909">
                      <a:moveTo>
                        <a:pt x="0" y="0"/>
                      </a:moveTo>
                      <a:cubicBezTo>
                        <a:pt x="33866" y="62345"/>
                        <a:pt x="67733" y="124691"/>
                        <a:pt x="101600" y="175491"/>
                      </a:cubicBezTo>
                      <a:cubicBezTo>
                        <a:pt x="135467" y="226291"/>
                        <a:pt x="123152" y="226291"/>
                        <a:pt x="203200" y="304800"/>
                      </a:cubicBezTo>
                      <a:cubicBezTo>
                        <a:pt x="283248" y="383309"/>
                        <a:pt x="486449" y="574194"/>
                        <a:pt x="581891" y="646545"/>
                      </a:cubicBezTo>
                      <a:cubicBezTo>
                        <a:pt x="677334" y="718897"/>
                        <a:pt x="771237" y="671176"/>
                        <a:pt x="775855" y="738909"/>
                      </a:cubicBezTo>
                    </a:path>
                  </a:pathLst>
                </a:cu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315" name="Forme libre : forme 314">
                  <a:extLst>
                    <a:ext uri="{FF2B5EF4-FFF2-40B4-BE49-F238E27FC236}">
                      <a16:creationId xmlns:a16="http://schemas.microsoft.com/office/drawing/2014/main" id="{3D72F185-7F84-493C-9C7A-1FEB390E24E4}"/>
                    </a:ext>
                  </a:extLst>
                </p:cNvPr>
                <p:cNvSpPr/>
                <p:nvPr/>
              </p:nvSpPr>
              <p:spPr>
                <a:xfrm>
                  <a:off x="1408270" y="4673600"/>
                  <a:ext cx="346639" cy="1016000"/>
                </a:xfrm>
                <a:custGeom>
                  <a:avLst/>
                  <a:gdLst>
                    <a:gd name="connsiteX0" fmla="*/ 346639 w 346639"/>
                    <a:gd name="connsiteY0" fmla="*/ 0 h 1016000"/>
                    <a:gd name="connsiteX1" fmla="*/ 272748 w 346639"/>
                    <a:gd name="connsiteY1" fmla="*/ 240145 h 1016000"/>
                    <a:gd name="connsiteX2" fmla="*/ 189621 w 346639"/>
                    <a:gd name="connsiteY2" fmla="*/ 369455 h 1016000"/>
                    <a:gd name="connsiteX3" fmla="*/ 189621 w 346639"/>
                    <a:gd name="connsiteY3" fmla="*/ 655782 h 1016000"/>
                    <a:gd name="connsiteX4" fmla="*/ 14130 w 346639"/>
                    <a:gd name="connsiteY4" fmla="*/ 886691 h 1016000"/>
                    <a:gd name="connsiteX5" fmla="*/ 23366 w 346639"/>
                    <a:gd name="connsiteY5" fmla="*/ 1016000 h 10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639" h="1016000">
                      <a:moveTo>
                        <a:pt x="346639" y="0"/>
                      </a:moveTo>
                      <a:cubicBezTo>
                        <a:pt x="322778" y="89284"/>
                        <a:pt x="298918" y="178569"/>
                        <a:pt x="272748" y="240145"/>
                      </a:cubicBezTo>
                      <a:cubicBezTo>
                        <a:pt x="246578" y="301721"/>
                        <a:pt x="203475" y="300182"/>
                        <a:pt x="189621" y="369455"/>
                      </a:cubicBezTo>
                      <a:cubicBezTo>
                        <a:pt x="175767" y="438728"/>
                        <a:pt x="218869" y="569576"/>
                        <a:pt x="189621" y="655782"/>
                      </a:cubicBezTo>
                      <a:cubicBezTo>
                        <a:pt x="160373" y="741988"/>
                        <a:pt x="41839" y="826655"/>
                        <a:pt x="14130" y="886691"/>
                      </a:cubicBezTo>
                      <a:cubicBezTo>
                        <a:pt x="-13579" y="946727"/>
                        <a:pt x="4893" y="981363"/>
                        <a:pt x="23366" y="10160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316" name="Connecteur droit avec flèche 315">
                  <a:extLst>
                    <a:ext uri="{FF2B5EF4-FFF2-40B4-BE49-F238E27FC236}">
                      <a16:creationId xmlns:a16="http://schemas.microsoft.com/office/drawing/2014/main" id="{97AD87F4-E1F9-42E0-B6F0-D952CC3AE88A}"/>
                    </a:ext>
                  </a:extLst>
                </p:cNvPr>
                <p:cNvCxnSpPr/>
                <p:nvPr/>
              </p:nvCxnSpPr>
              <p:spPr>
                <a:xfrm>
                  <a:off x="1138431" y="2691726"/>
                  <a:ext cx="0" cy="50405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317" name="Connecteur droit avec flèche 316">
                  <a:extLst>
                    <a:ext uri="{FF2B5EF4-FFF2-40B4-BE49-F238E27FC236}">
                      <a16:creationId xmlns:a16="http://schemas.microsoft.com/office/drawing/2014/main" id="{99249B6E-532F-4A01-A88C-54D2DA6A9250}"/>
                    </a:ext>
                  </a:extLst>
                </p:cNvPr>
                <p:cNvCxnSpPr>
                  <a:cxnSpLocks/>
                </p:cNvCxnSpPr>
                <p:nvPr/>
              </p:nvCxnSpPr>
              <p:spPr>
                <a:xfrm flipH="1">
                  <a:off x="941832" y="3356992"/>
                  <a:ext cx="173784"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318" name="Connecteur droit avec flèche 317">
                  <a:extLst>
                    <a:ext uri="{FF2B5EF4-FFF2-40B4-BE49-F238E27FC236}">
                      <a16:creationId xmlns:a16="http://schemas.microsoft.com/office/drawing/2014/main" id="{ECAEE49F-240E-4ECC-8086-002DA59C05F2}"/>
                    </a:ext>
                  </a:extLst>
                </p:cNvPr>
                <p:cNvCxnSpPr>
                  <a:cxnSpLocks/>
                </p:cNvCxnSpPr>
                <p:nvPr/>
              </p:nvCxnSpPr>
              <p:spPr>
                <a:xfrm flipH="1">
                  <a:off x="1619672" y="5068238"/>
                  <a:ext cx="173784"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319" name="Ellipse 318">
                  <a:extLst>
                    <a:ext uri="{FF2B5EF4-FFF2-40B4-BE49-F238E27FC236}">
                      <a16:creationId xmlns:a16="http://schemas.microsoft.com/office/drawing/2014/main" id="{521CBFFC-886B-45C9-A167-DA65156E6C2C}"/>
                    </a:ext>
                  </a:extLst>
                </p:cNvPr>
                <p:cNvSpPr/>
                <p:nvPr/>
              </p:nvSpPr>
              <p:spPr>
                <a:xfrm>
                  <a:off x="1403648" y="5589240"/>
                  <a:ext cx="100327" cy="105792"/>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320" name="Connecteur droit avec flèche 319">
                  <a:extLst>
                    <a:ext uri="{FF2B5EF4-FFF2-40B4-BE49-F238E27FC236}">
                      <a16:creationId xmlns:a16="http://schemas.microsoft.com/office/drawing/2014/main" id="{D2E1A72C-18C2-402E-AE55-14634F6F22B7}"/>
                    </a:ext>
                  </a:extLst>
                </p:cNvPr>
                <p:cNvCxnSpPr>
                  <a:cxnSpLocks/>
                </p:cNvCxnSpPr>
                <p:nvPr/>
              </p:nvCxnSpPr>
              <p:spPr>
                <a:xfrm flipH="1">
                  <a:off x="1138431" y="2492896"/>
                  <a:ext cx="265218" cy="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321" name="Connecteur droit avec flèche 320">
                  <a:extLst>
                    <a:ext uri="{FF2B5EF4-FFF2-40B4-BE49-F238E27FC236}">
                      <a16:creationId xmlns:a16="http://schemas.microsoft.com/office/drawing/2014/main" id="{8247D0C1-DD87-4F55-B673-85BA1BF38744}"/>
                    </a:ext>
                  </a:extLst>
                </p:cNvPr>
                <p:cNvCxnSpPr>
                  <a:cxnSpLocks/>
                </p:cNvCxnSpPr>
                <p:nvPr/>
              </p:nvCxnSpPr>
              <p:spPr>
                <a:xfrm flipV="1">
                  <a:off x="1381710" y="3356992"/>
                  <a:ext cx="0" cy="285199"/>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322" name="Connecteur droit avec flèche 321">
                  <a:extLst>
                    <a:ext uri="{FF2B5EF4-FFF2-40B4-BE49-F238E27FC236}">
                      <a16:creationId xmlns:a16="http://schemas.microsoft.com/office/drawing/2014/main" id="{534190C4-373C-46BE-8A96-9161C9235B6C}"/>
                    </a:ext>
                  </a:extLst>
                </p:cNvPr>
                <p:cNvCxnSpPr>
                  <a:cxnSpLocks/>
                </p:cNvCxnSpPr>
                <p:nvPr/>
              </p:nvCxnSpPr>
              <p:spPr>
                <a:xfrm flipV="1">
                  <a:off x="1403648" y="4797152"/>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323" name="Forme libre : forme 322">
                  <a:extLst>
                    <a:ext uri="{FF2B5EF4-FFF2-40B4-BE49-F238E27FC236}">
                      <a16:creationId xmlns:a16="http://schemas.microsoft.com/office/drawing/2014/main" id="{2D260F6D-FC89-4D55-8C60-FD5EABBC0727}"/>
                    </a:ext>
                  </a:extLst>
                </p:cNvPr>
                <p:cNvSpPr/>
                <p:nvPr/>
              </p:nvSpPr>
              <p:spPr>
                <a:xfrm>
                  <a:off x="3223491" y="2555002"/>
                  <a:ext cx="211849" cy="3254671"/>
                </a:xfrm>
                <a:custGeom>
                  <a:avLst/>
                  <a:gdLst>
                    <a:gd name="connsiteX0" fmla="*/ 0 w 211849"/>
                    <a:gd name="connsiteY0" fmla="*/ 31180 h 3254671"/>
                    <a:gd name="connsiteX1" fmla="*/ 193964 w 211849"/>
                    <a:gd name="connsiteY1" fmla="*/ 58889 h 3254671"/>
                    <a:gd name="connsiteX2" fmla="*/ 203200 w 211849"/>
                    <a:gd name="connsiteY2" fmla="*/ 566889 h 3254671"/>
                    <a:gd name="connsiteX3" fmla="*/ 193964 w 211849"/>
                    <a:gd name="connsiteY3" fmla="*/ 1268853 h 3254671"/>
                    <a:gd name="connsiteX4" fmla="*/ 166254 w 211849"/>
                    <a:gd name="connsiteY4" fmla="*/ 2063180 h 3254671"/>
                    <a:gd name="connsiteX5" fmla="*/ 92364 w 211849"/>
                    <a:gd name="connsiteY5" fmla="*/ 3254671 h 32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849" h="3254671">
                      <a:moveTo>
                        <a:pt x="0" y="31180"/>
                      </a:moveTo>
                      <a:cubicBezTo>
                        <a:pt x="80048" y="392"/>
                        <a:pt x="160097" y="-30396"/>
                        <a:pt x="193964" y="58889"/>
                      </a:cubicBezTo>
                      <a:cubicBezTo>
                        <a:pt x="227831" y="148174"/>
                        <a:pt x="203200" y="365228"/>
                        <a:pt x="203200" y="566889"/>
                      </a:cubicBezTo>
                      <a:cubicBezTo>
                        <a:pt x="203200" y="768550"/>
                        <a:pt x="200122" y="1019471"/>
                        <a:pt x="193964" y="1268853"/>
                      </a:cubicBezTo>
                      <a:cubicBezTo>
                        <a:pt x="187806" y="1518235"/>
                        <a:pt x="183187" y="1732210"/>
                        <a:pt x="166254" y="2063180"/>
                      </a:cubicBezTo>
                      <a:cubicBezTo>
                        <a:pt x="149321" y="2394150"/>
                        <a:pt x="120842" y="2824410"/>
                        <a:pt x="92364" y="325467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ln>
                      <a:solidFill>
                        <a:sysClr val="windowText" lastClr="000000"/>
                      </a:solidFill>
                    </a:ln>
                    <a:solidFill>
                      <a:prstClr val="white"/>
                    </a:solidFill>
                    <a:latin typeface="Calibri" panose="020F0502020204030204"/>
                  </a:endParaRPr>
                </a:p>
              </p:txBody>
            </p:sp>
            <p:sp>
              <p:nvSpPr>
                <p:cNvPr id="324" name="Forme libre : forme 323">
                  <a:extLst>
                    <a:ext uri="{FF2B5EF4-FFF2-40B4-BE49-F238E27FC236}">
                      <a16:creationId xmlns:a16="http://schemas.microsoft.com/office/drawing/2014/main" id="{74F573F4-0C29-44A8-93DF-ADE2497A9DA1}"/>
                    </a:ext>
                  </a:extLst>
                </p:cNvPr>
                <p:cNvSpPr/>
                <p:nvPr/>
              </p:nvSpPr>
              <p:spPr>
                <a:xfrm>
                  <a:off x="2933135" y="3269673"/>
                  <a:ext cx="512030" cy="1131885"/>
                </a:xfrm>
                <a:custGeom>
                  <a:avLst/>
                  <a:gdLst>
                    <a:gd name="connsiteX0" fmla="*/ 0 w 1034473"/>
                    <a:gd name="connsiteY0" fmla="*/ 0 h 689014"/>
                    <a:gd name="connsiteX1" fmla="*/ 314036 w 1034473"/>
                    <a:gd name="connsiteY1" fmla="*/ 120072 h 689014"/>
                    <a:gd name="connsiteX2" fmla="*/ 406400 w 1034473"/>
                    <a:gd name="connsiteY2" fmla="*/ 415636 h 689014"/>
                    <a:gd name="connsiteX3" fmla="*/ 720436 w 1034473"/>
                    <a:gd name="connsiteY3" fmla="*/ 665018 h 689014"/>
                    <a:gd name="connsiteX4" fmla="*/ 1034473 w 1034473"/>
                    <a:gd name="connsiteY4" fmla="*/ 665018 h 689014"/>
                    <a:gd name="connsiteX0" fmla="*/ 0 w 1034473"/>
                    <a:gd name="connsiteY0" fmla="*/ 0 h 665018"/>
                    <a:gd name="connsiteX1" fmla="*/ 314036 w 1034473"/>
                    <a:gd name="connsiteY1" fmla="*/ 120072 h 665018"/>
                    <a:gd name="connsiteX2" fmla="*/ 406400 w 1034473"/>
                    <a:gd name="connsiteY2" fmla="*/ 415636 h 665018"/>
                    <a:gd name="connsiteX3" fmla="*/ 1034473 w 1034473"/>
                    <a:gd name="connsiteY3" fmla="*/ 665018 h 665018"/>
                    <a:gd name="connsiteX0" fmla="*/ 0 w 1034473"/>
                    <a:gd name="connsiteY0" fmla="*/ 0 h 665018"/>
                    <a:gd name="connsiteX1" fmla="*/ 314036 w 1034473"/>
                    <a:gd name="connsiteY1" fmla="*/ 120072 h 665018"/>
                    <a:gd name="connsiteX2" fmla="*/ 1034473 w 1034473"/>
                    <a:gd name="connsiteY2" fmla="*/ 665018 h 665018"/>
                    <a:gd name="connsiteX0" fmla="*/ 0 w 1034473"/>
                    <a:gd name="connsiteY0" fmla="*/ 0 h 665018"/>
                    <a:gd name="connsiteX1" fmla="*/ 1034473 w 1034473"/>
                    <a:gd name="connsiteY1" fmla="*/ 665018 h 665018"/>
                    <a:gd name="connsiteX0" fmla="*/ 0 w 449682"/>
                    <a:gd name="connsiteY0" fmla="*/ 1131885 h 1131885"/>
                    <a:gd name="connsiteX1" fmla="*/ 449682 w 449682"/>
                    <a:gd name="connsiteY1" fmla="*/ 0 h 1131885"/>
                    <a:gd name="connsiteX0" fmla="*/ 0 w 449682"/>
                    <a:gd name="connsiteY0" fmla="*/ 1131885 h 1131885"/>
                    <a:gd name="connsiteX1" fmla="*/ 77259 w 449682"/>
                    <a:gd name="connsiteY1" fmla="*/ 436309 h 1131885"/>
                    <a:gd name="connsiteX2" fmla="*/ 449682 w 449682"/>
                    <a:gd name="connsiteY2" fmla="*/ 0 h 1131885"/>
                    <a:gd name="connsiteX0" fmla="*/ 62348 w 512030"/>
                    <a:gd name="connsiteY0" fmla="*/ 1131885 h 1131885"/>
                    <a:gd name="connsiteX1" fmla="*/ 1383 w 512030"/>
                    <a:gd name="connsiteY1" fmla="*/ 808449 h 1131885"/>
                    <a:gd name="connsiteX2" fmla="*/ 139607 w 512030"/>
                    <a:gd name="connsiteY2" fmla="*/ 436309 h 1131885"/>
                    <a:gd name="connsiteX3" fmla="*/ 512030 w 512030"/>
                    <a:gd name="connsiteY3" fmla="*/ 0 h 1131885"/>
                  </a:gdLst>
                  <a:ahLst/>
                  <a:cxnLst>
                    <a:cxn ang="0">
                      <a:pos x="connsiteX0" y="connsiteY0"/>
                    </a:cxn>
                    <a:cxn ang="0">
                      <a:pos x="connsiteX1" y="connsiteY1"/>
                    </a:cxn>
                    <a:cxn ang="0">
                      <a:pos x="connsiteX2" y="connsiteY2"/>
                    </a:cxn>
                    <a:cxn ang="0">
                      <a:pos x="connsiteX3" y="connsiteY3"/>
                    </a:cxn>
                  </a:cxnLst>
                  <a:rect l="l" t="t" r="r" b="b"/>
                  <a:pathLst>
                    <a:path w="512030" h="1131885">
                      <a:moveTo>
                        <a:pt x="62348" y="1131885"/>
                      </a:moveTo>
                      <a:cubicBezTo>
                        <a:pt x="69908" y="1074435"/>
                        <a:pt x="-11493" y="924378"/>
                        <a:pt x="1383" y="808449"/>
                      </a:cubicBezTo>
                      <a:cubicBezTo>
                        <a:pt x="14260" y="692520"/>
                        <a:pt x="72220" y="567506"/>
                        <a:pt x="139607" y="436309"/>
                      </a:cubicBezTo>
                      <a:lnTo>
                        <a:pt x="51203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325" name="Forme libre : forme 324">
                  <a:extLst>
                    <a:ext uri="{FF2B5EF4-FFF2-40B4-BE49-F238E27FC236}">
                      <a16:creationId xmlns:a16="http://schemas.microsoft.com/office/drawing/2014/main" id="{7AE7AA9C-8080-482D-A47B-587459DEBC51}"/>
                    </a:ext>
                  </a:extLst>
                </p:cNvPr>
                <p:cNvSpPr/>
                <p:nvPr/>
              </p:nvSpPr>
              <p:spPr>
                <a:xfrm>
                  <a:off x="2955583" y="4581236"/>
                  <a:ext cx="443399" cy="1256146"/>
                </a:xfrm>
                <a:custGeom>
                  <a:avLst/>
                  <a:gdLst>
                    <a:gd name="connsiteX0" fmla="*/ 443399 w 443399"/>
                    <a:gd name="connsiteY0" fmla="*/ 0 h 1256146"/>
                    <a:gd name="connsiteX1" fmla="*/ 323326 w 443399"/>
                    <a:gd name="connsiteY1" fmla="*/ 73891 h 1256146"/>
                    <a:gd name="connsiteX2" fmla="*/ 175544 w 443399"/>
                    <a:gd name="connsiteY2" fmla="*/ 258619 h 1256146"/>
                    <a:gd name="connsiteX3" fmla="*/ 175544 w 443399"/>
                    <a:gd name="connsiteY3" fmla="*/ 480291 h 1256146"/>
                    <a:gd name="connsiteX4" fmla="*/ 46235 w 443399"/>
                    <a:gd name="connsiteY4" fmla="*/ 655782 h 1256146"/>
                    <a:gd name="connsiteX5" fmla="*/ 53 w 443399"/>
                    <a:gd name="connsiteY5" fmla="*/ 655782 h 1256146"/>
                    <a:gd name="connsiteX6" fmla="*/ 36999 w 443399"/>
                    <a:gd name="connsiteY6" fmla="*/ 858982 h 1256146"/>
                    <a:gd name="connsiteX7" fmla="*/ 36999 w 443399"/>
                    <a:gd name="connsiteY7" fmla="*/ 1006764 h 1256146"/>
                    <a:gd name="connsiteX8" fmla="*/ 212490 w 443399"/>
                    <a:gd name="connsiteY8" fmla="*/ 1025237 h 1256146"/>
                    <a:gd name="connsiteX9" fmla="*/ 295617 w 443399"/>
                    <a:gd name="connsiteY9" fmla="*/ 1256146 h 125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399" h="1256146">
                      <a:moveTo>
                        <a:pt x="443399" y="0"/>
                      </a:moveTo>
                      <a:cubicBezTo>
                        <a:pt x="405684" y="15394"/>
                        <a:pt x="367969" y="30788"/>
                        <a:pt x="323326" y="73891"/>
                      </a:cubicBezTo>
                      <a:cubicBezTo>
                        <a:pt x="278683" y="116994"/>
                        <a:pt x="200174" y="190886"/>
                        <a:pt x="175544" y="258619"/>
                      </a:cubicBezTo>
                      <a:cubicBezTo>
                        <a:pt x="150914" y="326352"/>
                        <a:pt x="197095" y="414097"/>
                        <a:pt x="175544" y="480291"/>
                      </a:cubicBezTo>
                      <a:cubicBezTo>
                        <a:pt x="153992" y="546485"/>
                        <a:pt x="75483" y="626534"/>
                        <a:pt x="46235" y="655782"/>
                      </a:cubicBezTo>
                      <a:cubicBezTo>
                        <a:pt x="16987" y="685030"/>
                        <a:pt x="1592" y="621915"/>
                        <a:pt x="53" y="655782"/>
                      </a:cubicBezTo>
                      <a:cubicBezTo>
                        <a:pt x="-1486" y="689649"/>
                        <a:pt x="30841" y="800485"/>
                        <a:pt x="36999" y="858982"/>
                      </a:cubicBezTo>
                      <a:cubicBezTo>
                        <a:pt x="43157" y="917479"/>
                        <a:pt x="7750" y="979055"/>
                        <a:pt x="36999" y="1006764"/>
                      </a:cubicBezTo>
                      <a:cubicBezTo>
                        <a:pt x="66247" y="1034473"/>
                        <a:pt x="169387" y="983673"/>
                        <a:pt x="212490" y="1025237"/>
                      </a:cubicBezTo>
                      <a:cubicBezTo>
                        <a:pt x="255593" y="1066801"/>
                        <a:pt x="275605" y="1161473"/>
                        <a:pt x="295617" y="12561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326" name="Forme libre : forme 325">
                  <a:extLst>
                    <a:ext uri="{FF2B5EF4-FFF2-40B4-BE49-F238E27FC236}">
                      <a16:creationId xmlns:a16="http://schemas.microsoft.com/office/drawing/2014/main" id="{0E30B06F-5123-48FE-B4DD-779D26DE51D5}"/>
                    </a:ext>
                  </a:extLst>
                </p:cNvPr>
                <p:cNvSpPr/>
                <p:nvPr/>
              </p:nvSpPr>
              <p:spPr>
                <a:xfrm>
                  <a:off x="2963480" y="4375170"/>
                  <a:ext cx="139938" cy="889557"/>
                </a:xfrm>
                <a:custGeom>
                  <a:avLst/>
                  <a:gdLst>
                    <a:gd name="connsiteX0" fmla="*/ 139938 w 139938"/>
                    <a:gd name="connsiteY0" fmla="*/ 30575 h 889557"/>
                    <a:gd name="connsiteX1" fmla="*/ 19865 w 139938"/>
                    <a:gd name="connsiteY1" fmla="*/ 104466 h 889557"/>
                    <a:gd name="connsiteX2" fmla="*/ 1393 w 139938"/>
                    <a:gd name="connsiteY2" fmla="*/ 889557 h 889557"/>
                  </a:gdLst>
                  <a:ahLst/>
                  <a:cxnLst>
                    <a:cxn ang="0">
                      <a:pos x="connsiteX0" y="connsiteY0"/>
                    </a:cxn>
                    <a:cxn ang="0">
                      <a:pos x="connsiteX1" y="connsiteY1"/>
                    </a:cxn>
                    <a:cxn ang="0">
                      <a:pos x="connsiteX2" y="connsiteY2"/>
                    </a:cxn>
                  </a:cxnLst>
                  <a:rect l="l" t="t" r="r" b="b"/>
                  <a:pathLst>
                    <a:path w="139938" h="889557">
                      <a:moveTo>
                        <a:pt x="139938" y="30575"/>
                      </a:moveTo>
                      <a:cubicBezTo>
                        <a:pt x="91447" y="-4062"/>
                        <a:pt x="42956" y="-38698"/>
                        <a:pt x="19865" y="104466"/>
                      </a:cubicBezTo>
                      <a:cubicBezTo>
                        <a:pt x="-3226" y="247630"/>
                        <a:pt x="-917" y="568593"/>
                        <a:pt x="1393" y="88955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327" name="Forme libre : forme 326">
                  <a:extLst>
                    <a:ext uri="{FF2B5EF4-FFF2-40B4-BE49-F238E27FC236}">
                      <a16:creationId xmlns:a16="http://schemas.microsoft.com/office/drawing/2014/main" id="{964D21C0-A5DB-4894-9D78-CCC44F76F09D}"/>
                    </a:ext>
                  </a:extLst>
                </p:cNvPr>
                <p:cNvSpPr/>
                <p:nvPr/>
              </p:nvSpPr>
              <p:spPr>
                <a:xfrm>
                  <a:off x="3011055" y="5588000"/>
                  <a:ext cx="0" cy="295564"/>
                </a:xfrm>
                <a:custGeom>
                  <a:avLst/>
                  <a:gdLst>
                    <a:gd name="connsiteX0" fmla="*/ 0 w 0"/>
                    <a:gd name="connsiteY0" fmla="*/ 0 h 295564"/>
                    <a:gd name="connsiteX1" fmla="*/ 0 w 0"/>
                    <a:gd name="connsiteY1" fmla="*/ 295564 h 295564"/>
                  </a:gdLst>
                  <a:ahLst/>
                  <a:cxnLst>
                    <a:cxn ang="0">
                      <a:pos x="connsiteX0" y="connsiteY0"/>
                    </a:cxn>
                    <a:cxn ang="0">
                      <a:pos x="connsiteX1" y="connsiteY1"/>
                    </a:cxn>
                  </a:cxnLst>
                  <a:rect l="l" t="t" r="r" b="b"/>
                  <a:pathLst>
                    <a:path h="295564">
                      <a:moveTo>
                        <a:pt x="0" y="0"/>
                      </a:moveTo>
                      <a:lnTo>
                        <a:pt x="0" y="295564"/>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328" name="Connecteur droit avec flèche 327">
                  <a:extLst>
                    <a:ext uri="{FF2B5EF4-FFF2-40B4-BE49-F238E27FC236}">
                      <a16:creationId xmlns:a16="http://schemas.microsoft.com/office/drawing/2014/main" id="{339A72FB-4AE5-4A43-A422-1D831DECB3DB}"/>
                    </a:ext>
                  </a:extLst>
                </p:cNvPr>
                <p:cNvCxnSpPr>
                  <a:cxnSpLocks/>
                </p:cNvCxnSpPr>
                <p:nvPr/>
              </p:nvCxnSpPr>
              <p:spPr>
                <a:xfrm flipV="1">
                  <a:off x="3563888" y="2691726"/>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329" name="Connecteur droit avec flèche 328">
                  <a:extLst>
                    <a:ext uri="{FF2B5EF4-FFF2-40B4-BE49-F238E27FC236}">
                      <a16:creationId xmlns:a16="http://schemas.microsoft.com/office/drawing/2014/main" id="{F30B268C-B2EB-4D89-B54B-810ED153960B}"/>
                    </a:ext>
                  </a:extLst>
                </p:cNvPr>
                <p:cNvCxnSpPr>
                  <a:cxnSpLocks/>
                </p:cNvCxnSpPr>
                <p:nvPr/>
              </p:nvCxnSpPr>
              <p:spPr>
                <a:xfrm flipV="1">
                  <a:off x="3275856" y="5068238"/>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330" name="Connecteur droit avec flèche 329">
                  <a:extLst>
                    <a:ext uri="{FF2B5EF4-FFF2-40B4-BE49-F238E27FC236}">
                      <a16:creationId xmlns:a16="http://schemas.microsoft.com/office/drawing/2014/main" id="{B0C4D8EB-A922-4EFD-915F-6CD8299FF950}"/>
                    </a:ext>
                  </a:extLst>
                </p:cNvPr>
                <p:cNvCxnSpPr>
                  <a:cxnSpLocks/>
                </p:cNvCxnSpPr>
                <p:nvPr/>
              </p:nvCxnSpPr>
              <p:spPr>
                <a:xfrm flipH="1">
                  <a:off x="2763452" y="4370956"/>
                  <a:ext cx="328210" cy="17054"/>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331" name="Connecteur droit avec flèche 330">
                  <a:extLst>
                    <a:ext uri="{FF2B5EF4-FFF2-40B4-BE49-F238E27FC236}">
                      <a16:creationId xmlns:a16="http://schemas.microsoft.com/office/drawing/2014/main" id="{91B3AF59-0514-4694-B33F-C0185D56F23A}"/>
                    </a:ext>
                  </a:extLst>
                </p:cNvPr>
                <p:cNvCxnSpPr>
                  <a:cxnSpLocks/>
                </p:cNvCxnSpPr>
                <p:nvPr/>
              </p:nvCxnSpPr>
              <p:spPr>
                <a:xfrm flipV="1">
                  <a:off x="2883694" y="3228162"/>
                  <a:ext cx="341120" cy="437677"/>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332" name="Connecteur droit avec flèche 331">
                  <a:extLst>
                    <a:ext uri="{FF2B5EF4-FFF2-40B4-BE49-F238E27FC236}">
                      <a16:creationId xmlns:a16="http://schemas.microsoft.com/office/drawing/2014/main" id="{4B46C4E5-293B-4339-B1D1-9B9D3B8A22BF}"/>
                    </a:ext>
                  </a:extLst>
                </p:cNvPr>
                <p:cNvCxnSpPr>
                  <a:cxnSpLocks/>
                </p:cNvCxnSpPr>
                <p:nvPr/>
              </p:nvCxnSpPr>
              <p:spPr>
                <a:xfrm flipV="1">
                  <a:off x="3062469" y="4495450"/>
                  <a:ext cx="234038" cy="25538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333" name="Connecteur droit avec flèche 332">
                  <a:extLst>
                    <a:ext uri="{FF2B5EF4-FFF2-40B4-BE49-F238E27FC236}">
                      <a16:creationId xmlns:a16="http://schemas.microsoft.com/office/drawing/2014/main" id="{E4B4467A-194F-4F94-81FC-5D86C6887CAC}"/>
                    </a:ext>
                  </a:extLst>
                </p:cNvPr>
                <p:cNvCxnSpPr>
                  <a:cxnSpLocks/>
                </p:cNvCxnSpPr>
                <p:nvPr/>
              </p:nvCxnSpPr>
              <p:spPr>
                <a:xfrm flipV="1">
                  <a:off x="2915816" y="5661248"/>
                  <a:ext cx="0" cy="22231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334" name="Connecteur droit avec flèche 333">
                  <a:extLst>
                    <a:ext uri="{FF2B5EF4-FFF2-40B4-BE49-F238E27FC236}">
                      <a16:creationId xmlns:a16="http://schemas.microsoft.com/office/drawing/2014/main" id="{2F753CFB-B2A3-483F-8E58-F30B2B40BB59}"/>
                    </a:ext>
                  </a:extLst>
                </p:cNvPr>
                <p:cNvCxnSpPr>
                  <a:cxnSpLocks/>
                </p:cNvCxnSpPr>
                <p:nvPr/>
              </p:nvCxnSpPr>
              <p:spPr>
                <a:xfrm>
                  <a:off x="3085716" y="5676486"/>
                  <a:ext cx="155477" cy="31127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335" name="Ellipse 334">
                  <a:extLst>
                    <a:ext uri="{FF2B5EF4-FFF2-40B4-BE49-F238E27FC236}">
                      <a16:creationId xmlns:a16="http://schemas.microsoft.com/office/drawing/2014/main" id="{78C4B14A-AB55-4266-8A5D-1A636D3C6580}"/>
                    </a:ext>
                  </a:extLst>
                </p:cNvPr>
                <p:cNvSpPr/>
                <p:nvPr/>
              </p:nvSpPr>
              <p:spPr>
                <a:xfrm>
                  <a:off x="3248985" y="5782975"/>
                  <a:ext cx="121570"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336" name="ZoneTexte 335">
                  <a:extLst>
                    <a:ext uri="{FF2B5EF4-FFF2-40B4-BE49-F238E27FC236}">
                      <a16:creationId xmlns:a16="http://schemas.microsoft.com/office/drawing/2014/main" id="{483CC0D4-F335-4996-AAAA-76B01E131793}"/>
                    </a:ext>
                  </a:extLst>
                </p:cNvPr>
                <p:cNvSpPr txBox="1"/>
                <p:nvPr/>
              </p:nvSpPr>
              <p:spPr bwMode="auto">
                <a:xfrm>
                  <a:off x="2410692" y="2262435"/>
                  <a:ext cx="485052" cy="595213"/>
                </a:xfrm>
                <a:prstGeom prst="rect">
                  <a:avLst/>
                </a:prstGeom>
                <a:noFill/>
                <a:ln w="76200">
                  <a:noFill/>
                  <a:miter lim="800000"/>
                  <a:headEnd/>
                  <a:tailEnd/>
                </a:ln>
                <a:effectLst/>
              </p:spPr>
              <p:txBody>
                <a:bodyPr wrap="square" rtlCol="0">
                  <a:spAutoFit/>
                </a:bodyPr>
                <a:lstStyle/>
                <a:p>
                  <a:pPr algn="ctr" defTabSz="685800"/>
                  <a:endParaRPr lang="fr-FR" sz="1050" b="1" dirty="0">
                    <a:solidFill>
                      <a:srgbClr val="CC0000"/>
                    </a:solidFill>
                    <a:latin typeface="Calibri" panose="020F0502020204030204"/>
                  </a:endParaRPr>
                </a:p>
              </p:txBody>
            </p:sp>
            <p:sp>
              <p:nvSpPr>
                <p:cNvPr id="337" name="ZoneTexte 336">
                  <a:extLst>
                    <a:ext uri="{FF2B5EF4-FFF2-40B4-BE49-F238E27FC236}">
                      <a16:creationId xmlns:a16="http://schemas.microsoft.com/office/drawing/2014/main" id="{6EB7018B-4E69-40D7-83A7-C9EE11E30AA6}"/>
                    </a:ext>
                  </a:extLst>
                </p:cNvPr>
                <p:cNvSpPr txBox="1"/>
                <p:nvPr/>
              </p:nvSpPr>
              <p:spPr bwMode="auto">
                <a:xfrm>
                  <a:off x="1331641" y="2276870"/>
                  <a:ext cx="485052" cy="973982"/>
                </a:xfrm>
                <a:prstGeom prst="rect">
                  <a:avLst/>
                </a:prstGeom>
                <a:noFill/>
                <a:ln w="76200">
                  <a:noFill/>
                  <a:miter lim="800000"/>
                  <a:headEnd/>
                  <a:tailEnd/>
                </a:ln>
                <a:effectLst/>
              </p:spPr>
              <p:txBody>
                <a:bodyPr wrap="square" rtlCol="0">
                  <a:spAutoFit/>
                </a:bodyPr>
                <a:lstStyle/>
                <a:p>
                  <a:pPr algn="ctr" defTabSz="685800"/>
                  <a:r>
                    <a:rPr lang="fr-FR" sz="1050" b="1" dirty="0">
                      <a:solidFill>
                        <a:srgbClr val="CC0000"/>
                      </a:solidFill>
                      <a:latin typeface="Calibri" panose="020F0502020204030204"/>
                    </a:rPr>
                    <a:t>V+</a:t>
                  </a:r>
                </a:p>
              </p:txBody>
            </p:sp>
            <p:cxnSp>
              <p:nvCxnSpPr>
                <p:cNvPr id="338" name="Connecteur droit avec flèche 337">
                  <a:extLst>
                    <a:ext uri="{FF2B5EF4-FFF2-40B4-BE49-F238E27FC236}">
                      <a16:creationId xmlns:a16="http://schemas.microsoft.com/office/drawing/2014/main" id="{51CBD3C7-C0F7-4835-A4FD-C3B8A898B1F1}"/>
                    </a:ext>
                  </a:extLst>
                </p:cNvPr>
                <p:cNvCxnSpPr>
                  <a:cxnSpLocks/>
                </p:cNvCxnSpPr>
                <p:nvPr/>
              </p:nvCxnSpPr>
              <p:spPr>
                <a:xfrm>
                  <a:off x="1331640" y="3068960"/>
                  <a:ext cx="205739" cy="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grpSp>
          <p:sp>
            <p:nvSpPr>
              <p:cNvPr id="297" name="Flèche : double flèche verticale 296">
                <a:extLst>
                  <a:ext uri="{FF2B5EF4-FFF2-40B4-BE49-F238E27FC236}">
                    <a16:creationId xmlns:a16="http://schemas.microsoft.com/office/drawing/2014/main" id="{41EFF98A-7FCF-430B-97DA-8E0844FE592B}"/>
                  </a:ext>
                </a:extLst>
              </p:cNvPr>
              <p:cNvSpPr/>
              <p:nvPr/>
            </p:nvSpPr>
            <p:spPr>
              <a:xfrm>
                <a:off x="1427113" y="3000101"/>
                <a:ext cx="282490" cy="4223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298" name="Flèche : double flèche verticale 297">
                <a:extLst>
                  <a:ext uri="{FF2B5EF4-FFF2-40B4-BE49-F238E27FC236}">
                    <a16:creationId xmlns:a16="http://schemas.microsoft.com/office/drawing/2014/main" id="{7137D64B-CC83-48FC-B70E-4E620C42EE66}"/>
                  </a:ext>
                </a:extLst>
              </p:cNvPr>
              <p:cNvSpPr/>
              <p:nvPr/>
            </p:nvSpPr>
            <p:spPr>
              <a:xfrm>
                <a:off x="3916098" y="5362468"/>
                <a:ext cx="282489" cy="4223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299" name="Flèche : double flèche verticale 298">
                <a:extLst>
                  <a:ext uri="{FF2B5EF4-FFF2-40B4-BE49-F238E27FC236}">
                    <a16:creationId xmlns:a16="http://schemas.microsoft.com/office/drawing/2014/main" id="{17DC28CC-98C2-4B7E-BB3C-E171FB23E398}"/>
                  </a:ext>
                </a:extLst>
              </p:cNvPr>
              <p:cNvSpPr/>
              <p:nvPr/>
            </p:nvSpPr>
            <p:spPr>
              <a:xfrm>
                <a:off x="1691545" y="2316694"/>
                <a:ext cx="282489" cy="4223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300" name="Flèche : double flèche verticale 299">
                <a:extLst>
                  <a:ext uri="{FF2B5EF4-FFF2-40B4-BE49-F238E27FC236}">
                    <a16:creationId xmlns:a16="http://schemas.microsoft.com/office/drawing/2014/main" id="{13700114-66E0-4CEF-8B24-34E255BC1698}"/>
                  </a:ext>
                </a:extLst>
              </p:cNvPr>
              <p:cNvSpPr/>
              <p:nvPr/>
            </p:nvSpPr>
            <p:spPr>
              <a:xfrm rot="5592841">
                <a:off x="3835865" y="4240569"/>
                <a:ext cx="211867" cy="5631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301" name="Ellipse 300">
                <a:extLst>
                  <a:ext uri="{FF2B5EF4-FFF2-40B4-BE49-F238E27FC236}">
                    <a16:creationId xmlns:a16="http://schemas.microsoft.com/office/drawing/2014/main" id="{EEFE330F-7DBD-487F-BFA1-D096250BB25D}"/>
                  </a:ext>
                </a:extLst>
              </p:cNvPr>
              <p:cNvSpPr/>
              <p:nvPr/>
            </p:nvSpPr>
            <p:spPr>
              <a:xfrm>
                <a:off x="1922116" y="3636343"/>
                <a:ext cx="162093"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302" name="Forme libre : forme 301">
                <a:extLst>
                  <a:ext uri="{FF2B5EF4-FFF2-40B4-BE49-F238E27FC236}">
                    <a16:creationId xmlns:a16="http://schemas.microsoft.com/office/drawing/2014/main" id="{E5D93DA0-A803-4486-9A72-0B8C3BC5D828}"/>
                  </a:ext>
                </a:extLst>
              </p:cNvPr>
              <p:cNvSpPr/>
              <p:nvPr/>
            </p:nvSpPr>
            <p:spPr>
              <a:xfrm>
                <a:off x="1679511" y="3691154"/>
                <a:ext cx="295564" cy="0"/>
              </a:xfrm>
              <a:custGeom>
                <a:avLst/>
                <a:gdLst>
                  <a:gd name="connsiteX0" fmla="*/ 0 w 221673"/>
                  <a:gd name="connsiteY0" fmla="*/ 0 h 0"/>
                  <a:gd name="connsiteX1" fmla="*/ 221673 w 221673"/>
                  <a:gd name="connsiteY1" fmla="*/ 0 h 0"/>
                </a:gdLst>
                <a:ahLst/>
                <a:cxnLst>
                  <a:cxn ang="0">
                    <a:pos x="connsiteX0" y="connsiteY0"/>
                  </a:cxn>
                  <a:cxn ang="0">
                    <a:pos x="connsiteX1" y="connsiteY1"/>
                  </a:cxn>
                </a:cxnLst>
                <a:rect l="l" t="t" r="r" b="b"/>
                <a:pathLst>
                  <a:path w="221673">
                    <a:moveTo>
                      <a:pt x="0" y="0"/>
                    </a:moveTo>
                    <a:lnTo>
                      <a:pt x="22167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303" name="Connecteur droit avec flèche 302">
                <a:extLst>
                  <a:ext uri="{FF2B5EF4-FFF2-40B4-BE49-F238E27FC236}">
                    <a16:creationId xmlns:a16="http://schemas.microsoft.com/office/drawing/2014/main" id="{BDAC25CB-7021-4573-8866-1AB04E724781}"/>
                  </a:ext>
                </a:extLst>
              </p:cNvPr>
              <p:cNvCxnSpPr>
                <a:cxnSpLocks/>
              </p:cNvCxnSpPr>
              <p:nvPr/>
            </p:nvCxnSpPr>
            <p:spPr>
              <a:xfrm flipV="1">
                <a:off x="1775520" y="3861048"/>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304" name="Flèche : droite 303">
                <a:extLst>
                  <a:ext uri="{FF2B5EF4-FFF2-40B4-BE49-F238E27FC236}">
                    <a16:creationId xmlns:a16="http://schemas.microsoft.com/office/drawing/2014/main" id="{22991623-37E9-48FA-ACE0-C22CE0C035F8}"/>
                  </a:ext>
                </a:extLst>
              </p:cNvPr>
              <p:cNvSpPr/>
              <p:nvPr/>
            </p:nvSpPr>
            <p:spPr>
              <a:xfrm>
                <a:off x="-450080" y="3307445"/>
                <a:ext cx="2099981" cy="47072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fr-FR" sz="900" b="1" dirty="0" err="1">
                    <a:solidFill>
                      <a:srgbClr val="FF0000"/>
                    </a:solidFill>
                    <a:latin typeface="Calibri" panose="020F0502020204030204"/>
                  </a:rPr>
                  <a:t>Devalvulation</a:t>
                </a:r>
                <a:endParaRPr lang="fr-FR" sz="900" b="1" dirty="0">
                  <a:solidFill>
                    <a:srgbClr val="FF0000"/>
                  </a:solidFill>
                  <a:latin typeface="Calibri" panose="020F0502020204030204"/>
                </a:endParaRPr>
              </a:p>
            </p:txBody>
          </p:sp>
          <p:sp>
            <p:nvSpPr>
              <p:cNvPr id="305" name="Ellipse 304">
                <a:extLst>
                  <a:ext uri="{FF2B5EF4-FFF2-40B4-BE49-F238E27FC236}">
                    <a16:creationId xmlns:a16="http://schemas.microsoft.com/office/drawing/2014/main" id="{5C4CB830-3819-48C3-9B92-2FE55F379077}"/>
                  </a:ext>
                </a:extLst>
              </p:cNvPr>
              <p:cNvSpPr/>
              <p:nvPr/>
            </p:nvSpPr>
            <p:spPr>
              <a:xfrm>
                <a:off x="4397736" y="4644456"/>
                <a:ext cx="162093"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306" name="Connecteur droit avec flèche 305">
                <a:extLst>
                  <a:ext uri="{FF2B5EF4-FFF2-40B4-BE49-F238E27FC236}">
                    <a16:creationId xmlns:a16="http://schemas.microsoft.com/office/drawing/2014/main" id="{8EB3523E-321D-486F-859B-E70B3BB6108F}"/>
                  </a:ext>
                </a:extLst>
              </p:cNvPr>
              <p:cNvCxnSpPr>
                <a:cxnSpLocks/>
              </p:cNvCxnSpPr>
              <p:nvPr/>
            </p:nvCxnSpPr>
            <p:spPr>
              <a:xfrm flipV="1">
                <a:off x="4666787" y="3717032"/>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307" name="Connecteur droit avec flèche 306">
                <a:extLst>
                  <a:ext uri="{FF2B5EF4-FFF2-40B4-BE49-F238E27FC236}">
                    <a16:creationId xmlns:a16="http://schemas.microsoft.com/office/drawing/2014/main" id="{6F8FF1A8-2E44-44D3-8892-D04A0B2496FE}"/>
                  </a:ext>
                </a:extLst>
              </p:cNvPr>
              <p:cNvCxnSpPr>
                <a:cxnSpLocks/>
              </p:cNvCxnSpPr>
              <p:nvPr/>
            </p:nvCxnSpPr>
            <p:spPr>
              <a:xfrm>
                <a:off x="3791745" y="4725144"/>
                <a:ext cx="53571" cy="841298"/>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308" name="Ellipse 307">
                <a:extLst>
                  <a:ext uri="{FF2B5EF4-FFF2-40B4-BE49-F238E27FC236}">
                    <a16:creationId xmlns:a16="http://schemas.microsoft.com/office/drawing/2014/main" id="{293BDF1E-0367-4008-BE96-1ABE81DDB47E}"/>
                  </a:ext>
                </a:extLst>
              </p:cNvPr>
              <p:cNvSpPr/>
              <p:nvPr/>
            </p:nvSpPr>
            <p:spPr>
              <a:xfrm>
                <a:off x="3983768" y="5157197"/>
                <a:ext cx="162093"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309" name="ZoneTexte 308">
                <a:extLst>
                  <a:ext uri="{FF2B5EF4-FFF2-40B4-BE49-F238E27FC236}">
                    <a16:creationId xmlns:a16="http://schemas.microsoft.com/office/drawing/2014/main" id="{9AFBEEC8-94AC-4E22-986E-BD8AD824A160}"/>
                  </a:ext>
                </a:extLst>
              </p:cNvPr>
              <p:cNvSpPr txBox="1"/>
              <p:nvPr/>
            </p:nvSpPr>
            <p:spPr>
              <a:xfrm>
                <a:off x="679774" y="1341969"/>
                <a:ext cx="1866440" cy="703432"/>
              </a:xfrm>
              <a:prstGeom prst="rect">
                <a:avLst/>
              </a:prstGeom>
              <a:noFill/>
            </p:spPr>
            <p:txBody>
              <a:bodyPr wrap="square" rtlCol="0">
                <a:spAutoFit/>
              </a:bodyPr>
              <a:lstStyle/>
              <a:p>
                <a:pPr defTabSz="685800"/>
                <a:r>
                  <a:rPr lang="fr-FR" sz="1350" dirty="0">
                    <a:solidFill>
                      <a:prstClr val="black"/>
                    </a:solidFill>
                    <a:latin typeface="Calibri" panose="020F0502020204030204"/>
                  </a:rPr>
                  <a:t>Shunt III</a:t>
                </a:r>
              </a:p>
            </p:txBody>
          </p:sp>
          <p:sp>
            <p:nvSpPr>
              <p:cNvPr id="310" name="ZoneTexte 309">
                <a:extLst>
                  <a:ext uri="{FF2B5EF4-FFF2-40B4-BE49-F238E27FC236}">
                    <a16:creationId xmlns:a16="http://schemas.microsoft.com/office/drawing/2014/main" id="{788B95A4-FA15-4F35-A6ED-A1BEB3954C5C}"/>
                  </a:ext>
                </a:extLst>
              </p:cNvPr>
              <p:cNvSpPr txBox="1"/>
              <p:nvPr/>
            </p:nvSpPr>
            <p:spPr>
              <a:xfrm>
                <a:off x="2790701" y="1326265"/>
                <a:ext cx="2729228" cy="703432"/>
              </a:xfrm>
              <a:prstGeom prst="rect">
                <a:avLst/>
              </a:prstGeom>
              <a:noFill/>
            </p:spPr>
            <p:txBody>
              <a:bodyPr wrap="square" rtlCol="0">
                <a:spAutoFit/>
              </a:bodyPr>
              <a:lstStyle/>
              <a:p>
                <a:pPr defTabSz="685800"/>
                <a:r>
                  <a:rPr lang="fr-FR" sz="1350" dirty="0">
                    <a:solidFill>
                      <a:prstClr val="black"/>
                    </a:solidFill>
                    <a:latin typeface="Calibri" panose="020F0502020204030204"/>
                  </a:rPr>
                  <a:t>Shunt I+II </a:t>
                </a:r>
              </a:p>
            </p:txBody>
          </p:sp>
          <p:sp>
            <p:nvSpPr>
              <p:cNvPr id="339" name="ZoneTexte 338">
                <a:extLst>
                  <a:ext uri="{FF2B5EF4-FFF2-40B4-BE49-F238E27FC236}">
                    <a16:creationId xmlns:a16="http://schemas.microsoft.com/office/drawing/2014/main" id="{7F22DFFB-1ACE-43AD-8382-FCE982051340}"/>
                  </a:ext>
                </a:extLst>
              </p:cNvPr>
              <p:cNvSpPr txBox="1"/>
              <p:nvPr/>
            </p:nvSpPr>
            <p:spPr>
              <a:xfrm>
                <a:off x="5811807" y="1310459"/>
                <a:ext cx="1917870" cy="703432"/>
              </a:xfrm>
              <a:prstGeom prst="rect">
                <a:avLst/>
              </a:prstGeom>
              <a:noFill/>
            </p:spPr>
            <p:txBody>
              <a:bodyPr wrap="square" rtlCol="0">
                <a:spAutoFit/>
              </a:bodyPr>
              <a:lstStyle/>
              <a:p>
                <a:pPr defTabSz="685800"/>
                <a:r>
                  <a:rPr lang="fr-FR" sz="1350" dirty="0">
                    <a:solidFill>
                      <a:prstClr val="black"/>
                    </a:solidFill>
                    <a:latin typeface="Calibri" panose="020F0502020204030204"/>
                  </a:rPr>
                  <a:t>Shunt V</a:t>
                </a:r>
              </a:p>
            </p:txBody>
          </p:sp>
          <p:sp>
            <p:nvSpPr>
              <p:cNvPr id="340" name="ZoneTexte 339">
                <a:extLst>
                  <a:ext uri="{FF2B5EF4-FFF2-40B4-BE49-F238E27FC236}">
                    <a16:creationId xmlns:a16="http://schemas.microsoft.com/office/drawing/2014/main" id="{42FCD661-6C0F-41C9-B76C-24A5C96A377B}"/>
                  </a:ext>
                </a:extLst>
              </p:cNvPr>
              <p:cNvSpPr txBox="1"/>
              <p:nvPr/>
            </p:nvSpPr>
            <p:spPr>
              <a:xfrm>
                <a:off x="8316780" y="1341969"/>
                <a:ext cx="1917870" cy="703432"/>
              </a:xfrm>
              <a:prstGeom prst="rect">
                <a:avLst/>
              </a:prstGeom>
              <a:noFill/>
            </p:spPr>
            <p:txBody>
              <a:bodyPr wrap="square" rtlCol="0">
                <a:spAutoFit/>
              </a:bodyPr>
              <a:lstStyle/>
              <a:p>
                <a:pPr defTabSz="685800"/>
                <a:r>
                  <a:rPr lang="fr-FR" sz="1350" dirty="0">
                    <a:solidFill>
                      <a:prstClr val="black"/>
                    </a:solidFill>
                    <a:latin typeface="Calibri" panose="020F0502020204030204"/>
                  </a:rPr>
                  <a:t>Shunt VI</a:t>
                </a:r>
              </a:p>
            </p:txBody>
          </p:sp>
        </p:grpSp>
        <p:grpSp>
          <p:nvGrpSpPr>
            <p:cNvPr id="35" name="Groupe 34">
              <a:extLst>
                <a:ext uri="{FF2B5EF4-FFF2-40B4-BE49-F238E27FC236}">
                  <a16:creationId xmlns:a16="http://schemas.microsoft.com/office/drawing/2014/main" id="{829E0481-64EC-4760-81D7-6A89ECD6EAC0}"/>
                </a:ext>
              </a:extLst>
            </p:cNvPr>
            <p:cNvGrpSpPr/>
            <p:nvPr/>
          </p:nvGrpSpPr>
          <p:grpSpPr>
            <a:xfrm>
              <a:off x="6170964" y="-209337"/>
              <a:ext cx="5921540" cy="7722420"/>
              <a:chOff x="6170964" y="-209337"/>
              <a:chExt cx="5921540" cy="7722420"/>
            </a:xfrm>
          </p:grpSpPr>
          <p:pic>
            <p:nvPicPr>
              <p:cNvPr id="105" name="Picture 2" descr="C:\Users\cfranceschi\Shéma cartographie.jpeg">
                <a:extLst>
                  <a:ext uri="{FF2B5EF4-FFF2-40B4-BE49-F238E27FC236}">
                    <a16:creationId xmlns:a16="http://schemas.microsoft.com/office/drawing/2014/main" id="{A21D8606-E69E-4F4A-82E9-C8FBBD590A88}"/>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18406"/>
              <a:stretch/>
            </p:blipFill>
            <p:spPr bwMode="auto">
              <a:xfrm>
                <a:off x="9220697" y="-209337"/>
                <a:ext cx="2781101" cy="2974772"/>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106" name="Forme libre : forme 105">
                <a:extLst>
                  <a:ext uri="{FF2B5EF4-FFF2-40B4-BE49-F238E27FC236}">
                    <a16:creationId xmlns:a16="http://schemas.microsoft.com/office/drawing/2014/main" id="{7B48AB02-9133-459B-BF8F-89A7C71A66D9}"/>
                  </a:ext>
                </a:extLst>
              </p:cNvPr>
              <p:cNvSpPr/>
              <p:nvPr/>
            </p:nvSpPr>
            <p:spPr>
              <a:xfrm>
                <a:off x="9835332" y="439723"/>
                <a:ext cx="80426" cy="1920794"/>
              </a:xfrm>
              <a:custGeom>
                <a:avLst/>
                <a:gdLst>
                  <a:gd name="connsiteX0" fmla="*/ 102221 w 259877"/>
                  <a:gd name="connsiteY0" fmla="*/ 31658 h 2574021"/>
                  <a:gd name="connsiteX1" fmla="*/ 7628 w 259877"/>
                  <a:gd name="connsiteY1" fmla="*/ 157782 h 2574021"/>
                  <a:gd name="connsiteX2" fmla="*/ 7628 w 259877"/>
                  <a:gd name="connsiteY2" fmla="*/ 1261368 h 2574021"/>
                  <a:gd name="connsiteX3" fmla="*/ 23394 w 259877"/>
                  <a:gd name="connsiteY3" fmla="*/ 2396485 h 2574021"/>
                  <a:gd name="connsiteX4" fmla="*/ 259877 w 259877"/>
                  <a:gd name="connsiteY4" fmla="*/ 2554141 h 2574021"/>
                  <a:gd name="connsiteX0" fmla="*/ 102221 w 102859"/>
                  <a:gd name="connsiteY0" fmla="*/ 31658 h 3376947"/>
                  <a:gd name="connsiteX1" fmla="*/ 7628 w 102859"/>
                  <a:gd name="connsiteY1" fmla="*/ 157782 h 3376947"/>
                  <a:gd name="connsiteX2" fmla="*/ 7628 w 102859"/>
                  <a:gd name="connsiteY2" fmla="*/ 1261368 h 3376947"/>
                  <a:gd name="connsiteX3" fmla="*/ 23394 w 102859"/>
                  <a:gd name="connsiteY3" fmla="*/ 2396485 h 3376947"/>
                  <a:gd name="connsiteX4" fmla="*/ 102859 w 102859"/>
                  <a:gd name="connsiteY4" fmla="*/ 3376178 h 3376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59" h="3376947">
                    <a:moveTo>
                      <a:pt x="102221" y="31658"/>
                    </a:moveTo>
                    <a:cubicBezTo>
                      <a:pt x="62807" y="-7756"/>
                      <a:pt x="23393" y="-47170"/>
                      <a:pt x="7628" y="157782"/>
                    </a:cubicBezTo>
                    <a:cubicBezTo>
                      <a:pt x="-8137" y="362734"/>
                      <a:pt x="5000" y="888251"/>
                      <a:pt x="7628" y="1261368"/>
                    </a:cubicBezTo>
                    <a:cubicBezTo>
                      <a:pt x="10256" y="1634485"/>
                      <a:pt x="-18647" y="2181023"/>
                      <a:pt x="23394" y="2396485"/>
                    </a:cubicBezTo>
                    <a:cubicBezTo>
                      <a:pt x="65435" y="2611947"/>
                      <a:pt x="5638" y="3405081"/>
                      <a:pt x="102859" y="3376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07" name="Forme libre : forme 106">
                <a:extLst>
                  <a:ext uri="{FF2B5EF4-FFF2-40B4-BE49-F238E27FC236}">
                    <a16:creationId xmlns:a16="http://schemas.microsoft.com/office/drawing/2014/main" id="{11C5B33F-DA2E-4506-9737-961A344EB784}"/>
                  </a:ext>
                </a:extLst>
              </p:cNvPr>
              <p:cNvSpPr/>
              <p:nvPr/>
            </p:nvSpPr>
            <p:spPr>
              <a:xfrm>
                <a:off x="9613646" y="802575"/>
                <a:ext cx="216852" cy="834897"/>
              </a:xfrm>
              <a:custGeom>
                <a:avLst/>
                <a:gdLst>
                  <a:gd name="connsiteX0" fmla="*/ 286327 w 286327"/>
                  <a:gd name="connsiteY0" fmla="*/ 0 h 720436"/>
                  <a:gd name="connsiteX1" fmla="*/ 0 w 286327"/>
                  <a:gd name="connsiteY1" fmla="*/ 720436 h 720436"/>
                  <a:gd name="connsiteX2" fmla="*/ 0 w 286327"/>
                  <a:gd name="connsiteY2" fmla="*/ 720436 h 720436"/>
                  <a:gd name="connsiteX0" fmla="*/ 286327 w 329925"/>
                  <a:gd name="connsiteY0" fmla="*/ 0 h 1117741"/>
                  <a:gd name="connsiteX1" fmla="*/ 0 w 329925"/>
                  <a:gd name="connsiteY1" fmla="*/ 720436 h 1117741"/>
                  <a:gd name="connsiteX2" fmla="*/ 329925 w 329925"/>
                  <a:gd name="connsiteY2" fmla="*/ 1117741 h 1117741"/>
                </a:gdLst>
                <a:ahLst/>
                <a:cxnLst>
                  <a:cxn ang="0">
                    <a:pos x="connsiteX0" y="connsiteY0"/>
                  </a:cxn>
                  <a:cxn ang="0">
                    <a:pos x="connsiteX1" y="connsiteY1"/>
                  </a:cxn>
                  <a:cxn ang="0">
                    <a:pos x="connsiteX2" y="connsiteY2"/>
                  </a:cxn>
                </a:cxnLst>
                <a:rect l="l" t="t" r="r" b="b"/>
                <a:pathLst>
                  <a:path w="329925" h="1117741">
                    <a:moveTo>
                      <a:pt x="286327" y="0"/>
                    </a:moveTo>
                    <a:lnTo>
                      <a:pt x="0" y="720436"/>
                    </a:lnTo>
                    <a:lnTo>
                      <a:pt x="329925" y="1117741"/>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08" name="Forme libre : forme 107">
                <a:extLst>
                  <a:ext uri="{FF2B5EF4-FFF2-40B4-BE49-F238E27FC236}">
                    <a16:creationId xmlns:a16="http://schemas.microsoft.com/office/drawing/2014/main" id="{342FD9EC-23FF-4B6C-B458-4AD2AD9C9E9E}"/>
                  </a:ext>
                </a:extLst>
              </p:cNvPr>
              <p:cNvSpPr/>
              <p:nvPr/>
            </p:nvSpPr>
            <p:spPr>
              <a:xfrm>
                <a:off x="9862257" y="1671679"/>
                <a:ext cx="314517" cy="551625"/>
              </a:xfrm>
              <a:custGeom>
                <a:avLst/>
                <a:gdLst>
                  <a:gd name="connsiteX0" fmla="*/ 346639 w 346639"/>
                  <a:gd name="connsiteY0" fmla="*/ 0 h 1016000"/>
                  <a:gd name="connsiteX1" fmla="*/ 272748 w 346639"/>
                  <a:gd name="connsiteY1" fmla="*/ 240145 h 1016000"/>
                  <a:gd name="connsiteX2" fmla="*/ 189621 w 346639"/>
                  <a:gd name="connsiteY2" fmla="*/ 369455 h 1016000"/>
                  <a:gd name="connsiteX3" fmla="*/ 189621 w 346639"/>
                  <a:gd name="connsiteY3" fmla="*/ 655782 h 1016000"/>
                  <a:gd name="connsiteX4" fmla="*/ 14130 w 346639"/>
                  <a:gd name="connsiteY4" fmla="*/ 886691 h 1016000"/>
                  <a:gd name="connsiteX5" fmla="*/ 23366 w 346639"/>
                  <a:gd name="connsiteY5" fmla="*/ 1016000 h 1016000"/>
                  <a:gd name="connsiteX0" fmla="*/ 989 w 469952"/>
                  <a:gd name="connsiteY0" fmla="*/ 0 h 1016000"/>
                  <a:gd name="connsiteX1" fmla="*/ 453571 w 469952"/>
                  <a:gd name="connsiteY1" fmla="*/ 240145 h 1016000"/>
                  <a:gd name="connsiteX2" fmla="*/ 370444 w 469952"/>
                  <a:gd name="connsiteY2" fmla="*/ 369455 h 1016000"/>
                  <a:gd name="connsiteX3" fmla="*/ 370444 w 469952"/>
                  <a:gd name="connsiteY3" fmla="*/ 655782 h 1016000"/>
                  <a:gd name="connsiteX4" fmla="*/ 194953 w 469952"/>
                  <a:gd name="connsiteY4" fmla="*/ 886691 h 1016000"/>
                  <a:gd name="connsiteX5" fmla="*/ 204189 w 469952"/>
                  <a:gd name="connsiteY5" fmla="*/ 1016000 h 1016000"/>
                  <a:gd name="connsiteX0" fmla="*/ 1289 w 343070"/>
                  <a:gd name="connsiteY0" fmla="*/ 0 h 979055"/>
                  <a:gd name="connsiteX1" fmla="*/ 333798 w 343070"/>
                  <a:gd name="connsiteY1" fmla="*/ 203200 h 979055"/>
                  <a:gd name="connsiteX2" fmla="*/ 250671 w 343070"/>
                  <a:gd name="connsiteY2" fmla="*/ 332510 h 979055"/>
                  <a:gd name="connsiteX3" fmla="*/ 250671 w 343070"/>
                  <a:gd name="connsiteY3" fmla="*/ 618837 h 979055"/>
                  <a:gd name="connsiteX4" fmla="*/ 75180 w 343070"/>
                  <a:gd name="connsiteY4" fmla="*/ 849746 h 979055"/>
                  <a:gd name="connsiteX5" fmla="*/ 84416 w 343070"/>
                  <a:gd name="connsiteY5" fmla="*/ 979055 h 97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070" h="979055">
                    <a:moveTo>
                      <a:pt x="1289" y="0"/>
                    </a:moveTo>
                    <a:cubicBezTo>
                      <a:pt x="-22572" y="89284"/>
                      <a:pt x="292234" y="147782"/>
                      <a:pt x="333798" y="203200"/>
                    </a:cubicBezTo>
                    <a:cubicBezTo>
                      <a:pt x="375362" y="258618"/>
                      <a:pt x="264525" y="263237"/>
                      <a:pt x="250671" y="332510"/>
                    </a:cubicBezTo>
                    <a:cubicBezTo>
                      <a:pt x="236817" y="401783"/>
                      <a:pt x="279919" y="532631"/>
                      <a:pt x="250671" y="618837"/>
                    </a:cubicBezTo>
                    <a:cubicBezTo>
                      <a:pt x="221423" y="705043"/>
                      <a:pt x="102889" y="789710"/>
                      <a:pt x="75180" y="849746"/>
                    </a:cubicBezTo>
                    <a:cubicBezTo>
                      <a:pt x="47471" y="909782"/>
                      <a:pt x="65943" y="944418"/>
                      <a:pt x="84416" y="97905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09" name="Ellipse 108">
                <a:extLst>
                  <a:ext uri="{FF2B5EF4-FFF2-40B4-BE49-F238E27FC236}">
                    <a16:creationId xmlns:a16="http://schemas.microsoft.com/office/drawing/2014/main" id="{9C00EF1A-CF78-4D66-BB22-38C4CE378BEA}"/>
                  </a:ext>
                </a:extLst>
              </p:cNvPr>
              <p:cNvSpPr/>
              <p:nvPr/>
            </p:nvSpPr>
            <p:spPr>
              <a:xfrm>
                <a:off x="9633310" y="1628251"/>
                <a:ext cx="95057" cy="86856"/>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110" name="Connecteur droit avec flèche 109">
                <a:extLst>
                  <a:ext uri="{FF2B5EF4-FFF2-40B4-BE49-F238E27FC236}">
                    <a16:creationId xmlns:a16="http://schemas.microsoft.com/office/drawing/2014/main" id="{D5D380F6-AC9B-4327-AEDE-9086E4BF17E3}"/>
                  </a:ext>
                </a:extLst>
              </p:cNvPr>
              <p:cNvCxnSpPr>
                <a:cxnSpLocks/>
              </p:cNvCxnSpPr>
              <p:nvPr/>
            </p:nvCxnSpPr>
            <p:spPr>
              <a:xfrm>
                <a:off x="9909509" y="1668589"/>
                <a:ext cx="262518" cy="80258"/>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11" name="Connecteur droit avec flèche 110">
                <a:extLst>
                  <a:ext uri="{FF2B5EF4-FFF2-40B4-BE49-F238E27FC236}">
                    <a16:creationId xmlns:a16="http://schemas.microsoft.com/office/drawing/2014/main" id="{D2645B1C-31DE-42A7-8D1D-981AFD8C0FBD}"/>
                  </a:ext>
                </a:extLst>
              </p:cNvPr>
              <p:cNvCxnSpPr>
                <a:cxnSpLocks/>
              </p:cNvCxnSpPr>
              <p:nvPr/>
            </p:nvCxnSpPr>
            <p:spPr>
              <a:xfrm flipH="1">
                <a:off x="9591547" y="896526"/>
                <a:ext cx="94476" cy="214428"/>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12" name="Connecteur droit avec flèche 111">
                <a:extLst>
                  <a:ext uri="{FF2B5EF4-FFF2-40B4-BE49-F238E27FC236}">
                    <a16:creationId xmlns:a16="http://schemas.microsoft.com/office/drawing/2014/main" id="{0C6F2593-917A-4828-90C0-1343D3A7621D}"/>
                  </a:ext>
                </a:extLst>
              </p:cNvPr>
              <p:cNvCxnSpPr>
                <a:cxnSpLocks/>
              </p:cNvCxnSpPr>
              <p:nvPr/>
            </p:nvCxnSpPr>
            <p:spPr>
              <a:xfrm flipH="1">
                <a:off x="10121557" y="1869876"/>
                <a:ext cx="135883" cy="214428"/>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113" name="Ellipse 112">
                <a:extLst>
                  <a:ext uri="{FF2B5EF4-FFF2-40B4-BE49-F238E27FC236}">
                    <a16:creationId xmlns:a16="http://schemas.microsoft.com/office/drawing/2014/main" id="{71C191B8-9074-42CB-ABEA-802607CDCD31}"/>
                  </a:ext>
                </a:extLst>
              </p:cNvPr>
              <p:cNvSpPr/>
              <p:nvPr/>
            </p:nvSpPr>
            <p:spPr>
              <a:xfrm>
                <a:off x="9952645" y="2166220"/>
                <a:ext cx="78447" cy="60174"/>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114" name="Connecteur droit avec flèche 113">
                <a:extLst>
                  <a:ext uri="{FF2B5EF4-FFF2-40B4-BE49-F238E27FC236}">
                    <a16:creationId xmlns:a16="http://schemas.microsoft.com/office/drawing/2014/main" id="{CFDF508C-0C98-4E7C-A153-60326BFF13ED}"/>
                  </a:ext>
                </a:extLst>
              </p:cNvPr>
              <p:cNvCxnSpPr>
                <a:cxnSpLocks/>
              </p:cNvCxnSpPr>
              <p:nvPr/>
            </p:nvCxnSpPr>
            <p:spPr>
              <a:xfrm flipV="1">
                <a:off x="9947267" y="967601"/>
                <a:ext cx="0" cy="286705"/>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15" name="Connecteur droit avec flèche 114">
                <a:extLst>
                  <a:ext uri="{FF2B5EF4-FFF2-40B4-BE49-F238E27FC236}">
                    <a16:creationId xmlns:a16="http://schemas.microsoft.com/office/drawing/2014/main" id="{779C5512-87CC-48CB-A3D0-302D46590205}"/>
                  </a:ext>
                </a:extLst>
              </p:cNvPr>
              <p:cNvCxnSpPr>
                <a:cxnSpLocks/>
              </p:cNvCxnSpPr>
              <p:nvPr/>
            </p:nvCxnSpPr>
            <p:spPr>
              <a:xfrm flipV="1">
                <a:off x="9952645" y="1715683"/>
                <a:ext cx="0" cy="286705"/>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116" name="Forme libre : forme 115">
                <a:extLst>
                  <a:ext uri="{FF2B5EF4-FFF2-40B4-BE49-F238E27FC236}">
                    <a16:creationId xmlns:a16="http://schemas.microsoft.com/office/drawing/2014/main" id="{46715D73-E8C5-4546-80E7-0BBBB986BE14}"/>
                  </a:ext>
                </a:extLst>
              </p:cNvPr>
              <p:cNvSpPr/>
              <p:nvPr/>
            </p:nvSpPr>
            <p:spPr>
              <a:xfrm>
                <a:off x="11375597" y="440357"/>
                <a:ext cx="165647" cy="1851244"/>
              </a:xfrm>
              <a:custGeom>
                <a:avLst/>
                <a:gdLst>
                  <a:gd name="connsiteX0" fmla="*/ 0 w 211849"/>
                  <a:gd name="connsiteY0" fmla="*/ 31180 h 3254671"/>
                  <a:gd name="connsiteX1" fmla="*/ 193964 w 211849"/>
                  <a:gd name="connsiteY1" fmla="*/ 58889 h 3254671"/>
                  <a:gd name="connsiteX2" fmla="*/ 203200 w 211849"/>
                  <a:gd name="connsiteY2" fmla="*/ 566889 h 3254671"/>
                  <a:gd name="connsiteX3" fmla="*/ 193964 w 211849"/>
                  <a:gd name="connsiteY3" fmla="*/ 1268853 h 3254671"/>
                  <a:gd name="connsiteX4" fmla="*/ 166254 w 211849"/>
                  <a:gd name="connsiteY4" fmla="*/ 2063180 h 3254671"/>
                  <a:gd name="connsiteX5" fmla="*/ 92364 w 211849"/>
                  <a:gd name="connsiteY5" fmla="*/ 3254671 h 32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849" h="3254671">
                    <a:moveTo>
                      <a:pt x="0" y="31180"/>
                    </a:moveTo>
                    <a:cubicBezTo>
                      <a:pt x="80048" y="392"/>
                      <a:pt x="160097" y="-30396"/>
                      <a:pt x="193964" y="58889"/>
                    </a:cubicBezTo>
                    <a:cubicBezTo>
                      <a:pt x="227831" y="148174"/>
                      <a:pt x="203200" y="365228"/>
                      <a:pt x="203200" y="566889"/>
                    </a:cubicBezTo>
                    <a:cubicBezTo>
                      <a:pt x="203200" y="768550"/>
                      <a:pt x="200122" y="1019471"/>
                      <a:pt x="193964" y="1268853"/>
                    </a:cubicBezTo>
                    <a:cubicBezTo>
                      <a:pt x="187806" y="1518235"/>
                      <a:pt x="183187" y="1732210"/>
                      <a:pt x="166254" y="2063180"/>
                    </a:cubicBezTo>
                    <a:cubicBezTo>
                      <a:pt x="149321" y="2394150"/>
                      <a:pt x="120842" y="2824410"/>
                      <a:pt x="92364" y="325467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ln>
                    <a:solidFill>
                      <a:sysClr val="windowText" lastClr="000000"/>
                    </a:solidFill>
                  </a:ln>
                  <a:solidFill>
                    <a:prstClr val="white"/>
                  </a:solidFill>
                  <a:latin typeface="Calibri" panose="020F0502020204030204"/>
                </a:endParaRPr>
              </a:p>
            </p:txBody>
          </p:sp>
          <p:sp>
            <p:nvSpPr>
              <p:cNvPr id="117" name="Forme libre : forme 116">
                <a:extLst>
                  <a:ext uri="{FF2B5EF4-FFF2-40B4-BE49-F238E27FC236}">
                    <a16:creationId xmlns:a16="http://schemas.microsoft.com/office/drawing/2014/main" id="{01434C6B-B189-470C-A24B-3E81D2239172}"/>
                  </a:ext>
                </a:extLst>
              </p:cNvPr>
              <p:cNvSpPr/>
              <p:nvPr/>
            </p:nvSpPr>
            <p:spPr>
              <a:xfrm>
                <a:off x="11166118" y="1592870"/>
                <a:ext cx="346698" cy="572643"/>
              </a:xfrm>
              <a:custGeom>
                <a:avLst/>
                <a:gdLst>
                  <a:gd name="connsiteX0" fmla="*/ 443399 w 443399"/>
                  <a:gd name="connsiteY0" fmla="*/ 0 h 1256146"/>
                  <a:gd name="connsiteX1" fmla="*/ 323326 w 443399"/>
                  <a:gd name="connsiteY1" fmla="*/ 73891 h 1256146"/>
                  <a:gd name="connsiteX2" fmla="*/ 175544 w 443399"/>
                  <a:gd name="connsiteY2" fmla="*/ 258619 h 1256146"/>
                  <a:gd name="connsiteX3" fmla="*/ 175544 w 443399"/>
                  <a:gd name="connsiteY3" fmla="*/ 480291 h 1256146"/>
                  <a:gd name="connsiteX4" fmla="*/ 46235 w 443399"/>
                  <a:gd name="connsiteY4" fmla="*/ 655782 h 1256146"/>
                  <a:gd name="connsiteX5" fmla="*/ 53 w 443399"/>
                  <a:gd name="connsiteY5" fmla="*/ 655782 h 1256146"/>
                  <a:gd name="connsiteX6" fmla="*/ 36999 w 443399"/>
                  <a:gd name="connsiteY6" fmla="*/ 858982 h 1256146"/>
                  <a:gd name="connsiteX7" fmla="*/ 36999 w 443399"/>
                  <a:gd name="connsiteY7" fmla="*/ 1006764 h 1256146"/>
                  <a:gd name="connsiteX8" fmla="*/ 212490 w 443399"/>
                  <a:gd name="connsiteY8" fmla="*/ 1025237 h 1256146"/>
                  <a:gd name="connsiteX9" fmla="*/ 295617 w 443399"/>
                  <a:gd name="connsiteY9" fmla="*/ 1256146 h 1256146"/>
                  <a:gd name="connsiteX0" fmla="*/ 443399 w 443399"/>
                  <a:gd name="connsiteY0" fmla="*/ 0 h 1025237"/>
                  <a:gd name="connsiteX1" fmla="*/ 323326 w 443399"/>
                  <a:gd name="connsiteY1" fmla="*/ 73891 h 1025237"/>
                  <a:gd name="connsiteX2" fmla="*/ 175544 w 443399"/>
                  <a:gd name="connsiteY2" fmla="*/ 258619 h 1025237"/>
                  <a:gd name="connsiteX3" fmla="*/ 175544 w 443399"/>
                  <a:gd name="connsiteY3" fmla="*/ 480291 h 1025237"/>
                  <a:gd name="connsiteX4" fmla="*/ 46235 w 443399"/>
                  <a:gd name="connsiteY4" fmla="*/ 655782 h 1025237"/>
                  <a:gd name="connsiteX5" fmla="*/ 53 w 443399"/>
                  <a:gd name="connsiteY5" fmla="*/ 655782 h 1025237"/>
                  <a:gd name="connsiteX6" fmla="*/ 36999 w 443399"/>
                  <a:gd name="connsiteY6" fmla="*/ 858982 h 1025237"/>
                  <a:gd name="connsiteX7" fmla="*/ 36999 w 443399"/>
                  <a:gd name="connsiteY7" fmla="*/ 1006764 h 1025237"/>
                  <a:gd name="connsiteX8" fmla="*/ 212490 w 443399"/>
                  <a:gd name="connsiteY8" fmla="*/ 1025237 h 1025237"/>
                  <a:gd name="connsiteX0" fmla="*/ 443399 w 443399"/>
                  <a:gd name="connsiteY0" fmla="*/ 0 h 1006764"/>
                  <a:gd name="connsiteX1" fmla="*/ 323326 w 443399"/>
                  <a:gd name="connsiteY1" fmla="*/ 73891 h 1006764"/>
                  <a:gd name="connsiteX2" fmla="*/ 175544 w 443399"/>
                  <a:gd name="connsiteY2" fmla="*/ 258619 h 1006764"/>
                  <a:gd name="connsiteX3" fmla="*/ 175544 w 443399"/>
                  <a:gd name="connsiteY3" fmla="*/ 480291 h 1006764"/>
                  <a:gd name="connsiteX4" fmla="*/ 46235 w 443399"/>
                  <a:gd name="connsiteY4" fmla="*/ 655782 h 1006764"/>
                  <a:gd name="connsiteX5" fmla="*/ 53 w 443399"/>
                  <a:gd name="connsiteY5" fmla="*/ 655782 h 1006764"/>
                  <a:gd name="connsiteX6" fmla="*/ 36999 w 443399"/>
                  <a:gd name="connsiteY6" fmla="*/ 858982 h 1006764"/>
                  <a:gd name="connsiteX7" fmla="*/ 36999 w 443399"/>
                  <a:gd name="connsiteY7" fmla="*/ 1006764 h 1006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3399" h="1006764">
                    <a:moveTo>
                      <a:pt x="443399" y="0"/>
                    </a:moveTo>
                    <a:cubicBezTo>
                      <a:pt x="405684" y="15394"/>
                      <a:pt x="367969" y="30788"/>
                      <a:pt x="323326" y="73891"/>
                    </a:cubicBezTo>
                    <a:cubicBezTo>
                      <a:pt x="278683" y="116994"/>
                      <a:pt x="200174" y="190886"/>
                      <a:pt x="175544" y="258619"/>
                    </a:cubicBezTo>
                    <a:cubicBezTo>
                      <a:pt x="150914" y="326352"/>
                      <a:pt x="197095" y="414097"/>
                      <a:pt x="175544" y="480291"/>
                    </a:cubicBezTo>
                    <a:cubicBezTo>
                      <a:pt x="153992" y="546485"/>
                      <a:pt x="75483" y="626534"/>
                      <a:pt x="46235" y="655782"/>
                    </a:cubicBezTo>
                    <a:cubicBezTo>
                      <a:pt x="16987" y="685030"/>
                      <a:pt x="1592" y="621915"/>
                      <a:pt x="53" y="655782"/>
                    </a:cubicBezTo>
                    <a:cubicBezTo>
                      <a:pt x="-1486" y="689649"/>
                      <a:pt x="30841" y="800485"/>
                      <a:pt x="36999" y="858982"/>
                    </a:cubicBezTo>
                    <a:cubicBezTo>
                      <a:pt x="43157" y="917479"/>
                      <a:pt x="7750" y="979055"/>
                      <a:pt x="36999" y="100676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18" name="Forme libre : forme 117">
                <a:extLst>
                  <a:ext uri="{FF2B5EF4-FFF2-40B4-BE49-F238E27FC236}">
                    <a16:creationId xmlns:a16="http://schemas.microsoft.com/office/drawing/2014/main" id="{BE873918-1147-4A9E-AE7E-D9C204B8BEE1}"/>
                  </a:ext>
                </a:extLst>
              </p:cNvPr>
              <p:cNvSpPr/>
              <p:nvPr/>
            </p:nvSpPr>
            <p:spPr>
              <a:xfrm>
                <a:off x="11172292" y="1475661"/>
                <a:ext cx="109419" cy="505977"/>
              </a:xfrm>
              <a:custGeom>
                <a:avLst/>
                <a:gdLst>
                  <a:gd name="connsiteX0" fmla="*/ 139938 w 139938"/>
                  <a:gd name="connsiteY0" fmla="*/ 30575 h 889557"/>
                  <a:gd name="connsiteX1" fmla="*/ 19865 w 139938"/>
                  <a:gd name="connsiteY1" fmla="*/ 104466 h 889557"/>
                  <a:gd name="connsiteX2" fmla="*/ 1393 w 139938"/>
                  <a:gd name="connsiteY2" fmla="*/ 889557 h 889557"/>
                </a:gdLst>
                <a:ahLst/>
                <a:cxnLst>
                  <a:cxn ang="0">
                    <a:pos x="connsiteX0" y="connsiteY0"/>
                  </a:cxn>
                  <a:cxn ang="0">
                    <a:pos x="connsiteX1" y="connsiteY1"/>
                  </a:cxn>
                  <a:cxn ang="0">
                    <a:pos x="connsiteX2" y="connsiteY2"/>
                  </a:cxn>
                </a:cxnLst>
                <a:rect l="l" t="t" r="r" b="b"/>
                <a:pathLst>
                  <a:path w="139938" h="889557">
                    <a:moveTo>
                      <a:pt x="139938" y="30575"/>
                    </a:moveTo>
                    <a:cubicBezTo>
                      <a:pt x="91447" y="-4062"/>
                      <a:pt x="42956" y="-38698"/>
                      <a:pt x="19865" y="104466"/>
                    </a:cubicBezTo>
                    <a:cubicBezTo>
                      <a:pt x="-3226" y="247630"/>
                      <a:pt x="-917" y="568593"/>
                      <a:pt x="1393" y="88955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19" name="Forme libre : forme 118">
                <a:extLst>
                  <a:ext uri="{FF2B5EF4-FFF2-40B4-BE49-F238E27FC236}">
                    <a16:creationId xmlns:a16="http://schemas.microsoft.com/office/drawing/2014/main" id="{A36F87DE-38A7-4B65-B366-054C2878B890}"/>
                  </a:ext>
                </a:extLst>
              </p:cNvPr>
              <p:cNvSpPr/>
              <p:nvPr/>
            </p:nvSpPr>
            <p:spPr>
              <a:xfrm>
                <a:off x="11209492" y="2165514"/>
                <a:ext cx="0" cy="168116"/>
              </a:xfrm>
              <a:custGeom>
                <a:avLst/>
                <a:gdLst>
                  <a:gd name="connsiteX0" fmla="*/ 0 w 0"/>
                  <a:gd name="connsiteY0" fmla="*/ 0 h 295564"/>
                  <a:gd name="connsiteX1" fmla="*/ 0 w 0"/>
                  <a:gd name="connsiteY1" fmla="*/ 295564 h 295564"/>
                </a:gdLst>
                <a:ahLst/>
                <a:cxnLst>
                  <a:cxn ang="0">
                    <a:pos x="connsiteX0" y="connsiteY0"/>
                  </a:cxn>
                  <a:cxn ang="0">
                    <a:pos x="connsiteX1" y="connsiteY1"/>
                  </a:cxn>
                </a:cxnLst>
                <a:rect l="l" t="t" r="r" b="b"/>
                <a:pathLst>
                  <a:path h="295564">
                    <a:moveTo>
                      <a:pt x="0" y="0"/>
                    </a:moveTo>
                    <a:lnTo>
                      <a:pt x="0" y="295564"/>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120" name="Connecteur droit avec flèche 119">
                <a:extLst>
                  <a:ext uri="{FF2B5EF4-FFF2-40B4-BE49-F238E27FC236}">
                    <a16:creationId xmlns:a16="http://schemas.microsoft.com/office/drawing/2014/main" id="{BCAD63EA-F1DD-402D-BAA8-B1D6BC97C65D}"/>
                  </a:ext>
                </a:extLst>
              </p:cNvPr>
              <p:cNvCxnSpPr>
                <a:cxnSpLocks/>
              </p:cNvCxnSpPr>
              <p:nvPr/>
            </p:nvCxnSpPr>
            <p:spPr>
              <a:xfrm flipV="1">
                <a:off x="11416542" y="1869876"/>
                <a:ext cx="0" cy="286705"/>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21" name="Connecteur droit avec flèche 120">
                <a:extLst>
                  <a:ext uri="{FF2B5EF4-FFF2-40B4-BE49-F238E27FC236}">
                    <a16:creationId xmlns:a16="http://schemas.microsoft.com/office/drawing/2014/main" id="{2BB3F4A0-5897-4E8B-8144-BA1949354C3E}"/>
                  </a:ext>
                </a:extLst>
              </p:cNvPr>
              <p:cNvCxnSpPr>
                <a:cxnSpLocks/>
              </p:cNvCxnSpPr>
              <p:nvPr/>
            </p:nvCxnSpPr>
            <p:spPr>
              <a:xfrm flipV="1">
                <a:off x="11458420" y="717035"/>
                <a:ext cx="0" cy="286705"/>
              </a:xfrm>
              <a:prstGeom prst="straightConnector1">
                <a:avLst/>
              </a:prstGeom>
              <a:ln w="381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122" name="Connecteur droit avec flèche 121">
                <a:extLst>
                  <a:ext uri="{FF2B5EF4-FFF2-40B4-BE49-F238E27FC236}">
                    <a16:creationId xmlns:a16="http://schemas.microsoft.com/office/drawing/2014/main" id="{08DF4DBE-D260-47D1-A123-FB918104DFA3}"/>
                  </a:ext>
                </a:extLst>
              </p:cNvPr>
              <p:cNvCxnSpPr>
                <a:cxnSpLocks/>
              </p:cNvCxnSpPr>
              <p:nvPr/>
            </p:nvCxnSpPr>
            <p:spPr>
              <a:xfrm>
                <a:off x="11135023" y="956530"/>
                <a:ext cx="10375" cy="396082"/>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23" name="Connecteur droit avec flèche 122">
                <a:extLst>
                  <a:ext uri="{FF2B5EF4-FFF2-40B4-BE49-F238E27FC236}">
                    <a16:creationId xmlns:a16="http://schemas.microsoft.com/office/drawing/2014/main" id="{72F15D17-4229-431D-B3CC-DAEC3621EFD8}"/>
                  </a:ext>
                </a:extLst>
              </p:cNvPr>
              <p:cNvCxnSpPr>
                <a:cxnSpLocks/>
              </p:cNvCxnSpPr>
              <p:nvPr/>
            </p:nvCxnSpPr>
            <p:spPr>
              <a:xfrm flipV="1">
                <a:off x="11230047" y="1556670"/>
                <a:ext cx="135883" cy="214428"/>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24" name="Connecteur droit avec flèche 123">
                <a:extLst>
                  <a:ext uri="{FF2B5EF4-FFF2-40B4-BE49-F238E27FC236}">
                    <a16:creationId xmlns:a16="http://schemas.microsoft.com/office/drawing/2014/main" id="{0A86BCC6-2DEB-4F57-88CF-F99F67BB83EC}"/>
                  </a:ext>
                </a:extLst>
              </p:cNvPr>
              <p:cNvCxnSpPr>
                <a:cxnSpLocks/>
              </p:cNvCxnSpPr>
              <p:nvPr/>
            </p:nvCxnSpPr>
            <p:spPr>
              <a:xfrm flipV="1">
                <a:off x="11135023" y="2207178"/>
                <a:ext cx="0" cy="126452"/>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125" name="Ellipse 124">
                <a:extLst>
                  <a:ext uri="{FF2B5EF4-FFF2-40B4-BE49-F238E27FC236}">
                    <a16:creationId xmlns:a16="http://schemas.microsoft.com/office/drawing/2014/main" id="{A6CDE75B-BF08-44D7-B12B-A2119D839079}"/>
                  </a:ext>
                </a:extLst>
              </p:cNvPr>
              <p:cNvSpPr/>
              <p:nvPr/>
            </p:nvSpPr>
            <p:spPr>
              <a:xfrm>
                <a:off x="11222321" y="1956093"/>
                <a:ext cx="95057" cy="86856"/>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26" name="ZoneTexte 125">
                <a:extLst>
                  <a:ext uri="{FF2B5EF4-FFF2-40B4-BE49-F238E27FC236}">
                    <a16:creationId xmlns:a16="http://schemas.microsoft.com/office/drawing/2014/main" id="{D1967F23-2913-48F7-8A02-100F5BE08F62}"/>
                  </a:ext>
                </a:extLst>
              </p:cNvPr>
              <p:cNvSpPr txBox="1"/>
              <p:nvPr/>
            </p:nvSpPr>
            <p:spPr bwMode="auto">
              <a:xfrm>
                <a:off x="10908703" y="607144"/>
                <a:ext cx="379267" cy="553997"/>
              </a:xfrm>
              <a:prstGeom prst="rect">
                <a:avLst/>
              </a:prstGeom>
              <a:noFill/>
              <a:ln w="76200">
                <a:noFill/>
                <a:miter lim="800000"/>
                <a:headEnd/>
                <a:tailEnd/>
              </a:ln>
              <a:effectLst/>
            </p:spPr>
            <p:txBody>
              <a:bodyPr wrap="square" rtlCol="0">
                <a:spAutoFit/>
              </a:bodyPr>
              <a:lstStyle/>
              <a:p>
                <a:pPr algn="ctr" defTabSz="685800"/>
                <a:r>
                  <a:rPr lang="fr-FR" sz="1050" b="1" dirty="0">
                    <a:solidFill>
                      <a:srgbClr val="CC0000"/>
                    </a:solidFill>
                    <a:latin typeface="Calibri" panose="020F0502020204030204"/>
                  </a:rPr>
                  <a:t>V+</a:t>
                </a:r>
              </a:p>
            </p:txBody>
          </p:sp>
          <p:sp>
            <p:nvSpPr>
              <p:cNvPr id="127" name="ZoneTexte 126">
                <a:extLst>
                  <a:ext uri="{FF2B5EF4-FFF2-40B4-BE49-F238E27FC236}">
                    <a16:creationId xmlns:a16="http://schemas.microsoft.com/office/drawing/2014/main" id="{5061542B-F307-47AE-9061-2BEBB3456A56}"/>
                  </a:ext>
                </a:extLst>
              </p:cNvPr>
              <p:cNvSpPr txBox="1"/>
              <p:nvPr/>
            </p:nvSpPr>
            <p:spPr bwMode="auto">
              <a:xfrm>
                <a:off x="9659489" y="-2786"/>
                <a:ext cx="379267" cy="553997"/>
              </a:xfrm>
              <a:prstGeom prst="rect">
                <a:avLst/>
              </a:prstGeom>
              <a:noFill/>
              <a:ln w="76200">
                <a:noFill/>
                <a:miter lim="800000"/>
                <a:headEnd/>
                <a:tailEnd/>
              </a:ln>
              <a:effectLst/>
            </p:spPr>
            <p:txBody>
              <a:bodyPr wrap="square" rtlCol="0">
                <a:spAutoFit/>
              </a:bodyPr>
              <a:lstStyle/>
              <a:p>
                <a:pPr algn="ctr" defTabSz="685800"/>
                <a:r>
                  <a:rPr lang="fr-FR" sz="1050" b="1" dirty="0">
                    <a:solidFill>
                      <a:srgbClr val="CC0000"/>
                    </a:solidFill>
                    <a:latin typeface="Calibri" panose="020F0502020204030204"/>
                  </a:rPr>
                  <a:t>V+</a:t>
                </a:r>
              </a:p>
            </p:txBody>
          </p:sp>
          <p:cxnSp>
            <p:nvCxnSpPr>
              <p:cNvPr id="128" name="Connecteur droit avec flèche 127">
                <a:extLst>
                  <a:ext uri="{FF2B5EF4-FFF2-40B4-BE49-F238E27FC236}">
                    <a16:creationId xmlns:a16="http://schemas.microsoft.com/office/drawing/2014/main" id="{12E543C8-A686-4A08-A715-CAD26D2B398D}"/>
                  </a:ext>
                </a:extLst>
              </p:cNvPr>
              <p:cNvCxnSpPr>
                <a:cxnSpLocks/>
              </p:cNvCxnSpPr>
              <p:nvPr/>
            </p:nvCxnSpPr>
            <p:spPr>
              <a:xfrm flipH="1">
                <a:off x="9701387" y="1674725"/>
                <a:ext cx="160869" cy="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29" name="Connecteur droit avec flèche 128">
                <a:extLst>
                  <a:ext uri="{FF2B5EF4-FFF2-40B4-BE49-F238E27FC236}">
                    <a16:creationId xmlns:a16="http://schemas.microsoft.com/office/drawing/2014/main" id="{2731469A-5688-4D1C-919E-90D6A27E58C8}"/>
                  </a:ext>
                </a:extLst>
              </p:cNvPr>
              <p:cNvCxnSpPr>
                <a:cxnSpLocks/>
              </p:cNvCxnSpPr>
              <p:nvPr/>
            </p:nvCxnSpPr>
            <p:spPr>
              <a:xfrm flipV="1">
                <a:off x="9805953" y="394161"/>
                <a:ext cx="167100" cy="1087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30" name="Connecteur droit avec flèche 129">
                <a:extLst>
                  <a:ext uri="{FF2B5EF4-FFF2-40B4-BE49-F238E27FC236}">
                    <a16:creationId xmlns:a16="http://schemas.microsoft.com/office/drawing/2014/main" id="{40C40051-AC8A-4953-A354-A37BD0CC8D54}"/>
                  </a:ext>
                </a:extLst>
              </p:cNvPr>
              <p:cNvCxnSpPr>
                <a:cxnSpLocks/>
              </p:cNvCxnSpPr>
              <p:nvPr/>
            </p:nvCxnSpPr>
            <p:spPr>
              <a:xfrm flipH="1" flipV="1">
                <a:off x="11416542" y="392291"/>
                <a:ext cx="167100" cy="10870"/>
              </a:xfrm>
              <a:prstGeom prst="straightConnector1">
                <a:avLst/>
              </a:prstGeom>
              <a:ln w="381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131" name="Connecteur droit avec flèche 130">
                <a:extLst>
                  <a:ext uri="{FF2B5EF4-FFF2-40B4-BE49-F238E27FC236}">
                    <a16:creationId xmlns:a16="http://schemas.microsoft.com/office/drawing/2014/main" id="{95D7F07C-BDE4-4A82-A14A-0898E547B9D0}"/>
                  </a:ext>
                </a:extLst>
              </p:cNvPr>
              <p:cNvCxnSpPr>
                <a:cxnSpLocks/>
              </p:cNvCxnSpPr>
              <p:nvPr/>
            </p:nvCxnSpPr>
            <p:spPr>
              <a:xfrm>
                <a:off x="9883117" y="586559"/>
                <a:ext cx="1" cy="211258"/>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32" name="Connecteur droit avec flèche 131">
                <a:extLst>
                  <a:ext uri="{FF2B5EF4-FFF2-40B4-BE49-F238E27FC236}">
                    <a16:creationId xmlns:a16="http://schemas.microsoft.com/office/drawing/2014/main" id="{926650ED-0BC2-4B43-A6D4-4C41EEAED8DC}"/>
                  </a:ext>
                </a:extLst>
              </p:cNvPr>
              <p:cNvCxnSpPr>
                <a:cxnSpLocks/>
              </p:cNvCxnSpPr>
              <p:nvPr/>
            </p:nvCxnSpPr>
            <p:spPr>
              <a:xfrm>
                <a:off x="11115536" y="1624391"/>
                <a:ext cx="0" cy="286705"/>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42" name="Ellipse 341">
                <a:extLst>
                  <a:ext uri="{FF2B5EF4-FFF2-40B4-BE49-F238E27FC236}">
                    <a16:creationId xmlns:a16="http://schemas.microsoft.com/office/drawing/2014/main" id="{A1A0D21B-FC07-4ACE-BCE2-BDC2B4CF9A96}"/>
                  </a:ext>
                </a:extLst>
              </p:cNvPr>
              <p:cNvSpPr/>
              <p:nvPr/>
            </p:nvSpPr>
            <p:spPr>
              <a:xfrm>
                <a:off x="11128486" y="768310"/>
                <a:ext cx="95057" cy="86856"/>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03" name="Forme libre : forme 102">
                <a:extLst>
                  <a:ext uri="{FF2B5EF4-FFF2-40B4-BE49-F238E27FC236}">
                    <a16:creationId xmlns:a16="http://schemas.microsoft.com/office/drawing/2014/main" id="{F9D121AD-3135-4A9A-B647-08713129DE39}"/>
                  </a:ext>
                </a:extLst>
              </p:cNvPr>
              <p:cNvSpPr/>
              <p:nvPr/>
            </p:nvSpPr>
            <p:spPr>
              <a:xfrm>
                <a:off x="11012210" y="847621"/>
                <a:ext cx="205303" cy="660310"/>
              </a:xfrm>
              <a:custGeom>
                <a:avLst/>
                <a:gdLst>
                  <a:gd name="connsiteX0" fmla="*/ 156206 w 262566"/>
                  <a:gd name="connsiteY0" fmla="*/ 0 h 1160891"/>
                  <a:gd name="connsiteX1" fmla="*/ 5131 w 262566"/>
                  <a:gd name="connsiteY1" fmla="*/ 159026 h 1160891"/>
                  <a:gd name="connsiteX2" fmla="*/ 36936 w 262566"/>
                  <a:gd name="connsiteY2" fmla="*/ 302150 h 1160891"/>
                  <a:gd name="connsiteX3" fmla="*/ 52839 w 262566"/>
                  <a:gd name="connsiteY3" fmla="*/ 477079 h 1160891"/>
                  <a:gd name="connsiteX4" fmla="*/ 5131 w 262566"/>
                  <a:gd name="connsiteY4" fmla="*/ 620202 h 1160891"/>
                  <a:gd name="connsiteX5" fmla="*/ 21033 w 262566"/>
                  <a:gd name="connsiteY5" fmla="*/ 771277 h 1160891"/>
                  <a:gd name="connsiteX6" fmla="*/ 148254 w 262566"/>
                  <a:gd name="connsiteY6" fmla="*/ 962108 h 1160891"/>
                  <a:gd name="connsiteX7" fmla="*/ 259572 w 262566"/>
                  <a:gd name="connsiteY7" fmla="*/ 1041621 h 1160891"/>
                  <a:gd name="connsiteX8" fmla="*/ 219816 w 262566"/>
                  <a:gd name="connsiteY8" fmla="*/ 1160891 h 116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566" h="1160891">
                    <a:moveTo>
                      <a:pt x="156206" y="0"/>
                    </a:moveTo>
                    <a:cubicBezTo>
                      <a:pt x="90607" y="54334"/>
                      <a:pt x="25009" y="108668"/>
                      <a:pt x="5131" y="159026"/>
                    </a:cubicBezTo>
                    <a:cubicBezTo>
                      <a:pt x="-14747" y="209384"/>
                      <a:pt x="28985" y="249141"/>
                      <a:pt x="36936" y="302150"/>
                    </a:cubicBezTo>
                    <a:cubicBezTo>
                      <a:pt x="44887" y="355159"/>
                      <a:pt x="58140" y="424070"/>
                      <a:pt x="52839" y="477079"/>
                    </a:cubicBezTo>
                    <a:cubicBezTo>
                      <a:pt x="47538" y="530088"/>
                      <a:pt x="10432" y="571169"/>
                      <a:pt x="5131" y="620202"/>
                    </a:cubicBezTo>
                    <a:cubicBezTo>
                      <a:pt x="-170" y="669235"/>
                      <a:pt x="-2821" y="714293"/>
                      <a:pt x="21033" y="771277"/>
                    </a:cubicBezTo>
                    <a:cubicBezTo>
                      <a:pt x="44887" y="828261"/>
                      <a:pt x="108497" y="917051"/>
                      <a:pt x="148254" y="962108"/>
                    </a:cubicBezTo>
                    <a:cubicBezTo>
                      <a:pt x="188011" y="1007165"/>
                      <a:pt x="247645" y="1008491"/>
                      <a:pt x="259572" y="1041621"/>
                    </a:cubicBezTo>
                    <a:cubicBezTo>
                      <a:pt x="271499" y="1074751"/>
                      <a:pt x="245657" y="1117821"/>
                      <a:pt x="219816" y="116089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grpSp>
            <p:nvGrpSpPr>
              <p:cNvPr id="133" name="Groupe 132">
                <a:extLst>
                  <a:ext uri="{FF2B5EF4-FFF2-40B4-BE49-F238E27FC236}">
                    <a16:creationId xmlns:a16="http://schemas.microsoft.com/office/drawing/2014/main" id="{7C190CB0-D16A-414E-88E9-6D38EB0A309B}"/>
                  </a:ext>
                </a:extLst>
              </p:cNvPr>
              <p:cNvGrpSpPr/>
              <p:nvPr/>
            </p:nvGrpSpPr>
            <p:grpSpPr>
              <a:xfrm>
                <a:off x="6170964" y="-148662"/>
                <a:ext cx="2781102" cy="2974772"/>
                <a:chOff x="580953" y="1406924"/>
                <a:chExt cx="4742411" cy="5229944"/>
              </a:xfrm>
            </p:grpSpPr>
            <p:grpSp>
              <p:nvGrpSpPr>
                <p:cNvPr id="134" name="Groupe 9">
                  <a:extLst>
                    <a:ext uri="{FF2B5EF4-FFF2-40B4-BE49-F238E27FC236}">
                      <a16:creationId xmlns:a16="http://schemas.microsoft.com/office/drawing/2014/main" id="{BE54C17B-B5DF-4B99-A458-1F43C69DAAC1}"/>
                    </a:ext>
                  </a:extLst>
                </p:cNvPr>
                <p:cNvGrpSpPr/>
                <p:nvPr/>
              </p:nvGrpSpPr>
              <p:grpSpPr>
                <a:xfrm>
                  <a:off x="580953" y="1406924"/>
                  <a:ext cx="4742411" cy="5229944"/>
                  <a:chOff x="467544" y="1412776"/>
                  <a:chExt cx="3556808" cy="5229944"/>
                </a:xfrm>
              </p:grpSpPr>
              <p:pic>
                <p:nvPicPr>
                  <p:cNvPr id="149" name="Picture 2" descr="C:\Users\cfranceschi\Shéma cartographie.jpeg">
                    <a:extLst>
                      <a:ext uri="{FF2B5EF4-FFF2-40B4-BE49-F238E27FC236}">
                        <a16:creationId xmlns:a16="http://schemas.microsoft.com/office/drawing/2014/main" id="{E6A0BA43-665F-40E0-8180-35C83CDED814}"/>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18406"/>
                  <a:stretch/>
                </p:blipFill>
                <p:spPr bwMode="auto">
                  <a:xfrm>
                    <a:off x="467544" y="1412776"/>
                    <a:ext cx="3556808" cy="5229944"/>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150" name="Forme libre : forme 149">
                    <a:extLst>
                      <a:ext uri="{FF2B5EF4-FFF2-40B4-BE49-F238E27FC236}">
                        <a16:creationId xmlns:a16="http://schemas.microsoft.com/office/drawing/2014/main" id="{4FC975F7-E35C-403D-B7DC-955723EAD607}"/>
                      </a:ext>
                    </a:extLst>
                  </p:cNvPr>
                  <p:cNvSpPr/>
                  <p:nvPr/>
                </p:nvSpPr>
                <p:spPr>
                  <a:xfrm>
                    <a:off x="1253613" y="2553887"/>
                    <a:ext cx="102859" cy="3376947"/>
                  </a:xfrm>
                  <a:custGeom>
                    <a:avLst/>
                    <a:gdLst>
                      <a:gd name="connsiteX0" fmla="*/ 102221 w 259877"/>
                      <a:gd name="connsiteY0" fmla="*/ 31658 h 2574021"/>
                      <a:gd name="connsiteX1" fmla="*/ 7628 w 259877"/>
                      <a:gd name="connsiteY1" fmla="*/ 157782 h 2574021"/>
                      <a:gd name="connsiteX2" fmla="*/ 7628 w 259877"/>
                      <a:gd name="connsiteY2" fmla="*/ 1261368 h 2574021"/>
                      <a:gd name="connsiteX3" fmla="*/ 23394 w 259877"/>
                      <a:gd name="connsiteY3" fmla="*/ 2396485 h 2574021"/>
                      <a:gd name="connsiteX4" fmla="*/ 259877 w 259877"/>
                      <a:gd name="connsiteY4" fmla="*/ 2554141 h 2574021"/>
                      <a:gd name="connsiteX0" fmla="*/ 102221 w 102859"/>
                      <a:gd name="connsiteY0" fmla="*/ 31658 h 3376947"/>
                      <a:gd name="connsiteX1" fmla="*/ 7628 w 102859"/>
                      <a:gd name="connsiteY1" fmla="*/ 157782 h 3376947"/>
                      <a:gd name="connsiteX2" fmla="*/ 7628 w 102859"/>
                      <a:gd name="connsiteY2" fmla="*/ 1261368 h 3376947"/>
                      <a:gd name="connsiteX3" fmla="*/ 23394 w 102859"/>
                      <a:gd name="connsiteY3" fmla="*/ 2396485 h 3376947"/>
                      <a:gd name="connsiteX4" fmla="*/ 102859 w 102859"/>
                      <a:gd name="connsiteY4" fmla="*/ 3376178 h 3376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59" h="3376947">
                        <a:moveTo>
                          <a:pt x="102221" y="31658"/>
                        </a:moveTo>
                        <a:cubicBezTo>
                          <a:pt x="62807" y="-7756"/>
                          <a:pt x="23393" y="-47170"/>
                          <a:pt x="7628" y="157782"/>
                        </a:cubicBezTo>
                        <a:cubicBezTo>
                          <a:pt x="-8137" y="362734"/>
                          <a:pt x="5000" y="888251"/>
                          <a:pt x="7628" y="1261368"/>
                        </a:cubicBezTo>
                        <a:cubicBezTo>
                          <a:pt x="10256" y="1634485"/>
                          <a:pt x="-18647" y="2181023"/>
                          <a:pt x="23394" y="2396485"/>
                        </a:cubicBezTo>
                        <a:cubicBezTo>
                          <a:pt x="65435" y="2611947"/>
                          <a:pt x="5638" y="3405081"/>
                          <a:pt x="102859" y="3376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51" name="Forme libre : forme 150">
                    <a:extLst>
                      <a:ext uri="{FF2B5EF4-FFF2-40B4-BE49-F238E27FC236}">
                        <a16:creationId xmlns:a16="http://schemas.microsoft.com/office/drawing/2014/main" id="{4F136381-AC0F-4EA2-B042-382753CA26B3}"/>
                      </a:ext>
                    </a:extLst>
                  </p:cNvPr>
                  <p:cNvSpPr/>
                  <p:nvPr/>
                </p:nvSpPr>
                <p:spPr>
                  <a:xfrm>
                    <a:off x="969818" y="3251200"/>
                    <a:ext cx="286327" cy="720436"/>
                  </a:xfrm>
                  <a:custGeom>
                    <a:avLst/>
                    <a:gdLst>
                      <a:gd name="connsiteX0" fmla="*/ 286327 w 286327"/>
                      <a:gd name="connsiteY0" fmla="*/ 0 h 720436"/>
                      <a:gd name="connsiteX1" fmla="*/ 0 w 286327"/>
                      <a:gd name="connsiteY1" fmla="*/ 720436 h 720436"/>
                      <a:gd name="connsiteX2" fmla="*/ 0 w 286327"/>
                      <a:gd name="connsiteY2" fmla="*/ 720436 h 720436"/>
                    </a:gdLst>
                    <a:ahLst/>
                    <a:cxnLst>
                      <a:cxn ang="0">
                        <a:pos x="connsiteX0" y="connsiteY0"/>
                      </a:cxn>
                      <a:cxn ang="0">
                        <a:pos x="connsiteX1" y="connsiteY1"/>
                      </a:cxn>
                      <a:cxn ang="0">
                        <a:pos x="connsiteX2" y="connsiteY2"/>
                      </a:cxn>
                    </a:cxnLst>
                    <a:rect l="l" t="t" r="r" b="b"/>
                    <a:pathLst>
                      <a:path w="286327" h="720436">
                        <a:moveTo>
                          <a:pt x="286327" y="0"/>
                        </a:moveTo>
                        <a:lnTo>
                          <a:pt x="0" y="720436"/>
                        </a:lnTo>
                        <a:lnTo>
                          <a:pt x="0" y="720436"/>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52" name="Forme libre : forme 151">
                    <a:extLst>
                      <a:ext uri="{FF2B5EF4-FFF2-40B4-BE49-F238E27FC236}">
                        <a16:creationId xmlns:a16="http://schemas.microsoft.com/office/drawing/2014/main" id="{9FAD5C0E-F748-4143-9342-1E01766B142B}"/>
                      </a:ext>
                    </a:extLst>
                  </p:cNvPr>
                  <p:cNvSpPr/>
                  <p:nvPr/>
                </p:nvSpPr>
                <p:spPr>
                  <a:xfrm>
                    <a:off x="969817" y="3953164"/>
                    <a:ext cx="775855" cy="738909"/>
                  </a:xfrm>
                  <a:custGeom>
                    <a:avLst/>
                    <a:gdLst>
                      <a:gd name="connsiteX0" fmla="*/ 0 w 775956"/>
                      <a:gd name="connsiteY0" fmla="*/ 0 h 1560945"/>
                      <a:gd name="connsiteX1" fmla="*/ 101600 w 775956"/>
                      <a:gd name="connsiteY1" fmla="*/ 175491 h 1560945"/>
                      <a:gd name="connsiteX2" fmla="*/ 203200 w 775956"/>
                      <a:gd name="connsiteY2" fmla="*/ 304800 h 1560945"/>
                      <a:gd name="connsiteX3" fmla="*/ 581891 w 775956"/>
                      <a:gd name="connsiteY3" fmla="*/ 646545 h 1560945"/>
                      <a:gd name="connsiteX4" fmla="*/ 775855 w 775956"/>
                      <a:gd name="connsiteY4" fmla="*/ 738909 h 1560945"/>
                      <a:gd name="connsiteX5" fmla="*/ 609600 w 775956"/>
                      <a:gd name="connsiteY5" fmla="*/ 1052945 h 1560945"/>
                      <a:gd name="connsiteX6" fmla="*/ 674255 w 775956"/>
                      <a:gd name="connsiteY6" fmla="*/ 1293091 h 1560945"/>
                      <a:gd name="connsiteX7" fmla="*/ 711200 w 775956"/>
                      <a:gd name="connsiteY7" fmla="*/ 1560945 h 1560945"/>
                      <a:gd name="connsiteX0" fmla="*/ 0 w 775956"/>
                      <a:gd name="connsiteY0" fmla="*/ 0 h 1293091"/>
                      <a:gd name="connsiteX1" fmla="*/ 101600 w 775956"/>
                      <a:gd name="connsiteY1" fmla="*/ 175491 h 1293091"/>
                      <a:gd name="connsiteX2" fmla="*/ 203200 w 775956"/>
                      <a:gd name="connsiteY2" fmla="*/ 304800 h 1293091"/>
                      <a:gd name="connsiteX3" fmla="*/ 581891 w 775956"/>
                      <a:gd name="connsiteY3" fmla="*/ 646545 h 1293091"/>
                      <a:gd name="connsiteX4" fmla="*/ 775855 w 775956"/>
                      <a:gd name="connsiteY4" fmla="*/ 738909 h 1293091"/>
                      <a:gd name="connsiteX5" fmla="*/ 609600 w 775956"/>
                      <a:gd name="connsiteY5" fmla="*/ 1052945 h 1293091"/>
                      <a:gd name="connsiteX6" fmla="*/ 674255 w 775956"/>
                      <a:gd name="connsiteY6" fmla="*/ 1293091 h 1293091"/>
                      <a:gd name="connsiteX0" fmla="*/ 0 w 775956"/>
                      <a:gd name="connsiteY0" fmla="*/ 0 h 1052945"/>
                      <a:gd name="connsiteX1" fmla="*/ 101600 w 775956"/>
                      <a:gd name="connsiteY1" fmla="*/ 175491 h 1052945"/>
                      <a:gd name="connsiteX2" fmla="*/ 203200 w 775956"/>
                      <a:gd name="connsiteY2" fmla="*/ 304800 h 1052945"/>
                      <a:gd name="connsiteX3" fmla="*/ 581891 w 775956"/>
                      <a:gd name="connsiteY3" fmla="*/ 646545 h 1052945"/>
                      <a:gd name="connsiteX4" fmla="*/ 775855 w 775956"/>
                      <a:gd name="connsiteY4" fmla="*/ 738909 h 1052945"/>
                      <a:gd name="connsiteX5" fmla="*/ 609600 w 775956"/>
                      <a:gd name="connsiteY5" fmla="*/ 1052945 h 1052945"/>
                      <a:gd name="connsiteX0" fmla="*/ 0 w 775855"/>
                      <a:gd name="connsiteY0" fmla="*/ 0 h 738909"/>
                      <a:gd name="connsiteX1" fmla="*/ 101600 w 775855"/>
                      <a:gd name="connsiteY1" fmla="*/ 175491 h 738909"/>
                      <a:gd name="connsiteX2" fmla="*/ 203200 w 775855"/>
                      <a:gd name="connsiteY2" fmla="*/ 304800 h 738909"/>
                      <a:gd name="connsiteX3" fmla="*/ 581891 w 775855"/>
                      <a:gd name="connsiteY3" fmla="*/ 646545 h 738909"/>
                      <a:gd name="connsiteX4" fmla="*/ 775855 w 775855"/>
                      <a:gd name="connsiteY4" fmla="*/ 738909 h 738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855" h="738909">
                        <a:moveTo>
                          <a:pt x="0" y="0"/>
                        </a:moveTo>
                        <a:cubicBezTo>
                          <a:pt x="33866" y="62345"/>
                          <a:pt x="67733" y="124691"/>
                          <a:pt x="101600" y="175491"/>
                        </a:cubicBezTo>
                        <a:cubicBezTo>
                          <a:pt x="135467" y="226291"/>
                          <a:pt x="123152" y="226291"/>
                          <a:pt x="203200" y="304800"/>
                        </a:cubicBezTo>
                        <a:cubicBezTo>
                          <a:pt x="283248" y="383309"/>
                          <a:pt x="486449" y="574194"/>
                          <a:pt x="581891" y="646545"/>
                        </a:cubicBezTo>
                        <a:cubicBezTo>
                          <a:pt x="677334" y="718897"/>
                          <a:pt x="771237" y="671176"/>
                          <a:pt x="775855" y="738909"/>
                        </a:cubicBezTo>
                      </a:path>
                    </a:pathLst>
                  </a:cu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53" name="Forme libre : forme 152">
                    <a:extLst>
                      <a:ext uri="{FF2B5EF4-FFF2-40B4-BE49-F238E27FC236}">
                        <a16:creationId xmlns:a16="http://schemas.microsoft.com/office/drawing/2014/main" id="{A318BE08-C6DB-4A26-B182-4DB8649BB0E2}"/>
                      </a:ext>
                    </a:extLst>
                  </p:cNvPr>
                  <p:cNvSpPr/>
                  <p:nvPr/>
                </p:nvSpPr>
                <p:spPr>
                  <a:xfrm>
                    <a:off x="1408270" y="4673600"/>
                    <a:ext cx="346639" cy="1016000"/>
                  </a:xfrm>
                  <a:custGeom>
                    <a:avLst/>
                    <a:gdLst>
                      <a:gd name="connsiteX0" fmla="*/ 346639 w 346639"/>
                      <a:gd name="connsiteY0" fmla="*/ 0 h 1016000"/>
                      <a:gd name="connsiteX1" fmla="*/ 272748 w 346639"/>
                      <a:gd name="connsiteY1" fmla="*/ 240145 h 1016000"/>
                      <a:gd name="connsiteX2" fmla="*/ 189621 w 346639"/>
                      <a:gd name="connsiteY2" fmla="*/ 369455 h 1016000"/>
                      <a:gd name="connsiteX3" fmla="*/ 189621 w 346639"/>
                      <a:gd name="connsiteY3" fmla="*/ 655782 h 1016000"/>
                      <a:gd name="connsiteX4" fmla="*/ 14130 w 346639"/>
                      <a:gd name="connsiteY4" fmla="*/ 886691 h 1016000"/>
                      <a:gd name="connsiteX5" fmla="*/ 23366 w 346639"/>
                      <a:gd name="connsiteY5" fmla="*/ 1016000 h 10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639" h="1016000">
                        <a:moveTo>
                          <a:pt x="346639" y="0"/>
                        </a:moveTo>
                        <a:cubicBezTo>
                          <a:pt x="322778" y="89284"/>
                          <a:pt x="298918" y="178569"/>
                          <a:pt x="272748" y="240145"/>
                        </a:cubicBezTo>
                        <a:cubicBezTo>
                          <a:pt x="246578" y="301721"/>
                          <a:pt x="203475" y="300182"/>
                          <a:pt x="189621" y="369455"/>
                        </a:cubicBezTo>
                        <a:cubicBezTo>
                          <a:pt x="175767" y="438728"/>
                          <a:pt x="218869" y="569576"/>
                          <a:pt x="189621" y="655782"/>
                        </a:cubicBezTo>
                        <a:cubicBezTo>
                          <a:pt x="160373" y="741988"/>
                          <a:pt x="41839" y="826655"/>
                          <a:pt x="14130" y="886691"/>
                        </a:cubicBezTo>
                        <a:cubicBezTo>
                          <a:pt x="-13579" y="946727"/>
                          <a:pt x="4893" y="981363"/>
                          <a:pt x="23366" y="10160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154" name="Connecteur droit avec flèche 153">
                    <a:extLst>
                      <a:ext uri="{FF2B5EF4-FFF2-40B4-BE49-F238E27FC236}">
                        <a16:creationId xmlns:a16="http://schemas.microsoft.com/office/drawing/2014/main" id="{A1420CFE-C359-48FB-AAB4-5CE35B7FECB3}"/>
                      </a:ext>
                    </a:extLst>
                  </p:cNvPr>
                  <p:cNvCxnSpPr/>
                  <p:nvPr/>
                </p:nvCxnSpPr>
                <p:spPr>
                  <a:xfrm>
                    <a:off x="1138431" y="2691726"/>
                    <a:ext cx="0" cy="50405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55" name="Connecteur droit avec flèche 154">
                    <a:extLst>
                      <a:ext uri="{FF2B5EF4-FFF2-40B4-BE49-F238E27FC236}">
                        <a16:creationId xmlns:a16="http://schemas.microsoft.com/office/drawing/2014/main" id="{730BAD3E-4012-486D-B68D-9198B4DAB594}"/>
                      </a:ext>
                    </a:extLst>
                  </p:cNvPr>
                  <p:cNvCxnSpPr>
                    <a:cxnSpLocks/>
                  </p:cNvCxnSpPr>
                  <p:nvPr/>
                </p:nvCxnSpPr>
                <p:spPr>
                  <a:xfrm flipH="1">
                    <a:off x="941832" y="3356992"/>
                    <a:ext cx="173784"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56" name="Connecteur droit avec flèche 155">
                    <a:extLst>
                      <a:ext uri="{FF2B5EF4-FFF2-40B4-BE49-F238E27FC236}">
                        <a16:creationId xmlns:a16="http://schemas.microsoft.com/office/drawing/2014/main" id="{67043731-43C1-49A5-A1BC-A433CE6FC7F4}"/>
                      </a:ext>
                    </a:extLst>
                  </p:cNvPr>
                  <p:cNvCxnSpPr>
                    <a:cxnSpLocks/>
                  </p:cNvCxnSpPr>
                  <p:nvPr/>
                </p:nvCxnSpPr>
                <p:spPr>
                  <a:xfrm flipH="1">
                    <a:off x="1619672" y="5068238"/>
                    <a:ext cx="173784"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157" name="Ellipse 156">
                    <a:extLst>
                      <a:ext uri="{FF2B5EF4-FFF2-40B4-BE49-F238E27FC236}">
                        <a16:creationId xmlns:a16="http://schemas.microsoft.com/office/drawing/2014/main" id="{D46C5AC0-58A6-4B5D-BF27-D99574B215DD}"/>
                      </a:ext>
                    </a:extLst>
                  </p:cNvPr>
                  <p:cNvSpPr/>
                  <p:nvPr/>
                </p:nvSpPr>
                <p:spPr>
                  <a:xfrm>
                    <a:off x="1403648" y="5589240"/>
                    <a:ext cx="100327" cy="105792"/>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158" name="Connecteur droit avec flèche 157">
                    <a:extLst>
                      <a:ext uri="{FF2B5EF4-FFF2-40B4-BE49-F238E27FC236}">
                        <a16:creationId xmlns:a16="http://schemas.microsoft.com/office/drawing/2014/main" id="{1BC5C8BA-9579-4B5B-B84E-D3F04850B03F}"/>
                      </a:ext>
                    </a:extLst>
                  </p:cNvPr>
                  <p:cNvCxnSpPr>
                    <a:cxnSpLocks/>
                  </p:cNvCxnSpPr>
                  <p:nvPr/>
                </p:nvCxnSpPr>
                <p:spPr>
                  <a:xfrm flipH="1">
                    <a:off x="1138431" y="2492896"/>
                    <a:ext cx="265218" cy="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59" name="Connecteur droit avec flèche 158">
                    <a:extLst>
                      <a:ext uri="{FF2B5EF4-FFF2-40B4-BE49-F238E27FC236}">
                        <a16:creationId xmlns:a16="http://schemas.microsoft.com/office/drawing/2014/main" id="{FDB576C5-F01F-4853-85B9-5CA9C7ADDFE2}"/>
                      </a:ext>
                    </a:extLst>
                  </p:cNvPr>
                  <p:cNvCxnSpPr>
                    <a:cxnSpLocks/>
                  </p:cNvCxnSpPr>
                  <p:nvPr/>
                </p:nvCxnSpPr>
                <p:spPr>
                  <a:xfrm flipV="1">
                    <a:off x="1381710" y="3356992"/>
                    <a:ext cx="0" cy="285199"/>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60" name="Connecteur droit avec flèche 159">
                    <a:extLst>
                      <a:ext uri="{FF2B5EF4-FFF2-40B4-BE49-F238E27FC236}">
                        <a16:creationId xmlns:a16="http://schemas.microsoft.com/office/drawing/2014/main" id="{35B54DE2-BEAB-4C2E-9D12-AB4B94CA4434}"/>
                      </a:ext>
                    </a:extLst>
                  </p:cNvPr>
                  <p:cNvCxnSpPr>
                    <a:cxnSpLocks/>
                  </p:cNvCxnSpPr>
                  <p:nvPr/>
                </p:nvCxnSpPr>
                <p:spPr>
                  <a:xfrm flipV="1">
                    <a:off x="1403648" y="4797152"/>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161" name="Forme libre : forme 160">
                    <a:extLst>
                      <a:ext uri="{FF2B5EF4-FFF2-40B4-BE49-F238E27FC236}">
                        <a16:creationId xmlns:a16="http://schemas.microsoft.com/office/drawing/2014/main" id="{C6D32F2E-AADA-421E-BF8A-D789EA5A7172}"/>
                      </a:ext>
                    </a:extLst>
                  </p:cNvPr>
                  <p:cNvSpPr/>
                  <p:nvPr/>
                </p:nvSpPr>
                <p:spPr>
                  <a:xfrm>
                    <a:off x="3223491" y="2555002"/>
                    <a:ext cx="211849" cy="3254671"/>
                  </a:xfrm>
                  <a:custGeom>
                    <a:avLst/>
                    <a:gdLst>
                      <a:gd name="connsiteX0" fmla="*/ 0 w 211849"/>
                      <a:gd name="connsiteY0" fmla="*/ 31180 h 3254671"/>
                      <a:gd name="connsiteX1" fmla="*/ 193964 w 211849"/>
                      <a:gd name="connsiteY1" fmla="*/ 58889 h 3254671"/>
                      <a:gd name="connsiteX2" fmla="*/ 203200 w 211849"/>
                      <a:gd name="connsiteY2" fmla="*/ 566889 h 3254671"/>
                      <a:gd name="connsiteX3" fmla="*/ 193964 w 211849"/>
                      <a:gd name="connsiteY3" fmla="*/ 1268853 h 3254671"/>
                      <a:gd name="connsiteX4" fmla="*/ 166254 w 211849"/>
                      <a:gd name="connsiteY4" fmla="*/ 2063180 h 3254671"/>
                      <a:gd name="connsiteX5" fmla="*/ 92364 w 211849"/>
                      <a:gd name="connsiteY5" fmla="*/ 3254671 h 32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849" h="3254671">
                        <a:moveTo>
                          <a:pt x="0" y="31180"/>
                        </a:moveTo>
                        <a:cubicBezTo>
                          <a:pt x="80048" y="392"/>
                          <a:pt x="160097" y="-30396"/>
                          <a:pt x="193964" y="58889"/>
                        </a:cubicBezTo>
                        <a:cubicBezTo>
                          <a:pt x="227831" y="148174"/>
                          <a:pt x="203200" y="365228"/>
                          <a:pt x="203200" y="566889"/>
                        </a:cubicBezTo>
                        <a:cubicBezTo>
                          <a:pt x="203200" y="768550"/>
                          <a:pt x="200122" y="1019471"/>
                          <a:pt x="193964" y="1268853"/>
                        </a:cubicBezTo>
                        <a:cubicBezTo>
                          <a:pt x="187806" y="1518235"/>
                          <a:pt x="183187" y="1732210"/>
                          <a:pt x="166254" y="2063180"/>
                        </a:cubicBezTo>
                        <a:cubicBezTo>
                          <a:pt x="149321" y="2394150"/>
                          <a:pt x="120842" y="2824410"/>
                          <a:pt x="92364" y="325467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ln>
                        <a:solidFill>
                          <a:sysClr val="windowText" lastClr="000000"/>
                        </a:solidFill>
                      </a:ln>
                      <a:solidFill>
                        <a:prstClr val="white"/>
                      </a:solidFill>
                      <a:latin typeface="Calibri" panose="020F0502020204030204"/>
                    </a:endParaRPr>
                  </a:p>
                </p:txBody>
              </p:sp>
              <p:sp>
                <p:nvSpPr>
                  <p:cNvPr id="162" name="Forme libre : forme 161">
                    <a:extLst>
                      <a:ext uri="{FF2B5EF4-FFF2-40B4-BE49-F238E27FC236}">
                        <a16:creationId xmlns:a16="http://schemas.microsoft.com/office/drawing/2014/main" id="{11C3ABFA-CCFA-4E67-934C-21010189C0F1}"/>
                      </a:ext>
                    </a:extLst>
                  </p:cNvPr>
                  <p:cNvSpPr/>
                  <p:nvPr/>
                </p:nvSpPr>
                <p:spPr>
                  <a:xfrm>
                    <a:off x="2933135" y="3269673"/>
                    <a:ext cx="512030" cy="1131885"/>
                  </a:xfrm>
                  <a:custGeom>
                    <a:avLst/>
                    <a:gdLst>
                      <a:gd name="connsiteX0" fmla="*/ 0 w 1034473"/>
                      <a:gd name="connsiteY0" fmla="*/ 0 h 689014"/>
                      <a:gd name="connsiteX1" fmla="*/ 314036 w 1034473"/>
                      <a:gd name="connsiteY1" fmla="*/ 120072 h 689014"/>
                      <a:gd name="connsiteX2" fmla="*/ 406400 w 1034473"/>
                      <a:gd name="connsiteY2" fmla="*/ 415636 h 689014"/>
                      <a:gd name="connsiteX3" fmla="*/ 720436 w 1034473"/>
                      <a:gd name="connsiteY3" fmla="*/ 665018 h 689014"/>
                      <a:gd name="connsiteX4" fmla="*/ 1034473 w 1034473"/>
                      <a:gd name="connsiteY4" fmla="*/ 665018 h 689014"/>
                      <a:gd name="connsiteX0" fmla="*/ 0 w 1034473"/>
                      <a:gd name="connsiteY0" fmla="*/ 0 h 665018"/>
                      <a:gd name="connsiteX1" fmla="*/ 314036 w 1034473"/>
                      <a:gd name="connsiteY1" fmla="*/ 120072 h 665018"/>
                      <a:gd name="connsiteX2" fmla="*/ 406400 w 1034473"/>
                      <a:gd name="connsiteY2" fmla="*/ 415636 h 665018"/>
                      <a:gd name="connsiteX3" fmla="*/ 1034473 w 1034473"/>
                      <a:gd name="connsiteY3" fmla="*/ 665018 h 665018"/>
                      <a:gd name="connsiteX0" fmla="*/ 0 w 1034473"/>
                      <a:gd name="connsiteY0" fmla="*/ 0 h 665018"/>
                      <a:gd name="connsiteX1" fmla="*/ 314036 w 1034473"/>
                      <a:gd name="connsiteY1" fmla="*/ 120072 h 665018"/>
                      <a:gd name="connsiteX2" fmla="*/ 1034473 w 1034473"/>
                      <a:gd name="connsiteY2" fmla="*/ 665018 h 665018"/>
                      <a:gd name="connsiteX0" fmla="*/ 0 w 1034473"/>
                      <a:gd name="connsiteY0" fmla="*/ 0 h 665018"/>
                      <a:gd name="connsiteX1" fmla="*/ 1034473 w 1034473"/>
                      <a:gd name="connsiteY1" fmla="*/ 665018 h 665018"/>
                      <a:gd name="connsiteX0" fmla="*/ 0 w 449682"/>
                      <a:gd name="connsiteY0" fmla="*/ 1131885 h 1131885"/>
                      <a:gd name="connsiteX1" fmla="*/ 449682 w 449682"/>
                      <a:gd name="connsiteY1" fmla="*/ 0 h 1131885"/>
                      <a:gd name="connsiteX0" fmla="*/ 0 w 449682"/>
                      <a:gd name="connsiteY0" fmla="*/ 1131885 h 1131885"/>
                      <a:gd name="connsiteX1" fmla="*/ 77259 w 449682"/>
                      <a:gd name="connsiteY1" fmla="*/ 436309 h 1131885"/>
                      <a:gd name="connsiteX2" fmla="*/ 449682 w 449682"/>
                      <a:gd name="connsiteY2" fmla="*/ 0 h 1131885"/>
                      <a:gd name="connsiteX0" fmla="*/ 62348 w 512030"/>
                      <a:gd name="connsiteY0" fmla="*/ 1131885 h 1131885"/>
                      <a:gd name="connsiteX1" fmla="*/ 1383 w 512030"/>
                      <a:gd name="connsiteY1" fmla="*/ 808449 h 1131885"/>
                      <a:gd name="connsiteX2" fmla="*/ 139607 w 512030"/>
                      <a:gd name="connsiteY2" fmla="*/ 436309 h 1131885"/>
                      <a:gd name="connsiteX3" fmla="*/ 512030 w 512030"/>
                      <a:gd name="connsiteY3" fmla="*/ 0 h 1131885"/>
                    </a:gdLst>
                    <a:ahLst/>
                    <a:cxnLst>
                      <a:cxn ang="0">
                        <a:pos x="connsiteX0" y="connsiteY0"/>
                      </a:cxn>
                      <a:cxn ang="0">
                        <a:pos x="connsiteX1" y="connsiteY1"/>
                      </a:cxn>
                      <a:cxn ang="0">
                        <a:pos x="connsiteX2" y="connsiteY2"/>
                      </a:cxn>
                      <a:cxn ang="0">
                        <a:pos x="connsiteX3" y="connsiteY3"/>
                      </a:cxn>
                    </a:cxnLst>
                    <a:rect l="l" t="t" r="r" b="b"/>
                    <a:pathLst>
                      <a:path w="512030" h="1131885">
                        <a:moveTo>
                          <a:pt x="62348" y="1131885"/>
                        </a:moveTo>
                        <a:cubicBezTo>
                          <a:pt x="69908" y="1074435"/>
                          <a:pt x="-11493" y="924378"/>
                          <a:pt x="1383" y="808449"/>
                        </a:cubicBezTo>
                        <a:cubicBezTo>
                          <a:pt x="14260" y="692520"/>
                          <a:pt x="72220" y="567506"/>
                          <a:pt x="139607" y="436309"/>
                        </a:cubicBezTo>
                        <a:lnTo>
                          <a:pt x="51203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63" name="Forme libre : forme 162">
                    <a:extLst>
                      <a:ext uri="{FF2B5EF4-FFF2-40B4-BE49-F238E27FC236}">
                        <a16:creationId xmlns:a16="http://schemas.microsoft.com/office/drawing/2014/main" id="{409ADBCE-CFF4-4395-91CC-8F760359B382}"/>
                      </a:ext>
                    </a:extLst>
                  </p:cNvPr>
                  <p:cNvSpPr/>
                  <p:nvPr/>
                </p:nvSpPr>
                <p:spPr>
                  <a:xfrm>
                    <a:off x="2955583" y="4581236"/>
                    <a:ext cx="443399" cy="1256146"/>
                  </a:xfrm>
                  <a:custGeom>
                    <a:avLst/>
                    <a:gdLst>
                      <a:gd name="connsiteX0" fmla="*/ 443399 w 443399"/>
                      <a:gd name="connsiteY0" fmla="*/ 0 h 1256146"/>
                      <a:gd name="connsiteX1" fmla="*/ 323326 w 443399"/>
                      <a:gd name="connsiteY1" fmla="*/ 73891 h 1256146"/>
                      <a:gd name="connsiteX2" fmla="*/ 175544 w 443399"/>
                      <a:gd name="connsiteY2" fmla="*/ 258619 h 1256146"/>
                      <a:gd name="connsiteX3" fmla="*/ 175544 w 443399"/>
                      <a:gd name="connsiteY3" fmla="*/ 480291 h 1256146"/>
                      <a:gd name="connsiteX4" fmla="*/ 46235 w 443399"/>
                      <a:gd name="connsiteY4" fmla="*/ 655782 h 1256146"/>
                      <a:gd name="connsiteX5" fmla="*/ 53 w 443399"/>
                      <a:gd name="connsiteY5" fmla="*/ 655782 h 1256146"/>
                      <a:gd name="connsiteX6" fmla="*/ 36999 w 443399"/>
                      <a:gd name="connsiteY6" fmla="*/ 858982 h 1256146"/>
                      <a:gd name="connsiteX7" fmla="*/ 36999 w 443399"/>
                      <a:gd name="connsiteY7" fmla="*/ 1006764 h 1256146"/>
                      <a:gd name="connsiteX8" fmla="*/ 212490 w 443399"/>
                      <a:gd name="connsiteY8" fmla="*/ 1025237 h 1256146"/>
                      <a:gd name="connsiteX9" fmla="*/ 295617 w 443399"/>
                      <a:gd name="connsiteY9" fmla="*/ 1256146 h 125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399" h="1256146">
                        <a:moveTo>
                          <a:pt x="443399" y="0"/>
                        </a:moveTo>
                        <a:cubicBezTo>
                          <a:pt x="405684" y="15394"/>
                          <a:pt x="367969" y="30788"/>
                          <a:pt x="323326" y="73891"/>
                        </a:cubicBezTo>
                        <a:cubicBezTo>
                          <a:pt x="278683" y="116994"/>
                          <a:pt x="200174" y="190886"/>
                          <a:pt x="175544" y="258619"/>
                        </a:cubicBezTo>
                        <a:cubicBezTo>
                          <a:pt x="150914" y="326352"/>
                          <a:pt x="197095" y="414097"/>
                          <a:pt x="175544" y="480291"/>
                        </a:cubicBezTo>
                        <a:cubicBezTo>
                          <a:pt x="153992" y="546485"/>
                          <a:pt x="75483" y="626534"/>
                          <a:pt x="46235" y="655782"/>
                        </a:cubicBezTo>
                        <a:cubicBezTo>
                          <a:pt x="16987" y="685030"/>
                          <a:pt x="1592" y="621915"/>
                          <a:pt x="53" y="655782"/>
                        </a:cubicBezTo>
                        <a:cubicBezTo>
                          <a:pt x="-1486" y="689649"/>
                          <a:pt x="30841" y="800485"/>
                          <a:pt x="36999" y="858982"/>
                        </a:cubicBezTo>
                        <a:cubicBezTo>
                          <a:pt x="43157" y="917479"/>
                          <a:pt x="7750" y="979055"/>
                          <a:pt x="36999" y="1006764"/>
                        </a:cubicBezTo>
                        <a:cubicBezTo>
                          <a:pt x="66247" y="1034473"/>
                          <a:pt x="169387" y="983673"/>
                          <a:pt x="212490" y="1025237"/>
                        </a:cubicBezTo>
                        <a:cubicBezTo>
                          <a:pt x="255593" y="1066801"/>
                          <a:pt x="275605" y="1161473"/>
                          <a:pt x="295617" y="12561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64" name="Forme libre : forme 163">
                    <a:extLst>
                      <a:ext uri="{FF2B5EF4-FFF2-40B4-BE49-F238E27FC236}">
                        <a16:creationId xmlns:a16="http://schemas.microsoft.com/office/drawing/2014/main" id="{F9213471-602B-4D1A-B88B-BB854BAD80C7}"/>
                      </a:ext>
                    </a:extLst>
                  </p:cNvPr>
                  <p:cNvSpPr/>
                  <p:nvPr/>
                </p:nvSpPr>
                <p:spPr>
                  <a:xfrm>
                    <a:off x="2963480" y="4375170"/>
                    <a:ext cx="139938" cy="889557"/>
                  </a:xfrm>
                  <a:custGeom>
                    <a:avLst/>
                    <a:gdLst>
                      <a:gd name="connsiteX0" fmla="*/ 139938 w 139938"/>
                      <a:gd name="connsiteY0" fmla="*/ 30575 h 889557"/>
                      <a:gd name="connsiteX1" fmla="*/ 19865 w 139938"/>
                      <a:gd name="connsiteY1" fmla="*/ 104466 h 889557"/>
                      <a:gd name="connsiteX2" fmla="*/ 1393 w 139938"/>
                      <a:gd name="connsiteY2" fmla="*/ 889557 h 889557"/>
                    </a:gdLst>
                    <a:ahLst/>
                    <a:cxnLst>
                      <a:cxn ang="0">
                        <a:pos x="connsiteX0" y="connsiteY0"/>
                      </a:cxn>
                      <a:cxn ang="0">
                        <a:pos x="connsiteX1" y="connsiteY1"/>
                      </a:cxn>
                      <a:cxn ang="0">
                        <a:pos x="connsiteX2" y="connsiteY2"/>
                      </a:cxn>
                    </a:cxnLst>
                    <a:rect l="l" t="t" r="r" b="b"/>
                    <a:pathLst>
                      <a:path w="139938" h="889557">
                        <a:moveTo>
                          <a:pt x="139938" y="30575"/>
                        </a:moveTo>
                        <a:cubicBezTo>
                          <a:pt x="91447" y="-4062"/>
                          <a:pt x="42956" y="-38698"/>
                          <a:pt x="19865" y="104466"/>
                        </a:cubicBezTo>
                        <a:cubicBezTo>
                          <a:pt x="-3226" y="247630"/>
                          <a:pt x="-917" y="568593"/>
                          <a:pt x="1393" y="88955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65" name="Forme libre : forme 164">
                    <a:extLst>
                      <a:ext uri="{FF2B5EF4-FFF2-40B4-BE49-F238E27FC236}">
                        <a16:creationId xmlns:a16="http://schemas.microsoft.com/office/drawing/2014/main" id="{D6696558-072B-4E59-910B-37EB99A26201}"/>
                      </a:ext>
                    </a:extLst>
                  </p:cNvPr>
                  <p:cNvSpPr/>
                  <p:nvPr/>
                </p:nvSpPr>
                <p:spPr>
                  <a:xfrm>
                    <a:off x="3011055" y="5588000"/>
                    <a:ext cx="0" cy="295564"/>
                  </a:xfrm>
                  <a:custGeom>
                    <a:avLst/>
                    <a:gdLst>
                      <a:gd name="connsiteX0" fmla="*/ 0 w 0"/>
                      <a:gd name="connsiteY0" fmla="*/ 0 h 295564"/>
                      <a:gd name="connsiteX1" fmla="*/ 0 w 0"/>
                      <a:gd name="connsiteY1" fmla="*/ 295564 h 295564"/>
                    </a:gdLst>
                    <a:ahLst/>
                    <a:cxnLst>
                      <a:cxn ang="0">
                        <a:pos x="connsiteX0" y="connsiteY0"/>
                      </a:cxn>
                      <a:cxn ang="0">
                        <a:pos x="connsiteX1" y="connsiteY1"/>
                      </a:cxn>
                    </a:cxnLst>
                    <a:rect l="l" t="t" r="r" b="b"/>
                    <a:pathLst>
                      <a:path h="295564">
                        <a:moveTo>
                          <a:pt x="0" y="0"/>
                        </a:moveTo>
                        <a:lnTo>
                          <a:pt x="0" y="295564"/>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166" name="Connecteur droit avec flèche 165">
                    <a:extLst>
                      <a:ext uri="{FF2B5EF4-FFF2-40B4-BE49-F238E27FC236}">
                        <a16:creationId xmlns:a16="http://schemas.microsoft.com/office/drawing/2014/main" id="{1D276076-D8C0-438C-BEAC-B43C2C557B94}"/>
                      </a:ext>
                    </a:extLst>
                  </p:cNvPr>
                  <p:cNvCxnSpPr>
                    <a:cxnSpLocks/>
                  </p:cNvCxnSpPr>
                  <p:nvPr/>
                </p:nvCxnSpPr>
                <p:spPr>
                  <a:xfrm flipV="1">
                    <a:off x="3563888" y="2691726"/>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67" name="Connecteur droit avec flèche 166">
                    <a:extLst>
                      <a:ext uri="{FF2B5EF4-FFF2-40B4-BE49-F238E27FC236}">
                        <a16:creationId xmlns:a16="http://schemas.microsoft.com/office/drawing/2014/main" id="{F8F8ABEA-D616-467A-8F15-1657137E3EDE}"/>
                      </a:ext>
                    </a:extLst>
                  </p:cNvPr>
                  <p:cNvCxnSpPr>
                    <a:cxnSpLocks/>
                  </p:cNvCxnSpPr>
                  <p:nvPr/>
                </p:nvCxnSpPr>
                <p:spPr>
                  <a:xfrm flipV="1">
                    <a:off x="3275856" y="5068238"/>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68" name="Connecteur droit avec flèche 167">
                    <a:extLst>
                      <a:ext uri="{FF2B5EF4-FFF2-40B4-BE49-F238E27FC236}">
                        <a16:creationId xmlns:a16="http://schemas.microsoft.com/office/drawing/2014/main" id="{3ECC37CF-31DA-4019-9251-3361854F0859}"/>
                      </a:ext>
                    </a:extLst>
                  </p:cNvPr>
                  <p:cNvCxnSpPr>
                    <a:cxnSpLocks/>
                  </p:cNvCxnSpPr>
                  <p:nvPr/>
                </p:nvCxnSpPr>
                <p:spPr>
                  <a:xfrm flipH="1">
                    <a:off x="2763452" y="4370956"/>
                    <a:ext cx="328210" cy="17054"/>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69" name="Connecteur droit avec flèche 168">
                    <a:extLst>
                      <a:ext uri="{FF2B5EF4-FFF2-40B4-BE49-F238E27FC236}">
                        <a16:creationId xmlns:a16="http://schemas.microsoft.com/office/drawing/2014/main" id="{A2856686-B09B-42CB-A585-C45E7D4676B6}"/>
                      </a:ext>
                    </a:extLst>
                  </p:cNvPr>
                  <p:cNvCxnSpPr>
                    <a:cxnSpLocks/>
                  </p:cNvCxnSpPr>
                  <p:nvPr/>
                </p:nvCxnSpPr>
                <p:spPr>
                  <a:xfrm flipV="1">
                    <a:off x="2883694" y="3228162"/>
                    <a:ext cx="341120" cy="437677"/>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70" name="Connecteur droit avec flèche 169">
                    <a:extLst>
                      <a:ext uri="{FF2B5EF4-FFF2-40B4-BE49-F238E27FC236}">
                        <a16:creationId xmlns:a16="http://schemas.microsoft.com/office/drawing/2014/main" id="{5DFA7966-469F-4513-8C3D-83BB99212618}"/>
                      </a:ext>
                    </a:extLst>
                  </p:cNvPr>
                  <p:cNvCxnSpPr>
                    <a:cxnSpLocks/>
                  </p:cNvCxnSpPr>
                  <p:nvPr/>
                </p:nvCxnSpPr>
                <p:spPr>
                  <a:xfrm flipV="1">
                    <a:off x="3062469" y="4495450"/>
                    <a:ext cx="234038" cy="25538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71" name="Connecteur droit avec flèche 170">
                    <a:extLst>
                      <a:ext uri="{FF2B5EF4-FFF2-40B4-BE49-F238E27FC236}">
                        <a16:creationId xmlns:a16="http://schemas.microsoft.com/office/drawing/2014/main" id="{625900A2-2F61-4C31-8BD4-69A654C22EBC}"/>
                      </a:ext>
                    </a:extLst>
                  </p:cNvPr>
                  <p:cNvCxnSpPr>
                    <a:cxnSpLocks/>
                  </p:cNvCxnSpPr>
                  <p:nvPr/>
                </p:nvCxnSpPr>
                <p:spPr>
                  <a:xfrm flipV="1">
                    <a:off x="2915816" y="5661248"/>
                    <a:ext cx="0" cy="22231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72" name="Connecteur droit avec flèche 171">
                    <a:extLst>
                      <a:ext uri="{FF2B5EF4-FFF2-40B4-BE49-F238E27FC236}">
                        <a16:creationId xmlns:a16="http://schemas.microsoft.com/office/drawing/2014/main" id="{A2B3F517-2826-4D7A-90A4-25E4134CC5C3}"/>
                      </a:ext>
                    </a:extLst>
                  </p:cNvPr>
                  <p:cNvCxnSpPr>
                    <a:cxnSpLocks/>
                  </p:cNvCxnSpPr>
                  <p:nvPr/>
                </p:nvCxnSpPr>
                <p:spPr>
                  <a:xfrm>
                    <a:off x="3085716" y="5676486"/>
                    <a:ext cx="155477" cy="31127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173" name="Ellipse 172">
                    <a:extLst>
                      <a:ext uri="{FF2B5EF4-FFF2-40B4-BE49-F238E27FC236}">
                        <a16:creationId xmlns:a16="http://schemas.microsoft.com/office/drawing/2014/main" id="{A06BF782-F569-4327-B940-6BB8FF295397}"/>
                      </a:ext>
                    </a:extLst>
                  </p:cNvPr>
                  <p:cNvSpPr/>
                  <p:nvPr/>
                </p:nvSpPr>
                <p:spPr>
                  <a:xfrm>
                    <a:off x="3248985" y="5782975"/>
                    <a:ext cx="121570"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74" name="ZoneTexte 173">
                    <a:extLst>
                      <a:ext uri="{FF2B5EF4-FFF2-40B4-BE49-F238E27FC236}">
                        <a16:creationId xmlns:a16="http://schemas.microsoft.com/office/drawing/2014/main" id="{3C786122-807B-4725-AA97-3C91BB1AF731}"/>
                      </a:ext>
                    </a:extLst>
                  </p:cNvPr>
                  <p:cNvSpPr txBox="1"/>
                  <p:nvPr/>
                </p:nvSpPr>
                <p:spPr bwMode="auto">
                  <a:xfrm>
                    <a:off x="2410691" y="2262435"/>
                    <a:ext cx="485052" cy="595213"/>
                  </a:xfrm>
                  <a:prstGeom prst="rect">
                    <a:avLst/>
                  </a:prstGeom>
                  <a:noFill/>
                  <a:ln w="76200">
                    <a:noFill/>
                    <a:miter lim="800000"/>
                    <a:headEnd/>
                    <a:tailEnd/>
                  </a:ln>
                  <a:effectLst/>
                </p:spPr>
                <p:txBody>
                  <a:bodyPr wrap="square" rtlCol="0">
                    <a:spAutoFit/>
                  </a:bodyPr>
                  <a:lstStyle/>
                  <a:p>
                    <a:pPr algn="ctr" defTabSz="685800"/>
                    <a:endParaRPr lang="fr-FR" sz="1050" b="1" dirty="0">
                      <a:solidFill>
                        <a:srgbClr val="CC0000"/>
                      </a:solidFill>
                      <a:latin typeface="Calibri" panose="020F0502020204030204"/>
                    </a:endParaRPr>
                  </a:p>
                </p:txBody>
              </p:sp>
              <p:sp>
                <p:nvSpPr>
                  <p:cNvPr id="175" name="ZoneTexte 174">
                    <a:extLst>
                      <a:ext uri="{FF2B5EF4-FFF2-40B4-BE49-F238E27FC236}">
                        <a16:creationId xmlns:a16="http://schemas.microsoft.com/office/drawing/2014/main" id="{C9FA00FF-D2C3-4915-85C7-7CCE7D4E965A}"/>
                      </a:ext>
                    </a:extLst>
                  </p:cNvPr>
                  <p:cNvSpPr txBox="1"/>
                  <p:nvPr/>
                </p:nvSpPr>
                <p:spPr bwMode="auto">
                  <a:xfrm>
                    <a:off x="1331640" y="2276870"/>
                    <a:ext cx="485052" cy="973982"/>
                  </a:xfrm>
                  <a:prstGeom prst="rect">
                    <a:avLst/>
                  </a:prstGeom>
                  <a:noFill/>
                  <a:ln w="76200">
                    <a:noFill/>
                    <a:miter lim="800000"/>
                    <a:headEnd/>
                    <a:tailEnd/>
                  </a:ln>
                  <a:effectLst/>
                </p:spPr>
                <p:txBody>
                  <a:bodyPr wrap="square" rtlCol="0">
                    <a:spAutoFit/>
                  </a:bodyPr>
                  <a:lstStyle/>
                  <a:p>
                    <a:pPr algn="ctr" defTabSz="685800"/>
                    <a:r>
                      <a:rPr lang="fr-FR" sz="1050" b="1" dirty="0">
                        <a:solidFill>
                          <a:srgbClr val="CC0000"/>
                        </a:solidFill>
                        <a:latin typeface="Calibri" panose="020F0502020204030204"/>
                      </a:rPr>
                      <a:t>V+</a:t>
                    </a:r>
                  </a:p>
                </p:txBody>
              </p:sp>
              <p:cxnSp>
                <p:nvCxnSpPr>
                  <p:cNvPr id="176" name="Connecteur droit avec flèche 175">
                    <a:extLst>
                      <a:ext uri="{FF2B5EF4-FFF2-40B4-BE49-F238E27FC236}">
                        <a16:creationId xmlns:a16="http://schemas.microsoft.com/office/drawing/2014/main" id="{B6242255-A66D-4CDC-A319-9DED6986644F}"/>
                      </a:ext>
                    </a:extLst>
                  </p:cNvPr>
                  <p:cNvCxnSpPr>
                    <a:cxnSpLocks/>
                  </p:cNvCxnSpPr>
                  <p:nvPr/>
                </p:nvCxnSpPr>
                <p:spPr>
                  <a:xfrm>
                    <a:off x="1331640" y="3068960"/>
                    <a:ext cx="205739" cy="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grpSp>
            <p:sp>
              <p:nvSpPr>
                <p:cNvPr id="136" name="Flèche : double flèche verticale 135">
                  <a:extLst>
                    <a:ext uri="{FF2B5EF4-FFF2-40B4-BE49-F238E27FC236}">
                      <a16:creationId xmlns:a16="http://schemas.microsoft.com/office/drawing/2014/main" id="{0BF1EE98-7E58-498B-8CD6-542FD907DE44}"/>
                    </a:ext>
                  </a:extLst>
                </p:cNvPr>
                <p:cNvSpPr/>
                <p:nvPr/>
              </p:nvSpPr>
              <p:spPr>
                <a:xfrm>
                  <a:off x="3916098" y="5362468"/>
                  <a:ext cx="282489" cy="4223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39" name="Ellipse 138">
                  <a:extLst>
                    <a:ext uri="{FF2B5EF4-FFF2-40B4-BE49-F238E27FC236}">
                      <a16:creationId xmlns:a16="http://schemas.microsoft.com/office/drawing/2014/main" id="{E11FC4C9-35F5-4248-86C5-6C093A747329}"/>
                    </a:ext>
                  </a:extLst>
                </p:cNvPr>
                <p:cNvSpPr/>
                <p:nvPr/>
              </p:nvSpPr>
              <p:spPr>
                <a:xfrm>
                  <a:off x="1922116" y="3636343"/>
                  <a:ext cx="162093"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140" name="Forme libre : forme 139">
                  <a:extLst>
                    <a:ext uri="{FF2B5EF4-FFF2-40B4-BE49-F238E27FC236}">
                      <a16:creationId xmlns:a16="http://schemas.microsoft.com/office/drawing/2014/main" id="{A22954D4-3669-4B04-BE02-5005FF2903D5}"/>
                    </a:ext>
                  </a:extLst>
                </p:cNvPr>
                <p:cNvSpPr/>
                <p:nvPr/>
              </p:nvSpPr>
              <p:spPr>
                <a:xfrm>
                  <a:off x="1679511" y="3691154"/>
                  <a:ext cx="295564" cy="0"/>
                </a:xfrm>
                <a:custGeom>
                  <a:avLst/>
                  <a:gdLst>
                    <a:gd name="connsiteX0" fmla="*/ 0 w 221673"/>
                    <a:gd name="connsiteY0" fmla="*/ 0 h 0"/>
                    <a:gd name="connsiteX1" fmla="*/ 221673 w 221673"/>
                    <a:gd name="connsiteY1" fmla="*/ 0 h 0"/>
                  </a:gdLst>
                  <a:ahLst/>
                  <a:cxnLst>
                    <a:cxn ang="0">
                      <a:pos x="connsiteX0" y="connsiteY0"/>
                    </a:cxn>
                    <a:cxn ang="0">
                      <a:pos x="connsiteX1" y="connsiteY1"/>
                    </a:cxn>
                  </a:cxnLst>
                  <a:rect l="l" t="t" r="r" b="b"/>
                  <a:pathLst>
                    <a:path w="221673">
                      <a:moveTo>
                        <a:pt x="0" y="0"/>
                      </a:moveTo>
                      <a:lnTo>
                        <a:pt x="22167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141" name="Connecteur droit avec flèche 140">
                  <a:extLst>
                    <a:ext uri="{FF2B5EF4-FFF2-40B4-BE49-F238E27FC236}">
                      <a16:creationId xmlns:a16="http://schemas.microsoft.com/office/drawing/2014/main" id="{071F942E-F569-49E1-8BA5-AFB8C4875C81}"/>
                    </a:ext>
                  </a:extLst>
                </p:cNvPr>
                <p:cNvCxnSpPr>
                  <a:cxnSpLocks/>
                </p:cNvCxnSpPr>
                <p:nvPr/>
              </p:nvCxnSpPr>
              <p:spPr>
                <a:xfrm flipV="1">
                  <a:off x="1775520" y="3861048"/>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143" name="Ellipse 142">
                  <a:extLst>
                    <a:ext uri="{FF2B5EF4-FFF2-40B4-BE49-F238E27FC236}">
                      <a16:creationId xmlns:a16="http://schemas.microsoft.com/office/drawing/2014/main" id="{99FE4597-2D32-471B-BF16-CDB1771699B9}"/>
                    </a:ext>
                  </a:extLst>
                </p:cNvPr>
                <p:cNvSpPr/>
                <p:nvPr/>
              </p:nvSpPr>
              <p:spPr>
                <a:xfrm>
                  <a:off x="4397736" y="4644456"/>
                  <a:ext cx="162093"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144" name="Connecteur droit avec flèche 143">
                  <a:extLst>
                    <a:ext uri="{FF2B5EF4-FFF2-40B4-BE49-F238E27FC236}">
                      <a16:creationId xmlns:a16="http://schemas.microsoft.com/office/drawing/2014/main" id="{3C28FB09-566D-4BA7-BEA0-89E07455F62D}"/>
                    </a:ext>
                  </a:extLst>
                </p:cNvPr>
                <p:cNvCxnSpPr>
                  <a:cxnSpLocks/>
                </p:cNvCxnSpPr>
                <p:nvPr/>
              </p:nvCxnSpPr>
              <p:spPr>
                <a:xfrm flipV="1">
                  <a:off x="4666787" y="3717032"/>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45" name="Connecteur droit avec flèche 144">
                  <a:extLst>
                    <a:ext uri="{FF2B5EF4-FFF2-40B4-BE49-F238E27FC236}">
                      <a16:creationId xmlns:a16="http://schemas.microsoft.com/office/drawing/2014/main" id="{BE40F34E-C6A0-4C83-B4A4-11FFC71B8DE1}"/>
                    </a:ext>
                  </a:extLst>
                </p:cNvPr>
                <p:cNvCxnSpPr>
                  <a:cxnSpLocks/>
                </p:cNvCxnSpPr>
                <p:nvPr/>
              </p:nvCxnSpPr>
              <p:spPr>
                <a:xfrm>
                  <a:off x="3791745" y="4725144"/>
                  <a:ext cx="53571" cy="841298"/>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146" name="Ellipse 145">
                  <a:extLst>
                    <a:ext uri="{FF2B5EF4-FFF2-40B4-BE49-F238E27FC236}">
                      <a16:creationId xmlns:a16="http://schemas.microsoft.com/office/drawing/2014/main" id="{F9BB5F98-49D1-4A2A-8AC5-AE83F8A5D83D}"/>
                    </a:ext>
                  </a:extLst>
                </p:cNvPr>
                <p:cNvSpPr/>
                <p:nvPr/>
              </p:nvSpPr>
              <p:spPr>
                <a:xfrm>
                  <a:off x="3983768" y="5157197"/>
                  <a:ext cx="162093"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grpSp>
          <p:sp>
            <p:nvSpPr>
              <p:cNvPr id="177" name="Espace réservé du numéro de diapositive 3">
                <a:extLst>
                  <a:ext uri="{FF2B5EF4-FFF2-40B4-BE49-F238E27FC236}">
                    <a16:creationId xmlns:a16="http://schemas.microsoft.com/office/drawing/2014/main" id="{F856D7D7-0921-4E4A-902A-1671A27CDB85}"/>
                  </a:ext>
                </a:extLst>
              </p:cNvPr>
              <p:cNvSpPr txBox="1">
                <a:spLocks/>
              </p:cNvSpPr>
              <p:nvPr/>
            </p:nvSpPr>
            <p:spPr bwMode="auto">
              <a:xfrm>
                <a:off x="10524945" y="6069641"/>
                <a:ext cx="738517" cy="365125"/>
              </a:xfrm>
              <a:prstGeom prst="rect">
                <a:avLst/>
              </a:prstGeom>
              <a:noFill/>
              <a:ln>
                <a:noFill/>
              </a:ln>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68580" tIns="34290" rIns="68580" bIns="34290" numCol="1" anchor="t" anchorCtr="0" compatLnSpc="1">
                <a:prstTxWarp prst="textNoShape">
                  <a:avLst/>
                </a:prstTxWarp>
              </a:bodyPr>
              <a:lstStyle>
                <a:defPPr>
                  <a:defRPr lang="fr-FR"/>
                </a:defPPr>
                <a:lvl1pPr marL="0" algn="r" defTabSz="914400" rtl="0" eaLnBrk="1" latinLnBrk="0" hangingPunct="1">
                  <a:defRPr sz="14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fld id="{EDC90938-1BA4-403E-8933-09E3978E645F}" type="slidenum">
                  <a:rPr lang="fr-FR" altLang="fr-FR" sz="1050">
                    <a:solidFill>
                      <a:srgbClr val="000000"/>
                    </a:solidFill>
                    <a:latin typeface="Times New Roman"/>
                    <a:ea typeface="ＭＳ Ｐゴシック"/>
                  </a:rPr>
                  <a:pPr defTabSz="685800"/>
                  <a:t>151</a:t>
                </a:fld>
                <a:endParaRPr lang="fr-FR" altLang="fr-FR" sz="1050">
                  <a:solidFill>
                    <a:srgbClr val="000000"/>
                  </a:solidFill>
                  <a:latin typeface="Times New Roman"/>
                  <a:ea typeface="ＭＳ Ｐゴシック"/>
                </a:endParaRPr>
              </a:p>
            </p:txBody>
          </p:sp>
          <p:grpSp>
            <p:nvGrpSpPr>
              <p:cNvPr id="260" name="Groupe 259">
                <a:extLst>
                  <a:ext uri="{FF2B5EF4-FFF2-40B4-BE49-F238E27FC236}">
                    <a16:creationId xmlns:a16="http://schemas.microsoft.com/office/drawing/2014/main" id="{C6C23651-8563-4F5D-A294-0E04FF021105}"/>
                  </a:ext>
                </a:extLst>
              </p:cNvPr>
              <p:cNvGrpSpPr/>
              <p:nvPr/>
            </p:nvGrpSpPr>
            <p:grpSpPr>
              <a:xfrm>
                <a:off x="9311403" y="3387097"/>
                <a:ext cx="2781101" cy="2974772"/>
                <a:chOff x="6543397" y="1338192"/>
                <a:chExt cx="4742411" cy="5229944"/>
              </a:xfrm>
            </p:grpSpPr>
            <p:grpSp>
              <p:nvGrpSpPr>
                <p:cNvPr id="261" name="Groupe 12">
                  <a:extLst>
                    <a:ext uri="{FF2B5EF4-FFF2-40B4-BE49-F238E27FC236}">
                      <a16:creationId xmlns:a16="http://schemas.microsoft.com/office/drawing/2014/main" id="{094AB02B-DAB9-405F-9497-FF745EEDBBEE}"/>
                    </a:ext>
                  </a:extLst>
                </p:cNvPr>
                <p:cNvGrpSpPr/>
                <p:nvPr/>
              </p:nvGrpSpPr>
              <p:grpSpPr>
                <a:xfrm>
                  <a:off x="6543397" y="1338192"/>
                  <a:ext cx="4742411" cy="5229944"/>
                  <a:chOff x="4372815" y="1399207"/>
                  <a:chExt cx="3556808" cy="5229944"/>
                </a:xfrm>
              </p:grpSpPr>
              <p:pic>
                <p:nvPicPr>
                  <p:cNvPr id="267" name="Picture 2" descr="C:\Users\cfranceschi\Shéma cartographie.jpeg">
                    <a:extLst>
                      <a:ext uri="{FF2B5EF4-FFF2-40B4-BE49-F238E27FC236}">
                        <a16:creationId xmlns:a16="http://schemas.microsoft.com/office/drawing/2014/main" id="{4089583B-F785-47E1-AD69-1F44C3082002}"/>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18406"/>
                  <a:stretch/>
                </p:blipFill>
                <p:spPr bwMode="auto">
                  <a:xfrm>
                    <a:off x="4372815" y="1399207"/>
                    <a:ext cx="3556808" cy="5229944"/>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268" name="Forme libre : forme 267">
                    <a:extLst>
                      <a:ext uri="{FF2B5EF4-FFF2-40B4-BE49-F238E27FC236}">
                        <a16:creationId xmlns:a16="http://schemas.microsoft.com/office/drawing/2014/main" id="{8C30D0F5-103F-486D-B183-9AAF0FB6974A}"/>
                      </a:ext>
                    </a:extLst>
                  </p:cNvPr>
                  <p:cNvSpPr/>
                  <p:nvPr/>
                </p:nvSpPr>
                <p:spPr>
                  <a:xfrm>
                    <a:off x="5158884" y="2540318"/>
                    <a:ext cx="102859" cy="3376947"/>
                  </a:xfrm>
                  <a:custGeom>
                    <a:avLst/>
                    <a:gdLst>
                      <a:gd name="connsiteX0" fmla="*/ 102221 w 259877"/>
                      <a:gd name="connsiteY0" fmla="*/ 31658 h 2574021"/>
                      <a:gd name="connsiteX1" fmla="*/ 7628 w 259877"/>
                      <a:gd name="connsiteY1" fmla="*/ 157782 h 2574021"/>
                      <a:gd name="connsiteX2" fmla="*/ 7628 w 259877"/>
                      <a:gd name="connsiteY2" fmla="*/ 1261368 h 2574021"/>
                      <a:gd name="connsiteX3" fmla="*/ 23394 w 259877"/>
                      <a:gd name="connsiteY3" fmla="*/ 2396485 h 2574021"/>
                      <a:gd name="connsiteX4" fmla="*/ 259877 w 259877"/>
                      <a:gd name="connsiteY4" fmla="*/ 2554141 h 2574021"/>
                      <a:gd name="connsiteX0" fmla="*/ 102221 w 102859"/>
                      <a:gd name="connsiteY0" fmla="*/ 31658 h 3376947"/>
                      <a:gd name="connsiteX1" fmla="*/ 7628 w 102859"/>
                      <a:gd name="connsiteY1" fmla="*/ 157782 h 3376947"/>
                      <a:gd name="connsiteX2" fmla="*/ 7628 w 102859"/>
                      <a:gd name="connsiteY2" fmla="*/ 1261368 h 3376947"/>
                      <a:gd name="connsiteX3" fmla="*/ 23394 w 102859"/>
                      <a:gd name="connsiteY3" fmla="*/ 2396485 h 3376947"/>
                      <a:gd name="connsiteX4" fmla="*/ 102859 w 102859"/>
                      <a:gd name="connsiteY4" fmla="*/ 3376178 h 3376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59" h="3376947">
                        <a:moveTo>
                          <a:pt x="102221" y="31658"/>
                        </a:moveTo>
                        <a:cubicBezTo>
                          <a:pt x="62807" y="-7756"/>
                          <a:pt x="23393" y="-47170"/>
                          <a:pt x="7628" y="157782"/>
                        </a:cubicBezTo>
                        <a:cubicBezTo>
                          <a:pt x="-8137" y="362734"/>
                          <a:pt x="5000" y="888251"/>
                          <a:pt x="7628" y="1261368"/>
                        </a:cubicBezTo>
                        <a:cubicBezTo>
                          <a:pt x="10256" y="1634485"/>
                          <a:pt x="-18647" y="2181023"/>
                          <a:pt x="23394" y="2396485"/>
                        </a:cubicBezTo>
                        <a:cubicBezTo>
                          <a:pt x="65435" y="2611947"/>
                          <a:pt x="5638" y="3405081"/>
                          <a:pt x="102859" y="3376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269" name="Forme libre : forme 268">
                    <a:extLst>
                      <a:ext uri="{FF2B5EF4-FFF2-40B4-BE49-F238E27FC236}">
                        <a16:creationId xmlns:a16="http://schemas.microsoft.com/office/drawing/2014/main" id="{39602970-EE0F-4779-AFBC-2A5BCAF68CDD}"/>
                      </a:ext>
                    </a:extLst>
                  </p:cNvPr>
                  <p:cNvSpPr/>
                  <p:nvPr/>
                </p:nvSpPr>
                <p:spPr>
                  <a:xfrm>
                    <a:off x="4875366" y="3178248"/>
                    <a:ext cx="277336" cy="1467831"/>
                  </a:xfrm>
                  <a:custGeom>
                    <a:avLst/>
                    <a:gdLst>
                      <a:gd name="connsiteX0" fmla="*/ 286327 w 286327"/>
                      <a:gd name="connsiteY0" fmla="*/ 0 h 720436"/>
                      <a:gd name="connsiteX1" fmla="*/ 0 w 286327"/>
                      <a:gd name="connsiteY1" fmla="*/ 720436 h 720436"/>
                      <a:gd name="connsiteX2" fmla="*/ 0 w 286327"/>
                      <a:gd name="connsiteY2" fmla="*/ 720436 h 720436"/>
                      <a:gd name="connsiteX0" fmla="*/ 286327 w 329925"/>
                      <a:gd name="connsiteY0" fmla="*/ 0 h 1117741"/>
                      <a:gd name="connsiteX1" fmla="*/ 0 w 329925"/>
                      <a:gd name="connsiteY1" fmla="*/ 720436 h 1117741"/>
                      <a:gd name="connsiteX2" fmla="*/ 329925 w 329925"/>
                      <a:gd name="connsiteY2" fmla="*/ 1117741 h 1117741"/>
                    </a:gdLst>
                    <a:ahLst/>
                    <a:cxnLst>
                      <a:cxn ang="0">
                        <a:pos x="connsiteX0" y="connsiteY0"/>
                      </a:cxn>
                      <a:cxn ang="0">
                        <a:pos x="connsiteX1" y="connsiteY1"/>
                      </a:cxn>
                      <a:cxn ang="0">
                        <a:pos x="connsiteX2" y="connsiteY2"/>
                      </a:cxn>
                    </a:cxnLst>
                    <a:rect l="l" t="t" r="r" b="b"/>
                    <a:pathLst>
                      <a:path w="329925" h="1117741">
                        <a:moveTo>
                          <a:pt x="286327" y="0"/>
                        </a:moveTo>
                        <a:lnTo>
                          <a:pt x="0" y="720436"/>
                        </a:lnTo>
                        <a:lnTo>
                          <a:pt x="329925" y="1117741"/>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270" name="Forme libre : forme 269">
                    <a:extLst>
                      <a:ext uri="{FF2B5EF4-FFF2-40B4-BE49-F238E27FC236}">
                        <a16:creationId xmlns:a16="http://schemas.microsoft.com/office/drawing/2014/main" id="{7DDB3360-F6FA-4B9B-A4AE-581EFC450046}"/>
                      </a:ext>
                    </a:extLst>
                  </p:cNvPr>
                  <p:cNvSpPr/>
                  <p:nvPr/>
                </p:nvSpPr>
                <p:spPr>
                  <a:xfrm>
                    <a:off x="5193319" y="4706219"/>
                    <a:ext cx="402242" cy="969812"/>
                  </a:xfrm>
                  <a:custGeom>
                    <a:avLst/>
                    <a:gdLst>
                      <a:gd name="connsiteX0" fmla="*/ 346639 w 346639"/>
                      <a:gd name="connsiteY0" fmla="*/ 0 h 1016000"/>
                      <a:gd name="connsiteX1" fmla="*/ 272748 w 346639"/>
                      <a:gd name="connsiteY1" fmla="*/ 240145 h 1016000"/>
                      <a:gd name="connsiteX2" fmla="*/ 189621 w 346639"/>
                      <a:gd name="connsiteY2" fmla="*/ 369455 h 1016000"/>
                      <a:gd name="connsiteX3" fmla="*/ 189621 w 346639"/>
                      <a:gd name="connsiteY3" fmla="*/ 655782 h 1016000"/>
                      <a:gd name="connsiteX4" fmla="*/ 14130 w 346639"/>
                      <a:gd name="connsiteY4" fmla="*/ 886691 h 1016000"/>
                      <a:gd name="connsiteX5" fmla="*/ 23366 w 346639"/>
                      <a:gd name="connsiteY5" fmla="*/ 1016000 h 1016000"/>
                      <a:gd name="connsiteX0" fmla="*/ 989 w 469952"/>
                      <a:gd name="connsiteY0" fmla="*/ 0 h 1016000"/>
                      <a:gd name="connsiteX1" fmla="*/ 453571 w 469952"/>
                      <a:gd name="connsiteY1" fmla="*/ 240145 h 1016000"/>
                      <a:gd name="connsiteX2" fmla="*/ 370444 w 469952"/>
                      <a:gd name="connsiteY2" fmla="*/ 369455 h 1016000"/>
                      <a:gd name="connsiteX3" fmla="*/ 370444 w 469952"/>
                      <a:gd name="connsiteY3" fmla="*/ 655782 h 1016000"/>
                      <a:gd name="connsiteX4" fmla="*/ 194953 w 469952"/>
                      <a:gd name="connsiteY4" fmla="*/ 886691 h 1016000"/>
                      <a:gd name="connsiteX5" fmla="*/ 204189 w 469952"/>
                      <a:gd name="connsiteY5" fmla="*/ 1016000 h 1016000"/>
                      <a:gd name="connsiteX0" fmla="*/ 1289 w 343070"/>
                      <a:gd name="connsiteY0" fmla="*/ 0 h 979055"/>
                      <a:gd name="connsiteX1" fmla="*/ 333798 w 343070"/>
                      <a:gd name="connsiteY1" fmla="*/ 203200 h 979055"/>
                      <a:gd name="connsiteX2" fmla="*/ 250671 w 343070"/>
                      <a:gd name="connsiteY2" fmla="*/ 332510 h 979055"/>
                      <a:gd name="connsiteX3" fmla="*/ 250671 w 343070"/>
                      <a:gd name="connsiteY3" fmla="*/ 618837 h 979055"/>
                      <a:gd name="connsiteX4" fmla="*/ 75180 w 343070"/>
                      <a:gd name="connsiteY4" fmla="*/ 849746 h 979055"/>
                      <a:gd name="connsiteX5" fmla="*/ 84416 w 343070"/>
                      <a:gd name="connsiteY5" fmla="*/ 979055 h 97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070" h="979055">
                        <a:moveTo>
                          <a:pt x="1289" y="0"/>
                        </a:moveTo>
                        <a:cubicBezTo>
                          <a:pt x="-22572" y="89284"/>
                          <a:pt x="292234" y="147782"/>
                          <a:pt x="333798" y="203200"/>
                        </a:cubicBezTo>
                        <a:cubicBezTo>
                          <a:pt x="375362" y="258618"/>
                          <a:pt x="264525" y="263237"/>
                          <a:pt x="250671" y="332510"/>
                        </a:cubicBezTo>
                        <a:cubicBezTo>
                          <a:pt x="236817" y="401783"/>
                          <a:pt x="279919" y="532631"/>
                          <a:pt x="250671" y="618837"/>
                        </a:cubicBezTo>
                        <a:cubicBezTo>
                          <a:pt x="221423" y="705043"/>
                          <a:pt x="102889" y="789710"/>
                          <a:pt x="75180" y="849746"/>
                        </a:cubicBezTo>
                        <a:cubicBezTo>
                          <a:pt x="47471" y="909782"/>
                          <a:pt x="65943" y="944418"/>
                          <a:pt x="84416" y="97905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271" name="Ellipse 270">
                    <a:extLst>
                      <a:ext uri="{FF2B5EF4-FFF2-40B4-BE49-F238E27FC236}">
                        <a16:creationId xmlns:a16="http://schemas.microsoft.com/office/drawing/2014/main" id="{FDEDF30A-E52E-48EA-A060-7F1FE0E88703}"/>
                      </a:ext>
                    </a:extLst>
                  </p:cNvPr>
                  <p:cNvSpPr/>
                  <p:nvPr/>
                </p:nvSpPr>
                <p:spPr>
                  <a:xfrm>
                    <a:off x="4900515" y="4629868"/>
                    <a:ext cx="121570"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272" name="Connecteur droit avec flèche 271">
                    <a:extLst>
                      <a:ext uri="{FF2B5EF4-FFF2-40B4-BE49-F238E27FC236}">
                        <a16:creationId xmlns:a16="http://schemas.microsoft.com/office/drawing/2014/main" id="{EC5B672C-34BE-4015-A7E8-FB6DE3E60484}"/>
                      </a:ext>
                    </a:extLst>
                  </p:cNvPr>
                  <p:cNvCxnSpPr>
                    <a:cxnSpLocks/>
                  </p:cNvCxnSpPr>
                  <p:nvPr/>
                </p:nvCxnSpPr>
                <p:spPr>
                  <a:xfrm>
                    <a:off x="5253751" y="4700787"/>
                    <a:ext cx="335740" cy="141102"/>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73" name="Connecteur droit avec flèche 272">
                    <a:extLst>
                      <a:ext uri="{FF2B5EF4-FFF2-40B4-BE49-F238E27FC236}">
                        <a16:creationId xmlns:a16="http://schemas.microsoft.com/office/drawing/2014/main" id="{9A92C8C2-13BD-4553-9CFF-27DDDFA3CA96}"/>
                      </a:ext>
                    </a:extLst>
                  </p:cNvPr>
                  <p:cNvCxnSpPr>
                    <a:cxnSpLocks/>
                  </p:cNvCxnSpPr>
                  <p:nvPr/>
                </p:nvCxnSpPr>
                <p:spPr>
                  <a:xfrm flipH="1">
                    <a:off x="4847103" y="3343423"/>
                    <a:ext cx="120827"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74" name="Connecteur droit avec flèche 273">
                    <a:extLst>
                      <a:ext uri="{FF2B5EF4-FFF2-40B4-BE49-F238E27FC236}">
                        <a16:creationId xmlns:a16="http://schemas.microsoft.com/office/drawing/2014/main" id="{63AE3F6C-7F4B-40AC-B18A-96E6AD853392}"/>
                      </a:ext>
                    </a:extLst>
                  </p:cNvPr>
                  <p:cNvCxnSpPr>
                    <a:cxnSpLocks/>
                  </p:cNvCxnSpPr>
                  <p:nvPr/>
                </p:nvCxnSpPr>
                <p:spPr>
                  <a:xfrm flipH="1">
                    <a:off x="5524943" y="5054669"/>
                    <a:ext cx="173784"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275" name="Ellipse 274">
                    <a:extLst>
                      <a:ext uri="{FF2B5EF4-FFF2-40B4-BE49-F238E27FC236}">
                        <a16:creationId xmlns:a16="http://schemas.microsoft.com/office/drawing/2014/main" id="{3B73E11D-3A57-4423-A60E-C63E9ADE7A8F}"/>
                      </a:ext>
                    </a:extLst>
                  </p:cNvPr>
                  <p:cNvSpPr/>
                  <p:nvPr/>
                </p:nvSpPr>
                <p:spPr>
                  <a:xfrm>
                    <a:off x="5308919" y="5575671"/>
                    <a:ext cx="100327" cy="105792"/>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276" name="Connecteur droit avec flèche 275">
                    <a:extLst>
                      <a:ext uri="{FF2B5EF4-FFF2-40B4-BE49-F238E27FC236}">
                        <a16:creationId xmlns:a16="http://schemas.microsoft.com/office/drawing/2014/main" id="{6C7E3A13-2F73-4D72-888E-2EC4A6EC0DBF}"/>
                      </a:ext>
                    </a:extLst>
                  </p:cNvPr>
                  <p:cNvCxnSpPr>
                    <a:cxnSpLocks/>
                  </p:cNvCxnSpPr>
                  <p:nvPr/>
                </p:nvCxnSpPr>
                <p:spPr>
                  <a:xfrm flipV="1">
                    <a:off x="5302041" y="3468381"/>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77" name="Connecteur droit avec flèche 276">
                    <a:extLst>
                      <a:ext uri="{FF2B5EF4-FFF2-40B4-BE49-F238E27FC236}">
                        <a16:creationId xmlns:a16="http://schemas.microsoft.com/office/drawing/2014/main" id="{C795F4A0-1EC5-4E5E-843B-2DC779954D3E}"/>
                      </a:ext>
                    </a:extLst>
                  </p:cNvPr>
                  <p:cNvCxnSpPr>
                    <a:cxnSpLocks/>
                  </p:cNvCxnSpPr>
                  <p:nvPr/>
                </p:nvCxnSpPr>
                <p:spPr>
                  <a:xfrm flipV="1">
                    <a:off x="5308919" y="4783583"/>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278" name="Forme libre : forme 277">
                    <a:extLst>
                      <a:ext uri="{FF2B5EF4-FFF2-40B4-BE49-F238E27FC236}">
                        <a16:creationId xmlns:a16="http://schemas.microsoft.com/office/drawing/2014/main" id="{7BB37596-64A8-41ED-9360-698E5DA2508F}"/>
                      </a:ext>
                    </a:extLst>
                  </p:cNvPr>
                  <p:cNvSpPr/>
                  <p:nvPr/>
                </p:nvSpPr>
                <p:spPr>
                  <a:xfrm>
                    <a:off x="7128762" y="2541433"/>
                    <a:ext cx="211849" cy="3254671"/>
                  </a:xfrm>
                  <a:custGeom>
                    <a:avLst/>
                    <a:gdLst>
                      <a:gd name="connsiteX0" fmla="*/ 0 w 211849"/>
                      <a:gd name="connsiteY0" fmla="*/ 31180 h 3254671"/>
                      <a:gd name="connsiteX1" fmla="*/ 193964 w 211849"/>
                      <a:gd name="connsiteY1" fmla="*/ 58889 h 3254671"/>
                      <a:gd name="connsiteX2" fmla="*/ 203200 w 211849"/>
                      <a:gd name="connsiteY2" fmla="*/ 566889 h 3254671"/>
                      <a:gd name="connsiteX3" fmla="*/ 193964 w 211849"/>
                      <a:gd name="connsiteY3" fmla="*/ 1268853 h 3254671"/>
                      <a:gd name="connsiteX4" fmla="*/ 166254 w 211849"/>
                      <a:gd name="connsiteY4" fmla="*/ 2063180 h 3254671"/>
                      <a:gd name="connsiteX5" fmla="*/ 92364 w 211849"/>
                      <a:gd name="connsiteY5" fmla="*/ 3254671 h 32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849" h="3254671">
                        <a:moveTo>
                          <a:pt x="0" y="31180"/>
                        </a:moveTo>
                        <a:cubicBezTo>
                          <a:pt x="80048" y="392"/>
                          <a:pt x="160097" y="-30396"/>
                          <a:pt x="193964" y="58889"/>
                        </a:cubicBezTo>
                        <a:cubicBezTo>
                          <a:pt x="227831" y="148174"/>
                          <a:pt x="203200" y="365228"/>
                          <a:pt x="203200" y="566889"/>
                        </a:cubicBezTo>
                        <a:cubicBezTo>
                          <a:pt x="203200" y="768550"/>
                          <a:pt x="200122" y="1019471"/>
                          <a:pt x="193964" y="1268853"/>
                        </a:cubicBezTo>
                        <a:cubicBezTo>
                          <a:pt x="187806" y="1518235"/>
                          <a:pt x="183187" y="1732210"/>
                          <a:pt x="166254" y="2063180"/>
                        </a:cubicBezTo>
                        <a:cubicBezTo>
                          <a:pt x="149321" y="2394150"/>
                          <a:pt x="120842" y="2824410"/>
                          <a:pt x="92364" y="325467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ln>
                        <a:solidFill>
                          <a:sysClr val="windowText" lastClr="000000"/>
                        </a:solidFill>
                      </a:ln>
                      <a:solidFill>
                        <a:prstClr val="white"/>
                      </a:solidFill>
                      <a:latin typeface="Calibri" panose="020F0502020204030204"/>
                    </a:endParaRPr>
                  </a:p>
                </p:txBody>
              </p:sp>
              <p:sp>
                <p:nvSpPr>
                  <p:cNvPr id="279" name="Forme libre : forme 278">
                    <a:extLst>
                      <a:ext uri="{FF2B5EF4-FFF2-40B4-BE49-F238E27FC236}">
                        <a16:creationId xmlns:a16="http://schemas.microsoft.com/office/drawing/2014/main" id="{84363C7C-5CE6-40C5-B985-1EE46C97946E}"/>
                      </a:ext>
                    </a:extLst>
                  </p:cNvPr>
                  <p:cNvSpPr/>
                  <p:nvPr/>
                </p:nvSpPr>
                <p:spPr>
                  <a:xfrm>
                    <a:off x="6860854" y="4567666"/>
                    <a:ext cx="443399" cy="1006764"/>
                  </a:xfrm>
                  <a:custGeom>
                    <a:avLst/>
                    <a:gdLst>
                      <a:gd name="connsiteX0" fmla="*/ 443399 w 443399"/>
                      <a:gd name="connsiteY0" fmla="*/ 0 h 1256146"/>
                      <a:gd name="connsiteX1" fmla="*/ 323326 w 443399"/>
                      <a:gd name="connsiteY1" fmla="*/ 73891 h 1256146"/>
                      <a:gd name="connsiteX2" fmla="*/ 175544 w 443399"/>
                      <a:gd name="connsiteY2" fmla="*/ 258619 h 1256146"/>
                      <a:gd name="connsiteX3" fmla="*/ 175544 w 443399"/>
                      <a:gd name="connsiteY3" fmla="*/ 480291 h 1256146"/>
                      <a:gd name="connsiteX4" fmla="*/ 46235 w 443399"/>
                      <a:gd name="connsiteY4" fmla="*/ 655782 h 1256146"/>
                      <a:gd name="connsiteX5" fmla="*/ 53 w 443399"/>
                      <a:gd name="connsiteY5" fmla="*/ 655782 h 1256146"/>
                      <a:gd name="connsiteX6" fmla="*/ 36999 w 443399"/>
                      <a:gd name="connsiteY6" fmla="*/ 858982 h 1256146"/>
                      <a:gd name="connsiteX7" fmla="*/ 36999 w 443399"/>
                      <a:gd name="connsiteY7" fmla="*/ 1006764 h 1256146"/>
                      <a:gd name="connsiteX8" fmla="*/ 212490 w 443399"/>
                      <a:gd name="connsiteY8" fmla="*/ 1025237 h 1256146"/>
                      <a:gd name="connsiteX9" fmla="*/ 295617 w 443399"/>
                      <a:gd name="connsiteY9" fmla="*/ 1256146 h 1256146"/>
                      <a:gd name="connsiteX0" fmla="*/ 443399 w 443399"/>
                      <a:gd name="connsiteY0" fmla="*/ 0 h 1025237"/>
                      <a:gd name="connsiteX1" fmla="*/ 323326 w 443399"/>
                      <a:gd name="connsiteY1" fmla="*/ 73891 h 1025237"/>
                      <a:gd name="connsiteX2" fmla="*/ 175544 w 443399"/>
                      <a:gd name="connsiteY2" fmla="*/ 258619 h 1025237"/>
                      <a:gd name="connsiteX3" fmla="*/ 175544 w 443399"/>
                      <a:gd name="connsiteY3" fmla="*/ 480291 h 1025237"/>
                      <a:gd name="connsiteX4" fmla="*/ 46235 w 443399"/>
                      <a:gd name="connsiteY4" fmla="*/ 655782 h 1025237"/>
                      <a:gd name="connsiteX5" fmla="*/ 53 w 443399"/>
                      <a:gd name="connsiteY5" fmla="*/ 655782 h 1025237"/>
                      <a:gd name="connsiteX6" fmla="*/ 36999 w 443399"/>
                      <a:gd name="connsiteY6" fmla="*/ 858982 h 1025237"/>
                      <a:gd name="connsiteX7" fmla="*/ 36999 w 443399"/>
                      <a:gd name="connsiteY7" fmla="*/ 1006764 h 1025237"/>
                      <a:gd name="connsiteX8" fmla="*/ 212490 w 443399"/>
                      <a:gd name="connsiteY8" fmla="*/ 1025237 h 1025237"/>
                      <a:gd name="connsiteX0" fmla="*/ 443399 w 443399"/>
                      <a:gd name="connsiteY0" fmla="*/ 0 h 1006764"/>
                      <a:gd name="connsiteX1" fmla="*/ 323326 w 443399"/>
                      <a:gd name="connsiteY1" fmla="*/ 73891 h 1006764"/>
                      <a:gd name="connsiteX2" fmla="*/ 175544 w 443399"/>
                      <a:gd name="connsiteY2" fmla="*/ 258619 h 1006764"/>
                      <a:gd name="connsiteX3" fmla="*/ 175544 w 443399"/>
                      <a:gd name="connsiteY3" fmla="*/ 480291 h 1006764"/>
                      <a:gd name="connsiteX4" fmla="*/ 46235 w 443399"/>
                      <a:gd name="connsiteY4" fmla="*/ 655782 h 1006764"/>
                      <a:gd name="connsiteX5" fmla="*/ 53 w 443399"/>
                      <a:gd name="connsiteY5" fmla="*/ 655782 h 1006764"/>
                      <a:gd name="connsiteX6" fmla="*/ 36999 w 443399"/>
                      <a:gd name="connsiteY6" fmla="*/ 858982 h 1006764"/>
                      <a:gd name="connsiteX7" fmla="*/ 36999 w 443399"/>
                      <a:gd name="connsiteY7" fmla="*/ 1006764 h 1006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3399" h="1006764">
                        <a:moveTo>
                          <a:pt x="443399" y="0"/>
                        </a:moveTo>
                        <a:cubicBezTo>
                          <a:pt x="405684" y="15394"/>
                          <a:pt x="367969" y="30788"/>
                          <a:pt x="323326" y="73891"/>
                        </a:cubicBezTo>
                        <a:cubicBezTo>
                          <a:pt x="278683" y="116994"/>
                          <a:pt x="200174" y="190886"/>
                          <a:pt x="175544" y="258619"/>
                        </a:cubicBezTo>
                        <a:cubicBezTo>
                          <a:pt x="150914" y="326352"/>
                          <a:pt x="197095" y="414097"/>
                          <a:pt x="175544" y="480291"/>
                        </a:cubicBezTo>
                        <a:cubicBezTo>
                          <a:pt x="153992" y="546485"/>
                          <a:pt x="75483" y="626534"/>
                          <a:pt x="46235" y="655782"/>
                        </a:cubicBezTo>
                        <a:cubicBezTo>
                          <a:pt x="16987" y="685030"/>
                          <a:pt x="1592" y="621915"/>
                          <a:pt x="53" y="655782"/>
                        </a:cubicBezTo>
                        <a:cubicBezTo>
                          <a:pt x="-1486" y="689649"/>
                          <a:pt x="30841" y="800485"/>
                          <a:pt x="36999" y="858982"/>
                        </a:cubicBezTo>
                        <a:cubicBezTo>
                          <a:pt x="43157" y="917479"/>
                          <a:pt x="7750" y="979055"/>
                          <a:pt x="36999" y="100676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280" name="Forme libre : forme 279">
                    <a:extLst>
                      <a:ext uri="{FF2B5EF4-FFF2-40B4-BE49-F238E27FC236}">
                        <a16:creationId xmlns:a16="http://schemas.microsoft.com/office/drawing/2014/main" id="{1C580840-69D3-4C3A-8A1E-08E9D6A7CF67}"/>
                      </a:ext>
                    </a:extLst>
                  </p:cNvPr>
                  <p:cNvSpPr/>
                  <p:nvPr/>
                </p:nvSpPr>
                <p:spPr>
                  <a:xfrm>
                    <a:off x="6868751" y="4361601"/>
                    <a:ext cx="139938" cy="889557"/>
                  </a:xfrm>
                  <a:custGeom>
                    <a:avLst/>
                    <a:gdLst>
                      <a:gd name="connsiteX0" fmla="*/ 139938 w 139938"/>
                      <a:gd name="connsiteY0" fmla="*/ 30575 h 889557"/>
                      <a:gd name="connsiteX1" fmla="*/ 19865 w 139938"/>
                      <a:gd name="connsiteY1" fmla="*/ 104466 h 889557"/>
                      <a:gd name="connsiteX2" fmla="*/ 1393 w 139938"/>
                      <a:gd name="connsiteY2" fmla="*/ 889557 h 889557"/>
                    </a:gdLst>
                    <a:ahLst/>
                    <a:cxnLst>
                      <a:cxn ang="0">
                        <a:pos x="connsiteX0" y="connsiteY0"/>
                      </a:cxn>
                      <a:cxn ang="0">
                        <a:pos x="connsiteX1" y="connsiteY1"/>
                      </a:cxn>
                      <a:cxn ang="0">
                        <a:pos x="connsiteX2" y="connsiteY2"/>
                      </a:cxn>
                    </a:cxnLst>
                    <a:rect l="l" t="t" r="r" b="b"/>
                    <a:pathLst>
                      <a:path w="139938" h="889557">
                        <a:moveTo>
                          <a:pt x="139938" y="30575"/>
                        </a:moveTo>
                        <a:cubicBezTo>
                          <a:pt x="91447" y="-4062"/>
                          <a:pt x="42956" y="-38698"/>
                          <a:pt x="19865" y="104466"/>
                        </a:cubicBezTo>
                        <a:cubicBezTo>
                          <a:pt x="-3226" y="247630"/>
                          <a:pt x="-917" y="568593"/>
                          <a:pt x="1393" y="88955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281" name="Forme libre : forme 280">
                    <a:extLst>
                      <a:ext uri="{FF2B5EF4-FFF2-40B4-BE49-F238E27FC236}">
                        <a16:creationId xmlns:a16="http://schemas.microsoft.com/office/drawing/2014/main" id="{C0ABDCDC-D346-4B4B-973B-8667C134CF1D}"/>
                      </a:ext>
                    </a:extLst>
                  </p:cNvPr>
                  <p:cNvSpPr/>
                  <p:nvPr/>
                </p:nvSpPr>
                <p:spPr>
                  <a:xfrm>
                    <a:off x="6916326" y="5574431"/>
                    <a:ext cx="0" cy="295564"/>
                  </a:xfrm>
                  <a:custGeom>
                    <a:avLst/>
                    <a:gdLst>
                      <a:gd name="connsiteX0" fmla="*/ 0 w 0"/>
                      <a:gd name="connsiteY0" fmla="*/ 0 h 295564"/>
                      <a:gd name="connsiteX1" fmla="*/ 0 w 0"/>
                      <a:gd name="connsiteY1" fmla="*/ 295564 h 295564"/>
                    </a:gdLst>
                    <a:ahLst/>
                    <a:cxnLst>
                      <a:cxn ang="0">
                        <a:pos x="connsiteX0" y="connsiteY0"/>
                      </a:cxn>
                      <a:cxn ang="0">
                        <a:pos x="connsiteX1" y="connsiteY1"/>
                      </a:cxn>
                    </a:cxnLst>
                    <a:rect l="l" t="t" r="r" b="b"/>
                    <a:pathLst>
                      <a:path h="295564">
                        <a:moveTo>
                          <a:pt x="0" y="0"/>
                        </a:moveTo>
                        <a:lnTo>
                          <a:pt x="0" y="295564"/>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cxnSp>
                <p:nvCxnSpPr>
                  <p:cNvPr id="282" name="Connecteur droit avec flèche 281">
                    <a:extLst>
                      <a:ext uri="{FF2B5EF4-FFF2-40B4-BE49-F238E27FC236}">
                        <a16:creationId xmlns:a16="http://schemas.microsoft.com/office/drawing/2014/main" id="{F2F3DBE0-9381-4B2C-B302-3B5CEC219AC8}"/>
                      </a:ext>
                    </a:extLst>
                  </p:cNvPr>
                  <p:cNvCxnSpPr>
                    <a:cxnSpLocks/>
                  </p:cNvCxnSpPr>
                  <p:nvPr/>
                </p:nvCxnSpPr>
                <p:spPr>
                  <a:xfrm flipV="1">
                    <a:off x="7181127" y="5054669"/>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83" name="Connecteur droit avec flèche 282">
                    <a:extLst>
                      <a:ext uri="{FF2B5EF4-FFF2-40B4-BE49-F238E27FC236}">
                        <a16:creationId xmlns:a16="http://schemas.microsoft.com/office/drawing/2014/main" id="{7FEE95DA-AFFD-4B97-BBAD-B4BA5D1F913A}"/>
                      </a:ext>
                    </a:extLst>
                  </p:cNvPr>
                  <p:cNvCxnSpPr>
                    <a:cxnSpLocks/>
                  </p:cNvCxnSpPr>
                  <p:nvPr/>
                </p:nvCxnSpPr>
                <p:spPr>
                  <a:xfrm flipV="1">
                    <a:off x="7234686" y="3027860"/>
                    <a:ext cx="0" cy="504056"/>
                  </a:xfrm>
                  <a:prstGeom prst="straightConnector1">
                    <a:avLst/>
                  </a:prstGeom>
                  <a:ln w="381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84" name="Connecteur droit avec flèche 283">
                    <a:extLst>
                      <a:ext uri="{FF2B5EF4-FFF2-40B4-BE49-F238E27FC236}">
                        <a16:creationId xmlns:a16="http://schemas.microsoft.com/office/drawing/2014/main" id="{09DAE435-7E7C-47A2-B61E-AACCE77BCAB5}"/>
                      </a:ext>
                    </a:extLst>
                  </p:cNvPr>
                  <p:cNvCxnSpPr>
                    <a:cxnSpLocks/>
                  </p:cNvCxnSpPr>
                  <p:nvPr/>
                </p:nvCxnSpPr>
                <p:spPr>
                  <a:xfrm>
                    <a:off x="6821087" y="3448916"/>
                    <a:ext cx="13269" cy="696351"/>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85" name="Connecteur droit avec flèche 284">
                    <a:extLst>
                      <a:ext uri="{FF2B5EF4-FFF2-40B4-BE49-F238E27FC236}">
                        <a16:creationId xmlns:a16="http://schemas.microsoft.com/office/drawing/2014/main" id="{71A25AB9-399A-4282-AB24-49305CDE2F75}"/>
                      </a:ext>
                    </a:extLst>
                  </p:cNvPr>
                  <p:cNvCxnSpPr>
                    <a:cxnSpLocks/>
                  </p:cNvCxnSpPr>
                  <p:nvPr/>
                </p:nvCxnSpPr>
                <p:spPr>
                  <a:xfrm flipV="1">
                    <a:off x="6942614" y="4504023"/>
                    <a:ext cx="173784"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86" name="Connecteur droit avec flèche 285">
                    <a:extLst>
                      <a:ext uri="{FF2B5EF4-FFF2-40B4-BE49-F238E27FC236}">
                        <a16:creationId xmlns:a16="http://schemas.microsoft.com/office/drawing/2014/main" id="{F89D7B86-02A3-4D89-A806-683C3918A1D8}"/>
                      </a:ext>
                    </a:extLst>
                  </p:cNvPr>
                  <p:cNvCxnSpPr>
                    <a:cxnSpLocks/>
                  </p:cNvCxnSpPr>
                  <p:nvPr/>
                </p:nvCxnSpPr>
                <p:spPr>
                  <a:xfrm flipV="1">
                    <a:off x="6821087" y="5647679"/>
                    <a:ext cx="0" cy="22231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287" name="Ellipse 286">
                    <a:extLst>
                      <a:ext uri="{FF2B5EF4-FFF2-40B4-BE49-F238E27FC236}">
                        <a16:creationId xmlns:a16="http://schemas.microsoft.com/office/drawing/2014/main" id="{8F2D6C87-D62B-498A-895C-5D81F5A4B802}"/>
                      </a:ext>
                    </a:extLst>
                  </p:cNvPr>
                  <p:cNvSpPr/>
                  <p:nvPr/>
                </p:nvSpPr>
                <p:spPr>
                  <a:xfrm>
                    <a:off x="6932734" y="5206248"/>
                    <a:ext cx="121570"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288" name="ZoneTexte 287">
                    <a:extLst>
                      <a:ext uri="{FF2B5EF4-FFF2-40B4-BE49-F238E27FC236}">
                        <a16:creationId xmlns:a16="http://schemas.microsoft.com/office/drawing/2014/main" id="{68D79D88-503A-4EF2-8207-D362F81F1E79}"/>
                      </a:ext>
                    </a:extLst>
                  </p:cNvPr>
                  <p:cNvSpPr txBox="1"/>
                  <p:nvPr/>
                </p:nvSpPr>
                <p:spPr bwMode="auto">
                  <a:xfrm>
                    <a:off x="6531640" y="2834662"/>
                    <a:ext cx="485052" cy="973982"/>
                  </a:xfrm>
                  <a:prstGeom prst="rect">
                    <a:avLst/>
                  </a:prstGeom>
                  <a:noFill/>
                  <a:ln w="76200">
                    <a:noFill/>
                    <a:miter lim="800000"/>
                    <a:headEnd/>
                    <a:tailEnd/>
                  </a:ln>
                  <a:effectLst/>
                </p:spPr>
                <p:txBody>
                  <a:bodyPr wrap="square" rtlCol="0">
                    <a:spAutoFit/>
                  </a:bodyPr>
                  <a:lstStyle/>
                  <a:p>
                    <a:pPr algn="ctr" defTabSz="685800"/>
                    <a:r>
                      <a:rPr lang="fr-FR" sz="1050" b="1" dirty="0">
                        <a:solidFill>
                          <a:srgbClr val="CC0000"/>
                        </a:solidFill>
                        <a:latin typeface="Calibri" panose="020F0502020204030204"/>
                      </a:rPr>
                      <a:t>V+</a:t>
                    </a:r>
                  </a:p>
                </p:txBody>
              </p:sp>
              <p:sp>
                <p:nvSpPr>
                  <p:cNvPr id="289" name="ZoneTexte 288">
                    <a:extLst>
                      <a:ext uri="{FF2B5EF4-FFF2-40B4-BE49-F238E27FC236}">
                        <a16:creationId xmlns:a16="http://schemas.microsoft.com/office/drawing/2014/main" id="{E1E08E40-472D-4C44-931D-AB62892C10E7}"/>
                      </a:ext>
                    </a:extLst>
                  </p:cNvPr>
                  <p:cNvSpPr txBox="1"/>
                  <p:nvPr/>
                </p:nvSpPr>
                <p:spPr bwMode="auto">
                  <a:xfrm>
                    <a:off x="4933995" y="1762344"/>
                    <a:ext cx="485052" cy="973982"/>
                  </a:xfrm>
                  <a:prstGeom prst="rect">
                    <a:avLst/>
                  </a:prstGeom>
                  <a:noFill/>
                  <a:ln w="76200">
                    <a:noFill/>
                    <a:miter lim="800000"/>
                    <a:headEnd/>
                    <a:tailEnd/>
                  </a:ln>
                  <a:effectLst/>
                </p:spPr>
                <p:txBody>
                  <a:bodyPr wrap="square" rtlCol="0">
                    <a:spAutoFit/>
                  </a:bodyPr>
                  <a:lstStyle/>
                  <a:p>
                    <a:pPr algn="ctr" defTabSz="685800"/>
                    <a:r>
                      <a:rPr lang="fr-FR" sz="1050" b="1" dirty="0">
                        <a:solidFill>
                          <a:srgbClr val="CC0000"/>
                        </a:solidFill>
                        <a:latin typeface="Calibri" panose="020F0502020204030204"/>
                      </a:rPr>
                      <a:t>V+</a:t>
                    </a:r>
                  </a:p>
                </p:txBody>
              </p:sp>
              <p:cxnSp>
                <p:nvCxnSpPr>
                  <p:cNvPr id="290" name="Connecteur droit avec flèche 289">
                    <a:extLst>
                      <a:ext uri="{FF2B5EF4-FFF2-40B4-BE49-F238E27FC236}">
                        <a16:creationId xmlns:a16="http://schemas.microsoft.com/office/drawing/2014/main" id="{4AAD19D9-8680-438A-A8AC-CBD35838DB8B}"/>
                      </a:ext>
                    </a:extLst>
                  </p:cNvPr>
                  <p:cNvCxnSpPr>
                    <a:cxnSpLocks/>
                  </p:cNvCxnSpPr>
                  <p:nvPr/>
                </p:nvCxnSpPr>
                <p:spPr>
                  <a:xfrm flipH="1">
                    <a:off x="4987580" y="4711575"/>
                    <a:ext cx="205739" cy="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91" name="Connecteur droit avec flèche 290">
                    <a:extLst>
                      <a:ext uri="{FF2B5EF4-FFF2-40B4-BE49-F238E27FC236}">
                        <a16:creationId xmlns:a16="http://schemas.microsoft.com/office/drawing/2014/main" id="{88647045-BB48-4D8E-AC79-98DA7FAED76D}"/>
                      </a:ext>
                    </a:extLst>
                  </p:cNvPr>
                  <p:cNvCxnSpPr>
                    <a:cxnSpLocks/>
                  </p:cNvCxnSpPr>
                  <p:nvPr/>
                </p:nvCxnSpPr>
                <p:spPr>
                  <a:xfrm flipV="1">
                    <a:off x="5121311" y="2460217"/>
                    <a:ext cx="213708" cy="1911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92" name="Connecteur droit avec flèche 291">
                    <a:extLst>
                      <a:ext uri="{FF2B5EF4-FFF2-40B4-BE49-F238E27FC236}">
                        <a16:creationId xmlns:a16="http://schemas.microsoft.com/office/drawing/2014/main" id="{8FC07F44-0B7A-46D1-BDD6-A15CC0FDA93C}"/>
                      </a:ext>
                    </a:extLst>
                  </p:cNvPr>
                  <p:cNvCxnSpPr>
                    <a:cxnSpLocks/>
                  </p:cNvCxnSpPr>
                  <p:nvPr/>
                </p:nvCxnSpPr>
                <p:spPr>
                  <a:xfrm flipH="1" flipV="1">
                    <a:off x="7181127" y="2456929"/>
                    <a:ext cx="213708" cy="19110"/>
                  </a:xfrm>
                  <a:prstGeom prst="straightConnector1">
                    <a:avLst/>
                  </a:prstGeom>
                  <a:ln w="381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93" name="Connecteur droit avec flèche 292">
                    <a:extLst>
                      <a:ext uri="{FF2B5EF4-FFF2-40B4-BE49-F238E27FC236}">
                        <a16:creationId xmlns:a16="http://schemas.microsoft.com/office/drawing/2014/main" id="{C8132FB2-159D-45B5-BDEC-F97C9C23BD83}"/>
                      </a:ext>
                    </a:extLst>
                  </p:cNvPr>
                  <p:cNvCxnSpPr>
                    <a:cxnSpLocks/>
                  </p:cNvCxnSpPr>
                  <p:nvPr/>
                </p:nvCxnSpPr>
                <p:spPr>
                  <a:xfrm>
                    <a:off x="5219998" y="2798471"/>
                    <a:ext cx="1" cy="371412"/>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94" name="Connecteur droit avec flèche 293">
                    <a:extLst>
                      <a:ext uri="{FF2B5EF4-FFF2-40B4-BE49-F238E27FC236}">
                        <a16:creationId xmlns:a16="http://schemas.microsoft.com/office/drawing/2014/main" id="{5BFA5CEA-48EC-46BE-BD7B-A9BBAFABFF78}"/>
                      </a:ext>
                    </a:extLst>
                  </p:cNvPr>
                  <p:cNvCxnSpPr>
                    <a:cxnSpLocks/>
                  </p:cNvCxnSpPr>
                  <p:nvPr/>
                </p:nvCxnSpPr>
                <p:spPr>
                  <a:xfrm>
                    <a:off x="6796164" y="4623083"/>
                    <a:ext cx="0" cy="504056"/>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43" name="Ellipse 342">
                    <a:extLst>
                      <a:ext uri="{FF2B5EF4-FFF2-40B4-BE49-F238E27FC236}">
                        <a16:creationId xmlns:a16="http://schemas.microsoft.com/office/drawing/2014/main" id="{AC808508-0C31-4CE7-BCDB-8EE3B2F10DBB}"/>
                      </a:ext>
                    </a:extLst>
                  </p:cNvPr>
                  <p:cNvSpPr/>
                  <p:nvPr/>
                </p:nvSpPr>
                <p:spPr>
                  <a:xfrm>
                    <a:off x="6932840" y="5223720"/>
                    <a:ext cx="121570"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grpSp>
            <p:grpSp>
              <p:nvGrpSpPr>
                <p:cNvPr id="262" name="Groupe 261">
                  <a:extLst>
                    <a:ext uri="{FF2B5EF4-FFF2-40B4-BE49-F238E27FC236}">
                      <a16:creationId xmlns:a16="http://schemas.microsoft.com/office/drawing/2014/main" id="{C4A179A7-ED17-4420-9272-F942432BCECB}"/>
                    </a:ext>
                  </a:extLst>
                </p:cNvPr>
                <p:cNvGrpSpPr/>
                <p:nvPr/>
              </p:nvGrpSpPr>
              <p:grpSpPr>
                <a:xfrm>
                  <a:off x="7382246" y="3018401"/>
                  <a:ext cx="2705194" cy="1882080"/>
                  <a:chOff x="7382246" y="3018401"/>
                  <a:chExt cx="2705194" cy="1882080"/>
                </a:xfrm>
              </p:grpSpPr>
              <p:sp>
                <p:nvSpPr>
                  <p:cNvPr id="263" name="Flèche : double flèche verticale 262">
                    <a:extLst>
                      <a:ext uri="{FF2B5EF4-FFF2-40B4-BE49-F238E27FC236}">
                        <a16:creationId xmlns:a16="http://schemas.microsoft.com/office/drawing/2014/main" id="{CB4D779D-6251-4534-A758-DBBD4F96FA04}"/>
                      </a:ext>
                    </a:extLst>
                  </p:cNvPr>
                  <p:cNvSpPr/>
                  <p:nvPr/>
                </p:nvSpPr>
                <p:spPr>
                  <a:xfrm>
                    <a:off x="7587393" y="4478082"/>
                    <a:ext cx="282489" cy="4223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264" name="Flèche : double flèche verticale 263">
                    <a:extLst>
                      <a:ext uri="{FF2B5EF4-FFF2-40B4-BE49-F238E27FC236}">
                        <a16:creationId xmlns:a16="http://schemas.microsoft.com/office/drawing/2014/main" id="{70EB29D3-2772-4EF1-9E17-41BB80FA9D3D}"/>
                      </a:ext>
                    </a:extLst>
                  </p:cNvPr>
                  <p:cNvSpPr/>
                  <p:nvPr/>
                </p:nvSpPr>
                <p:spPr>
                  <a:xfrm>
                    <a:off x="7382246" y="3030335"/>
                    <a:ext cx="282489" cy="4223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265" name="Forme libre : forme 264">
                    <a:extLst>
                      <a:ext uri="{FF2B5EF4-FFF2-40B4-BE49-F238E27FC236}">
                        <a16:creationId xmlns:a16="http://schemas.microsoft.com/office/drawing/2014/main" id="{11A390C1-830B-42CE-BA58-74B8F945A453}"/>
                      </a:ext>
                    </a:extLst>
                  </p:cNvPr>
                  <p:cNvSpPr/>
                  <p:nvPr/>
                </p:nvSpPr>
                <p:spPr>
                  <a:xfrm>
                    <a:off x="9598335" y="3196429"/>
                    <a:ext cx="350088" cy="1160891"/>
                  </a:xfrm>
                  <a:custGeom>
                    <a:avLst/>
                    <a:gdLst>
                      <a:gd name="connsiteX0" fmla="*/ 156206 w 262566"/>
                      <a:gd name="connsiteY0" fmla="*/ 0 h 1160891"/>
                      <a:gd name="connsiteX1" fmla="*/ 5131 w 262566"/>
                      <a:gd name="connsiteY1" fmla="*/ 159026 h 1160891"/>
                      <a:gd name="connsiteX2" fmla="*/ 36936 w 262566"/>
                      <a:gd name="connsiteY2" fmla="*/ 302150 h 1160891"/>
                      <a:gd name="connsiteX3" fmla="*/ 52839 w 262566"/>
                      <a:gd name="connsiteY3" fmla="*/ 477079 h 1160891"/>
                      <a:gd name="connsiteX4" fmla="*/ 5131 w 262566"/>
                      <a:gd name="connsiteY4" fmla="*/ 620202 h 1160891"/>
                      <a:gd name="connsiteX5" fmla="*/ 21033 w 262566"/>
                      <a:gd name="connsiteY5" fmla="*/ 771277 h 1160891"/>
                      <a:gd name="connsiteX6" fmla="*/ 148254 w 262566"/>
                      <a:gd name="connsiteY6" fmla="*/ 962108 h 1160891"/>
                      <a:gd name="connsiteX7" fmla="*/ 259572 w 262566"/>
                      <a:gd name="connsiteY7" fmla="*/ 1041621 h 1160891"/>
                      <a:gd name="connsiteX8" fmla="*/ 219816 w 262566"/>
                      <a:gd name="connsiteY8" fmla="*/ 1160891 h 116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566" h="1160891">
                        <a:moveTo>
                          <a:pt x="156206" y="0"/>
                        </a:moveTo>
                        <a:cubicBezTo>
                          <a:pt x="90607" y="54334"/>
                          <a:pt x="25009" y="108668"/>
                          <a:pt x="5131" y="159026"/>
                        </a:cubicBezTo>
                        <a:cubicBezTo>
                          <a:pt x="-14747" y="209384"/>
                          <a:pt x="28985" y="249141"/>
                          <a:pt x="36936" y="302150"/>
                        </a:cubicBezTo>
                        <a:cubicBezTo>
                          <a:pt x="44887" y="355159"/>
                          <a:pt x="58140" y="424070"/>
                          <a:pt x="52839" y="477079"/>
                        </a:cubicBezTo>
                        <a:cubicBezTo>
                          <a:pt x="47538" y="530088"/>
                          <a:pt x="10432" y="571169"/>
                          <a:pt x="5131" y="620202"/>
                        </a:cubicBezTo>
                        <a:cubicBezTo>
                          <a:pt x="-170" y="669235"/>
                          <a:pt x="-2821" y="714293"/>
                          <a:pt x="21033" y="771277"/>
                        </a:cubicBezTo>
                        <a:cubicBezTo>
                          <a:pt x="44887" y="828261"/>
                          <a:pt x="108497" y="917051"/>
                          <a:pt x="148254" y="962108"/>
                        </a:cubicBezTo>
                        <a:cubicBezTo>
                          <a:pt x="188011" y="1007165"/>
                          <a:pt x="247645" y="1008491"/>
                          <a:pt x="259572" y="1041621"/>
                        </a:cubicBezTo>
                        <a:cubicBezTo>
                          <a:pt x="271499" y="1074751"/>
                          <a:pt x="245657" y="1117821"/>
                          <a:pt x="219816" y="116089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266" name="Flèche : double flèche verticale 265">
                    <a:extLst>
                      <a:ext uri="{FF2B5EF4-FFF2-40B4-BE49-F238E27FC236}">
                        <a16:creationId xmlns:a16="http://schemas.microsoft.com/office/drawing/2014/main" id="{D88C1995-9DB3-4D38-8451-F52171D112F8}"/>
                      </a:ext>
                    </a:extLst>
                  </p:cNvPr>
                  <p:cNvSpPr/>
                  <p:nvPr/>
                </p:nvSpPr>
                <p:spPr>
                  <a:xfrm rot="4651330">
                    <a:off x="9736968" y="4272807"/>
                    <a:ext cx="291248" cy="409696"/>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341" name="Flèche : double flèche verticale 340">
                    <a:extLst>
                      <a:ext uri="{FF2B5EF4-FFF2-40B4-BE49-F238E27FC236}">
                        <a16:creationId xmlns:a16="http://schemas.microsoft.com/office/drawing/2014/main" id="{FFDEC082-BD1B-4B0A-ACBD-4C9840D24165}"/>
                      </a:ext>
                    </a:extLst>
                  </p:cNvPr>
                  <p:cNvSpPr/>
                  <p:nvPr/>
                </p:nvSpPr>
                <p:spPr>
                  <a:xfrm>
                    <a:off x="9445220" y="3018401"/>
                    <a:ext cx="282490" cy="4223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344" name="Flèche : double flèche verticale 343">
                    <a:extLst>
                      <a:ext uri="{FF2B5EF4-FFF2-40B4-BE49-F238E27FC236}">
                        <a16:creationId xmlns:a16="http://schemas.microsoft.com/office/drawing/2014/main" id="{EB7FA9A1-1CB0-406B-8578-BB96D381EB2A}"/>
                      </a:ext>
                    </a:extLst>
                  </p:cNvPr>
                  <p:cNvSpPr/>
                  <p:nvPr/>
                </p:nvSpPr>
                <p:spPr>
                  <a:xfrm>
                    <a:off x="9445362" y="3035873"/>
                    <a:ext cx="282490" cy="422399"/>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grpSp>
          </p:grpSp>
          <p:sp>
            <p:nvSpPr>
              <p:cNvPr id="383" name="Ellipse 382">
                <a:extLst>
                  <a:ext uri="{FF2B5EF4-FFF2-40B4-BE49-F238E27FC236}">
                    <a16:creationId xmlns:a16="http://schemas.microsoft.com/office/drawing/2014/main" id="{05814DA3-1A7B-49E9-BEE7-D5D93FF03D23}"/>
                  </a:ext>
                </a:extLst>
              </p:cNvPr>
              <p:cNvSpPr/>
              <p:nvPr/>
            </p:nvSpPr>
            <p:spPr>
              <a:xfrm>
                <a:off x="11212103" y="4386546"/>
                <a:ext cx="95057" cy="86856"/>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393" name="Ellipse 392">
                <a:extLst>
                  <a:ext uri="{FF2B5EF4-FFF2-40B4-BE49-F238E27FC236}">
                    <a16:creationId xmlns:a16="http://schemas.microsoft.com/office/drawing/2014/main" id="{23EFEFC8-E6FF-43F5-99EC-8A9113D96206}"/>
                  </a:ext>
                </a:extLst>
              </p:cNvPr>
              <p:cNvSpPr/>
              <p:nvPr/>
            </p:nvSpPr>
            <p:spPr>
              <a:xfrm>
                <a:off x="11364503" y="4538946"/>
                <a:ext cx="95057" cy="86856"/>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694" name="Flèche : bas 693">
                <a:extLst>
                  <a:ext uri="{FF2B5EF4-FFF2-40B4-BE49-F238E27FC236}">
                    <a16:creationId xmlns:a16="http://schemas.microsoft.com/office/drawing/2014/main" id="{BABB65B1-533C-4CFF-995A-94FF2AA95988}"/>
                  </a:ext>
                </a:extLst>
              </p:cNvPr>
              <p:cNvSpPr/>
              <p:nvPr/>
            </p:nvSpPr>
            <p:spPr bwMode="auto">
              <a:xfrm>
                <a:off x="6715682" y="2730601"/>
                <a:ext cx="1711071" cy="693477"/>
              </a:xfrm>
              <a:prstGeom prst="downArrow">
                <a:avLst/>
              </a:prstGeom>
              <a:solidFill>
                <a:schemeClr val="accent1"/>
              </a:solidFill>
              <a:ln w="9525" cap="flat" cmpd="sng" algn="ctr">
                <a:solidFill>
                  <a:schemeClr val="tx1"/>
                </a:solidFill>
                <a:prstDash val="solid"/>
                <a:round/>
                <a:headEnd type="none" w="med" len="med"/>
                <a:tailEnd type="triangl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68580" tIns="34290" rIns="68580" bIns="34290" numCol="1" rtlCol="0" anchor="ctr" anchorCtr="0" compatLnSpc="1">
                <a:prstTxWarp prst="textNoShape">
                  <a:avLst/>
                </a:prstTxWarp>
              </a:bodyPr>
              <a:lstStyle/>
              <a:p>
                <a:pPr algn="ctr" defTabSz="685800" eaLnBrk="0" fontAlgn="base" hangingPunct="0">
                  <a:spcBef>
                    <a:spcPct val="0"/>
                  </a:spcBef>
                  <a:spcAft>
                    <a:spcPct val="0"/>
                  </a:spcAft>
                </a:pPr>
                <a:r>
                  <a:rPr lang="fr-FR" dirty="0">
                    <a:solidFill>
                      <a:prstClr val="white"/>
                    </a:solidFill>
                    <a:latin typeface="Calibri" panose="020F0502020204030204" pitchFamily="34" charset="0"/>
                    <a:ea typeface="ＭＳ Ｐゴシック" charset="0"/>
                    <a:cs typeface="Calibri" panose="020F0502020204030204" pitchFamily="34" charset="0"/>
                  </a:rPr>
                  <a:t>CHIVA</a:t>
                </a:r>
              </a:p>
            </p:txBody>
          </p:sp>
          <p:pic>
            <p:nvPicPr>
              <p:cNvPr id="2" name="Image 1">
                <a:extLst>
                  <a:ext uri="{FF2B5EF4-FFF2-40B4-BE49-F238E27FC236}">
                    <a16:creationId xmlns:a16="http://schemas.microsoft.com/office/drawing/2014/main" id="{309F5830-7E33-4FD4-A36B-DA626AE9B52C}"/>
                  </a:ext>
                </a:extLst>
              </p:cNvPr>
              <p:cNvPicPr>
                <a:picLocks noChangeAspect="1"/>
              </p:cNvPicPr>
              <p:nvPr/>
            </p:nvPicPr>
            <p:blipFill>
              <a:blip r:embed="rId4"/>
              <a:stretch>
                <a:fillRect/>
              </a:stretch>
            </p:blipFill>
            <p:spPr>
              <a:xfrm>
                <a:off x="9676450" y="2730022"/>
                <a:ext cx="1780186" cy="725487"/>
              </a:xfrm>
              <a:prstGeom prst="rect">
                <a:avLst/>
              </a:prstGeom>
            </p:spPr>
          </p:pic>
          <p:sp>
            <p:nvSpPr>
              <p:cNvPr id="699" name="Flèche : double flèche verticale 698">
                <a:extLst>
                  <a:ext uri="{FF2B5EF4-FFF2-40B4-BE49-F238E27FC236}">
                    <a16:creationId xmlns:a16="http://schemas.microsoft.com/office/drawing/2014/main" id="{6CA4FB67-4A1D-4282-AC79-452051668940}"/>
                  </a:ext>
                </a:extLst>
              </p:cNvPr>
              <p:cNvSpPr/>
              <p:nvPr/>
            </p:nvSpPr>
            <p:spPr>
              <a:xfrm>
                <a:off x="9118444" y="6788458"/>
                <a:ext cx="318809" cy="585162"/>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fr-FR" sz="1350">
                  <a:solidFill>
                    <a:srgbClr val="FFFFFF"/>
                  </a:solidFill>
                  <a:latin typeface="Times New Roman"/>
                  <a:ea typeface="ＭＳ Ｐゴシック"/>
                </a:endParaRPr>
              </a:p>
            </p:txBody>
          </p:sp>
          <p:pic>
            <p:nvPicPr>
              <p:cNvPr id="33" name="Image 32">
                <a:extLst>
                  <a:ext uri="{FF2B5EF4-FFF2-40B4-BE49-F238E27FC236}">
                    <a16:creationId xmlns:a16="http://schemas.microsoft.com/office/drawing/2014/main" id="{178C03D4-566C-4011-9BA7-C6C146CAFCA7}"/>
                  </a:ext>
                </a:extLst>
              </p:cNvPr>
              <p:cNvPicPr>
                <a:picLocks noChangeAspect="1"/>
              </p:cNvPicPr>
              <p:nvPr/>
            </p:nvPicPr>
            <p:blipFill>
              <a:blip r:embed="rId5"/>
              <a:stretch>
                <a:fillRect/>
              </a:stretch>
            </p:blipFill>
            <p:spPr>
              <a:xfrm>
                <a:off x="6833066" y="6757113"/>
                <a:ext cx="2566638" cy="755970"/>
              </a:xfrm>
              <a:prstGeom prst="rect">
                <a:avLst/>
              </a:prstGeom>
            </p:spPr>
          </p:pic>
        </p:grpSp>
      </p:grpSp>
      <p:sp>
        <p:nvSpPr>
          <p:cNvPr id="4" name="Text Box 6">
            <a:extLst>
              <a:ext uri="{FF2B5EF4-FFF2-40B4-BE49-F238E27FC236}">
                <a16:creationId xmlns:a16="http://schemas.microsoft.com/office/drawing/2014/main" id="{1BCE5582-C8BB-016A-4BD6-1109D36D9DE6}"/>
              </a:ext>
            </a:extLst>
          </p:cNvPr>
          <p:cNvSpPr txBox="1">
            <a:spLocks noChangeArrowheads="1"/>
          </p:cNvSpPr>
          <p:nvPr/>
        </p:nvSpPr>
        <p:spPr bwMode="auto">
          <a:xfrm>
            <a:off x="125412" y="59955"/>
            <a:ext cx="8893175" cy="83099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eaLnBrk="0" hangingPunct="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eaLnBrk="0" hangingPunct="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eaLnBrk="0" hangingPunct="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eaLnBrk="1" hangingPunct="1">
              <a:spcBef>
                <a:spcPct val="50000"/>
              </a:spcBef>
              <a:buFontTx/>
              <a:buNone/>
            </a:pPr>
            <a:r>
              <a:rPr lang="en-US" altLang="fr-FR" sz="2400" dirty="0" err="1">
                <a:latin typeface="Times New Roman" panose="02020603050405020304" pitchFamily="18" charset="0"/>
              </a:rPr>
              <a:t>Cartographie</a:t>
            </a:r>
            <a:r>
              <a:rPr lang="en-US" altLang="fr-FR" sz="2400" dirty="0">
                <a:latin typeface="Times New Roman" panose="02020603050405020304" pitchFamily="18" charset="0"/>
              </a:rPr>
              <a:t> et </a:t>
            </a:r>
            <a:r>
              <a:rPr lang="en-US" altLang="fr-FR" sz="2400" dirty="0" err="1">
                <a:latin typeface="Times New Roman" panose="02020603050405020304" pitchFamily="18" charset="0"/>
              </a:rPr>
              <a:t>stratégie</a:t>
            </a:r>
            <a:r>
              <a:rPr lang="en-US" altLang="fr-FR" sz="2400" dirty="0">
                <a:latin typeface="Times New Roman" panose="02020603050405020304" pitchFamily="18" charset="0"/>
              </a:rPr>
              <a:t> pre-op CHIVA </a:t>
            </a:r>
            <a:r>
              <a:rPr lang="en-US" altLang="fr-FR" sz="2400" dirty="0" err="1">
                <a:latin typeface="Times New Roman" panose="02020603050405020304" pitchFamily="18" charset="0"/>
              </a:rPr>
              <a:t>selon</a:t>
            </a:r>
            <a:r>
              <a:rPr lang="en-US" altLang="fr-FR" sz="2400" dirty="0">
                <a:latin typeface="Times New Roman" panose="02020603050405020304" pitchFamily="18" charset="0"/>
              </a:rPr>
              <a:t> </a:t>
            </a:r>
            <a:r>
              <a:rPr lang="en-US" altLang="fr-FR" sz="2400" dirty="0" err="1">
                <a:latin typeface="Times New Roman" panose="02020603050405020304" pitchFamily="18" charset="0"/>
              </a:rPr>
              <a:t>chaque</a:t>
            </a:r>
            <a:r>
              <a:rPr lang="en-US" altLang="fr-FR" sz="2400" dirty="0">
                <a:latin typeface="Times New Roman" panose="02020603050405020304" pitchFamily="18" charset="0"/>
              </a:rPr>
              <a:t> configuration </a:t>
            </a:r>
            <a:r>
              <a:rPr lang="en-US" altLang="fr-FR" sz="2400" dirty="0" err="1">
                <a:latin typeface="Times New Roman" panose="02020603050405020304" pitchFamily="18" charset="0"/>
              </a:rPr>
              <a:t>topographie</a:t>
            </a:r>
            <a:r>
              <a:rPr lang="en-US" altLang="fr-FR" sz="2400" dirty="0">
                <a:latin typeface="Times New Roman" panose="02020603050405020304" pitchFamily="18" charset="0"/>
              </a:rPr>
              <a:t> et </a:t>
            </a:r>
            <a:r>
              <a:rPr lang="en-US" altLang="fr-FR" sz="2400" dirty="0" err="1">
                <a:latin typeface="Times New Roman" panose="02020603050405020304" pitchFamily="18" charset="0"/>
              </a:rPr>
              <a:t>hémodynamique</a:t>
            </a:r>
            <a:r>
              <a:rPr lang="en-US" altLang="fr-FR" sz="2400" dirty="0">
                <a:latin typeface="Times New Roman" panose="02020603050405020304" pitchFamily="18" charset="0"/>
              </a:rPr>
              <a:t> </a:t>
            </a:r>
            <a:r>
              <a:rPr lang="en-US" altLang="fr-FR" sz="2400" dirty="0" err="1">
                <a:latin typeface="Times New Roman" panose="02020603050405020304" pitchFamily="18" charset="0"/>
              </a:rPr>
              <a:t>particulière</a:t>
            </a:r>
            <a:r>
              <a:rPr lang="en-US" altLang="fr-FR" sz="2400" dirty="0">
                <a:latin typeface="Times New Roman" panose="02020603050405020304" pitchFamily="18" charset="0"/>
              </a:rPr>
              <a:t> à </a:t>
            </a:r>
            <a:r>
              <a:rPr lang="en-US" altLang="fr-FR" sz="2400" dirty="0" err="1">
                <a:latin typeface="Times New Roman" panose="02020603050405020304" pitchFamily="18" charset="0"/>
              </a:rPr>
              <a:t>chaque</a:t>
            </a:r>
            <a:r>
              <a:rPr lang="en-US" altLang="fr-FR" sz="2400" dirty="0">
                <a:latin typeface="Times New Roman" panose="02020603050405020304" pitchFamily="18" charset="0"/>
              </a:rPr>
              <a:t> patient </a:t>
            </a:r>
            <a:endParaRPr lang="en-US" altLang="fr-FR" sz="2400" dirty="0">
              <a:solidFill>
                <a:srgbClr val="0070C0"/>
              </a:solidFill>
              <a:latin typeface="Times New Roman" panose="02020603050405020304" pitchFamily="18" charset="0"/>
            </a:endParaRPr>
          </a:p>
        </p:txBody>
      </p:sp>
    </p:spTree>
    <p:extLst>
      <p:ext uri="{BB962C8B-B14F-4D97-AF65-F5344CB8AC3E}">
        <p14:creationId xmlns:p14="http://schemas.microsoft.com/office/powerpoint/2010/main" val="1931904197"/>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 name="Groupe 58">
            <a:extLst>
              <a:ext uri="{FF2B5EF4-FFF2-40B4-BE49-F238E27FC236}">
                <a16:creationId xmlns:a16="http://schemas.microsoft.com/office/drawing/2014/main" id="{87500D20-D9F3-43FE-9D1E-269C84373D3C}"/>
              </a:ext>
            </a:extLst>
          </p:cNvPr>
          <p:cNvGrpSpPr/>
          <p:nvPr/>
        </p:nvGrpSpPr>
        <p:grpSpPr>
          <a:xfrm>
            <a:off x="-33293" y="1093365"/>
            <a:ext cx="4133813" cy="5233707"/>
            <a:chOff x="-1274369" y="364779"/>
            <a:chExt cx="5511750" cy="6978276"/>
          </a:xfrm>
        </p:grpSpPr>
        <p:sp>
          <p:nvSpPr>
            <p:cNvPr id="75" name="Flèche : double flèche verticale 74">
              <a:extLst>
                <a:ext uri="{FF2B5EF4-FFF2-40B4-BE49-F238E27FC236}">
                  <a16:creationId xmlns:a16="http://schemas.microsoft.com/office/drawing/2014/main" id="{AAC154C8-975D-4488-92D4-CF31F7181965}"/>
                </a:ext>
              </a:extLst>
            </p:cNvPr>
            <p:cNvSpPr/>
            <p:nvPr/>
          </p:nvSpPr>
          <p:spPr>
            <a:xfrm>
              <a:off x="2683680" y="6813888"/>
              <a:ext cx="350532" cy="523295"/>
            </a:xfrm>
            <a:prstGeom prst="upDownArrow">
              <a:avLst>
                <a:gd name="adj1" fmla="val 43533"/>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grpSp>
          <p:nvGrpSpPr>
            <p:cNvPr id="39" name="Groupe 38">
              <a:extLst>
                <a:ext uri="{FF2B5EF4-FFF2-40B4-BE49-F238E27FC236}">
                  <a16:creationId xmlns:a16="http://schemas.microsoft.com/office/drawing/2014/main" id="{A5F93964-DDB3-4688-B4F7-F9ED91808FF9}"/>
                </a:ext>
              </a:extLst>
            </p:cNvPr>
            <p:cNvGrpSpPr/>
            <p:nvPr/>
          </p:nvGrpSpPr>
          <p:grpSpPr>
            <a:xfrm>
              <a:off x="-1274369" y="364779"/>
              <a:ext cx="5511750" cy="6274505"/>
              <a:chOff x="458179" y="123980"/>
              <a:chExt cx="5511750" cy="6274505"/>
            </a:xfrm>
          </p:grpSpPr>
          <p:pic>
            <p:nvPicPr>
              <p:cNvPr id="50" name="Picture 2" descr="C:\Users\cfranceschi\Shéma cartographie.jpeg">
                <a:extLst>
                  <a:ext uri="{FF2B5EF4-FFF2-40B4-BE49-F238E27FC236}">
                    <a16:creationId xmlns:a16="http://schemas.microsoft.com/office/drawing/2014/main" id="{81FA9AD9-01CC-49C5-AAFA-630B48789560}"/>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b="18406"/>
              <a:stretch/>
            </p:blipFill>
            <p:spPr bwMode="auto">
              <a:xfrm>
                <a:off x="3245465" y="3527664"/>
                <a:ext cx="2724464" cy="2870821"/>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113" name="ZoneTexte 112">
                <a:extLst>
                  <a:ext uri="{FF2B5EF4-FFF2-40B4-BE49-F238E27FC236}">
                    <a16:creationId xmlns:a16="http://schemas.microsoft.com/office/drawing/2014/main" id="{D2C8EED6-86F6-4EAD-A91A-1475809F848F}"/>
                  </a:ext>
                </a:extLst>
              </p:cNvPr>
              <p:cNvSpPr txBox="1"/>
              <p:nvPr/>
            </p:nvSpPr>
            <p:spPr>
              <a:xfrm>
                <a:off x="3389776" y="3473000"/>
                <a:ext cx="2481138" cy="400109"/>
              </a:xfrm>
              <a:prstGeom prst="rect">
                <a:avLst/>
              </a:prstGeom>
              <a:noFill/>
            </p:spPr>
            <p:txBody>
              <a:bodyPr wrap="square" rtlCol="0">
                <a:spAutoFit/>
              </a:bodyPr>
              <a:lstStyle/>
              <a:p>
                <a:pPr defTabSz="685800"/>
                <a:r>
                  <a:rPr lang="fr-FR" sz="1350" b="1" dirty="0">
                    <a:solidFill>
                      <a:prstClr val="black"/>
                    </a:solidFill>
                    <a:latin typeface="Calibri" panose="020F0502020204030204" pitchFamily="34" charset="0"/>
                    <a:cs typeface="Calibri" panose="020F0502020204030204" pitchFamily="34" charset="0"/>
                  </a:rPr>
                  <a:t>Shunt III: </a:t>
                </a:r>
                <a:r>
                  <a:rPr lang="fr-FR" sz="1350" b="1" dirty="0" err="1">
                    <a:solidFill>
                      <a:prstClr val="black"/>
                    </a:solidFill>
                    <a:latin typeface="Calibri" panose="020F0502020204030204" pitchFamily="34" charset="0"/>
                    <a:cs typeface="Calibri" panose="020F0502020204030204" pitchFamily="34" charset="0"/>
                  </a:rPr>
                  <a:t>Perf.Cuisse</a:t>
                </a:r>
                <a:endParaRPr lang="fr-FR" sz="1350" b="1" dirty="0">
                  <a:solidFill>
                    <a:prstClr val="black"/>
                  </a:solidFill>
                  <a:latin typeface="Calibri" panose="020F0502020204030204" pitchFamily="34" charset="0"/>
                  <a:cs typeface="Calibri" panose="020F0502020204030204" pitchFamily="34" charset="0"/>
                </a:endParaRPr>
              </a:p>
            </p:txBody>
          </p:sp>
          <p:grpSp>
            <p:nvGrpSpPr>
              <p:cNvPr id="36" name="Groupe 35">
                <a:extLst>
                  <a:ext uri="{FF2B5EF4-FFF2-40B4-BE49-F238E27FC236}">
                    <a16:creationId xmlns:a16="http://schemas.microsoft.com/office/drawing/2014/main" id="{FEAA4F80-AD57-4983-8D00-3137BE49255F}"/>
                  </a:ext>
                </a:extLst>
              </p:cNvPr>
              <p:cNvGrpSpPr/>
              <p:nvPr/>
            </p:nvGrpSpPr>
            <p:grpSpPr>
              <a:xfrm>
                <a:off x="460180" y="3477999"/>
                <a:ext cx="5067808" cy="2905550"/>
                <a:chOff x="614144" y="3708628"/>
                <a:chExt cx="5067808" cy="2905550"/>
              </a:xfrm>
            </p:grpSpPr>
            <p:pic>
              <p:nvPicPr>
                <p:cNvPr id="5" name="Picture 2" descr="C:\Users\cfranceschi\Shéma cartographie.jpeg">
                  <a:extLst>
                    <a:ext uri="{FF2B5EF4-FFF2-40B4-BE49-F238E27FC236}">
                      <a16:creationId xmlns:a16="http://schemas.microsoft.com/office/drawing/2014/main" id="{25399209-5CF0-417F-9010-704438146B92}"/>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b="18406"/>
                <a:stretch/>
              </p:blipFill>
              <p:spPr bwMode="auto">
                <a:xfrm>
                  <a:off x="614144" y="3743357"/>
                  <a:ext cx="2724464" cy="2870821"/>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3" name="Forme libre : forme 2">
                  <a:extLst>
                    <a:ext uri="{FF2B5EF4-FFF2-40B4-BE49-F238E27FC236}">
                      <a16:creationId xmlns:a16="http://schemas.microsoft.com/office/drawing/2014/main" id="{8A6A3807-E6B9-4850-AFCA-A47ECA2FB826}"/>
                    </a:ext>
                  </a:extLst>
                </p:cNvPr>
                <p:cNvSpPr/>
                <p:nvPr/>
              </p:nvSpPr>
              <p:spPr>
                <a:xfrm>
                  <a:off x="1225513" y="4398280"/>
                  <a:ext cx="78788" cy="1853674"/>
                </a:xfrm>
                <a:custGeom>
                  <a:avLst/>
                  <a:gdLst>
                    <a:gd name="connsiteX0" fmla="*/ 102221 w 259877"/>
                    <a:gd name="connsiteY0" fmla="*/ 31658 h 2574021"/>
                    <a:gd name="connsiteX1" fmla="*/ 7628 w 259877"/>
                    <a:gd name="connsiteY1" fmla="*/ 157782 h 2574021"/>
                    <a:gd name="connsiteX2" fmla="*/ 7628 w 259877"/>
                    <a:gd name="connsiteY2" fmla="*/ 1261368 h 2574021"/>
                    <a:gd name="connsiteX3" fmla="*/ 23394 w 259877"/>
                    <a:gd name="connsiteY3" fmla="*/ 2396485 h 2574021"/>
                    <a:gd name="connsiteX4" fmla="*/ 259877 w 259877"/>
                    <a:gd name="connsiteY4" fmla="*/ 2554141 h 2574021"/>
                    <a:gd name="connsiteX0" fmla="*/ 102221 w 102859"/>
                    <a:gd name="connsiteY0" fmla="*/ 31658 h 3376947"/>
                    <a:gd name="connsiteX1" fmla="*/ 7628 w 102859"/>
                    <a:gd name="connsiteY1" fmla="*/ 157782 h 3376947"/>
                    <a:gd name="connsiteX2" fmla="*/ 7628 w 102859"/>
                    <a:gd name="connsiteY2" fmla="*/ 1261368 h 3376947"/>
                    <a:gd name="connsiteX3" fmla="*/ 23394 w 102859"/>
                    <a:gd name="connsiteY3" fmla="*/ 2396485 h 3376947"/>
                    <a:gd name="connsiteX4" fmla="*/ 102859 w 102859"/>
                    <a:gd name="connsiteY4" fmla="*/ 3376178 h 3376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59" h="3376947">
                      <a:moveTo>
                        <a:pt x="102221" y="31658"/>
                      </a:moveTo>
                      <a:cubicBezTo>
                        <a:pt x="62807" y="-7756"/>
                        <a:pt x="23393" y="-47170"/>
                        <a:pt x="7628" y="157782"/>
                      </a:cubicBezTo>
                      <a:cubicBezTo>
                        <a:pt x="-8137" y="362734"/>
                        <a:pt x="5000" y="888251"/>
                        <a:pt x="7628" y="1261368"/>
                      </a:cubicBezTo>
                      <a:cubicBezTo>
                        <a:pt x="10256" y="1634485"/>
                        <a:pt x="-18647" y="2181023"/>
                        <a:pt x="23394" y="2396485"/>
                      </a:cubicBezTo>
                      <a:cubicBezTo>
                        <a:pt x="65435" y="2611947"/>
                        <a:pt x="5638" y="3405081"/>
                        <a:pt x="102859" y="3376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6" name="Forme libre : forme 5">
                  <a:extLst>
                    <a:ext uri="{FF2B5EF4-FFF2-40B4-BE49-F238E27FC236}">
                      <a16:creationId xmlns:a16="http://schemas.microsoft.com/office/drawing/2014/main" id="{55DA771B-EA49-4918-BC8C-3CD830F17D34}"/>
                    </a:ext>
                  </a:extLst>
                </p:cNvPr>
                <p:cNvSpPr/>
                <p:nvPr/>
              </p:nvSpPr>
              <p:spPr>
                <a:xfrm>
                  <a:off x="1008130" y="4781047"/>
                  <a:ext cx="219322" cy="395462"/>
                </a:xfrm>
                <a:custGeom>
                  <a:avLst/>
                  <a:gdLst>
                    <a:gd name="connsiteX0" fmla="*/ 286327 w 286327"/>
                    <a:gd name="connsiteY0" fmla="*/ 0 h 720436"/>
                    <a:gd name="connsiteX1" fmla="*/ 0 w 286327"/>
                    <a:gd name="connsiteY1" fmla="*/ 720436 h 720436"/>
                    <a:gd name="connsiteX2" fmla="*/ 0 w 286327"/>
                    <a:gd name="connsiteY2" fmla="*/ 720436 h 720436"/>
                  </a:gdLst>
                  <a:ahLst/>
                  <a:cxnLst>
                    <a:cxn ang="0">
                      <a:pos x="connsiteX0" y="connsiteY0"/>
                    </a:cxn>
                    <a:cxn ang="0">
                      <a:pos x="connsiteX1" y="connsiteY1"/>
                    </a:cxn>
                    <a:cxn ang="0">
                      <a:pos x="connsiteX2" y="connsiteY2"/>
                    </a:cxn>
                  </a:cxnLst>
                  <a:rect l="l" t="t" r="r" b="b"/>
                  <a:pathLst>
                    <a:path w="286327" h="720436">
                      <a:moveTo>
                        <a:pt x="286327" y="0"/>
                      </a:moveTo>
                      <a:lnTo>
                        <a:pt x="0" y="720436"/>
                      </a:lnTo>
                      <a:lnTo>
                        <a:pt x="0" y="720436"/>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7" name="Forme libre : forme 6">
                  <a:extLst>
                    <a:ext uri="{FF2B5EF4-FFF2-40B4-BE49-F238E27FC236}">
                      <a16:creationId xmlns:a16="http://schemas.microsoft.com/office/drawing/2014/main" id="{EB39C23E-D89C-44BA-963A-5B4B8DB34BBC}"/>
                    </a:ext>
                  </a:extLst>
                </p:cNvPr>
                <p:cNvSpPr/>
                <p:nvPr/>
              </p:nvSpPr>
              <p:spPr>
                <a:xfrm>
                  <a:off x="1008129" y="5166372"/>
                  <a:ext cx="594294" cy="405602"/>
                </a:xfrm>
                <a:custGeom>
                  <a:avLst/>
                  <a:gdLst>
                    <a:gd name="connsiteX0" fmla="*/ 0 w 775956"/>
                    <a:gd name="connsiteY0" fmla="*/ 0 h 1560945"/>
                    <a:gd name="connsiteX1" fmla="*/ 101600 w 775956"/>
                    <a:gd name="connsiteY1" fmla="*/ 175491 h 1560945"/>
                    <a:gd name="connsiteX2" fmla="*/ 203200 w 775956"/>
                    <a:gd name="connsiteY2" fmla="*/ 304800 h 1560945"/>
                    <a:gd name="connsiteX3" fmla="*/ 581891 w 775956"/>
                    <a:gd name="connsiteY3" fmla="*/ 646545 h 1560945"/>
                    <a:gd name="connsiteX4" fmla="*/ 775855 w 775956"/>
                    <a:gd name="connsiteY4" fmla="*/ 738909 h 1560945"/>
                    <a:gd name="connsiteX5" fmla="*/ 609600 w 775956"/>
                    <a:gd name="connsiteY5" fmla="*/ 1052945 h 1560945"/>
                    <a:gd name="connsiteX6" fmla="*/ 674255 w 775956"/>
                    <a:gd name="connsiteY6" fmla="*/ 1293091 h 1560945"/>
                    <a:gd name="connsiteX7" fmla="*/ 711200 w 775956"/>
                    <a:gd name="connsiteY7" fmla="*/ 1560945 h 1560945"/>
                    <a:gd name="connsiteX0" fmla="*/ 0 w 775956"/>
                    <a:gd name="connsiteY0" fmla="*/ 0 h 1293091"/>
                    <a:gd name="connsiteX1" fmla="*/ 101600 w 775956"/>
                    <a:gd name="connsiteY1" fmla="*/ 175491 h 1293091"/>
                    <a:gd name="connsiteX2" fmla="*/ 203200 w 775956"/>
                    <a:gd name="connsiteY2" fmla="*/ 304800 h 1293091"/>
                    <a:gd name="connsiteX3" fmla="*/ 581891 w 775956"/>
                    <a:gd name="connsiteY3" fmla="*/ 646545 h 1293091"/>
                    <a:gd name="connsiteX4" fmla="*/ 775855 w 775956"/>
                    <a:gd name="connsiteY4" fmla="*/ 738909 h 1293091"/>
                    <a:gd name="connsiteX5" fmla="*/ 609600 w 775956"/>
                    <a:gd name="connsiteY5" fmla="*/ 1052945 h 1293091"/>
                    <a:gd name="connsiteX6" fmla="*/ 674255 w 775956"/>
                    <a:gd name="connsiteY6" fmla="*/ 1293091 h 1293091"/>
                    <a:gd name="connsiteX0" fmla="*/ 0 w 775956"/>
                    <a:gd name="connsiteY0" fmla="*/ 0 h 1052945"/>
                    <a:gd name="connsiteX1" fmla="*/ 101600 w 775956"/>
                    <a:gd name="connsiteY1" fmla="*/ 175491 h 1052945"/>
                    <a:gd name="connsiteX2" fmla="*/ 203200 w 775956"/>
                    <a:gd name="connsiteY2" fmla="*/ 304800 h 1052945"/>
                    <a:gd name="connsiteX3" fmla="*/ 581891 w 775956"/>
                    <a:gd name="connsiteY3" fmla="*/ 646545 h 1052945"/>
                    <a:gd name="connsiteX4" fmla="*/ 775855 w 775956"/>
                    <a:gd name="connsiteY4" fmla="*/ 738909 h 1052945"/>
                    <a:gd name="connsiteX5" fmla="*/ 609600 w 775956"/>
                    <a:gd name="connsiteY5" fmla="*/ 1052945 h 1052945"/>
                    <a:gd name="connsiteX0" fmla="*/ 0 w 775855"/>
                    <a:gd name="connsiteY0" fmla="*/ 0 h 738909"/>
                    <a:gd name="connsiteX1" fmla="*/ 101600 w 775855"/>
                    <a:gd name="connsiteY1" fmla="*/ 175491 h 738909"/>
                    <a:gd name="connsiteX2" fmla="*/ 203200 w 775855"/>
                    <a:gd name="connsiteY2" fmla="*/ 304800 h 738909"/>
                    <a:gd name="connsiteX3" fmla="*/ 581891 w 775855"/>
                    <a:gd name="connsiteY3" fmla="*/ 646545 h 738909"/>
                    <a:gd name="connsiteX4" fmla="*/ 775855 w 775855"/>
                    <a:gd name="connsiteY4" fmla="*/ 738909 h 738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855" h="738909">
                      <a:moveTo>
                        <a:pt x="0" y="0"/>
                      </a:moveTo>
                      <a:cubicBezTo>
                        <a:pt x="33866" y="62345"/>
                        <a:pt x="67733" y="124691"/>
                        <a:pt x="101600" y="175491"/>
                      </a:cubicBezTo>
                      <a:cubicBezTo>
                        <a:pt x="135467" y="226291"/>
                        <a:pt x="123152" y="226291"/>
                        <a:pt x="203200" y="304800"/>
                      </a:cubicBezTo>
                      <a:cubicBezTo>
                        <a:pt x="283248" y="383309"/>
                        <a:pt x="486449" y="574194"/>
                        <a:pt x="581891" y="646545"/>
                      </a:cubicBezTo>
                      <a:cubicBezTo>
                        <a:pt x="677334" y="718897"/>
                        <a:pt x="771237" y="671176"/>
                        <a:pt x="775855" y="738909"/>
                      </a:cubicBezTo>
                    </a:path>
                  </a:pathLst>
                </a:cu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8" name="Forme libre : forme 7">
                  <a:extLst>
                    <a:ext uri="{FF2B5EF4-FFF2-40B4-BE49-F238E27FC236}">
                      <a16:creationId xmlns:a16="http://schemas.microsoft.com/office/drawing/2014/main" id="{B24163BF-6F42-4C77-B6F8-EBC08439DE66}"/>
                    </a:ext>
                  </a:extLst>
                </p:cNvPr>
                <p:cNvSpPr/>
                <p:nvPr/>
              </p:nvSpPr>
              <p:spPr>
                <a:xfrm>
                  <a:off x="1343978" y="5561831"/>
                  <a:ext cx="265520" cy="557703"/>
                </a:xfrm>
                <a:custGeom>
                  <a:avLst/>
                  <a:gdLst>
                    <a:gd name="connsiteX0" fmla="*/ 346639 w 346639"/>
                    <a:gd name="connsiteY0" fmla="*/ 0 h 1016000"/>
                    <a:gd name="connsiteX1" fmla="*/ 272748 w 346639"/>
                    <a:gd name="connsiteY1" fmla="*/ 240145 h 1016000"/>
                    <a:gd name="connsiteX2" fmla="*/ 189621 w 346639"/>
                    <a:gd name="connsiteY2" fmla="*/ 369455 h 1016000"/>
                    <a:gd name="connsiteX3" fmla="*/ 189621 w 346639"/>
                    <a:gd name="connsiteY3" fmla="*/ 655782 h 1016000"/>
                    <a:gd name="connsiteX4" fmla="*/ 14130 w 346639"/>
                    <a:gd name="connsiteY4" fmla="*/ 886691 h 1016000"/>
                    <a:gd name="connsiteX5" fmla="*/ 23366 w 346639"/>
                    <a:gd name="connsiteY5" fmla="*/ 1016000 h 10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639" h="1016000">
                      <a:moveTo>
                        <a:pt x="346639" y="0"/>
                      </a:moveTo>
                      <a:cubicBezTo>
                        <a:pt x="322778" y="89284"/>
                        <a:pt x="298918" y="178569"/>
                        <a:pt x="272748" y="240145"/>
                      </a:cubicBezTo>
                      <a:cubicBezTo>
                        <a:pt x="246578" y="301721"/>
                        <a:pt x="203475" y="300182"/>
                        <a:pt x="189621" y="369455"/>
                      </a:cubicBezTo>
                      <a:cubicBezTo>
                        <a:pt x="175767" y="438728"/>
                        <a:pt x="218869" y="569576"/>
                        <a:pt x="189621" y="655782"/>
                      </a:cubicBezTo>
                      <a:cubicBezTo>
                        <a:pt x="160373" y="741988"/>
                        <a:pt x="41839" y="826655"/>
                        <a:pt x="14130" y="886691"/>
                      </a:cubicBezTo>
                      <a:cubicBezTo>
                        <a:pt x="-13579" y="946727"/>
                        <a:pt x="4893" y="981363"/>
                        <a:pt x="23366" y="10160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9" name="Ellipse 8">
                  <a:extLst>
                    <a:ext uri="{FF2B5EF4-FFF2-40B4-BE49-F238E27FC236}">
                      <a16:creationId xmlns:a16="http://schemas.microsoft.com/office/drawing/2014/main" id="{B9F7D28C-65D5-4AF6-8651-380C72E37B0D}"/>
                    </a:ext>
                  </a:extLst>
                </p:cNvPr>
                <p:cNvSpPr/>
                <p:nvPr/>
              </p:nvSpPr>
              <p:spPr>
                <a:xfrm>
                  <a:off x="1373901" y="4720540"/>
                  <a:ext cx="93121" cy="838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11" name="Connecteur droit avec flèche 10">
                  <a:extLst>
                    <a:ext uri="{FF2B5EF4-FFF2-40B4-BE49-F238E27FC236}">
                      <a16:creationId xmlns:a16="http://schemas.microsoft.com/office/drawing/2014/main" id="{1F9891FD-3180-4DFB-9E3F-9298D955FA0C}"/>
                    </a:ext>
                  </a:extLst>
                </p:cNvPr>
                <p:cNvCxnSpPr/>
                <p:nvPr/>
              </p:nvCxnSpPr>
              <p:spPr>
                <a:xfrm>
                  <a:off x="1137283" y="4473940"/>
                  <a:ext cx="0" cy="2766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2" name="Connecteur droit avec flèche 11">
                  <a:extLst>
                    <a:ext uri="{FF2B5EF4-FFF2-40B4-BE49-F238E27FC236}">
                      <a16:creationId xmlns:a16="http://schemas.microsoft.com/office/drawing/2014/main" id="{33F304D6-C86F-46D8-A301-293B9385EC8E}"/>
                    </a:ext>
                  </a:extLst>
                </p:cNvPr>
                <p:cNvCxnSpPr>
                  <a:cxnSpLocks/>
                </p:cNvCxnSpPr>
                <p:nvPr/>
              </p:nvCxnSpPr>
              <p:spPr>
                <a:xfrm flipH="1">
                  <a:off x="986691" y="4839118"/>
                  <a:ext cx="133116" cy="206935"/>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4" name="Connecteur droit avec flèche 13">
                  <a:extLst>
                    <a:ext uri="{FF2B5EF4-FFF2-40B4-BE49-F238E27FC236}">
                      <a16:creationId xmlns:a16="http://schemas.microsoft.com/office/drawing/2014/main" id="{53BF7F32-FF17-4649-8425-0162D7BAE921}"/>
                    </a:ext>
                  </a:extLst>
                </p:cNvPr>
                <p:cNvCxnSpPr>
                  <a:cxnSpLocks/>
                </p:cNvCxnSpPr>
                <p:nvPr/>
              </p:nvCxnSpPr>
              <p:spPr>
                <a:xfrm flipH="1">
                  <a:off x="1505907" y="5778455"/>
                  <a:ext cx="133116" cy="206935"/>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15" name="Ellipse 14">
                  <a:extLst>
                    <a:ext uri="{FF2B5EF4-FFF2-40B4-BE49-F238E27FC236}">
                      <a16:creationId xmlns:a16="http://schemas.microsoft.com/office/drawing/2014/main" id="{C26769AD-A257-4643-839F-1AD2E9868B25}"/>
                    </a:ext>
                  </a:extLst>
                </p:cNvPr>
                <p:cNvSpPr/>
                <p:nvPr/>
              </p:nvSpPr>
              <p:spPr>
                <a:xfrm>
                  <a:off x="1340437" y="6064444"/>
                  <a:ext cx="76849" cy="5807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16" name="Forme libre : forme 15">
                  <a:extLst>
                    <a:ext uri="{FF2B5EF4-FFF2-40B4-BE49-F238E27FC236}">
                      <a16:creationId xmlns:a16="http://schemas.microsoft.com/office/drawing/2014/main" id="{B8083BC8-147E-4793-9727-2F6D2FB9BFCE}"/>
                    </a:ext>
                  </a:extLst>
                </p:cNvPr>
                <p:cNvSpPr/>
                <p:nvPr/>
              </p:nvSpPr>
              <p:spPr>
                <a:xfrm>
                  <a:off x="1234527" y="4750627"/>
                  <a:ext cx="169798" cy="0"/>
                </a:xfrm>
                <a:custGeom>
                  <a:avLst/>
                  <a:gdLst>
                    <a:gd name="connsiteX0" fmla="*/ 0 w 221673"/>
                    <a:gd name="connsiteY0" fmla="*/ 0 h 0"/>
                    <a:gd name="connsiteX1" fmla="*/ 221673 w 221673"/>
                    <a:gd name="connsiteY1" fmla="*/ 0 h 0"/>
                  </a:gdLst>
                  <a:ahLst/>
                  <a:cxnLst>
                    <a:cxn ang="0">
                      <a:pos x="connsiteX0" y="connsiteY0"/>
                    </a:cxn>
                    <a:cxn ang="0">
                      <a:pos x="connsiteX1" y="connsiteY1"/>
                    </a:cxn>
                  </a:cxnLst>
                  <a:rect l="l" t="t" r="r" b="b"/>
                  <a:pathLst>
                    <a:path w="221673">
                      <a:moveTo>
                        <a:pt x="0" y="0"/>
                      </a:moveTo>
                      <a:lnTo>
                        <a:pt x="22167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18" name="Connecteur droit avec flèche 17">
                  <a:extLst>
                    <a:ext uri="{FF2B5EF4-FFF2-40B4-BE49-F238E27FC236}">
                      <a16:creationId xmlns:a16="http://schemas.microsoft.com/office/drawing/2014/main" id="{B1270DB8-185A-4A5F-AFEB-75AA5349FB80}"/>
                    </a:ext>
                  </a:extLst>
                </p:cNvPr>
                <p:cNvCxnSpPr>
                  <a:cxnSpLocks/>
                </p:cNvCxnSpPr>
                <p:nvPr/>
              </p:nvCxnSpPr>
              <p:spPr>
                <a:xfrm flipH="1">
                  <a:off x="1137283" y="4364798"/>
                  <a:ext cx="203153" cy="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necteur droit avec flèche 18">
                  <a:extLst>
                    <a:ext uri="{FF2B5EF4-FFF2-40B4-BE49-F238E27FC236}">
                      <a16:creationId xmlns:a16="http://schemas.microsoft.com/office/drawing/2014/main" id="{5E2C1B53-4E78-4467-98B7-C0D129002045}"/>
                    </a:ext>
                  </a:extLst>
                </p:cNvPr>
                <p:cNvCxnSpPr>
                  <a:cxnSpLocks/>
                </p:cNvCxnSpPr>
                <p:nvPr/>
              </p:nvCxnSpPr>
              <p:spPr>
                <a:xfrm flipV="1">
                  <a:off x="1335167" y="4907710"/>
                  <a:ext cx="0" cy="27668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necteur droit avec flèche 19">
                  <a:extLst>
                    <a:ext uri="{FF2B5EF4-FFF2-40B4-BE49-F238E27FC236}">
                      <a16:creationId xmlns:a16="http://schemas.microsoft.com/office/drawing/2014/main" id="{EED62C7A-7E34-4275-8B4F-2DB956B00C99}"/>
                    </a:ext>
                  </a:extLst>
                </p:cNvPr>
                <p:cNvCxnSpPr>
                  <a:cxnSpLocks/>
                </p:cNvCxnSpPr>
                <p:nvPr/>
              </p:nvCxnSpPr>
              <p:spPr>
                <a:xfrm flipV="1">
                  <a:off x="1333284" y="5750550"/>
                  <a:ext cx="0" cy="27668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21" name="Forme libre : forme 20">
                  <a:extLst>
                    <a:ext uri="{FF2B5EF4-FFF2-40B4-BE49-F238E27FC236}">
                      <a16:creationId xmlns:a16="http://schemas.microsoft.com/office/drawing/2014/main" id="{B76361D0-0244-4645-9455-31754BE3600E}"/>
                    </a:ext>
                  </a:extLst>
                </p:cNvPr>
                <p:cNvSpPr/>
                <p:nvPr/>
              </p:nvSpPr>
              <p:spPr>
                <a:xfrm>
                  <a:off x="2734411" y="4398890"/>
                  <a:ext cx="162273" cy="1786554"/>
                </a:xfrm>
                <a:custGeom>
                  <a:avLst/>
                  <a:gdLst>
                    <a:gd name="connsiteX0" fmla="*/ 0 w 211849"/>
                    <a:gd name="connsiteY0" fmla="*/ 31180 h 3254671"/>
                    <a:gd name="connsiteX1" fmla="*/ 193964 w 211849"/>
                    <a:gd name="connsiteY1" fmla="*/ 58889 h 3254671"/>
                    <a:gd name="connsiteX2" fmla="*/ 203200 w 211849"/>
                    <a:gd name="connsiteY2" fmla="*/ 566889 h 3254671"/>
                    <a:gd name="connsiteX3" fmla="*/ 193964 w 211849"/>
                    <a:gd name="connsiteY3" fmla="*/ 1268853 h 3254671"/>
                    <a:gd name="connsiteX4" fmla="*/ 166254 w 211849"/>
                    <a:gd name="connsiteY4" fmla="*/ 2063180 h 3254671"/>
                    <a:gd name="connsiteX5" fmla="*/ 92364 w 211849"/>
                    <a:gd name="connsiteY5" fmla="*/ 3254671 h 32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849" h="3254671">
                      <a:moveTo>
                        <a:pt x="0" y="31180"/>
                      </a:moveTo>
                      <a:cubicBezTo>
                        <a:pt x="80048" y="392"/>
                        <a:pt x="160097" y="-30396"/>
                        <a:pt x="193964" y="58889"/>
                      </a:cubicBezTo>
                      <a:cubicBezTo>
                        <a:pt x="227831" y="148174"/>
                        <a:pt x="203200" y="365228"/>
                        <a:pt x="203200" y="566889"/>
                      </a:cubicBezTo>
                      <a:cubicBezTo>
                        <a:pt x="203200" y="768550"/>
                        <a:pt x="200122" y="1019471"/>
                        <a:pt x="193964" y="1268853"/>
                      </a:cubicBezTo>
                      <a:cubicBezTo>
                        <a:pt x="187806" y="1518235"/>
                        <a:pt x="183187" y="1732210"/>
                        <a:pt x="166254" y="2063180"/>
                      </a:cubicBezTo>
                      <a:cubicBezTo>
                        <a:pt x="149321" y="2394150"/>
                        <a:pt x="120842" y="2824410"/>
                        <a:pt x="92364" y="325467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ln>
                      <a:solidFill>
                        <a:sysClr val="windowText" lastClr="000000"/>
                      </a:solidFill>
                    </a:ln>
                    <a:solidFill>
                      <a:prstClr val="white"/>
                    </a:solidFill>
                    <a:latin typeface="Calibri" panose="020F0502020204030204" pitchFamily="34" charset="0"/>
                    <a:cs typeface="Calibri" panose="020F0502020204030204" pitchFamily="34" charset="0"/>
                  </a:endParaRPr>
                </a:p>
              </p:txBody>
            </p:sp>
            <p:sp>
              <p:nvSpPr>
                <p:cNvPr id="22" name="Forme libre : forme 21">
                  <a:extLst>
                    <a:ext uri="{FF2B5EF4-FFF2-40B4-BE49-F238E27FC236}">
                      <a16:creationId xmlns:a16="http://schemas.microsoft.com/office/drawing/2014/main" id="{65F23151-C2C9-4D64-8132-F938D89586BE}"/>
                    </a:ext>
                  </a:extLst>
                </p:cNvPr>
                <p:cNvSpPr/>
                <p:nvPr/>
              </p:nvSpPr>
              <p:spPr>
                <a:xfrm>
                  <a:off x="2111818" y="4426145"/>
                  <a:ext cx="792391" cy="378214"/>
                </a:xfrm>
                <a:custGeom>
                  <a:avLst/>
                  <a:gdLst>
                    <a:gd name="connsiteX0" fmla="*/ 0 w 1034473"/>
                    <a:gd name="connsiteY0" fmla="*/ 0 h 689014"/>
                    <a:gd name="connsiteX1" fmla="*/ 314036 w 1034473"/>
                    <a:gd name="connsiteY1" fmla="*/ 120072 h 689014"/>
                    <a:gd name="connsiteX2" fmla="*/ 406400 w 1034473"/>
                    <a:gd name="connsiteY2" fmla="*/ 415636 h 689014"/>
                    <a:gd name="connsiteX3" fmla="*/ 720436 w 1034473"/>
                    <a:gd name="connsiteY3" fmla="*/ 665018 h 689014"/>
                    <a:gd name="connsiteX4" fmla="*/ 1034473 w 1034473"/>
                    <a:gd name="connsiteY4" fmla="*/ 665018 h 689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473" h="689014">
                      <a:moveTo>
                        <a:pt x="0" y="0"/>
                      </a:moveTo>
                      <a:cubicBezTo>
                        <a:pt x="123151" y="25399"/>
                        <a:pt x="246303" y="50799"/>
                        <a:pt x="314036" y="120072"/>
                      </a:cubicBezTo>
                      <a:cubicBezTo>
                        <a:pt x="381769" y="189345"/>
                        <a:pt x="338667" y="324812"/>
                        <a:pt x="406400" y="415636"/>
                      </a:cubicBezTo>
                      <a:cubicBezTo>
                        <a:pt x="474133" y="506460"/>
                        <a:pt x="615757" y="623454"/>
                        <a:pt x="720436" y="665018"/>
                      </a:cubicBezTo>
                      <a:cubicBezTo>
                        <a:pt x="825115" y="706582"/>
                        <a:pt x="929794" y="685800"/>
                        <a:pt x="1034473" y="66501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23" name="Forme libre : forme 22">
                  <a:extLst>
                    <a:ext uri="{FF2B5EF4-FFF2-40B4-BE49-F238E27FC236}">
                      <a16:creationId xmlns:a16="http://schemas.microsoft.com/office/drawing/2014/main" id="{2EBE547E-6C71-41D4-8E0B-C65693DCE47E}"/>
                    </a:ext>
                  </a:extLst>
                </p:cNvPr>
                <p:cNvSpPr/>
                <p:nvPr/>
              </p:nvSpPr>
              <p:spPr>
                <a:xfrm>
                  <a:off x="2529197" y="5511130"/>
                  <a:ext cx="339637" cy="689524"/>
                </a:xfrm>
                <a:custGeom>
                  <a:avLst/>
                  <a:gdLst>
                    <a:gd name="connsiteX0" fmla="*/ 443399 w 443399"/>
                    <a:gd name="connsiteY0" fmla="*/ 0 h 1256146"/>
                    <a:gd name="connsiteX1" fmla="*/ 323326 w 443399"/>
                    <a:gd name="connsiteY1" fmla="*/ 73891 h 1256146"/>
                    <a:gd name="connsiteX2" fmla="*/ 175544 w 443399"/>
                    <a:gd name="connsiteY2" fmla="*/ 258619 h 1256146"/>
                    <a:gd name="connsiteX3" fmla="*/ 175544 w 443399"/>
                    <a:gd name="connsiteY3" fmla="*/ 480291 h 1256146"/>
                    <a:gd name="connsiteX4" fmla="*/ 46235 w 443399"/>
                    <a:gd name="connsiteY4" fmla="*/ 655782 h 1256146"/>
                    <a:gd name="connsiteX5" fmla="*/ 53 w 443399"/>
                    <a:gd name="connsiteY5" fmla="*/ 655782 h 1256146"/>
                    <a:gd name="connsiteX6" fmla="*/ 36999 w 443399"/>
                    <a:gd name="connsiteY6" fmla="*/ 858982 h 1256146"/>
                    <a:gd name="connsiteX7" fmla="*/ 36999 w 443399"/>
                    <a:gd name="connsiteY7" fmla="*/ 1006764 h 1256146"/>
                    <a:gd name="connsiteX8" fmla="*/ 212490 w 443399"/>
                    <a:gd name="connsiteY8" fmla="*/ 1025237 h 1256146"/>
                    <a:gd name="connsiteX9" fmla="*/ 295617 w 443399"/>
                    <a:gd name="connsiteY9" fmla="*/ 1256146 h 125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399" h="1256146">
                      <a:moveTo>
                        <a:pt x="443399" y="0"/>
                      </a:moveTo>
                      <a:cubicBezTo>
                        <a:pt x="405684" y="15394"/>
                        <a:pt x="367969" y="30788"/>
                        <a:pt x="323326" y="73891"/>
                      </a:cubicBezTo>
                      <a:cubicBezTo>
                        <a:pt x="278683" y="116994"/>
                        <a:pt x="200174" y="190886"/>
                        <a:pt x="175544" y="258619"/>
                      </a:cubicBezTo>
                      <a:cubicBezTo>
                        <a:pt x="150914" y="326352"/>
                        <a:pt x="197095" y="414097"/>
                        <a:pt x="175544" y="480291"/>
                      </a:cubicBezTo>
                      <a:cubicBezTo>
                        <a:pt x="153992" y="546485"/>
                        <a:pt x="75483" y="626534"/>
                        <a:pt x="46235" y="655782"/>
                      </a:cubicBezTo>
                      <a:cubicBezTo>
                        <a:pt x="16987" y="685030"/>
                        <a:pt x="1592" y="621915"/>
                        <a:pt x="53" y="655782"/>
                      </a:cubicBezTo>
                      <a:cubicBezTo>
                        <a:pt x="-1486" y="689649"/>
                        <a:pt x="30841" y="800485"/>
                        <a:pt x="36999" y="858982"/>
                      </a:cubicBezTo>
                      <a:cubicBezTo>
                        <a:pt x="43157" y="917479"/>
                        <a:pt x="7750" y="979055"/>
                        <a:pt x="36999" y="1006764"/>
                      </a:cubicBezTo>
                      <a:cubicBezTo>
                        <a:pt x="66247" y="1034473"/>
                        <a:pt x="169387" y="983673"/>
                        <a:pt x="212490" y="1025237"/>
                      </a:cubicBezTo>
                      <a:cubicBezTo>
                        <a:pt x="255593" y="1066801"/>
                        <a:pt x="275605" y="1161473"/>
                        <a:pt x="295617" y="12561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24" name="Forme libre : forme 23">
                  <a:extLst>
                    <a:ext uri="{FF2B5EF4-FFF2-40B4-BE49-F238E27FC236}">
                      <a16:creationId xmlns:a16="http://schemas.microsoft.com/office/drawing/2014/main" id="{7F4A4F2F-05EE-46FE-9A1F-EC4568EB9596}"/>
                    </a:ext>
                  </a:extLst>
                </p:cNvPr>
                <p:cNvSpPr/>
                <p:nvPr/>
              </p:nvSpPr>
              <p:spPr>
                <a:xfrm>
                  <a:off x="2535244" y="5398019"/>
                  <a:ext cx="107190" cy="488296"/>
                </a:xfrm>
                <a:custGeom>
                  <a:avLst/>
                  <a:gdLst>
                    <a:gd name="connsiteX0" fmla="*/ 139938 w 139938"/>
                    <a:gd name="connsiteY0" fmla="*/ 30575 h 889557"/>
                    <a:gd name="connsiteX1" fmla="*/ 19865 w 139938"/>
                    <a:gd name="connsiteY1" fmla="*/ 104466 h 889557"/>
                    <a:gd name="connsiteX2" fmla="*/ 1393 w 139938"/>
                    <a:gd name="connsiteY2" fmla="*/ 889557 h 889557"/>
                  </a:gdLst>
                  <a:ahLst/>
                  <a:cxnLst>
                    <a:cxn ang="0">
                      <a:pos x="connsiteX0" y="connsiteY0"/>
                    </a:cxn>
                    <a:cxn ang="0">
                      <a:pos x="connsiteX1" y="connsiteY1"/>
                    </a:cxn>
                    <a:cxn ang="0">
                      <a:pos x="connsiteX2" y="connsiteY2"/>
                    </a:cxn>
                  </a:cxnLst>
                  <a:rect l="l" t="t" r="r" b="b"/>
                  <a:pathLst>
                    <a:path w="139938" h="889557">
                      <a:moveTo>
                        <a:pt x="139938" y="30575"/>
                      </a:moveTo>
                      <a:cubicBezTo>
                        <a:pt x="91447" y="-4062"/>
                        <a:pt x="42956" y="-38698"/>
                        <a:pt x="19865" y="104466"/>
                      </a:cubicBezTo>
                      <a:cubicBezTo>
                        <a:pt x="-3226" y="247630"/>
                        <a:pt x="-917" y="568593"/>
                        <a:pt x="1393" y="88955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25" name="Forme libre : forme 24">
                  <a:extLst>
                    <a:ext uri="{FF2B5EF4-FFF2-40B4-BE49-F238E27FC236}">
                      <a16:creationId xmlns:a16="http://schemas.microsoft.com/office/drawing/2014/main" id="{9C22B286-0E58-4B3F-8BB6-D513F927D7C2}"/>
                    </a:ext>
                  </a:extLst>
                </p:cNvPr>
                <p:cNvSpPr/>
                <p:nvPr/>
              </p:nvSpPr>
              <p:spPr>
                <a:xfrm>
                  <a:off x="2571686" y="6063763"/>
                  <a:ext cx="0" cy="162241"/>
                </a:xfrm>
                <a:custGeom>
                  <a:avLst/>
                  <a:gdLst>
                    <a:gd name="connsiteX0" fmla="*/ 0 w 0"/>
                    <a:gd name="connsiteY0" fmla="*/ 0 h 295564"/>
                    <a:gd name="connsiteX1" fmla="*/ 0 w 0"/>
                    <a:gd name="connsiteY1" fmla="*/ 295564 h 295564"/>
                  </a:gdLst>
                  <a:ahLst/>
                  <a:cxnLst>
                    <a:cxn ang="0">
                      <a:pos x="connsiteX0" y="connsiteY0"/>
                    </a:cxn>
                    <a:cxn ang="0">
                      <a:pos x="connsiteX1" y="connsiteY1"/>
                    </a:cxn>
                  </a:cxnLst>
                  <a:rect l="l" t="t" r="r" b="b"/>
                  <a:pathLst>
                    <a:path h="295564">
                      <a:moveTo>
                        <a:pt x="0" y="0"/>
                      </a:moveTo>
                      <a:lnTo>
                        <a:pt x="0" y="295564"/>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26" name="Connecteur droit avec flèche 25">
                  <a:extLst>
                    <a:ext uri="{FF2B5EF4-FFF2-40B4-BE49-F238E27FC236}">
                      <a16:creationId xmlns:a16="http://schemas.microsoft.com/office/drawing/2014/main" id="{FFB7A308-3CB7-4EAE-A5D3-EEC16DC6CFBE}"/>
                    </a:ext>
                  </a:extLst>
                </p:cNvPr>
                <p:cNvCxnSpPr>
                  <a:cxnSpLocks/>
                </p:cNvCxnSpPr>
                <p:nvPr/>
              </p:nvCxnSpPr>
              <p:spPr>
                <a:xfrm flipV="1">
                  <a:off x="2995148" y="4473940"/>
                  <a:ext cx="0" cy="27668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7" name="Connecteur droit avec flèche 26">
                  <a:extLst>
                    <a:ext uri="{FF2B5EF4-FFF2-40B4-BE49-F238E27FC236}">
                      <a16:creationId xmlns:a16="http://schemas.microsoft.com/office/drawing/2014/main" id="{CF81DE41-FB7C-47BE-9711-50BB868DDB69}"/>
                    </a:ext>
                  </a:extLst>
                </p:cNvPr>
                <p:cNvCxnSpPr>
                  <a:cxnSpLocks/>
                </p:cNvCxnSpPr>
                <p:nvPr/>
              </p:nvCxnSpPr>
              <p:spPr>
                <a:xfrm flipV="1">
                  <a:off x="2774520" y="5778455"/>
                  <a:ext cx="0" cy="27668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8" name="Connecteur droit avec flèche 27">
                  <a:extLst>
                    <a:ext uri="{FF2B5EF4-FFF2-40B4-BE49-F238E27FC236}">
                      <a16:creationId xmlns:a16="http://schemas.microsoft.com/office/drawing/2014/main" id="{43E4F516-9B47-4A5D-BBD7-442CCA297252}"/>
                    </a:ext>
                  </a:extLst>
                </p:cNvPr>
                <p:cNvCxnSpPr/>
                <p:nvPr/>
              </p:nvCxnSpPr>
              <p:spPr>
                <a:xfrm>
                  <a:off x="2774520" y="5046053"/>
                  <a:ext cx="0" cy="2766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31" name="Connecteur droit avec flèche 30">
                  <a:extLst>
                    <a:ext uri="{FF2B5EF4-FFF2-40B4-BE49-F238E27FC236}">
                      <a16:creationId xmlns:a16="http://schemas.microsoft.com/office/drawing/2014/main" id="{77FEB245-D6AF-4E6E-9793-54A9D5310567}"/>
                    </a:ext>
                  </a:extLst>
                </p:cNvPr>
                <p:cNvCxnSpPr>
                  <a:cxnSpLocks/>
                </p:cNvCxnSpPr>
                <p:nvPr/>
              </p:nvCxnSpPr>
              <p:spPr>
                <a:xfrm flipV="1">
                  <a:off x="2443577" y="5501769"/>
                  <a:ext cx="0" cy="27668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32" name="Connecteur droit avec flèche 31">
                  <a:extLst>
                    <a:ext uri="{FF2B5EF4-FFF2-40B4-BE49-F238E27FC236}">
                      <a16:creationId xmlns:a16="http://schemas.microsoft.com/office/drawing/2014/main" id="{B1191C50-B5CD-4BE3-A5F1-105758462C82}"/>
                    </a:ext>
                  </a:extLst>
                </p:cNvPr>
                <p:cNvCxnSpPr>
                  <a:cxnSpLocks/>
                </p:cNvCxnSpPr>
                <p:nvPr/>
              </p:nvCxnSpPr>
              <p:spPr>
                <a:xfrm>
                  <a:off x="2220280" y="4542639"/>
                  <a:ext cx="329637" cy="296479"/>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34" name="Connecteur droit avec flèche 33">
                  <a:extLst>
                    <a:ext uri="{FF2B5EF4-FFF2-40B4-BE49-F238E27FC236}">
                      <a16:creationId xmlns:a16="http://schemas.microsoft.com/office/drawing/2014/main" id="{FA9F2852-9E13-4729-83D7-9EB46B3B49C0}"/>
                    </a:ext>
                  </a:extLst>
                </p:cNvPr>
                <p:cNvCxnSpPr>
                  <a:cxnSpLocks/>
                </p:cNvCxnSpPr>
                <p:nvPr/>
              </p:nvCxnSpPr>
              <p:spPr>
                <a:xfrm flipH="1">
                  <a:off x="2591822" y="5476195"/>
                  <a:ext cx="133116" cy="206935"/>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38" name="Connecteur droit avec flèche 37">
                  <a:extLst>
                    <a:ext uri="{FF2B5EF4-FFF2-40B4-BE49-F238E27FC236}">
                      <a16:creationId xmlns:a16="http://schemas.microsoft.com/office/drawing/2014/main" id="{D8C3E8D6-37FA-46C9-BA82-737FE2408393}"/>
                    </a:ext>
                  </a:extLst>
                </p:cNvPr>
                <p:cNvCxnSpPr>
                  <a:cxnSpLocks/>
                </p:cNvCxnSpPr>
                <p:nvPr/>
              </p:nvCxnSpPr>
              <p:spPr>
                <a:xfrm>
                  <a:off x="2447553" y="5847543"/>
                  <a:ext cx="0" cy="225557"/>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40" name="Connecteur droit avec flèche 39">
                  <a:extLst>
                    <a:ext uri="{FF2B5EF4-FFF2-40B4-BE49-F238E27FC236}">
                      <a16:creationId xmlns:a16="http://schemas.microsoft.com/office/drawing/2014/main" id="{10C385E5-D8C2-4C48-A807-BCA6B8ED8B79}"/>
                    </a:ext>
                  </a:extLst>
                </p:cNvPr>
                <p:cNvCxnSpPr>
                  <a:cxnSpLocks/>
                </p:cNvCxnSpPr>
                <p:nvPr/>
              </p:nvCxnSpPr>
              <p:spPr>
                <a:xfrm flipV="1">
                  <a:off x="2498734" y="6103970"/>
                  <a:ext cx="0" cy="122034"/>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42" name="Connecteur droit avec flèche 41">
                  <a:extLst>
                    <a:ext uri="{FF2B5EF4-FFF2-40B4-BE49-F238E27FC236}">
                      <a16:creationId xmlns:a16="http://schemas.microsoft.com/office/drawing/2014/main" id="{2B382DA5-C176-4F6B-B0C8-1FE7A649CDAE}"/>
                    </a:ext>
                  </a:extLst>
                </p:cNvPr>
                <p:cNvCxnSpPr>
                  <a:cxnSpLocks/>
                </p:cNvCxnSpPr>
                <p:nvPr/>
              </p:nvCxnSpPr>
              <p:spPr>
                <a:xfrm>
                  <a:off x="2628877" y="6112335"/>
                  <a:ext cx="119093" cy="170862"/>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44" name="Ellipse 43">
                  <a:extLst>
                    <a:ext uri="{FF2B5EF4-FFF2-40B4-BE49-F238E27FC236}">
                      <a16:creationId xmlns:a16="http://schemas.microsoft.com/office/drawing/2014/main" id="{54B09154-C67A-4866-9CEA-A459525DF4ED}"/>
                    </a:ext>
                  </a:extLst>
                </p:cNvPr>
                <p:cNvSpPr/>
                <p:nvPr/>
              </p:nvSpPr>
              <p:spPr>
                <a:xfrm>
                  <a:off x="2753937" y="6170792"/>
                  <a:ext cx="93121" cy="838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45" name="ZoneTexte 44">
                  <a:extLst>
                    <a:ext uri="{FF2B5EF4-FFF2-40B4-BE49-F238E27FC236}">
                      <a16:creationId xmlns:a16="http://schemas.microsoft.com/office/drawing/2014/main" id="{D6712A73-6572-4ABB-A410-8059CB4EF6A4}"/>
                    </a:ext>
                  </a:extLst>
                </p:cNvPr>
                <p:cNvSpPr txBox="1"/>
                <p:nvPr/>
              </p:nvSpPr>
              <p:spPr bwMode="auto">
                <a:xfrm>
                  <a:off x="2111816" y="4238296"/>
                  <a:ext cx="425476" cy="553997"/>
                </a:xfrm>
                <a:prstGeom prst="rect">
                  <a:avLst/>
                </a:prstGeom>
                <a:noFill/>
                <a:ln w="76200">
                  <a:noFill/>
                  <a:miter lim="800000"/>
                  <a:headEnd/>
                  <a:tailEnd/>
                </a:ln>
                <a:effectLst/>
              </p:spPr>
              <p:txBody>
                <a:bodyPr wrap="square" rtlCol="0">
                  <a:spAutoFit/>
                </a:bodyPr>
                <a:lstStyle/>
                <a:p>
                  <a:pPr algn="ctr" defTabSz="685800"/>
                  <a:r>
                    <a:rPr lang="fr-FR" sz="1050" b="1" dirty="0">
                      <a:solidFill>
                        <a:srgbClr val="CC0000"/>
                      </a:solidFill>
                      <a:latin typeface="Calibri" panose="020F0502020204030204" pitchFamily="34" charset="0"/>
                      <a:cs typeface="Calibri" panose="020F0502020204030204" pitchFamily="34" charset="0"/>
                    </a:rPr>
                    <a:t>V+</a:t>
                  </a:r>
                </a:p>
              </p:txBody>
            </p:sp>
            <p:sp>
              <p:nvSpPr>
                <p:cNvPr id="46" name="ZoneTexte 45">
                  <a:extLst>
                    <a:ext uri="{FF2B5EF4-FFF2-40B4-BE49-F238E27FC236}">
                      <a16:creationId xmlns:a16="http://schemas.microsoft.com/office/drawing/2014/main" id="{F0AD7043-EFD1-4B8A-BF33-AAF6DB68AEA0}"/>
                    </a:ext>
                  </a:extLst>
                </p:cNvPr>
                <p:cNvSpPr txBox="1"/>
                <p:nvPr/>
              </p:nvSpPr>
              <p:spPr bwMode="auto">
                <a:xfrm>
                  <a:off x="1285277" y="4246221"/>
                  <a:ext cx="490720" cy="338555"/>
                </a:xfrm>
                <a:prstGeom prst="rect">
                  <a:avLst/>
                </a:prstGeom>
                <a:noFill/>
                <a:ln w="76200">
                  <a:noFill/>
                  <a:miter lim="800000"/>
                  <a:headEnd/>
                  <a:tailEnd/>
                </a:ln>
                <a:effectLst/>
              </p:spPr>
              <p:txBody>
                <a:bodyPr wrap="square" rtlCol="0">
                  <a:spAutoFit/>
                </a:bodyPr>
                <a:lstStyle/>
                <a:p>
                  <a:pPr algn="ctr" defTabSz="685800"/>
                  <a:r>
                    <a:rPr lang="fr-FR" sz="1050" b="1" dirty="0">
                      <a:solidFill>
                        <a:srgbClr val="CC0000"/>
                      </a:solidFill>
                      <a:latin typeface="Calibri" panose="020F0502020204030204" pitchFamily="34" charset="0"/>
                      <a:cs typeface="Calibri" panose="020F0502020204030204" pitchFamily="34" charset="0"/>
                    </a:rPr>
                    <a:t>V+</a:t>
                  </a:r>
                </a:p>
              </p:txBody>
            </p:sp>
            <p:cxnSp>
              <p:nvCxnSpPr>
                <p:cNvPr id="48" name="Connecteur droit avec flèche 47">
                  <a:extLst>
                    <a:ext uri="{FF2B5EF4-FFF2-40B4-BE49-F238E27FC236}">
                      <a16:creationId xmlns:a16="http://schemas.microsoft.com/office/drawing/2014/main" id="{4820FFFA-5D0D-4C77-8A00-77ABA66F4629}"/>
                    </a:ext>
                  </a:extLst>
                </p:cNvPr>
                <p:cNvCxnSpPr>
                  <a:cxnSpLocks/>
                </p:cNvCxnSpPr>
                <p:nvPr/>
              </p:nvCxnSpPr>
              <p:spPr>
                <a:xfrm>
                  <a:off x="1285280" y="4681011"/>
                  <a:ext cx="157593" cy="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17" name="Forme libre : forme 16">
                  <a:extLst>
                    <a:ext uri="{FF2B5EF4-FFF2-40B4-BE49-F238E27FC236}">
                      <a16:creationId xmlns:a16="http://schemas.microsoft.com/office/drawing/2014/main" id="{D51E0F78-AA4D-4EF7-815F-E75F10C11992}"/>
                    </a:ext>
                  </a:extLst>
                </p:cNvPr>
                <p:cNvSpPr/>
                <p:nvPr/>
              </p:nvSpPr>
              <p:spPr>
                <a:xfrm>
                  <a:off x="1058019" y="5619708"/>
                  <a:ext cx="205008" cy="577696"/>
                </a:xfrm>
                <a:custGeom>
                  <a:avLst/>
                  <a:gdLst>
                    <a:gd name="connsiteX0" fmla="*/ 224507 w 267639"/>
                    <a:gd name="connsiteY0" fmla="*/ 0 h 1052423"/>
                    <a:gd name="connsiteX1" fmla="*/ 120990 w 267639"/>
                    <a:gd name="connsiteY1" fmla="*/ 43132 h 1052423"/>
                    <a:gd name="connsiteX2" fmla="*/ 43352 w 267639"/>
                    <a:gd name="connsiteY2" fmla="*/ 112143 h 1052423"/>
                    <a:gd name="connsiteX3" fmla="*/ 220 w 267639"/>
                    <a:gd name="connsiteY3" fmla="*/ 405441 h 1052423"/>
                    <a:gd name="connsiteX4" fmla="*/ 60605 w 267639"/>
                    <a:gd name="connsiteY4" fmla="*/ 612475 h 1052423"/>
                    <a:gd name="connsiteX5" fmla="*/ 34725 w 267639"/>
                    <a:gd name="connsiteY5" fmla="*/ 724619 h 1052423"/>
                    <a:gd name="connsiteX6" fmla="*/ 267639 w 267639"/>
                    <a:gd name="connsiteY6" fmla="*/ 1052423 h 105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639" h="1052423">
                      <a:moveTo>
                        <a:pt x="224507" y="0"/>
                      </a:moveTo>
                      <a:cubicBezTo>
                        <a:pt x="187844" y="12221"/>
                        <a:pt x="151182" y="24442"/>
                        <a:pt x="120990" y="43132"/>
                      </a:cubicBezTo>
                      <a:cubicBezTo>
                        <a:pt x="90798" y="61822"/>
                        <a:pt x="63480" y="51758"/>
                        <a:pt x="43352" y="112143"/>
                      </a:cubicBezTo>
                      <a:cubicBezTo>
                        <a:pt x="23224" y="172528"/>
                        <a:pt x="-2655" y="322052"/>
                        <a:pt x="220" y="405441"/>
                      </a:cubicBezTo>
                      <a:cubicBezTo>
                        <a:pt x="3095" y="488830"/>
                        <a:pt x="54854" y="559279"/>
                        <a:pt x="60605" y="612475"/>
                      </a:cubicBezTo>
                      <a:cubicBezTo>
                        <a:pt x="66356" y="665671"/>
                        <a:pt x="219" y="651294"/>
                        <a:pt x="34725" y="724619"/>
                      </a:cubicBezTo>
                      <a:cubicBezTo>
                        <a:pt x="69231" y="797944"/>
                        <a:pt x="168435" y="925183"/>
                        <a:pt x="267639" y="105242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77" name="Ellipse 76">
                  <a:extLst>
                    <a:ext uri="{FF2B5EF4-FFF2-40B4-BE49-F238E27FC236}">
                      <a16:creationId xmlns:a16="http://schemas.microsoft.com/office/drawing/2014/main" id="{51879EE7-6064-471E-B933-A347045A50F0}"/>
                    </a:ext>
                  </a:extLst>
                </p:cNvPr>
                <p:cNvSpPr/>
                <p:nvPr/>
              </p:nvSpPr>
              <p:spPr>
                <a:xfrm>
                  <a:off x="1357630" y="5629653"/>
                  <a:ext cx="93121" cy="838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82" name="Forme libre : forme 81">
                  <a:extLst>
                    <a:ext uri="{FF2B5EF4-FFF2-40B4-BE49-F238E27FC236}">
                      <a16:creationId xmlns:a16="http://schemas.microsoft.com/office/drawing/2014/main" id="{3B01E1AB-310B-42DB-8132-E95DC120E2BB}"/>
                    </a:ext>
                  </a:extLst>
                </p:cNvPr>
                <p:cNvSpPr/>
                <p:nvPr/>
              </p:nvSpPr>
              <p:spPr>
                <a:xfrm>
                  <a:off x="1242405" y="5659739"/>
                  <a:ext cx="169798" cy="0"/>
                </a:xfrm>
                <a:custGeom>
                  <a:avLst/>
                  <a:gdLst>
                    <a:gd name="connsiteX0" fmla="*/ 0 w 221673"/>
                    <a:gd name="connsiteY0" fmla="*/ 0 h 0"/>
                    <a:gd name="connsiteX1" fmla="*/ 221673 w 221673"/>
                    <a:gd name="connsiteY1" fmla="*/ 0 h 0"/>
                  </a:gdLst>
                  <a:ahLst/>
                  <a:cxnLst>
                    <a:cxn ang="0">
                      <a:pos x="connsiteX0" y="connsiteY0"/>
                    </a:cxn>
                    <a:cxn ang="0">
                      <a:pos x="connsiteX1" y="connsiteY1"/>
                    </a:cxn>
                  </a:cxnLst>
                  <a:rect l="l" t="t" r="r" b="b"/>
                  <a:pathLst>
                    <a:path w="221673">
                      <a:moveTo>
                        <a:pt x="0" y="0"/>
                      </a:moveTo>
                      <a:lnTo>
                        <a:pt x="22167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84" name="Connecteur droit avec flèche 83">
                  <a:extLst>
                    <a:ext uri="{FF2B5EF4-FFF2-40B4-BE49-F238E27FC236}">
                      <a16:creationId xmlns:a16="http://schemas.microsoft.com/office/drawing/2014/main" id="{00D427C6-2AD1-45C5-B97C-B85D429FD5A9}"/>
                    </a:ext>
                  </a:extLst>
                </p:cNvPr>
                <p:cNvCxnSpPr>
                  <a:cxnSpLocks/>
                </p:cNvCxnSpPr>
                <p:nvPr/>
              </p:nvCxnSpPr>
              <p:spPr>
                <a:xfrm>
                  <a:off x="1293159" y="5590124"/>
                  <a:ext cx="157593" cy="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85" name="Connecteur droit avec flèche 84">
                  <a:extLst>
                    <a:ext uri="{FF2B5EF4-FFF2-40B4-BE49-F238E27FC236}">
                      <a16:creationId xmlns:a16="http://schemas.microsoft.com/office/drawing/2014/main" id="{7777BE23-307A-477B-8CCD-DC1AA24CCCCB}"/>
                    </a:ext>
                  </a:extLst>
                </p:cNvPr>
                <p:cNvCxnSpPr>
                  <a:cxnSpLocks/>
                </p:cNvCxnSpPr>
                <p:nvPr/>
              </p:nvCxnSpPr>
              <p:spPr>
                <a:xfrm>
                  <a:off x="1010459" y="5629097"/>
                  <a:ext cx="7885" cy="328199"/>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91" name="Flèche : double flèche verticale 90">
                  <a:extLst>
                    <a:ext uri="{FF2B5EF4-FFF2-40B4-BE49-F238E27FC236}">
                      <a16:creationId xmlns:a16="http://schemas.microsoft.com/office/drawing/2014/main" id="{4B49B93A-4F8D-4203-9DFA-AEDC72A7EB37}"/>
                    </a:ext>
                  </a:extLst>
                </p:cNvPr>
                <p:cNvSpPr/>
                <p:nvPr/>
              </p:nvSpPr>
              <p:spPr>
                <a:xfrm>
                  <a:off x="1083482" y="5518922"/>
                  <a:ext cx="162287" cy="231863"/>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92" name="Flèche : double flèche verticale 91">
                  <a:extLst>
                    <a:ext uri="{FF2B5EF4-FFF2-40B4-BE49-F238E27FC236}">
                      <a16:creationId xmlns:a16="http://schemas.microsoft.com/office/drawing/2014/main" id="{529C95BE-DD58-4183-8FBA-D810B44D677F}"/>
                    </a:ext>
                  </a:extLst>
                </p:cNvPr>
                <p:cNvSpPr/>
                <p:nvPr/>
              </p:nvSpPr>
              <p:spPr>
                <a:xfrm>
                  <a:off x="1209668" y="4254678"/>
                  <a:ext cx="162287" cy="231863"/>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94" name="Flèche : double flèche verticale 93">
                  <a:extLst>
                    <a:ext uri="{FF2B5EF4-FFF2-40B4-BE49-F238E27FC236}">
                      <a16:creationId xmlns:a16="http://schemas.microsoft.com/office/drawing/2014/main" id="{318F815E-9393-4BA2-B491-4B7A08F02B9A}"/>
                    </a:ext>
                  </a:extLst>
                </p:cNvPr>
                <p:cNvSpPr/>
                <p:nvPr/>
              </p:nvSpPr>
              <p:spPr>
                <a:xfrm>
                  <a:off x="2088796" y="4322938"/>
                  <a:ext cx="162287" cy="231863"/>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95" name="ZoneTexte 94">
                  <a:extLst>
                    <a:ext uri="{FF2B5EF4-FFF2-40B4-BE49-F238E27FC236}">
                      <a16:creationId xmlns:a16="http://schemas.microsoft.com/office/drawing/2014/main" id="{2E2BBBE0-AFE6-4A58-952F-A49A23A5D316}"/>
                    </a:ext>
                  </a:extLst>
                </p:cNvPr>
                <p:cNvSpPr txBox="1"/>
                <p:nvPr/>
              </p:nvSpPr>
              <p:spPr>
                <a:xfrm>
                  <a:off x="726901" y="3718271"/>
                  <a:ext cx="1459331" cy="400109"/>
                </a:xfrm>
                <a:prstGeom prst="rect">
                  <a:avLst/>
                </a:prstGeom>
                <a:noFill/>
              </p:spPr>
              <p:txBody>
                <a:bodyPr wrap="square" rtlCol="0">
                  <a:spAutoFit/>
                </a:bodyPr>
                <a:lstStyle/>
                <a:p>
                  <a:pPr defTabSz="685800"/>
                  <a:r>
                    <a:rPr lang="fr-FR" sz="1350" b="1" dirty="0">
                      <a:solidFill>
                        <a:prstClr val="black"/>
                      </a:solidFill>
                      <a:latin typeface="Calibri" panose="020F0502020204030204" pitchFamily="34" charset="0"/>
                      <a:cs typeface="Calibri" panose="020F0502020204030204" pitchFamily="34" charset="0"/>
                    </a:rPr>
                    <a:t>Shunt I + II</a:t>
                  </a:r>
                </a:p>
              </p:txBody>
            </p:sp>
            <p:sp>
              <p:nvSpPr>
                <p:cNvPr id="320" name="ZoneTexte 319">
                  <a:extLst>
                    <a:ext uri="{FF2B5EF4-FFF2-40B4-BE49-F238E27FC236}">
                      <a16:creationId xmlns:a16="http://schemas.microsoft.com/office/drawing/2014/main" id="{1818E845-8167-4E08-B793-B64361AE7EA1}"/>
                    </a:ext>
                  </a:extLst>
                </p:cNvPr>
                <p:cNvSpPr txBox="1"/>
                <p:nvPr/>
              </p:nvSpPr>
              <p:spPr>
                <a:xfrm>
                  <a:off x="2007815" y="3708628"/>
                  <a:ext cx="1459331" cy="400109"/>
                </a:xfrm>
                <a:prstGeom prst="rect">
                  <a:avLst/>
                </a:prstGeom>
                <a:noFill/>
              </p:spPr>
              <p:txBody>
                <a:bodyPr wrap="square" rtlCol="0">
                  <a:spAutoFit/>
                </a:bodyPr>
                <a:lstStyle/>
                <a:p>
                  <a:pPr defTabSz="685800"/>
                  <a:r>
                    <a:rPr lang="fr-FR" sz="1350" b="1" dirty="0">
                      <a:solidFill>
                        <a:prstClr val="black"/>
                      </a:solidFill>
                      <a:latin typeface="Calibri" panose="020F0502020204030204" pitchFamily="34" charset="0"/>
                      <a:cs typeface="Calibri" panose="020F0502020204030204" pitchFamily="34" charset="0"/>
                    </a:rPr>
                    <a:t>Shunt IV</a:t>
                  </a:r>
                </a:p>
              </p:txBody>
            </p:sp>
            <p:sp>
              <p:nvSpPr>
                <p:cNvPr id="97" name="Forme libre : forme 96">
                  <a:extLst>
                    <a:ext uri="{FF2B5EF4-FFF2-40B4-BE49-F238E27FC236}">
                      <a16:creationId xmlns:a16="http://schemas.microsoft.com/office/drawing/2014/main" id="{B13F0203-D9E3-421B-A05D-C8227CF3B3FC}"/>
                    </a:ext>
                  </a:extLst>
                </p:cNvPr>
                <p:cNvSpPr/>
                <p:nvPr/>
              </p:nvSpPr>
              <p:spPr>
                <a:xfrm>
                  <a:off x="3945355" y="4343731"/>
                  <a:ext cx="78788" cy="1853674"/>
                </a:xfrm>
                <a:custGeom>
                  <a:avLst/>
                  <a:gdLst>
                    <a:gd name="connsiteX0" fmla="*/ 102221 w 259877"/>
                    <a:gd name="connsiteY0" fmla="*/ 31658 h 2574021"/>
                    <a:gd name="connsiteX1" fmla="*/ 7628 w 259877"/>
                    <a:gd name="connsiteY1" fmla="*/ 157782 h 2574021"/>
                    <a:gd name="connsiteX2" fmla="*/ 7628 w 259877"/>
                    <a:gd name="connsiteY2" fmla="*/ 1261368 h 2574021"/>
                    <a:gd name="connsiteX3" fmla="*/ 23394 w 259877"/>
                    <a:gd name="connsiteY3" fmla="*/ 2396485 h 2574021"/>
                    <a:gd name="connsiteX4" fmla="*/ 259877 w 259877"/>
                    <a:gd name="connsiteY4" fmla="*/ 2554141 h 2574021"/>
                    <a:gd name="connsiteX0" fmla="*/ 102221 w 102859"/>
                    <a:gd name="connsiteY0" fmla="*/ 31658 h 3376947"/>
                    <a:gd name="connsiteX1" fmla="*/ 7628 w 102859"/>
                    <a:gd name="connsiteY1" fmla="*/ 157782 h 3376947"/>
                    <a:gd name="connsiteX2" fmla="*/ 7628 w 102859"/>
                    <a:gd name="connsiteY2" fmla="*/ 1261368 h 3376947"/>
                    <a:gd name="connsiteX3" fmla="*/ 23394 w 102859"/>
                    <a:gd name="connsiteY3" fmla="*/ 2396485 h 3376947"/>
                    <a:gd name="connsiteX4" fmla="*/ 102859 w 102859"/>
                    <a:gd name="connsiteY4" fmla="*/ 3376178 h 3376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59" h="3376947">
                      <a:moveTo>
                        <a:pt x="102221" y="31658"/>
                      </a:moveTo>
                      <a:cubicBezTo>
                        <a:pt x="62807" y="-7756"/>
                        <a:pt x="23393" y="-47170"/>
                        <a:pt x="7628" y="157782"/>
                      </a:cubicBezTo>
                      <a:cubicBezTo>
                        <a:pt x="-8137" y="362734"/>
                        <a:pt x="5000" y="888251"/>
                        <a:pt x="7628" y="1261368"/>
                      </a:cubicBezTo>
                      <a:cubicBezTo>
                        <a:pt x="10256" y="1634485"/>
                        <a:pt x="-18647" y="2181023"/>
                        <a:pt x="23394" y="2396485"/>
                      </a:cubicBezTo>
                      <a:cubicBezTo>
                        <a:pt x="65435" y="2611947"/>
                        <a:pt x="5638" y="3405081"/>
                        <a:pt x="102859" y="3376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100" name="Forme libre : forme 99">
                  <a:extLst>
                    <a:ext uri="{FF2B5EF4-FFF2-40B4-BE49-F238E27FC236}">
                      <a16:creationId xmlns:a16="http://schemas.microsoft.com/office/drawing/2014/main" id="{2BCDAE22-B634-4FEB-9A5C-5B20BD0DB05C}"/>
                    </a:ext>
                  </a:extLst>
                </p:cNvPr>
                <p:cNvSpPr/>
                <p:nvPr/>
              </p:nvSpPr>
              <p:spPr>
                <a:xfrm>
                  <a:off x="3727972" y="5068876"/>
                  <a:ext cx="220017" cy="382638"/>
                </a:xfrm>
                <a:custGeom>
                  <a:avLst/>
                  <a:gdLst>
                    <a:gd name="connsiteX0" fmla="*/ 286327 w 286327"/>
                    <a:gd name="connsiteY0" fmla="*/ 0 h 720436"/>
                    <a:gd name="connsiteX1" fmla="*/ 0 w 286327"/>
                    <a:gd name="connsiteY1" fmla="*/ 720436 h 720436"/>
                    <a:gd name="connsiteX2" fmla="*/ 0 w 286327"/>
                    <a:gd name="connsiteY2" fmla="*/ 720436 h 720436"/>
                    <a:gd name="connsiteX0" fmla="*/ 286327 w 329925"/>
                    <a:gd name="connsiteY0" fmla="*/ 0 h 1117741"/>
                    <a:gd name="connsiteX1" fmla="*/ 0 w 329925"/>
                    <a:gd name="connsiteY1" fmla="*/ 720436 h 1117741"/>
                    <a:gd name="connsiteX2" fmla="*/ 329925 w 329925"/>
                    <a:gd name="connsiteY2" fmla="*/ 1117741 h 1117741"/>
                    <a:gd name="connsiteX0" fmla="*/ 333925 w 333925"/>
                    <a:gd name="connsiteY0" fmla="*/ 0 h 983017"/>
                    <a:gd name="connsiteX1" fmla="*/ 0 w 333925"/>
                    <a:gd name="connsiteY1" fmla="*/ 585712 h 983017"/>
                    <a:gd name="connsiteX2" fmla="*/ 329925 w 333925"/>
                    <a:gd name="connsiteY2" fmla="*/ 983017 h 983017"/>
                  </a:gdLst>
                  <a:ahLst/>
                  <a:cxnLst>
                    <a:cxn ang="0">
                      <a:pos x="connsiteX0" y="connsiteY0"/>
                    </a:cxn>
                    <a:cxn ang="0">
                      <a:pos x="connsiteX1" y="connsiteY1"/>
                    </a:cxn>
                    <a:cxn ang="0">
                      <a:pos x="connsiteX2" y="connsiteY2"/>
                    </a:cxn>
                  </a:cxnLst>
                  <a:rect l="l" t="t" r="r" b="b"/>
                  <a:pathLst>
                    <a:path w="333925" h="983017">
                      <a:moveTo>
                        <a:pt x="333925" y="0"/>
                      </a:moveTo>
                      <a:lnTo>
                        <a:pt x="0" y="585712"/>
                      </a:lnTo>
                      <a:lnTo>
                        <a:pt x="329925" y="983017"/>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105" name="Ellipse 104">
                  <a:extLst>
                    <a:ext uri="{FF2B5EF4-FFF2-40B4-BE49-F238E27FC236}">
                      <a16:creationId xmlns:a16="http://schemas.microsoft.com/office/drawing/2014/main" id="{886475E9-6437-44FB-A121-66868C5E84C9}"/>
                    </a:ext>
                  </a:extLst>
                </p:cNvPr>
                <p:cNvSpPr/>
                <p:nvPr/>
              </p:nvSpPr>
              <p:spPr>
                <a:xfrm>
                  <a:off x="4060279" y="6009897"/>
                  <a:ext cx="76849" cy="5807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106" name="Connecteur droit avec flèche 105">
                  <a:extLst>
                    <a:ext uri="{FF2B5EF4-FFF2-40B4-BE49-F238E27FC236}">
                      <a16:creationId xmlns:a16="http://schemas.microsoft.com/office/drawing/2014/main" id="{B0894F9F-E502-49B2-A405-A395662EA63D}"/>
                    </a:ext>
                  </a:extLst>
                </p:cNvPr>
                <p:cNvCxnSpPr>
                  <a:cxnSpLocks/>
                </p:cNvCxnSpPr>
                <p:nvPr/>
              </p:nvCxnSpPr>
              <p:spPr>
                <a:xfrm>
                  <a:off x="4024141" y="4784571"/>
                  <a:ext cx="0" cy="276686"/>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07" name="Connecteur droit avec flèche 106">
                  <a:extLst>
                    <a:ext uri="{FF2B5EF4-FFF2-40B4-BE49-F238E27FC236}">
                      <a16:creationId xmlns:a16="http://schemas.microsoft.com/office/drawing/2014/main" id="{C54EEC1A-7D7F-49A2-9062-42E37788A34D}"/>
                    </a:ext>
                  </a:extLst>
                </p:cNvPr>
                <p:cNvCxnSpPr>
                  <a:cxnSpLocks/>
                </p:cNvCxnSpPr>
                <p:nvPr/>
              </p:nvCxnSpPr>
              <p:spPr>
                <a:xfrm flipV="1">
                  <a:off x="4060277" y="5575104"/>
                  <a:ext cx="0" cy="27668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108" name="ZoneTexte 107">
                  <a:extLst>
                    <a:ext uri="{FF2B5EF4-FFF2-40B4-BE49-F238E27FC236}">
                      <a16:creationId xmlns:a16="http://schemas.microsoft.com/office/drawing/2014/main" id="{138FFF06-E366-44C9-BF77-DFA3556F2D18}"/>
                    </a:ext>
                  </a:extLst>
                </p:cNvPr>
                <p:cNvSpPr txBox="1"/>
                <p:nvPr/>
              </p:nvSpPr>
              <p:spPr bwMode="auto">
                <a:xfrm>
                  <a:off x="3575993" y="4193663"/>
                  <a:ext cx="506679" cy="338555"/>
                </a:xfrm>
                <a:prstGeom prst="rect">
                  <a:avLst/>
                </a:prstGeom>
                <a:noFill/>
                <a:ln w="76200">
                  <a:noFill/>
                  <a:miter lim="800000"/>
                  <a:headEnd/>
                  <a:tailEnd/>
                </a:ln>
                <a:effectLst/>
              </p:spPr>
              <p:txBody>
                <a:bodyPr wrap="square" rtlCol="0">
                  <a:spAutoFit/>
                </a:bodyPr>
                <a:lstStyle/>
                <a:p>
                  <a:pPr algn="ctr" defTabSz="685800"/>
                  <a:r>
                    <a:rPr lang="fr-FR" sz="1050" b="1" dirty="0">
                      <a:solidFill>
                        <a:srgbClr val="CC0000"/>
                      </a:solidFill>
                      <a:latin typeface="Calibri" panose="020F0502020204030204" pitchFamily="34" charset="0"/>
                      <a:cs typeface="Calibri" panose="020F0502020204030204" pitchFamily="34" charset="0"/>
                    </a:rPr>
                    <a:t>V+</a:t>
                  </a:r>
                </a:p>
              </p:txBody>
            </p:sp>
            <p:cxnSp>
              <p:nvCxnSpPr>
                <p:cNvPr id="109" name="Connecteur droit avec flèche 108">
                  <a:extLst>
                    <a:ext uri="{FF2B5EF4-FFF2-40B4-BE49-F238E27FC236}">
                      <a16:creationId xmlns:a16="http://schemas.microsoft.com/office/drawing/2014/main" id="{B7BED18B-6911-4AA8-9985-82FE0CFD9DDF}"/>
                    </a:ext>
                  </a:extLst>
                </p:cNvPr>
                <p:cNvCxnSpPr>
                  <a:cxnSpLocks/>
                </p:cNvCxnSpPr>
                <p:nvPr/>
              </p:nvCxnSpPr>
              <p:spPr>
                <a:xfrm flipH="1" flipV="1">
                  <a:off x="3913566" y="4746459"/>
                  <a:ext cx="223815" cy="23946"/>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0" name="Connecteur droit avec flèche 109">
                  <a:extLst>
                    <a:ext uri="{FF2B5EF4-FFF2-40B4-BE49-F238E27FC236}">
                      <a16:creationId xmlns:a16="http://schemas.microsoft.com/office/drawing/2014/main" id="{6FA75632-2912-41B5-8328-1332AA3BB4EC}"/>
                    </a:ext>
                  </a:extLst>
                </p:cNvPr>
                <p:cNvCxnSpPr>
                  <a:cxnSpLocks/>
                </p:cNvCxnSpPr>
                <p:nvPr/>
              </p:nvCxnSpPr>
              <p:spPr>
                <a:xfrm flipV="1">
                  <a:off x="3916572" y="4299762"/>
                  <a:ext cx="163697" cy="1049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111" name="Flèche : double flèche verticale 110">
                  <a:extLst>
                    <a:ext uri="{FF2B5EF4-FFF2-40B4-BE49-F238E27FC236}">
                      <a16:creationId xmlns:a16="http://schemas.microsoft.com/office/drawing/2014/main" id="{8A9A8F75-4906-4B42-9BB5-D0900121DBEC}"/>
                    </a:ext>
                  </a:extLst>
                </p:cNvPr>
                <p:cNvSpPr/>
                <p:nvPr/>
              </p:nvSpPr>
              <p:spPr>
                <a:xfrm>
                  <a:off x="4027067" y="4633178"/>
                  <a:ext cx="162287" cy="231863"/>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112" name="Flèche : double flèche verticale 111">
                  <a:extLst>
                    <a:ext uri="{FF2B5EF4-FFF2-40B4-BE49-F238E27FC236}">
                      <a16:creationId xmlns:a16="http://schemas.microsoft.com/office/drawing/2014/main" id="{EFD086BE-7B22-41D0-A7DE-07DA0A70642E}"/>
                    </a:ext>
                  </a:extLst>
                </p:cNvPr>
                <p:cNvSpPr/>
                <p:nvPr/>
              </p:nvSpPr>
              <p:spPr>
                <a:xfrm>
                  <a:off x="3808808" y="5013231"/>
                  <a:ext cx="162287" cy="231863"/>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114" name="Connecteur droit avec flèche 113">
                  <a:extLst>
                    <a:ext uri="{FF2B5EF4-FFF2-40B4-BE49-F238E27FC236}">
                      <a16:creationId xmlns:a16="http://schemas.microsoft.com/office/drawing/2014/main" id="{2BD4FAA1-5F6B-44B8-8C93-6536399B8BBA}"/>
                    </a:ext>
                  </a:extLst>
                </p:cNvPr>
                <p:cNvCxnSpPr>
                  <a:cxnSpLocks/>
                </p:cNvCxnSpPr>
                <p:nvPr/>
              </p:nvCxnSpPr>
              <p:spPr>
                <a:xfrm flipV="1">
                  <a:off x="4023880" y="5102198"/>
                  <a:ext cx="0" cy="27668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15" name="Connecteur droit avec flèche 114">
                  <a:extLst>
                    <a:ext uri="{FF2B5EF4-FFF2-40B4-BE49-F238E27FC236}">
                      <a16:creationId xmlns:a16="http://schemas.microsoft.com/office/drawing/2014/main" id="{8D685D6F-EFF9-4430-9D78-DAFE99F45ED7}"/>
                    </a:ext>
                  </a:extLst>
                </p:cNvPr>
                <p:cNvCxnSpPr>
                  <a:cxnSpLocks/>
                </p:cNvCxnSpPr>
                <p:nvPr/>
              </p:nvCxnSpPr>
              <p:spPr>
                <a:xfrm flipV="1">
                  <a:off x="4023880" y="4390719"/>
                  <a:ext cx="0" cy="27668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116" name="Flèche : double flèche verticale 115">
                  <a:extLst>
                    <a:ext uri="{FF2B5EF4-FFF2-40B4-BE49-F238E27FC236}">
                      <a16:creationId xmlns:a16="http://schemas.microsoft.com/office/drawing/2014/main" id="{9595092F-6211-4BC0-99CF-F23644A04484}"/>
                    </a:ext>
                  </a:extLst>
                </p:cNvPr>
                <p:cNvSpPr/>
                <p:nvPr/>
              </p:nvSpPr>
              <p:spPr>
                <a:xfrm>
                  <a:off x="3913569" y="5418414"/>
                  <a:ext cx="162287" cy="231863"/>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dirty="0">
                    <a:solidFill>
                      <a:prstClr val="white"/>
                    </a:solidFill>
                    <a:latin typeface="Calibri" panose="020F0502020204030204" pitchFamily="34" charset="0"/>
                    <a:cs typeface="Calibri" panose="020F0502020204030204" pitchFamily="34" charset="0"/>
                  </a:endParaRPr>
                </a:p>
              </p:txBody>
            </p:sp>
            <p:sp>
              <p:nvSpPr>
                <p:cNvPr id="321" name="Flèche : double flèche verticale 320">
                  <a:extLst>
                    <a:ext uri="{FF2B5EF4-FFF2-40B4-BE49-F238E27FC236}">
                      <a16:creationId xmlns:a16="http://schemas.microsoft.com/office/drawing/2014/main" id="{AB1B3F9A-B578-4715-BF63-F504240E1C4B}"/>
                    </a:ext>
                  </a:extLst>
                </p:cNvPr>
                <p:cNvSpPr/>
                <p:nvPr/>
              </p:nvSpPr>
              <p:spPr>
                <a:xfrm>
                  <a:off x="2712594" y="5428587"/>
                  <a:ext cx="162287" cy="231863"/>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322" name="Flèche : double flèche verticale 321">
                  <a:extLst>
                    <a:ext uri="{FF2B5EF4-FFF2-40B4-BE49-F238E27FC236}">
                      <a16:creationId xmlns:a16="http://schemas.microsoft.com/office/drawing/2014/main" id="{C90E6E3A-77DD-44F1-8004-3B28FB9FFDDF}"/>
                    </a:ext>
                  </a:extLst>
                </p:cNvPr>
                <p:cNvSpPr/>
                <p:nvPr/>
              </p:nvSpPr>
              <p:spPr>
                <a:xfrm>
                  <a:off x="2573181" y="5938662"/>
                  <a:ext cx="162287" cy="231863"/>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323" name="Flèche : double flèche verticale 322">
                  <a:extLst>
                    <a:ext uri="{FF2B5EF4-FFF2-40B4-BE49-F238E27FC236}">
                      <a16:creationId xmlns:a16="http://schemas.microsoft.com/office/drawing/2014/main" id="{EF7F4B4F-CFF8-469F-8C19-146B2A5224E2}"/>
                    </a:ext>
                  </a:extLst>
                </p:cNvPr>
                <p:cNvSpPr/>
                <p:nvPr/>
              </p:nvSpPr>
              <p:spPr>
                <a:xfrm>
                  <a:off x="5519665" y="4274465"/>
                  <a:ext cx="162287" cy="231863"/>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324" name="Flèche : double flèche verticale 323">
                  <a:extLst>
                    <a:ext uri="{FF2B5EF4-FFF2-40B4-BE49-F238E27FC236}">
                      <a16:creationId xmlns:a16="http://schemas.microsoft.com/office/drawing/2014/main" id="{5ACFF7CA-E438-4B96-B244-67FDC6571056}"/>
                    </a:ext>
                  </a:extLst>
                </p:cNvPr>
                <p:cNvSpPr/>
                <p:nvPr/>
              </p:nvSpPr>
              <p:spPr>
                <a:xfrm>
                  <a:off x="5485330" y="5396698"/>
                  <a:ext cx="162287" cy="231863"/>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grpSp>
          <p:sp>
            <p:nvSpPr>
              <p:cNvPr id="60" name="Forme libre : forme 59">
                <a:extLst>
                  <a:ext uri="{FF2B5EF4-FFF2-40B4-BE49-F238E27FC236}">
                    <a16:creationId xmlns:a16="http://schemas.microsoft.com/office/drawing/2014/main" id="{1B4612FF-D1D7-4D8F-88F1-D553C7BACA39}"/>
                  </a:ext>
                </a:extLst>
              </p:cNvPr>
              <p:cNvSpPr/>
              <p:nvPr/>
            </p:nvSpPr>
            <p:spPr>
              <a:xfrm>
                <a:off x="5313009" y="4917047"/>
                <a:ext cx="169798" cy="0"/>
              </a:xfrm>
              <a:custGeom>
                <a:avLst/>
                <a:gdLst>
                  <a:gd name="connsiteX0" fmla="*/ 0 w 221673"/>
                  <a:gd name="connsiteY0" fmla="*/ 0 h 0"/>
                  <a:gd name="connsiteX1" fmla="*/ 221673 w 221673"/>
                  <a:gd name="connsiteY1" fmla="*/ 0 h 0"/>
                </a:gdLst>
                <a:ahLst/>
                <a:cxnLst>
                  <a:cxn ang="0">
                    <a:pos x="connsiteX0" y="connsiteY0"/>
                  </a:cxn>
                  <a:cxn ang="0">
                    <a:pos x="connsiteX1" y="connsiteY1"/>
                  </a:cxn>
                </a:cxnLst>
                <a:rect l="l" t="t" r="r" b="b"/>
                <a:pathLst>
                  <a:path w="221673">
                    <a:moveTo>
                      <a:pt x="0" y="0"/>
                    </a:moveTo>
                    <a:lnTo>
                      <a:pt x="22167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64" name="Forme libre : forme 63">
                <a:extLst>
                  <a:ext uri="{FF2B5EF4-FFF2-40B4-BE49-F238E27FC236}">
                    <a16:creationId xmlns:a16="http://schemas.microsoft.com/office/drawing/2014/main" id="{D4DD0A08-A1B3-41A9-8014-A00D96CA98D0}"/>
                  </a:ext>
                </a:extLst>
              </p:cNvPr>
              <p:cNvSpPr/>
              <p:nvPr/>
            </p:nvSpPr>
            <p:spPr>
              <a:xfrm>
                <a:off x="5356481" y="4154655"/>
                <a:ext cx="162273" cy="1786554"/>
              </a:xfrm>
              <a:custGeom>
                <a:avLst/>
                <a:gdLst>
                  <a:gd name="connsiteX0" fmla="*/ 0 w 211849"/>
                  <a:gd name="connsiteY0" fmla="*/ 31180 h 3254671"/>
                  <a:gd name="connsiteX1" fmla="*/ 193964 w 211849"/>
                  <a:gd name="connsiteY1" fmla="*/ 58889 h 3254671"/>
                  <a:gd name="connsiteX2" fmla="*/ 203200 w 211849"/>
                  <a:gd name="connsiteY2" fmla="*/ 566889 h 3254671"/>
                  <a:gd name="connsiteX3" fmla="*/ 193964 w 211849"/>
                  <a:gd name="connsiteY3" fmla="*/ 1268853 h 3254671"/>
                  <a:gd name="connsiteX4" fmla="*/ 166254 w 211849"/>
                  <a:gd name="connsiteY4" fmla="*/ 2063180 h 3254671"/>
                  <a:gd name="connsiteX5" fmla="*/ 92364 w 211849"/>
                  <a:gd name="connsiteY5" fmla="*/ 3254671 h 32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849" h="3254671">
                    <a:moveTo>
                      <a:pt x="0" y="31180"/>
                    </a:moveTo>
                    <a:cubicBezTo>
                      <a:pt x="80048" y="392"/>
                      <a:pt x="160097" y="-30396"/>
                      <a:pt x="193964" y="58889"/>
                    </a:cubicBezTo>
                    <a:cubicBezTo>
                      <a:pt x="227831" y="148174"/>
                      <a:pt x="203200" y="365228"/>
                      <a:pt x="203200" y="566889"/>
                    </a:cubicBezTo>
                    <a:cubicBezTo>
                      <a:pt x="203200" y="768550"/>
                      <a:pt x="200122" y="1019471"/>
                      <a:pt x="193964" y="1268853"/>
                    </a:cubicBezTo>
                    <a:cubicBezTo>
                      <a:pt x="187806" y="1518235"/>
                      <a:pt x="183187" y="1732210"/>
                      <a:pt x="166254" y="2063180"/>
                    </a:cubicBezTo>
                    <a:cubicBezTo>
                      <a:pt x="149321" y="2394150"/>
                      <a:pt x="120842" y="2824410"/>
                      <a:pt x="92364" y="325467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ln>
                    <a:solidFill>
                      <a:sysClr val="windowText" lastClr="000000"/>
                    </a:solidFill>
                  </a:ln>
                  <a:solidFill>
                    <a:prstClr val="white"/>
                  </a:solidFill>
                  <a:latin typeface="Calibri" panose="020F0502020204030204" pitchFamily="34" charset="0"/>
                  <a:cs typeface="Calibri" panose="020F0502020204030204" pitchFamily="34" charset="0"/>
                </a:endParaRPr>
              </a:p>
            </p:txBody>
          </p:sp>
          <p:sp>
            <p:nvSpPr>
              <p:cNvPr id="66" name="Forme libre : forme 65">
                <a:extLst>
                  <a:ext uri="{FF2B5EF4-FFF2-40B4-BE49-F238E27FC236}">
                    <a16:creationId xmlns:a16="http://schemas.microsoft.com/office/drawing/2014/main" id="{02880214-8E1C-4610-AADC-0FF84BB31E40}"/>
                  </a:ext>
                </a:extLst>
              </p:cNvPr>
              <p:cNvSpPr/>
              <p:nvPr/>
            </p:nvSpPr>
            <p:spPr>
              <a:xfrm>
                <a:off x="5151267" y="5266894"/>
                <a:ext cx="339637" cy="552633"/>
              </a:xfrm>
              <a:custGeom>
                <a:avLst/>
                <a:gdLst>
                  <a:gd name="connsiteX0" fmla="*/ 443399 w 443399"/>
                  <a:gd name="connsiteY0" fmla="*/ 0 h 1256146"/>
                  <a:gd name="connsiteX1" fmla="*/ 323326 w 443399"/>
                  <a:gd name="connsiteY1" fmla="*/ 73891 h 1256146"/>
                  <a:gd name="connsiteX2" fmla="*/ 175544 w 443399"/>
                  <a:gd name="connsiteY2" fmla="*/ 258619 h 1256146"/>
                  <a:gd name="connsiteX3" fmla="*/ 175544 w 443399"/>
                  <a:gd name="connsiteY3" fmla="*/ 480291 h 1256146"/>
                  <a:gd name="connsiteX4" fmla="*/ 46235 w 443399"/>
                  <a:gd name="connsiteY4" fmla="*/ 655782 h 1256146"/>
                  <a:gd name="connsiteX5" fmla="*/ 53 w 443399"/>
                  <a:gd name="connsiteY5" fmla="*/ 655782 h 1256146"/>
                  <a:gd name="connsiteX6" fmla="*/ 36999 w 443399"/>
                  <a:gd name="connsiteY6" fmla="*/ 858982 h 1256146"/>
                  <a:gd name="connsiteX7" fmla="*/ 36999 w 443399"/>
                  <a:gd name="connsiteY7" fmla="*/ 1006764 h 1256146"/>
                  <a:gd name="connsiteX8" fmla="*/ 212490 w 443399"/>
                  <a:gd name="connsiteY8" fmla="*/ 1025237 h 1256146"/>
                  <a:gd name="connsiteX9" fmla="*/ 295617 w 443399"/>
                  <a:gd name="connsiteY9" fmla="*/ 1256146 h 1256146"/>
                  <a:gd name="connsiteX0" fmla="*/ 443399 w 443399"/>
                  <a:gd name="connsiteY0" fmla="*/ 0 h 1025237"/>
                  <a:gd name="connsiteX1" fmla="*/ 323326 w 443399"/>
                  <a:gd name="connsiteY1" fmla="*/ 73891 h 1025237"/>
                  <a:gd name="connsiteX2" fmla="*/ 175544 w 443399"/>
                  <a:gd name="connsiteY2" fmla="*/ 258619 h 1025237"/>
                  <a:gd name="connsiteX3" fmla="*/ 175544 w 443399"/>
                  <a:gd name="connsiteY3" fmla="*/ 480291 h 1025237"/>
                  <a:gd name="connsiteX4" fmla="*/ 46235 w 443399"/>
                  <a:gd name="connsiteY4" fmla="*/ 655782 h 1025237"/>
                  <a:gd name="connsiteX5" fmla="*/ 53 w 443399"/>
                  <a:gd name="connsiteY5" fmla="*/ 655782 h 1025237"/>
                  <a:gd name="connsiteX6" fmla="*/ 36999 w 443399"/>
                  <a:gd name="connsiteY6" fmla="*/ 858982 h 1025237"/>
                  <a:gd name="connsiteX7" fmla="*/ 36999 w 443399"/>
                  <a:gd name="connsiteY7" fmla="*/ 1006764 h 1025237"/>
                  <a:gd name="connsiteX8" fmla="*/ 212490 w 443399"/>
                  <a:gd name="connsiteY8" fmla="*/ 1025237 h 1025237"/>
                  <a:gd name="connsiteX0" fmla="*/ 443399 w 443399"/>
                  <a:gd name="connsiteY0" fmla="*/ 0 h 1006764"/>
                  <a:gd name="connsiteX1" fmla="*/ 323326 w 443399"/>
                  <a:gd name="connsiteY1" fmla="*/ 73891 h 1006764"/>
                  <a:gd name="connsiteX2" fmla="*/ 175544 w 443399"/>
                  <a:gd name="connsiteY2" fmla="*/ 258619 h 1006764"/>
                  <a:gd name="connsiteX3" fmla="*/ 175544 w 443399"/>
                  <a:gd name="connsiteY3" fmla="*/ 480291 h 1006764"/>
                  <a:gd name="connsiteX4" fmla="*/ 46235 w 443399"/>
                  <a:gd name="connsiteY4" fmla="*/ 655782 h 1006764"/>
                  <a:gd name="connsiteX5" fmla="*/ 53 w 443399"/>
                  <a:gd name="connsiteY5" fmla="*/ 655782 h 1006764"/>
                  <a:gd name="connsiteX6" fmla="*/ 36999 w 443399"/>
                  <a:gd name="connsiteY6" fmla="*/ 858982 h 1006764"/>
                  <a:gd name="connsiteX7" fmla="*/ 36999 w 443399"/>
                  <a:gd name="connsiteY7" fmla="*/ 1006764 h 1006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3399" h="1006764">
                    <a:moveTo>
                      <a:pt x="443399" y="0"/>
                    </a:moveTo>
                    <a:cubicBezTo>
                      <a:pt x="405684" y="15394"/>
                      <a:pt x="367969" y="30788"/>
                      <a:pt x="323326" y="73891"/>
                    </a:cubicBezTo>
                    <a:cubicBezTo>
                      <a:pt x="278683" y="116994"/>
                      <a:pt x="200174" y="190886"/>
                      <a:pt x="175544" y="258619"/>
                    </a:cubicBezTo>
                    <a:cubicBezTo>
                      <a:pt x="150914" y="326352"/>
                      <a:pt x="197095" y="414097"/>
                      <a:pt x="175544" y="480291"/>
                    </a:cubicBezTo>
                    <a:cubicBezTo>
                      <a:pt x="153992" y="546485"/>
                      <a:pt x="75483" y="626534"/>
                      <a:pt x="46235" y="655782"/>
                    </a:cubicBezTo>
                    <a:cubicBezTo>
                      <a:pt x="16987" y="685030"/>
                      <a:pt x="1592" y="621915"/>
                      <a:pt x="53" y="655782"/>
                    </a:cubicBezTo>
                    <a:cubicBezTo>
                      <a:pt x="-1486" y="689649"/>
                      <a:pt x="30841" y="800485"/>
                      <a:pt x="36999" y="858982"/>
                    </a:cubicBezTo>
                    <a:cubicBezTo>
                      <a:pt x="43157" y="917479"/>
                      <a:pt x="7750" y="979055"/>
                      <a:pt x="36999" y="100676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67" name="Forme libre : forme 66">
                <a:extLst>
                  <a:ext uri="{FF2B5EF4-FFF2-40B4-BE49-F238E27FC236}">
                    <a16:creationId xmlns:a16="http://schemas.microsoft.com/office/drawing/2014/main" id="{CFA971A5-9CFD-4858-B149-F41F58FF2676}"/>
                  </a:ext>
                </a:extLst>
              </p:cNvPr>
              <p:cNvSpPr/>
              <p:nvPr/>
            </p:nvSpPr>
            <p:spPr>
              <a:xfrm>
                <a:off x="5157315" y="5153784"/>
                <a:ext cx="107190" cy="488296"/>
              </a:xfrm>
              <a:custGeom>
                <a:avLst/>
                <a:gdLst>
                  <a:gd name="connsiteX0" fmla="*/ 139938 w 139938"/>
                  <a:gd name="connsiteY0" fmla="*/ 30575 h 889557"/>
                  <a:gd name="connsiteX1" fmla="*/ 19865 w 139938"/>
                  <a:gd name="connsiteY1" fmla="*/ 104466 h 889557"/>
                  <a:gd name="connsiteX2" fmla="*/ 1393 w 139938"/>
                  <a:gd name="connsiteY2" fmla="*/ 889557 h 889557"/>
                </a:gdLst>
                <a:ahLst/>
                <a:cxnLst>
                  <a:cxn ang="0">
                    <a:pos x="connsiteX0" y="connsiteY0"/>
                  </a:cxn>
                  <a:cxn ang="0">
                    <a:pos x="connsiteX1" y="connsiteY1"/>
                  </a:cxn>
                  <a:cxn ang="0">
                    <a:pos x="connsiteX2" y="connsiteY2"/>
                  </a:cxn>
                </a:cxnLst>
                <a:rect l="l" t="t" r="r" b="b"/>
                <a:pathLst>
                  <a:path w="139938" h="889557">
                    <a:moveTo>
                      <a:pt x="139938" y="30575"/>
                    </a:moveTo>
                    <a:cubicBezTo>
                      <a:pt x="91447" y="-4062"/>
                      <a:pt x="42956" y="-38698"/>
                      <a:pt x="19865" y="104466"/>
                    </a:cubicBezTo>
                    <a:cubicBezTo>
                      <a:pt x="-3226" y="247630"/>
                      <a:pt x="-917" y="568593"/>
                      <a:pt x="1393" y="88955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68" name="Forme libre : forme 67">
                <a:extLst>
                  <a:ext uri="{FF2B5EF4-FFF2-40B4-BE49-F238E27FC236}">
                    <a16:creationId xmlns:a16="http://schemas.microsoft.com/office/drawing/2014/main" id="{6DD5F788-41AD-4682-87B6-542A1F8EF534}"/>
                  </a:ext>
                </a:extLst>
              </p:cNvPr>
              <p:cNvSpPr/>
              <p:nvPr/>
            </p:nvSpPr>
            <p:spPr>
              <a:xfrm>
                <a:off x="5193757" y="5819528"/>
                <a:ext cx="0" cy="162241"/>
              </a:xfrm>
              <a:custGeom>
                <a:avLst/>
                <a:gdLst>
                  <a:gd name="connsiteX0" fmla="*/ 0 w 0"/>
                  <a:gd name="connsiteY0" fmla="*/ 0 h 295564"/>
                  <a:gd name="connsiteX1" fmla="*/ 0 w 0"/>
                  <a:gd name="connsiteY1" fmla="*/ 295564 h 295564"/>
                </a:gdLst>
                <a:ahLst/>
                <a:cxnLst>
                  <a:cxn ang="0">
                    <a:pos x="connsiteX0" y="connsiteY0"/>
                  </a:cxn>
                  <a:cxn ang="0">
                    <a:pos x="connsiteX1" y="connsiteY1"/>
                  </a:cxn>
                </a:cxnLst>
                <a:rect l="l" t="t" r="r" b="b"/>
                <a:pathLst>
                  <a:path h="295564">
                    <a:moveTo>
                      <a:pt x="0" y="0"/>
                    </a:moveTo>
                    <a:lnTo>
                      <a:pt x="0" y="295564"/>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70" name="Connecteur droit avec flèche 69">
                <a:extLst>
                  <a:ext uri="{FF2B5EF4-FFF2-40B4-BE49-F238E27FC236}">
                    <a16:creationId xmlns:a16="http://schemas.microsoft.com/office/drawing/2014/main" id="{B325A1FE-FD0C-4353-A9CD-E1DA2DC93BB4}"/>
                  </a:ext>
                </a:extLst>
              </p:cNvPr>
              <p:cNvCxnSpPr>
                <a:cxnSpLocks/>
              </p:cNvCxnSpPr>
              <p:nvPr/>
            </p:nvCxnSpPr>
            <p:spPr>
              <a:xfrm flipV="1">
                <a:off x="5396590" y="5534220"/>
                <a:ext cx="0" cy="27668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71" name="Connecteur droit avec flèche 70">
                <a:extLst>
                  <a:ext uri="{FF2B5EF4-FFF2-40B4-BE49-F238E27FC236}">
                    <a16:creationId xmlns:a16="http://schemas.microsoft.com/office/drawing/2014/main" id="{D91AC81B-3709-49BB-8F85-A54E27CB3C97}"/>
                  </a:ext>
                </a:extLst>
              </p:cNvPr>
              <p:cNvCxnSpPr/>
              <p:nvPr/>
            </p:nvCxnSpPr>
            <p:spPr>
              <a:xfrm>
                <a:off x="5437616" y="4421664"/>
                <a:ext cx="0" cy="2766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72" name="Connecteur droit avec flèche 71">
                <a:extLst>
                  <a:ext uri="{FF2B5EF4-FFF2-40B4-BE49-F238E27FC236}">
                    <a16:creationId xmlns:a16="http://schemas.microsoft.com/office/drawing/2014/main" id="{2ADA70CB-407B-4958-91E8-E50AC9E346FA}"/>
                  </a:ext>
                </a:extLst>
              </p:cNvPr>
              <p:cNvCxnSpPr>
                <a:cxnSpLocks/>
              </p:cNvCxnSpPr>
              <p:nvPr/>
            </p:nvCxnSpPr>
            <p:spPr>
              <a:xfrm flipV="1">
                <a:off x="5065648" y="5257534"/>
                <a:ext cx="0" cy="27668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74" name="Connecteur droit avec flèche 73">
                <a:extLst>
                  <a:ext uri="{FF2B5EF4-FFF2-40B4-BE49-F238E27FC236}">
                    <a16:creationId xmlns:a16="http://schemas.microsoft.com/office/drawing/2014/main" id="{C4B84D94-2FD3-4171-BA60-BECA4DB2203F}"/>
                  </a:ext>
                </a:extLst>
              </p:cNvPr>
              <p:cNvCxnSpPr>
                <a:cxnSpLocks/>
              </p:cNvCxnSpPr>
              <p:nvPr/>
            </p:nvCxnSpPr>
            <p:spPr>
              <a:xfrm flipH="1">
                <a:off x="5213893" y="5231960"/>
                <a:ext cx="133116" cy="206935"/>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76" name="Connecteur droit avec flèche 75">
                <a:extLst>
                  <a:ext uri="{FF2B5EF4-FFF2-40B4-BE49-F238E27FC236}">
                    <a16:creationId xmlns:a16="http://schemas.microsoft.com/office/drawing/2014/main" id="{29D2509D-0D5F-45AC-A1D6-FA59DDC78E9E}"/>
                  </a:ext>
                </a:extLst>
              </p:cNvPr>
              <p:cNvCxnSpPr>
                <a:cxnSpLocks/>
              </p:cNvCxnSpPr>
              <p:nvPr/>
            </p:nvCxnSpPr>
            <p:spPr>
              <a:xfrm flipV="1">
                <a:off x="5120805" y="5859735"/>
                <a:ext cx="0" cy="122034"/>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78" name="Ellipse 77">
                <a:extLst>
                  <a:ext uri="{FF2B5EF4-FFF2-40B4-BE49-F238E27FC236}">
                    <a16:creationId xmlns:a16="http://schemas.microsoft.com/office/drawing/2014/main" id="{B811BC0C-4FAC-49DE-9B13-23C3F21F15C1}"/>
                  </a:ext>
                </a:extLst>
              </p:cNvPr>
              <p:cNvSpPr/>
              <p:nvPr/>
            </p:nvSpPr>
            <p:spPr>
              <a:xfrm>
                <a:off x="5206325" y="5617428"/>
                <a:ext cx="93121" cy="838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79" name="ZoneTexte 78">
                <a:extLst>
                  <a:ext uri="{FF2B5EF4-FFF2-40B4-BE49-F238E27FC236}">
                    <a16:creationId xmlns:a16="http://schemas.microsoft.com/office/drawing/2014/main" id="{10C20D8F-66B5-4DED-BC97-3C6BF1EEA40A}"/>
                  </a:ext>
                </a:extLst>
              </p:cNvPr>
              <p:cNvSpPr txBox="1"/>
              <p:nvPr/>
            </p:nvSpPr>
            <p:spPr bwMode="auto">
              <a:xfrm>
                <a:off x="5029616" y="3939402"/>
                <a:ext cx="470809" cy="338555"/>
              </a:xfrm>
              <a:prstGeom prst="rect">
                <a:avLst/>
              </a:prstGeom>
              <a:noFill/>
              <a:ln w="76200">
                <a:noFill/>
                <a:miter lim="800000"/>
                <a:headEnd/>
                <a:tailEnd/>
              </a:ln>
              <a:effectLst/>
            </p:spPr>
            <p:txBody>
              <a:bodyPr wrap="square" rtlCol="0">
                <a:spAutoFit/>
              </a:bodyPr>
              <a:lstStyle/>
              <a:p>
                <a:pPr algn="ctr" defTabSz="685800"/>
                <a:r>
                  <a:rPr lang="fr-FR" sz="1050" b="1" dirty="0">
                    <a:solidFill>
                      <a:srgbClr val="CC0000"/>
                    </a:solidFill>
                    <a:latin typeface="Calibri" panose="020F0502020204030204" pitchFamily="34" charset="0"/>
                    <a:cs typeface="Calibri" panose="020F0502020204030204" pitchFamily="34" charset="0"/>
                  </a:rPr>
                  <a:t>V+</a:t>
                </a:r>
              </a:p>
            </p:txBody>
          </p:sp>
          <p:cxnSp>
            <p:nvCxnSpPr>
              <p:cNvPr id="93" name="Connecteur droit avec flèche 92">
                <a:extLst>
                  <a:ext uri="{FF2B5EF4-FFF2-40B4-BE49-F238E27FC236}">
                    <a16:creationId xmlns:a16="http://schemas.microsoft.com/office/drawing/2014/main" id="{A585A4AD-2A32-4C27-A535-BC630C62CF01}"/>
                  </a:ext>
                </a:extLst>
              </p:cNvPr>
              <p:cNvCxnSpPr>
                <a:cxnSpLocks/>
              </p:cNvCxnSpPr>
              <p:nvPr/>
            </p:nvCxnSpPr>
            <p:spPr>
              <a:xfrm flipV="1">
                <a:off x="5385800" y="4099584"/>
                <a:ext cx="163697" cy="1049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96" name="Ellipse 95">
                <a:extLst>
                  <a:ext uri="{FF2B5EF4-FFF2-40B4-BE49-F238E27FC236}">
                    <a16:creationId xmlns:a16="http://schemas.microsoft.com/office/drawing/2014/main" id="{CEB354E8-EFF7-48ED-BBF3-C1660DA198D3}"/>
                  </a:ext>
                </a:extLst>
              </p:cNvPr>
              <p:cNvSpPr/>
              <p:nvPr/>
            </p:nvSpPr>
            <p:spPr>
              <a:xfrm>
                <a:off x="5227687" y="4866145"/>
                <a:ext cx="93121" cy="838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98" name="Connecteur droit avec flèche 97">
                <a:extLst>
                  <a:ext uri="{FF2B5EF4-FFF2-40B4-BE49-F238E27FC236}">
                    <a16:creationId xmlns:a16="http://schemas.microsoft.com/office/drawing/2014/main" id="{3FB895D6-7469-4320-B2FB-A38D90FCB9E2}"/>
                  </a:ext>
                </a:extLst>
              </p:cNvPr>
              <p:cNvCxnSpPr>
                <a:cxnSpLocks/>
              </p:cNvCxnSpPr>
              <p:nvPr/>
            </p:nvCxnSpPr>
            <p:spPr>
              <a:xfrm flipH="1" flipV="1">
                <a:off x="5315740" y="4861079"/>
                <a:ext cx="163697" cy="1049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99" name="Connecteur droit avec flèche 98">
                <a:extLst>
                  <a:ext uri="{FF2B5EF4-FFF2-40B4-BE49-F238E27FC236}">
                    <a16:creationId xmlns:a16="http://schemas.microsoft.com/office/drawing/2014/main" id="{26ACA0A6-AEB8-4B4F-8DA7-FB14A437B3F9}"/>
                  </a:ext>
                </a:extLst>
              </p:cNvPr>
              <p:cNvCxnSpPr/>
              <p:nvPr/>
            </p:nvCxnSpPr>
            <p:spPr>
              <a:xfrm>
                <a:off x="5412010" y="4963357"/>
                <a:ext cx="0" cy="2766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101" name="Forme libre : forme 100">
                <a:extLst>
                  <a:ext uri="{FF2B5EF4-FFF2-40B4-BE49-F238E27FC236}">
                    <a16:creationId xmlns:a16="http://schemas.microsoft.com/office/drawing/2014/main" id="{2CCE1988-E06C-43B3-A59D-26BAD614538C}"/>
                  </a:ext>
                </a:extLst>
              </p:cNvPr>
              <p:cNvSpPr/>
              <p:nvPr/>
            </p:nvSpPr>
            <p:spPr>
              <a:xfrm>
                <a:off x="3817767" y="5302008"/>
                <a:ext cx="308112" cy="532349"/>
              </a:xfrm>
              <a:custGeom>
                <a:avLst/>
                <a:gdLst>
                  <a:gd name="connsiteX0" fmla="*/ 346639 w 346639"/>
                  <a:gd name="connsiteY0" fmla="*/ 0 h 1016000"/>
                  <a:gd name="connsiteX1" fmla="*/ 272748 w 346639"/>
                  <a:gd name="connsiteY1" fmla="*/ 240145 h 1016000"/>
                  <a:gd name="connsiteX2" fmla="*/ 189621 w 346639"/>
                  <a:gd name="connsiteY2" fmla="*/ 369455 h 1016000"/>
                  <a:gd name="connsiteX3" fmla="*/ 189621 w 346639"/>
                  <a:gd name="connsiteY3" fmla="*/ 655782 h 1016000"/>
                  <a:gd name="connsiteX4" fmla="*/ 14130 w 346639"/>
                  <a:gd name="connsiteY4" fmla="*/ 886691 h 1016000"/>
                  <a:gd name="connsiteX5" fmla="*/ 23366 w 346639"/>
                  <a:gd name="connsiteY5" fmla="*/ 1016000 h 1016000"/>
                  <a:gd name="connsiteX0" fmla="*/ 989 w 469952"/>
                  <a:gd name="connsiteY0" fmla="*/ 0 h 1016000"/>
                  <a:gd name="connsiteX1" fmla="*/ 453571 w 469952"/>
                  <a:gd name="connsiteY1" fmla="*/ 240145 h 1016000"/>
                  <a:gd name="connsiteX2" fmla="*/ 370444 w 469952"/>
                  <a:gd name="connsiteY2" fmla="*/ 369455 h 1016000"/>
                  <a:gd name="connsiteX3" fmla="*/ 370444 w 469952"/>
                  <a:gd name="connsiteY3" fmla="*/ 655782 h 1016000"/>
                  <a:gd name="connsiteX4" fmla="*/ 194953 w 469952"/>
                  <a:gd name="connsiteY4" fmla="*/ 886691 h 1016000"/>
                  <a:gd name="connsiteX5" fmla="*/ 204189 w 469952"/>
                  <a:gd name="connsiteY5" fmla="*/ 1016000 h 1016000"/>
                  <a:gd name="connsiteX0" fmla="*/ 1289 w 343070"/>
                  <a:gd name="connsiteY0" fmla="*/ 0 h 979055"/>
                  <a:gd name="connsiteX1" fmla="*/ 333798 w 343070"/>
                  <a:gd name="connsiteY1" fmla="*/ 203200 h 979055"/>
                  <a:gd name="connsiteX2" fmla="*/ 250671 w 343070"/>
                  <a:gd name="connsiteY2" fmla="*/ 332510 h 979055"/>
                  <a:gd name="connsiteX3" fmla="*/ 250671 w 343070"/>
                  <a:gd name="connsiteY3" fmla="*/ 618837 h 979055"/>
                  <a:gd name="connsiteX4" fmla="*/ 75180 w 343070"/>
                  <a:gd name="connsiteY4" fmla="*/ 849746 h 979055"/>
                  <a:gd name="connsiteX5" fmla="*/ 84416 w 343070"/>
                  <a:gd name="connsiteY5" fmla="*/ 979055 h 97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070" h="979055">
                    <a:moveTo>
                      <a:pt x="1289" y="0"/>
                    </a:moveTo>
                    <a:cubicBezTo>
                      <a:pt x="-22572" y="89284"/>
                      <a:pt x="292234" y="147782"/>
                      <a:pt x="333798" y="203200"/>
                    </a:cubicBezTo>
                    <a:cubicBezTo>
                      <a:pt x="375362" y="258618"/>
                      <a:pt x="264525" y="263237"/>
                      <a:pt x="250671" y="332510"/>
                    </a:cubicBezTo>
                    <a:cubicBezTo>
                      <a:pt x="236817" y="401783"/>
                      <a:pt x="279919" y="532631"/>
                      <a:pt x="250671" y="618837"/>
                    </a:cubicBezTo>
                    <a:cubicBezTo>
                      <a:pt x="221423" y="705043"/>
                      <a:pt x="102889" y="789710"/>
                      <a:pt x="75180" y="849746"/>
                    </a:cubicBezTo>
                    <a:cubicBezTo>
                      <a:pt x="47471" y="909782"/>
                      <a:pt x="65943" y="944418"/>
                      <a:pt x="84416" y="97905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102" name="Ellipse 101">
                <a:extLst>
                  <a:ext uri="{FF2B5EF4-FFF2-40B4-BE49-F238E27FC236}">
                    <a16:creationId xmlns:a16="http://schemas.microsoft.com/office/drawing/2014/main" id="{D33A2534-C773-4B84-ADF6-EA51AB42334E}"/>
                  </a:ext>
                </a:extLst>
              </p:cNvPr>
              <p:cNvSpPr/>
              <p:nvPr/>
            </p:nvSpPr>
            <p:spPr>
              <a:xfrm flipH="1">
                <a:off x="4030821" y="4477204"/>
                <a:ext cx="93121" cy="838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103" name="Connecteur droit avec flèche 102">
                <a:extLst>
                  <a:ext uri="{FF2B5EF4-FFF2-40B4-BE49-F238E27FC236}">
                    <a16:creationId xmlns:a16="http://schemas.microsoft.com/office/drawing/2014/main" id="{56E3908A-92D9-4BA8-AF88-A91A12B9594E}"/>
                  </a:ext>
                </a:extLst>
              </p:cNvPr>
              <p:cNvCxnSpPr>
                <a:cxnSpLocks/>
              </p:cNvCxnSpPr>
              <p:nvPr/>
            </p:nvCxnSpPr>
            <p:spPr>
              <a:xfrm>
                <a:off x="3864056" y="5299027"/>
                <a:ext cx="257172" cy="77454"/>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04" name="Connecteur droit avec flèche 103">
                <a:extLst>
                  <a:ext uri="{FF2B5EF4-FFF2-40B4-BE49-F238E27FC236}">
                    <a16:creationId xmlns:a16="http://schemas.microsoft.com/office/drawing/2014/main" id="{9AA1C60C-E339-49FC-BEF9-CE8D366DFC2C}"/>
                  </a:ext>
                </a:extLst>
              </p:cNvPr>
              <p:cNvCxnSpPr>
                <a:cxnSpLocks/>
              </p:cNvCxnSpPr>
              <p:nvPr/>
            </p:nvCxnSpPr>
            <p:spPr>
              <a:xfrm flipH="1">
                <a:off x="4071784" y="5493280"/>
                <a:ext cx="133116" cy="206935"/>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grpSp>
            <p:nvGrpSpPr>
              <p:cNvPr id="177" name="Groupe 176">
                <a:extLst>
                  <a:ext uri="{FF2B5EF4-FFF2-40B4-BE49-F238E27FC236}">
                    <a16:creationId xmlns:a16="http://schemas.microsoft.com/office/drawing/2014/main" id="{D50EC3A8-0915-4E6A-A672-29081E69F76A}"/>
                  </a:ext>
                </a:extLst>
              </p:cNvPr>
              <p:cNvGrpSpPr/>
              <p:nvPr/>
            </p:nvGrpSpPr>
            <p:grpSpPr>
              <a:xfrm>
                <a:off x="458179" y="137586"/>
                <a:ext cx="2724464" cy="2870821"/>
                <a:chOff x="623393" y="1412776"/>
                <a:chExt cx="4742411" cy="5229944"/>
              </a:xfrm>
            </p:grpSpPr>
            <p:pic>
              <p:nvPicPr>
                <p:cNvPr id="178" name="Picture 2" descr="C:\Users\cfranceschi\Shéma cartographie.jpeg">
                  <a:extLst>
                    <a:ext uri="{FF2B5EF4-FFF2-40B4-BE49-F238E27FC236}">
                      <a16:creationId xmlns:a16="http://schemas.microsoft.com/office/drawing/2014/main" id="{BD83B091-F67D-4F06-A9FB-00D34F619444}"/>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b="18406"/>
                <a:stretch/>
              </p:blipFill>
              <p:spPr bwMode="auto">
                <a:xfrm>
                  <a:off x="623393" y="1412776"/>
                  <a:ext cx="4742411" cy="5229944"/>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179" name="Forme libre : forme 178">
                  <a:extLst>
                    <a:ext uri="{FF2B5EF4-FFF2-40B4-BE49-F238E27FC236}">
                      <a16:creationId xmlns:a16="http://schemas.microsoft.com/office/drawing/2014/main" id="{965F1C74-F12B-472B-A87F-61A9084BD88A}"/>
                    </a:ext>
                  </a:extLst>
                </p:cNvPr>
                <p:cNvSpPr/>
                <p:nvPr/>
              </p:nvSpPr>
              <p:spPr>
                <a:xfrm>
                  <a:off x="1671488" y="2553892"/>
                  <a:ext cx="137145" cy="3376947"/>
                </a:xfrm>
                <a:custGeom>
                  <a:avLst/>
                  <a:gdLst>
                    <a:gd name="connsiteX0" fmla="*/ 102221 w 259877"/>
                    <a:gd name="connsiteY0" fmla="*/ 31658 h 2574021"/>
                    <a:gd name="connsiteX1" fmla="*/ 7628 w 259877"/>
                    <a:gd name="connsiteY1" fmla="*/ 157782 h 2574021"/>
                    <a:gd name="connsiteX2" fmla="*/ 7628 w 259877"/>
                    <a:gd name="connsiteY2" fmla="*/ 1261368 h 2574021"/>
                    <a:gd name="connsiteX3" fmla="*/ 23394 w 259877"/>
                    <a:gd name="connsiteY3" fmla="*/ 2396485 h 2574021"/>
                    <a:gd name="connsiteX4" fmla="*/ 259877 w 259877"/>
                    <a:gd name="connsiteY4" fmla="*/ 2554141 h 2574021"/>
                    <a:gd name="connsiteX0" fmla="*/ 102221 w 102859"/>
                    <a:gd name="connsiteY0" fmla="*/ 31658 h 3376947"/>
                    <a:gd name="connsiteX1" fmla="*/ 7628 w 102859"/>
                    <a:gd name="connsiteY1" fmla="*/ 157782 h 3376947"/>
                    <a:gd name="connsiteX2" fmla="*/ 7628 w 102859"/>
                    <a:gd name="connsiteY2" fmla="*/ 1261368 h 3376947"/>
                    <a:gd name="connsiteX3" fmla="*/ 23394 w 102859"/>
                    <a:gd name="connsiteY3" fmla="*/ 2396485 h 3376947"/>
                    <a:gd name="connsiteX4" fmla="*/ 102859 w 102859"/>
                    <a:gd name="connsiteY4" fmla="*/ 3376178 h 3376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59" h="3376947">
                      <a:moveTo>
                        <a:pt x="102221" y="31658"/>
                      </a:moveTo>
                      <a:cubicBezTo>
                        <a:pt x="62807" y="-7756"/>
                        <a:pt x="23393" y="-47170"/>
                        <a:pt x="7628" y="157782"/>
                      </a:cubicBezTo>
                      <a:cubicBezTo>
                        <a:pt x="-8137" y="362734"/>
                        <a:pt x="5000" y="888251"/>
                        <a:pt x="7628" y="1261368"/>
                      </a:cubicBezTo>
                      <a:cubicBezTo>
                        <a:pt x="10256" y="1634485"/>
                        <a:pt x="-18647" y="2181023"/>
                        <a:pt x="23394" y="2396485"/>
                      </a:cubicBezTo>
                      <a:cubicBezTo>
                        <a:pt x="65435" y="2611947"/>
                        <a:pt x="5638" y="3405081"/>
                        <a:pt x="102859" y="3376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180" name="Forme libre : forme 179">
                  <a:extLst>
                    <a:ext uri="{FF2B5EF4-FFF2-40B4-BE49-F238E27FC236}">
                      <a16:creationId xmlns:a16="http://schemas.microsoft.com/office/drawing/2014/main" id="{C1153BDA-01A7-439C-B211-9620CAA25687}"/>
                    </a:ext>
                  </a:extLst>
                </p:cNvPr>
                <p:cNvSpPr/>
                <p:nvPr/>
              </p:nvSpPr>
              <p:spPr>
                <a:xfrm>
                  <a:off x="1293094" y="3251200"/>
                  <a:ext cx="381769" cy="720436"/>
                </a:xfrm>
                <a:custGeom>
                  <a:avLst/>
                  <a:gdLst>
                    <a:gd name="connsiteX0" fmla="*/ 286327 w 286327"/>
                    <a:gd name="connsiteY0" fmla="*/ 0 h 720436"/>
                    <a:gd name="connsiteX1" fmla="*/ 0 w 286327"/>
                    <a:gd name="connsiteY1" fmla="*/ 720436 h 720436"/>
                    <a:gd name="connsiteX2" fmla="*/ 0 w 286327"/>
                    <a:gd name="connsiteY2" fmla="*/ 720436 h 720436"/>
                  </a:gdLst>
                  <a:ahLst/>
                  <a:cxnLst>
                    <a:cxn ang="0">
                      <a:pos x="connsiteX0" y="connsiteY0"/>
                    </a:cxn>
                    <a:cxn ang="0">
                      <a:pos x="connsiteX1" y="connsiteY1"/>
                    </a:cxn>
                    <a:cxn ang="0">
                      <a:pos x="connsiteX2" y="connsiteY2"/>
                    </a:cxn>
                  </a:cxnLst>
                  <a:rect l="l" t="t" r="r" b="b"/>
                  <a:pathLst>
                    <a:path w="286327" h="720436">
                      <a:moveTo>
                        <a:pt x="286327" y="0"/>
                      </a:moveTo>
                      <a:lnTo>
                        <a:pt x="0" y="720436"/>
                      </a:lnTo>
                      <a:lnTo>
                        <a:pt x="0" y="720436"/>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181" name="Forme libre : forme 180">
                  <a:extLst>
                    <a:ext uri="{FF2B5EF4-FFF2-40B4-BE49-F238E27FC236}">
                      <a16:creationId xmlns:a16="http://schemas.microsoft.com/office/drawing/2014/main" id="{B35DA62B-9768-4B49-A46F-75B674FBB836}"/>
                    </a:ext>
                  </a:extLst>
                </p:cNvPr>
                <p:cNvSpPr/>
                <p:nvPr/>
              </p:nvSpPr>
              <p:spPr>
                <a:xfrm>
                  <a:off x="1293093" y="3953169"/>
                  <a:ext cx="1034473" cy="738909"/>
                </a:xfrm>
                <a:custGeom>
                  <a:avLst/>
                  <a:gdLst>
                    <a:gd name="connsiteX0" fmla="*/ 0 w 775956"/>
                    <a:gd name="connsiteY0" fmla="*/ 0 h 1560945"/>
                    <a:gd name="connsiteX1" fmla="*/ 101600 w 775956"/>
                    <a:gd name="connsiteY1" fmla="*/ 175491 h 1560945"/>
                    <a:gd name="connsiteX2" fmla="*/ 203200 w 775956"/>
                    <a:gd name="connsiteY2" fmla="*/ 304800 h 1560945"/>
                    <a:gd name="connsiteX3" fmla="*/ 581891 w 775956"/>
                    <a:gd name="connsiteY3" fmla="*/ 646545 h 1560945"/>
                    <a:gd name="connsiteX4" fmla="*/ 775855 w 775956"/>
                    <a:gd name="connsiteY4" fmla="*/ 738909 h 1560945"/>
                    <a:gd name="connsiteX5" fmla="*/ 609600 w 775956"/>
                    <a:gd name="connsiteY5" fmla="*/ 1052945 h 1560945"/>
                    <a:gd name="connsiteX6" fmla="*/ 674255 w 775956"/>
                    <a:gd name="connsiteY6" fmla="*/ 1293091 h 1560945"/>
                    <a:gd name="connsiteX7" fmla="*/ 711200 w 775956"/>
                    <a:gd name="connsiteY7" fmla="*/ 1560945 h 1560945"/>
                    <a:gd name="connsiteX0" fmla="*/ 0 w 775956"/>
                    <a:gd name="connsiteY0" fmla="*/ 0 h 1293091"/>
                    <a:gd name="connsiteX1" fmla="*/ 101600 w 775956"/>
                    <a:gd name="connsiteY1" fmla="*/ 175491 h 1293091"/>
                    <a:gd name="connsiteX2" fmla="*/ 203200 w 775956"/>
                    <a:gd name="connsiteY2" fmla="*/ 304800 h 1293091"/>
                    <a:gd name="connsiteX3" fmla="*/ 581891 w 775956"/>
                    <a:gd name="connsiteY3" fmla="*/ 646545 h 1293091"/>
                    <a:gd name="connsiteX4" fmla="*/ 775855 w 775956"/>
                    <a:gd name="connsiteY4" fmla="*/ 738909 h 1293091"/>
                    <a:gd name="connsiteX5" fmla="*/ 609600 w 775956"/>
                    <a:gd name="connsiteY5" fmla="*/ 1052945 h 1293091"/>
                    <a:gd name="connsiteX6" fmla="*/ 674255 w 775956"/>
                    <a:gd name="connsiteY6" fmla="*/ 1293091 h 1293091"/>
                    <a:gd name="connsiteX0" fmla="*/ 0 w 775956"/>
                    <a:gd name="connsiteY0" fmla="*/ 0 h 1052945"/>
                    <a:gd name="connsiteX1" fmla="*/ 101600 w 775956"/>
                    <a:gd name="connsiteY1" fmla="*/ 175491 h 1052945"/>
                    <a:gd name="connsiteX2" fmla="*/ 203200 w 775956"/>
                    <a:gd name="connsiteY2" fmla="*/ 304800 h 1052945"/>
                    <a:gd name="connsiteX3" fmla="*/ 581891 w 775956"/>
                    <a:gd name="connsiteY3" fmla="*/ 646545 h 1052945"/>
                    <a:gd name="connsiteX4" fmla="*/ 775855 w 775956"/>
                    <a:gd name="connsiteY4" fmla="*/ 738909 h 1052945"/>
                    <a:gd name="connsiteX5" fmla="*/ 609600 w 775956"/>
                    <a:gd name="connsiteY5" fmla="*/ 1052945 h 1052945"/>
                    <a:gd name="connsiteX0" fmla="*/ 0 w 775855"/>
                    <a:gd name="connsiteY0" fmla="*/ 0 h 738909"/>
                    <a:gd name="connsiteX1" fmla="*/ 101600 w 775855"/>
                    <a:gd name="connsiteY1" fmla="*/ 175491 h 738909"/>
                    <a:gd name="connsiteX2" fmla="*/ 203200 w 775855"/>
                    <a:gd name="connsiteY2" fmla="*/ 304800 h 738909"/>
                    <a:gd name="connsiteX3" fmla="*/ 581891 w 775855"/>
                    <a:gd name="connsiteY3" fmla="*/ 646545 h 738909"/>
                    <a:gd name="connsiteX4" fmla="*/ 775855 w 775855"/>
                    <a:gd name="connsiteY4" fmla="*/ 738909 h 738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855" h="738909">
                      <a:moveTo>
                        <a:pt x="0" y="0"/>
                      </a:moveTo>
                      <a:cubicBezTo>
                        <a:pt x="33866" y="62345"/>
                        <a:pt x="67733" y="124691"/>
                        <a:pt x="101600" y="175491"/>
                      </a:cubicBezTo>
                      <a:cubicBezTo>
                        <a:pt x="135467" y="226291"/>
                        <a:pt x="123152" y="226291"/>
                        <a:pt x="203200" y="304800"/>
                      </a:cubicBezTo>
                      <a:cubicBezTo>
                        <a:pt x="283248" y="383309"/>
                        <a:pt x="486449" y="574194"/>
                        <a:pt x="581891" y="646545"/>
                      </a:cubicBezTo>
                      <a:cubicBezTo>
                        <a:pt x="677334" y="718897"/>
                        <a:pt x="771237" y="671176"/>
                        <a:pt x="775855" y="738909"/>
                      </a:cubicBezTo>
                    </a:path>
                  </a:pathLst>
                </a:cu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182" name="Forme libre : forme 181">
                  <a:extLst>
                    <a:ext uri="{FF2B5EF4-FFF2-40B4-BE49-F238E27FC236}">
                      <a16:creationId xmlns:a16="http://schemas.microsoft.com/office/drawing/2014/main" id="{03090447-1873-4856-9ADA-0E80B7F32CD5}"/>
                    </a:ext>
                  </a:extLst>
                </p:cNvPr>
                <p:cNvSpPr/>
                <p:nvPr/>
              </p:nvSpPr>
              <p:spPr>
                <a:xfrm>
                  <a:off x="1877697" y="4673600"/>
                  <a:ext cx="462185" cy="1016000"/>
                </a:xfrm>
                <a:custGeom>
                  <a:avLst/>
                  <a:gdLst>
                    <a:gd name="connsiteX0" fmla="*/ 346639 w 346639"/>
                    <a:gd name="connsiteY0" fmla="*/ 0 h 1016000"/>
                    <a:gd name="connsiteX1" fmla="*/ 272748 w 346639"/>
                    <a:gd name="connsiteY1" fmla="*/ 240145 h 1016000"/>
                    <a:gd name="connsiteX2" fmla="*/ 189621 w 346639"/>
                    <a:gd name="connsiteY2" fmla="*/ 369455 h 1016000"/>
                    <a:gd name="connsiteX3" fmla="*/ 189621 w 346639"/>
                    <a:gd name="connsiteY3" fmla="*/ 655782 h 1016000"/>
                    <a:gd name="connsiteX4" fmla="*/ 14130 w 346639"/>
                    <a:gd name="connsiteY4" fmla="*/ 886691 h 1016000"/>
                    <a:gd name="connsiteX5" fmla="*/ 23366 w 346639"/>
                    <a:gd name="connsiteY5" fmla="*/ 1016000 h 10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639" h="1016000">
                      <a:moveTo>
                        <a:pt x="346639" y="0"/>
                      </a:moveTo>
                      <a:cubicBezTo>
                        <a:pt x="322778" y="89284"/>
                        <a:pt x="298918" y="178569"/>
                        <a:pt x="272748" y="240145"/>
                      </a:cubicBezTo>
                      <a:cubicBezTo>
                        <a:pt x="246578" y="301721"/>
                        <a:pt x="203475" y="300182"/>
                        <a:pt x="189621" y="369455"/>
                      </a:cubicBezTo>
                      <a:cubicBezTo>
                        <a:pt x="175767" y="438728"/>
                        <a:pt x="218869" y="569576"/>
                        <a:pt x="189621" y="655782"/>
                      </a:cubicBezTo>
                      <a:cubicBezTo>
                        <a:pt x="160373" y="741988"/>
                        <a:pt x="41839" y="826655"/>
                        <a:pt x="14130" y="886691"/>
                      </a:cubicBezTo>
                      <a:cubicBezTo>
                        <a:pt x="-13579" y="946727"/>
                        <a:pt x="4893" y="981363"/>
                        <a:pt x="23366" y="10160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183" name="Ellipse 182">
                  <a:extLst>
                    <a:ext uri="{FF2B5EF4-FFF2-40B4-BE49-F238E27FC236}">
                      <a16:creationId xmlns:a16="http://schemas.microsoft.com/office/drawing/2014/main" id="{178530AB-BF3C-48B3-B639-EC582F0FB105}"/>
                    </a:ext>
                  </a:extLst>
                </p:cNvPr>
                <p:cNvSpPr/>
                <p:nvPr/>
              </p:nvSpPr>
              <p:spPr>
                <a:xfrm>
                  <a:off x="1929784" y="3140972"/>
                  <a:ext cx="162093"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184" name="Connecteur droit avec flèche 183">
                  <a:extLst>
                    <a:ext uri="{FF2B5EF4-FFF2-40B4-BE49-F238E27FC236}">
                      <a16:creationId xmlns:a16="http://schemas.microsoft.com/office/drawing/2014/main" id="{3334F17B-A765-4B7D-924E-5CEFA8F4B297}"/>
                    </a:ext>
                  </a:extLst>
                </p:cNvPr>
                <p:cNvCxnSpPr/>
                <p:nvPr/>
              </p:nvCxnSpPr>
              <p:spPr>
                <a:xfrm>
                  <a:off x="1517908" y="2691726"/>
                  <a:ext cx="0" cy="50405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85" name="Connecteur droit avec flèche 184">
                  <a:extLst>
                    <a:ext uri="{FF2B5EF4-FFF2-40B4-BE49-F238E27FC236}">
                      <a16:creationId xmlns:a16="http://schemas.microsoft.com/office/drawing/2014/main" id="{F3577D59-6245-4DFF-B061-4496C0045B04}"/>
                    </a:ext>
                  </a:extLst>
                </p:cNvPr>
                <p:cNvCxnSpPr>
                  <a:cxnSpLocks/>
                </p:cNvCxnSpPr>
                <p:nvPr/>
              </p:nvCxnSpPr>
              <p:spPr>
                <a:xfrm flipH="1">
                  <a:off x="1255776" y="3356992"/>
                  <a:ext cx="231712"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86" name="Connecteur droit avec flèche 185">
                  <a:extLst>
                    <a:ext uri="{FF2B5EF4-FFF2-40B4-BE49-F238E27FC236}">
                      <a16:creationId xmlns:a16="http://schemas.microsoft.com/office/drawing/2014/main" id="{505F3797-2415-457F-AC1B-E5582C7B922A}"/>
                    </a:ext>
                  </a:extLst>
                </p:cNvPr>
                <p:cNvCxnSpPr>
                  <a:cxnSpLocks/>
                </p:cNvCxnSpPr>
                <p:nvPr/>
              </p:nvCxnSpPr>
              <p:spPr>
                <a:xfrm flipH="1">
                  <a:off x="2159563" y="5068238"/>
                  <a:ext cx="231712"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187" name="Ellipse 186">
                  <a:extLst>
                    <a:ext uri="{FF2B5EF4-FFF2-40B4-BE49-F238E27FC236}">
                      <a16:creationId xmlns:a16="http://schemas.microsoft.com/office/drawing/2014/main" id="{CDB0F17F-8BF1-45B0-A528-35B3320E25EA}"/>
                    </a:ext>
                  </a:extLst>
                </p:cNvPr>
                <p:cNvSpPr/>
                <p:nvPr/>
              </p:nvSpPr>
              <p:spPr>
                <a:xfrm>
                  <a:off x="1871534" y="5589240"/>
                  <a:ext cx="133769" cy="105792"/>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188" name="Forme libre : forme 187">
                  <a:extLst>
                    <a:ext uri="{FF2B5EF4-FFF2-40B4-BE49-F238E27FC236}">
                      <a16:creationId xmlns:a16="http://schemas.microsoft.com/office/drawing/2014/main" id="{5739788F-0B18-4C58-8CCD-2025846A6502}"/>
                    </a:ext>
                  </a:extLst>
                </p:cNvPr>
                <p:cNvSpPr/>
                <p:nvPr/>
              </p:nvSpPr>
              <p:spPr>
                <a:xfrm>
                  <a:off x="1687179" y="3195782"/>
                  <a:ext cx="295564" cy="0"/>
                </a:xfrm>
                <a:custGeom>
                  <a:avLst/>
                  <a:gdLst>
                    <a:gd name="connsiteX0" fmla="*/ 0 w 221673"/>
                    <a:gd name="connsiteY0" fmla="*/ 0 h 0"/>
                    <a:gd name="connsiteX1" fmla="*/ 221673 w 221673"/>
                    <a:gd name="connsiteY1" fmla="*/ 0 h 0"/>
                  </a:gdLst>
                  <a:ahLst/>
                  <a:cxnLst>
                    <a:cxn ang="0">
                      <a:pos x="connsiteX0" y="connsiteY0"/>
                    </a:cxn>
                    <a:cxn ang="0">
                      <a:pos x="connsiteX1" y="connsiteY1"/>
                    </a:cxn>
                  </a:cxnLst>
                  <a:rect l="l" t="t" r="r" b="b"/>
                  <a:pathLst>
                    <a:path w="221673">
                      <a:moveTo>
                        <a:pt x="0" y="0"/>
                      </a:moveTo>
                      <a:lnTo>
                        <a:pt x="22167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189" name="Connecteur droit avec flèche 188">
                  <a:extLst>
                    <a:ext uri="{FF2B5EF4-FFF2-40B4-BE49-F238E27FC236}">
                      <a16:creationId xmlns:a16="http://schemas.microsoft.com/office/drawing/2014/main" id="{76EEE885-3535-4CFA-8D6A-0B61C9F5318C}"/>
                    </a:ext>
                  </a:extLst>
                </p:cNvPr>
                <p:cNvCxnSpPr>
                  <a:cxnSpLocks/>
                </p:cNvCxnSpPr>
                <p:nvPr/>
              </p:nvCxnSpPr>
              <p:spPr>
                <a:xfrm flipH="1">
                  <a:off x="1517908" y="2492896"/>
                  <a:ext cx="353624" cy="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90" name="Connecteur droit avec flèche 189">
                  <a:extLst>
                    <a:ext uri="{FF2B5EF4-FFF2-40B4-BE49-F238E27FC236}">
                      <a16:creationId xmlns:a16="http://schemas.microsoft.com/office/drawing/2014/main" id="{321F77AC-2585-4225-B6B4-C79E04ED880A}"/>
                    </a:ext>
                  </a:extLst>
                </p:cNvPr>
                <p:cNvCxnSpPr>
                  <a:cxnSpLocks/>
                </p:cNvCxnSpPr>
                <p:nvPr/>
              </p:nvCxnSpPr>
              <p:spPr>
                <a:xfrm flipV="1">
                  <a:off x="1862360" y="3481950"/>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91" name="Connecteur droit avec flèche 190">
                  <a:extLst>
                    <a:ext uri="{FF2B5EF4-FFF2-40B4-BE49-F238E27FC236}">
                      <a16:creationId xmlns:a16="http://schemas.microsoft.com/office/drawing/2014/main" id="{DDC06C54-7239-4A9E-932E-A0E294ADB91A}"/>
                    </a:ext>
                  </a:extLst>
                </p:cNvPr>
                <p:cNvCxnSpPr>
                  <a:cxnSpLocks/>
                </p:cNvCxnSpPr>
                <p:nvPr/>
              </p:nvCxnSpPr>
              <p:spPr>
                <a:xfrm flipV="1">
                  <a:off x="1859083" y="5017402"/>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192" name="Forme libre : forme 191">
                  <a:extLst>
                    <a:ext uri="{FF2B5EF4-FFF2-40B4-BE49-F238E27FC236}">
                      <a16:creationId xmlns:a16="http://schemas.microsoft.com/office/drawing/2014/main" id="{552257ED-7DF8-4593-B14A-67891A5D90AD}"/>
                    </a:ext>
                  </a:extLst>
                </p:cNvPr>
                <p:cNvSpPr/>
                <p:nvPr/>
              </p:nvSpPr>
              <p:spPr>
                <a:xfrm>
                  <a:off x="4297992" y="2555003"/>
                  <a:ext cx="282465" cy="3254671"/>
                </a:xfrm>
                <a:custGeom>
                  <a:avLst/>
                  <a:gdLst>
                    <a:gd name="connsiteX0" fmla="*/ 0 w 211849"/>
                    <a:gd name="connsiteY0" fmla="*/ 31180 h 3254671"/>
                    <a:gd name="connsiteX1" fmla="*/ 193964 w 211849"/>
                    <a:gd name="connsiteY1" fmla="*/ 58889 h 3254671"/>
                    <a:gd name="connsiteX2" fmla="*/ 203200 w 211849"/>
                    <a:gd name="connsiteY2" fmla="*/ 566889 h 3254671"/>
                    <a:gd name="connsiteX3" fmla="*/ 193964 w 211849"/>
                    <a:gd name="connsiteY3" fmla="*/ 1268853 h 3254671"/>
                    <a:gd name="connsiteX4" fmla="*/ 166254 w 211849"/>
                    <a:gd name="connsiteY4" fmla="*/ 2063180 h 3254671"/>
                    <a:gd name="connsiteX5" fmla="*/ 92364 w 211849"/>
                    <a:gd name="connsiteY5" fmla="*/ 3254671 h 32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849" h="3254671">
                      <a:moveTo>
                        <a:pt x="0" y="31180"/>
                      </a:moveTo>
                      <a:cubicBezTo>
                        <a:pt x="80048" y="392"/>
                        <a:pt x="160097" y="-30396"/>
                        <a:pt x="193964" y="58889"/>
                      </a:cubicBezTo>
                      <a:cubicBezTo>
                        <a:pt x="227831" y="148174"/>
                        <a:pt x="203200" y="365228"/>
                        <a:pt x="203200" y="566889"/>
                      </a:cubicBezTo>
                      <a:cubicBezTo>
                        <a:pt x="203200" y="768550"/>
                        <a:pt x="200122" y="1019471"/>
                        <a:pt x="193964" y="1268853"/>
                      </a:cubicBezTo>
                      <a:cubicBezTo>
                        <a:pt x="187806" y="1518235"/>
                        <a:pt x="183187" y="1732210"/>
                        <a:pt x="166254" y="2063180"/>
                      </a:cubicBezTo>
                      <a:cubicBezTo>
                        <a:pt x="149321" y="2394150"/>
                        <a:pt x="120842" y="2824410"/>
                        <a:pt x="92364" y="325467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ln>
                      <a:solidFill>
                        <a:sysClr val="windowText" lastClr="000000"/>
                      </a:solidFill>
                    </a:ln>
                    <a:solidFill>
                      <a:prstClr val="white"/>
                    </a:solidFill>
                    <a:latin typeface="Calibri" panose="020F0502020204030204" pitchFamily="34" charset="0"/>
                    <a:cs typeface="Calibri" panose="020F0502020204030204" pitchFamily="34" charset="0"/>
                  </a:endParaRPr>
                </a:p>
              </p:txBody>
            </p:sp>
            <p:sp>
              <p:nvSpPr>
                <p:cNvPr id="193" name="Forme libre : forme 192">
                  <a:extLst>
                    <a:ext uri="{FF2B5EF4-FFF2-40B4-BE49-F238E27FC236}">
                      <a16:creationId xmlns:a16="http://schemas.microsoft.com/office/drawing/2014/main" id="{C24B8AD1-89E4-4261-AB9E-31966B034189}"/>
                    </a:ext>
                  </a:extLst>
                </p:cNvPr>
                <p:cNvSpPr/>
                <p:nvPr/>
              </p:nvSpPr>
              <p:spPr>
                <a:xfrm>
                  <a:off x="3214258" y="2604655"/>
                  <a:ext cx="1379297" cy="689014"/>
                </a:xfrm>
                <a:custGeom>
                  <a:avLst/>
                  <a:gdLst>
                    <a:gd name="connsiteX0" fmla="*/ 0 w 1034473"/>
                    <a:gd name="connsiteY0" fmla="*/ 0 h 689014"/>
                    <a:gd name="connsiteX1" fmla="*/ 314036 w 1034473"/>
                    <a:gd name="connsiteY1" fmla="*/ 120072 h 689014"/>
                    <a:gd name="connsiteX2" fmla="*/ 406400 w 1034473"/>
                    <a:gd name="connsiteY2" fmla="*/ 415636 h 689014"/>
                    <a:gd name="connsiteX3" fmla="*/ 720436 w 1034473"/>
                    <a:gd name="connsiteY3" fmla="*/ 665018 h 689014"/>
                    <a:gd name="connsiteX4" fmla="*/ 1034473 w 1034473"/>
                    <a:gd name="connsiteY4" fmla="*/ 665018 h 689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473" h="689014">
                      <a:moveTo>
                        <a:pt x="0" y="0"/>
                      </a:moveTo>
                      <a:cubicBezTo>
                        <a:pt x="123151" y="25399"/>
                        <a:pt x="246303" y="50799"/>
                        <a:pt x="314036" y="120072"/>
                      </a:cubicBezTo>
                      <a:cubicBezTo>
                        <a:pt x="381769" y="189345"/>
                        <a:pt x="338667" y="324812"/>
                        <a:pt x="406400" y="415636"/>
                      </a:cubicBezTo>
                      <a:cubicBezTo>
                        <a:pt x="474133" y="506460"/>
                        <a:pt x="615757" y="623454"/>
                        <a:pt x="720436" y="665018"/>
                      </a:cubicBezTo>
                      <a:cubicBezTo>
                        <a:pt x="825115" y="706582"/>
                        <a:pt x="929794" y="685800"/>
                        <a:pt x="1034473" y="66501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194" name="Forme libre : forme 193">
                  <a:extLst>
                    <a:ext uri="{FF2B5EF4-FFF2-40B4-BE49-F238E27FC236}">
                      <a16:creationId xmlns:a16="http://schemas.microsoft.com/office/drawing/2014/main" id="{38D3B528-B39D-4FD8-B702-51677B57959C}"/>
                    </a:ext>
                  </a:extLst>
                </p:cNvPr>
                <p:cNvSpPr/>
                <p:nvPr/>
              </p:nvSpPr>
              <p:spPr>
                <a:xfrm>
                  <a:off x="3940781" y="4581236"/>
                  <a:ext cx="591199" cy="1256146"/>
                </a:xfrm>
                <a:custGeom>
                  <a:avLst/>
                  <a:gdLst>
                    <a:gd name="connsiteX0" fmla="*/ 443399 w 443399"/>
                    <a:gd name="connsiteY0" fmla="*/ 0 h 1256146"/>
                    <a:gd name="connsiteX1" fmla="*/ 323326 w 443399"/>
                    <a:gd name="connsiteY1" fmla="*/ 73891 h 1256146"/>
                    <a:gd name="connsiteX2" fmla="*/ 175544 w 443399"/>
                    <a:gd name="connsiteY2" fmla="*/ 258619 h 1256146"/>
                    <a:gd name="connsiteX3" fmla="*/ 175544 w 443399"/>
                    <a:gd name="connsiteY3" fmla="*/ 480291 h 1256146"/>
                    <a:gd name="connsiteX4" fmla="*/ 46235 w 443399"/>
                    <a:gd name="connsiteY4" fmla="*/ 655782 h 1256146"/>
                    <a:gd name="connsiteX5" fmla="*/ 53 w 443399"/>
                    <a:gd name="connsiteY5" fmla="*/ 655782 h 1256146"/>
                    <a:gd name="connsiteX6" fmla="*/ 36999 w 443399"/>
                    <a:gd name="connsiteY6" fmla="*/ 858982 h 1256146"/>
                    <a:gd name="connsiteX7" fmla="*/ 36999 w 443399"/>
                    <a:gd name="connsiteY7" fmla="*/ 1006764 h 1256146"/>
                    <a:gd name="connsiteX8" fmla="*/ 212490 w 443399"/>
                    <a:gd name="connsiteY8" fmla="*/ 1025237 h 1256146"/>
                    <a:gd name="connsiteX9" fmla="*/ 295617 w 443399"/>
                    <a:gd name="connsiteY9" fmla="*/ 1256146 h 125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399" h="1256146">
                      <a:moveTo>
                        <a:pt x="443399" y="0"/>
                      </a:moveTo>
                      <a:cubicBezTo>
                        <a:pt x="405684" y="15394"/>
                        <a:pt x="367969" y="30788"/>
                        <a:pt x="323326" y="73891"/>
                      </a:cubicBezTo>
                      <a:cubicBezTo>
                        <a:pt x="278683" y="116994"/>
                        <a:pt x="200174" y="190886"/>
                        <a:pt x="175544" y="258619"/>
                      </a:cubicBezTo>
                      <a:cubicBezTo>
                        <a:pt x="150914" y="326352"/>
                        <a:pt x="197095" y="414097"/>
                        <a:pt x="175544" y="480291"/>
                      </a:cubicBezTo>
                      <a:cubicBezTo>
                        <a:pt x="153992" y="546485"/>
                        <a:pt x="75483" y="626534"/>
                        <a:pt x="46235" y="655782"/>
                      </a:cubicBezTo>
                      <a:cubicBezTo>
                        <a:pt x="16987" y="685030"/>
                        <a:pt x="1592" y="621915"/>
                        <a:pt x="53" y="655782"/>
                      </a:cubicBezTo>
                      <a:cubicBezTo>
                        <a:pt x="-1486" y="689649"/>
                        <a:pt x="30841" y="800485"/>
                        <a:pt x="36999" y="858982"/>
                      </a:cubicBezTo>
                      <a:cubicBezTo>
                        <a:pt x="43157" y="917479"/>
                        <a:pt x="7750" y="979055"/>
                        <a:pt x="36999" y="1006764"/>
                      </a:cubicBezTo>
                      <a:cubicBezTo>
                        <a:pt x="66247" y="1034473"/>
                        <a:pt x="169387" y="983673"/>
                        <a:pt x="212490" y="1025237"/>
                      </a:cubicBezTo>
                      <a:cubicBezTo>
                        <a:pt x="255593" y="1066801"/>
                        <a:pt x="275605" y="1161473"/>
                        <a:pt x="295617" y="1256146"/>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195" name="Forme libre : forme 194">
                  <a:extLst>
                    <a:ext uri="{FF2B5EF4-FFF2-40B4-BE49-F238E27FC236}">
                      <a16:creationId xmlns:a16="http://schemas.microsoft.com/office/drawing/2014/main" id="{818548D7-0B38-4904-986E-D9E44689DF86}"/>
                    </a:ext>
                  </a:extLst>
                </p:cNvPr>
                <p:cNvSpPr/>
                <p:nvPr/>
              </p:nvSpPr>
              <p:spPr>
                <a:xfrm>
                  <a:off x="3951307" y="4375175"/>
                  <a:ext cx="186584" cy="889557"/>
                </a:xfrm>
                <a:custGeom>
                  <a:avLst/>
                  <a:gdLst>
                    <a:gd name="connsiteX0" fmla="*/ 139938 w 139938"/>
                    <a:gd name="connsiteY0" fmla="*/ 30575 h 889557"/>
                    <a:gd name="connsiteX1" fmla="*/ 19865 w 139938"/>
                    <a:gd name="connsiteY1" fmla="*/ 104466 h 889557"/>
                    <a:gd name="connsiteX2" fmla="*/ 1393 w 139938"/>
                    <a:gd name="connsiteY2" fmla="*/ 889557 h 889557"/>
                  </a:gdLst>
                  <a:ahLst/>
                  <a:cxnLst>
                    <a:cxn ang="0">
                      <a:pos x="connsiteX0" y="connsiteY0"/>
                    </a:cxn>
                    <a:cxn ang="0">
                      <a:pos x="connsiteX1" y="connsiteY1"/>
                    </a:cxn>
                    <a:cxn ang="0">
                      <a:pos x="connsiteX2" y="connsiteY2"/>
                    </a:cxn>
                  </a:cxnLst>
                  <a:rect l="l" t="t" r="r" b="b"/>
                  <a:pathLst>
                    <a:path w="139938" h="889557">
                      <a:moveTo>
                        <a:pt x="139938" y="30575"/>
                      </a:moveTo>
                      <a:cubicBezTo>
                        <a:pt x="91447" y="-4062"/>
                        <a:pt x="42956" y="-38698"/>
                        <a:pt x="19865" y="104466"/>
                      </a:cubicBezTo>
                      <a:cubicBezTo>
                        <a:pt x="-3226" y="247630"/>
                        <a:pt x="-917" y="568593"/>
                        <a:pt x="1393" y="88955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196" name="Forme libre : forme 195">
                  <a:extLst>
                    <a:ext uri="{FF2B5EF4-FFF2-40B4-BE49-F238E27FC236}">
                      <a16:creationId xmlns:a16="http://schemas.microsoft.com/office/drawing/2014/main" id="{484DDFBC-2208-4F20-9503-B776932C81DD}"/>
                    </a:ext>
                  </a:extLst>
                </p:cNvPr>
                <p:cNvSpPr/>
                <p:nvPr/>
              </p:nvSpPr>
              <p:spPr>
                <a:xfrm>
                  <a:off x="4014740" y="5588000"/>
                  <a:ext cx="0" cy="295564"/>
                </a:xfrm>
                <a:custGeom>
                  <a:avLst/>
                  <a:gdLst>
                    <a:gd name="connsiteX0" fmla="*/ 0 w 0"/>
                    <a:gd name="connsiteY0" fmla="*/ 0 h 295564"/>
                    <a:gd name="connsiteX1" fmla="*/ 0 w 0"/>
                    <a:gd name="connsiteY1" fmla="*/ 295564 h 295564"/>
                  </a:gdLst>
                  <a:ahLst/>
                  <a:cxnLst>
                    <a:cxn ang="0">
                      <a:pos x="connsiteX0" y="connsiteY0"/>
                    </a:cxn>
                    <a:cxn ang="0">
                      <a:pos x="connsiteX1" y="connsiteY1"/>
                    </a:cxn>
                  </a:cxnLst>
                  <a:rect l="l" t="t" r="r" b="b"/>
                  <a:pathLst>
                    <a:path h="295564">
                      <a:moveTo>
                        <a:pt x="0" y="0"/>
                      </a:moveTo>
                      <a:lnTo>
                        <a:pt x="0" y="295564"/>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197" name="Connecteur droit avec flèche 196">
                  <a:extLst>
                    <a:ext uri="{FF2B5EF4-FFF2-40B4-BE49-F238E27FC236}">
                      <a16:creationId xmlns:a16="http://schemas.microsoft.com/office/drawing/2014/main" id="{1CF6240E-E332-4EAE-8B20-864067265936}"/>
                    </a:ext>
                  </a:extLst>
                </p:cNvPr>
                <p:cNvCxnSpPr>
                  <a:cxnSpLocks/>
                </p:cNvCxnSpPr>
                <p:nvPr/>
              </p:nvCxnSpPr>
              <p:spPr>
                <a:xfrm flipV="1">
                  <a:off x="4751851" y="2691726"/>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98" name="Connecteur droit avec flèche 197">
                  <a:extLst>
                    <a:ext uri="{FF2B5EF4-FFF2-40B4-BE49-F238E27FC236}">
                      <a16:creationId xmlns:a16="http://schemas.microsoft.com/office/drawing/2014/main" id="{202004F8-B987-40DC-8FC5-4C9AADBBF889}"/>
                    </a:ext>
                  </a:extLst>
                </p:cNvPr>
                <p:cNvCxnSpPr>
                  <a:cxnSpLocks/>
                </p:cNvCxnSpPr>
                <p:nvPr/>
              </p:nvCxnSpPr>
              <p:spPr>
                <a:xfrm flipV="1">
                  <a:off x="4367808" y="5068238"/>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99" name="Connecteur droit avec flèche 198">
                  <a:extLst>
                    <a:ext uri="{FF2B5EF4-FFF2-40B4-BE49-F238E27FC236}">
                      <a16:creationId xmlns:a16="http://schemas.microsoft.com/office/drawing/2014/main" id="{F55B15BC-82F6-45CD-BCA7-A473796FED2B}"/>
                    </a:ext>
                  </a:extLst>
                </p:cNvPr>
                <p:cNvCxnSpPr/>
                <p:nvPr/>
              </p:nvCxnSpPr>
              <p:spPr>
                <a:xfrm>
                  <a:off x="4367808" y="3733978"/>
                  <a:ext cx="0" cy="50405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00" name="Connecteur droit avec flèche 199">
                  <a:extLst>
                    <a:ext uri="{FF2B5EF4-FFF2-40B4-BE49-F238E27FC236}">
                      <a16:creationId xmlns:a16="http://schemas.microsoft.com/office/drawing/2014/main" id="{4584C1AC-697B-43C9-BF95-554B9FCF9C1E}"/>
                    </a:ext>
                  </a:extLst>
                </p:cNvPr>
                <p:cNvCxnSpPr>
                  <a:cxnSpLocks/>
                </p:cNvCxnSpPr>
                <p:nvPr/>
              </p:nvCxnSpPr>
              <p:spPr>
                <a:xfrm flipV="1">
                  <a:off x="3791744" y="4564182"/>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01" name="Connecteur droit avec flèche 200">
                  <a:extLst>
                    <a:ext uri="{FF2B5EF4-FFF2-40B4-BE49-F238E27FC236}">
                      <a16:creationId xmlns:a16="http://schemas.microsoft.com/office/drawing/2014/main" id="{6BFA6737-3C0E-4AA3-BCF9-A5E4ABFE368C}"/>
                    </a:ext>
                  </a:extLst>
                </p:cNvPr>
                <p:cNvCxnSpPr>
                  <a:cxnSpLocks/>
                </p:cNvCxnSpPr>
                <p:nvPr/>
              </p:nvCxnSpPr>
              <p:spPr>
                <a:xfrm>
                  <a:off x="3403055" y="2816878"/>
                  <a:ext cx="573792" cy="540114"/>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02" name="Connecteur droit avec flèche 201">
                  <a:extLst>
                    <a:ext uri="{FF2B5EF4-FFF2-40B4-BE49-F238E27FC236}">
                      <a16:creationId xmlns:a16="http://schemas.microsoft.com/office/drawing/2014/main" id="{03C8A489-3D22-4B2F-88EE-AA129CB585F2}"/>
                    </a:ext>
                  </a:extLst>
                </p:cNvPr>
                <p:cNvCxnSpPr>
                  <a:cxnSpLocks/>
                </p:cNvCxnSpPr>
                <p:nvPr/>
              </p:nvCxnSpPr>
              <p:spPr>
                <a:xfrm flipH="1">
                  <a:off x="4049791" y="4517592"/>
                  <a:ext cx="231712"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03" name="Connecteur droit avec flèche 202">
                  <a:extLst>
                    <a:ext uri="{FF2B5EF4-FFF2-40B4-BE49-F238E27FC236}">
                      <a16:creationId xmlns:a16="http://schemas.microsoft.com/office/drawing/2014/main" id="{54E11DFE-6338-4922-B7FC-139CC890A84A}"/>
                    </a:ext>
                  </a:extLst>
                </p:cNvPr>
                <p:cNvCxnSpPr>
                  <a:cxnSpLocks/>
                </p:cNvCxnSpPr>
                <p:nvPr/>
              </p:nvCxnSpPr>
              <p:spPr>
                <a:xfrm>
                  <a:off x="3798665" y="5194099"/>
                  <a:ext cx="0" cy="41091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04" name="Connecteur droit avec flèche 203">
                  <a:extLst>
                    <a:ext uri="{FF2B5EF4-FFF2-40B4-BE49-F238E27FC236}">
                      <a16:creationId xmlns:a16="http://schemas.microsoft.com/office/drawing/2014/main" id="{7C25EA8B-9066-4A87-A477-981E751517C6}"/>
                    </a:ext>
                  </a:extLst>
                </p:cNvPr>
                <p:cNvCxnSpPr>
                  <a:cxnSpLocks/>
                </p:cNvCxnSpPr>
                <p:nvPr/>
              </p:nvCxnSpPr>
              <p:spPr>
                <a:xfrm flipV="1">
                  <a:off x="3887755" y="5661248"/>
                  <a:ext cx="0" cy="22231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05" name="Connecteur droit avec flèche 204">
                  <a:extLst>
                    <a:ext uri="{FF2B5EF4-FFF2-40B4-BE49-F238E27FC236}">
                      <a16:creationId xmlns:a16="http://schemas.microsoft.com/office/drawing/2014/main" id="{5AA3BE50-B4E2-4D40-956B-DB9F32C7E53B}"/>
                    </a:ext>
                  </a:extLst>
                </p:cNvPr>
                <p:cNvCxnSpPr>
                  <a:cxnSpLocks/>
                </p:cNvCxnSpPr>
                <p:nvPr/>
              </p:nvCxnSpPr>
              <p:spPr>
                <a:xfrm>
                  <a:off x="4114291" y="5676486"/>
                  <a:ext cx="207303" cy="31127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206" name="Ellipse 205">
                  <a:extLst>
                    <a:ext uri="{FF2B5EF4-FFF2-40B4-BE49-F238E27FC236}">
                      <a16:creationId xmlns:a16="http://schemas.microsoft.com/office/drawing/2014/main" id="{5659F1DE-05DD-41C2-AC03-FCE682F3F1E0}"/>
                    </a:ext>
                  </a:extLst>
                </p:cNvPr>
                <p:cNvSpPr/>
                <p:nvPr/>
              </p:nvSpPr>
              <p:spPr>
                <a:xfrm>
                  <a:off x="4331980" y="5782980"/>
                  <a:ext cx="162093"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207" name="ZoneTexte 206">
                  <a:extLst>
                    <a:ext uri="{FF2B5EF4-FFF2-40B4-BE49-F238E27FC236}">
                      <a16:creationId xmlns:a16="http://schemas.microsoft.com/office/drawing/2014/main" id="{642AE299-C29A-41A5-8C02-F4A366A2F50C}"/>
                    </a:ext>
                  </a:extLst>
                </p:cNvPr>
                <p:cNvSpPr txBox="1"/>
                <p:nvPr/>
              </p:nvSpPr>
              <p:spPr bwMode="auto">
                <a:xfrm>
                  <a:off x="3214253" y="2262442"/>
                  <a:ext cx="760200" cy="1009250"/>
                </a:xfrm>
                <a:prstGeom prst="rect">
                  <a:avLst/>
                </a:prstGeom>
                <a:noFill/>
                <a:ln w="76200">
                  <a:noFill/>
                  <a:miter lim="800000"/>
                  <a:headEnd/>
                  <a:tailEnd/>
                </a:ln>
                <a:effectLst/>
              </p:spPr>
              <p:txBody>
                <a:bodyPr wrap="square" rtlCol="0">
                  <a:spAutoFit/>
                </a:bodyPr>
                <a:lstStyle/>
                <a:p>
                  <a:pPr algn="ctr" defTabSz="685800"/>
                  <a:r>
                    <a:rPr lang="fr-FR" sz="1050" b="1" dirty="0">
                      <a:solidFill>
                        <a:srgbClr val="CC0000"/>
                      </a:solidFill>
                      <a:latin typeface="Calibri" panose="020F0502020204030204" pitchFamily="34" charset="0"/>
                      <a:cs typeface="Calibri" panose="020F0502020204030204" pitchFamily="34" charset="0"/>
                    </a:rPr>
                    <a:t>V++</a:t>
                  </a:r>
                </a:p>
              </p:txBody>
            </p:sp>
            <p:sp>
              <p:nvSpPr>
                <p:cNvPr id="208" name="ZoneTexte 207">
                  <a:extLst>
                    <a:ext uri="{FF2B5EF4-FFF2-40B4-BE49-F238E27FC236}">
                      <a16:creationId xmlns:a16="http://schemas.microsoft.com/office/drawing/2014/main" id="{088E1B41-E416-479E-885A-93EF99B15383}"/>
                    </a:ext>
                  </a:extLst>
                </p:cNvPr>
                <p:cNvSpPr txBox="1"/>
                <p:nvPr/>
              </p:nvSpPr>
              <p:spPr bwMode="auto">
                <a:xfrm>
                  <a:off x="1775521" y="2276875"/>
                  <a:ext cx="983392" cy="616765"/>
                </a:xfrm>
                <a:prstGeom prst="rect">
                  <a:avLst/>
                </a:prstGeom>
                <a:noFill/>
                <a:ln w="76200">
                  <a:noFill/>
                  <a:miter lim="800000"/>
                  <a:headEnd/>
                  <a:tailEnd/>
                </a:ln>
                <a:effectLst/>
              </p:spPr>
              <p:txBody>
                <a:bodyPr wrap="square" rtlCol="0">
                  <a:spAutoFit/>
                </a:bodyPr>
                <a:lstStyle/>
                <a:p>
                  <a:pPr algn="ctr" defTabSz="685800"/>
                  <a:r>
                    <a:rPr lang="fr-FR" sz="1050" b="1" dirty="0">
                      <a:solidFill>
                        <a:srgbClr val="CC0000"/>
                      </a:solidFill>
                      <a:latin typeface="Calibri" panose="020F0502020204030204" pitchFamily="34" charset="0"/>
                      <a:cs typeface="Calibri" panose="020F0502020204030204" pitchFamily="34" charset="0"/>
                    </a:rPr>
                    <a:t>V+</a:t>
                  </a:r>
                </a:p>
              </p:txBody>
            </p:sp>
            <p:cxnSp>
              <p:nvCxnSpPr>
                <p:cNvPr id="209" name="Connecteur droit avec flèche 208">
                  <a:extLst>
                    <a:ext uri="{FF2B5EF4-FFF2-40B4-BE49-F238E27FC236}">
                      <a16:creationId xmlns:a16="http://schemas.microsoft.com/office/drawing/2014/main" id="{74C3D3BA-0B0F-419B-9BF2-542FE62E721D}"/>
                    </a:ext>
                  </a:extLst>
                </p:cNvPr>
                <p:cNvCxnSpPr>
                  <a:cxnSpLocks/>
                </p:cNvCxnSpPr>
                <p:nvPr/>
              </p:nvCxnSpPr>
              <p:spPr>
                <a:xfrm>
                  <a:off x="1775523" y="3068960"/>
                  <a:ext cx="274319" cy="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210" name="Forme libre : forme 209">
                  <a:extLst>
                    <a:ext uri="{FF2B5EF4-FFF2-40B4-BE49-F238E27FC236}">
                      <a16:creationId xmlns:a16="http://schemas.microsoft.com/office/drawing/2014/main" id="{36D8DE75-181B-40C2-9C01-F2EE335D2D02}"/>
                    </a:ext>
                  </a:extLst>
                </p:cNvPr>
                <p:cNvSpPr/>
                <p:nvPr/>
              </p:nvSpPr>
              <p:spPr>
                <a:xfrm>
                  <a:off x="1379935" y="4779039"/>
                  <a:ext cx="356852" cy="1052423"/>
                </a:xfrm>
                <a:custGeom>
                  <a:avLst/>
                  <a:gdLst>
                    <a:gd name="connsiteX0" fmla="*/ 224507 w 267639"/>
                    <a:gd name="connsiteY0" fmla="*/ 0 h 1052423"/>
                    <a:gd name="connsiteX1" fmla="*/ 120990 w 267639"/>
                    <a:gd name="connsiteY1" fmla="*/ 43132 h 1052423"/>
                    <a:gd name="connsiteX2" fmla="*/ 43352 w 267639"/>
                    <a:gd name="connsiteY2" fmla="*/ 112143 h 1052423"/>
                    <a:gd name="connsiteX3" fmla="*/ 220 w 267639"/>
                    <a:gd name="connsiteY3" fmla="*/ 405441 h 1052423"/>
                    <a:gd name="connsiteX4" fmla="*/ 60605 w 267639"/>
                    <a:gd name="connsiteY4" fmla="*/ 612475 h 1052423"/>
                    <a:gd name="connsiteX5" fmla="*/ 34725 w 267639"/>
                    <a:gd name="connsiteY5" fmla="*/ 724619 h 1052423"/>
                    <a:gd name="connsiteX6" fmla="*/ 267639 w 267639"/>
                    <a:gd name="connsiteY6" fmla="*/ 1052423 h 105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639" h="1052423">
                      <a:moveTo>
                        <a:pt x="224507" y="0"/>
                      </a:moveTo>
                      <a:cubicBezTo>
                        <a:pt x="187844" y="12221"/>
                        <a:pt x="151182" y="24442"/>
                        <a:pt x="120990" y="43132"/>
                      </a:cubicBezTo>
                      <a:cubicBezTo>
                        <a:pt x="90798" y="61822"/>
                        <a:pt x="63480" y="51758"/>
                        <a:pt x="43352" y="112143"/>
                      </a:cubicBezTo>
                      <a:cubicBezTo>
                        <a:pt x="23224" y="172528"/>
                        <a:pt x="-2655" y="322052"/>
                        <a:pt x="220" y="405441"/>
                      </a:cubicBezTo>
                      <a:cubicBezTo>
                        <a:pt x="3095" y="488830"/>
                        <a:pt x="54854" y="559279"/>
                        <a:pt x="60605" y="612475"/>
                      </a:cubicBezTo>
                      <a:cubicBezTo>
                        <a:pt x="66356" y="665671"/>
                        <a:pt x="219" y="651294"/>
                        <a:pt x="34725" y="724619"/>
                      </a:cubicBezTo>
                      <a:cubicBezTo>
                        <a:pt x="69231" y="797944"/>
                        <a:pt x="168435" y="925183"/>
                        <a:pt x="267639" y="1052423"/>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211" name="Ellipse 210">
                  <a:extLst>
                    <a:ext uri="{FF2B5EF4-FFF2-40B4-BE49-F238E27FC236}">
                      <a16:creationId xmlns:a16="http://schemas.microsoft.com/office/drawing/2014/main" id="{52D2A502-6C14-4C04-937E-F3C44F3C7B1B}"/>
                    </a:ext>
                  </a:extLst>
                </p:cNvPr>
                <p:cNvSpPr/>
                <p:nvPr/>
              </p:nvSpPr>
              <p:spPr>
                <a:xfrm>
                  <a:off x="1901460" y="4797156"/>
                  <a:ext cx="162093"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212" name="Forme libre : forme 211">
                  <a:extLst>
                    <a:ext uri="{FF2B5EF4-FFF2-40B4-BE49-F238E27FC236}">
                      <a16:creationId xmlns:a16="http://schemas.microsoft.com/office/drawing/2014/main" id="{B72D7D97-D8DE-426A-9BF4-4CC29F22C33C}"/>
                    </a:ext>
                  </a:extLst>
                </p:cNvPr>
                <p:cNvSpPr/>
                <p:nvPr/>
              </p:nvSpPr>
              <p:spPr>
                <a:xfrm>
                  <a:off x="1700891" y="4851966"/>
                  <a:ext cx="295564" cy="0"/>
                </a:xfrm>
                <a:custGeom>
                  <a:avLst/>
                  <a:gdLst>
                    <a:gd name="connsiteX0" fmla="*/ 0 w 221673"/>
                    <a:gd name="connsiteY0" fmla="*/ 0 h 0"/>
                    <a:gd name="connsiteX1" fmla="*/ 221673 w 221673"/>
                    <a:gd name="connsiteY1" fmla="*/ 0 h 0"/>
                  </a:gdLst>
                  <a:ahLst/>
                  <a:cxnLst>
                    <a:cxn ang="0">
                      <a:pos x="connsiteX0" y="connsiteY0"/>
                    </a:cxn>
                    <a:cxn ang="0">
                      <a:pos x="connsiteX1" y="connsiteY1"/>
                    </a:cxn>
                  </a:cxnLst>
                  <a:rect l="l" t="t" r="r" b="b"/>
                  <a:pathLst>
                    <a:path w="221673">
                      <a:moveTo>
                        <a:pt x="0" y="0"/>
                      </a:moveTo>
                      <a:lnTo>
                        <a:pt x="22167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213" name="Connecteur droit avec flèche 212">
                  <a:extLst>
                    <a:ext uri="{FF2B5EF4-FFF2-40B4-BE49-F238E27FC236}">
                      <a16:creationId xmlns:a16="http://schemas.microsoft.com/office/drawing/2014/main" id="{086D99A4-9481-440D-B44F-02940FA91F3F}"/>
                    </a:ext>
                  </a:extLst>
                </p:cNvPr>
                <p:cNvCxnSpPr>
                  <a:cxnSpLocks/>
                </p:cNvCxnSpPr>
                <p:nvPr/>
              </p:nvCxnSpPr>
              <p:spPr>
                <a:xfrm>
                  <a:off x="1789237" y="4725144"/>
                  <a:ext cx="274319" cy="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14" name="Connecteur droit avec flèche 213">
                  <a:extLst>
                    <a:ext uri="{FF2B5EF4-FFF2-40B4-BE49-F238E27FC236}">
                      <a16:creationId xmlns:a16="http://schemas.microsoft.com/office/drawing/2014/main" id="{F7CB4EE2-B7C3-49DB-85EB-B85C1A51C62D}"/>
                    </a:ext>
                  </a:extLst>
                </p:cNvPr>
                <p:cNvCxnSpPr>
                  <a:cxnSpLocks/>
                </p:cNvCxnSpPr>
                <p:nvPr/>
              </p:nvCxnSpPr>
              <p:spPr>
                <a:xfrm>
                  <a:off x="1297148" y="4796143"/>
                  <a:ext cx="13725" cy="597899"/>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19" name="Groupe 218">
                <a:extLst>
                  <a:ext uri="{FF2B5EF4-FFF2-40B4-BE49-F238E27FC236}">
                    <a16:creationId xmlns:a16="http://schemas.microsoft.com/office/drawing/2014/main" id="{B90F84AF-ED03-4FBD-B4A4-65626B6950CF}"/>
                  </a:ext>
                </a:extLst>
              </p:cNvPr>
              <p:cNvGrpSpPr/>
              <p:nvPr/>
            </p:nvGrpSpPr>
            <p:grpSpPr>
              <a:xfrm>
                <a:off x="3234214" y="123980"/>
                <a:ext cx="2724464" cy="2870821"/>
                <a:chOff x="5866093" y="1412776"/>
                <a:chExt cx="4742411" cy="5229944"/>
              </a:xfrm>
            </p:grpSpPr>
            <p:pic>
              <p:nvPicPr>
                <p:cNvPr id="220" name="Picture 2" descr="C:\Users\cfranceschi\Shéma cartographie.jpeg">
                  <a:extLst>
                    <a:ext uri="{FF2B5EF4-FFF2-40B4-BE49-F238E27FC236}">
                      <a16:creationId xmlns:a16="http://schemas.microsoft.com/office/drawing/2014/main" id="{E0CB1EBD-A95C-4000-A0D6-9957ACCA5486}"/>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b="18406"/>
                <a:stretch/>
              </p:blipFill>
              <p:spPr bwMode="auto">
                <a:xfrm>
                  <a:off x="5866093" y="1412776"/>
                  <a:ext cx="4742411" cy="5229944"/>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221" name="Forme libre : forme 220">
                  <a:extLst>
                    <a:ext uri="{FF2B5EF4-FFF2-40B4-BE49-F238E27FC236}">
                      <a16:creationId xmlns:a16="http://schemas.microsoft.com/office/drawing/2014/main" id="{6DD12290-9907-4AC5-B684-D16A30C238A6}"/>
                    </a:ext>
                  </a:extLst>
                </p:cNvPr>
                <p:cNvSpPr/>
                <p:nvPr/>
              </p:nvSpPr>
              <p:spPr>
                <a:xfrm>
                  <a:off x="9465019" y="3943897"/>
                  <a:ext cx="295564" cy="0"/>
                </a:xfrm>
                <a:custGeom>
                  <a:avLst/>
                  <a:gdLst>
                    <a:gd name="connsiteX0" fmla="*/ 0 w 221673"/>
                    <a:gd name="connsiteY0" fmla="*/ 0 h 0"/>
                    <a:gd name="connsiteX1" fmla="*/ 221673 w 221673"/>
                    <a:gd name="connsiteY1" fmla="*/ 0 h 0"/>
                  </a:gdLst>
                  <a:ahLst/>
                  <a:cxnLst>
                    <a:cxn ang="0">
                      <a:pos x="connsiteX0" y="connsiteY0"/>
                    </a:cxn>
                    <a:cxn ang="0">
                      <a:pos x="connsiteX1" y="connsiteY1"/>
                    </a:cxn>
                  </a:cxnLst>
                  <a:rect l="l" t="t" r="r" b="b"/>
                  <a:pathLst>
                    <a:path w="221673">
                      <a:moveTo>
                        <a:pt x="0" y="0"/>
                      </a:moveTo>
                      <a:lnTo>
                        <a:pt x="22167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222" name="Forme libre : forme 221">
                  <a:extLst>
                    <a:ext uri="{FF2B5EF4-FFF2-40B4-BE49-F238E27FC236}">
                      <a16:creationId xmlns:a16="http://schemas.microsoft.com/office/drawing/2014/main" id="{FBA4CE91-5FFB-47CA-9893-0792383A5EA5}"/>
                    </a:ext>
                  </a:extLst>
                </p:cNvPr>
                <p:cNvSpPr/>
                <p:nvPr/>
              </p:nvSpPr>
              <p:spPr>
                <a:xfrm>
                  <a:off x="9540690" y="2555003"/>
                  <a:ext cx="282465" cy="3254671"/>
                </a:xfrm>
                <a:custGeom>
                  <a:avLst/>
                  <a:gdLst>
                    <a:gd name="connsiteX0" fmla="*/ 0 w 211849"/>
                    <a:gd name="connsiteY0" fmla="*/ 31180 h 3254671"/>
                    <a:gd name="connsiteX1" fmla="*/ 193964 w 211849"/>
                    <a:gd name="connsiteY1" fmla="*/ 58889 h 3254671"/>
                    <a:gd name="connsiteX2" fmla="*/ 203200 w 211849"/>
                    <a:gd name="connsiteY2" fmla="*/ 566889 h 3254671"/>
                    <a:gd name="connsiteX3" fmla="*/ 193964 w 211849"/>
                    <a:gd name="connsiteY3" fmla="*/ 1268853 h 3254671"/>
                    <a:gd name="connsiteX4" fmla="*/ 166254 w 211849"/>
                    <a:gd name="connsiteY4" fmla="*/ 2063180 h 3254671"/>
                    <a:gd name="connsiteX5" fmla="*/ 92364 w 211849"/>
                    <a:gd name="connsiteY5" fmla="*/ 3254671 h 32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849" h="3254671">
                      <a:moveTo>
                        <a:pt x="0" y="31180"/>
                      </a:moveTo>
                      <a:cubicBezTo>
                        <a:pt x="80048" y="392"/>
                        <a:pt x="160097" y="-30396"/>
                        <a:pt x="193964" y="58889"/>
                      </a:cubicBezTo>
                      <a:cubicBezTo>
                        <a:pt x="227831" y="148174"/>
                        <a:pt x="203200" y="365228"/>
                        <a:pt x="203200" y="566889"/>
                      </a:cubicBezTo>
                      <a:cubicBezTo>
                        <a:pt x="203200" y="768550"/>
                        <a:pt x="200122" y="1019471"/>
                        <a:pt x="193964" y="1268853"/>
                      </a:cubicBezTo>
                      <a:cubicBezTo>
                        <a:pt x="187806" y="1518235"/>
                        <a:pt x="183187" y="1732210"/>
                        <a:pt x="166254" y="2063180"/>
                      </a:cubicBezTo>
                      <a:cubicBezTo>
                        <a:pt x="149321" y="2394150"/>
                        <a:pt x="120842" y="2824410"/>
                        <a:pt x="92364" y="325467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ln>
                      <a:solidFill>
                        <a:sysClr val="windowText" lastClr="000000"/>
                      </a:solidFill>
                    </a:ln>
                    <a:solidFill>
                      <a:prstClr val="white"/>
                    </a:solidFill>
                    <a:latin typeface="Calibri" panose="020F0502020204030204" pitchFamily="34" charset="0"/>
                    <a:cs typeface="Calibri" panose="020F0502020204030204" pitchFamily="34" charset="0"/>
                  </a:endParaRPr>
                </a:p>
              </p:txBody>
            </p:sp>
            <p:sp>
              <p:nvSpPr>
                <p:cNvPr id="223" name="Forme libre : forme 222">
                  <a:extLst>
                    <a:ext uri="{FF2B5EF4-FFF2-40B4-BE49-F238E27FC236}">
                      <a16:creationId xmlns:a16="http://schemas.microsoft.com/office/drawing/2014/main" id="{228B6F79-9DEE-4F43-8E38-EE0B08C8ECEA}"/>
                    </a:ext>
                  </a:extLst>
                </p:cNvPr>
                <p:cNvSpPr/>
                <p:nvPr/>
              </p:nvSpPr>
              <p:spPr>
                <a:xfrm>
                  <a:off x="9183479" y="4581235"/>
                  <a:ext cx="591199" cy="1006764"/>
                </a:xfrm>
                <a:custGeom>
                  <a:avLst/>
                  <a:gdLst>
                    <a:gd name="connsiteX0" fmla="*/ 443399 w 443399"/>
                    <a:gd name="connsiteY0" fmla="*/ 0 h 1256146"/>
                    <a:gd name="connsiteX1" fmla="*/ 323326 w 443399"/>
                    <a:gd name="connsiteY1" fmla="*/ 73891 h 1256146"/>
                    <a:gd name="connsiteX2" fmla="*/ 175544 w 443399"/>
                    <a:gd name="connsiteY2" fmla="*/ 258619 h 1256146"/>
                    <a:gd name="connsiteX3" fmla="*/ 175544 w 443399"/>
                    <a:gd name="connsiteY3" fmla="*/ 480291 h 1256146"/>
                    <a:gd name="connsiteX4" fmla="*/ 46235 w 443399"/>
                    <a:gd name="connsiteY4" fmla="*/ 655782 h 1256146"/>
                    <a:gd name="connsiteX5" fmla="*/ 53 w 443399"/>
                    <a:gd name="connsiteY5" fmla="*/ 655782 h 1256146"/>
                    <a:gd name="connsiteX6" fmla="*/ 36999 w 443399"/>
                    <a:gd name="connsiteY6" fmla="*/ 858982 h 1256146"/>
                    <a:gd name="connsiteX7" fmla="*/ 36999 w 443399"/>
                    <a:gd name="connsiteY7" fmla="*/ 1006764 h 1256146"/>
                    <a:gd name="connsiteX8" fmla="*/ 212490 w 443399"/>
                    <a:gd name="connsiteY8" fmla="*/ 1025237 h 1256146"/>
                    <a:gd name="connsiteX9" fmla="*/ 295617 w 443399"/>
                    <a:gd name="connsiteY9" fmla="*/ 1256146 h 1256146"/>
                    <a:gd name="connsiteX0" fmla="*/ 443399 w 443399"/>
                    <a:gd name="connsiteY0" fmla="*/ 0 h 1025237"/>
                    <a:gd name="connsiteX1" fmla="*/ 323326 w 443399"/>
                    <a:gd name="connsiteY1" fmla="*/ 73891 h 1025237"/>
                    <a:gd name="connsiteX2" fmla="*/ 175544 w 443399"/>
                    <a:gd name="connsiteY2" fmla="*/ 258619 h 1025237"/>
                    <a:gd name="connsiteX3" fmla="*/ 175544 w 443399"/>
                    <a:gd name="connsiteY3" fmla="*/ 480291 h 1025237"/>
                    <a:gd name="connsiteX4" fmla="*/ 46235 w 443399"/>
                    <a:gd name="connsiteY4" fmla="*/ 655782 h 1025237"/>
                    <a:gd name="connsiteX5" fmla="*/ 53 w 443399"/>
                    <a:gd name="connsiteY5" fmla="*/ 655782 h 1025237"/>
                    <a:gd name="connsiteX6" fmla="*/ 36999 w 443399"/>
                    <a:gd name="connsiteY6" fmla="*/ 858982 h 1025237"/>
                    <a:gd name="connsiteX7" fmla="*/ 36999 w 443399"/>
                    <a:gd name="connsiteY7" fmla="*/ 1006764 h 1025237"/>
                    <a:gd name="connsiteX8" fmla="*/ 212490 w 443399"/>
                    <a:gd name="connsiteY8" fmla="*/ 1025237 h 1025237"/>
                    <a:gd name="connsiteX0" fmla="*/ 443399 w 443399"/>
                    <a:gd name="connsiteY0" fmla="*/ 0 h 1006764"/>
                    <a:gd name="connsiteX1" fmla="*/ 323326 w 443399"/>
                    <a:gd name="connsiteY1" fmla="*/ 73891 h 1006764"/>
                    <a:gd name="connsiteX2" fmla="*/ 175544 w 443399"/>
                    <a:gd name="connsiteY2" fmla="*/ 258619 h 1006764"/>
                    <a:gd name="connsiteX3" fmla="*/ 175544 w 443399"/>
                    <a:gd name="connsiteY3" fmla="*/ 480291 h 1006764"/>
                    <a:gd name="connsiteX4" fmla="*/ 46235 w 443399"/>
                    <a:gd name="connsiteY4" fmla="*/ 655782 h 1006764"/>
                    <a:gd name="connsiteX5" fmla="*/ 53 w 443399"/>
                    <a:gd name="connsiteY5" fmla="*/ 655782 h 1006764"/>
                    <a:gd name="connsiteX6" fmla="*/ 36999 w 443399"/>
                    <a:gd name="connsiteY6" fmla="*/ 858982 h 1006764"/>
                    <a:gd name="connsiteX7" fmla="*/ 36999 w 443399"/>
                    <a:gd name="connsiteY7" fmla="*/ 1006764 h 1006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3399" h="1006764">
                      <a:moveTo>
                        <a:pt x="443399" y="0"/>
                      </a:moveTo>
                      <a:cubicBezTo>
                        <a:pt x="405684" y="15394"/>
                        <a:pt x="367969" y="30788"/>
                        <a:pt x="323326" y="73891"/>
                      </a:cubicBezTo>
                      <a:cubicBezTo>
                        <a:pt x="278683" y="116994"/>
                        <a:pt x="200174" y="190886"/>
                        <a:pt x="175544" y="258619"/>
                      </a:cubicBezTo>
                      <a:cubicBezTo>
                        <a:pt x="150914" y="326352"/>
                        <a:pt x="197095" y="414097"/>
                        <a:pt x="175544" y="480291"/>
                      </a:cubicBezTo>
                      <a:cubicBezTo>
                        <a:pt x="153992" y="546485"/>
                        <a:pt x="75483" y="626534"/>
                        <a:pt x="46235" y="655782"/>
                      </a:cubicBezTo>
                      <a:cubicBezTo>
                        <a:pt x="16987" y="685030"/>
                        <a:pt x="1592" y="621915"/>
                        <a:pt x="53" y="655782"/>
                      </a:cubicBezTo>
                      <a:cubicBezTo>
                        <a:pt x="-1486" y="689649"/>
                        <a:pt x="30841" y="800485"/>
                        <a:pt x="36999" y="858982"/>
                      </a:cubicBezTo>
                      <a:cubicBezTo>
                        <a:pt x="43157" y="917479"/>
                        <a:pt x="7750" y="979055"/>
                        <a:pt x="36999" y="100676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224" name="Forme libre : forme 223">
                  <a:extLst>
                    <a:ext uri="{FF2B5EF4-FFF2-40B4-BE49-F238E27FC236}">
                      <a16:creationId xmlns:a16="http://schemas.microsoft.com/office/drawing/2014/main" id="{0D1D107D-A30D-4A5A-94C4-E7BFB6325D46}"/>
                    </a:ext>
                  </a:extLst>
                </p:cNvPr>
                <p:cNvSpPr/>
                <p:nvPr/>
              </p:nvSpPr>
              <p:spPr>
                <a:xfrm>
                  <a:off x="9194005" y="4375175"/>
                  <a:ext cx="186584" cy="889557"/>
                </a:xfrm>
                <a:custGeom>
                  <a:avLst/>
                  <a:gdLst>
                    <a:gd name="connsiteX0" fmla="*/ 139938 w 139938"/>
                    <a:gd name="connsiteY0" fmla="*/ 30575 h 889557"/>
                    <a:gd name="connsiteX1" fmla="*/ 19865 w 139938"/>
                    <a:gd name="connsiteY1" fmla="*/ 104466 h 889557"/>
                    <a:gd name="connsiteX2" fmla="*/ 1393 w 139938"/>
                    <a:gd name="connsiteY2" fmla="*/ 889557 h 889557"/>
                  </a:gdLst>
                  <a:ahLst/>
                  <a:cxnLst>
                    <a:cxn ang="0">
                      <a:pos x="connsiteX0" y="connsiteY0"/>
                    </a:cxn>
                    <a:cxn ang="0">
                      <a:pos x="connsiteX1" y="connsiteY1"/>
                    </a:cxn>
                    <a:cxn ang="0">
                      <a:pos x="connsiteX2" y="connsiteY2"/>
                    </a:cxn>
                  </a:cxnLst>
                  <a:rect l="l" t="t" r="r" b="b"/>
                  <a:pathLst>
                    <a:path w="139938" h="889557">
                      <a:moveTo>
                        <a:pt x="139938" y="30575"/>
                      </a:moveTo>
                      <a:cubicBezTo>
                        <a:pt x="91447" y="-4062"/>
                        <a:pt x="42956" y="-38698"/>
                        <a:pt x="19865" y="104466"/>
                      </a:cubicBezTo>
                      <a:cubicBezTo>
                        <a:pt x="-3226" y="247630"/>
                        <a:pt x="-917" y="568593"/>
                        <a:pt x="1393" y="88955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225" name="Forme libre : forme 224">
                  <a:extLst>
                    <a:ext uri="{FF2B5EF4-FFF2-40B4-BE49-F238E27FC236}">
                      <a16:creationId xmlns:a16="http://schemas.microsoft.com/office/drawing/2014/main" id="{D154891D-1556-4F25-9775-7B20C87AA880}"/>
                    </a:ext>
                  </a:extLst>
                </p:cNvPr>
                <p:cNvSpPr/>
                <p:nvPr/>
              </p:nvSpPr>
              <p:spPr>
                <a:xfrm>
                  <a:off x="9257439" y="5588000"/>
                  <a:ext cx="0" cy="295564"/>
                </a:xfrm>
                <a:custGeom>
                  <a:avLst/>
                  <a:gdLst>
                    <a:gd name="connsiteX0" fmla="*/ 0 w 0"/>
                    <a:gd name="connsiteY0" fmla="*/ 0 h 295564"/>
                    <a:gd name="connsiteX1" fmla="*/ 0 w 0"/>
                    <a:gd name="connsiteY1" fmla="*/ 295564 h 295564"/>
                  </a:gdLst>
                  <a:ahLst/>
                  <a:cxnLst>
                    <a:cxn ang="0">
                      <a:pos x="connsiteX0" y="connsiteY0"/>
                    </a:cxn>
                    <a:cxn ang="0">
                      <a:pos x="connsiteX1" y="connsiteY1"/>
                    </a:cxn>
                  </a:cxnLst>
                  <a:rect l="l" t="t" r="r" b="b"/>
                  <a:pathLst>
                    <a:path h="295564">
                      <a:moveTo>
                        <a:pt x="0" y="0"/>
                      </a:moveTo>
                      <a:lnTo>
                        <a:pt x="0" y="295564"/>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226" name="Connecteur droit avec flèche 225">
                  <a:extLst>
                    <a:ext uri="{FF2B5EF4-FFF2-40B4-BE49-F238E27FC236}">
                      <a16:creationId xmlns:a16="http://schemas.microsoft.com/office/drawing/2014/main" id="{4CAAD3A2-9B3F-41B3-AB4C-2C8958F6F9B6}"/>
                    </a:ext>
                  </a:extLst>
                </p:cNvPr>
                <p:cNvCxnSpPr>
                  <a:cxnSpLocks/>
                </p:cNvCxnSpPr>
                <p:nvPr/>
              </p:nvCxnSpPr>
              <p:spPr>
                <a:xfrm flipV="1">
                  <a:off x="9610507" y="5068238"/>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27" name="Connecteur droit avec flèche 226">
                  <a:extLst>
                    <a:ext uri="{FF2B5EF4-FFF2-40B4-BE49-F238E27FC236}">
                      <a16:creationId xmlns:a16="http://schemas.microsoft.com/office/drawing/2014/main" id="{CBFDDFDD-644D-4988-9B91-68403280FF5A}"/>
                    </a:ext>
                  </a:extLst>
                </p:cNvPr>
                <p:cNvCxnSpPr/>
                <p:nvPr/>
              </p:nvCxnSpPr>
              <p:spPr>
                <a:xfrm>
                  <a:off x="9681919" y="3041429"/>
                  <a:ext cx="0" cy="50405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28" name="Connecteur droit avec flèche 227">
                  <a:extLst>
                    <a:ext uri="{FF2B5EF4-FFF2-40B4-BE49-F238E27FC236}">
                      <a16:creationId xmlns:a16="http://schemas.microsoft.com/office/drawing/2014/main" id="{E1BEA343-D074-4393-BC66-39C3FFB3F433}"/>
                    </a:ext>
                  </a:extLst>
                </p:cNvPr>
                <p:cNvCxnSpPr>
                  <a:cxnSpLocks/>
                </p:cNvCxnSpPr>
                <p:nvPr/>
              </p:nvCxnSpPr>
              <p:spPr>
                <a:xfrm flipV="1">
                  <a:off x="9034443" y="4564182"/>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29" name="Connecteur droit avec flèche 228">
                  <a:extLst>
                    <a:ext uri="{FF2B5EF4-FFF2-40B4-BE49-F238E27FC236}">
                      <a16:creationId xmlns:a16="http://schemas.microsoft.com/office/drawing/2014/main" id="{5EEB1C50-CBD6-432B-93AB-EB3075FEFCB4}"/>
                    </a:ext>
                  </a:extLst>
                </p:cNvPr>
                <p:cNvCxnSpPr>
                  <a:cxnSpLocks/>
                </p:cNvCxnSpPr>
                <p:nvPr/>
              </p:nvCxnSpPr>
              <p:spPr>
                <a:xfrm flipH="1">
                  <a:off x="9292489" y="4517592"/>
                  <a:ext cx="231712"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30" name="Connecteur droit avec flèche 229">
                  <a:extLst>
                    <a:ext uri="{FF2B5EF4-FFF2-40B4-BE49-F238E27FC236}">
                      <a16:creationId xmlns:a16="http://schemas.microsoft.com/office/drawing/2014/main" id="{5AE16912-072A-4397-BF14-79FB973BC6C2}"/>
                    </a:ext>
                  </a:extLst>
                </p:cNvPr>
                <p:cNvCxnSpPr>
                  <a:cxnSpLocks/>
                </p:cNvCxnSpPr>
                <p:nvPr/>
              </p:nvCxnSpPr>
              <p:spPr>
                <a:xfrm flipV="1">
                  <a:off x="9130453" y="5661248"/>
                  <a:ext cx="0" cy="22231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231" name="Ellipse 230">
                  <a:extLst>
                    <a:ext uri="{FF2B5EF4-FFF2-40B4-BE49-F238E27FC236}">
                      <a16:creationId xmlns:a16="http://schemas.microsoft.com/office/drawing/2014/main" id="{D8536337-1525-469F-8A5C-026867FCD6FB}"/>
                    </a:ext>
                  </a:extLst>
                </p:cNvPr>
                <p:cNvSpPr/>
                <p:nvPr/>
              </p:nvSpPr>
              <p:spPr>
                <a:xfrm>
                  <a:off x="9279316" y="5219822"/>
                  <a:ext cx="162093"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232" name="ZoneTexte 231">
                  <a:extLst>
                    <a:ext uri="{FF2B5EF4-FFF2-40B4-BE49-F238E27FC236}">
                      <a16:creationId xmlns:a16="http://schemas.microsoft.com/office/drawing/2014/main" id="{C9B3382B-C081-46F5-8C15-0193C2651EEC}"/>
                    </a:ext>
                  </a:extLst>
                </p:cNvPr>
                <p:cNvSpPr txBox="1"/>
                <p:nvPr/>
              </p:nvSpPr>
              <p:spPr bwMode="auto">
                <a:xfrm>
                  <a:off x="8906893" y="2162865"/>
                  <a:ext cx="884357" cy="616765"/>
                </a:xfrm>
                <a:prstGeom prst="rect">
                  <a:avLst/>
                </a:prstGeom>
                <a:noFill/>
                <a:ln w="76200">
                  <a:noFill/>
                  <a:miter lim="800000"/>
                  <a:headEnd/>
                  <a:tailEnd/>
                </a:ln>
                <a:effectLst/>
              </p:spPr>
              <p:txBody>
                <a:bodyPr wrap="square" rtlCol="0">
                  <a:spAutoFit/>
                </a:bodyPr>
                <a:lstStyle/>
                <a:p>
                  <a:pPr algn="ctr" defTabSz="685800"/>
                  <a:r>
                    <a:rPr lang="fr-FR" sz="1050" b="1" dirty="0">
                      <a:solidFill>
                        <a:srgbClr val="CC0000"/>
                      </a:solidFill>
                      <a:latin typeface="Calibri" panose="020F0502020204030204" pitchFamily="34" charset="0"/>
                      <a:cs typeface="Calibri" panose="020F0502020204030204" pitchFamily="34" charset="0"/>
                    </a:rPr>
                    <a:t>V+</a:t>
                  </a:r>
                </a:p>
              </p:txBody>
            </p:sp>
            <p:cxnSp>
              <p:nvCxnSpPr>
                <p:cNvPr id="233" name="Connecteur droit avec flèche 232">
                  <a:extLst>
                    <a:ext uri="{FF2B5EF4-FFF2-40B4-BE49-F238E27FC236}">
                      <a16:creationId xmlns:a16="http://schemas.microsoft.com/office/drawing/2014/main" id="{DE84E41A-164C-4089-9D35-5D11F61B24B8}"/>
                    </a:ext>
                  </a:extLst>
                </p:cNvPr>
                <p:cNvCxnSpPr>
                  <a:cxnSpLocks/>
                </p:cNvCxnSpPr>
                <p:nvPr/>
              </p:nvCxnSpPr>
              <p:spPr>
                <a:xfrm flipV="1">
                  <a:off x="9591725" y="2454676"/>
                  <a:ext cx="284944" cy="1911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234" name="Ellipse 233">
                  <a:extLst>
                    <a:ext uri="{FF2B5EF4-FFF2-40B4-BE49-F238E27FC236}">
                      <a16:creationId xmlns:a16="http://schemas.microsoft.com/office/drawing/2014/main" id="{A1429B2F-1C6A-443F-9F68-4B076CEC15EA}"/>
                    </a:ext>
                  </a:extLst>
                </p:cNvPr>
                <p:cNvSpPr/>
                <p:nvPr/>
              </p:nvSpPr>
              <p:spPr>
                <a:xfrm>
                  <a:off x="9316500" y="3851166"/>
                  <a:ext cx="162093"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235" name="Connecteur droit avec flèche 234">
                  <a:extLst>
                    <a:ext uri="{FF2B5EF4-FFF2-40B4-BE49-F238E27FC236}">
                      <a16:creationId xmlns:a16="http://schemas.microsoft.com/office/drawing/2014/main" id="{E453EA39-2895-4983-A2AF-4FECADE83723}"/>
                    </a:ext>
                  </a:extLst>
                </p:cNvPr>
                <p:cNvCxnSpPr>
                  <a:cxnSpLocks/>
                </p:cNvCxnSpPr>
                <p:nvPr/>
              </p:nvCxnSpPr>
              <p:spPr>
                <a:xfrm flipH="1" flipV="1">
                  <a:off x="9469773" y="3841938"/>
                  <a:ext cx="284944" cy="1911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36" name="Connecteur droit avec flèche 235">
                  <a:extLst>
                    <a:ext uri="{FF2B5EF4-FFF2-40B4-BE49-F238E27FC236}">
                      <a16:creationId xmlns:a16="http://schemas.microsoft.com/office/drawing/2014/main" id="{F6714FC6-532A-4035-9554-2D85FDF1B555}"/>
                    </a:ext>
                  </a:extLst>
                </p:cNvPr>
                <p:cNvCxnSpPr/>
                <p:nvPr/>
              </p:nvCxnSpPr>
              <p:spPr>
                <a:xfrm>
                  <a:off x="9637347" y="4028263"/>
                  <a:ext cx="0" cy="50405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237" name="Forme libre : forme 236">
                  <a:extLst>
                    <a:ext uri="{FF2B5EF4-FFF2-40B4-BE49-F238E27FC236}">
                      <a16:creationId xmlns:a16="http://schemas.microsoft.com/office/drawing/2014/main" id="{569FAAAD-7AFB-4BB6-8C55-7CA3A0ECDB59}"/>
                    </a:ext>
                  </a:extLst>
                </p:cNvPr>
                <p:cNvSpPr/>
                <p:nvPr/>
              </p:nvSpPr>
              <p:spPr>
                <a:xfrm>
                  <a:off x="6816373" y="2479303"/>
                  <a:ext cx="137145" cy="3376947"/>
                </a:xfrm>
                <a:custGeom>
                  <a:avLst/>
                  <a:gdLst>
                    <a:gd name="connsiteX0" fmla="*/ 102221 w 259877"/>
                    <a:gd name="connsiteY0" fmla="*/ 31658 h 2574021"/>
                    <a:gd name="connsiteX1" fmla="*/ 7628 w 259877"/>
                    <a:gd name="connsiteY1" fmla="*/ 157782 h 2574021"/>
                    <a:gd name="connsiteX2" fmla="*/ 7628 w 259877"/>
                    <a:gd name="connsiteY2" fmla="*/ 1261368 h 2574021"/>
                    <a:gd name="connsiteX3" fmla="*/ 23394 w 259877"/>
                    <a:gd name="connsiteY3" fmla="*/ 2396485 h 2574021"/>
                    <a:gd name="connsiteX4" fmla="*/ 259877 w 259877"/>
                    <a:gd name="connsiteY4" fmla="*/ 2554141 h 2574021"/>
                    <a:gd name="connsiteX0" fmla="*/ 102221 w 102859"/>
                    <a:gd name="connsiteY0" fmla="*/ 31658 h 3376947"/>
                    <a:gd name="connsiteX1" fmla="*/ 7628 w 102859"/>
                    <a:gd name="connsiteY1" fmla="*/ 157782 h 3376947"/>
                    <a:gd name="connsiteX2" fmla="*/ 7628 w 102859"/>
                    <a:gd name="connsiteY2" fmla="*/ 1261368 h 3376947"/>
                    <a:gd name="connsiteX3" fmla="*/ 23394 w 102859"/>
                    <a:gd name="connsiteY3" fmla="*/ 2396485 h 3376947"/>
                    <a:gd name="connsiteX4" fmla="*/ 102859 w 102859"/>
                    <a:gd name="connsiteY4" fmla="*/ 3376178 h 3376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59" h="3376947">
                      <a:moveTo>
                        <a:pt x="102221" y="31658"/>
                      </a:moveTo>
                      <a:cubicBezTo>
                        <a:pt x="62807" y="-7756"/>
                        <a:pt x="23393" y="-47170"/>
                        <a:pt x="7628" y="157782"/>
                      </a:cubicBezTo>
                      <a:cubicBezTo>
                        <a:pt x="-8137" y="362734"/>
                        <a:pt x="5000" y="888251"/>
                        <a:pt x="7628" y="1261368"/>
                      </a:cubicBezTo>
                      <a:cubicBezTo>
                        <a:pt x="10256" y="1634485"/>
                        <a:pt x="-18647" y="2181023"/>
                        <a:pt x="23394" y="2396485"/>
                      </a:cubicBezTo>
                      <a:cubicBezTo>
                        <a:pt x="65435" y="2611947"/>
                        <a:pt x="5638" y="3405081"/>
                        <a:pt x="102859" y="3376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238" name="Forme libre : forme 237">
                  <a:extLst>
                    <a:ext uri="{FF2B5EF4-FFF2-40B4-BE49-F238E27FC236}">
                      <a16:creationId xmlns:a16="http://schemas.microsoft.com/office/drawing/2014/main" id="{BAC21133-E524-42F1-8158-D4EDA453A18C}"/>
                    </a:ext>
                  </a:extLst>
                </p:cNvPr>
                <p:cNvSpPr/>
                <p:nvPr/>
              </p:nvSpPr>
              <p:spPr>
                <a:xfrm>
                  <a:off x="6437980" y="3800342"/>
                  <a:ext cx="382978" cy="697074"/>
                </a:xfrm>
                <a:custGeom>
                  <a:avLst/>
                  <a:gdLst>
                    <a:gd name="connsiteX0" fmla="*/ 286327 w 286327"/>
                    <a:gd name="connsiteY0" fmla="*/ 0 h 720436"/>
                    <a:gd name="connsiteX1" fmla="*/ 0 w 286327"/>
                    <a:gd name="connsiteY1" fmla="*/ 720436 h 720436"/>
                    <a:gd name="connsiteX2" fmla="*/ 0 w 286327"/>
                    <a:gd name="connsiteY2" fmla="*/ 720436 h 720436"/>
                    <a:gd name="connsiteX0" fmla="*/ 286327 w 329925"/>
                    <a:gd name="connsiteY0" fmla="*/ 0 h 1117741"/>
                    <a:gd name="connsiteX1" fmla="*/ 0 w 329925"/>
                    <a:gd name="connsiteY1" fmla="*/ 720436 h 1117741"/>
                    <a:gd name="connsiteX2" fmla="*/ 329925 w 329925"/>
                    <a:gd name="connsiteY2" fmla="*/ 1117741 h 1117741"/>
                    <a:gd name="connsiteX0" fmla="*/ 333925 w 333925"/>
                    <a:gd name="connsiteY0" fmla="*/ 0 h 983017"/>
                    <a:gd name="connsiteX1" fmla="*/ 0 w 333925"/>
                    <a:gd name="connsiteY1" fmla="*/ 585712 h 983017"/>
                    <a:gd name="connsiteX2" fmla="*/ 329925 w 333925"/>
                    <a:gd name="connsiteY2" fmla="*/ 983017 h 983017"/>
                  </a:gdLst>
                  <a:ahLst/>
                  <a:cxnLst>
                    <a:cxn ang="0">
                      <a:pos x="connsiteX0" y="connsiteY0"/>
                    </a:cxn>
                    <a:cxn ang="0">
                      <a:pos x="connsiteX1" y="connsiteY1"/>
                    </a:cxn>
                    <a:cxn ang="0">
                      <a:pos x="connsiteX2" y="connsiteY2"/>
                    </a:cxn>
                  </a:cxnLst>
                  <a:rect l="l" t="t" r="r" b="b"/>
                  <a:pathLst>
                    <a:path w="333925" h="983017">
                      <a:moveTo>
                        <a:pt x="333925" y="0"/>
                      </a:moveTo>
                      <a:lnTo>
                        <a:pt x="0" y="585712"/>
                      </a:lnTo>
                      <a:lnTo>
                        <a:pt x="329925" y="983017"/>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239" name="Forme libre : forme 238">
                  <a:extLst>
                    <a:ext uri="{FF2B5EF4-FFF2-40B4-BE49-F238E27FC236}">
                      <a16:creationId xmlns:a16="http://schemas.microsoft.com/office/drawing/2014/main" id="{18AA1466-128C-4956-A6CC-5BAC7A2D11BA}"/>
                    </a:ext>
                  </a:extLst>
                </p:cNvPr>
                <p:cNvSpPr/>
                <p:nvPr/>
              </p:nvSpPr>
              <p:spPr>
                <a:xfrm>
                  <a:off x="6862285" y="4645204"/>
                  <a:ext cx="536323" cy="969812"/>
                </a:xfrm>
                <a:custGeom>
                  <a:avLst/>
                  <a:gdLst>
                    <a:gd name="connsiteX0" fmla="*/ 346639 w 346639"/>
                    <a:gd name="connsiteY0" fmla="*/ 0 h 1016000"/>
                    <a:gd name="connsiteX1" fmla="*/ 272748 w 346639"/>
                    <a:gd name="connsiteY1" fmla="*/ 240145 h 1016000"/>
                    <a:gd name="connsiteX2" fmla="*/ 189621 w 346639"/>
                    <a:gd name="connsiteY2" fmla="*/ 369455 h 1016000"/>
                    <a:gd name="connsiteX3" fmla="*/ 189621 w 346639"/>
                    <a:gd name="connsiteY3" fmla="*/ 655782 h 1016000"/>
                    <a:gd name="connsiteX4" fmla="*/ 14130 w 346639"/>
                    <a:gd name="connsiteY4" fmla="*/ 886691 h 1016000"/>
                    <a:gd name="connsiteX5" fmla="*/ 23366 w 346639"/>
                    <a:gd name="connsiteY5" fmla="*/ 1016000 h 1016000"/>
                    <a:gd name="connsiteX0" fmla="*/ 989 w 469952"/>
                    <a:gd name="connsiteY0" fmla="*/ 0 h 1016000"/>
                    <a:gd name="connsiteX1" fmla="*/ 453571 w 469952"/>
                    <a:gd name="connsiteY1" fmla="*/ 240145 h 1016000"/>
                    <a:gd name="connsiteX2" fmla="*/ 370444 w 469952"/>
                    <a:gd name="connsiteY2" fmla="*/ 369455 h 1016000"/>
                    <a:gd name="connsiteX3" fmla="*/ 370444 w 469952"/>
                    <a:gd name="connsiteY3" fmla="*/ 655782 h 1016000"/>
                    <a:gd name="connsiteX4" fmla="*/ 194953 w 469952"/>
                    <a:gd name="connsiteY4" fmla="*/ 886691 h 1016000"/>
                    <a:gd name="connsiteX5" fmla="*/ 204189 w 469952"/>
                    <a:gd name="connsiteY5" fmla="*/ 1016000 h 1016000"/>
                    <a:gd name="connsiteX0" fmla="*/ 1289 w 343070"/>
                    <a:gd name="connsiteY0" fmla="*/ 0 h 979055"/>
                    <a:gd name="connsiteX1" fmla="*/ 333798 w 343070"/>
                    <a:gd name="connsiteY1" fmla="*/ 203200 h 979055"/>
                    <a:gd name="connsiteX2" fmla="*/ 250671 w 343070"/>
                    <a:gd name="connsiteY2" fmla="*/ 332510 h 979055"/>
                    <a:gd name="connsiteX3" fmla="*/ 250671 w 343070"/>
                    <a:gd name="connsiteY3" fmla="*/ 618837 h 979055"/>
                    <a:gd name="connsiteX4" fmla="*/ 75180 w 343070"/>
                    <a:gd name="connsiteY4" fmla="*/ 849746 h 979055"/>
                    <a:gd name="connsiteX5" fmla="*/ 84416 w 343070"/>
                    <a:gd name="connsiteY5" fmla="*/ 979055 h 97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070" h="979055">
                      <a:moveTo>
                        <a:pt x="1289" y="0"/>
                      </a:moveTo>
                      <a:cubicBezTo>
                        <a:pt x="-22572" y="89284"/>
                        <a:pt x="292234" y="147782"/>
                        <a:pt x="333798" y="203200"/>
                      </a:cubicBezTo>
                      <a:cubicBezTo>
                        <a:pt x="375362" y="258618"/>
                        <a:pt x="264525" y="263237"/>
                        <a:pt x="250671" y="332510"/>
                      </a:cubicBezTo>
                      <a:cubicBezTo>
                        <a:pt x="236817" y="401783"/>
                        <a:pt x="279919" y="532631"/>
                        <a:pt x="250671" y="618837"/>
                      </a:cubicBezTo>
                      <a:cubicBezTo>
                        <a:pt x="221423" y="705043"/>
                        <a:pt x="102889" y="789710"/>
                        <a:pt x="75180" y="849746"/>
                      </a:cubicBezTo>
                      <a:cubicBezTo>
                        <a:pt x="47471" y="909782"/>
                        <a:pt x="65943" y="944418"/>
                        <a:pt x="84416" y="97905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240" name="Ellipse 239">
                  <a:extLst>
                    <a:ext uri="{FF2B5EF4-FFF2-40B4-BE49-F238E27FC236}">
                      <a16:creationId xmlns:a16="http://schemas.microsoft.com/office/drawing/2014/main" id="{408A81DA-8FA0-41F9-9FB9-BE1491FD59FD}"/>
                    </a:ext>
                  </a:extLst>
                </p:cNvPr>
                <p:cNvSpPr/>
                <p:nvPr/>
              </p:nvSpPr>
              <p:spPr>
                <a:xfrm flipH="1">
                  <a:off x="7233144" y="3142610"/>
                  <a:ext cx="162093" cy="15270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241" name="Connecteur droit avec flèche 240">
                  <a:extLst>
                    <a:ext uri="{FF2B5EF4-FFF2-40B4-BE49-F238E27FC236}">
                      <a16:creationId xmlns:a16="http://schemas.microsoft.com/office/drawing/2014/main" id="{CA38F185-80F0-4DC5-8C5D-FEE3D80F4103}"/>
                    </a:ext>
                  </a:extLst>
                </p:cNvPr>
                <p:cNvCxnSpPr>
                  <a:cxnSpLocks/>
                </p:cNvCxnSpPr>
                <p:nvPr/>
              </p:nvCxnSpPr>
              <p:spPr>
                <a:xfrm>
                  <a:off x="6942860" y="4639772"/>
                  <a:ext cx="447653" cy="141102"/>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42" name="Connecteur droit avec flèche 241">
                  <a:extLst>
                    <a:ext uri="{FF2B5EF4-FFF2-40B4-BE49-F238E27FC236}">
                      <a16:creationId xmlns:a16="http://schemas.microsoft.com/office/drawing/2014/main" id="{BDBDF7A1-D9E1-4DE5-8F88-1F799FAE421E}"/>
                    </a:ext>
                  </a:extLst>
                </p:cNvPr>
                <p:cNvCxnSpPr>
                  <a:cxnSpLocks/>
                </p:cNvCxnSpPr>
                <p:nvPr/>
              </p:nvCxnSpPr>
              <p:spPr>
                <a:xfrm flipH="1">
                  <a:off x="7304448" y="4993654"/>
                  <a:ext cx="231712" cy="376986"/>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243" name="Ellipse 242">
                  <a:extLst>
                    <a:ext uri="{FF2B5EF4-FFF2-40B4-BE49-F238E27FC236}">
                      <a16:creationId xmlns:a16="http://schemas.microsoft.com/office/drawing/2014/main" id="{FEB383A1-2F8E-464C-A72D-0E4B0A31804E}"/>
                    </a:ext>
                  </a:extLst>
                </p:cNvPr>
                <p:cNvSpPr/>
                <p:nvPr/>
              </p:nvSpPr>
              <p:spPr>
                <a:xfrm>
                  <a:off x="7016420" y="5514656"/>
                  <a:ext cx="133769" cy="105792"/>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244" name="Connecteur droit avec flèche 243">
                  <a:extLst>
                    <a:ext uri="{FF2B5EF4-FFF2-40B4-BE49-F238E27FC236}">
                      <a16:creationId xmlns:a16="http://schemas.microsoft.com/office/drawing/2014/main" id="{3A172E50-7ED0-4C4B-8735-87679C0E7F77}"/>
                    </a:ext>
                  </a:extLst>
                </p:cNvPr>
                <p:cNvCxnSpPr>
                  <a:cxnSpLocks/>
                </p:cNvCxnSpPr>
                <p:nvPr/>
              </p:nvCxnSpPr>
              <p:spPr>
                <a:xfrm>
                  <a:off x="6953515" y="3282408"/>
                  <a:ext cx="0" cy="504056"/>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45" name="Connecteur droit avec flèche 244">
                  <a:extLst>
                    <a:ext uri="{FF2B5EF4-FFF2-40B4-BE49-F238E27FC236}">
                      <a16:creationId xmlns:a16="http://schemas.microsoft.com/office/drawing/2014/main" id="{88EA2BDA-BE82-4530-B8C8-BF390ABE8BC7}"/>
                    </a:ext>
                  </a:extLst>
                </p:cNvPr>
                <p:cNvCxnSpPr>
                  <a:cxnSpLocks/>
                </p:cNvCxnSpPr>
                <p:nvPr/>
              </p:nvCxnSpPr>
              <p:spPr>
                <a:xfrm flipV="1">
                  <a:off x="7016416" y="4722568"/>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246" name="ZoneTexte 245">
                  <a:extLst>
                    <a:ext uri="{FF2B5EF4-FFF2-40B4-BE49-F238E27FC236}">
                      <a16:creationId xmlns:a16="http://schemas.microsoft.com/office/drawing/2014/main" id="{BB6F123B-ED3E-4195-8BF1-A8F40E1FE34C}"/>
                    </a:ext>
                  </a:extLst>
                </p:cNvPr>
                <p:cNvSpPr txBox="1"/>
                <p:nvPr/>
              </p:nvSpPr>
              <p:spPr bwMode="auto">
                <a:xfrm>
                  <a:off x="6171419" y="3014964"/>
                  <a:ext cx="854561" cy="616765"/>
                </a:xfrm>
                <a:prstGeom prst="rect">
                  <a:avLst/>
                </a:prstGeom>
                <a:noFill/>
                <a:ln w="76200">
                  <a:noFill/>
                  <a:miter lim="800000"/>
                  <a:headEnd/>
                  <a:tailEnd/>
                </a:ln>
                <a:effectLst/>
              </p:spPr>
              <p:txBody>
                <a:bodyPr wrap="square" rtlCol="0">
                  <a:spAutoFit/>
                </a:bodyPr>
                <a:lstStyle/>
                <a:p>
                  <a:pPr algn="ctr" defTabSz="685800"/>
                  <a:r>
                    <a:rPr lang="fr-FR" sz="1050" b="1" dirty="0">
                      <a:solidFill>
                        <a:srgbClr val="CC0000"/>
                      </a:solidFill>
                      <a:latin typeface="Calibri" panose="020F0502020204030204" pitchFamily="34" charset="0"/>
                      <a:cs typeface="Calibri" panose="020F0502020204030204" pitchFamily="34" charset="0"/>
                    </a:rPr>
                    <a:t>V+</a:t>
                  </a:r>
                </a:p>
              </p:txBody>
            </p:sp>
            <p:cxnSp>
              <p:nvCxnSpPr>
                <p:cNvPr id="247" name="Connecteur droit avec flèche 246">
                  <a:extLst>
                    <a:ext uri="{FF2B5EF4-FFF2-40B4-BE49-F238E27FC236}">
                      <a16:creationId xmlns:a16="http://schemas.microsoft.com/office/drawing/2014/main" id="{F2CB5B0B-9978-40D5-9658-CF3BDC56BAF9}"/>
                    </a:ext>
                  </a:extLst>
                </p:cNvPr>
                <p:cNvCxnSpPr>
                  <a:cxnSpLocks/>
                </p:cNvCxnSpPr>
                <p:nvPr/>
              </p:nvCxnSpPr>
              <p:spPr>
                <a:xfrm flipH="1" flipV="1">
                  <a:off x="6761040" y="3212976"/>
                  <a:ext cx="389589" cy="43624"/>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48" name="Connecteur droit avec flèche 247">
                  <a:extLst>
                    <a:ext uri="{FF2B5EF4-FFF2-40B4-BE49-F238E27FC236}">
                      <a16:creationId xmlns:a16="http://schemas.microsoft.com/office/drawing/2014/main" id="{DF28937C-C4F9-4B5F-9191-D244BEFD68F1}"/>
                    </a:ext>
                  </a:extLst>
                </p:cNvPr>
                <p:cNvCxnSpPr>
                  <a:cxnSpLocks/>
                </p:cNvCxnSpPr>
                <p:nvPr/>
              </p:nvCxnSpPr>
              <p:spPr>
                <a:xfrm flipV="1">
                  <a:off x="6766272" y="2399202"/>
                  <a:ext cx="284944" cy="1911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52" name="Connecteur droit avec flèche 251">
                  <a:extLst>
                    <a:ext uri="{FF2B5EF4-FFF2-40B4-BE49-F238E27FC236}">
                      <a16:creationId xmlns:a16="http://schemas.microsoft.com/office/drawing/2014/main" id="{F931BF46-FEF4-4E5F-9F82-CE07E982456C}"/>
                    </a:ext>
                  </a:extLst>
                </p:cNvPr>
                <p:cNvCxnSpPr>
                  <a:cxnSpLocks/>
                </p:cNvCxnSpPr>
                <p:nvPr/>
              </p:nvCxnSpPr>
              <p:spPr>
                <a:xfrm flipV="1">
                  <a:off x="6953061" y="3861048"/>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53" name="Connecteur droit avec flèche 252">
                  <a:extLst>
                    <a:ext uri="{FF2B5EF4-FFF2-40B4-BE49-F238E27FC236}">
                      <a16:creationId xmlns:a16="http://schemas.microsoft.com/office/drawing/2014/main" id="{0DB4D8AF-67C4-456A-861A-5C125FA719ED}"/>
                    </a:ext>
                  </a:extLst>
                </p:cNvPr>
                <p:cNvCxnSpPr>
                  <a:cxnSpLocks/>
                </p:cNvCxnSpPr>
                <p:nvPr/>
              </p:nvCxnSpPr>
              <p:spPr>
                <a:xfrm flipV="1">
                  <a:off x="6953061" y="2564904"/>
                  <a:ext cx="0" cy="50405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57" name="Flèche : bas 56">
              <a:extLst>
                <a:ext uri="{FF2B5EF4-FFF2-40B4-BE49-F238E27FC236}">
                  <a16:creationId xmlns:a16="http://schemas.microsoft.com/office/drawing/2014/main" id="{06A7107A-8D5A-4D96-96CF-FDD8725A802A}"/>
                </a:ext>
              </a:extLst>
            </p:cNvPr>
            <p:cNvSpPr/>
            <p:nvPr/>
          </p:nvSpPr>
          <p:spPr bwMode="auto">
            <a:xfrm>
              <a:off x="-715811" y="3079411"/>
              <a:ext cx="1711071" cy="693477"/>
            </a:xfrm>
            <a:prstGeom prst="downArrow">
              <a:avLst/>
            </a:prstGeom>
            <a:solidFill>
              <a:schemeClr val="accent1"/>
            </a:solidFill>
            <a:ln w="9525" cap="flat" cmpd="sng" algn="ctr">
              <a:solidFill>
                <a:schemeClr val="tx1"/>
              </a:solidFill>
              <a:prstDash val="solid"/>
              <a:round/>
              <a:headEnd type="none" w="med" len="med"/>
              <a:tailEnd type="triangl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68580" tIns="34290" rIns="68580" bIns="34290" numCol="1" rtlCol="0" anchor="ctr" anchorCtr="0" compatLnSpc="1">
              <a:prstTxWarp prst="textNoShape">
                <a:avLst/>
              </a:prstTxWarp>
            </a:bodyPr>
            <a:lstStyle/>
            <a:p>
              <a:pPr algn="ctr" defTabSz="685800" eaLnBrk="0" fontAlgn="base" hangingPunct="0">
                <a:spcBef>
                  <a:spcPct val="0"/>
                </a:spcBef>
                <a:spcAft>
                  <a:spcPct val="0"/>
                </a:spcAft>
              </a:pPr>
              <a:r>
                <a:rPr lang="fr-FR" dirty="0">
                  <a:solidFill>
                    <a:prstClr val="white"/>
                  </a:solidFill>
                  <a:latin typeface="Calibri" panose="020F0502020204030204" pitchFamily="34" charset="0"/>
                  <a:ea typeface="ＭＳ Ｐゴシック" charset="0"/>
                  <a:cs typeface="Calibri" panose="020F0502020204030204" pitchFamily="34" charset="0"/>
                </a:rPr>
                <a:t>CHIVA</a:t>
              </a:r>
            </a:p>
          </p:txBody>
        </p:sp>
        <p:sp>
          <p:nvSpPr>
            <p:cNvPr id="329" name="Flèche : bas 328">
              <a:extLst>
                <a:ext uri="{FF2B5EF4-FFF2-40B4-BE49-F238E27FC236}">
                  <a16:creationId xmlns:a16="http://schemas.microsoft.com/office/drawing/2014/main" id="{B2331851-3E55-44BA-9054-E21F35F7C6FB}"/>
                </a:ext>
              </a:extLst>
            </p:cNvPr>
            <p:cNvSpPr/>
            <p:nvPr/>
          </p:nvSpPr>
          <p:spPr bwMode="auto">
            <a:xfrm>
              <a:off x="1877189" y="3148254"/>
              <a:ext cx="1711071" cy="693477"/>
            </a:xfrm>
            <a:prstGeom prst="downArrow">
              <a:avLst/>
            </a:prstGeom>
            <a:solidFill>
              <a:schemeClr val="accent1"/>
            </a:solidFill>
            <a:ln w="9525" cap="flat" cmpd="sng" algn="ctr">
              <a:solidFill>
                <a:schemeClr val="tx1"/>
              </a:solidFill>
              <a:prstDash val="solid"/>
              <a:round/>
              <a:headEnd type="none" w="med" len="med"/>
              <a:tailEnd type="triangl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68580" tIns="34290" rIns="68580" bIns="34290" numCol="1" rtlCol="0" anchor="ctr" anchorCtr="0" compatLnSpc="1">
              <a:prstTxWarp prst="textNoShape">
                <a:avLst/>
              </a:prstTxWarp>
            </a:bodyPr>
            <a:lstStyle/>
            <a:p>
              <a:pPr algn="ctr" defTabSz="685800" eaLnBrk="0" fontAlgn="base" hangingPunct="0">
                <a:spcBef>
                  <a:spcPct val="0"/>
                </a:spcBef>
                <a:spcAft>
                  <a:spcPct val="0"/>
                </a:spcAft>
              </a:pPr>
              <a:r>
                <a:rPr lang="fr-FR" dirty="0">
                  <a:solidFill>
                    <a:prstClr val="white"/>
                  </a:solidFill>
                  <a:latin typeface="Calibri" panose="020F0502020204030204" pitchFamily="34" charset="0"/>
                  <a:ea typeface="ＭＳ Ｐゴシック" charset="0"/>
                  <a:cs typeface="Calibri" panose="020F0502020204030204" pitchFamily="34" charset="0"/>
                </a:rPr>
                <a:t>CHIVA</a:t>
              </a:r>
            </a:p>
          </p:txBody>
        </p:sp>
        <p:sp>
          <p:nvSpPr>
            <p:cNvPr id="58" name="ZoneTexte 57">
              <a:extLst>
                <a:ext uri="{FF2B5EF4-FFF2-40B4-BE49-F238E27FC236}">
                  <a16:creationId xmlns:a16="http://schemas.microsoft.com/office/drawing/2014/main" id="{91718E7D-606A-41C6-8973-6D355DFC49E5}"/>
                </a:ext>
              </a:extLst>
            </p:cNvPr>
            <p:cNvSpPr txBox="1"/>
            <p:nvPr/>
          </p:nvSpPr>
          <p:spPr>
            <a:xfrm>
              <a:off x="417439" y="6789058"/>
              <a:ext cx="2441506" cy="553997"/>
            </a:xfrm>
            <a:prstGeom prst="rect">
              <a:avLst/>
            </a:prstGeom>
            <a:noFill/>
          </p:spPr>
          <p:txBody>
            <a:bodyPr wrap="square" rtlCol="0">
              <a:spAutoFit/>
            </a:bodyPr>
            <a:lstStyle/>
            <a:p>
              <a:pPr defTabSz="685800"/>
              <a:r>
                <a:rPr lang="fr-FR" sz="2100" b="1" dirty="0">
                  <a:solidFill>
                    <a:prstClr val="black"/>
                  </a:solidFill>
                  <a:latin typeface="Calibri" panose="020F0502020204030204" pitchFamily="34" charset="0"/>
                  <a:cs typeface="Calibri" panose="020F0502020204030204" pitchFamily="34" charset="0"/>
                </a:rPr>
                <a:t>Déconnexion </a:t>
              </a:r>
            </a:p>
          </p:txBody>
        </p:sp>
      </p:grpSp>
      <p:grpSp>
        <p:nvGrpSpPr>
          <p:cNvPr id="61" name="Groupe 60">
            <a:extLst>
              <a:ext uri="{FF2B5EF4-FFF2-40B4-BE49-F238E27FC236}">
                <a16:creationId xmlns:a16="http://schemas.microsoft.com/office/drawing/2014/main" id="{0760E37D-EA07-4810-86E1-99EFE4EF7719}"/>
              </a:ext>
            </a:extLst>
          </p:cNvPr>
          <p:cNvGrpSpPr/>
          <p:nvPr/>
        </p:nvGrpSpPr>
        <p:grpSpPr>
          <a:xfrm>
            <a:off x="4173642" y="1124744"/>
            <a:ext cx="4344251" cy="5202329"/>
            <a:chOff x="4334877" y="406616"/>
            <a:chExt cx="5792335" cy="6936439"/>
          </a:xfrm>
        </p:grpSpPr>
        <p:grpSp>
          <p:nvGrpSpPr>
            <p:cNvPr id="56" name="Groupe 55">
              <a:extLst>
                <a:ext uri="{FF2B5EF4-FFF2-40B4-BE49-F238E27FC236}">
                  <a16:creationId xmlns:a16="http://schemas.microsoft.com/office/drawing/2014/main" id="{51F14081-E222-4220-B011-44CC7288A8A7}"/>
                </a:ext>
              </a:extLst>
            </p:cNvPr>
            <p:cNvGrpSpPr/>
            <p:nvPr/>
          </p:nvGrpSpPr>
          <p:grpSpPr>
            <a:xfrm>
              <a:off x="4334877" y="406616"/>
              <a:ext cx="5792335" cy="6244215"/>
              <a:chOff x="4334877" y="406616"/>
              <a:chExt cx="5792335" cy="6244215"/>
            </a:xfrm>
          </p:grpSpPr>
          <p:grpSp>
            <p:nvGrpSpPr>
              <p:cNvPr id="53" name="Groupe 52">
                <a:extLst>
                  <a:ext uri="{FF2B5EF4-FFF2-40B4-BE49-F238E27FC236}">
                    <a16:creationId xmlns:a16="http://schemas.microsoft.com/office/drawing/2014/main" id="{09704B07-F5E2-4F5A-8ECF-D36AAFC1394E}"/>
                  </a:ext>
                </a:extLst>
              </p:cNvPr>
              <p:cNvGrpSpPr/>
              <p:nvPr/>
            </p:nvGrpSpPr>
            <p:grpSpPr>
              <a:xfrm>
                <a:off x="7339892" y="3776597"/>
                <a:ext cx="2787320" cy="2869193"/>
                <a:chOff x="9215743" y="3995762"/>
                <a:chExt cx="2787320" cy="2869193"/>
              </a:xfrm>
            </p:grpSpPr>
            <p:pic>
              <p:nvPicPr>
                <p:cNvPr id="159" name="Picture 2" descr="C:\Users\cfranceschi\Shéma cartographie.jpeg">
                  <a:extLst>
                    <a:ext uri="{FF2B5EF4-FFF2-40B4-BE49-F238E27FC236}">
                      <a16:creationId xmlns:a16="http://schemas.microsoft.com/office/drawing/2014/main" id="{BF0AA402-A2FC-4A17-8A74-E301647A11AD}"/>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18406"/>
                <a:stretch/>
              </p:blipFill>
              <p:spPr bwMode="auto">
                <a:xfrm>
                  <a:off x="9215743" y="3995762"/>
                  <a:ext cx="2787320" cy="286919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grpSp>
              <p:nvGrpSpPr>
                <p:cNvPr id="52" name="Groupe 51">
                  <a:extLst>
                    <a:ext uri="{FF2B5EF4-FFF2-40B4-BE49-F238E27FC236}">
                      <a16:creationId xmlns:a16="http://schemas.microsoft.com/office/drawing/2014/main" id="{EDFF54BD-BF71-4AE7-B704-0E20543FDF8A}"/>
                    </a:ext>
                  </a:extLst>
                </p:cNvPr>
                <p:cNvGrpSpPr/>
                <p:nvPr/>
              </p:nvGrpSpPr>
              <p:grpSpPr>
                <a:xfrm>
                  <a:off x="9544719" y="4313455"/>
                  <a:ext cx="1975402" cy="1977430"/>
                  <a:chOff x="9356820" y="4182161"/>
                  <a:chExt cx="1975402" cy="1977430"/>
                </a:xfrm>
              </p:grpSpPr>
              <p:sp>
                <p:nvSpPr>
                  <p:cNvPr id="160" name="Forme libre : forme 159">
                    <a:extLst>
                      <a:ext uri="{FF2B5EF4-FFF2-40B4-BE49-F238E27FC236}">
                        <a16:creationId xmlns:a16="http://schemas.microsoft.com/office/drawing/2014/main" id="{B2E51515-179D-4358-97EB-66C4D6120383}"/>
                      </a:ext>
                    </a:extLst>
                  </p:cNvPr>
                  <p:cNvSpPr/>
                  <p:nvPr/>
                </p:nvSpPr>
                <p:spPr>
                  <a:xfrm>
                    <a:off x="9579000" y="4226105"/>
                    <a:ext cx="80606" cy="1852623"/>
                  </a:xfrm>
                  <a:custGeom>
                    <a:avLst/>
                    <a:gdLst>
                      <a:gd name="connsiteX0" fmla="*/ 102221 w 259877"/>
                      <a:gd name="connsiteY0" fmla="*/ 31658 h 2574021"/>
                      <a:gd name="connsiteX1" fmla="*/ 7628 w 259877"/>
                      <a:gd name="connsiteY1" fmla="*/ 157782 h 2574021"/>
                      <a:gd name="connsiteX2" fmla="*/ 7628 w 259877"/>
                      <a:gd name="connsiteY2" fmla="*/ 1261368 h 2574021"/>
                      <a:gd name="connsiteX3" fmla="*/ 23394 w 259877"/>
                      <a:gd name="connsiteY3" fmla="*/ 2396485 h 2574021"/>
                      <a:gd name="connsiteX4" fmla="*/ 259877 w 259877"/>
                      <a:gd name="connsiteY4" fmla="*/ 2554141 h 2574021"/>
                      <a:gd name="connsiteX0" fmla="*/ 102221 w 102859"/>
                      <a:gd name="connsiteY0" fmla="*/ 31658 h 3376947"/>
                      <a:gd name="connsiteX1" fmla="*/ 7628 w 102859"/>
                      <a:gd name="connsiteY1" fmla="*/ 157782 h 3376947"/>
                      <a:gd name="connsiteX2" fmla="*/ 7628 w 102859"/>
                      <a:gd name="connsiteY2" fmla="*/ 1261368 h 3376947"/>
                      <a:gd name="connsiteX3" fmla="*/ 23394 w 102859"/>
                      <a:gd name="connsiteY3" fmla="*/ 2396485 h 3376947"/>
                      <a:gd name="connsiteX4" fmla="*/ 102859 w 102859"/>
                      <a:gd name="connsiteY4" fmla="*/ 3376178 h 3376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59" h="3376947">
                        <a:moveTo>
                          <a:pt x="102221" y="31658"/>
                        </a:moveTo>
                        <a:cubicBezTo>
                          <a:pt x="62807" y="-7756"/>
                          <a:pt x="23393" y="-47170"/>
                          <a:pt x="7628" y="157782"/>
                        </a:cubicBezTo>
                        <a:cubicBezTo>
                          <a:pt x="-8137" y="362734"/>
                          <a:pt x="5000" y="888251"/>
                          <a:pt x="7628" y="1261368"/>
                        </a:cubicBezTo>
                        <a:cubicBezTo>
                          <a:pt x="10256" y="1634485"/>
                          <a:pt x="-18647" y="2181023"/>
                          <a:pt x="23394" y="2396485"/>
                        </a:cubicBezTo>
                        <a:cubicBezTo>
                          <a:pt x="65435" y="2611947"/>
                          <a:pt x="5638" y="3405081"/>
                          <a:pt x="102859" y="3376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161" name="Forme libre : forme 160">
                    <a:extLst>
                      <a:ext uri="{FF2B5EF4-FFF2-40B4-BE49-F238E27FC236}">
                        <a16:creationId xmlns:a16="http://schemas.microsoft.com/office/drawing/2014/main" id="{2DD6C0FC-D27B-4765-8868-51690147B5EA}"/>
                      </a:ext>
                    </a:extLst>
                  </p:cNvPr>
                  <p:cNvSpPr/>
                  <p:nvPr/>
                </p:nvSpPr>
                <p:spPr>
                  <a:xfrm>
                    <a:off x="9356820" y="4747117"/>
                    <a:ext cx="196095" cy="634227"/>
                  </a:xfrm>
                  <a:custGeom>
                    <a:avLst/>
                    <a:gdLst>
                      <a:gd name="connsiteX0" fmla="*/ 286327 w 286327"/>
                      <a:gd name="connsiteY0" fmla="*/ 0 h 720436"/>
                      <a:gd name="connsiteX1" fmla="*/ 0 w 286327"/>
                      <a:gd name="connsiteY1" fmla="*/ 720436 h 720436"/>
                      <a:gd name="connsiteX2" fmla="*/ 0 w 286327"/>
                      <a:gd name="connsiteY2" fmla="*/ 720436 h 720436"/>
                      <a:gd name="connsiteX0" fmla="*/ 286327 w 329925"/>
                      <a:gd name="connsiteY0" fmla="*/ 0 h 1117741"/>
                      <a:gd name="connsiteX1" fmla="*/ 0 w 329925"/>
                      <a:gd name="connsiteY1" fmla="*/ 720436 h 1117741"/>
                      <a:gd name="connsiteX2" fmla="*/ 329925 w 329925"/>
                      <a:gd name="connsiteY2" fmla="*/ 1117741 h 1117741"/>
                      <a:gd name="connsiteX0" fmla="*/ 298023 w 329925"/>
                      <a:gd name="connsiteY0" fmla="*/ 0 h 1237536"/>
                      <a:gd name="connsiteX1" fmla="*/ 0 w 329925"/>
                      <a:gd name="connsiteY1" fmla="*/ 840231 h 1237536"/>
                      <a:gd name="connsiteX2" fmla="*/ 329925 w 329925"/>
                      <a:gd name="connsiteY2" fmla="*/ 1237536 h 1237536"/>
                      <a:gd name="connsiteX0" fmla="*/ 725809 w 725809"/>
                      <a:gd name="connsiteY0" fmla="*/ 0 h 1237536"/>
                      <a:gd name="connsiteX1" fmla="*/ 0 w 725809"/>
                      <a:gd name="connsiteY1" fmla="*/ 840231 h 1237536"/>
                      <a:gd name="connsiteX2" fmla="*/ 329925 w 725809"/>
                      <a:gd name="connsiteY2" fmla="*/ 1237536 h 1237536"/>
                      <a:gd name="connsiteX0" fmla="*/ 725809 w 725809"/>
                      <a:gd name="connsiteY0" fmla="*/ 0 h 1237536"/>
                      <a:gd name="connsiteX1" fmla="*/ 135755 w 725809"/>
                      <a:gd name="connsiteY1" fmla="*/ 307862 h 1237536"/>
                      <a:gd name="connsiteX2" fmla="*/ 0 w 725809"/>
                      <a:gd name="connsiteY2" fmla="*/ 840231 h 1237536"/>
                      <a:gd name="connsiteX3" fmla="*/ 329925 w 725809"/>
                      <a:gd name="connsiteY3" fmla="*/ 1237536 h 1237536"/>
                    </a:gdLst>
                    <a:ahLst/>
                    <a:cxnLst>
                      <a:cxn ang="0">
                        <a:pos x="connsiteX0" y="connsiteY0"/>
                      </a:cxn>
                      <a:cxn ang="0">
                        <a:pos x="connsiteX1" y="connsiteY1"/>
                      </a:cxn>
                      <a:cxn ang="0">
                        <a:pos x="connsiteX2" y="connsiteY2"/>
                      </a:cxn>
                      <a:cxn ang="0">
                        <a:pos x="connsiteX3" y="connsiteY3"/>
                      </a:cxn>
                    </a:cxnLst>
                    <a:rect l="l" t="t" r="r" b="b"/>
                    <a:pathLst>
                      <a:path w="725809" h="1237536">
                        <a:moveTo>
                          <a:pt x="725809" y="0"/>
                        </a:moveTo>
                        <a:cubicBezTo>
                          <a:pt x="633695" y="99112"/>
                          <a:pt x="227869" y="208750"/>
                          <a:pt x="135755" y="307862"/>
                        </a:cubicBezTo>
                        <a:lnTo>
                          <a:pt x="0" y="840231"/>
                        </a:lnTo>
                        <a:lnTo>
                          <a:pt x="329925" y="1237536"/>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162" name="Forme libre : forme 161">
                    <a:extLst>
                      <a:ext uri="{FF2B5EF4-FFF2-40B4-BE49-F238E27FC236}">
                        <a16:creationId xmlns:a16="http://schemas.microsoft.com/office/drawing/2014/main" id="{BB268FB3-3137-4373-8B38-6B10C10369AC}"/>
                      </a:ext>
                    </a:extLst>
                  </p:cNvPr>
                  <p:cNvSpPr/>
                  <p:nvPr/>
                </p:nvSpPr>
                <p:spPr>
                  <a:xfrm>
                    <a:off x="9605986" y="5414337"/>
                    <a:ext cx="315220" cy="532047"/>
                  </a:xfrm>
                  <a:custGeom>
                    <a:avLst/>
                    <a:gdLst>
                      <a:gd name="connsiteX0" fmla="*/ 346639 w 346639"/>
                      <a:gd name="connsiteY0" fmla="*/ 0 h 1016000"/>
                      <a:gd name="connsiteX1" fmla="*/ 272748 w 346639"/>
                      <a:gd name="connsiteY1" fmla="*/ 240145 h 1016000"/>
                      <a:gd name="connsiteX2" fmla="*/ 189621 w 346639"/>
                      <a:gd name="connsiteY2" fmla="*/ 369455 h 1016000"/>
                      <a:gd name="connsiteX3" fmla="*/ 189621 w 346639"/>
                      <a:gd name="connsiteY3" fmla="*/ 655782 h 1016000"/>
                      <a:gd name="connsiteX4" fmla="*/ 14130 w 346639"/>
                      <a:gd name="connsiteY4" fmla="*/ 886691 h 1016000"/>
                      <a:gd name="connsiteX5" fmla="*/ 23366 w 346639"/>
                      <a:gd name="connsiteY5" fmla="*/ 1016000 h 1016000"/>
                      <a:gd name="connsiteX0" fmla="*/ 989 w 469952"/>
                      <a:gd name="connsiteY0" fmla="*/ 0 h 1016000"/>
                      <a:gd name="connsiteX1" fmla="*/ 453571 w 469952"/>
                      <a:gd name="connsiteY1" fmla="*/ 240145 h 1016000"/>
                      <a:gd name="connsiteX2" fmla="*/ 370444 w 469952"/>
                      <a:gd name="connsiteY2" fmla="*/ 369455 h 1016000"/>
                      <a:gd name="connsiteX3" fmla="*/ 370444 w 469952"/>
                      <a:gd name="connsiteY3" fmla="*/ 655782 h 1016000"/>
                      <a:gd name="connsiteX4" fmla="*/ 194953 w 469952"/>
                      <a:gd name="connsiteY4" fmla="*/ 886691 h 1016000"/>
                      <a:gd name="connsiteX5" fmla="*/ 204189 w 469952"/>
                      <a:gd name="connsiteY5" fmla="*/ 1016000 h 1016000"/>
                      <a:gd name="connsiteX0" fmla="*/ 1289 w 343070"/>
                      <a:gd name="connsiteY0" fmla="*/ 0 h 979055"/>
                      <a:gd name="connsiteX1" fmla="*/ 333798 w 343070"/>
                      <a:gd name="connsiteY1" fmla="*/ 203200 h 979055"/>
                      <a:gd name="connsiteX2" fmla="*/ 250671 w 343070"/>
                      <a:gd name="connsiteY2" fmla="*/ 332510 h 979055"/>
                      <a:gd name="connsiteX3" fmla="*/ 250671 w 343070"/>
                      <a:gd name="connsiteY3" fmla="*/ 618837 h 979055"/>
                      <a:gd name="connsiteX4" fmla="*/ 75180 w 343070"/>
                      <a:gd name="connsiteY4" fmla="*/ 849746 h 979055"/>
                      <a:gd name="connsiteX5" fmla="*/ 84416 w 343070"/>
                      <a:gd name="connsiteY5" fmla="*/ 979055 h 97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070" h="979055">
                        <a:moveTo>
                          <a:pt x="1289" y="0"/>
                        </a:moveTo>
                        <a:cubicBezTo>
                          <a:pt x="-22572" y="89284"/>
                          <a:pt x="292234" y="147782"/>
                          <a:pt x="333798" y="203200"/>
                        </a:cubicBezTo>
                        <a:cubicBezTo>
                          <a:pt x="375362" y="258618"/>
                          <a:pt x="264525" y="263237"/>
                          <a:pt x="250671" y="332510"/>
                        </a:cubicBezTo>
                        <a:cubicBezTo>
                          <a:pt x="236817" y="401783"/>
                          <a:pt x="279919" y="532631"/>
                          <a:pt x="250671" y="618837"/>
                        </a:cubicBezTo>
                        <a:cubicBezTo>
                          <a:pt x="221423" y="705043"/>
                          <a:pt x="102889" y="789710"/>
                          <a:pt x="75180" y="849746"/>
                        </a:cubicBezTo>
                        <a:cubicBezTo>
                          <a:pt x="47471" y="909782"/>
                          <a:pt x="65943" y="944418"/>
                          <a:pt x="84416" y="97905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163" name="Ellipse 162">
                    <a:extLst>
                      <a:ext uri="{FF2B5EF4-FFF2-40B4-BE49-F238E27FC236}">
                        <a16:creationId xmlns:a16="http://schemas.microsoft.com/office/drawing/2014/main" id="{63A8BBBC-044F-4206-BA55-8935A01936D9}"/>
                      </a:ext>
                    </a:extLst>
                  </p:cNvPr>
                  <p:cNvSpPr/>
                  <p:nvPr/>
                </p:nvSpPr>
                <p:spPr>
                  <a:xfrm>
                    <a:off x="9376528" y="5372451"/>
                    <a:ext cx="95269" cy="83773"/>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164" name="Connecteur droit avec flèche 163">
                    <a:extLst>
                      <a:ext uri="{FF2B5EF4-FFF2-40B4-BE49-F238E27FC236}">
                        <a16:creationId xmlns:a16="http://schemas.microsoft.com/office/drawing/2014/main" id="{9E9B4A18-8886-43C5-9964-E0344A4B4E92}"/>
                      </a:ext>
                    </a:extLst>
                  </p:cNvPr>
                  <p:cNvCxnSpPr>
                    <a:cxnSpLocks/>
                  </p:cNvCxnSpPr>
                  <p:nvPr/>
                </p:nvCxnSpPr>
                <p:spPr>
                  <a:xfrm>
                    <a:off x="9427688" y="5152416"/>
                    <a:ext cx="95156" cy="18591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65" name="Connecteur droit avec flèche 164">
                    <a:extLst>
                      <a:ext uri="{FF2B5EF4-FFF2-40B4-BE49-F238E27FC236}">
                        <a16:creationId xmlns:a16="http://schemas.microsoft.com/office/drawing/2014/main" id="{DB2C98D0-3453-49CD-AC05-2418D497665E}"/>
                      </a:ext>
                    </a:extLst>
                  </p:cNvPr>
                  <p:cNvCxnSpPr>
                    <a:cxnSpLocks/>
                  </p:cNvCxnSpPr>
                  <p:nvPr/>
                </p:nvCxnSpPr>
                <p:spPr>
                  <a:xfrm flipH="1">
                    <a:off x="9435557" y="4915582"/>
                    <a:ext cx="11872" cy="170153"/>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66" name="Connecteur droit avec flèche 165">
                    <a:extLst>
                      <a:ext uri="{FF2B5EF4-FFF2-40B4-BE49-F238E27FC236}">
                        <a16:creationId xmlns:a16="http://schemas.microsoft.com/office/drawing/2014/main" id="{7A936CEB-9F00-4D4F-8922-1973CFAEC929}"/>
                      </a:ext>
                    </a:extLst>
                  </p:cNvPr>
                  <p:cNvCxnSpPr>
                    <a:cxnSpLocks/>
                  </p:cNvCxnSpPr>
                  <p:nvPr/>
                </p:nvCxnSpPr>
                <p:spPr>
                  <a:xfrm>
                    <a:off x="9717030" y="5147119"/>
                    <a:ext cx="205263" cy="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167" name="Ellipse 166">
                    <a:extLst>
                      <a:ext uri="{FF2B5EF4-FFF2-40B4-BE49-F238E27FC236}">
                        <a16:creationId xmlns:a16="http://schemas.microsoft.com/office/drawing/2014/main" id="{DC6CB91E-C526-4AE2-A8B8-A3DACB6905EC}"/>
                      </a:ext>
                    </a:extLst>
                  </p:cNvPr>
                  <p:cNvSpPr/>
                  <p:nvPr/>
                </p:nvSpPr>
                <p:spPr>
                  <a:xfrm>
                    <a:off x="9696576" y="5891326"/>
                    <a:ext cx="78622" cy="58038"/>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168" name="Connecteur droit avec flèche 167">
                    <a:extLst>
                      <a:ext uri="{FF2B5EF4-FFF2-40B4-BE49-F238E27FC236}">
                        <a16:creationId xmlns:a16="http://schemas.microsoft.com/office/drawing/2014/main" id="{010BC34E-33B8-4028-976C-D1A80E8663F0}"/>
                      </a:ext>
                    </a:extLst>
                  </p:cNvPr>
                  <p:cNvCxnSpPr>
                    <a:cxnSpLocks/>
                  </p:cNvCxnSpPr>
                  <p:nvPr/>
                </p:nvCxnSpPr>
                <p:spPr>
                  <a:xfrm flipV="1">
                    <a:off x="9659340" y="4860865"/>
                    <a:ext cx="0" cy="27653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69" name="Connecteur droit avec flèche 168">
                    <a:extLst>
                      <a:ext uri="{FF2B5EF4-FFF2-40B4-BE49-F238E27FC236}">
                        <a16:creationId xmlns:a16="http://schemas.microsoft.com/office/drawing/2014/main" id="{E066F1C6-ED2E-42BD-9CCB-4135C4B74CA2}"/>
                      </a:ext>
                    </a:extLst>
                  </p:cNvPr>
                  <p:cNvCxnSpPr>
                    <a:cxnSpLocks/>
                  </p:cNvCxnSpPr>
                  <p:nvPr/>
                </p:nvCxnSpPr>
                <p:spPr>
                  <a:xfrm flipV="1">
                    <a:off x="9693765" y="5582014"/>
                    <a:ext cx="0" cy="27653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170" name="Forme libre : forme 169">
                    <a:extLst>
                      <a:ext uri="{FF2B5EF4-FFF2-40B4-BE49-F238E27FC236}">
                        <a16:creationId xmlns:a16="http://schemas.microsoft.com/office/drawing/2014/main" id="{164BF86F-5F8D-485D-ACE4-F64C5F59991D}"/>
                      </a:ext>
                    </a:extLst>
                  </p:cNvPr>
                  <p:cNvSpPr/>
                  <p:nvPr/>
                </p:nvSpPr>
                <p:spPr>
                  <a:xfrm>
                    <a:off x="11166205" y="4374050"/>
                    <a:ext cx="166017" cy="1785541"/>
                  </a:xfrm>
                  <a:custGeom>
                    <a:avLst/>
                    <a:gdLst>
                      <a:gd name="connsiteX0" fmla="*/ 0 w 211849"/>
                      <a:gd name="connsiteY0" fmla="*/ 31180 h 3254671"/>
                      <a:gd name="connsiteX1" fmla="*/ 193964 w 211849"/>
                      <a:gd name="connsiteY1" fmla="*/ 58889 h 3254671"/>
                      <a:gd name="connsiteX2" fmla="*/ 203200 w 211849"/>
                      <a:gd name="connsiteY2" fmla="*/ 566889 h 3254671"/>
                      <a:gd name="connsiteX3" fmla="*/ 193964 w 211849"/>
                      <a:gd name="connsiteY3" fmla="*/ 1268853 h 3254671"/>
                      <a:gd name="connsiteX4" fmla="*/ 166254 w 211849"/>
                      <a:gd name="connsiteY4" fmla="*/ 2063180 h 3254671"/>
                      <a:gd name="connsiteX5" fmla="*/ 92364 w 211849"/>
                      <a:gd name="connsiteY5" fmla="*/ 3254671 h 32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849" h="3254671">
                        <a:moveTo>
                          <a:pt x="0" y="31180"/>
                        </a:moveTo>
                        <a:cubicBezTo>
                          <a:pt x="80048" y="392"/>
                          <a:pt x="160097" y="-30396"/>
                          <a:pt x="193964" y="58889"/>
                        </a:cubicBezTo>
                        <a:cubicBezTo>
                          <a:pt x="227831" y="148174"/>
                          <a:pt x="203200" y="365228"/>
                          <a:pt x="203200" y="566889"/>
                        </a:cubicBezTo>
                        <a:cubicBezTo>
                          <a:pt x="203200" y="768550"/>
                          <a:pt x="200122" y="1019471"/>
                          <a:pt x="193964" y="1268853"/>
                        </a:cubicBezTo>
                        <a:cubicBezTo>
                          <a:pt x="187806" y="1518235"/>
                          <a:pt x="183187" y="1732210"/>
                          <a:pt x="166254" y="2063180"/>
                        </a:cubicBezTo>
                        <a:cubicBezTo>
                          <a:pt x="149321" y="2394150"/>
                          <a:pt x="120842" y="2824410"/>
                          <a:pt x="92364" y="325467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ln>
                        <a:solidFill>
                          <a:sysClr val="windowText" lastClr="000000"/>
                        </a:solidFill>
                      </a:ln>
                      <a:solidFill>
                        <a:prstClr val="white"/>
                      </a:solidFill>
                      <a:latin typeface="Calibri" panose="020F0502020204030204" pitchFamily="34" charset="0"/>
                      <a:cs typeface="Calibri" panose="020F0502020204030204" pitchFamily="34" charset="0"/>
                    </a:endParaRPr>
                  </a:p>
                </p:txBody>
              </p:sp>
              <p:sp>
                <p:nvSpPr>
                  <p:cNvPr id="171" name="Forme libre : forme 170">
                    <a:extLst>
                      <a:ext uri="{FF2B5EF4-FFF2-40B4-BE49-F238E27FC236}">
                        <a16:creationId xmlns:a16="http://schemas.microsoft.com/office/drawing/2014/main" id="{D1565695-191B-47E1-9556-7277ADB8F684}"/>
                      </a:ext>
                    </a:extLst>
                  </p:cNvPr>
                  <p:cNvSpPr/>
                  <p:nvPr/>
                </p:nvSpPr>
                <p:spPr>
                  <a:xfrm>
                    <a:off x="10918951" y="5225277"/>
                    <a:ext cx="109663" cy="488019"/>
                  </a:xfrm>
                  <a:custGeom>
                    <a:avLst/>
                    <a:gdLst>
                      <a:gd name="connsiteX0" fmla="*/ 139938 w 139938"/>
                      <a:gd name="connsiteY0" fmla="*/ 30575 h 889557"/>
                      <a:gd name="connsiteX1" fmla="*/ 19865 w 139938"/>
                      <a:gd name="connsiteY1" fmla="*/ 104466 h 889557"/>
                      <a:gd name="connsiteX2" fmla="*/ 1393 w 139938"/>
                      <a:gd name="connsiteY2" fmla="*/ 889557 h 889557"/>
                    </a:gdLst>
                    <a:ahLst/>
                    <a:cxnLst>
                      <a:cxn ang="0">
                        <a:pos x="connsiteX0" y="connsiteY0"/>
                      </a:cxn>
                      <a:cxn ang="0">
                        <a:pos x="connsiteX1" y="connsiteY1"/>
                      </a:cxn>
                      <a:cxn ang="0">
                        <a:pos x="connsiteX2" y="connsiteY2"/>
                      </a:cxn>
                    </a:cxnLst>
                    <a:rect l="l" t="t" r="r" b="b"/>
                    <a:pathLst>
                      <a:path w="139938" h="889557">
                        <a:moveTo>
                          <a:pt x="139938" y="30575"/>
                        </a:moveTo>
                        <a:cubicBezTo>
                          <a:pt x="91447" y="-4062"/>
                          <a:pt x="42956" y="-38698"/>
                          <a:pt x="19865" y="104466"/>
                        </a:cubicBezTo>
                        <a:cubicBezTo>
                          <a:pt x="-3226" y="247630"/>
                          <a:pt x="-917" y="568593"/>
                          <a:pt x="1393" y="88955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173" name="Connecteur droit avec flèche 172">
                    <a:extLst>
                      <a:ext uri="{FF2B5EF4-FFF2-40B4-BE49-F238E27FC236}">
                        <a16:creationId xmlns:a16="http://schemas.microsoft.com/office/drawing/2014/main" id="{CAB7EFBD-D339-4A18-8CF5-5B0CE5B53AA6}"/>
                      </a:ext>
                    </a:extLst>
                  </p:cNvPr>
                  <p:cNvCxnSpPr>
                    <a:cxnSpLocks/>
                  </p:cNvCxnSpPr>
                  <p:nvPr/>
                </p:nvCxnSpPr>
                <p:spPr>
                  <a:xfrm flipH="1">
                    <a:off x="9444757" y="5417276"/>
                    <a:ext cx="161229" cy="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74" name="Connecteur droit avec flèche 173">
                    <a:extLst>
                      <a:ext uri="{FF2B5EF4-FFF2-40B4-BE49-F238E27FC236}">
                        <a16:creationId xmlns:a16="http://schemas.microsoft.com/office/drawing/2014/main" id="{E706B5B4-3298-4A16-944F-E154E55D62D0}"/>
                      </a:ext>
                    </a:extLst>
                  </p:cNvPr>
                  <p:cNvCxnSpPr>
                    <a:cxnSpLocks/>
                  </p:cNvCxnSpPr>
                  <p:nvPr/>
                </p:nvCxnSpPr>
                <p:spPr>
                  <a:xfrm flipV="1">
                    <a:off x="9549556" y="4182161"/>
                    <a:ext cx="167474" cy="10484"/>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75" name="Connecteur droit avec flèche 174">
                    <a:extLst>
                      <a:ext uri="{FF2B5EF4-FFF2-40B4-BE49-F238E27FC236}">
                        <a16:creationId xmlns:a16="http://schemas.microsoft.com/office/drawing/2014/main" id="{E1FF9237-A7B8-4F1D-8963-C8A7649050B6}"/>
                      </a:ext>
                    </a:extLst>
                  </p:cNvPr>
                  <p:cNvCxnSpPr>
                    <a:cxnSpLocks/>
                  </p:cNvCxnSpPr>
                  <p:nvPr/>
                </p:nvCxnSpPr>
                <p:spPr>
                  <a:xfrm flipH="1" flipV="1">
                    <a:off x="9731981" y="4705427"/>
                    <a:ext cx="207258" cy="306564"/>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47" name="Connecteur droit avec flèche 146">
                    <a:extLst>
                      <a:ext uri="{FF2B5EF4-FFF2-40B4-BE49-F238E27FC236}">
                        <a16:creationId xmlns:a16="http://schemas.microsoft.com/office/drawing/2014/main" id="{826A7C8E-19B0-4ADD-A86E-0017279ABB47}"/>
                      </a:ext>
                    </a:extLst>
                  </p:cNvPr>
                  <p:cNvCxnSpPr>
                    <a:cxnSpLocks/>
                  </p:cNvCxnSpPr>
                  <p:nvPr/>
                </p:nvCxnSpPr>
                <p:spPr>
                  <a:xfrm flipH="1">
                    <a:off x="9902439" y="5613343"/>
                    <a:ext cx="10927" cy="213878"/>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148" name="Flèche : double flèche verticale 147">
                    <a:extLst>
                      <a:ext uri="{FF2B5EF4-FFF2-40B4-BE49-F238E27FC236}">
                        <a16:creationId xmlns:a16="http://schemas.microsoft.com/office/drawing/2014/main" id="{092CF5A2-BF3F-4F7C-AE49-BDE87EAC1D7D}"/>
                      </a:ext>
                    </a:extLst>
                  </p:cNvPr>
                  <p:cNvSpPr/>
                  <p:nvPr/>
                </p:nvSpPr>
                <p:spPr>
                  <a:xfrm>
                    <a:off x="9432100" y="4665314"/>
                    <a:ext cx="166031" cy="231732"/>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149" name="Forme libre : forme 148">
                    <a:extLst>
                      <a:ext uri="{FF2B5EF4-FFF2-40B4-BE49-F238E27FC236}">
                        <a16:creationId xmlns:a16="http://schemas.microsoft.com/office/drawing/2014/main" id="{A92136BA-AA25-49AD-987D-D25C981CFB1A}"/>
                      </a:ext>
                    </a:extLst>
                  </p:cNvPr>
                  <p:cNvSpPr/>
                  <p:nvPr/>
                </p:nvSpPr>
                <p:spPr>
                  <a:xfrm>
                    <a:off x="9732524" y="5181664"/>
                    <a:ext cx="152809" cy="780466"/>
                  </a:xfrm>
                  <a:custGeom>
                    <a:avLst/>
                    <a:gdLst>
                      <a:gd name="connsiteX0" fmla="*/ 0 w 264014"/>
                      <a:gd name="connsiteY0" fmla="*/ 19665 h 1484671"/>
                      <a:gd name="connsiteX1" fmla="*/ 245806 w 264014"/>
                      <a:gd name="connsiteY1" fmla="*/ 0 h 1484671"/>
                      <a:gd name="connsiteX2" fmla="*/ 245806 w 264014"/>
                      <a:gd name="connsiteY2" fmla="*/ 19665 h 1484671"/>
                      <a:gd name="connsiteX3" fmla="*/ 245806 w 264014"/>
                      <a:gd name="connsiteY3" fmla="*/ 226142 h 1484671"/>
                      <a:gd name="connsiteX4" fmla="*/ 127819 w 264014"/>
                      <a:gd name="connsiteY4" fmla="*/ 1484671 h 1484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14" h="1484671">
                        <a:moveTo>
                          <a:pt x="0" y="19665"/>
                        </a:moveTo>
                        <a:lnTo>
                          <a:pt x="245806" y="0"/>
                        </a:lnTo>
                        <a:cubicBezTo>
                          <a:pt x="286774" y="0"/>
                          <a:pt x="245806" y="19665"/>
                          <a:pt x="245806" y="19665"/>
                        </a:cubicBezTo>
                        <a:cubicBezTo>
                          <a:pt x="245806" y="57355"/>
                          <a:pt x="265471" y="-18026"/>
                          <a:pt x="245806" y="226142"/>
                        </a:cubicBezTo>
                        <a:cubicBezTo>
                          <a:pt x="226142" y="470310"/>
                          <a:pt x="176980" y="977490"/>
                          <a:pt x="127819" y="148467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150" name="Connecteur droit avec flèche 149">
                    <a:extLst>
                      <a:ext uri="{FF2B5EF4-FFF2-40B4-BE49-F238E27FC236}">
                        <a16:creationId xmlns:a16="http://schemas.microsoft.com/office/drawing/2014/main" id="{E01A2190-4F5C-407C-9501-B3F3A28ED7F8}"/>
                      </a:ext>
                    </a:extLst>
                  </p:cNvPr>
                  <p:cNvCxnSpPr>
                    <a:cxnSpLocks/>
                  </p:cNvCxnSpPr>
                  <p:nvPr/>
                </p:nvCxnSpPr>
                <p:spPr>
                  <a:xfrm flipV="1">
                    <a:off x="9678075" y="4279697"/>
                    <a:ext cx="0" cy="27653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51" name="Connecteur droit avec flèche 150">
                    <a:extLst>
                      <a:ext uri="{FF2B5EF4-FFF2-40B4-BE49-F238E27FC236}">
                        <a16:creationId xmlns:a16="http://schemas.microsoft.com/office/drawing/2014/main" id="{CC85AF15-D90A-4621-8D32-A62B9C1B02A8}"/>
                      </a:ext>
                    </a:extLst>
                  </p:cNvPr>
                  <p:cNvCxnSpPr>
                    <a:cxnSpLocks/>
                  </p:cNvCxnSpPr>
                  <p:nvPr/>
                </p:nvCxnSpPr>
                <p:spPr>
                  <a:xfrm>
                    <a:off x="9682832" y="5394533"/>
                    <a:ext cx="172580" cy="32173"/>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52" name="Connecteur droit avec flèche 151">
                    <a:extLst>
                      <a:ext uri="{FF2B5EF4-FFF2-40B4-BE49-F238E27FC236}">
                        <a16:creationId xmlns:a16="http://schemas.microsoft.com/office/drawing/2014/main" id="{E3A7B913-D7F1-40E6-9408-9D742DB0661A}"/>
                      </a:ext>
                    </a:extLst>
                  </p:cNvPr>
                  <p:cNvCxnSpPr>
                    <a:cxnSpLocks/>
                  </p:cNvCxnSpPr>
                  <p:nvPr/>
                </p:nvCxnSpPr>
                <p:spPr>
                  <a:xfrm flipV="1">
                    <a:off x="9953623" y="5206907"/>
                    <a:ext cx="0" cy="27653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153" name="Forme libre : forme 152">
                    <a:extLst>
                      <a:ext uri="{FF2B5EF4-FFF2-40B4-BE49-F238E27FC236}">
                        <a16:creationId xmlns:a16="http://schemas.microsoft.com/office/drawing/2014/main" id="{C534DF36-B569-41B0-88AC-BD20F50002BA}"/>
                      </a:ext>
                    </a:extLst>
                  </p:cNvPr>
                  <p:cNvSpPr/>
                  <p:nvPr/>
                </p:nvSpPr>
                <p:spPr>
                  <a:xfrm>
                    <a:off x="9586129" y="4500339"/>
                    <a:ext cx="367495" cy="674258"/>
                  </a:xfrm>
                  <a:custGeom>
                    <a:avLst/>
                    <a:gdLst>
                      <a:gd name="connsiteX0" fmla="*/ 373625 w 468949"/>
                      <a:gd name="connsiteY0" fmla="*/ 1229032 h 1229032"/>
                      <a:gd name="connsiteX1" fmla="*/ 452284 w 468949"/>
                      <a:gd name="connsiteY1" fmla="*/ 1032387 h 1229032"/>
                      <a:gd name="connsiteX2" fmla="*/ 422787 w 468949"/>
                      <a:gd name="connsiteY2" fmla="*/ 678426 h 1229032"/>
                      <a:gd name="connsiteX3" fmla="*/ 0 w 468949"/>
                      <a:gd name="connsiteY3" fmla="*/ 0 h 1229032"/>
                    </a:gdLst>
                    <a:ahLst/>
                    <a:cxnLst>
                      <a:cxn ang="0">
                        <a:pos x="connsiteX0" y="connsiteY0"/>
                      </a:cxn>
                      <a:cxn ang="0">
                        <a:pos x="connsiteX1" y="connsiteY1"/>
                      </a:cxn>
                      <a:cxn ang="0">
                        <a:pos x="connsiteX2" y="connsiteY2"/>
                      </a:cxn>
                      <a:cxn ang="0">
                        <a:pos x="connsiteX3" y="connsiteY3"/>
                      </a:cxn>
                    </a:cxnLst>
                    <a:rect l="l" t="t" r="r" b="b"/>
                    <a:pathLst>
                      <a:path w="468949" h="1229032">
                        <a:moveTo>
                          <a:pt x="373625" y="1229032"/>
                        </a:moveTo>
                        <a:cubicBezTo>
                          <a:pt x="408857" y="1176593"/>
                          <a:pt x="444090" y="1124155"/>
                          <a:pt x="452284" y="1032387"/>
                        </a:cubicBezTo>
                        <a:cubicBezTo>
                          <a:pt x="460478" y="940619"/>
                          <a:pt x="498168" y="850490"/>
                          <a:pt x="422787" y="678426"/>
                        </a:cubicBezTo>
                        <a:cubicBezTo>
                          <a:pt x="347406" y="506361"/>
                          <a:pt x="173703" y="253180"/>
                          <a:pt x="0"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154" name="Connecteur droit avec flèche 153">
                    <a:extLst>
                      <a:ext uri="{FF2B5EF4-FFF2-40B4-BE49-F238E27FC236}">
                        <a16:creationId xmlns:a16="http://schemas.microsoft.com/office/drawing/2014/main" id="{D50D2409-E1A4-4CAE-9607-6ED7B5E54E8C}"/>
                      </a:ext>
                    </a:extLst>
                  </p:cNvPr>
                  <p:cNvCxnSpPr>
                    <a:cxnSpLocks/>
                  </p:cNvCxnSpPr>
                  <p:nvPr/>
                </p:nvCxnSpPr>
                <p:spPr>
                  <a:xfrm>
                    <a:off x="9642909" y="4572941"/>
                    <a:ext cx="6064" cy="180844"/>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55" name="Connecteur droit avec flèche 154">
                    <a:extLst>
                      <a:ext uri="{FF2B5EF4-FFF2-40B4-BE49-F238E27FC236}">
                        <a16:creationId xmlns:a16="http://schemas.microsoft.com/office/drawing/2014/main" id="{88D3450E-12FA-4856-8957-89471B912BAC}"/>
                      </a:ext>
                    </a:extLst>
                  </p:cNvPr>
                  <p:cNvCxnSpPr>
                    <a:cxnSpLocks/>
                  </p:cNvCxnSpPr>
                  <p:nvPr/>
                </p:nvCxnSpPr>
                <p:spPr>
                  <a:xfrm>
                    <a:off x="9715771" y="5230727"/>
                    <a:ext cx="205263"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56" name="Connecteur droit avec flèche 155">
                    <a:extLst>
                      <a:ext uri="{FF2B5EF4-FFF2-40B4-BE49-F238E27FC236}">
                        <a16:creationId xmlns:a16="http://schemas.microsoft.com/office/drawing/2014/main" id="{18E2A6C6-2A65-492A-B0E0-22950CF56D08}"/>
                      </a:ext>
                    </a:extLst>
                  </p:cNvPr>
                  <p:cNvCxnSpPr>
                    <a:cxnSpLocks/>
                  </p:cNvCxnSpPr>
                  <p:nvPr/>
                </p:nvCxnSpPr>
                <p:spPr>
                  <a:xfrm flipH="1" flipV="1">
                    <a:off x="9797507" y="4589100"/>
                    <a:ext cx="207258" cy="306564"/>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57" name="Flèche : double flèche verticale 156">
                    <a:extLst>
                      <a:ext uri="{FF2B5EF4-FFF2-40B4-BE49-F238E27FC236}">
                        <a16:creationId xmlns:a16="http://schemas.microsoft.com/office/drawing/2014/main" id="{C7DC3D8E-A2D3-448A-A1F2-3C7DC0138CE3}"/>
                      </a:ext>
                    </a:extLst>
                  </p:cNvPr>
                  <p:cNvSpPr/>
                  <p:nvPr/>
                </p:nvSpPr>
                <p:spPr>
                  <a:xfrm>
                    <a:off x="9586501" y="5323591"/>
                    <a:ext cx="166031" cy="231732"/>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grpSp>
          </p:grpSp>
          <p:grpSp>
            <p:nvGrpSpPr>
              <p:cNvPr id="47" name="Groupe 46">
                <a:extLst>
                  <a:ext uri="{FF2B5EF4-FFF2-40B4-BE49-F238E27FC236}">
                    <a16:creationId xmlns:a16="http://schemas.microsoft.com/office/drawing/2014/main" id="{519262EF-E091-47AA-92E4-2DD2BA89F840}"/>
                  </a:ext>
                </a:extLst>
              </p:cNvPr>
              <p:cNvGrpSpPr/>
              <p:nvPr/>
            </p:nvGrpSpPr>
            <p:grpSpPr>
              <a:xfrm>
                <a:off x="4368105" y="3859662"/>
                <a:ext cx="2793328" cy="2791169"/>
                <a:chOff x="6041341" y="3683802"/>
                <a:chExt cx="2793328" cy="2791169"/>
              </a:xfrm>
            </p:grpSpPr>
            <p:pic>
              <p:nvPicPr>
                <p:cNvPr id="122" name="Picture 2" descr="C:\Users\cfranceschi\Shéma cartographie.jpeg">
                  <a:extLst>
                    <a:ext uri="{FF2B5EF4-FFF2-40B4-BE49-F238E27FC236}">
                      <a16:creationId xmlns:a16="http://schemas.microsoft.com/office/drawing/2014/main" id="{E3821B6D-418F-4D5B-AB14-855AAE04B4B0}"/>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b="18406"/>
                <a:stretch/>
              </p:blipFill>
              <p:spPr bwMode="auto">
                <a:xfrm>
                  <a:off x="6041341" y="3683802"/>
                  <a:ext cx="2793328" cy="2791169"/>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123" name="Forme libre : forme 122">
                  <a:extLst>
                    <a:ext uri="{FF2B5EF4-FFF2-40B4-BE49-F238E27FC236}">
                      <a16:creationId xmlns:a16="http://schemas.microsoft.com/office/drawing/2014/main" id="{7174BEF0-6D60-4823-9495-C81087812F8B}"/>
                    </a:ext>
                  </a:extLst>
                </p:cNvPr>
                <p:cNvSpPr/>
                <p:nvPr/>
              </p:nvSpPr>
              <p:spPr>
                <a:xfrm>
                  <a:off x="6694053" y="4200687"/>
                  <a:ext cx="81147" cy="1810441"/>
                </a:xfrm>
                <a:custGeom>
                  <a:avLst/>
                  <a:gdLst>
                    <a:gd name="connsiteX0" fmla="*/ 102221 w 259877"/>
                    <a:gd name="connsiteY0" fmla="*/ 31658 h 2574021"/>
                    <a:gd name="connsiteX1" fmla="*/ 7628 w 259877"/>
                    <a:gd name="connsiteY1" fmla="*/ 157782 h 2574021"/>
                    <a:gd name="connsiteX2" fmla="*/ 7628 w 259877"/>
                    <a:gd name="connsiteY2" fmla="*/ 1261368 h 2574021"/>
                    <a:gd name="connsiteX3" fmla="*/ 23394 w 259877"/>
                    <a:gd name="connsiteY3" fmla="*/ 2396485 h 2574021"/>
                    <a:gd name="connsiteX4" fmla="*/ 259877 w 259877"/>
                    <a:gd name="connsiteY4" fmla="*/ 2554141 h 2574021"/>
                    <a:gd name="connsiteX0" fmla="*/ 102221 w 102859"/>
                    <a:gd name="connsiteY0" fmla="*/ 31658 h 3376947"/>
                    <a:gd name="connsiteX1" fmla="*/ 7628 w 102859"/>
                    <a:gd name="connsiteY1" fmla="*/ 157782 h 3376947"/>
                    <a:gd name="connsiteX2" fmla="*/ 7628 w 102859"/>
                    <a:gd name="connsiteY2" fmla="*/ 1261368 h 3376947"/>
                    <a:gd name="connsiteX3" fmla="*/ 23394 w 102859"/>
                    <a:gd name="connsiteY3" fmla="*/ 2396485 h 3376947"/>
                    <a:gd name="connsiteX4" fmla="*/ 102859 w 102859"/>
                    <a:gd name="connsiteY4" fmla="*/ 3376178 h 3376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59" h="3376947">
                      <a:moveTo>
                        <a:pt x="102221" y="31658"/>
                      </a:moveTo>
                      <a:cubicBezTo>
                        <a:pt x="62807" y="-7756"/>
                        <a:pt x="23393" y="-47170"/>
                        <a:pt x="7628" y="157782"/>
                      </a:cubicBezTo>
                      <a:cubicBezTo>
                        <a:pt x="-8137" y="362734"/>
                        <a:pt x="5000" y="888251"/>
                        <a:pt x="7628" y="1261368"/>
                      </a:cubicBezTo>
                      <a:cubicBezTo>
                        <a:pt x="10256" y="1634485"/>
                        <a:pt x="-18647" y="2181023"/>
                        <a:pt x="23394" y="2396485"/>
                      </a:cubicBezTo>
                      <a:cubicBezTo>
                        <a:pt x="65435" y="2611947"/>
                        <a:pt x="5638" y="3405081"/>
                        <a:pt x="102859" y="3376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124" name="Forme libre : forme 123">
                  <a:extLst>
                    <a:ext uri="{FF2B5EF4-FFF2-40B4-BE49-F238E27FC236}">
                      <a16:creationId xmlns:a16="http://schemas.microsoft.com/office/drawing/2014/main" id="{532FF5D1-1B4F-4850-82EA-C4CEC4B14061}"/>
                    </a:ext>
                  </a:extLst>
                </p:cNvPr>
                <p:cNvSpPr/>
                <p:nvPr/>
              </p:nvSpPr>
              <p:spPr>
                <a:xfrm>
                  <a:off x="6470162" y="4574529"/>
                  <a:ext cx="225889" cy="386239"/>
                </a:xfrm>
                <a:custGeom>
                  <a:avLst/>
                  <a:gdLst>
                    <a:gd name="connsiteX0" fmla="*/ 286327 w 286327"/>
                    <a:gd name="connsiteY0" fmla="*/ 0 h 720436"/>
                    <a:gd name="connsiteX1" fmla="*/ 0 w 286327"/>
                    <a:gd name="connsiteY1" fmla="*/ 720436 h 720436"/>
                    <a:gd name="connsiteX2" fmla="*/ 0 w 286327"/>
                    <a:gd name="connsiteY2" fmla="*/ 720436 h 720436"/>
                  </a:gdLst>
                  <a:ahLst/>
                  <a:cxnLst>
                    <a:cxn ang="0">
                      <a:pos x="connsiteX0" y="connsiteY0"/>
                    </a:cxn>
                    <a:cxn ang="0">
                      <a:pos x="connsiteX1" y="connsiteY1"/>
                    </a:cxn>
                    <a:cxn ang="0">
                      <a:pos x="connsiteX2" y="connsiteY2"/>
                    </a:cxn>
                  </a:cxnLst>
                  <a:rect l="l" t="t" r="r" b="b"/>
                  <a:pathLst>
                    <a:path w="286327" h="720436">
                      <a:moveTo>
                        <a:pt x="286327" y="0"/>
                      </a:moveTo>
                      <a:lnTo>
                        <a:pt x="0" y="720436"/>
                      </a:lnTo>
                      <a:lnTo>
                        <a:pt x="0" y="720436"/>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125" name="Forme libre : forme 124">
                  <a:extLst>
                    <a:ext uri="{FF2B5EF4-FFF2-40B4-BE49-F238E27FC236}">
                      <a16:creationId xmlns:a16="http://schemas.microsoft.com/office/drawing/2014/main" id="{85073246-D7C7-447B-A30A-6E6D230C9E10}"/>
                    </a:ext>
                  </a:extLst>
                </p:cNvPr>
                <p:cNvSpPr/>
                <p:nvPr/>
              </p:nvSpPr>
              <p:spPr>
                <a:xfrm>
                  <a:off x="6470161" y="4950864"/>
                  <a:ext cx="612087" cy="396142"/>
                </a:xfrm>
                <a:custGeom>
                  <a:avLst/>
                  <a:gdLst>
                    <a:gd name="connsiteX0" fmla="*/ 0 w 775956"/>
                    <a:gd name="connsiteY0" fmla="*/ 0 h 1560945"/>
                    <a:gd name="connsiteX1" fmla="*/ 101600 w 775956"/>
                    <a:gd name="connsiteY1" fmla="*/ 175491 h 1560945"/>
                    <a:gd name="connsiteX2" fmla="*/ 203200 w 775956"/>
                    <a:gd name="connsiteY2" fmla="*/ 304800 h 1560945"/>
                    <a:gd name="connsiteX3" fmla="*/ 581891 w 775956"/>
                    <a:gd name="connsiteY3" fmla="*/ 646545 h 1560945"/>
                    <a:gd name="connsiteX4" fmla="*/ 775855 w 775956"/>
                    <a:gd name="connsiteY4" fmla="*/ 738909 h 1560945"/>
                    <a:gd name="connsiteX5" fmla="*/ 609600 w 775956"/>
                    <a:gd name="connsiteY5" fmla="*/ 1052945 h 1560945"/>
                    <a:gd name="connsiteX6" fmla="*/ 674255 w 775956"/>
                    <a:gd name="connsiteY6" fmla="*/ 1293091 h 1560945"/>
                    <a:gd name="connsiteX7" fmla="*/ 711200 w 775956"/>
                    <a:gd name="connsiteY7" fmla="*/ 1560945 h 1560945"/>
                    <a:gd name="connsiteX0" fmla="*/ 0 w 775956"/>
                    <a:gd name="connsiteY0" fmla="*/ 0 h 1293091"/>
                    <a:gd name="connsiteX1" fmla="*/ 101600 w 775956"/>
                    <a:gd name="connsiteY1" fmla="*/ 175491 h 1293091"/>
                    <a:gd name="connsiteX2" fmla="*/ 203200 w 775956"/>
                    <a:gd name="connsiteY2" fmla="*/ 304800 h 1293091"/>
                    <a:gd name="connsiteX3" fmla="*/ 581891 w 775956"/>
                    <a:gd name="connsiteY3" fmla="*/ 646545 h 1293091"/>
                    <a:gd name="connsiteX4" fmla="*/ 775855 w 775956"/>
                    <a:gd name="connsiteY4" fmla="*/ 738909 h 1293091"/>
                    <a:gd name="connsiteX5" fmla="*/ 609600 w 775956"/>
                    <a:gd name="connsiteY5" fmla="*/ 1052945 h 1293091"/>
                    <a:gd name="connsiteX6" fmla="*/ 674255 w 775956"/>
                    <a:gd name="connsiteY6" fmla="*/ 1293091 h 1293091"/>
                    <a:gd name="connsiteX0" fmla="*/ 0 w 775956"/>
                    <a:gd name="connsiteY0" fmla="*/ 0 h 1052945"/>
                    <a:gd name="connsiteX1" fmla="*/ 101600 w 775956"/>
                    <a:gd name="connsiteY1" fmla="*/ 175491 h 1052945"/>
                    <a:gd name="connsiteX2" fmla="*/ 203200 w 775956"/>
                    <a:gd name="connsiteY2" fmla="*/ 304800 h 1052945"/>
                    <a:gd name="connsiteX3" fmla="*/ 581891 w 775956"/>
                    <a:gd name="connsiteY3" fmla="*/ 646545 h 1052945"/>
                    <a:gd name="connsiteX4" fmla="*/ 775855 w 775956"/>
                    <a:gd name="connsiteY4" fmla="*/ 738909 h 1052945"/>
                    <a:gd name="connsiteX5" fmla="*/ 609600 w 775956"/>
                    <a:gd name="connsiteY5" fmla="*/ 1052945 h 1052945"/>
                    <a:gd name="connsiteX0" fmla="*/ 0 w 775855"/>
                    <a:gd name="connsiteY0" fmla="*/ 0 h 738909"/>
                    <a:gd name="connsiteX1" fmla="*/ 101600 w 775855"/>
                    <a:gd name="connsiteY1" fmla="*/ 175491 h 738909"/>
                    <a:gd name="connsiteX2" fmla="*/ 203200 w 775855"/>
                    <a:gd name="connsiteY2" fmla="*/ 304800 h 738909"/>
                    <a:gd name="connsiteX3" fmla="*/ 581891 w 775855"/>
                    <a:gd name="connsiteY3" fmla="*/ 646545 h 738909"/>
                    <a:gd name="connsiteX4" fmla="*/ 775855 w 775855"/>
                    <a:gd name="connsiteY4" fmla="*/ 738909 h 738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855" h="738909">
                      <a:moveTo>
                        <a:pt x="0" y="0"/>
                      </a:moveTo>
                      <a:cubicBezTo>
                        <a:pt x="33866" y="62345"/>
                        <a:pt x="67733" y="124691"/>
                        <a:pt x="101600" y="175491"/>
                      </a:cubicBezTo>
                      <a:cubicBezTo>
                        <a:pt x="135467" y="226291"/>
                        <a:pt x="123152" y="226291"/>
                        <a:pt x="203200" y="304800"/>
                      </a:cubicBezTo>
                      <a:cubicBezTo>
                        <a:pt x="283248" y="383309"/>
                        <a:pt x="486449" y="574194"/>
                        <a:pt x="581891" y="646545"/>
                      </a:cubicBezTo>
                      <a:cubicBezTo>
                        <a:pt x="677334" y="718897"/>
                        <a:pt x="771237" y="671176"/>
                        <a:pt x="775855" y="738909"/>
                      </a:cubicBezTo>
                    </a:path>
                  </a:pathLst>
                </a:cu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126" name="Forme libre : forme 125">
                  <a:extLst>
                    <a:ext uri="{FF2B5EF4-FFF2-40B4-BE49-F238E27FC236}">
                      <a16:creationId xmlns:a16="http://schemas.microsoft.com/office/drawing/2014/main" id="{7B171FC9-61E7-448C-B5FC-3A50B1C522FC}"/>
                    </a:ext>
                  </a:extLst>
                </p:cNvPr>
                <p:cNvSpPr/>
                <p:nvPr/>
              </p:nvSpPr>
              <p:spPr>
                <a:xfrm>
                  <a:off x="6816065" y="5337103"/>
                  <a:ext cx="273470" cy="544696"/>
                </a:xfrm>
                <a:custGeom>
                  <a:avLst/>
                  <a:gdLst>
                    <a:gd name="connsiteX0" fmla="*/ 346639 w 346639"/>
                    <a:gd name="connsiteY0" fmla="*/ 0 h 1016000"/>
                    <a:gd name="connsiteX1" fmla="*/ 272748 w 346639"/>
                    <a:gd name="connsiteY1" fmla="*/ 240145 h 1016000"/>
                    <a:gd name="connsiteX2" fmla="*/ 189621 w 346639"/>
                    <a:gd name="connsiteY2" fmla="*/ 369455 h 1016000"/>
                    <a:gd name="connsiteX3" fmla="*/ 189621 w 346639"/>
                    <a:gd name="connsiteY3" fmla="*/ 655782 h 1016000"/>
                    <a:gd name="connsiteX4" fmla="*/ 14130 w 346639"/>
                    <a:gd name="connsiteY4" fmla="*/ 886691 h 1016000"/>
                    <a:gd name="connsiteX5" fmla="*/ 23366 w 346639"/>
                    <a:gd name="connsiteY5" fmla="*/ 1016000 h 10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639" h="1016000">
                      <a:moveTo>
                        <a:pt x="346639" y="0"/>
                      </a:moveTo>
                      <a:cubicBezTo>
                        <a:pt x="322778" y="89284"/>
                        <a:pt x="298918" y="178569"/>
                        <a:pt x="272748" y="240145"/>
                      </a:cubicBezTo>
                      <a:cubicBezTo>
                        <a:pt x="246578" y="301721"/>
                        <a:pt x="203475" y="300182"/>
                        <a:pt x="189621" y="369455"/>
                      </a:cubicBezTo>
                      <a:cubicBezTo>
                        <a:pt x="175767" y="438728"/>
                        <a:pt x="218869" y="569576"/>
                        <a:pt x="189621" y="655782"/>
                      </a:cubicBezTo>
                      <a:cubicBezTo>
                        <a:pt x="160373" y="741988"/>
                        <a:pt x="41839" y="826655"/>
                        <a:pt x="14130" y="886691"/>
                      </a:cubicBezTo>
                      <a:cubicBezTo>
                        <a:pt x="-13579" y="946727"/>
                        <a:pt x="4893" y="981363"/>
                        <a:pt x="23366" y="10160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127" name="Connecteur droit avec flèche 126">
                  <a:extLst>
                    <a:ext uri="{FF2B5EF4-FFF2-40B4-BE49-F238E27FC236}">
                      <a16:creationId xmlns:a16="http://schemas.microsoft.com/office/drawing/2014/main" id="{C970A666-0384-4F69-9312-4589994D77DE}"/>
                    </a:ext>
                  </a:extLst>
                </p:cNvPr>
                <p:cNvCxnSpPr>
                  <a:cxnSpLocks/>
                </p:cNvCxnSpPr>
                <p:nvPr/>
              </p:nvCxnSpPr>
              <p:spPr>
                <a:xfrm flipH="1">
                  <a:off x="7273453" y="3978102"/>
                  <a:ext cx="538146" cy="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28" name="Connecteur droit avec flèche 127">
                  <a:extLst>
                    <a:ext uri="{FF2B5EF4-FFF2-40B4-BE49-F238E27FC236}">
                      <a16:creationId xmlns:a16="http://schemas.microsoft.com/office/drawing/2014/main" id="{27E7EAC3-7313-4566-9D31-7ED0847502CD}"/>
                    </a:ext>
                  </a:extLst>
                </p:cNvPr>
                <p:cNvCxnSpPr>
                  <a:cxnSpLocks/>
                </p:cNvCxnSpPr>
                <p:nvPr/>
              </p:nvCxnSpPr>
              <p:spPr>
                <a:xfrm flipH="1">
                  <a:off x="6448083" y="4631246"/>
                  <a:ext cx="137102" cy="202109"/>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129" name="Connecteur droit avec flèche 128">
                  <a:extLst>
                    <a:ext uri="{FF2B5EF4-FFF2-40B4-BE49-F238E27FC236}">
                      <a16:creationId xmlns:a16="http://schemas.microsoft.com/office/drawing/2014/main" id="{A11FDE0D-2868-40B0-969F-7A98D5C6BBA9}"/>
                    </a:ext>
                  </a:extLst>
                </p:cNvPr>
                <p:cNvCxnSpPr>
                  <a:cxnSpLocks/>
                </p:cNvCxnSpPr>
                <p:nvPr/>
              </p:nvCxnSpPr>
              <p:spPr>
                <a:xfrm flipH="1">
                  <a:off x="6982844" y="5548675"/>
                  <a:ext cx="137102" cy="202109"/>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130" name="Ellipse 129">
                  <a:extLst>
                    <a:ext uri="{FF2B5EF4-FFF2-40B4-BE49-F238E27FC236}">
                      <a16:creationId xmlns:a16="http://schemas.microsoft.com/office/drawing/2014/main" id="{611168B0-927A-4BCF-86C1-070CED92AEF3}"/>
                    </a:ext>
                  </a:extLst>
                </p:cNvPr>
                <p:cNvSpPr/>
                <p:nvPr/>
              </p:nvSpPr>
              <p:spPr>
                <a:xfrm>
                  <a:off x="6812419" y="5827994"/>
                  <a:ext cx="79150" cy="56717"/>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131" name="Connecteur droit avec flèche 130">
                  <a:extLst>
                    <a:ext uri="{FF2B5EF4-FFF2-40B4-BE49-F238E27FC236}">
                      <a16:creationId xmlns:a16="http://schemas.microsoft.com/office/drawing/2014/main" id="{44DCEA7D-30A3-4C70-905E-E48687BEC2B2}"/>
                    </a:ext>
                  </a:extLst>
                </p:cNvPr>
                <p:cNvCxnSpPr>
                  <a:cxnSpLocks/>
                </p:cNvCxnSpPr>
                <p:nvPr/>
              </p:nvCxnSpPr>
              <p:spPr>
                <a:xfrm>
                  <a:off x="6603184" y="4167989"/>
                  <a:ext cx="209236"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32" name="Connecteur droit avec flèche 131">
                  <a:extLst>
                    <a:ext uri="{FF2B5EF4-FFF2-40B4-BE49-F238E27FC236}">
                      <a16:creationId xmlns:a16="http://schemas.microsoft.com/office/drawing/2014/main" id="{0955BD4E-4982-4523-8126-468C1A70F490}"/>
                    </a:ext>
                  </a:extLst>
                </p:cNvPr>
                <p:cNvCxnSpPr>
                  <a:cxnSpLocks/>
                </p:cNvCxnSpPr>
                <p:nvPr/>
              </p:nvCxnSpPr>
              <p:spPr>
                <a:xfrm flipV="1">
                  <a:off x="6812419" y="5403341"/>
                  <a:ext cx="0" cy="270233"/>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133" name="Forme libre : forme 132">
                  <a:extLst>
                    <a:ext uri="{FF2B5EF4-FFF2-40B4-BE49-F238E27FC236}">
                      <a16:creationId xmlns:a16="http://schemas.microsoft.com/office/drawing/2014/main" id="{06DFACDB-5D6F-4116-9B7E-E84CA9BC6B50}"/>
                    </a:ext>
                  </a:extLst>
                </p:cNvPr>
                <p:cNvSpPr/>
                <p:nvPr/>
              </p:nvSpPr>
              <p:spPr>
                <a:xfrm>
                  <a:off x="8248128" y="4201285"/>
                  <a:ext cx="167132" cy="1744887"/>
                </a:xfrm>
                <a:custGeom>
                  <a:avLst/>
                  <a:gdLst>
                    <a:gd name="connsiteX0" fmla="*/ 0 w 211849"/>
                    <a:gd name="connsiteY0" fmla="*/ 31180 h 3254671"/>
                    <a:gd name="connsiteX1" fmla="*/ 193964 w 211849"/>
                    <a:gd name="connsiteY1" fmla="*/ 58889 h 3254671"/>
                    <a:gd name="connsiteX2" fmla="*/ 203200 w 211849"/>
                    <a:gd name="connsiteY2" fmla="*/ 566889 h 3254671"/>
                    <a:gd name="connsiteX3" fmla="*/ 193964 w 211849"/>
                    <a:gd name="connsiteY3" fmla="*/ 1268853 h 3254671"/>
                    <a:gd name="connsiteX4" fmla="*/ 166254 w 211849"/>
                    <a:gd name="connsiteY4" fmla="*/ 2063180 h 3254671"/>
                    <a:gd name="connsiteX5" fmla="*/ 92364 w 211849"/>
                    <a:gd name="connsiteY5" fmla="*/ 3254671 h 32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849" h="3254671">
                      <a:moveTo>
                        <a:pt x="0" y="31180"/>
                      </a:moveTo>
                      <a:cubicBezTo>
                        <a:pt x="80048" y="392"/>
                        <a:pt x="160097" y="-30396"/>
                        <a:pt x="193964" y="58889"/>
                      </a:cubicBezTo>
                      <a:cubicBezTo>
                        <a:pt x="227831" y="148174"/>
                        <a:pt x="203200" y="365228"/>
                        <a:pt x="203200" y="566889"/>
                      </a:cubicBezTo>
                      <a:cubicBezTo>
                        <a:pt x="203200" y="768550"/>
                        <a:pt x="200122" y="1019471"/>
                        <a:pt x="193964" y="1268853"/>
                      </a:cubicBezTo>
                      <a:cubicBezTo>
                        <a:pt x="187806" y="1518235"/>
                        <a:pt x="183187" y="1732210"/>
                        <a:pt x="166254" y="2063180"/>
                      </a:cubicBezTo>
                      <a:cubicBezTo>
                        <a:pt x="149321" y="2394150"/>
                        <a:pt x="120842" y="2824410"/>
                        <a:pt x="92364" y="325467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ln>
                      <a:solidFill>
                        <a:sysClr val="windowText" lastClr="000000"/>
                      </a:solidFill>
                    </a:ln>
                    <a:solidFill>
                      <a:prstClr val="white"/>
                    </a:solidFill>
                    <a:latin typeface="Calibri" panose="020F0502020204030204" pitchFamily="34" charset="0"/>
                    <a:cs typeface="Calibri" panose="020F0502020204030204" pitchFamily="34" charset="0"/>
                  </a:endParaRPr>
                </a:p>
              </p:txBody>
            </p:sp>
            <p:sp>
              <p:nvSpPr>
                <p:cNvPr id="134" name="Forme libre : forme 133">
                  <a:extLst>
                    <a:ext uri="{FF2B5EF4-FFF2-40B4-BE49-F238E27FC236}">
                      <a16:creationId xmlns:a16="http://schemas.microsoft.com/office/drawing/2014/main" id="{107A1129-4CBE-4004-B842-0B8C550F98D5}"/>
                    </a:ext>
                  </a:extLst>
                </p:cNvPr>
                <p:cNvSpPr/>
                <p:nvPr/>
              </p:nvSpPr>
              <p:spPr>
                <a:xfrm>
                  <a:off x="8019061" y="4584433"/>
                  <a:ext cx="403950" cy="606824"/>
                </a:xfrm>
                <a:custGeom>
                  <a:avLst/>
                  <a:gdLst>
                    <a:gd name="connsiteX0" fmla="*/ 0 w 1034473"/>
                    <a:gd name="connsiteY0" fmla="*/ 0 h 689014"/>
                    <a:gd name="connsiteX1" fmla="*/ 314036 w 1034473"/>
                    <a:gd name="connsiteY1" fmla="*/ 120072 h 689014"/>
                    <a:gd name="connsiteX2" fmla="*/ 406400 w 1034473"/>
                    <a:gd name="connsiteY2" fmla="*/ 415636 h 689014"/>
                    <a:gd name="connsiteX3" fmla="*/ 720436 w 1034473"/>
                    <a:gd name="connsiteY3" fmla="*/ 665018 h 689014"/>
                    <a:gd name="connsiteX4" fmla="*/ 1034473 w 1034473"/>
                    <a:gd name="connsiteY4" fmla="*/ 665018 h 689014"/>
                    <a:gd name="connsiteX0" fmla="*/ 0 w 1034473"/>
                    <a:gd name="connsiteY0" fmla="*/ 0 h 665018"/>
                    <a:gd name="connsiteX1" fmla="*/ 314036 w 1034473"/>
                    <a:gd name="connsiteY1" fmla="*/ 120072 h 665018"/>
                    <a:gd name="connsiteX2" fmla="*/ 406400 w 1034473"/>
                    <a:gd name="connsiteY2" fmla="*/ 415636 h 665018"/>
                    <a:gd name="connsiteX3" fmla="*/ 1034473 w 1034473"/>
                    <a:gd name="connsiteY3" fmla="*/ 665018 h 665018"/>
                    <a:gd name="connsiteX0" fmla="*/ 0 w 1034473"/>
                    <a:gd name="connsiteY0" fmla="*/ 0 h 665018"/>
                    <a:gd name="connsiteX1" fmla="*/ 314036 w 1034473"/>
                    <a:gd name="connsiteY1" fmla="*/ 120072 h 665018"/>
                    <a:gd name="connsiteX2" fmla="*/ 1034473 w 1034473"/>
                    <a:gd name="connsiteY2" fmla="*/ 665018 h 665018"/>
                    <a:gd name="connsiteX0" fmla="*/ 0 w 1034473"/>
                    <a:gd name="connsiteY0" fmla="*/ 0 h 665018"/>
                    <a:gd name="connsiteX1" fmla="*/ 1034473 w 1034473"/>
                    <a:gd name="connsiteY1" fmla="*/ 665018 h 665018"/>
                    <a:gd name="connsiteX0" fmla="*/ 0 w 449682"/>
                    <a:gd name="connsiteY0" fmla="*/ 1131885 h 1131885"/>
                    <a:gd name="connsiteX1" fmla="*/ 449682 w 449682"/>
                    <a:gd name="connsiteY1" fmla="*/ 0 h 1131885"/>
                    <a:gd name="connsiteX0" fmla="*/ 0 w 449682"/>
                    <a:gd name="connsiteY0" fmla="*/ 1131885 h 1131885"/>
                    <a:gd name="connsiteX1" fmla="*/ 77259 w 449682"/>
                    <a:gd name="connsiteY1" fmla="*/ 436309 h 1131885"/>
                    <a:gd name="connsiteX2" fmla="*/ 449682 w 449682"/>
                    <a:gd name="connsiteY2" fmla="*/ 0 h 1131885"/>
                    <a:gd name="connsiteX0" fmla="*/ 62348 w 512030"/>
                    <a:gd name="connsiteY0" fmla="*/ 1131885 h 1131885"/>
                    <a:gd name="connsiteX1" fmla="*/ 1383 w 512030"/>
                    <a:gd name="connsiteY1" fmla="*/ 808449 h 1131885"/>
                    <a:gd name="connsiteX2" fmla="*/ 139607 w 512030"/>
                    <a:gd name="connsiteY2" fmla="*/ 436309 h 1131885"/>
                    <a:gd name="connsiteX3" fmla="*/ 512030 w 512030"/>
                    <a:gd name="connsiteY3" fmla="*/ 0 h 1131885"/>
                  </a:gdLst>
                  <a:ahLst/>
                  <a:cxnLst>
                    <a:cxn ang="0">
                      <a:pos x="connsiteX0" y="connsiteY0"/>
                    </a:cxn>
                    <a:cxn ang="0">
                      <a:pos x="connsiteX1" y="connsiteY1"/>
                    </a:cxn>
                    <a:cxn ang="0">
                      <a:pos x="connsiteX2" y="connsiteY2"/>
                    </a:cxn>
                    <a:cxn ang="0">
                      <a:pos x="connsiteX3" y="connsiteY3"/>
                    </a:cxn>
                  </a:cxnLst>
                  <a:rect l="l" t="t" r="r" b="b"/>
                  <a:pathLst>
                    <a:path w="512030" h="1131885">
                      <a:moveTo>
                        <a:pt x="62348" y="1131885"/>
                      </a:moveTo>
                      <a:cubicBezTo>
                        <a:pt x="69908" y="1074435"/>
                        <a:pt x="-11493" y="924378"/>
                        <a:pt x="1383" y="808449"/>
                      </a:cubicBezTo>
                      <a:cubicBezTo>
                        <a:pt x="14260" y="692520"/>
                        <a:pt x="72220" y="567506"/>
                        <a:pt x="139607" y="436309"/>
                      </a:cubicBezTo>
                      <a:lnTo>
                        <a:pt x="51203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135" name="Forme libre : forme 134">
                  <a:extLst>
                    <a:ext uri="{FF2B5EF4-FFF2-40B4-BE49-F238E27FC236}">
                      <a16:creationId xmlns:a16="http://schemas.microsoft.com/office/drawing/2014/main" id="{82B6489C-E819-4424-9D66-E6410D08F1B4}"/>
                    </a:ext>
                  </a:extLst>
                </p:cNvPr>
                <p:cNvSpPr/>
                <p:nvPr/>
              </p:nvSpPr>
              <p:spPr>
                <a:xfrm>
                  <a:off x="8043000" y="5177109"/>
                  <a:ext cx="110400" cy="476907"/>
                </a:xfrm>
                <a:custGeom>
                  <a:avLst/>
                  <a:gdLst>
                    <a:gd name="connsiteX0" fmla="*/ 139938 w 139938"/>
                    <a:gd name="connsiteY0" fmla="*/ 30575 h 889557"/>
                    <a:gd name="connsiteX1" fmla="*/ 19865 w 139938"/>
                    <a:gd name="connsiteY1" fmla="*/ 104466 h 889557"/>
                    <a:gd name="connsiteX2" fmla="*/ 1393 w 139938"/>
                    <a:gd name="connsiteY2" fmla="*/ 889557 h 889557"/>
                  </a:gdLst>
                  <a:ahLst/>
                  <a:cxnLst>
                    <a:cxn ang="0">
                      <a:pos x="connsiteX0" y="connsiteY0"/>
                    </a:cxn>
                    <a:cxn ang="0">
                      <a:pos x="connsiteX1" y="connsiteY1"/>
                    </a:cxn>
                    <a:cxn ang="0">
                      <a:pos x="connsiteX2" y="connsiteY2"/>
                    </a:cxn>
                  </a:cxnLst>
                  <a:rect l="l" t="t" r="r" b="b"/>
                  <a:pathLst>
                    <a:path w="139938" h="889557">
                      <a:moveTo>
                        <a:pt x="139938" y="30575"/>
                      </a:moveTo>
                      <a:cubicBezTo>
                        <a:pt x="91447" y="-4062"/>
                        <a:pt x="42956" y="-38698"/>
                        <a:pt x="19865" y="104466"/>
                      </a:cubicBezTo>
                      <a:cubicBezTo>
                        <a:pt x="-3226" y="247630"/>
                        <a:pt x="-917" y="568593"/>
                        <a:pt x="1393" y="88955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136" name="Forme libre : forme 135">
                  <a:extLst>
                    <a:ext uri="{FF2B5EF4-FFF2-40B4-BE49-F238E27FC236}">
                      <a16:creationId xmlns:a16="http://schemas.microsoft.com/office/drawing/2014/main" id="{62214DB8-9F6E-4E8E-9D85-1AD518B7D20D}"/>
                    </a:ext>
                  </a:extLst>
                </p:cNvPr>
                <p:cNvSpPr/>
                <p:nvPr/>
              </p:nvSpPr>
              <p:spPr>
                <a:xfrm>
                  <a:off x="8080533" y="5827329"/>
                  <a:ext cx="0" cy="158457"/>
                </a:xfrm>
                <a:custGeom>
                  <a:avLst/>
                  <a:gdLst>
                    <a:gd name="connsiteX0" fmla="*/ 0 w 0"/>
                    <a:gd name="connsiteY0" fmla="*/ 0 h 295564"/>
                    <a:gd name="connsiteX1" fmla="*/ 0 w 0"/>
                    <a:gd name="connsiteY1" fmla="*/ 295564 h 295564"/>
                  </a:gdLst>
                  <a:ahLst/>
                  <a:cxnLst>
                    <a:cxn ang="0">
                      <a:pos x="connsiteX0" y="connsiteY0"/>
                    </a:cxn>
                    <a:cxn ang="0">
                      <a:pos x="connsiteX1" y="connsiteY1"/>
                    </a:cxn>
                  </a:cxnLst>
                  <a:rect l="l" t="t" r="r" b="b"/>
                  <a:pathLst>
                    <a:path h="295564">
                      <a:moveTo>
                        <a:pt x="0" y="0"/>
                      </a:moveTo>
                      <a:lnTo>
                        <a:pt x="0" y="295564"/>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137" name="Connecteur droit avec flèche 136">
                  <a:extLst>
                    <a:ext uri="{FF2B5EF4-FFF2-40B4-BE49-F238E27FC236}">
                      <a16:creationId xmlns:a16="http://schemas.microsoft.com/office/drawing/2014/main" id="{E2AEA565-F327-497F-A47A-AEA21022430F}"/>
                    </a:ext>
                  </a:extLst>
                </p:cNvPr>
                <p:cNvCxnSpPr>
                  <a:cxnSpLocks/>
                </p:cNvCxnSpPr>
                <p:nvPr/>
              </p:nvCxnSpPr>
              <p:spPr>
                <a:xfrm flipV="1">
                  <a:off x="8516674" y="4274585"/>
                  <a:ext cx="0" cy="270233"/>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38" name="Connecteur droit avec flèche 137">
                  <a:extLst>
                    <a:ext uri="{FF2B5EF4-FFF2-40B4-BE49-F238E27FC236}">
                      <a16:creationId xmlns:a16="http://schemas.microsoft.com/office/drawing/2014/main" id="{1AC42C30-9F31-4BF1-9EE2-77F7682C8FB8}"/>
                    </a:ext>
                  </a:extLst>
                </p:cNvPr>
                <p:cNvCxnSpPr>
                  <a:cxnSpLocks/>
                </p:cNvCxnSpPr>
                <p:nvPr/>
              </p:nvCxnSpPr>
              <p:spPr>
                <a:xfrm flipV="1">
                  <a:off x="8289440" y="5548675"/>
                  <a:ext cx="0" cy="270233"/>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39" name="Connecteur droit avec flèche 138">
                  <a:extLst>
                    <a:ext uri="{FF2B5EF4-FFF2-40B4-BE49-F238E27FC236}">
                      <a16:creationId xmlns:a16="http://schemas.microsoft.com/office/drawing/2014/main" id="{CD29971B-DA72-4C8E-964D-48F6340C033D}"/>
                    </a:ext>
                  </a:extLst>
                </p:cNvPr>
                <p:cNvCxnSpPr>
                  <a:cxnSpLocks/>
                </p:cNvCxnSpPr>
                <p:nvPr/>
              </p:nvCxnSpPr>
              <p:spPr>
                <a:xfrm>
                  <a:off x="8211673" y="4148105"/>
                  <a:ext cx="258931" cy="9143"/>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40" name="Connecteur droit avec flèche 139">
                  <a:extLst>
                    <a:ext uri="{FF2B5EF4-FFF2-40B4-BE49-F238E27FC236}">
                      <a16:creationId xmlns:a16="http://schemas.microsoft.com/office/drawing/2014/main" id="{FB2AF730-2EEC-43EF-8049-142C3CFD45D3}"/>
                    </a:ext>
                  </a:extLst>
                </p:cNvPr>
                <p:cNvCxnSpPr>
                  <a:cxnSpLocks/>
                </p:cNvCxnSpPr>
                <p:nvPr/>
              </p:nvCxnSpPr>
              <p:spPr>
                <a:xfrm flipV="1">
                  <a:off x="7980056" y="4562178"/>
                  <a:ext cx="269116" cy="234646"/>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141" name="Ellipse 140">
                  <a:extLst>
                    <a:ext uri="{FF2B5EF4-FFF2-40B4-BE49-F238E27FC236}">
                      <a16:creationId xmlns:a16="http://schemas.microsoft.com/office/drawing/2014/main" id="{B92FC1CF-08E7-42E0-9055-F2837382D38B}"/>
                    </a:ext>
                  </a:extLst>
                </p:cNvPr>
                <p:cNvSpPr/>
                <p:nvPr/>
              </p:nvSpPr>
              <p:spPr>
                <a:xfrm>
                  <a:off x="8268241" y="5931858"/>
                  <a:ext cx="95909" cy="81866"/>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142" name="ZoneTexte 141">
                  <a:extLst>
                    <a:ext uri="{FF2B5EF4-FFF2-40B4-BE49-F238E27FC236}">
                      <a16:creationId xmlns:a16="http://schemas.microsoft.com/office/drawing/2014/main" id="{DA616ED7-3B4D-48C3-9F70-F193354960E3}"/>
                    </a:ext>
                  </a:extLst>
                </p:cNvPr>
                <p:cNvSpPr txBox="1"/>
                <p:nvPr/>
              </p:nvSpPr>
              <p:spPr bwMode="auto">
                <a:xfrm>
                  <a:off x="7606894" y="4044434"/>
                  <a:ext cx="382667" cy="338555"/>
                </a:xfrm>
                <a:prstGeom prst="rect">
                  <a:avLst/>
                </a:prstGeom>
                <a:noFill/>
                <a:ln w="76200">
                  <a:noFill/>
                  <a:miter lim="800000"/>
                  <a:headEnd/>
                  <a:tailEnd/>
                </a:ln>
                <a:effectLst/>
              </p:spPr>
              <p:txBody>
                <a:bodyPr wrap="square" rtlCol="0">
                  <a:spAutoFit/>
                </a:bodyPr>
                <a:lstStyle/>
                <a:p>
                  <a:pPr algn="ctr" defTabSz="685800"/>
                  <a:endParaRPr lang="fr-FR" sz="1050" b="1" dirty="0">
                    <a:solidFill>
                      <a:srgbClr val="CC0000"/>
                    </a:solidFill>
                    <a:latin typeface="Calibri" panose="020F0502020204030204" pitchFamily="34" charset="0"/>
                    <a:cs typeface="Calibri" panose="020F0502020204030204" pitchFamily="34" charset="0"/>
                  </a:endParaRPr>
                </a:p>
              </p:txBody>
            </p:sp>
            <p:sp>
              <p:nvSpPr>
                <p:cNvPr id="143" name="ZoneTexte 142">
                  <a:extLst>
                    <a:ext uri="{FF2B5EF4-FFF2-40B4-BE49-F238E27FC236}">
                      <a16:creationId xmlns:a16="http://schemas.microsoft.com/office/drawing/2014/main" id="{F68A71A0-F96A-4361-9B32-EBE35F4368D1}"/>
                    </a:ext>
                  </a:extLst>
                </p:cNvPr>
                <p:cNvSpPr txBox="1"/>
                <p:nvPr/>
              </p:nvSpPr>
              <p:spPr bwMode="auto">
                <a:xfrm>
                  <a:off x="6755610" y="4052174"/>
                  <a:ext cx="499419" cy="338555"/>
                </a:xfrm>
                <a:prstGeom prst="rect">
                  <a:avLst/>
                </a:prstGeom>
                <a:noFill/>
                <a:ln w="76200">
                  <a:noFill/>
                  <a:miter lim="800000"/>
                  <a:headEnd/>
                  <a:tailEnd/>
                </a:ln>
                <a:effectLst/>
              </p:spPr>
              <p:txBody>
                <a:bodyPr wrap="square" rtlCol="0">
                  <a:spAutoFit/>
                </a:bodyPr>
                <a:lstStyle/>
                <a:p>
                  <a:pPr algn="ctr" defTabSz="685800"/>
                  <a:r>
                    <a:rPr lang="fr-FR" sz="1050" b="1" dirty="0">
                      <a:solidFill>
                        <a:srgbClr val="CC0000"/>
                      </a:solidFill>
                      <a:latin typeface="Calibri" panose="020F0502020204030204" pitchFamily="34" charset="0"/>
                      <a:cs typeface="Calibri" panose="020F0502020204030204" pitchFamily="34" charset="0"/>
                    </a:rPr>
                    <a:t>V+</a:t>
                  </a:r>
                </a:p>
              </p:txBody>
            </p:sp>
            <p:cxnSp>
              <p:nvCxnSpPr>
                <p:cNvPr id="144" name="Connecteur droit avec flèche 143">
                  <a:extLst>
                    <a:ext uri="{FF2B5EF4-FFF2-40B4-BE49-F238E27FC236}">
                      <a16:creationId xmlns:a16="http://schemas.microsoft.com/office/drawing/2014/main" id="{568A4B8B-01C6-41B3-8499-36915F9DE1A8}"/>
                    </a:ext>
                  </a:extLst>
                </p:cNvPr>
                <p:cNvCxnSpPr>
                  <a:cxnSpLocks/>
                </p:cNvCxnSpPr>
                <p:nvPr/>
              </p:nvCxnSpPr>
              <p:spPr>
                <a:xfrm>
                  <a:off x="6610296" y="4325545"/>
                  <a:ext cx="4734" cy="178139"/>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87" name="Flèche : double flèche verticale 86">
                  <a:extLst>
                    <a:ext uri="{FF2B5EF4-FFF2-40B4-BE49-F238E27FC236}">
                      <a16:creationId xmlns:a16="http://schemas.microsoft.com/office/drawing/2014/main" id="{1D080A80-28A8-48E6-8F8C-47AF69D6F7ED}"/>
                    </a:ext>
                  </a:extLst>
                </p:cNvPr>
                <p:cNvSpPr/>
                <p:nvPr/>
              </p:nvSpPr>
              <p:spPr>
                <a:xfrm>
                  <a:off x="6574573" y="4549672"/>
                  <a:ext cx="167146" cy="226456"/>
                </a:xfrm>
                <a:prstGeom prst="up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88" name="Ellipse 87">
                  <a:extLst>
                    <a:ext uri="{FF2B5EF4-FFF2-40B4-BE49-F238E27FC236}">
                      <a16:creationId xmlns:a16="http://schemas.microsoft.com/office/drawing/2014/main" id="{3CA25C07-7710-47DC-A8B5-02B98A2E6619}"/>
                    </a:ext>
                  </a:extLst>
                </p:cNvPr>
                <p:cNvSpPr/>
                <p:nvPr/>
              </p:nvSpPr>
              <p:spPr>
                <a:xfrm>
                  <a:off x="6867460" y="4784148"/>
                  <a:ext cx="95909" cy="81866"/>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89" name="Forme libre : forme 88">
                  <a:extLst>
                    <a:ext uri="{FF2B5EF4-FFF2-40B4-BE49-F238E27FC236}">
                      <a16:creationId xmlns:a16="http://schemas.microsoft.com/office/drawing/2014/main" id="{FE7A6A5B-B227-4265-9703-60AE34E423F2}"/>
                    </a:ext>
                  </a:extLst>
                </p:cNvPr>
                <p:cNvSpPr/>
                <p:nvPr/>
              </p:nvSpPr>
              <p:spPr>
                <a:xfrm>
                  <a:off x="6723913" y="4813533"/>
                  <a:ext cx="174882" cy="0"/>
                </a:xfrm>
                <a:custGeom>
                  <a:avLst/>
                  <a:gdLst>
                    <a:gd name="connsiteX0" fmla="*/ 0 w 221673"/>
                    <a:gd name="connsiteY0" fmla="*/ 0 h 0"/>
                    <a:gd name="connsiteX1" fmla="*/ 221673 w 221673"/>
                    <a:gd name="connsiteY1" fmla="*/ 0 h 0"/>
                  </a:gdLst>
                  <a:ahLst/>
                  <a:cxnLst>
                    <a:cxn ang="0">
                      <a:pos x="connsiteX0" y="connsiteY0"/>
                    </a:cxn>
                    <a:cxn ang="0">
                      <a:pos x="connsiteX1" y="connsiteY1"/>
                    </a:cxn>
                  </a:cxnLst>
                  <a:rect l="l" t="t" r="r" b="b"/>
                  <a:pathLst>
                    <a:path w="221673">
                      <a:moveTo>
                        <a:pt x="0" y="0"/>
                      </a:moveTo>
                      <a:lnTo>
                        <a:pt x="22167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90" name="Connecteur droit avec flèche 89">
                  <a:extLst>
                    <a:ext uri="{FF2B5EF4-FFF2-40B4-BE49-F238E27FC236}">
                      <a16:creationId xmlns:a16="http://schemas.microsoft.com/office/drawing/2014/main" id="{00A25240-2617-479B-B84E-4DC55EBB99C9}"/>
                    </a:ext>
                  </a:extLst>
                </p:cNvPr>
                <p:cNvCxnSpPr>
                  <a:cxnSpLocks/>
                </p:cNvCxnSpPr>
                <p:nvPr/>
              </p:nvCxnSpPr>
              <p:spPr>
                <a:xfrm flipV="1">
                  <a:off x="6780721" y="4904616"/>
                  <a:ext cx="0" cy="270233"/>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Connecteur droit avec flèche 116">
                  <a:extLst>
                    <a:ext uri="{FF2B5EF4-FFF2-40B4-BE49-F238E27FC236}">
                      <a16:creationId xmlns:a16="http://schemas.microsoft.com/office/drawing/2014/main" id="{D5B423EF-2707-4B2A-AC72-E43DE6E2D21C}"/>
                    </a:ext>
                  </a:extLst>
                </p:cNvPr>
                <p:cNvCxnSpPr>
                  <a:cxnSpLocks/>
                </p:cNvCxnSpPr>
                <p:nvPr/>
              </p:nvCxnSpPr>
              <p:spPr>
                <a:xfrm flipV="1">
                  <a:off x="8491453" y="4827407"/>
                  <a:ext cx="0" cy="270233"/>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118" name="Forme libre : forme 117">
                  <a:extLst>
                    <a:ext uri="{FF2B5EF4-FFF2-40B4-BE49-F238E27FC236}">
                      <a16:creationId xmlns:a16="http://schemas.microsoft.com/office/drawing/2014/main" id="{3189AA66-725D-487E-A7B9-B90030225477}"/>
                    </a:ext>
                  </a:extLst>
                </p:cNvPr>
                <p:cNvSpPr/>
                <p:nvPr/>
              </p:nvSpPr>
              <p:spPr>
                <a:xfrm>
                  <a:off x="6476903" y="3865316"/>
                  <a:ext cx="2103793" cy="402307"/>
                </a:xfrm>
                <a:custGeom>
                  <a:avLst/>
                  <a:gdLst>
                    <a:gd name="connsiteX0" fmla="*/ 292334 w 2666677"/>
                    <a:gd name="connsiteY0" fmla="*/ 722396 h 750408"/>
                    <a:gd name="connsiteX1" fmla="*/ 36695 w 2666677"/>
                    <a:gd name="connsiteY1" fmla="*/ 692900 h 750408"/>
                    <a:gd name="connsiteX2" fmla="*/ 17030 w 2666677"/>
                    <a:gd name="connsiteY2" fmla="*/ 427429 h 750408"/>
                    <a:gd name="connsiteX3" fmla="*/ 184179 w 2666677"/>
                    <a:gd name="connsiteY3" fmla="*/ 152125 h 750408"/>
                    <a:gd name="connsiteX4" fmla="*/ 823275 w 2666677"/>
                    <a:gd name="connsiteY4" fmla="*/ 4642 h 750408"/>
                    <a:gd name="connsiteX5" fmla="*/ 1580359 w 2666677"/>
                    <a:gd name="connsiteY5" fmla="*/ 34138 h 750408"/>
                    <a:gd name="connsiteX6" fmla="*/ 2317779 w 2666677"/>
                    <a:gd name="connsiteY6" fmla="*/ 63635 h 750408"/>
                    <a:gd name="connsiteX7" fmla="*/ 2642243 w 2666677"/>
                    <a:gd name="connsiteY7" fmla="*/ 319274 h 750408"/>
                    <a:gd name="connsiteX8" fmla="*/ 2622579 w 2666677"/>
                    <a:gd name="connsiteY8" fmla="*/ 712564 h 750408"/>
                    <a:gd name="connsiteX9" fmla="*/ 2455430 w 2666677"/>
                    <a:gd name="connsiteY9" fmla="*/ 712564 h 750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6677" h="750408">
                      <a:moveTo>
                        <a:pt x="292334" y="722396"/>
                      </a:moveTo>
                      <a:cubicBezTo>
                        <a:pt x="187456" y="732228"/>
                        <a:pt x="82579" y="742061"/>
                        <a:pt x="36695" y="692900"/>
                      </a:cubicBezTo>
                      <a:cubicBezTo>
                        <a:pt x="-9189" y="643739"/>
                        <a:pt x="-7551" y="517558"/>
                        <a:pt x="17030" y="427429"/>
                      </a:cubicBezTo>
                      <a:cubicBezTo>
                        <a:pt x="41611" y="337300"/>
                        <a:pt x="49805" y="222589"/>
                        <a:pt x="184179" y="152125"/>
                      </a:cubicBezTo>
                      <a:cubicBezTo>
                        <a:pt x="318553" y="81661"/>
                        <a:pt x="590578" y="24306"/>
                        <a:pt x="823275" y="4642"/>
                      </a:cubicBezTo>
                      <a:cubicBezTo>
                        <a:pt x="1055972" y="-15022"/>
                        <a:pt x="1580359" y="34138"/>
                        <a:pt x="1580359" y="34138"/>
                      </a:cubicBezTo>
                      <a:lnTo>
                        <a:pt x="2317779" y="63635"/>
                      </a:lnTo>
                      <a:cubicBezTo>
                        <a:pt x="2494760" y="111158"/>
                        <a:pt x="2591443" y="211119"/>
                        <a:pt x="2642243" y="319274"/>
                      </a:cubicBezTo>
                      <a:cubicBezTo>
                        <a:pt x="2693043" y="427429"/>
                        <a:pt x="2653715" y="647016"/>
                        <a:pt x="2622579" y="712564"/>
                      </a:cubicBezTo>
                      <a:cubicBezTo>
                        <a:pt x="2591444" y="778112"/>
                        <a:pt x="2523437" y="745338"/>
                        <a:pt x="2455430" y="71256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119" name="Connecteur droit avec flèche 118">
                  <a:extLst>
                    <a:ext uri="{FF2B5EF4-FFF2-40B4-BE49-F238E27FC236}">
                      <a16:creationId xmlns:a16="http://schemas.microsoft.com/office/drawing/2014/main" id="{B16F8E04-E800-421D-8793-7BCA8ABB5DBE}"/>
                    </a:ext>
                  </a:extLst>
                </p:cNvPr>
                <p:cNvCxnSpPr>
                  <a:cxnSpLocks/>
                </p:cNvCxnSpPr>
                <p:nvPr/>
              </p:nvCxnSpPr>
              <p:spPr>
                <a:xfrm>
                  <a:off x="8144125" y="4277797"/>
                  <a:ext cx="258931" cy="9143"/>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20" name="Connecteur droit avec flèche 119">
                  <a:extLst>
                    <a:ext uri="{FF2B5EF4-FFF2-40B4-BE49-F238E27FC236}">
                      <a16:creationId xmlns:a16="http://schemas.microsoft.com/office/drawing/2014/main" id="{8D7436B6-E713-4C39-AD3D-42A2E31A26A5}"/>
                    </a:ext>
                  </a:extLst>
                </p:cNvPr>
                <p:cNvCxnSpPr>
                  <a:cxnSpLocks/>
                </p:cNvCxnSpPr>
                <p:nvPr/>
              </p:nvCxnSpPr>
              <p:spPr>
                <a:xfrm flipH="1">
                  <a:off x="7291999" y="4059806"/>
                  <a:ext cx="538146"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5" name="Groupe 54">
                <a:extLst>
                  <a:ext uri="{FF2B5EF4-FFF2-40B4-BE49-F238E27FC236}">
                    <a16:creationId xmlns:a16="http://schemas.microsoft.com/office/drawing/2014/main" id="{4B63B9B5-D58B-476B-915F-AD81B4DD7024}"/>
                  </a:ext>
                </a:extLst>
              </p:cNvPr>
              <p:cNvGrpSpPr/>
              <p:nvPr/>
            </p:nvGrpSpPr>
            <p:grpSpPr>
              <a:xfrm>
                <a:off x="4334877" y="406616"/>
                <a:ext cx="5783190" cy="4465982"/>
                <a:chOff x="4334877" y="406616"/>
                <a:chExt cx="5783190" cy="4465982"/>
              </a:xfrm>
            </p:grpSpPr>
            <p:sp>
              <p:nvSpPr>
                <p:cNvPr id="121" name="ZoneTexte 120">
                  <a:extLst>
                    <a:ext uri="{FF2B5EF4-FFF2-40B4-BE49-F238E27FC236}">
                      <a16:creationId xmlns:a16="http://schemas.microsoft.com/office/drawing/2014/main" id="{64D88A1F-2552-45FD-9F84-0CCDB2EC6BC6}"/>
                    </a:ext>
                  </a:extLst>
                </p:cNvPr>
                <p:cNvSpPr txBox="1"/>
                <p:nvPr/>
              </p:nvSpPr>
              <p:spPr>
                <a:xfrm>
                  <a:off x="4343472" y="3801450"/>
                  <a:ext cx="2791454" cy="369332"/>
                </a:xfrm>
                <a:prstGeom prst="rect">
                  <a:avLst/>
                </a:prstGeom>
                <a:solidFill>
                  <a:schemeClr val="bg1"/>
                </a:solidFill>
              </p:spPr>
              <p:txBody>
                <a:bodyPr wrap="square" rtlCol="0">
                  <a:spAutoFit/>
                </a:bodyPr>
                <a:lstStyle/>
                <a:p>
                  <a:pPr defTabSz="685800"/>
                  <a:r>
                    <a:rPr lang="fr-FR" sz="1200" b="1" dirty="0">
                      <a:solidFill>
                        <a:prstClr val="black"/>
                      </a:solidFill>
                      <a:latin typeface="Calibri" panose="020F0502020204030204" pitchFamily="34" charset="0"/>
                      <a:cs typeface="Calibri" panose="020F0502020204030204" pitchFamily="34" charset="0"/>
                    </a:rPr>
                    <a:t>SM. obstacle iliaque gauche</a:t>
                  </a:r>
                  <a:endParaRPr lang="fr-FR" sz="1200" dirty="0">
                    <a:solidFill>
                      <a:prstClr val="black"/>
                    </a:solidFill>
                    <a:latin typeface="Calibri" panose="020F0502020204030204" pitchFamily="34" charset="0"/>
                    <a:cs typeface="Calibri" panose="020F0502020204030204" pitchFamily="34" charset="0"/>
                  </a:endParaRPr>
                </a:p>
              </p:txBody>
            </p:sp>
            <p:sp>
              <p:nvSpPr>
                <p:cNvPr id="158" name="ZoneTexte 157">
                  <a:extLst>
                    <a:ext uri="{FF2B5EF4-FFF2-40B4-BE49-F238E27FC236}">
                      <a16:creationId xmlns:a16="http://schemas.microsoft.com/office/drawing/2014/main" id="{078E83B5-51AC-43B1-B51B-D00119C1AC9D}"/>
                    </a:ext>
                  </a:extLst>
                </p:cNvPr>
                <p:cNvSpPr txBox="1"/>
                <p:nvPr/>
              </p:nvSpPr>
              <p:spPr>
                <a:xfrm>
                  <a:off x="7345231" y="3784664"/>
                  <a:ext cx="2772836" cy="369332"/>
                </a:xfrm>
                <a:prstGeom prst="rect">
                  <a:avLst/>
                </a:prstGeom>
                <a:solidFill>
                  <a:schemeClr val="bg1"/>
                </a:solidFill>
              </p:spPr>
              <p:txBody>
                <a:bodyPr wrap="square" rtlCol="0">
                  <a:spAutoFit/>
                </a:bodyPr>
                <a:lstStyle/>
                <a:p>
                  <a:pPr defTabSz="685800"/>
                  <a:r>
                    <a:rPr lang="fr-FR" sz="1200" b="1" dirty="0">
                      <a:solidFill>
                        <a:prstClr val="black"/>
                      </a:solidFill>
                      <a:latin typeface="Calibri" panose="020F0502020204030204" pitchFamily="34" charset="0"/>
                      <a:cs typeface="Calibri" panose="020F0502020204030204" pitchFamily="34" charset="0"/>
                    </a:rPr>
                    <a:t>SM. obstacle fémoral droit </a:t>
                  </a:r>
                  <a:endParaRPr lang="fr-FR" sz="1200" dirty="0">
                    <a:solidFill>
                      <a:prstClr val="black"/>
                    </a:solidFill>
                    <a:latin typeface="Calibri" panose="020F0502020204030204" pitchFamily="34" charset="0"/>
                    <a:cs typeface="Calibri" panose="020F0502020204030204" pitchFamily="34" charset="0"/>
                  </a:endParaRPr>
                </a:p>
              </p:txBody>
            </p:sp>
            <p:sp>
              <p:nvSpPr>
                <p:cNvPr id="176" name="Espace réservé du numéro de diapositive 3">
                  <a:extLst>
                    <a:ext uri="{FF2B5EF4-FFF2-40B4-BE49-F238E27FC236}">
                      <a16:creationId xmlns:a16="http://schemas.microsoft.com/office/drawing/2014/main" id="{68D41A9D-31CA-4FF4-BDE7-16F150C879E1}"/>
                    </a:ext>
                  </a:extLst>
                </p:cNvPr>
                <p:cNvSpPr txBox="1">
                  <a:spLocks/>
                </p:cNvSpPr>
                <p:nvPr/>
              </p:nvSpPr>
              <p:spPr bwMode="auto">
                <a:xfrm>
                  <a:off x="6843707" y="2881489"/>
                  <a:ext cx="2540000" cy="457200"/>
                </a:xfrm>
                <a:prstGeom prst="rect">
                  <a:avLst/>
                </a:prstGeom>
                <a:noFill/>
                <a:ln>
                  <a:noFill/>
                </a:ln>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68580" tIns="34290" rIns="68580" bIns="34290" numCol="1" anchor="t" anchorCtr="0" compatLnSpc="1">
                  <a:prstTxWarp prst="textNoShape">
                    <a:avLst/>
                  </a:prstTxWarp>
                </a:bodyPr>
                <a:lstStyle>
                  <a:defPPr>
                    <a:defRPr lang="fr-FR"/>
                  </a:defPPr>
                  <a:lvl1pPr marL="0" algn="r" defTabSz="914400" rtl="0" eaLnBrk="1" latinLnBrk="0" hangingPunct="1">
                    <a:defRPr sz="14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fld id="{EDC90938-1BA4-403E-8933-09E3978E645F}" type="slidenum">
                    <a:rPr lang="fr-FR" altLang="fr-FR" sz="1050">
                      <a:solidFill>
                        <a:prstClr val="black"/>
                      </a:solidFill>
                      <a:latin typeface="Calibri" panose="020F0502020204030204" pitchFamily="34" charset="0"/>
                      <a:cs typeface="Calibri" panose="020F0502020204030204" pitchFamily="34" charset="0"/>
                    </a:rPr>
                    <a:pPr defTabSz="685800"/>
                    <a:t>152</a:t>
                  </a:fld>
                  <a:endParaRPr lang="fr-FR" altLang="fr-FR" sz="1050" dirty="0">
                    <a:solidFill>
                      <a:prstClr val="black"/>
                    </a:solidFill>
                    <a:latin typeface="Calibri" panose="020F0502020204030204" pitchFamily="34" charset="0"/>
                    <a:cs typeface="Calibri" panose="020F0502020204030204" pitchFamily="34" charset="0"/>
                  </a:endParaRPr>
                </a:p>
              </p:txBody>
            </p:sp>
            <p:pic>
              <p:nvPicPr>
                <p:cNvPr id="266" name="Picture 2" descr="C:\Users\cfranceschi\Shéma cartographie.jpeg">
                  <a:extLst>
                    <a:ext uri="{FF2B5EF4-FFF2-40B4-BE49-F238E27FC236}">
                      <a16:creationId xmlns:a16="http://schemas.microsoft.com/office/drawing/2014/main" id="{BEF76C9B-CAAB-4336-B650-FC171DD3DB20}"/>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18406"/>
                <a:stretch/>
              </p:blipFill>
              <p:spPr bwMode="auto">
                <a:xfrm>
                  <a:off x="4334877" y="406616"/>
                  <a:ext cx="2787320" cy="286919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267" name="Forme libre : forme 266">
                  <a:extLst>
                    <a:ext uri="{FF2B5EF4-FFF2-40B4-BE49-F238E27FC236}">
                      <a16:creationId xmlns:a16="http://schemas.microsoft.com/office/drawing/2014/main" id="{9583D256-676D-44A7-9CC9-3075D0C11A47}"/>
                    </a:ext>
                  </a:extLst>
                </p:cNvPr>
                <p:cNvSpPr/>
                <p:nvPr/>
              </p:nvSpPr>
              <p:spPr>
                <a:xfrm>
                  <a:off x="4950886" y="1032639"/>
                  <a:ext cx="80606" cy="1852623"/>
                </a:xfrm>
                <a:custGeom>
                  <a:avLst/>
                  <a:gdLst>
                    <a:gd name="connsiteX0" fmla="*/ 102221 w 259877"/>
                    <a:gd name="connsiteY0" fmla="*/ 31658 h 2574021"/>
                    <a:gd name="connsiteX1" fmla="*/ 7628 w 259877"/>
                    <a:gd name="connsiteY1" fmla="*/ 157782 h 2574021"/>
                    <a:gd name="connsiteX2" fmla="*/ 7628 w 259877"/>
                    <a:gd name="connsiteY2" fmla="*/ 1261368 h 2574021"/>
                    <a:gd name="connsiteX3" fmla="*/ 23394 w 259877"/>
                    <a:gd name="connsiteY3" fmla="*/ 2396485 h 2574021"/>
                    <a:gd name="connsiteX4" fmla="*/ 259877 w 259877"/>
                    <a:gd name="connsiteY4" fmla="*/ 2554141 h 2574021"/>
                    <a:gd name="connsiteX0" fmla="*/ 102221 w 102859"/>
                    <a:gd name="connsiteY0" fmla="*/ 31658 h 3376947"/>
                    <a:gd name="connsiteX1" fmla="*/ 7628 w 102859"/>
                    <a:gd name="connsiteY1" fmla="*/ 157782 h 3376947"/>
                    <a:gd name="connsiteX2" fmla="*/ 7628 w 102859"/>
                    <a:gd name="connsiteY2" fmla="*/ 1261368 h 3376947"/>
                    <a:gd name="connsiteX3" fmla="*/ 23394 w 102859"/>
                    <a:gd name="connsiteY3" fmla="*/ 2396485 h 3376947"/>
                    <a:gd name="connsiteX4" fmla="*/ 102859 w 102859"/>
                    <a:gd name="connsiteY4" fmla="*/ 3376178 h 3376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59" h="3376947">
                      <a:moveTo>
                        <a:pt x="102221" y="31658"/>
                      </a:moveTo>
                      <a:cubicBezTo>
                        <a:pt x="62807" y="-7756"/>
                        <a:pt x="23393" y="-47170"/>
                        <a:pt x="7628" y="157782"/>
                      </a:cubicBezTo>
                      <a:cubicBezTo>
                        <a:pt x="-8137" y="362734"/>
                        <a:pt x="5000" y="888251"/>
                        <a:pt x="7628" y="1261368"/>
                      </a:cubicBezTo>
                      <a:cubicBezTo>
                        <a:pt x="10256" y="1634485"/>
                        <a:pt x="-18647" y="2181023"/>
                        <a:pt x="23394" y="2396485"/>
                      </a:cubicBezTo>
                      <a:cubicBezTo>
                        <a:pt x="65435" y="2611947"/>
                        <a:pt x="5638" y="3405081"/>
                        <a:pt x="102859" y="3376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268" name="Forme libre : forme 267">
                  <a:extLst>
                    <a:ext uri="{FF2B5EF4-FFF2-40B4-BE49-F238E27FC236}">
                      <a16:creationId xmlns:a16="http://schemas.microsoft.com/office/drawing/2014/main" id="{A34F79D3-3EA1-4F35-9F1B-BB0A37C2D7BA}"/>
                    </a:ext>
                  </a:extLst>
                </p:cNvPr>
                <p:cNvSpPr/>
                <p:nvPr/>
              </p:nvSpPr>
              <p:spPr>
                <a:xfrm>
                  <a:off x="4728488" y="1415191"/>
                  <a:ext cx="224382" cy="395237"/>
                </a:xfrm>
                <a:custGeom>
                  <a:avLst/>
                  <a:gdLst>
                    <a:gd name="connsiteX0" fmla="*/ 286327 w 286327"/>
                    <a:gd name="connsiteY0" fmla="*/ 0 h 720436"/>
                    <a:gd name="connsiteX1" fmla="*/ 0 w 286327"/>
                    <a:gd name="connsiteY1" fmla="*/ 720436 h 720436"/>
                    <a:gd name="connsiteX2" fmla="*/ 0 w 286327"/>
                    <a:gd name="connsiteY2" fmla="*/ 720436 h 720436"/>
                  </a:gdLst>
                  <a:ahLst/>
                  <a:cxnLst>
                    <a:cxn ang="0">
                      <a:pos x="connsiteX0" y="connsiteY0"/>
                    </a:cxn>
                    <a:cxn ang="0">
                      <a:pos x="connsiteX1" y="connsiteY1"/>
                    </a:cxn>
                    <a:cxn ang="0">
                      <a:pos x="connsiteX2" y="connsiteY2"/>
                    </a:cxn>
                  </a:cxnLst>
                  <a:rect l="l" t="t" r="r" b="b"/>
                  <a:pathLst>
                    <a:path w="286327" h="720436">
                      <a:moveTo>
                        <a:pt x="286327" y="0"/>
                      </a:moveTo>
                      <a:lnTo>
                        <a:pt x="0" y="720436"/>
                      </a:lnTo>
                      <a:lnTo>
                        <a:pt x="0" y="720436"/>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269" name="Forme libre : forme 268">
                  <a:extLst>
                    <a:ext uri="{FF2B5EF4-FFF2-40B4-BE49-F238E27FC236}">
                      <a16:creationId xmlns:a16="http://schemas.microsoft.com/office/drawing/2014/main" id="{8698D797-8D7B-457B-94DB-1C5F3C4A7D17}"/>
                    </a:ext>
                  </a:extLst>
                </p:cNvPr>
                <p:cNvSpPr/>
                <p:nvPr/>
              </p:nvSpPr>
              <p:spPr>
                <a:xfrm>
                  <a:off x="4728487" y="1800295"/>
                  <a:ext cx="608005" cy="405372"/>
                </a:xfrm>
                <a:custGeom>
                  <a:avLst/>
                  <a:gdLst>
                    <a:gd name="connsiteX0" fmla="*/ 0 w 775956"/>
                    <a:gd name="connsiteY0" fmla="*/ 0 h 1560945"/>
                    <a:gd name="connsiteX1" fmla="*/ 101600 w 775956"/>
                    <a:gd name="connsiteY1" fmla="*/ 175491 h 1560945"/>
                    <a:gd name="connsiteX2" fmla="*/ 203200 w 775956"/>
                    <a:gd name="connsiteY2" fmla="*/ 304800 h 1560945"/>
                    <a:gd name="connsiteX3" fmla="*/ 581891 w 775956"/>
                    <a:gd name="connsiteY3" fmla="*/ 646545 h 1560945"/>
                    <a:gd name="connsiteX4" fmla="*/ 775855 w 775956"/>
                    <a:gd name="connsiteY4" fmla="*/ 738909 h 1560945"/>
                    <a:gd name="connsiteX5" fmla="*/ 609600 w 775956"/>
                    <a:gd name="connsiteY5" fmla="*/ 1052945 h 1560945"/>
                    <a:gd name="connsiteX6" fmla="*/ 674255 w 775956"/>
                    <a:gd name="connsiteY6" fmla="*/ 1293091 h 1560945"/>
                    <a:gd name="connsiteX7" fmla="*/ 711200 w 775956"/>
                    <a:gd name="connsiteY7" fmla="*/ 1560945 h 1560945"/>
                    <a:gd name="connsiteX0" fmla="*/ 0 w 775956"/>
                    <a:gd name="connsiteY0" fmla="*/ 0 h 1293091"/>
                    <a:gd name="connsiteX1" fmla="*/ 101600 w 775956"/>
                    <a:gd name="connsiteY1" fmla="*/ 175491 h 1293091"/>
                    <a:gd name="connsiteX2" fmla="*/ 203200 w 775956"/>
                    <a:gd name="connsiteY2" fmla="*/ 304800 h 1293091"/>
                    <a:gd name="connsiteX3" fmla="*/ 581891 w 775956"/>
                    <a:gd name="connsiteY3" fmla="*/ 646545 h 1293091"/>
                    <a:gd name="connsiteX4" fmla="*/ 775855 w 775956"/>
                    <a:gd name="connsiteY4" fmla="*/ 738909 h 1293091"/>
                    <a:gd name="connsiteX5" fmla="*/ 609600 w 775956"/>
                    <a:gd name="connsiteY5" fmla="*/ 1052945 h 1293091"/>
                    <a:gd name="connsiteX6" fmla="*/ 674255 w 775956"/>
                    <a:gd name="connsiteY6" fmla="*/ 1293091 h 1293091"/>
                    <a:gd name="connsiteX0" fmla="*/ 0 w 775956"/>
                    <a:gd name="connsiteY0" fmla="*/ 0 h 1052945"/>
                    <a:gd name="connsiteX1" fmla="*/ 101600 w 775956"/>
                    <a:gd name="connsiteY1" fmla="*/ 175491 h 1052945"/>
                    <a:gd name="connsiteX2" fmla="*/ 203200 w 775956"/>
                    <a:gd name="connsiteY2" fmla="*/ 304800 h 1052945"/>
                    <a:gd name="connsiteX3" fmla="*/ 581891 w 775956"/>
                    <a:gd name="connsiteY3" fmla="*/ 646545 h 1052945"/>
                    <a:gd name="connsiteX4" fmla="*/ 775855 w 775956"/>
                    <a:gd name="connsiteY4" fmla="*/ 738909 h 1052945"/>
                    <a:gd name="connsiteX5" fmla="*/ 609600 w 775956"/>
                    <a:gd name="connsiteY5" fmla="*/ 1052945 h 1052945"/>
                    <a:gd name="connsiteX0" fmla="*/ 0 w 775855"/>
                    <a:gd name="connsiteY0" fmla="*/ 0 h 738909"/>
                    <a:gd name="connsiteX1" fmla="*/ 101600 w 775855"/>
                    <a:gd name="connsiteY1" fmla="*/ 175491 h 738909"/>
                    <a:gd name="connsiteX2" fmla="*/ 203200 w 775855"/>
                    <a:gd name="connsiteY2" fmla="*/ 304800 h 738909"/>
                    <a:gd name="connsiteX3" fmla="*/ 581891 w 775855"/>
                    <a:gd name="connsiteY3" fmla="*/ 646545 h 738909"/>
                    <a:gd name="connsiteX4" fmla="*/ 775855 w 775855"/>
                    <a:gd name="connsiteY4" fmla="*/ 738909 h 738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855" h="738909">
                      <a:moveTo>
                        <a:pt x="0" y="0"/>
                      </a:moveTo>
                      <a:cubicBezTo>
                        <a:pt x="33866" y="62345"/>
                        <a:pt x="67733" y="124691"/>
                        <a:pt x="101600" y="175491"/>
                      </a:cubicBezTo>
                      <a:cubicBezTo>
                        <a:pt x="135467" y="226291"/>
                        <a:pt x="123152" y="226291"/>
                        <a:pt x="203200" y="304800"/>
                      </a:cubicBezTo>
                      <a:cubicBezTo>
                        <a:pt x="283248" y="383309"/>
                        <a:pt x="486449" y="574194"/>
                        <a:pt x="581891" y="646545"/>
                      </a:cubicBezTo>
                      <a:cubicBezTo>
                        <a:pt x="677334" y="718897"/>
                        <a:pt x="771237" y="671176"/>
                        <a:pt x="775855" y="738909"/>
                      </a:cubicBezTo>
                    </a:path>
                  </a:pathLst>
                </a:cu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270" name="Forme libre : forme 269">
                  <a:extLst>
                    <a:ext uri="{FF2B5EF4-FFF2-40B4-BE49-F238E27FC236}">
                      <a16:creationId xmlns:a16="http://schemas.microsoft.com/office/drawing/2014/main" id="{93791E32-629B-4884-863B-D93D09734799}"/>
                    </a:ext>
                  </a:extLst>
                </p:cNvPr>
                <p:cNvSpPr/>
                <p:nvPr/>
              </p:nvSpPr>
              <p:spPr>
                <a:xfrm>
                  <a:off x="5072084" y="2195533"/>
                  <a:ext cx="271646" cy="557386"/>
                </a:xfrm>
                <a:custGeom>
                  <a:avLst/>
                  <a:gdLst>
                    <a:gd name="connsiteX0" fmla="*/ 346639 w 346639"/>
                    <a:gd name="connsiteY0" fmla="*/ 0 h 1016000"/>
                    <a:gd name="connsiteX1" fmla="*/ 272748 w 346639"/>
                    <a:gd name="connsiteY1" fmla="*/ 240145 h 1016000"/>
                    <a:gd name="connsiteX2" fmla="*/ 189621 w 346639"/>
                    <a:gd name="connsiteY2" fmla="*/ 369455 h 1016000"/>
                    <a:gd name="connsiteX3" fmla="*/ 189621 w 346639"/>
                    <a:gd name="connsiteY3" fmla="*/ 655782 h 1016000"/>
                    <a:gd name="connsiteX4" fmla="*/ 14130 w 346639"/>
                    <a:gd name="connsiteY4" fmla="*/ 886691 h 1016000"/>
                    <a:gd name="connsiteX5" fmla="*/ 23366 w 346639"/>
                    <a:gd name="connsiteY5" fmla="*/ 1016000 h 10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639" h="1016000">
                      <a:moveTo>
                        <a:pt x="346639" y="0"/>
                      </a:moveTo>
                      <a:cubicBezTo>
                        <a:pt x="322778" y="89284"/>
                        <a:pt x="298918" y="178569"/>
                        <a:pt x="272748" y="240145"/>
                      </a:cubicBezTo>
                      <a:cubicBezTo>
                        <a:pt x="246578" y="301721"/>
                        <a:pt x="203475" y="300182"/>
                        <a:pt x="189621" y="369455"/>
                      </a:cubicBezTo>
                      <a:cubicBezTo>
                        <a:pt x="175767" y="438728"/>
                        <a:pt x="218869" y="569576"/>
                        <a:pt x="189621" y="655782"/>
                      </a:cubicBezTo>
                      <a:cubicBezTo>
                        <a:pt x="160373" y="741988"/>
                        <a:pt x="41839" y="826655"/>
                        <a:pt x="14130" y="886691"/>
                      </a:cubicBezTo>
                      <a:cubicBezTo>
                        <a:pt x="-13579" y="946727"/>
                        <a:pt x="4893" y="981363"/>
                        <a:pt x="23366" y="101600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271" name="Connecteur droit avec flèche 270">
                  <a:extLst>
                    <a:ext uri="{FF2B5EF4-FFF2-40B4-BE49-F238E27FC236}">
                      <a16:creationId xmlns:a16="http://schemas.microsoft.com/office/drawing/2014/main" id="{B5DD44C0-985D-4217-ABBB-541FD5B18A64}"/>
                    </a:ext>
                  </a:extLst>
                </p:cNvPr>
                <p:cNvCxnSpPr>
                  <a:cxnSpLocks/>
                </p:cNvCxnSpPr>
                <p:nvPr/>
              </p:nvCxnSpPr>
              <p:spPr>
                <a:xfrm flipH="1">
                  <a:off x="5526421" y="804869"/>
                  <a:ext cx="534557" cy="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72" name="Connecteur droit avec flèche 271">
                  <a:extLst>
                    <a:ext uri="{FF2B5EF4-FFF2-40B4-BE49-F238E27FC236}">
                      <a16:creationId xmlns:a16="http://schemas.microsoft.com/office/drawing/2014/main" id="{29349533-ED79-40D5-A6AC-A7620F2AD49E}"/>
                    </a:ext>
                  </a:extLst>
                </p:cNvPr>
                <p:cNvCxnSpPr>
                  <a:cxnSpLocks/>
                </p:cNvCxnSpPr>
                <p:nvPr/>
              </p:nvCxnSpPr>
              <p:spPr>
                <a:xfrm flipH="1">
                  <a:off x="4706556" y="1473230"/>
                  <a:ext cx="136187" cy="206818"/>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73" name="Connecteur droit avec flèche 272">
                  <a:extLst>
                    <a:ext uri="{FF2B5EF4-FFF2-40B4-BE49-F238E27FC236}">
                      <a16:creationId xmlns:a16="http://schemas.microsoft.com/office/drawing/2014/main" id="{FB087048-4172-4F07-A6A7-4DBA24135AF5}"/>
                    </a:ext>
                  </a:extLst>
                </p:cNvPr>
                <p:cNvCxnSpPr>
                  <a:cxnSpLocks/>
                </p:cNvCxnSpPr>
                <p:nvPr/>
              </p:nvCxnSpPr>
              <p:spPr>
                <a:xfrm flipH="1">
                  <a:off x="5237751" y="2412034"/>
                  <a:ext cx="136187" cy="206818"/>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274" name="Ellipse 273">
                  <a:extLst>
                    <a:ext uri="{FF2B5EF4-FFF2-40B4-BE49-F238E27FC236}">
                      <a16:creationId xmlns:a16="http://schemas.microsoft.com/office/drawing/2014/main" id="{13A4169D-D575-439E-A546-3794BD78A44C}"/>
                    </a:ext>
                  </a:extLst>
                </p:cNvPr>
                <p:cNvSpPr/>
                <p:nvPr/>
              </p:nvSpPr>
              <p:spPr>
                <a:xfrm>
                  <a:off x="5068462" y="2697861"/>
                  <a:ext cx="78622" cy="58038"/>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275" name="Connecteur droit avec flèche 274">
                  <a:extLst>
                    <a:ext uri="{FF2B5EF4-FFF2-40B4-BE49-F238E27FC236}">
                      <a16:creationId xmlns:a16="http://schemas.microsoft.com/office/drawing/2014/main" id="{EFB13DCB-838E-4BD5-9247-15B7C7CD0665}"/>
                    </a:ext>
                  </a:extLst>
                </p:cNvPr>
                <p:cNvCxnSpPr>
                  <a:cxnSpLocks/>
                </p:cNvCxnSpPr>
                <p:nvPr/>
              </p:nvCxnSpPr>
              <p:spPr>
                <a:xfrm>
                  <a:off x="4860623" y="999179"/>
                  <a:ext cx="207840"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276" name="Connecteur droit avec flèche 275">
                  <a:extLst>
                    <a:ext uri="{FF2B5EF4-FFF2-40B4-BE49-F238E27FC236}">
                      <a16:creationId xmlns:a16="http://schemas.microsoft.com/office/drawing/2014/main" id="{22465297-26EC-4271-AFF3-31FC69B6DD91}"/>
                    </a:ext>
                  </a:extLst>
                </p:cNvPr>
                <p:cNvCxnSpPr>
                  <a:cxnSpLocks/>
                </p:cNvCxnSpPr>
                <p:nvPr/>
              </p:nvCxnSpPr>
              <p:spPr>
                <a:xfrm flipV="1">
                  <a:off x="5068462" y="2263314"/>
                  <a:ext cx="0" cy="27653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277" name="Forme libre : forme 276">
                  <a:extLst>
                    <a:ext uri="{FF2B5EF4-FFF2-40B4-BE49-F238E27FC236}">
                      <a16:creationId xmlns:a16="http://schemas.microsoft.com/office/drawing/2014/main" id="{292BBCD7-838E-4DBC-A11E-DD26A558D938}"/>
                    </a:ext>
                  </a:extLst>
                </p:cNvPr>
                <p:cNvSpPr/>
                <p:nvPr/>
              </p:nvSpPr>
              <p:spPr>
                <a:xfrm>
                  <a:off x="6494596" y="1033251"/>
                  <a:ext cx="166017" cy="1785541"/>
                </a:xfrm>
                <a:custGeom>
                  <a:avLst/>
                  <a:gdLst>
                    <a:gd name="connsiteX0" fmla="*/ 0 w 211849"/>
                    <a:gd name="connsiteY0" fmla="*/ 31180 h 3254671"/>
                    <a:gd name="connsiteX1" fmla="*/ 193964 w 211849"/>
                    <a:gd name="connsiteY1" fmla="*/ 58889 h 3254671"/>
                    <a:gd name="connsiteX2" fmla="*/ 203200 w 211849"/>
                    <a:gd name="connsiteY2" fmla="*/ 566889 h 3254671"/>
                    <a:gd name="connsiteX3" fmla="*/ 193964 w 211849"/>
                    <a:gd name="connsiteY3" fmla="*/ 1268853 h 3254671"/>
                    <a:gd name="connsiteX4" fmla="*/ 166254 w 211849"/>
                    <a:gd name="connsiteY4" fmla="*/ 2063180 h 3254671"/>
                    <a:gd name="connsiteX5" fmla="*/ 92364 w 211849"/>
                    <a:gd name="connsiteY5" fmla="*/ 3254671 h 32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849" h="3254671">
                      <a:moveTo>
                        <a:pt x="0" y="31180"/>
                      </a:moveTo>
                      <a:cubicBezTo>
                        <a:pt x="80048" y="392"/>
                        <a:pt x="160097" y="-30396"/>
                        <a:pt x="193964" y="58889"/>
                      </a:cubicBezTo>
                      <a:cubicBezTo>
                        <a:pt x="227831" y="148174"/>
                        <a:pt x="203200" y="365228"/>
                        <a:pt x="203200" y="566889"/>
                      </a:cubicBezTo>
                      <a:cubicBezTo>
                        <a:pt x="203200" y="768550"/>
                        <a:pt x="200122" y="1019471"/>
                        <a:pt x="193964" y="1268853"/>
                      </a:cubicBezTo>
                      <a:cubicBezTo>
                        <a:pt x="187806" y="1518235"/>
                        <a:pt x="183187" y="1732210"/>
                        <a:pt x="166254" y="2063180"/>
                      </a:cubicBezTo>
                      <a:cubicBezTo>
                        <a:pt x="149321" y="2394150"/>
                        <a:pt x="120842" y="2824410"/>
                        <a:pt x="92364" y="325467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ln>
                      <a:solidFill>
                        <a:sysClr val="windowText" lastClr="000000"/>
                      </a:solidFill>
                    </a:ln>
                    <a:solidFill>
                      <a:prstClr val="white"/>
                    </a:solidFill>
                    <a:latin typeface="Calibri" panose="020F0502020204030204" pitchFamily="34" charset="0"/>
                    <a:cs typeface="Calibri" panose="020F0502020204030204" pitchFamily="34" charset="0"/>
                  </a:endParaRPr>
                </a:p>
              </p:txBody>
            </p:sp>
            <p:sp>
              <p:nvSpPr>
                <p:cNvPr id="278" name="Forme libre : forme 277">
                  <a:extLst>
                    <a:ext uri="{FF2B5EF4-FFF2-40B4-BE49-F238E27FC236}">
                      <a16:creationId xmlns:a16="http://schemas.microsoft.com/office/drawing/2014/main" id="{D713F404-AB59-4F65-B7BD-FCB35DED82E4}"/>
                    </a:ext>
                  </a:extLst>
                </p:cNvPr>
                <p:cNvSpPr/>
                <p:nvPr/>
              </p:nvSpPr>
              <p:spPr>
                <a:xfrm>
                  <a:off x="6267056" y="1425326"/>
                  <a:ext cx="401256" cy="620962"/>
                </a:xfrm>
                <a:custGeom>
                  <a:avLst/>
                  <a:gdLst>
                    <a:gd name="connsiteX0" fmla="*/ 0 w 1034473"/>
                    <a:gd name="connsiteY0" fmla="*/ 0 h 689014"/>
                    <a:gd name="connsiteX1" fmla="*/ 314036 w 1034473"/>
                    <a:gd name="connsiteY1" fmla="*/ 120072 h 689014"/>
                    <a:gd name="connsiteX2" fmla="*/ 406400 w 1034473"/>
                    <a:gd name="connsiteY2" fmla="*/ 415636 h 689014"/>
                    <a:gd name="connsiteX3" fmla="*/ 720436 w 1034473"/>
                    <a:gd name="connsiteY3" fmla="*/ 665018 h 689014"/>
                    <a:gd name="connsiteX4" fmla="*/ 1034473 w 1034473"/>
                    <a:gd name="connsiteY4" fmla="*/ 665018 h 689014"/>
                    <a:gd name="connsiteX0" fmla="*/ 0 w 1034473"/>
                    <a:gd name="connsiteY0" fmla="*/ 0 h 665018"/>
                    <a:gd name="connsiteX1" fmla="*/ 314036 w 1034473"/>
                    <a:gd name="connsiteY1" fmla="*/ 120072 h 665018"/>
                    <a:gd name="connsiteX2" fmla="*/ 406400 w 1034473"/>
                    <a:gd name="connsiteY2" fmla="*/ 415636 h 665018"/>
                    <a:gd name="connsiteX3" fmla="*/ 1034473 w 1034473"/>
                    <a:gd name="connsiteY3" fmla="*/ 665018 h 665018"/>
                    <a:gd name="connsiteX0" fmla="*/ 0 w 1034473"/>
                    <a:gd name="connsiteY0" fmla="*/ 0 h 665018"/>
                    <a:gd name="connsiteX1" fmla="*/ 314036 w 1034473"/>
                    <a:gd name="connsiteY1" fmla="*/ 120072 h 665018"/>
                    <a:gd name="connsiteX2" fmla="*/ 1034473 w 1034473"/>
                    <a:gd name="connsiteY2" fmla="*/ 665018 h 665018"/>
                    <a:gd name="connsiteX0" fmla="*/ 0 w 1034473"/>
                    <a:gd name="connsiteY0" fmla="*/ 0 h 665018"/>
                    <a:gd name="connsiteX1" fmla="*/ 1034473 w 1034473"/>
                    <a:gd name="connsiteY1" fmla="*/ 665018 h 665018"/>
                    <a:gd name="connsiteX0" fmla="*/ 0 w 449682"/>
                    <a:gd name="connsiteY0" fmla="*/ 1131885 h 1131885"/>
                    <a:gd name="connsiteX1" fmla="*/ 449682 w 449682"/>
                    <a:gd name="connsiteY1" fmla="*/ 0 h 1131885"/>
                    <a:gd name="connsiteX0" fmla="*/ 0 w 449682"/>
                    <a:gd name="connsiteY0" fmla="*/ 1131885 h 1131885"/>
                    <a:gd name="connsiteX1" fmla="*/ 77259 w 449682"/>
                    <a:gd name="connsiteY1" fmla="*/ 436309 h 1131885"/>
                    <a:gd name="connsiteX2" fmla="*/ 449682 w 449682"/>
                    <a:gd name="connsiteY2" fmla="*/ 0 h 1131885"/>
                    <a:gd name="connsiteX0" fmla="*/ 62348 w 512030"/>
                    <a:gd name="connsiteY0" fmla="*/ 1131885 h 1131885"/>
                    <a:gd name="connsiteX1" fmla="*/ 1383 w 512030"/>
                    <a:gd name="connsiteY1" fmla="*/ 808449 h 1131885"/>
                    <a:gd name="connsiteX2" fmla="*/ 139607 w 512030"/>
                    <a:gd name="connsiteY2" fmla="*/ 436309 h 1131885"/>
                    <a:gd name="connsiteX3" fmla="*/ 512030 w 512030"/>
                    <a:gd name="connsiteY3" fmla="*/ 0 h 1131885"/>
                  </a:gdLst>
                  <a:ahLst/>
                  <a:cxnLst>
                    <a:cxn ang="0">
                      <a:pos x="connsiteX0" y="connsiteY0"/>
                    </a:cxn>
                    <a:cxn ang="0">
                      <a:pos x="connsiteX1" y="connsiteY1"/>
                    </a:cxn>
                    <a:cxn ang="0">
                      <a:pos x="connsiteX2" y="connsiteY2"/>
                    </a:cxn>
                    <a:cxn ang="0">
                      <a:pos x="connsiteX3" y="connsiteY3"/>
                    </a:cxn>
                  </a:cxnLst>
                  <a:rect l="l" t="t" r="r" b="b"/>
                  <a:pathLst>
                    <a:path w="512030" h="1131885">
                      <a:moveTo>
                        <a:pt x="62348" y="1131885"/>
                      </a:moveTo>
                      <a:cubicBezTo>
                        <a:pt x="69908" y="1074435"/>
                        <a:pt x="-11493" y="924378"/>
                        <a:pt x="1383" y="808449"/>
                      </a:cubicBezTo>
                      <a:cubicBezTo>
                        <a:pt x="14260" y="692520"/>
                        <a:pt x="72220" y="567506"/>
                        <a:pt x="139607" y="436309"/>
                      </a:cubicBezTo>
                      <a:lnTo>
                        <a:pt x="512030"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279" name="Forme libre : forme 278">
                  <a:extLst>
                    <a:ext uri="{FF2B5EF4-FFF2-40B4-BE49-F238E27FC236}">
                      <a16:creationId xmlns:a16="http://schemas.microsoft.com/office/drawing/2014/main" id="{62735BE0-CADA-4D9D-9640-36CBD01EBB10}"/>
                    </a:ext>
                  </a:extLst>
                </p:cNvPr>
                <p:cNvSpPr/>
                <p:nvPr/>
              </p:nvSpPr>
              <p:spPr>
                <a:xfrm>
                  <a:off x="6290836" y="2031811"/>
                  <a:ext cx="109663" cy="488019"/>
                </a:xfrm>
                <a:custGeom>
                  <a:avLst/>
                  <a:gdLst>
                    <a:gd name="connsiteX0" fmla="*/ 139938 w 139938"/>
                    <a:gd name="connsiteY0" fmla="*/ 30575 h 889557"/>
                    <a:gd name="connsiteX1" fmla="*/ 19865 w 139938"/>
                    <a:gd name="connsiteY1" fmla="*/ 104466 h 889557"/>
                    <a:gd name="connsiteX2" fmla="*/ 1393 w 139938"/>
                    <a:gd name="connsiteY2" fmla="*/ 889557 h 889557"/>
                  </a:gdLst>
                  <a:ahLst/>
                  <a:cxnLst>
                    <a:cxn ang="0">
                      <a:pos x="connsiteX0" y="connsiteY0"/>
                    </a:cxn>
                    <a:cxn ang="0">
                      <a:pos x="connsiteX1" y="connsiteY1"/>
                    </a:cxn>
                    <a:cxn ang="0">
                      <a:pos x="connsiteX2" y="connsiteY2"/>
                    </a:cxn>
                  </a:cxnLst>
                  <a:rect l="l" t="t" r="r" b="b"/>
                  <a:pathLst>
                    <a:path w="139938" h="889557">
                      <a:moveTo>
                        <a:pt x="139938" y="30575"/>
                      </a:moveTo>
                      <a:cubicBezTo>
                        <a:pt x="91447" y="-4062"/>
                        <a:pt x="42956" y="-38698"/>
                        <a:pt x="19865" y="104466"/>
                      </a:cubicBezTo>
                      <a:cubicBezTo>
                        <a:pt x="-3226" y="247630"/>
                        <a:pt x="-917" y="568593"/>
                        <a:pt x="1393" y="88955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280" name="Forme libre : forme 279">
                  <a:extLst>
                    <a:ext uri="{FF2B5EF4-FFF2-40B4-BE49-F238E27FC236}">
                      <a16:creationId xmlns:a16="http://schemas.microsoft.com/office/drawing/2014/main" id="{D88C0204-5CEE-4D60-9793-AFD7E123D5FC}"/>
                    </a:ext>
                  </a:extLst>
                </p:cNvPr>
                <p:cNvSpPr/>
                <p:nvPr/>
              </p:nvSpPr>
              <p:spPr>
                <a:xfrm>
                  <a:off x="6328119" y="2697180"/>
                  <a:ext cx="0" cy="162149"/>
                </a:xfrm>
                <a:custGeom>
                  <a:avLst/>
                  <a:gdLst>
                    <a:gd name="connsiteX0" fmla="*/ 0 w 0"/>
                    <a:gd name="connsiteY0" fmla="*/ 0 h 295564"/>
                    <a:gd name="connsiteX1" fmla="*/ 0 w 0"/>
                    <a:gd name="connsiteY1" fmla="*/ 295564 h 295564"/>
                  </a:gdLst>
                  <a:ahLst/>
                  <a:cxnLst>
                    <a:cxn ang="0">
                      <a:pos x="connsiteX0" y="connsiteY0"/>
                    </a:cxn>
                    <a:cxn ang="0">
                      <a:pos x="connsiteX1" y="connsiteY1"/>
                    </a:cxn>
                  </a:cxnLst>
                  <a:rect l="l" t="t" r="r" b="b"/>
                  <a:pathLst>
                    <a:path h="295564">
                      <a:moveTo>
                        <a:pt x="0" y="0"/>
                      </a:moveTo>
                      <a:lnTo>
                        <a:pt x="0" y="295564"/>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281" name="Connecteur droit avec flèche 280">
                  <a:extLst>
                    <a:ext uri="{FF2B5EF4-FFF2-40B4-BE49-F238E27FC236}">
                      <a16:creationId xmlns:a16="http://schemas.microsoft.com/office/drawing/2014/main" id="{7923306A-2306-4DB0-AEAE-BB128FE7DF1A}"/>
                    </a:ext>
                  </a:extLst>
                </p:cNvPr>
                <p:cNvCxnSpPr>
                  <a:cxnSpLocks/>
                </p:cNvCxnSpPr>
                <p:nvPr/>
              </p:nvCxnSpPr>
              <p:spPr>
                <a:xfrm flipV="1">
                  <a:off x="6761351" y="1108259"/>
                  <a:ext cx="0" cy="27653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82" name="Connecteur droit avec flèche 281">
                  <a:extLst>
                    <a:ext uri="{FF2B5EF4-FFF2-40B4-BE49-F238E27FC236}">
                      <a16:creationId xmlns:a16="http://schemas.microsoft.com/office/drawing/2014/main" id="{683D730B-A6CE-4008-9656-81D43F39A4F6}"/>
                    </a:ext>
                  </a:extLst>
                </p:cNvPr>
                <p:cNvCxnSpPr>
                  <a:cxnSpLocks/>
                </p:cNvCxnSpPr>
                <p:nvPr/>
              </p:nvCxnSpPr>
              <p:spPr>
                <a:xfrm flipV="1">
                  <a:off x="6535632" y="2412034"/>
                  <a:ext cx="0" cy="27653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83" name="Connecteur droit avec flèche 282">
                  <a:extLst>
                    <a:ext uri="{FF2B5EF4-FFF2-40B4-BE49-F238E27FC236}">
                      <a16:creationId xmlns:a16="http://schemas.microsoft.com/office/drawing/2014/main" id="{7EED8302-3329-4C31-8252-EF17A4258D10}"/>
                    </a:ext>
                  </a:extLst>
                </p:cNvPr>
                <p:cNvCxnSpPr>
                  <a:cxnSpLocks/>
                </p:cNvCxnSpPr>
                <p:nvPr/>
              </p:nvCxnSpPr>
              <p:spPr>
                <a:xfrm>
                  <a:off x="6458384" y="978832"/>
                  <a:ext cx="257204" cy="9356"/>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284" name="Connecteur droit avec flèche 283">
                  <a:extLst>
                    <a:ext uri="{FF2B5EF4-FFF2-40B4-BE49-F238E27FC236}">
                      <a16:creationId xmlns:a16="http://schemas.microsoft.com/office/drawing/2014/main" id="{140654AF-F0A2-4ABC-9874-EBD0A645E0ED}"/>
                    </a:ext>
                  </a:extLst>
                </p:cNvPr>
                <p:cNvCxnSpPr>
                  <a:cxnSpLocks/>
                </p:cNvCxnSpPr>
                <p:nvPr/>
              </p:nvCxnSpPr>
              <p:spPr>
                <a:xfrm flipV="1">
                  <a:off x="6228312" y="1402553"/>
                  <a:ext cx="267321" cy="240113"/>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285" name="Ellipse 284">
                  <a:extLst>
                    <a:ext uri="{FF2B5EF4-FFF2-40B4-BE49-F238E27FC236}">
                      <a16:creationId xmlns:a16="http://schemas.microsoft.com/office/drawing/2014/main" id="{5DE82FD9-EE01-4559-8A42-78EA23931DA2}"/>
                    </a:ext>
                  </a:extLst>
                </p:cNvPr>
                <p:cNvSpPr/>
                <p:nvPr/>
              </p:nvSpPr>
              <p:spPr>
                <a:xfrm>
                  <a:off x="6514575" y="2804145"/>
                  <a:ext cx="95269" cy="83773"/>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286" name="ZoneTexte 285">
                  <a:extLst>
                    <a:ext uri="{FF2B5EF4-FFF2-40B4-BE49-F238E27FC236}">
                      <a16:creationId xmlns:a16="http://schemas.microsoft.com/office/drawing/2014/main" id="{6A3085D5-B0CF-4354-9DB2-C6C6DAE63E16}"/>
                    </a:ext>
                  </a:extLst>
                </p:cNvPr>
                <p:cNvSpPr txBox="1"/>
                <p:nvPr/>
              </p:nvSpPr>
              <p:spPr bwMode="auto">
                <a:xfrm>
                  <a:off x="5857639" y="872745"/>
                  <a:ext cx="380115" cy="338555"/>
                </a:xfrm>
                <a:prstGeom prst="rect">
                  <a:avLst/>
                </a:prstGeom>
                <a:noFill/>
                <a:ln w="76200">
                  <a:noFill/>
                  <a:miter lim="800000"/>
                  <a:headEnd/>
                  <a:tailEnd/>
                </a:ln>
                <a:effectLst/>
              </p:spPr>
              <p:txBody>
                <a:bodyPr wrap="square" rtlCol="0">
                  <a:spAutoFit/>
                </a:bodyPr>
                <a:lstStyle/>
                <a:p>
                  <a:pPr algn="ctr" defTabSz="685800"/>
                  <a:endParaRPr lang="fr-FR" sz="1050" b="1" dirty="0">
                    <a:solidFill>
                      <a:srgbClr val="CC0000"/>
                    </a:solidFill>
                    <a:latin typeface="Calibri" panose="020F0502020204030204" pitchFamily="34" charset="0"/>
                    <a:cs typeface="Calibri" panose="020F0502020204030204" pitchFamily="34" charset="0"/>
                  </a:endParaRPr>
                </a:p>
              </p:txBody>
            </p:sp>
            <p:sp>
              <p:nvSpPr>
                <p:cNvPr id="287" name="ZoneTexte 286">
                  <a:extLst>
                    <a:ext uri="{FF2B5EF4-FFF2-40B4-BE49-F238E27FC236}">
                      <a16:creationId xmlns:a16="http://schemas.microsoft.com/office/drawing/2014/main" id="{AE100701-173D-438B-B555-DBFAEE7199C9}"/>
                    </a:ext>
                  </a:extLst>
                </p:cNvPr>
                <p:cNvSpPr txBox="1"/>
                <p:nvPr/>
              </p:nvSpPr>
              <p:spPr bwMode="auto">
                <a:xfrm>
                  <a:off x="5012032" y="880667"/>
                  <a:ext cx="525113" cy="338555"/>
                </a:xfrm>
                <a:prstGeom prst="rect">
                  <a:avLst/>
                </a:prstGeom>
                <a:noFill/>
                <a:ln w="76200">
                  <a:noFill/>
                  <a:miter lim="800000"/>
                  <a:headEnd/>
                  <a:tailEnd/>
                </a:ln>
                <a:effectLst/>
              </p:spPr>
              <p:txBody>
                <a:bodyPr wrap="square" rtlCol="0">
                  <a:spAutoFit/>
                </a:bodyPr>
                <a:lstStyle/>
                <a:p>
                  <a:pPr algn="ctr" defTabSz="685800"/>
                  <a:r>
                    <a:rPr lang="fr-FR" sz="1050" b="1" dirty="0">
                      <a:solidFill>
                        <a:srgbClr val="CC0000"/>
                      </a:solidFill>
                      <a:latin typeface="Calibri" panose="020F0502020204030204" pitchFamily="34" charset="0"/>
                      <a:cs typeface="Calibri" panose="020F0502020204030204" pitchFamily="34" charset="0"/>
                    </a:rPr>
                    <a:t>V+</a:t>
                  </a:r>
                </a:p>
              </p:txBody>
            </p:sp>
            <p:cxnSp>
              <p:nvCxnSpPr>
                <p:cNvPr id="288" name="Connecteur droit avec flèche 287">
                  <a:extLst>
                    <a:ext uri="{FF2B5EF4-FFF2-40B4-BE49-F238E27FC236}">
                      <a16:creationId xmlns:a16="http://schemas.microsoft.com/office/drawing/2014/main" id="{855DA7DD-BAB4-4BDF-9BC5-1082950742FE}"/>
                    </a:ext>
                  </a:extLst>
                </p:cNvPr>
                <p:cNvCxnSpPr>
                  <a:cxnSpLocks/>
                </p:cNvCxnSpPr>
                <p:nvPr/>
              </p:nvCxnSpPr>
              <p:spPr>
                <a:xfrm>
                  <a:off x="4867687" y="1160407"/>
                  <a:ext cx="4703" cy="18229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258" name="Ellipse 257">
                  <a:extLst>
                    <a:ext uri="{FF2B5EF4-FFF2-40B4-BE49-F238E27FC236}">
                      <a16:creationId xmlns:a16="http://schemas.microsoft.com/office/drawing/2014/main" id="{DCE8D387-067D-4888-9579-DAEE9F529212}"/>
                    </a:ext>
                  </a:extLst>
                </p:cNvPr>
                <p:cNvSpPr/>
                <p:nvPr/>
              </p:nvSpPr>
              <p:spPr>
                <a:xfrm>
                  <a:off x="5123136" y="1629695"/>
                  <a:ext cx="95269" cy="83773"/>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259" name="Forme libre : forme 258">
                  <a:extLst>
                    <a:ext uri="{FF2B5EF4-FFF2-40B4-BE49-F238E27FC236}">
                      <a16:creationId xmlns:a16="http://schemas.microsoft.com/office/drawing/2014/main" id="{A799D56F-9E60-4942-8761-680E23404906}"/>
                    </a:ext>
                  </a:extLst>
                </p:cNvPr>
                <p:cNvSpPr/>
                <p:nvPr/>
              </p:nvSpPr>
              <p:spPr>
                <a:xfrm>
                  <a:off x="4980547" y="1659765"/>
                  <a:ext cx="173716" cy="0"/>
                </a:xfrm>
                <a:custGeom>
                  <a:avLst/>
                  <a:gdLst>
                    <a:gd name="connsiteX0" fmla="*/ 0 w 221673"/>
                    <a:gd name="connsiteY0" fmla="*/ 0 h 0"/>
                    <a:gd name="connsiteX1" fmla="*/ 221673 w 221673"/>
                    <a:gd name="connsiteY1" fmla="*/ 0 h 0"/>
                  </a:gdLst>
                  <a:ahLst/>
                  <a:cxnLst>
                    <a:cxn ang="0">
                      <a:pos x="connsiteX0" y="connsiteY0"/>
                    </a:cxn>
                    <a:cxn ang="0">
                      <a:pos x="connsiteX1" y="connsiteY1"/>
                    </a:cxn>
                  </a:cxnLst>
                  <a:rect l="l" t="t" r="r" b="b"/>
                  <a:pathLst>
                    <a:path w="221673">
                      <a:moveTo>
                        <a:pt x="0" y="0"/>
                      </a:moveTo>
                      <a:lnTo>
                        <a:pt x="221673"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260" name="Connecteur droit avec flèche 259">
                  <a:extLst>
                    <a:ext uri="{FF2B5EF4-FFF2-40B4-BE49-F238E27FC236}">
                      <a16:creationId xmlns:a16="http://schemas.microsoft.com/office/drawing/2014/main" id="{28333E2A-23B8-4BD3-B648-5C1ED535B367}"/>
                    </a:ext>
                  </a:extLst>
                </p:cNvPr>
                <p:cNvCxnSpPr>
                  <a:cxnSpLocks/>
                </p:cNvCxnSpPr>
                <p:nvPr/>
              </p:nvCxnSpPr>
              <p:spPr>
                <a:xfrm flipV="1">
                  <a:off x="5036976" y="1752970"/>
                  <a:ext cx="0" cy="27653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261" name="Connecteur droit avec flèche 260">
                  <a:extLst>
                    <a:ext uri="{FF2B5EF4-FFF2-40B4-BE49-F238E27FC236}">
                      <a16:creationId xmlns:a16="http://schemas.microsoft.com/office/drawing/2014/main" id="{9E004232-0AB7-4671-879C-B91CC6301019}"/>
                    </a:ext>
                  </a:extLst>
                </p:cNvPr>
                <p:cNvCxnSpPr>
                  <a:cxnSpLocks/>
                </p:cNvCxnSpPr>
                <p:nvPr/>
              </p:nvCxnSpPr>
              <p:spPr>
                <a:xfrm flipV="1">
                  <a:off x="6736298" y="1673961"/>
                  <a:ext cx="0" cy="27653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262" name="Forme libre : forme 261">
                  <a:extLst>
                    <a:ext uri="{FF2B5EF4-FFF2-40B4-BE49-F238E27FC236}">
                      <a16:creationId xmlns:a16="http://schemas.microsoft.com/office/drawing/2014/main" id="{33F0C4D6-579C-4776-A66F-925BE8783DE0}"/>
                    </a:ext>
                  </a:extLst>
                </p:cNvPr>
                <p:cNvSpPr/>
                <p:nvPr/>
              </p:nvSpPr>
              <p:spPr>
                <a:xfrm>
                  <a:off x="4735184" y="689455"/>
                  <a:ext cx="2089762" cy="411680"/>
                </a:xfrm>
                <a:custGeom>
                  <a:avLst/>
                  <a:gdLst>
                    <a:gd name="connsiteX0" fmla="*/ 292334 w 2666677"/>
                    <a:gd name="connsiteY0" fmla="*/ 722396 h 750408"/>
                    <a:gd name="connsiteX1" fmla="*/ 36695 w 2666677"/>
                    <a:gd name="connsiteY1" fmla="*/ 692900 h 750408"/>
                    <a:gd name="connsiteX2" fmla="*/ 17030 w 2666677"/>
                    <a:gd name="connsiteY2" fmla="*/ 427429 h 750408"/>
                    <a:gd name="connsiteX3" fmla="*/ 184179 w 2666677"/>
                    <a:gd name="connsiteY3" fmla="*/ 152125 h 750408"/>
                    <a:gd name="connsiteX4" fmla="*/ 823275 w 2666677"/>
                    <a:gd name="connsiteY4" fmla="*/ 4642 h 750408"/>
                    <a:gd name="connsiteX5" fmla="*/ 1580359 w 2666677"/>
                    <a:gd name="connsiteY5" fmla="*/ 34138 h 750408"/>
                    <a:gd name="connsiteX6" fmla="*/ 2317779 w 2666677"/>
                    <a:gd name="connsiteY6" fmla="*/ 63635 h 750408"/>
                    <a:gd name="connsiteX7" fmla="*/ 2642243 w 2666677"/>
                    <a:gd name="connsiteY7" fmla="*/ 319274 h 750408"/>
                    <a:gd name="connsiteX8" fmla="*/ 2622579 w 2666677"/>
                    <a:gd name="connsiteY8" fmla="*/ 712564 h 750408"/>
                    <a:gd name="connsiteX9" fmla="*/ 2455430 w 2666677"/>
                    <a:gd name="connsiteY9" fmla="*/ 712564 h 750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6677" h="750408">
                      <a:moveTo>
                        <a:pt x="292334" y="722396"/>
                      </a:moveTo>
                      <a:cubicBezTo>
                        <a:pt x="187456" y="732228"/>
                        <a:pt x="82579" y="742061"/>
                        <a:pt x="36695" y="692900"/>
                      </a:cubicBezTo>
                      <a:cubicBezTo>
                        <a:pt x="-9189" y="643739"/>
                        <a:pt x="-7551" y="517558"/>
                        <a:pt x="17030" y="427429"/>
                      </a:cubicBezTo>
                      <a:cubicBezTo>
                        <a:pt x="41611" y="337300"/>
                        <a:pt x="49805" y="222589"/>
                        <a:pt x="184179" y="152125"/>
                      </a:cubicBezTo>
                      <a:cubicBezTo>
                        <a:pt x="318553" y="81661"/>
                        <a:pt x="590578" y="24306"/>
                        <a:pt x="823275" y="4642"/>
                      </a:cubicBezTo>
                      <a:cubicBezTo>
                        <a:pt x="1055972" y="-15022"/>
                        <a:pt x="1580359" y="34138"/>
                        <a:pt x="1580359" y="34138"/>
                      </a:cubicBezTo>
                      <a:lnTo>
                        <a:pt x="2317779" y="63635"/>
                      </a:lnTo>
                      <a:cubicBezTo>
                        <a:pt x="2494760" y="111158"/>
                        <a:pt x="2591443" y="211119"/>
                        <a:pt x="2642243" y="319274"/>
                      </a:cubicBezTo>
                      <a:cubicBezTo>
                        <a:pt x="2693043" y="427429"/>
                        <a:pt x="2653715" y="647016"/>
                        <a:pt x="2622579" y="712564"/>
                      </a:cubicBezTo>
                      <a:cubicBezTo>
                        <a:pt x="2591444" y="778112"/>
                        <a:pt x="2523437" y="745338"/>
                        <a:pt x="2455430" y="712564"/>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263" name="Connecteur droit avec flèche 262">
                  <a:extLst>
                    <a:ext uri="{FF2B5EF4-FFF2-40B4-BE49-F238E27FC236}">
                      <a16:creationId xmlns:a16="http://schemas.microsoft.com/office/drawing/2014/main" id="{5F157923-95D7-4274-87FD-C6F614537A2C}"/>
                    </a:ext>
                  </a:extLst>
                </p:cNvPr>
                <p:cNvCxnSpPr>
                  <a:cxnSpLocks/>
                </p:cNvCxnSpPr>
                <p:nvPr/>
              </p:nvCxnSpPr>
              <p:spPr>
                <a:xfrm>
                  <a:off x="6391287" y="1111546"/>
                  <a:ext cx="257204" cy="9356"/>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64" name="Connecteur droit avec flèche 263">
                  <a:extLst>
                    <a:ext uri="{FF2B5EF4-FFF2-40B4-BE49-F238E27FC236}">
                      <a16:creationId xmlns:a16="http://schemas.microsoft.com/office/drawing/2014/main" id="{EFF64B4C-C712-4C59-B8CB-D421F8A5B8CA}"/>
                    </a:ext>
                  </a:extLst>
                </p:cNvPr>
                <p:cNvCxnSpPr>
                  <a:cxnSpLocks/>
                </p:cNvCxnSpPr>
                <p:nvPr/>
              </p:nvCxnSpPr>
              <p:spPr>
                <a:xfrm flipH="1">
                  <a:off x="5544844" y="888477"/>
                  <a:ext cx="534557"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pic>
              <p:nvPicPr>
                <p:cNvPr id="303" name="Picture 2" descr="C:\Users\cfranceschi\Shéma cartographie.jpeg">
                  <a:extLst>
                    <a:ext uri="{FF2B5EF4-FFF2-40B4-BE49-F238E27FC236}">
                      <a16:creationId xmlns:a16="http://schemas.microsoft.com/office/drawing/2014/main" id="{B64869A6-FE22-4719-850F-DC88793A5BB4}"/>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18406"/>
                <a:stretch/>
              </p:blipFill>
              <p:spPr bwMode="auto">
                <a:xfrm>
                  <a:off x="7273607" y="413157"/>
                  <a:ext cx="2787321" cy="286919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304" name="Forme libre : forme 303">
                  <a:extLst>
                    <a:ext uri="{FF2B5EF4-FFF2-40B4-BE49-F238E27FC236}">
                      <a16:creationId xmlns:a16="http://schemas.microsoft.com/office/drawing/2014/main" id="{26E281D2-1568-462C-836C-78A6D162F131}"/>
                    </a:ext>
                  </a:extLst>
                </p:cNvPr>
                <p:cNvSpPr/>
                <p:nvPr/>
              </p:nvSpPr>
              <p:spPr>
                <a:xfrm>
                  <a:off x="7889617" y="1039180"/>
                  <a:ext cx="80606" cy="1852623"/>
                </a:xfrm>
                <a:custGeom>
                  <a:avLst/>
                  <a:gdLst>
                    <a:gd name="connsiteX0" fmla="*/ 102221 w 259877"/>
                    <a:gd name="connsiteY0" fmla="*/ 31658 h 2574021"/>
                    <a:gd name="connsiteX1" fmla="*/ 7628 w 259877"/>
                    <a:gd name="connsiteY1" fmla="*/ 157782 h 2574021"/>
                    <a:gd name="connsiteX2" fmla="*/ 7628 w 259877"/>
                    <a:gd name="connsiteY2" fmla="*/ 1261368 h 2574021"/>
                    <a:gd name="connsiteX3" fmla="*/ 23394 w 259877"/>
                    <a:gd name="connsiteY3" fmla="*/ 2396485 h 2574021"/>
                    <a:gd name="connsiteX4" fmla="*/ 259877 w 259877"/>
                    <a:gd name="connsiteY4" fmla="*/ 2554141 h 2574021"/>
                    <a:gd name="connsiteX0" fmla="*/ 102221 w 102859"/>
                    <a:gd name="connsiteY0" fmla="*/ 31658 h 3376947"/>
                    <a:gd name="connsiteX1" fmla="*/ 7628 w 102859"/>
                    <a:gd name="connsiteY1" fmla="*/ 157782 h 3376947"/>
                    <a:gd name="connsiteX2" fmla="*/ 7628 w 102859"/>
                    <a:gd name="connsiteY2" fmla="*/ 1261368 h 3376947"/>
                    <a:gd name="connsiteX3" fmla="*/ 23394 w 102859"/>
                    <a:gd name="connsiteY3" fmla="*/ 2396485 h 3376947"/>
                    <a:gd name="connsiteX4" fmla="*/ 102859 w 102859"/>
                    <a:gd name="connsiteY4" fmla="*/ 3376178 h 3376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59" h="3376947">
                      <a:moveTo>
                        <a:pt x="102221" y="31658"/>
                      </a:moveTo>
                      <a:cubicBezTo>
                        <a:pt x="62807" y="-7756"/>
                        <a:pt x="23393" y="-47170"/>
                        <a:pt x="7628" y="157782"/>
                      </a:cubicBezTo>
                      <a:cubicBezTo>
                        <a:pt x="-8137" y="362734"/>
                        <a:pt x="5000" y="888251"/>
                        <a:pt x="7628" y="1261368"/>
                      </a:cubicBezTo>
                      <a:cubicBezTo>
                        <a:pt x="10256" y="1634485"/>
                        <a:pt x="-18647" y="2181023"/>
                        <a:pt x="23394" y="2396485"/>
                      </a:cubicBezTo>
                      <a:cubicBezTo>
                        <a:pt x="65435" y="2611947"/>
                        <a:pt x="5638" y="3405081"/>
                        <a:pt x="102859" y="3376178"/>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305" name="Forme libre : forme 304">
                  <a:extLst>
                    <a:ext uri="{FF2B5EF4-FFF2-40B4-BE49-F238E27FC236}">
                      <a16:creationId xmlns:a16="http://schemas.microsoft.com/office/drawing/2014/main" id="{1E501609-C7AD-438C-AA5D-E5D7F3812F71}"/>
                    </a:ext>
                  </a:extLst>
                </p:cNvPr>
                <p:cNvSpPr/>
                <p:nvPr/>
              </p:nvSpPr>
              <p:spPr>
                <a:xfrm>
                  <a:off x="7667436" y="1560193"/>
                  <a:ext cx="196095" cy="634227"/>
                </a:xfrm>
                <a:custGeom>
                  <a:avLst/>
                  <a:gdLst>
                    <a:gd name="connsiteX0" fmla="*/ 286327 w 286327"/>
                    <a:gd name="connsiteY0" fmla="*/ 0 h 720436"/>
                    <a:gd name="connsiteX1" fmla="*/ 0 w 286327"/>
                    <a:gd name="connsiteY1" fmla="*/ 720436 h 720436"/>
                    <a:gd name="connsiteX2" fmla="*/ 0 w 286327"/>
                    <a:gd name="connsiteY2" fmla="*/ 720436 h 720436"/>
                    <a:gd name="connsiteX0" fmla="*/ 286327 w 329925"/>
                    <a:gd name="connsiteY0" fmla="*/ 0 h 1117741"/>
                    <a:gd name="connsiteX1" fmla="*/ 0 w 329925"/>
                    <a:gd name="connsiteY1" fmla="*/ 720436 h 1117741"/>
                    <a:gd name="connsiteX2" fmla="*/ 329925 w 329925"/>
                    <a:gd name="connsiteY2" fmla="*/ 1117741 h 1117741"/>
                    <a:gd name="connsiteX0" fmla="*/ 298023 w 329925"/>
                    <a:gd name="connsiteY0" fmla="*/ 0 h 1237536"/>
                    <a:gd name="connsiteX1" fmla="*/ 0 w 329925"/>
                    <a:gd name="connsiteY1" fmla="*/ 840231 h 1237536"/>
                    <a:gd name="connsiteX2" fmla="*/ 329925 w 329925"/>
                    <a:gd name="connsiteY2" fmla="*/ 1237536 h 1237536"/>
                    <a:gd name="connsiteX0" fmla="*/ 725809 w 725809"/>
                    <a:gd name="connsiteY0" fmla="*/ 0 h 1237536"/>
                    <a:gd name="connsiteX1" fmla="*/ 0 w 725809"/>
                    <a:gd name="connsiteY1" fmla="*/ 840231 h 1237536"/>
                    <a:gd name="connsiteX2" fmla="*/ 329925 w 725809"/>
                    <a:gd name="connsiteY2" fmla="*/ 1237536 h 1237536"/>
                    <a:gd name="connsiteX0" fmla="*/ 725809 w 725809"/>
                    <a:gd name="connsiteY0" fmla="*/ 0 h 1237536"/>
                    <a:gd name="connsiteX1" fmla="*/ 135755 w 725809"/>
                    <a:gd name="connsiteY1" fmla="*/ 307862 h 1237536"/>
                    <a:gd name="connsiteX2" fmla="*/ 0 w 725809"/>
                    <a:gd name="connsiteY2" fmla="*/ 840231 h 1237536"/>
                    <a:gd name="connsiteX3" fmla="*/ 329925 w 725809"/>
                    <a:gd name="connsiteY3" fmla="*/ 1237536 h 1237536"/>
                  </a:gdLst>
                  <a:ahLst/>
                  <a:cxnLst>
                    <a:cxn ang="0">
                      <a:pos x="connsiteX0" y="connsiteY0"/>
                    </a:cxn>
                    <a:cxn ang="0">
                      <a:pos x="connsiteX1" y="connsiteY1"/>
                    </a:cxn>
                    <a:cxn ang="0">
                      <a:pos x="connsiteX2" y="connsiteY2"/>
                    </a:cxn>
                    <a:cxn ang="0">
                      <a:pos x="connsiteX3" y="connsiteY3"/>
                    </a:cxn>
                  </a:cxnLst>
                  <a:rect l="l" t="t" r="r" b="b"/>
                  <a:pathLst>
                    <a:path w="725809" h="1237536">
                      <a:moveTo>
                        <a:pt x="725809" y="0"/>
                      </a:moveTo>
                      <a:cubicBezTo>
                        <a:pt x="633695" y="99112"/>
                        <a:pt x="227869" y="208750"/>
                        <a:pt x="135755" y="307862"/>
                      </a:cubicBezTo>
                      <a:lnTo>
                        <a:pt x="0" y="840231"/>
                      </a:lnTo>
                      <a:lnTo>
                        <a:pt x="329925" y="1237536"/>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306" name="Forme libre : forme 305">
                  <a:extLst>
                    <a:ext uri="{FF2B5EF4-FFF2-40B4-BE49-F238E27FC236}">
                      <a16:creationId xmlns:a16="http://schemas.microsoft.com/office/drawing/2014/main" id="{3C9DACD0-B834-4E8F-A080-686B219EEAD9}"/>
                    </a:ext>
                  </a:extLst>
                </p:cNvPr>
                <p:cNvSpPr/>
                <p:nvPr/>
              </p:nvSpPr>
              <p:spPr>
                <a:xfrm>
                  <a:off x="7916602" y="2227413"/>
                  <a:ext cx="315220" cy="532047"/>
                </a:xfrm>
                <a:custGeom>
                  <a:avLst/>
                  <a:gdLst>
                    <a:gd name="connsiteX0" fmla="*/ 346639 w 346639"/>
                    <a:gd name="connsiteY0" fmla="*/ 0 h 1016000"/>
                    <a:gd name="connsiteX1" fmla="*/ 272748 w 346639"/>
                    <a:gd name="connsiteY1" fmla="*/ 240145 h 1016000"/>
                    <a:gd name="connsiteX2" fmla="*/ 189621 w 346639"/>
                    <a:gd name="connsiteY2" fmla="*/ 369455 h 1016000"/>
                    <a:gd name="connsiteX3" fmla="*/ 189621 w 346639"/>
                    <a:gd name="connsiteY3" fmla="*/ 655782 h 1016000"/>
                    <a:gd name="connsiteX4" fmla="*/ 14130 w 346639"/>
                    <a:gd name="connsiteY4" fmla="*/ 886691 h 1016000"/>
                    <a:gd name="connsiteX5" fmla="*/ 23366 w 346639"/>
                    <a:gd name="connsiteY5" fmla="*/ 1016000 h 1016000"/>
                    <a:gd name="connsiteX0" fmla="*/ 989 w 469952"/>
                    <a:gd name="connsiteY0" fmla="*/ 0 h 1016000"/>
                    <a:gd name="connsiteX1" fmla="*/ 453571 w 469952"/>
                    <a:gd name="connsiteY1" fmla="*/ 240145 h 1016000"/>
                    <a:gd name="connsiteX2" fmla="*/ 370444 w 469952"/>
                    <a:gd name="connsiteY2" fmla="*/ 369455 h 1016000"/>
                    <a:gd name="connsiteX3" fmla="*/ 370444 w 469952"/>
                    <a:gd name="connsiteY3" fmla="*/ 655782 h 1016000"/>
                    <a:gd name="connsiteX4" fmla="*/ 194953 w 469952"/>
                    <a:gd name="connsiteY4" fmla="*/ 886691 h 1016000"/>
                    <a:gd name="connsiteX5" fmla="*/ 204189 w 469952"/>
                    <a:gd name="connsiteY5" fmla="*/ 1016000 h 1016000"/>
                    <a:gd name="connsiteX0" fmla="*/ 1289 w 343070"/>
                    <a:gd name="connsiteY0" fmla="*/ 0 h 979055"/>
                    <a:gd name="connsiteX1" fmla="*/ 333798 w 343070"/>
                    <a:gd name="connsiteY1" fmla="*/ 203200 h 979055"/>
                    <a:gd name="connsiteX2" fmla="*/ 250671 w 343070"/>
                    <a:gd name="connsiteY2" fmla="*/ 332510 h 979055"/>
                    <a:gd name="connsiteX3" fmla="*/ 250671 w 343070"/>
                    <a:gd name="connsiteY3" fmla="*/ 618837 h 979055"/>
                    <a:gd name="connsiteX4" fmla="*/ 75180 w 343070"/>
                    <a:gd name="connsiteY4" fmla="*/ 849746 h 979055"/>
                    <a:gd name="connsiteX5" fmla="*/ 84416 w 343070"/>
                    <a:gd name="connsiteY5" fmla="*/ 979055 h 97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070" h="979055">
                      <a:moveTo>
                        <a:pt x="1289" y="0"/>
                      </a:moveTo>
                      <a:cubicBezTo>
                        <a:pt x="-22572" y="89284"/>
                        <a:pt x="292234" y="147782"/>
                        <a:pt x="333798" y="203200"/>
                      </a:cubicBezTo>
                      <a:cubicBezTo>
                        <a:pt x="375362" y="258618"/>
                        <a:pt x="264525" y="263237"/>
                        <a:pt x="250671" y="332510"/>
                      </a:cubicBezTo>
                      <a:cubicBezTo>
                        <a:pt x="236817" y="401783"/>
                        <a:pt x="279919" y="532631"/>
                        <a:pt x="250671" y="618837"/>
                      </a:cubicBezTo>
                      <a:cubicBezTo>
                        <a:pt x="221423" y="705043"/>
                        <a:pt x="102889" y="789710"/>
                        <a:pt x="75180" y="849746"/>
                      </a:cubicBezTo>
                      <a:cubicBezTo>
                        <a:pt x="47471" y="909782"/>
                        <a:pt x="65943" y="944418"/>
                        <a:pt x="84416" y="97905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307" name="Ellipse 306">
                  <a:extLst>
                    <a:ext uri="{FF2B5EF4-FFF2-40B4-BE49-F238E27FC236}">
                      <a16:creationId xmlns:a16="http://schemas.microsoft.com/office/drawing/2014/main" id="{7813AD85-3ED4-4CC8-A32D-D74A9E2A27D6}"/>
                    </a:ext>
                  </a:extLst>
                </p:cNvPr>
                <p:cNvSpPr/>
                <p:nvPr/>
              </p:nvSpPr>
              <p:spPr>
                <a:xfrm>
                  <a:off x="7687144" y="2185526"/>
                  <a:ext cx="95269" cy="83773"/>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308" name="Connecteur droit avec flèche 307">
                  <a:extLst>
                    <a:ext uri="{FF2B5EF4-FFF2-40B4-BE49-F238E27FC236}">
                      <a16:creationId xmlns:a16="http://schemas.microsoft.com/office/drawing/2014/main" id="{27137F35-F89B-41FE-8EB9-6C3020AE96DD}"/>
                    </a:ext>
                  </a:extLst>
                </p:cNvPr>
                <p:cNvCxnSpPr>
                  <a:cxnSpLocks/>
                </p:cNvCxnSpPr>
                <p:nvPr/>
              </p:nvCxnSpPr>
              <p:spPr>
                <a:xfrm>
                  <a:off x="7738304" y="1965492"/>
                  <a:ext cx="95156" cy="18591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309" name="Connecteur droit avec flèche 308">
                  <a:extLst>
                    <a:ext uri="{FF2B5EF4-FFF2-40B4-BE49-F238E27FC236}">
                      <a16:creationId xmlns:a16="http://schemas.microsoft.com/office/drawing/2014/main" id="{03C387FB-F81E-4B39-82A5-53D186A3B133}"/>
                    </a:ext>
                  </a:extLst>
                </p:cNvPr>
                <p:cNvCxnSpPr>
                  <a:cxnSpLocks/>
                </p:cNvCxnSpPr>
                <p:nvPr/>
              </p:nvCxnSpPr>
              <p:spPr>
                <a:xfrm flipH="1">
                  <a:off x="7746173" y="1728657"/>
                  <a:ext cx="11872" cy="170153"/>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310" name="Connecteur droit avec flèche 309">
                  <a:extLst>
                    <a:ext uri="{FF2B5EF4-FFF2-40B4-BE49-F238E27FC236}">
                      <a16:creationId xmlns:a16="http://schemas.microsoft.com/office/drawing/2014/main" id="{BEE79B57-6962-433C-8958-C81D45C36E69}"/>
                    </a:ext>
                  </a:extLst>
                </p:cNvPr>
                <p:cNvCxnSpPr>
                  <a:cxnSpLocks/>
                </p:cNvCxnSpPr>
                <p:nvPr/>
              </p:nvCxnSpPr>
              <p:spPr>
                <a:xfrm>
                  <a:off x="8027646" y="1960195"/>
                  <a:ext cx="205264" cy="0"/>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311" name="Ellipse 310">
                  <a:extLst>
                    <a:ext uri="{FF2B5EF4-FFF2-40B4-BE49-F238E27FC236}">
                      <a16:creationId xmlns:a16="http://schemas.microsoft.com/office/drawing/2014/main" id="{2DB17A04-480C-481B-8ECF-EE683B3AB0BF}"/>
                    </a:ext>
                  </a:extLst>
                </p:cNvPr>
                <p:cNvSpPr/>
                <p:nvPr/>
              </p:nvSpPr>
              <p:spPr>
                <a:xfrm>
                  <a:off x="8007193" y="2704402"/>
                  <a:ext cx="78622" cy="58038"/>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312" name="Connecteur droit avec flèche 311">
                  <a:extLst>
                    <a:ext uri="{FF2B5EF4-FFF2-40B4-BE49-F238E27FC236}">
                      <a16:creationId xmlns:a16="http://schemas.microsoft.com/office/drawing/2014/main" id="{E25B035D-B6B5-4EBF-AAE8-E4A8FFE80761}"/>
                    </a:ext>
                  </a:extLst>
                </p:cNvPr>
                <p:cNvCxnSpPr>
                  <a:cxnSpLocks/>
                </p:cNvCxnSpPr>
                <p:nvPr/>
              </p:nvCxnSpPr>
              <p:spPr>
                <a:xfrm flipV="1">
                  <a:off x="7969956" y="1673941"/>
                  <a:ext cx="0" cy="27653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313" name="Connecteur droit avec flèche 312">
                  <a:extLst>
                    <a:ext uri="{FF2B5EF4-FFF2-40B4-BE49-F238E27FC236}">
                      <a16:creationId xmlns:a16="http://schemas.microsoft.com/office/drawing/2014/main" id="{905746CA-644E-4200-A59B-68722B4787F2}"/>
                    </a:ext>
                  </a:extLst>
                </p:cNvPr>
                <p:cNvCxnSpPr>
                  <a:cxnSpLocks/>
                </p:cNvCxnSpPr>
                <p:nvPr/>
              </p:nvCxnSpPr>
              <p:spPr>
                <a:xfrm flipV="1">
                  <a:off x="8004382" y="2395089"/>
                  <a:ext cx="0" cy="27653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314" name="Forme libre : forme 313">
                  <a:extLst>
                    <a:ext uri="{FF2B5EF4-FFF2-40B4-BE49-F238E27FC236}">
                      <a16:creationId xmlns:a16="http://schemas.microsoft.com/office/drawing/2014/main" id="{649ED9B0-057E-42BC-BF63-CCFFB4B975E2}"/>
                    </a:ext>
                  </a:extLst>
                </p:cNvPr>
                <p:cNvSpPr/>
                <p:nvPr/>
              </p:nvSpPr>
              <p:spPr>
                <a:xfrm>
                  <a:off x="9433327" y="1039792"/>
                  <a:ext cx="166017" cy="1785541"/>
                </a:xfrm>
                <a:custGeom>
                  <a:avLst/>
                  <a:gdLst>
                    <a:gd name="connsiteX0" fmla="*/ 0 w 211849"/>
                    <a:gd name="connsiteY0" fmla="*/ 31180 h 3254671"/>
                    <a:gd name="connsiteX1" fmla="*/ 193964 w 211849"/>
                    <a:gd name="connsiteY1" fmla="*/ 58889 h 3254671"/>
                    <a:gd name="connsiteX2" fmla="*/ 203200 w 211849"/>
                    <a:gd name="connsiteY2" fmla="*/ 566889 h 3254671"/>
                    <a:gd name="connsiteX3" fmla="*/ 193964 w 211849"/>
                    <a:gd name="connsiteY3" fmla="*/ 1268853 h 3254671"/>
                    <a:gd name="connsiteX4" fmla="*/ 166254 w 211849"/>
                    <a:gd name="connsiteY4" fmla="*/ 2063180 h 3254671"/>
                    <a:gd name="connsiteX5" fmla="*/ 92364 w 211849"/>
                    <a:gd name="connsiteY5" fmla="*/ 3254671 h 325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849" h="3254671">
                      <a:moveTo>
                        <a:pt x="0" y="31180"/>
                      </a:moveTo>
                      <a:cubicBezTo>
                        <a:pt x="80048" y="392"/>
                        <a:pt x="160097" y="-30396"/>
                        <a:pt x="193964" y="58889"/>
                      </a:cubicBezTo>
                      <a:cubicBezTo>
                        <a:pt x="227831" y="148174"/>
                        <a:pt x="203200" y="365228"/>
                        <a:pt x="203200" y="566889"/>
                      </a:cubicBezTo>
                      <a:cubicBezTo>
                        <a:pt x="203200" y="768550"/>
                        <a:pt x="200122" y="1019471"/>
                        <a:pt x="193964" y="1268853"/>
                      </a:cubicBezTo>
                      <a:cubicBezTo>
                        <a:pt x="187806" y="1518235"/>
                        <a:pt x="183187" y="1732210"/>
                        <a:pt x="166254" y="2063180"/>
                      </a:cubicBezTo>
                      <a:cubicBezTo>
                        <a:pt x="149321" y="2394150"/>
                        <a:pt x="120842" y="2824410"/>
                        <a:pt x="92364" y="325467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ln>
                      <a:solidFill>
                        <a:sysClr val="windowText" lastClr="000000"/>
                      </a:solidFill>
                    </a:ln>
                    <a:solidFill>
                      <a:prstClr val="white"/>
                    </a:solidFill>
                    <a:latin typeface="Calibri" panose="020F0502020204030204" pitchFamily="34" charset="0"/>
                    <a:cs typeface="Calibri" panose="020F0502020204030204" pitchFamily="34" charset="0"/>
                  </a:endParaRPr>
                </a:p>
              </p:txBody>
            </p:sp>
            <p:sp>
              <p:nvSpPr>
                <p:cNvPr id="315" name="Forme libre : forme 314">
                  <a:extLst>
                    <a:ext uri="{FF2B5EF4-FFF2-40B4-BE49-F238E27FC236}">
                      <a16:creationId xmlns:a16="http://schemas.microsoft.com/office/drawing/2014/main" id="{107C3D61-05E5-4D2A-9E46-9AB76202EAFB}"/>
                    </a:ext>
                  </a:extLst>
                </p:cNvPr>
                <p:cNvSpPr/>
                <p:nvPr/>
              </p:nvSpPr>
              <p:spPr>
                <a:xfrm>
                  <a:off x="9229567" y="2038352"/>
                  <a:ext cx="109664" cy="488019"/>
                </a:xfrm>
                <a:custGeom>
                  <a:avLst/>
                  <a:gdLst>
                    <a:gd name="connsiteX0" fmla="*/ 139938 w 139938"/>
                    <a:gd name="connsiteY0" fmla="*/ 30575 h 889557"/>
                    <a:gd name="connsiteX1" fmla="*/ 19865 w 139938"/>
                    <a:gd name="connsiteY1" fmla="*/ 104466 h 889557"/>
                    <a:gd name="connsiteX2" fmla="*/ 1393 w 139938"/>
                    <a:gd name="connsiteY2" fmla="*/ 889557 h 889557"/>
                  </a:gdLst>
                  <a:ahLst/>
                  <a:cxnLst>
                    <a:cxn ang="0">
                      <a:pos x="connsiteX0" y="connsiteY0"/>
                    </a:cxn>
                    <a:cxn ang="0">
                      <a:pos x="connsiteX1" y="connsiteY1"/>
                    </a:cxn>
                    <a:cxn ang="0">
                      <a:pos x="connsiteX2" y="connsiteY2"/>
                    </a:cxn>
                  </a:cxnLst>
                  <a:rect l="l" t="t" r="r" b="b"/>
                  <a:pathLst>
                    <a:path w="139938" h="889557">
                      <a:moveTo>
                        <a:pt x="139938" y="30575"/>
                      </a:moveTo>
                      <a:cubicBezTo>
                        <a:pt x="91447" y="-4062"/>
                        <a:pt x="42956" y="-38698"/>
                        <a:pt x="19865" y="104466"/>
                      </a:cubicBezTo>
                      <a:cubicBezTo>
                        <a:pt x="-3226" y="247630"/>
                        <a:pt x="-917" y="568593"/>
                        <a:pt x="1393" y="88955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316" name="ZoneTexte 315">
                  <a:extLst>
                    <a:ext uri="{FF2B5EF4-FFF2-40B4-BE49-F238E27FC236}">
                      <a16:creationId xmlns:a16="http://schemas.microsoft.com/office/drawing/2014/main" id="{AAD06693-0A54-4BBA-B5E4-56C2FBF108DB}"/>
                    </a:ext>
                  </a:extLst>
                </p:cNvPr>
                <p:cNvSpPr txBox="1"/>
                <p:nvPr/>
              </p:nvSpPr>
              <p:spPr bwMode="auto">
                <a:xfrm>
                  <a:off x="7269099" y="1708740"/>
                  <a:ext cx="458607" cy="338555"/>
                </a:xfrm>
                <a:prstGeom prst="rect">
                  <a:avLst/>
                </a:prstGeom>
                <a:noFill/>
                <a:ln w="76200">
                  <a:noFill/>
                  <a:miter lim="800000"/>
                  <a:headEnd/>
                  <a:tailEnd/>
                </a:ln>
                <a:effectLst/>
              </p:spPr>
              <p:txBody>
                <a:bodyPr wrap="square" rtlCol="0">
                  <a:spAutoFit/>
                </a:bodyPr>
                <a:lstStyle/>
                <a:p>
                  <a:pPr algn="ctr" defTabSz="685800"/>
                  <a:r>
                    <a:rPr lang="fr-FR" sz="1050" b="1" dirty="0">
                      <a:solidFill>
                        <a:srgbClr val="CC0000"/>
                      </a:solidFill>
                      <a:latin typeface="Calibri" panose="020F0502020204030204" pitchFamily="34" charset="0"/>
                      <a:cs typeface="Calibri" panose="020F0502020204030204" pitchFamily="34" charset="0"/>
                    </a:rPr>
                    <a:t>V+</a:t>
                  </a:r>
                </a:p>
              </p:txBody>
            </p:sp>
            <p:cxnSp>
              <p:nvCxnSpPr>
                <p:cNvPr id="317" name="Connecteur droit avec flèche 316">
                  <a:extLst>
                    <a:ext uri="{FF2B5EF4-FFF2-40B4-BE49-F238E27FC236}">
                      <a16:creationId xmlns:a16="http://schemas.microsoft.com/office/drawing/2014/main" id="{9C07C9E3-56EA-4E6D-B15E-AB4EE9EB7114}"/>
                    </a:ext>
                  </a:extLst>
                </p:cNvPr>
                <p:cNvCxnSpPr>
                  <a:cxnSpLocks/>
                </p:cNvCxnSpPr>
                <p:nvPr/>
              </p:nvCxnSpPr>
              <p:spPr>
                <a:xfrm flipH="1">
                  <a:off x="7755373" y="2230351"/>
                  <a:ext cx="161229" cy="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cxnSp>
              <p:nvCxnSpPr>
                <p:cNvPr id="318" name="Connecteur droit avec flèche 317">
                  <a:extLst>
                    <a:ext uri="{FF2B5EF4-FFF2-40B4-BE49-F238E27FC236}">
                      <a16:creationId xmlns:a16="http://schemas.microsoft.com/office/drawing/2014/main" id="{BE759E42-CD55-46DE-96BF-8F5A0CB5D6A6}"/>
                    </a:ext>
                  </a:extLst>
                </p:cNvPr>
                <p:cNvCxnSpPr>
                  <a:cxnSpLocks/>
                </p:cNvCxnSpPr>
                <p:nvPr/>
              </p:nvCxnSpPr>
              <p:spPr>
                <a:xfrm flipV="1">
                  <a:off x="7860172" y="995236"/>
                  <a:ext cx="167474" cy="10484"/>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319" name="Connecteur droit avec flèche 318">
                  <a:extLst>
                    <a:ext uri="{FF2B5EF4-FFF2-40B4-BE49-F238E27FC236}">
                      <a16:creationId xmlns:a16="http://schemas.microsoft.com/office/drawing/2014/main" id="{6E4A1F02-06FE-4C73-9F3F-CBBE23E33E78}"/>
                    </a:ext>
                  </a:extLst>
                </p:cNvPr>
                <p:cNvCxnSpPr>
                  <a:cxnSpLocks/>
                </p:cNvCxnSpPr>
                <p:nvPr/>
              </p:nvCxnSpPr>
              <p:spPr>
                <a:xfrm flipH="1" flipV="1">
                  <a:off x="8042597" y="1518502"/>
                  <a:ext cx="207258" cy="306564"/>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91" name="Connecteur droit avec flèche 290">
                  <a:extLst>
                    <a:ext uri="{FF2B5EF4-FFF2-40B4-BE49-F238E27FC236}">
                      <a16:creationId xmlns:a16="http://schemas.microsoft.com/office/drawing/2014/main" id="{A3684AA0-4876-47C8-8F09-A1E7D2A9F647}"/>
                    </a:ext>
                  </a:extLst>
                </p:cNvPr>
                <p:cNvCxnSpPr>
                  <a:cxnSpLocks/>
                </p:cNvCxnSpPr>
                <p:nvPr/>
              </p:nvCxnSpPr>
              <p:spPr>
                <a:xfrm flipH="1">
                  <a:off x="8213054" y="2426418"/>
                  <a:ext cx="10927" cy="213878"/>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sp>
              <p:nvSpPr>
                <p:cNvPr id="293" name="Forme libre : forme 292">
                  <a:extLst>
                    <a:ext uri="{FF2B5EF4-FFF2-40B4-BE49-F238E27FC236}">
                      <a16:creationId xmlns:a16="http://schemas.microsoft.com/office/drawing/2014/main" id="{D5BC4AEC-9F0C-4086-8E2E-014D050C2427}"/>
                    </a:ext>
                  </a:extLst>
                </p:cNvPr>
                <p:cNvSpPr/>
                <p:nvPr/>
              </p:nvSpPr>
              <p:spPr>
                <a:xfrm>
                  <a:off x="8043139" y="1994739"/>
                  <a:ext cx="152809" cy="780466"/>
                </a:xfrm>
                <a:custGeom>
                  <a:avLst/>
                  <a:gdLst>
                    <a:gd name="connsiteX0" fmla="*/ 0 w 264014"/>
                    <a:gd name="connsiteY0" fmla="*/ 19665 h 1484671"/>
                    <a:gd name="connsiteX1" fmla="*/ 245806 w 264014"/>
                    <a:gd name="connsiteY1" fmla="*/ 0 h 1484671"/>
                    <a:gd name="connsiteX2" fmla="*/ 245806 w 264014"/>
                    <a:gd name="connsiteY2" fmla="*/ 19665 h 1484671"/>
                    <a:gd name="connsiteX3" fmla="*/ 245806 w 264014"/>
                    <a:gd name="connsiteY3" fmla="*/ 226142 h 1484671"/>
                    <a:gd name="connsiteX4" fmla="*/ 127819 w 264014"/>
                    <a:gd name="connsiteY4" fmla="*/ 1484671 h 1484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014" h="1484671">
                      <a:moveTo>
                        <a:pt x="0" y="19665"/>
                      </a:moveTo>
                      <a:lnTo>
                        <a:pt x="245806" y="0"/>
                      </a:lnTo>
                      <a:cubicBezTo>
                        <a:pt x="286774" y="0"/>
                        <a:pt x="245806" y="19665"/>
                        <a:pt x="245806" y="19665"/>
                      </a:cubicBezTo>
                      <a:cubicBezTo>
                        <a:pt x="245806" y="57355"/>
                        <a:pt x="265471" y="-18026"/>
                        <a:pt x="245806" y="226142"/>
                      </a:cubicBezTo>
                      <a:cubicBezTo>
                        <a:pt x="226142" y="470310"/>
                        <a:pt x="176980" y="977490"/>
                        <a:pt x="127819" y="148467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294" name="Connecteur droit avec flèche 293">
                  <a:extLst>
                    <a:ext uri="{FF2B5EF4-FFF2-40B4-BE49-F238E27FC236}">
                      <a16:creationId xmlns:a16="http://schemas.microsoft.com/office/drawing/2014/main" id="{48845A7A-08EB-4CE5-AFA4-B3E32D61DB71}"/>
                    </a:ext>
                  </a:extLst>
                </p:cNvPr>
                <p:cNvCxnSpPr>
                  <a:cxnSpLocks/>
                </p:cNvCxnSpPr>
                <p:nvPr/>
              </p:nvCxnSpPr>
              <p:spPr>
                <a:xfrm flipV="1">
                  <a:off x="7988690" y="1092772"/>
                  <a:ext cx="0" cy="27653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295" name="Connecteur droit avec flèche 294">
                  <a:extLst>
                    <a:ext uri="{FF2B5EF4-FFF2-40B4-BE49-F238E27FC236}">
                      <a16:creationId xmlns:a16="http://schemas.microsoft.com/office/drawing/2014/main" id="{F2A0FE4F-E324-4BE5-8876-4B64822B8667}"/>
                    </a:ext>
                  </a:extLst>
                </p:cNvPr>
                <p:cNvCxnSpPr>
                  <a:cxnSpLocks/>
                </p:cNvCxnSpPr>
                <p:nvPr/>
              </p:nvCxnSpPr>
              <p:spPr>
                <a:xfrm>
                  <a:off x="7993447" y="2207608"/>
                  <a:ext cx="172580" cy="32173"/>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96" name="Connecteur droit avec flèche 295">
                  <a:extLst>
                    <a:ext uri="{FF2B5EF4-FFF2-40B4-BE49-F238E27FC236}">
                      <a16:creationId xmlns:a16="http://schemas.microsoft.com/office/drawing/2014/main" id="{FA63EE2D-B04E-491C-B1DF-898EC14B7B5E}"/>
                    </a:ext>
                  </a:extLst>
                </p:cNvPr>
                <p:cNvCxnSpPr>
                  <a:cxnSpLocks/>
                </p:cNvCxnSpPr>
                <p:nvPr/>
              </p:nvCxnSpPr>
              <p:spPr>
                <a:xfrm flipV="1">
                  <a:off x="8264238" y="2019983"/>
                  <a:ext cx="0" cy="276530"/>
                </a:xfrm>
                <a:prstGeom prst="straightConnector1">
                  <a:avLst/>
                </a:prstGeom>
                <a:ln w="38100">
                  <a:solidFill>
                    <a:srgbClr val="6666FF"/>
                  </a:solidFill>
                  <a:tailEnd type="triangle"/>
                </a:ln>
              </p:spPr>
              <p:style>
                <a:lnRef idx="1">
                  <a:schemeClr val="accent1"/>
                </a:lnRef>
                <a:fillRef idx="0">
                  <a:schemeClr val="accent1"/>
                </a:fillRef>
                <a:effectRef idx="0">
                  <a:schemeClr val="accent1"/>
                </a:effectRef>
                <a:fontRef idx="minor">
                  <a:schemeClr val="tx1"/>
                </a:fontRef>
              </p:style>
            </p:cxnSp>
            <p:sp>
              <p:nvSpPr>
                <p:cNvPr id="297" name="Forme libre : forme 296">
                  <a:extLst>
                    <a:ext uri="{FF2B5EF4-FFF2-40B4-BE49-F238E27FC236}">
                      <a16:creationId xmlns:a16="http://schemas.microsoft.com/office/drawing/2014/main" id="{CECAC3D3-494E-4F7C-9157-BBA5FD8E7E20}"/>
                    </a:ext>
                  </a:extLst>
                </p:cNvPr>
                <p:cNvSpPr/>
                <p:nvPr/>
              </p:nvSpPr>
              <p:spPr>
                <a:xfrm>
                  <a:off x="7896744" y="1313414"/>
                  <a:ext cx="367495" cy="674258"/>
                </a:xfrm>
                <a:custGeom>
                  <a:avLst/>
                  <a:gdLst>
                    <a:gd name="connsiteX0" fmla="*/ 373625 w 468949"/>
                    <a:gd name="connsiteY0" fmla="*/ 1229032 h 1229032"/>
                    <a:gd name="connsiteX1" fmla="*/ 452284 w 468949"/>
                    <a:gd name="connsiteY1" fmla="*/ 1032387 h 1229032"/>
                    <a:gd name="connsiteX2" fmla="*/ 422787 w 468949"/>
                    <a:gd name="connsiteY2" fmla="*/ 678426 h 1229032"/>
                    <a:gd name="connsiteX3" fmla="*/ 0 w 468949"/>
                    <a:gd name="connsiteY3" fmla="*/ 0 h 1229032"/>
                  </a:gdLst>
                  <a:ahLst/>
                  <a:cxnLst>
                    <a:cxn ang="0">
                      <a:pos x="connsiteX0" y="connsiteY0"/>
                    </a:cxn>
                    <a:cxn ang="0">
                      <a:pos x="connsiteX1" y="connsiteY1"/>
                    </a:cxn>
                    <a:cxn ang="0">
                      <a:pos x="connsiteX2" y="connsiteY2"/>
                    </a:cxn>
                    <a:cxn ang="0">
                      <a:pos x="connsiteX3" y="connsiteY3"/>
                    </a:cxn>
                  </a:cxnLst>
                  <a:rect l="l" t="t" r="r" b="b"/>
                  <a:pathLst>
                    <a:path w="468949" h="1229032">
                      <a:moveTo>
                        <a:pt x="373625" y="1229032"/>
                      </a:moveTo>
                      <a:cubicBezTo>
                        <a:pt x="408857" y="1176593"/>
                        <a:pt x="444090" y="1124155"/>
                        <a:pt x="452284" y="1032387"/>
                      </a:cubicBezTo>
                      <a:cubicBezTo>
                        <a:pt x="460478" y="940619"/>
                        <a:pt x="498168" y="850490"/>
                        <a:pt x="422787" y="678426"/>
                      </a:cubicBezTo>
                      <a:cubicBezTo>
                        <a:pt x="347406" y="506361"/>
                        <a:pt x="173703" y="253180"/>
                        <a:pt x="0"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cxnSp>
              <p:nvCxnSpPr>
                <p:cNvPr id="298" name="Connecteur droit avec flèche 297">
                  <a:extLst>
                    <a:ext uri="{FF2B5EF4-FFF2-40B4-BE49-F238E27FC236}">
                      <a16:creationId xmlns:a16="http://schemas.microsoft.com/office/drawing/2014/main" id="{DE8BF0DB-C6BB-485D-9B68-7B82F7AC9211}"/>
                    </a:ext>
                  </a:extLst>
                </p:cNvPr>
                <p:cNvCxnSpPr>
                  <a:cxnSpLocks/>
                </p:cNvCxnSpPr>
                <p:nvPr/>
              </p:nvCxnSpPr>
              <p:spPr>
                <a:xfrm>
                  <a:off x="7953524" y="1386016"/>
                  <a:ext cx="6064" cy="180844"/>
                </a:xfrm>
                <a:prstGeom prst="straightConnector1">
                  <a:avLst/>
                </a:prstGeom>
                <a:ln w="38100">
                  <a:solidFill>
                    <a:srgbClr val="FF3300"/>
                  </a:solidFill>
                  <a:tailEnd type="triangle"/>
                </a:ln>
              </p:spPr>
              <p:style>
                <a:lnRef idx="1">
                  <a:schemeClr val="accent1"/>
                </a:lnRef>
                <a:fillRef idx="0">
                  <a:schemeClr val="accent1"/>
                </a:fillRef>
                <a:effectRef idx="0">
                  <a:schemeClr val="accent1"/>
                </a:effectRef>
                <a:fontRef idx="minor">
                  <a:schemeClr val="tx1"/>
                </a:fontRef>
              </p:style>
            </p:cxnSp>
            <p:cxnSp>
              <p:nvCxnSpPr>
                <p:cNvPr id="299" name="Connecteur droit avec flèche 298">
                  <a:extLst>
                    <a:ext uri="{FF2B5EF4-FFF2-40B4-BE49-F238E27FC236}">
                      <a16:creationId xmlns:a16="http://schemas.microsoft.com/office/drawing/2014/main" id="{0D06B868-3436-4B73-BE41-1A61C54AABDA}"/>
                    </a:ext>
                  </a:extLst>
                </p:cNvPr>
                <p:cNvCxnSpPr>
                  <a:cxnSpLocks/>
                </p:cNvCxnSpPr>
                <p:nvPr/>
              </p:nvCxnSpPr>
              <p:spPr>
                <a:xfrm>
                  <a:off x="8026386" y="2043803"/>
                  <a:ext cx="205263"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300" name="Connecteur droit avec flèche 299">
                  <a:extLst>
                    <a:ext uri="{FF2B5EF4-FFF2-40B4-BE49-F238E27FC236}">
                      <a16:creationId xmlns:a16="http://schemas.microsoft.com/office/drawing/2014/main" id="{FDBA9164-EB3B-4058-B787-344D2E96660B}"/>
                    </a:ext>
                  </a:extLst>
                </p:cNvPr>
                <p:cNvCxnSpPr>
                  <a:cxnSpLocks/>
                </p:cNvCxnSpPr>
                <p:nvPr/>
              </p:nvCxnSpPr>
              <p:spPr>
                <a:xfrm flipH="1" flipV="1">
                  <a:off x="8108122" y="1402176"/>
                  <a:ext cx="207258" cy="306564"/>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325" name="ZoneTexte 324">
                  <a:extLst>
                    <a:ext uri="{FF2B5EF4-FFF2-40B4-BE49-F238E27FC236}">
                      <a16:creationId xmlns:a16="http://schemas.microsoft.com/office/drawing/2014/main" id="{12C27A6D-EB5B-48C2-B85D-851AC316CDF6}"/>
                    </a:ext>
                  </a:extLst>
                </p:cNvPr>
                <p:cNvSpPr txBox="1"/>
                <p:nvPr/>
              </p:nvSpPr>
              <p:spPr bwMode="auto">
                <a:xfrm>
                  <a:off x="7350340" y="4534043"/>
                  <a:ext cx="458607" cy="338555"/>
                </a:xfrm>
                <a:prstGeom prst="rect">
                  <a:avLst/>
                </a:prstGeom>
                <a:noFill/>
                <a:ln w="76200">
                  <a:noFill/>
                  <a:miter lim="800000"/>
                  <a:headEnd/>
                  <a:tailEnd/>
                </a:ln>
                <a:effectLst/>
              </p:spPr>
              <p:txBody>
                <a:bodyPr wrap="square" rtlCol="0">
                  <a:spAutoFit/>
                </a:bodyPr>
                <a:lstStyle/>
                <a:p>
                  <a:pPr algn="ctr" defTabSz="685800"/>
                  <a:r>
                    <a:rPr lang="fr-FR" sz="1050" b="1" dirty="0">
                      <a:solidFill>
                        <a:srgbClr val="CC0000"/>
                      </a:solidFill>
                      <a:latin typeface="Calibri" panose="020F0502020204030204" pitchFamily="34" charset="0"/>
                      <a:cs typeface="Calibri" panose="020F0502020204030204" pitchFamily="34" charset="0"/>
                    </a:rPr>
                    <a:t>V+</a:t>
                  </a:r>
                </a:p>
              </p:txBody>
            </p:sp>
          </p:grpSp>
        </p:grpSp>
        <p:sp>
          <p:nvSpPr>
            <p:cNvPr id="330" name="Flèche : bas 329">
              <a:extLst>
                <a:ext uri="{FF2B5EF4-FFF2-40B4-BE49-F238E27FC236}">
                  <a16:creationId xmlns:a16="http://schemas.microsoft.com/office/drawing/2014/main" id="{C57AAA10-7E59-4DFF-A8F1-F6B6AF1AED6D}"/>
                </a:ext>
              </a:extLst>
            </p:cNvPr>
            <p:cNvSpPr/>
            <p:nvPr/>
          </p:nvSpPr>
          <p:spPr bwMode="auto">
            <a:xfrm>
              <a:off x="4934674" y="3123760"/>
              <a:ext cx="1711071" cy="693477"/>
            </a:xfrm>
            <a:prstGeom prst="downArrow">
              <a:avLst/>
            </a:prstGeom>
            <a:solidFill>
              <a:schemeClr val="accent1"/>
            </a:solidFill>
            <a:ln w="9525" cap="flat" cmpd="sng" algn="ctr">
              <a:solidFill>
                <a:schemeClr val="tx1"/>
              </a:solidFill>
              <a:prstDash val="solid"/>
              <a:round/>
              <a:headEnd type="none" w="med" len="med"/>
              <a:tailEnd type="triangl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68580" tIns="34290" rIns="68580" bIns="34290" numCol="1" rtlCol="0" anchor="ctr" anchorCtr="0" compatLnSpc="1">
              <a:prstTxWarp prst="textNoShape">
                <a:avLst/>
              </a:prstTxWarp>
            </a:bodyPr>
            <a:lstStyle/>
            <a:p>
              <a:pPr algn="ctr" defTabSz="685800" eaLnBrk="0" fontAlgn="base" hangingPunct="0">
                <a:spcBef>
                  <a:spcPct val="0"/>
                </a:spcBef>
                <a:spcAft>
                  <a:spcPct val="0"/>
                </a:spcAft>
              </a:pPr>
              <a:r>
                <a:rPr lang="fr-FR" dirty="0">
                  <a:solidFill>
                    <a:prstClr val="white"/>
                  </a:solidFill>
                  <a:latin typeface="Calibri" panose="020F0502020204030204" pitchFamily="34" charset="0"/>
                  <a:ea typeface="ＭＳ Ｐゴシック" charset="0"/>
                  <a:cs typeface="Calibri" panose="020F0502020204030204" pitchFamily="34" charset="0"/>
                </a:rPr>
                <a:t>CHIVA</a:t>
              </a:r>
            </a:p>
          </p:txBody>
        </p:sp>
        <p:sp>
          <p:nvSpPr>
            <p:cNvPr id="331" name="Flèche : bas 330">
              <a:extLst>
                <a:ext uri="{FF2B5EF4-FFF2-40B4-BE49-F238E27FC236}">
                  <a16:creationId xmlns:a16="http://schemas.microsoft.com/office/drawing/2014/main" id="{8B55F9C3-A23C-4F11-ACCA-5D28D28B0F0D}"/>
                </a:ext>
              </a:extLst>
            </p:cNvPr>
            <p:cNvSpPr/>
            <p:nvPr/>
          </p:nvSpPr>
          <p:spPr bwMode="auto">
            <a:xfrm>
              <a:off x="7785105" y="3124059"/>
              <a:ext cx="1711071" cy="693477"/>
            </a:xfrm>
            <a:prstGeom prst="downArrow">
              <a:avLst/>
            </a:prstGeom>
            <a:solidFill>
              <a:schemeClr val="accent1"/>
            </a:solidFill>
            <a:ln w="9525" cap="flat" cmpd="sng" algn="ctr">
              <a:solidFill>
                <a:schemeClr val="tx1"/>
              </a:solidFill>
              <a:prstDash val="solid"/>
              <a:round/>
              <a:headEnd type="none" w="med" len="med"/>
              <a:tailEnd type="triangl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68580" tIns="34290" rIns="68580" bIns="34290" numCol="1" rtlCol="0" anchor="ctr" anchorCtr="0" compatLnSpc="1">
              <a:prstTxWarp prst="textNoShape">
                <a:avLst/>
              </a:prstTxWarp>
            </a:bodyPr>
            <a:lstStyle/>
            <a:p>
              <a:pPr algn="ctr" defTabSz="685800" eaLnBrk="0" fontAlgn="base" hangingPunct="0">
                <a:spcBef>
                  <a:spcPct val="0"/>
                </a:spcBef>
                <a:spcAft>
                  <a:spcPct val="0"/>
                </a:spcAft>
              </a:pPr>
              <a:r>
                <a:rPr lang="fr-FR" dirty="0">
                  <a:solidFill>
                    <a:prstClr val="white"/>
                  </a:solidFill>
                  <a:latin typeface="Calibri" panose="020F0502020204030204" pitchFamily="34" charset="0"/>
                  <a:ea typeface="ＭＳ Ｐゴシック" charset="0"/>
                  <a:cs typeface="Calibri" panose="020F0502020204030204" pitchFamily="34" charset="0"/>
                </a:rPr>
                <a:t>CHIVA</a:t>
              </a:r>
            </a:p>
          </p:txBody>
        </p:sp>
        <p:sp>
          <p:nvSpPr>
            <p:cNvPr id="332" name="Flèche : double flèche verticale 331">
              <a:extLst>
                <a:ext uri="{FF2B5EF4-FFF2-40B4-BE49-F238E27FC236}">
                  <a16:creationId xmlns:a16="http://schemas.microsoft.com/office/drawing/2014/main" id="{0D38DE06-F6B9-4307-9820-2E537CEE6531}"/>
                </a:ext>
              </a:extLst>
            </p:cNvPr>
            <p:cNvSpPr/>
            <p:nvPr/>
          </p:nvSpPr>
          <p:spPr>
            <a:xfrm>
              <a:off x="8128287" y="6813888"/>
              <a:ext cx="350532" cy="523295"/>
            </a:xfrm>
            <a:prstGeom prst="upDownArrow">
              <a:avLst>
                <a:gd name="adj1" fmla="val 43533"/>
                <a:gd name="adj2"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pitchFamily="34" charset="0"/>
                <a:cs typeface="Calibri" panose="020F0502020204030204" pitchFamily="34" charset="0"/>
              </a:endParaRPr>
            </a:p>
          </p:txBody>
        </p:sp>
        <p:sp>
          <p:nvSpPr>
            <p:cNvPr id="333" name="ZoneTexte 332">
              <a:extLst>
                <a:ext uri="{FF2B5EF4-FFF2-40B4-BE49-F238E27FC236}">
                  <a16:creationId xmlns:a16="http://schemas.microsoft.com/office/drawing/2014/main" id="{652B9FBA-A205-4CE3-B57B-59C06A9F6A96}"/>
                </a:ext>
              </a:extLst>
            </p:cNvPr>
            <p:cNvSpPr txBox="1"/>
            <p:nvPr/>
          </p:nvSpPr>
          <p:spPr>
            <a:xfrm>
              <a:off x="5862046" y="6789058"/>
              <a:ext cx="2441507" cy="553997"/>
            </a:xfrm>
            <a:prstGeom prst="rect">
              <a:avLst/>
            </a:prstGeom>
            <a:noFill/>
          </p:spPr>
          <p:txBody>
            <a:bodyPr wrap="square" rtlCol="0">
              <a:spAutoFit/>
            </a:bodyPr>
            <a:lstStyle/>
            <a:p>
              <a:pPr defTabSz="685800"/>
              <a:r>
                <a:rPr lang="fr-FR" sz="2100" b="1" dirty="0">
                  <a:solidFill>
                    <a:prstClr val="black"/>
                  </a:solidFill>
                  <a:latin typeface="Calibri" panose="020F0502020204030204" pitchFamily="34" charset="0"/>
                  <a:cs typeface="Calibri" panose="020F0502020204030204" pitchFamily="34" charset="0"/>
                </a:rPr>
                <a:t>Déconnexion </a:t>
              </a:r>
            </a:p>
          </p:txBody>
        </p:sp>
      </p:grpSp>
    </p:spTree>
    <p:extLst>
      <p:ext uri="{BB962C8B-B14F-4D97-AF65-F5344CB8AC3E}">
        <p14:creationId xmlns:p14="http://schemas.microsoft.com/office/powerpoint/2010/main" val="3534394623"/>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21" name="Rectangle 14"/>
          <p:cNvSpPr>
            <a:spLocks noChangeArrowheads="1"/>
          </p:cNvSpPr>
          <p:nvPr/>
        </p:nvSpPr>
        <p:spPr bwMode="auto">
          <a:xfrm>
            <a:off x="323528" y="3758105"/>
            <a:ext cx="7667069" cy="2677656"/>
          </a:xfrm>
          <a:prstGeom prst="rect">
            <a:avLst/>
          </a:prstGeom>
          <a:solidFill>
            <a:schemeClr val="bg1"/>
          </a:solidFill>
          <a:ln w="9525">
            <a:noFill/>
            <a:miter lim="800000"/>
            <a:headEnd/>
            <a:tailEnd/>
          </a:ln>
          <a:effectLst/>
        </p:spPr>
        <p:txBody>
          <a:bodyPr wrap="square">
            <a:spAutoFit/>
          </a:bodyPr>
          <a:lstStyle/>
          <a:p>
            <a:pPr defTabSz="685800" fontAlgn="base">
              <a:spcBef>
                <a:spcPct val="50000"/>
              </a:spcBef>
              <a:spcAft>
                <a:spcPct val="0"/>
              </a:spcAft>
            </a:pPr>
            <a:r>
              <a:rPr lang="fr-FR" altLang="fr-FR" sz="2800" b="1" dirty="0">
                <a:solidFill>
                  <a:srgbClr val="FF0000"/>
                </a:solidFill>
                <a:latin typeface="Calibri" pitchFamily="34" charset="0"/>
                <a:cs typeface="Calibri" pitchFamily="34" charset="0"/>
              </a:rPr>
              <a:t>Le test de Perthes est clinique</a:t>
            </a:r>
            <a:r>
              <a:rPr lang="fr-FR" altLang="fr-FR" sz="2800" b="1" dirty="0">
                <a:solidFill>
                  <a:prstClr val="black"/>
                </a:solidFill>
                <a:latin typeface="Calibri" pitchFamily="34" charset="0"/>
                <a:cs typeface="Calibri" pitchFamily="34" charset="0"/>
              </a:rPr>
              <a:t>: La qualité de la réentrée du shunt et du </a:t>
            </a:r>
            <a:r>
              <a:rPr lang="fr-FR" altLang="fr-FR" sz="2800" b="1" dirty="0">
                <a:solidFill>
                  <a:srgbClr val="FF0000"/>
                </a:solidFill>
                <a:latin typeface="Calibri" pitchFamily="34" charset="0"/>
                <a:cs typeface="Calibri" pitchFamily="34" charset="0"/>
              </a:rPr>
              <a:t>résultat possible après déconnexion CHIVA sont évalués selon le degré de collapsus des varices après quelques pas. </a:t>
            </a:r>
            <a:r>
              <a:rPr lang="fr-FR" altLang="fr-FR" sz="2800" b="1" dirty="0">
                <a:solidFill>
                  <a:prstClr val="black"/>
                </a:solidFill>
                <a:latin typeface="Calibri" pitchFamily="34" charset="0"/>
                <a:cs typeface="Calibri" pitchFamily="34" charset="0"/>
              </a:rPr>
              <a:t>Ici excellente réentrée dans une pompe continente et efficace du mollet. </a:t>
            </a:r>
          </a:p>
        </p:txBody>
      </p:sp>
      <p:pic>
        <p:nvPicPr>
          <p:cNvPr id="3" name="Image 2">
            <a:extLst>
              <a:ext uri="{FF2B5EF4-FFF2-40B4-BE49-F238E27FC236}">
                <a16:creationId xmlns:a16="http://schemas.microsoft.com/office/drawing/2014/main" id="{0D83354A-CE74-4041-B2DA-89F3F53667D0}"/>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r="36389"/>
          <a:stretch/>
        </p:blipFill>
        <p:spPr>
          <a:xfrm>
            <a:off x="431736" y="620690"/>
            <a:ext cx="1681720" cy="2643758"/>
          </a:xfrm>
          <a:prstGeom prst="rect">
            <a:avLst/>
          </a:prstGeom>
        </p:spPr>
      </p:pic>
      <p:pic>
        <p:nvPicPr>
          <p:cNvPr id="6" name="Image 5">
            <a:extLst>
              <a:ext uri="{FF2B5EF4-FFF2-40B4-BE49-F238E27FC236}">
                <a16:creationId xmlns:a16="http://schemas.microsoft.com/office/drawing/2014/main" id="{96233216-2ACC-4087-86CF-4CB885D25DA9}"/>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21000" r="25154"/>
          <a:stretch/>
        </p:blipFill>
        <p:spPr>
          <a:xfrm>
            <a:off x="2315221" y="620688"/>
            <a:ext cx="1392683" cy="2586454"/>
          </a:xfrm>
          <a:prstGeom prst="rect">
            <a:avLst/>
          </a:prstGeom>
        </p:spPr>
      </p:pic>
      <p:pic>
        <p:nvPicPr>
          <p:cNvPr id="8" name="Image 7">
            <a:extLst>
              <a:ext uri="{FF2B5EF4-FFF2-40B4-BE49-F238E27FC236}">
                <a16:creationId xmlns:a16="http://schemas.microsoft.com/office/drawing/2014/main" id="{1BA60FD2-BA99-4154-8B24-7D7D15B839BF}"/>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9904"/>
          <a:stretch/>
        </p:blipFill>
        <p:spPr>
          <a:xfrm>
            <a:off x="3909667" y="620688"/>
            <a:ext cx="1554355" cy="2586454"/>
          </a:xfrm>
          <a:prstGeom prst="rect">
            <a:avLst/>
          </a:prstGeom>
        </p:spPr>
      </p:pic>
      <p:pic>
        <p:nvPicPr>
          <p:cNvPr id="10" name="Image 9">
            <a:extLst>
              <a:ext uri="{FF2B5EF4-FFF2-40B4-BE49-F238E27FC236}">
                <a16:creationId xmlns:a16="http://schemas.microsoft.com/office/drawing/2014/main" id="{4C2EC7C0-7EF8-4F0C-BC6D-A9B744193176}"/>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r="16659"/>
          <a:stretch/>
        </p:blipFill>
        <p:spPr>
          <a:xfrm>
            <a:off x="5665785" y="631489"/>
            <a:ext cx="2146576" cy="2575653"/>
          </a:xfrm>
          <a:prstGeom prst="rect">
            <a:avLst/>
          </a:prstGeom>
        </p:spPr>
      </p:pic>
    </p:spTree>
    <p:extLst>
      <p:ext uri="{BB962C8B-B14F-4D97-AF65-F5344CB8AC3E}">
        <p14:creationId xmlns:p14="http://schemas.microsoft.com/office/powerpoint/2010/main" val="4018648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e 12">
            <a:extLst>
              <a:ext uri="{FF2B5EF4-FFF2-40B4-BE49-F238E27FC236}">
                <a16:creationId xmlns:a16="http://schemas.microsoft.com/office/drawing/2014/main" id="{7B83365F-A548-5849-A9D9-58F5E4D209DE}"/>
              </a:ext>
            </a:extLst>
          </p:cNvPr>
          <p:cNvGrpSpPr/>
          <p:nvPr/>
        </p:nvGrpSpPr>
        <p:grpSpPr>
          <a:xfrm>
            <a:off x="3084515" y="1214440"/>
            <a:ext cx="3095047" cy="2807849"/>
            <a:chOff x="3084515" y="1214440"/>
            <a:chExt cx="3095047" cy="2807849"/>
          </a:xfrm>
        </p:grpSpPr>
        <p:grpSp>
          <p:nvGrpSpPr>
            <p:cNvPr id="3" name="Groupe 10">
              <a:extLst>
                <a:ext uri="{FF2B5EF4-FFF2-40B4-BE49-F238E27FC236}">
                  <a16:creationId xmlns:a16="http://schemas.microsoft.com/office/drawing/2014/main" id="{D71B1779-ABCD-4C7B-B1E3-33DB13060637}"/>
                </a:ext>
              </a:extLst>
            </p:cNvPr>
            <p:cNvGrpSpPr>
              <a:grpSpLocks/>
            </p:cNvGrpSpPr>
            <p:nvPr/>
          </p:nvGrpSpPr>
          <p:grpSpPr bwMode="auto">
            <a:xfrm>
              <a:off x="3084515" y="1214440"/>
              <a:ext cx="2498725" cy="2016919"/>
              <a:chOff x="4924147" y="429198"/>
              <a:chExt cx="1952109" cy="2085301"/>
            </a:xfrm>
          </p:grpSpPr>
          <p:sp>
            <p:nvSpPr>
              <p:cNvPr id="25669" name="Line 5">
                <a:extLst>
                  <a:ext uri="{FF2B5EF4-FFF2-40B4-BE49-F238E27FC236}">
                    <a16:creationId xmlns:a16="http://schemas.microsoft.com/office/drawing/2014/main" id="{E3789E69-CCBE-4AAF-B49F-C0971C8CD141}"/>
                  </a:ext>
                </a:extLst>
              </p:cNvPr>
              <p:cNvSpPr>
                <a:spLocks noChangeShapeType="1"/>
              </p:cNvSpPr>
              <p:nvPr/>
            </p:nvSpPr>
            <p:spPr bwMode="auto">
              <a:xfrm>
                <a:off x="4924147" y="513089"/>
                <a:ext cx="789" cy="200141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70" name="Line 6">
                <a:extLst>
                  <a:ext uri="{FF2B5EF4-FFF2-40B4-BE49-F238E27FC236}">
                    <a16:creationId xmlns:a16="http://schemas.microsoft.com/office/drawing/2014/main" id="{A0FE4892-D295-4FA0-B8BE-CD49644A7CE1}"/>
                  </a:ext>
                </a:extLst>
              </p:cNvPr>
              <p:cNvSpPr>
                <a:spLocks noChangeShapeType="1"/>
              </p:cNvSpPr>
              <p:nvPr/>
            </p:nvSpPr>
            <p:spPr bwMode="auto">
              <a:xfrm>
                <a:off x="5551596" y="513089"/>
                <a:ext cx="789" cy="503349"/>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71" name="Line 9">
                <a:extLst>
                  <a:ext uri="{FF2B5EF4-FFF2-40B4-BE49-F238E27FC236}">
                    <a16:creationId xmlns:a16="http://schemas.microsoft.com/office/drawing/2014/main" id="{CF31B887-7179-490F-8015-A222002D152A}"/>
                  </a:ext>
                </a:extLst>
              </p:cNvPr>
              <p:cNvSpPr>
                <a:spLocks noChangeShapeType="1"/>
              </p:cNvSpPr>
              <p:nvPr/>
            </p:nvSpPr>
            <p:spPr bwMode="auto">
              <a:xfrm>
                <a:off x="6459974" y="1927259"/>
                <a:ext cx="789" cy="539302"/>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72" name="Line 10">
                <a:extLst>
                  <a:ext uri="{FF2B5EF4-FFF2-40B4-BE49-F238E27FC236}">
                    <a16:creationId xmlns:a16="http://schemas.microsoft.com/office/drawing/2014/main" id="{80C0DF17-1D68-4846-8634-01CC83A5FB71}"/>
                  </a:ext>
                </a:extLst>
              </p:cNvPr>
              <p:cNvSpPr>
                <a:spLocks noChangeShapeType="1"/>
              </p:cNvSpPr>
              <p:nvPr/>
            </p:nvSpPr>
            <p:spPr bwMode="auto">
              <a:xfrm>
                <a:off x="6869592" y="1927259"/>
                <a:ext cx="789" cy="52731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73" name="Line 11">
                <a:extLst>
                  <a:ext uri="{FF2B5EF4-FFF2-40B4-BE49-F238E27FC236}">
                    <a16:creationId xmlns:a16="http://schemas.microsoft.com/office/drawing/2014/main" id="{B20AEE3A-E99E-4840-B155-CB7DDC9BF93D}"/>
                  </a:ext>
                </a:extLst>
              </p:cNvPr>
              <p:cNvSpPr>
                <a:spLocks noChangeShapeType="1"/>
              </p:cNvSpPr>
              <p:nvPr/>
            </p:nvSpPr>
            <p:spPr bwMode="auto">
              <a:xfrm>
                <a:off x="5538968" y="1375973"/>
                <a:ext cx="789" cy="112055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74" name="Arco 12">
                <a:extLst>
                  <a:ext uri="{FF2B5EF4-FFF2-40B4-BE49-F238E27FC236}">
                    <a16:creationId xmlns:a16="http://schemas.microsoft.com/office/drawing/2014/main" id="{3322816D-8FA6-4D96-A963-C372E3CFAFC2}"/>
                  </a:ext>
                </a:extLst>
              </p:cNvPr>
              <p:cNvSpPr>
                <a:spLocks/>
              </p:cNvSpPr>
              <p:nvPr/>
            </p:nvSpPr>
            <p:spPr bwMode="auto">
              <a:xfrm>
                <a:off x="6416565" y="1192311"/>
                <a:ext cx="459691" cy="795044"/>
              </a:xfrm>
              <a:custGeom>
                <a:avLst/>
                <a:gdLst>
                  <a:gd name="T0" fmla="*/ 0 w 23646"/>
                  <a:gd name="T1" fmla="*/ 2147483646 h 23019"/>
                  <a:gd name="T2" fmla="*/ 2147483646 w 23646"/>
                  <a:gd name="T3" fmla="*/ 2147483646 h 23019"/>
                  <a:gd name="T4" fmla="*/ 2147483646 w 23646"/>
                  <a:gd name="T5" fmla="*/ 2147483646 h 23019"/>
                  <a:gd name="T6" fmla="*/ 2147483646 w 23646"/>
                  <a:gd name="T7" fmla="*/ 2147483646 h 23019"/>
                  <a:gd name="T8" fmla="*/ 0 w 23646"/>
                  <a:gd name="T9" fmla="*/ 2147483646 h 230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646" h="23019" fill="none" extrusionOk="0">
                    <a:moveTo>
                      <a:pt x="0" y="103"/>
                    </a:moveTo>
                    <a:cubicBezTo>
                      <a:pt x="606" y="51"/>
                      <a:pt x="1215" y="25"/>
                      <a:pt x="1825" y="25"/>
                    </a:cubicBezTo>
                    <a:cubicBezTo>
                      <a:pt x="3373" y="265"/>
                      <a:pt x="12501" y="2793"/>
                      <a:pt x="16101" y="6393"/>
                    </a:cubicBezTo>
                    <a:cubicBezTo>
                      <a:pt x="19701" y="9993"/>
                      <a:pt x="21069" y="18278"/>
                      <a:pt x="23425" y="21626"/>
                    </a:cubicBezTo>
                  </a:path>
                  <a:path w="23646" h="23019" stroke="0" extrusionOk="0">
                    <a:moveTo>
                      <a:pt x="0" y="103"/>
                    </a:moveTo>
                    <a:cubicBezTo>
                      <a:pt x="606" y="51"/>
                      <a:pt x="-565" y="-703"/>
                      <a:pt x="9774" y="2815"/>
                    </a:cubicBezTo>
                    <a:cubicBezTo>
                      <a:pt x="20113" y="6333"/>
                      <a:pt x="24750" y="18491"/>
                      <a:pt x="23425" y="21626"/>
                    </a:cubicBezTo>
                    <a:cubicBezTo>
                      <a:pt x="22100" y="24761"/>
                      <a:pt x="9025" y="21626"/>
                      <a:pt x="1825" y="21626"/>
                    </a:cubicBezTo>
                    <a:lnTo>
                      <a:pt x="0" y="103"/>
                    </a:lnTo>
                    <a:close/>
                  </a:path>
                </a:pathLst>
              </a:cu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75" name="Line 13">
                <a:extLst>
                  <a:ext uri="{FF2B5EF4-FFF2-40B4-BE49-F238E27FC236}">
                    <a16:creationId xmlns:a16="http://schemas.microsoft.com/office/drawing/2014/main" id="{78D03A04-2A22-42CC-B18C-796E3D1EF1F8}"/>
                  </a:ext>
                </a:extLst>
              </p:cNvPr>
              <p:cNvSpPr>
                <a:spLocks noChangeShapeType="1"/>
              </p:cNvSpPr>
              <p:nvPr/>
            </p:nvSpPr>
            <p:spPr bwMode="auto">
              <a:xfrm flipV="1">
                <a:off x="6242932" y="429198"/>
                <a:ext cx="227302" cy="67113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76" name="Line 14">
                <a:extLst>
                  <a:ext uri="{FF2B5EF4-FFF2-40B4-BE49-F238E27FC236}">
                    <a16:creationId xmlns:a16="http://schemas.microsoft.com/office/drawing/2014/main" id="{CAA79F09-CFF1-403D-A2C9-F645EC2440B1}"/>
                  </a:ext>
                </a:extLst>
              </p:cNvPr>
              <p:cNvSpPr>
                <a:spLocks noChangeShapeType="1"/>
              </p:cNvSpPr>
              <p:nvPr/>
            </p:nvSpPr>
            <p:spPr bwMode="auto">
              <a:xfrm flipV="1">
                <a:off x="6413409" y="477136"/>
                <a:ext cx="274657" cy="71307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77" name="Triangle isocèle 8">
                <a:extLst>
                  <a:ext uri="{FF2B5EF4-FFF2-40B4-BE49-F238E27FC236}">
                    <a16:creationId xmlns:a16="http://schemas.microsoft.com/office/drawing/2014/main" id="{A71A6365-75B9-4291-8C23-273D51F3BF9C}"/>
                  </a:ext>
                </a:extLst>
              </p:cNvPr>
              <p:cNvSpPr>
                <a:spLocks noChangeArrowheads="1"/>
              </p:cNvSpPr>
              <p:nvPr/>
            </p:nvSpPr>
            <p:spPr bwMode="auto">
              <a:xfrm rot="5400000">
                <a:off x="5543989" y="998639"/>
                <a:ext cx="432048" cy="432048"/>
              </a:xfrm>
              <a:prstGeom prst="triangle">
                <a:avLst>
                  <a:gd name="adj" fmla="val 47750"/>
                </a:avLst>
              </a:prstGeom>
              <a:noFill/>
              <a:ln w="381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b="1">
                    <a:solidFill>
                      <a:schemeClr val="tx1"/>
                    </a:solidFill>
                    <a:latin typeface="Times New Roman" panose="02020603050405020304" pitchFamily="18" charset="0"/>
                    <a:ea typeface="MS PGothic" panose="020B0600070205080204" pitchFamily="34" charset="-128"/>
                  </a:defRPr>
                </a:lvl1pPr>
                <a:lvl2pPr marL="742950" indent="-285750">
                  <a:defRPr sz="2400" b="1">
                    <a:solidFill>
                      <a:schemeClr val="tx1"/>
                    </a:solidFill>
                    <a:latin typeface="Times New Roman" panose="02020603050405020304" pitchFamily="18" charset="0"/>
                    <a:ea typeface="MS PGothic" panose="020B0600070205080204" pitchFamily="34" charset="-128"/>
                  </a:defRPr>
                </a:lvl2pPr>
                <a:lvl3pPr marL="1143000" indent="-228600">
                  <a:defRPr sz="2400" b="1">
                    <a:solidFill>
                      <a:schemeClr val="tx1"/>
                    </a:solidFill>
                    <a:latin typeface="Times New Roman" panose="02020603050405020304" pitchFamily="18" charset="0"/>
                    <a:ea typeface="MS PGothic" panose="020B0600070205080204" pitchFamily="34" charset="-128"/>
                  </a:defRPr>
                </a:lvl3pPr>
                <a:lvl4pPr marL="1600200" indent="-228600">
                  <a:defRPr sz="2400" b="1">
                    <a:solidFill>
                      <a:schemeClr val="tx1"/>
                    </a:solidFill>
                    <a:latin typeface="Times New Roman" panose="02020603050405020304" pitchFamily="18" charset="0"/>
                    <a:ea typeface="MS PGothic" panose="020B0600070205080204" pitchFamily="34" charset="-128"/>
                  </a:defRPr>
                </a:lvl4pPr>
                <a:lvl5pPr marL="2057400" indent="-228600">
                  <a:defRPr sz="2400" b="1">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9pPr>
              </a:lstStyle>
              <a:p>
                <a:pPr defTabSz="685800" fontAlgn="base">
                  <a:spcBef>
                    <a:spcPct val="0"/>
                  </a:spcBef>
                  <a:spcAft>
                    <a:spcPct val="0"/>
                  </a:spcAft>
                </a:pPr>
                <a:endParaRPr lang="fr-FR" altLang="fr-FR" sz="1800">
                  <a:solidFill>
                    <a:srgbClr val="000000"/>
                  </a:solidFill>
                </a:endParaRPr>
              </a:p>
            </p:txBody>
          </p:sp>
          <p:sp>
            <p:nvSpPr>
              <p:cNvPr id="25678" name="Rectangle 55">
                <a:extLst>
                  <a:ext uri="{FF2B5EF4-FFF2-40B4-BE49-F238E27FC236}">
                    <a16:creationId xmlns:a16="http://schemas.microsoft.com/office/drawing/2014/main" id="{E9364471-8B9E-473F-929D-230B82C70437}"/>
                  </a:ext>
                </a:extLst>
              </p:cNvPr>
              <p:cNvSpPr>
                <a:spLocks noChangeArrowheads="1"/>
              </p:cNvSpPr>
              <p:nvPr/>
            </p:nvSpPr>
            <p:spPr bwMode="auto">
              <a:xfrm>
                <a:off x="5536617" y="720095"/>
                <a:ext cx="153150" cy="867134"/>
              </a:xfrm>
              <a:prstGeom prst="rect">
                <a:avLst/>
              </a:prstGeom>
              <a:solidFill>
                <a:srgbClr val="92D050"/>
              </a:solidFill>
              <a:ln w="9525" algn="ctr">
                <a:solidFill>
                  <a:schemeClr val="tx1"/>
                </a:solidFill>
                <a:round/>
                <a:headEnd/>
                <a:tailEnd/>
              </a:ln>
            </p:spPr>
            <p:txBody>
              <a:bodyPr/>
              <a:lstStyle>
                <a:lvl1pPr>
                  <a:defRPr sz="2400" b="1">
                    <a:solidFill>
                      <a:schemeClr val="tx1"/>
                    </a:solidFill>
                    <a:latin typeface="Times New Roman" panose="02020603050405020304" pitchFamily="18" charset="0"/>
                    <a:ea typeface="MS PGothic" panose="020B0600070205080204" pitchFamily="34" charset="-128"/>
                  </a:defRPr>
                </a:lvl1pPr>
                <a:lvl2pPr marL="742950" indent="-285750">
                  <a:defRPr sz="2400" b="1">
                    <a:solidFill>
                      <a:schemeClr val="tx1"/>
                    </a:solidFill>
                    <a:latin typeface="Times New Roman" panose="02020603050405020304" pitchFamily="18" charset="0"/>
                    <a:ea typeface="MS PGothic" panose="020B0600070205080204" pitchFamily="34" charset="-128"/>
                  </a:defRPr>
                </a:lvl2pPr>
                <a:lvl3pPr marL="1143000" indent="-228600">
                  <a:defRPr sz="2400" b="1">
                    <a:solidFill>
                      <a:schemeClr val="tx1"/>
                    </a:solidFill>
                    <a:latin typeface="Times New Roman" panose="02020603050405020304" pitchFamily="18" charset="0"/>
                    <a:ea typeface="MS PGothic" panose="020B0600070205080204" pitchFamily="34" charset="-128"/>
                  </a:defRPr>
                </a:lvl3pPr>
                <a:lvl4pPr marL="1600200" indent="-228600">
                  <a:defRPr sz="2400" b="1">
                    <a:solidFill>
                      <a:schemeClr val="tx1"/>
                    </a:solidFill>
                    <a:latin typeface="Times New Roman" panose="02020603050405020304" pitchFamily="18" charset="0"/>
                    <a:ea typeface="MS PGothic" panose="020B0600070205080204" pitchFamily="34" charset="-128"/>
                  </a:defRPr>
                </a:lvl4pPr>
                <a:lvl5pPr marL="2057400" indent="-228600">
                  <a:defRPr sz="2400" b="1">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9pPr>
              </a:lstStyle>
              <a:p>
                <a:pPr defTabSz="685800" fontAlgn="base">
                  <a:spcBef>
                    <a:spcPct val="0"/>
                  </a:spcBef>
                  <a:spcAft>
                    <a:spcPct val="0"/>
                  </a:spcAft>
                </a:pPr>
                <a:endParaRPr lang="fr-FR" altLang="fr-FR" sz="1800">
                  <a:solidFill>
                    <a:srgbClr val="000000"/>
                  </a:solidFill>
                </a:endParaRPr>
              </a:p>
            </p:txBody>
          </p:sp>
          <p:sp>
            <p:nvSpPr>
              <p:cNvPr id="25679" name="Arco 8">
                <a:extLst>
                  <a:ext uri="{FF2B5EF4-FFF2-40B4-BE49-F238E27FC236}">
                    <a16:creationId xmlns:a16="http://schemas.microsoft.com/office/drawing/2014/main" id="{4ED1813F-B79B-450C-97F8-50E318B197FA}"/>
                  </a:ext>
                </a:extLst>
              </p:cNvPr>
              <p:cNvSpPr>
                <a:spLocks/>
              </p:cNvSpPr>
              <p:nvPr/>
            </p:nvSpPr>
            <p:spPr bwMode="auto">
              <a:xfrm rot="-241442">
                <a:off x="6197944" y="1464041"/>
                <a:ext cx="239442" cy="517034"/>
              </a:xfrm>
              <a:custGeom>
                <a:avLst/>
                <a:gdLst>
                  <a:gd name="T0" fmla="*/ 0 w 21709"/>
                  <a:gd name="T1" fmla="*/ 0 h 21600"/>
                  <a:gd name="T2" fmla="*/ 2147483646 w 21709"/>
                  <a:gd name="T3" fmla="*/ 2147483646 h 21600"/>
                  <a:gd name="T4" fmla="*/ 2147483646 w 21709"/>
                  <a:gd name="T5" fmla="*/ 2147483646 h 21600"/>
                  <a:gd name="T6" fmla="*/ 0 60000 65536"/>
                  <a:gd name="T7" fmla="*/ 0 60000 65536"/>
                  <a:gd name="T8" fmla="*/ 0 60000 65536"/>
                </a:gdLst>
                <a:ahLst/>
                <a:cxnLst>
                  <a:cxn ang="T6">
                    <a:pos x="T0" y="T1"/>
                  </a:cxn>
                  <a:cxn ang="T7">
                    <a:pos x="T2" y="T3"/>
                  </a:cxn>
                  <a:cxn ang="T8">
                    <a:pos x="T4" y="T5"/>
                  </a:cxn>
                </a:cxnLst>
                <a:rect l="0" t="0" r="r" b="b"/>
                <a:pathLst>
                  <a:path w="21709" h="21600" fill="none" extrusionOk="0">
                    <a:moveTo>
                      <a:pt x="0" y="0"/>
                    </a:moveTo>
                    <a:cubicBezTo>
                      <a:pt x="36" y="0"/>
                      <a:pt x="72" y="-1"/>
                      <a:pt x="109" y="-1"/>
                    </a:cubicBezTo>
                    <a:cubicBezTo>
                      <a:pt x="12038" y="-1"/>
                      <a:pt x="21709" y="9670"/>
                      <a:pt x="21709" y="21600"/>
                    </a:cubicBezTo>
                  </a:path>
                  <a:path w="21709" h="21600" stroke="0" extrusionOk="0">
                    <a:moveTo>
                      <a:pt x="0" y="0"/>
                    </a:moveTo>
                    <a:cubicBezTo>
                      <a:pt x="36" y="0"/>
                      <a:pt x="72" y="-1"/>
                      <a:pt x="109" y="-1"/>
                    </a:cubicBezTo>
                    <a:cubicBezTo>
                      <a:pt x="12038" y="-1"/>
                      <a:pt x="21709" y="9670"/>
                      <a:pt x="21709" y="21600"/>
                    </a:cubicBezTo>
                    <a:lnTo>
                      <a:pt x="109" y="21600"/>
                    </a:lnTo>
                    <a:lnTo>
                      <a:pt x="0" y="0"/>
                    </a:lnTo>
                    <a:close/>
                  </a:path>
                </a:pathLst>
              </a:cu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80" name="Forme libre : forme 9">
                <a:extLst>
                  <a:ext uri="{FF2B5EF4-FFF2-40B4-BE49-F238E27FC236}">
                    <a16:creationId xmlns:a16="http://schemas.microsoft.com/office/drawing/2014/main" id="{2F9ECDEB-BC4A-4AD6-94D9-526F74B1AB6F}"/>
                  </a:ext>
                </a:extLst>
              </p:cNvPr>
              <p:cNvSpPr>
                <a:spLocks/>
              </p:cNvSpPr>
              <p:nvPr/>
            </p:nvSpPr>
            <p:spPr bwMode="auto">
              <a:xfrm rot="386648">
                <a:off x="6193612" y="1062581"/>
                <a:ext cx="45719" cy="393695"/>
              </a:xfrm>
              <a:custGeom>
                <a:avLst/>
                <a:gdLst>
                  <a:gd name="T0" fmla="*/ 45719 w 87549"/>
                  <a:gd name="T1" fmla="*/ 0 h 350195"/>
                  <a:gd name="T2" fmla="*/ 0 w 87549"/>
                  <a:gd name="T3" fmla="*/ 98423 h 350195"/>
                  <a:gd name="T4" fmla="*/ 0 w 87549"/>
                  <a:gd name="T5" fmla="*/ 98423 h 350195"/>
                  <a:gd name="T6" fmla="*/ 30479 w 87549"/>
                  <a:gd name="T7" fmla="*/ 393695 h 3501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7549" h="350195">
                    <a:moveTo>
                      <a:pt x="87549" y="0"/>
                    </a:moveTo>
                    <a:lnTo>
                      <a:pt x="0" y="87548"/>
                    </a:lnTo>
                    <a:lnTo>
                      <a:pt x="58366" y="350195"/>
                    </a:lnTo>
                  </a:path>
                </a:pathLst>
              </a:custGeom>
              <a:noFill/>
              <a:ln w="38100"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grpSp>
        <p:sp>
          <p:nvSpPr>
            <p:cNvPr id="25659" name="Line 5">
              <a:extLst>
                <a:ext uri="{FF2B5EF4-FFF2-40B4-BE49-F238E27FC236}">
                  <a16:creationId xmlns:a16="http://schemas.microsoft.com/office/drawing/2014/main" id="{1F56F74F-0F0D-4F73-B4DA-C6E2C47A4416}"/>
                </a:ext>
              </a:extLst>
            </p:cNvPr>
            <p:cNvSpPr>
              <a:spLocks noChangeShapeType="1"/>
            </p:cNvSpPr>
            <p:nvPr/>
          </p:nvSpPr>
          <p:spPr bwMode="auto">
            <a:xfrm>
              <a:off x="6178552" y="1376588"/>
              <a:ext cx="1010" cy="1936922"/>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08" name="ZoneTexte 142">
              <a:extLst>
                <a:ext uri="{FF2B5EF4-FFF2-40B4-BE49-F238E27FC236}">
                  <a16:creationId xmlns:a16="http://schemas.microsoft.com/office/drawing/2014/main" id="{F35AC3A3-29CC-4F5C-8949-FF1360C513FD}"/>
                </a:ext>
              </a:extLst>
            </p:cNvPr>
            <p:cNvSpPr txBox="1">
              <a:spLocks noChangeArrowheads="1"/>
            </p:cNvSpPr>
            <p:nvPr/>
          </p:nvSpPr>
          <p:spPr bwMode="auto">
            <a:xfrm>
              <a:off x="3347864" y="3468291"/>
              <a:ext cx="2551112"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New Roman" panose="02020603050405020304" pitchFamily="18" charset="0"/>
                  <a:ea typeface="MS PGothic" panose="020B0600070205080204" pitchFamily="34" charset="-128"/>
                </a:defRPr>
              </a:lvl1pPr>
              <a:lvl2pPr marL="742950" indent="-285750">
                <a:defRPr sz="2400" b="1">
                  <a:solidFill>
                    <a:schemeClr val="tx1"/>
                  </a:solidFill>
                  <a:latin typeface="Times New Roman" panose="02020603050405020304" pitchFamily="18" charset="0"/>
                  <a:ea typeface="MS PGothic" panose="020B0600070205080204" pitchFamily="34" charset="-128"/>
                </a:defRPr>
              </a:lvl2pPr>
              <a:lvl3pPr marL="1143000" indent="-228600">
                <a:defRPr sz="2400" b="1">
                  <a:solidFill>
                    <a:schemeClr val="tx1"/>
                  </a:solidFill>
                  <a:latin typeface="Times New Roman" panose="02020603050405020304" pitchFamily="18" charset="0"/>
                  <a:ea typeface="MS PGothic" panose="020B0600070205080204" pitchFamily="34" charset="-128"/>
                </a:defRPr>
              </a:lvl3pPr>
              <a:lvl4pPr marL="1600200" indent="-228600">
                <a:defRPr sz="2400" b="1">
                  <a:solidFill>
                    <a:schemeClr val="tx1"/>
                  </a:solidFill>
                  <a:latin typeface="Times New Roman" panose="02020603050405020304" pitchFamily="18" charset="0"/>
                  <a:ea typeface="MS PGothic" panose="020B0600070205080204" pitchFamily="34" charset="-128"/>
                </a:defRPr>
              </a:lvl4pPr>
              <a:lvl5pPr marL="2057400" indent="-228600">
                <a:defRPr sz="2400" b="1">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9pPr>
            </a:lstStyle>
            <a:p>
              <a:pPr defTabSz="685800" fontAlgn="base">
                <a:spcBef>
                  <a:spcPct val="0"/>
                </a:spcBef>
                <a:spcAft>
                  <a:spcPct val="0"/>
                </a:spcAft>
              </a:pPr>
              <a:r>
                <a:rPr lang="fr-FR" altLang="fr-FR" sz="1500" dirty="0">
                  <a:solidFill>
                    <a:srgbClr val="000000"/>
                  </a:solidFill>
                </a:rPr>
                <a:t>JSF CROSSOTOMY+ CLIP   est CHIVA  </a:t>
              </a:r>
            </a:p>
          </p:txBody>
        </p:sp>
      </p:grpSp>
      <p:grpSp>
        <p:nvGrpSpPr>
          <p:cNvPr id="14" name="Groupe 13">
            <a:extLst>
              <a:ext uri="{FF2B5EF4-FFF2-40B4-BE49-F238E27FC236}">
                <a16:creationId xmlns:a16="http://schemas.microsoft.com/office/drawing/2014/main" id="{8383BAD4-14FD-2FA0-7AA7-E944047FDA58}"/>
              </a:ext>
            </a:extLst>
          </p:cNvPr>
          <p:cNvGrpSpPr/>
          <p:nvPr/>
        </p:nvGrpSpPr>
        <p:grpSpPr>
          <a:xfrm>
            <a:off x="6545265" y="1295400"/>
            <a:ext cx="2132012" cy="2937480"/>
            <a:chOff x="6545265" y="1295400"/>
            <a:chExt cx="2132012" cy="2937480"/>
          </a:xfrm>
        </p:grpSpPr>
        <p:sp>
          <p:nvSpPr>
            <p:cNvPr id="25660" name="Line 6">
              <a:extLst>
                <a:ext uri="{FF2B5EF4-FFF2-40B4-BE49-F238E27FC236}">
                  <a16:creationId xmlns:a16="http://schemas.microsoft.com/office/drawing/2014/main" id="{C463662A-72F9-4C56-836A-28B4F008B67C}"/>
                </a:ext>
              </a:extLst>
            </p:cNvPr>
            <p:cNvSpPr>
              <a:spLocks noChangeShapeType="1"/>
            </p:cNvSpPr>
            <p:nvPr/>
          </p:nvSpPr>
          <p:spPr bwMode="auto">
            <a:xfrm>
              <a:off x="6981695" y="1376588"/>
              <a:ext cx="1010" cy="48713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61" name="Line 9">
              <a:extLst>
                <a:ext uri="{FF2B5EF4-FFF2-40B4-BE49-F238E27FC236}">
                  <a16:creationId xmlns:a16="http://schemas.microsoft.com/office/drawing/2014/main" id="{B476045B-47BA-4DEB-A4D1-531EB7F24E40}"/>
                </a:ext>
              </a:extLst>
            </p:cNvPr>
            <p:cNvSpPr>
              <a:spLocks noChangeShapeType="1"/>
            </p:cNvSpPr>
            <p:nvPr/>
          </p:nvSpPr>
          <p:spPr bwMode="auto">
            <a:xfrm>
              <a:off x="8144431" y="2745192"/>
              <a:ext cx="1010" cy="521925"/>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62" name="Line 10">
              <a:extLst>
                <a:ext uri="{FF2B5EF4-FFF2-40B4-BE49-F238E27FC236}">
                  <a16:creationId xmlns:a16="http://schemas.microsoft.com/office/drawing/2014/main" id="{948E4D65-1E5B-4FDF-9D24-FA7C16752469}"/>
                </a:ext>
              </a:extLst>
            </p:cNvPr>
            <p:cNvSpPr>
              <a:spLocks noChangeShapeType="1"/>
            </p:cNvSpPr>
            <p:nvPr/>
          </p:nvSpPr>
          <p:spPr bwMode="auto">
            <a:xfrm>
              <a:off x="8668747" y="2745192"/>
              <a:ext cx="1010" cy="510326"/>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63" name="Line 11">
              <a:extLst>
                <a:ext uri="{FF2B5EF4-FFF2-40B4-BE49-F238E27FC236}">
                  <a16:creationId xmlns:a16="http://schemas.microsoft.com/office/drawing/2014/main" id="{FFFB5510-C853-408B-880E-132D05E7607C}"/>
                </a:ext>
              </a:extLst>
            </p:cNvPr>
            <p:cNvSpPr>
              <a:spLocks noChangeShapeType="1"/>
            </p:cNvSpPr>
            <p:nvPr/>
          </p:nvSpPr>
          <p:spPr bwMode="auto">
            <a:xfrm>
              <a:off x="6965531" y="2211669"/>
              <a:ext cx="1010" cy="1084444"/>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64" name="Arco 12">
              <a:extLst>
                <a:ext uri="{FF2B5EF4-FFF2-40B4-BE49-F238E27FC236}">
                  <a16:creationId xmlns:a16="http://schemas.microsoft.com/office/drawing/2014/main" id="{FFBA0CD5-3C31-4832-9EE6-31AE6C681C98}"/>
                </a:ext>
              </a:extLst>
            </p:cNvPr>
            <p:cNvSpPr>
              <a:spLocks/>
            </p:cNvSpPr>
            <p:nvPr/>
          </p:nvSpPr>
          <p:spPr bwMode="auto">
            <a:xfrm>
              <a:off x="8088867" y="2033925"/>
              <a:ext cx="588410" cy="769427"/>
            </a:xfrm>
            <a:custGeom>
              <a:avLst/>
              <a:gdLst>
                <a:gd name="T0" fmla="*/ 0 w 23646"/>
                <a:gd name="T1" fmla="*/ 2147483646 h 23019"/>
                <a:gd name="T2" fmla="*/ 2147483646 w 23646"/>
                <a:gd name="T3" fmla="*/ 2147483646 h 23019"/>
                <a:gd name="T4" fmla="*/ 2147483646 w 23646"/>
                <a:gd name="T5" fmla="*/ 2147483646 h 23019"/>
                <a:gd name="T6" fmla="*/ 2147483646 w 23646"/>
                <a:gd name="T7" fmla="*/ 2147483646 h 23019"/>
                <a:gd name="T8" fmla="*/ 0 w 23646"/>
                <a:gd name="T9" fmla="*/ 2147483646 h 230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646" h="23019" fill="none" extrusionOk="0">
                  <a:moveTo>
                    <a:pt x="0" y="103"/>
                  </a:moveTo>
                  <a:cubicBezTo>
                    <a:pt x="606" y="51"/>
                    <a:pt x="1215" y="25"/>
                    <a:pt x="1825" y="25"/>
                  </a:cubicBezTo>
                  <a:cubicBezTo>
                    <a:pt x="3373" y="265"/>
                    <a:pt x="12501" y="2793"/>
                    <a:pt x="16101" y="6393"/>
                  </a:cubicBezTo>
                  <a:cubicBezTo>
                    <a:pt x="19701" y="9993"/>
                    <a:pt x="21069" y="18278"/>
                    <a:pt x="23425" y="21626"/>
                  </a:cubicBezTo>
                </a:path>
                <a:path w="23646" h="23019" stroke="0" extrusionOk="0">
                  <a:moveTo>
                    <a:pt x="0" y="103"/>
                  </a:moveTo>
                  <a:cubicBezTo>
                    <a:pt x="606" y="51"/>
                    <a:pt x="-565" y="-703"/>
                    <a:pt x="9774" y="2815"/>
                  </a:cubicBezTo>
                  <a:cubicBezTo>
                    <a:pt x="20113" y="6333"/>
                    <a:pt x="24750" y="18491"/>
                    <a:pt x="23425" y="21626"/>
                  </a:cubicBezTo>
                  <a:cubicBezTo>
                    <a:pt x="22100" y="24761"/>
                    <a:pt x="9025" y="21626"/>
                    <a:pt x="1825" y="21626"/>
                  </a:cubicBezTo>
                  <a:lnTo>
                    <a:pt x="0" y="103"/>
                  </a:lnTo>
                  <a:close/>
                </a:path>
              </a:pathLst>
            </a:cu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65" name="Line 13">
              <a:extLst>
                <a:ext uri="{FF2B5EF4-FFF2-40B4-BE49-F238E27FC236}">
                  <a16:creationId xmlns:a16="http://schemas.microsoft.com/office/drawing/2014/main" id="{D21CBBFE-202C-4C5D-956E-C7258A41F01A}"/>
                </a:ext>
              </a:extLst>
            </p:cNvPr>
            <p:cNvSpPr>
              <a:spLocks noChangeShapeType="1"/>
            </p:cNvSpPr>
            <p:nvPr/>
          </p:nvSpPr>
          <p:spPr bwMode="auto">
            <a:xfrm flipV="1">
              <a:off x="7866614" y="1295400"/>
              <a:ext cx="290950" cy="649506"/>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66" name="Line 14">
              <a:extLst>
                <a:ext uri="{FF2B5EF4-FFF2-40B4-BE49-F238E27FC236}">
                  <a16:creationId xmlns:a16="http://schemas.microsoft.com/office/drawing/2014/main" id="{9C192E52-CABB-4C5F-BBF8-5984AA1DDDDF}"/>
                </a:ext>
              </a:extLst>
            </p:cNvPr>
            <p:cNvSpPr>
              <a:spLocks noChangeShapeType="1"/>
            </p:cNvSpPr>
            <p:nvPr/>
          </p:nvSpPr>
          <p:spPr bwMode="auto">
            <a:xfrm flipV="1">
              <a:off x="8084827" y="1341793"/>
              <a:ext cx="351565" cy="69010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67" name="Triangle isocèle 88">
              <a:extLst>
                <a:ext uri="{FF2B5EF4-FFF2-40B4-BE49-F238E27FC236}">
                  <a16:creationId xmlns:a16="http://schemas.microsoft.com/office/drawing/2014/main" id="{3BEF6E0B-6B6C-4EDC-B65D-966EC8EC15EC}"/>
                </a:ext>
              </a:extLst>
            </p:cNvPr>
            <p:cNvSpPr>
              <a:spLocks noChangeArrowheads="1"/>
            </p:cNvSpPr>
            <p:nvPr/>
          </p:nvSpPr>
          <p:spPr bwMode="auto">
            <a:xfrm rot="5400000">
              <a:off x="7039408" y="1779043"/>
              <a:ext cx="418127" cy="553027"/>
            </a:xfrm>
            <a:prstGeom prst="triangle">
              <a:avLst>
                <a:gd name="adj" fmla="val 47750"/>
              </a:avLst>
            </a:prstGeom>
            <a:noFill/>
            <a:ln w="3810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b="1">
                  <a:solidFill>
                    <a:schemeClr val="tx1"/>
                  </a:solidFill>
                  <a:latin typeface="Times New Roman" panose="02020603050405020304" pitchFamily="18" charset="0"/>
                  <a:ea typeface="MS PGothic" panose="020B0600070205080204" pitchFamily="34" charset="-128"/>
                </a:defRPr>
              </a:lvl1pPr>
              <a:lvl2pPr marL="742950" indent="-285750">
                <a:defRPr sz="2400" b="1">
                  <a:solidFill>
                    <a:schemeClr val="tx1"/>
                  </a:solidFill>
                  <a:latin typeface="Times New Roman" panose="02020603050405020304" pitchFamily="18" charset="0"/>
                  <a:ea typeface="MS PGothic" panose="020B0600070205080204" pitchFamily="34" charset="-128"/>
                </a:defRPr>
              </a:lvl2pPr>
              <a:lvl3pPr marL="1143000" indent="-228600">
                <a:defRPr sz="2400" b="1">
                  <a:solidFill>
                    <a:schemeClr val="tx1"/>
                  </a:solidFill>
                  <a:latin typeface="Times New Roman" panose="02020603050405020304" pitchFamily="18" charset="0"/>
                  <a:ea typeface="MS PGothic" panose="020B0600070205080204" pitchFamily="34" charset="-128"/>
                </a:defRPr>
              </a:lvl3pPr>
              <a:lvl4pPr marL="1600200" indent="-228600">
                <a:defRPr sz="2400" b="1">
                  <a:solidFill>
                    <a:schemeClr val="tx1"/>
                  </a:solidFill>
                  <a:latin typeface="Times New Roman" panose="02020603050405020304" pitchFamily="18" charset="0"/>
                  <a:ea typeface="MS PGothic" panose="020B0600070205080204" pitchFamily="34" charset="-128"/>
                </a:defRPr>
              </a:lvl4pPr>
              <a:lvl5pPr marL="2057400" indent="-228600">
                <a:defRPr sz="2400" b="1">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9pPr>
            </a:lstStyle>
            <a:p>
              <a:pPr defTabSz="685800" fontAlgn="base">
                <a:spcBef>
                  <a:spcPct val="0"/>
                </a:spcBef>
                <a:spcAft>
                  <a:spcPct val="0"/>
                </a:spcAft>
              </a:pPr>
              <a:endParaRPr lang="fr-FR" altLang="fr-FR" sz="1800">
                <a:solidFill>
                  <a:srgbClr val="000000"/>
                </a:solidFill>
              </a:endParaRPr>
            </a:p>
          </p:txBody>
        </p:sp>
        <p:sp>
          <p:nvSpPr>
            <p:cNvPr id="25668" name="Rectangle 89">
              <a:extLst>
                <a:ext uri="{FF2B5EF4-FFF2-40B4-BE49-F238E27FC236}">
                  <a16:creationId xmlns:a16="http://schemas.microsoft.com/office/drawing/2014/main" id="{81435763-6223-4915-B991-180DB37EE819}"/>
                </a:ext>
              </a:extLst>
            </p:cNvPr>
            <p:cNvSpPr>
              <a:spLocks noChangeArrowheads="1"/>
            </p:cNvSpPr>
            <p:nvPr/>
          </p:nvSpPr>
          <p:spPr bwMode="auto">
            <a:xfrm>
              <a:off x="6962522" y="1576924"/>
              <a:ext cx="196034" cy="839194"/>
            </a:xfrm>
            <a:prstGeom prst="rect">
              <a:avLst/>
            </a:prstGeom>
            <a:solidFill>
              <a:srgbClr val="92D050"/>
            </a:solidFill>
            <a:ln w="9525" algn="ctr">
              <a:solidFill>
                <a:schemeClr val="tx1"/>
              </a:solidFill>
              <a:round/>
              <a:headEnd/>
              <a:tailEnd/>
            </a:ln>
          </p:spPr>
          <p:txBody>
            <a:bodyPr/>
            <a:lstStyle>
              <a:lvl1pPr>
                <a:defRPr sz="2400" b="1">
                  <a:solidFill>
                    <a:schemeClr val="tx1"/>
                  </a:solidFill>
                  <a:latin typeface="Times New Roman" panose="02020603050405020304" pitchFamily="18" charset="0"/>
                  <a:ea typeface="MS PGothic" panose="020B0600070205080204" pitchFamily="34" charset="-128"/>
                </a:defRPr>
              </a:lvl1pPr>
              <a:lvl2pPr marL="742950" indent="-285750">
                <a:defRPr sz="2400" b="1">
                  <a:solidFill>
                    <a:schemeClr val="tx1"/>
                  </a:solidFill>
                  <a:latin typeface="Times New Roman" panose="02020603050405020304" pitchFamily="18" charset="0"/>
                  <a:ea typeface="MS PGothic" panose="020B0600070205080204" pitchFamily="34" charset="-128"/>
                </a:defRPr>
              </a:lvl2pPr>
              <a:lvl3pPr marL="1143000" indent="-228600">
                <a:defRPr sz="2400" b="1">
                  <a:solidFill>
                    <a:schemeClr val="tx1"/>
                  </a:solidFill>
                  <a:latin typeface="Times New Roman" panose="02020603050405020304" pitchFamily="18" charset="0"/>
                  <a:ea typeface="MS PGothic" panose="020B0600070205080204" pitchFamily="34" charset="-128"/>
                </a:defRPr>
              </a:lvl3pPr>
              <a:lvl4pPr marL="1600200" indent="-228600">
                <a:defRPr sz="2400" b="1">
                  <a:solidFill>
                    <a:schemeClr val="tx1"/>
                  </a:solidFill>
                  <a:latin typeface="Times New Roman" panose="02020603050405020304" pitchFamily="18" charset="0"/>
                  <a:ea typeface="MS PGothic" panose="020B0600070205080204" pitchFamily="34" charset="-128"/>
                </a:defRPr>
              </a:lvl4pPr>
              <a:lvl5pPr marL="2057400" indent="-228600">
                <a:defRPr sz="2400" b="1">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9pPr>
            </a:lstStyle>
            <a:p>
              <a:pPr defTabSz="685800" fontAlgn="base">
                <a:spcBef>
                  <a:spcPct val="0"/>
                </a:spcBef>
                <a:spcAft>
                  <a:spcPct val="0"/>
                </a:spcAft>
              </a:pPr>
              <a:endParaRPr lang="fr-FR" altLang="fr-FR" sz="1800">
                <a:solidFill>
                  <a:srgbClr val="000000"/>
                </a:solidFill>
              </a:endParaRPr>
            </a:p>
          </p:txBody>
        </p:sp>
        <p:sp>
          <p:nvSpPr>
            <p:cNvPr id="25655" name="Forme libre : forme 12">
              <a:extLst>
                <a:ext uri="{FF2B5EF4-FFF2-40B4-BE49-F238E27FC236}">
                  <a16:creationId xmlns:a16="http://schemas.microsoft.com/office/drawing/2014/main" id="{0C971D9D-A6E6-40C7-8FED-21CFD5CAA036}"/>
                </a:ext>
              </a:extLst>
            </p:cNvPr>
            <p:cNvSpPr>
              <a:spLocks/>
            </p:cNvSpPr>
            <p:nvPr/>
          </p:nvSpPr>
          <p:spPr bwMode="auto">
            <a:xfrm>
              <a:off x="7289811" y="1944523"/>
              <a:ext cx="871159" cy="875522"/>
            </a:xfrm>
            <a:custGeom>
              <a:avLst/>
              <a:gdLst>
                <a:gd name="T0" fmla="*/ 425512 w 644869"/>
                <a:gd name="T1" fmla="*/ 0 h 904672"/>
                <a:gd name="T2" fmla="*/ 66186 w 644869"/>
                <a:gd name="T3" fmla="*/ 29183 h 904672"/>
                <a:gd name="T4" fmla="*/ 4588 w 644869"/>
                <a:gd name="T5" fmla="*/ 145915 h 904672"/>
                <a:gd name="T6" fmla="*/ 127785 w 644869"/>
                <a:gd name="T7" fmla="*/ 155643 h 904672"/>
                <a:gd name="T8" fmla="*/ 394712 w 644869"/>
                <a:gd name="T9" fmla="*/ 204281 h 904672"/>
                <a:gd name="T10" fmla="*/ 680586 w 644869"/>
                <a:gd name="T11" fmla="*/ 904672 h 9046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4869" h="904672">
                  <a:moveTo>
                    <a:pt x="403181" y="0"/>
                  </a:moveTo>
                  <a:cubicBezTo>
                    <a:pt x="266183" y="2432"/>
                    <a:pt x="129185" y="4864"/>
                    <a:pt x="62713" y="29183"/>
                  </a:cubicBezTo>
                  <a:cubicBezTo>
                    <a:pt x="-3759" y="53502"/>
                    <a:pt x="-5381" y="124839"/>
                    <a:pt x="4347" y="145915"/>
                  </a:cubicBezTo>
                  <a:cubicBezTo>
                    <a:pt x="14075" y="166991"/>
                    <a:pt x="59470" y="145915"/>
                    <a:pt x="121079" y="155643"/>
                  </a:cubicBezTo>
                  <a:cubicBezTo>
                    <a:pt x="182687" y="165371"/>
                    <a:pt x="320496" y="155643"/>
                    <a:pt x="373998" y="204281"/>
                  </a:cubicBezTo>
                  <a:cubicBezTo>
                    <a:pt x="427500" y="252919"/>
                    <a:pt x="637573" y="807395"/>
                    <a:pt x="644869" y="904672"/>
                  </a:cubicBezTo>
                </a:path>
              </a:pathLst>
            </a:custGeom>
            <a:noFill/>
            <a:ln w="38100"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56" name="Forme libre : forme 13">
              <a:extLst>
                <a:ext uri="{FF2B5EF4-FFF2-40B4-BE49-F238E27FC236}">
                  <a16:creationId xmlns:a16="http://schemas.microsoft.com/office/drawing/2014/main" id="{442C10FD-1AB9-468B-8857-46D5CCCF6944}"/>
                </a:ext>
              </a:extLst>
            </p:cNvPr>
            <p:cNvSpPr>
              <a:spLocks/>
            </p:cNvSpPr>
            <p:nvPr/>
          </p:nvSpPr>
          <p:spPr bwMode="auto">
            <a:xfrm>
              <a:off x="7248772" y="1865529"/>
              <a:ext cx="210423" cy="819968"/>
            </a:xfrm>
            <a:custGeom>
              <a:avLst/>
              <a:gdLst>
                <a:gd name="T0" fmla="*/ 421 w 154841"/>
                <a:gd name="T1" fmla="*/ 0 h 593388"/>
                <a:gd name="T2" fmla="*/ 21076 w 154841"/>
                <a:gd name="T3" fmla="*/ 333351 h 593388"/>
                <a:gd name="T4" fmla="*/ 155336 w 154841"/>
                <a:gd name="T5" fmla="*/ 263903 h 593388"/>
                <a:gd name="T6" fmla="*/ 155336 w 154841"/>
                <a:gd name="T7" fmla="*/ 847268 h 5933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4841" h="593388">
                  <a:moveTo>
                    <a:pt x="397" y="0"/>
                  </a:moveTo>
                  <a:cubicBezTo>
                    <a:pt x="397" y="105383"/>
                    <a:pt x="-4467" y="202660"/>
                    <a:pt x="19852" y="233464"/>
                  </a:cubicBezTo>
                  <a:cubicBezTo>
                    <a:pt x="44171" y="264268"/>
                    <a:pt x="125235" y="124839"/>
                    <a:pt x="146312" y="184826"/>
                  </a:cubicBezTo>
                  <a:cubicBezTo>
                    <a:pt x="167389" y="244813"/>
                    <a:pt x="142259" y="394781"/>
                    <a:pt x="146312" y="593388"/>
                  </a:cubicBezTo>
                </a:path>
              </a:pathLst>
            </a:custGeom>
            <a:noFill/>
            <a:ln w="571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57" name="Forme libre : forme 95">
              <a:extLst>
                <a:ext uri="{FF2B5EF4-FFF2-40B4-BE49-F238E27FC236}">
                  <a16:creationId xmlns:a16="http://schemas.microsoft.com/office/drawing/2014/main" id="{E483CC04-A0DA-47C9-B169-8199C7ED3ACA}"/>
                </a:ext>
              </a:extLst>
            </p:cNvPr>
            <p:cNvSpPr>
              <a:spLocks/>
            </p:cNvSpPr>
            <p:nvPr/>
          </p:nvSpPr>
          <p:spPr bwMode="auto">
            <a:xfrm>
              <a:off x="7496380" y="1909849"/>
              <a:ext cx="198199" cy="574268"/>
            </a:xfrm>
            <a:custGeom>
              <a:avLst/>
              <a:gdLst>
                <a:gd name="T0" fmla="*/ 397 w 154841"/>
                <a:gd name="T1" fmla="*/ 0 h 593388"/>
                <a:gd name="T2" fmla="*/ 19852 w 154841"/>
                <a:gd name="T3" fmla="*/ 233464 h 593388"/>
                <a:gd name="T4" fmla="*/ 146312 w 154841"/>
                <a:gd name="T5" fmla="*/ 184826 h 593388"/>
                <a:gd name="T6" fmla="*/ 146312 w 154841"/>
                <a:gd name="T7" fmla="*/ 593388 h 5933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4841" h="593388">
                  <a:moveTo>
                    <a:pt x="397" y="0"/>
                  </a:moveTo>
                  <a:cubicBezTo>
                    <a:pt x="397" y="105383"/>
                    <a:pt x="-4467" y="202660"/>
                    <a:pt x="19852" y="233464"/>
                  </a:cubicBezTo>
                  <a:cubicBezTo>
                    <a:pt x="44171" y="264268"/>
                    <a:pt x="125235" y="124839"/>
                    <a:pt x="146312" y="184826"/>
                  </a:cubicBezTo>
                  <a:cubicBezTo>
                    <a:pt x="167389" y="244813"/>
                    <a:pt x="142259" y="394781"/>
                    <a:pt x="146312" y="593388"/>
                  </a:cubicBezTo>
                </a:path>
              </a:pathLst>
            </a:custGeom>
            <a:noFill/>
            <a:ln w="571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58" name="Forme libre : forme 96">
              <a:extLst>
                <a:ext uri="{FF2B5EF4-FFF2-40B4-BE49-F238E27FC236}">
                  <a16:creationId xmlns:a16="http://schemas.microsoft.com/office/drawing/2014/main" id="{218A5EBB-A922-4F85-9934-CAAEAE25081B}"/>
                </a:ext>
              </a:extLst>
            </p:cNvPr>
            <p:cNvSpPr>
              <a:spLocks/>
            </p:cNvSpPr>
            <p:nvPr/>
          </p:nvSpPr>
          <p:spPr bwMode="auto">
            <a:xfrm>
              <a:off x="7765598" y="1882754"/>
              <a:ext cx="198199" cy="830524"/>
            </a:xfrm>
            <a:custGeom>
              <a:avLst/>
              <a:gdLst>
                <a:gd name="T0" fmla="*/ 397 w 154841"/>
                <a:gd name="T1" fmla="*/ 0 h 593388"/>
                <a:gd name="T2" fmla="*/ 19852 w 154841"/>
                <a:gd name="T3" fmla="*/ 337642 h 593388"/>
                <a:gd name="T4" fmla="*/ 146312 w 154841"/>
                <a:gd name="T5" fmla="*/ 267301 h 593388"/>
                <a:gd name="T6" fmla="*/ 146312 w 154841"/>
                <a:gd name="T7" fmla="*/ 858175 h 5933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4841" h="593388">
                  <a:moveTo>
                    <a:pt x="397" y="0"/>
                  </a:moveTo>
                  <a:cubicBezTo>
                    <a:pt x="397" y="105383"/>
                    <a:pt x="-4467" y="202660"/>
                    <a:pt x="19852" y="233464"/>
                  </a:cubicBezTo>
                  <a:cubicBezTo>
                    <a:pt x="44171" y="264268"/>
                    <a:pt x="125235" y="124839"/>
                    <a:pt x="146312" y="184826"/>
                  </a:cubicBezTo>
                  <a:cubicBezTo>
                    <a:pt x="167389" y="244813"/>
                    <a:pt x="142259" y="394781"/>
                    <a:pt x="146312" y="593388"/>
                  </a:cubicBezTo>
                </a:path>
              </a:pathLst>
            </a:custGeom>
            <a:noFill/>
            <a:ln w="571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09" name="ZoneTexte 143">
              <a:extLst>
                <a:ext uri="{FF2B5EF4-FFF2-40B4-BE49-F238E27FC236}">
                  <a16:creationId xmlns:a16="http://schemas.microsoft.com/office/drawing/2014/main" id="{0493D698-1229-4FF0-B534-C19EF815257F}"/>
                </a:ext>
              </a:extLst>
            </p:cNvPr>
            <p:cNvSpPr txBox="1">
              <a:spLocks noChangeArrowheads="1"/>
            </p:cNvSpPr>
            <p:nvPr/>
          </p:nvSpPr>
          <p:spPr bwMode="auto">
            <a:xfrm>
              <a:off x="6545265" y="3448050"/>
              <a:ext cx="2100262"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New Roman" panose="02020603050405020304" pitchFamily="18" charset="0"/>
                  <a:ea typeface="MS PGothic" panose="020B0600070205080204" pitchFamily="34" charset="-128"/>
                </a:defRPr>
              </a:lvl1pPr>
              <a:lvl2pPr marL="742950" indent="-285750">
                <a:defRPr sz="2400" b="1">
                  <a:solidFill>
                    <a:schemeClr val="tx1"/>
                  </a:solidFill>
                  <a:latin typeface="Times New Roman" panose="02020603050405020304" pitchFamily="18" charset="0"/>
                  <a:ea typeface="MS PGothic" panose="020B0600070205080204" pitchFamily="34" charset="-128"/>
                </a:defRPr>
              </a:lvl2pPr>
              <a:lvl3pPr marL="1143000" indent="-228600">
                <a:defRPr sz="2400" b="1">
                  <a:solidFill>
                    <a:schemeClr val="tx1"/>
                  </a:solidFill>
                  <a:latin typeface="Times New Roman" panose="02020603050405020304" pitchFamily="18" charset="0"/>
                  <a:ea typeface="MS PGothic" panose="020B0600070205080204" pitchFamily="34" charset="-128"/>
                </a:defRPr>
              </a:lvl3pPr>
              <a:lvl4pPr marL="1600200" indent="-228600">
                <a:defRPr sz="2400" b="1">
                  <a:solidFill>
                    <a:schemeClr val="tx1"/>
                  </a:solidFill>
                  <a:latin typeface="Times New Roman" panose="02020603050405020304" pitchFamily="18" charset="0"/>
                  <a:ea typeface="MS PGothic" panose="020B0600070205080204" pitchFamily="34" charset="-128"/>
                </a:defRPr>
              </a:lvl4pPr>
              <a:lvl5pPr marL="2057400" indent="-228600">
                <a:defRPr sz="2400" b="1">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9pPr>
            </a:lstStyle>
            <a:p>
              <a:pPr defTabSz="685800" fontAlgn="base">
                <a:spcBef>
                  <a:spcPct val="0"/>
                </a:spcBef>
                <a:spcAft>
                  <a:spcPct val="0"/>
                </a:spcAft>
              </a:pPr>
              <a:r>
                <a:rPr lang="fr-FR" altLang="fr-FR" sz="1500" dirty="0">
                  <a:solidFill>
                    <a:srgbClr val="000000"/>
                  </a:solidFill>
                </a:rPr>
                <a:t>JSF Triple ligature N°2 + CLIP est CHIVA</a:t>
              </a:r>
            </a:p>
          </p:txBody>
        </p:sp>
      </p:grpSp>
      <p:grpSp>
        <p:nvGrpSpPr>
          <p:cNvPr id="16" name="Groupe 15">
            <a:extLst>
              <a:ext uri="{FF2B5EF4-FFF2-40B4-BE49-F238E27FC236}">
                <a16:creationId xmlns:a16="http://schemas.microsoft.com/office/drawing/2014/main" id="{3EDD0DE0-02BE-3E87-182E-283AE949E9CC}"/>
              </a:ext>
            </a:extLst>
          </p:cNvPr>
          <p:cNvGrpSpPr/>
          <p:nvPr/>
        </p:nvGrpSpPr>
        <p:grpSpPr>
          <a:xfrm>
            <a:off x="5774881" y="4385337"/>
            <a:ext cx="2820538" cy="2321049"/>
            <a:chOff x="5938730" y="4185174"/>
            <a:chExt cx="2820538" cy="2321049"/>
          </a:xfrm>
        </p:grpSpPr>
        <p:grpSp>
          <p:nvGrpSpPr>
            <p:cNvPr id="9" name="Groupe 145">
              <a:extLst>
                <a:ext uri="{FF2B5EF4-FFF2-40B4-BE49-F238E27FC236}">
                  <a16:creationId xmlns:a16="http://schemas.microsoft.com/office/drawing/2014/main" id="{6EF7D0C1-8BC2-4146-912A-3A2124B36218}"/>
                </a:ext>
              </a:extLst>
            </p:cNvPr>
            <p:cNvGrpSpPr>
              <a:grpSpLocks/>
            </p:cNvGrpSpPr>
            <p:nvPr/>
          </p:nvGrpSpPr>
          <p:grpSpPr bwMode="auto">
            <a:xfrm>
              <a:off x="6355469" y="4185174"/>
              <a:ext cx="2403799" cy="1553765"/>
              <a:chOff x="775926" y="454257"/>
              <a:chExt cx="4136803" cy="2110593"/>
            </a:xfrm>
          </p:grpSpPr>
          <p:grpSp>
            <p:nvGrpSpPr>
              <p:cNvPr id="10" name="Groupe 146">
                <a:extLst>
                  <a:ext uri="{FF2B5EF4-FFF2-40B4-BE49-F238E27FC236}">
                    <a16:creationId xmlns:a16="http://schemas.microsoft.com/office/drawing/2014/main" id="{A857C547-A232-48DB-850A-7175AF10DF31}"/>
                  </a:ext>
                </a:extLst>
              </p:cNvPr>
              <p:cNvGrpSpPr>
                <a:grpSpLocks/>
              </p:cNvGrpSpPr>
              <p:nvPr/>
            </p:nvGrpSpPr>
            <p:grpSpPr bwMode="auto">
              <a:xfrm>
                <a:off x="832436" y="1561486"/>
                <a:ext cx="2129502" cy="1003364"/>
                <a:chOff x="2862692" y="1270956"/>
                <a:chExt cx="2129502" cy="1003364"/>
              </a:xfrm>
            </p:grpSpPr>
            <p:grpSp>
              <p:nvGrpSpPr>
                <p:cNvPr id="11" name="Groupe 153">
                  <a:extLst>
                    <a:ext uri="{FF2B5EF4-FFF2-40B4-BE49-F238E27FC236}">
                      <a16:creationId xmlns:a16="http://schemas.microsoft.com/office/drawing/2014/main" id="{FA78E32E-20D3-4E36-82E9-8F95B76F42FA}"/>
                    </a:ext>
                  </a:extLst>
                </p:cNvPr>
                <p:cNvGrpSpPr>
                  <a:grpSpLocks/>
                </p:cNvGrpSpPr>
                <p:nvPr/>
              </p:nvGrpSpPr>
              <p:grpSpPr bwMode="auto">
                <a:xfrm>
                  <a:off x="2862692" y="1270956"/>
                  <a:ext cx="2129502" cy="1003364"/>
                  <a:chOff x="3419872" y="3803147"/>
                  <a:chExt cx="1663227" cy="777981"/>
                </a:xfrm>
              </p:grpSpPr>
              <p:cxnSp>
                <p:nvCxnSpPr>
                  <p:cNvPr id="25627" name="Connecteur droit 156">
                    <a:extLst>
                      <a:ext uri="{FF2B5EF4-FFF2-40B4-BE49-F238E27FC236}">
                        <a16:creationId xmlns:a16="http://schemas.microsoft.com/office/drawing/2014/main" id="{B26F01C1-C303-4F16-97F7-6734E84E5B4F}"/>
                      </a:ext>
                    </a:extLst>
                  </p:cNvPr>
                  <p:cNvCxnSpPr>
                    <a:cxnSpLocks/>
                  </p:cNvCxnSpPr>
                  <p:nvPr/>
                </p:nvCxnSpPr>
                <p:spPr bwMode="auto">
                  <a:xfrm>
                    <a:off x="3472324" y="4077072"/>
                    <a:ext cx="460887" cy="0"/>
                  </a:xfrm>
                  <a:prstGeom prst="line">
                    <a:avLst/>
                  </a:prstGeom>
                  <a:noFill/>
                  <a:ln w="38100" algn="ctr">
                    <a:solidFill>
                      <a:schemeClr val="tx1"/>
                    </a:solidFill>
                    <a:round/>
                    <a:headEnd/>
                    <a:tailEnd/>
                  </a:ln>
                </p:spPr>
              </p:cxnSp>
              <p:cxnSp>
                <p:nvCxnSpPr>
                  <p:cNvPr id="25628" name="Connecteur droit 157">
                    <a:extLst>
                      <a:ext uri="{FF2B5EF4-FFF2-40B4-BE49-F238E27FC236}">
                        <a16:creationId xmlns:a16="http://schemas.microsoft.com/office/drawing/2014/main" id="{D2334517-449F-468C-853C-E9B165C232EE}"/>
                      </a:ext>
                    </a:extLst>
                  </p:cNvPr>
                  <p:cNvCxnSpPr>
                    <a:cxnSpLocks/>
                  </p:cNvCxnSpPr>
                  <p:nvPr/>
                </p:nvCxnSpPr>
                <p:spPr bwMode="auto">
                  <a:xfrm>
                    <a:off x="4301663" y="4077072"/>
                    <a:ext cx="622484" cy="0"/>
                  </a:xfrm>
                  <a:prstGeom prst="line">
                    <a:avLst/>
                  </a:prstGeom>
                  <a:noFill/>
                  <a:ln w="38100" algn="ctr">
                    <a:solidFill>
                      <a:schemeClr val="tx1"/>
                    </a:solidFill>
                    <a:round/>
                    <a:headEnd/>
                    <a:tailEnd/>
                  </a:ln>
                </p:spPr>
              </p:cxnSp>
              <p:cxnSp>
                <p:nvCxnSpPr>
                  <p:cNvPr id="25629" name="Connecteur droit 158">
                    <a:extLst>
                      <a:ext uri="{FF2B5EF4-FFF2-40B4-BE49-F238E27FC236}">
                        <a16:creationId xmlns:a16="http://schemas.microsoft.com/office/drawing/2014/main" id="{89A2DF99-4350-4FD6-9B9F-884C7B77F7C7}"/>
                      </a:ext>
                    </a:extLst>
                  </p:cNvPr>
                  <p:cNvCxnSpPr>
                    <a:cxnSpLocks/>
                  </p:cNvCxnSpPr>
                  <p:nvPr/>
                </p:nvCxnSpPr>
                <p:spPr bwMode="auto">
                  <a:xfrm>
                    <a:off x="3419872" y="4581128"/>
                    <a:ext cx="1504275" cy="0"/>
                  </a:xfrm>
                  <a:prstGeom prst="line">
                    <a:avLst/>
                  </a:prstGeom>
                  <a:noFill/>
                  <a:ln w="38100" algn="ctr">
                    <a:solidFill>
                      <a:schemeClr val="tx1"/>
                    </a:solidFill>
                    <a:round/>
                    <a:headEnd/>
                    <a:tailEnd/>
                  </a:ln>
                </p:spPr>
              </p:cxnSp>
              <p:cxnSp>
                <p:nvCxnSpPr>
                  <p:cNvPr id="160" name="Connecteur droit 159">
                    <a:extLst>
                      <a:ext uri="{FF2B5EF4-FFF2-40B4-BE49-F238E27FC236}">
                        <a16:creationId xmlns:a16="http://schemas.microsoft.com/office/drawing/2014/main" id="{5DCCE63F-0162-464D-9E76-2EF9A4419BE8}"/>
                      </a:ext>
                    </a:extLst>
                  </p:cNvPr>
                  <p:cNvCxnSpPr>
                    <a:cxnSpLocks/>
                  </p:cNvCxnSpPr>
                  <p:nvPr/>
                </p:nvCxnSpPr>
                <p:spPr bwMode="auto">
                  <a:xfrm>
                    <a:off x="3420132" y="3803635"/>
                    <a:ext cx="517948" cy="0"/>
                  </a:xfrm>
                  <a:prstGeom prst="line">
                    <a:avLst/>
                  </a:prstGeom>
                  <a:solidFill>
                    <a:schemeClr val="accent1"/>
                  </a:solidFill>
                  <a:ln w="76200" cap="flat" cmpd="sng" algn="ctr">
                    <a:solidFill>
                      <a:schemeClr val="accent1">
                        <a:lumMod val="75000"/>
                      </a:schemeClr>
                    </a:solidFill>
                    <a:prstDash val="solid"/>
                    <a:round/>
                    <a:headEnd type="none" w="med" len="med"/>
                    <a:tailEnd type="none" w="med" len="med"/>
                  </a:ln>
                  <a:effectLst/>
                </p:spPr>
              </p:cxnSp>
              <p:cxnSp>
                <p:nvCxnSpPr>
                  <p:cNvPr id="161" name="Connecteur droit 160">
                    <a:extLst>
                      <a:ext uri="{FF2B5EF4-FFF2-40B4-BE49-F238E27FC236}">
                        <a16:creationId xmlns:a16="http://schemas.microsoft.com/office/drawing/2014/main" id="{AF3025D8-D3EA-4EAC-848D-BF5963890064}"/>
                      </a:ext>
                    </a:extLst>
                  </p:cNvPr>
                  <p:cNvCxnSpPr>
                    <a:cxnSpLocks/>
                  </p:cNvCxnSpPr>
                  <p:nvPr/>
                </p:nvCxnSpPr>
                <p:spPr bwMode="auto">
                  <a:xfrm>
                    <a:off x="4923004" y="3803635"/>
                    <a:ext cx="159495" cy="0"/>
                  </a:xfrm>
                  <a:prstGeom prst="line">
                    <a:avLst/>
                  </a:prstGeom>
                  <a:solidFill>
                    <a:schemeClr val="accent1"/>
                  </a:solidFill>
                  <a:ln w="76200" cap="flat" cmpd="sng" algn="ctr">
                    <a:solidFill>
                      <a:schemeClr val="accent1">
                        <a:lumMod val="75000"/>
                      </a:schemeClr>
                    </a:solidFill>
                    <a:prstDash val="solid"/>
                    <a:round/>
                    <a:headEnd type="none" w="med" len="med"/>
                    <a:tailEnd type="none" w="med" len="med"/>
                  </a:ln>
                  <a:effectLst/>
                </p:spPr>
              </p:cxnSp>
            </p:grpSp>
            <p:sp>
              <p:nvSpPr>
                <p:cNvPr id="25625" name="Arco 15">
                  <a:extLst>
                    <a:ext uri="{FF2B5EF4-FFF2-40B4-BE49-F238E27FC236}">
                      <a16:creationId xmlns:a16="http://schemas.microsoft.com/office/drawing/2014/main" id="{CE6094F4-3A69-4B12-B39B-466E0622D263}"/>
                    </a:ext>
                  </a:extLst>
                </p:cNvPr>
                <p:cNvSpPr>
                  <a:spLocks/>
                </p:cNvSpPr>
                <p:nvPr/>
              </p:nvSpPr>
              <p:spPr bwMode="auto">
                <a:xfrm flipH="1">
                  <a:off x="3032890" y="1693007"/>
                  <a:ext cx="106715" cy="215240"/>
                </a:xfrm>
                <a:custGeom>
                  <a:avLst/>
                  <a:gdLst>
                    <a:gd name="T0" fmla="*/ 2147483646 w 25321"/>
                    <a:gd name="T1" fmla="*/ 2147483646 h 22971"/>
                    <a:gd name="T2" fmla="*/ 2147483646 w 25321"/>
                    <a:gd name="T3" fmla="*/ 2147483646 h 22971"/>
                    <a:gd name="T4" fmla="*/ 2147483646 w 25321"/>
                    <a:gd name="T5" fmla="*/ 2147483646 h 22971"/>
                    <a:gd name="T6" fmla="*/ 2147483646 w 25321"/>
                    <a:gd name="T7" fmla="*/ 2147483646 h 22971"/>
                    <a:gd name="T8" fmla="*/ 2147483646 w 25321"/>
                    <a:gd name="T9" fmla="*/ 2147483646 h 22971"/>
                    <a:gd name="T10" fmla="*/ 2147483646 w 25321"/>
                    <a:gd name="T11" fmla="*/ 2147483646 h 229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1" h="22971" fill="none" extrusionOk="0">
                      <a:moveTo>
                        <a:pt x="24311" y="1337"/>
                      </a:moveTo>
                      <a:cubicBezTo>
                        <a:pt x="24522" y="2555"/>
                        <a:pt x="27029" y="-2235"/>
                        <a:pt x="23253" y="1371"/>
                      </a:cubicBezTo>
                      <a:cubicBezTo>
                        <a:pt x="19477" y="4977"/>
                        <a:pt x="13582" y="22971"/>
                        <a:pt x="1653" y="22971"/>
                      </a:cubicBezTo>
                      <a:lnTo>
                        <a:pt x="1363" y="22969"/>
                      </a:lnTo>
                    </a:path>
                    <a:path w="25321" h="22971" stroke="0" extrusionOk="0">
                      <a:moveTo>
                        <a:pt x="22935" y="1337"/>
                      </a:moveTo>
                      <a:cubicBezTo>
                        <a:pt x="23146" y="2555"/>
                        <a:pt x="26800" y="-2235"/>
                        <a:pt x="23253" y="1371"/>
                      </a:cubicBezTo>
                      <a:cubicBezTo>
                        <a:pt x="19706" y="4977"/>
                        <a:pt x="13582" y="22971"/>
                        <a:pt x="1653" y="22971"/>
                      </a:cubicBezTo>
                      <a:lnTo>
                        <a:pt x="1363" y="22969"/>
                      </a:lnTo>
                      <a:cubicBezTo>
                        <a:pt x="1460" y="15770"/>
                        <a:pt x="-1942" y="4976"/>
                        <a:pt x="1653" y="1371"/>
                      </a:cubicBezTo>
                      <a:cubicBezTo>
                        <a:pt x="5248" y="-2234"/>
                        <a:pt x="15841" y="2566"/>
                        <a:pt x="22935" y="1337"/>
                      </a:cubicBezTo>
                      <a:close/>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26" name="Arco 16">
                  <a:extLst>
                    <a:ext uri="{FF2B5EF4-FFF2-40B4-BE49-F238E27FC236}">
                      <a16:creationId xmlns:a16="http://schemas.microsoft.com/office/drawing/2014/main" id="{680B0F1A-A12B-4229-AABE-76EF53F7341A}"/>
                    </a:ext>
                  </a:extLst>
                </p:cNvPr>
                <p:cNvSpPr>
                  <a:spLocks/>
                </p:cNvSpPr>
                <p:nvPr/>
              </p:nvSpPr>
              <p:spPr bwMode="auto">
                <a:xfrm flipH="1">
                  <a:off x="3057303" y="1909111"/>
                  <a:ext cx="67780" cy="344713"/>
                </a:xfrm>
                <a:custGeom>
                  <a:avLst/>
                  <a:gdLst>
                    <a:gd name="T0" fmla="*/ 2147483646 w 24496"/>
                    <a:gd name="T1" fmla="*/ 0 h 22534"/>
                    <a:gd name="T2" fmla="*/ 2147483646 w 24496"/>
                    <a:gd name="T3" fmla="*/ 2147483646 h 22534"/>
                    <a:gd name="T4" fmla="*/ 2147483646 w 24496"/>
                    <a:gd name="T5" fmla="*/ 2147483646 h 22534"/>
                    <a:gd name="T6" fmla="*/ 2147483646 w 24496"/>
                    <a:gd name="T7" fmla="*/ 0 h 225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496" h="22534" fill="none" extrusionOk="0">
                      <a:moveTo>
                        <a:pt x="1689" y="0"/>
                      </a:moveTo>
                      <a:cubicBezTo>
                        <a:pt x="13576" y="0"/>
                        <a:pt x="23229" y="7001"/>
                        <a:pt x="23288" y="18889"/>
                      </a:cubicBezTo>
                    </a:path>
                    <a:path w="24496" h="22534" stroke="0" extrusionOk="0">
                      <a:moveTo>
                        <a:pt x="1689" y="0"/>
                      </a:moveTo>
                      <a:cubicBezTo>
                        <a:pt x="13576" y="0"/>
                        <a:pt x="24437" y="7001"/>
                        <a:pt x="24496" y="18889"/>
                      </a:cubicBezTo>
                      <a:cubicBezTo>
                        <a:pt x="17296" y="18925"/>
                        <a:pt x="5490" y="24749"/>
                        <a:pt x="1689" y="21601"/>
                      </a:cubicBezTo>
                      <a:cubicBezTo>
                        <a:pt x="-2112" y="18453"/>
                        <a:pt x="1689" y="7200"/>
                        <a:pt x="1689" y="0"/>
                      </a:cubicBezTo>
                      <a:close/>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grpSp>
          <p:sp>
            <p:nvSpPr>
              <p:cNvPr id="148" name="Arc 147">
                <a:extLst>
                  <a:ext uri="{FF2B5EF4-FFF2-40B4-BE49-F238E27FC236}">
                    <a16:creationId xmlns:a16="http://schemas.microsoft.com/office/drawing/2014/main" id="{E1E07C16-5BC7-4635-AD4D-E69D44DC3306}"/>
                  </a:ext>
                </a:extLst>
              </p:cNvPr>
              <p:cNvSpPr/>
              <p:nvPr/>
            </p:nvSpPr>
            <p:spPr bwMode="auto">
              <a:xfrm flipH="1">
                <a:off x="1474867" y="1156171"/>
                <a:ext cx="1206305" cy="1191959"/>
              </a:xfrm>
              <a:prstGeom prst="arc">
                <a:avLst>
                  <a:gd name="adj1" fmla="val 16469716"/>
                  <a:gd name="adj2" fmla="val 749392"/>
                </a:avLst>
              </a:prstGeom>
              <a:noFill/>
              <a:ln w="38100" cap="flat" cmpd="sng" algn="ctr">
                <a:solidFill>
                  <a:schemeClr val="tx1"/>
                </a:solidFill>
                <a:prstDash val="solid"/>
                <a:round/>
                <a:headEnd type="none" w="med" len="med"/>
                <a:tailEnd type="none" w="med" len="med"/>
              </a:ln>
              <a:effectLst/>
            </p:spPr>
            <p:txBody>
              <a:bodyPr/>
              <a:lstStyle/>
              <a:p>
                <a:pPr defTabSz="685800" fontAlgn="base">
                  <a:spcBef>
                    <a:spcPct val="0"/>
                  </a:spcBef>
                  <a:spcAft>
                    <a:spcPct val="0"/>
                  </a:spcAft>
                  <a:defRPr/>
                </a:pPr>
                <a:endParaRPr lang="fr-FR" sz="3000">
                  <a:solidFill>
                    <a:srgbClr val="000000"/>
                  </a:solidFill>
                  <a:latin typeface="Calibri" panose="020F0502020204030204"/>
                  <a:ea typeface="ＭＳ Ｐゴシック" charset="0"/>
                </a:endParaRPr>
              </a:p>
            </p:txBody>
          </p:sp>
          <p:sp>
            <p:nvSpPr>
              <p:cNvPr id="149" name="Arc 148">
                <a:extLst>
                  <a:ext uri="{FF2B5EF4-FFF2-40B4-BE49-F238E27FC236}">
                    <a16:creationId xmlns:a16="http://schemas.microsoft.com/office/drawing/2014/main" id="{D9E260F3-5E6A-4579-A6F3-F88DC8BF9778}"/>
                  </a:ext>
                </a:extLst>
              </p:cNvPr>
              <p:cNvSpPr/>
              <p:nvPr/>
            </p:nvSpPr>
            <p:spPr bwMode="auto">
              <a:xfrm flipH="1">
                <a:off x="1954862" y="1654303"/>
                <a:ext cx="1170515" cy="766606"/>
              </a:xfrm>
              <a:prstGeom prst="arc">
                <a:avLst>
                  <a:gd name="adj1" fmla="val 17794600"/>
                  <a:gd name="adj2" fmla="val 20752579"/>
                </a:avLst>
              </a:prstGeom>
              <a:noFill/>
              <a:ln w="38100" cap="flat" cmpd="sng" algn="ctr">
                <a:solidFill>
                  <a:schemeClr val="tx1"/>
                </a:solidFill>
                <a:prstDash val="solid"/>
                <a:round/>
                <a:headEnd type="none" w="med" len="med"/>
                <a:tailEnd type="none" w="med" len="med"/>
              </a:ln>
              <a:effectLst/>
            </p:spPr>
            <p:txBody>
              <a:bodyPr/>
              <a:lstStyle/>
              <a:p>
                <a:pPr defTabSz="685800" fontAlgn="base">
                  <a:spcBef>
                    <a:spcPct val="0"/>
                  </a:spcBef>
                  <a:spcAft>
                    <a:spcPct val="0"/>
                  </a:spcAft>
                  <a:defRPr/>
                </a:pPr>
                <a:endParaRPr lang="fr-FR" sz="3000" dirty="0">
                  <a:solidFill>
                    <a:srgbClr val="000000"/>
                  </a:solidFill>
                  <a:latin typeface="Calibri" panose="020F0502020204030204"/>
                  <a:ea typeface="ＭＳ Ｐゴシック" charset="0"/>
                </a:endParaRPr>
              </a:p>
            </p:txBody>
          </p:sp>
          <p:cxnSp>
            <p:nvCxnSpPr>
              <p:cNvPr id="25620" name="Connecteur droit 149">
                <a:extLst>
                  <a:ext uri="{FF2B5EF4-FFF2-40B4-BE49-F238E27FC236}">
                    <a16:creationId xmlns:a16="http://schemas.microsoft.com/office/drawing/2014/main" id="{21CBF85C-7C5F-44F2-94E7-048D9A07F851}"/>
                  </a:ext>
                </a:extLst>
              </p:cNvPr>
              <p:cNvCxnSpPr>
                <a:cxnSpLocks/>
              </p:cNvCxnSpPr>
              <p:nvPr/>
            </p:nvCxnSpPr>
            <p:spPr bwMode="auto">
              <a:xfrm flipV="1">
                <a:off x="2310291" y="1152884"/>
                <a:ext cx="1541443" cy="536861"/>
              </a:xfrm>
              <a:prstGeom prst="line">
                <a:avLst/>
              </a:prstGeom>
              <a:noFill/>
              <a:ln w="38100" algn="ctr">
                <a:solidFill>
                  <a:schemeClr val="tx1"/>
                </a:solidFill>
                <a:round/>
                <a:headEnd/>
                <a:tailEnd/>
              </a:ln>
            </p:spPr>
          </p:cxnSp>
          <p:cxnSp>
            <p:nvCxnSpPr>
              <p:cNvPr id="25621" name="Connecteur droit 150">
                <a:extLst>
                  <a:ext uri="{FF2B5EF4-FFF2-40B4-BE49-F238E27FC236}">
                    <a16:creationId xmlns:a16="http://schemas.microsoft.com/office/drawing/2014/main" id="{F546E732-35AC-48A4-B6F6-6800779F65A2}"/>
                  </a:ext>
                </a:extLst>
              </p:cNvPr>
              <p:cNvCxnSpPr>
                <a:cxnSpLocks/>
              </p:cNvCxnSpPr>
              <p:nvPr/>
            </p:nvCxnSpPr>
            <p:spPr bwMode="auto">
              <a:xfrm flipV="1">
                <a:off x="1996520" y="628298"/>
                <a:ext cx="1819824" cy="534949"/>
              </a:xfrm>
              <a:prstGeom prst="line">
                <a:avLst/>
              </a:prstGeom>
              <a:noFill/>
              <a:ln w="38100" algn="ctr">
                <a:solidFill>
                  <a:schemeClr val="tx1"/>
                </a:solidFill>
                <a:round/>
                <a:headEnd/>
                <a:tailEnd/>
              </a:ln>
            </p:spPr>
          </p:cxnSp>
          <p:sp>
            <p:nvSpPr>
              <p:cNvPr id="25622" name="Forme libre : forme 151">
                <a:extLst>
                  <a:ext uri="{FF2B5EF4-FFF2-40B4-BE49-F238E27FC236}">
                    <a16:creationId xmlns:a16="http://schemas.microsoft.com/office/drawing/2014/main" id="{0A491C3C-0BD8-4BFF-A105-CE4EC200E8A9}"/>
                  </a:ext>
                </a:extLst>
              </p:cNvPr>
              <p:cNvSpPr>
                <a:spLocks/>
              </p:cNvSpPr>
              <p:nvPr/>
            </p:nvSpPr>
            <p:spPr bwMode="auto">
              <a:xfrm>
                <a:off x="775926" y="815418"/>
                <a:ext cx="3119109" cy="1548875"/>
              </a:xfrm>
              <a:custGeom>
                <a:avLst/>
                <a:gdLst>
                  <a:gd name="T0" fmla="*/ 3119109 w 3507647"/>
                  <a:gd name="T1" fmla="*/ 0 h 2480473"/>
                  <a:gd name="T2" fmla="*/ 404361 w 3507647"/>
                  <a:gd name="T3" fmla="*/ 1335348 h 2480473"/>
                  <a:gd name="T4" fmla="*/ 63378 w 3507647"/>
                  <a:gd name="T5" fmla="*/ 1528743 h 2480473"/>
                  <a:gd name="T6" fmla="*/ 0 60000 65536"/>
                  <a:gd name="T7" fmla="*/ 0 60000 65536"/>
                  <a:gd name="T8" fmla="*/ 0 60000 65536"/>
                </a:gdLst>
                <a:ahLst/>
                <a:cxnLst>
                  <a:cxn ang="T6">
                    <a:pos x="T0" y="T1"/>
                  </a:cxn>
                  <a:cxn ang="T7">
                    <a:pos x="T2" y="T3"/>
                  </a:cxn>
                  <a:cxn ang="T8">
                    <a:pos x="T4" y="T5"/>
                  </a:cxn>
                </a:cxnLst>
                <a:rect l="0" t="0" r="r" b="b"/>
                <a:pathLst>
                  <a:path w="3507647" h="2480473">
                    <a:moveTo>
                      <a:pt x="3507647" y="0"/>
                    </a:moveTo>
                    <a:lnTo>
                      <a:pt x="454731" y="2138516"/>
                    </a:lnTo>
                    <a:cubicBezTo>
                      <a:pt x="-117998" y="2546555"/>
                      <a:pt x="-23363" y="2497394"/>
                      <a:pt x="71273" y="2448233"/>
                    </a:cubicBezTo>
                  </a:path>
                </a:pathLst>
              </a:custGeom>
              <a:noFill/>
              <a:ln w="76200" cap="flat" cmpd="sng" algn="ctr">
                <a:solidFill>
                  <a:srgbClr val="00B05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23" name="Rectangle : coins arrondis 152">
                <a:extLst>
                  <a:ext uri="{FF2B5EF4-FFF2-40B4-BE49-F238E27FC236}">
                    <a16:creationId xmlns:a16="http://schemas.microsoft.com/office/drawing/2014/main" id="{F753CA8F-4969-4261-80D5-40F8FEB9952A}"/>
                  </a:ext>
                </a:extLst>
              </p:cNvPr>
              <p:cNvSpPr>
                <a:spLocks noChangeArrowheads="1"/>
              </p:cNvSpPr>
              <p:nvPr/>
            </p:nvSpPr>
            <p:spPr bwMode="auto">
              <a:xfrm rot="-1379308">
                <a:off x="3829226" y="454257"/>
                <a:ext cx="1083503" cy="284752"/>
              </a:xfrm>
              <a:prstGeom prst="roundRect">
                <a:avLst>
                  <a:gd name="adj" fmla="val 16667"/>
                </a:avLst>
              </a:prstGeom>
              <a:solidFill>
                <a:srgbClr val="00B050"/>
              </a:solidFill>
              <a:ln w="9525" algn="ctr">
                <a:solidFill>
                  <a:srgbClr val="00B050"/>
                </a:solidFill>
                <a:round/>
                <a:headEnd/>
                <a:tailEnd/>
              </a:ln>
            </p:spPr>
            <p:txBody>
              <a:bodyPr/>
              <a:lstStyle>
                <a:lvl1pPr>
                  <a:defRPr sz="2400" b="1">
                    <a:solidFill>
                      <a:schemeClr val="tx1"/>
                    </a:solidFill>
                    <a:latin typeface="Times New Roman" panose="02020603050405020304" pitchFamily="18" charset="0"/>
                    <a:ea typeface="MS PGothic" panose="020B0600070205080204" pitchFamily="34" charset="-128"/>
                  </a:defRPr>
                </a:lvl1pPr>
                <a:lvl2pPr marL="742950" indent="-285750">
                  <a:defRPr sz="2400" b="1">
                    <a:solidFill>
                      <a:schemeClr val="tx1"/>
                    </a:solidFill>
                    <a:latin typeface="Times New Roman" panose="02020603050405020304" pitchFamily="18" charset="0"/>
                    <a:ea typeface="MS PGothic" panose="020B0600070205080204" pitchFamily="34" charset="-128"/>
                  </a:defRPr>
                </a:lvl2pPr>
                <a:lvl3pPr marL="1143000" indent="-228600">
                  <a:defRPr sz="2400" b="1">
                    <a:solidFill>
                      <a:schemeClr val="tx1"/>
                    </a:solidFill>
                    <a:latin typeface="Times New Roman" panose="02020603050405020304" pitchFamily="18" charset="0"/>
                    <a:ea typeface="MS PGothic" panose="020B0600070205080204" pitchFamily="34" charset="-128"/>
                  </a:defRPr>
                </a:lvl3pPr>
                <a:lvl4pPr marL="1600200" indent="-228600">
                  <a:defRPr sz="2400" b="1">
                    <a:solidFill>
                      <a:schemeClr val="tx1"/>
                    </a:solidFill>
                    <a:latin typeface="Times New Roman" panose="02020603050405020304" pitchFamily="18" charset="0"/>
                    <a:ea typeface="MS PGothic" panose="020B0600070205080204" pitchFamily="34" charset="-128"/>
                  </a:defRPr>
                </a:lvl4pPr>
                <a:lvl5pPr marL="2057400" indent="-228600">
                  <a:defRPr sz="2400" b="1">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9pPr>
              </a:lstStyle>
              <a:p>
                <a:pPr defTabSz="685800" fontAlgn="base">
                  <a:spcBef>
                    <a:spcPct val="0"/>
                  </a:spcBef>
                  <a:spcAft>
                    <a:spcPct val="0"/>
                  </a:spcAft>
                </a:pPr>
                <a:endParaRPr lang="fr-FR" altLang="fr-FR" sz="1800">
                  <a:solidFill>
                    <a:srgbClr val="000000"/>
                  </a:solidFill>
                </a:endParaRPr>
              </a:p>
            </p:txBody>
          </p:sp>
        </p:grpSp>
        <p:sp>
          <p:nvSpPr>
            <p:cNvPr id="25612" name="ZoneTexte 163">
              <a:extLst>
                <a:ext uri="{FF2B5EF4-FFF2-40B4-BE49-F238E27FC236}">
                  <a16:creationId xmlns:a16="http://schemas.microsoft.com/office/drawing/2014/main" id="{71EA55CB-8D0D-46BE-A5EF-3FD17D5B37C3}"/>
                </a:ext>
              </a:extLst>
            </p:cNvPr>
            <p:cNvSpPr txBox="1">
              <a:spLocks noChangeArrowheads="1"/>
            </p:cNvSpPr>
            <p:nvPr/>
          </p:nvSpPr>
          <p:spPr bwMode="auto">
            <a:xfrm>
              <a:off x="5938730" y="5952225"/>
              <a:ext cx="275272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New Roman" panose="02020603050405020304" pitchFamily="18" charset="0"/>
                  <a:ea typeface="MS PGothic" panose="020B0600070205080204" pitchFamily="34" charset="-128"/>
                </a:defRPr>
              </a:lvl1pPr>
              <a:lvl2pPr marL="742950" indent="-285750">
                <a:defRPr sz="2400" b="1">
                  <a:solidFill>
                    <a:schemeClr val="tx1"/>
                  </a:solidFill>
                  <a:latin typeface="Times New Roman" panose="02020603050405020304" pitchFamily="18" charset="0"/>
                  <a:ea typeface="MS PGothic" panose="020B0600070205080204" pitchFamily="34" charset="-128"/>
                </a:defRPr>
              </a:lvl2pPr>
              <a:lvl3pPr marL="1143000" indent="-228600">
                <a:defRPr sz="2400" b="1">
                  <a:solidFill>
                    <a:schemeClr val="tx1"/>
                  </a:solidFill>
                  <a:latin typeface="Times New Roman" panose="02020603050405020304" pitchFamily="18" charset="0"/>
                  <a:ea typeface="MS PGothic" panose="020B0600070205080204" pitchFamily="34" charset="-128"/>
                </a:defRPr>
              </a:lvl3pPr>
              <a:lvl4pPr marL="1600200" indent="-228600">
                <a:defRPr sz="2400" b="1">
                  <a:solidFill>
                    <a:schemeClr val="tx1"/>
                  </a:solidFill>
                  <a:latin typeface="Times New Roman" panose="02020603050405020304" pitchFamily="18" charset="0"/>
                  <a:ea typeface="MS PGothic" panose="020B0600070205080204" pitchFamily="34" charset="-128"/>
                </a:defRPr>
              </a:lvl4pPr>
              <a:lvl5pPr marL="2057400" indent="-228600">
                <a:defRPr sz="2400" b="1">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9pPr>
            </a:lstStyle>
            <a:p>
              <a:pPr defTabSz="685800" fontAlgn="base">
                <a:spcBef>
                  <a:spcPct val="0"/>
                </a:spcBef>
                <a:spcAft>
                  <a:spcPct val="0"/>
                </a:spcAft>
              </a:pPr>
              <a:r>
                <a:rPr lang="fr-FR" altLang="fr-FR" sz="1500" dirty="0">
                  <a:solidFill>
                    <a:srgbClr val="000000"/>
                  </a:solidFill>
                </a:rPr>
                <a:t>DEVALVULATION: </a:t>
              </a:r>
              <a:r>
                <a:rPr lang="fr-FR" altLang="fr-FR" sz="1500" dirty="0" err="1">
                  <a:solidFill>
                    <a:srgbClr val="000000"/>
                  </a:solidFill>
                </a:rPr>
                <a:t>Debakey</a:t>
              </a:r>
              <a:r>
                <a:rPr lang="fr-FR" altLang="fr-FR" sz="1500" dirty="0">
                  <a:solidFill>
                    <a:srgbClr val="000000"/>
                  </a:solidFill>
                </a:rPr>
                <a:t> </a:t>
              </a:r>
              <a:r>
                <a:rPr lang="fr-FR" altLang="fr-FR" sz="1500" dirty="0" err="1">
                  <a:solidFill>
                    <a:srgbClr val="000000"/>
                  </a:solidFill>
                </a:rPr>
                <a:t>dilatator</a:t>
              </a:r>
              <a:r>
                <a:rPr lang="fr-FR" altLang="fr-FR" sz="1500" dirty="0">
                  <a:solidFill>
                    <a:srgbClr val="000000"/>
                  </a:solidFill>
                </a:rPr>
                <a:t> </a:t>
              </a:r>
            </a:p>
          </p:txBody>
        </p:sp>
      </p:grpSp>
      <p:grpSp>
        <p:nvGrpSpPr>
          <p:cNvPr id="15" name="Groupe 14">
            <a:extLst>
              <a:ext uri="{FF2B5EF4-FFF2-40B4-BE49-F238E27FC236}">
                <a16:creationId xmlns:a16="http://schemas.microsoft.com/office/drawing/2014/main" id="{1F28EDE0-77E1-90BE-9502-E9B2D3C9BF6D}"/>
              </a:ext>
            </a:extLst>
          </p:cNvPr>
          <p:cNvGrpSpPr/>
          <p:nvPr/>
        </p:nvGrpSpPr>
        <p:grpSpPr>
          <a:xfrm>
            <a:off x="160668" y="4620346"/>
            <a:ext cx="5234268" cy="2127039"/>
            <a:chOff x="160668" y="4620346"/>
            <a:chExt cx="5234268" cy="2127039"/>
          </a:xfrm>
        </p:grpSpPr>
        <p:grpSp>
          <p:nvGrpSpPr>
            <p:cNvPr id="6" name="Groupe 26">
              <a:extLst>
                <a:ext uri="{FF2B5EF4-FFF2-40B4-BE49-F238E27FC236}">
                  <a16:creationId xmlns:a16="http://schemas.microsoft.com/office/drawing/2014/main" id="{9778F61F-5056-4F62-8C61-C2CE582909DC}"/>
                </a:ext>
              </a:extLst>
            </p:cNvPr>
            <p:cNvGrpSpPr>
              <a:grpSpLocks/>
            </p:cNvGrpSpPr>
            <p:nvPr/>
          </p:nvGrpSpPr>
          <p:grpSpPr bwMode="auto">
            <a:xfrm>
              <a:off x="160668" y="4862136"/>
              <a:ext cx="3152775" cy="1171575"/>
              <a:chOff x="3405124" y="3370632"/>
              <a:chExt cx="2463020" cy="1210496"/>
            </a:xfrm>
          </p:grpSpPr>
          <p:cxnSp>
            <p:nvCxnSpPr>
              <p:cNvPr id="25645" name="Connecteur droit 17">
                <a:extLst>
                  <a:ext uri="{FF2B5EF4-FFF2-40B4-BE49-F238E27FC236}">
                    <a16:creationId xmlns:a16="http://schemas.microsoft.com/office/drawing/2014/main" id="{E05DB9D0-E624-4C0D-BC52-53CB588C8C48}"/>
                  </a:ext>
                </a:extLst>
              </p:cNvPr>
              <p:cNvCxnSpPr>
                <a:cxnSpLocks/>
              </p:cNvCxnSpPr>
              <p:nvPr/>
            </p:nvCxnSpPr>
            <p:spPr bwMode="auto">
              <a:xfrm>
                <a:off x="3405124" y="4077072"/>
                <a:ext cx="518804" cy="0"/>
              </a:xfrm>
              <a:prstGeom prst="line">
                <a:avLst/>
              </a:prstGeom>
              <a:noFill/>
              <a:ln w="38100" algn="ctr">
                <a:solidFill>
                  <a:schemeClr val="tx1"/>
                </a:solidFill>
                <a:round/>
                <a:headEnd/>
                <a:tailEnd/>
              </a:ln>
            </p:spPr>
          </p:cxnSp>
          <p:cxnSp>
            <p:nvCxnSpPr>
              <p:cNvPr id="25646" name="Connecteur droit 101">
                <a:extLst>
                  <a:ext uri="{FF2B5EF4-FFF2-40B4-BE49-F238E27FC236}">
                    <a16:creationId xmlns:a16="http://schemas.microsoft.com/office/drawing/2014/main" id="{93D84305-E609-4EC8-AB43-C3FF3492C798}"/>
                  </a:ext>
                </a:extLst>
              </p:cNvPr>
              <p:cNvCxnSpPr>
                <a:cxnSpLocks/>
              </p:cNvCxnSpPr>
              <p:nvPr/>
            </p:nvCxnSpPr>
            <p:spPr bwMode="auto">
              <a:xfrm>
                <a:off x="4301663" y="4077072"/>
                <a:ext cx="622484" cy="0"/>
              </a:xfrm>
              <a:prstGeom prst="line">
                <a:avLst/>
              </a:prstGeom>
              <a:noFill/>
              <a:ln w="38100" algn="ctr">
                <a:solidFill>
                  <a:schemeClr val="tx1"/>
                </a:solidFill>
                <a:round/>
                <a:headEnd/>
                <a:tailEnd/>
              </a:ln>
            </p:spPr>
          </p:cxnSp>
          <p:sp>
            <p:nvSpPr>
              <p:cNvPr id="19" name="Arc 18">
                <a:extLst>
                  <a:ext uri="{FF2B5EF4-FFF2-40B4-BE49-F238E27FC236}">
                    <a16:creationId xmlns:a16="http://schemas.microsoft.com/office/drawing/2014/main" id="{6C911D70-C175-4420-8768-07A512E16ACA}"/>
                  </a:ext>
                </a:extLst>
              </p:cNvPr>
              <p:cNvSpPr/>
              <p:nvPr/>
            </p:nvSpPr>
            <p:spPr bwMode="auto">
              <a:xfrm flipH="1">
                <a:off x="3928485" y="3370632"/>
                <a:ext cx="1003315" cy="1210496"/>
              </a:xfrm>
              <a:prstGeom prst="arc">
                <a:avLst>
                  <a:gd name="adj1" fmla="val 16200000"/>
                  <a:gd name="adj2" fmla="val 817787"/>
                </a:avLst>
              </a:prstGeom>
              <a:noFill/>
              <a:ln w="38100" cap="flat" cmpd="sng" algn="ctr">
                <a:solidFill>
                  <a:schemeClr val="tx1"/>
                </a:solidFill>
                <a:prstDash val="solid"/>
                <a:round/>
                <a:headEnd type="none" w="med" len="med"/>
                <a:tailEnd type="none" w="med" len="med"/>
              </a:ln>
              <a:effectLst/>
            </p:spPr>
            <p:txBody>
              <a:bodyPr/>
              <a:lstStyle/>
              <a:p>
                <a:pPr defTabSz="685800" fontAlgn="base">
                  <a:spcBef>
                    <a:spcPct val="0"/>
                  </a:spcBef>
                  <a:spcAft>
                    <a:spcPct val="0"/>
                  </a:spcAft>
                  <a:defRPr/>
                </a:pPr>
                <a:endParaRPr lang="fr-FR" sz="3000">
                  <a:solidFill>
                    <a:srgbClr val="000000"/>
                  </a:solidFill>
                  <a:latin typeface="Calibri" panose="020F0502020204030204"/>
                  <a:ea typeface="ＭＳ Ｐゴシック" charset="0"/>
                </a:endParaRPr>
              </a:p>
            </p:txBody>
          </p:sp>
          <p:sp>
            <p:nvSpPr>
              <p:cNvPr id="106" name="Arc 105">
                <a:extLst>
                  <a:ext uri="{FF2B5EF4-FFF2-40B4-BE49-F238E27FC236}">
                    <a16:creationId xmlns:a16="http://schemas.microsoft.com/office/drawing/2014/main" id="{78AD5D7B-D718-4FDF-BBB7-7F8230AF6258}"/>
                  </a:ext>
                </a:extLst>
              </p:cNvPr>
              <p:cNvSpPr/>
              <p:nvPr/>
            </p:nvSpPr>
            <p:spPr bwMode="auto">
              <a:xfrm flipH="1">
                <a:off x="4301783" y="3628970"/>
                <a:ext cx="914021" cy="914023"/>
              </a:xfrm>
              <a:prstGeom prst="arc">
                <a:avLst/>
              </a:prstGeom>
              <a:noFill/>
              <a:ln w="38100" cap="flat" cmpd="sng" algn="ctr">
                <a:solidFill>
                  <a:schemeClr val="tx1"/>
                </a:solidFill>
                <a:prstDash val="solid"/>
                <a:round/>
                <a:headEnd type="none" w="med" len="med"/>
                <a:tailEnd type="none" w="med" len="med"/>
              </a:ln>
              <a:effectLst/>
            </p:spPr>
            <p:txBody>
              <a:bodyPr/>
              <a:lstStyle/>
              <a:p>
                <a:pPr defTabSz="685800" fontAlgn="base">
                  <a:spcBef>
                    <a:spcPct val="0"/>
                  </a:spcBef>
                  <a:spcAft>
                    <a:spcPct val="0"/>
                  </a:spcAft>
                  <a:defRPr/>
                </a:pPr>
                <a:endParaRPr lang="fr-FR" sz="3000">
                  <a:solidFill>
                    <a:srgbClr val="000000"/>
                  </a:solidFill>
                  <a:latin typeface="Calibri" panose="020F0502020204030204"/>
                  <a:ea typeface="ＭＳ Ｐゴシック" charset="0"/>
                </a:endParaRPr>
              </a:p>
            </p:txBody>
          </p:sp>
          <p:cxnSp>
            <p:nvCxnSpPr>
              <p:cNvPr id="25649" name="Connecteur droit 106">
                <a:extLst>
                  <a:ext uri="{FF2B5EF4-FFF2-40B4-BE49-F238E27FC236}">
                    <a16:creationId xmlns:a16="http://schemas.microsoft.com/office/drawing/2014/main" id="{A4467EA5-87D6-48B2-8BDD-1AACB645FD9E}"/>
                  </a:ext>
                </a:extLst>
              </p:cNvPr>
              <p:cNvCxnSpPr>
                <a:cxnSpLocks/>
              </p:cNvCxnSpPr>
              <p:nvPr/>
            </p:nvCxnSpPr>
            <p:spPr bwMode="auto">
              <a:xfrm>
                <a:off x="4733711" y="3635296"/>
                <a:ext cx="1134433" cy="3379"/>
              </a:xfrm>
              <a:prstGeom prst="line">
                <a:avLst/>
              </a:prstGeom>
              <a:noFill/>
              <a:ln w="38100" algn="ctr">
                <a:solidFill>
                  <a:schemeClr val="tx1"/>
                </a:solidFill>
                <a:round/>
                <a:headEnd/>
                <a:tailEnd/>
              </a:ln>
            </p:spPr>
          </p:cxnSp>
          <p:cxnSp>
            <p:nvCxnSpPr>
              <p:cNvPr id="25650" name="Connecteur droit 107">
                <a:extLst>
                  <a:ext uri="{FF2B5EF4-FFF2-40B4-BE49-F238E27FC236}">
                    <a16:creationId xmlns:a16="http://schemas.microsoft.com/office/drawing/2014/main" id="{41030046-8551-4898-B07F-57301406350A}"/>
                  </a:ext>
                </a:extLst>
              </p:cNvPr>
              <p:cNvCxnSpPr>
                <a:cxnSpLocks/>
              </p:cNvCxnSpPr>
              <p:nvPr/>
            </p:nvCxnSpPr>
            <p:spPr bwMode="auto">
              <a:xfrm>
                <a:off x="4427984" y="3370632"/>
                <a:ext cx="1440160" cy="0"/>
              </a:xfrm>
              <a:prstGeom prst="line">
                <a:avLst/>
              </a:prstGeom>
              <a:noFill/>
              <a:ln w="38100" algn="ctr">
                <a:solidFill>
                  <a:schemeClr val="tx1"/>
                </a:solidFill>
                <a:round/>
                <a:headEnd/>
                <a:tailEnd/>
              </a:ln>
            </p:spPr>
          </p:cxnSp>
          <p:cxnSp>
            <p:nvCxnSpPr>
              <p:cNvPr id="25651" name="Connecteur droit 109">
                <a:extLst>
                  <a:ext uri="{FF2B5EF4-FFF2-40B4-BE49-F238E27FC236}">
                    <a16:creationId xmlns:a16="http://schemas.microsoft.com/office/drawing/2014/main" id="{B0B937F5-2EEC-44C7-9CD5-32B7A560990A}"/>
                  </a:ext>
                </a:extLst>
              </p:cNvPr>
              <p:cNvCxnSpPr>
                <a:cxnSpLocks/>
              </p:cNvCxnSpPr>
              <p:nvPr/>
            </p:nvCxnSpPr>
            <p:spPr bwMode="auto">
              <a:xfrm>
                <a:off x="3419872" y="4581128"/>
                <a:ext cx="1504275" cy="0"/>
              </a:xfrm>
              <a:prstGeom prst="line">
                <a:avLst/>
              </a:prstGeom>
              <a:noFill/>
              <a:ln w="38100" algn="ctr">
                <a:solidFill>
                  <a:schemeClr val="tx1"/>
                </a:solidFill>
                <a:round/>
                <a:headEnd/>
                <a:tailEnd/>
              </a:ln>
            </p:spPr>
          </p:cxnSp>
          <p:cxnSp>
            <p:nvCxnSpPr>
              <p:cNvPr id="115" name="Connecteur droit 114">
                <a:extLst>
                  <a:ext uri="{FF2B5EF4-FFF2-40B4-BE49-F238E27FC236}">
                    <a16:creationId xmlns:a16="http://schemas.microsoft.com/office/drawing/2014/main" id="{74377404-BF83-4569-B24A-AF8DA0F2E026}"/>
                  </a:ext>
                </a:extLst>
              </p:cNvPr>
              <p:cNvCxnSpPr>
                <a:cxnSpLocks/>
              </p:cNvCxnSpPr>
              <p:nvPr/>
            </p:nvCxnSpPr>
            <p:spPr bwMode="auto">
              <a:xfrm>
                <a:off x="3420006" y="3803655"/>
                <a:ext cx="518400" cy="0"/>
              </a:xfrm>
              <a:prstGeom prst="line">
                <a:avLst/>
              </a:prstGeom>
              <a:solidFill>
                <a:schemeClr val="accent1"/>
              </a:solidFill>
              <a:ln w="76200" cap="flat" cmpd="sng" algn="ctr">
                <a:solidFill>
                  <a:schemeClr val="accent1">
                    <a:lumMod val="75000"/>
                  </a:schemeClr>
                </a:solidFill>
                <a:prstDash val="solid"/>
                <a:round/>
                <a:headEnd type="none" w="med" len="med"/>
                <a:tailEnd type="none" w="med" len="med"/>
              </a:ln>
              <a:effectLst/>
            </p:spPr>
          </p:cxnSp>
          <p:cxnSp>
            <p:nvCxnSpPr>
              <p:cNvPr id="116" name="Connecteur droit 115">
                <a:extLst>
                  <a:ext uri="{FF2B5EF4-FFF2-40B4-BE49-F238E27FC236}">
                    <a16:creationId xmlns:a16="http://schemas.microsoft.com/office/drawing/2014/main" id="{4043F672-EE50-4081-A43D-8DC16BF26F44}"/>
                  </a:ext>
                </a:extLst>
              </p:cNvPr>
              <p:cNvCxnSpPr>
                <a:cxnSpLocks/>
              </p:cNvCxnSpPr>
              <p:nvPr/>
            </p:nvCxnSpPr>
            <p:spPr bwMode="auto">
              <a:xfrm>
                <a:off x="4460527" y="3803655"/>
                <a:ext cx="622576" cy="0"/>
              </a:xfrm>
              <a:prstGeom prst="line">
                <a:avLst/>
              </a:prstGeom>
              <a:solidFill>
                <a:schemeClr val="accent1"/>
              </a:solidFill>
              <a:ln w="76200" cap="flat" cmpd="sng" algn="ctr">
                <a:solidFill>
                  <a:schemeClr val="accent1">
                    <a:lumMod val="75000"/>
                  </a:schemeClr>
                </a:solidFill>
                <a:prstDash val="solid"/>
                <a:round/>
                <a:headEnd type="none" w="med" len="med"/>
                <a:tailEnd type="none" w="med" len="med"/>
              </a:ln>
              <a:effectLst/>
            </p:spPr>
          </p:cxnSp>
        </p:grpSp>
        <p:grpSp>
          <p:nvGrpSpPr>
            <p:cNvPr id="7" name="Groupe 64512">
              <a:extLst>
                <a:ext uri="{FF2B5EF4-FFF2-40B4-BE49-F238E27FC236}">
                  <a16:creationId xmlns:a16="http://schemas.microsoft.com/office/drawing/2014/main" id="{EC11488E-34D3-40B4-ADAD-9B447A0979A7}"/>
                </a:ext>
              </a:extLst>
            </p:cNvPr>
            <p:cNvGrpSpPr>
              <a:grpSpLocks/>
            </p:cNvGrpSpPr>
            <p:nvPr/>
          </p:nvGrpSpPr>
          <p:grpSpPr bwMode="auto">
            <a:xfrm>
              <a:off x="2873986" y="4620346"/>
              <a:ext cx="2520950" cy="1460897"/>
              <a:chOff x="3261108" y="3055846"/>
              <a:chExt cx="1968440" cy="1511175"/>
            </a:xfrm>
          </p:grpSpPr>
          <p:grpSp>
            <p:nvGrpSpPr>
              <p:cNvPr id="8" name="Groupe 120">
                <a:extLst>
                  <a:ext uri="{FF2B5EF4-FFF2-40B4-BE49-F238E27FC236}">
                    <a16:creationId xmlns:a16="http://schemas.microsoft.com/office/drawing/2014/main" id="{BFBA5850-4522-4597-B60F-32355CA39FD3}"/>
                  </a:ext>
                </a:extLst>
              </p:cNvPr>
              <p:cNvGrpSpPr>
                <a:grpSpLocks/>
              </p:cNvGrpSpPr>
              <p:nvPr/>
            </p:nvGrpSpPr>
            <p:grpSpPr bwMode="auto">
              <a:xfrm>
                <a:off x="3261108" y="3366253"/>
                <a:ext cx="1968440" cy="1200768"/>
                <a:chOff x="3405124" y="3380360"/>
                <a:chExt cx="1968440" cy="1200768"/>
              </a:xfrm>
            </p:grpSpPr>
            <p:cxnSp>
              <p:nvCxnSpPr>
                <p:cNvPr id="25638" name="Connecteur droit 121">
                  <a:extLst>
                    <a:ext uri="{FF2B5EF4-FFF2-40B4-BE49-F238E27FC236}">
                      <a16:creationId xmlns:a16="http://schemas.microsoft.com/office/drawing/2014/main" id="{5D295AA7-6998-4791-8A73-81563EC045BD}"/>
                    </a:ext>
                  </a:extLst>
                </p:cNvPr>
                <p:cNvCxnSpPr>
                  <a:cxnSpLocks/>
                </p:cNvCxnSpPr>
                <p:nvPr/>
              </p:nvCxnSpPr>
              <p:spPr bwMode="auto">
                <a:xfrm>
                  <a:off x="3405124" y="4077072"/>
                  <a:ext cx="518804" cy="0"/>
                </a:xfrm>
                <a:prstGeom prst="line">
                  <a:avLst/>
                </a:prstGeom>
                <a:noFill/>
                <a:ln w="38100" algn="ctr">
                  <a:solidFill>
                    <a:schemeClr val="tx1"/>
                  </a:solidFill>
                  <a:round/>
                  <a:headEnd/>
                  <a:tailEnd/>
                </a:ln>
              </p:spPr>
            </p:cxnSp>
            <p:cxnSp>
              <p:nvCxnSpPr>
                <p:cNvPr id="25639" name="Connecteur droit 122">
                  <a:extLst>
                    <a:ext uri="{FF2B5EF4-FFF2-40B4-BE49-F238E27FC236}">
                      <a16:creationId xmlns:a16="http://schemas.microsoft.com/office/drawing/2014/main" id="{059D9F5D-69CF-4E70-817D-412F0D81BC81}"/>
                    </a:ext>
                  </a:extLst>
                </p:cNvPr>
                <p:cNvCxnSpPr>
                  <a:cxnSpLocks/>
                </p:cNvCxnSpPr>
                <p:nvPr/>
              </p:nvCxnSpPr>
              <p:spPr bwMode="auto">
                <a:xfrm>
                  <a:off x="4301663" y="4077072"/>
                  <a:ext cx="622484" cy="0"/>
                </a:xfrm>
                <a:prstGeom prst="line">
                  <a:avLst/>
                </a:prstGeom>
                <a:noFill/>
                <a:ln w="38100" algn="ctr">
                  <a:solidFill>
                    <a:schemeClr val="tx1"/>
                  </a:solidFill>
                  <a:round/>
                  <a:headEnd/>
                  <a:tailEnd/>
                </a:ln>
              </p:spPr>
            </p:cxnSp>
            <p:cxnSp>
              <p:nvCxnSpPr>
                <p:cNvPr id="25640" name="Connecteur droit 125">
                  <a:extLst>
                    <a:ext uri="{FF2B5EF4-FFF2-40B4-BE49-F238E27FC236}">
                      <a16:creationId xmlns:a16="http://schemas.microsoft.com/office/drawing/2014/main" id="{95BE28EC-C495-4FCA-B5E9-1786BF43601D}"/>
                    </a:ext>
                  </a:extLst>
                </p:cNvPr>
                <p:cNvCxnSpPr>
                  <a:cxnSpLocks/>
                </p:cNvCxnSpPr>
                <p:nvPr/>
              </p:nvCxnSpPr>
              <p:spPr bwMode="auto">
                <a:xfrm>
                  <a:off x="4893071" y="3616307"/>
                  <a:ext cx="480493" cy="0"/>
                </a:xfrm>
                <a:prstGeom prst="line">
                  <a:avLst/>
                </a:prstGeom>
                <a:noFill/>
                <a:ln w="38100" algn="ctr">
                  <a:solidFill>
                    <a:schemeClr val="tx1"/>
                  </a:solidFill>
                  <a:round/>
                  <a:headEnd/>
                  <a:tailEnd/>
                </a:ln>
              </p:spPr>
            </p:cxnSp>
            <p:cxnSp>
              <p:nvCxnSpPr>
                <p:cNvPr id="25641" name="Connecteur droit 126">
                  <a:extLst>
                    <a:ext uri="{FF2B5EF4-FFF2-40B4-BE49-F238E27FC236}">
                      <a16:creationId xmlns:a16="http://schemas.microsoft.com/office/drawing/2014/main" id="{085B594B-9177-4252-9979-DF2FD3621284}"/>
                    </a:ext>
                  </a:extLst>
                </p:cNvPr>
                <p:cNvCxnSpPr>
                  <a:cxnSpLocks/>
                </p:cNvCxnSpPr>
                <p:nvPr/>
              </p:nvCxnSpPr>
              <p:spPr bwMode="auto">
                <a:xfrm>
                  <a:off x="4893071" y="3380360"/>
                  <a:ext cx="480493" cy="28700"/>
                </a:xfrm>
                <a:prstGeom prst="line">
                  <a:avLst/>
                </a:prstGeom>
                <a:noFill/>
                <a:ln w="38100" algn="ctr">
                  <a:solidFill>
                    <a:schemeClr val="tx1"/>
                  </a:solidFill>
                  <a:round/>
                  <a:headEnd/>
                  <a:tailEnd/>
                </a:ln>
              </p:spPr>
            </p:cxnSp>
            <p:cxnSp>
              <p:nvCxnSpPr>
                <p:cNvPr id="25642" name="Connecteur droit 127">
                  <a:extLst>
                    <a:ext uri="{FF2B5EF4-FFF2-40B4-BE49-F238E27FC236}">
                      <a16:creationId xmlns:a16="http://schemas.microsoft.com/office/drawing/2014/main" id="{9983D0B2-FE55-4310-87C2-3CA91983AE9A}"/>
                    </a:ext>
                  </a:extLst>
                </p:cNvPr>
                <p:cNvCxnSpPr>
                  <a:cxnSpLocks/>
                </p:cNvCxnSpPr>
                <p:nvPr/>
              </p:nvCxnSpPr>
              <p:spPr bwMode="auto">
                <a:xfrm>
                  <a:off x="3419872" y="4581128"/>
                  <a:ext cx="1504275" cy="0"/>
                </a:xfrm>
                <a:prstGeom prst="line">
                  <a:avLst/>
                </a:prstGeom>
                <a:noFill/>
                <a:ln w="38100" algn="ctr">
                  <a:solidFill>
                    <a:schemeClr val="tx1"/>
                  </a:solidFill>
                  <a:round/>
                  <a:headEnd/>
                  <a:tailEnd/>
                </a:ln>
              </p:spPr>
            </p:cxnSp>
            <p:cxnSp>
              <p:nvCxnSpPr>
                <p:cNvPr id="129" name="Connecteur droit 128">
                  <a:extLst>
                    <a:ext uri="{FF2B5EF4-FFF2-40B4-BE49-F238E27FC236}">
                      <a16:creationId xmlns:a16="http://schemas.microsoft.com/office/drawing/2014/main" id="{67401787-108B-480B-8849-62905C165DCE}"/>
                    </a:ext>
                  </a:extLst>
                </p:cNvPr>
                <p:cNvCxnSpPr>
                  <a:cxnSpLocks/>
                </p:cNvCxnSpPr>
                <p:nvPr/>
              </p:nvCxnSpPr>
              <p:spPr bwMode="auto">
                <a:xfrm>
                  <a:off x="3419999" y="3802756"/>
                  <a:ext cx="935877" cy="0"/>
                </a:xfrm>
                <a:prstGeom prst="line">
                  <a:avLst/>
                </a:prstGeom>
                <a:solidFill>
                  <a:schemeClr val="accent1"/>
                </a:solidFill>
                <a:ln w="76200" cap="flat" cmpd="sng" algn="ctr">
                  <a:solidFill>
                    <a:schemeClr val="accent1">
                      <a:lumMod val="75000"/>
                    </a:schemeClr>
                  </a:solidFill>
                  <a:prstDash val="solid"/>
                  <a:round/>
                  <a:headEnd type="none" w="med" len="med"/>
                  <a:tailEnd type="none" w="med" len="med"/>
                </a:ln>
                <a:effectLst/>
              </p:spPr>
            </p:cxnSp>
            <p:cxnSp>
              <p:nvCxnSpPr>
                <p:cNvPr id="130" name="Connecteur droit 129">
                  <a:extLst>
                    <a:ext uri="{FF2B5EF4-FFF2-40B4-BE49-F238E27FC236}">
                      <a16:creationId xmlns:a16="http://schemas.microsoft.com/office/drawing/2014/main" id="{A1D91401-2E2F-4DA3-9B23-24E131D6874E}"/>
                    </a:ext>
                  </a:extLst>
                </p:cNvPr>
                <p:cNvCxnSpPr>
                  <a:cxnSpLocks/>
                </p:cNvCxnSpPr>
                <p:nvPr/>
              </p:nvCxnSpPr>
              <p:spPr bwMode="auto">
                <a:xfrm>
                  <a:off x="4316210" y="3802756"/>
                  <a:ext cx="622265" cy="0"/>
                </a:xfrm>
                <a:prstGeom prst="line">
                  <a:avLst/>
                </a:prstGeom>
                <a:solidFill>
                  <a:schemeClr val="accent1"/>
                </a:solidFill>
                <a:ln w="76200" cap="flat" cmpd="sng" algn="ctr">
                  <a:solidFill>
                    <a:schemeClr val="accent1">
                      <a:lumMod val="75000"/>
                    </a:schemeClr>
                  </a:solidFill>
                  <a:prstDash val="solid"/>
                  <a:round/>
                  <a:headEnd type="none" w="med" len="med"/>
                  <a:tailEnd type="none" w="med" len="med"/>
                </a:ln>
                <a:effectLst/>
              </p:spPr>
            </p:cxnSp>
          </p:grpSp>
          <p:sp>
            <p:nvSpPr>
              <p:cNvPr id="25633" name="Forme libre : forme 27">
                <a:extLst>
                  <a:ext uri="{FF2B5EF4-FFF2-40B4-BE49-F238E27FC236}">
                    <a16:creationId xmlns:a16="http://schemas.microsoft.com/office/drawing/2014/main" id="{1D394599-9108-46A1-868D-09ED2C3D4D5E}"/>
                  </a:ext>
                </a:extLst>
              </p:cNvPr>
              <p:cNvSpPr>
                <a:spLocks/>
              </p:cNvSpPr>
              <p:nvPr/>
            </p:nvSpPr>
            <p:spPr bwMode="auto">
              <a:xfrm>
                <a:off x="3794659" y="3919696"/>
                <a:ext cx="359051" cy="180099"/>
              </a:xfrm>
              <a:custGeom>
                <a:avLst/>
                <a:gdLst>
                  <a:gd name="T0" fmla="*/ 0 w 398834"/>
                  <a:gd name="T1" fmla="*/ 128849 h 136737"/>
                  <a:gd name="T2" fmla="*/ 236448 w 398834"/>
                  <a:gd name="T3" fmla="*/ 724 h 136737"/>
                  <a:gd name="T4" fmla="*/ 359051 w 398834"/>
                  <a:gd name="T5" fmla="*/ 180099 h 136737"/>
                  <a:gd name="T6" fmla="*/ 0 60000 65536"/>
                  <a:gd name="T7" fmla="*/ 0 60000 65536"/>
                  <a:gd name="T8" fmla="*/ 0 60000 65536"/>
                </a:gdLst>
                <a:ahLst/>
                <a:cxnLst>
                  <a:cxn ang="T6">
                    <a:pos x="T0" y="T1"/>
                  </a:cxn>
                  <a:cxn ang="T7">
                    <a:pos x="T2" y="T3"/>
                  </a:cxn>
                  <a:cxn ang="T8">
                    <a:pos x="T4" y="T5"/>
                  </a:cxn>
                </a:cxnLst>
                <a:rect l="0" t="0" r="r" b="b"/>
                <a:pathLst>
                  <a:path w="398834" h="136737">
                    <a:moveTo>
                      <a:pt x="0" y="97826"/>
                    </a:moveTo>
                    <a:cubicBezTo>
                      <a:pt x="98087" y="45945"/>
                      <a:pt x="196174" y="-5935"/>
                      <a:pt x="262646" y="550"/>
                    </a:cubicBezTo>
                    <a:cubicBezTo>
                      <a:pt x="329118" y="7035"/>
                      <a:pt x="363976" y="71886"/>
                      <a:pt x="398834" y="136737"/>
                    </a:cubicBezTo>
                  </a:path>
                </a:pathLst>
              </a:custGeom>
              <a:noFill/>
              <a:ln w="38100"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34" name="Forme libre : forme 28">
                <a:extLst>
                  <a:ext uri="{FF2B5EF4-FFF2-40B4-BE49-F238E27FC236}">
                    <a16:creationId xmlns:a16="http://schemas.microsoft.com/office/drawing/2014/main" id="{433B8889-341E-4EE7-BFFB-49C1EE225726}"/>
                  </a:ext>
                </a:extLst>
              </p:cNvPr>
              <p:cNvSpPr>
                <a:spLocks/>
              </p:cNvSpPr>
              <p:nvPr/>
            </p:nvSpPr>
            <p:spPr bwMode="auto">
              <a:xfrm rot="-205479">
                <a:off x="3706238" y="3962333"/>
                <a:ext cx="680936" cy="81991"/>
              </a:xfrm>
              <a:custGeom>
                <a:avLst/>
                <a:gdLst>
                  <a:gd name="T0" fmla="*/ 0 w 680936"/>
                  <a:gd name="T1" fmla="*/ 26007 h 81991"/>
                  <a:gd name="T2" fmla="*/ 496111 w 680936"/>
                  <a:gd name="T3" fmla="*/ 74646 h 81991"/>
                  <a:gd name="T4" fmla="*/ 525294 w 680936"/>
                  <a:gd name="T5" fmla="*/ 74646 h 81991"/>
                  <a:gd name="T6" fmla="*/ 447473 w 680936"/>
                  <a:gd name="T7" fmla="*/ 6552 h 81991"/>
                  <a:gd name="T8" fmla="*/ 680936 w 680936"/>
                  <a:gd name="T9" fmla="*/ 6552 h 8199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0936" h="81991">
                    <a:moveTo>
                      <a:pt x="0" y="26007"/>
                    </a:moveTo>
                    <a:lnTo>
                      <a:pt x="496111" y="74646"/>
                    </a:lnTo>
                    <a:cubicBezTo>
                      <a:pt x="583660" y="82753"/>
                      <a:pt x="533400" y="85995"/>
                      <a:pt x="525294" y="74646"/>
                    </a:cubicBezTo>
                    <a:cubicBezTo>
                      <a:pt x="517188" y="63297"/>
                      <a:pt x="421533" y="17901"/>
                      <a:pt x="447473" y="6552"/>
                    </a:cubicBezTo>
                    <a:cubicBezTo>
                      <a:pt x="473413" y="-4797"/>
                      <a:pt x="577174" y="877"/>
                      <a:pt x="680936" y="6552"/>
                    </a:cubicBezTo>
                  </a:path>
                </a:pathLst>
              </a:custGeom>
              <a:noFill/>
              <a:ln w="3810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35" name="Forme libre : forme 30">
                <a:extLst>
                  <a:ext uri="{FF2B5EF4-FFF2-40B4-BE49-F238E27FC236}">
                    <a16:creationId xmlns:a16="http://schemas.microsoft.com/office/drawing/2014/main" id="{88B97697-BBE0-4634-9847-8995B3825882}"/>
                  </a:ext>
                </a:extLst>
              </p:cNvPr>
              <p:cNvSpPr>
                <a:spLocks/>
              </p:cNvSpPr>
              <p:nvPr/>
            </p:nvSpPr>
            <p:spPr bwMode="auto">
              <a:xfrm>
                <a:off x="3881336" y="3394953"/>
                <a:ext cx="272375" cy="492387"/>
              </a:xfrm>
              <a:custGeom>
                <a:avLst/>
                <a:gdLst>
                  <a:gd name="T0" fmla="*/ 0 w 272375"/>
                  <a:gd name="T1" fmla="*/ 97277 h 492387"/>
                  <a:gd name="T2" fmla="*/ 175098 w 272375"/>
                  <a:gd name="T3" fmla="*/ 350196 h 492387"/>
                  <a:gd name="T4" fmla="*/ 175098 w 272375"/>
                  <a:gd name="T5" fmla="*/ 486383 h 492387"/>
                  <a:gd name="T6" fmla="*/ 87549 w 272375"/>
                  <a:gd name="T7" fmla="*/ 447473 h 492387"/>
                  <a:gd name="T8" fmla="*/ 165370 w 272375"/>
                  <a:gd name="T9" fmla="*/ 262647 h 492387"/>
                  <a:gd name="T10" fmla="*/ 272375 w 272375"/>
                  <a:gd name="T11" fmla="*/ 0 h 4923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2375" h="492387">
                    <a:moveTo>
                      <a:pt x="0" y="97277"/>
                    </a:moveTo>
                    <a:cubicBezTo>
                      <a:pt x="72957" y="191311"/>
                      <a:pt x="145915" y="285345"/>
                      <a:pt x="175098" y="350196"/>
                    </a:cubicBezTo>
                    <a:cubicBezTo>
                      <a:pt x="204281" y="415047"/>
                      <a:pt x="189689" y="470170"/>
                      <a:pt x="175098" y="486383"/>
                    </a:cubicBezTo>
                    <a:cubicBezTo>
                      <a:pt x="160507" y="502596"/>
                      <a:pt x="89170" y="484762"/>
                      <a:pt x="87549" y="447473"/>
                    </a:cubicBezTo>
                    <a:cubicBezTo>
                      <a:pt x="85928" y="410184"/>
                      <a:pt x="134566" y="337226"/>
                      <a:pt x="165370" y="262647"/>
                    </a:cubicBezTo>
                    <a:cubicBezTo>
                      <a:pt x="196174" y="188068"/>
                      <a:pt x="234274" y="94034"/>
                      <a:pt x="272375" y="0"/>
                    </a:cubicBezTo>
                  </a:path>
                </a:pathLst>
              </a:custGeom>
              <a:noFill/>
              <a:ln w="3810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36" name="Forme libre : forme 137">
                <a:extLst>
                  <a:ext uri="{FF2B5EF4-FFF2-40B4-BE49-F238E27FC236}">
                    <a16:creationId xmlns:a16="http://schemas.microsoft.com/office/drawing/2014/main" id="{B977FBD2-6B6A-4CEB-8529-7C9BCEFB9240}"/>
                  </a:ext>
                </a:extLst>
              </p:cNvPr>
              <p:cNvSpPr>
                <a:spLocks/>
              </p:cNvSpPr>
              <p:nvPr/>
            </p:nvSpPr>
            <p:spPr bwMode="auto">
              <a:xfrm rot="-6735723">
                <a:off x="4610105" y="3404276"/>
                <a:ext cx="241171" cy="205567"/>
              </a:xfrm>
              <a:custGeom>
                <a:avLst/>
                <a:gdLst>
                  <a:gd name="T0" fmla="*/ 0 w 398834"/>
                  <a:gd name="T1" fmla="*/ 147069 h 136737"/>
                  <a:gd name="T2" fmla="*/ 158819 w 398834"/>
                  <a:gd name="T3" fmla="*/ 827 h 136737"/>
                  <a:gd name="T4" fmla="*/ 241171 w 398834"/>
                  <a:gd name="T5" fmla="*/ 205567 h 136737"/>
                  <a:gd name="T6" fmla="*/ 0 60000 65536"/>
                  <a:gd name="T7" fmla="*/ 0 60000 65536"/>
                  <a:gd name="T8" fmla="*/ 0 60000 65536"/>
                </a:gdLst>
                <a:ahLst/>
                <a:cxnLst>
                  <a:cxn ang="T6">
                    <a:pos x="T0" y="T1"/>
                  </a:cxn>
                  <a:cxn ang="T7">
                    <a:pos x="T2" y="T3"/>
                  </a:cxn>
                  <a:cxn ang="T8">
                    <a:pos x="T4" y="T5"/>
                  </a:cxn>
                </a:cxnLst>
                <a:rect l="0" t="0" r="r" b="b"/>
                <a:pathLst>
                  <a:path w="398834" h="136737">
                    <a:moveTo>
                      <a:pt x="0" y="97826"/>
                    </a:moveTo>
                    <a:cubicBezTo>
                      <a:pt x="98087" y="45945"/>
                      <a:pt x="196174" y="-5935"/>
                      <a:pt x="262646" y="550"/>
                    </a:cubicBezTo>
                    <a:cubicBezTo>
                      <a:pt x="329118" y="7035"/>
                      <a:pt x="363976" y="71886"/>
                      <a:pt x="398834" y="136737"/>
                    </a:cubicBezTo>
                  </a:path>
                </a:pathLst>
              </a:custGeom>
              <a:noFill/>
              <a:ln w="38100" cap="flat" cmpd="sng" algn="ctr">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37" name="Forme libre : forme 136">
                <a:extLst>
                  <a:ext uri="{FF2B5EF4-FFF2-40B4-BE49-F238E27FC236}">
                    <a16:creationId xmlns:a16="http://schemas.microsoft.com/office/drawing/2014/main" id="{EE7E7E12-6801-4608-8A02-0D833DEB0623}"/>
                  </a:ext>
                </a:extLst>
              </p:cNvPr>
              <p:cNvSpPr>
                <a:spLocks/>
              </p:cNvSpPr>
              <p:nvPr/>
            </p:nvSpPr>
            <p:spPr bwMode="auto">
              <a:xfrm>
                <a:off x="4515649" y="3055846"/>
                <a:ext cx="272375" cy="492387"/>
              </a:xfrm>
              <a:custGeom>
                <a:avLst/>
                <a:gdLst>
                  <a:gd name="T0" fmla="*/ 0 w 272375"/>
                  <a:gd name="T1" fmla="*/ 97277 h 492387"/>
                  <a:gd name="T2" fmla="*/ 175098 w 272375"/>
                  <a:gd name="T3" fmla="*/ 350196 h 492387"/>
                  <a:gd name="T4" fmla="*/ 175098 w 272375"/>
                  <a:gd name="T5" fmla="*/ 486383 h 492387"/>
                  <a:gd name="T6" fmla="*/ 87549 w 272375"/>
                  <a:gd name="T7" fmla="*/ 447473 h 492387"/>
                  <a:gd name="T8" fmla="*/ 165370 w 272375"/>
                  <a:gd name="T9" fmla="*/ 262647 h 492387"/>
                  <a:gd name="T10" fmla="*/ 272375 w 272375"/>
                  <a:gd name="T11" fmla="*/ 0 h 4923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2375" h="492387">
                    <a:moveTo>
                      <a:pt x="0" y="97277"/>
                    </a:moveTo>
                    <a:cubicBezTo>
                      <a:pt x="72957" y="191311"/>
                      <a:pt x="145915" y="285345"/>
                      <a:pt x="175098" y="350196"/>
                    </a:cubicBezTo>
                    <a:cubicBezTo>
                      <a:pt x="204281" y="415047"/>
                      <a:pt x="189689" y="470170"/>
                      <a:pt x="175098" y="486383"/>
                    </a:cubicBezTo>
                    <a:cubicBezTo>
                      <a:pt x="160507" y="502596"/>
                      <a:pt x="89170" y="484762"/>
                      <a:pt x="87549" y="447473"/>
                    </a:cubicBezTo>
                    <a:cubicBezTo>
                      <a:pt x="85928" y="410184"/>
                      <a:pt x="134566" y="337226"/>
                      <a:pt x="165370" y="262647"/>
                    </a:cubicBezTo>
                    <a:cubicBezTo>
                      <a:pt x="196174" y="188068"/>
                      <a:pt x="234274" y="94034"/>
                      <a:pt x="272375" y="0"/>
                    </a:cubicBezTo>
                  </a:path>
                </a:pathLst>
              </a:custGeom>
              <a:noFill/>
              <a:ln w="3810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grpSp>
        <p:sp>
          <p:nvSpPr>
            <p:cNvPr id="25610" name="ZoneTexte 144">
              <a:extLst>
                <a:ext uri="{FF2B5EF4-FFF2-40B4-BE49-F238E27FC236}">
                  <a16:creationId xmlns:a16="http://schemas.microsoft.com/office/drawing/2014/main" id="{9AF5977A-5A94-4B1E-8786-1DE6535D25B0}"/>
                </a:ext>
              </a:extLst>
            </p:cNvPr>
            <p:cNvSpPr txBox="1">
              <a:spLocks noChangeArrowheads="1"/>
            </p:cNvSpPr>
            <p:nvPr/>
          </p:nvSpPr>
          <p:spPr bwMode="auto">
            <a:xfrm>
              <a:off x="220474" y="6193387"/>
              <a:ext cx="46355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New Roman" panose="02020603050405020304" pitchFamily="18" charset="0"/>
                  <a:ea typeface="MS PGothic" panose="020B0600070205080204" pitchFamily="34" charset="-128"/>
                </a:defRPr>
              </a:lvl1pPr>
              <a:lvl2pPr marL="742950" indent="-285750">
                <a:defRPr sz="2400" b="1">
                  <a:solidFill>
                    <a:schemeClr val="tx1"/>
                  </a:solidFill>
                  <a:latin typeface="Times New Roman" panose="02020603050405020304" pitchFamily="18" charset="0"/>
                  <a:ea typeface="MS PGothic" panose="020B0600070205080204" pitchFamily="34" charset="-128"/>
                </a:defRPr>
              </a:lvl2pPr>
              <a:lvl3pPr marL="1143000" indent="-228600">
                <a:defRPr sz="2400" b="1">
                  <a:solidFill>
                    <a:schemeClr val="tx1"/>
                  </a:solidFill>
                  <a:latin typeface="Times New Roman" panose="02020603050405020304" pitchFamily="18" charset="0"/>
                  <a:ea typeface="MS PGothic" panose="020B0600070205080204" pitchFamily="34" charset="-128"/>
                </a:defRPr>
              </a:lvl3pPr>
              <a:lvl4pPr marL="1600200" indent="-228600">
                <a:defRPr sz="2400" b="1">
                  <a:solidFill>
                    <a:schemeClr val="tx1"/>
                  </a:solidFill>
                  <a:latin typeface="Times New Roman" panose="02020603050405020304" pitchFamily="18" charset="0"/>
                  <a:ea typeface="MS PGothic" panose="020B0600070205080204" pitchFamily="34" charset="-128"/>
                </a:defRPr>
              </a:lvl4pPr>
              <a:lvl5pPr marL="2057400" indent="-228600">
                <a:defRPr sz="2400" b="1">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9pPr>
            </a:lstStyle>
            <a:p>
              <a:pPr defTabSz="685800" fontAlgn="base">
                <a:spcBef>
                  <a:spcPct val="0"/>
                </a:spcBef>
                <a:spcAft>
                  <a:spcPct val="0"/>
                </a:spcAft>
              </a:pPr>
              <a:r>
                <a:rPr lang="fr-FR" altLang="fr-FR" sz="1500" dirty="0">
                  <a:solidFill>
                    <a:srgbClr val="000000"/>
                  </a:solidFill>
                </a:rPr>
                <a:t>N2-N3 and N1-N3 DECONNECTION: </a:t>
              </a:r>
              <a:r>
                <a:rPr lang="fr-FR" altLang="fr-FR" sz="1500" dirty="0" err="1">
                  <a:solidFill>
                    <a:srgbClr val="000000"/>
                  </a:solidFill>
                </a:rPr>
                <a:t>suturesNon</a:t>
              </a:r>
              <a:r>
                <a:rPr lang="fr-FR" altLang="fr-FR" sz="1500" dirty="0">
                  <a:solidFill>
                    <a:srgbClr val="000000"/>
                  </a:solidFill>
                </a:rPr>
                <a:t> </a:t>
              </a:r>
              <a:r>
                <a:rPr lang="fr-FR" altLang="fr-FR" sz="1500" dirty="0" err="1">
                  <a:solidFill>
                    <a:srgbClr val="000000"/>
                  </a:solidFill>
                </a:rPr>
                <a:t>réssorbable</a:t>
              </a:r>
              <a:r>
                <a:rPr lang="fr-FR" altLang="fr-FR" sz="1500" dirty="0">
                  <a:solidFill>
                    <a:srgbClr val="000000"/>
                  </a:solidFill>
                </a:rPr>
                <a:t> Pas de </a:t>
              </a:r>
              <a:r>
                <a:rPr lang="fr-FR" altLang="fr-FR" sz="1500" dirty="0" err="1">
                  <a:solidFill>
                    <a:srgbClr val="000000"/>
                  </a:solidFill>
                </a:rPr>
                <a:t>moigon</a:t>
              </a:r>
              <a:r>
                <a:rPr lang="fr-FR" altLang="fr-FR" sz="1500" dirty="0">
                  <a:solidFill>
                    <a:srgbClr val="000000"/>
                  </a:solidFill>
                </a:rPr>
                <a:t> . Fermeture fascias </a:t>
              </a:r>
            </a:p>
          </p:txBody>
        </p:sp>
        <p:sp>
          <p:nvSpPr>
            <p:cNvPr id="25613" name="Arco 15">
              <a:extLst>
                <a:ext uri="{FF2B5EF4-FFF2-40B4-BE49-F238E27FC236}">
                  <a16:creationId xmlns:a16="http://schemas.microsoft.com/office/drawing/2014/main" id="{DA323E2F-6793-4B3E-A950-540354CDD3C5}"/>
                </a:ext>
              </a:extLst>
            </p:cNvPr>
            <p:cNvSpPr>
              <a:spLocks/>
            </p:cNvSpPr>
            <p:nvPr/>
          </p:nvSpPr>
          <p:spPr bwMode="auto">
            <a:xfrm flipH="1">
              <a:off x="684215" y="4941094"/>
              <a:ext cx="79375" cy="148829"/>
            </a:xfrm>
            <a:custGeom>
              <a:avLst/>
              <a:gdLst>
                <a:gd name="T0" fmla="*/ 2147483646 w 25321"/>
                <a:gd name="T1" fmla="*/ 2147483646 h 22971"/>
                <a:gd name="T2" fmla="*/ 2147483646 w 25321"/>
                <a:gd name="T3" fmla="*/ 2147483646 h 22971"/>
                <a:gd name="T4" fmla="*/ 2147483646 w 25321"/>
                <a:gd name="T5" fmla="*/ 2147483646 h 22971"/>
                <a:gd name="T6" fmla="*/ 2147483646 w 25321"/>
                <a:gd name="T7" fmla="*/ 2147483646 h 22971"/>
                <a:gd name="T8" fmla="*/ 2147483646 w 25321"/>
                <a:gd name="T9" fmla="*/ 2147483646 h 22971"/>
                <a:gd name="T10" fmla="*/ 2147483646 w 25321"/>
                <a:gd name="T11" fmla="*/ 2147483646 h 229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1" h="22971" fill="none" extrusionOk="0">
                  <a:moveTo>
                    <a:pt x="24311" y="1337"/>
                  </a:moveTo>
                  <a:cubicBezTo>
                    <a:pt x="24522" y="2555"/>
                    <a:pt x="27029" y="-2235"/>
                    <a:pt x="23253" y="1371"/>
                  </a:cubicBezTo>
                  <a:cubicBezTo>
                    <a:pt x="19477" y="4977"/>
                    <a:pt x="13582" y="22971"/>
                    <a:pt x="1653" y="22971"/>
                  </a:cubicBezTo>
                  <a:lnTo>
                    <a:pt x="1363" y="22969"/>
                  </a:lnTo>
                </a:path>
                <a:path w="25321" h="22971" stroke="0" extrusionOk="0">
                  <a:moveTo>
                    <a:pt x="22935" y="1337"/>
                  </a:moveTo>
                  <a:cubicBezTo>
                    <a:pt x="23146" y="2555"/>
                    <a:pt x="26800" y="-2235"/>
                    <a:pt x="23253" y="1371"/>
                  </a:cubicBezTo>
                  <a:cubicBezTo>
                    <a:pt x="19706" y="4977"/>
                    <a:pt x="13582" y="22971"/>
                    <a:pt x="1653" y="22971"/>
                  </a:cubicBezTo>
                  <a:lnTo>
                    <a:pt x="1363" y="22969"/>
                  </a:lnTo>
                  <a:cubicBezTo>
                    <a:pt x="1460" y="15770"/>
                    <a:pt x="-1942" y="4976"/>
                    <a:pt x="1653" y="1371"/>
                  </a:cubicBezTo>
                  <a:cubicBezTo>
                    <a:pt x="5248" y="-2234"/>
                    <a:pt x="15841" y="2566"/>
                    <a:pt x="22935" y="1337"/>
                  </a:cubicBezTo>
                  <a:close/>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14" name="Arco 16">
              <a:extLst>
                <a:ext uri="{FF2B5EF4-FFF2-40B4-BE49-F238E27FC236}">
                  <a16:creationId xmlns:a16="http://schemas.microsoft.com/office/drawing/2014/main" id="{ED15B6FE-D083-4544-8E6C-3F8F410028F6}"/>
                </a:ext>
              </a:extLst>
            </p:cNvPr>
            <p:cNvSpPr>
              <a:spLocks/>
            </p:cNvSpPr>
            <p:nvPr/>
          </p:nvSpPr>
          <p:spPr bwMode="auto">
            <a:xfrm flipH="1">
              <a:off x="701676" y="5091113"/>
              <a:ext cx="50800" cy="238125"/>
            </a:xfrm>
            <a:custGeom>
              <a:avLst/>
              <a:gdLst>
                <a:gd name="T0" fmla="*/ 2147483646 w 24496"/>
                <a:gd name="T1" fmla="*/ 0 h 22534"/>
                <a:gd name="T2" fmla="*/ 2147483646 w 24496"/>
                <a:gd name="T3" fmla="*/ 2147483646 h 22534"/>
                <a:gd name="T4" fmla="*/ 2147483646 w 24496"/>
                <a:gd name="T5" fmla="*/ 2147483646 h 22534"/>
                <a:gd name="T6" fmla="*/ 2147483646 w 24496"/>
                <a:gd name="T7" fmla="*/ 0 h 225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496" h="22534" fill="none" extrusionOk="0">
                  <a:moveTo>
                    <a:pt x="1689" y="0"/>
                  </a:moveTo>
                  <a:cubicBezTo>
                    <a:pt x="13576" y="0"/>
                    <a:pt x="23229" y="7001"/>
                    <a:pt x="23288" y="18889"/>
                  </a:cubicBezTo>
                </a:path>
                <a:path w="24496" h="22534" stroke="0" extrusionOk="0">
                  <a:moveTo>
                    <a:pt x="1689" y="0"/>
                  </a:moveTo>
                  <a:cubicBezTo>
                    <a:pt x="13576" y="0"/>
                    <a:pt x="24437" y="7001"/>
                    <a:pt x="24496" y="18889"/>
                  </a:cubicBezTo>
                  <a:cubicBezTo>
                    <a:pt x="17296" y="18925"/>
                    <a:pt x="5490" y="24749"/>
                    <a:pt x="1689" y="21601"/>
                  </a:cubicBezTo>
                  <a:cubicBezTo>
                    <a:pt x="-2112" y="18453"/>
                    <a:pt x="1689" y="7200"/>
                    <a:pt x="1689" y="0"/>
                  </a:cubicBezTo>
                  <a:close/>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grpSp>
      <p:grpSp>
        <p:nvGrpSpPr>
          <p:cNvPr id="12" name="Groupe 11">
            <a:extLst>
              <a:ext uri="{FF2B5EF4-FFF2-40B4-BE49-F238E27FC236}">
                <a16:creationId xmlns:a16="http://schemas.microsoft.com/office/drawing/2014/main" id="{3B1ED1A7-33BC-9903-6BC1-D4D6B7A5C0CC}"/>
              </a:ext>
            </a:extLst>
          </p:cNvPr>
          <p:cNvGrpSpPr/>
          <p:nvPr/>
        </p:nvGrpSpPr>
        <p:grpSpPr>
          <a:xfrm>
            <a:off x="509588" y="1232299"/>
            <a:ext cx="3268664" cy="2804277"/>
            <a:chOff x="509588" y="1232299"/>
            <a:chExt cx="3268664" cy="2804277"/>
          </a:xfrm>
        </p:grpSpPr>
        <p:grpSp>
          <p:nvGrpSpPr>
            <p:cNvPr id="2" name="Groupe 64511">
              <a:extLst>
                <a:ext uri="{FF2B5EF4-FFF2-40B4-BE49-F238E27FC236}">
                  <a16:creationId xmlns:a16="http://schemas.microsoft.com/office/drawing/2014/main" id="{38E9AEE4-5ADD-41B7-9852-2AAA787CD015}"/>
                </a:ext>
              </a:extLst>
            </p:cNvPr>
            <p:cNvGrpSpPr>
              <a:grpSpLocks/>
            </p:cNvGrpSpPr>
            <p:nvPr/>
          </p:nvGrpSpPr>
          <p:grpSpPr bwMode="auto">
            <a:xfrm>
              <a:off x="509588" y="1232299"/>
              <a:ext cx="2106528" cy="2016919"/>
              <a:chOff x="2494028" y="407595"/>
              <a:chExt cx="1645924" cy="2085301"/>
            </a:xfrm>
          </p:grpSpPr>
          <p:sp>
            <p:nvSpPr>
              <p:cNvPr id="25681" name="Line 5">
                <a:extLst>
                  <a:ext uri="{FF2B5EF4-FFF2-40B4-BE49-F238E27FC236}">
                    <a16:creationId xmlns:a16="http://schemas.microsoft.com/office/drawing/2014/main" id="{AE078D0D-7D7A-4084-809D-8DFC13227125}"/>
                  </a:ext>
                </a:extLst>
              </p:cNvPr>
              <p:cNvSpPr>
                <a:spLocks noChangeShapeType="1"/>
              </p:cNvSpPr>
              <p:nvPr/>
            </p:nvSpPr>
            <p:spPr bwMode="auto">
              <a:xfrm>
                <a:off x="2494028" y="491486"/>
                <a:ext cx="789" cy="200141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82" name="Line 6">
                <a:extLst>
                  <a:ext uri="{FF2B5EF4-FFF2-40B4-BE49-F238E27FC236}">
                    <a16:creationId xmlns:a16="http://schemas.microsoft.com/office/drawing/2014/main" id="{1A3D1D13-6C2F-49D0-98BD-94BCD6DBB2FF}"/>
                  </a:ext>
                </a:extLst>
              </p:cNvPr>
              <p:cNvSpPr>
                <a:spLocks noChangeShapeType="1"/>
              </p:cNvSpPr>
              <p:nvPr/>
            </p:nvSpPr>
            <p:spPr bwMode="auto">
              <a:xfrm>
                <a:off x="3121477" y="491486"/>
                <a:ext cx="789" cy="503349"/>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83" name="Arco 7">
                <a:extLst>
                  <a:ext uri="{FF2B5EF4-FFF2-40B4-BE49-F238E27FC236}">
                    <a16:creationId xmlns:a16="http://schemas.microsoft.com/office/drawing/2014/main" id="{F7E5B20F-833C-45BD-9655-7F9FF2EB03FB}"/>
                  </a:ext>
                </a:extLst>
              </p:cNvPr>
              <p:cNvSpPr>
                <a:spLocks/>
              </p:cNvSpPr>
              <p:nvPr/>
            </p:nvSpPr>
            <p:spPr bwMode="auto">
              <a:xfrm>
                <a:off x="3118320" y="994835"/>
                <a:ext cx="391465" cy="86888"/>
              </a:xfrm>
              <a:custGeom>
                <a:avLst/>
                <a:gdLst>
                  <a:gd name="T0" fmla="*/ 0 w 21701"/>
                  <a:gd name="T1" fmla="*/ 0 h 21600"/>
                  <a:gd name="T2" fmla="*/ 2147483646 w 21701"/>
                  <a:gd name="T3" fmla="*/ 2147483646 h 21600"/>
                  <a:gd name="T4" fmla="*/ 2147483646 w 21701"/>
                  <a:gd name="T5" fmla="*/ 2147483646 h 21600"/>
                  <a:gd name="T6" fmla="*/ 0 60000 65536"/>
                  <a:gd name="T7" fmla="*/ 0 60000 65536"/>
                  <a:gd name="T8" fmla="*/ 0 60000 65536"/>
                </a:gdLst>
                <a:ahLst/>
                <a:cxnLst>
                  <a:cxn ang="T6">
                    <a:pos x="T0" y="T1"/>
                  </a:cxn>
                  <a:cxn ang="T7">
                    <a:pos x="T2" y="T3"/>
                  </a:cxn>
                  <a:cxn ang="T8">
                    <a:pos x="T4" y="T5"/>
                  </a:cxn>
                </a:cxnLst>
                <a:rect l="0" t="0" r="r" b="b"/>
                <a:pathLst>
                  <a:path w="21701" h="21600" fill="none" extrusionOk="0">
                    <a:moveTo>
                      <a:pt x="0" y="0"/>
                    </a:moveTo>
                    <a:cubicBezTo>
                      <a:pt x="35" y="0"/>
                      <a:pt x="70" y="-1"/>
                      <a:pt x="106" y="-1"/>
                    </a:cubicBezTo>
                    <a:cubicBezTo>
                      <a:pt x="11858" y="-1"/>
                      <a:pt x="21454" y="9396"/>
                      <a:pt x="21701" y="21145"/>
                    </a:cubicBezTo>
                  </a:path>
                  <a:path w="21701" h="21600" stroke="0" extrusionOk="0">
                    <a:moveTo>
                      <a:pt x="0" y="0"/>
                    </a:moveTo>
                    <a:cubicBezTo>
                      <a:pt x="35" y="0"/>
                      <a:pt x="70" y="-1"/>
                      <a:pt x="106" y="-1"/>
                    </a:cubicBezTo>
                    <a:cubicBezTo>
                      <a:pt x="11858" y="-1"/>
                      <a:pt x="21454" y="9396"/>
                      <a:pt x="21701" y="21145"/>
                    </a:cubicBezTo>
                    <a:lnTo>
                      <a:pt x="106" y="21600"/>
                    </a:lnTo>
                    <a:lnTo>
                      <a:pt x="0" y="0"/>
                    </a:lnTo>
                    <a:close/>
                  </a:path>
                </a:pathLst>
              </a:cu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84" name="Arco 8">
                <a:extLst>
                  <a:ext uri="{FF2B5EF4-FFF2-40B4-BE49-F238E27FC236}">
                    <a16:creationId xmlns:a16="http://schemas.microsoft.com/office/drawing/2014/main" id="{07A64209-687E-47FD-B0FD-DD30AF38302B}"/>
                  </a:ext>
                </a:extLst>
              </p:cNvPr>
              <p:cNvSpPr>
                <a:spLocks/>
              </p:cNvSpPr>
              <p:nvPr/>
            </p:nvSpPr>
            <p:spPr bwMode="auto">
              <a:xfrm>
                <a:off x="3102535" y="1357366"/>
                <a:ext cx="628238" cy="668135"/>
              </a:xfrm>
              <a:custGeom>
                <a:avLst/>
                <a:gdLst>
                  <a:gd name="T0" fmla="*/ 0 w 21709"/>
                  <a:gd name="T1" fmla="*/ 0 h 21600"/>
                  <a:gd name="T2" fmla="*/ 2147483646 w 21709"/>
                  <a:gd name="T3" fmla="*/ 2147483646 h 21600"/>
                  <a:gd name="T4" fmla="*/ 2147483646 w 21709"/>
                  <a:gd name="T5" fmla="*/ 2147483646 h 21600"/>
                  <a:gd name="T6" fmla="*/ 0 60000 65536"/>
                  <a:gd name="T7" fmla="*/ 0 60000 65536"/>
                  <a:gd name="T8" fmla="*/ 0 60000 65536"/>
                </a:gdLst>
                <a:ahLst/>
                <a:cxnLst>
                  <a:cxn ang="T6">
                    <a:pos x="T0" y="T1"/>
                  </a:cxn>
                  <a:cxn ang="T7">
                    <a:pos x="T2" y="T3"/>
                  </a:cxn>
                  <a:cxn ang="T8">
                    <a:pos x="T4" y="T5"/>
                  </a:cxn>
                </a:cxnLst>
                <a:rect l="0" t="0" r="r" b="b"/>
                <a:pathLst>
                  <a:path w="21709" h="21600" fill="none" extrusionOk="0">
                    <a:moveTo>
                      <a:pt x="0" y="0"/>
                    </a:moveTo>
                    <a:cubicBezTo>
                      <a:pt x="36" y="0"/>
                      <a:pt x="72" y="-1"/>
                      <a:pt x="109" y="-1"/>
                    </a:cubicBezTo>
                    <a:cubicBezTo>
                      <a:pt x="12038" y="-1"/>
                      <a:pt x="21709" y="9670"/>
                      <a:pt x="21709" y="21600"/>
                    </a:cubicBezTo>
                  </a:path>
                  <a:path w="21709" h="21600" stroke="0" extrusionOk="0">
                    <a:moveTo>
                      <a:pt x="0" y="0"/>
                    </a:moveTo>
                    <a:cubicBezTo>
                      <a:pt x="36" y="0"/>
                      <a:pt x="72" y="-1"/>
                      <a:pt x="109" y="-1"/>
                    </a:cubicBezTo>
                    <a:cubicBezTo>
                      <a:pt x="12038" y="-1"/>
                      <a:pt x="21709" y="9670"/>
                      <a:pt x="21709" y="21600"/>
                    </a:cubicBezTo>
                    <a:lnTo>
                      <a:pt x="109" y="21600"/>
                    </a:lnTo>
                    <a:lnTo>
                      <a:pt x="0" y="0"/>
                    </a:lnTo>
                    <a:close/>
                  </a:path>
                </a:pathLst>
              </a:cu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85" name="Line 9">
                <a:extLst>
                  <a:ext uri="{FF2B5EF4-FFF2-40B4-BE49-F238E27FC236}">
                    <a16:creationId xmlns:a16="http://schemas.microsoft.com/office/drawing/2014/main" id="{E78F0559-12C1-47FD-AC20-D2448119EEE4}"/>
                  </a:ext>
                </a:extLst>
              </p:cNvPr>
              <p:cNvSpPr>
                <a:spLocks noChangeShapeType="1"/>
              </p:cNvSpPr>
              <p:nvPr/>
            </p:nvSpPr>
            <p:spPr bwMode="auto">
              <a:xfrm>
                <a:off x="3723670" y="1905656"/>
                <a:ext cx="789" cy="539302"/>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86" name="Line 10">
                <a:extLst>
                  <a:ext uri="{FF2B5EF4-FFF2-40B4-BE49-F238E27FC236}">
                    <a16:creationId xmlns:a16="http://schemas.microsoft.com/office/drawing/2014/main" id="{D83C4CDF-1F2A-41BB-9E91-11ED3205FB86}"/>
                  </a:ext>
                </a:extLst>
              </p:cNvPr>
              <p:cNvSpPr>
                <a:spLocks noChangeShapeType="1"/>
              </p:cNvSpPr>
              <p:nvPr/>
            </p:nvSpPr>
            <p:spPr bwMode="auto">
              <a:xfrm>
                <a:off x="4133288" y="1905656"/>
                <a:ext cx="789" cy="52731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87" name="Line 11">
                <a:extLst>
                  <a:ext uri="{FF2B5EF4-FFF2-40B4-BE49-F238E27FC236}">
                    <a16:creationId xmlns:a16="http://schemas.microsoft.com/office/drawing/2014/main" id="{48F682BA-ECD3-43E3-A419-EFCBC910AF9B}"/>
                  </a:ext>
                </a:extLst>
              </p:cNvPr>
              <p:cNvSpPr>
                <a:spLocks noChangeShapeType="1"/>
              </p:cNvSpPr>
              <p:nvPr/>
            </p:nvSpPr>
            <p:spPr bwMode="auto">
              <a:xfrm>
                <a:off x="3108849" y="1354370"/>
                <a:ext cx="789" cy="112055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88" name="Arco 12">
                <a:extLst>
                  <a:ext uri="{FF2B5EF4-FFF2-40B4-BE49-F238E27FC236}">
                    <a16:creationId xmlns:a16="http://schemas.microsoft.com/office/drawing/2014/main" id="{1B7E84CF-69FA-44AB-9E6E-242CAFC2AC0D}"/>
                  </a:ext>
                </a:extLst>
              </p:cNvPr>
              <p:cNvSpPr>
                <a:spLocks/>
              </p:cNvSpPr>
              <p:nvPr/>
            </p:nvSpPr>
            <p:spPr bwMode="auto">
              <a:xfrm>
                <a:off x="3680261" y="1170708"/>
                <a:ext cx="459691" cy="795044"/>
              </a:xfrm>
              <a:custGeom>
                <a:avLst/>
                <a:gdLst>
                  <a:gd name="T0" fmla="*/ 0 w 23646"/>
                  <a:gd name="T1" fmla="*/ 2147483646 h 23019"/>
                  <a:gd name="T2" fmla="*/ 2147483646 w 23646"/>
                  <a:gd name="T3" fmla="*/ 2147483646 h 23019"/>
                  <a:gd name="T4" fmla="*/ 2147483646 w 23646"/>
                  <a:gd name="T5" fmla="*/ 2147483646 h 23019"/>
                  <a:gd name="T6" fmla="*/ 2147483646 w 23646"/>
                  <a:gd name="T7" fmla="*/ 2147483646 h 23019"/>
                  <a:gd name="T8" fmla="*/ 0 w 23646"/>
                  <a:gd name="T9" fmla="*/ 2147483646 h 230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646" h="23019" fill="none" extrusionOk="0">
                    <a:moveTo>
                      <a:pt x="0" y="103"/>
                    </a:moveTo>
                    <a:cubicBezTo>
                      <a:pt x="606" y="51"/>
                      <a:pt x="1215" y="25"/>
                      <a:pt x="1825" y="25"/>
                    </a:cubicBezTo>
                    <a:cubicBezTo>
                      <a:pt x="3373" y="265"/>
                      <a:pt x="12501" y="2793"/>
                      <a:pt x="16101" y="6393"/>
                    </a:cubicBezTo>
                    <a:cubicBezTo>
                      <a:pt x="19701" y="9993"/>
                      <a:pt x="21069" y="18278"/>
                      <a:pt x="23425" y="21626"/>
                    </a:cubicBezTo>
                  </a:path>
                  <a:path w="23646" h="23019" stroke="0" extrusionOk="0">
                    <a:moveTo>
                      <a:pt x="0" y="103"/>
                    </a:moveTo>
                    <a:cubicBezTo>
                      <a:pt x="606" y="51"/>
                      <a:pt x="-565" y="-703"/>
                      <a:pt x="9774" y="2815"/>
                    </a:cubicBezTo>
                    <a:cubicBezTo>
                      <a:pt x="20113" y="6333"/>
                      <a:pt x="24750" y="18491"/>
                      <a:pt x="23425" y="21626"/>
                    </a:cubicBezTo>
                    <a:cubicBezTo>
                      <a:pt x="22100" y="24761"/>
                      <a:pt x="9025" y="21626"/>
                      <a:pt x="1825" y="21626"/>
                    </a:cubicBezTo>
                    <a:lnTo>
                      <a:pt x="0" y="103"/>
                    </a:lnTo>
                    <a:close/>
                  </a:path>
                </a:pathLst>
              </a:cu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89" name="Line 13">
                <a:extLst>
                  <a:ext uri="{FF2B5EF4-FFF2-40B4-BE49-F238E27FC236}">
                    <a16:creationId xmlns:a16="http://schemas.microsoft.com/office/drawing/2014/main" id="{A34D658E-FE6C-4E86-B4DA-30A1380EEF1A}"/>
                  </a:ext>
                </a:extLst>
              </p:cNvPr>
              <p:cNvSpPr>
                <a:spLocks noChangeShapeType="1"/>
              </p:cNvSpPr>
              <p:nvPr/>
            </p:nvSpPr>
            <p:spPr bwMode="auto">
              <a:xfrm flipV="1">
                <a:off x="3506628" y="407595"/>
                <a:ext cx="227302" cy="671131"/>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sp>
            <p:nvSpPr>
              <p:cNvPr id="25690" name="Line 14">
                <a:extLst>
                  <a:ext uri="{FF2B5EF4-FFF2-40B4-BE49-F238E27FC236}">
                    <a16:creationId xmlns:a16="http://schemas.microsoft.com/office/drawing/2014/main" id="{9BC5AF2D-AC92-4C78-8B3E-31F2466BA171}"/>
                  </a:ext>
                </a:extLst>
              </p:cNvPr>
              <p:cNvSpPr>
                <a:spLocks noChangeShapeType="1"/>
              </p:cNvSpPr>
              <p:nvPr/>
            </p:nvSpPr>
            <p:spPr bwMode="auto">
              <a:xfrm flipV="1">
                <a:off x="3677105" y="455533"/>
                <a:ext cx="274657" cy="713077"/>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srgbClr val="000000"/>
                  </a:solidFill>
                  <a:latin typeface="Calibri" panose="020F0502020204030204"/>
                </a:endParaRPr>
              </a:p>
            </p:txBody>
          </p:sp>
        </p:grpSp>
        <p:sp>
          <p:nvSpPr>
            <p:cNvPr id="25607" name="ZoneTexte 64544">
              <a:extLst>
                <a:ext uri="{FF2B5EF4-FFF2-40B4-BE49-F238E27FC236}">
                  <a16:creationId xmlns:a16="http://schemas.microsoft.com/office/drawing/2014/main" id="{BFD46606-42D0-4A99-AB12-5686F96CEADE}"/>
                </a:ext>
              </a:extLst>
            </p:cNvPr>
            <p:cNvSpPr txBox="1">
              <a:spLocks noChangeArrowheads="1"/>
            </p:cNvSpPr>
            <p:nvPr/>
          </p:nvSpPr>
          <p:spPr bwMode="auto">
            <a:xfrm>
              <a:off x="684215" y="3482578"/>
              <a:ext cx="3094037"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New Roman" panose="02020603050405020304" pitchFamily="18" charset="0"/>
                  <a:ea typeface="MS PGothic" panose="020B0600070205080204" pitchFamily="34" charset="-128"/>
                </a:defRPr>
              </a:lvl1pPr>
              <a:lvl2pPr marL="742950" indent="-285750">
                <a:defRPr sz="2400" b="1">
                  <a:solidFill>
                    <a:schemeClr val="tx1"/>
                  </a:solidFill>
                  <a:latin typeface="Times New Roman" panose="02020603050405020304" pitchFamily="18" charset="0"/>
                  <a:ea typeface="MS PGothic" panose="020B0600070205080204" pitchFamily="34" charset="-128"/>
                </a:defRPr>
              </a:lvl2pPr>
              <a:lvl3pPr marL="1143000" indent="-228600">
                <a:defRPr sz="2400" b="1">
                  <a:solidFill>
                    <a:schemeClr val="tx1"/>
                  </a:solidFill>
                  <a:latin typeface="Times New Roman" panose="02020603050405020304" pitchFamily="18" charset="0"/>
                  <a:ea typeface="MS PGothic" panose="020B0600070205080204" pitchFamily="34" charset="-128"/>
                </a:defRPr>
              </a:lvl3pPr>
              <a:lvl4pPr marL="1600200" indent="-228600">
                <a:defRPr sz="2400" b="1">
                  <a:solidFill>
                    <a:schemeClr val="tx1"/>
                  </a:solidFill>
                  <a:latin typeface="Times New Roman" panose="02020603050405020304" pitchFamily="18" charset="0"/>
                  <a:ea typeface="MS PGothic" panose="020B0600070205080204" pitchFamily="34" charset="-128"/>
                </a:defRPr>
              </a:lvl4pPr>
              <a:lvl5pPr marL="2057400" indent="-228600">
                <a:defRPr sz="2400" b="1">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9pPr>
            </a:lstStyle>
            <a:p>
              <a:pPr defTabSz="685800" fontAlgn="base">
                <a:spcBef>
                  <a:spcPct val="0"/>
                </a:spcBef>
                <a:spcAft>
                  <a:spcPct val="0"/>
                </a:spcAft>
              </a:pPr>
              <a:r>
                <a:rPr lang="fr-FR" altLang="fr-FR" sz="1500" dirty="0">
                  <a:solidFill>
                    <a:srgbClr val="000000"/>
                  </a:solidFill>
                </a:rPr>
                <a:t>JSF CROSSECTOMIE</a:t>
              </a:r>
            </a:p>
            <a:p>
              <a:pPr defTabSz="685800" fontAlgn="base">
                <a:spcBef>
                  <a:spcPct val="0"/>
                </a:spcBef>
                <a:spcAft>
                  <a:spcPct val="0"/>
                </a:spcAft>
              </a:pPr>
              <a:r>
                <a:rPr lang="fr-FR" altLang="fr-FR" sz="1500" dirty="0">
                  <a:solidFill>
                    <a:srgbClr val="000000"/>
                  </a:solidFill>
                </a:rPr>
                <a:t>N’est pas CHIVA</a:t>
              </a:r>
            </a:p>
          </p:txBody>
        </p:sp>
        <p:sp>
          <p:nvSpPr>
            <p:cNvPr id="94" name="Rectangle 55">
              <a:extLst>
                <a:ext uri="{FF2B5EF4-FFF2-40B4-BE49-F238E27FC236}">
                  <a16:creationId xmlns:a16="http://schemas.microsoft.com/office/drawing/2014/main" id="{32FF7CC1-6E5E-4AC0-A61C-5B59E23EC075}"/>
                </a:ext>
              </a:extLst>
            </p:cNvPr>
            <p:cNvSpPr>
              <a:spLocks noChangeArrowheads="1"/>
            </p:cNvSpPr>
            <p:nvPr/>
          </p:nvSpPr>
          <p:spPr bwMode="auto">
            <a:xfrm>
              <a:off x="1511314" y="1544860"/>
              <a:ext cx="196034" cy="838699"/>
            </a:xfrm>
            <a:prstGeom prst="rect">
              <a:avLst/>
            </a:prstGeom>
            <a:solidFill>
              <a:srgbClr val="FF0000"/>
            </a:solidFill>
            <a:ln w="9525" algn="ctr">
              <a:solidFill>
                <a:schemeClr val="tx1"/>
              </a:solidFill>
              <a:round/>
              <a:headEnd/>
              <a:tailEnd/>
            </a:ln>
          </p:spPr>
          <p:txBody>
            <a:bodyPr/>
            <a:lstStyle>
              <a:lvl1pPr>
                <a:defRPr sz="2400" b="1">
                  <a:solidFill>
                    <a:schemeClr val="tx1"/>
                  </a:solidFill>
                  <a:latin typeface="Times New Roman" panose="02020603050405020304" pitchFamily="18" charset="0"/>
                  <a:ea typeface="MS PGothic" panose="020B0600070205080204" pitchFamily="34" charset="-128"/>
                </a:defRPr>
              </a:lvl1pPr>
              <a:lvl2pPr marL="742950" indent="-285750">
                <a:defRPr sz="2400" b="1">
                  <a:solidFill>
                    <a:schemeClr val="tx1"/>
                  </a:solidFill>
                  <a:latin typeface="Times New Roman" panose="02020603050405020304" pitchFamily="18" charset="0"/>
                  <a:ea typeface="MS PGothic" panose="020B0600070205080204" pitchFamily="34" charset="-128"/>
                </a:defRPr>
              </a:lvl2pPr>
              <a:lvl3pPr marL="1143000" indent="-228600">
                <a:defRPr sz="2400" b="1">
                  <a:solidFill>
                    <a:schemeClr val="tx1"/>
                  </a:solidFill>
                  <a:latin typeface="Times New Roman" panose="02020603050405020304" pitchFamily="18" charset="0"/>
                  <a:ea typeface="MS PGothic" panose="020B0600070205080204" pitchFamily="34" charset="-128"/>
                </a:defRPr>
              </a:lvl3pPr>
              <a:lvl4pPr marL="1600200" indent="-228600">
                <a:defRPr sz="2400" b="1">
                  <a:solidFill>
                    <a:schemeClr val="tx1"/>
                  </a:solidFill>
                  <a:latin typeface="Times New Roman" panose="02020603050405020304" pitchFamily="18" charset="0"/>
                  <a:ea typeface="MS PGothic" panose="020B0600070205080204" pitchFamily="34" charset="-128"/>
                </a:defRPr>
              </a:lvl4pPr>
              <a:lvl5pPr marL="2057400" indent="-228600">
                <a:defRPr sz="2400" b="1">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9pPr>
            </a:lstStyle>
            <a:p>
              <a:pPr defTabSz="685800" fontAlgn="base">
                <a:spcBef>
                  <a:spcPct val="0"/>
                </a:spcBef>
                <a:spcAft>
                  <a:spcPct val="0"/>
                </a:spcAft>
              </a:pPr>
              <a:endParaRPr lang="fr-FR" altLang="fr-FR" sz="1800">
                <a:solidFill>
                  <a:srgbClr val="000000"/>
                </a:solidFill>
              </a:endParaRPr>
            </a:p>
          </p:txBody>
        </p:sp>
        <p:sp>
          <p:nvSpPr>
            <p:cNvPr id="95" name="Rectangle 55">
              <a:extLst>
                <a:ext uri="{FF2B5EF4-FFF2-40B4-BE49-F238E27FC236}">
                  <a16:creationId xmlns:a16="http://schemas.microsoft.com/office/drawing/2014/main" id="{1E4DAC2A-8D56-443E-A794-CA2199DE3C65}"/>
                </a:ext>
              </a:extLst>
            </p:cNvPr>
            <p:cNvSpPr>
              <a:spLocks noChangeArrowheads="1"/>
            </p:cNvSpPr>
            <p:nvPr/>
          </p:nvSpPr>
          <p:spPr bwMode="auto">
            <a:xfrm rot="4977508" flipH="1">
              <a:off x="2307842" y="2108161"/>
              <a:ext cx="179344" cy="1025297"/>
            </a:xfrm>
            <a:prstGeom prst="rect">
              <a:avLst/>
            </a:prstGeom>
            <a:solidFill>
              <a:srgbClr val="FF0000"/>
            </a:solidFill>
            <a:ln w="9525" algn="ctr">
              <a:solidFill>
                <a:schemeClr val="tx1"/>
              </a:solidFill>
              <a:round/>
              <a:headEnd/>
              <a:tailEnd/>
            </a:ln>
          </p:spPr>
          <p:txBody>
            <a:bodyPr/>
            <a:lstStyle>
              <a:lvl1pPr>
                <a:defRPr sz="2400" b="1">
                  <a:solidFill>
                    <a:schemeClr val="tx1"/>
                  </a:solidFill>
                  <a:latin typeface="Times New Roman" panose="02020603050405020304" pitchFamily="18" charset="0"/>
                  <a:ea typeface="MS PGothic" panose="020B0600070205080204" pitchFamily="34" charset="-128"/>
                </a:defRPr>
              </a:lvl1pPr>
              <a:lvl2pPr marL="742950" indent="-285750">
                <a:defRPr sz="2400" b="1">
                  <a:solidFill>
                    <a:schemeClr val="tx1"/>
                  </a:solidFill>
                  <a:latin typeface="Times New Roman" panose="02020603050405020304" pitchFamily="18" charset="0"/>
                  <a:ea typeface="MS PGothic" panose="020B0600070205080204" pitchFamily="34" charset="-128"/>
                </a:defRPr>
              </a:lvl2pPr>
              <a:lvl3pPr marL="1143000" indent="-228600">
                <a:defRPr sz="2400" b="1">
                  <a:solidFill>
                    <a:schemeClr val="tx1"/>
                  </a:solidFill>
                  <a:latin typeface="Times New Roman" panose="02020603050405020304" pitchFamily="18" charset="0"/>
                  <a:ea typeface="MS PGothic" panose="020B0600070205080204" pitchFamily="34" charset="-128"/>
                </a:defRPr>
              </a:lvl3pPr>
              <a:lvl4pPr marL="1600200" indent="-228600">
                <a:defRPr sz="2400" b="1">
                  <a:solidFill>
                    <a:schemeClr val="tx1"/>
                  </a:solidFill>
                  <a:latin typeface="Times New Roman" panose="02020603050405020304" pitchFamily="18" charset="0"/>
                  <a:ea typeface="MS PGothic" panose="020B0600070205080204" pitchFamily="34" charset="-128"/>
                </a:defRPr>
              </a:lvl4pPr>
              <a:lvl5pPr marL="2057400" indent="-228600">
                <a:defRPr sz="2400" b="1">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9pPr>
            </a:lstStyle>
            <a:p>
              <a:pPr defTabSz="685800" fontAlgn="base">
                <a:spcBef>
                  <a:spcPct val="0"/>
                </a:spcBef>
                <a:spcAft>
                  <a:spcPct val="0"/>
                </a:spcAft>
              </a:pPr>
              <a:endParaRPr lang="fr-FR" altLang="fr-FR" sz="1800">
                <a:solidFill>
                  <a:srgbClr val="000000"/>
                </a:solidFill>
              </a:endParaRPr>
            </a:p>
          </p:txBody>
        </p:sp>
        <p:sp>
          <p:nvSpPr>
            <p:cNvPr id="96" name="Rectangle 55">
              <a:extLst>
                <a:ext uri="{FF2B5EF4-FFF2-40B4-BE49-F238E27FC236}">
                  <a16:creationId xmlns:a16="http://schemas.microsoft.com/office/drawing/2014/main" id="{BBEA61D1-6FED-49E8-9446-BE81ECBC51EF}"/>
                </a:ext>
              </a:extLst>
            </p:cNvPr>
            <p:cNvSpPr>
              <a:spLocks noChangeArrowheads="1"/>
            </p:cNvSpPr>
            <p:nvPr/>
          </p:nvSpPr>
          <p:spPr bwMode="auto">
            <a:xfrm rot="7161590" flipH="1">
              <a:off x="2133469" y="969470"/>
              <a:ext cx="186626" cy="955262"/>
            </a:xfrm>
            <a:prstGeom prst="rect">
              <a:avLst/>
            </a:prstGeom>
            <a:solidFill>
              <a:srgbClr val="FF0000"/>
            </a:solidFill>
            <a:ln w="9525" algn="ctr">
              <a:solidFill>
                <a:schemeClr val="tx1"/>
              </a:solidFill>
              <a:round/>
              <a:headEnd/>
              <a:tailEnd/>
            </a:ln>
          </p:spPr>
          <p:txBody>
            <a:bodyPr/>
            <a:lstStyle>
              <a:lvl1pPr>
                <a:defRPr sz="2400" b="1">
                  <a:solidFill>
                    <a:schemeClr val="tx1"/>
                  </a:solidFill>
                  <a:latin typeface="Times New Roman" panose="02020603050405020304" pitchFamily="18" charset="0"/>
                  <a:ea typeface="MS PGothic" panose="020B0600070205080204" pitchFamily="34" charset="-128"/>
                </a:defRPr>
              </a:lvl1pPr>
              <a:lvl2pPr marL="742950" indent="-285750">
                <a:defRPr sz="2400" b="1">
                  <a:solidFill>
                    <a:schemeClr val="tx1"/>
                  </a:solidFill>
                  <a:latin typeface="Times New Roman" panose="02020603050405020304" pitchFamily="18" charset="0"/>
                  <a:ea typeface="MS PGothic" panose="020B0600070205080204" pitchFamily="34" charset="-128"/>
                </a:defRPr>
              </a:lvl2pPr>
              <a:lvl3pPr marL="1143000" indent="-228600">
                <a:defRPr sz="2400" b="1">
                  <a:solidFill>
                    <a:schemeClr val="tx1"/>
                  </a:solidFill>
                  <a:latin typeface="Times New Roman" panose="02020603050405020304" pitchFamily="18" charset="0"/>
                  <a:ea typeface="MS PGothic" panose="020B0600070205080204" pitchFamily="34" charset="-128"/>
                </a:defRPr>
              </a:lvl3pPr>
              <a:lvl4pPr marL="1600200" indent="-228600">
                <a:defRPr sz="2400" b="1">
                  <a:solidFill>
                    <a:schemeClr val="tx1"/>
                  </a:solidFill>
                  <a:latin typeface="Times New Roman" panose="02020603050405020304" pitchFamily="18" charset="0"/>
                  <a:ea typeface="MS PGothic" panose="020B0600070205080204" pitchFamily="34" charset="-128"/>
                </a:defRPr>
              </a:lvl4pPr>
              <a:lvl5pPr marL="2057400" indent="-228600">
                <a:defRPr sz="2400" b="1">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9pPr>
            </a:lstStyle>
            <a:p>
              <a:pPr defTabSz="685800" fontAlgn="base">
                <a:spcBef>
                  <a:spcPct val="0"/>
                </a:spcBef>
                <a:spcAft>
                  <a:spcPct val="0"/>
                </a:spcAft>
              </a:pPr>
              <a:endParaRPr lang="fr-FR" altLang="fr-FR" sz="1800">
                <a:solidFill>
                  <a:srgbClr val="000000"/>
                </a:solidFill>
              </a:endParaRPr>
            </a:p>
          </p:txBody>
        </p:sp>
      </p:grpSp>
      <p:sp>
        <p:nvSpPr>
          <p:cNvPr id="18" name="Interdiction 17">
            <a:extLst>
              <a:ext uri="{FF2B5EF4-FFF2-40B4-BE49-F238E27FC236}">
                <a16:creationId xmlns:a16="http://schemas.microsoft.com/office/drawing/2014/main" id="{9B826B1B-3D62-4087-B9B7-9298B2177131}"/>
              </a:ext>
            </a:extLst>
          </p:cNvPr>
          <p:cNvSpPr/>
          <p:nvPr/>
        </p:nvSpPr>
        <p:spPr>
          <a:xfrm>
            <a:off x="509588" y="692696"/>
            <a:ext cx="2578946" cy="2694472"/>
          </a:xfrm>
          <a:prstGeom prst="noSmoking">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solidFill>
                <a:schemeClr val="tx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grpId="0" nodeType="click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500" fill="hold"/>
                                        <p:tgtEl>
                                          <p:spTgt spid="18"/>
                                        </p:tgtEl>
                                        <p:attrNameLst>
                                          <p:attrName>ppt_x</p:attrName>
                                        </p:attrNameLst>
                                      </p:cBhvr>
                                      <p:tavLst>
                                        <p:tav tm="0">
                                          <p:val>
                                            <p:strVal val="#ppt_x"/>
                                          </p:val>
                                        </p:tav>
                                        <p:tav tm="100000">
                                          <p:val>
                                            <p:strVal val="#ppt_x"/>
                                          </p:val>
                                        </p:tav>
                                      </p:tavLst>
                                    </p:anim>
                                    <p:anim calcmode="lin" valueType="num">
                                      <p:cBhvr additive="base">
                                        <p:cTn id="12"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5"/>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e 1">
            <a:extLst>
              <a:ext uri="{FF2B5EF4-FFF2-40B4-BE49-F238E27FC236}">
                <a16:creationId xmlns:a16="http://schemas.microsoft.com/office/drawing/2014/main" id="{765C06A3-2260-63FA-7BBE-FFE4EDA6CD89}"/>
              </a:ext>
            </a:extLst>
          </p:cNvPr>
          <p:cNvGrpSpPr/>
          <p:nvPr/>
        </p:nvGrpSpPr>
        <p:grpSpPr>
          <a:xfrm>
            <a:off x="0" y="-21120"/>
            <a:ext cx="6048672" cy="3528392"/>
            <a:chOff x="54560" y="4927163"/>
            <a:chExt cx="5044865" cy="1979977"/>
          </a:xfrm>
        </p:grpSpPr>
        <p:pic>
          <p:nvPicPr>
            <p:cNvPr id="97" name="Image 96">
              <a:extLst>
                <a:ext uri="{FF2B5EF4-FFF2-40B4-BE49-F238E27FC236}">
                  <a16:creationId xmlns:a16="http://schemas.microsoft.com/office/drawing/2014/main" id="{CA023CC6-9DC7-4397-8E4A-4CE601B79C09}"/>
                </a:ext>
              </a:extLst>
            </p:cNvPr>
            <p:cNvPicPr>
              <a:picLocks noChangeAspect="1"/>
            </p:cNvPicPr>
            <p:nvPr/>
          </p:nvPicPr>
          <p:blipFill>
            <a:blip r:embed="rId3" cstate="print">
              <a:extLst>
                <a:ext uri="{BEBA8EAE-BF5A-486C-A8C5-ECC9F3942E4B}">
                  <a14:imgProps xmlns:a14="http://schemas.microsoft.com/office/drawing/2010/main">
                    <a14:imgLayer r:embed="rId4">
                      <a14:imgEffect>
                        <a14:sharpenSoften amount="1000"/>
                      </a14:imgEffect>
                      <a14:imgEffect>
                        <a14:brightnessContrast bright="20000" contrast="20000"/>
                      </a14:imgEffect>
                    </a14:imgLayer>
                  </a14:imgProps>
                </a:ext>
              </a:extLst>
            </a:blip>
            <a:stretch>
              <a:fillRect/>
            </a:stretch>
          </p:blipFill>
          <p:spPr>
            <a:xfrm>
              <a:off x="54560" y="4927163"/>
              <a:ext cx="5044865" cy="1979977"/>
            </a:xfrm>
            <a:prstGeom prst="rect">
              <a:avLst/>
            </a:prstGeom>
          </p:spPr>
        </p:pic>
        <p:cxnSp>
          <p:nvCxnSpPr>
            <p:cNvPr id="98" name="Connecteur droit avec flèche 97">
              <a:extLst>
                <a:ext uri="{FF2B5EF4-FFF2-40B4-BE49-F238E27FC236}">
                  <a16:creationId xmlns:a16="http://schemas.microsoft.com/office/drawing/2014/main" id="{1452A7AC-DD10-4783-BFD5-0EECB57214F7}"/>
                </a:ext>
              </a:extLst>
            </p:cNvPr>
            <p:cNvCxnSpPr>
              <a:cxnSpLocks/>
            </p:cNvCxnSpPr>
            <p:nvPr/>
          </p:nvCxnSpPr>
          <p:spPr>
            <a:xfrm>
              <a:off x="1355969" y="5552784"/>
              <a:ext cx="634727" cy="130127"/>
            </a:xfrm>
            <a:prstGeom prst="straightConnector1">
              <a:avLst/>
            </a:prstGeom>
            <a:ln w="76200">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99" name="ZoneTexte 98">
              <a:extLst>
                <a:ext uri="{FF2B5EF4-FFF2-40B4-BE49-F238E27FC236}">
                  <a16:creationId xmlns:a16="http://schemas.microsoft.com/office/drawing/2014/main" id="{692A4C05-29CF-4A74-A024-EF0868A68FD3}"/>
                </a:ext>
              </a:extLst>
            </p:cNvPr>
            <p:cNvSpPr txBox="1"/>
            <p:nvPr/>
          </p:nvSpPr>
          <p:spPr>
            <a:xfrm>
              <a:off x="334778" y="5429415"/>
              <a:ext cx="1021192" cy="453755"/>
            </a:xfrm>
            <a:prstGeom prst="rect">
              <a:avLst/>
            </a:prstGeom>
            <a:solidFill>
              <a:schemeClr val="bg1"/>
            </a:solidFill>
          </p:spPr>
          <p:txBody>
            <a:bodyPr wrap="square" rtlCol="0">
              <a:spAutoFit/>
            </a:bodyPr>
            <a:lstStyle/>
            <a:p>
              <a:pPr defTabSz="685800" fontAlgn="base">
                <a:spcBef>
                  <a:spcPct val="0"/>
                </a:spcBef>
                <a:spcAft>
                  <a:spcPct val="0"/>
                </a:spcAft>
              </a:pPr>
              <a:r>
                <a:rPr lang="fr-FR" sz="1350" b="1" dirty="0">
                  <a:solidFill>
                    <a:prstClr val="black"/>
                  </a:solidFill>
                  <a:latin typeface="Calibri" panose="020F0502020204030204" pitchFamily="34" charset="0"/>
                  <a:cs typeface="Calibri" panose="020F0502020204030204" pitchFamily="34" charset="0"/>
                </a:rPr>
                <a:t>Clip au raz V. </a:t>
              </a:r>
              <a:r>
                <a:rPr lang="fr-FR" sz="1350" b="1" dirty="0" err="1">
                  <a:solidFill>
                    <a:prstClr val="black"/>
                  </a:solidFill>
                  <a:latin typeface="Calibri" panose="020F0502020204030204" pitchFamily="34" charset="0"/>
                  <a:cs typeface="Calibri" panose="020F0502020204030204" pitchFamily="34" charset="0"/>
                </a:rPr>
                <a:t>femorale</a:t>
              </a:r>
              <a:endParaRPr lang="fr-FR" sz="1350" b="1" dirty="0">
                <a:solidFill>
                  <a:prstClr val="black"/>
                </a:solidFill>
                <a:latin typeface="Calibri" panose="020F0502020204030204" pitchFamily="34" charset="0"/>
                <a:cs typeface="Calibri" panose="020F0502020204030204" pitchFamily="34" charset="0"/>
              </a:endParaRPr>
            </a:p>
          </p:txBody>
        </p:sp>
        <p:cxnSp>
          <p:nvCxnSpPr>
            <p:cNvPr id="100" name="Connecteur droit avec flèche 99">
              <a:extLst>
                <a:ext uri="{FF2B5EF4-FFF2-40B4-BE49-F238E27FC236}">
                  <a16:creationId xmlns:a16="http://schemas.microsoft.com/office/drawing/2014/main" id="{C9D0374C-7475-4CA7-92B6-78AB95D9FDD7}"/>
                </a:ext>
              </a:extLst>
            </p:cNvPr>
            <p:cNvCxnSpPr>
              <a:cxnSpLocks/>
            </p:cNvCxnSpPr>
            <p:nvPr/>
          </p:nvCxnSpPr>
          <p:spPr>
            <a:xfrm flipH="1">
              <a:off x="2557673" y="5552784"/>
              <a:ext cx="706591" cy="342795"/>
            </a:xfrm>
            <a:prstGeom prst="straightConnector1">
              <a:avLst/>
            </a:prstGeom>
            <a:ln w="76200">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101" name="ZoneTexte 100">
              <a:extLst>
                <a:ext uri="{FF2B5EF4-FFF2-40B4-BE49-F238E27FC236}">
                  <a16:creationId xmlns:a16="http://schemas.microsoft.com/office/drawing/2014/main" id="{358AAD77-BEE8-4BF0-95DA-AE698DE26DD9}"/>
                </a:ext>
              </a:extLst>
            </p:cNvPr>
            <p:cNvSpPr txBox="1"/>
            <p:nvPr/>
          </p:nvSpPr>
          <p:spPr>
            <a:xfrm>
              <a:off x="3282924" y="5435408"/>
              <a:ext cx="898921" cy="268128"/>
            </a:xfrm>
            <a:prstGeom prst="rect">
              <a:avLst/>
            </a:prstGeom>
            <a:noFill/>
          </p:spPr>
          <p:txBody>
            <a:bodyPr wrap="square" rtlCol="0">
              <a:spAutoFit/>
            </a:bodyPr>
            <a:lstStyle/>
            <a:p>
              <a:pPr defTabSz="685800" fontAlgn="base">
                <a:spcBef>
                  <a:spcPct val="0"/>
                </a:spcBef>
                <a:spcAft>
                  <a:spcPct val="0"/>
                </a:spcAft>
              </a:pPr>
              <a:r>
                <a:rPr lang="fr-FR" sz="1350" b="1" dirty="0">
                  <a:solidFill>
                    <a:srgbClr val="FFFFFF"/>
                  </a:solidFill>
                  <a:latin typeface="Calibri" panose="020F0502020204030204" pitchFamily="34" charset="0"/>
                  <a:cs typeface="Calibri" panose="020F0502020204030204" pitchFamily="34" charset="0"/>
                </a:rPr>
                <a:t>sutures</a:t>
              </a:r>
            </a:p>
          </p:txBody>
        </p:sp>
        <p:cxnSp>
          <p:nvCxnSpPr>
            <p:cNvPr id="102" name="Connecteur droit avec flèche 101">
              <a:extLst>
                <a:ext uri="{FF2B5EF4-FFF2-40B4-BE49-F238E27FC236}">
                  <a16:creationId xmlns:a16="http://schemas.microsoft.com/office/drawing/2014/main" id="{3B6AC799-DF93-4715-AD37-64BD7694323A}"/>
                </a:ext>
              </a:extLst>
            </p:cNvPr>
            <p:cNvCxnSpPr>
              <a:cxnSpLocks/>
            </p:cNvCxnSpPr>
            <p:nvPr/>
          </p:nvCxnSpPr>
          <p:spPr>
            <a:xfrm flipH="1">
              <a:off x="2820470" y="5654913"/>
              <a:ext cx="590139" cy="623394"/>
            </a:xfrm>
            <a:prstGeom prst="straightConnector1">
              <a:avLst/>
            </a:prstGeom>
            <a:ln w="76200">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103" name="Connecteur droit avec flèche 102">
              <a:extLst>
                <a:ext uri="{FF2B5EF4-FFF2-40B4-BE49-F238E27FC236}">
                  <a16:creationId xmlns:a16="http://schemas.microsoft.com/office/drawing/2014/main" id="{0FB28DD3-BECA-4951-93B1-4F1C5EC0080E}"/>
                </a:ext>
              </a:extLst>
            </p:cNvPr>
            <p:cNvCxnSpPr>
              <a:cxnSpLocks/>
            </p:cNvCxnSpPr>
            <p:nvPr/>
          </p:nvCxnSpPr>
          <p:spPr>
            <a:xfrm flipH="1" flipV="1">
              <a:off x="3027914" y="6513357"/>
              <a:ext cx="837824" cy="247503"/>
            </a:xfrm>
            <a:prstGeom prst="straightConnector1">
              <a:avLst/>
            </a:prstGeom>
            <a:ln w="76200">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104" name="ZoneTexte 103">
              <a:extLst>
                <a:ext uri="{FF2B5EF4-FFF2-40B4-BE49-F238E27FC236}">
                  <a16:creationId xmlns:a16="http://schemas.microsoft.com/office/drawing/2014/main" id="{26631EF8-50ED-4249-83BF-9779FBBD235E}"/>
                </a:ext>
              </a:extLst>
            </p:cNvPr>
            <p:cNvSpPr txBox="1"/>
            <p:nvPr/>
          </p:nvSpPr>
          <p:spPr>
            <a:xfrm>
              <a:off x="704869" y="6030804"/>
              <a:ext cx="933867" cy="284972"/>
            </a:xfrm>
            <a:prstGeom prst="rect">
              <a:avLst/>
            </a:prstGeom>
            <a:solidFill>
              <a:schemeClr val="bg1"/>
            </a:solidFill>
          </p:spPr>
          <p:txBody>
            <a:bodyPr wrap="square" rtlCol="0">
              <a:spAutoFit/>
            </a:bodyPr>
            <a:lstStyle/>
            <a:p>
              <a:pPr defTabSz="685800" fontAlgn="base">
                <a:spcBef>
                  <a:spcPct val="0"/>
                </a:spcBef>
                <a:spcAft>
                  <a:spcPct val="0"/>
                </a:spcAft>
              </a:pPr>
              <a:r>
                <a:rPr lang="fr-FR" sz="1350" b="1" dirty="0">
                  <a:solidFill>
                    <a:prstClr val="black"/>
                  </a:solidFill>
                  <a:latin typeface="Calibri" panose="020F0502020204030204" pitchFamily="34" charset="0"/>
                  <a:cs typeface="Calibri" panose="020F0502020204030204" pitchFamily="34" charset="0"/>
                </a:rPr>
                <a:t>Section ligature</a:t>
              </a:r>
            </a:p>
          </p:txBody>
        </p:sp>
        <p:cxnSp>
          <p:nvCxnSpPr>
            <p:cNvPr id="105" name="Connecteur droit avec flèche 104">
              <a:extLst>
                <a:ext uri="{FF2B5EF4-FFF2-40B4-BE49-F238E27FC236}">
                  <a16:creationId xmlns:a16="http://schemas.microsoft.com/office/drawing/2014/main" id="{886FDCE8-E6DE-4370-A458-CFE37330CC6A}"/>
                </a:ext>
              </a:extLst>
            </p:cNvPr>
            <p:cNvCxnSpPr>
              <a:cxnSpLocks/>
            </p:cNvCxnSpPr>
            <p:nvPr/>
          </p:nvCxnSpPr>
          <p:spPr>
            <a:xfrm>
              <a:off x="1371550" y="6106609"/>
              <a:ext cx="511463" cy="0"/>
            </a:xfrm>
            <a:prstGeom prst="straightConnector1">
              <a:avLst/>
            </a:prstGeom>
            <a:ln w="76200">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4" name="Groupe 3">
            <a:extLst>
              <a:ext uri="{FF2B5EF4-FFF2-40B4-BE49-F238E27FC236}">
                <a16:creationId xmlns:a16="http://schemas.microsoft.com/office/drawing/2014/main" id="{24A20B73-E810-1CE1-F0CE-01A4FDAEFD7B}"/>
              </a:ext>
            </a:extLst>
          </p:cNvPr>
          <p:cNvGrpSpPr/>
          <p:nvPr/>
        </p:nvGrpSpPr>
        <p:grpSpPr>
          <a:xfrm>
            <a:off x="3491880" y="2797034"/>
            <a:ext cx="5400600" cy="3944334"/>
            <a:chOff x="5064906" y="4882888"/>
            <a:chExt cx="3971590" cy="2024252"/>
          </a:xfrm>
        </p:grpSpPr>
        <p:pic>
          <p:nvPicPr>
            <p:cNvPr id="107" name="Image 106">
              <a:extLst>
                <a:ext uri="{FF2B5EF4-FFF2-40B4-BE49-F238E27FC236}">
                  <a16:creationId xmlns:a16="http://schemas.microsoft.com/office/drawing/2014/main" id="{98ED4890-E672-42EA-8EE1-526663ECE7C9}"/>
                </a:ext>
              </a:extLst>
            </p:cNvPr>
            <p:cNvPicPr>
              <a:picLocks noChangeAspect="1"/>
            </p:cNvPicPr>
            <p:nvPr/>
          </p:nvPicPr>
          <p:blipFill rotWithShape="1">
            <a:blip r:embed="rId5" cstate="print">
              <a:extLst>
                <a:ext uri="{BEBA8EAE-BF5A-486C-A8C5-ECC9F3942E4B}">
                  <a14:imgProps xmlns:a14="http://schemas.microsoft.com/office/drawing/2010/main">
                    <a14:imgLayer r:embed="rId6">
                      <a14:imgEffect>
                        <a14:sharpenSoften amount="57000"/>
                      </a14:imgEffect>
                    </a14:imgLayer>
                  </a14:imgProps>
                </a:ext>
              </a:extLst>
            </a:blip>
            <a:srcRect l="9262" r="8815"/>
            <a:stretch/>
          </p:blipFill>
          <p:spPr>
            <a:xfrm>
              <a:off x="5064906" y="4882888"/>
              <a:ext cx="3971590" cy="2024252"/>
            </a:xfrm>
            <a:prstGeom prst="rect">
              <a:avLst/>
            </a:prstGeom>
          </p:spPr>
        </p:pic>
        <p:cxnSp>
          <p:nvCxnSpPr>
            <p:cNvPr id="108" name="Connecteur droit avec flèche 107">
              <a:extLst>
                <a:ext uri="{FF2B5EF4-FFF2-40B4-BE49-F238E27FC236}">
                  <a16:creationId xmlns:a16="http://schemas.microsoft.com/office/drawing/2014/main" id="{E17F7EB3-FF72-40C8-AFBA-8341DC783079}"/>
                </a:ext>
              </a:extLst>
            </p:cNvPr>
            <p:cNvCxnSpPr>
              <a:cxnSpLocks/>
            </p:cNvCxnSpPr>
            <p:nvPr/>
          </p:nvCxnSpPr>
          <p:spPr>
            <a:xfrm flipH="1">
              <a:off x="6781598" y="5321935"/>
              <a:ext cx="691587" cy="683433"/>
            </a:xfrm>
            <a:prstGeom prst="straightConnector1">
              <a:avLst/>
            </a:prstGeom>
            <a:ln w="76200">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109" name="ZoneTexte 108">
              <a:extLst>
                <a:ext uri="{FF2B5EF4-FFF2-40B4-BE49-F238E27FC236}">
                  <a16:creationId xmlns:a16="http://schemas.microsoft.com/office/drawing/2014/main" id="{A5320157-BF23-44B0-80B5-CF166726B22C}"/>
                </a:ext>
              </a:extLst>
            </p:cNvPr>
            <p:cNvSpPr txBox="1"/>
            <p:nvPr/>
          </p:nvSpPr>
          <p:spPr>
            <a:xfrm>
              <a:off x="7045186" y="5077692"/>
              <a:ext cx="863838" cy="309595"/>
            </a:xfrm>
            <a:prstGeom prst="rect">
              <a:avLst/>
            </a:prstGeom>
            <a:solidFill>
              <a:schemeClr val="bg1"/>
            </a:solidFill>
          </p:spPr>
          <p:txBody>
            <a:bodyPr wrap="square" rtlCol="0">
              <a:spAutoFit/>
            </a:bodyPr>
            <a:lstStyle/>
            <a:p>
              <a:pPr defTabSz="685800" fontAlgn="base">
                <a:spcBef>
                  <a:spcPct val="0"/>
                </a:spcBef>
                <a:spcAft>
                  <a:spcPct val="0"/>
                </a:spcAft>
              </a:pPr>
              <a:r>
                <a:rPr lang="fr-FR" sz="1350" b="1" dirty="0">
                  <a:solidFill>
                    <a:prstClr val="black"/>
                  </a:solidFill>
                  <a:latin typeface="Calibri" panose="020F0502020204030204" pitchFamily="34" charset="0"/>
                  <a:cs typeface="Calibri" panose="020F0502020204030204" pitchFamily="34" charset="0"/>
                </a:rPr>
                <a:t>TSFL triple ligature </a:t>
              </a:r>
            </a:p>
          </p:txBody>
        </p:sp>
        <p:cxnSp>
          <p:nvCxnSpPr>
            <p:cNvPr id="110" name="Connecteur droit avec flèche 109">
              <a:extLst>
                <a:ext uri="{FF2B5EF4-FFF2-40B4-BE49-F238E27FC236}">
                  <a16:creationId xmlns:a16="http://schemas.microsoft.com/office/drawing/2014/main" id="{E7E41F71-6126-4F3B-A32A-476409040BDE}"/>
                </a:ext>
              </a:extLst>
            </p:cNvPr>
            <p:cNvCxnSpPr>
              <a:cxnSpLocks/>
            </p:cNvCxnSpPr>
            <p:nvPr/>
          </p:nvCxnSpPr>
          <p:spPr>
            <a:xfrm flipH="1" flipV="1">
              <a:off x="6989804" y="6068358"/>
              <a:ext cx="448701" cy="43351"/>
            </a:xfrm>
            <a:prstGeom prst="straightConnector1">
              <a:avLst/>
            </a:prstGeom>
            <a:ln w="76200">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111" name="ZoneTexte 110">
              <a:extLst>
                <a:ext uri="{FF2B5EF4-FFF2-40B4-BE49-F238E27FC236}">
                  <a16:creationId xmlns:a16="http://schemas.microsoft.com/office/drawing/2014/main" id="{DF5F40CB-D5C7-4435-9410-E6A7C164E132}"/>
                </a:ext>
              </a:extLst>
            </p:cNvPr>
            <p:cNvSpPr txBox="1"/>
            <p:nvPr/>
          </p:nvSpPr>
          <p:spPr>
            <a:xfrm>
              <a:off x="7428172" y="5999420"/>
              <a:ext cx="975299" cy="639383"/>
            </a:xfrm>
            <a:prstGeom prst="rect">
              <a:avLst/>
            </a:prstGeom>
            <a:solidFill>
              <a:schemeClr val="bg1"/>
            </a:solidFill>
          </p:spPr>
          <p:txBody>
            <a:bodyPr wrap="square" rtlCol="0">
              <a:spAutoFit/>
            </a:bodyPr>
            <a:lstStyle/>
            <a:p>
              <a:pPr defTabSz="685800" fontAlgn="base">
                <a:spcBef>
                  <a:spcPct val="0"/>
                </a:spcBef>
                <a:spcAft>
                  <a:spcPct val="0"/>
                </a:spcAft>
              </a:pPr>
              <a:r>
                <a:rPr lang="fr-FR" sz="1350" b="1" dirty="0">
                  <a:solidFill>
                    <a:prstClr val="black"/>
                  </a:solidFill>
                  <a:latin typeface="Calibri" panose="020F0502020204030204" pitchFamily="34" charset="0"/>
                  <a:cs typeface="Calibri" panose="020F0502020204030204" pitchFamily="34" charset="0"/>
                </a:rPr>
                <a:t>Clip au raz V. </a:t>
              </a:r>
              <a:r>
                <a:rPr lang="fr-FR" sz="1350" b="1" dirty="0" err="1">
                  <a:solidFill>
                    <a:prstClr val="black"/>
                  </a:solidFill>
                  <a:latin typeface="Calibri" panose="020F0502020204030204" pitchFamily="34" charset="0"/>
                  <a:cs typeface="Calibri" panose="020F0502020204030204" pitchFamily="34" charset="0"/>
                </a:rPr>
                <a:t>femorale</a:t>
              </a:r>
              <a:r>
                <a:rPr lang="fr-FR" sz="1350" b="1" dirty="0">
                  <a:solidFill>
                    <a:srgbClr val="FFFFFF"/>
                  </a:solidFill>
                  <a:latin typeface="Calibri" panose="020F0502020204030204" pitchFamily="34" charset="0"/>
                  <a:cs typeface="Calibri" panose="020F0502020204030204" pitchFamily="34" charset="0"/>
                </a:rPr>
                <a:t>.</a:t>
              </a:r>
            </a:p>
          </p:txBody>
        </p:sp>
      </p:grpSp>
    </p:spTree>
    <p:extLst>
      <p:ext uri="{BB962C8B-B14F-4D97-AF65-F5344CB8AC3E}">
        <p14:creationId xmlns:p14="http://schemas.microsoft.com/office/powerpoint/2010/main" val="17137412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F23DA3E3-8149-4E7A-A400-164989480632}"/>
              </a:ext>
            </a:extLst>
          </p:cNvPr>
          <p:cNvPicPr>
            <a:picLocks noChangeAspect="1"/>
          </p:cNvPicPr>
          <p:nvPr/>
        </p:nvPicPr>
        <p:blipFill>
          <a:blip r:embed="rId2"/>
          <a:stretch>
            <a:fillRect/>
          </a:stretch>
        </p:blipFill>
        <p:spPr>
          <a:xfrm>
            <a:off x="284062" y="236242"/>
            <a:ext cx="4620698" cy="2451357"/>
          </a:xfrm>
          <a:prstGeom prst="rect">
            <a:avLst/>
          </a:prstGeom>
        </p:spPr>
      </p:pic>
      <p:pic>
        <p:nvPicPr>
          <p:cNvPr id="6" name="Image 5">
            <a:extLst>
              <a:ext uri="{FF2B5EF4-FFF2-40B4-BE49-F238E27FC236}">
                <a16:creationId xmlns:a16="http://schemas.microsoft.com/office/drawing/2014/main" id="{42F1F684-A89E-41E4-9607-35E3C1AEF816}"/>
              </a:ext>
            </a:extLst>
          </p:cNvPr>
          <p:cNvPicPr>
            <a:picLocks noChangeAspect="1"/>
          </p:cNvPicPr>
          <p:nvPr/>
        </p:nvPicPr>
        <p:blipFill>
          <a:blip r:embed="rId3"/>
          <a:stretch>
            <a:fillRect/>
          </a:stretch>
        </p:blipFill>
        <p:spPr>
          <a:xfrm>
            <a:off x="335750" y="2636912"/>
            <a:ext cx="2844311" cy="1472078"/>
          </a:xfrm>
          <a:prstGeom prst="rect">
            <a:avLst/>
          </a:prstGeom>
        </p:spPr>
      </p:pic>
      <p:pic>
        <p:nvPicPr>
          <p:cNvPr id="7" name="Image 6">
            <a:extLst>
              <a:ext uri="{FF2B5EF4-FFF2-40B4-BE49-F238E27FC236}">
                <a16:creationId xmlns:a16="http://schemas.microsoft.com/office/drawing/2014/main" id="{13585F17-DAB9-4FDF-AEC0-BA41817A59D9}"/>
              </a:ext>
            </a:extLst>
          </p:cNvPr>
          <p:cNvPicPr>
            <a:picLocks noChangeAspect="1"/>
          </p:cNvPicPr>
          <p:nvPr/>
        </p:nvPicPr>
        <p:blipFill>
          <a:blip r:embed="rId4"/>
          <a:stretch>
            <a:fillRect/>
          </a:stretch>
        </p:blipFill>
        <p:spPr>
          <a:xfrm>
            <a:off x="4937213" y="2737101"/>
            <a:ext cx="3545234" cy="2062098"/>
          </a:xfrm>
          <a:prstGeom prst="rect">
            <a:avLst/>
          </a:prstGeom>
        </p:spPr>
      </p:pic>
      <p:pic>
        <p:nvPicPr>
          <p:cNvPr id="8" name="Image 7">
            <a:extLst>
              <a:ext uri="{FF2B5EF4-FFF2-40B4-BE49-F238E27FC236}">
                <a16:creationId xmlns:a16="http://schemas.microsoft.com/office/drawing/2014/main" id="{5B4D2FD0-CE8C-4ADF-B0F2-082A7E5139E9}"/>
              </a:ext>
            </a:extLst>
          </p:cNvPr>
          <p:cNvPicPr>
            <a:picLocks noChangeAspect="1"/>
          </p:cNvPicPr>
          <p:nvPr/>
        </p:nvPicPr>
        <p:blipFill>
          <a:blip r:embed="rId5"/>
          <a:stretch>
            <a:fillRect/>
          </a:stretch>
        </p:blipFill>
        <p:spPr>
          <a:xfrm>
            <a:off x="307790" y="4372090"/>
            <a:ext cx="4176183" cy="2240127"/>
          </a:xfrm>
          <a:prstGeom prst="rect">
            <a:avLst/>
          </a:prstGeom>
        </p:spPr>
      </p:pic>
      <p:grpSp>
        <p:nvGrpSpPr>
          <p:cNvPr id="58" name="Groupe 57">
            <a:extLst>
              <a:ext uri="{FF2B5EF4-FFF2-40B4-BE49-F238E27FC236}">
                <a16:creationId xmlns:a16="http://schemas.microsoft.com/office/drawing/2014/main" id="{37BCB9FA-3DFD-DE54-E3A9-C52C1655E4EF}"/>
              </a:ext>
            </a:extLst>
          </p:cNvPr>
          <p:cNvGrpSpPr/>
          <p:nvPr/>
        </p:nvGrpSpPr>
        <p:grpSpPr>
          <a:xfrm flipH="1">
            <a:off x="5796136" y="5178285"/>
            <a:ext cx="2189506" cy="1673733"/>
            <a:chOff x="5910886" y="5451193"/>
            <a:chExt cx="1415495" cy="943925"/>
          </a:xfrm>
        </p:grpSpPr>
        <p:grpSp>
          <p:nvGrpSpPr>
            <p:cNvPr id="13" name="Groupe 145">
              <a:extLst>
                <a:ext uri="{FF2B5EF4-FFF2-40B4-BE49-F238E27FC236}">
                  <a16:creationId xmlns:a16="http://schemas.microsoft.com/office/drawing/2014/main" id="{67BFD8D9-150F-4B78-820E-EC5D21624641}"/>
                </a:ext>
              </a:extLst>
            </p:cNvPr>
            <p:cNvGrpSpPr>
              <a:grpSpLocks/>
            </p:cNvGrpSpPr>
            <p:nvPr/>
          </p:nvGrpSpPr>
          <p:grpSpPr bwMode="auto">
            <a:xfrm>
              <a:off x="5959227" y="5451193"/>
              <a:ext cx="1367154" cy="605525"/>
              <a:chOff x="775926" y="454257"/>
              <a:chExt cx="4136803" cy="2110593"/>
            </a:xfrm>
          </p:grpSpPr>
          <p:grpSp>
            <p:nvGrpSpPr>
              <p:cNvPr id="21" name="Groupe 146">
                <a:extLst>
                  <a:ext uri="{FF2B5EF4-FFF2-40B4-BE49-F238E27FC236}">
                    <a16:creationId xmlns:a16="http://schemas.microsoft.com/office/drawing/2014/main" id="{2F7ABD09-1AC8-424F-B087-7DBA3F43FC65}"/>
                  </a:ext>
                </a:extLst>
              </p:cNvPr>
              <p:cNvGrpSpPr>
                <a:grpSpLocks/>
              </p:cNvGrpSpPr>
              <p:nvPr/>
            </p:nvGrpSpPr>
            <p:grpSpPr bwMode="auto">
              <a:xfrm>
                <a:off x="832436" y="1561486"/>
                <a:ext cx="2129502" cy="1003364"/>
                <a:chOff x="2862692" y="1270956"/>
                <a:chExt cx="2129502" cy="1003364"/>
              </a:xfrm>
            </p:grpSpPr>
            <p:grpSp>
              <p:nvGrpSpPr>
                <p:cNvPr id="28" name="Groupe 153">
                  <a:extLst>
                    <a:ext uri="{FF2B5EF4-FFF2-40B4-BE49-F238E27FC236}">
                      <a16:creationId xmlns:a16="http://schemas.microsoft.com/office/drawing/2014/main" id="{F1DE3B62-3CBE-4CA8-BD5D-2175FDFFB71A}"/>
                    </a:ext>
                  </a:extLst>
                </p:cNvPr>
                <p:cNvGrpSpPr>
                  <a:grpSpLocks/>
                </p:cNvGrpSpPr>
                <p:nvPr/>
              </p:nvGrpSpPr>
              <p:grpSpPr bwMode="auto">
                <a:xfrm>
                  <a:off x="2862692" y="1270956"/>
                  <a:ext cx="2129502" cy="1003364"/>
                  <a:chOff x="3419872" y="3803147"/>
                  <a:chExt cx="1663227" cy="777981"/>
                </a:xfrm>
              </p:grpSpPr>
              <p:cxnSp>
                <p:nvCxnSpPr>
                  <p:cNvPr id="31" name="Connecteur droit 156">
                    <a:extLst>
                      <a:ext uri="{FF2B5EF4-FFF2-40B4-BE49-F238E27FC236}">
                        <a16:creationId xmlns:a16="http://schemas.microsoft.com/office/drawing/2014/main" id="{DACB7527-F694-49EB-AEEC-02205316949C}"/>
                      </a:ext>
                    </a:extLst>
                  </p:cNvPr>
                  <p:cNvCxnSpPr>
                    <a:cxnSpLocks/>
                  </p:cNvCxnSpPr>
                  <p:nvPr/>
                </p:nvCxnSpPr>
                <p:spPr bwMode="auto">
                  <a:xfrm>
                    <a:off x="3472324" y="4077072"/>
                    <a:ext cx="460887" cy="0"/>
                  </a:xfrm>
                  <a:prstGeom prst="line">
                    <a:avLst/>
                  </a:prstGeom>
                  <a:noFill/>
                  <a:ln w="38100" algn="ctr">
                    <a:solidFill>
                      <a:schemeClr val="tx1"/>
                    </a:solidFill>
                    <a:round/>
                    <a:headEnd/>
                    <a:tailEnd/>
                  </a:ln>
                </p:spPr>
              </p:cxnSp>
              <p:cxnSp>
                <p:nvCxnSpPr>
                  <p:cNvPr id="32" name="Connecteur droit 157">
                    <a:extLst>
                      <a:ext uri="{FF2B5EF4-FFF2-40B4-BE49-F238E27FC236}">
                        <a16:creationId xmlns:a16="http://schemas.microsoft.com/office/drawing/2014/main" id="{43C97F78-154A-46EA-A034-70B6294444CD}"/>
                      </a:ext>
                    </a:extLst>
                  </p:cNvPr>
                  <p:cNvCxnSpPr>
                    <a:cxnSpLocks/>
                  </p:cNvCxnSpPr>
                  <p:nvPr/>
                </p:nvCxnSpPr>
                <p:spPr bwMode="auto">
                  <a:xfrm>
                    <a:off x="4301663" y="4077072"/>
                    <a:ext cx="622484" cy="0"/>
                  </a:xfrm>
                  <a:prstGeom prst="line">
                    <a:avLst/>
                  </a:prstGeom>
                  <a:noFill/>
                  <a:ln w="38100" algn="ctr">
                    <a:solidFill>
                      <a:schemeClr val="tx1"/>
                    </a:solidFill>
                    <a:round/>
                    <a:headEnd/>
                    <a:tailEnd/>
                  </a:ln>
                </p:spPr>
              </p:cxnSp>
              <p:cxnSp>
                <p:nvCxnSpPr>
                  <p:cNvPr id="33" name="Connecteur droit 158">
                    <a:extLst>
                      <a:ext uri="{FF2B5EF4-FFF2-40B4-BE49-F238E27FC236}">
                        <a16:creationId xmlns:a16="http://schemas.microsoft.com/office/drawing/2014/main" id="{F8755EA4-5E05-4D59-A474-6B9D04E59D38}"/>
                      </a:ext>
                    </a:extLst>
                  </p:cNvPr>
                  <p:cNvCxnSpPr>
                    <a:cxnSpLocks/>
                  </p:cNvCxnSpPr>
                  <p:nvPr/>
                </p:nvCxnSpPr>
                <p:spPr bwMode="auto">
                  <a:xfrm>
                    <a:off x="3419872" y="4581128"/>
                    <a:ext cx="1504275" cy="0"/>
                  </a:xfrm>
                  <a:prstGeom prst="line">
                    <a:avLst/>
                  </a:prstGeom>
                  <a:noFill/>
                  <a:ln w="38100" algn="ctr">
                    <a:solidFill>
                      <a:schemeClr val="tx1"/>
                    </a:solidFill>
                    <a:round/>
                    <a:headEnd/>
                    <a:tailEnd/>
                  </a:ln>
                </p:spPr>
              </p:cxnSp>
              <p:cxnSp>
                <p:nvCxnSpPr>
                  <p:cNvPr id="34" name="Connecteur droit 33">
                    <a:extLst>
                      <a:ext uri="{FF2B5EF4-FFF2-40B4-BE49-F238E27FC236}">
                        <a16:creationId xmlns:a16="http://schemas.microsoft.com/office/drawing/2014/main" id="{639D5768-BB33-46CD-A892-BFA529D916F3}"/>
                      </a:ext>
                    </a:extLst>
                  </p:cNvPr>
                  <p:cNvCxnSpPr>
                    <a:cxnSpLocks/>
                  </p:cNvCxnSpPr>
                  <p:nvPr/>
                </p:nvCxnSpPr>
                <p:spPr bwMode="auto">
                  <a:xfrm>
                    <a:off x="3420132" y="3803635"/>
                    <a:ext cx="517948" cy="0"/>
                  </a:xfrm>
                  <a:prstGeom prst="line">
                    <a:avLst/>
                  </a:prstGeom>
                  <a:solidFill>
                    <a:schemeClr val="accent1"/>
                  </a:solidFill>
                  <a:ln w="76200" cap="flat" cmpd="sng" algn="ctr">
                    <a:solidFill>
                      <a:schemeClr val="accent1">
                        <a:lumMod val="75000"/>
                      </a:schemeClr>
                    </a:solidFill>
                    <a:prstDash val="solid"/>
                    <a:round/>
                    <a:headEnd type="none" w="med" len="med"/>
                    <a:tailEnd type="none" w="med" len="med"/>
                  </a:ln>
                  <a:effectLst/>
                </p:spPr>
              </p:cxnSp>
              <p:cxnSp>
                <p:nvCxnSpPr>
                  <p:cNvPr id="35" name="Connecteur droit 34">
                    <a:extLst>
                      <a:ext uri="{FF2B5EF4-FFF2-40B4-BE49-F238E27FC236}">
                        <a16:creationId xmlns:a16="http://schemas.microsoft.com/office/drawing/2014/main" id="{9FA5763A-EE80-46B5-A63F-F3935C306662}"/>
                      </a:ext>
                    </a:extLst>
                  </p:cNvPr>
                  <p:cNvCxnSpPr>
                    <a:cxnSpLocks/>
                  </p:cNvCxnSpPr>
                  <p:nvPr/>
                </p:nvCxnSpPr>
                <p:spPr bwMode="auto">
                  <a:xfrm>
                    <a:off x="4923004" y="3803635"/>
                    <a:ext cx="159495" cy="0"/>
                  </a:xfrm>
                  <a:prstGeom prst="line">
                    <a:avLst/>
                  </a:prstGeom>
                  <a:solidFill>
                    <a:schemeClr val="accent1"/>
                  </a:solidFill>
                  <a:ln w="76200" cap="flat" cmpd="sng" algn="ctr">
                    <a:solidFill>
                      <a:schemeClr val="accent1">
                        <a:lumMod val="75000"/>
                      </a:schemeClr>
                    </a:solidFill>
                    <a:prstDash val="solid"/>
                    <a:round/>
                    <a:headEnd type="none" w="med" len="med"/>
                    <a:tailEnd type="none" w="med" len="med"/>
                  </a:ln>
                  <a:effectLst/>
                </p:spPr>
              </p:cxnSp>
            </p:grpSp>
            <p:sp>
              <p:nvSpPr>
                <p:cNvPr id="29" name="Arco 15">
                  <a:extLst>
                    <a:ext uri="{FF2B5EF4-FFF2-40B4-BE49-F238E27FC236}">
                      <a16:creationId xmlns:a16="http://schemas.microsoft.com/office/drawing/2014/main" id="{517E3CE5-E0FA-4539-8CF1-FB28FF7C5962}"/>
                    </a:ext>
                  </a:extLst>
                </p:cNvPr>
                <p:cNvSpPr>
                  <a:spLocks/>
                </p:cNvSpPr>
                <p:nvPr/>
              </p:nvSpPr>
              <p:spPr bwMode="auto">
                <a:xfrm flipH="1">
                  <a:off x="3032890" y="1693007"/>
                  <a:ext cx="106715" cy="215240"/>
                </a:xfrm>
                <a:custGeom>
                  <a:avLst/>
                  <a:gdLst>
                    <a:gd name="T0" fmla="*/ 2147483646 w 25321"/>
                    <a:gd name="T1" fmla="*/ 2147483646 h 22971"/>
                    <a:gd name="T2" fmla="*/ 2147483646 w 25321"/>
                    <a:gd name="T3" fmla="*/ 2147483646 h 22971"/>
                    <a:gd name="T4" fmla="*/ 2147483646 w 25321"/>
                    <a:gd name="T5" fmla="*/ 2147483646 h 22971"/>
                    <a:gd name="T6" fmla="*/ 2147483646 w 25321"/>
                    <a:gd name="T7" fmla="*/ 2147483646 h 22971"/>
                    <a:gd name="T8" fmla="*/ 2147483646 w 25321"/>
                    <a:gd name="T9" fmla="*/ 2147483646 h 22971"/>
                    <a:gd name="T10" fmla="*/ 2147483646 w 25321"/>
                    <a:gd name="T11" fmla="*/ 2147483646 h 229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1" h="22971" fill="none" extrusionOk="0">
                      <a:moveTo>
                        <a:pt x="24311" y="1337"/>
                      </a:moveTo>
                      <a:cubicBezTo>
                        <a:pt x="24522" y="2555"/>
                        <a:pt x="27029" y="-2235"/>
                        <a:pt x="23253" y="1371"/>
                      </a:cubicBezTo>
                      <a:cubicBezTo>
                        <a:pt x="19477" y="4977"/>
                        <a:pt x="13582" y="22971"/>
                        <a:pt x="1653" y="22971"/>
                      </a:cubicBezTo>
                      <a:lnTo>
                        <a:pt x="1363" y="22969"/>
                      </a:lnTo>
                    </a:path>
                    <a:path w="25321" h="22971" stroke="0" extrusionOk="0">
                      <a:moveTo>
                        <a:pt x="22935" y="1337"/>
                      </a:moveTo>
                      <a:cubicBezTo>
                        <a:pt x="23146" y="2555"/>
                        <a:pt x="26800" y="-2235"/>
                        <a:pt x="23253" y="1371"/>
                      </a:cubicBezTo>
                      <a:cubicBezTo>
                        <a:pt x="19706" y="4977"/>
                        <a:pt x="13582" y="22971"/>
                        <a:pt x="1653" y="22971"/>
                      </a:cubicBezTo>
                      <a:lnTo>
                        <a:pt x="1363" y="22969"/>
                      </a:lnTo>
                      <a:cubicBezTo>
                        <a:pt x="1460" y="15770"/>
                        <a:pt x="-1942" y="4976"/>
                        <a:pt x="1653" y="1371"/>
                      </a:cubicBezTo>
                      <a:cubicBezTo>
                        <a:pt x="5248" y="-2234"/>
                        <a:pt x="15841" y="2566"/>
                        <a:pt x="22935" y="1337"/>
                      </a:cubicBezTo>
                      <a:close/>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sz="675"/>
                </a:p>
              </p:txBody>
            </p:sp>
            <p:sp>
              <p:nvSpPr>
                <p:cNvPr id="30" name="Arco 16">
                  <a:extLst>
                    <a:ext uri="{FF2B5EF4-FFF2-40B4-BE49-F238E27FC236}">
                      <a16:creationId xmlns:a16="http://schemas.microsoft.com/office/drawing/2014/main" id="{02A011F2-220F-4469-9C27-A800F88823F1}"/>
                    </a:ext>
                  </a:extLst>
                </p:cNvPr>
                <p:cNvSpPr>
                  <a:spLocks/>
                </p:cNvSpPr>
                <p:nvPr/>
              </p:nvSpPr>
              <p:spPr bwMode="auto">
                <a:xfrm flipH="1">
                  <a:off x="3057303" y="1909111"/>
                  <a:ext cx="67780" cy="344713"/>
                </a:xfrm>
                <a:custGeom>
                  <a:avLst/>
                  <a:gdLst>
                    <a:gd name="T0" fmla="*/ 2147483646 w 24496"/>
                    <a:gd name="T1" fmla="*/ 0 h 22534"/>
                    <a:gd name="T2" fmla="*/ 2147483646 w 24496"/>
                    <a:gd name="T3" fmla="*/ 2147483646 h 22534"/>
                    <a:gd name="T4" fmla="*/ 2147483646 w 24496"/>
                    <a:gd name="T5" fmla="*/ 2147483646 h 22534"/>
                    <a:gd name="T6" fmla="*/ 2147483646 w 24496"/>
                    <a:gd name="T7" fmla="*/ 0 h 225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496" h="22534" fill="none" extrusionOk="0">
                      <a:moveTo>
                        <a:pt x="1689" y="0"/>
                      </a:moveTo>
                      <a:cubicBezTo>
                        <a:pt x="13576" y="0"/>
                        <a:pt x="23229" y="7001"/>
                        <a:pt x="23288" y="18889"/>
                      </a:cubicBezTo>
                    </a:path>
                    <a:path w="24496" h="22534" stroke="0" extrusionOk="0">
                      <a:moveTo>
                        <a:pt x="1689" y="0"/>
                      </a:moveTo>
                      <a:cubicBezTo>
                        <a:pt x="13576" y="0"/>
                        <a:pt x="24437" y="7001"/>
                        <a:pt x="24496" y="18889"/>
                      </a:cubicBezTo>
                      <a:cubicBezTo>
                        <a:pt x="17296" y="18925"/>
                        <a:pt x="5490" y="24749"/>
                        <a:pt x="1689" y="21601"/>
                      </a:cubicBezTo>
                      <a:cubicBezTo>
                        <a:pt x="-2112" y="18453"/>
                        <a:pt x="1689" y="7200"/>
                        <a:pt x="1689" y="0"/>
                      </a:cubicBezTo>
                      <a:close/>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sz="675"/>
                </a:p>
              </p:txBody>
            </p:sp>
          </p:grpSp>
          <p:sp>
            <p:nvSpPr>
              <p:cNvPr id="22" name="Arc 21">
                <a:extLst>
                  <a:ext uri="{FF2B5EF4-FFF2-40B4-BE49-F238E27FC236}">
                    <a16:creationId xmlns:a16="http://schemas.microsoft.com/office/drawing/2014/main" id="{F6354AEE-2ED8-4EB8-A0E0-949401890BAE}"/>
                  </a:ext>
                </a:extLst>
              </p:cNvPr>
              <p:cNvSpPr/>
              <p:nvPr/>
            </p:nvSpPr>
            <p:spPr bwMode="auto">
              <a:xfrm flipH="1">
                <a:off x="1474867" y="1156171"/>
                <a:ext cx="1206305" cy="1191959"/>
              </a:xfrm>
              <a:prstGeom prst="arc">
                <a:avLst>
                  <a:gd name="adj1" fmla="val 16469716"/>
                  <a:gd name="adj2" fmla="val 749392"/>
                </a:avLst>
              </a:prstGeom>
              <a:noFill/>
              <a:ln w="38100" cap="flat" cmpd="sng" algn="ctr">
                <a:solidFill>
                  <a:schemeClr val="tx1"/>
                </a:solidFill>
                <a:prstDash val="solid"/>
                <a:round/>
                <a:headEnd type="none" w="med" len="med"/>
                <a:tailEnd type="none" w="med" len="med"/>
              </a:ln>
              <a:effectLst/>
            </p:spPr>
            <p:txBody>
              <a:bodyPr/>
              <a:lstStyle/>
              <a:p>
                <a:pPr eaLnBrk="1" hangingPunct="1">
                  <a:defRPr/>
                </a:pPr>
                <a:endParaRPr lang="fr-FR" sz="675">
                  <a:latin typeface="Times New Roman" charset="0"/>
                  <a:ea typeface="ＭＳ Ｐゴシック" charset="0"/>
                </a:endParaRPr>
              </a:p>
            </p:txBody>
          </p:sp>
          <p:sp>
            <p:nvSpPr>
              <p:cNvPr id="23" name="Arc 22">
                <a:extLst>
                  <a:ext uri="{FF2B5EF4-FFF2-40B4-BE49-F238E27FC236}">
                    <a16:creationId xmlns:a16="http://schemas.microsoft.com/office/drawing/2014/main" id="{82FD0F32-4051-4AF5-8474-D48266B4828A}"/>
                  </a:ext>
                </a:extLst>
              </p:cNvPr>
              <p:cNvSpPr/>
              <p:nvPr/>
            </p:nvSpPr>
            <p:spPr bwMode="auto">
              <a:xfrm flipH="1">
                <a:off x="1954862" y="1654303"/>
                <a:ext cx="1170515" cy="766606"/>
              </a:xfrm>
              <a:prstGeom prst="arc">
                <a:avLst>
                  <a:gd name="adj1" fmla="val 17794600"/>
                  <a:gd name="adj2" fmla="val 20752579"/>
                </a:avLst>
              </a:prstGeom>
              <a:noFill/>
              <a:ln w="38100" cap="flat" cmpd="sng" algn="ctr">
                <a:solidFill>
                  <a:schemeClr val="tx1"/>
                </a:solidFill>
                <a:prstDash val="solid"/>
                <a:round/>
                <a:headEnd type="none" w="med" len="med"/>
                <a:tailEnd type="none" w="med" len="med"/>
              </a:ln>
              <a:effectLst/>
            </p:spPr>
            <p:txBody>
              <a:bodyPr/>
              <a:lstStyle/>
              <a:p>
                <a:pPr eaLnBrk="1" hangingPunct="1">
                  <a:defRPr/>
                </a:pPr>
                <a:endParaRPr lang="fr-FR" sz="675" dirty="0">
                  <a:latin typeface="Times New Roman" charset="0"/>
                  <a:ea typeface="ＭＳ Ｐゴシック" charset="0"/>
                </a:endParaRPr>
              </a:p>
            </p:txBody>
          </p:sp>
          <p:cxnSp>
            <p:nvCxnSpPr>
              <p:cNvPr id="24" name="Connecteur droit 149">
                <a:extLst>
                  <a:ext uri="{FF2B5EF4-FFF2-40B4-BE49-F238E27FC236}">
                    <a16:creationId xmlns:a16="http://schemas.microsoft.com/office/drawing/2014/main" id="{1F2B7E27-BF42-4D09-B17D-7E7B43C6664E}"/>
                  </a:ext>
                </a:extLst>
              </p:cNvPr>
              <p:cNvCxnSpPr>
                <a:cxnSpLocks/>
              </p:cNvCxnSpPr>
              <p:nvPr/>
            </p:nvCxnSpPr>
            <p:spPr bwMode="auto">
              <a:xfrm flipV="1">
                <a:off x="2310291" y="1152884"/>
                <a:ext cx="1541443" cy="536861"/>
              </a:xfrm>
              <a:prstGeom prst="line">
                <a:avLst/>
              </a:prstGeom>
              <a:noFill/>
              <a:ln w="38100" algn="ctr">
                <a:solidFill>
                  <a:schemeClr val="tx1"/>
                </a:solidFill>
                <a:round/>
                <a:headEnd/>
                <a:tailEnd/>
              </a:ln>
            </p:spPr>
          </p:cxnSp>
          <p:cxnSp>
            <p:nvCxnSpPr>
              <p:cNvPr id="25" name="Connecteur droit 150">
                <a:extLst>
                  <a:ext uri="{FF2B5EF4-FFF2-40B4-BE49-F238E27FC236}">
                    <a16:creationId xmlns:a16="http://schemas.microsoft.com/office/drawing/2014/main" id="{B5723D87-2E28-41A6-BCA5-5CCFF70ABA0A}"/>
                  </a:ext>
                </a:extLst>
              </p:cNvPr>
              <p:cNvCxnSpPr>
                <a:cxnSpLocks/>
              </p:cNvCxnSpPr>
              <p:nvPr/>
            </p:nvCxnSpPr>
            <p:spPr bwMode="auto">
              <a:xfrm flipV="1">
                <a:off x="1996520" y="628298"/>
                <a:ext cx="1819824" cy="534949"/>
              </a:xfrm>
              <a:prstGeom prst="line">
                <a:avLst/>
              </a:prstGeom>
              <a:noFill/>
              <a:ln w="38100" algn="ctr">
                <a:solidFill>
                  <a:schemeClr val="tx1"/>
                </a:solidFill>
                <a:round/>
                <a:headEnd/>
                <a:tailEnd/>
              </a:ln>
            </p:spPr>
          </p:cxnSp>
          <p:sp>
            <p:nvSpPr>
              <p:cNvPr id="26" name="Forme libre : forme 151">
                <a:extLst>
                  <a:ext uri="{FF2B5EF4-FFF2-40B4-BE49-F238E27FC236}">
                    <a16:creationId xmlns:a16="http://schemas.microsoft.com/office/drawing/2014/main" id="{2A4AF4F7-72DD-45A6-8120-4CFE457179E5}"/>
                  </a:ext>
                </a:extLst>
              </p:cNvPr>
              <p:cNvSpPr>
                <a:spLocks/>
              </p:cNvSpPr>
              <p:nvPr/>
            </p:nvSpPr>
            <p:spPr bwMode="auto">
              <a:xfrm>
                <a:off x="775926" y="815418"/>
                <a:ext cx="3119109" cy="1548875"/>
              </a:xfrm>
              <a:custGeom>
                <a:avLst/>
                <a:gdLst>
                  <a:gd name="T0" fmla="*/ 3119109 w 3507647"/>
                  <a:gd name="T1" fmla="*/ 0 h 2480473"/>
                  <a:gd name="T2" fmla="*/ 404361 w 3507647"/>
                  <a:gd name="T3" fmla="*/ 1335348 h 2480473"/>
                  <a:gd name="T4" fmla="*/ 63378 w 3507647"/>
                  <a:gd name="T5" fmla="*/ 1528743 h 2480473"/>
                  <a:gd name="T6" fmla="*/ 0 60000 65536"/>
                  <a:gd name="T7" fmla="*/ 0 60000 65536"/>
                  <a:gd name="T8" fmla="*/ 0 60000 65536"/>
                </a:gdLst>
                <a:ahLst/>
                <a:cxnLst>
                  <a:cxn ang="T6">
                    <a:pos x="T0" y="T1"/>
                  </a:cxn>
                  <a:cxn ang="T7">
                    <a:pos x="T2" y="T3"/>
                  </a:cxn>
                  <a:cxn ang="T8">
                    <a:pos x="T4" y="T5"/>
                  </a:cxn>
                </a:cxnLst>
                <a:rect l="0" t="0" r="r" b="b"/>
                <a:pathLst>
                  <a:path w="3507647" h="2480473">
                    <a:moveTo>
                      <a:pt x="3507647" y="0"/>
                    </a:moveTo>
                    <a:lnTo>
                      <a:pt x="454731" y="2138516"/>
                    </a:lnTo>
                    <a:cubicBezTo>
                      <a:pt x="-117998" y="2546555"/>
                      <a:pt x="-23363" y="2497394"/>
                      <a:pt x="71273" y="2448233"/>
                    </a:cubicBezTo>
                  </a:path>
                </a:pathLst>
              </a:custGeom>
              <a:noFill/>
              <a:ln w="76200" cap="flat" cmpd="sng" algn="ctr">
                <a:solidFill>
                  <a:srgbClr val="00B05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fr-FR" sz="675"/>
              </a:p>
            </p:txBody>
          </p:sp>
          <p:sp>
            <p:nvSpPr>
              <p:cNvPr id="27" name="Rectangle : coins arrondis 152">
                <a:extLst>
                  <a:ext uri="{FF2B5EF4-FFF2-40B4-BE49-F238E27FC236}">
                    <a16:creationId xmlns:a16="http://schemas.microsoft.com/office/drawing/2014/main" id="{62B0D743-8758-4BE6-99BE-B45DF887F7FB}"/>
                  </a:ext>
                </a:extLst>
              </p:cNvPr>
              <p:cNvSpPr>
                <a:spLocks noChangeArrowheads="1"/>
              </p:cNvSpPr>
              <p:nvPr/>
            </p:nvSpPr>
            <p:spPr bwMode="auto">
              <a:xfrm rot="-1379308">
                <a:off x="3829226" y="454257"/>
                <a:ext cx="1083503" cy="284752"/>
              </a:xfrm>
              <a:prstGeom prst="roundRect">
                <a:avLst>
                  <a:gd name="adj" fmla="val 16667"/>
                </a:avLst>
              </a:prstGeom>
              <a:solidFill>
                <a:srgbClr val="00B050"/>
              </a:solidFill>
              <a:ln w="9525" algn="ctr">
                <a:solidFill>
                  <a:srgbClr val="00B050"/>
                </a:solidFill>
                <a:round/>
                <a:headEnd/>
                <a:tailEnd/>
              </a:ln>
            </p:spPr>
            <p:txBody>
              <a:bodyPr/>
              <a:lstStyle>
                <a:lvl1pPr>
                  <a:defRPr sz="2400" b="1">
                    <a:solidFill>
                      <a:schemeClr val="tx1"/>
                    </a:solidFill>
                    <a:latin typeface="Times New Roman" panose="02020603050405020304" pitchFamily="18" charset="0"/>
                    <a:ea typeface="MS PGothic" panose="020B0600070205080204" pitchFamily="34" charset="-128"/>
                  </a:defRPr>
                </a:lvl1pPr>
                <a:lvl2pPr marL="742950" indent="-285750">
                  <a:defRPr sz="2400" b="1">
                    <a:solidFill>
                      <a:schemeClr val="tx1"/>
                    </a:solidFill>
                    <a:latin typeface="Times New Roman" panose="02020603050405020304" pitchFamily="18" charset="0"/>
                    <a:ea typeface="MS PGothic" panose="020B0600070205080204" pitchFamily="34" charset="-128"/>
                  </a:defRPr>
                </a:lvl2pPr>
                <a:lvl3pPr marL="1143000" indent="-228600">
                  <a:defRPr sz="2400" b="1">
                    <a:solidFill>
                      <a:schemeClr val="tx1"/>
                    </a:solidFill>
                    <a:latin typeface="Times New Roman" panose="02020603050405020304" pitchFamily="18" charset="0"/>
                    <a:ea typeface="MS PGothic" panose="020B0600070205080204" pitchFamily="34" charset="-128"/>
                  </a:defRPr>
                </a:lvl3pPr>
                <a:lvl4pPr marL="1600200" indent="-228600">
                  <a:defRPr sz="2400" b="1">
                    <a:solidFill>
                      <a:schemeClr val="tx1"/>
                    </a:solidFill>
                    <a:latin typeface="Times New Roman" panose="02020603050405020304" pitchFamily="18" charset="0"/>
                    <a:ea typeface="MS PGothic" panose="020B0600070205080204" pitchFamily="34" charset="-128"/>
                  </a:defRPr>
                </a:lvl4pPr>
                <a:lvl5pPr marL="2057400" indent="-228600">
                  <a:defRPr sz="2400" b="1">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9pPr>
              </a:lstStyle>
              <a:p>
                <a:pPr eaLnBrk="1" hangingPunct="1"/>
                <a:endParaRPr lang="fr-FR" altLang="fr-FR" sz="788"/>
              </a:p>
            </p:txBody>
          </p:sp>
        </p:grpSp>
        <p:sp>
          <p:nvSpPr>
            <p:cNvPr id="14" name="ZoneTexte 163">
              <a:extLst>
                <a:ext uri="{FF2B5EF4-FFF2-40B4-BE49-F238E27FC236}">
                  <a16:creationId xmlns:a16="http://schemas.microsoft.com/office/drawing/2014/main" id="{FCCC307B-8171-4F45-978C-6E441BBCD832}"/>
                </a:ext>
              </a:extLst>
            </p:cNvPr>
            <p:cNvSpPr txBox="1">
              <a:spLocks noChangeArrowheads="1"/>
            </p:cNvSpPr>
            <p:nvPr/>
          </p:nvSpPr>
          <p:spPr bwMode="auto">
            <a:xfrm>
              <a:off x="5910886" y="6071953"/>
              <a:ext cx="1206435"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New Roman" panose="02020603050405020304" pitchFamily="18" charset="0"/>
                  <a:ea typeface="MS PGothic" panose="020B0600070205080204" pitchFamily="34" charset="-128"/>
                </a:defRPr>
              </a:lvl1pPr>
              <a:lvl2pPr marL="742950" indent="-285750">
                <a:defRPr sz="2400" b="1">
                  <a:solidFill>
                    <a:schemeClr val="tx1"/>
                  </a:solidFill>
                  <a:latin typeface="Times New Roman" panose="02020603050405020304" pitchFamily="18" charset="0"/>
                  <a:ea typeface="MS PGothic" panose="020B0600070205080204" pitchFamily="34" charset="-128"/>
                </a:defRPr>
              </a:lvl2pPr>
              <a:lvl3pPr marL="1143000" indent="-228600">
                <a:defRPr sz="2400" b="1">
                  <a:solidFill>
                    <a:schemeClr val="tx1"/>
                  </a:solidFill>
                  <a:latin typeface="Times New Roman" panose="02020603050405020304" pitchFamily="18" charset="0"/>
                  <a:ea typeface="MS PGothic" panose="020B0600070205080204" pitchFamily="34" charset="-128"/>
                </a:defRPr>
              </a:lvl3pPr>
              <a:lvl4pPr marL="1600200" indent="-228600">
                <a:defRPr sz="2400" b="1">
                  <a:solidFill>
                    <a:schemeClr val="tx1"/>
                  </a:solidFill>
                  <a:latin typeface="Times New Roman" panose="02020603050405020304" pitchFamily="18" charset="0"/>
                  <a:ea typeface="MS PGothic" panose="020B0600070205080204" pitchFamily="34" charset="-128"/>
                </a:defRPr>
              </a:lvl4pPr>
              <a:lvl5pPr marL="2057400" indent="-228600">
                <a:defRPr sz="2400" b="1">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9pPr>
            </a:lstStyle>
            <a:p>
              <a:r>
                <a:rPr lang="fr-FR" altLang="fr-FR" sz="750" dirty="0"/>
                <a:t>DEVALVULATION: </a:t>
              </a:r>
              <a:r>
                <a:rPr lang="fr-FR" altLang="fr-FR" sz="750" dirty="0" err="1"/>
                <a:t>Debakey</a:t>
              </a:r>
              <a:r>
                <a:rPr lang="fr-FR" altLang="fr-FR" sz="750" dirty="0"/>
                <a:t> </a:t>
              </a:r>
              <a:r>
                <a:rPr lang="fr-FR" altLang="fr-FR" sz="750" dirty="0" err="1"/>
                <a:t>dilatator</a:t>
              </a:r>
              <a:r>
                <a:rPr lang="fr-FR" altLang="fr-FR" sz="750" dirty="0"/>
                <a:t> </a:t>
              </a:r>
            </a:p>
          </p:txBody>
        </p:sp>
      </p:grpSp>
      <p:sp>
        <p:nvSpPr>
          <p:cNvPr id="20" name="ZoneTexte 144">
            <a:extLst>
              <a:ext uri="{FF2B5EF4-FFF2-40B4-BE49-F238E27FC236}">
                <a16:creationId xmlns:a16="http://schemas.microsoft.com/office/drawing/2014/main" id="{17B3F107-6212-4151-9864-4DCD7A978A1B}"/>
              </a:ext>
            </a:extLst>
          </p:cNvPr>
          <p:cNvSpPr txBox="1">
            <a:spLocks noChangeArrowheads="1"/>
          </p:cNvSpPr>
          <p:nvPr/>
        </p:nvSpPr>
        <p:spPr bwMode="auto">
          <a:xfrm>
            <a:off x="5309606" y="503544"/>
            <a:ext cx="280415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b="1">
                <a:solidFill>
                  <a:schemeClr val="tx1"/>
                </a:solidFill>
                <a:latin typeface="Times New Roman" panose="02020603050405020304" pitchFamily="18" charset="0"/>
                <a:ea typeface="MS PGothic" panose="020B0600070205080204" pitchFamily="34" charset="-128"/>
              </a:defRPr>
            </a:lvl1pPr>
            <a:lvl2pPr marL="742950" indent="-285750">
              <a:defRPr sz="2400" b="1">
                <a:solidFill>
                  <a:schemeClr val="tx1"/>
                </a:solidFill>
                <a:latin typeface="Times New Roman" panose="02020603050405020304" pitchFamily="18" charset="0"/>
                <a:ea typeface="MS PGothic" panose="020B0600070205080204" pitchFamily="34" charset="-128"/>
              </a:defRPr>
            </a:lvl2pPr>
            <a:lvl3pPr marL="1143000" indent="-228600">
              <a:defRPr sz="2400" b="1">
                <a:solidFill>
                  <a:schemeClr val="tx1"/>
                </a:solidFill>
                <a:latin typeface="Times New Roman" panose="02020603050405020304" pitchFamily="18" charset="0"/>
                <a:ea typeface="MS PGothic" panose="020B0600070205080204" pitchFamily="34" charset="-128"/>
              </a:defRPr>
            </a:lvl3pPr>
            <a:lvl4pPr marL="1600200" indent="-228600">
              <a:defRPr sz="2400" b="1">
                <a:solidFill>
                  <a:schemeClr val="tx1"/>
                </a:solidFill>
                <a:latin typeface="Times New Roman" panose="02020603050405020304" pitchFamily="18" charset="0"/>
                <a:ea typeface="MS PGothic" panose="020B0600070205080204" pitchFamily="34" charset="-128"/>
              </a:defRPr>
            </a:lvl4pPr>
            <a:lvl5pPr marL="2057400" indent="-228600">
              <a:defRPr sz="2400" b="1">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ea typeface="MS PGothic" panose="020B0600070205080204" pitchFamily="34" charset="-128"/>
              </a:defRPr>
            </a:lvl9pPr>
          </a:lstStyle>
          <a:p>
            <a:r>
              <a:rPr lang="fr-FR" altLang="fr-FR" dirty="0" err="1"/>
              <a:t>Devalvulation</a:t>
            </a:r>
            <a:r>
              <a:rPr lang="fr-FR" altLang="fr-FR" dirty="0"/>
              <a:t> Pour Shunt III</a:t>
            </a:r>
          </a:p>
        </p:txBody>
      </p:sp>
    </p:spTree>
    <p:extLst>
      <p:ext uri="{BB962C8B-B14F-4D97-AF65-F5344CB8AC3E}">
        <p14:creationId xmlns:p14="http://schemas.microsoft.com/office/powerpoint/2010/main" val="2749068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ZoneTexte 6">
            <a:extLst>
              <a:ext uri="{FF2B5EF4-FFF2-40B4-BE49-F238E27FC236}">
                <a16:creationId xmlns:a16="http://schemas.microsoft.com/office/drawing/2014/main" id="{22255298-3C44-4088-95DD-642B35606A19}"/>
              </a:ext>
            </a:extLst>
          </p:cNvPr>
          <p:cNvSpPr txBox="1"/>
          <p:nvPr/>
        </p:nvSpPr>
        <p:spPr>
          <a:xfrm>
            <a:off x="72157" y="98856"/>
            <a:ext cx="9388704" cy="1200329"/>
          </a:xfrm>
          <a:prstGeom prst="rect">
            <a:avLst/>
          </a:prstGeom>
          <a:noFill/>
        </p:spPr>
        <p:txBody>
          <a:bodyPr wrap="square" rtlCol="0">
            <a:spAutoFit/>
          </a:bodyPr>
          <a:lstStyle/>
          <a:p>
            <a:pPr defTabSz="685800" fontAlgn="base">
              <a:spcBef>
                <a:spcPct val="0"/>
              </a:spcBef>
              <a:spcAft>
                <a:spcPct val="0"/>
              </a:spcAft>
            </a:pPr>
            <a:r>
              <a:rPr lang="fr-FR" sz="2700" dirty="0">
                <a:solidFill>
                  <a:srgbClr val="000000"/>
                </a:solidFill>
                <a:latin typeface="Calibri" panose="020F0502020204030204"/>
              </a:rPr>
              <a:t>Marquage et déconnection Point Inguinal  and Point Périnéal :</a:t>
            </a:r>
          </a:p>
          <a:p>
            <a:pPr defTabSz="685800" fontAlgn="base">
              <a:spcBef>
                <a:spcPct val="0"/>
              </a:spcBef>
              <a:spcAft>
                <a:spcPct val="0"/>
              </a:spcAft>
            </a:pPr>
            <a:r>
              <a:rPr lang="fr-FR" b="1" dirty="0" err="1">
                <a:solidFill>
                  <a:srgbClr val="FF0000"/>
                </a:solidFill>
                <a:latin typeface="Calibri" panose="020F0502020204030204"/>
              </a:rPr>
              <a:t>Veins</a:t>
            </a:r>
            <a:r>
              <a:rPr lang="fr-FR" b="1" dirty="0">
                <a:solidFill>
                  <a:srgbClr val="FF0000"/>
                </a:solidFill>
                <a:latin typeface="Calibri" panose="020F0502020204030204"/>
              </a:rPr>
              <a:t> division and j fascia </a:t>
            </a:r>
            <a:r>
              <a:rPr lang="fr-FR" b="1" dirty="0" err="1">
                <a:solidFill>
                  <a:srgbClr val="FF0000"/>
                </a:solidFill>
                <a:latin typeface="Calibri" panose="020F0502020204030204"/>
              </a:rPr>
              <a:t>closure</a:t>
            </a:r>
            <a:r>
              <a:rPr lang="fr-FR" b="1" dirty="0">
                <a:solidFill>
                  <a:srgbClr val="FF0000"/>
                </a:solidFill>
                <a:latin typeface="Calibri" panose="020F0502020204030204"/>
              </a:rPr>
              <a:t> with  non absorbable sutures </a:t>
            </a:r>
          </a:p>
          <a:p>
            <a:pPr defTabSz="685800" fontAlgn="base">
              <a:spcBef>
                <a:spcPct val="0"/>
              </a:spcBef>
              <a:spcAft>
                <a:spcPct val="0"/>
              </a:spcAft>
            </a:pPr>
            <a:r>
              <a:rPr lang="fr-FR" sz="2700" dirty="0">
                <a:solidFill>
                  <a:srgbClr val="000000"/>
                </a:solidFill>
                <a:latin typeface="Calibri" panose="020F0502020204030204"/>
              </a:rPr>
              <a:t> </a:t>
            </a:r>
          </a:p>
        </p:txBody>
      </p:sp>
      <p:pic>
        <p:nvPicPr>
          <p:cNvPr id="3" name="Image 2">
            <a:extLst>
              <a:ext uri="{FF2B5EF4-FFF2-40B4-BE49-F238E27FC236}">
                <a16:creationId xmlns:a16="http://schemas.microsoft.com/office/drawing/2014/main" id="{25E6C1BE-72CC-4B03-8785-714718DDDCB3}"/>
              </a:ext>
            </a:extLst>
          </p:cNvPr>
          <p:cNvPicPr>
            <a:picLocks noChangeAspect="1"/>
          </p:cNvPicPr>
          <p:nvPr/>
        </p:nvPicPr>
        <p:blipFill>
          <a:blip r:embed="rId2" cstate="print"/>
          <a:stretch>
            <a:fillRect/>
          </a:stretch>
        </p:blipFill>
        <p:spPr>
          <a:xfrm>
            <a:off x="3728116" y="1052736"/>
            <a:ext cx="4526426" cy="2460650"/>
          </a:xfrm>
          <a:prstGeom prst="rect">
            <a:avLst/>
          </a:prstGeom>
        </p:spPr>
      </p:pic>
      <p:grpSp>
        <p:nvGrpSpPr>
          <p:cNvPr id="15" name="Groupe 14">
            <a:extLst>
              <a:ext uri="{FF2B5EF4-FFF2-40B4-BE49-F238E27FC236}">
                <a16:creationId xmlns:a16="http://schemas.microsoft.com/office/drawing/2014/main" id="{77FB7236-1A27-524F-7726-0F2570039048}"/>
              </a:ext>
            </a:extLst>
          </p:cNvPr>
          <p:cNvGrpSpPr/>
          <p:nvPr/>
        </p:nvGrpSpPr>
        <p:grpSpPr>
          <a:xfrm>
            <a:off x="5035884" y="3931680"/>
            <a:ext cx="3496556" cy="2926320"/>
            <a:chOff x="4355305" y="3931680"/>
            <a:chExt cx="3496556" cy="2926320"/>
          </a:xfrm>
        </p:grpSpPr>
        <p:pic>
          <p:nvPicPr>
            <p:cNvPr id="4" name="Image 3">
              <a:extLst>
                <a:ext uri="{FF2B5EF4-FFF2-40B4-BE49-F238E27FC236}">
                  <a16:creationId xmlns:a16="http://schemas.microsoft.com/office/drawing/2014/main" id="{5383E8EB-2127-4857-83E5-1C29807F1A27}"/>
                </a:ext>
              </a:extLst>
            </p:cNvPr>
            <p:cNvPicPr>
              <a:picLocks noChangeAspect="1"/>
            </p:cNvPicPr>
            <p:nvPr/>
          </p:nvPicPr>
          <p:blipFill>
            <a:blip r:embed="rId3" cstate="print"/>
            <a:stretch>
              <a:fillRect/>
            </a:stretch>
          </p:blipFill>
          <p:spPr>
            <a:xfrm>
              <a:off x="4396855" y="3931680"/>
              <a:ext cx="3071948" cy="2284876"/>
            </a:xfrm>
            <a:prstGeom prst="rect">
              <a:avLst/>
            </a:prstGeom>
          </p:spPr>
        </p:pic>
        <p:sp>
          <p:nvSpPr>
            <p:cNvPr id="8" name="ZoneTexte 7">
              <a:extLst>
                <a:ext uri="{FF2B5EF4-FFF2-40B4-BE49-F238E27FC236}">
                  <a16:creationId xmlns:a16="http://schemas.microsoft.com/office/drawing/2014/main" id="{4BAEB365-7C1D-4854-908F-3C7B71137EBD}"/>
                </a:ext>
              </a:extLst>
            </p:cNvPr>
            <p:cNvSpPr txBox="1"/>
            <p:nvPr/>
          </p:nvSpPr>
          <p:spPr>
            <a:xfrm>
              <a:off x="4355305" y="6161478"/>
              <a:ext cx="3496556" cy="696522"/>
            </a:xfrm>
            <a:prstGeom prst="rect">
              <a:avLst/>
            </a:prstGeom>
            <a:noFill/>
          </p:spPr>
          <p:txBody>
            <a:bodyPr wrap="square" rtlCol="0">
              <a:spAutoFit/>
            </a:bodyPr>
            <a:lstStyle/>
            <a:p>
              <a:pPr defTabSz="685800" fontAlgn="base">
                <a:spcBef>
                  <a:spcPct val="0"/>
                </a:spcBef>
                <a:spcAft>
                  <a:spcPct val="0"/>
                </a:spcAft>
              </a:pPr>
              <a:r>
                <a:rPr lang="fr-FR" sz="1500" dirty="0" err="1">
                  <a:solidFill>
                    <a:srgbClr val="000000"/>
                  </a:solidFill>
                  <a:latin typeface="Calibri" panose="020F0502020204030204"/>
                </a:rPr>
                <a:t>Gynecologic</a:t>
              </a:r>
              <a:r>
                <a:rPr lang="fr-FR" sz="1500" dirty="0">
                  <a:solidFill>
                    <a:srgbClr val="000000"/>
                  </a:solidFill>
                  <a:latin typeface="Calibri" panose="020F0502020204030204"/>
                </a:rPr>
                <a:t> position :</a:t>
              </a:r>
            </a:p>
            <a:p>
              <a:pPr defTabSz="685800" fontAlgn="base">
                <a:spcBef>
                  <a:spcPct val="0"/>
                </a:spcBef>
                <a:spcAft>
                  <a:spcPct val="0"/>
                </a:spcAft>
              </a:pPr>
              <a:r>
                <a:rPr lang="fr-FR" sz="1500" dirty="0">
                  <a:solidFill>
                    <a:srgbClr val="000000"/>
                  </a:solidFill>
                  <a:latin typeface="Calibri" panose="020F0502020204030204"/>
                </a:rPr>
                <a:t> </a:t>
              </a:r>
            </a:p>
          </p:txBody>
        </p:sp>
      </p:grpSp>
      <p:grpSp>
        <p:nvGrpSpPr>
          <p:cNvPr id="14" name="Groupe 13">
            <a:extLst>
              <a:ext uri="{FF2B5EF4-FFF2-40B4-BE49-F238E27FC236}">
                <a16:creationId xmlns:a16="http://schemas.microsoft.com/office/drawing/2014/main" id="{BE0CF0A6-A357-B6A0-EA69-E60C36039844}"/>
              </a:ext>
            </a:extLst>
          </p:cNvPr>
          <p:cNvGrpSpPr/>
          <p:nvPr/>
        </p:nvGrpSpPr>
        <p:grpSpPr>
          <a:xfrm>
            <a:off x="680579" y="3926779"/>
            <a:ext cx="3879616" cy="2302599"/>
            <a:chOff x="0" y="3926779"/>
            <a:chExt cx="3879616" cy="2302599"/>
          </a:xfrm>
        </p:grpSpPr>
        <p:pic>
          <p:nvPicPr>
            <p:cNvPr id="5" name="Image 4">
              <a:extLst>
                <a:ext uri="{FF2B5EF4-FFF2-40B4-BE49-F238E27FC236}">
                  <a16:creationId xmlns:a16="http://schemas.microsoft.com/office/drawing/2014/main" id="{7719C601-5919-473E-9EA9-A7C7BA4B1BF2}"/>
                </a:ext>
              </a:extLst>
            </p:cNvPr>
            <p:cNvPicPr>
              <a:picLocks noChangeAspect="1"/>
            </p:cNvPicPr>
            <p:nvPr/>
          </p:nvPicPr>
          <p:blipFill>
            <a:blip r:embed="rId4" cstate="print"/>
            <a:stretch>
              <a:fillRect/>
            </a:stretch>
          </p:blipFill>
          <p:spPr>
            <a:xfrm>
              <a:off x="0" y="3931679"/>
              <a:ext cx="3879616" cy="2297699"/>
            </a:xfrm>
            <a:prstGeom prst="rect">
              <a:avLst/>
            </a:prstGeom>
          </p:spPr>
        </p:pic>
        <p:sp>
          <p:nvSpPr>
            <p:cNvPr id="6" name="Flèche : droite 5">
              <a:extLst>
                <a:ext uri="{FF2B5EF4-FFF2-40B4-BE49-F238E27FC236}">
                  <a16:creationId xmlns:a16="http://schemas.microsoft.com/office/drawing/2014/main" id="{48C62407-34AB-482A-9C8E-2448EE1D3BFC}"/>
                </a:ext>
              </a:extLst>
            </p:cNvPr>
            <p:cNvSpPr/>
            <p:nvPr/>
          </p:nvSpPr>
          <p:spPr>
            <a:xfrm rot="3216072">
              <a:off x="2617533" y="4266211"/>
              <a:ext cx="678998" cy="5266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fr-FR" sz="3000">
                <a:solidFill>
                  <a:srgbClr val="FFFFFF"/>
                </a:solidFill>
                <a:latin typeface="Calibri" panose="020F0502020204030204"/>
              </a:endParaRPr>
            </a:p>
          </p:txBody>
        </p:sp>
        <p:sp>
          <p:nvSpPr>
            <p:cNvPr id="9" name="ZoneTexte 8">
              <a:extLst>
                <a:ext uri="{FF2B5EF4-FFF2-40B4-BE49-F238E27FC236}">
                  <a16:creationId xmlns:a16="http://schemas.microsoft.com/office/drawing/2014/main" id="{A1BEFC63-4699-4DC5-B23A-7FB18EBD7141}"/>
                </a:ext>
              </a:extLst>
            </p:cNvPr>
            <p:cNvSpPr txBox="1"/>
            <p:nvPr/>
          </p:nvSpPr>
          <p:spPr>
            <a:xfrm>
              <a:off x="694772" y="3926779"/>
              <a:ext cx="2490070" cy="1160870"/>
            </a:xfrm>
            <a:prstGeom prst="rect">
              <a:avLst/>
            </a:prstGeom>
            <a:noFill/>
          </p:spPr>
          <p:txBody>
            <a:bodyPr wrap="square" rtlCol="0">
              <a:spAutoFit/>
            </a:bodyPr>
            <a:lstStyle/>
            <a:p>
              <a:pPr defTabSz="685800" fontAlgn="base">
                <a:spcBef>
                  <a:spcPct val="0"/>
                </a:spcBef>
                <a:spcAft>
                  <a:spcPct val="0"/>
                </a:spcAft>
              </a:pPr>
              <a:r>
                <a:rPr lang="fr-FR" sz="2700" dirty="0">
                  <a:solidFill>
                    <a:srgbClr val="000000"/>
                  </a:solidFill>
                  <a:latin typeface="Calibri" panose="020F0502020204030204"/>
                </a:rPr>
                <a:t>P point </a:t>
              </a:r>
            </a:p>
            <a:p>
              <a:pPr defTabSz="685800" fontAlgn="base">
                <a:spcBef>
                  <a:spcPct val="0"/>
                </a:spcBef>
                <a:spcAft>
                  <a:spcPct val="0"/>
                </a:spcAft>
              </a:pPr>
              <a:r>
                <a:rPr lang="fr-FR" sz="2700" dirty="0">
                  <a:solidFill>
                    <a:srgbClr val="000000"/>
                  </a:solidFill>
                  <a:latin typeface="Calibri" panose="020F0502020204030204"/>
                </a:rPr>
                <a:t> </a:t>
              </a:r>
            </a:p>
          </p:txBody>
        </p:sp>
      </p:grpSp>
      <p:grpSp>
        <p:nvGrpSpPr>
          <p:cNvPr id="12" name="Groupe 11">
            <a:extLst>
              <a:ext uri="{FF2B5EF4-FFF2-40B4-BE49-F238E27FC236}">
                <a16:creationId xmlns:a16="http://schemas.microsoft.com/office/drawing/2014/main" id="{740E6AE5-1205-3993-209B-6CCB8CC333FF}"/>
              </a:ext>
            </a:extLst>
          </p:cNvPr>
          <p:cNvGrpSpPr/>
          <p:nvPr/>
        </p:nvGrpSpPr>
        <p:grpSpPr>
          <a:xfrm>
            <a:off x="717847" y="1052736"/>
            <a:ext cx="2919768" cy="2460650"/>
            <a:chOff x="37268" y="1052736"/>
            <a:chExt cx="2919768" cy="2460650"/>
          </a:xfrm>
        </p:grpSpPr>
        <p:pic>
          <p:nvPicPr>
            <p:cNvPr id="2" name="Image 1">
              <a:extLst>
                <a:ext uri="{FF2B5EF4-FFF2-40B4-BE49-F238E27FC236}">
                  <a16:creationId xmlns:a16="http://schemas.microsoft.com/office/drawing/2014/main" id="{B0E8BEFD-B702-4B55-945A-CB5D55CD5B60}"/>
                </a:ext>
              </a:extLst>
            </p:cNvPr>
            <p:cNvPicPr>
              <a:picLocks noChangeAspect="1"/>
            </p:cNvPicPr>
            <p:nvPr/>
          </p:nvPicPr>
          <p:blipFill>
            <a:blip r:embed="rId5" cstate="print"/>
            <a:stretch>
              <a:fillRect/>
            </a:stretch>
          </p:blipFill>
          <p:spPr>
            <a:xfrm>
              <a:off x="37268" y="1052736"/>
              <a:ext cx="2919768" cy="2460650"/>
            </a:xfrm>
            <a:prstGeom prst="rect">
              <a:avLst/>
            </a:prstGeom>
          </p:spPr>
        </p:pic>
        <p:sp>
          <p:nvSpPr>
            <p:cNvPr id="10" name="ZoneTexte 9">
              <a:extLst>
                <a:ext uri="{FF2B5EF4-FFF2-40B4-BE49-F238E27FC236}">
                  <a16:creationId xmlns:a16="http://schemas.microsoft.com/office/drawing/2014/main" id="{F9008286-0A02-482B-BAF1-0647A692C06E}"/>
                </a:ext>
              </a:extLst>
            </p:cNvPr>
            <p:cNvSpPr txBox="1"/>
            <p:nvPr/>
          </p:nvSpPr>
          <p:spPr>
            <a:xfrm>
              <a:off x="347272" y="1299185"/>
              <a:ext cx="1935634" cy="1160870"/>
            </a:xfrm>
            <a:prstGeom prst="rect">
              <a:avLst/>
            </a:prstGeom>
            <a:noFill/>
          </p:spPr>
          <p:txBody>
            <a:bodyPr wrap="square" rtlCol="0">
              <a:spAutoFit/>
            </a:bodyPr>
            <a:lstStyle/>
            <a:p>
              <a:pPr defTabSz="685800" fontAlgn="base">
                <a:spcBef>
                  <a:spcPct val="0"/>
                </a:spcBef>
                <a:spcAft>
                  <a:spcPct val="0"/>
                </a:spcAft>
              </a:pPr>
              <a:r>
                <a:rPr lang="fr-FR" sz="2700" dirty="0">
                  <a:solidFill>
                    <a:srgbClr val="000000"/>
                  </a:solidFill>
                  <a:latin typeface="Calibri" panose="020F0502020204030204"/>
                </a:rPr>
                <a:t>I Point </a:t>
              </a:r>
              <a:r>
                <a:rPr lang="fr-FR" b="1" dirty="0">
                  <a:solidFill>
                    <a:srgbClr val="FF0000"/>
                  </a:solidFill>
                  <a:latin typeface="Calibri" panose="020F0502020204030204"/>
                </a:rPr>
                <a:t> </a:t>
              </a:r>
            </a:p>
            <a:p>
              <a:pPr defTabSz="685800" fontAlgn="base">
                <a:spcBef>
                  <a:spcPct val="0"/>
                </a:spcBef>
                <a:spcAft>
                  <a:spcPct val="0"/>
                </a:spcAft>
              </a:pPr>
              <a:r>
                <a:rPr lang="fr-FR" sz="2700" dirty="0">
                  <a:solidFill>
                    <a:srgbClr val="000000"/>
                  </a:solidFill>
                  <a:latin typeface="Calibri" panose="020F0502020204030204"/>
                </a:rPr>
                <a:t> </a:t>
              </a:r>
            </a:p>
          </p:txBody>
        </p:sp>
      </p:grpSp>
    </p:spTree>
    <p:extLst>
      <p:ext uri="{BB962C8B-B14F-4D97-AF65-F5344CB8AC3E}">
        <p14:creationId xmlns:p14="http://schemas.microsoft.com/office/powerpoint/2010/main" val="16954338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e 1">
            <a:extLst>
              <a:ext uri="{FF2B5EF4-FFF2-40B4-BE49-F238E27FC236}">
                <a16:creationId xmlns:a16="http://schemas.microsoft.com/office/drawing/2014/main" id="{998C068D-4CB0-2F9C-A3A6-FF7F143BF917}"/>
              </a:ext>
            </a:extLst>
          </p:cNvPr>
          <p:cNvGrpSpPr/>
          <p:nvPr/>
        </p:nvGrpSpPr>
        <p:grpSpPr>
          <a:xfrm>
            <a:off x="78286" y="968531"/>
            <a:ext cx="3490234" cy="4772875"/>
            <a:chOff x="179514" y="1754816"/>
            <a:chExt cx="2844316" cy="3566766"/>
          </a:xfrm>
        </p:grpSpPr>
        <p:pic>
          <p:nvPicPr>
            <p:cNvPr id="3" name="Image 2">
              <a:extLst>
                <a:ext uri="{FF2B5EF4-FFF2-40B4-BE49-F238E27FC236}">
                  <a16:creationId xmlns:a16="http://schemas.microsoft.com/office/drawing/2014/main" id="{09864C95-162E-4A4B-933A-C37FBC416F8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400000">
              <a:off x="36356" y="2068439"/>
              <a:ext cx="2525488" cy="1898242"/>
            </a:xfrm>
            <a:prstGeom prst="rect">
              <a:avLst/>
            </a:prstGeom>
          </p:spPr>
        </p:pic>
        <p:sp>
          <p:nvSpPr>
            <p:cNvPr id="10" name="ZoneTexte 9">
              <a:extLst>
                <a:ext uri="{FF2B5EF4-FFF2-40B4-BE49-F238E27FC236}">
                  <a16:creationId xmlns:a16="http://schemas.microsoft.com/office/drawing/2014/main" id="{24C4D977-0CE7-4DCB-9DD1-1ADACF72F8FA}"/>
                </a:ext>
              </a:extLst>
            </p:cNvPr>
            <p:cNvSpPr txBox="1"/>
            <p:nvPr/>
          </p:nvSpPr>
          <p:spPr>
            <a:xfrm>
              <a:off x="179514" y="4305919"/>
              <a:ext cx="2844316" cy="1015663"/>
            </a:xfrm>
            <a:prstGeom prst="rect">
              <a:avLst/>
            </a:prstGeom>
            <a:noFill/>
          </p:spPr>
          <p:txBody>
            <a:bodyPr wrap="square" rtlCol="0">
              <a:spAutoFit/>
            </a:bodyPr>
            <a:lstStyle/>
            <a:p>
              <a:pPr defTabSz="685800" fontAlgn="base">
                <a:spcBef>
                  <a:spcPct val="0"/>
                </a:spcBef>
                <a:spcAft>
                  <a:spcPct val="0"/>
                </a:spcAft>
              </a:pPr>
              <a:r>
                <a:rPr lang="fr-FR" sz="3000" dirty="0">
                  <a:solidFill>
                    <a:srgbClr val="000000"/>
                  </a:solidFill>
                  <a:latin typeface="Calibri" panose="020F0502020204030204"/>
                </a:rPr>
                <a:t>Crochets à dentelle</a:t>
              </a:r>
            </a:p>
          </p:txBody>
        </p:sp>
      </p:grpSp>
      <p:sp>
        <p:nvSpPr>
          <p:cNvPr id="11" name="ZoneTexte 10">
            <a:extLst>
              <a:ext uri="{FF2B5EF4-FFF2-40B4-BE49-F238E27FC236}">
                <a16:creationId xmlns:a16="http://schemas.microsoft.com/office/drawing/2014/main" id="{FFDDD5CE-8FEB-4CFA-B61C-DF13581986D4}"/>
              </a:ext>
            </a:extLst>
          </p:cNvPr>
          <p:cNvSpPr txBox="1"/>
          <p:nvPr/>
        </p:nvSpPr>
        <p:spPr>
          <a:xfrm>
            <a:off x="611561" y="404664"/>
            <a:ext cx="7920878" cy="553998"/>
          </a:xfrm>
          <a:prstGeom prst="rect">
            <a:avLst/>
          </a:prstGeom>
          <a:noFill/>
        </p:spPr>
        <p:txBody>
          <a:bodyPr wrap="square" rtlCol="0">
            <a:spAutoFit/>
          </a:bodyPr>
          <a:lstStyle/>
          <a:p>
            <a:pPr defTabSz="685800" fontAlgn="base">
              <a:spcBef>
                <a:spcPct val="0"/>
              </a:spcBef>
              <a:spcAft>
                <a:spcPct val="0"/>
              </a:spcAft>
            </a:pPr>
            <a:r>
              <a:rPr lang="fr-FR" sz="3000" dirty="0">
                <a:solidFill>
                  <a:srgbClr val="000000"/>
                </a:solidFill>
                <a:latin typeface="Calibri" panose="020F0502020204030204"/>
              </a:rPr>
              <a:t>Mini incisions superficielles N3-N2 au raz de N2</a:t>
            </a:r>
          </a:p>
        </p:txBody>
      </p:sp>
      <p:grpSp>
        <p:nvGrpSpPr>
          <p:cNvPr id="4" name="Groupe 3">
            <a:extLst>
              <a:ext uri="{FF2B5EF4-FFF2-40B4-BE49-F238E27FC236}">
                <a16:creationId xmlns:a16="http://schemas.microsoft.com/office/drawing/2014/main" id="{951B425D-F2D5-8AA6-C222-F203D0EE201D}"/>
              </a:ext>
            </a:extLst>
          </p:cNvPr>
          <p:cNvGrpSpPr/>
          <p:nvPr/>
        </p:nvGrpSpPr>
        <p:grpSpPr>
          <a:xfrm>
            <a:off x="3102621" y="949262"/>
            <a:ext cx="5760641" cy="4128701"/>
            <a:chOff x="3203849" y="1712993"/>
            <a:chExt cx="4694552" cy="3085375"/>
          </a:xfrm>
        </p:grpSpPr>
        <p:pic>
          <p:nvPicPr>
            <p:cNvPr id="5" name="Image 4">
              <a:extLst>
                <a:ext uri="{FF2B5EF4-FFF2-40B4-BE49-F238E27FC236}">
                  <a16:creationId xmlns:a16="http://schemas.microsoft.com/office/drawing/2014/main" id="{27A30D06-D419-4CCF-867F-48FEE8B8B23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5159959" y="2043698"/>
              <a:ext cx="2645639" cy="1984230"/>
            </a:xfrm>
            <a:prstGeom prst="rect">
              <a:avLst/>
            </a:prstGeom>
          </p:spPr>
        </p:pic>
        <p:pic>
          <p:nvPicPr>
            <p:cNvPr id="9" name="Image 8">
              <a:extLst>
                <a:ext uri="{FF2B5EF4-FFF2-40B4-BE49-F238E27FC236}">
                  <a16:creationId xmlns:a16="http://schemas.microsoft.com/office/drawing/2014/main" id="{A4D7D812-B859-44A5-A582-D275B575F9D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400000">
              <a:off x="2890226" y="2058398"/>
              <a:ext cx="2525487" cy="1898242"/>
            </a:xfrm>
            <a:prstGeom prst="rect">
              <a:avLst/>
            </a:prstGeom>
          </p:spPr>
        </p:pic>
        <p:sp>
          <p:nvSpPr>
            <p:cNvPr id="12" name="ZoneTexte 11">
              <a:extLst>
                <a:ext uri="{FF2B5EF4-FFF2-40B4-BE49-F238E27FC236}">
                  <a16:creationId xmlns:a16="http://schemas.microsoft.com/office/drawing/2014/main" id="{664355C7-05AA-4B1B-88F1-5D05C3DBF2FD}"/>
                </a:ext>
              </a:extLst>
            </p:cNvPr>
            <p:cNvSpPr txBox="1"/>
            <p:nvPr/>
          </p:nvSpPr>
          <p:spPr>
            <a:xfrm>
              <a:off x="3379895" y="4384366"/>
              <a:ext cx="4518506" cy="414002"/>
            </a:xfrm>
            <a:prstGeom prst="rect">
              <a:avLst/>
            </a:prstGeom>
            <a:noFill/>
          </p:spPr>
          <p:txBody>
            <a:bodyPr wrap="square" rtlCol="0">
              <a:spAutoFit/>
            </a:bodyPr>
            <a:lstStyle/>
            <a:p>
              <a:pPr defTabSz="685800" fontAlgn="base">
                <a:spcBef>
                  <a:spcPct val="0"/>
                </a:spcBef>
                <a:spcAft>
                  <a:spcPct val="0"/>
                </a:spcAft>
              </a:pPr>
              <a:r>
                <a:rPr lang="fr-FR" sz="3000" dirty="0">
                  <a:solidFill>
                    <a:srgbClr val="000000"/>
                  </a:solidFill>
                  <a:latin typeface="Calibri" panose="020F0502020204030204"/>
                </a:rPr>
                <a:t>Bistouri N°11 Fil non résorbable </a:t>
              </a:r>
            </a:p>
          </p:txBody>
        </p:sp>
      </p:grpSp>
      <p:grpSp>
        <p:nvGrpSpPr>
          <p:cNvPr id="6" name="Groupe 5">
            <a:extLst>
              <a:ext uri="{FF2B5EF4-FFF2-40B4-BE49-F238E27FC236}">
                <a16:creationId xmlns:a16="http://schemas.microsoft.com/office/drawing/2014/main" id="{65EE2B88-2938-FAE9-BE8F-6BB4D7F624EB}"/>
              </a:ext>
            </a:extLst>
          </p:cNvPr>
          <p:cNvGrpSpPr/>
          <p:nvPr/>
        </p:nvGrpSpPr>
        <p:grpSpPr>
          <a:xfrm>
            <a:off x="4297948" y="4895159"/>
            <a:ext cx="2761673" cy="1558177"/>
            <a:chOff x="6376769" y="2530378"/>
            <a:chExt cx="4804712" cy="2843945"/>
          </a:xfrm>
        </p:grpSpPr>
        <p:grpSp>
          <p:nvGrpSpPr>
            <p:cNvPr id="7" name="Groupe 6">
              <a:extLst>
                <a:ext uri="{FF2B5EF4-FFF2-40B4-BE49-F238E27FC236}">
                  <a16:creationId xmlns:a16="http://schemas.microsoft.com/office/drawing/2014/main" id="{FEB6A778-ACBA-56C7-F6E9-8BDFF9082938}"/>
                </a:ext>
              </a:extLst>
            </p:cNvPr>
            <p:cNvGrpSpPr/>
            <p:nvPr/>
          </p:nvGrpSpPr>
          <p:grpSpPr>
            <a:xfrm>
              <a:off x="6376769" y="2530378"/>
              <a:ext cx="4724717" cy="2843945"/>
              <a:chOff x="3267138" y="2151817"/>
              <a:chExt cx="4724717" cy="2843945"/>
            </a:xfrm>
          </p:grpSpPr>
          <p:sp>
            <p:nvSpPr>
              <p:cNvPr id="19" name="Forme libre : forme 18">
                <a:extLst>
                  <a:ext uri="{FF2B5EF4-FFF2-40B4-BE49-F238E27FC236}">
                    <a16:creationId xmlns:a16="http://schemas.microsoft.com/office/drawing/2014/main" id="{8DF329F1-3FAB-FF99-8497-742BAF136E27}"/>
                  </a:ext>
                </a:extLst>
              </p:cNvPr>
              <p:cNvSpPr/>
              <p:nvPr/>
            </p:nvSpPr>
            <p:spPr bwMode="auto">
              <a:xfrm>
                <a:off x="3267138" y="4701456"/>
                <a:ext cx="4724717" cy="294306"/>
              </a:xfrm>
              <a:custGeom>
                <a:avLst/>
                <a:gdLst>
                  <a:gd name="connsiteX0" fmla="*/ 0 w 3730752"/>
                  <a:gd name="connsiteY0" fmla="*/ 166290 h 261430"/>
                  <a:gd name="connsiteX1" fmla="*/ 1664208 w 3730752"/>
                  <a:gd name="connsiteY1" fmla="*/ 1698 h 261430"/>
                  <a:gd name="connsiteX2" fmla="*/ 2651760 w 3730752"/>
                  <a:gd name="connsiteY2" fmla="*/ 257730 h 261430"/>
                  <a:gd name="connsiteX3" fmla="*/ 3730752 w 3730752"/>
                  <a:gd name="connsiteY3" fmla="*/ 129714 h 261430"/>
                </a:gdLst>
                <a:ahLst/>
                <a:cxnLst>
                  <a:cxn ang="0">
                    <a:pos x="connsiteX0" y="connsiteY0"/>
                  </a:cxn>
                  <a:cxn ang="0">
                    <a:pos x="connsiteX1" y="connsiteY1"/>
                  </a:cxn>
                  <a:cxn ang="0">
                    <a:pos x="connsiteX2" y="connsiteY2"/>
                  </a:cxn>
                  <a:cxn ang="0">
                    <a:pos x="connsiteX3" y="connsiteY3"/>
                  </a:cxn>
                </a:cxnLst>
                <a:rect l="l" t="t" r="r" b="b"/>
                <a:pathLst>
                  <a:path w="3730752" h="261430">
                    <a:moveTo>
                      <a:pt x="0" y="166290"/>
                    </a:moveTo>
                    <a:cubicBezTo>
                      <a:pt x="611124" y="76374"/>
                      <a:pt x="1222248" y="-13542"/>
                      <a:pt x="1664208" y="1698"/>
                    </a:cubicBezTo>
                    <a:cubicBezTo>
                      <a:pt x="2106168" y="16938"/>
                      <a:pt x="2307336" y="236394"/>
                      <a:pt x="2651760" y="257730"/>
                    </a:cubicBezTo>
                    <a:cubicBezTo>
                      <a:pt x="2996184" y="279066"/>
                      <a:pt x="3363468" y="204390"/>
                      <a:pt x="3730752" y="129714"/>
                    </a:cubicBezTo>
                  </a:path>
                </a:pathLst>
              </a:custGeom>
              <a:noFill/>
              <a:ln w="381000" cap="flat" cmpd="sng" algn="ctr">
                <a:solidFill>
                  <a:schemeClr val="accent2">
                    <a:lumMod val="60000"/>
                    <a:lumOff val="40000"/>
                  </a:schemeClr>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defTabSz="685800" fontAlgn="base">
                  <a:spcBef>
                    <a:spcPct val="0"/>
                  </a:spcBef>
                  <a:spcAft>
                    <a:spcPct val="0"/>
                  </a:spcAft>
                </a:pPr>
                <a:endParaRPr lang="fr-FR" sz="1500" b="1">
                  <a:effectLst>
                    <a:outerShdw blurRad="38100" dist="38100" dir="2700000" algn="tl">
                      <a:srgbClr val="000000">
                        <a:alpha val="43137"/>
                      </a:srgbClr>
                    </a:outerShdw>
                  </a:effectLst>
                  <a:latin typeface="Arial" charset="0"/>
                </a:endParaRPr>
              </a:p>
            </p:txBody>
          </p:sp>
          <p:sp>
            <p:nvSpPr>
              <p:cNvPr id="20" name="Forme libre : forme 19">
                <a:extLst>
                  <a:ext uri="{FF2B5EF4-FFF2-40B4-BE49-F238E27FC236}">
                    <a16:creationId xmlns:a16="http://schemas.microsoft.com/office/drawing/2014/main" id="{C6BB6678-4C9F-0E47-76CD-9C295F12B77E}"/>
                  </a:ext>
                </a:extLst>
              </p:cNvPr>
              <p:cNvSpPr/>
              <p:nvPr/>
            </p:nvSpPr>
            <p:spPr bwMode="auto">
              <a:xfrm rot="18790348">
                <a:off x="5356247" y="4297937"/>
                <a:ext cx="767320" cy="213846"/>
              </a:xfrm>
              <a:custGeom>
                <a:avLst/>
                <a:gdLst>
                  <a:gd name="connsiteX0" fmla="*/ 0 w 3730752"/>
                  <a:gd name="connsiteY0" fmla="*/ 166290 h 261430"/>
                  <a:gd name="connsiteX1" fmla="*/ 1664208 w 3730752"/>
                  <a:gd name="connsiteY1" fmla="*/ 1698 h 261430"/>
                  <a:gd name="connsiteX2" fmla="*/ 2651760 w 3730752"/>
                  <a:gd name="connsiteY2" fmla="*/ 257730 h 261430"/>
                  <a:gd name="connsiteX3" fmla="*/ 3730752 w 3730752"/>
                  <a:gd name="connsiteY3" fmla="*/ 129714 h 261430"/>
                  <a:gd name="connsiteX0" fmla="*/ 0 w 2651759"/>
                  <a:gd name="connsiteY0" fmla="*/ 166290 h 257730"/>
                  <a:gd name="connsiteX1" fmla="*/ 1664208 w 2651759"/>
                  <a:gd name="connsiteY1" fmla="*/ 1698 h 257730"/>
                  <a:gd name="connsiteX2" fmla="*/ 2651760 w 2651759"/>
                  <a:gd name="connsiteY2" fmla="*/ 257730 h 257730"/>
                  <a:gd name="connsiteX0" fmla="*/ 0 w 1664209"/>
                  <a:gd name="connsiteY0" fmla="*/ 166290 h 166290"/>
                  <a:gd name="connsiteX1" fmla="*/ 1664208 w 1664209"/>
                  <a:gd name="connsiteY1" fmla="*/ 1698 h 166290"/>
                  <a:gd name="connsiteX0" fmla="*/ 0 w 1275966"/>
                  <a:gd name="connsiteY0" fmla="*/ 153323 h 153323"/>
                  <a:gd name="connsiteX1" fmla="*/ 1275967 w 1275966"/>
                  <a:gd name="connsiteY1" fmla="*/ 1942 h 153323"/>
                </a:gdLst>
                <a:ahLst/>
                <a:cxnLst>
                  <a:cxn ang="0">
                    <a:pos x="connsiteX0" y="connsiteY0"/>
                  </a:cxn>
                  <a:cxn ang="0">
                    <a:pos x="connsiteX1" y="connsiteY1"/>
                  </a:cxn>
                </a:cxnLst>
                <a:rect l="l" t="t" r="r" b="b"/>
                <a:pathLst>
                  <a:path w="1275966" h="153323">
                    <a:moveTo>
                      <a:pt x="0" y="153323"/>
                    </a:moveTo>
                    <a:cubicBezTo>
                      <a:pt x="611124" y="63407"/>
                      <a:pt x="834007" y="-13298"/>
                      <a:pt x="1275967" y="1942"/>
                    </a:cubicBezTo>
                  </a:path>
                </a:pathLst>
              </a:custGeom>
              <a:noFill/>
              <a:ln w="381000" cap="flat" cmpd="sng" algn="ctr">
                <a:solidFill>
                  <a:schemeClr val="accent2">
                    <a:lumMod val="60000"/>
                    <a:lumOff val="40000"/>
                  </a:schemeClr>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defTabSz="685800" fontAlgn="base">
                  <a:spcBef>
                    <a:spcPct val="0"/>
                  </a:spcBef>
                  <a:spcAft>
                    <a:spcPct val="0"/>
                  </a:spcAft>
                </a:pPr>
                <a:endParaRPr lang="fr-FR" sz="1500" b="1">
                  <a:effectLst>
                    <a:outerShdw blurRad="38100" dist="38100" dir="2700000" algn="tl">
                      <a:srgbClr val="000000">
                        <a:alpha val="43137"/>
                      </a:srgbClr>
                    </a:outerShdw>
                  </a:effectLst>
                  <a:latin typeface="Arial" charset="0"/>
                </a:endParaRPr>
              </a:p>
            </p:txBody>
          </p:sp>
          <p:sp>
            <p:nvSpPr>
              <p:cNvPr id="21" name="Forme libre : forme 20">
                <a:extLst>
                  <a:ext uri="{FF2B5EF4-FFF2-40B4-BE49-F238E27FC236}">
                    <a16:creationId xmlns:a16="http://schemas.microsoft.com/office/drawing/2014/main" id="{1534EB88-8B74-D94A-0B8C-1C7CEEAAEB56}"/>
                  </a:ext>
                </a:extLst>
              </p:cNvPr>
              <p:cNvSpPr/>
              <p:nvPr/>
            </p:nvSpPr>
            <p:spPr bwMode="auto">
              <a:xfrm rot="18790348">
                <a:off x="6344113" y="2592060"/>
                <a:ext cx="1242745" cy="362260"/>
              </a:xfrm>
              <a:custGeom>
                <a:avLst/>
                <a:gdLst>
                  <a:gd name="connsiteX0" fmla="*/ 0 w 3730752"/>
                  <a:gd name="connsiteY0" fmla="*/ 166290 h 261430"/>
                  <a:gd name="connsiteX1" fmla="*/ 1664208 w 3730752"/>
                  <a:gd name="connsiteY1" fmla="*/ 1698 h 261430"/>
                  <a:gd name="connsiteX2" fmla="*/ 2651760 w 3730752"/>
                  <a:gd name="connsiteY2" fmla="*/ 257730 h 261430"/>
                  <a:gd name="connsiteX3" fmla="*/ 3730752 w 3730752"/>
                  <a:gd name="connsiteY3" fmla="*/ 129714 h 261430"/>
                  <a:gd name="connsiteX0" fmla="*/ 1 w 2066545"/>
                  <a:gd name="connsiteY0" fmla="*/ 0 h 259732"/>
                  <a:gd name="connsiteX1" fmla="*/ 987553 w 2066545"/>
                  <a:gd name="connsiteY1" fmla="*/ 256032 h 259732"/>
                  <a:gd name="connsiteX2" fmla="*/ 2066545 w 2066545"/>
                  <a:gd name="connsiteY2" fmla="*/ 128016 h 259732"/>
                </a:gdLst>
                <a:ahLst/>
                <a:cxnLst>
                  <a:cxn ang="0">
                    <a:pos x="connsiteX0" y="connsiteY0"/>
                  </a:cxn>
                  <a:cxn ang="0">
                    <a:pos x="connsiteX1" y="connsiteY1"/>
                  </a:cxn>
                  <a:cxn ang="0">
                    <a:pos x="connsiteX2" y="connsiteY2"/>
                  </a:cxn>
                </a:cxnLst>
                <a:rect l="l" t="t" r="r" b="b"/>
                <a:pathLst>
                  <a:path w="2066545" h="259732">
                    <a:moveTo>
                      <a:pt x="1" y="0"/>
                    </a:moveTo>
                    <a:cubicBezTo>
                      <a:pt x="441961" y="15240"/>
                      <a:pt x="643129" y="234696"/>
                      <a:pt x="987553" y="256032"/>
                    </a:cubicBezTo>
                    <a:cubicBezTo>
                      <a:pt x="1331977" y="277368"/>
                      <a:pt x="1699261" y="202692"/>
                      <a:pt x="2066545" y="128016"/>
                    </a:cubicBezTo>
                  </a:path>
                </a:pathLst>
              </a:custGeom>
              <a:noFill/>
              <a:ln w="381000" cap="flat" cmpd="sng" algn="ctr">
                <a:solidFill>
                  <a:schemeClr val="accent2">
                    <a:lumMod val="60000"/>
                    <a:lumOff val="40000"/>
                  </a:schemeClr>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defTabSz="685800" fontAlgn="base">
                  <a:spcBef>
                    <a:spcPct val="0"/>
                  </a:spcBef>
                  <a:spcAft>
                    <a:spcPct val="0"/>
                  </a:spcAft>
                </a:pPr>
                <a:endParaRPr lang="fr-FR" sz="1500" b="1">
                  <a:effectLst>
                    <a:outerShdw blurRad="38100" dist="38100" dir="2700000" algn="tl">
                      <a:srgbClr val="000000">
                        <a:alpha val="43137"/>
                      </a:srgbClr>
                    </a:outerShdw>
                  </a:effectLst>
                  <a:latin typeface="Arial" charset="0"/>
                </a:endParaRPr>
              </a:p>
            </p:txBody>
          </p:sp>
        </p:grpSp>
        <p:sp>
          <p:nvSpPr>
            <p:cNvPr id="8" name="Forme libre : forme 7">
              <a:extLst>
                <a:ext uri="{FF2B5EF4-FFF2-40B4-BE49-F238E27FC236}">
                  <a16:creationId xmlns:a16="http://schemas.microsoft.com/office/drawing/2014/main" id="{FDCFA720-150B-6357-BE42-E4008DD0EAFD}"/>
                </a:ext>
              </a:extLst>
            </p:cNvPr>
            <p:cNvSpPr/>
            <p:nvPr/>
          </p:nvSpPr>
          <p:spPr bwMode="auto">
            <a:xfrm rot="18790348">
              <a:off x="8041871" y="3522658"/>
              <a:ext cx="1000795" cy="297579"/>
            </a:xfrm>
            <a:custGeom>
              <a:avLst/>
              <a:gdLst>
                <a:gd name="connsiteX0" fmla="*/ 0 w 3730752"/>
                <a:gd name="connsiteY0" fmla="*/ 166290 h 261430"/>
                <a:gd name="connsiteX1" fmla="*/ 1664208 w 3730752"/>
                <a:gd name="connsiteY1" fmla="*/ 1698 h 261430"/>
                <a:gd name="connsiteX2" fmla="*/ 2651760 w 3730752"/>
                <a:gd name="connsiteY2" fmla="*/ 257730 h 261430"/>
                <a:gd name="connsiteX3" fmla="*/ 3730752 w 3730752"/>
                <a:gd name="connsiteY3" fmla="*/ 129714 h 261430"/>
                <a:gd name="connsiteX0" fmla="*/ 0 w 2651759"/>
                <a:gd name="connsiteY0" fmla="*/ 166290 h 257730"/>
                <a:gd name="connsiteX1" fmla="*/ 1664208 w 2651759"/>
                <a:gd name="connsiteY1" fmla="*/ 1698 h 257730"/>
                <a:gd name="connsiteX2" fmla="*/ 2651760 w 2651759"/>
                <a:gd name="connsiteY2" fmla="*/ 257730 h 257730"/>
                <a:gd name="connsiteX0" fmla="*/ 0 w 1664209"/>
                <a:gd name="connsiteY0" fmla="*/ 166290 h 166290"/>
                <a:gd name="connsiteX1" fmla="*/ 1664208 w 1664209"/>
                <a:gd name="connsiteY1" fmla="*/ 1698 h 166290"/>
              </a:gdLst>
              <a:ahLst/>
              <a:cxnLst>
                <a:cxn ang="0">
                  <a:pos x="connsiteX0" y="connsiteY0"/>
                </a:cxn>
                <a:cxn ang="0">
                  <a:pos x="connsiteX1" y="connsiteY1"/>
                </a:cxn>
              </a:cxnLst>
              <a:rect l="l" t="t" r="r" b="b"/>
              <a:pathLst>
                <a:path w="1664209" h="166290">
                  <a:moveTo>
                    <a:pt x="0" y="166290"/>
                  </a:moveTo>
                  <a:cubicBezTo>
                    <a:pt x="611124" y="76374"/>
                    <a:pt x="1222248" y="-13542"/>
                    <a:pt x="1664208" y="1698"/>
                  </a:cubicBezTo>
                </a:path>
              </a:pathLst>
            </a:custGeom>
            <a:noFill/>
            <a:ln w="381000" cap="flat" cmpd="sng" algn="ctr">
              <a:solidFill>
                <a:schemeClr val="accent2">
                  <a:lumMod val="60000"/>
                  <a:lumOff val="40000"/>
                </a:schemeClr>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defTabSz="685800" fontAlgn="base">
                <a:spcBef>
                  <a:spcPct val="0"/>
                </a:spcBef>
                <a:spcAft>
                  <a:spcPct val="0"/>
                </a:spcAft>
              </a:pPr>
              <a:endParaRPr lang="fr-FR" sz="1500" b="1">
                <a:effectLst>
                  <a:outerShdw blurRad="38100" dist="38100" dir="2700000" algn="tl">
                    <a:srgbClr val="000000">
                      <a:alpha val="43137"/>
                    </a:srgbClr>
                  </a:outerShdw>
                </a:effectLst>
                <a:latin typeface="Arial" charset="0"/>
              </a:endParaRPr>
            </a:p>
          </p:txBody>
        </p:sp>
        <p:sp>
          <p:nvSpPr>
            <p:cNvPr id="13" name="Forme libre : forme 12">
              <a:extLst>
                <a:ext uri="{FF2B5EF4-FFF2-40B4-BE49-F238E27FC236}">
                  <a16:creationId xmlns:a16="http://schemas.microsoft.com/office/drawing/2014/main" id="{ABBC0C2C-68F1-DC6A-CC42-D237E81E572C}"/>
                </a:ext>
              </a:extLst>
            </p:cNvPr>
            <p:cNvSpPr/>
            <p:nvPr/>
          </p:nvSpPr>
          <p:spPr bwMode="auto">
            <a:xfrm>
              <a:off x="8559389" y="4498848"/>
              <a:ext cx="1663603" cy="457645"/>
            </a:xfrm>
            <a:custGeom>
              <a:avLst/>
              <a:gdLst>
                <a:gd name="connsiteX0" fmla="*/ 109123 w 1663603"/>
                <a:gd name="connsiteY0" fmla="*/ 109728 h 457645"/>
                <a:gd name="connsiteX1" fmla="*/ 17683 w 1663603"/>
                <a:gd name="connsiteY1" fmla="*/ 274320 h 457645"/>
                <a:gd name="connsiteX2" fmla="*/ 420019 w 1663603"/>
                <a:gd name="connsiteY2" fmla="*/ 457200 h 457645"/>
                <a:gd name="connsiteX3" fmla="*/ 401731 w 1663603"/>
                <a:gd name="connsiteY3" fmla="*/ 219456 h 457645"/>
                <a:gd name="connsiteX4" fmla="*/ 1663603 w 1663603"/>
                <a:gd name="connsiteY4" fmla="*/ 0 h 457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3603" h="457645">
                  <a:moveTo>
                    <a:pt x="109123" y="109728"/>
                  </a:moveTo>
                  <a:cubicBezTo>
                    <a:pt x="37495" y="163068"/>
                    <a:pt x="-34133" y="216408"/>
                    <a:pt x="17683" y="274320"/>
                  </a:cubicBezTo>
                  <a:cubicBezTo>
                    <a:pt x="69499" y="332232"/>
                    <a:pt x="356011" y="466344"/>
                    <a:pt x="420019" y="457200"/>
                  </a:cubicBezTo>
                  <a:cubicBezTo>
                    <a:pt x="484027" y="448056"/>
                    <a:pt x="194467" y="295656"/>
                    <a:pt x="401731" y="219456"/>
                  </a:cubicBezTo>
                  <a:cubicBezTo>
                    <a:pt x="608995" y="143256"/>
                    <a:pt x="1136299" y="71628"/>
                    <a:pt x="1663603" y="0"/>
                  </a:cubicBezTo>
                </a:path>
              </a:pathLst>
            </a:custGeom>
            <a:noFill/>
            <a:ln w="76200" cap="flat" cmpd="sng" algn="ctr">
              <a:solidFill>
                <a:srgbClr val="FF00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defTabSz="685800" fontAlgn="base">
                <a:spcBef>
                  <a:spcPct val="0"/>
                </a:spcBef>
                <a:spcAft>
                  <a:spcPct val="0"/>
                </a:spcAft>
              </a:pPr>
              <a:endParaRPr lang="fr-FR" sz="1500" b="1">
                <a:effectLst>
                  <a:outerShdw blurRad="38100" dist="38100" dir="2700000" algn="tl">
                    <a:srgbClr val="000000">
                      <a:alpha val="43137"/>
                    </a:srgbClr>
                  </a:outerShdw>
                </a:effectLst>
                <a:latin typeface="Arial" charset="0"/>
              </a:endParaRPr>
            </a:p>
          </p:txBody>
        </p:sp>
        <p:sp>
          <p:nvSpPr>
            <p:cNvPr id="14" name="Forme libre : forme 13">
              <a:extLst>
                <a:ext uri="{FF2B5EF4-FFF2-40B4-BE49-F238E27FC236}">
                  <a16:creationId xmlns:a16="http://schemas.microsoft.com/office/drawing/2014/main" id="{07C98AF2-15B2-7ED8-864E-BEF0079C9D93}"/>
                </a:ext>
              </a:extLst>
            </p:cNvPr>
            <p:cNvSpPr/>
            <p:nvPr/>
          </p:nvSpPr>
          <p:spPr bwMode="auto">
            <a:xfrm flipV="1">
              <a:off x="9843639" y="3186475"/>
              <a:ext cx="1337842" cy="457200"/>
            </a:xfrm>
            <a:custGeom>
              <a:avLst/>
              <a:gdLst>
                <a:gd name="connsiteX0" fmla="*/ 109123 w 1663603"/>
                <a:gd name="connsiteY0" fmla="*/ 109728 h 457645"/>
                <a:gd name="connsiteX1" fmla="*/ 17683 w 1663603"/>
                <a:gd name="connsiteY1" fmla="*/ 274320 h 457645"/>
                <a:gd name="connsiteX2" fmla="*/ 420019 w 1663603"/>
                <a:gd name="connsiteY2" fmla="*/ 457200 h 457645"/>
                <a:gd name="connsiteX3" fmla="*/ 401731 w 1663603"/>
                <a:gd name="connsiteY3" fmla="*/ 219456 h 457645"/>
                <a:gd name="connsiteX4" fmla="*/ 1663603 w 1663603"/>
                <a:gd name="connsiteY4" fmla="*/ 0 h 457645"/>
                <a:gd name="connsiteX0" fmla="*/ 0 w 1645920"/>
                <a:gd name="connsiteY0" fmla="*/ 274320 h 457645"/>
                <a:gd name="connsiteX1" fmla="*/ 402336 w 1645920"/>
                <a:gd name="connsiteY1" fmla="*/ 457200 h 457645"/>
                <a:gd name="connsiteX2" fmla="*/ 384048 w 1645920"/>
                <a:gd name="connsiteY2" fmla="*/ 219456 h 457645"/>
                <a:gd name="connsiteX3" fmla="*/ 1645920 w 1645920"/>
                <a:gd name="connsiteY3" fmla="*/ 0 h 457645"/>
                <a:gd name="connsiteX0" fmla="*/ 94258 w 1337842"/>
                <a:gd name="connsiteY0" fmla="*/ 457200 h 457200"/>
                <a:gd name="connsiteX1" fmla="*/ 75970 w 1337842"/>
                <a:gd name="connsiteY1" fmla="*/ 219456 h 457200"/>
                <a:gd name="connsiteX2" fmla="*/ 1337842 w 1337842"/>
                <a:gd name="connsiteY2" fmla="*/ 0 h 457200"/>
              </a:gdLst>
              <a:ahLst/>
              <a:cxnLst>
                <a:cxn ang="0">
                  <a:pos x="connsiteX0" y="connsiteY0"/>
                </a:cxn>
                <a:cxn ang="0">
                  <a:pos x="connsiteX1" y="connsiteY1"/>
                </a:cxn>
                <a:cxn ang="0">
                  <a:pos x="connsiteX2" y="connsiteY2"/>
                </a:cxn>
              </a:cxnLst>
              <a:rect l="l" t="t" r="r" b="b"/>
              <a:pathLst>
                <a:path w="1337842" h="457200">
                  <a:moveTo>
                    <a:pt x="94258" y="457200"/>
                  </a:moveTo>
                  <a:cubicBezTo>
                    <a:pt x="158266" y="448056"/>
                    <a:pt x="-131294" y="295656"/>
                    <a:pt x="75970" y="219456"/>
                  </a:cubicBezTo>
                  <a:cubicBezTo>
                    <a:pt x="283234" y="143256"/>
                    <a:pt x="810538" y="71628"/>
                    <a:pt x="1337842" y="0"/>
                  </a:cubicBezTo>
                </a:path>
              </a:pathLst>
            </a:custGeom>
            <a:noFill/>
            <a:ln w="76200" cap="flat" cmpd="sng" algn="ctr">
              <a:solidFill>
                <a:srgbClr val="FF00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defTabSz="685800" fontAlgn="base">
                <a:spcBef>
                  <a:spcPct val="0"/>
                </a:spcBef>
                <a:spcAft>
                  <a:spcPct val="0"/>
                </a:spcAft>
              </a:pPr>
              <a:endParaRPr lang="fr-FR" sz="1500" b="1">
                <a:effectLst>
                  <a:outerShdw blurRad="38100" dist="38100" dir="2700000" algn="tl">
                    <a:srgbClr val="000000">
                      <a:alpha val="43137"/>
                    </a:srgbClr>
                  </a:outerShdw>
                </a:effectLst>
                <a:latin typeface="Arial" charset="0"/>
              </a:endParaRPr>
            </a:p>
          </p:txBody>
        </p:sp>
        <p:sp>
          <p:nvSpPr>
            <p:cNvPr id="15" name="Forme libre : forme 14">
              <a:extLst>
                <a:ext uri="{FF2B5EF4-FFF2-40B4-BE49-F238E27FC236}">
                  <a16:creationId xmlns:a16="http://schemas.microsoft.com/office/drawing/2014/main" id="{AEAF681F-0F81-D316-2C82-C576E6A8E35D}"/>
                </a:ext>
              </a:extLst>
            </p:cNvPr>
            <p:cNvSpPr/>
            <p:nvPr/>
          </p:nvSpPr>
          <p:spPr bwMode="auto">
            <a:xfrm>
              <a:off x="8953090" y="4671605"/>
              <a:ext cx="1269902" cy="375883"/>
            </a:xfrm>
            <a:custGeom>
              <a:avLst/>
              <a:gdLst>
                <a:gd name="connsiteX0" fmla="*/ 62894 w 1269902"/>
                <a:gd name="connsiteY0" fmla="*/ 138139 h 375883"/>
                <a:gd name="connsiteX1" fmla="*/ 136046 w 1269902"/>
                <a:gd name="connsiteY1" fmla="*/ 10123 h 375883"/>
                <a:gd name="connsiteX2" fmla="*/ 1269902 w 1269902"/>
                <a:gd name="connsiteY2" fmla="*/ 375883 h 375883"/>
              </a:gdLst>
              <a:ahLst/>
              <a:cxnLst>
                <a:cxn ang="0">
                  <a:pos x="connsiteX0" y="connsiteY0"/>
                </a:cxn>
                <a:cxn ang="0">
                  <a:pos x="connsiteX1" y="connsiteY1"/>
                </a:cxn>
                <a:cxn ang="0">
                  <a:pos x="connsiteX2" y="connsiteY2"/>
                </a:cxn>
              </a:cxnLst>
              <a:rect l="l" t="t" r="r" b="b"/>
              <a:pathLst>
                <a:path w="1269902" h="375883">
                  <a:moveTo>
                    <a:pt x="62894" y="138139"/>
                  </a:moveTo>
                  <a:cubicBezTo>
                    <a:pt x="-1114" y="54319"/>
                    <a:pt x="-65122" y="-29501"/>
                    <a:pt x="136046" y="10123"/>
                  </a:cubicBezTo>
                  <a:cubicBezTo>
                    <a:pt x="337214" y="49747"/>
                    <a:pt x="803558" y="212815"/>
                    <a:pt x="1269902" y="375883"/>
                  </a:cubicBezTo>
                </a:path>
              </a:pathLst>
            </a:custGeom>
            <a:noFill/>
            <a:ln w="76200" cap="flat" cmpd="sng" algn="ctr">
              <a:solidFill>
                <a:srgbClr val="FF00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defTabSz="685800" fontAlgn="base">
                <a:spcBef>
                  <a:spcPct val="0"/>
                </a:spcBef>
                <a:spcAft>
                  <a:spcPct val="0"/>
                </a:spcAft>
              </a:pPr>
              <a:endParaRPr lang="fr-FR" sz="1500" b="1">
                <a:effectLst>
                  <a:outerShdw blurRad="38100" dist="38100" dir="2700000" algn="tl">
                    <a:srgbClr val="000000">
                      <a:alpha val="43137"/>
                    </a:srgbClr>
                  </a:outerShdw>
                </a:effectLst>
                <a:latin typeface="Arial" charset="0"/>
              </a:endParaRPr>
            </a:p>
          </p:txBody>
        </p:sp>
        <p:sp>
          <p:nvSpPr>
            <p:cNvPr id="16" name="Forme libre : forme 15">
              <a:extLst>
                <a:ext uri="{FF2B5EF4-FFF2-40B4-BE49-F238E27FC236}">
                  <a16:creationId xmlns:a16="http://schemas.microsoft.com/office/drawing/2014/main" id="{BDCB7928-6B1C-80E8-AC77-02BB6259C003}"/>
                </a:ext>
              </a:extLst>
            </p:cNvPr>
            <p:cNvSpPr/>
            <p:nvPr/>
          </p:nvSpPr>
          <p:spPr bwMode="auto">
            <a:xfrm>
              <a:off x="8518330" y="4479992"/>
              <a:ext cx="1663603" cy="457645"/>
            </a:xfrm>
            <a:custGeom>
              <a:avLst/>
              <a:gdLst>
                <a:gd name="connsiteX0" fmla="*/ 109123 w 1663603"/>
                <a:gd name="connsiteY0" fmla="*/ 109728 h 457645"/>
                <a:gd name="connsiteX1" fmla="*/ 17683 w 1663603"/>
                <a:gd name="connsiteY1" fmla="*/ 274320 h 457645"/>
                <a:gd name="connsiteX2" fmla="*/ 420019 w 1663603"/>
                <a:gd name="connsiteY2" fmla="*/ 457200 h 457645"/>
                <a:gd name="connsiteX3" fmla="*/ 401731 w 1663603"/>
                <a:gd name="connsiteY3" fmla="*/ 219456 h 457645"/>
                <a:gd name="connsiteX4" fmla="*/ 1663603 w 1663603"/>
                <a:gd name="connsiteY4" fmla="*/ 0 h 457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3603" h="457645">
                  <a:moveTo>
                    <a:pt x="109123" y="109728"/>
                  </a:moveTo>
                  <a:cubicBezTo>
                    <a:pt x="37495" y="163068"/>
                    <a:pt x="-34133" y="216408"/>
                    <a:pt x="17683" y="274320"/>
                  </a:cubicBezTo>
                  <a:cubicBezTo>
                    <a:pt x="69499" y="332232"/>
                    <a:pt x="356011" y="466344"/>
                    <a:pt x="420019" y="457200"/>
                  </a:cubicBezTo>
                  <a:cubicBezTo>
                    <a:pt x="484027" y="448056"/>
                    <a:pt x="194467" y="295656"/>
                    <a:pt x="401731" y="219456"/>
                  </a:cubicBezTo>
                  <a:cubicBezTo>
                    <a:pt x="608995" y="143256"/>
                    <a:pt x="1136299" y="71628"/>
                    <a:pt x="1663603" y="0"/>
                  </a:cubicBezTo>
                </a:path>
              </a:pathLst>
            </a:custGeom>
            <a:noFill/>
            <a:ln w="76200" cap="flat" cmpd="sng" algn="ctr">
              <a:solidFill>
                <a:srgbClr val="FF00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defTabSz="685800" fontAlgn="base">
                <a:spcBef>
                  <a:spcPct val="0"/>
                </a:spcBef>
                <a:spcAft>
                  <a:spcPct val="0"/>
                </a:spcAft>
              </a:pPr>
              <a:endParaRPr lang="fr-FR" sz="1500" b="1">
                <a:effectLst>
                  <a:outerShdw blurRad="38100" dist="38100" dir="2700000" algn="tl">
                    <a:srgbClr val="000000">
                      <a:alpha val="43137"/>
                    </a:srgbClr>
                  </a:outerShdw>
                </a:effectLst>
                <a:latin typeface="Arial" charset="0"/>
              </a:endParaRPr>
            </a:p>
          </p:txBody>
        </p:sp>
        <p:sp>
          <p:nvSpPr>
            <p:cNvPr id="17" name="Forme libre : forme 16">
              <a:extLst>
                <a:ext uri="{FF2B5EF4-FFF2-40B4-BE49-F238E27FC236}">
                  <a16:creationId xmlns:a16="http://schemas.microsoft.com/office/drawing/2014/main" id="{407BCD47-C128-426A-31B4-8228FADD660D}"/>
                </a:ext>
              </a:extLst>
            </p:cNvPr>
            <p:cNvSpPr/>
            <p:nvPr/>
          </p:nvSpPr>
          <p:spPr bwMode="auto">
            <a:xfrm>
              <a:off x="10088883" y="3515327"/>
              <a:ext cx="762411" cy="577947"/>
            </a:xfrm>
            <a:custGeom>
              <a:avLst/>
              <a:gdLst>
                <a:gd name="connsiteX0" fmla="*/ 62894 w 1269902"/>
                <a:gd name="connsiteY0" fmla="*/ 138139 h 375883"/>
                <a:gd name="connsiteX1" fmla="*/ 136046 w 1269902"/>
                <a:gd name="connsiteY1" fmla="*/ 10123 h 375883"/>
                <a:gd name="connsiteX2" fmla="*/ 1269902 w 1269902"/>
                <a:gd name="connsiteY2" fmla="*/ 375883 h 375883"/>
                <a:gd name="connsiteX0" fmla="*/ 0 w 1133856"/>
                <a:gd name="connsiteY0" fmla="*/ 0 h 365760"/>
                <a:gd name="connsiteX1" fmla="*/ 1133856 w 1133856"/>
                <a:gd name="connsiteY1" fmla="*/ 365760 h 365760"/>
              </a:gdLst>
              <a:ahLst/>
              <a:cxnLst>
                <a:cxn ang="0">
                  <a:pos x="connsiteX0" y="connsiteY0"/>
                </a:cxn>
                <a:cxn ang="0">
                  <a:pos x="connsiteX1" y="connsiteY1"/>
                </a:cxn>
              </a:cxnLst>
              <a:rect l="l" t="t" r="r" b="b"/>
              <a:pathLst>
                <a:path w="1133856" h="365760">
                  <a:moveTo>
                    <a:pt x="0" y="0"/>
                  </a:moveTo>
                  <a:cubicBezTo>
                    <a:pt x="201168" y="39624"/>
                    <a:pt x="667512" y="202692"/>
                    <a:pt x="1133856" y="365760"/>
                  </a:cubicBezTo>
                </a:path>
              </a:pathLst>
            </a:custGeom>
            <a:noFill/>
            <a:ln w="76200" cap="flat" cmpd="sng" algn="ctr">
              <a:solidFill>
                <a:srgbClr val="FF00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defTabSz="685800" fontAlgn="base">
                <a:spcBef>
                  <a:spcPct val="0"/>
                </a:spcBef>
                <a:spcAft>
                  <a:spcPct val="0"/>
                </a:spcAft>
              </a:pPr>
              <a:endParaRPr lang="fr-FR" sz="1500" b="1">
                <a:effectLst>
                  <a:outerShdw blurRad="38100" dist="38100" dir="2700000" algn="tl">
                    <a:srgbClr val="000000">
                      <a:alpha val="43137"/>
                    </a:srgbClr>
                  </a:outerShdw>
                </a:effectLst>
                <a:latin typeface="Arial" charset="0"/>
              </a:endParaRPr>
            </a:p>
          </p:txBody>
        </p:sp>
        <p:cxnSp>
          <p:nvCxnSpPr>
            <p:cNvPr id="18" name="Connecteur droit avec flèche 17">
              <a:extLst>
                <a:ext uri="{FF2B5EF4-FFF2-40B4-BE49-F238E27FC236}">
                  <a16:creationId xmlns:a16="http://schemas.microsoft.com/office/drawing/2014/main" id="{8A369CB1-E9ED-8335-E0E4-21BCD746BD25}"/>
                </a:ext>
              </a:extLst>
            </p:cNvPr>
            <p:cNvCxnSpPr>
              <a:cxnSpLocks/>
            </p:cNvCxnSpPr>
            <p:nvPr/>
          </p:nvCxnSpPr>
          <p:spPr bwMode="auto">
            <a:xfrm flipH="1" flipV="1">
              <a:off x="7787577" y="3325548"/>
              <a:ext cx="523550" cy="318127"/>
            </a:xfrm>
            <a:prstGeom prst="straightConnector1">
              <a:avLst/>
            </a:prstGeom>
            <a:solidFill>
              <a:schemeClr val="accent1"/>
            </a:solidFill>
            <a:ln w="76200" cap="flat" cmpd="sng" algn="ctr">
              <a:solidFill>
                <a:schemeClr val="tx1"/>
              </a:solidFill>
              <a:prstDash val="solid"/>
              <a:round/>
              <a:headEnd type="none" w="med" len="med"/>
              <a:tailEnd type="triangle"/>
            </a:ln>
            <a:effectLst/>
          </p:spPr>
        </p:cxnSp>
      </p:grpSp>
    </p:spTree>
    <p:extLst>
      <p:ext uri="{BB962C8B-B14F-4D97-AF65-F5344CB8AC3E}">
        <p14:creationId xmlns:p14="http://schemas.microsoft.com/office/powerpoint/2010/main" val="146705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C7A946E2-64A6-4E8E-997E-E1F724F93232}"/>
              </a:ext>
            </a:extLst>
          </p:cNvPr>
          <p:cNvPicPr>
            <a:picLocks noChangeAspect="1"/>
          </p:cNvPicPr>
          <p:nvPr/>
        </p:nvPicPr>
        <p:blipFill>
          <a:blip r:embed="rId2"/>
          <a:stretch>
            <a:fillRect/>
          </a:stretch>
        </p:blipFill>
        <p:spPr>
          <a:xfrm>
            <a:off x="5437295" y="1209551"/>
            <a:ext cx="2544245" cy="1693144"/>
          </a:xfrm>
          <a:prstGeom prst="rect">
            <a:avLst/>
          </a:prstGeom>
        </p:spPr>
      </p:pic>
      <p:pic>
        <p:nvPicPr>
          <p:cNvPr id="6" name="Image 5">
            <a:extLst>
              <a:ext uri="{FF2B5EF4-FFF2-40B4-BE49-F238E27FC236}">
                <a16:creationId xmlns:a16="http://schemas.microsoft.com/office/drawing/2014/main" id="{52EB1792-9DA7-4E61-84CA-22F39734E978}"/>
              </a:ext>
            </a:extLst>
          </p:cNvPr>
          <p:cNvPicPr>
            <a:picLocks noChangeAspect="1"/>
          </p:cNvPicPr>
          <p:nvPr/>
        </p:nvPicPr>
        <p:blipFill>
          <a:blip r:embed="rId3"/>
          <a:stretch>
            <a:fillRect/>
          </a:stretch>
        </p:blipFill>
        <p:spPr>
          <a:xfrm>
            <a:off x="267893" y="1079274"/>
            <a:ext cx="2544245" cy="1708429"/>
          </a:xfrm>
          <a:prstGeom prst="rect">
            <a:avLst/>
          </a:prstGeom>
        </p:spPr>
      </p:pic>
      <p:pic>
        <p:nvPicPr>
          <p:cNvPr id="9" name="Image 8">
            <a:extLst>
              <a:ext uri="{FF2B5EF4-FFF2-40B4-BE49-F238E27FC236}">
                <a16:creationId xmlns:a16="http://schemas.microsoft.com/office/drawing/2014/main" id="{DD307B56-9B9C-4E47-92C7-89E9473578AB}"/>
              </a:ext>
            </a:extLst>
          </p:cNvPr>
          <p:cNvPicPr>
            <a:picLocks noChangeAspect="1"/>
          </p:cNvPicPr>
          <p:nvPr/>
        </p:nvPicPr>
        <p:blipFill>
          <a:blip r:embed="rId4"/>
          <a:stretch>
            <a:fillRect/>
          </a:stretch>
        </p:blipFill>
        <p:spPr>
          <a:xfrm>
            <a:off x="2852594" y="1148622"/>
            <a:ext cx="2544245" cy="1669596"/>
          </a:xfrm>
          <a:prstGeom prst="rect">
            <a:avLst/>
          </a:prstGeom>
        </p:spPr>
      </p:pic>
      <p:sp>
        <p:nvSpPr>
          <p:cNvPr id="17" name="ZoneTexte 16">
            <a:extLst>
              <a:ext uri="{FF2B5EF4-FFF2-40B4-BE49-F238E27FC236}">
                <a16:creationId xmlns:a16="http://schemas.microsoft.com/office/drawing/2014/main" id="{B92D0854-E39B-4FBE-AEDE-DF4CB8E04453}"/>
              </a:ext>
            </a:extLst>
          </p:cNvPr>
          <p:cNvSpPr txBox="1"/>
          <p:nvPr/>
        </p:nvSpPr>
        <p:spPr>
          <a:xfrm>
            <a:off x="58478" y="-126687"/>
            <a:ext cx="8784976" cy="1323439"/>
          </a:xfrm>
          <a:prstGeom prst="rect">
            <a:avLst/>
          </a:prstGeom>
          <a:noFill/>
        </p:spPr>
        <p:txBody>
          <a:bodyPr wrap="square" rtlCol="0">
            <a:spAutoFit/>
          </a:bodyPr>
          <a:lstStyle/>
          <a:p>
            <a:r>
              <a:rPr lang="fr-FR" sz="2000" b="1" dirty="0"/>
              <a:t>Petite Saphène: La position genou fléchi permet de mieux rapprocher la jonction </a:t>
            </a:r>
            <a:r>
              <a:rPr lang="fr-FR" sz="2000" b="1" dirty="0" err="1"/>
              <a:t>saphéno</a:t>
            </a:r>
            <a:r>
              <a:rPr lang="fr-FR" sz="2000" b="1" dirty="0"/>
              <a:t>-poplitée de la surface et de mieux aborder les jonctions hautes et profondes en incisant plus bas, au niveau du pli poplité, ce qui évite de traverser les muscles</a:t>
            </a:r>
          </a:p>
        </p:txBody>
      </p:sp>
      <p:grpSp>
        <p:nvGrpSpPr>
          <p:cNvPr id="26" name="Groupe 25">
            <a:extLst>
              <a:ext uri="{FF2B5EF4-FFF2-40B4-BE49-F238E27FC236}">
                <a16:creationId xmlns:a16="http://schemas.microsoft.com/office/drawing/2014/main" id="{92946D04-16EC-90CB-56FA-B677DCB339F5}"/>
              </a:ext>
            </a:extLst>
          </p:cNvPr>
          <p:cNvGrpSpPr/>
          <p:nvPr/>
        </p:nvGrpSpPr>
        <p:grpSpPr>
          <a:xfrm>
            <a:off x="6354541" y="4734880"/>
            <a:ext cx="2784733" cy="1916906"/>
            <a:chOff x="6354541" y="4734880"/>
            <a:chExt cx="2784733" cy="1916906"/>
          </a:xfrm>
        </p:grpSpPr>
        <p:pic>
          <p:nvPicPr>
            <p:cNvPr id="2" name="Image 1">
              <a:extLst>
                <a:ext uri="{FF2B5EF4-FFF2-40B4-BE49-F238E27FC236}">
                  <a16:creationId xmlns:a16="http://schemas.microsoft.com/office/drawing/2014/main" id="{9F8E3C66-16FA-4BE5-AC4C-0E3237FB8636}"/>
                </a:ext>
              </a:extLst>
            </p:cNvPr>
            <p:cNvPicPr>
              <a:picLocks noChangeAspect="1"/>
            </p:cNvPicPr>
            <p:nvPr/>
          </p:nvPicPr>
          <p:blipFill rotWithShape="1">
            <a:blip r:embed="rId5"/>
            <a:srcRect l="3774" b="13971"/>
            <a:stretch/>
          </p:blipFill>
          <p:spPr>
            <a:xfrm>
              <a:off x="6354541" y="4734880"/>
              <a:ext cx="2784733" cy="1916906"/>
            </a:xfrm>
            <a:prstGeom prst="rect">
              <a:avLst/>
            </a:prstGeom>
          </p:spPr>
        </p:pic>
        <p:sp>
          <p:nvSpPr>
            <p:cNvPr id="18" name="ZoneTexte 17">
              <a:extLst>
                <a:ext uri="{FF2B5EF4-FFF2-40B4-BE49-F238E27FC236}">
                  <a16:creationId xmlns:a16="http://schemas.microsoft.com/office/drawing/2014/main" id="{2F06DD63-BD23-4C5F-8942-F4D4BBADC5FB}"/>
                </a:ext>
              </a:extLst>
            </p:cNvPr>
            <p:cNvSpPr txBox="1"/>
            <p:nvPr/>
          </p:nvSpPr>
          <p:spPr>
            <a:xfrm>
              <a:off x="6422720" y="4856326"/>
              <a:ext cx="2648374" cy="676761"/>
            </a:xfrm>
            <a:prstGeom prst="rect">
              <a:avLst/>
            </a:prstGeom>
            <a:solidFill>
              <a:schemeClr val="bg1"/>
            </a:solidFill>
          </p:spPr>
          <p:txBody>
            <a:bodyPr wrap="square" rtlCol="0">
              <a:spAutoFit/>
            </a:bodyPr>
            <a:lstStyle/>
            <a:p>
              <a:r>
                <a:rPr lang="fr-FR" sz="1350" b="1" dirty="0"/>
                <a:t>Suture non résorbable de l’aponévrose </a:t>
              </a:r>
            </a:p>
          </p:txBody>
        </p:sp>
      </p:grpSp>
      <p:sp>
        <p:nvSpPr>
          <p:cNvPr id="20" name="ZoneTexte 19">
            <a:extLst>
              <a:ext uri="{FF2B5EF4-FFF2-40B4-BE49-F238E27FC236}">
                <a16:creationId xmlns:a16="http://schemas.microsoft.com/office/drawing/2014/main" id="{C1480539-72F0-40CA-87E5-A2D16C41265F}"/>
              </a:ext>
            </a:extLst>
          </p:cNvPr>
          <p:cNvSpPr txBox="1"/>
          <p:nvPr/>
        </p:nvSpPr>
        <p:spPr>
          <a:xfrm>
            <a:off x="1755149" y="5740179"/>
            <a:ext cx="1234219" cy="984381"/>
          </a:xfrm>
          <a:prstGeom prst="rect">
            <a:avLst/>
          </a:prstGeom>
          <a:solidFill>
            <a:schemeClr val="bg1"/>
          </a:solidFill>
        </p:spPr>
        <p:txBody>
          <a:bodyPr wrap="square" rtlCol="0">
            <a:spAutoFit/>
          </a:bodyPr>
          <a:lstStyle/>
          <a:p>
            <a:r>
              <a:rPr lang="fr-FR" sz="1050" b="1" dirty="0"/>
              <a:t>Abord au pli poplité , lacs, puis plier le genou </a:t>
            </a:r>
          </a:p>
        </p:txBody>
      </p:sp>
      <p:grpSp>
        <p:nvGrpSpPr>
          <p:cNvPr id="24" name="Groupe 23">
            <a:extLst>
              <a:ext uri="{FF2B5EF4-FFF2-40B4-BE49-F238E27FC236}">
                <a16:creationId xmlns:a16="http://schemas.microsoft.com/office/drawing/2014/main" id="{4BE15A86-164C-060B-C2E3-4584690EAFB7}"/>
              </a:ext>
            </a:extLst>
          </p:cNvPr>
          <p:cNvGrpSpPr/>
          <p:nvPr/>
        </p:nvGrpSpPr>
        <p:grpSpPr>
          <a:xfrm>
            <a:off x="286198" y="2787703"/>
            <a:ext cx="3097429" cy="3953665"/>
            <a:chOff x="286198" y="2787703"/>
            <a:chExt cx="3097429" cy="3953665"/>
          </a:xfrm>
        </p:grpSpPr>
        <p:pic>
          <p:nvPicPr>
            <p:cNvPr id="4" name="Image 3">
              <a:extLst>
                <a:ext uri="{FF2B5EF4-FFF2-40B4-BE49-F238E27FC236}">
                  <a16:creationId xmlns:a16="http://schemas.microsoft.com/office/drawing/2014/main" id="{EC3E73CF-8664-440A-9525-14FFB98B85E5}"/>
                </a:ext>
              </a:extLst>
            </p:cNvPr>
            <p:cNvPicPr>
              <a:picLocks noChangeAspect="1"/>
            </p:cNvPicPr>
            <p:nvPr/>
          </p:nvPicPr>
          <p:blipFill>
            <a:blip r:embed="rId6"/>
            <a:stretch>
              <a:fillRect/>
            </a:stretch>
          </p:blipFill>
          <p:spPr>
            <a:xfrm>
              <a:off x="286198" y="4909538"/>
              <a:ext cx="2784733" cy="1831830"/>
            </a:xfrm>
            <a:prstGeom prst="rect">
              <a:avLst/>
            </a:prstGeom>
          </p:spPr>
        </p:pic>
        <p:grpSp>
          <p:nvGrpSpPr>
            <p:cNvPr id="10" name="Groupe 9">
              <a:extLst>
                <a:ext uri="{FF2B5EF4-FFF2-40B4-BE49-F238E27FC236}">
                  <a16:creationId xmlns:a16="http://schemas.microsoft.com/office/drawing/2014/main" id="{C07C34C4-A295-08C8-8F3B-AE282358CC9A}"/>
                </a:ext>
              </a:extLst>
            </p:cNvPr>
            <p:cNvGrpSpPr/>
            <p:nvPr/>
          </p:nvGrpSpPr>
          <p:grpSpPr>
            <a:xfrm>
              <a:off x="286198" y="2787703"/>
              <a:ext cx="3097429" cy="2032715"/>
              <a:chOff x="286198" y="2787703"/>
              <a:chExt cx="3097429" cy="2032715"/>
            </a:xfrm>
          </p:grpSpPr>
          <p:pic>
            <p:nvPicPr>
              <p:cNvPr id="7" name="Image 6">
                <a:extLst>
                  <a:ext uri="{FF2B5EF4-FFF2-40B4-BE49-F238E27FC236}">
                    <a16:creationId xmlns:a16="http://schemas.microsoft.com/office/drawing/2014/main" id="{23A073DA-6419-4418-9F7C-8113408BFB9E}"/>
                  </a:ext>
                </a:extLst>
              </p:cNvPr>
              <p:cNvPicPr>
                <a:picLocks noChangeAspect="1"/>
              </p:cNvPicPr>
              <p:nvPr/>
            </p:nvPicPr>
            <p:blipFill>
              <a:blip r:embed="rId7"/>
              <a:stretch>
                <a:fillRect/>
              </a:stretch>
            </p:blipFill>
            <p:spPr>
              <a:xfrm>
                <a:off x="286198" y="2787703"/>
                <a:ext cx="3097429" cy="2032715"/>
              </a:xfrm>
              <a:prstGeom prst="rect">
                <a:avLst/>
              </a:prstGeom>
            </p:spPr>
          </p:pic>
          <p:sp>
            <p:nvSpPr>
              <p:cNvPr id="21" name="ZoneTexte 20">
                <a:extLst>
                  <a:ext uri="{FF2B5EF4-FFF2-40B4-BE49-F238E27FC236}">
                    <a16:creationId xmlns:a16="http://schemas.microsoft.com/office/drawing/2014/main" id="{471C462E-117A-4C9E-8708-20306D5FDB0D}"/>
                  </a:ext>
                </a:extLst>
              </p:cNvPr>
              <p:cNvSpPr txBox="1"/>
              <p:nvPr/>
            </p:nvSpPr>
            <p:spPr>
              <a:xfrm>
                <a:off x="544809" y="2876823"/>
                <a:ext cx="1755992" cy="553713"/>
              </a:xfrm>
              <a:prstGeom prst="rect">
                <a:avLst/>
              </a:prstGeom>
              <a:solidFill>
                <a:schemeClr val="bg1"/>
              </a:solidFill>
            </p:spPr>
            <p:txBody>
              <a:bodyPr wrap="square" rtlCol="0">
                <a:spAutoFit/>
              </a:bodyPr>
              <a:lstStyle/>
              <a:p>
                <a:r>
                  <a:rPr lang="fr-FR" sz="1050" b="1" dirty="0"/>
                  <a:t>Abord au pli poplité , lacs, puis plier le genou </a:t>
                </a:r>
              </a:p>
            </p:txBody>
          </p:sp>
        </p:grpSp>
      </p:grpSp>
      <p:grpSp>
        <p:nvGrpSpPr>
          <p:cNvPr id="27" name="Groupe 26">
            <a:extLst>
              <a:ext uri="{FF2B5EF4-FFF2-40B4-BE49-F238E27FC236}">
                <a16:creationId xmlns:a16="http://schemas.microsoft.com/office/drawing/2014/main" id="{4CEE1072-99D1-3AC5-A81A-0B290FBD6457}"/>
              </a:ext>
            </a:extLst>
          </p:cNvPr>
          <p:cNvGrpSpPr/>
          <p:nvPr/>
        </p:nvGrpSpPr>
        <p:grpSpPr>
          <a:xfrm>
            <a:off x="3290974" y="2831790"/>
            <a:ext cx="2923074" cy="3915130"/>
            <a:chOff x="3290974" y="2831790"/>
            <a:chExt cx="2923074" cy="3915130"/>
          </a:xfrm>
        </p:grpSpPr>
        <p:grpSp>
          <p:nvGrpSpPr>
            <p:cNvPr id="25" name="Groupe 24">
              <a:extLst>
                <a:ext uri="{FF2B5EF4-FFF2-40B4-BE49-F238E27FC236}">
                  <a16:creationId xmlns:a16="http://schemas.microsoft.com/office/drawing/2014/main" id="{D1DA1512-EEFF-C756-7774-FA9101D4EDC2}"/>
                </a:ext>
              </a:extLst>
            </p:cNvPr>
            <p:cNvGrpSpPr/>
            <p:nvPr/>
          </p:nvGrpSpPr>
          <p:grpSpPr>
            <a:xfrm>
              <a:off x="3290974" y="2831790"/>
              <a:ext cx="2923074" cy="3915130"/>
              <a:chOff x="3290974" y="2831790"/>
              <a:chExt cx="2923074" cy="3915130"/>
            </a:xfrm>
          </p:grpSpPr>
          <p:pic>
            <p:nvPicPr>
              <p:cNvPr id="3" name="Image 2">
                <a:extLst>
                  <a:ext uri="{FF2B5EF4-FFF2-40B4-BE49-F238E27FC236}">
                    <a16:creationId xmlns:a16="http://schemas.microsoft.com/office/drawing/2014/main" id="{7EE38972-0F32-46DC-8E58-B3DEEA6D092D}"/>
                  </a:ext>
                </a:extLst>
              </p:cNvPr>
              <p:cNvPicPr>
                <a:picLocks noChangeAspect="1"/>
              </p:cNvPicPr>
              <p:nvPr/>
            </p:nvPicPr>
            <p:blipFill rotWithShape="1">
              <a:blip r:embed="rId8"/>
              <a:srcRect r="8311" b="4438"/>
              <a:stretch/>
            </p:blipFill>
            <p:spPr>
              <a:xfrm>
                <a:off x="3353533" y="4915090"/>
                <a:ext cx="2696037" cy="1831830"/>
              </a:xfrm>
              <a:prstGeom prst="rect">
                <a:avLst/>
              </a:prstGeom>
            </p:spPr>
          </p:pic>
          <p:pic>
            <p:nvPicPr>
              <p:cNvPr id="8" name="Image 7">
                <a:extLst>
                  <a:ext uri="{FF2B5EF4-FFF2-40B4-BE49-F238E27FC236}">
                    <a16:creationId xmlns:a16="http://schemas.microsoft.com/office/drawing/2014/main" id="{A17A7340-A2EE-404E-8449-107FF7114323}"/>
                  </a:ext>
                </a:extLst>
              </p:cNvPr>
              <p:cNvPicPr>
                <a:picLocks noChangeAspect="1"/>
              </p:cNvPicPr>
              <p:nvPr/>
            </p:nvPicPr>
            <p:blipFill>
              <a:blip r:embed="rId9"/>
              <a:stretch>
                <a:fillRect/>
              </a:stretch>
            </p:blipFill>
            <p:spPr>
              <a:xfrm>
                <a:off x="3290974" y="2831790"/>
                <a:ext cx="2923074" cy="2046605"/>
              </a:xfrm>
              <a:prstGeom prst="rect">
                <a:avLst/>
              </a:prstGeom>
            </p:spPr>
          </p:pic>
          <p:sp>
            <p:nvSpPr>
              <p:cNvPr id="19" name="ZoneTexte 18">
                <a:extLst>
                  <a:ext uri="{FF2B5EF4-FFF2-40B4-BE49-F238E27FC236}">
                    <a16:creationId xmlns:a16="http://schemas.microsoft.com/office/drawing/2014/main" id="{62BE64B0-4490-4864-BCDD-F3608301F16E}"/>
                  </a:ext>
                </a:extLst>
              </p:cNvPr>
              <p:cNvSpPr txBox="1"/>
              <p:nvPr/>
            </p:nvSpPr>
            <p:spPr>
              <a:xfrm>
                <a:off x="3454796" y="5065256"/>
                <a:ext cx="1234219" cy="577081"/>
              </a:xfrm>
              <a:prstGeom prst="rect">
                <a:avLst/>
              </a:prstGeom>
              <a:solidFill>
                <a:schemeClr val="bg1"/>
              </a:solidFill>
            </p:spPr>
            <p:txBody>
              <a:bodyPr wrap="square" rtlCol="0">
                <a:spAutoFit/>
              </a:bodyPr>
              <a:lstStyle/>
              <a:p>
                <a:r>
                  <a:rPr lang="fr-FR" sz="1050" b="1" dirty="0"/>
                  <a:t>Section Ligature non résorbable sous la </a:t>
                </a:r>
                <a:r>
                  <a:rPr lang="fr-FR" sz="1050" b="1" dirty="0" err="1"/>
                  <a:t>Giacomini</a:t>
                </a:r>
                <a:endParaRPr lang="fr-FR" sz="1050" b="1" dirty="0"/>
              </a:p>
            </p:txBody>
          </p:sp>
        </p:grpSp>
        <p:sp>
          <p:nvSpPr>
            <p:cNvPr id="22" name="ZoneTexte 21">
              <a:extLst>
                <a:ext uri="{FF2B5EF4-FFF2-40B4-BE49-F238E27FC236}">
                  <a16:creationId xmlns:a16="http://schemas.microsoft.com/office/drawing/2014/main" id="{28999ED7-C054-446E-8EF0-6DEE7ACC613E}"/>
                </a:ext>
              </a:extLst>
            </p:cNvPr>
            <p:cNvSpPr txBox="1"/>
            <p:nvPr/>
          </p:nvSpPr>
          <p:spPr>
            <a:xfrm>
              <a:off x="3432766" y="3925274"/>
              <a:ext cx="1537484" cy="577081"/>
            </a:xfrm>
            <a:prstGeom prst="rect">
              <a:avLst/>
            </a:prstGeom>
            <a:solidFill>
              <a:schemeClr val="bg1"/>
            </a:solidFill>
          </p:spPr>
          <p:txBody>
            <a:bodyPr wrap="square" rtlCol="0">
              <a:spAutoFit/>
            </a:bodyPr>
            <a:lstStyle/>
            <a:p>
              <a:r>
                <a:rPr lang="fr-FR" sz="1050" b="1" dirty="0"/>
                <a:t>mieux rapprocher la jonction </a:t>
              </a:r>
              <a:r>
                <a:rPr lang="fr-FR" sz="1050" b="1" dirty="0" err="1"/>
                <a:t>saphéno</a:t>
              </a:r>
              <a:r>
                <a:rPr lang="fr-FR" sz="1050" b="1" dirty="0"/>
                <a:t>-poplitée de la surface</a:t>
              </a:r>
            </a:p>
          </p:txBody>
        </p:sp>
      </p:grpSp>
    </p:spTree>
    <p:extLst>
      <p:ext uri="{BB962C8B-B14F-4D97-AF65-F5344CB8AC3E}">
        <p14:creationId xmlns:p14="http://schemas.microsoft.com/office/powerpoint/2010/main" val="3956283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 name="ZoneTexte 189">
            <a:extLst>
              <a:ext uri="{FF2B5EF4-FFF2-40B4-BE49-F238E27FC236}">
                <a16:creationId xmlns:a16="http://schemas.microsoft.com/office/drawing/2014/main" id="{1D19E539-5701-431C-B69C-A33D418F20EC}"/>
              </a:ext>
            </a:extLst>
          </p:cNvPr>
          <p:cNvSpPr txBox="1"/>
          <p:nvPr/>
        </p:nvSpPr>
        <p:spPr>
          <a:xfrm>
            <a:off x="111599" y="3882749"/>
            <a:ext cx="8756340" cy="2862322"/>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schemeClr val="accent1"/>
                </a:solidFill>
                <a:effectLst/>
                <a:uLnTx/>
                <a:uFillTx/>
                <a:latin typeface="Calibri" panose="020F0502020204030204"/>
                <a:ea typeface="+mn-ea"/>
                <a:cs typeface="+mn-cs"/>
              </a:rPr>
              <a:t>Pression Hydrostatique gravitationnelle PHSG </a:t>
            </a:r>
            <a:r>
              <a:rPr kumimoji="0" lang="el-GR" sz="3600" b="1" i="0" u="none" strike="noStrike" kern="1200" cap="none" spc="0" normalizeH="0" baseline="0" noProof="0" dirty="0">
                <a:ln>
                  <a:noFill/>
                </a:ln>
                <a:solidFill>
                  <a:schemeClr val="accent1"/>
                </a:solidFill>
                <a:effectLst/>
                <a:uLnTx/>
                <a:uFillTx/>
                <a:latin typeface="Calibri" panose="020F0502020204030204"/>
                <a:ea typeface="+mn-ea"/>
                <a:cs typeface="+mn-cs"/>
              </a:rPr>
              <a:t>ρ</a:t>
            </a:r>
            <a:r>
              <a:rPr kumimoji="0" lang="fr-FR" sz="3600" b="1" i="0" u="none" strike="noStrike" kern="1200" cap="none" spc="0" normalizeH="0" baseline="0" noProof="0" dirty="0" err="1">
                <a:ln>
                  <a:noFill/>
                </a:ln>
                <a:solidFill>
                  <a:srgbClr val="FF0000"/>
                </a:solidFill>
                <a:effectLst/>
                <a:uLnTx/>
                <a:uFillTx/>
                <a:latin typeface="Calibri" panose="020F0502020204030204"/>
                <a:ea typeface="+mn-ea"/>
                <a:cs typeface="+mn-cs"/>
              </a:rPr>
              <a:t>g</a:t>
            </a:r>
            <a:r>
              <a:rPr kumimoji="0" lang="fr-FR" sz="3600" b="1" i="0" u="none" strike="noStrike" kern="1200" cap="none" spc="0" normalizeH="0" baseline="0" noProof="0" dirty="0" err="1">
                <a:ln>
                  <a:noFill/>
                </a:ln>
                <a:solidFill>
                  <a:schemeClr val="accent1"/>
                </a:solidFill>
                <a:effectLst/>
                <a:uLnTx/>
                <a:uFillTx/>
                <a:latin typeface="Calibri" panose="020F0502020204030204"/>
                <a:ea typeface="+mn-ea"/>
                <a:cs typeface="+mn-cs"/>
              </a:rPr>
              <a:t>h</a:t>
            </a:r>
            <a:r>
              <a:rPr kumimoji="0" lang="fr-FR" sz="3600" b="1" i="0" u="none" strike="noStrike" kern="1200" cap="none" spc="0" normalizeH="0" baseline="0" noProof="0" dirty="0">
                <a:ln>
                  <a:noFill/>
                </a:ln>
                <a:solidFill>
                  <a:schemeClr val="accent1"/>
                </a:solidFill>
                <a:effectLst/>
                <a:uLnTx/>
                <a:uFillTx/>
                <a:latin typeface="Calibri" panose="020F0502020204030204"/>
                <a:ea typeface="+mn-ea"/>
                <a:cs typeface="+mn-cs"/>
              </a:rPr>
              <a:t>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black"/>
                </a:solidFill>
                <a:effectLst/>
                <a:uLnTx/>
                <a:uFillTx/>
                <a:latin typeface="Calibri" panose="020F0502020204030204"/>
                <a:ea typeface="+mn-ea"/>
                <a:cs typeface="+mn-cs"/>
              </a:rPr>
              <a:t>ne dépend que de la hauteur </a:t>
            </a:r>
            <a:r>
              <a:rPr kumimoji="0" lang="fr-FR" sz="3600" b="1" i="0" u="none" strike="noStrike" kern="1200" cap="none" spc="0" normalizeH="0" baseline="0" noProof="0" dirty="0">
                <a:ln>
                  <a:noFill/>
                </a:ln>
                <a:solidFill>
                  <a:schemeClr val="accent1"/>
                </a:solidFill>
                <a:effectLst/>
                <a:uLnTx/>
                <a:uFillTx/>
                <a:latin typeface="Calibri" panose="020F0502020204030204"/>
                <a:ea typeface="+mn-ea"/>
                <a:cs typeface="+mn-cs"/>
              </a:rPr>
              <a:t>h</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prstClr val="black"/>
                </a:solidFill>
                <a:effectLst/>
                <a:uLnTx/>
                <a:uFillTx/>
                <a:latin typeface="Calibri" panose="020F0502020204030204"/>
                <a:ea typeface="+mn-ea"/>
                <a:cs typeface="+mn-cs"/>
              </a:rPr>
              <a:t>et de </a:t>
            </a:r>
            <a:r>
              <a:rPr kumimoji="0" lang="fr-FR" sz="3600" b="1" i="0" u="none" strike="noStrike" kern="1200" cap="none" spc="0" normalizeH="0" baseline="0" noProof="0" dirty="0" err="1">
                <a:ln>
                  <a:noFill/>
                </a:ln>
                <a:solidFill>
                  <a:prstClr val="black"/>
                </a:solidFill>
                <a:effectLst/>
                <a:uLnTx/>
                <a:uFillTx/>
                <a:latin typeface="Calibri" panose="020F0502020204030204"/>
                <a:ea typeface="+mn-ea"/>
                <a:cs typeface="+mn-cs"/>
              </a:rPr>
              <a:t>laforce</a:t>
            </a:r>
            <a:r>
              <a:rPr kumimoji="0" lang="fr-FR" sz="3600" b="1" i="0" u="none" strike="noStrike" kern="1200" cap="none" spc="0" normalizeH="0" baseline="0" noProof="0" dirty="0">
                <a:ln>
                  <a:noFill/>
                </a:ln>
                <a:solidFill>
                  <a:prstClr val="black"/>
                </a:solidFill>
                <a:effectLst/>
                <a:uLnTx/>
                <a:uFillTx/>
                <a:latin typeface="Calibri" panose="020F0502020204030204"/>
                <a:ea typeface="+mn-ea"/>
                <a:cs typeface="+mn-cs"/>
              </a:rPr>
              <a:t> de gravité </a:t>
            </a:r>
            <a:r>
              <a:rPr kumimoji="0" lang="fr-FR" sz="3600" b="1" i="0" u="none" strike="noStrike" kern="1200" cap="none" spc="0" normalizeH="0" baseline="0" noProof="0" dirty="0">
                <a:ln>
                  <a:noFill/>
                </a:ln>
                <a:solidFill>
                  <a:srgbClr val="FF0000"/>
                </a:solidFill>
                <a:effectLst/>
                <a:uLnTx/>
                <a:uFillTx/>
                <a:latin typeface="Calibri" panose="020F0502020204030204"/>
                <a:ea typeface="+mn-ea"/>
                <a:cs typeface="+mn-cs"/>
              </a:rPr>
              <a:t>g </a:t>
            </a:r>
            <a:r>
              <a:rPr kumimoji="0" lang="fr-FR" sz="3600" b="1" i="0" u="none" strike="noStrike" kern="1200" cap="none" spc="0" normalizeH="0" baseline="0" noProof="0" dirty="0">
                <a:ln>
                  <a:noFill/>
                </a:ln>
                <a:solidFill>
                  <a:prstClr val="black"/>
                </a:solidFill>
                <a:effectLst/>
                <a:uLnTx/>
                <a:uFillTx/>
                <a:latin typeface="Calibri" panose="020F0502020204030204"/>
                <a:ea typeface="+mn-ea"/>
                <a:cs typeface="+mn-cs"/>
              </a:rPr>
              <a:t>indépendamment de la forme , du calibre et du volume  </a:t>
            </a:r>
          </a:p>
        </p:txBody>
      </p:sp>
      <p:sp>
        <p:nvSpPr>
          <p:cNvPr id="44" name="ZoneTexte 43">
            <a:extLst>
              <a:ext uri="{FF2B5EF4-FFF2-40B4-BE49-F238E27FC236}">
                <a16:creationId xmlns:a16="http://schemas.microsoft.com/office/drawing/2014/main" id="{8B0517D3-5420-4F2F-8003-30E5C9CC5FF2}"/>
              </a:ext>
            </a:extLst>
          </p:cNvPr>
          <p:cNvSpPr txBox="1"/>
          <p:nvPr/>
        </p:nvSpPr>
        <p:spPr>
          <a:xfrm>
            <a:off x="784376" y="1521510"/>
            <a:ext cx="364663" cy="51186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4050" b="0" i="0" u="none" strike="noStrike" kern="1200" cap="none" spc="0" normalizeH="0" baseline="0" noProof="0" dirty="0">
                <a:ln>
                  <a:noFill/>
                </a:ln>
                <a:solidFill>
                  <a:srgbClr val="4472C4"/>
                </a:solidFill>
                <a:effectLst/>
                <a:uLnTx/>
                <a:uFillTx/>
                <a:latin typeface="Calibri" panose="020F0502020204030204"/>
                <a:ea typeface="+mn-ea"/>
                <a:cs typeface="+mn-cs"/>
              </a:rPr>
              <a:t>h</a:t>
            </a:r>
          </a:p>
        </p:txBody>
      </p:sp>
      <p:cxnSp>
        <p:nvCxnSpPr>
          <p:cNvPr id="45" name="Connecteur droit avec flèche 44">
            <a:extLst>
              <a:ext uri="{FF2B5EF4-FFF2-40B4-BE49-F238E27FC236}">
                <a16:creationId xmlns:a16="http://schemas.microsoft.com/office/drawing/2014/main" id="{3719655D-78D5-4447-8DA7-A5B529D5E5CD}"/>
              </a:ext>
            </a:extLst>
          </p:cNvPr>
          <p:cNvCxnSpPr>
            <a:cxnSpLocks/>
          </p:cNvCxnSpPr>
          <p:nvPr/>
        </p:nvCxnSpPr>
        <p:spPr>
          <a:xfrm>
            <a:off x="778348" y="510813"/>
            <a:ext cx="0" cy="2566104"/>
          </a:xfrm>
          <a:prstGeom prst="straightConnector1">
            <a:avLst/>
          </a:prstGeom>
          <a:ln w="762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54" name="ZoneTexte 53">
            <a:extLst>
              <a:ext uri="{FF2B5EF4-FFF2-40B4-BE49-F238E27FC236}">
                <a16:creationId xmlns:a16="http://schemas.microsoft.com/office/drawing/2014/main" id="{83B2786A-B949-4EC1-9DC8-9042F9F71932}"/>
              </a:ext>
            </a:extLst>
          </p:cNvPr>
          <p:cNvSpPr txBox="1"/>
          <p:nvPr/>
        </p:nvSpPr>
        <p:spPr>
          <a:xfrm>
            <a:off x="384898" y="1467234"/>
            <a:ext cx="364663" cy="51186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4050" b="0" i="0" u="none" strike="noStrike" kern="1200" cap="none" spc="0" normalizeH="0" baseline="0" noProof="0" dirty="0">
                <a:ln>
                  <a:noFill/>
                </a:ln>
                <a:solidFill>
                  <a:srgbClr val="FF0000"/>
                </a:solidFill>
                <a:effectLst/>
                <a:uLnTx/>
                <a:uFillTx/>
                <a:latin typeface="Calibri" panose="020F0502020204030204"/>
                <a:ea typeface="+mn-ea"/>
                <a:cs typeface="+mn-cs"/>
              </a:rPr>
              <a:t>g</a:t>
            </a:r>
          </a:p>
        </p:txBody>
      </p:sp>
      <p:cxnSp>
        <p:nvCxnSpPr>
          <p:cNvPr id="55" name="Connecteur droit avec flèche 54">
            <a:extLst>
              <a:ext uri="{FF2B5EF4-FFF2-40B4-BE49-F238E27FC236}">
                <a16:creationId xmlns:a16="http://schemas.microsoft.com/office/drawing/2014/main" id="{D73DD605-4DC3-445F-9097-C239367459BB}"/>
              </a:ext>
            </a:extLst>
          </p:cNvPr>
          <p:cNvCxnSpPr>
            <a:cxnSpLocks/>
          </p:cNvCxnSpPr>
          <p:nvPr/>
        </p:nvCxnSpPr>
        <p:spPr>
          <a:xfrm flipH="1">
            <a:off x="1070029" y="875303"/>
            <a:ext cx="20067" cy="1945242"/>
          </a:xfrm>
          <a:prstGeom prst="straightConnector1">
            <a:avLst/>
          </a:prstGeom>
          <a:ln w="38100">
            <a:prstDash val="dash"/>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6" name="Connecteur droit avec flèche 55">
            <a:extLst>
              <a:ext uri="{FF2B5EF4-FFF2-40B4-BE49-F238E27FC236}">
                <a16:creationId xmlns:a16="http://schemas.microsoft.com/office/drawing/2014/main" id="{D604B8EE-25AA-4882-A5A2-FC3370C81700}"/>
              </a:ext>
            </a:extLst>
          </p:cNvPr>
          <p:cNvCxnSpPr>
            <a:cxnSpLocks/>
          </p:cNvCxnSpPr>
          <p:nvPr/>
        </p:nvCxnSpPr>
        <p:spPr>
          <a:xfrm>
            <a:off x="2079959" y="493058"/>
            <a:ext cx="1018080" cy="269463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58" name="Groupe 57">
            <a:extLst>
              <a:ext uri="{FF2B5EF4-FFF2-40B4-BE49-F238E27FC236}">
                <a16:creationId xmlns:a16="http://schemas.microsoft.com/office/drawing/2014/main" id="{4C523D04-D35F-4276-8F4F-1292BA868E8B}"/>
              </a:ext>
            </a:extLst>
          </p:cNvPr>
          <p:cNvGrpSpPr/>
          <p:nvPr/>
        </p:nvGrpSpPr>
        <p:grpSpPr>
          <a:xfrm>
            <a:off x="1957728" y="951383"/>
            <a:ext cx="1046920" cy="1821083"/>
            <a:chOff x="5832474" y="2806332"/>
            <a:chExt cx="1452246" cy="2367280"/>
          </a:xfrm>
        </p:grpSpPr>
        <p:cxnSp>
          <p:nvCxnSpPr>
            <p:cNvPr id="59" name="Connecteur droit avec flèche 58">
              <a:extLst>
                <a:ext uri="{FF2B5EF4-FFF2-40B4-BE49-F238E27FC236}">
                  <a16:creationId xmlns:a16="http://schemas.microsoft.com/office/drawing/2014/main" id="{883CAAF5-F11B-484E-8CC0-6A153475B2A4}"/>
                </a:ext>
              </a:extLst>
            </p:cNvPr>
            <p:cNvCxnSpPr>
              <a:cxnSpLocks/>
            </p:cNvCxnSpPr>
            <p:nvPr/>
          </p:nvCxnSpPr>
          <p:spPr>
            <a:xfrm>
              <a:off x="5892800" y="4035692"/>
              <a:ext cx="833120"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cxnSp>
          <p:nvCxnSpPr>
            <p:cNvPr id="60" name="Connecteur droit avec flèche 59">
              <a:extLst>
                <a:ext uri="{FF2B5EF4-FFF2-40B4-BE49-F238E27FC236}">
                  <a16:creationId xmlns:a16="http://schemas.microsoft.com/office/drawing/2014/main" id="{CF2AE51D-CDB0-4FE0-B1B1-ED1863B34188}"/>
                </a:ext>
              </a:extLst>
            </p:cNvPr>
            <p:cNvCxnSpPr>
              <a:cxnSpLocks/>
            </p:cNvCxnSpPr>
            <p:nvPr/>
          </p:nvCxnSpPr>
          <p:spPr>
            <a:xfrm>
              <a:off x="5832474" y="2806332"/>
              <a:ext cx="386080"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cxnSp>
          <p:nvCxnSpPr>
            <p:cNvPr id="61" name="Connecteur droit avec flèche 60">
              <a:extLst>
                <a:ext uri="{FF2B5EF4-FFF2-40B4-BE49-F238E27FC236}">
                  <a16:creationId xmlns:a16="http://schemas.microsoft.com/office/drawing/2014/main" id="{B7D67FCC-F7EE-4809-A34B-80DEF3A43B40}"/>
                </a:ext>
              </a:extLst>
            </p:cNvPr>
            <p:cNvCxnSpPr>
              <a:cxnSpLocks/>
            </p:cNvCxnSpPr>
            <p:nvPr/>
          </p:nvCxnSpPr>
          <p:spPr>
            <a:xfrm flipV="1">
              <a:off x="5892800" y="3454400"/>
              <a:ext cx="599440" cy="2172"/>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cxnSp>
          <p:nvCxnSpPr>
            <p:cNvPr id="62" name="Connecteur droit avec flèche 61">
              <a:extLst>
                <a:ext uri="{FF2B5EF4-FFF2-40B4-BE49-F238E27FC236}">
                  <a16:creationId xmlns:a16="http://schemas.microsoft.com/office/drawing/2014/main" id="{8674AD5D-5BE4-4A58-9F75-B84C25929A9C}"/>
                </a:ext>
              </a:extLst>
            </p:cNvPr>
            <p:cNvCxnSpPr>
              <a:cxnSpLocks/>
            </p:cNvCxnSpPr>
            <p:nvPr/>
          </p:nvCxnSpPr>
          <p:spPr>
            <a:xfrm>
              <a:off x="5882640" y="5173612"/>
              <a:ext cx="1402080"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cxnSp>
          <p:nvCxnSpPr>
            <p:cNvPr id="63" name="Connecteur droit avec flèche 62">
              <a:extLst>
                <a:ext uri="{FF2B5EF4-FFF2-40B4-BE49-F238E27FC236}">
                  <a16:creationId xmlns:a16="http://schemas.microsoft.com/office/drawing/2014/main" id="{07E4252A-A3AB-47BA-964B-C85D14A02A6A}"/>
                </a:ext>
              </a:extLst>
            </p:cNvPr>
            <p:cNvCxnSpPr>
              <a:cxnSpLocks/>
            </p:cNvCxnSpPr>
            <p:nvPr/>
          </p:nvCxnSpPr>
          <p:spPr>
            <a:xfrm>
              <a:off x="5882640" y="4564012"/>
              <a:ext cx="1076960"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grpSp>
      <p:sp>
        <p:nvSpPr>
          <p:cNvPr id="64" name="ZoneTexte 63">
            <a:extLst>
              <a:ext uri="{FF2B5EF4-FFF2-40B4-BE49-F238E27FC236}">
                <a16:creationId xmlns:a16="http://schemas.microsoft.com/office/drawing/2014/main" id="{F4613853-8723-400F-9B3D-17AC06294487}"/>
              </a:ext>
            </a:extLst>
          </p:cNvPr>
          <p:cNvSpPr txBox="1"/>
          <p:nvPr/>
        </p:nvSpPr>
        <p:spPr>
          <a:xfrm>
            <a:off x="1535006" y="1529155"/>
            <a:ext cx="336918" cy="51186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l-GR" sz="4050" b="0" i="0" u="none" strike="noStrike" kern="1200" cap="none" spc="0" normalizeH="0" baseline="0" noProof="0" dirty="0">
                <a:ln>
                  <a:noFill/>
                </a:ln>
                <a:solidFill>
                  <a:prstClr val="white"/>
                </a:solidFill>
                <a:effectLst/>
                <a:uLnTx/>
                <a:uFillTx/>
                <a:latin typeface="Calibri" panose="020F0502020204030204"/>
                <a:ea typeface="+mn-ea"/>
                <a:cs typeface="+mn-cs"/>
              </a:rPr>
              <a:t>ρ</a:t>
            </a:r>
            <a:endParaRPr kumimoji="0" lang="fr-FR" sz="40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Cylindre 15">
            <a:extLst>
              <a:ext uri="{FF2B5EF4-FFF2-40B4-BE49-F238E27FC236}">
                <a16:creationId xmlns:a16="http://schemas.microsoft.com/office/drawing/2014/main" id="{11617223-453D-415F-9BDB-24B97C0D0E39}"/>
              </a:ext>
            </a:extLst>
          </p:cNvPr>
          <p:cNvSpPr/>
          <p:nvPr/>
        </p:nvSpPr>
        <p:spPr>
          <a:xfrm>
            <a:off x="1245413" y="188641"/>
            <a:ext cx="736176" cy="2789596"/>
          </a:xfrm>
          <a:prstGeom prst="can">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Cylindre 88">
            <a:extLst>
              <a:ext uri="{FF2B5EF4-FFF2-40B4-BE49-F238E27FC236}">
                <a16:creationId xmlns:a16="http://schemas.microsoft.com/office/drawing/2014/main" id="{F1576F65-45A2-477A-825F-9AE605940C97}"/>
              </a:ext>
            </a:extLst>
          </p:cNvPr>
          <p:cNvSpPr/>
          <p:nvPr/>
        </p:nvSpPr>
        <p:spPr>
          <a:xfrm>
            <a:off x="1271605" y="770755"/>
            <a:ext cx="681197" cy="2232472"/>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ZoneTexte 28">
            <a:extLst>
              <a:ext uri="{FF2B5EF4-FFF2-40B4-BE49-F238E27FC236}">
                <a16:creationId xmlns:a16="http://schemas.microsoft.com/office/drawing/2014/main" id="{AA6DF82F-88D9-41E3-8D43-D5130750E5EA}"/>
              </a:ext>
            </a:extLst>
          </p:cNvPr>
          <p:cNvSpPr txBox="1"/>
          <p:nvPr/>
        </p:nvSpPr>
        <p:spPr>
          <a:xfrm>
            <a:off x="3131380" y="1521509"/>
            <a:ext cx="364663" cy="51186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4050" b="0" i="0" u="none" strike="noStrike" kern="1200" cap="none" spc="0" normalizeH="0" baseline="0" noProof="0" dirty="0">
                <a:ln>
                  <a:noFill/>
                </a:ln>
                <a:solidFill>
                  <a:srgbClr val="4472C4"/>
                </a:solidFill>
                <a:effectLst/>
                <a:uLnTx/>
                <a:uFillTx/>
                <a:latin typeface="Calibri" panose="020F0502020204030204"/>
                <a:ea typeface="+mn-ea"/>
                <a:cs typeface="+mn-cs"/>
              </a:rPr>
              <a:t>h</a:t>
            </a:r>
          </a:p>
        </p:txBody>
      </p:sp>
      <p:cxnSp>
        <p:nvCxnSpPr>
          <p:cNvPr id="30" name="Connecteur droit avec flèche 29">
            <a:extLst>
              <a:ext uri="{FF2B5EF4-FFF2-40B4-BE49-F238E27FC236}">
                <a16:creationId xmlns:a16="http://schemas.microsoft.com/office/drawing/2014/main" id="{BC00A4AC-A53D-47D2-BDBC-9463D28E076A}"/>
              </a:ext>
            </a:extLst>
          </p:cNvPr>
          <p:cNvCxnSpPr>
            <a:cxnSpLocks/>
          </p:cNvCxnSpPr>
          <p:nvPr/>
        </p:nvCxnSpPr>
        <p:spPr>
          <a:xfrm>
            <a:off x="3125351" y="510812"/>
            <a:ext cx="0" cy="2566104"/>
          </a:xfrm>
          <a:prstGeom prst="straightConnector1">
            <a:avLst/>
          </a:prstGeom>
          <a:ln w="762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32" name="ZoneTexte 31">
            <a:extLst>
              <a:ext uri="{FF2B5EF4-FFF2-40B4-BE49-F238E27FC236}">
                <a16:creationId xmlns:a16="http://schemas.microsoft.com/office/drawing/2014/main" id="{94146E4C-5D0F-4CE3-98A8-35AC1D409171}"/>
              </a:ext>
            </a:extLst>
          </p:cNvPr>
          <p:cNvSpPr txBox="1"/>
          <p:nvPr/>
        </p:nvSpPr>
        <p:spPr>
          <a:xfrm>
            <a:off x="2627784" y="1452006"/>
            <a:ext cx="397640" cy="715581"/>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4050" b="0" i="0" u="none" strike="noStrike" kern="1200" cap="none" spc="0" normalizeH="0" baseline="0" noProof="0" dirty="0">
                <a:ln>
                  <a:noFill/>
                </a:ln>
                <a:solidFill>
                  <a:srgbClr val="FF0000"/>
                </a:solidFill>
                <a:effectLst/>
                <a:uLnTx/>
                <a:uFillTx/>
                <a:latin typeface="Calibri" panose="020F0502020204030204"/>
                <a:ea typeface="+mn-ea"/>
                <a:cs typeface="+mn-cs"/>
              </a:rPr>
              <a:t>g</a:t>
            </a:r>
          </a:p>
        </p:txBody>
      </p:sp>
      <p:cxnSp>
        <p:nvCxnSpPr>
          <p:cNvPr id="27" name="Connecteur droit avec flèche 26">
            <a:extLst>
              <a:ext uri="{FF2B5EF4-FFF2-40B4-BE49-F238E27FC236}">
                <a16:creationId xmlns:a16="http://schemas.microsoft.com/office/drawing/2014/main" id="{24595E27-DBBE-4504-8B7E-C8C9101D5DE5}"/>
              </a:ext>
            </a:extLst>
          </p:cNvPr>
          <p:cNvCxnSpPr>
            <a:cxnSpLocks/>
          </p:cNvCxnSpPr>
          <p:nvPr/>
        </p:nvCxnSpPr>
        <p:spPr>
          <a:xfrm>
            <a:off x="3417033" y="951382"/>
            <a:ext cx="0" cy="1869163"/>
          </a:xfrm>
          <a:prstGeom prst="straightConnector1">
            <a:avLst/>
          </a:prstGeom>
          <a:ln w="38100">
            <a:prstDash val="dash"/>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2" name="Connecteur droit avec flèche 41">
            <a:extLst>
              <a:ext uri="{FF2B5EF4-FFF2-40B4-BE49-F238E27FC236}">
                <a16:creationId xmlns:a16="http://schemas.microsoft.com/office/drawing/2014/main" id="{B465BDB9-E743-4F5D-B837-60D1822DAC1D}"/>
              </a:ext>
            </a:extLst>
          </p:cNvPr>
          <p:cNvCxnSpPr>
            <a:cxnSpLocks/>
          </p:cNvCxnSpPr>
          <p:nvPr/>
        </p:nvCxnSpPr>
        <p:spPr>
          <a:xfrm>
            <a:off x="3938655" y="451436"/>
            <a:ext cx="1018079" cy="269463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48" name="Groupe 47">
            <a:extLst>
              <a:ext uri="{FF2B5EF4-FFF2-40B4-BE49-F238E27FC236}">
                <a16:creationId xmlns:a16="http://schemas.microsoft.com/office/drawing/2014/main" id="{77387921-AC18-4E36-8FAD-81392A5CE686}"/>
              </a:ext>
            </a:extLst>
          </p:cNvPr>
          <p:cNvGrpSpPr/>
          <p:nvPr/>
        </p:nvGrpSpPr>
        <p:grpSpPr>
          <a:xfrm>
            <a:off x="3844666" y="999461"/>
            <a:ext cx="1046920" cy="1821083"/>
            <a:chOff x="5832474" y="2806332"/>
            <a:chExt cx="1452246" cy="2367280"/>
          </a:xfrm>
        </p:grpSpPr>
        <p:cxnSp>
          <p:nvCxnSpPr>
            <p:cNvPr id="49" name="Connecteur droit avec flèche 48">
              <a:extLst>
                <a:ext uri="{FF2B5EF4-FFF2-40B4-BE49-F238E27FC236}">
                  <a16:creationId xmlns:a16="http://schemas.microsoft.com/office/drawing/2014/main" id="{B36A0F4C-F1B6-4694-A555-636CB6C399C4}"/>
                </a:ext>
              </a:extLst>
            </p:cNvPr>
            <p:cNvCxnSpPr>
              <a:cxnSpLocks/>
            </p:cNvCxnSpPr>
            <p:nvPr/>
          </p:nvCxnSpPr>
          <p:spPr>
            <a:xfrm>
              <a:off x="5856390" y="3909273"/>
              <a:ext cx="833120"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cxnSp>
          <p:nvCxnSpPr>
            <p:cNvPr id="50" name="Connecteur droit avec flèche 49">
              <a:extLst>
                <a:ext uri="{FF2B5EF4-FFF2-40B4-BE49-F238E27FC236}">
                  <a16:creationId xmlns:a16="http://schemas.microsoft.com/office/drawing/2014/main" id="{D58E314F-D9BC-4F82-8F1A-2462DA5551C8}"/>
                </a:ext>
              </a:extLst>
            </p:cNvPr>
            <p:cNvCxnSpPr>
              <a:cxnSpLocks/>
            </p:cNvCxnSpPr>
            <p:nvPr/>
          </p:nvCxnSpPr>
          <p:spPr>
            <a:xfrm>
              <a:off x="5832474" y="2806332"/>
              <a:ext cx="386080"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cxnSp>
          <p:nvCxnSpPr>
            <p:cNvPr id="51" name="Connecteur droit avec flèche 50">
              <a:extLst>
                <a:ext uri="{FF2B5EF4-FFF2-40B4-BE49-F238E27FC236}">
                  <a16:creationId xmlns:a16="http://schemas.microsoft.com/office/drawing/2014/main" id="{5016C03D-FA10-402E-9EF0-2517A586EA88}"/>
                </a:ext>
              </a:extLst>
            </p:cNvPr>
            <p:cNvCxnSpPr>
              <a:cxnSpLocks/>
            </p:cNvCxnSpPr>
            <p:nvPr/>
          </p:nvCxnSpPr>
          <p:spPr>
            <a:xfrm flipV="1">
              <a:off x="5892393" y="3377828"/>
              <a:ext cx="599440" cy="2172"/>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cxnSp>
          <p:nvCxnSpPr>
            <p:cNvPr id="52" name="Connecteur droit avec flèche 51">
              <a:extLst>
                <a:ext uri="{FF2B5EF4-FFF2-40B4-BE49-F238E27FC236}">
                  <a16:creationId xmlns:a16="http://schemas.microsoft.com/office/drawing/2014/main" id="{9CC90FF1-761E-40B7-863A-C2319BF5EA9D}"/>
                </a:ext>
              </a:extLst>
            </p:cNvPr>
            <p:cNvCxnSpPr>
              <a:cxnSpLocks/>
            </p:cNvCxnSpPr>
            <p:nvPr/>
          </p:nvCxnSpPr>
          <p:spPr>
            <a:xfrm>
              <a:off x="5882640" y="5173612"/>
              <a:ext cx="1402080"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cxnSp>
          <p:nvCxnSpPr>
            <p:cNvPr id="53" name="Connecteur droit avec flèche 52">
              <a:extLst>
                <a:ext uri="{FF2B5EF4-FFF2-40B4-BE49-F238E27FC236}">
                  <a16:creationId xmlns:a16="http://schemas.microsoft.com/office/drawing/2014/main" id="{65825A67-1D30-4180-95CD-9807A9B4A546}"/>
                </a:ext>
              </a:extLst>
            </p:cNvPr>
            <p:cNvCxnSpPr>
              <a:cxnSpLocks/>
            </p:cNvCxnSpPr>
            <p:nvPr/>
          </p:nvCxnSpPr>
          <p:spPr>
            <a:xfrm>
              <a:off x="5882640" y="4564012"/>
              <a:ext cx="1076960"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grpSp>
      <p:sp>
        <p:nvSpPr>
          <p:cNvPr id="25" name="ZoneTexte 24">
            <a:extLst>
              <a:ext uri="{FF2B5EF4-FFF2-40B4-BE49-F238E27FC236}">
                <a16:creationId xmlns:a16="http://schemas.microsoft.com/office/drawing/2014/main" id="{62A497E0-1BDE-4555-801E-4182E0E29100}"/>
              </a:ext>
            </a:extLst>
          </p:cNvPr>
          <p:cNvSpPr txBox="1"/>
          <p:nvPr/>
        </p:nvSpPr>
        <p:spPr>
          <a:xfrm>
            <a:off x="3582110" y="1632383"/>
            <a:ext cx="336918" cy="51186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l-GR" sz="4050" b="0" i="0" u="none" strike="noStrike" kern="1200" cap="none" spc="0" normalizeH="0" baseline="0" noProof="0" dirty="0">
                <a:ln>
                  <a:noFill/>
                </a:ln>
                <a:solidFill>
                  <a:prstClr val="white"/>
                </a:solidFill>
                <a:effectLst/>
                <a:uLnTx/>
                <a:uFillTx/>
                <a:latin typeface="Calibri" panose="020F0502020204030204"/>
                <a:ea typeface="+mn-ea"/>
                <a:cs typeface="+mn-cs"/>
              </a:rPr>
              <a:t>ρ</a:t>
            </a:r>
            <a:endParaRPr kumimoji="0" lang="fr-FR" sz="40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9" name="Connecteur droit avec flèche 18">
            <a:extLst>
              <a:ext uri="{FF2B5EF4-FFF2-40B4-BE49-F238E27FC236}">
                <a16:creationId xmlns:a16="http://schemas.microsoft.com/office/drawing/2014/main" id="{FD201DC7-8B50-D977-B6AA-1A97B993E305}"/>
              </a:ext>
            </a:extLst>
          </p:cNvPr>
          <p:cNvCxnSpPr>
            <a:cxnSpLocks/>
          </p:cNvCxnSpPr>
          <p:nvPr/>
        </p:nvCxnSpPr>
        <p:spPr>
          <a:xfrm>
            <a:off x="4995491" y="630932"/>
            <a:ext cx="0" cy="2566104"/>
          </a:xfrm>
          <a:prstGeom prst="straightConnector1">
            <a:avLst/>
          </a:prstGeom>
          <a:ln w="762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1" name="Cylindre 90">
            <a:extLst>
              <a:ext uri="{FF2B5EF4-FFF2-40B4-BE49-F238E27FC236}">
                <a16:creationId xmlns:a16="http://schemas.microsoft.com/office/drawing/2014/main" id="{FD32B47E-F890-4FFA-80C3-72FA52A69E1B}"/>
              </a:ext>
            </a:extLst>
          </p:cNvPr>
          <p:cNvSpPr/>
          <p:nvPr/>
        </p:nvSpPr>
        <p:spPr>
          <a:xfrm>
            <a:off x="3596180" y="188640"/>
            <a:ext cx="265726" cy="2862631"/>
          </a:xfrm>
          <a:prstGeom prst="can">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2" name="Cylindre 91">
            <a:extLst>
              <a:ext uri="{FF2B5EF4-FFF2-40B4-BE49-F238E27FC236}">
                <a16:creationId xmlns:a16="http://schemas.microsoft.com/office/drawing/2014/main" id="{CA6CC9D3-568D-4731-A677-3A430750F0EA}"/>
              </a:ext>
            </a:extLst>
          </p:cNvPr>
          <p:cNvSpPr/>
          <p:nvPr/>
        </p:nvSpPr>
        <p:spPr>
          <a:xfrm>
            <a:off x="3605634" y="905667"/>
            <a:ext cx="245881" cy="2171249"/>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Ellipse 158">
            <a:extLst>
              <a:ext uri="{FF2B5EF4-FFF2-40B4-BE49-F238E27FC236}">
                <a16:creationId xmlns:a16="http://schemas.microsoft.com/office/drawing/2014/main" id="{311D15E7-6A72-4B38-93E3-B02C8D4B3C0A}"/>
              </a:ext>
            </a:extLst>
          </p:cNvPr>
          <p:cNvSpPr/>
          <p:nvPr/>
        </p:nvSpPr>
        <p:spPr>
          <a:xfrm>
            <a:off x="7458609" y="966632"/>
            <a:ext cx="626423" cy="2142833"/>
          </a:xfrm>
          <a:custGeom>
            <a:avLst/>
            <a:gdLst>
              <a:gd name="connsiteX0" fmla="*/ 0 w 1335355"/>
              <a:gd name="connsiteY0" fmla="*/ 2057943 h 4115885"/>
              <a:gd name="connsiteX1" fmla="*/ 667678 w 1335355"/>
              <a:gd name="connsiteY1" fmla="*/ 0 h 4115885"/>
              <a:gd name="connsiteX2" fmla="*/ 1335356 w 1335355"/>
              <a:gd name="connsiteY2" fmla="*/ 2057943 h 4115885"/>
              <a:gd name="connsiteX3" fmla="*/ 667678 w 1335355"/>
              <a:gd name="connsiteY3" fmla="*/ 4115886 h 4115885"/>
              <a:gd name="connsiteX4" fmla="*/ 0 w 1335355"/>
              <a:gd name="connsiteY4" fmla="*/ 2057943 h 4115885"/>
              <a:gd name="connsiteX0" fmla="*/ 0 w 1353916"/>
              <a:gd name="connsiteY0" fmla="*/ 257243 h 2315186"/>
              <a:gd name="connsiteX1" fmla="*/ 1335356 w 1353916"/>
              <a:gd name="connsiteY1" fmla="*/ 257243 h 2315186"/>
              <a:gd name="connsiteX2" fmla="*/ 667678 w 1353916"/>
              <a:gd name="connsiteY2" fmla="*/ 2315186 h 2315186"/>
              <a:gd name="connsiteX3" fmla="*/ 0 w 1353916"/>
              <a:gd name="connsiteY3" fmla="*/ 257243 h 2315186"/>
              <a:gd name="connsiteX0" fmla="*/ 0 w 1353916"/>
              <a:gd name="connsiteY0" fmla="*/ 0 h 2057943"/>
              <a:gd name="connsiteX1" fmla="*/ 1335356 w 1353916"/>
              <a:gd name="connsiteY1" fmla="*/ 0 h 2057943"/>
              <a:gd name="connsiteX2" fmla="*/ 667678 w 1353916"/>
              <a:gd name="connsiteY2" fmla="*/ 2057943 h 2057943"/>
              <a:gd name="connsiteX3" fmla="*/ 0 w 1353916"/>
              <a:gd name="connsiteY3" fmla="*/ 0 h 2057943"/>
              <a:gd name="connsiteX0" fmla="*/ 14942 w 1370792"/>
              <a:gd name="connsiteY0" fmla="*/ 150986 h 2189301"/>
              <a:gd name="connsiteX1" fmla="*/ 1350298 w 1370792"/>
              <a:gd name="connsiteY1" fmla="*/ 150986 h 2189301"/>
              <a:gd name="connsiteX2" fmla="*/ 731712 w 1370792"/>
              <a:gd name="connsiteY2" fmla="*/ 2189301 h 2189301"/>
              <a:gd name="connsiteX3" fmla="*/ 14942 w 1370792"/>
              <a:gd name="connsiteY3" fmla="*/ 150986 h 2189301"/>
              <a:gd name="connsiteX0" fmla="*/ 18560 w 1372477"/>
              <a:gd name="connsiteY0" fmla="*/ 150986 h 2189301"/>
              <a:gd name="connsiteX1" fmla="*/ 1353916 w 1372477"/>
              <a:gd name="connsiteY1" fmla="*/ 150986 h 2189301"/>
              <a:gd name="connsiteX2" fmla="*/ 686237 w 1372477"/>
              <a:gd name="connsiteY2" fmla="*/ 2189301 h 2189301"/>
              <a:gd name="connsiteX3" fmla="*/ 18560 w 1372477"/>
              <a:gd name="connsiteY3" fmla="*/ 150986 h 2189301"/>
              <a:gd name="connsiteX0" fmla="*/ 18560 w 1372476"/>
              <a:gd name="connsiteY0" fmla="*/ 0 h 2038315"/>
              <a:gd name="connsiteX1" fmla="*/ 1353916 w 1372476"/>
              <a:gd name="connsiteY1" fmla="*/ 0 h 2038315"/>
              <a:gd name="connsiteX2" fmla="*/ 686237 w 1372476"/>
              <a:gd name="connsiteY2" fmla="*/ 2038315 h 2038315"/>
              <a:gd name="connsiteX3" fmla="*/ 18560 w 1372476"/>
              <a:gd name="connsiteY3" fmla="*/ 0 h 2038315"/>
              <a:gd name="connsiteX0" fmla="*/ 0 w 1353916"/>
              <a:gd name="connsiteY0" fmla="*/ 0 h 2038315"/>
              <a:gd name="connsiteX1" fmla="*/ 1335356 w 1353916"/>
              <a:gd name="connsiteY1" fmla="*/ 0 h 2038315"/>
              <a:gd name="connsiteX2" fmla="*/ 667677 w 1353916"/>
              <a:gd name="connsiteY2" fmla="*/ 2038315 h 2038315"/>
              <a:gd name="connsiteX3" fmla="*/ 89349 w 1353916"/>
              <a:gd name="connsiteY3" fmla="*/ 89307 h 2038315"/>
              <a:gd name="connsiteX0" fmla="*/ 1298783 w 1317343"/>
              <a:gd name="connsiteY0" fmla="*/ 0 h 2038315"/>
              <a:gd name="connsiteX1" fmla="*/ 631104 w 1317343"/>
              <a:gd name="connsiteY1" fmla="*/ 2038315 h 2038315"/>
              <a:gd name="connsiteX2" fmla="*/ 52776 w 1317343"/>
              <a:gd name="connsiteY2" fmla="*/ 89307 h 2038315"/>
              <a:gd name="connsiteX0" fmla="*/ 1297403 w 1311672"/>
              <a:gd name="connsiteY0" fmla="*/ 0 h 2038325"/>
              <a:gd name="connsiteX1" fmla="*/ 629724 w 1311672"/>
              <a:gd name="connsiteY1" fmla="*/ 2038315 h 2038325"/>
              <a:gd name="connsiteX2" fmla="*/ 41578 w 1311672"/>
              <a:gd name="connsiteY2" fmla="*/ 30422 h 2038325"/>
            </a:gdLst>
            <a:ahLst/>
            <a:cxnLst>
              <a:cxn ang="0">
                <a:pos x="connsiteX0" y="connsiteY0"/>
              </a:cxn>
              <a:cxn ang="0">
                <a:pos x="connsiteX1" y="connsiteY1"/>
              </a:cxn>
              <a:cxn ang="0">
                <a:pos x="connsiteX2" y="connsiteY2"/>
              </a:cxn>
            </a:cxnLst>
            <a:rect l="l" t="t" r="r" b="b"/>
            <a:pathLst>
              <a:path w="1311672" h="2038325">
                <a:moveTo>
                  <a:pt x="1297403" y="0"/>
                </a:moveTo>
                <a:cubicBezTo>
                  <a:pt x="1408683" y="342990"/>
                  <a:pt x="839028" y="2033245"/>
                  <a:pt x="629724" y="2038315"/>
                </a:cubicBezTo>
                <a:cubicBezTo>
                  <a:pt x="420420" y="2043385"/>
                  <a:pt x="-159051" y="280834"/>
                  <a:pt x="41578" y="30422"/>
                </a:cubicBezTo>
              </a:path>
            </a:pathLst>
          </a:custGeom>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orme libre : forme 199">
            <a:extLst>
              <a:ext uri="{FF2B5EF4-FFF2-40B4-BE49-F238E27FC236}">
                <a16:creationId xmlns:a16="http://schemas.microsoft.com/office/drawing/2014/main" id="{AC530DCE-415D-46FD-87CE-5BAE71092D03}"/>
              </a:ext>
            </a:extLst>
          </p:cNvPr>
          <p:cNvSpPr/>
          <p:nvPr/>
        </p:nvSpPr>
        <p:spPr>
          <a:xfrm flipH="1">
            <a:off x="7467112" y="692696"/>
            <a:ext cx="16081" cy="388782"/>
          </a:xfrm>
          <a:custGeom>
            <a:avLst/>
            <a:gdLst>
              <a:gd name="connsiteX0" fmla="*/ 30145 w 30145"/>
              <a:gd name="connsiteY0" fmla="*/ 894303 h 894303"/>
              <a:gd name="connsiteX1" fmla="*/ 0 w 30145"/>
              <a:gd name="connsiteY1" fmla="*/ 0 h 894303"/>
            </a:gdLst>
            <a:ahLst/>
            <a:cxnLst>
              <a:cxn ang="0">
                <a:pos x="connsiteX0" y="connsiteY0"/>
              </a:cxn>
              <a:cxn ang="0">
                <a:pos x="connsiteX1" y="connsiteY1"/>
              </a:cxn>
            </a:cxnLst>
            <a:rect l="l" t="t" r="r" b="b"/>
            <a:pathLst>
              <a:path w="30145" h="894303">
                <a:moveTo>
                  <a:pt x="30145" y="894303"/>
                </a:moveTo>
                <a:lnTo>
                  <a:pt x="0" y="0"/>
                </a:ln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Cylindre 196">
            <a:extLst>
              <a:ext uri="{FF2B5EF4-FFF2-40B4-BE49-F238E27FC236}">
                <a16:creationId xmlns:a16="http://schemas.microsoft.com/office/drawing/2014/main" id="{265CCBD6-EBAA-46F8-B45A-D262B001F796}"/>
              </a:ext>
            </a:extLst>
          </p:cNvPr>
          <p:cNvSpPr/>
          <p:nvPr/>
        </p:nvSpPr>
        <p:spPr>
          <a:xfrm>
            <a:off x="5480441" y="188640"/>
            <a:ext cx="251630" cy="2855637"/>
          </a:xfrm>
          <a:prstGeom prst="can">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33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Cylindre 197">
            <a:extLst>
              <a:ext uri="{FF2B5EF4-FFF2-40B4-BE49-F238E27FC236}">
                <a16:creationId xmlns:a16="http://schemas.microsoft.com/office/drawing/2014/main" id="{E6F3CC1A-1074-45F1-BD21-A64445763E8B}"/>
              </a:ext>
            </a:extLst>
          </p:cNvPr>
          <p:cNvSpPr/>
          <p:nvPr/>
        </p:nvSpPr>
        <p:spPr>
          <a:xfrm>
            <a:off x="5498366" y="987114"/>
            <a:ext cx="217002" cy="2040603"/>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33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5" name="Cylindre 194">
            <a:extLst>
              <a:ext uri="{FF2B5EF4-FFF2-40B4-BE49-F238E27FC236}">
                <a16:creationId xmlns:a16="http://schemas.microsoft.com/office/drawing/2014/main" id="{DBB7DF0C-25E0-493D-9E67-65DAEE133307}"/>
              </a:ext>
            </a:extLst>
          </p:cNvPr>
          <p:cNvSpPr/>
          <p:nvPr/>
        </p:nvSpPr>
        <p:spPr>
          <a:xfrm rot="1941226">
            <a:off x="6567904" y="400016"/>
            <a:ext cx="290549" cy="2769073"/>
          </a:xfrm>
          <a:prstGeom prst="can">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33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6" name="Forme libre : forme 195">
            <a:extLst>
              <a:ext uri="{FF2B5EF4-FFF2-40B4-BE49-F238E27FC236}">
                <a16:creationId xmlns:a16="http://schemas.microsoft.com/office/drawing/2014/main" id="{59B812D0-174B-4B55-83AF-D6C74F068A7F}"/>
              </a:ext>
            </a:extLst>
          </p:cNvPr>
          <p:cNvSpPr/>
          <p:nvPr/>
        </p:nvSpPr>
        <p:spPr>
          <a:xfrm rot="20613333">
            <a:off x="5723004" y="1218520"/>
            <a:ext cx="1854687" cy="1521156"/>
          </a:xfrm>
          <a:custGeom>
            <a:avLst/>
            <a:gdLst>
              <a:gd name="connsiteX0" fmla="*/ 0 w 4391130"/>
              <a:gd name="connsiteY0" fmla="*/ 3607358 h 3908809"/>
              <a:gd name="connsiteX1" fmla="*/ 3818374 w 4391130"/>
              <a:gd name="connsiteY1" fmla="*/ 0 h 3908809"/>
              <a:gd name="connsiteX2" fmla="*/ 4391130 w 4391130"/>
              <a:gd name="connsiteY2" fmla="*/ 60290 h 3908809"/>
              <a:gd name="connsiteX3" fmla="*/ 311499 w 4391130"/>
              <a:gd name="connsiteY3" fmla="*/ 3908809 h 3908809"/>
            </a:gdLst>
            <a:ahLst/>
            <a:cxnLst>
              <a:cxn ang="0">
                <a:pos x="connsiteX0" y="connsiteY0"/>
              </a:cxn>
              <a:cxn ang="0">
                <a:pos x="connsiteX1" y="connsiteY1"/>
              </a:cxn>
              <a:cxn ang="0">
                <a:pos x="connsiteX2" y="connsiteY2"/>
              </a:cxn>
              <a:cxn ang="0">
                <a:pos x="connsiteX3" y="connsiteY3"/>
              </a:cxn>
            </a:cxnLst>
            <a:rect l="l" t="t" r="r" b="b"/>
            <a:pathLst>
              <a:path w="4391130" h="3908809">
                <a:moveTo>
                  <a:pt x="0" y="3607358"/>
                </a:moveTo>
                <a:lnTo>
                  <a:pt x="3818374" y="0"/>
                </a:lnTo>
                <a:lnTo>
                  <a:pt x="4391130" y="60290"/>
                </a:lnTo>
                <a:lnTo>
                  <a:pt x="311499" y="3908809"/>
                </a:lnTo>
              </a:path>
            </a:pathLst>
          </a:cu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33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83" name="Connecteur droit avec flèche 182">
            <a:extLst>
              <a:ext uri="{FF2B5EF4-FFF2-40B4-BE49-F238E27FC236}">
                <a16:creationId xmlns:a16="http://schemas.microsoft.com/office/drawing/2014/main" id="{4AFB50C0-7FAB-467D-BCD1-43DCEFFD06A4}"/>
              </a:ext>
            </a:extLst>
          </p:cNvPr>
          <p:cNvCxnSpPr>
            <a:cxnSpLocks/>
          </p:cNvCxnSpPr>
          <p:nvPr/>
        </p:nvCxnSpPr>
        <p:spPr>
          <a:xfrm>
            <a:off x="5390390" y="926149"/>
            <a:ext cx="13673" cy="2010774"/>
          </a:xfrm>
          <a:prstGeom prst="straightConnector1">
            <a:avLst/>
          </a:prstGeom>
          <a:ln w="38100">
            <a:prstDash val="dash"/>
            <a:headEnd type="triangle"/>
            <a:tailEnd type="triangle"/>
          </a:ln>
        </p:spPr>
        <p:style>
          <a:lnRef idx="1">
            <a:schemeClr val="accent1"/>
          </a:lnRef>
          <a:fillRef idx="0">
            <a:schemeClr val="accent1"/>
          </a:fillRef>
          <a:effectRef idx="0">
            <a:schemeClr val="accent1"/>
          </a:effectRef>
          <a:fontRef idx="minor">
            <a:schemeClr val="tx1"/>
          </a:fontRef>
        </p:style>
      </p:cxnSp>
      <p:sp>
        <p:nvSpPr>
          <p:cNvPr id="184" name="ZoneTexte 183">
            <a:extLst>
              <a:ext uri="{FF2B5EF4-FFF2-40B4-BE49-F238E27FC236}">
                <a16:creationId xmlns:a16="http://schemas.microsoft.com/office/drawing/2014/main" id="{EFC8B4F9-6835-4857-812E-AA18882E942F}"/>
              </a:ext>
            </a:extLst>
          </p:cNvPr>
          <p:cNvSpPr txBox="1"/>
          <p:nvPr/>
        </p:nvSpPr>
        <p:spPr>
          <a:xfrm>
            <a:off x="4995491" y="1349227"/>
            <a:ext cx="92282" cy="715581"/>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4050" b="0" i="0" u="none" strike="noStrike" kern="1200" cap="none" spc="0" normalizeH="0" baseline="0" noProof="0" dirty="0">
                <a:ln>
                  <a:noFill/>
                </a:ln>
                <a:solidFill>
                  <a:schemeClr val="accent1"/>
                </a:solidFill>
                <a:effectLst/>
                <a:uLnTx/>
                <a:uFillTx/>
                <a:latin typeface="Calibri" panose="020F0502020204030204"/>
                <a:ea typeface="+mn-ea"/>
                <a:cs typeface="+mn-cs"/>
              </a:rPr>
              <a:t>h</a:t>
            </a:r>
          </a:p>
        </p:txBody>
      </p:sp>
      <p:cxnSp>
        <p:nvCxnSpPr>
          <p:cNvPr id="185" name="Connecteur droit avec flèche 184">
            <a:extLst>
              <a:ext uri="{FF2B5EF4-FFF2-40B4-BE49-F238E27FC236}">
                <a16:creationId xmlns:a16="http://schemas.microsoft.com/office/drawing/2014/main" id="{E4F26069-6C27-407E-90B4-A25F8232EE27}"/>
              </a:ext>
            </a:extLst>
          </p:cNvPr>
          <p:cNvCxnSpPr>
            <a:cxnSpLocks/>
          </p:cNvCxnSpPr>
          <p:nvPr/>
        </p:nvCxnSpPr>
        <p:spPr>
          <a:xfrm>
            <a:off x="7365105" y="941505"/>
            <a:ext cx="13673" cy="2010774"/>
          </a:xfrm>
          <a:prstGeom prst="straightConnector1">
            <a:avLst/>
          </a:prstGeom>
          <a:ln w="38100">
            <a:prstDash val="dash"/>
            <a:headEnd type="triangle"/>
            <a:tailEnd type="triangle"/>
          </a:ln>
        </p:spPr>
        <p:style>
          <a:lnRef idx="1">
            <a:schemeClr val="accent1"/>
          </a:lnRef>
          <a:fillRef idx="0">
            <a:schemeClr val="accent1"/>
          </a:fillRef>
          <a:effectRef idx="0">
            <a:schemeClr val="accent1"/>
          </a:effectRef>
          <a:fontRef idx="minor">
            <a:schemeClr val="tx1"/>
          </a:fontRef>
        </p:style>
      </p:cxnSp>
      <p:sp>
        <p:nvSpPr>
          <p:cNvPr id="186" name="ZoneTexte 185">
            <a:extLst>
              <a:ext uri="{FF2B5EF4-FFF2-40B4-BE49-F238E27FC236}">
                <a16:creationId xmlns:a16="http://schemas.microsoft.com/office/drawing/2014/main" id="{6BCF7020-FED8-4300-89DB-093E7C50207C}"/>
              </a:ext>
            </a:extLst>
          </p:cNvPr>
          <p:cNvSpPr txBox="1"/>
          <p:nvPr/>
        </p:nvSpPr>
        <p:spPr>
          <a:xfrm>
            <a:off x="6938719" y="1283680"/>
            <a:ext cx="92282" cy="715581"/>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4050" b="0" i="0" u="none" strike="noStrike" kern="1200" cap="none" spc="0" normalizeH="0" baseline="0" noProof="0" dirty="0">
                <a:ln>
                  <a:noFill/>
                </a:ln>
                <a:solidFill>
                  <a:schemeClr val="accent1"/>
                </a:solidFill>
                <a:effectLst/>
                <a:uLnTx/>
                <a:uFillTx/>
                <a:latin typeface="Calibri" panose="020F0502020204030204"/>
                <a:ea typeface="+mn-ea"/>
                <a:cs typeface="+mn-cs"/>
              </a:rPr>
              <a:t>h</a:t>
            </a:r>
          </a:p>
        </p:txBody>
      </p:sp>
      <p:cxnSp>
        <p:nvCxnSpPr>
          <p:cNvPr id="192" name="Connecteur droit 191">
            <a:extLst>
              <a:ext uri="{FF2B5EF4-FFF2-40B4-BE49-F238E27FC236}">
                <a16:creationId xmlns:a16="http://schemas.microsoft.com/office/drawing/2014/main" id="{5638463A-A60F-4C17-B4A6-C960459BE207}"/>
              </a:ext>
            </a:extLst>
          </p:cNvPr>
          <p:cNvCxnSpPr>
            <a:cxnSpLocks/>
          </p:cNvCxnSpPr>
          <p:nvPr/>
        </p:nvCxnSpPr>
        <p:spPr>
          <a:xfrm>
            <a:off x="966707" y="946390"/>
            <a:ext cx="7714268" cy="0"/>
          </a:xfrm>
          <a:prstGeom prst="line">
            <a:avLst/>
          </a:prstGeom>
          <a:ln w="5715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94" name="Connecteur droit 193">
            <a:extLst>
              <a:ext uri="{FF2B5EF4-FFF2-40B4-BE49-F238E27FC236}">
                <a16:creationId xmlns:a16="http://schemas.microsoft.com/office/drawing/2014/main" id="{BFAB9898-20DC-4B6E-A66E-009EA4C977A9}"/>
              </a:ext>
            </a:extLst>
          </p:cNvPr>
          <p:cNvCxnSpPr>
            <a:cxnSpLocks/>
          </p:cNvCxnSpPr>
          <p:nvPr/>
        </p:nvCxnSpPr>
        <p:spPr>
          <a:xfrm>
            <a:off x="5668846" y="2165897"/>
            <a:ext cx="71739" cy="0"/>
          </a:xfrm>
          <a:prstGeom prst="line">
            <a:avLst/>
          </a:prstGeom>
          <a:ln w="5715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ZoneTexte 19">
            <a:extLst>
              <a:ext uri="{FF2B5EF4-FFF2-40B4-BE49-F238E27FC236}">
                <a16:creationId xmlns:a16="http://schemas.microsoft.com/office/drawing/2014/main" id="{D32C02A9-6425-D53E-6B81-606D4AB82070}"/>
              </a:ext>
            </a:extLst>
          </p:cNvPr>
          <p:cNvSpPr txBox="1"/>
          <p:nvPr/>
        </p:nvSpPr>
        <p:spPr>
          <a:xfrm>
            <a:off x="4534400" y="1412776"/>
            <a:ext cx="397640" cy="715581"/>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4050" b="0" i="0" u="none" strike="noStrike" kern="1200" cap="none" spc="0" normalizeH="0" baseline="0" noProof="0" dirty="0">
                <a:ln>
                  <a:noFill/>
                </a:ln>
                <a:solidFill>
                  <a:srgbClr val="FF0000"/>
                </a:solidFill>
                <a:effectLst/>
                <a:uLnTx/>
                <a:uFillTx/>
                <a:latin typeface="Calibri" panose="020F0502020204030204"/>
                <a:ea typeface="+mn-ea"/>
                <a:cs typeface="+mn-cs"/>
              </a:rPr>
              <a:t>g</a:t>
            </a:r>
          </a:p>
        </p:txBody>
      </p:sp>
      <p:grpSp>
        <p:nvGrpSpPr>
          <p:cNvPr id="31" name="Groupe 30">
            <a:extLst>
              <a:ext uri="{FF2B5EF4-FFF2-40B4-BE49-F238E27FC236}">
                <a16:creationId xmlns:a16="http://schemas.microsoft.com/office/drawing/2014/main" id="{7A76F498-0FFB-C15E-2529-7A27DADE0DD6}"/>
              </a:ext>
            </a:extLst>
          </p:cNvPr>
          <p:cNvGrpSpPr/>
          <p:nvPr/>
        </p:nvGrpSpPr>
        <p:grpSpPr>
          <a:xfrm>
            <a:off x="2082856" y="3284737"/>
            <a:ext cx="2633856" cy="507831"/>
            <a:chOff x="2082856" y="3932809"/>
            <a:chExt cx="2633856" cy="507831"/>
          </a:xfrm>
        </p:grpSpPr>
        <p:sp>
          <p:nvSpPr>
            <p:cNvPr id="172" name="ZoneTexte 171">
              <a:extLst>
                <a:ext uri="{FF2B5EF4-FFF2-40B4-BE49-F238E27FC236}">
                  <a16:creationId xmlns:a16="http://schemas.microsoft.com/office/drawing/2014/main" id="{8202B07A-3321-461A-AB33-6B7BC433142D}"/>
                </a:ext>
              </a:extLst>
            </p:cNvPr>
            <p:cNvSpPr txBox="1"/>
            <p:nvPr/>
          </p:nvSpPr>
          <p:spPr>
            <a:xfrm>
              <a:off x="2082856" y="3932809"/>
              <a:ext cx="1925573" cy="507831"/>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2700" b="1" i="0" u="none" strike="noStrike" kern="1200" cap="none" spc="0" normalizeH="0" baseline="0" noProof="0" dirty="0">
                  <a:ln>
                    <a:noFill/>
                  </a:ln>
                  <a:solidFill>
                    <a:srgbClr val="4472C4"/>
                  </a:solidFill>
                  <a:effectLst/>
                  <a:uLnTx/>
                  <a:uFillTx/>
                  <a:latin typeface="Calibri" panose="020F0502020204030204"/>
                  <a:ea typeface="+mn-ea"/>
                  <a:cs typeface="+mn-cs"/>
                </a:rPr>
                <a:t>PHSG=</a:t>
              </a:r>
              <a:r>
                <a:rPr kumimoji="0" lang="el-GR" sz="2700" b="1" i="0" u="none" strike="noStrike" kern="1200" cap="none" spc="0" normalizeH="0" baseline="0" noProof="0" dirty="0">
                  <a:ln>
                    <a:noFill/>
                  </a:ln>
                  <a:solidFill>
                    <a:srgbClr val="4472C4"/>
                  </a:solidFill>
                  <a:effectLst/>
                  <a:uLnTx/>
                  <a:uFillTx/>
                  <a:latin typeface="Calibri" panose="020F0502020204030204"/>
                  <a:ea typeface="+mn-ea"/>
                  <a:cs typeface="+mn-cs"/>
                </a:rPr>
                <a:t>ρ</a:t>
              </a:r>
              <a:r>
                <a:rPr kumimoji="0" lang="fr-FR" sz="2700" b="1" i="0" u="none" strike="noStrike" kern="1200" cap="none" spc="0" normalizeH="0" baseline="0" noProof="0" dirty="0" err="1">
                  <a:ln>
                    <a:noFill/>
                  </a:ln>
                  <a:solidFill>
                    <a:srgbClr val="FF0000"/>
                  </a:solidFill>
                  <a:effectLst/>
                  <a:uLnTx/>
                  <a:uFillTx/>
                  <a:latin typeface="Calibri" panose="020F0502020204030204"/>
                  <a:ea typeface="+mn-ea"/>
                  <a:cs typeface="+mn-cs"/>
                </a:rPr>
                <a:t>g</a:t>
              </a:r>
              <a:r>
                <a:rPr kumimoji="0" lang="fr-FR" sz="2700" b="1" i="0" u="none" strike="noStrike" kern="1200" cap="none" spc="0" normalizeH="0" baseline="0" noProof="0" dirty="0" err="1">
                  <a:ln>
                    <a:noFill/>
                  </a:ln>
                  <a:solidFill>
                    <a:srgbClr val="4472C4"/>
                  </a:solidFill>
                  <a:effectLst/>
                  <a:uLnTx/>
                  <a:uFillTx/>
                  <a:latin typeface="Calibri" panose="020F0502020204030204"/>
                  <a:ea typeface="+mn-ea"/>
                  <a:cs typeface="+mn-cs"/>
                </a:rPr>
                <a:t>h</a:t>
              </a:r>
              <a:endParaRPr kumimoji="0" lang="fr-FR" sz="2700" b="1" i="0" u="none" strike="noStrike" kern="1200" cap="none" spc="0" normalizeH="0" baseline="0" noProof="0" dirty="0">
                <a:ln>
                  <a:noFill/>
                </a:ln>
                <a:solidFill>
                  <a:srgbClr val="4472C4"/>
                </a:solidFill>
                <a:effectLst/>
                <a:uLnTx/>
                <a:uFillTx/>
                <a:latin typeface="Calibri" panose="020F0502020204030204"/>
                <a:ea typeface="+mn-ea"/>
                <a:cs typeface="+mn-cs"/>
              </a:endParaRPr>
            </a:p>
          </p:txBody>
        </p:sp>
        <p:cxnSp>
          <p:nvCxnSpPr>
            <p:cNvPr id="26" name="Connecteur droit avec flèche 25">
              <a:extLst>
                <a:ext uri="{FF2B5EF4-FFF2-40B4-BE49-F238E27FC236}">
                  <a16:creationId xmlns:a16="http://schemas.microsoft.com/office/drawing/2014/main" id="{1112CCBF-6721-428F-CD87-564D952A2E79}"/>
                </a:ext>
              </a:extLst>
            </p:cNvPr>
            <p:cNvCxnSpPr>
              <a:cxnSpLocks/>
            </p:cNvCxnSpPr>
            <p:nvPr/>
          </p:nvCxnSpPr>
          <p:spPr>
            <a:xfrm>
              <a:off x="3705957" y="4204436"/>
              <a:ext cx="1010755"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grpSp>
      <p:grpSp>
        <p:nvGrpSpPr>
          <p:cNvPr id="33" name="Groupe 32">
            <a:extLst>
              <a:ext uri="{FF2B5EF4-FFF2-40B4-BE49-F238E27FC236}">
                <a16:creationId xmlns:a16="http://schemas.microsoft.com/office/drawing/2014/main" id="{84E5AC11-904C-D4A9-7C1A-C1C82C28B02A}"/>
              </a:ext>
            </a:extLst>
          </p:cNvPr>
          <p:cNvGrpSpPr/>
          <p:nvPr/>
        </p:nvGrpSpPr>
        <p:grpSpPr>
          <a:xfrm>
            <a:off x="8095532" y="1096873"/>
            <a:ext cx="1046920" cy="1821083"/>
            <a:chOff x="5832474" y="2806332"/>
            <a:chExt cx="1452246" cy="2367280"/>
          </a:xfrm>
        </p:grpSpPr>
        <p:cxnSp>
          <p:nvCxnSpPr>
            <p:cNvPr id="34" name="Connecteur droit avec flèche 33">
              <a:extLst>
                <a:ext uri="{FF2B5EF4-FFF2-40B4-BE49-F238E27FC236}">
                  <a16:creationId xmlns:a16="http://schemas.microsoft.com/office/drawing/2014/main" id="{9BCEDFD7-CD2C-F298-F14C-BC435B0FF2BE}"/>
                </a:ext>
              </a:extLst>
            </p:cNvPr>
            <p:cNvCxnSpPr>
              <a:cxnSpLocks/>
            </p:cNvCxnSpPr>
            <p:nvPr/>
          </p:nvCxnSpPr>
          <p:spPr>
            <a:xfrm>
              <a:off x="5856390" y="3909273"/>
              <a:ext cx="833120"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cxnSp>
          <p:nvCxnSpPr>
            <p:cNvPr id="35" name="Connecteur droit avec flèche 34">
              <a:extLst>
                <a:ext uri="{FF2B5EF4-FFF2-40B4-BE49-F238E27FC236}">
                  <a16:creationId xmlns:a16="http://schemas.microsoft.com/office/drawing/2014/main" id="{5B306C76-DFAC-E47A-0F88-0DCE37DE88A8}"/>
                </a:ext>
              </a:extLst>
            </p:cNvPr>
            <p:cNvCxnSpPr>
              <a:cxnSpLocks/>
            </p:cNvCxnSpPr>
            <p:nvPr/>
          </p:nvCxnSpPr>
          <p:spPr>
            <a:xfrm>
              <a:off x="5832474" y="2806332"/>
              <a:ext cx="386080"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cxnSp>
          <p:nvCxnSpPr>
            <p:cNvPr id="36" name="Connecteur droit avec flèche 35">
              <a:extLst>
                <a:ext uri="{FF2B5EF4-FFF2-40B4-BE49-F238E27FC236}">
                  <a16:creationId xmlns:a16="http://schemas.microsoft.com/office/drawing/2014/main" id="{C2B72E08-0A2E-13C6-8C75-28EAD85C78A9}"/>
                </a:ext>
              </a:extLst>
            </p:cNvPr>
            <p:cNvCxnSpPr>
              <a:cxnSpLocks/>
            </p:cNvCxnSpPr>
            <p:nvPr/>
          </p:nvCxnSpPr>
          <p:spPr>
            <a:xfrm flipV="1">
              <a:off x="5892393" y="3377828"/>
              <a:ext cx="599440" cy="2172"/>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cxnSp>
          <p:nvCxnSpPr>
            <p:cNvPr id="37" name="Connecteur droit avec flèche 36">
              <a:extLst>
                <a:ext uri="{FF2B5EF4-FFF2-40B4-BE49-F238E27FC236}">
                  <a16:creationId xmlns:a16="http://schemas.microsoft.com/office/drawing/2014/main" id="{E0A17743-F013-5F25-D059-9ABF3A24F36D}"/>
                </a:ext>
              </a:extLst>
            </p:cNvPr>
            <p:cNvCxnSpPr>
              <a:cxnSpLocks/>
            </p:cNvCxnSpPr>
            <p:nvPr/>
          </p:nvCxnSpPr>
          <p:spPr>
            <a:xfrm>
              <a:off x="5882640" y="5173612"/>
              <a:ext cx="1402080"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cxnSp>
          <p:nvCxnSpPr>
            <p:cNvPr id="38" name="Connecteur droit avec flèche 37">
              <a:extLst>
                <a:ext uri="{FF2B5EF4-FFF2-40B4-BE49-F238E27FC236}">
                  <a16:creationId xmlns:a16="http://schemas.microsoft.com/office/drawing/2014/main" id="{EE8C4BFA-3E6D-60FA-07B3-5B265461896C}"/>
                </a:ext>
              </a:extLst>
            </p:cNvPr>
            <p:cNvCxnSpPr>
              <a:cxnSpLocks/>
            </p:cNvCxnSpPr>
            <p:nvPr/>
          </p:nvCxnSpPr>
          <p:spPr>
            <a:xfrm>
              <a:off x="5882640" y="4564012"/>
              <a:ext cx="1076960"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27682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9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90">
                                            <p:txEl>
                                              <p:pRg st="1" end="1"/>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3"/>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55"/>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83"/>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8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8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84"/>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4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90">
                                            <p:txEl>
                                              <p:pRg st="2" end="2"/>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45"/>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54"/>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30"/>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2"/>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19"/>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4" grpId="0"/>
      <p:bldP spid="29" grpId="0"/>
      <p:bldP spid="32" grpId="0"/>
      <p:bldP spid="184" grpId="0"/>
      <p:bldP spid="186" grpId="0"/>
      <p:bldP spid="20"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56F0579C-472F-4C9F-9E48-EE79CE0B4AA1}"/>
              </a:ext>
            </a:extLst>
          </p:cNvPr>
          <p:cNvPicPr>
            <a:picLocks noChangeAspect="1"/>
          </p:cNvPicPr>
          <p:nvPr/>
        </p:nvPicPr>
        <p:blipFill>
          <a:blip r:embed="rId2"/>
          <a:stretch>
            <a:fillRect/>
          </a:stretch>
        </p:blipFill>
        <p:spPr>
          <a:xfrm>
            <a:off x="3372" y="0"/>
            <a:ext cx="8649281" cy="2952328"/>
          </a:xfrm>
          <a:prstGeom prst="rect">
            <a:avLst/>
          </a:prstGeom>
        </p:spPr>
      </p:pic>
      <p:pic>
        <p:nvPicPr>
          <p:cNvPr id="3" name="Image 2">
            <a:extLst>
              <a:ext uri="{FF2B5EF4-FFF2-40B4-BE49-F238E27FC236}">
                <a16:creationId xmlns:a16="http://schemas.microsoft.com/office/drawing/2014/main" id="{A203C240-CA79-B3C9-AC3A-B9EA49B179DF}"/>
              </a:ext>
            </a:extLst>
          </p:cNvPr>
          <p:cNvPicPr>
            <a:picLocks noChangeAspect="1"/>
          </p:cNvPicPr>
          <p:nvPr/>
        </p:nvPicPr>
        <p:blipFill>
          <a:blip r:embed="rId3"/>
          <a:stretch>
            <a:fillRect/>
          </a:stretch>
        </p:blipFill>
        <p:spPr>
          <a:xfrm>
            <a:off x="107504" y="3430785"/>
            <a:ext cx="5331414" cy="2121545"/>
          </a:xfrm>
          <a:prstGeom prst="rect">
            <a:avLst/>
          </a:prstGeom>
        </p:spPr>
      </p:pic>
      <p:pic>
        <p:nvPicPr>
          <p:cNvPr id="9" name="Image 8">
            <a:extLst>
              <a:ext uri="{FF2B5EF4-FFF2-40B4-BE49-F238E27FC236}">
                <a16:creationId xmlns:a16="http://schemas.microsoft.com/office/drawing/2014/main" id="{54AAE5E9-3259-3F94-94C3-03A86679FE22}"/>
              </a:ext>
            </a:extLst>
          </p:cNvPr>
          <p:cNvPicPr>
            <a:picLocks noChangeAspect="1"/>
          </p:cNvPicPr>
          <p:nvPr/>
        </p:nvPicPr>
        <p:blipFill>
          <a:blip r:embed="rId4"/>
          <a:stretch>
            <a:fillRect/>
          </a:stretch>
        </p:blipFill>
        <p:spPr>
          <a:xfrm>
            <a:off x="5292080" y="3345490"/>
            <a:ext cx="3955123" cy="2292134"/>
          </a:xfrm>
          <a:prstGeom prst="rect">
            <a:avLst/>
          </a:prstGeom>
        </p:spPr>
      </p:pic>
    </p:spTree>
    <p:extLst>
      <p:ext uri="{BB962C8B-B14F-4D97-AF65-F5344CB8AC3E}">
        <p14:creationId xmlns:p14="http://schemas.microsoft.com/office/powerpoint/2010/main" val="3569245706"/>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DF20980E-5E61-5DE4-1BBB-5AA52F2515ED}"/>
              </a:ext>
            </a:extLst>
          </p:cNvPr>
          <p:cNvPicPr>
            <a:picLocks noChangeAspect="1"/>
          </p:cNvPicPr>
          <p:nvPr/>
        </p:nvPicPr>
        <p:blipFill>
          <a:blip r:embed="rId2"/>
          <a:stretch>
            <a:fillRect/>
          </a:stretch>
        </p:blipFill>
        <p:spPr>
          <a:xfrm>
            <a:off x="46956" y="116631"/>
            <a:ext cx="6109220" cy="2764577"/>
          </a:xfrm>
          <a:prstGeom prst="rect">
            <a:avLst/>
          </a:prstGeom>
        </p:spPr>
      </p:pic>
      <p:pic>
        <p:nvPicPr>
          <p:cNvPr id="5" name="Image 4">
            <a:extLst>
              <a:ext uri="{FF2B5EF4-FFF2-40B4-BE49-F238E27FC236}">
                <a16:creationId xmlns:a16="http://schemas.microsoft.com/office/drawing/2014/main" id="{CC7E83D0-E165-706E-1312-24252604498F}"/>
              </a:ext>
            </a:extLst>
          </p:cNvPr>
          <p:cNvPicPr>
            <a:picLocks noChangeAspect="1"/>
          </p:cNvPicPr>
          <p:nvPr/>
        </p:nvPicPr>
        <p:blipFill>
          <a:blip r:embed="rId3"/>
          <a:stretch>
            <a:fillRect/>
          </a:stretch>
        </p:blipFill>
        <p:spPr>
          <a:xfrm>
            <a:off x="194738" y="3068960"/>
            <a:ext cx="6238884" cy="3563016"/>
          </a:xfrm>
          <a:prstGeom prst="rect">
            <a:avLst/>
          </a:prstGeom>
        </p:spPr>
      </p:pic>
    </p:spTree>
    <p:extLst>
      <p:ext uri="{BB962C8B-B14F-4D97-AF65-F5344CB8AC3E}">
        <p14:creationId xmlns:p14="http://schemas.microsoft.com/office/powerpoint/2010/main" val="3300653031"/>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F71B4AB5-4749-4F54-87F6-1738F9BFBEF0}"/>
              </a:ext>
            </a:extLst>
          </p:cNvPr>
          <p:cNvPicPr>
            <a:picLocks noChangeAspect="1"/>
          </p:cNvPicPr>
          <p:nvPr/>
        </p:nvPicPr>
        <p:blipFill>
          <a:blip r:embed="rId2"/>
          <a:stretch>
            <a:fillRect/>
          </a:stretch>
        </p:blipFill>
        <p:spPr>
          <a:xfrm>
            <a:off x="2535460" y="260648"/>
            <a:ext cx="5331414" cy="4316342"/>
          </a:xfrm>
          <a:prstGeom prst="rect">
            <a:avLst/>
          </a:prstGeom>
        </p:spPr>
      </p:pic>
      <p:sp>
        <p:nvSpPr>
          <p:cNvPr id="4" name="Rectangle 3">
            <a:extLst>
              <a:ext uri="{FF2B5EF4-FFF2-40B4-BE49-F238E27FC236}">
                <a16:creationId xmlns:a16="http://schemas.microsoft.com/office/drawing/2014/main" id="{32943EE7-49CF-4732-AE4B-0D2D7334781E}"/>
              </a:ext>
            </a:extLst>
          </p:cNvPr>
          <p:cNvSpPr/>
          <p:nvPr/>
        </p:nvSpPr>
        <p:spPr>
          <a:xfrm>
            <a:off x="2286000" y="3082752"/>
            <a:ext cx="4572000" cy="715581"/>
          </a:xfrm>
          <a:prstGeom prst="rect">
            <a:avLst/>
          </a:prstGeom>
        </p:spPr>
        <p:txBody>
          <a:bodyPr>
            <a:spAutoFit/>
          </a:bodyPr>
          <a:lstStyle/>
          <a:p>
            <a:r>
              <a:rPr lang="fr-FR" sz="1350" dirty="0"/>
              <a:t> </a:t>
            </a:r>
          </a:p>
          <a:p>
            <a:r>
              <a:rPr lang="fr-FR" sz="1350" dirty="0"/>
              <a:t> </a:t>
            </a:r>
          </a:p>
          <a:p>
            <a:endParaRPr lang="fr-FR" sz="1350" dirty="0"/>
          </a:p>
        </p:txBody>
      </p:sp>
      <p:grpSp>
        <p:nvGrpSpPr>
          <p:cNvPr id="8" name="Groupe 7">
            <a:extLst>
              <a:ext uri="{FF2B5EF4-FFF2-40B4-BE49-F238E27FC236}">
                <a16:creationId xmlns:a16="http://schemas.microsoft.com/office/drawing/2014/main" id="{78DF7526-150B-BCA7-BC96-F61C8B3980EB}"/>
              </a:ext>
            </a:extLst>
          </p:cNvPr>
          <p:cNvGrpSpPr/>
          <p:nvPr/>
        </p:nvGrpSpPr>
        <p:grpSpPr>
          <a:xfrm>
            <a:off x="2843808" y="4604699"/>
            <a:ext cx="5571475" cy="2614657"/>
            <a:chOff x="2596863" y="342900"/>
            <a:chExt cx="7428633" cy="3486208"/>
          </a:xfrm>
        </p:grpSpPr>
        <p:pic>
          <p:nvPicPr>
            <p:cNvPr id="9" name="Image 8">
              <a:extLst>
                <a:ext uri="{FF2B5EF4-FFF2-40B4-BE49-F238E27FC236}">
                  <a16:creationId xmlns:a16="http://schemas.microsoft.com/office/drawing/2014/main" id="{117C1B77-4AF3-2BC9-FBD2-DE9EFBD9B0F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548005" y="443345"/>
              <a:ext cx="3477491" cy="2608118"/>
            </a:xfrm>
            <a:prstGeom prst="rect">
              <a:avLst/>
            </a:prstGeom>
          </p:spPr>
        </p:pic>
        <p:pic>
          <p:nvPicPr>
            <p:cNvPr id="10" name="Image 9">
              <a:extLst>
                <a:ext uri="{FF2B5EF4-FFF2-40B4-BE49-F238E27FC236}">
                  <a16:creationId xmlns:a16="http://schemas.microsoft.com/office/drawing/2014/main" id="{50BFFED2-3FD3-F7FC-B396-E78B7AABC4A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643997" y="342900"/>
              <a:ext cx="2031422" cy="2708563"/>
            </a:xfrm>
            <a:prstGeom prst="rect">
              <a:avLst/>
            </a:prstGeom>
          </p:spPr>
        </p:pic>
        <p:pic>
          <p:nvPicPr>
            <p:cNvPr id="11" name="Image 10">
              <a:extLst>
                <a:ext uri="{FF2B5EF4-FFF2-40B4-BE49-F238E27FC236}">
                  <a16:creationId xmlns:a16="http://schemas.microsoft.com/office/drawing/2014/main" id="{9ED3DD78-D1DF-7A6C-201F-10C490FB9DCD}"/>
                </a:ext>
              </a:extLst>
            </p:cNvPr>
            <p:cNvPicPr>
              <a:picLocks noChangeAspect="1"/>
            </p:cNvPicPr>
            <p:nvPr/>
          </p:nvPicPr>
          <p:blipFill>
            <a:blip r:embed="rId5" cstate="print">
              <a:extLst>
                <a:ext uri="{BEBA8EAE-BF5A-486C-A8C5-ECC9F3942E4B}">
                  <a14:imgProps xmlns:a14="http://schemas.microsoft.com/office/drawing/2010/main">
                    <a14:imgLayer r:embed="rId6">
                      <a14:imgEffect>
                        <a14:brightnessContrast bright="20000"/>
                      </a14:imgEffect>
                    </a14:imgLayer>
                  </a14:imgProps>
                </a:ext>
                <a:ext uri="{28A0092B-C50C-407E-A947-70E740481C1C}">
                  <a14:useLocalDpi xmlns:a14="http://schemas.microsoft.com/office/drawing/2010/main" val="0"/>
                </a:ext>
              </a:extLst>
            </a:blip>
            <a:stretch>
              <a:fillRect/>
            </a:stretch>
          </p:blipFill>
          <p:spPr>
            <a:xfrm>
              <a:off x="3612575" y="342900"/>
              <a:ext cx="2031422" cy="2708563"/>
            </a:xfrm>
            <a:prstGeom prst="rect">
              <a:avLst/>
            </a:prstGeom>
          </p:spPr>
        </p:pic>
        <p:pic>
          <p:nvPicPr>
            <p:cNvPr id="12" name="Image 11">
              <a:extLst>
                <a:ext uri="{FF2B5EF4-FFF2-40B4-BE49-F238E27FC236}">
                  <a16:creationId xmlns:a16="http://schemas.microsoft.com/office/drawing/2014/main" id="{590E7A6F-5F58-B6D4-1964-52090384E275}"/>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596863" y="342900"/>
              <a:ext cx="2031423" cy="2708564"/>
            </a:xfrm>
            <a:prstGeom prst="rect">
              <a:avLst/>
            </a:prstGeom>
          </p:spPr>
        </p:pic>
        <p:sp>
          <p:nvSpPr>
            <p:cNvPr id="13" name="ZoneTexte 12">
              <a:extLst>
                <a:ext uri="{FF2B5EF4-FFF2-40B4-BE49-F238E27FC236}">
                  <a16:creationId xmlns:a16="http://schemas.microsoft.com/office/drawing/2014/main" id="{4555DCF2-6D9F-76BF-6A8A-B27AFB4C73F6}"/>
                </a:ext>
              </a:extLst>
            </p:cNvPr>
            <p:cNvSpPr txBox="1"/>
            <p:nvPr/>
          </p:nvSpPr>
          <p:spPr>
            <a:xfrm>
              <a:off x="3768436" y="3428999"/>
              <a:ext cx="5611090" cy="400109"/>
            </a:xfrm>
            <a:prstGeom prst="rect">
              <a:avLst/>
            </a:prstGeom>
            <a:noFill/>
          </p:spPr>
          <p:txBody>
            <a:bodyPr wrap="square" rtlCol="0">
              <a:spAutoFit/>
            </a:bodyPr>
            <a:lstStyle/>
            <a:p>
              <a:r>
                <a:rPr lang="fr-FR" sz="1350" dirty="0"/>
                <a:t>Shunt I + II Dr Roberto </a:t>
              </a:r>
              <a:r>
                <a:rPr lang="fr-FR" sz="1350" dirty="0" err="1"/>
                <a:t>Delfrate</a:t>
              </a:r>
              <a:r>
                <a:rPr lang="fr-FR" sz="1350" dirty="0"/>
                <a:t> Cremona </a:t>
              </a:r>
              <a:r>
                <a:rPr lang="fr-FR" sz="1350" dirty="0" err="1"/>
                <a:t>Italy</a:t>
              </a:r>
              <a:r>
                <a:rPr lang="fr-FR" sz="1350" dirty="0"/>
                <a:t> </a:t>
              </a:r>
            </a:p>
          </p:txBody>
        </p:sp>
      </p:grpSp>
    </p:spTree>
    <p:extLst>
      <p:ext uri="{BB962C8B-B14F-4D97-AF65-F5344CB8AC3E}">
        <p14:creationId xmlns:p14="http://schemas.microsoft.com/office/powerpoint/2010/main" val="1530248170"/>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4">
            <a:extLst>
              <a:ext uri="{FF2B5EF4-FFF2-40B4-BE49-F238E27FC236}">
                <a16:creationId xmlns:a16="http://schemas.microsoft.com/office/drawing/2014/main" id="{FDA2C93E-5F7B-4864-B16A-BEDFD2F64F40}"/>
              </a:ext>
            </a:extLst>
          </p:cNvPr>
          <p:cNvSpPr>
            <a:spLocks noGrp="1"/>
          </p:cNvSpPr>
          <p:nvPr>
            <p:ph type="ftr" sz="quarter" idx="11"/>
          </p:nvPr>
        </p:nvSpPr>
        <p:spPr>
          <a:xfrm>
            <a:off x="345757" y="5262048"/>
            <a:ext cx="8452485" cy="1875907"/>
          </a:xfrm>
        </p:spPr>
        <p:txBody>
          <a:bodyPr/>
          <a:lstStyle/>
          <a:p>
            <a:r>
              <a:rPr lang="en-US" sz="1800" b="1" dirty="0"/>
              <a:t>Dr Le Thanh </a:t>
            </a:r>
            <a:r>
              <a:rPr lang="en-US" sz="1800" b="1" dirty="0" err="1"/>
              <a:t>Phong</a:t>
            </a:r>
            <a:r>
              <a:rPr lang="en-US" sz="1800" b="1" dirty="0"/>
              <a:t> </a:t>
            </a:r>
            <a:r>
              <a:rPr lang="fr-FR" sz="1800" b="1" dirty="0"/>
              <a:t>Hô Chi Minh-Ville Vietnam</a:t>
            </a:r>
            <a:endParaRPr lang="en-US" sz="1800" b="1" dirty="0"/>
          </a:p>
        </p:txBody>
      </p:sp>
      <p:grpSp>
        <p:nvGrpSpPr>
          <p:cNvPr id="21" name="Groupe 20">
            <a:extLst>
              <a:ext uri="{FF2B5EF4-FFF2-40B4-BE49-F238E27FC236}">
                <a16:creationId xmlns:a16="http://schemas.microsoft.com/office/drawing/2014/main" id="{2F7AB889-068F-49C3-871E-05F993370BD8}"/>
              </a:ext>
            </a:extLst>
          </p:cNvPr>
          <p:cNvGrpSpPr/>
          <p:nvPr/>
        </p:nvGrpSpPr>
        <p:grpSpPr>
          <a:xfrm>
            <a:off x="659570" y="857251"/>
            <a:ext cx="7913358" cy="5060156"/>
            <a:chOff x="879426" y="0"/>
            <a:chExt cx="10551144" cy="6746875"/>
          </a:xfrm>
        </p:grpSpPr>
        <p:pic>
          <p:nvPicPr>
            <p:cNvPr id="2" name="Content Placeholder 8">
              <a:extLst>
                <a:ext uri="{FF2B5EF4-FFF2-40B4-BE49-F238E27FC236}">
                  <a16:creationId xmlns:a16="http://schemas.microsoft.com/office/drawing/2014/main" id="{116FF716-E9C8-4880-BA86-4751BE7E222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79426" y="0"/>
              <a:ext cx="4871715" cy="6612987"/>
            </a:xfrm>
            <a:prstGeom prst="rect">
              <a:avLst/>
            </a:prstGeom>
          </p:spPr>
        </p:pic>
        <p:pic>
          <p:nvPicPr>
            <p:cNvPr id="3" name="Content Placeholder 9">
              <a:extLst>
                <a:ext uri="{FF2B5EF4-FFF2-40B4-BE49-F238E27FC236}">
                  <a16:creationId xmlns:a16="http://schemas.microsoft.com/office/drawing/2014/main" id="{FF407016-A420-42FB-9B70-E7D3E442EB4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40860" y="93926"/>
              <a:ext cx="4989710" cy="6652949"/>
            </a:xfrm>
            <a:prstGeom prst="rect">
              <a:avLst/>
            </a:prstGeom>
          </p:spPr>
        </p:pic>
        <p:sp>
          <p:nvSpPr>
            <p:cNvPr id="5" name="TextBox 10">
              <a:extLst>
                <a:ext uri="{FF2B5EF4-FFF2-40B4-BE49-F238E27FC236}">
                  <a16:creationId xmlns:a16="http://schemas.microsoft.com/office/drawing/2014/main" id="{7E945916-B398-413F-9D95-40A89B46EDFA}"/>
                </a:ext>
              </a:extLst>
            </p:cNvPr>
            <p:cNvSpPr txBox="1"/>
            <p:nvPr/>
          </p:nvSpPr>
          <p:spPr>
            <a:xfrm>
              <a:off x="1760769" y="6232095"/>
              <a:ext cx="3564611" cy="400109"/>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lang="en-US" sz="1350" dirty="0"/>
                <a:t>Pre-op hemodynamic cartography</a:t>
              </a:r>
            </a:p>
          </p:txBody>
        </p:sp>
        <p:sp>
          <p:nvSpPr>
            <p:cNvPr id="6" name="TextBox 11">
              <a:extLst>
                <a:ext uri="{FF2B5EF4-FFF2-40B4-BE49-F238E27FC236}">
                  <a16:creationId xmlns:a16="http://schemas.microsoft.com/office/drawing/2014/main" id="{CE4B19DC-C34F-4932-9D16-7C3064B3B1A3}"/>
                </a:ext>
              </a:extLst>
            </p:cNvPr>
            <p:cNvSpPr txBox="1"/>
            <p:nvPr/>
          </p:nvSpPr>
          <p:spPr>
            <a:xfrm>
              <a:off x="7603211" y="6232095"/>
              <a:ext cx="2328191" cy="400109"/>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lang="en-US" sz="1350" dirty="0"/>
                <a:t>Ligated escape points</a:t>
              </a:r>
            </a:p>
          </p:txBody>
        </p:sp>
        <p:sp>
          <p:nvSpPr>
            <p:cNvPr id="9" name="Flèche : double flèche verticale 8">
              <a:extLst>
                <a:ext uri="{FF2B5EF4-FFF2-40B4-BE49-F238E27FC236}">
                  <a16:creationId xmlns:a16="http://schemas.microsoft.com/office/drawing/2014/main" id="{1616F30C-41B3-4964-840B-8F3A4FCC84B4}"/>
                </a:ext>
              </a:extLst>
            </p:cNvPr>
            <p:cNvSpPr/>
            <p:nvPr/>
          </p:nvSpPr>
          <p:spPr bwMode="auto">
            <a:xfrm>
              <a:off x="10557734" y="945885"/>
              <a:ext cx="124121" cy="612933"/>
            </a:xfrm>
            <a:prstGeom prst="upDownArrow">
              <a:avLst/>
            </a:prstGeom>
            <a:solidFill>
              <a:srgbClr val="FF0000"/>
            </a:solidFill>
            <a:ln w="9525" cap="flat" cmpd="sng" algn="ctr">
              <a:solidFill>
                <a:srgbClr val="FF33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spAutoFit/>
            </a:bodyPr>
            <a:lstStyle/>
            <a:p>
              <a:pPr defTabSz="685800" eaLnBrk="0" fontAlgn="base" hangingPunct="0">
                <a:spcBef>
                  <a:spcPct val="50000"/>
                </a:spcBef>
                <a:spcAft>
                  <a:spcPct val="0"/>
                </a:spcAft>
              </a:pPr>
              <a:endParaRPr lang="fr-FR" sz="2250">
                <a:solidFill>
                  <a:srgbClr val="FFFF66"/>
                </a:solidFill>
                <a:latin typeface="Times New Roman" panose="02020603050405020304" pitchFamily="18" charset="0"/>
              </a:endParaRPr>
            </a:p>
          </p:txBody>
        </p:sp>
        <p:pic>
          <p:nvPicPr>
            <p:cNvPr id="11" name="Content Placeholder 10">
              <a:extLst>
                <a:ext uri="{FF2B5EF4-FFF2-40B4-BE49-F238E27FC236}">
                  <a16:creationId xmlns:a16="http://schemas.microsoft.com/office/drawing/2014/main" id="{2C942F6E-827D-4A6D-82CC-F82501D68A4B}"/>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r="29239"/>
            <a:stretch/>
          </p:blipFill>
          <p:spPr>
            <a:xfrm>
              <a:off x="2412268" y="1705243"/>
              <a:ext cx="1626332" cy="1723757"/>
            </a:xfrm>
            <a:prstGeom prst="rect">
              <a:avLst/>
            </a:prstGeom>
          </p:spPr>
        </p:pic>
        <p:sp>
          <p:nvSpPr>
            <p:cNvPr id="12" name="TextBox 1">
              <a:extLst>
                <a:ext uri="{FF2B5EF4-FFF2-40B4-BE49-F238E27FC236}">
                  <a16:creationId xmlns:a16="http://schemas.microsoft.com/office/drawing/2014/main" id="{D08BE0E8-4AD2-4428-B4A1-38AE27BE22BE}"/>
                </a:ext>
              </a:extLst>
            </p:cNvPr>
            <p:cNvSpPr txBox="1"/>
            <p:nvPr/>
          </p:nvSpPr>
          <p:spPr>
            <a:xfrm>
              <a:off x="2711215" y="3332640"/>
              <a:ext cx="1114831" cy="400109"/>
            </a:xfrm>
            <a:prstGeom prst="rect">
              <a:avLst/>
            </a:prstGeom>
            <a:solidFill>
              <a:sysClr val="window" lastClr="FFFFFF"/>
            </a:solidFill>
            <a:ln w="12700" cap="flat" cmpd="sng" algn="ctr">
              <a:solidFill>
                <a:sysClr val="windowText" lastClr="000000"/>
              </a:solidFill>
              <a:prstDash val="solid"/>
              <a:miter lim="800000"/>
            </a:ln>
            <a:effectLst/>
          </p:spPr>
          <p:txBody>
            <a:bodyPr wrap="square" rtlCol="0">
              <a:spAutoFit/>
            </a:bodyPr>
            <a:lstStyle/>
            <a:p>
              <a:pPr defTabSz="342900">
                <a:defRPr/>
              </a:pPr>
              <a:r>
                <a:rPr lang="en-US" sz="1350" kern="0" dirty="0">
                  <a:solidFill>
                    <a:prstClr val="black"/>
                  </a:solidFill>
                  <a:latin typeface="Calibri" panose="020F0502020204030204"/>
                </a:rPr>
                <a:t>Pre-op</a:t>
              </a:r>
            </a:p>
          </p:txBody>
        </p:sp>
        <p:pic>
          <p:nvPicPr>
            <p:cNvPr id="13" name="Content Placeholder 11">
              <a:extLst>
                <a:ext uri="{FF2B5EF4-FFF2-40B4-BE49-F238E27FC236}">
                  <a16:creationId xmlns:a16="http://schemas.microsoft.com/office/drawing/2014/main" id="{D603B0E1-D096-40FE-ACDA-D62A418B8A75}"/>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 r="3752"/>
            <a:stretch/>
          </p:blipFill>
          <p:spPr>
            <a:xfrm>
              <a:off x="8387888" y="2027592"/>
              <a:ext cx="1752600" cy="2427908"/>
            </a:xfrm>
            <a:prstGeom prst="rect">
              <a:avLst/>
            </a:prstGeom>
          </p:spPr>
        </p:pic>
        <p:sp>
          <p:nvSpPr>
            <p:cNvPr id="14" name="TextBox 2">
              <a:extLst>
                <a:ext uri="{FF2B5EF4-FFF2-40B4-BE49-F238E27FC236}">
                  <a16:creationId xmlns:a16="http://schemas.microsoft.com/office/drawing/2014/main" id="{F30D605E-46A1-4B08-AC1F-25CB2F1350CC}"/>
                </a:ext>
              </a:extLst>
            </p:cNvPr>
            <p:cNvSpPr txBox="1"/>
            <p:nvPr/>
          </p:nvSpPr>
          <p:spPr>
            <a:xfrm>
              <a:off x="8506694" y="4086168"/>
              <a:ext cx="1752600" cy="400109"/>
            </a:xfrm>
            <a:prstGeom prst="rect">
              <a:avLst/>
            </a:prstGeom>
            <a:solidFill>
              <a:sysClr val="window" lastClr="FFFFFF"/>
            </a:solidFill>
            <a:ln w="12700" cap="flat" cmpd="sng" algn="ctr">
              <a:solidFill>
                <a:sysClr val="windowText" lastClr="000000"/>
              </a:solidFill>
              <a:prstDash val="solid"/>
              <a:miter lim="800000"/>
            </a:ln>
            <a:effectLst/>
          </p:spPr>
          <p:txBody>
            <a:bodyPr wrap="square" rtlCol="0">
              <a:spAutoFit/>
            </a:bodyPr>
            <a:lstStyle/>
            <a:p>
              <a:pPr defTabSz="342900">
                <a:defRPr/>
              </a:pPr>
              <a:r>
                <a:rPr lang="en-US" sz="1350" kern="0" dirty="0">
                  <a:solidFill>
                    <a:prstClr val="black"/>
                  </a:solidFill>
                  <a:latin typeface="Calibri" panose="020F0502020204030204"/>
                </a:rPr>
                <a:t>1 week post-op</a:t>
              </a:r>
            </a:p>
          </p:txBody>
        </p:sp>
        <p:sp>
          <p:nvSpPr>
            <p:cNvPr id="15" name="Flèche : double flèche verticale 14">
              <a:extLst>
                <a:ext uri="{FF2B5EF4-FFF2-40B4-BE49-F238E27FC236}">
                  <a16:creationId xmlns:a16="http://schemas.microsoft.com/office/drawing/2014/main" id="{7D62051B-8FC6-49BE-B089-B7F64C9A2D06}"/>
                </a:ext>
              </a:extLst>
            </p:cNvPr>
            <p:cNvSpPr/>
            <p:nvPr/>
          </p:nvSpPr>
          <p:spPr bwMode="auto">
            <a:xfrm>
              <a:off x="8705245" y="1176164"/>
              <a:ext cx="124121" cy="612933"/>
            </a:xfrm>
            <a:prstGeom prst="upDownArrow">
              <a:avLst/>
            </a:prstGeom>
            <a:solidFill>
              <a:srgbClr val="FF0000"/>
            </a:solidFill>
            <a:ln w="9525" cap="flat" cmpd="sng" algn="ctr">
              <a:solidFill>
                <a:srgbClr val="FF33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spAutoFit/>
            </a:bodyPr>
            <a:lstStyle/>
            <a:p>
              <a:pPr defTabSz="685800" eaLnBrk="0" fontAlgn="base" hangingPunct="0">
                <a:spcBef>
                  <a:spcPct val="50000"/>
                </a:spcBef>
                <a:spcAft>
                  <a:spcPct val="0"/>
                </a:spcAft>
              </a:pPr>
              <a:endParaRPr lang="fr-FR" sz="2250">
                <a:solidFill>
                  <a:srgbClr val="FFFF66"/>
                </a:solidFill>
                <a:latin typeface="Times New Roman" panose="02020603050405020304" pitchFamily="18" charset="0"/>
              </a:endParaRPr>
            </a:p>
          </p:txBody>
        </p:sp>
        <p:sp>
          <p:nvSpPr>
            <p:cNvPr id="16" name="Flèche : double flèche verticale 15">
              <a:extLst>
                <a:ext uri="{FF2B5EF4-FFF2-40B4-BE49-F238E27FC236}">
                  <a16:creationId xmlns:a16="http://schemas.microsoft.com/office/drawing/2014/main" id="{0C2B91FF-C72E-467C-944D-665BB67A971C}"/>
                </a:ext>
              </a:extLst>
            </p:cNvPr>
            <p:cNvSpPr/>
            <p:nvPr/>
          </p:nvSpPr>
          <p:spPr bwMode="auto">
            <a:xfrm>
              <a:off x="10811137" y="4500974"/>
              <a:ext cx="124121" cy="612933"/>
            </a:xfrm>
            <a:prstGeom prst="upDownArrow">
              <a:avLst/>
            </a:prstGeom>
            <a:solidFill>
              <a:srgbClr val="FF0000"/>
            </a:solidFill>
            <a:ln w="9525" cap="flat" cmpd="sng" algn="ctr">
              <a:solidFill>
                <a:srgbClr val="FF33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spAutoFit/>
            </a:bodyPr>
            <a:lstStyle/>
            <a:p>
              <a:pPr defTabSz="685800" eaLnBrk="0" fontAlgn="base" hangingPunct="0">
                <a:spcBef>
                  <a:spcPct val="50000"/>
                </a:spcBef>
                <a:spcAft>
                  <a:spcPct val="0"/>
                </a:spcAft>
              </a:pPr>
              <a:endParaRPr lang="fr-FR" sz="2250">
                <a:solidFill>
                  <a:srgbClr val="FFFF66"/>
                </a:solidFill>
                <a:latin typeface="Times New Roman" panose="02020603050405020304" pitchFamily="18" charset="0"/>
              </a:endParaRPr>
            </a:p>
          </p:txBody>
        </p:sp>
        <p:sp>
          <p:nvSpPr>
            <p:cNvPr id="17" name="Flèche : double flèche verticale 16">
              <a:extLst>
                <a:ext uri="{FF2B5EF4-FFF2-40B4-BE49-F238E27FC236}">
                  <a16:creationId xmlns:a16="http://schemas.microsoft.com/office/drawing/2014/main" id="{C6F09FAF-107E-407E-87B1-04FED93174DF}"/>
                </a:ext>
              </a:extLst>
            </p:cNvPr>
            <p:cNvSpPr/>
            <p:nvPr/>
          </p:nvSpPr>
          <p:spPr bwMode="auto">
            <a:xfrm>
              <a:off x="7591923" y="4173746"/>
              <a:ext cx="124121" cy="612933"/>
            </a:xfrm>
            <a:prstGeom prst="upDownArrow">
              <a:avLst/>
            </a:prstGeom>
            <a:solidFill>
              <a:srgbClr val="FF0000"/>
            </a:solidFill>
            <a:ln w="9525" cap="flat" cmpd="sng" algn="ctr">
              <a:solidFill>
                <a:srgbClr val="FF33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spAutoFit/>
            </a:bodyPr>
            <a:lstStyle/>
            <a:p>
              <a:pPr defTabSz="685800" eaLnBrk="0" fontAlgn="base" hangingPunct="0">
                <a:spcBef>
                  <a:spcPct val="50000"/>
                </a:spcBef>
                <a:spcAft>
                  <a:spcPct val="0"/>
                </a:spcAft>
              </a:pPr>
              <a:endParaRPr lang="fr-FR" sz="2250">
                <a:solidFill>
                  <a:srgbClr val="FFFF66"/>
                </a:solidFill>
                <a:latin typeface="Times New Roman" panose="02020603050405020304" pitchFamily="18" charset="0"/>
              </a:endParaRPr>
            </a:p>
          </p:txBody>
        </p:sp>
        <p:sp>
          <p:nvSpPr>
            <p:cNvPr id="18" name="Flèche : double flèche verticale 17">
              <a:extLst>
                <a:ext uri="{FF2B5EF4-FFF2-40B4-BE49-F238E27FC236}">
                  <a16:creationId xmlns:a16="http://schemas.microsoft.com/office/drawing/2014/main" id="{1332C294-059F-4E21-A2F5-DC6315126866}"/>
                </a:ext>
              </a:extLst>
            </p:cNvPr>
            <p:cNvSpPr/>
            <p:nvPr/>
          </p:nvSpPr>
          <p:spPr bwMode="auto">
            <a:xfrm>
              <a:off x="9869341" y="509369"/>
              <a:ext cx="124121" cy="612933"/>
            </a:xfrm>
            <a:prstGeom prst="upDownArrow">
              <a:avLst/>
            </a:prstGeom>
            <a:solidFill>
              <a:srgbClr val="FF0000"/>
            </a:solidFill>
            <a:ln w="9525" cap="flat" cmpd="sng" algn="ctr">
              <a:solidFill>
                <a:srgbClr val="FF33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spAutoFit/>
            </a:bodyPr>
            <a:lstStyle/>
            <a:p>
              <a:pPr defTabSz="685800" eaLnBrk="0" fontAlgn="base" hangingPunct="0">
                <a:spcBef>
                  <a:spcPct val="50000"/>
                </a:spcBef>
                <a:spcAft>
                  <a:spcPct val="0"/>
                </a:spcAft>
              </a:pPr>
              <a:endParaRPr lang="fr-FR" sz="2250">
                <a:solidFill>
                  <a:srgbClr val="FFFF66"/>
                </a:solidFill>
                <a:latin typeface="Times New Roman" panose="02020603050405020304" pitchFamily="18" charset="0"/>
              </a:endParaRPr>
            </a:p>
          </p:txBody>
        </p:sp>
        <p:sp>
          <p:nvSpPr>
            <p:cNvPr id="19" name="Flèche : double flèche verticale 18">
              <a:extLst>
                <a:ext uri="{FF2B5EF4-FFF2-40B4-BE49-F238E27FC236}">
                  <a16:creationId xmlns:a16="http://schemas.microsoft.com/office/drawing/2014/main" id="{A59F37EB-A85B-4CF9-A757-C7D051E238A1}"/>
                </a:ext>
              </a:extLst>
            </p:cNvPr>
            <p:cNvSpPr/>
            <p:nvPr/>
          </p:nvSpPr>
          <p:spPr bwMode="auto">
            <a:xfrm>
              <a:off x="10658737" y="4270834"/>
              <a:ext cx="124121" cy="612933"/>
            </a:xfrm>
            <a:prstGeom prst="upDownArrow">
              <a:avLst/>
            </a:prstGeom>
            <a:solidFill>
              <a:srgbClr val="FF0000"/>
            </a:solidFill>
            <a:ln w="9525" cap="flat" cmpd="sng" algn="ctr">
              <a:solidFill>
                <a:srgbClr val="FF33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spAutoFit/>
            </a:bodyPr>
            <a:lstStyle/>
            <a:p>
              <a:pPr defTabSz="685800" eaLnBrk="0" fontAlgn="base" hangingPunct="0">
                <a:spcBef>
                  <a:spcPct val="50000"/>
                </a:spcBef>
                <a:spcAft>
                  <a:spcPct val="0"/>
                </a:spcAft>
              </a:pPr>
              <a:endParaRPr lang="fr-FR" sz="2250">
                <a:solidFill>
                  <a:srgbClr val="FFFF66"/>
                </a:solidFill>
                <a:latin typeface="Times New Roman" panose="02020603050405020304" pitchFamily="18" charset="0"/>
              </a:endParaRPr>
            </a:p>
          </p:txBody>
        </p:sp>
        <p:sp>
          <p:nvSpPr>
            <p:cNvPr id="20" name="TextBox 10">
              <a:extLst>
                <a:ext uri="{FF2B5EF4-FFF2-40B4-BE49-F238E27FC236}">
                  <a16:creationId xmlns:a16="http://schemas.microsoft.com/office/drawing/2014/main" id="{1A46C538-AC1D-4D1E-BB9E-F0A1E5200E86}"/>
                </a:ext>
              </a:extLst>
            </p:cNvPr>
            <p:cNvSpPr txBox="1"/>
            <p:nvPr/>
          </p:nvSpPr>
          <p:spPr>
            <a:xfrm>
              <a:off x="2581855" y="4413035"/>
              <a:ext cx="1830657" cy="984885"/>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lang="en-US" sz="1050" dirty="0"/>
                <a:t>2 SHUNT IV  </a:t>
              </a:r>
            </a:p>
            <a:p>
              <a:r>
                <a:rPr lang="en-US" sz="1050" dirty="0"/>
                <a:t>Right Perineal Point ° Left Inguinal Point </a:t>
              </a:r>
            </a:p>
            <a:p>
              <a:r>
                <a:rPr lang="en-US" sz="1050" dirty="0"/>
                <a:t>Left SHUNT I  + II</a:t>
              </a:r>
            </a:p>
          </p:txBody>
        </p:sp>
      </p:grpSp>
    </p:spTree>
    <p:extLst>
      <p:ext uri="{BB962C8B-B14F-4D97-AF65-F5344CB8AC3E}">
        <p14:creationId xmlns:p14="http://schemas.microsoft.com/office/powerpoint/2010/main" val="3565495615"/>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7" name="Text Box 5">
            <a:hlinkClick r:id="rId3" action="ppaction://hlinkfile"/>
          </p:cNvPr>
          <p:cNvSpPr txBox="1">
            <a:spLocks noChangeArrowheads="1"/>
          </p:cNvSpPr>
          <p:nvPr/>
        </p:nvSpPr>
        <p:spPr bwMode="auto">
          <a:xfrm>
            <a:off x="1115616" y="1124744"/>
            <a:ext cx="6407696" cy="646331"/>
          </a:xfrm>
          <a:prstGeom prst="rect">
            <a:avLst/>
          </a:prstGeom>
          <a:noFill/>
          <a:ln w="9525">
            <a:noFill/>
            <a:miter lim="800000"/>
            <a:headEnd/>
            <a:tailEnd/>
          </a:ln>
          <a:effectLst/>
        </p:spPr>
        <p:txBody>
          <a:bodyPr wrap="square">
            <a:spAutoFit/>
          </a:bodyPr>
          <a:lstStyle/>
          <a:p>
            <a:pPr algn="ctr">
              <a:spcBef>
                <a:spcPct val="50000"/>
              </a:spcBef>
            </a:pPr>
            <a:r>
              <a:rPr lang="fr-FR" sz="3600" b="1" dirty="0"/>
              <a:t>VIDEO CHIVA CHIVP </a:t>
            </a:r>
            <a:endParaRPr lang="fr-FR" sz="2400" b="1" dirty="0"/>
          </a:p>
        </p:txBody>
      </p:sp>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a:extLst>
              <a:ext uri="{FF2B5EF4-FFF2-40B4-BE49-F238E27FC236}">
                <a16:creationId xmlns:a16="http://schemas.microsoft.com/office/drawing/2014/main" id="{E5F69820-A747-E351-CE2A-4D7CE9416B4F}"/>
              </a:ext>
            </a:extLst>
          </p:cNvPr>
          <p:cNvSpPr txBox="1"/>
          <p:nvPr/>
        </p:nvSpPr>
        <p:spPr>
          <a:xfrm>
            <a:off x="1187624" y="2132856"/>
            <a:ext cx="7128792" cy="2308324"/>
          </a:xfrm>
          <a:prstGeom prst="rect">
            <a:avLst/>
          </a:prstGeom>
          <a:noFill/>
        </p:spPr>
        <p:txBody>
          <a:bodyPr wrap="square" rtlCol="0">
            <a:spAutoFit/>
          </a:bodyPr>
          <a:lstStyle/>
          <a:p>
            <a:r>
              <a:rPr lang="it-IT" sz="7200" dirty="0"/>
              <a:t>MALFORMATIONS VEINEUSES </a:t>
            </a:r>
          </a:p>
        </p:txBody>
      </p:sp>
    </p:spTree>
    <p:extLst>
      <p:ext uri="{BB962C8B-B14F-4D97-AF65-F5344CB8AC3E}">
        <p14:creationId xmlns:p14="http://schemas.microsoft.com/office/powerpoint/2010/main" val="2254609807"/>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7948208A-7CF6-49AA-8205-2E67B71C7DE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832" y="116631"/>
            <a:ext cx="6672064" cy="6804621"/>
          </a:xfrm>
          <a:prstGeom prst="rect">
            <a:avLst/>
          </a:prstGeom>
        </p:spPr>
      </p:pic>
    </p:spTree>
    <p:extLst>
      <p:ext uri="{BB962C8B-B14F-4D97-AF65-F5344CB8AC3E}">
        <p14:creationId xmlns:p14="http://schemas.microsoft.com/office/powerpoint/2010/main" val="2620018764"/>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e 1">
            <a:extLst>
              <a:ext uri="{FF2B5EF4-FFF2-40B4-BE49-F238E27FC236}">
                <a16:creationId xmlns:a16="http://schemas.microsoft.com/office/drawing/2014/main" id="{26033A02-BA74-42E5-B2E4-FB6F54138CC7}"/>
              </a:ext>
            </a:extLst>
          </p:cNvPr>
          <p:cNvGrpSpPr/>
          <p:nvPr/>
        </p:nvGrpSpPr>
        <p:grpSpPr>
          <a:xfrm>
            <a:off x="1143000" y="940594"/>
            <a:ext cx="6777038" cy="4976813"/>
            <a:chOff x="1524000" y="111125"/>
            <a:chExt cx="9036050" cy="6635750"/>
          </a:xfrm>
        </p:grpSpPr>
        <p:pic>
          <p:nvPicPr>
            <p:cNvPr id="41986" name="Picture 2">
              <a:extLst>
                <a:ext uri="{FF2B5EF4-FFF2-40B4-BE49-F238E27FC236}">
                  <a16:creationId xmlns:a16="http://schemas.microsoft.com/office/drawing/2014/main" id="{8B76BCA4-47AC-4426-A8FC-FCECA7B6A0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111125"/>
              <a:ext cx="6743700" cy="513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987" name="Image 2" descr="IMAGE_00204.jpg">
              <a:extLst>
                <a:ext uri="{FF2B5EF4-FFF2-40B4-BE49-F238E27FC236}">
                  <a16:creationId xmlns:a16="http://schemas.microsoft.com/office/drawing/2014/main" id="{61FC937F-D336-49CE-86FF-2491C294D7E4}"/>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988300" y="188913"/>
              <a:ext cx="257175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988" name="Image 3" descr="DSC04958.JPG">
              <a:extLst>
                <a:ext uri="{FF2B5EF4-FFF2-40B4-BE49-F238E27FC236}">
                  <a16:creationId xmlns:a16="http://schemas.microsoft.com/office/drawing/2014/main" id="{5028589D-2713-44BE-953E-29B67BF0D861}"/>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524000" y="5084763"/>
              <a:ext cx="2484438" cy="1662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989" name="Image 4" descr="DSC04964.JPG">
              <a:extLst>
                <a:ext uri="{FF2B5EF4-FFF2-40B4-BE49-F238E27FC236}">
                  <a16:creationId xmlns:a16="http://schemas.microsoft.com/office/drawing/2014/main" id="{E492A4D9-D3AF-4621-9F7A-9BF6BB02688E}"/>
                </a:ext>
              </a:extLst>
            </p:cNvPr>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104064" y="4437064"/>
              <a:ext cx="3279775" cy="219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 name="Text Box 11">
            <a:extLst>
              <a:ext uri="{FF2B5EF4-FFF2-40B4-BE49-F238E27FC236}">
                <a16:creationId xmlns:a16="http://schemas.microsoft.com/office/drawing/2014/main" id="{3FDB3E2A-562C-234F-7AE8-ECE55D9750B5}"/>
              </a:ext>
            </a:extLst>
          </p:cNvPr>
          <p:cNvSpPr txBox="1">
            <a:spLocks noChangeArrowheads="1"/>
          </p:cNvSpPr>
          <p:nvPr/>
        </p:nvSpPr>
        <p:spPr bwMode="auto">
          <a:xfrm>
            <a:off x="395536" y="61405"/>
            <a:ext cx="9036495" cy="646331"/>
          </a:xfrm>
          <a:prstGeom prst="rect">
            <a:avLst/>
          </a:prstGeom>
          <a:solidFill>
            <a:schemeClr val="bg1"/>
          </a:solidFill>
          <a:ln>
            <a:noFill/>
          </a:ln>
          <a:extLst>
            <a:ext uri="{91240B29-F687-4F45-9708-019B960494DF}">
              <a14:hiddenLine xmlns:a14="http://schemas.microsoft.com/office/drawing/2010/main" w="136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fontAlgn="base">
              <a:spcBef>
                <a:spcPct val="50000"/>
              </a:spcBef>
              <a:spcAft>
                <a:spcPct val="0"/>
              </a:spcAft>
            </a:pPr>
            <a:r>
              <a:rPr lang="en-US" altLang="fr-FR" sz="3600" dirty="0">
                <a:solidFill>
                  <a:srgbClr val="000000"/>
                </a:solidFill>
              </a:rPr>
              <a:t>Malformation </a:t>
            </a:r>
            <a:r>
              <a:rPr lang="en-US" altLang="fr-FR" sz="3600" dirty="0" err="1">
                <a:solidFill>
                  <a:srgbClr val="000000"/>
                </a:solidFill>
              </a:rPr>
              <a:t>Veineuse</a:t>
            </a:r>
            <a:r>
              <a:rPr lang="en-US" altLang="fr-FR" sz="3600" dirty="0">
                <a:solidFill>
                  <a:srgbClr val="000000"/>
                </a:solidFill>
              </a:rPr>
              <a:t> Loge </a:t>
            </a:r>
            <a:r>
              <a:rPr lang="en-US" altLang="fr-FR" sz="3600" dirty="0" err="1">
                <a:solidFill>
                  <a:srgbClr val="000000"/>
                </a:solidFill>
              </a:rPr>
              <a:t>antérieure</a:t>
            </a:r>
            <a:r>
              <a:rPr lang="en-US" altLang="fr-FR" sz="3600" dirty="0">
                <a:solidFill>
                  <a:srgbClr val="000000"/>
                </a:solidFill>
              </a:rPr>
              <a:t> </a:t>
            </a:r>
          </a:p>
        </p:txBody>
      </p:sp>
    </p:spTree>
    <p:extLst>
      <p:ext uri="{BB962C8B-B14F-4D97-AF65-F5344CB8AC3E}">
        <p14:creationId xmlns:p14="http://schemas.microsoft.com/office/powerpoint/2010/main" val="1341583685"/>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e 1">
            <a:extLst>
              <a:ext uri="{FF2B5EF4-FFF2-40B4-BE49-F238E27FC236}">
                <a16:creationId xmlns:a16="http://schemas.microsoft.com/office/drawing/2014/main" id="{7DC620C3-516E-40E9-B926-C3B272B8BA3F}"/>
              </a:ext>
            </a:extLst>
          </p:cNvPr>
          <p:cNvGrpSpPr/>
          <p:nvPr/>
        </p:nvGrpSpPr>
        <p:grpSpPr>
          <a:xfrm>
            <a:off x="1196580" y="890588"/>
            <a:ext cx="7479876" cy="5967412"/>
            <a:chOff x="1595439" y="44450"/>
            <a:chExt cx="8964611" cy="6665913"/>
          </a:xfrm>
        </p:grpSpPr>
        <p:pic>
          <p:nvPicPr>
            <p:cNvPr id="45058" name="Picture 2" descr="_MV 004">
              <a:extLst>
                <a:ext uri="{FF2B5EF4-FFF2-40B4-BE49-F238E27FC236}">
                  <a16:creationId xmlns:a16="http://schemas.microsoft.com/office/drawing/2014/main" id="{A09FA811-1AC6-46DB-BD8A-49582E1737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95439" y="58738"/>
              <a:ext cx="2771775" cy="2074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59" name="Picture 3" descr="IMG_0276">
              <a:extLst>
                <a:ext uri="{FF2B5EF4-FFF2-40B4-BE49-F238E27FC236}">
                  <a16:creationId xmlns:a16="http://schemas.microsoft.com/office/drawing/2014/main" id="{535148AE-A78F-4372-9CC3-B9CF33A7FE3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79925" y="44450"/>
              <a:ext cx="2768600" cy="2160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60" name="Picture 4" descr="IMG_0273">
              <a:extLst>
                <a:ext uri="{FF2B5EF4-FFF2-40B4-BE49-F238E27FC236}">
                  <a16:creationId xmlns:a16="http://schemas.microsoft.com/office/drawing/2014/main" id="{6068EEA4-5A08-4586-B124-2486A5288E9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15214" y="80964"/>
              <a:ext cx="2928937" cy="2268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61" name="Picture 5" descr="IMG_0280">
              <a:extLst>
                <a:ext uri="{FF2B5EF4-FFF2-40B4-BE49-F238E27FC236}">
                  <a16:creationId xmlns:a16="http://schemas.microsoft.com/office/drawing/2014/main" id="{D5AFF196-9F04-474C-8D27-AE2EAED0D02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44664" y="2420939"/>
              <a:ext cx="2651125" cy="2236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62" name="Picture 6" descr="IMG_0283">
              <a:extLst>
                <a:ext uri="{FF2B5EF4-FFF2-40B4-BE49-F238E27FC236}">
                  <a16:creationId xmlns:a16="http://schemas.microsoft.com/office/drawing/2014/main" id="{B8B536B0-FD80-4230-90C7-DB6804D4349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45014" y="2376489"/>
              <a:ext cx="2687637" cy="2268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63" name="Picture 7" descr="IMG_0288">
              <a:extLst>
                <a:ext uri="{FF2B5EF4-FFF2-40B4-BE49-F238E27FC236}">
                  <a16:creationId xmlns:a16="http://schemas.microsoft.com/office/drawing/2014/main" id="{F1436236-29CB-48D2-9A19-73DC845159E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440239" y="4797425"/>
              <a:ext cx="2808287" cy="191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64" name="Picture 8" descr="IMG_0287">
              <a:extLst>
                <a:ext uri="{FF2B5EF4-FFF2-40B4-BE49-F238E27FC236}">
                  <a16:creationId xmlns:a16="http://schemas.microsoft.com/office/drawing/2014/main" id="{EFC7E7B7-BF0B-44FB-BEE4-F0E441CA523B}"/>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12026" y="2381251"/>
              <a:ext cx="2816225" cy="2271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65" name="Text Box 9">
              <a:extLst>
                <a:ext uri="{FF2B5EF4-FFF2-40B4-BE49-F238E27FC236}">
                  <a16:creationId xmlns:a16="http://schemas.microsoft.com/office/drawing/2014/main" id="{645AE3D5-F66C-4081-9494-9516682B6679}"/>
                </a:ext>
              </a:extLst>
            </p:cNvPr>
            <p:cNvSpPr txBox="1">
              <a:spLocks noChangeArrowheads="1"/>
            </p:cNvSpPr>
            <p:nvPr/>
          </p:nvSpPr>
          <p:spPr bwMode="auto">
            <a:xfrm>
              <a:off x="7359650" y="1892301"/>
              <a:ext cx="3200400" cy="492443"/>
            </a:xfrm>
            <a:prstGeom prst="rect">
              <a:avLst/>
            </a:prstGeom>
            <a:solidFill>
              <a:schemeClr val="bg1"/>
            </a:solidFill>
            <a:ln>
              <a:noFill/>
            </a:ln>
            <a:extLst>
              <a:ext uri="{91240B29-F687-4F45-9708-019B960494DF}">
                <a14:hiddenLine xmlns:a14="http://schemas.microsoft.com/office/drawing/2010/main" w="136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fontAlgn="base">
                <a:spcBef>
                  <a:spcPct val="50000"/>
                </a:spcBef>
                <a:spcAft>
                  <a:spcPct val="0"/>
                </a:spcAft>
              </a:pPr>
              <a:r>
                <a:rPr lang="en-US" altLang="fr-FR" sz="1800">
                  <a:solidFill>
                    <a:srgbClr val="000000"/>
                  </a:solidFill>
                </a:rPr>
                <a:t>Duplex marking</a:t>
              </a:r>
            </a:p>
          </p:txBody>
        </p:sp>
        <p:sp>
          <p:nvSpPr>
            <p:cNvPr id="45066" name="Text Box 10">
              <a:extLst>
                <a:ext uri="{FF2B5EF4-FFF2-40B4-BE49-F238E27FC236}">
                  <a16:creationId xmlns:a16="http://schemas.microsoft.com/office/drawing/2014/main" id="{342C4A55-A07F-4CE6-A2EE-7CF127768FD8}"/>
                </a:ext>
              </a:extLst>
            </p:cNvPr>
            <p:cNvSpPr txBox="1">
              <a:spLocks noChangeArrowheads="1"/>
            </p:cNvSpPr>
            <p:nvPr/>
          </p:nvSpPr>
          <p:spPr bwMode="auto">
            <a:xfrm>
              <a:off x="4559300" y="1700213"/>
              <a:ext cx="1408113" cy="492443"/>
            </a:xfrm>
            <a:prstGeom prst="rect">
              <a:avLst/>
            </a:prstGeom>
            <a:solidFill>
              <a:schemeClr val="bg1"/>
            </a:solidFill>
            <a:ln>
              <a:noFill/>
            </a:ln>
            <a:extLst>
              <a:ext uri="{91240B29-F687-4F45-9708-019B960494DF}">
                <a14:hiddenLine xmlns:a14="http://schemas.microsoft.com/office/drawing/2010/main" w="136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fontAlgn="base">
                <a:spcBef>
                  <a:spcPct val="50000"/>
                </a:spcBef>
                <a:spcAft>
                  <a:spcPct val="0"/>
                </a:spcAft>
              </a:pPr>
              <a:r>
                <a:rPr lang="en-US" altLang="fr-FR" sz="1800">
                  <a:solidFill>
                    <a:srgbClr val="000000"/>
                  </a:solidFill>
                </a:rPr>
                <a:t>MRI</a:t>
              </a:r>
            </a:p>
          </p:txBody>
        </p:sp>
        <p:sp>
          <p:nvSpPr>
            <p:cNvPr id="45067" name="Text Box 11">
              <a:extLst>
                <a:ext uri="{FF2B5EF4-FFF2-40B4-BE49-F238E27FC236}">
                  <a16:creationId xmlns:a16="http://schemas.microsoft.com/office/drawing/2014/main" id="{8078A3A6-DEE1-489E-8E3C-BB4C8348E749}"/>
                </a:ext>
              </a:extLst>
            </p:cNvPr>
            <p:cNvSpPr txBox="1">
              <a:spLocks noChangeArrowheads="1"/>
            </p:cNvSpPr>
            <p:nvPr/>
          </p:nvSpPr>
          <p:spPr bwMode="auto">
            <a:xfrm>
              <a:off x="2000251" y="1628775"/>
              <a:ext cx="1408113" cy="492443"/>
            </a:xfrm>
            <a:prstGeom prst="rect">
              <a:avLst/>
            </a:prstGeom>
            <a:solidFill>
              <a:schemeClr val="bg1"/>
            </a:solidFill>
            <a:ln>
              <a:noFill/>
            </a:ln>
            <a:extLst>
              <a:ext uri="{91240B29-F687-4F45-9708-019B960494DF}">
                <a14:hiddenLine xmlns:a14="http://schemas.microsoft.com/office/drawing/2010/main" w="136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fontAlgn="base">
                <a:spcBef>
                  <a:spcPct val="50000"/>
                </a:spcBef>
                <a:spcAft>
                  <a:spcPct val="0"/>
                </a:spcAft>
              </a:pPr>
              <a:r>
                <a:rPr lang="en-US" altLang="fr-FR" sz="1800" dirty="0">
                  <a:solidFill>
                    <a:srgbClr val="000000"/>
                  </a:solidFill>
                </a:rPr>
                <a:t>Duplex</a:t>
              </a:r>
            </a:p>
          </p:txBody>
        </p:sp>
      </p:grpSp>
      <p:sp>
        <p:nvSpPr>
          <p:cNvPr id="3" name="Text Box 11">
            <a:extLst>
              <a:ext uri="{FF2B5EF4-FFF2-40B4-BE49-F238E27FC236}">
                <a16:creationId xmlns:a16="http://schemas.microsoft.com/office/drawing/2014/main" id="{2213E965-2679-93BC-C023-8D30979E9C54}"/>
              </a:ext>
            </a:extLst>
          </p:cNvPr>
          <p:cNvSpPr txBox="1">
            <a:spLocks noChangeArrowheads="1"/>
          </p:cNvSpPr>
          <p:nvPr/>
        </p:nvSpPr>
        <p:spPr bwMode="auto">
          <a:xfrm>
            <a:off x="107504" y="260648"/>
            <a:ext cx="9036495" cy="646331"/>
          </a:xfrm>
          <a:prstGeom prst="rect">
            <a:avLst/>
          </a:prstGeom>
          <a:solidFill>
            <a:schemeClr val="bg1"/>
          </a:solidFill>
          <a:ln>
            <a:noFill/>
          </a:ln>
          <a:extLst>
            <a:ext uri="{91240B29-F687-4F45-9708-019B960494DF}">
              <a14:hiddenLine xmlns:a14="http://schemas.microsoft.com/office/drawing/2010/main" w="136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fontAlgn="base">
              <a:spcBef>
                <a:spcPct val="50000"/>
              </a:spcBef>
              <a:spcAft>
                <a:spcPct val="0"/>
              </a:spcAft>
            </a:pPr>
            <a:r>
              <a:rPr lang="en-US" altLang="fr-FR" sz="3600" dirty="0">
                <a:solidFill>
                  <a:srgbClr val="000000"/>
                </a:solidFill>
              </a:rPr>
              <a:t>Malformation </a:t>
            </a:r>
            <a:r>
              <a:rPr lang="en-US" altLang="fr-FR" sz="3600" dirty="0" err="1">
                <a:solidFill>
                  <a:srgbClr val="000000"/>
                </a:solidFill>
              </a:rPr>
              <a:t>Veineuse</a:t>
            </a:r>
            <a:r>
              <a:rPr lang="en-US" altLang="fr-FR" sz="3600" dirty="0">
                <a:solidFill>
                  <a:srgbClr val="000000"/>
                </a:solidFill>
              </a:rPr>
              <a:t> </a:t>
            </a:r>
            <a:r>
              <a:rPr lang="en-US" altLang="fr-FR" sz="3600" dirty="0" err="1">
                <a:solidFill>
                  <a:srgbClr val="000000"/>
                </a:solidFill>
              </a:rPr>
              <a:t>Gastrocnémien</a:t>
            </a:r>
            <a:r>
              <a:rPr lang="en-US" altLang="fr-FR" sz="3600" dirty="0">
                <a:solidFill>
                  <a:srgbClr val="000000"/>
                </a:solidFill>
              </a:rPr>
              <a:t> medial </a:t>
            </a:r>
          </a:p>
        </p:txBody>
      </p:sp>
    </p:spTree>
    <p:extLst>
      <p:ext uri="{BB962C8B-B14F-4D97-AF65-F5344CB8AC3E}">
        <p14:creationId xmlns:p14="http://schemas.microsoft.com/office/powerpoint/2010/main" val="1409707114"/>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 1" descr="NADJHI 2.jpg">
            <a:extLst>
              <a:ext uri="{FF2B5EF4-FFF2-40B4-BE49-F238E27FC236}">
                <a16:creationId xmlns:a16="http://schemas.microsoft.com/office/drawing/2014/main" id="{535354FD-3424-4BEC-B016-64B6FB80B4B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0666" t="40920" r="941" b="12740"/>
          <a:stretch/>
        </p:blipFill>
        <p:spPr bwMode="auto">
          <a:xfrm>
            <a:off x="669086" y="1297235"/>
            <a:ext cx="1747547" cy="14698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e 2">
            <a:extLst>
              <a:ext uri="{FF2B5EF4-FFF2-40B4-BE49-F238E27FC236}">
                <a16:creationId xmlns:a16="http://schemas.microsoft.com/office/drawing/2014/main" id="{9AE1B2B8-2D21-4A27-9DCB-6C2836E247A2}"/>
              </a:ext>
            </a:extLst>
          </p:cNvPr>
          <p:cNvGrpSpPr/>
          <p:nvPr/>
        </p:nvGrpSpPr>
        <p:grpSpPr>
          <a:xfrm>
            <a:off x="669086" y="1268760"/>
            <a:ext cx="7391895" cy="3946473"/>
            <a:chOff x="1262530" y="153159"/>
            <a:chExt cx="14728434" cy="6471818"/>
          </a:xfrm>
        </p:grpSpPr>
        <p:pic>
          <p:nvPicPr>
            <p:cNvPr id="43010" name="Image 1" descr="NADJHI 2.jpg">
              <a:extLst>
                <a:ext uri="{FF2B5EF4-FFF2-40B4-BE49-F238E27FC236}">
                  <a16:creationId xmlns:a16="http://schemas.microsoft.com/office/drawing/2014/main" id="{F2F01B7A-BD95-433B-9E7A-B016B89F674F}"/>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15276" r="54223" b="38384"/>
            <a:stretch/>
          </p:blipFill>
          <p:spPr bwMode="auto">
            <a:xfrm>
              <a:off x="1518609" y="3057652"/>
              <a:ext cx="3040584" cy="2703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011" name="Image 2" descr="NAJIH.bmp">
              <a:extLst>
                <a:ext uri="{FF2B5EF4-FFF2-40B4-BE49-F238E27FC236}">
                  <a16:creationId xmlns:a16="http://schemas.microsoft.com/office/drawing/2014/main" id="{515C3455-B652-4EB6-A4E5-B91E532D178A}"/>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779844" y="153159"/>
              <a:ext cx="3924300" cy="4941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2" name="ZoneTexte 3">
              <a:extLst>
                <a:ext uri="{FF2B5EF4-FFF2-40B4-BE49-F238E27FC236}">
                  <a16:creationId xmlns:a16="http://schemas.microsoft.com/office/drawing/2014/main" id="{24D25F82-3C51-4519-9B8E-C311B433E392}"/>
                </a:ext>
              </a:extLst>
            </p:cNvPr>
            <p:cNvSpPr txBox="1">
              <a:spLocks noChangeArrowheads="1"/>
            </p:cNvSpPr>
            <p:nvPr/>
          </p:nvSpPr>
          <p:spPr bwMode="auto">
            <a:xfrm>
              <a:off x="1262530" y="5792185"/>
              <a:ext cx="14728434" cy="832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eaLnBrk="1" fontAlgn="base" hangingPunct="1">
                <a:spcBef>
                  <a:spcPct val="0"/>
                </a:spcBef>
                <a:spcAft>
                  <a:spcPct val="0"/>
                </a:spcAft>
              </a:pPr>
              <a:r>
                <a:rPr lang="fr-FR" altLang="fr-FR" sz="2700" b="1" dirty="0">
                  <a:solidFill>
                    <a:srgbClr val="000000"/>
                  </a:solidFill>
                </a:rPr>
                <a:t>Malformation veineuse du gastrocnémien médial</a:t>
              </a:r>
            </a:p>
          </p:txBody>
        </p:sp>
        <p:pic>
          <p:nvPicPr>
            <p:cNvPr id="5" name="Image 1" descr="DSC00117.JPG">
              <a:extLst>
                <a:ext uri="{FF2B5EF4-FFF2-40B4-BE49-F238E27FC236}">
                  <a16:creationId xmlns:a16="http://schemas.microsoft.com/office/drawing/2014/main" id="{411A959C-830F-4D48-8BF3-01494ED9EBE1}"/>
                </a:ext>
              </a:extLst>
            </p:cNvPr>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16200000" flipH="1">
              <a:off x="4385814" y="1103951"/>
              <a:ext cx="4427538" cy="332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Image 1">
              <a:extLst>
                <a:ext uri="{FF2B5EF4-FFF2-40B4-BE49-F238E27FC236}">
                  <a16:creationId xmlns:a16="http://schemas.microsoft.com/office/drawing/2014/main" id="{B2E1F2C3-26F8-4555-9678-671EF87CAEDB}"/>
                </a:ext>
              </a:extLst>
            </p:cNvPr>
            <p:cNvPicPr>
              <a:picLocks noChangeAspect="1"/>
            </p:cNvPicPr>
            <p:nvPr/>
          </p:nvPicPr>
          <p:blipFill>
            <a:blip r:embed="rId7"/>
            <a:stretch>
              <a:fillRect/>
            </a:stretch>
          </p:blipFill>
          <p:spPr>
            <a:xfrm rot="16200000">
              <a:off x="11019288" y="771754"/>
              <a:ext cx="4941886" cy="3704696"/>
            </a:xfrm>
            <a:prstGeom prst="rect">
              <a:avLst/>
            </a:prstGeom>
          </p:spPr>
        </p:pic>
      </p:grpSp>
    </p:spTree>
    <p:extLst>
      <p:ext uri="{BB962C8B-B14F-4D97-AF65-F5344CB8AC3E}">
        <p14:creationId xmlns:p14="http://schemas.microsoft.com/office/powerpoint/2010/main" val="312061334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 name="ZoneTexte 189">
            <a:extLst>
              <a:ext uri="{FF2B5EF4-FFF2-40B4-BE49-F238E27FC236}">
                <a16:creationId xmlns:a16="http://schemas.microsoft.com/office/drawing/2014/main" id="{1D19E539-5701-431C-B69C-A33D418F20EC}"/>
              </a:ext>
            </a:extLst>
          </p:cNvPr>
          <p:cNvSpPr txBox="1"/>
          <p:nvPr/>
        </p:nvSpPr>
        <p:spPr>
          <a:xfrm>
            <a:off x="166715" y="4760123"/>
            <a:ext cx="8810569" cy="1754326"/>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srgbClr val="4472C4"/>
                </a:solidFill>
                <a:effectLst/>
                <a:uLnTx/>
                <a:uFillTx/>
                <a:latin typeface="Calibri" panose="020F0502020204030204"/>
                <a:ea typeface="+mn-ea"/>
                <a:cs typeface="+mn-cs"/>
              </a:rPr>
              <a:t>Aussi, le calibre d’une veine augmente avec la hauteur de la colonne de sang h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srgbClr val="4472C4"/>
                </a:solidFill>
                <a:effectLst/>
                <a:uLnTx/>
                <a:uFillTx/>
                <a:latin typeface="Calibri" panose="020F0502020204030204"/>
                <a:ea typeface="+mn-ea"/>
                <a:cs typeface="+mn-cs"/>
              </a:rPr>
              <a:t>et sa </a:t>
            </a:r>
            <a:r>
              <a:rPr kumimoji="0" lang="fr-FR" sz="3600" b="1" i="0" u="none" strike="noStrike" kern="1200" cap="none" spc="0" normalizeH="0" baseline="0" noProof="0" dirty="0">
                <a:ln>
                  <a:noFill/>
                </a:ln>
                <a:solidFill>
                  <a:srgbClr val="00B050"/>
                </a:solidFill>
                <a:effectLst/>
                <a:uLnTx/>
                <a:uFillTx/>
                <a:latin typeface="Calibri" panose="020F0502020204030204"/>
                <a:ea typeface="+mn-ea"/>
                <a:cs typeface="+mn-cs"/>
              </a:rPr>
              <a:t>compliance</a:t>
            </a:r>
            <a:r>
              <a:rPr kumimoji="0" lang="fr-FR" sz="3600" b="1" i="0" u="none" strike="noStrike" kern="1200" cap="none" spc="0" normalizeH="0" baseline="0" noProof="0" dirty="0">
                <a:ln>
                  <a:noFill/>
                </a:ln>
                <a:solidFill>
                  <a:srgbClr val="4472C4"/>
                </a:solidFill>
                <a:effectLst/>
                <a:uLnTx/>
                <a:uFillTx/>
                <a:latin typeface="Calibri" panose="020F0502020204030204"/>
                <a:ea typeface="+mn-ea"/>
                <a:cs typeface="+mn-cs"/>
              </a:rPr>
              <a:t> pariétale. </a:t>
            </a:r>
            <a:endParaRPr kumimoji="0" lang="fr-FR" sz="36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ZoneTexte 171">
            <a:extLst>
              <a:ext uri="{FF2B5EF4-FFF2-40B4-BE49-F238E27FC236}">
                <a16:creationId xmlns:a16="http://schemas.microsoft.com/office/drawing/2014/main" id="{8202B07A-3321-461A-AB33-6B7BC433142D}"/>
              </a:ext>
            </a:extLst>
          </p:cNvPr>
          <p:cNvSpPr txBox="1"/>
          <p:nvPr/>
        </p:nvSpPr>
        <p:spPr>
          <a:xfrm>
            <a:off x="1882905" y="3626027"/>
            <a:ext cx="2703390" cy="107721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srgbClr val="4472C4"/>
                </a:solidFill>
                <a:effectLst/>
                <a:uLnTx/>
                <a:uFillTx/>
                <a:latin typeface="Calibri" panose="020F0502020204030204"/>
                <a:ea typeface="+mn-ea"/>
                <a:cs typeface="+mn-cs"/>
              </a:rPr>
              <a:t>Calibre = </a:t>
            </a:r>
            <a:r>
              <a:rPr kumimoji="0" lang="el-GR" sz="3200" b="1" i="0" u="sng" strike="noStrike" kern="1200" cap="none" spc="0" normalizeH="0" baseline="0" noProof="0" dirty="0">
                <a:ln>
                  <a:noFill/>
                </a:ln>
                <a:solidFill>
                  <a:srgbClr val="4472C4"/>
                </a:solidFill>
                <a:effectLst/>
                <a:uLnTx/>
                <a:uFillTx/>
                <a:latin typeface="Calibri" panose="020F0502020204030204"/>
                <a:ea typeface="+mn-ea"/>
                <a:cs typeface="+mn-cs"/>
              </a:rPr>
              <a:t>ρ</a:t>
            </a:r>
            <a:r>
              <a:rPr kumimoji="0" lang="fr-FR" sz="3200" b="1" i="0" u="sng" strike="noStrike" kern="1200" cap="none" spc="0" normalizeH="0" baseline="0" noProof="0" dirty="0" err="1">
                <a:ln>
                  <a:noFill/>
                </a:ln>
                <a:solidFill>
                  <a:srgbClr val="FF0000"/>
                </a:solidFill>
                <a:effectLst/>
                <a:uLnTx/>
                <a:uFillTx/>
                <a:latin typeface="Calibri" panose="020F0502020204030204"/>
                <a:ea typeface="+mn-ea"/>
                <a:cs typeface="+mn-cs"/>
              </a:rPr>
              <a:t>g</a:t>
            </a:r>
            <a:r>
              <a:rPr kumimoji="0" lang="fr-FR" sz="3200" b="1" i="0" u="sng" strike="noStrike" kern="1200" cap="none" spc="0" normalizeH="0" baseline="0" noProof="0" dirty="0" err="1">
                <a:ln>
                  <a:noFill/>
                </a:ln>
                <a:solidFill>
                  <a:srgbClr val="4472C4"/>
                </a:solidFill>
                <a:effectLst/>
                <a:uLnTx/>
                <a:uFillTx/>
                <a:latin typeface="Calibri" panose="020F0502020204030204"/>
                <a:ea typeface="+mn-ea"/>
                <a:cs typeface="+mn-cs"/>
              </a:rPr>
              <a:t>h</a:t>
            </a:r>
            <a:r>
              <a:rPr kumimoji="0" lang="fr-FR" sz="3200" b="1" i="0" u="none" strike="noStrike" kern="1200" cap="none" spc="0" normalizeH="0" baseline="0" noProof="0" dirty="0">
                <a:ln>
                  <a:noFill/>
                </a:ln>
                <a:solidFill>
                  <a:srgbClr val="4472C4"/>
                </a:solidFill>
                <a:effectLst/>
                <a:uLnTx/>
                <a:uFillTx/>
                <a:latin typeface="Calibri" panose="020F0502020204030204"/>
                <a:ea typeface="+mn-ea"/>
                <a:cs typeface="+mn-cs"/>
              </a:rPr>
              <a:t>       		   </a:t>
            </a:r>
            <a:r>
              <a:rPr kumimoji="0" lang="fr-FR" sz="3200" b="1" i="0" u="none" strike="noStrike" kern="1200" cap="none" spc="0" normalizeH="0" baseline="0" noProof="0" dirty="0">
                <a:ln>
                  <a:noFill/>
                </a:ln>
                <a:solidFill>
                  <a:srgbClr val="00B050"/>
                </a:solidFill>
                <a:effectLst/>
                <a:uLnTx/>
                <a:uFillTx/>
                <a:latin typeface="Calibri" panose="020F0502020204030204"/>
                <a:ea typeface="+mn-ea"/>
                <a:cs typeface="+mn-cs"/>
              </a:rPr>
              <a:t>C</a:t>
            </a:r>
            <a:r>
              <a:rPr kumimoji="0" lang="fr-FR" sz="3200" b="1" i="0" u="none" strike="noStrike" kern="1200" cap="none" spc="0" normalizeH="0" baseline="0" noProof="0" dirty="0">
                <a:ln>
                  <a:noFill/>
                </a:ln>
                <a:solidFill>
                  <a:srgbClr val="4472C4"/>
                </a:solidFill>
                <a:effectLst/>
                <a:uLnTx/>
                <a:uFillTx/>
                <a:latin typeface="Calibri" panose="020F0502020204030204"/>
                <a:ea typeface="+mn-ea"/>
                <a:cs typeface="+mn-cs"/>
              </a:rPr>
              <a:t>      </a:t>
            </a:r>
            <a:r>
              <a:rPr lang="fr-FR" sz="3200" b="1" dirty="0">
                <a:solidFill>
                  <a:srgbClr val="4472C4"/>
                </a:solidFill>
                <a:latin typeface="Calibri" panose="020F0502020204030204"/>
              </a:rPr>
              <a:t> </a:t>
            </a:r>
            <a:r>
              <a:rPr kumimoji="0" lang="fr-FR" sz="3200" b="1" i="0" u="none" strike="noStrike" kern="1200" cap="none" spc="0" normalizeH="0" baseline="0" noProof="0" dirty="0">
                <a:ln>
                  <a:noFill/>
                </a:ln>
                <a:solidFill>
                  <a:srgbClr val="4472C4"/>
                </a:solidFill>
                <a:effectLst/>
                <a:uLnTx/>
                <a:uFillTx/>
                <a:latin typeface="Calibri" panose="020F0502020204030204"/>
                <a:ea typeface="+mn-ea"/>
                <a:cs typeface="+mn-cs"/>
              </a:rPr>
              <a:t> </a:t>
            </a:r>
          </a:p>
        </p:txBody>
      </p:sp>
      <p:cxnSp>
        <p:nvCxnSpPr>
          <p:cNvPr id="192" name="Connecteur droit 191">
            <a:extLst>
              <a:ext uri="{FF2B5EF4-FFF2-40B4-BE49-F238E27FC236}">
                <a16:creationId xmlns:a16="http://schemas.microsoft.com/office/drawing/2014/main" id="{5638463A-A60F-4C17-B4A6-C960459BE207}"/>
              </a:ext>
            </a:extLst>
          </p:cNvPr>
          <p:cNvCxnSpPr>
            <a:cxnSpLocks/>
          </p:cNvCxnSpPr>
          <p:nvPr/>
        </p:nvCxnSpPr>
        <p:spPr>
          <a:xfrm flipV="1">
            <a:off x="3897561" y="864298"/>
            <a:ext cx="2604107" cy="1133211"/>
          </a:xfrm>
          <a:prstGeom prst="line">
            <a:avLst/>
          </a:prstGeom>
          <a:ln w="57150">
            <a:solidFill>
              <a:schemeClr val="accent6"/>
            </a:solidFill>
            <a:prstDash val="sys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12" name="ZoneTexte 111">
            <a:extLst>
              <a:ext uri="{FF2B5EF4-FFF2-40B4-BE49-F238E27FC236}">
                <a16:creationId xmlns:a16="http://schemas.microsoft.com/office/drawing/2014/main" id="{3D6F1ED9-C698-0A34-3280-8A83A7DE58CA}"/>
              </a:ext>
            </a:extLst>
          </p:cNvPr>
          <p:cNvSpPr txBox="1"/>
          <p:nvPr/>
        </p:nvSpPr>
        <p:spPr>
          <a:xfrm rot="20182541">
            <a:off x="3813877" y="828519"/>
            <a:ext cx="2344795" cy="584775"/>
          </a:xfrm>
          <a:prstGeom prst="rect">
            <a:avLst/>
          </a:prstGeom>
          <a:noFill/>
        </p:spPr>
        <p:txBody>
          <a:bodyPr wrap="square" rtlCol="0">
            <a:spAutoFit/>
          </a:bodyPr>
          <a:lstStyle/>
          <a:p>
            <a:r>
              <a:rPr lang="it-IT" sz="3200" b="1" dirty="0">
                <a:solidFill>
                  <a:srgbClr val="00B050"/>
                </a:solidFill>
              </a:rPr>
              <a:t>Compliance </a:t>
            </a:r>
          </a:p>
        </p:txBody>
      </p:sp>
      <p:sp>
        <p:nvSpPr>
          <p:cNvPr id="29" name="ZoneTexte 28">
            <a:extLst>
              <a:ext uri="{FF2B5EF4-FFF2-40B4-BE49-F238E27FC236}">
                <a16:creationId xmlns:a16="http://schemas.microsoft.com/office/drawing/2014/main" id="{AA6DF82F-88D9-41E3-8D43-D5130750E5EA}"/>
              </a:ext>
            </a:extLst>
          </p:cNvPr>
          <p:cNvSpPr txBox="1"/>
          <p:nvPr/>
        </p:nvSpPr>
        <p:spPr>
          <a:xfrm>
            <a:off x="2881532" y="2248838"/>
            <a:ext cx="295960" cy="434060"/>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4050" b="0" i="0" u="none" strike="noStrike" kern="1200" cap="none" spc="0" normalizeH="0" baseline="0" noProof="0" dirty="0">
                <a:ln>
                  <a:noFill/>
                </a:ln>
                <a:solidFill>
                  <a:srgbClr val="4472C4"/>
                </a:solidFill>
                <a:effectLst/>
                <a:uLnTx/>
                <a:uFillTx/>
                <a:latin typeface="Calibri" panose="020F0502020204030204"/>
                <a:ea typeface="+mn-ea"/>
                <a:cs typeface="+mn-cs"/>
              </a:rPr>
              <a:t>h</a:t>
            </a:r>
          </a:p>
        </p:txBody>
      </p:sp>
      <p:cxnSp>
        <p:nvCxnSpPr>
          <p:cNvPr id="27" name="Connecteur droit avec flèche 26">
            <a:extLst>
              <a:ext uri="{FF2B5EF4-FFF2-40B4-BE49-F238E27FC236}">
                <a16:creationId xmlns:a16="http://schemas.microsoft.com/office/drawing/2014/main" id="{24595E27-DBBE-4504-8B7E-C8C9101D5DE5}"/>
              </a:ext>
            </a:extLst>
          </p:cNvPr>
          <p:cNvCxnSpPr>
            <a:cxnSpLocks/>
          </p:cNvCxnSpPr>
          <p:nvPr/>
        </p:nvCxnSpPr>
        <p:spPr>
          <a:xfrm>
            <a:off x="3284379" y="2235783"/>
            <a:ext cx="0" cy="1007559"/>
          </a:xfrm>
          <a:prstGeom prst="straightConnector1">
            <a:avLst/>
          </a:prstGeom>
          <a:ln w="38100">
            <a:prstDash val="dash"/>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2" name="Connecteur droit avec flèche 41">
            <a:extLst>
              <a:ext uri="{FF2B5EF4-FFF2-40B4-BE49-F238E27FC236}">
                <a16:creationId xmlns:a16="http://schemas.microsoft.com/office/drawing/2014/main" id="{B465BDB9-E743-4F5D-B837-60D1822DAC1D}"/>
              </a:ext>
            </a:extLst>
          </p:cNvPr>
          <p:cNvCxnSpPr>
            <a:cxnSpLocks/>
          </p:cNvCxnSpPr>
          <p:nvPr/>
        </p:nvCxnSpPr>
        <p:spPr>
          <a:xfrm>
            <a:off x="3728564" y="2269327"/>
            <a:ext cx="613379" cy="98433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48" name="Groupe 47">
            <a:extLst>
              <a:ext uri="{FF2B5EF4-FFF2-40B4-BE49-F238E27FC236}">
                <a16:creationId xmlns:a16="http://schemas.microsoft.com/office/drawing/2014/main" id="{77387921-AC18-4E36-8FAD-81392A5CE686}"/>
              </a:ext>
            </a:extLst>
          </p:cNvPr>
          <p:cNvGrpSpPr/>
          <p:nvPr/>
        </p:nvGrpSpPr>
        <p:grpSpPr>
          <a:xfrm>
            <a:off x="3685559" y="2235783"/>
            <a:ext cx="878390" cy="1017877"/>
            <a:chOff x="5832474" y="2806332"/>
            <a:chExt cx="1452246" cy="2367280"/>
          </a:xfrm>
        </p:grpSpPr>
        <p:cxnSp>
          <p:nvCxnSpPr>
            <p:cNvPr id="49" name="Connecteur droit avec flèche 48">
              <a:extLst>
                <a:ext uri="{FF2B5EF4-FFF2-40B4-BE49-F238E27FC236}">
                  <a16:creationId xmlns:a16="http://schemas.microsoft.com/office/drawing/2014/main" id="{B36A0F4C-F1B6-4694-A555-636CB6C399C4}"/>
                </a:ext>
              </a:extLst>
            </p:cNvPr>
            <p:cNvCxnSpPr>
              <a:cxnSpLocks/>
            </p:cNvCxnSpPr>
            <p:nvPr/>
          </p:nvCxnSpPr>
          <p:spPr>
            <a:xfrm>
              <a:off x="5856390" y="3909273"/>
              <a:ext cx="833120"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cxnSp>
          <p:nvCxnSpPr>
            <p:cNvPr id="50" name="Connecteur droit avec flèche 49">
              <a:extLst>
                <a:ext uri="{FF2B5EF4-FFF2-40B4-BE49-F238E27FC236}">
                  <a16:creationId xmlns:a16="http://schemas.microsoft.com/office/drawing/2014/main" id="{D58E314F-D9BC-4F82-8F1A-2462DA5551C8}"/>
                </a:ext>
              </a:extLst>
            </p:cNvPr>
            <p:cNvCxnSpPr>
              <a:cxnSpLocks/>
            </p:cNvCxnSpPr>
            <p:nvPr/>
          </p:nvCxnSpPr>
          <p:spPr>
            <a:xfrm>
              <a:off x="5832474" y="2806332"/>
              <a:ext cx="386080"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cxnSp>
          <p:nvCxnSpPr>
            <p:cNvPr id="52" name="Connecteur droit avec flèche 51">
              <a:extLst>
                <a:ext uri="{FF2B5EF4-FFF2-40B4-BE49-F238E27FC236}">
                  <a16:creationId xmlns:a16="http://schemas.microsoft.com/office/drawing/2014/main" id="{9CC90FF1-761E-40B7-863A-C2319BF5EA9D}"/>
                </a:ext>
              </a:extLst>
            </p:cNvPr>
            <p:cNvCxnSpPr>
              <a:cxnSpLocks/>
            </p:cNvCxnSpPr>
            <p:nvPr/>
          </p:nvCxnSpPr>
          <p:spPr>
            <a:xfrm>
              <a:off x="5882641" y="5173612"/>
              <a:ext cx="1402079"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grpSp>
      <p:sp>
        <p:nvSpPr>
          <p:cNvPr id="25" name="ZoneTexte 24">
            <a:extLst>
              <a:ext uri="{FF2B5EF4-FFF2-40B4-BE49-F238E27FC236}">
                <a16:creationId xmlns:a16="http://schemas.microsoft.com/office/drawing/2014/main" id="{62A497E0-1BDE-4555-801E-4182E0E29100}"/>
              </a:ext>
            </a:extLst>
          </p:cNvPr>
          <p:cNvSpPr txBox="1"/>
          <p:nvPr/>
        </p:nvSpPr>
        <p:spPr>
          <a:xfrm>
            <a:off x="3418355" y="2235783"/>
            <a:ext cx="273442" cy="434060"/>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l-GR" sz="4050" b="0" i="0" u="none" strike="noStrike" kern="1200" cap="none" spc="0" normalizeH="0" baseline="0" noProof="0" dirty="0">
                <a:ln>
                  <a:noFill/>
                </a:ln>
                <a:solidFill>
                  <a:prstClr val="white"/>
                </a:solidFill>
                <a:effectLst/>
                <a:uLnTx/>
                <a:uFillTx/>
                <a:latin typeface="Calibri" panose="020F0502020204030204"/>
                <a:ea typeface="+mn-ea"/>
                <a:cs typeface="+mn-cs"/>
              </a:rPr>
              <a:t>ρ</a:t>
            </a:r>
            <a:endParaRPr kumimoji="0" lang="fr-FR" sz="40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1" name="Cylindre 90">
            <a:extLst>
              <a:ext uri="{FF2B5EF4-FFF2-40B4-BE49-F238E27FC236}">
                <a16:creationId xmlns:a16="http://schemas.microsoft.com/office/drawing/2014/main" id="{FD32B47E-F890-4FFA-80C3-72FA52A69E1B}"/>
              </a:ext>
            </a:extLst>
          </p:cNvPr>
          <p:cNvSpPr/>
          <p:nvPr/>
        </p:nvSpPr>
        <p:spPr>
          <a:xfrm>
            <a:off x="3429774" y="523864"/>
            <a:ext cx="219018" cy="2915135"/>
          </a:xfrm>
          <a:prstGeom prst="can">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2" name="Cylindre 91">
            <a:extLst>
              <a:ext uri="{FF2B5EF4-FFF2-40B4-BE49-F238E27FC236}">
                <a16:creationId xmlns:a16="http://schemas.microsoft.com/office/drawing/2014/main" id="{CA6CC9D3-568D-4731-A677-3A430750F0EA}"/>
              </a:ext>
            </a:extLst>
          </p:cNvPr>
          <p:cNvSpPr/>
          <p:nvPr/>
        </p:nvSpPr>
        <p:spPr>
          <a:xfrm>
            <a:off x="3437448" y="2235783"/>
            <a:ext cx="170916" cy="1224962"/>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45" name="Connecteur droit avec flèche 44">
            <a:extLst>
              <a:ext uri="{FF2B5EF4-FFF2-40B4-BE49-F238E27FC236}">
                <a16:creationId xmlns:a16="http://schemas.microsoft.com/office/drawing/2014/main" id="{3719655D-78D5-4447-8DA7-A5B529D5E5CD}"/>
              </a:ext>
            </a:extLst>
          </p:cNvPr>
          <p:cNvCxnSpPr>
            <a:cxnSpLocks/>
          </p:cNvCxnSpPr>
          <p:nvPr/>
        </p:nvCxnSpPr>
        <p:spPr>
          <a:xfrm>
            <a:off x="2779648" y="1142764"/>
            <a:ext cx="0" cy="2176052"/>
          </a:xfrm>
          <a:prstGeom prst="straightConnector1">
            <a:avLst/>
          </a:prstGeom>
          <a:ln w="762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54" name="ZoneTexte 53">
            <a:extLst>
              <a:ext uri="{FF2B5EF4-FFF2-40B4-BE49-F238E27FC236}">
                <a16:creationId xmlns:a16="http://schemas.microsoft.com/office/drawing/2014/main" id="{83B2786A-B949-4EC1-9DC8-9042F9F71932}"/>
              </a:ext>
            </a:extLst>
          </p:cNvPr>
          <p:cNvSpPr txBox="1"/>
          <p:nvPr/>
        </p:nvSpPr>
        <p:spPr>
          <a:xfrm>
            <a:off x="2206462" y="1892757"/>
            <a:ext cx="295960" cy="434060"/>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4050" b="0" i="0" u="none" strike="noStrike" kern="1200" cap="none" spc="0" normalizeH="0" baseline="0" noProof="0" dirty="0">
                <a:ln>
                  <a:noFill/>
                </a:ln>
                <a:solidFill>
                  <a:srgbClr val="FF0000"/>
                </a:solidFill>
                <a:effectLst/>
                <a:uLnTx/>
                <a:uFillTx/>
                <a:latin typeface="Calibri" panose="020F0502020204030204"/>
                <a:ea typeface="+mn-ea"/>
                <a:cs typeface="+mn-cs"/>
              </a:rPr>
              <a:t>g</a:t>
            </a:r>
          </a:p>
        </p:txBody>
      </p:sp>
      <p:sp>
        <p:nvSpPr>
          <p:cNvPr id="44" name="ZoneTexte 43">
            <a:extLst>
              <a:ext uri="{FF2B5EF4-FFF2-40B4-BE49-F238E27FC236}">
                <a16:creationId xmlns:a16="http://schemas.microsoft.com/office/drawing/2014/main" id="{8B0517D3-5420-4F2F-8003-30E5C9CC5FF2}"/>
              </a:ext>
            </a:extLst>
          </p:cNvPr>
          <p:cNvSpPr txBox="1"/>
          <p:nvPr/>
        </p:nvSpPr>
        <p:spPr>
          <a:xfrm>
            <a:off x="6205708" y="2546293"/>
            <a:ext cx="295960" cy="434060"/>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4050" b="0" i="0" u="none" strike="noStrike" kern="1200" cap="none" spc="0" normalizeH="0" baseline="0" noProof="0" dirty="0">
                <a:ln>
                  <a:noFill/>
                </a:ln>
                <a:solidFill>
                  <a:srgbClr val="4472C4"/>
                </a:solidFill>
                <a:effectLst/>
                <a:uLnTx/>
                <a:uFillTx/>
                <a:latin typeface="Calibri" panose="020F0502020204030204"/>
                <a:ea typeface="+mn-ea"/>
                <a:cs typeface="+mn-cs"/>
              </a:rPr>
              <a:t>h</a:t>
            </a:r>
          </a:p>
        </p:txBody>
      </p:sp>
      <p:cxnSp>
        <p:nvCxnSpPr>
          <p:cNvPr id="55" name="Connecteur droit avec flèche 54">
            <a:extLst>
              <a:ext uri="{FF2B5EF4-FFF2-40B4-BE49-F238E27FC236}">
                <a16:creationId xmlns:a16="http://schemas.microsoft.com/office/drawing/2014/main" id="{D73DD605-4DC3-445F-9097-C239367459BB}"/>
              </a:ext>
            </a:extLst>
          </p:cNvPr>
          <p:cNvCxnSpPr>
            <a:cxnSpLocks/>
          </p:cNvCxnSpPr>
          <p:nvPr/>
        </p:nvCxnSpPr>
        <p:spPr>
          <a:xfrm>
            <a:off x="6616994" y="2455032"/>
            <a:ext cx="10300" cy="892903"/>
          </a:xfrm>
          <a:prstGeom prst="straightConnector1">
            <a:avLst/>
          </a:prstGeom>
          <a:ln w="38100">
            <a:prstDash val="dash"/>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6" name="Connecteur droit avec flèche 55">
            <a:extLst>
              <a:ext uri="{FF2B5EF4-FFF2-40B4-BE49-F238E27FC236}">
                <a16:creationId xmlns:a16="http://schemas.microsoft.com/office/drawing/2014/main" id="{D604B8EE-25AA-4882-A5A2-FC3370C81700}"/>
              </a:ext>
            </a:extLst>
          </p:cNvPr>
          <p:cNvCxnSpPr>
            <a:cxnSpLocks/>
          </p:cNvCxnSpPr>
          <p:nvPr/>
        </p:nvCxnSpPr>
        <p:spPr>
          <a:xfrm>
            <a:off x="7411497" y="1396976"/>
            <a:ext cx="826271" cy="228504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64" name="ZoneTexte 63">
            <a:extLst>
              <a:ext uri="{FF2B5EF4-FFF2-40B4-BE49-F238E27FC236}">
                <a16:creationId xmlns:a16="http://schemas.microsoft.com/office/drawing/2014/main" id="{F4613853-8723-400F-9B3D-17AC06294487}"/>
              </a:ext>
            </a:extLst>
          </p:cNvPr>
          <p:cNvSpPr txBox="1"/>
          <p:nvPr/>
        </p:nvSpPr>
        <p:spPr>
          <a:xfrm>
            <a:off x="6969214" y="2275584"/>
            <a:ext cx="273442" cy="434060"/>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l-GR" sz="4050" b="0" i="0" u="none" strike="noStrike" kern="1200" cap="none" spc="0" normalizeH="0" baseline="0" noProof="0" dirty="0">
                <a:ln>
                  <a:noFill/>
                </a:ln>
                <a:solidFill>
                  <a:prstClr val="white"/>
                </a:solidFill>
                <a:effectLst/>
                <a:uLnTx/>
                <a:uFillTx/>
                <a:latin typeface="Calibri" panose="020F0502020204030204"/>
                <a:ea typeface="+mn-ea"/>
                <a:cs typeface="+mn-cs"/>
              </a:rPr>
              <a:t>ρ</a:t>
            </a:r>
            <a:endParaRPr kumimoji="0" lang="fr-FR" sz="405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Cylindre 15">
            <a:extLst>
              <a:ext uri="{FF2B5EF4-FFF2-40B4-BE49-F238E27FC236}">
                <a16:creationId xmlns:a16="http://schemas.microsoft.com/office/drawing/2014/main" id="{11617223-453D-415F-9BDB-24B97C0D0E39}"/>
              </a:ext>
            </a:extLst>
          </p:cNvPr>
          <p:cNvSpPr/>
          <p:nvPr/>
        </p:nvSpPr>
        <p:spPr>
          <a:xfrm>
            <a:off x="6734181" y="589267"/>
            <a:ext cx="597479" cy="2915136"/>
          </a:xfrm>
          <a:prstGeom prst="can">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Cylindre 88">
            <a:extLst>
              <a:ext uri="{FF2B5EF4-FFF2-40B4-BE49-F238E27FC236}">
                <a16:creationId xmlns:a16="http://schemas.microsoft.com/office/drawing/2014/main" id="{F1576F65-45A2-477A-825F-9AE605940C97}"/>
              </a:ext>
            </a:extLst>
          </p:cNvPr>
          <p:cNvSpPr/>
          <p:nvPr/>
        </p:nvSpPr>
        <p:spPr>
          <a:xfrm>
            <a:off x="6755439" y="2316594"/>
            <a:ext cx="552858" cy="1209001"/>
          </a:xfrm>
          <a:prstGeom prst="ca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3" name="Groupe 112">
            <a:extLst>
              <a:ext uri="{FF2B5EF4-FFF2-40B4-BE49-F238E27FC236}">
                <a16:creationId xmlns:a16="http://schemas.microsoft.com/office/drawing/2014/main" id="{73FCE9B3-0319-6F75-B5C0-C179450AF055}"/>
              </a:ext>
            </a:extLst>
          </p:cNvPr>
          <p:cNvGrpSpPr/>
          <p:nvPr/>
        </p:nvGrpSpPr>
        <p:grpSpPr>
          <a:xfrm>
            <a:off x="7299992" y="2392484"/>
            <a:ext cx="878390" cy="1017877"/>
            <a:chOff x="5832474" y="2806332"/>
            <a:chExt cx="1452246" cy="2367280"/>
          </a:xfrm>
        </p:grpSpPr>
        <p:cxnSp>
          <p:nvCxnSpPr>
            <p:cNvPr id="114" name="Connecteur droit avec flèche 113">
              <a:extLst>
                <a:ext uri="{FF2B5EF4-FFF2-40B4-BE49-F238E27FC236}">
                  <a16:creationId xmlns:a16="http://schemas.microsoft.com/office/drawing/2014/main" id="{A3ED3438-FDD1-8A64-E8B4-6AA927E97BA4}"/>
                </a:ext>
              </a:extLst>
            </p:cNvPr>
            <p:cNvCxnSpPr>
              <a:cxnSpLocks/>
            </p:cNvCxnSpPr>
            <p:nvPr/>
          </p:nvCxnSpPr>
          <p:spPr>
            <a:xfrm>
              <a:off x="5856390" y="3909273"/>
              <a:ext cx="833120"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cxnSp>
          <p:nvCxnSpPr>
            <p:cNvPr id="115" name="Connecteur droit avec flèche 114">
              <a:extLst>
                <a:ext uri="{FF2B5EF4-FFF2-40B4-BE49-F238E27FC236}">
                  <a16:creationId xmlns:a16="http://schemas.microsoft.com/office/drawing/2014/main" id="{278DEE6C-E457-7DBD-A0F8-A923FEA39B4B}"/>
                </a:ext>
              </a:extLst>
            </p:cNvPr>
            <p:cNvCxnSpPr>
              <a:cxnSpLocks/>
            </p:cNvCxnSpPr>
            <p:nvPr/>
          </p:nvCxnSpPr>
          <p:spPr>
            <a:xfrm>
              <a:off x="5832474" y="2806332"/>
              <a:ext cx="386080"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cxnSp>
          <p:nvCxnSpPr>
            <p:cNvPr id="116" name="Connecteur droit avec flèche 115">
              <a:extLst>
                <a:ext uri="{FF2B5EF4-FFF2-40B4-BE49-F238E27FC236}">
                  <a16:creationId xmlns:a16="http://schemas.microsoft.com/office/drawing/2014/main" id="{35D9F10F-B12F-F436-F7B9-2F6DD112D18B}"/>
                </a:ext>
              </a:extLst>
            </p:cNvPr>
            <p:cNvCxnSpPr>
              <a:cxnSpLocks/>
            </p:cNvCxnSpPr>
            <p:nvPr/>
          </p:nvCxnSpPr>
          <p:spPr>
            <a:xfrm>
              <a:off x="5882641" y="5173612"/>
              <a:ext cx="1402079"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237989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9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90">
                                            <p:txEl>
                                              <p:pRg st="1" end="1"/>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192"/>
                                        </p:tgtEl>
                                        <p:attrNameLst>
                                          <p:attrName>style.visibility</p:attrName>
                                        </p:attrNameLst>
                                      </p:cBhvr>
                                      <p:to>
                                        <p:strVal val="visible"/>
                                      </p:to>
                                    </p:set>
                                    <p:animEffect transition="in" filter="wipe(down)">
                                      <p:cBhvr>
                                        <p:cTn id="25" dur="2000"/>
                                        <p:tgtEl>
                                          <p:spTgt spid="192"/>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12"/>
                                        </p:tgtEl>
                                        <p:attrNameLst>
                                          <p:attrName>style.visibility</p:attrName>
                                        </p:attrNameLst>
                                      </p:cBhvr>
                                      <p:to>
                                        <p:strVal val="visible"/>
                                      </p:to>
                                    </p:set>
                                    <p:animEffect transition="in" filter="wipe(down)">
                                      <p:cBhvr>
                                        <p:cTn id="28" dur="2000"/>
                                        <p:tgtEl>
                                          <p:spTgt spid="1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P spid="29" grpId="0"/>
      <p:bldP spid="44"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30" name="Picture 2" descr="IMG_0985">
            <a:extLst>
              <a:ext uri="{FF2B5EF4-FFF2-40B4-BE49-F238E27FC236}">
                <a16:creationId xmlns:a16="http://schemas.microsoft.com/office/drawing/2014/main" id="{7ADBEC4B-00AF-4075-9B6B-8B341FE10E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07608" y="3355182"/>
            <a:ext cx="1984772" cy="26455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1" name="Picture 3" descr="IMG_1011">
            <a:extLst>
              <a:ext uri="{FF2B5EF4-FFF2-40B4-BE49-F238E27FC236}">
                <a16:creationId xmlns:a16="http://schemas.microsoft.com/office/drawing/2014/main" id="{FDA75504-12E1-441E-B3A2-96025EB168E4}"/>
              </a:ext>
            </a:extLst>
          </p:cNvPr>
          <p:cNvPicPr>
            <a:picLocks noChangeAspect="1" noChangeArrowheads="1"/>
          </p:cNvPicPr>
          <p:nvPr/>
        </p:nvPicPr>
        <p:blipFill>
          <a:blip r:embed="rId4">
            <a:lum bright="-30000" contrast="18000"/>
            <a:extLst>
              <a:ext uri="{28A0092B-C50C-407E-A947-70E740481C1C}">
                <a14:useLocalDpi xmlns:a14="http://schemas.microsoft.com/office/drawing/2010/main" val="0"/>
              </a:ext>
            </a:extLst>
          </a:blip>
          <a:srcRect/>
          <a:stretch>
            <a:fillRect/>
          </a:stretch>
        </p:blipFill>
        <p:spPr bwMode="auto">
          <a:xfrm>
            <a:off x="1143000" y="2943225"/>
            <a:ext cx="2714625" cy="3077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2" name="Picture 4" descr="_ROU006">
            <a:extLst>
              <a:ext uri="{FF2B5EF4-FFF2-40B4-BE49-F238E27FC236}">
                <a16:creationId xmlns:a16="http://schemas.microsoft.com/office/drawing/2014/main" id="{A47BA8CA-ABDE-4546-85A3-806101E550E6}"/>
              </a:ext>
            </a:extLst>
          </p:cNvPr>
          <p:cNvPicPr>
            <a:picLocks noChangeAspect="1" noChangeArrowheads="1"/>
          </p:cNvPicPr>
          <p:nvPr/>
        </p:nvPicPr>
        <p:blipFill>
          <a:blip r:embed="rId5">
            <a:lum contrast="18000"/>
            <a:extLst>
              <a:ext uri="{28A0092B-C50C-407E-A947-70E740481C1C}">
                <a14:useLocalDpi xmlns:a14="http://schemas.microsoft.com/office/drawing/2010/main" val="0"/>
              </a:ext>
            </a:extLst>
          </a:blip>
          <a:srcRect/>
          <a:stretch>
            <a:fillRect/>
          </a:stretch>
        </p:blipFill>
        <p:spPr bwMode="auto">
          <a:xfrm>
            <a:off x="1143001" y="1269206"/>
            <a:ext cx="2726531" cy="2325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3" name="Picture 5" descr="_ROU003">
            <a:extLst>
              <a:ext uri="{FF2B5EF4-FFF2-40B4-BE49-F238E27FC236}">
                <a16:creationId xmlns:a16="http://schemas.microsoft.com/office/drawing/2014/main" id="{4D5931EF-A965-494F-A2B8-8F4642EFA7D9}"/>
              </a:ext>
            </a:extLst>
          </p:cNvPr>
          <p:cNvPicPr>
            <a:picLocks noChangeAspect="1" noChangeArrowheads="1"/>
          </p:cNvPicPr>
          <p:nvPr/>
        </p:nvPicPr>
        <p:blipFill>
          <a:blip r:embed="rId6">
            <a:lum contrast="12000"/>
            <a:extLst>
              <a:ext uri="{28A0092B-C50C-407E-A947-70E740481C1C}">
                <a14:useLocalDpi xmlns:a14="http://schemas.microsoft.com/office/drawing/2010/main" val="0"/>
              </a:ext>
            </a:extLst>
          </a:blip>
          <a:srcRect l="25818" t="17212" r="25783" b="20436"/>
          <a:stretch>
            <a:fillRect/>
          </a:stretch>
        </p:blipFill>
        <p:spPr bwMode="auto">
          <a:xfrm>
            <a:off x="5651898" y="1269208"/>
            <a:ext cx="2349103" cy="22705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4" name="Picture 6" descr="_ROU003">
            <a:extLst>
              <a:ext uri="{FF2B5EF4-FFF2-40B4-BE49-F238E27FC236}">
                <a16:creationId xmlns:a16="http://schemas.microsoft.com/office/drawing/2014/main" id="{8D51DF79-CE74-4AFC-A46D-7B1E3963CE4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t="5923" r="2690" b="85838"/>
          <a:stretch>
            <a:fillRect/>
          </a:stretch>
        </p:blipFill>
        <p:spPr bwMode="auto">
          <a:xfrm>
            <a:off x="1143000" y="890589"/>
            <a:ext cx="6858000" cy="432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5" name="Picture 7" descr="IMG_1012">
            <a:extLst>
              <a:ext uri="{FF2B5EF4-FFF2-40B4-BE49-F238E27FC236}">
                <a16:creationId xmlns:a16="http://schemas.microsoft.com/office/drawing/2014/main" id="{4E301E81-2A98-45C2-8FD5-4B2CB263C818}"/>
              </a:ext>
            </a:extLst>
          </p:cNvPr>
          <p:cNvPicPr>
            <a:picLocks noChangeAspect="1" noChangeArrowheads="1"/>
          </p:cNvPicPr>
          <p:nvPr/>
        </p:nvPicPr>
        <p:blipFill>
          <a:blip r:embed="rId7">
            <a:lum bright="-30000" contrast="30000"/>
            <a:extLst>
              <a:ext uri="{28A0092B-C50C-407E-A947-70E740481C1C}">
                <a14:useLocalDpi xmlns:a14="http://schemas.microsoft.com/office/drawing/2010/main" val="0"/>
              </a:ext>
            </a:extLst>
          </a:blip>
          <a:srcRect/>
          <a:stretch>
            <a:fillRect/>
          </a:stretch>
        </p:blipFill>
        <p:spPr bwMode="auto">
          <a:xfrm>
            <a:off x="5632847" y="3320653"/>
            <a:ext cx="2395538" cy="26800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6" name="Text Box 8">
            <a:extLst>
              <a:ext uri="{FF2B5EF4-FFF2-40B4-BE49-F238E27FC236}">
                <a16:creationId xmlns:a16="http://schemas.microsoft.com/office/drawing/2014/main" id="{1B78287C-D92D-4758-A3DD-7CA9A37C8D1F}"/>
              </a:ext>
            </a:extLst>
          </p:cNvPr>
          <p:cNvSpPr txBox="1">
            <a:spLocks noChangeArrowheads="1"/>
          </p:cNvSpPr>
          <p:nvPr/>
        </p:nvSpPr>
        <p:spPr bwMode="auto">
          <a:xfrm>
            <a:off x="3707606" y="1350170"/>
            <a:ext cx="2052638" cy="2054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algn="ctr" eaLnBrk="1" fontAlgn="base" hangingPunct="1">
              <a:spcBef>
                <a:spcPct val="50000"/>
              </a:spcBef>
              <a:spcAft>
                <a:spcPct val="0"/>
              </a:spcAft>
            </a:pPr>
            <a:r>
              <a:rPr lang="fr-FR" altLang="fr-FR" sz="1500" b="1">
                <a:solidFill>
                  <a:srgbClr val="3333CC"/>
                </a:solidFill>
              </a:rPr>
              <a:t>MALFORMATION VEINEUSE DU MUSCLE SOLEAIRE</a:t>
            </a:r>
          </a:p>
          <a:p>
            <a:pPr algn="ctr" eaLnBrk="1" fontAlgn="base" hangingPunct="1">
              <a:spcBef>
                <a:spcPct val="50000"/>
              </a:spcBef>
              <a:spcAft>
                <a:spcPct val="0"/>
              </a:spcAft>
            </a:pPr>
            <a:r>
              <a:rPr lang="fr-FR" altLang="fr-FR" sz="1500">
                <a:solidFill>
                  <a:srgbClr val="000000"/>
                </a:solidFill>
              </a:rPr>
              <a:t>Echodoppler</a:t>
            </a:r>
          </a:p>
          <a:p>
            <a:pPr algn="ctr" eaLnBrk="1" fontAlgn="base" hangingPunct="1">
              <a:spcBef>
                <a:spcPct val="50000"/>
              </a:spcBef>
              <a:spcAft>
                <a:spcPct val="0"/>
              </a:spcAft>
            </a:pPr>
            <a:r>
              <a:rPr lang="fr-FR" altLang="fr-FR" sz="1500">
                <a:solidFill>
                  <a:srgbClr val="000000"/>
                </a:solidFill>
              </a:rPr>
              <a:t>IRM</a:t>
            </a:r>
          </a:p>
          <a:p>
            <a:pPr algn="ctr" eaLnBrk="1" fontAlgn="base" hangingPunct="1">
              <a:spcBef>
                <a:spcPct val="50000"/>
              </a:spcBef>
              <a:spcAft>
                <a:spcPct val="0"/>
              </a:spcAft>
            </a:pPr>
            <a:r>
              <a:rPr lang="fr-FR" altLang="fr-FR" sz="1500">
                <a:solidFill>
                  <a:srgbClr val="000000"/>
                </a:solidFill>
              </a:rPr>
              <a:t>Marquage pré_opératoire</a:t>
            </a:r>
          </a:p>
        </p:txBody>
      </p:sp>
    </p:spTree>
    <p:extLst>
      <p:ext uri="{BB962C8B-B14F-4D97-AF65-F5344CB8AC3E}">
        <p14:creationId xmlns:p14="http://schemas.microsoft.com/office/powerpoint/2010/main" val="1409003730"/>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e 3">
            <a:extLst>
              <a:ext uri="{FF2B5EF4-FFF2-40B4-BE49-F238E27FC236}">
                <a16:creationId xmlns:a16="http://schemas.microsoft.com/office/drawing/2014/main" id="{E7DC2F1B-47CE-4023-9B83-A2B447A0A901}"/>
              </a:ext>
            </a:extLst>
          </p:cNvPr>
          <p:cNvGrpSpPr/>
          <p:nvPr/>
        </p:nvGrpSpPr>
        <p:grpSpPr>
          <a:xfrm>
            <a:off x="251520" y="836712"/>
            <a:ext cx="8420018" cy="3517942"/>
            <a:chOff x="-5898776" y="0"/>
            <a:chExt cx="26514340" cy="8563130"/>
          </a:xfrm>
        </p:grpSpPr>
        <p:grpSp>
          <p:nvGrpSpPr>
            <p:cNvPr id="2" name="Groupe 1">
              <a:extLst>
                <a:ext uri="{FF2B5EF4-FFF2-40B4-BE49-F238E27FC236}">
                  <a16:creationId xmlns:a16="http://schemas.microsoft.com/office/drawing/2014/main" id="{8CD3BC16-D444-49C2-BB90-FAC67EE7213C}"/>
                </a:ext>
              </a:extLst>
            </p:cNvPr>
            <p:cNvGrpSpPr/>
            <p:nvPr/>
          </p:nvGrpSpPr>
          <p:grpSpPr>
            <a:xfrm>
              <a:off x="-5898776" y="0"/>
              <a:ext cx="9395012" cy="8563130"/>
              <a:chOff x="1524000" y="0"/>
              <a:chExt cx="9395012" cy="8563130"/>
            </a:xfrm>
          </p:grpSpPr>
          <p:grpSp>
            <p:nvGrpSpPr>
              <p:cNvPr id="50178" name="Group 2">
                <a:extLst>
                  <a:ext uri="{FF2B5EF4-FFF2-40B4-BE49-F238E27FC236}">
                    <a16:creationId xmlns:a16="http://schemas.microsoft.com/office/drawing/2014/main" id="{D530D646-817B-480E-8190-425247603AC0}"/>
                  </a:ext>
                </a:extLst>
              </p:cNvPr>
              <p:cNvGrpSpPr>
                <a:grpSpLocks/>
              </p:cNvGrpSpPr>
              <p:nvPr/>
            </p:nvGrpSpPr>
            <p:grpSpPr bwMode="auto">
              <a:xfrm>
                <a:off x="1524000" y="2420938"/>
                <a:ext cx="9144000" cy="4437062"/>
                <a:chOff x="0" y="896"/>
                <a:chExt cx="5760" cy="3078"/>
              </a:xfrm>
            </p:grpSpPr>
            <p:pic>
              <p:nvPicPr>
                <p:cNvPr id="50181" name="Picture 3" descr="malf ferranti 0">
                  <a:extLst>
                    <a:ext uri="{FF2B5EF4-FFF2-40B4-BE49-F238E27FC236}">
                      <a16:creationId xmlns:a16="http://schemas.microsoft.com/office/drawing/2014/main" id="{4AFD33B7-614B-43EB-8294-73FE0FA30DF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24" y="2659"/>
                  <a:ext cx="2200" cy="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2" name="Picture 4" descr="malf ferrant 5">
                  <a:extLst>
                    <a:ext uri="{FF2B5EF4-FFF2-40B4-BE49-F238E27FC236}">
                      <a16:creationId xmlns:a16="http://schemas.microsoft.com/office/drawing/2014/main" id="{6864B21C-D318-483D-B228-CA33BC1E97B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37" y="2659"/>
                  <a:ext cx="2041" cy="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3" name="Picture 5" descr="malf ferranti 3">
                  <a:extLst>
                    <a:ext uri="{FF2B5EF4-FFF2-40B4-BE49-F238E27FC236}">
                      <a16:creationId xmlns:a16="http://schemas.microsoft.com/office/drawing/2014/main" id="{A38EC6ED-DAB0-46BE-B138-08FBE10CCECF}"/>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03" y="2750"/>
                  <a:ext cx="1633" cy="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4" name="Picture 6" descr="malf ferranti 4">
                  <a:extLst>
                    <a:ext uri="{FF2B5EF4-FFF2-40B4-BE49-F238E27FC236}">
                      <a16:creationId xmlns:a16="http://schemas.microsoft.com/office/drawing/2014/main" id="{23536A9F-B7B1-40F0-B9A1-E8B647910C87}"/>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0" y="2750"/>
                  <a:ext cx="1565" cy="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5" name="Picture 7" descr="P1090671">
                  <a:extLst>
                    <a:ext uri="{FF2B5EF4-FFF2-40B4-BE49-F238E27FC236}">
                      <a16:creationId xmlns:a16="http://schemas.microsoft.com/office/drawing/2014/main" id="{6D7EF5B6-050F-4BC0-8A79-2874357F493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2834"/>
                  <a:ext cx="5760"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6" name="Picture 8" descr="P1090671">
                  <a:extLst>
                    <a:ext uri="{FF2B5EF4-FFF2-40B4-BE49-F238E27FC236}">
                      <a16:creationId xmlns:a16="http://schemas.microsoft.com/office/drawing/2014/main" id="{33E52D6A-3803-4954-A04F-5469C668FDE3}"/>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0" y="896"/>
                  <a:ext cx="5760" cy="2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50179" name="Picture 9" descr="P1090662">
                <a:extLst>
                  <a:ext uri="{FF2B5EF4-FFF2-40B4-BE49-F238E27FC236}">
                    <a16:creationId xmlns:a16="http://schemas.microsoft.com/office/drawing/2014/main" id="{2C632D28-24F7-49C4-96EB-0B479C089A44}"/>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524000" y="0"/>
                <a:ext cx="9144000" cy="256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80" name="Text Box 10">
                <a:extLst>
                  <a:ext uri="{FF2B5EF4-FFF2-40B4-BE49-F238E27FC236}">
                    <a16:creationId xmlns:a16="http://schemas.microsoft.com/office/drawing/2014/main" id="{20D186D4-79B8-4FA6-BDB3-811EBAD9C226}"/>
                  </a:ext>
                </a:extLst>
              </p:cNvPr>
              <p:cNvSpPr txBox="1">
                <a:spLocks noChangeArrowheads="1"/>
              </p:cNvSpPr>
              <p:nvPr/>
            </p:nvSpPr>
            <p:spPr bwMode="auto">
              <a:xfrm>
                <a:off x="1775012" y="6962691"/>
                <a:ext cx="9144000" cy="1600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eaLnBrk="1" fontAlgn="base" hangingPunct="1">
                  <a:spcBef>
                    <a:spcPct val="50000"/>
                  </a:spcBef>
                  <a:spcAft>
                    <a:spcPct val="0"/>
                  </a:spcAft>
                </a:pPr>
                <a:r>
                  <a:rPr lang="fr-FR" altLang="fr-FR" b="1" dirty="0"/>
                  <a:t>VM </a:t>
                </a:r>
                <a:r>
                  <a:rPr lang="fr-FR" altLang="fr-FR" b="1" dirty="0" err="1"/>
                  <a:t>sub</a:t>
                </a:r>
                <a:r>
                  <a:rPr lang="fr-FR" altLang="fr-FR" b="1" dirty="0"/>
                  <a:t> </a:t>
                </a:r>
                <a:r>
                  <a:rPr lang="fr-FR" altLang="fr-FR" b="1" dirty="0" err="1"/>
                  <a:t>aponeurotic</a:t>
                </a:r>
                <a:r>
                  <a:rPr lang="fr-FR" altLang="fr-FR" b="1" dirty="0"/>
                  <a:t> Ant. Tibial </a:t>
                </a:r>
                <a:r>
                  <a:rPr lang="fr-FR" altLang="fr-FR" b="1" dirty="0" err="1"/>
                  <a:t>compartment.Previous</a:t>
                </a:r>
                <a:r>
                  <a:rPr lang="fr-FR" altLang="fr-FR" b="1" dirty="0"/>
                  <a:t> </a:t>
                </a:r>
                <a:r>
                  <a:rPr lang="fr-FR" altLang="fr-FR" b="1" dirty="0" err="1"/>
                  <a:t>foam</a:t>
                </a:r>
                <a:r>
                  <a:rPr lang="fr-FR" altLang="fr-FR" b="1" dirty="0"/>
                  <a:t> </a:t>
                </a:r>
                <a:r>
                  <a:rPr lang="fr-FR" altLang="fr-FR" b="1" dirty="0" err="1"/>
                  <a:t>treatment.Pain</a:t>
                </a:r>
                <a:r>
                  <a:rPr lang="fr-FR" altLang="fr-FR" b="1" dirty="0"/>
                  <a:t> </a:t>
                </a:r>
                <a:r>
                  <a:rPr lang="fr-FR" altLang="fr-FR" b="1" dirty="0" err="1"/>
                  <a:t>increased</a:t>
                </a:r>
                <a:r>
                  <a:rPr lang="fr-FR" altLang="fr-FR" b="1" dirty="0"/>
                  <a:t> </a:t>
                </a:r>
                <a:r>
                  <a:rPr lang="fr-FR" altLang="fr-FR" b="1" dirty="0" err="1"/>
                  <a:t>after</a:t>
                </a:r>
                <a:r>
                  <a:rPr lang="fr-FR" altLang="fr-FR" b="1" dirty="0"/>
                  <a:t> </a:t>
                </a:r>
                <a:r>
                  <a:rPr lang="fr-FR" altLang="fr-FR" b="1" dirty="0" err="1"/>
                  <a:t>foam</a:t>
                </a:r>
                <a:r>
                  <a:rPr lang="fr-FR" altLang="fr-FR" b="1" dirty="0"/>
                  <a:t> (1 </a:t>
                </a:r>
                <a:r>
                  <a:rPr lang="fr-FR" altLang="fr-FR" b="1" dirty="0" err="1"/>
                  <a:t>year</a:t>
                </a:r>
                <a:r>
                  <a:rPr lang="fr-FR" altLang="fr-FR" b="1" dirty="0"/>
                  <a:t>) .VM </a:t>
                </a:r>
                <a:r>
                  <a:rPr lang="fr-FR" altLang="fr-FR" b="1" dirty="0" err="1"/>
                  <a:t>unchanged</a:t>
                </a:r>
                <a:r>
                  <a:rPr lang="fr-FR" altLang="fr-FR" b="1" dirty="0"/>
                  <a:t> </a:t>
                </a:r>
              </a:p>
            </p:txBody>
          </p:sp>
        </p:grpSp>
        <p:grpSp>
          <p:nvGrpSpPr>
            <p:cNvPr id="12" name="Groupe 11">
              <a:extLst>
                <a:ext uri="{FF2B5EF4-FFF2-40B4-BE49-F238E27FC236}">
                  <a16:creationId xmlns:a16="http://schemas.microsoft.com/office/drawing/2014/main" id="{29B3A621-3F4A-48B8-8E97-CFD53ABDE2DB}"/>
                </a:ext>
              </a:extLst>
            </p:cNvPr>
            <p:cNvGrpSpPr/>
            <p:nvPr/>
          </p:nvGrpSpPr>
          <p:grpSpPr>
            <a:xfrm>
              <a:off x="3029324" y="186316"/>
              <a:ext cx="9612312" cy="7764071"/>
              <a:chOff x="1524000" y="836613"/>
              <a:chExt cx="9144000" cy="6775786"/>
            </a:xfrm>
          </p:grpSpPr>
          <p:grpSp>
            <p:nvGrpSpPr>
              <p:cNvPr id="13" name="Group 2">
                <a:extLst>
                  <a:ext uri="{FF2B5EF4-FFF2-40B4-BE49-F238E27FC236}">
                    <a16:creationId xmlns:a16="http://schemas.microsoft.com/office/drawing/2014/main" id="{48ECCCD6-57B5-47AA-B5E8-D7F5D6B48B11}"/>
                  </a:ext>
                </a:extLst>
              </p:cNvPr>
              <p:cNvGrpSpPr>
                <a:grpSpLocks/>
              </p:cNvGrpSpPr>
              <p:nvPr/>
            </p:nvGrpSpPr>
            <p:grpSpPr bwMode="auto">
              <a:xfrm>
                <a:off x="1524000" y="2266335"/>
                <a:ext cx="9144000" cy="4437062"/>
                <a:chOff x="0" y="896"/>
                <a:chExt cx="5760" cy="3078"/>
              </a:xfrm>
            </p:grpSpPr>
            <p:pic>
              <p:nvPicPr>
                <p:cNvPr id="18" name="Picture 3" descr="malf ferranti 0">
                  <a:extLst>
                    <a:ext uri="{FF2B5EF4-FFF2-40B4-BE49-F238E27FC236}">
                      <a16:creationId xmlns:a16="http://schemas.microsoft.com/office/drawing/2014/main" id="{FC6970DA-B1EB-491E-A94B-D88DCF8459B2}"/>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424" y="2659"/>
                  <a:ext cx="2200" cy="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4" descr="malf ferrant 5">
                  <a:extLst>
                    <a:ext uri="{FF2B5EF4-FFF2-40B4-BE49-F238E27FC236}">
                      <a16:creationId xmlns:a16="http://schemas.microsoft.com/office/drawing/2014/main" id="{E7148E90-D822-4871-8F3B-576EB9964894}"/>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837" y="2659"/>
                  <a:ext cx="2041" cy="1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5" descr="malf ferranti 3">
                  <a:extLst>
                    <a:ext uri="{FF2B5EF4-FFF2-40B4-BE49-F238E27FC236}">
                      <a16:creationId xmlns:a16="http://schemas.microsoft.com/office/drawing/2014/main" id="{5BD8116A-F8C2-4066-9487-F33B67C3DEB8}"/>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03" y="2750"/>
                  <a:ext cx="1633" cy="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6" descr="malf ferranti 4">
                  <a:extLst>
                    <a:ext uri="{FF2B5EF4-FFF2-40B4-BE49-F238E27FC236}">
                      <a16:creationId xmlns:a16="http://schemas.microsoft.com/office/drawing/2014/main" id="{C19FC241-39FE-456D-B599-0773E0C61E7D}"/>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2750"/>
                  <a:ext cx="1565" cy="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 name="Picture 7" descr="P1090671">
                  <a:extLst>
                    <a:ext uri="{FF2B5EF4-FFF2-40B4-BE49-F238E27FC236}">
                      <a16:creationId xmlns:a16="http://schemas.microsoft.com/office/drawing/2014/main" id="{E635B90E-94A8-4C1C-A82A-1EE8C0259AC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2834"/>
                  <a:ext cx="5760"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 name="Picture 8" descr="P1090671">
                  <a:extLst>
                    <a:ext uri="{FF2B5EF4-FFF2-40B4-BE49-F238E27FC236}">
                      <a16:creationId xmlns:a16="http://schemas.microsoft.com/office/drawing/2014/main" id="{1D6097CF-1D0B-4D0B-B1D1-5C066C25B37A}"/>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0" y="896"/>
                  <a:ext cx="5760" cy="2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4" name="Picture 9" descr="IMGP0940">
                <a:extLst>
                  <a:ext uri="{FF2B5EF4-FFF2-40B4-BE49-F238E27FC236}">
                    <a16:creationId xmlns:a16="http://schemas.microsoft.com/office/drawing/2014/main" id="{CEBB87C2-0A07-4B8A-982F-C177FBA93A21}"/>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524000" y="836613"/>
                <a:ext cx="2952750" cy="2303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10" descr="IMGP0945">
                <a:extLst>
                  <a:ext uri="{FF2B5EF4-FFF2-40B4-BE49-F238E27FC236}">
                    <a16:creationId xmlns:a16="http://schemas.microsoft.com/office/drawing/2014/main" id="{AFC054D8-AEE8-41DA-8E10-8DCEC3BBF463}"/>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7391400" y="935038"/>
                <a:ext cx="2952750" cy="221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11" descr="IMGP0943">
                <a:extLst>
                  <a:ext uri="{FF2B5EF4-FFF2-40B4-BE49-F238E27FC236}">
                    <a16:creationId xmlns:a16="http://schemas.microsoft.com/office/drawing/2014/main" id="{30FE7CFE-47DB-434C-B577-1F453AB0663C}"/>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4440238" y="908051"/>
                <a:ext cx="2927350" cy="2195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Text Box 12">
                <a:extLst>
                  <a:ext uri="{FF2B5EF4-FFF2-40B4-BE49-F238E27FC236}">
                    <a16:creationId xmlns:a16="http://schemas.microsoft.com/office/drawing/2014/main" id="{FA07CC71-88AA-4C1A-B4B0-E66144913DFD}"/>
                  </a:ext>
                </a:extLst>
              </p:cNvPr>
              <p:cNvSpPr txBox="1">
                <a:spLocks noChangeArrowheads="1"/>
              </p:cNvSpPr>
              <p:nvPr/>
            </p:nvSpPr>
            <p:spPr bwMode="auto">
              <a:xfrm>
                <a:off x="2027190" y="7021480"/>
                <a:ext cx="8424910" cy="590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eaLnBrk="1" fontAlgn="base" hangingPunct="1">
                  <a:spcBef>
                    <a:spcPct val="50000"/>
                  </a:spcBef>
                  <a:spcAft>
                    <a:spcPct val="0"/>
                  </a:spcAft>
                </a:pPr>
                <a:r>
                  <a:rPr lang="fr-FR" altLang="fr-FR" sz="2700" b="1" dirty="0"/>
                  <a:t>Echo </a:t>
                </a:r>
                <a:r>
                  <a:rPr lang="fr-FR" altLang="fr-FR" sz="2700" b="1" dirty="0" err="1"/>
                  <a:t>guided</a:t>
                </a:r>
                <a:r>
                  <a:rPr lang="fr-FR" altLang="fr-FR" sz="2700" b="1" dirty="0"/>
                  <a:t> </a:t>
                </a:r>
                <a:r>
                  <a:rPr lang="fr-FR" altLang="fr-FR" sz="2700" b="1" dirty="0" err="1"/>
                  <a:t>surgical</a:t>
                </a:r>
                <a:r>
                  <a:rPr lang="fr-FR" altLang="fr-FR" sz="2700" b="1" dirty="0"/>
                  <a:t> exhaustive ablation</a:t>
                </a:r>
              </a:p>
            </p:txBody>
          </p:sp>
        </p:grpSp>
        <p:grpSp>
          <p:nvGrpSpPr>
            <p:cNvPr id="25" name="Groupe 24">
              <a:extLst>
                <a:ext uri="{FF2B5EF4-FFF2-40B4-BE49-F238E27FC236}">
                  <a16:creationId xmlns:a16="http://schemas.microsoft.com/office/drawing/2014/main" id="{E5B0B059-D7C5-41F4-AB28-B2B6EBDC53F3}"/>
                </a:ext>
              </a:extLst>
            </p:cNvPr>
            <p:cNvGrpSpPr/>
            <p:nvPr/>
          </p:nvGrpSpPr>
          <p:grpSpPr>
            <a:xfrm>
              <a:off x="12414678" y="299097"/>
              <a:ext cx="8200886" cy="7290208"/>
              <a:chOff x="1524000" y="450368"/>
              <a:chExt cx="7779873" cy="5681247"/>
            </a:xfrm>
          </p:grpSpPr>
          <p:pic>
            <p:nvPicPr>
              <p:cNvPr id="26" name="Picture 2" descr="mal ferranti post (3)">
                <a:extLst>
                  <a:ext uri="{FF2B5EF4-FFF2-40B4-BE49-F238E27FC236}">
                    <a16:creationId xmlns:a16="http://schemas.microsoft.com/office/drawing/2014/main" id="{FF61395F-F07E-4D33-B21D-A318EDB552F1}"/>
                  </a:ext>
                </a:extLst>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6657416" y="3715855"/>
                <a:ext cx="2520950" cy="1916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3" descr="mal ferranti post">
                <a:extLst>
                  <a:ext uri="{FF2B5EF4-FFF2-40B4-BE49-F238E27FC236}">
                    <a16:creationId xmlns:a16="http://schemas.microsoft.com/office/drawing/2014/main" id="{E156AB50-DF2B-49E4-B18A-09FA97F0184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4090708" y="3733070"/>
                <a:ext cx="2520950" cy="1916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Picture 4" descr="malf post6">
                <a:extLst>
                  <a:ext uri="{FF2B5EF4-FFF2-40B4-BE49-F238E27FC236}">
                    <a16:creationId xmlns:a16="http://schemas.microsoft.com/office/drawing/2014/main" id="{A2C1233C-E92E-4277-BFBE-69AC068CC856}"/>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524001" y="450368"/>
                <a:ext cx="7654366" cy="315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 name="Picture 5" descr="mal ferranti post (1)">
                <a:extLst>
                  <a:ext uri="{FF2B5EF4-FFF2-40B4-BE49-F238E27FC236}">
                    <a16:creationId xmlns:a16="http://schemas.microsoft.com/office/drawing/2014/main" id="{79C4BCF1-6DA7-43AF-962E-676D49334B49}"/>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524000" y="3716338"/>
                <a:ext cx="2520950" cy="191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Text Box 6">
                <a:extLst>
                  <a:ext uri="{FF2B5EF4-FFF2-40B4-BE49-F238E27FC236}">
                    <a16:creationId xmlns:a16="http://schemas.microsoft.com/office/drawing/2014/main" id="{849B5608-D3AE-488F-AEBF-67A075718825}"/>
                  </a:ext>
                </a:extLst>
              </p:cNvPr>
              <p:cNvSpPr txBox="1">
                <a:spLocks noChangeArrowheads="1"/>
              </p:cNvSpPr>
              <p:nvPr/>
            </p:nvSpPr>
            <p:spPr bwMode="auto">
              <a:xfrm>
                <a:off x="1649507" y="5747855"/>
                <a:ext cx="7654366" cy="383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eaLnBrk="1" fontAlgn="base" hangingPunct="1">
                  <a:spcBef>
                    <a:spcPct val="50000"/>
                  </a:spcBef>
                  <a:spcAft>
                    <a:spcPct val="0"/>
                  </a:spcAft>
                </a:pPr>
                <a:r>
                  <a:rPr lang="fr-FR" altLang="fr-FR" sz="1800" b="1" dirty="0"/>
                  <a:t>30 </a:t>
                </a:r>
                <a:r>
                  <a:rPr lang="fr-FR" altLang="fr-FR" sz="1800" b="1" dirty="0" err="1"/>
                  <a:t>days</a:t>
                </a:r>
                <a:r>
                  <a:rPr lang="fr-FR" altLang="fr-FR" sz="1800" b="1" dirty="0"/>
                  <a:t> post Op. </a:t>
                </a:r>
                <a:r>
                  <a:rPr lang="fr-FR" altLang="fr-FR" sz="1800" b="1" dirty="0" err="1"/>
                  <a:t>Swelling</a:t>
                </a:r>
                <a:r>
                  <a:rPr lang="fr-FR" altLang="fr-FR" sz="1800" b="1" dirty="0"/>
                  <a:t> </a:t>
                </a:r>
                <a:r>
                  <a:rPr lang="fr-FR" altLang="fr-FR" sz="1800" b="1" dirty="0" err="1"/>
                  <a:t>dramatically</a:t>
                </a:r>
                <a:r>
                  <a:rPr lang="fr-FR" altLang="fr-FR" sz="1800" b="1" dirty="0"/>
                  <a:t> </a:t>
                </a:r>
                <a:r>
                  <a:rPr lang="fr-FR" altLang="fr-FR" sz="1800" b="1" dirty="0" err="1"/>
                  <a:t>reduced</a:t>
                </a:r>
                <a:r>
                  <a:rPr lang="fr-FR" altLang="fr-FR" sz="1800" b="1" dirty="0"/>
                  <a:t>. No pain.</a:t>
                </a:r>
              </a:p>
            </p:txBody>
          </p:sp>
        </p:grpSp>
      </p:grpSp>
      <p:sp>
        <p:nvSpPr>
          <p:cNvPr id="5" name="Text Box 11">
            <a:extLst>
              <a:ext uri="{FF2B5EF4-FFF2-40B4-BE49-F238E27FC236}">
                <a16:creationId xmlns:a16="http://schemas.microsoft.com/office/drawing/2014/main" id="{0C3138B8-313A-B897-F604-29BCF50AACDF}"/>
              </a:ext>
            </a:extLst>
          </p:cNvPr>
          <p:cNvSpPr txBox="1">
            <a:spLocks noChangeArrowheads="1"/>
          </p:cNvSpPr>
          <p:nvPr/>
        </p:nvSpPr>
        <p:spPr bwMode="auto">
          <a:xfrm>
            <a:off x="395536" y="61405"/>
            <a:ext cx="9036495" cy="646331"/>
          </a:xfrm>
          <a:prstGeom prst="rect">
            <a:avLst/>
          </a:prstGeom>
          <a:solidFill>
            <a:schemeClr val="bg1"/>
          </a:solidFill>
          <a:ln>
            <a:noFill/>
          </a:ln>
          <a:extLst>
            <a:ext uri="{91240B29-F687-4F45-9708-019B960494DF}">
              <a14:hiddenLine xmlns:a14="http://schemas.microsoft.com/office/drawing/2010/main" w="136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fontAlgn="base">
              <a:spcBef>
                <a:spcPct val="50000"/>
              </a:spcBef>
              <a:spcAft>
                <a:spcPct val="0"/>
              </a:spcAft>
            </a:pPr>
            <a:r>
              <a:rPr lang="en-US" altLang="fr-FR" sz="3600" dirty="0">
                <a:solidFill>
                  <a:srgbClr val="000000"/>
                </a:solidFill>
              </a:rPr>
              <a:t>Malformation </a:t>
            </a:r>
            <a:r>
              <a:rPr lang="en-US" altLang="fr-FR" sz="3600" dirty="0" err="1">
                <a:solidFill>
                  <a:srgbClr val="000000"/>
                </a:solidFill>
              </a:rPr>
              <a:t>Veineuse</a:t>
            </a:r>
            <a:r>
              <a:rPr lang="en-US" altLang="fr-FR" sz="3600" dirty="0">
                <a:solidFill>
                  <a:srgbClr val="000000"/>
                </a:solidFill>
              </a:rPr>
              <a:t> Loge </a:t>
            </a:r>
            <a:r>
              <a:rPr lang="en-US" altLang="fr-FR" sz="3600" dirty="0" err="1">
                <a:solidFill>
                  <a:srgbClr val="000000"/>
                </a:solidFill>
              </a:rPr>
              <a:t>antérieure</a:t>
            </a:r>
            <a:r>
              <a:rPr lang="en-US" altLang="fr-FR" sz="3600" dirty="0">
                <a:solidFill>
                  <a:srgbClr val="000000"/>
                </a:solidFill>
              </a:rPr>
              <a:t> </a:t>
            </a:r>
          </a:p>
        </p:txBody>
      </p:sp>
    </p:spTree>
    <p:extLst>
      <p:ext uri="{BB962C8B-B14F-4D97-AF65-F5344CB8AC3E}">
        <p14:creationId xmlns:p14="http://schemas.microsoft.com/office/powerpoint/2010/main" val="3146910962"/>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e 3">
            <a:extLst>
              <a:ext uri="{FF2B5EF4-FFF2-40B4-BE49-F238E27FC236}">
                <a16:creationId xmlns:a16="http://schemas.microsoft.com/office/drawing/2014/main" id="{652296A5-BFF5-4E06-BE1B-D2CE0E96A927}"/>
              </a:ext>
            </a:extLst>
          </p:cNvPr>
          <p:cNvGrpSpPr/>
          <p:nvPr/>
        </p:nvGrpSpPr>
        <p:grpSpPr>
          <a:xfrm>
            <a:off x="1143000" y="1195027"/>
            <a:ext cx="5834905" cy="4619446"/>
            <a:chOff x="1524000" y="450368"/>
            <a:chExt cx="7779873" cy="6159262"/>
          </a:xfrm>
        </p:grpSpPr>
        <p:pic>
          <p:nvPicPr>
            <p:cNvPr id="52226" name="Picture 2" descr="mal ferranti post (3)">
              <a:extLst>
                <a:ext uri="{FF2B5EF4-FFF2-40B4-BE49-F238E27FC236}">
                  <a16:creationId xmlns:a16="http://schemas.microsoft.com/office/drawing/2014/main" id="{B103E99B-BB00-417B-AB56-61A1FBFBCC1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57416" y="3715855"/>
              <a:ext cx="2520950" cy="1916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7" name="Picture 3" descr="mal ferranti post">
              <a:extLst>
                <a:ext uri="{FF2B5EF4-FFF2-40B4-BE49-F238E27FC236}">
                  <a16:creationId xmlns:a16="http://schemas.microsoft.com/office/drawing/2014/main" id="{04A8328C-077B-4013-B011-D698DBEF2E7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90708" y="3733070"/>
              <a:ext cx="2520950" cy="1916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8" name="Picture 4" descr="malf post6">
              <a:extLst>
                <a:ext uri="{FF2B5EF4-FFF2-40B4-BE49-F238E27FC236}">
                  <a16:creationId xmlns:a16="http://schemas.microsoft.com/office/drawing/2014/main" id="{1F01F8DB-212B-4BA4-B5AB-7868DC643CB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1" y="450368"/>
              <a:ext cx="7654366" cy="315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9" name="Picture 5" descr="mal ferranti post (1)">
              <a:extLst>
                <a:ext uri="{FF2B5EF4-FFF2-40B4-BE49-F238E27FC236}">
                  <a16:creationId xmlns:a16="http://schemas.microsoft.com/office/drawing/2014/main" id="{03B2A106-FF01-49D0-9373-09322326C2E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24000" y="3716338"/>
              <a:ext cx="2520950" cy="191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30" name="Text Box 6">
              <a:extLst>
                <a:ext uri="{FF2B5EF4-FFF2-40B4-BE49-F238E27FC236}">
                  <a16:creationId xmlns:a16="http://schemas.microsoft.com/office/drawing/2014/main" id="{92259F6E-A291-4C26-8F56-9FAB6F83D897}"/>
                </a:ext>
              </a:extLst>
            </p:cNvPr>
            <p:cNvSpPr txBox="1">
              <a:spLocks noChangeArrowheads="1"/>
            </p:cNvSpPr>
            <p:nvPr/>
          </p:nvSpPr>
          <p:spPr bwMode="auto">
            <a:xfrm>
              <a:off x="1649507" y="5747855"/>
              <a:ext cx="7654366" cy="86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eaLnBrk="1" fontAlgn="base" hangingPunct="1">
                <a:spcBef>
                  <a:spcPct val="50000"/>
                </a:spcBef>
                <a:spcAft>
                  <a:spcPct val="0"/>
                </a:spcAft>
              </a:pPr>
              <a:r>
                <a:rPr lang="fr-FR" altLang="fr-FR" sz="1800" b="1" dirty="0"/>
                <a:t>30 </a:t>
              </a:r>
              <a:r>
                <a:rPr lang="fr-FR" altLang="fr-FR" sz="1800" b="1" dirty="0" err="1"/>
                <a:t>days</a:t>
              </a:r>
              <a:r>
                <a:rPr lang="fr-FR" altLang="fr-FR" sz="1800" b="1" dirty="0"/>
                <a:t> post Op. </a:t>
              </a:r>
              <a:r>
                <a:rPr lang="fr-FR" altLang="fr-FR" sz="1800" b="1" dirty="0" err="1"/>
                <a:t>Swelling</a:t>
              </a:r>
              <a:r>
                <a:rPr lang="fr-FR" altLang="fr-FR" sz="1800" b="1" dirty="0"/>
                <a:t> </a:t>
              </a:r>
              <a:r>
                <a:rPr lang="fr-FR" altLang="fr-FR" sz="1800" b="1" dirty="0" err="1"/>
                <a:t>dramatically</a:t>
              </a:r>
              <a:r>
                <a:rPr lang="fr-FR" altLang="fr-FR" sz="1800" b="1" dirty="0"/>
                <a:t> </a:t>
              </a:r>
              <a:r>
                <a:rPr lang="fr-FR" altLang="fr-FR" sz="1800" b="1" dirty="0" err="1"/>
                <a:t>reduced</a:t>
              </a:r>
              <a:r>
                <a:rPr lang="fr-FR" altLang="fr-FR" sz="1800" b="1" dirty="0"/>
                <a:t>. No pain.</a:t>
              </a:r>
            </a:p>
          </p:txBody>
        </p:sp>
      </p:grpSp>
    </p:spTree>
    <p:extLst>
      <p:ext uri="{BB962C8B-B14F-4D97-AF65-F5344CB8AC3E}">
        <p14:creationId xmlns:p14="http://schemas.microsoft.com/office/powerpoint/2010/main" val="1650420913"/>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e 1">
            <a:extLst>
              <a:ext uri="{FF2B5EF4-FFF2-40B4-BE49-F238E27FC236}">
                <a16:creationId xmlns:a16="http://schemas.microsoft.com/office/drawing/2014/main" id="{46F130A0-C1F4-4671-9942-06C9A1D717B1}"/>
              </a:ext>
            </a:extLst>
          </p:cNvPr>
          <p:cNvGrpSpPr/>
          <p:nvPr/>
        </p:nvGrpSpPr>
        <p:grpSpPr>
          <a:xfrm>
            <a:off x="323528" y="548680"/>
            <a:ext cx="7853163" cy="3543302"/>
            <a:chOff x="1524000" y="549273"/>
            <a:chExt cx="10470884" cy="4724402"/>
          </a:xfrm>
        </p:grpSpPr>
        <p:pic>
          <p:nvPicPr>
            <p:cNvPr id="30722" name="Image 1" descr="PSEUDO K POST OP.JPG">
              <a:extLst>
                <a:ext uri="{FF2B5EF4-FFF2-40B4-BE49-F238E27FC236}">
                  <a16:creationId xmlns:a16="http://schemas.microsoft.com/office/drawing/2014/main" id="{E5FB9696-ECCE-4FD0-9EBF-672658399BB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549275"/>
              <a:ext cx="35433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23" name="Image 3" descr="PSEUDO KPOST OP TORTRAT .JPG">
              <a:extLst>
                <a:ext uri="{FF2B5EF4-FFF2-40B4-BE49-F238E27FC236}">
                  <a16:creationId xmlns:a16="http://schemas.microsoft.com/office/drawing/2014/main" id="{DC7AA878-D067-4289-8416-D6A2768C9C59}"/>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067300" y="549274"/>
              <a:ext cx="3463792" cy="46190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24" name="Image 4" descr="MALF VEIN 2.JPG">
              <a:extLst>
                <a:ext uri="{FF2B5EF4-FFF2-40B4-BE49-F238E27FC236}">
                  <a16:creationId xmlns:a16="http://schemas.microsoft.com/office/drawing/2014/main" id="{2B4C0142-5248-41EB-A6BF-B28F5B89BEC9}"/>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8531092" y="549273"/>
              <a:ext cx="3463792" cy="4620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488778620"/>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e 6">
            <a:extLst>
              <a:ext uri="{FF2B5EF4-FFF2-40B4-BE49-F238E27FC236}">
                <a16:creationId xmlns:a16="http://schemas.microsoft.com/office/drawing/2014/main" id="{6E733611-7505-4482-873B-B3C3859B9461}"/>
              </a:ext>
            </a:extLst>
          </p:cNvPr>
          <p:cNvGrpSpPr/>
          <p:nvPr/>
        </p:nvGrpSpPr>
        <p:grpSpPr>
          <a:xfrm>
            <a:off x="189914" y="977846"/>
            <a:ext cx="4480560" cy="3340557"/>
            <a:chOff x="1202585" y="0"/>
            <a:chExt cx="9786830" cy="7286815"/>
          </a:xfrm>
        </p:grpSpPr>
        <p:pic>
          <p:nvPicPr>
            <p:cNvPr id="3" name="Image 2">
              <a:extLst>
                <a:ext uri="{FF2B5EF4-FFF2-40B4-BE49-F238E27FC236}">
                  <a16:creationId xmlns:a16="http://schemas.microsoft.com/office/drawing/2014/main" id="{39FCAD08-8C14-4DF8-A16C-9A797000B3D8}"/>
                </a:ext>
              </a:extLst>
            </p:cNvPr>
            <p:cNvPicPr>
              <a:picLocks noChangeAspect="1"/>
            </p:cNvPicPr>
            <p:nvPr/>
          </p:nvPicPr>
          <p:blipFill>
            <a:blip r:embed="rId3"/>
            <a:stretch>
              <a:fillRect/>
            </a:stretch>
          </p:blipFill>
          <p:spPr>
            <a:xfrm>
              <a:off x="6262580" y="83439"/>
              <a:ext cx="4164600" cy="5547248"/>
            </a:xfrm>
            <a:prstGeom prst="rect">
              <a:avLst/>
            </a:prstGeom>
          </p:spPr>
        </p:pic>
        <p:pic>
          <p:nvPicPr>
            <p:cNvPr id="4" name="Image 3">
              <a:extLst>
                <a:ext uri="{FF2B5EF4-FFF2-40B4-BE49-F238E27FC236}">
                  <a16:creationId xmlns:a16="http://schemas.microsoft.com/office/drawing/2014/main" id="{EFD23F58-8CDB-4304-8211-FB8BEFDE6F18}"/>
                </a:ext>
              </a:extLst>
            </p:cNvPr>
            <p:cNvPicPr>
              <a:picLocks noChangeAspect="1"/>
            </p:cNvPicPr>
            <p:nvPr/>
          </p:nvPicPr>
          <p:blipFill>
            <a:blip r:embed="rId4"/>
            <a:stretch>
              <a:fillRect/>
            </a:stretch>
          </p:blipFill>
          <p:spPr>
            <a:xfrm>
              <a:off x="2128187" y="335057"/>
              <a:ext cx="4114711" cy="5491163"/>
            </a:xfrm>
            <a:prstGeom prst="rect">
              <a:avLst/>
            </a:prstGeom>
          </p:spPr>
        </p:pic>
        <p:grpSp>
          <p:nvGrpSpPr>
            <p:cNvPr id="21507" name="Group 39">
              <a:extLst>
                <a:ext uri="{FF2B5EF4-FFF2-40B4-BE49-F238E27FC236}">
                  <a16:creationId xmlns:a16="http://schemas.microsoft.com/office/drawing/2014/main" id="{ADF2CD23-D1C3-49CB-860E-3F22C1CC7C0B}"/>
                </a:ext>
              </a:extLst>
            </p:cNvPr>
            <p:cNvGrpSpPr>
              <a:grpSpLocks/>
            </p:cNvGrpSpPr>
            <p:nvPr/>
          </p:nvGrpSpPr>
          <p:grpSpPr bwMode="auto">
            <a:xfrm>
              <a:off x="9414826" y="0"/>
              <a:ext cx="1574589" cy="5670549"/>
              <a:chOff x="5712" y="288"/>
              <a:chExt cx="720" cy="3466"/>
            </a:xfrm>
          </p:grpSpPr>
          <p:grpSp>
            <p:nvGrpSpPr>
              <p:cNvPr id="21548" name="Group 40">
                <a:extLst>
                  <a:ext uri="{FF2B5EF4-FFF2-40B4-BE49-F238E27FC236}">
                    <a16:creationId xmlns:a16="http://schemas.microsoft.com/office/drawing/2014/main" id="{3FD4FBBA-0DA8-4D24-AF4D-63A26DCF2FC8}"/>
                  </a:ext>
                </a:extLst>
              </p:cNvPr>
              <p:cNvGrpSpPr>
                <a:grpSpLocks/>
              </p:cNvGrpSpPr>
              <p:nvPr/>
            </p:nvGrpSpPr>
            <p:grpSpPr bwMode="auto">
              <a:xfrm flipH="1">
                <a:off x="5712" y="288"/>
                <a:ext cx="720" cy="3444"/>
                <a:chOff x="96" y="432"/>
                <a:chExt cx="720" cy="3444"/>
              </a:xfrm>
            </p:grpSpPr>
            <p:sp>
              <p:nvSpPr>
                <p:cNvPr id="21555" name="Freeform 41">
                  <a:extLst>
                    <a:ext uri="{FF2B5EF4-FFF2-40B4-BE49-F238E27FC236}">
                      <a16:creationId xmlns:a16="http://schemas.microsoft.com/office/drawing/2014/main" id="{0F91E887-FC25-4325-88C7-B362107B02DC}"/>
                    </a:ext>
                  </a:extLst>
                </p:cNvPr>
                <p:cNvSpPr>
                  <a:spLocks/>
                </p:cNvSpPr>
                <p:nvPr/>
              </p:nvSpPr>
              <p:spPr bwMode="auto">
                <a:xfrm>
                  <a:off x="254" y="3405"/>
                  <a:ext cx="487" cy="471"/>
                </a:xfrm>
                <a:custGeom>
                  <a:avLst/>
                  <a:gdLst>
                    <a:gd name="T0" fmla="*/ 470 w 353"/>
                    <a:gd name="T1" fmla="*/ 0 h 329"/>
                    <a:gd name="T2" fmla="*/ 479 w 353"/>
                    <a:gd name="T3" fmla="*/ 9 h 329"/>
                    <a:gd name="T4" fmla="*/ 487 w 353"/>
                    <a:gd name="T5" fmla="*/ 26 h 329"/>
                    <a:gd name="T6" fmla="*/ 487 w 353"/>
                    <a:gd name="T7" fmla="*/ 26 h 329"/>
                    <a:gd name="T8" fmla="*/ 479 w 353"/>
                    <a:gd name="T9" fmla="*/ 43 h 329"/>
                    <a:gd name="T10" fmla="*/ 470 w 353"/>
                    <a:gd name="T11" fmla="*/ 77 h 329"/>
                    <a:gd name="T12" fmla="*/ 462 w 353"/>
                    <a:gd name="T13" fmla="*/ 120 h 329"/>
                    <a:gd name="T14" fmla="*/ 454 w 353"/>
                    <a:gd name="T15" fmla="*/ 180 h 329"/>
                    <a:gd name="T16" fmla="*/ 421 w 353"/>
                    <a:gd name="T17" fmla="*/ 301 h 329"/>
                    <a:gd name="T18" fmla="*/ 406 w 353"/>
                    <a:gd name="T19" fmla="*/ 351 h 329"/>
                    <a:gd name="T20" fmla="*/ 397 w 353"/>
                    <a:gd name="T21" fmla="*/ 394 h 329"/>
                    <a:gd name="T22" fmla="*/ 372 w 353"/>
                    <a:gd name="T23" fmla="*/ 402 h 329"/>
                    <a:gd name="T24" fmla="*/ 356 w 353"/>
                    <a:gd name="T25" fmla="*/ 394 h 329"/>
                    <a:gd name="T26" fmla="*/ 372 w 353"/>
                    <a:gd name="T27" fmla="*/ 198 h 329"/>
                    <a:gd name="T28" fmla="*/ 364 w 353"/>
                    <a:gd name="T29" fmla="*/ 206 h 329"/>
                    <a:gd name="T30" fmla="*/ 356 w 353"/>
                    <a:gd name="T31" fmla="*/ 241 h 329"/>
                    <a:gd name="T32" fmla="*/ 348 w 353"/>
                    <a:gd name="T33" fmla="*/ 266 h 329"/>
                    <a:gd name="T34" fmla="*/ 339 w 353"/>
                    <a:gd name="T35" fmla="*/ 301 h 329"/>
                    <a:gd name="T36" fmla="*/ 339 w 353"/>
                    <a:gd name="T37" fmla="*/ 301 h 329"/>
                    <a:gd name="T38" fmla="*/ 331 w 353"/>
                    <a:gd name="T39" fmla="*/ 335 h 329"/>
                    <a:gd name="T40" fmla="*/ 315 w 353"/>
                    <a:gd name="T41" fmla="*/ 368 h 329"/>
                    <a:gd name="T42" fmla="*/ 298 w 353"/>
                    <a:gd name="T43" fmla="*/ 402 h 329"/>
                    <a:gd name="T44" fmla="*/ 273 w 353"/>
                    <a:gd name="T45" fmla="*/ 428 h 329"/>
                    <a:gd name="T46" fmla="*/ 273 w 353"/>
                    <a:gd name="T47" fmla="*/ 428 h 329"/>
                    <a:gd name="T48" fmla="*/ 257 w 353"/>
                    <a:gd name="T49" fmla="*/ 437 h 329"/>
                    <a:gd name="T50" fmla="*/ 223 w 353"/>
                    <a:gd name="T51" fmla="*/ 454 h 329"/>
                    <a:gd name="T52" fmla="*/ 157 w 353"/>
                    <a:gd name="T53" fmla="*/ 471 h 329"/>
                    <a:gd name="T54" fmla="*/ 74 w 353"/>
                    <a:gd name="T55" fmla="*/ 471 h 329"/>
                    <a:gd name="T56" fmla="*/ 0 w 353"/>
                    <a:gd name="T57" fmla="*/ 462 h 329"/>
                    <a:gd name="T58" fmla="*/ 0 w 353"/>
                    <a:gd name="T59" fmla="*/ 462 h 329"/>
                    <a:gd name="T60" fmla="*/ 0 w 353"/>
                    <a:gd name="T61" fmla="*/ 454 h 329"/>
                    <a:gd name="T62" fmla="*/ 0 w 353"/>
                    <a:gd name="T63" fmla="*/ 437 h 329"/>
                    <a:gd name="T64" fmla="*/ 0 w 353"/>
                    <a:gd name="T65" fmla="*/ 437 h 329"/>
                    <a:gd name="T66" fmla="*/ 0 w 353"/>
                    <a:gd name="T67" fmla="*/ 437 h 329"/>
                    <a:gd name="T68" fmla="*/ 17 w 353"/>
                    <a:gd name="T69" fmla="*/ 428 h 329"/>
                    <a:gd name="T70" fmla="*/ 58 w 353"/>
                    <a:gd name="T71" fmla="*/ 402 h 329"/>
                    <a:gd name="T72" fmla="*/ 108 w 353"/>
                    <a:gd name="T73" fmla="*/ 368 h 329"/>
                    <a:gd name="T74" fmla="*/ 149 w 353"/>
                    <a:gd name="T75" fmla="*/ 351 h 329"/>
                    <a:gd name="T76" fmla="*/ 149 w 353"/>
                    <a:gd name="T77" fmla="*/ 351 h 329"/>
                    <a:gd name="T78" fmla="*/ 157 w 353"/>
                    <a:gd name="T79" fmla="*/ 342 h 329"/>
                    <a:gd name="T80" fmla="*/ 182 w 353"/>
                    <a:gd name="T81" fmla="*/ 335 h 329"/>
                    <a:gd name="T82" fmla="*/ 232 w 353"/>
                    <a:gd name="T83" fmla="*/ 301 h 329"/>
                    <a:gd name="T84" fmla="*/ 281 w 353"/>
                    <a:gd name="T85" fmla="*/ 266 h 329"/>
                    <a:gd name="T86" fmla="*/ 298 w 353"/>
                    <a:gd name="T87" fmla="*/ 249 h 329"/>
                    <a:gd name="T88" fmla="*/ 315 w 353"/>
                    <a:gd name="T89" fmla="*/ 223 h 329"/>
                    <a:gd name="T90" fmla="*/ 315 w 353"/>
                    <a:gd name="T91" fmla="*/ 223 h 329"/>
                    <a:gd name="T92" fmla="*/ 339 w 353"/>
                    <a:gd name="T93" fmla="*/ 163 h 329"/>
                    <a:gd name="T94" fmla="*/ 372 w 353"/>
                    <a:gd name="T95" fmla="*/ 94 h 329"/>
                    <a:gd name="T96" fmla="*/ 414 w 353"/>
                    <a:gd name="T97" fmla="*/ 34 h 329"/>
                    <a:gd name="T98" fmla="*/ 446 w 353"/>
                    <a:gd name="T99" fmla="*/ 9 h 329"/>
                    <a:gd name="T100" fmla="*/ 470 w 353"/>
                    <a:gd name="T101" fmla="*/ 0 h 3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53"/>
                    <a:gd name="T154" fmla="*/ 0 h 329"/>
                    <a:gd name="T155" fmla="*/ 353 w 353"/>
                    <a:gd name="T156" fmla="*/ 329 h 3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53" h="329">
                      <a:moveTo>
                        <a:pt x="341" y="0"/>
                      </a:moveTo>
                      <a:lnTo>
                        <a:pt x="347" y="6"/>
                      </a:lnTo>
                      <a:lnTo>
                        <a:pt x="353" y="18"/>
                      </a:lnTo>
                      <a:lnTo>
                        <a:pt x="347" y="30"/>
                      </a:lnTo>
                      <a:lnTo>
                        <a:pt x="341" y="54"/>
                      </a:lnTo>
                      <a:lnTo>
                        <a:pt x="335" y="84"/>
                      </a:lnTo>
                      <a:lnTo>
                        <a:pt x="329" y="126"/>
                      </a:lnTo>
                      <a:lnTo>
                        <a:pt x="305" y="210"/>
                      </a:lnTo>
                      <a:lnTo>
                        <a:pt x="294" y="245"/>
                      </a:lnTo>
                      <a:lnTo>
                        <a:pt x="288" y="275"/>
                      </a:lnTo>
                      <a:lnTo>
                        <a:pt x="270" y="281"/>
                      </a:lnTo>
                      <a:lnTo>
                        <a:pt x="258" y="275"/>
                      </a:lnTo>
                      <a:lnTo>
                        <a:pt x="270" y="138"/>
                      </a:lnTo>
                      <a:lnTo>
                        <a:pt x="264" y="144"/>
                      </a:lnTo>
                      <a:lnTo>
                        <a:pt x="258" y="168"/>
                      </a:lnTo>
                      <a:lnTo>
                        <a:pt x="252" y="186"/>
                      </a:lnTo>
                      <a:lnTo>
                        <a:pt x="246" y="210"/>
                      </a:lnTo>
                      <a:lnTo>
                        <a:pt x="240" y="234"/>
                      </a:lnTo>
                      <a:lnTo>
                        <a:pt x="228" y="257"/>
                      </a:lnTo>
                      <a:lnTo>
                        <a:pt x="216" y="281"/>
                      </a:lnTo>
                      <a:lnTo>
                        <a:pt x="198" y="299"/>
                      </a:lnTo>
                      <a:lnTo>
                        <a:pt x="186" y="305"/>
                      </a:lnTo>
                      <a:lnTo>
                        <a:pt x="162" y="317"/>
                      </a:lnTo>
                      <a:lnTo>
                        <a:pt x="114" y="329"/>
                      </a:lnTo>
                      <a:lnTo>
                        <a:pt x="54" y="329"/>
                      </a:lnTo>
                      <a:lnTo>
                        <a:pt x="0" y="323"/>
                      </a:lnTo>
                      <a:lnTo>
                        <a:pt x="0" y="317"/>
                      </a:lnTo>
                      <a:lnTo>
                        <a:pt x="0" y="305"/>
                      </a:lnTo>
                      <a:lnTo>
                        <a:pt x="12" y="299"/>
                      </a:lnTo>
                      <a:lnTo>
                        <a:pt x="42" y="281"/>
                      </a:lnTo>
                      <a:lnTo>
                        <a:pt x="78" y="257"/>
                      </a:lnTo>
                      <a:lnTo>
                        <a:pt x="108" y="245"/>
                      </a:lnTo>
                      <a:lnTo>
                        <a:pt x="114" y="239"/>
                      </a:lnTo>
                      <a:lnTo>
                        <a:pt x="132" y="234"/>
                      </a:lnTo>
                      <a:lnTo>
                        <a:pt x="168" y="210"/>
                      </a:lnTo>
                      <a:lnTo>
                        <a:pt x="204" y="186"/>
                      </a:lnTo>
                      <a:lnTo>
                        <a:pt x="216" y="174"/>
                      </a:lnTo>
                      <a:lnTo>
                        <a:pt x="228" y="156"/>
                      </a:lnTo>
                      <a:lnTo>
                        <a:pt x="246" y="114"/>
                      </a:lnTo>
                      <a:lnTo>
                        <a:pt x="270" y="66"/>
                      </a:lnTo>
                      <a:lnTo>
                        <a:pt x="300" y="24"/>
                      </a:lnTo>
                      <a:lnTo>
                        <a:pt x="323" y="6"/>
                      </a:lnTo>
                      <a:lnTo>
                        <a:pt x="341" y="0"/>
                      </a:lnTo>
                      <a:close/>
                    </a:path>
                  </a:pathLst>
                </a:custGeom>
                <a:solidFill>
                  <a:srgbClr val="FFC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56" name="Freeform 42">
                  <a:extLst>
                    <a:ext uri="{FF2B5EF4-FFF2-40B4-BE49-F238E27FC236}">
                      <a16:creationId xmlns:a16="http://schemas.microsoft.com/office/drawing/2014/main" id="{4E96B1DE-8E6F-4F92-B4B3-5A92EBD3979B}"/>
                    </a:ext>
                  </a:extLst>
                </p:cNvPr>
                <p:cNvSpPr>
                  <a:spLocks/>
                </p:cNvSpPr>
                <p:nvPr/>
              </p:nvSpPr>
              <p:spPr bwMode="auto">
                <a:xfrm>
                  <a:off x="254" y="3405"/>
                  <a:ext cx="487" cy="471"/>
                </a:xfrm>
                <a:custGeom>
                  <a:avLst/>
                  <a:gdLst>
                    <a:gd name="T0" fmla="*/ 470 w 353"/>
                    <a:gd name="T1" fmla="*/ 0 h 329"/>
                    <a:gd name="T2" fmla="*/ 479 w 353"/>
                    <a:gd name="T3" fmla="*/ 9 h 329"/>
                    <a:gd name="T4" fmla="*/ 487 w 353"/>
                    <a:gd name="T5" fmla="*/ 26 h 329"/>
                    <a:gd name="T6" fmla="*/ 487 w 353"/>
                    <a:gd name="T7" fmla="*/ 26 h 329"/>
                    <a:gd name="T8" fmla="*/ 479 w 353"/>
                    <a:gd name="T9" fmla="*/ 43 h 329"/>
                    <a:gd name="T10" fmla="*/ 470 w 353"/>
                    <a:gd name="T11" fmla="*/ 77 h 329"/>
                    <a:gd name="T12" fmla="*/ 462 w 353"/>
                    <a:gd name="T13" fmla="*/ 120 h 329"/>
                    <a:gd name="T14" fmla="*/ 454 w 353"/>
                    <a:gd name="T15" fmla="*/ 180 h 329"/>
                    <a:gd name="T16" fmla="*/ 421 w 353"/>
                    <a:gd name="T17" fmla="*/ 301 h 329"/>
                    <a:gd name="T18" fmla="*/ 406 w 353"/>
                    <a:gd name="T19" fmla="*/ 351 h 329"/>
                    <a:gd name="T20" fmla="*/ 397 w 353"/>
                    <a:gd name="T21" fmla="*/ 394 h 329"/>
                    <a:gd name="T22" fmla="*/ 372 w 353"/>
                    <a:gd name="T23" fmla="*/ 402 h 329"/>
                    <a:gd name="T24" fmla="*/ 356 w 353"/>
                    <a:gd name="T25" fmla="*/ 394 h 329"/>
                    <a:gd name="T26" fmla="*/ 372 w 353"/>
                    <a:gd name="T27" fmla="*/ 198 h 329"/>
                    <a:gd name="T28" fmla="*/ 364 w 353"/>
                    <a:gd name="T29" fmla="*/ 206 h 329"/>
                    <a:gd name="T30" fmla="*/ 356 w 353"/>
                    <a:gd name="T31" fmla="*/ 241 h 329"/>
                    <a:gd name="T32" fmla="*/ 348 w 353"/>
                    <a:gd name="T33" fmla="*/ 266 h 329"/>
                    <a:gd name="T34" fmla="*/ 339 w 353"/>
                    <a:gd name="T35" fmla="*/ 301 h 329"/>
                    <a:gd name="T36" fmla="*/ 339 w 353"/>
                    <a:gd name="T37" fmla="*/ 301 h 329"/>
                    <a:gd name="T38" fmla="*/ 331 w 353"/>
                    <a:gd name="T39" fmla="*/ 335 h 329"/>
                    <a:gd name="T40" fmla="*/ 315 w 353"/>
                    <a:gd name="T41" fmla="*/ 368 h 329"/>
                    <a:gd name="T42" fmla="*/ 298 w 353"/>
                    <a:gd name="T43" fmla="*/ 402 h 329"/>
                    <a:gd name="T44" fmla="*/ 273 w 353"/>
                    <a:gd name="T45" fmla="*/ 428 h 329"/>
                    <a:gd name="T46" fmla="*/ 273 w 353"/>
                    <a:gd name="T47" fmla="*/ 428 h 329"/>
                    <a:gd name="T48" fmla="*/ 257 w 353"/>
                    <a:gd name="T49" fmla="*/ 437 h 329"/>
                    <a:gd name="T50" fmla="*/ 223 w 353"/>
                    <a:gd name="T51" fmla="*/ 454 h 329"/>
                    <a:gd name="T52" fmla="*/ 157 w 353"/>
                    <a:gd name="T53" fmla="*/ 471 h 329"/>
                    <a:gd name="T54" fmla="*/ 74 w 353"/>
                    <a:gd name="T55" fmla="*/ 471 h 329"/>
                    <a:gd name="T56" fmla="*/ 0 w 353"/>
                    <a:gd name="T57" fmla="*/ 462 h 329"/>
                    <a:gd name="T58" fmla="*/ 0 w 353"/>
                    <a:gd name="T59" fmla="*/ 462 h 329"/>
                    <a:gd name="T60" fmla="*/ 0 w 353"/>
                    <a:gd name="T61" fmla="*/ 454 h 329"/>
                    <a:gd name="T62" fmla="*/ 0 w 353"/>
                    <a:gd name="T63" fmla="*/ 437 h 329"/>
                    <a:gd name="T64" fmla="*/ 0 w 353"/>
                    <a:gd name="T65" fmla="*/ 437 h 329"/>
                    <a:gd name="T66" fmla="*/ 0 w 353"/>
                    <a:gd name="T67" fmla="*/ 437 h 329"/>
                    <a:gd name="T68" fmla="*/ 17 w 353"/>
                    <a:gd name="T69" fmla="*/ 428 h 329"/>
                    <a:gd name="T70" fmla="*/ 58 w 353"/>
                    <a:gd name="T71" fmla="*/ 402 h 329"/>
                    <a:gd name="T72" fmla="*/ 108 w 353"/>
                    <a:gd name="T73" fmla="*/ 368 h 329"/>
                    <a:gd name="T74" fmla="*/ 149 w 353"/>
                    <a:gd name="T75" fmla="*/ 351 h 329"/>
                    <a:gd name="T76" fmla="*/ 149 w 353"/>
                    <a:gd name="T77" fmla="*/ 351 h 329"/>
                    <a:gd name="T78" fmla="*/ 157 w 353"/>
                    <a:gd name="T79" fmla="*/ 342 h 329"/>
                    <a:gd name="T80" fmla="*/ 182 w 353"/>
                    <a:gd name="T81" fmla="*/ 335 h 329"/>
                    <a:gd name="T82" fmla="*/ 232 w 353"/>
                    <a:gd name="T83" fmla="*/ 301 h 329"/>
                    <a:gd name="T84" fmla="*/ 281 w 353"/>
                    <a:gd name="T85" fmla="*/ 266 h 329"/>
                    <a:gd name="T86" fmla="*/ 298 w 353"/>
                    <a:gd name="T87" fmla="*/ 249 h 329"/>
                    <a:gd name="T88" fmla="*/ 315 w 353"/>
                    <a:gd name="T89" fmla="*/ 223 h 329"/>
                    <a:gd name="T90" fmla="*/ 315 w 353"/>
                    <a:gd name="T91" fmla="*/ 223 h 329"/>
                    <a:gd name="T92" fmla="*/ 339 w 353"/>
                    <a:gd name="T93" fmla="*/ 163 h 329"/>
                    <a:gd name="T94" fmla="*/ 372 w 353"/>
                    <a:gd name="T95" fmla="*/ 94 h 329"/>
                    <a:gd name="T96" fmla="*/ 414 w 353"/>
                    <a:gd name="T97" fmla="*/ 34 h 329"/>
                    <a:gd name="T98" fmla="*/ 446 w 353"/>
                    <a:gd name="T99" fmla="*/ 9 h 329"/>
                    <a:gd name="T100" fmla="*/ 470 w 353"/>
                    <a:gd name="T101" fmla="*/ 0 h 3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53"/>
                    <a:gd name="T154" fmla="*/ 0 h 329"/>
                    <a:gd name="T155" fmla="*/ 353 w 353"/>
                    <a:gd name="T156" fmla="*/ 329 h 3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53" h="329">
                      <a:moveTo>
                        <a:pt x="341" y="0"/>
                      </a:moveTo>
                      <a:lnTo>
                        <a:pt x="347" y="6"/>
                      </a:lnTo>
                      <a:lnTo>
                        <a:pt x="353" y="18"/>
                      </a:lnTo>
                      <a:lnTo>
                        <a:pt x="347" y="30"/>
                      </a:lnTo>
                      <a:lnTo>
                        <a:pt x="341" y="54"/>
                      </a:lnTo>
                      <a:lnTo>
                        <a:pt x="335" y="84"/>
                      </a:lnTo>
                      <a:lnTo>
                        <a:pt x="329" y="126"/>
                      </a:lnTo>
                      <a:lnTo>
                        <a:pt x="305" y="210"/>
                      </a:lnTo>
                      <a:lnTo>
                        <a:pt x="294" y="245"/>
                      </a:lnTo>
                      <a:lnTo>
                        <a:pt x="288" y="275"/>
                      </a:lnTo>
                      <a:lnTo>
                        <a:pt x="270" y="281"/>
                      </a:lnTo>
                      <a:lnTo>
                        <a:pt x="258" y="275"/>
                      </a:lnTo>
                      <a:lnTo>
                        <a:pt x="270" y="138"/>
                      </a:lnTo>
                      <a:lnTo>
                        <a:pt x="264" y="144"/>
                      </a:lnTo>
                      <a:lnTo>
                        <a:pt x="258" y="168"/>
                      </a:lnTo>
                      <a:lnTo>
                        <a:pt x="252" y="186"/>
                      </a:lnTo>
                      <a:lnTo>
                        <a:pt x="246" y="210"/>
                      </a:lnTo>
                      <a:lnTo>
                        <a:pt x="240" y="234"/>
                      </a:lnTo>
                      <a:lnTo>
                        <a:pt x="228" y="257"/>
                      </a:lnTo>
                      <a:lnTo>
                        <a:pt x="216" y="281"/>
                      </a:lnTo>
                      <a:lnTo>
                        <a:pt x="198" y="299"/>
                      </a:lnTo>
                      <a:lnTo>
                        <a:pt x="186" y="305"/>
                      </a:lnTo>
                      <a:lnTo>
                        <a:pt x="162" y="317"/>
                      </a:lnTo>
                      <a:lnTo>
                        <a:pt x="114" y="329"/>
                      </a:lnTo>
                      <a:lnTo>
                        <a:pt x="54" y="329"/>
                      </a:lnTo>
                      <a:lnTo>
                        <a:pt x="0" y="323"/>
                      </a:lnTo>
                      <a:lnTo>
                        <a:pt x="0" y="317"/>
                      </a:lnTo>
                      <a:lnTo>
                        <a:pt x="0" y="305"/>
                      </a:lnTo>
                      <a:lnTo>
                        <a:pt x="12" y="299"/>
                      </a:lnTo>
                      <a:lnTo>
                        <a:pt x="42" y="281"/>
                      </a:lnTo>
                      <a:lnTo>
                        <a:pt x="78" y="257"/>
                      </a:lnTo>
                      <a:lnTo>
                        <a:pt x="108" y="245"/>
                      </a:lnTo>
                      <a:lnTo>
                        <a:pt x="114" y="239"/>
                      </a:lnTo>
                      <a:lnTo>
                        <a:pt x="132" y="234"/>
                      </a:lnTo>
                      <a:lnTo>
                        <a:pt x="168" y="210"/>
                      </a:lnTo>
                      <a:lnTo>
                        <a:pt x="204" y="186"/>
                      </a:lnTo>
                      <a:lnTo>
                        <a:pt x="216" y="174"/>
                      </a:lnTo>
                      <a:lnTo>
                        <a:pt x="228" y="156"/>
                      </a:lnTo>
                      <a:lnTo>
                        <a:pt x="246" y="114"/>
                      </a:lnTo>
                      <a:lnTo>
                        <a:pt x="270" y="66"/>
                      </a:lnTo>
                      <a:lnTo>
                        <a:pt x="300" y="24"/>
                      </a:lnTo>
                      <a:lnTo>
                        <a:pt x="323" y="6"/>
                      </a:lnTo>
                      <a:lnTo>
                        <a:pt x="34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57" name="Freeform 43">
                  <a:extLst>
                    <a:ext uri="{FF2B5EF4-FFF2-40B4-BE49-F238E27FC236}">
                      <a16:creationId xmlns:a16="http://schemas.microsoft.com/office/drawing/2014/main" id="{2121AD83-9FE1-45C3-B57D-95EA5DAD42A0}"/>
                    </a:ext>
                  </a:extLst>
                </p:cNvPr>
                <p:cNvSpPr>
                  <a:spLocks/>
                </p:cNvSpPr>
                <p:nvPr/>
              </p:nvSpPr>
              <p:spPr bwMode="auto">
                <a:xfrm>
                  <a:off x="577" y="3405"/>
                  <a:ext cx="148" cy="258"/>
                </a:xfrm>
                <a:custGeom>
                  <a:avLst/>
                  <a:gdLst>
                    <a:gd name="T0" fmla="*/ 140 w 107"/>
                    <a:gd name="T1" fmla="*/ 0 h 180"/>
                    <a:gd name="T2" fmla="*/ 148 w 107"/>
                    <a:gd name="T3" fmla="*/ 9 h 180"/>
                    <a:gd name="T4" fmla="*/ 148 w 107"/>
                    <a:gd name="T5" fmla="*/ 17 h 180"/>
                    <a:gd name="T6" fmla="*/ 140 w 107"/>
                    <a:gd name="T7" fmla="*/ 26 h 180"/>
                    <a:gd name="T8" fmla="*/ 140 w 107"/>
                    <a:gd name="T9" fmla="*/ 26 h 180"/>
                    <a:gd name="T10" fmla="*/ 123 w 107"/>
                    <a:gd name="T11" fmla="*/ 34 h 180"/>
                    <a:gd name="T12" fmla="*/ 107 w 107"/>
                    <a:gd name="T13" fmla="*/ 60 h 180"/>
                    <a:gd name="T14" fmla="*/ 91 w 107"/>
                    <a:gd name="T15" fmla="*/ 77 h 180"/>
                    <a:gd name="T16" fmla="*/ 75 w 107"/>
                    <a:gd name="T17" fmla="*/ 95 h 180"/>
                    <a:gd name="T18" fmla="*/ 75 w 107"/>
                    <a:gd name="T19" fmla="*/ 95 h 180"/>
                    <a:gd name="T20" fmla="*/ 58 w 107"/>
                    <a:gd name="T21" fmla="*/ 120 h 180"/>
                    <a:gd name="T22" fmla="*/ 41 w 107"/>
                    <a:gd name="T23" fmla="*/ 146 h 180"/>
                    <a:gd name="T24" fmla="*/ 41 w 107"/>
                    <a:gd name="T25" fmla="*/ 146 h 180"/>
                    <a:gd name="T26" fmla="*/ 33 w 107"/>
                    <a:gd name="T27" fmla="*/ 172 h 180"/>
                    <a:gd name="T28" fmla="*/ 17 w 107"/>
                    <a:gd name="T29" fmla="*/ 206 h 180"/>
                    <a:gd name="T30" fmla="*/ 8 w 107"/>
                    <a:gd name="T31" fmla="*/ 241 h 180"/>
                    <a:gd name="T32" fmla="*/ 0 w 107"/>
                    <a:gd name="T33" fmla="*/ 258 h 180"/>
                    <a:gd name="T34" fmla="*/ 0 w 107"/>
                    <a:gd name="T35" fmla="*/ 258 h 180"/>
                    <a:gd name="T36" fmla="*/ 0 w 107"/>
                    <a:gd name="T37" fmla="*/ 258 h 180"/>
                    <a:gd name="T38" fmla="*/ 0 w 107"/>
                    <a:gd name="T39" fmla="*/ 241 h 180"/>
                    <a:gd name="T40" fmla="*/ 8 w 107"/>
                    <a:gd name="T41" fmla="*/ 189 h 180"/>
                    <a:gd name="T42" fmla="*/ 8 w 107"/>
                    <a:gd name="T43" fmla="*/ 189 h 180"/>
                    <a:gd name="T44" fmla="*/ 8 w 107"/>
                    <a:gd name="T45" fmla="*/ 172 h 180"/>
                    <a:gd name="T46" fmla="*/ 17 w 107"/>
                    <a:gd name="T47" fmla="*/ 155 h 180"/>
                    <a:gd name="T48" fmla="*/ 50 w 107"/>
                    <a:gd name="T49" fmla="*/ 95 h 180"/>
                    <a:gd name="T50" fmla="*/ 83 w 107"/>
                    <a:gd name="T51" fmla="*/ 34 h 180"/>
                    <a:gd name="T52" fmla="*/ 107 w 107"/>
                    <a:gd name="T53" fmla="*/ 17 h 180"/>
                    <a:gd name="T54" fmla="*/ 140 w 107"/>
                    <a:gd name="T55" fmla="*/ 0 h 18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7"/>
                    <a:gd name="T85" fmla="*/ 0 h 180"/>
                    <a:gd name="T86" fmla="*/ 107 w 107"/>
                    <a:gd name="T87" fmla="*/ 180 h 18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7" h="180">
                      <a:moveTo>
                        <a:pt x="101" y="0"/>
                      </a:moveTo>
                      <a:lnTo>
                        <a:pt x="107" y="6"/>
                      </a:lnTo>
                      <a:lnTo>
                        <a:pt x="107" y="12"/>
                      </a:lnTo>
                      <a:lnTo>
                        <a:pt x="101" y="18"/>
                      </a:lnTo>
                      <a:lnTo>
                        <a:pt x="89" y="24"/>
                      </a:lnTo>
                      <a:lnTo>
                        <a:pt x="77" y="42"/>
                      </a:lnTo>
                      <a:lnTo>
                        <a:pt x="66" y="54"/>
                      </a:lnTo>
                      <a:lnTo>
                        <a:pt x="54" y="66"/>
                      </a:lnTo>
                      <a:lnTo>
                        <a:pt x="42" y="84"/>
                      </a:lnTo>
                      <a:lnTo>
                        <a:pt x="30" y="102"/>
                      </a:lnTo>
                      <a:lnTo>
                        <a:pt x="24" y="120"/>
                      </a:lnTo>
                      <a:lnTo>
                        <a:pt x="12" y="144"/>
                      </a:lnTo>
                      <a:lnTo>
                        <a:pt x="6" y="168"/>
                      </a:lnTo>
                      <a:lnTo>
                        <a:pt x="0" y="180"/>
                      </a:lnTo>
                      <a:lnTo>
                        <a:pt x="0" y="168"/>
                      </a:lnTo>
                      <a:lnTo>
                        <a:pt x="6" y="132"/>
                      </a:lnTo>
                      <a:lnTo>
                        <a:pt x="6" y="120"/>
                      </a:lnTo>
                      <a:lnTo>
                        <a:pt x="12" y="108"/>
                      </a:lnTo>
                      <a:lnTo>
                        <a:pt x="36" y="66"/>
                      </a:lnTo>
                      <a:lnTo>
                        <a:pt x="60" y="24"/>
                      </a:lnTo>
                      <a:lnTo>
                        <a:pt x="77" y="12"/>
                      </a:lnTo>
                      <a:lnTo>
                        <a:pt x="101" y="0"/>
                      </a:lnTo>
                      <a:close/>
                    </a:path>
                  </a:pathLst>
                </a:custGeom>
                <a:solidFill>
                  <a:srgbClr val="BF8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58" name="Freeform 44">
                  <a:extLst>
                    <a:ext uri="{FF2B5EF4-FFF2-40B4-BE49-F238E27FC236}">
                      <a16:creationId xmlns:a16="http://schemas.microsoft.com/office/drawing/2014/main" id="{0D367580-E367-4D2A-833F-086223E3E104}"/>
                    </a:ext>
                  </a:extLst>
                </p:cNvPr>
                <p:cNvSpPr>
                  <a:spLocks/>
                </p:cNvSpPr>
                <p:nvPr/>
              </p:nvSpPr>
              <p:spPr bwMode="auto">
                <a:xfrm>
                  <a:off x="96" y="432"/>
                  <a:ext cx="720" cy="3367"/>
                </a:xfrm>
                <a:custGeom>
                  <a:avLst/>
                  <a:gdLst>
                    <a:gd name="T0" fmla="*/ 679 w 521"/>
                    <a:gd name="T1" fmla="*/ 325 h 2354"/>
                    <a:gd name="T2" fmla="*/ 720 w 521"/>
                    <a:gd name="T3" fmla="*/ 538 h 2354"/>
                    <a:gd name="T4" fmla="*/ 712 w 521"/>
                    <a:gd name="T5" fmla="*/ 649 h 2354"/>
                    <a:gd name="T6" fmla="*/ 662 w 521"/>
                    <a:gd name="T7" fmla="*/ 830 h 2354"/>
                    <a:gd name="T8" fmla="*/ 662 w 521"/>
                    <a:gd name="T9" fmla="*/ 914 h 2354"/>
                    <a:gd name="T10" fmla="*/ 620 w 521"/>
                    <a:gd name="T11" fmla="*/ 1206 h 2354"/>
                    <a:gd name="T12" fmla="*/ 604 w 521"/>
                    <a:gd name="T13" fmla="*/ 1290 h 2354"/>
                    <a:gd name="T14" fmla="*/ 572 w 521"/>
                    <a:gd name="T15" fmla="*/ 1615 h 2354"/>
                    <a:gd name="T16" fmla="*/ 564 w 521"/>
                    <a:gd name="T17" fmla="*/ 1718 h 2354"/>
                    <a:gd name="T18" fmla="*/ 596 w 521"/>
                    <a:gd name="T19" fmla="*/ 1881 h 2354"/>
                    <a:gd name="T20" fmla="*/ 604 w 521"/>
                    <a:gd name="T21" fmla="*/ 1948 h 2354"/>
                    <a:gd name="T22" fmla="*/ 620 w 521"/>
                    <a:gd name="T23" fmla="*/ 2025 h 2354"/>
                    <a:gd name="T24" fmla="*/ 629 w 521"/>
                    <a:gd name="T25" fmla="*/ 2257 h 2354"/>
                    <a:gd name="T26" fmla="*/ 572 w 521"/>
                    <a:gd name="T27" fmla="*/ 2410 h 2354"/>
                    <a:gd name="T28" fmla="*/ 547 w 521"/>
                    <a:gd name="T29" fmla="*/ 2607 h 2354"/>
                    <a:gd name="T30" fmla="*/ 539 w 521"/>
                    <a:gd name="T31" fmla="*/ 2683 h 2354"/>
                    <a:gd name="T32" fmla="*/ 531 w 521"/>
                    <a:gd name="T33" fmla="*/ 2829 h 2354"/>
                    <a:gd name="T34" fmla="*/ 596 w 521"/>
                    <a:gd name="T35" fmla="*/ 2889 h 2354"/>
                    <a:gd name="T36" fmla="*/ 629 w 521"/>
                    <a:gd name="T37" fmla="*/ 2967 h 2354"/>
                    <a:gd name="T38" fmla="*/ 572 w 521"/>
                    <a:gd name="T39" fmla="*/ 3042 h 2354"/>
                    <a:gd name="T40" fmla="*/ 514 w 521"/>
                    <a:gd name="T41" fmla="*/ 3120 h 2354"/>
                    <a:gd name="T42" fmla="*/ 448 w 521"/>
                    <a:gd name="T43" fmla="*/ 3316 h 2354"/>
                    <a:gd name="T44" fmla="*/ 431 w 521"/>
                    <a:gd name="T45" fmla="*/ 3341 h 2354"/>
                    <a:gd name="T46" fmla="*/ 332 w 521"/>
                    <a:gd name="T47" fmla="*/ 3367 h 2354"/>
                    <a:gd name="T48" fmla="*/ 249 w 521"/>
                    <a:gd name="T49" fmla="*/ 3350 h 2354"/>
                    <a:gd name="T50" fmla="*/ 274 w 521"/>
                    <a:gd name="T51" fmla="*/ 3274 h 2354"/>
                    <a:gd name="T52" fmla="*/ 299 w 521"/>
                    <a:gd name="T53" fmla="*/ 3025 h 2354"/>
                    <a:gd name="T54" fmla="*/ 307 w 521"/>
                    <a:gd name="T55" fmla="*/ 2864 h 2354"/>
                    <a:gd name="T56" fmla="*/ 315 w 521"/>
                    <a:gd name="T57" fmla="*/ 2700 h 2354"/>
                    <a:gd name="T58" fmla="*/ 323 w 521"/>
                    <a:gd name="T59" fmla="*/ 2513 h 2354"/>
                    <a:gd name="T60" fmla="*/ 323 w 521"/>
                    <a:gd name="T61" fmla="*/ 2257 h 2354"/>
                    <a:gd name="T62" fmla="*/ 323 w 521"/>
                    <a:gd name="T63" fmla="*/ 2128 h 2354"/>
                    <a:gd name="T64" fmla="*/ 323 w 521"/>
                    <a:gd name="T65" fmla="*/ 1931 h 2354"/>
                    <a:gd name="T66" fmla="*/ 307 w 521"/>
                    <a:gd name="T67" fmla="*/ 1864 h 2354"/>
                    <a:gd name="T68" fmla="*/ 257 w 521"/>
                    <a:gd name="T69" fmla="*/ 1744 h 2354"/>
                    <a:gd name="T70" fmla="*/ 249 w 521"/>
                    <a:gd name="T71" fmla="*/ 1709 h 2354"/>
                    <a:gd name="T72" fmla="*/ 249 w 521"/>
                    <a:gd name="T73" fmla="*/ 1623 h 2354"/>
                    <a:gd name="T74" fmla="*/ 232 w 521"/>
                    <a:gd name="T75" fmla="*/ 1462 h 2354"/>
                    <a:gd name="T76" fmla="*/ 216 w 521"/>
                    <a:gd name="T77" fmla="*/ 1376 h 2354"/>
                    <a:gd name="T78" fmla="*/ 182 w 521"/>
                    <a:gd name="T79" fmla="*/ 1197 h 2354"/>
                    <a:gd name="T80" fmla="*/ 158 w 521"/>
                    <a:gd name="T81" fmla="*/ 897 h 2354"/>
                    <a:gd name="T82" fmla="*/ 166 w 521"/>
                    <a:gd name="T83" fmla="*/ 804 h 2354"/>
                    <a:gd name="T84" fmla="*/ 158 w 521"/>
                    <a:gd name="T85" fmla="*/ 641 h 2354"/>
                    <a:gd name="T86" fmla="*/ 124 w 521"/>
                    <a:gd name="T87" fmla="*/ 581 h 2354"/>
                    <a:gd name="T88" fmla="*/ 25 w 521"/>
                    <a:gd name="T89" fmla="*/ 436 h 2354"/>
                    <a:gd name="T90" fmla="*/ 0 w 521"/>
                    <a:gd name="T91" fmla="*/ 316 h 2354"/>
                    <a:gd name="T92" fmla="*/ 75 w 521"/>
                    <a:gd name="T93" fmla="*/ 60 h 2354"/>
                    <a:gd name="T94" fmla="*/ 216 w 521"/>
                    <a:gd name="T95" fmla="*/ 0 h 2354"/>
                    <a:gd name="T96" fmla="*/ 340 w 521"/>
                    <a:gd name="T97" fmla="*/ 34 h 2354"/>
                    <a:gd name="T98" fmla="*/ 498 w 521"/>
                    <a:gd name="T99" fmla="*/ 120 h 2354"/>
                    <a:gd name="T100" fmla="*/ 572 w 521"/>
                    <a:gd name="T101" fmla="*/ 180 h 23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21"/>
                    <a:gd name="T154" fmla="*/ 0 h 2354"/>
                    <a:gd name="T155" fmla="*/ 521 w 521"/>
                    <a:gd name="T156" fmla="*/ 2354 h 23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21" h="2354">
                      <a:moveTo>
                        <a:pt x="414" y="126"/>
                      </a:moveTo>
                      <a:lnTo>
                        <a:pt x="455" y="173"/>
                      </a:lnTo>
                      <a:lnTo>
                        <a:pt x="491" y="227"/>
                      </a:lnTo>
                      <a:lnTo>
                        <a:pt x="515" y="299"/>
                      </a:lnTo>
                      <a:lnTo>
                        <a:pt x="521" y="335"/>
                      </a:lnTo>
                      <a:lnTo>
                        <a:pt x="521" y="376"/>
                      </a:lnTo>
                      <a:lnTo>
                        <a:pt x="521" y="418"/>
                      </a:lnTo>
                      <a:lnTo>
                        <a:pt x="515" y="454"/>
                      </a:lnTo>
                      <a:lnTo>
                        <a:pt x="497" y="502"/>
                      </a:lnTo>
                      <a:lnTo>
                        <a:pt x="485" y="544"/>
                      </a:lnTo>
                      <a:lnTo>
                        <a:pt x="479" y="580"/>
                      </a:lnTo>
                      <a:lnTo>
                        <a:pt x="479" y="604"/>
                      </a:lnTo>
                      <a:lnTo>
                        <a:pt x="479" y="639"/>
                      </a:lnTo>
                      <a:lnTo>
                        <a:pt x="467" y="723"/>
                      </a:lnTo>
                      <a:lnTo>
                        <a:pt x="461" y="807"/>
                      </a:lnTo>
                      <a:lnTo>
                        <a:pt x="449" y="843"/>
                      </a:lnTo>
                      <a:lnTo>
                        <a:pt x="443" y="872"/>
                      </a:lnTo>
                      <a:lnTo>
                        <a:pt x="437" y="902"/>
                      </a:lnTo>
                      <a:lnTo>
                        <a:pt x="431" y="944"/>
                      </a:lnTo>
                      <a:lnTo>
                        <a:pt x="419" y="1034"/>
                      </a:lnTo>
                      <a:lnTo>
                        <a:pt x="414" y="1129"/>
                      </a:lnTo>
                      <a:lnTo>
                        <a:pt x="408" y="1171"/>
                      </a:lnTo>
                      <a:lnTo>
                        <a:pt x="408" y="1201"/>
                      </a:lnTo>
                      <a:lnTo>
                        <a:pt x="414" y="1249"/>
                      </a:lnTo>
                      <a:lnTo>
                        <a:pt x="419" y="1285"/>
                      </a:lnTo>
                      <a:lnTo>
                        <a:pt x="431" y="1315"/>
                      </a:lnTo>
                      <a:lnTo>
                        <a:pt x="431" y="1327"/>
                      </a:lnTo>
                      <a:lnTo>
                        <a:pt x="437" y="1362"/>
                      </a:lnTo>
                      <a:lnTo>
                        <a:pt x="443" y="1386"/>
                      </a:lnTo>
                      <a:lnTo>
                        <a:pt x="449" y="1416"/>
                      </a:lnTo>
                      <a:lnTo>
                        <a:pt x="461" y="1464"/>
                      </a:lnTo>
                      <a:lnTo>
                        <a:pt x="461" y="1518"/>
                      </a:lnTo>
                      <a:lnTo>
                        <a:pt x="455" y="1578"/>
                      </a:lnTo>
                      <a:lnTo>
                        <a:pt x="431" y="1631"/>
                      </a:lnTo>
                      <a:lnTo>
                        <a:pt x="414" y="1685"/>
                      </a:lnTo>
                      <a:lnTo>
                        <a:pt x="402" y="1745"/>
                      </a:lnTo>
                      <a:lnTo>
                        <a:pt x="396" y="1805"/>
                      </a:lnTo>
                      <a:lnTo>
                        <a:pt x="396" y="1823"/>
                      </a:lnTo>
                      <a:lnTo>
                        <a:pt x="390" y="1840"/>
                      </a:lnTo>
                      <a:lnTo>
                        <a:pt x="390" y="1876"/>
                      </a:lnTo>
                      <a:lnTo>
                        <a:pt x="384" y="1918"/>
                      </a:lnTo>
                      <a:lnTo>
                        <a:pt x="384" y="1954"/>
                      </a:lnTo>
                      <a:lnTo>
                        <a:pt x="384" y="1978"/>
                      </a:lnTo>
                      <a:lnTo>
                        <a:pt x="408" y="1996"/>
                      </a:lnTo>
                      <a:lnTo>
                        <a:pt x="431" y="2020"/>
                      </a:lnTo>
                      <a:lnTo>
                        <a:pt x="455" y="2050"/>
                      </a:lnTo>
                      <a:lnTo>
                        <a:pt x="461" y="2062"/>
                      </a:lnTo>
                      <a:lnTo>
                        <a:pt x="455" y="2074"/>
                      </a:lnTo>
                      <a:lnTo>
                        <a:pt x="443" y="2103"/>
                      </a:lnTo>
                      <a:lnTo>
                        <a:pt x="414" y="2127"/>
                      </a:lnTo>
                      <a:lnTo>
                        <a:pt x="390" y="2151"/>
                      </a:lnTo>
                      <a:lnTo>
                        <a:pt x="372" y="2181"/>
                      </a:lnTo>
                      <a:lnTo>
                        <a:pt x="360" y="2229"/>
                      </a:lnTo>
                      <a:lnTo>
                        <a:pt x="342" y="2277"/>
                      </a:lnTo>
                      <a:lnTo>
                        <a:pt x="324" y="2318"/>
                      </a:lnTo>
                      <a:lnTo>
                        <a:pt x="318" y="2330"/>
                      </a:lnTo>
                      <a:lnTo>
                        <a:pt x="312" y="2336"/>
                      </a:lnTo>
                      <a:lnTo>
                        <a:pt x="306" y="2342"/>
                      </a:lnTo>
                      <a:lnTo>
                        <a:pt x="288" y="2348"/>
                      </a:lnTo>
                      <a:lnTo>
                        <a:pt x="240" y="2354"/>
                      </a:lnTo>
                      <a:lnTo>
                        <a:pt x="216" y="2354"/>
                      </a:lnTo>
                      <a:lnTo>
                        <a:pt x="192" y="2348"/>
                      </a:lnTo>
                      <a:lnTo>
                        <a:pt x="180" y="2342"/>
                      </a:lnTo>
                      <a:lnTo>
                        <a:pt x="180" y="2330"/>
                      </a:lnTo>
                      <a:lnTo>
                        <a:pt x="198" y="2289"/>
                      </a:lnTo>
                      <a:lnTo>
                        <a:pt x="204" y="2241"/>
                      </a:lnTo>
                      <a:lnTo>
                        <a:pt x="216" y="2175"/>
                      </a:lnTo>
                      <a:lnTo>
                        <a:pt x="216" y="2115"/>
                      </a:lnTo>
                      <a:lnTo>
                        <a:pt x="216" y="2062"/>
                      </a:lnTo>
                      <a:lnTo>
                        <a:pt x="222" y="2002"/>
                      </a:lnTo>
                      <a:lnTo>
                        <a:pt x="222" y="1942"/>
                      </a:lnTo>
                      <a:lnTo>
                        <a:pt x="228" y="1888"/>
                      </a:lnTo>
                      <a:lnTo>
                        <a:pt x="234" y="1858"/>
                      </a:lnTo>
                      <a:lnTo>
                        <a:pt x="234" y="1811"/>
                      </a:lnTo>
                      <a:lnTo>
                        <a:pt x="234" y="1757"/>
                      </a:lnTo>
                      <a:lnTo>
                        <a:pt x="234" y="1697"/>
                      </a:lnTo>
                      <a:lnTo>
                        <a:pt x="234" y="1637"/>
                      </a:lnTo>
                      <a:lnTo>
                        <a:pt x="234" y="1578"/>
                      </a:lnTo>
                      <a:lnTo>
                        <a:pt x="234" y="1524"/>
                      </a:lnTo>
                      <a:lnTo>
                        <a:pt x="234" y="1488"/>
                      </a:lnTo>
                      <a:lnTo>
                        <a:pt x="234" y="1434"/>
                      </a:lnTo>
                      <a:lnTo>
                        <a:pt x="234" y="1392"/>
                      </a:lnTo>
                      <a:lnTo>
                        <a:pt x="234" y="1350"/>
                      </a:lnTo>
                      <a:lnTo>
                        <a:pt x="228" y="1321"/>
                      </a:lnTo>
                      <a:lnTo>
                        <a:pt x="222" y="1303"/>
                      </a:lnTo>
                      <a:lnTo>
                        <a:pt x="204" y="1279"/>
                      </a:lnTo>
                      <a:lnTo>
                        <a:pt x="192" y="1255"/>
                      </a:lnTo>
                      <a:lnTo>
                        <a:pt x="186" y="1219"/>
                      </a:lnTo>
                      <a:lnTo>
                        <a:pt x="186" y="1213"/>
                      </a:lnTo>
                      <a:lnTo>
                        <a:pt x="180" y="1195"/>
                      </a:lnTo>
                      <a:lnTo>
                        <a:pt x="180" y="1165"/>
                      </a:lnTo>
                      <a:lnTo>
                        <a:pt x="180" y="1135"/>
                      </a:lnTo>
                      <a:lnTo>
                        <a:pt x="180" y="1100"/>
                      </a:lnTo>
                      <a:lnTo>
                        <a:pt x="174" y="1058"/>
                      </a:lnTo>
                      <a:lnTo>
                        <a:pt x="168" y="1022"/>
                      </a:lnTo>
                      <a:lnTo>
                        <a:pt x="162" y="986"/>
                      </a:lnTo>
                      <a:lnTo>
                        <a:pt x="156" y="962"/>
                      </a:lnTo>
                      <a:lnTo>
                        <a:pt x="150" y="932"/>
                      </a:lnTo>
                      <a:lnTo>
                        <a:pt x="144" y="884"/>
                      </a:lnTo>
                      <a:lnTo>
                        <a:pt x="132" y="837"/>
                      </a:lnTo>
                      <a:lnTo>
                        <a:pt x="120" y="723"/>
                      </a:lnTo>
                      <a:lnTo>
                        <a:pt x="114" y="675"/>
                      </a:lnTo>
                      <a:lnTo>
                        <a:pt x="114" y="627"/>
                      </a:lnTo>
                      <a:lnTo>
                        <a:pt x="114" y="592"/>
                      </a:lnTo>
                      <a:lnTo>
                        <a:pt x="120" y="562"/>
                      </a:lnTo>
                      <a:lnTo>
                        <a:pt x="120" y="526"/>
                      </a:lnTo>
                      <a:lnTo>
                        <a:pt x="120" y="490"/>
                      </a:lnTo>
                      <a:lnTo>
                        <a:pt x="114" y="448"/>
                      </a:lnTo>
                      <a:lnTo>
                        <a:pt x="108" y="424"/>
                      </a:lnTo>
                      <a:lnTo>
                        <a:pt x="90" y="406"/>
                      </a:lnTo>
                      <a:lnTo>
                        <a:pt x="54" y="365"/>
                      </a:lnTo>
                      <a:lnTo>
                        <a:pt x="30" y="335"/>
                      </a:lnTo>
                      <a:lnTo>
                        <a:pt x="18" y="305"/>
                      </a:lnTo>
                      <a:lnTo>
                        <a:pt x="6" y="269"/>
                      </a:lnTo>
                      <a:lnTo>
                        <a:pt x="0" y="221"/>
                      </a:lnTo>
                      <a:lnTo>
                        <a:pt x="18" y="126"/>
                      </a:lnTo>
                      <a:lnTo>
                        <a:pt x="30" y="78"/>
                      </a:lnTo>
                      <a:lnTo>
                        <a:pt x="54" y="42"/>
                      </a:lnTo>
                      <a:lnTo>
                        <a:pt x="84" y="18"/>
                      </a:lnTo>
                      <a:lnTo>
                        <a:pt x="114" y="0"/>
                      </a:lnTo>
                      <a:lnTo>
                        <a:pt x="156" y="0"/>
                      </a:lnTo>
                      <a:lnTo>
                        <a:pt x="198" y="6"/>
                      </a:lnTo>
                      <a:lnTo>
                        <a:pt x="246" y="24"/>
                      </a:lnTo>
                      <a:lnTo>
                        <a:pt x="288" y="48"/>
                      </a:lnTo>
                      <a:lnTo>
                        <a:pt x="330" y="66"/>
                      </a:lnTo>
                      <a:lnTo>
                        <a:pt x="360" y="84"/>
                      </a:lnTo>
                      <a:lnTo>
                        <a:pt x="384" y="102"/>
                      </a:lnTo>
                      <a:lnTo>
                        <a:pt x="402" y="114"/>
                      </a:lnTo>
                      <a:lnTo>
                        <a:pt x="414" y="126"/>
                      </a:lnTo>
                      <a:close/>
                    </a:path>
                  </a:pathLst>
                </a:custGeom>
                <a:solidFill>
                  <a:srgbClr val="F2AD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59" name="Freeform 45">
                  <a:extLst>
                    <a:ext uri="{FF2B5EF4-FFF2-40B4-BE49-F238E27FC236}">
                      <a16:creationId xmlns:a16="http://schemas.microsoft.com/office/drawing/2014/main" id="{D2514C25-0957-4CC7-8BC7-BD030CD2946C}"/>
                    </a:ext>
                  </a:extLst>
                </p:cNvPr>
                <p:cNvSpPr>
                  <a:spLocks/>
                </p:cNvSpPr>
                <p:nvPr/>
              </p:nvSpPr>
              <p:spPr bwMode="auto">
                <a:xfrm>
                  <a:off x="270" y="578"/>
                  <a:ext cx="455" cy="1084"/>
                </a:xfrm>
                <a:custGeom>
                  <a:avLst/>
                  <a:gdLst>
                    <a:gd name="T0" fmla="*/ 75 w 329"/>
                    <a:gd name="T1" fmla="*/ 0 h 758"/>
                    <a:gd name="T2" fmla="*/ 183 w 329"/>
                    <a:gd name="T3" fmla="*/ 9 h 758"/>
                    <a:gd name="T4" fmla="*/ 274 w 329"/>
                    <a:gd name="T5" fmla="*/ 41 h 758"/>
                    <a:gd name="T6" fmla="*/ 340 w 329"/>
                    <a:gd name="T7" fmla="*/ 84 h 758"/>
                    <a:gd name="T8" fmla="*/ 390 w 329"/>
                    <a:gd name="T9" fmla="*/ 144 h 758"/>
                    <a:gd name="T10" fmla="*/ 430 w 329"/>
                    <a:gd name="T11" fmla="*/ 222 h 758"/>
                    <a:gd name="T12" fmla="*/ 447 w 329"/>
                    <a:gd name="T13" fmla="*/ 299 h 758"/>
                    <a:gd name="T14" fmla="*/ 455 w 329"/>
                    <a:gd name="T15" fmla="*/ 385 h 758"/>
                    <a:gd name="T16" fmla="*/ 455 w 329"/>
                    <a:gd name="T17" fmla="*/ 478 h 758"/>
                    <a:gd name="T18" fmla="*/ 447 w 329"/>
                    <a:gd name="T19" fmla="*/ 572 h 758"/>
                    <a:gd name="T20" fmla="*/ 422 w 329"/>
                    <a:gd name="T21" fmla="*/ 666 h 758"/>
                    <a:gd name="T22" fmla="*/ 405 w 329"/>
                    <a:gd name="T23" fmla="*/ 751 h 758"/>
                    <a:gd name="T24" fmla="*/ 373 w 329"/>
                    <a:gd name="T25" fmla="*/ 837 h 758"/>
                    <a:gd name="T26" fmla="*/ 349 w 329"/>
                    <a:gd name="T27" fmla="*/ 905 h 758"/>
                    <a:gd name="T28" fmla="*/ 324 w 329"/>
                    <a:gd name="T29" fmla="*/ 974 h 758"/>
                    <a:gd name="T30" fmla="*/ 299 w 329"/>
                    <a:gd name="T31" fmla="*/ 1017 h 758"/>
                    <a:gd name="T32" fmla="*/ 274 w 329"/>
                    <a:gd name="T33" fmla="*/ 1051 h 758"/>
                    <a:gd name="T34" fmla="*/ 274 w 329"/>
                    <a:gd name="T35" fmla="*/ 1051 h 758"/>
                    <a:gd name="T36" fmla="*/ 257 w 329"/>
                    <a:gd name="T37" fmla="*/ 1068 h 758"/>
                    <a:gd name="T38" fmla="*/ 241 w 329"/>
                    <a:gd name="T39" fmla="*/ 1084 h 758"/>
                    <a:gd name="T40" fmla="*/ 207 w 329"/>
                    <a:gd name="T41" fmla="*/ 1077 h 758"/>
                    <a:gd name="T42" fmla="*/ 174 w 329"/>
                    <a:gd name="T43" fmla="*/ 1051 h 758"/>
                    <a:gd name="T44" fmla="*/ 141 w 329"/>
                    <a:gd name="T45" fmla="*/ 991 h 758"/>
                    <a:gd name="T46" fmla="*/ 108 w 329"/>
                    <a:gd name="T47" fmla="*/ 922 h 758"/>
                    <a:gd name="T48" fmla="*/ 83 w 329"/>
                    <a:gd name="T49" fmla="*/ 828 h 758"/>
                    <a:gd name="T50" fmla="*/ 58 w 329"/>
                    <a:gd name="T51" fmla="*/ 726 h 758"/>
                    <a:gd name="T52" fmla="*/ 33 w 329"/>
                    <a:gd name="T53" fmla="*/ 624 h 758"/>
                    <a:gd name="T54" fmla="*/ 0 w 329"/>
                    <a:gd name="T55" fmla="*/ 400 h 758"/>
                    <a:gd name="T56" fmla="*/ 0 w 329"/>
                    <a:gd name="T57" fmla="*/ 299 h 758"/>
                    <a:gd name="T58" fmla="*/ 0 w 329"/>
                    <a:gd name="T59" fmla="*/ 205 h 758"/>
                    <a:gd name="T60" fmla="*/ 0 w 329"/>
                    <a:gd name="T61" fmla="*/ 119 h 758"/>
                    <a:gd name="T62" fmla="*/ 17 w 329"/>
                    <a:gd name="T63" fmla="*/ 50 h 758"/>
                    <a:gd name="T64" fmla="*/ 41 w 329"/>
                    <a:gd name="T65" fmla="*/ 17 h 758"/>
                    <a:gd name="T66" fmla="*/ 75 w 329"/>
                    <a:gd name="T67" fmla="*/ 0 h 7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9"/>
                    <a:gd name="T103" fmla="*/ 0 h 758"/>
                    <a:gd name="T104" fmla="*/ 329 w 329"/>
                    <a:gd name="T105" fmla="*/ 758 h 7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9" h="758">
                      <a:moveTo>
                        <a:pt x="54" y="0"/>
                      </a:moveTo>
                      <a:lnTo>
                        <a:pt x="132" y="6"/>
                      </a:lnTo>
                      <a:lnTo>
                        <a:pt x="198" y="29"/>
                      </a:lnTo>
                      <a:lnTo>
                        <a:pt x="246" y="59"/>
                      </a:lnTo>
                      <a:lnTo>
                        <a:pt x="282" y="101"/>
                      </a:lnTo>
                      <a:lnTo>
                        <a:pt x="311" y="155"/>
                      </a:lnTo>
                      <a:lnTo>
                        <a:pt x="323" y="209"/>
                      </a:lnTo>
                      <a:lnTo>
                        <a:pt x="329" y="269"/>
                      </a:lnTo>
                      <a:lnTo>
                        <a:pt x="329" y="334"/>
                      </a:lnTo>
                      <a:lnTo>
                        <a:pt x="323" y="400"/>
                      </a:lnTo>
                      <a:lnTo>
                        <a:pt x="305" y="466"/>
                      </a:lnTo>
                      <a:lnTo>
                        <a:pt x="293" y="525"/>
                      </a:lnTo>
                      <a:lnTo>
                        <a:pt x="270" y="585"/>
                      </a:lnTo>
                      <a:lnTo>
                        <a:pt x="252" y="633"/>
                      </a:lnTo>
                      <a:lnTo>
                        <a:pt x="234" y="681"/>
                      </a:lnTo>
                      <a:lnTo>
                        <a:pt x="216" y="711"/>
                      </a:lnTo>
                      <a:lnTo>
                        <a:pt x="198" y="735"/>
                      </a:lnTo>
                      <a:lnTo>
                        <a:pt x="186" y="747"/>
                      </a:lnTo>
                      <a:lnTo>
                        <a:pt x="174" y="758"/>
                      </a:lnTo>
                      <a:lnTo>
                        <a:pt x="150" y="753"/>
                      </a:lnTo>
                      <a:lnTo>
                        <a:pt x="126" y="735"/>
                      </a:lnTo>
                      <a:lnTo>
                        <a:pt x="102" y="693"/>
                      </a:lnTo>
                      <a:lnTo>
                        <a:pt x="78" y="645"/>
                      </a:lnTo>
                      <a:lnTo>
                        <a:pt x="60" y="579"/>
                      </a:lnTo>
                      <a:lnTo>
                        <a:pt x="42" y="508"/>
                      </a:lnTo>
                      <a:lnTo>
                        <a:pt x="24" y="436"/>
                      </a:lnTo>
                      <a:lnTo>
                        <a:pt x="0" y="280"/>
                      </a:lnTo>
                      <a:lnTo>
                        <a:pt x="0" y="209"/>
                      </a:lnTo>
                      <a:lnTo>
                        <a:pt x="0" y="143"/>
                      </a:lnTo>
                      <a:lnTo>
                        <a:pt x="0" y="83"/>
                      </a:lnTo>
                      <a:lnTo>
                        <a:pt x="12" y="35"/>
                      </a:lnTo>
                      <a:lnTo>
                        <a:pt x="30" y="12"/>
                      </a:lnTo>
                      <a:lnTo>
                        <a:pt x="54" y="0"/>
                      </a:lnTo>
                      <a:close/>
                    </a:path>
                  </a:pathLst>
                </a:custGeom>
                <a:solidFill>
                  <a:srgbClr val="F2AD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60" name="Freeform 46">
                  <a:extLst>
                    <a:ext uri="{FF2B5EF4-FFF2-40B4-BE49-F238E27FC236}">
                      <a16:creationId xmlns:a16="http://schemas.microsoft.com/office/drawing/2014/main" id="{0D78ED90-D8D3-470F-BEA6-790379868530}"/>
                    </a:ext>
                  </a:extLst>
                </p:cNvPr>
                <p:cNvSpPr>
                  <a:spLocks/>
                </p:cNvSpPr>
                <p:nvPr/>
              </p:nvSpPr>
              <p:spPr bwMode="auto">
                <a:xfrm>
                  <a:off x="287" y="603"/>
                  <a:ext cx="413" cy="1000"/>
                </a:xfrm>
                <a:custGeom>
                  <a:avLst/>
                  <a:gdLst>
                    <a:gd name="T0" fmla="*/ 75 w 299"/>
                    <a:gd name="T1" fmla="*/ 0 h 699"/>
                    <a:gd name="T2" fmla="*/ 174 w 299"/>
                    <a:gd name="T3" fmla="*/ 9 h 699"/>
                    <a:gd name="T4" fmla="*/ 249 w 299"/>
                    <a:gd name="T5" fmla="*/ 33 h 699"/>
                    <a:gd name="T6" fmla="*/ 315 w 299"/>
                    <a:gd name="T7" fmla="*/ 76 h 699"/>
                    <a:gd name="T8" fmla="*/ 356 w 299"/>
                    <a:gd name="T9" fmla="*/ 136 h 699"/>
                    <a:gd name="T10" fmla="*/ 388 w 299"/>
                    <a:gd name="T11" fmla="*/ 205 h 699"/>
                    <a:gd name="T12" fmla="*/ 405 w 299"/>
                    <a:gd name="T13" fmla="*/ 273 h 699"/>
                    <a:gd name="T14" fmla="*/ 413 w 299"/>
                    <a:gd name="T15" fmla="*/ 351 h 699"/>
                    <a:gd name="T16" fmla="*/ 413 w 299"/>
                    <a:gd name="T17" fmla="*/ 435 h 699"/>
                    <a:gd name="T18" fmla="*/ 388 w 299"/>
                    <a:gd name="T19" fmla="*/ 607 h 699"/>
                    <a:gd name="T20" fmla="*/ 348 w 299"/>
                    <a:gd name="T21" fmla="*/ 760 h 699"/>
                    <a:gd name="T22" fmla="*/ 323 w 299"/>
                    <a:gd name="T23" fmla="*/ 828 h 699"/>
                    <a:gd name="T24" fmla="*/ 298 w 299"/>
                    <a:gd name="T25" fmla="*/ 888 h 699"/>
                    <a:gd name="T26" fmla="*/ 273 w 299"/>
                    <a:gd name="T27" fmla="*/ 931 h 699"/>
                    <a:gd name="T28" fmla="*/ 257 w 299"/>
                    <a:gd name="T29" fmla="*/ 966 h 699"/>
                    <a:gd name="T30" fmla="*/ 257 w 299"/>
                    <a:gd name="T31" fmla="*/ 966 h 699"/>
                    <a:gd name="T32" fmla="*/ 240 w 299"/>
                    <a:gd name="T33" fmla="*/ 983 h 699"/>
                    <a:gd name="T34" fmla="*/ 224 w 299"/>
                    <a:gd name="T35" fmla="*/ 1000 h 699"/>
                    <a:gd name="T36" fmla="*/ 191 w 299"/>
                    <a:gd name="T37" fmla="*/ 1000 h 699"/>
                    <a:gd name="T38" fmla="*/ 157 w 299"/>
                    <a:gd name="T39" fmla="*/ 966 h 699"/>
                    <a:gd name="T40" fmla="*/ 133 w 299"/>
                    <a:gd name="T41" fmla="*/ 914 h 699"/>
                    <a:gd name="T42" fmla="*/ 99 w 299"/>
                    <a:gd name="T43" fmla="*/ 845 h 699"/>
                    <a:gd name="T44" fmla="*/ 75 w 299"/>
                    <a:gd name="T45" fmla="*/ 768 h 699"/>
                    <a:gd name="T46" fmla="*/ 50 w 299"/>
                    <a:gd name="T47" fmla="*/ 675 h 699"/>
                    <a:gd name="T48" fmla="*/ 33 w 299"/>
                    <a:gd name="T49" fmla="*/ 572 h 699"/>
                    <a:gd name="T50" fmla="*/ 0 w 299"/>
                    <a:gd name="T51" fmla="*/ 366 h 699"/>
                    <a:gd name="T52" fmla="*/ 0 w 299"/>
                    <a:gd name="T53" fmla="*/ 273 h 699"/>
                    <a:gd name="T54" fmla="*/ 0 w 299"/>
                    <a:gd name="T55" fmla="*/ 187 h 699"/>
                    <a:gd name="T56" fmla="*/ 0 w 299"/>
                    <a:gd name="T57" fmla="*/ 110 h 699"/>
                    <a:gd name="T58" fmla="*/ 17 w 299"/>
                    <a:gd name="T59" fmla="*/ 50 h 699"/>
                    <a:gd name="T60" fmla="*/ 41 w 299"/>
                    <a:gd name="T61" fmla="*/ 9 h 699"/>
                    <a:gd name="T62" fmla="*/ 75 w 299"/>
                    <a:gd name="T63" fmla="*/ 0 h 6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9"/>
                    <a:gd name="T97" fmla="*/ 0 h 699"/>
                    <a:gd name="T98" fmla="*/ 299 w 299"/>
                    <a:gd name="T99" fmla="*/ 699 h 69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9" h="699">
                      <a:moveTo>
                        <a:pt x="54" y="0"/>
                      </a:moveTo>
                      <a:lnTo>
                        <a:pt x="126" y="6"/>
                      </a:lnTo>
                      <a:lnTo>
                        <a:pt x="180" y="23"/>
                      </a:lnTo>
                      <a:lnTo>
                        <a:pt x="228" y="53"/>
                      </a:lnTo>
                      <a:lnTo>
                        <a:pt x="258" y="95"/>
                      </a:lnTo>
                      <a:lnTo>
                        <a:pt x="281" y="143"/>
                      </a:lnTo>
                      <a:lnTo>
                        <a:pt x="293" y="191"/>
                      </a:lnTo>
                      <a:lnTo>
                        <a:pt x="299" y="245"/>
                      </a:lnTo>
                      <a:lnTo>
                        <a:pt x="299" y="304"/>
                      </a:lnTo>
                      <a:lnTo>
                        <a:pt x="281" y="424"/>
                      </a:lnTo>
                      <a:lnTo>
                        <a:pt x="252" y="531"/>
                      </a:lnTo>
                      <a:lnTo>
                        <a:pt x="234" y="579"/>
                      </a:lnTo>
                      <a:lnTo>
                        <a:pt x="216" y="621"/>
                      </a:lnTo>
                      <a:lnTo>
                        <a:pt x="198" y="651"/>
                      </a:lnTo>
                      <a:lnTo>
                        <a:pt x="186" y="675"/>
                      </a:lnTo>
                      <a:lnTo>
                        <a:pt x="174" y="687"/>
                      </a:lnTo>
                      <a:lnTo>
                        <a:pt x="162" y="699"/>
                      </a:lnTo>
                      <a:lnTo>
                        <a:pt x="138" y="699"/>
                      </a:lnTo>
                      <a:lnTo>
                        <a:pt x="114" y="675"/>
                      </a:lnTo>
                      <a:lnTo>
                        <a:pt x="96" y="639"/>
                      </a:lnTo>
                      <a:lnTo>
                        <a:pt x="72" y="591"/>
                      </a:lnTo>
                      <a:lnTo>
                        <a:pt x="54" y="537"/>
                      </a:lnTo>
                      <a:lnTo>
                        <a:pt x="36" y="472"/>
                      </a:lnTo>
                      <a:lnTo>
                        <a:pt x="24" y="400"/>
                      </a:lnTo>
                      <a:lnTo>
                        <a:pt x="0" y="256"/>
                      </a:lnTo>
                      <a:lnTo>
                        <a:pt x="0" y="191"/>
                      </a:lnTo>
                      <a:lnTo>
                        <a:pt x="0" y="131"/>
                      </a:lnTo>
                      <a:lnTo>
                        <a:pt x="0" y="77"/>
                      </a:lnTo>
                      <a:lnTo>
                        <a:pt x="12" y="35"/>
                      </a:lnTo>
                      <a:lnTo>
                        <a:pt x="30" y="6"/>
                      </a:lnTo>
                      <a:lnTo>
                        <a:pt x="54" y="0"/>
                      </a:lnTo>
                      <a:close/>
                    </a:path>
                  </a:pathLst>
                </a:custGeom>
                <a:solidFill>
                  <a:srgbClr val="F4B2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61" name="Freeform 47">
                  <a:extLst>
                    <a:ext uri="{FF2B5EF4-FFF2-40B4-BE49-F238E27FC236}">
                      <a16:creationId xmlns:a16="http://schemas.microsoft.com/office/drawing/2014/main" id="{1BE0578A-36F0-4D05-B686-0760985697C2}"/>
                    </a:ext>
                  </a:extLst>
                </p:cNvPr>
                <p:cNvSpPr>
                  <a:spLocks/>
                </p:cNvSpPr>
                <p:nvPr/>
              </p:nvSpPr>
              <p:spPr bwMode="auto">
                <a:xfrm>
                  <a:off x="303" y="636"/>
                  <a:ext cx="380" cy="907"/>
                </a:xfrm>
                <a:custGeom>
                  <a:avLst/>
                  <a:gdLst>
                    <a:gd name="T0" fmla="*/ 83 w 275"/>
                    <a:gd name="T1" fmla="*/ 0 h 634"/>
                    <a:gd name="T2" fmla="*/ 166 w 275"/>
                    <a:gd name="T3" fmla="*/ 9 h 634"/>
                    <a:gd name="T4" fmla="*/ 232 w 275"/>
                    <a:gd name="T5" fmla="*/ 34 h 634"/>
                    <a:gd name="T6" fmla="*/ 290 w 275"/>
                    <a:gd name="T7" fmla="*/ 69 h 634"/>
                    <a:gd name="T8" fmla="*/ 332 w 275"/>
                    <a:gd name="T9" fmla="*/ 120 h 634"/>
                    <a:gd name="T10" fmla="*/ 357 w 275"/>
                    <a:gd name="T11" fmla="*/ 172 h 634"/>
                    <a:gd name="T12" fmla="*/ 372 w 275"/>
                    <a:gd name="T13" fmla="*/ 240 h 634"/>
                    <a:gd name="T14" fmla="*/ 380 w 275"/>
                    <a:gd name="T15" fmla="*/ 309 h 634"/>
                    <a:gd name="T16" fmla="*/ 380 w 275"/>
                    <a:gd name="T17" fmla="*/ 385 h 634"/>
                    <a:gd name="T18" fmla="*/ 365 w 275"/>
                    <a:gd name="T19" fmla="*/ 539 h 634"/>
                    <a:gd name="T20" fmla="*/ 332 w 275"/>
                    <a:gd name="T21" fmla="*/ 677 h 634"/>
                    <a:gd name="T22" fmla="*/ 307 w 275"/>
                    <a:gd name="T23" fmla="*/ 744 h 634"/>
                    <a:gd name="T24" fmla="*/ 282 w 275"/>
                    <a:gd name="T25" fmla="*/ 795 h 634"/>
                    <a:gd name="T26" fmla="*/ 265 w 275"/>
                    <a:gd name="T27" fmla="*/ 838 h 634"/>
                    <a:gd name="T28" fmla="*/ 249 w 275"/>
                    <a:gd name="T29" fmla="*/ 873 h 634"/>
                    <a:gd name="T30" fmla="*/ 249 w 275"/>
                    <a:gd name="T31" fmla="*/ 873 h 634"/>
                    <a:gd name="T32" fmla="*/ 216 w 275"/>
                    <a:gd name="T33" fmla="*/ 898 h 634"/>
                    <a:gd name="T34" fmla="*/ 191 w 275"/>
                    <a:gd name="T35" fmla="*/ 907 h 634"/>
                    <a:gd name="T36" fmla="*/ 158 w 275"/>
                    <a:gd name="T37" fmla="*/ 881 h 634"/>
                    <a:gd name="T38" fmla="*/ 124 w 275"/>
                    <a:gd name="T39" fmla="*/ 838 h 634"/>
                    <a:gd name="T40" fmla="*/ 99 w 275"/>
                    <a:gd name="T41" fmla="*/ 778 h 634"/>
                    <a:gd name="T42" fmla="*/ 75 w 275"/>
                    <a:gd name="T43" fmla="*/ 701 h 634"/>
                    <a:gd name="T44" fmla="*/ 50 w 275"/>
                    <a:gd name="T45" fmla="*/ 617 h 634"/>
                    <a:gd name="T46" fmla="*/ 33 w 275"/>
                    <a:gd name="T47" fmla="*/ 522 h 634"/>
                    <a:gd name="T48" fmla="*/ 8 w 275"/>
                    <a:gd name="T49" fmla="*/ 333 h 634"/>
                    <a:gd name="T50" fmla="*/ 0 w 275"/>
                    <a:gd name="T51" fmla="*/ 249 h 634"/>
                    <a:gd name="T52" fmla="*/ 0 w 275"/>
                    <a:gd name="T53" fmla="*/ 163 h 634"/>
                    <a:gd name="T54" fmla="*/ 8 w 275"/>
                    <a:gd name="T55" fmla="*/ 94 h 634"/>
                    <a:gd name="T56" fmla="*/ 25 w 275"/>
                    <a:gd name="T57" fmla="*/ 43 h 634"/>
                    <a:gd name="T58" fmla="*/ 50 w 275"/>
                    <a:gd name="T59" fmla="*/ 9 h 634"/>
                    <a:gd name="T60" fmla="*/ 83 w 275"/>
                    <a:gd name="T61" fmla="*/ 0 h 6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634"/>
                    <a:gd name="T95" fmla="*/ 275 w 275"/>
                    <a:gd name="T96" fmla="*/ 634 h 63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634">
                      <a:moveTo>
                        <a:pt x="60" y="0"/>
                      </a:moveTo>
                      <a:lnTo>
                        <a:pt x="120" y="6"/>
                      </a:lnTo>
                      <a:lnTo>
                        <a:pt x="168" y="24"/>
                      </a:lnTo>
                      <a:lnTo>
                        <a:pt x="210" y="48"/>
                      </a:lnTo>
                      <a:lnTo>
                        <a:pt x="240" y="84"/>
                      </a:lnTo>
                      <a:lnTo>
                        <a:pt x="258" y="120"/>
                      </a:lnTo>
                      <a:lnTo>
                        <a:pt x="269" y="168"/>
                      </a:lnTo>
                      <a:lnTo>
                        <a:pt x="275" y="216"/>
                      </a:lnTo>
                      <a:lnTo>
                        <a:pt x="275" y="269"/>
                      </a:lnTo>
                      <a:lnTo>
                        <a:pt x="264" y="377"/>
                      </a:lnTo>
                      <a:lnTo>
                        <a:pt x="240" y="473"/>
                      </a:lnTo>
                      <a:lnTo>
                        <a:pt x="222" y="520"/>
                      </a:lnTo>
                      <a:lnTo>
                        <a:pt x="204" y="556"/>
                      </a:lnTo>
                      <a:lnTo>
                        <a:pt x="192" y="586"/>
                      </a:lnTo>
                      <a:lnTo>
                        <a:pt x="180" y="610"/>
                      </a:lnTo>
                      <a:lnTo>
                        <a:pt x="156" y="628"/>
                      </a:lnTo>
                      <a:lnTo>
                        <a:pt x="138" y="634"/>
                      </a:lnTo>
                      <a:lnTo>
                        <a:pt x="114" y="616"/>
                      </a:lnTo>
                      <a:lnTo>
                        <a:pt x="90" y="586"/>
                      </a:lnTo>
                      <a:lnTo>
                        <a:pt x="72" y="544"/>
                      </a:lnTo>
                      <a:lnTo>
                        <a:pt x="54" y="490"/>
                      </a:lnTo>
                      <a:lnTo>
                        <a:pt x="36" y="431"/>
                      </a:lnTo>
                      <a:lnTo>
                        <a:pt x="24" y="365"/>
                      </a:lnTo>
                      <a:lnTo>
                        <a:pt x="6" y="233"/>
                      </a:lnTo>
                      <a:lnTo>
                        <a:pt x="0" y="174"/>
                      </a:lnTo>
                      <a:lnTo>
                        <a:pt x="0" y="114"/>
                      </a:lnTo>
                      <a:lnTo>
                        <a:pt x="6" y="66"/>
                      </a:lnTo>
                      <a:lnTo>
                        <a:pt x="18" y="30"/>
                      </a:lnTo>
                      <a:lnTo>
                        <a:pt x="36" y="6"/>
                      </a:lnTo>
                      <a:lnTo>
                        <a:pt x="60" y="0"/>
                      </a:lnTo>
                      <a:close/>
                    </a:path>
                  </a:pathLst>
                </a:custGeom>
                <a:solidFill>
                  <a:srgbClr val="F7B7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62" name="Freeform 48">
                  <a:extLst>
                    <a:ext uri="{FF2B5EF4-FFF2-40B4-BE49-F238E27FC236}">
                      <a16:creationId xmlns:a16="http://schemas.microsoft.com/office/drawing/2014/main" id="{58912F7E-1808-4A00-B4E4-520946AF20F3}"/>
                    </a:ext>
                  </a:extLst>
                </p:cNvPr>
                <p:cNvSpPr>
                  <a:spLocks/>
                </p:cNvSpPr>
                <p:nvPr/>
              </p:nvSpPr>
              <p:spPr bwMode="auto">
                <a:xfrm>
                  <a:off x="328" y="653"/>
                  <a:ext cx="340" cy="830"/>
                </a:xfrm>
                <a:custGeom>
                  <a:avLst/>
                  <a:gdLst>
                    <a:gd name="T0" fmla="*/ 83 w 246"/>
                    <a:gd name="T1" fmla="*/ 0 h 580"/>
                    <a:gd name="T2" fmla="*/ 149 w 246"/>
                    <a:gd name="T3" fmla="*/ 9 h 580"/>
                    <a:gd name="T4" fmla="*/ 216 w 246"/>
                    <a:gd name="T5" fmla="*/ 34 h 580"/>
                    <a:gd name="T6" fmla="*/ 257 w 246"/>
                    <a:gd name="T7" fmla="*/ 69 h 580"/>
                    <a:gd name="T8" fmla="*/ 290 w 246"/>
                    <a:gd name="T9" fmla="*/ 112 h 580"/>
                    <a:gd name="T10" fmla="*/ 315 w 246"/>
                    <a:gd name="T11" fmla="*/ 163 h 580"/>
                    <a:gd name="T12" fmla="*/ 332 w 246"/>
                    <a:gd name="T13" fmla="*/ 223 h 580"/>
                    <a:gd name="T14" fmla="*/ 340 w 246"/>
                    <a:gd name="T15" fmla="*/ 351 h 580"/>
                    <a:gd name="T16" fmla="*/ 323 w 246"/>
                    <a:gd name="T17" fmla="*/ 488 h 580"/>
                    <a:gd name="T18" fmla="*/ 299 w 246"/>
                    <a:gd name="T19" fmla="*/ 617 h 580"/>
                    <a:gd name="T20" fmla="*/ 282 w 246"/>
                    <a:gd name="T21" fmla="*/ 675 h 580"/>
                    <a:gd name="T22" fmla="*/ 257 w 246"/>
                    <a:gd name="T23" fmla="*/ 727 h 580"/>
                    <a:gd name="T24" fmla="*/ 240 w 246"/>
                    <a:gd name="T25" fmla="*/ 761 h 580"/>
                    <a:gd name="T26" fmla="*/ 224 w 246"/>
                    <a:gd name="T27" fmla="*/ 796 h 580"/>
                    <a:gd name="T28" fmla="*/ 224 w 246"/>
                    <a:gd name="T29" fmla="*/ 796 h 580"/>
                    <a:gd name="T30" fmla="*/ 199 w 246"/>
                    <a:gd name="T31" fmla="*/ 821 h 580"/>
                    <a:gd name="T32" fmla="*/ 174 w 246"/>
                    <a:gd name="T33" fmla="*/ 830 h 580"/>
                    <a:gd name="T34" fmla="*/ 141 w 246"/>
                    <a:gd name="T35" fmla="*/ 804 h 580"/>
                    <a:gd name="T36" fmla="*/ 116 w 246"/>
                    <a:gd name="T37" fmla="*/ 770 h 580"/>
                    <a:gd name="T38" fmla="*/ 91 w 246"/>
                    <a:gd name="T39" fmla="*/ 710 h 580"/>
                    <a:gd name="T40" fmla="*/ 66 w 246"/>
                    <a:gd name="T41" fmla="*/ 643 h 580"/>
                    <a:gd name="T42" fmla="*/ 41 w 246"/>
                    <a:gd name="T43" fmla="*/ 565 h 580"/>
                    <a:gd name="T44" fmla="*/ 25 w 246"/>
                    <a:gd name="T45" fmla="*/ 479 h 580"/>
                    <a:gd name="T46" fmla="*/ 0 w 246"/>
                    <a:gd name="T47" fmla="*/ 309 h 580"/>
                    <a:gd name="T48" fmla="*/ 0 w 246"/>
                    <a:gd name="T49" fmla="*/ 232 h 580"/>
                    <a:gd name="T50" fmla="*/ 0 w 246"/>
                    <a:gd name="T51" fmla="*/ 155 h 580"/>
                    <a:gd name="T52" fmla="*/ 8 w 246"/>
                    <a:gd name="T53" fmla="*/ 94 h 580"/>
                    <a:gd name="T54" fmla="*/ 25 w 246"/>
                    <a:gd name="T55" fmla="*/ 43 h 580"/>
                    <a:gd name="T56" fmla="*/ 50 w 246"/>
                    <a:gd name="T57" fmla="*/ 9 h 580"/>
                    <a:gd name="T58" fmla="*/ 83 w 246"/>
                    <a:gd name="T59" fmla="*/ 0 h 5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6"/>
                    <a:gd name="T91" fmla="*/ 0 h 580"/>
                    <a:gd name="T92" fmla="*/ 246 w 246"/>
                    <a:gd name="T93" fmla="*/ 580 h 5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6" h="580">
                      <a:moveTo>
                        <a:pt x="60" y="0"/>
                      </a:moveTo>
                      <a:lnTo>
                        <a:pt x="108" y="6"/>
                      </a:lnTo>
                      <a:lnTo>
                        <a:pt x="156" y="24"/>
                      </a:lnTo>
                      <a:lnTo>
                        <a:pt x="186" y="48"/>
                      </a:lnTo>
                      <a:lnTo>
                        <a:pt x="210" y="78"/>
                      </a:lnTo>
                      <a:lnTo>
                        <a:pt x="228" y="114"/>
                      </a:lnTo>
                      <a:lnTo>
                        <a:pt x="240" y="156"/>
                      </a:lnTo>
                      <a:lnTo>
                        <a:pt x="246" y="245"/>
                      </a:lnTo>
                      <a:lnTo>
                        <a:pt x="234" y="341"/>
                      </a:lnTo>
                      <a:lnTo>
                        <a:pt x="216" y="431"/>
                      </a:lnTo>
                      <a:lnTo>
                        <a:pt x="204" y="472"/>
                      </a:lnTo>
                      <a:lnTo>
                        <a:pt x="186" y="508"/>
                      </a:lnTo>
                      <a:lnTo>
                        <a:pt x="174" y="532"/>
                      </a:lnTo>
                      <a:lnTo>
                        <a:pt x="162" y="556"/>
                      </a:lnTo>
                      <a:lnTo>
                        <a:pt x="144" y="574"/>
                      </a:lnTo>
                      <a:lnTo>
                        <a:pt x="126" y="580"/>
                      </a:lnTo>
                      <a:lnTo>
                        <a:pt x="102" y="562"/>
                      </a:lnTo>
                      <a:lnTo>
                        <a:pt x="84" y="538"/>
                      </a:lnTo>
                      <a:lnTo>
                        <a:pt x="66" y="496"/>
                      </a:lnTo>
                      <a:lnTo>
                        <a:pt x="48" y="449"/>
                      </a:lnTo>
                      <a:lnTo>
                        <a:pt x="30" y="395"/>
                      </a:lnTo>
                      <a:lnTo>
                        <a:pt x="18" y="335"/>
                      </a:lnTo>
                      <a:lnTo>
                        <a:pt x="0" y="216"/>
                      </a:lnTo>
                      <a:lnTo>
                        <a:pt x="0" y="162"/>
                      </a:lnTo>
                      <a:lnTo>
                        <a:pt x="0" y="108"/>
                      </a:lnTo>
                      <a:lnTo>
                        <a:pt x="6" y="66"/>
                      </a:lnTo>
                      <a:lnTo>
                        <a:pt x="18" y="30"/>
                      </a:lnTo>
                      <a:lnTo>
                        <a:pt x="36" y="6"/>
                      </a:lnTo>
                      <a:lnTo>
                        <a:pt x="60" y="0"/>
                      </a:lnTo>
                      <a:close/>
                    </a:path>
                  </a:pathLst>
                </a:custGeom>
                <a:solidFill>
                  <a:srgbClr val="F9BC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63" name="Freeform 49">
                  <a:extLst>
                    <a:ext uri="{FF2B5EF4-FFF2-40B4-BE49-F238E27FC236}">
                      <a16:creationId xmlns:a16="http://schemas.microsoft.com/office/drawing/2014/main" id="{63BC839C-D913-499E-A564-8A2B0047B0AE}"/>
                    </a:ext>
                  </a:extLst>
                </p:cNvPr>
                <p:cNvSpPr>
                  <a:spLocks/>
                </p:cNvSpPr>
                <p:nvPr/>
              </p:nvSpPr>
              <p:spPr bwMode="auto">
                <a:xfrm>
                  <a:off x="345" y="679"/>
                  <a:ext cx="298" cy="744"/>
                </a:xfrm>
                <a:custGeom>
                  <a:avLst/>
                  <a:gdLst>
                    <a:gd name="T0" fmla="*/ 83 w 216"/>
                    <a:gd name="T1" fmla="*/ 0 h 520"/>
                    <a:gd name="T2" fmla="*/ 141 w 216"/>
                    <a:gd name="T3" fmla="*/ 9 h 520"/>
                    <a:gd name="T4" fmla="*/ 190 w 216"/>
                    <a:gd name="T5" fmla="*/ 34 h 520"/>
                    <a:gd name="T6" fmla="*/ 223 w 216"/>
                    <a:gd name="T7" fmla="*/ 60 h 520"/>
                    <a:gd name="T8" fmla="*/ 257 w 216"/>
                    <a:gd name="T9" fmla="*/ 103 h 520"/>
                    <a:gd name="T10" fmla="*/ 290 w 216"/>
                    <a:gd name="T11" fmla="*/ 197 h 520"/>
                    <a:gd name="T12" fmla="*/ 298 w 216"/>
                    <a:gd name="T13" fmla="*/ 308 h 520"/>
                    <a:gd name="T14" fmla="*/ 290 w 216"/>
                    <a:gd name="T15" fmla="*/ 428 h 520"/>
                    <a:gd name="T16" fmla="*/ 265 w 216"/>
                    <a:gd name="T17" fmla="*/ 548 h 520"/>
                    <a:gd name="T18" fmla="*/ 240 w 216"/>
                    <a:gd name="T19" fmla="*/ 641 h 520"/>
                    <a:gd name="T20" fmla="*/ 223 w 216"/>
                    <a:gd name="T21" fmla="*/ 684 h 520"/>
                    <a:gd name="T22" fmla="*/ 207 w 216"/>
                    <a:gd name="T23" fmla="*/ 710 h 520"/>
                    <a:gd name="T24" fmla="*/ 207 w 216"/>
                    <a:gd name="T25" fmla="*/ 710 h 520"/>
                    <a:gd name="T26" fmla="*/ 182 w 216"/>
                    <a:gd name="T27" fmla="*/ 735 h 520"/>
                    <a:gd name="T28" fmla="*/ 157 w 216"/>
                    <a:gd name="T29" fmla="*/ 744 h 520"/>
                    <a:gd name="T30" fmla="*/ 132 w 216"/>
                    <a:gd name="T31" fmla="*/ 727 h 520"/>
                    <a:gd name="T32" fmla="*/ 108 w 216"/>
                    <a:gd name="T33" fmla="*/ 692 h 520"/>
                    <a:gd name="T34" fmla="*/ 75 w 216"/>
                    <a:gd name="T35" fmla="*/ 641 h 520"/>
                    <a:gd name="T36" fmla="*/ 58 w 216"/>
                    <a:gd name="T37" fmla="*/ 582 h 520"/>
                    <a:gd name="T38" fmla="*/ 33 w 216"/>
                    <a:gd name="T39" fmla="*/ 514 h 520"/>
                    <a:gd name="T40" fmla="*/ 17 w 216"/>
                    <a:gd name="T41" fmla="*/ 436 h 520"/>
                    <a:gd name="T42" fmla="*/ 0 w 216"/>
                    <a:gd name="T43" fmla="*/ 283 h 520"/>
                    <a:gd name="T44" fmla="*/ 0 w 216"/>
                    <a:gd name="T45" fmla="*/ 206 h 520"/>
                    <a:gd name="T46" fmla="*/ 0 w 216"/>
                    <a:gd name="T47" fmla="*/ 137 h 520"/>
                    <a:gd name="T48" fmla="*/ 8 w 216"/>
                    <a:gd name="T49" fmla="*/ 86 h 520"/>
                    <a:gd name="T50" fmla="*/ 25 w 216"/>
                    <a:gd name="T51" fmla="*/ 34 h 520"/>
                    <a:gd name="T52" fmla="*/ 50 w 216"/>
                    <a:gd name="T53" fmla="*/ 9 h 520"/>
                    <a:gd name="T54" fmla="*/ 83 w 216"/>
                    <a:gd name="T55" fmla="*/ 0 h 52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16"/>
                    <a:gd name="T85" fmla="*/ 0 h 520"/>
                    <a:gd name="T86" fmla="*/ 216 w 216"/>
                    <a:gd name="T87" fmla="*/ 520 h 52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16" h="520">
                      <a:moveTo>
                        <a:pt x="60" y="0"/>
                      </a:moveTo>
                      <a:lnTo>
                        <a:pt x="102" y="6"/>
                      </a:lnTo>
                      <a:lnTo>
                        <a:pt x="138" y="24"/>
                      </a:lnTo>
                      <a:lnTo>
                        <a:pt x="162" y="42"/>
                      </a:lnTo>
                      <a:lnTo>
                        <a:pt x="186" y="72"/>
                      </a:lnTo>
                      <a:lnTo>
                        <a:pt x="210" y="138"/>
                      </a:lnTo>
                      <a:lnTo>
                        <a:pt x="216" y="215"/>
                      </a:lnTo>
                      <a:lnTo>
                        <a:pt x="210" y="299"/>
                      </a:lnTo>
                      <a:lnTo>
                        <a:pt x="192" y="383"/>
                      </a:lnTo>
                      <a:lnTo>
                        <a:pt x="174" y="448"/>
                      </a:lnTo>
                      <a:lnTo>
                        <a:pt x="162" y="478"/>
                      </a:lnTo>
                      <a:lnTo>
                        <a:pt x="150" y="496"/>
                      </a:lnTo>
                      <a:lnTo>
                        <a:pt x="132" y="514"/>
                      </a:lnTo>
                      <a:lnTo>
                        <a:pt x="114" y="520"/>
                      </a:lnTo>
                      <a:lnTo>
                        <a:pt x="96" y="508"/>
                      </a:lnTo>
                      <a:lnTo>
                        <a:pt x="78" y="484"/>
                      </a:lnTo>
                      <a:lnTo>
                        <a:pt x="54" y="448"/>
                      </a:lnTo>
                      <a:lnTo>
                        <a:pt x="42" y="407"/>
                      </a:lnTo>
                      <a:lnTo>
                        <a:pt x="24" y="359"/>
                      </a:lnTo>
                      <a:lnTo>
                        <a:pt x="12" y="305"/>
                      </a:lnTo>
                      <a:lnTo>
                        <a:pt x="0" y="198"/>
                      </a:lnTo>
                      <a:lnTo>
                        <a:pt x="0" y="144"/>
                      </a:lnTo>
                      <a:lnTo>
                        <a:pt x="0" y="96"/>
                      </a:lnTo>
                      <a:lnTo>
                        <a:pt x="6" y="60"/>
                      </a:lnTo>
                      <a:lnTo>
                        <a:pt x="18" y="24"/>
                      </a:lnTo>
                      <a:lnTo>
                        <a:pt x="36" y="6"/>
                      </a:lnTo>
                      <a:lnTo>
                        <a:pt x="60" y="0"/>
                      </a:lnTo>
                      <a:close/>
                    </a:path>
                  </a:pathLst>
                </a:custGeom>
                <a:solidFill>
                  <a:srgbClr val="FCC1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64" name="Freeform 50">
                  <a:extLst>
                    <a:ext uri="{FF2B5EF4-FFF2-40B4-BE49-F238E27FC236}">
                      <a16:creationId xmlns:a16="http://schemas.microsoft.com/office/drawing/2014/main" id="{C6D945F1-5AF9-45D5-8369-DE82DD791AFD}"/>
                    </a:ext>
                  </a:extLst>
                </p:cNvPr>
                <p:cNvSpPr>
                  <a:spLocks/>
                </p:cNvSpPr>
                <p:nvPr/>
              </p:nvSpPr>
              <p:spPr bwMode="auto">
                <a:xfrm>
                  <a:off x="353" y="705"/>
                  <a:ext cx="274" cy="658"/>
                </a:xfrm>
                <a:custGeom>
                  <a:avLst/>
                  <a:gdLst>
                    <a:gd name="T0" fmla="*/ 91 w 198"/>
                    <a:gd name="T1" fmla="*/ 0 h 460"/>
                    <a:gd name="T2" fmla="*/ 133 w 198"/>
                    <a:gd name="T3" fmla="*/ 9 h 460"/>
                    <a:gd name="T4" fmla="*/ 174 w 198"/>
                    <a:gd name="T5" fmla="*/ 26 h 460"/>
                    <a:gd name="T6" fmla="*/ 232 w 198"/>
                    <a:gd name="T7" fmla="*/ 86 h 460"/>
                    <a:gd name="T8" fmla="*/ 266 w 198"/>
                    <a:gd name="T9" fmla="*/ 172 h 460"/>
                    <a:gd name="T10" fmla="*/ 274 w 198"/>
                    <a:gd name="T11" fmla="*/ 265 h 460"/>
                    <a:gd name="T12" fmla="*/ 266 w 198"/>
                    <a:gd name="T13" fmla="*/ 368 h 460"/>
                    <a:gd name="T14" fmla="*/ 249 w 198"/>
                    <a:gd name="T15" fmla="*/ 471 h 460"/>
                    <a:gd name="T16" fmla="*/ 224 w 198"/>
                    <a:gd name="T17" fmla="*/ 556 h 460"/>
                    <a:gd name="T18" fmla="*/ 191 w 198"/>
                    <a:gd name="T19" fmla="*/ 624 h 460"/>
                    <a:gd name="T20" fmla="*/ 191 w 198"/>
                    <a:gd name="T21" fmla="*/ 624 h 460"/>
                    <a:gd name="T22" fmla="*/ 166 w 198"/>
                    <a:gd name="T23" fmla="*/ 649 h 460"/>
                    <a:gd name="T24" fmla="*/ 141 w 198"/>
                    <a:gd name="T25" fmla="*/ 658 h 460"/>
                    <a:gd name="T26" fmla="*/ 125 w 198"/>
                    <a:gd name="T27" fmla="*/ 641 h 460"/>
                    <a:gd name="T28" fmla="*/ 100 w 198"/>
                    <a:gd name="T29" fmla="*/ 615 h 460"/>
                    <a:gd name="T30" fmla="*/ 75 w 198"/>
                    <a:gd name="T31" fmla="*/ 574 h 460"/>
                    <a:gd name="T32" fmla="*/ 58 w 198"/>
                    <a:gd name="T33" fmla="*/ 522 h 460"/>
                    <a:gd name="T34" fmla="*/ 25 w 198"/>
                    <a:gd name="T35" fmla="*/ 393 h 460"/>
                    <a:gd name="T36" fmla="*/ 8 w 198"/>
                    <a:gd name="T37" fmla="*/ 249 h 460"/>
                    <a:gd name="T38" fmla="*/ 0 w 198"/>
                    <a:gd name="T39" fmla="*/ 189 h 460"/>
                    <a:gd name="T40" fmla="*/ 8 w 198"/>
                    <a:gd name="T41" fmla="*/ 129 h 460"/>
                    <a:gd name="T42" fmla="*/ 17 w 198"/>
                    <a:gd name="T43" fmla="*/ 77 h 460"/>
                    <a:gd name="T44" fmla="*/ 33 w 198"/>
                    <a:gd name="T45" fmla="*/ 34 h 460"/>
                    <a:gd name="T46" fmla="*/ 58 w 198"/>
                    <a:gd name="T47" fmla="*/ 9 h 460"/>
                    <a:gd name="T48" fmla="*/ 91 w 198"/>
                    <a:gd name="T49" fmla="*/ 0 h 46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8"/>
                    <a:gd name="T76" fmla="*/ 0 h 460"/>
                    <a:gd name="T77" fmla="*/ 198 w 198"/>
                    <a:gd name="T78" fmla="*/ 460 h 46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8" h="460">
                      <a:moveTo>
                        <a:pt x="66" y="0"/>
                      </a:moveTo>
                      <a:lnTo>
                        <a:pt x="96" y="6"/>
                      </a:lnTo>
                      <a:lnTo>
                        <a:pt x="126" y="18"/>
                      </a:lnTo>
                      <a:lnTo>
                        <a:pt x="168" y="60"/>
                      </a:lnTo>
                      <a:lnTo>
                        <a:pt x="192" y="120"/>
                      </a:lnTo>
                      <a:lnTo>
                        <a:pt x="198" y="185"/>
                      </a:lnTo>
                      <a:lnTo>
                        <a:pt x="192" y="257"/>
                      </a:lnTo>
                      <a:lnTo>
                        <a:pt x="180" y="329"/>
                      </a:lnTo>
                      <a:lnTo>
                        <a:pt x="162" y="389"/>
                      </a:lnTo>
                      <a:lnTo>
                        <a:pt x="138" y="436"/>
                      </a:lnTo>
                      <a:lnTo>
                        <a:pt x="120" y="454"/>
                      </a:lnTo>
                      <a:lnTo>
                        <a:pt x="102" y="460"/>
                      </a:lnTo>
                      <a:lnTo>
                        <a:pt x="90" y="448"/>
                      </a:lnTo>
                      <a:lnTo>
                        <a:pt x="72" y="430"/>
                      </a:lnTo>
                      <a:lnTo>
                        <a:pt x="54" y="401"/>
                      </a:lnTo>
                      <a:lnTo>
                        <a:pt x="42" y="365"/>
                      </a:lnTo>
                      <a:lnTo>
                        <a:pt x="18" y="275"/>
                      </a:lnTo>
                      <a:lnTo>
                        <a:pt x="6" y="174"/>
                      </a:lnTo>
                      <a:lnTo>
                        <a:pt x="0" y="132"/>
                      </a:lnTo>
                      <a:lnTo>
                        <a:pt x="6" y="90"/>
                      </a:lnTo>
                      <a:lnTo>
                        <a:pt x="12" y="54"/>
                      </a:lnTo>
                      <a:lnTo>
                        <a:pt x="24" y="24"/>
                      </a:lnTo>
                      <a:lnTo>
                        <a:pt x="42" y="6"/>
                      </a:lnTo>
                      <a:lnTo>
                        <a:pt x="66" y="0"/>
                      </a:lnTo>
                      <a:close/>
                    </a:path>
                  </a:pathLst>
                </a:custGeom>
                <a:solidFill>
                  <a:srgbClr val="FFC6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65" name="Freeform 51">
                  <a:extLst>
                    <a:ext uri="{FF2B5EF4-FFF2-40B4-BE49-F238E27FC236}">
                      <a16:creationId xmlns:a16="http://schemas.microsoft.com/office/drawing/2014/main" id="{12CA5BDC-6150-440F-811E-8D59D4C435B1}"/>
                    </a:ext>
                  </a:extLst>
                </p:cNvPr>
                <p:cNvSpPr>
                  <a:spLocks/>
                </p:cNvSpPr>
                <p:nvPr/>
              </p:nvSpPr>
              <p:spPr bwMode="auto">
                <a:xfrm>
                  <a:off x="403" y="2132"/>
                  <a:ext cx="289" cy="1522"/>
                </a:xfrm>
                <a:custGeom>
                  <a:avLst/>
                  <a:gdLst>
                    <a:gd name="T0" fmla="*/ 224 w 209"/>
                    <a:gd name="T1" fmla="*/ 146 h 1064"/>
                    <a:gd name="T2" fmla="*/ 265 w 209"/>
                    <a:gd name="T3" fmla="*/ 282 h 1064"/>
                    <a:gd name="T4" fmla="*/ 272 w 209"/>
                    <a:gd name="T5" fmla="*/ 308 h 1064"/>
                    <a:gd name="T6" fmla="*/ 289 w 209"/>
                    <a:gd name="T7" fmla="*/ 428 h 1064"/>
                    <a:gd name="T8" fmla="*/ 265 w 209"/>
                    <a:gd name="T9" fmla="*/ 589 h 1064"/>
                    <a:gd name="T10" fmla="*/ 249 w 209"/>
                    <a:gd name="T11" fmla="*/ 615 h 1064"/>
                    <a:gd name="T12" fmla="*/ 207 w 209"/>
                    <a:gd name="T13" fmla="*/ 761 h 1064"/>
                    <a:gd name="T14" fmla="*/ 183 w 209"/>
                    <a:gd name="T15" fmla="*/ 847 h 1064"/>
                    <a:gd name="T16" fmla="*/ 174 w 209"/>
                    <a:gd name="T17" fmla="*/ 890 h 1064"/>
                    <a:gd name="T18" fmla="*/ 166 w 209"/>
                    <a:gd name="T19" fmla="*/ 966 h 1064"/>
                    <a:gd name="T20" fmla="*/ 158 w 209"/>
                    <a:gd name="T21" fmla="*/ 1026 h 1064"/>
                    <a:gd name="T22" fmla="*/ 166 w 209"/>
                    <a:gd name="T23" fmla="*/ 1103 h 1064"/>
                    <a:gd name="T24" fmla="*/ 183 w 209"/>
                    <a:gd name="T25" fmla="*/ 1180 h 1064"/>
                    <a:gd name="T26" fmla="*/ 183 w 209"/>
                    <a:gd name="T27" fmla="*/ 1214 h 1064"/>
                    <a:gd name="T28" fmla="*/ 149 w 209"/>
                    <a:gd name="T29" fmla="*/ 1266 h 1064"/>
                    <a:gd name="T30" fmla="*/ 124 w 209"/>
                    <a:gd name="T31" fmla="*/ 1282 h 1064"/>
                    <a:gd name="T32" fmla="*/ 100 w 209"/>
                    <a:gd name="T33" fmla="*/ 1299 h 1064"/>
                    <a:gd name="T34" fmla="*/ 83 w 209"/>
                    <a:gd name="T35" fmla="*/ 1333 h 1064"/>
                    <a:gd name="T36" fmla="*/ 83 w 209"/>
                    <a:gd name="T37" fmla="*/ 1359 h 1064"/>
                    <a:gd name="T38" fmla="*/ 50 w 209"/>
                    <a:gd name="T39" fmla="*/ 1471 h 1064"/>
                    <a:gd name="T40" fmla="*/ 17 w 209"/>
                    <a:gd name="T41" fmla="*/ 1513 h 1064"/>
                    <a:gd name="T42" fmla="*/ 0 w 209"/>
                    <a:gd name="T43" fmla="*/ 1513 h 1064"/>
                    <a:gd name="T44" fmla="*/ 0 w 209"/>
                    <a:gd name="T45" fmla="*/ 1479 h 1064"/>
                    <a:gd name="T46" fmla="*/ 17 w 209"/>
                    <a:gd name="T47" fmla="*/ 1290 h 1064"/>
                    <a:gd name="T48" fmla="*/ 25 w 209"/>
                    <a:gd name="T49" fmla="*/ 1180 h 1064"/>
                    <a:gd name="T50" fmla="*/ 25 w 209"/>
                    <a:gd name="T51" fmla="*/ 1154 h 1064"/>
                    <a:gd name="T52" fmla="*/ 33 w 209"/>
                    <a:gd name="T53" fmla="*/ 1026 h 1064"/>
                    <a:gd name="T54" fmla="*/ 41 w 209"/>
                    <a:gd name="T55" fmla="*/ 855 h 1064"/>
                    <a:gd name="T56" fmla="*/ 41 w 209"/>
                    <a:gd name="T57" fmla="*/ 804 h 1064"/>
                    <a:gd name="T58" fmla="*/ 50 w 209"/>
                    <a:gd name="T59" fmla="*/ 667 h 1064"/>
                    <a:gd name="T60" fmla="*/ 50 w 209"/>
                    <a:gd name="T61" fmla="*/ 505 h 1064"/>
                    <a:gd name="T62" fmla="*/ 41 w 209"/>
                    <a:gd name="T63" fmla="*/ 359 h 1064"/>
                    <a:gd name="T64" fmla="*/ 41 w 209"/>
                    <a:gd name="T65" fmla="*/ 308 h 1064"/>
                    <a:gd name="T66" fmla="*/ 50 w 209"/>
                    <a:gd name="T67" fmla="*/ 180 h 1064"/>
                    <a:gd name="T68" fmla="*/ 75 w 209"/>
                    <a:gd name="T69" fmla="*/ 103 h 1064"/>
                    <a:gd name="T70" fmla="*/ 83 w 209"/>
                    <a:gd name="T71" fmla="*/ 86 h 1064"/>
                    <a:gd name="T72" fmla="*/ 116 w 209"/>
                    <a:gd name="T73" fmla="*/ 26 h 1064"/>
                    <a:gd name="T74" fmla="*/ 166 w 209"/>
                    <a:gd name="T75" fmla="*/ 0 h 1064"/>
                    <a:gd name="T76" fmla="*/ 199 w 209"/>
                    <a:gd name="T77" fmla="*/ 26 h 106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9"/>
                    <a:gd name="T118" fmla="*/ 0 h 1064"/>
                    <a:gd name="T119" fmla="*/ 209 w 209"/>
                    <a:gd name="T120" fmla="*/ 1064 h 106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9" h="1064">
                      <a:moveTo>
                        <a:pt x="150" y="54"/>
                      </a:moveTo>
                      <a:lnTo>
                        <a:pt x="162" y="102"/>
                      </a:lnTo>
                      <a:lnTo>
                        <a:pt x="168" y="138"/>
                      </a:lnTo>
                      <a:lnTo>
                        <a:pt x="192" y="197"/>
                      </a:lnTo>
                      <a:lnTo>
                        <a:pt x="197" y="215"/>
                      </a:lnTo>
                      <a:lnTo>
                        <a:pt x="203" y="239"/>
                      </a:lnTo>
                      <a:lnTo>
                        <a:pt x="209" y="299"/>
                      </a:lnTo>
                      <a:lnTo>
                        <a:pt x="209" y="359"/>
                      </a:lnTo>
                      <a:lnTo>
                        <a:pt x="192" y="412"/>
                      </a:lnTo>
                      <a:lnTo>
                        <a:pt x="180" y="430"/>
                      </a:lnTo>
                      <a:lnTo>
                        <a:pt x="174" y="460"/>
                      </a:lnTo>
                      <a:lnTo>
                        <a:pt x="150" y="532"/>
                      </a:lnTo>
                      <a:lnTo>
                        <a:pt x="138" y="562"/>
                      </a:lnTo>
                      <a:lnTo>
                        <a:pt x="132" y="592"/>
                      </a:lnTo>
                      <a:lnTo>
                        <a:pt x="126" y="610"/>
                      </a:lnTo>
                      <a:lnTo>
                        <a:pt x="126" y="622"/>
                      </a:lnTo>
                      <a:lnTo>
                        <a:pt x="120" y="675"/>
                      </a:lnTo>
                      <a:lnTo>
                        <a:pt x="114" y="717"/>
                      </a:lnTo>
                      <a:lnTo>
                        <a:pt x="114" y="741"/>
                      </a:lnTo>
                      <a:lnTo>
                        <a:pt x="120" y="771"/>
                      </a:lnTo>
                      <a:lnTo>
                        <a:pt x="126" y="801"/>
                      </a:lnTo>
                      <a:lnTo>
                        <a:pt x="132" y="825"/>
                      </a:lnTo>
                      <a:lnTo>
                        <a:pt x="132" y="849"/>
                      </a:lnTo>
                      <a:lnTo>
                        <a:pt x="120" y="873"/>
                      </a:lnTo>
                      <a:lnTo>
                        <a:pt x="108" y="885"/>
                      </a:lnTo>
                      <a:lnTo>
                        <a:pt x="90" y="896"/>
                      </a:lnTo>
                      <a:lnTo>
                        <a:pt x="78" y="902"/>
                      </a:lnTo>
                      <a:lnTo>
                        <a:pt x="72" y="908"/>
                      </a:lnTo>
                      <a:lnTo>
                        <a:pt x="66" y="920"/>
                      </a:lnTo>
                      <a:lnTo>
                        <a:pt x="60" y="932"/>
                      </a:lnTo>
                      <a:lnTo>
                        <a:pt x="60" y="950"/>
                      </a:lnTo>
                      <a:lnTo>
                        <a:pt x="42" y="1004"/>
                      </a:lnTo>
                      <a:lnTo>
                        <a:pt x="36" y="1028"/>
                      </a:lnTo>
                      <a:lnTo>
                        <a:pt x="24" y="1046"/>
                      </a:lnTo>
                      <a:lnTo>
                        <a:pt x="12" y="1058"/>
                      </a:lnTo>
                      <a:lnTo>
                        <a:pt x="6" y="1064"/>
                      </a:lnTo>
                      <a:lnTo>
                        <a:pt x="0" y="1058"/>
                      </a:lnTo>
                      <a:lnTo>
                        <a:pt x="0" y="1034"/>
                      </a:lnTo>
                      <a:lnTo>
                        <a:pt x="6" y="962"/>
                      </a:lnTo>
                      <a:lnTo>
                        <a:pt x="12" y="902"/>
                      </a:lnTo>
                      <a:lnTo>
                        <a:pt x="12" y="843"/>
                      </a:lnTo>
                      <a:lnTo>
                        <a:pt x="18" y="825"/>
                      </a:lnTo>
                      <a:lnTo>
                        <a:pt x="18" y="807"/>
                      </a:lnTo>
                      <a:lnTo>
                        <a:pt x="24" y="771"/>
                      </a:lnTo>
                      <a:lnTo>
                        <a:pt x="24" y="717"/>
                      </a:lnTo>
                      <a:lnTo>
                        <a:pt x="30" y="657"/>
                      </a:lnTo>
                      <a:lnTo>
                        <a:pt x="30" y="598"/>
                      </a:lnTo>
                      <a:lnTo>
                        <a:pt x="30" y="562"/>
                      </a:lnTo>
                      <a:lnTo>
                        <a:pt x="36" y="520"/>
                      </a:lnTo>
                      <a:lnTo>
                        <a:pt x="36" y="466"/>
                      </a:lnTo>
                      <a:lnTo>
                        <a:pt x="36" y="406"/>
                      </a:lnTo>
                      <a:lnTo>
                        <a:pt x="36" y="353"/>
                      </a:lnTo>
                      <a:lnTo>
                        <a:pt x="36" y="299"/>
                      </a:lnTo>
                      <a:lnTo>
                        <a:pt x="30" y="251"/>
                      </a:lnTo>
                      <a:lnTo>
                        <a:pt x="30" y="215"/>
                      </a:lnTo>
                      <a:lnTo>
                        <a:pt x="30" y="167"/>
                      </a:lnTo>
                      <a:lnTo>
                        <a:pt x="36" y="126"/>
                      </a:lnTo>
                      <a:lnTo>
                        <a:pt x="42" y="96"/>
                      </a:lnTo>
                      <a:lnTo>
                        <a:pt x="54" y="72"/>
                      </a:lnTo>
                      <a:lnTo>
                        <a:pt x="60" y="60"/>
                      </a:lnTo>
                      <a:lnTo>
                        <a:pt x="72" y="36"/>
                      </a:lnTo>
                      <a:lnTo>
                        <a:pt x="84" y="18"/>
                      </a:lnTo>
                      <a:lnTo>
                        <a:pt x="102" y="6"/>
                      </a:lnTo>
                      <a:lnTo>
                        <a:pt x="120" y="0"/>
                      </a:lnTo>
                      <a:lnTo>
                        <a:pt x="132" y="0"/>
                      </a:lnTo>
                      <a:lnTo>
                        <a:pt x="144" y="18"/>
                      </a:lnTo>
                      <a:lnTo>
                        <a:pt x="150" y="54"/>
                      </a:lnTo>
                      <a:close/>
                    </a:path>
                  </a:pathLst>
                </a:custGeom>
                <a:solidFill>
                  <a:srgbClr val="F2AD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66" name="Freeform 52">
                  <a:extLst>
                    <a:ext uri="{FF2B5EF4-FFF2-40B4-BE49-F238E27FC236}">
                      <a16:creationId xmlns:a16="http://schemas.microsoft.com/office/drawing/2014/main" id="{E5204C5D-CC13-4AC0-A720-86B1B5EE9822}"/>
                    </a:ext>
                  </a:extLst>
                </p:cNvPr>
                <p:cNvSpPr>
                  <a:spLocks/>
                </p:cNvSpPr>
                <p:nvPr/>
              </p:nvSpPr>
              <p:spPr bwMode="auto">
                <a:xfrm>
                  <a:off x="419" y="2167"/>
                  <a:ext cx="264" cy="1410"/>
                </a:xfrm>
                <a:custGeom>
                  <a:avLst/>
                  <a:gdLst>
                    <a:gd name="T0" fmla="*/ 224 w 191"/>
                    <a:gd name="T1" fmla="*/ 572 h 986"/>
                    <a:gd name="T2" fmla="*/ 191 w 191"/>
                    <a:gd name="T3" fmla="*/ 692 h 986"/>
                    <a:gd name="T4" fmla="*/ 166 w 191"/>
                    <a:gd name="T5" fmla="*/ 778 h 986"/>
                    <a:gd name="T6" fmla="*/ 158 w 191"/>
                    <a:gd name="T7" fmla="*/ 795 h 986"/>
                    <a:gd name="T8" fmla="*/ 149 w 191"/>
                    <a:gd name="T9" fmla="*/ 872 h 986"/>
                    <a:gd name="T10" fmla="*/ 141 w 191"/>
                    <a:gd name="T11" fmla="*/ 940 h 986"/>
                    <a:gd name="T12" fmla="*/ 141 w 191"/>
                    <a:gd name="T13" fmla="*/ 1017 h 986"/>
                    <a:gd name="T14" fmla="*/ 149 w 191"/>
                    <a:gd name="T15" fmla="*/ 1094 h 986"/>
                    <a:gd name="T16" fmla="*/ 149 w 191"/>
                    <a:gd name="T17" fmla="*/ 1128 h 986"/>
                    <a:gd name="T18" fmla="*/ 116 w 191"/>
                    <a:gd name="T19" fmla="*/ 1188 h 986"/>
                    <a:gd name="T20" fmla="*/ 100 w 191"/>
                    <a:gd name="T21" fmla="*/ 1206 h 986"/>
                    <a:gd name="T22" fmla="*/ 75 w 191"/>
                    <a:gd name="T23" fmla="*/ 1223 h 986"/>
                    <a:gd name="T24" fmla="*/ 66 w 191"/>
                    <a:gd name="T25" fmla="*/ 1264 h 986"/>
                    <a:gd name="T26" fmla="*/ 66 w 191"/>
                    <a:gd name="T27" fmla="*/ 1290 h 986"/>
                    <a:gd name="T28" fmla="*/ 33 w 191"/>
                    <a:gd name="T29" fmla="*/ 1376 h 986"/>
                    <a:gd name="T30" fmla="*/ 17 w 191"/>
                    <a:gd name="T31" fmla="*/ 1410 h 986"/>
                    <a:gd name="T32" fmla="*/ 0 w 191"/>
                    <a:gd name="T33" fmla="*/ 1401 h 986"/>
                    <a:gd name="T34" fmla="*/ 0 w 191"/>
                    <a:gd name="T35" fmla="*/ 1367 h 986"/>
                    <a:gd name="T36" fmla="*/ 17 w 191"/>
                    <a:gd name="T37" fmla="*/ 1197 h 986"/>
                    <a:gd name="T38" fmla="*/ 25 w 191"/>
                    <a:gd name="T39" fmla="*/ 1077 h 986"/>
                    <a:gd name="T40" fmla="*/ 33 w 191"/>
                    <a:gd name="T41" fmla="*/ 1025 h 986"/>
                    <a:gd name="T42" fmla="*/ 41 w 191"/>
                    <a:gd name="T43" fmla="*/ 864 h 986"/>
                    <a:gd name="T44" fmla="*/ 50 w 191"/>
                    <a:gd name="T45" fmla="*/ 778 h 986"/>
                    <a:gd name="T46" fmla="*/ 50 w 191"/>
                    <a:gd name="T47" fmla="*/ 675 h 986"/>
                    <a:gd name="T48" fmla="*/ 50 w 191"/>
                    <a:gd name="T49" fmla="*/ 531 h 986"/>
                    <a:gd name="T50" fmla="*/ 41 w 191"/>
                    <a:gd name="T51" fmla="*/ 325 h 986"/>
                    <a:gd name="T52" fmla="*/ 41 w 191"/>
                    <a:gd name="T53" fmla="*/ 273 h 986"/>
                    <a:gd name="T54" fmla="*/ 41 w 191"/>
                    <a:gd name="T55" fmla="*/ 154 h 986"/>
                    <a:gd name="T56" fmla="*/ 66 w 191"/>
                    <a:gd name="T57" fmla="*/ 86 h 986"/>
                    <a:gd name="T58" fmla="*/ 91 w 191"/>
                    <a:gd name="T59" fmla="*/ 43 h 986"/>
                    <a:gd name="T60" fmla="*/ 124 w 191"/>
                    <a:gd name="T61" fmla="*/ 9 h 986"/>
                    <a:gd name="T62" fmla="*/ 158 w 191"/>
                    <a:gd name="T63" fmla="*/ 9 h 986"/>
                    <a:gd name="T64" fmla="*/ 182 w 191"/>
                    <a:gd name="T65" fmla="*/ 77 h 986"/>
                    <a:gd name="T66" fmla="*/ 191 w 191"/>
                    <a:gd name="T67" fmla="*/ 137 h 986"/>
                    <a:gd name="T68" fmla="*/ 232 w 191"/>
                    <a:gd name="T69" fmla="*/ 256 h 986"/>
                    <a:gd name="T70" fmla="*/ 241 w 191"/>
                    <a:gd name="T71" fmla="*/ 282 h 986"/>
                    <a:gd name="T72" fmla="*/ 264 w 191"/>
                    <a:gd name="T73" fmla="*/ 385 h 986"/>
                    <a:gd name="T74" fmla="*/ 241 w 191"/>
                    <a:gd name="T75" fmla="*/ 546 h 98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1"/>
                    <a:gd name="T115" fmla="*/ 0 h 986"/>
                    <a:gd name="T116" fmla="*/ 191 w 191"/>
                    <a:gd name="T117" fmla="*/ 986 h 98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1" h="986">
                      <a:moveTo>
                        <a:pt x="174" y="382"/>
                      </a:moveTo>
                      <a:lnTo>
                        <a:pt x="162" y="400"/>
                      </a:lnTo>
                      <a:lnTo>
                        <a:pt x="156" y="430"/>
                      </a:lnTo>
                      <a:lnTo>
                        <a:pt x="138" y="484"/>
                      </a:lnTo>
                      <a:lnTo>
                        <a:pt x="120" y="532"/>
                      </a:lnTo>
                      <a:lnTo>
                        <a:pt x="120" y="544"/>
                      </a:lnTo>
                      <a:lnTo>
                        <a:pt x="114" y="556"/>
                      </a:lnTo>
                      <a:lnTo>
                        <a:pt x="108" y="586"/>
                      </a:lnTo>
                      <a:lnTo>
                        <a:pt x="108" y="610"/>
                      </a:lnTo>
                      <a:lnTo>
                        <a:pt x="102" y="657"/>
                      </a:lnTo>
                      <a:lnTo>
                        <a:pt x="96" y="681"/>
                      </a:lnTo>
                      <a:lnTo>
                        <a:pt x="102" y="711"/>
                      </a:lnTo>
                      <a:lnTo>
                        <a:pt x="108" y="741"/>
                      </a:lnTo>
                      <a:lnTo>
                        <a:pt x="108" y="765"/>
                      </a:lnTo>
                      <a:lnTo>
                        <a:pt x="108" y="789"/>
                      </a:lnTo>
                      <a:lnTo>
                        <a:pt x="96" y="813"/>
                      </a:lnTo>
                      <a:lnTo>
                        <a:pt x="84" y="831"/>
                      </a:lnTo>
                      <a:lnTo>
                        <a:pt x="72" y="843"/>
                      </a:lnTo>
                      <a:lnTo>
                        <a:pt x="60" y="849"/>
                      </a:lnTo>
                      <a:lnTo>
                        <a:pt x="54" y="855"/>
                      </a:lnTo>
                      <a:lnTo>
                        <a:pt x="54" y="872"/>
                      </a:lnTo>
                      <a:lnTo>
                        <a:pt x="48" y="884"/>
                      </a:lnTo>
                      <a:lnTo>
                        <a:pt x="48" y="902"/>
                      </a:lnTo>
                      <a:lnTo>
                        <a:pt x="36" y="944"/>
                      </a:lnTo>
                      <a:lnTo>
                        <a:pt x="24" y="962"/>
                      </a:lnTo>
                      <a:lnTo>
                        <a:pt x="18" y="980"/>
                      </a:lnTo>
                      <a:lnTo>
                        <a:pt x="12" y="986"/>
                      </a:lnTo>
                      <a:lnTo>
                        <a:pt x="6" y="986"/>
                      </a:lnTo>
                      <a:lnTo>
                        <a:pt x="0" y="980"/>
                      </a:lnTo>
                      <a:lnTo>
                        <a:pt x="0" y="956"/>
                      </a:lnTo>
                      <a:lnTo>
                        <a:pt x="6" y="896"/>
                      </a:lnTo>
                      <a:lnTo>
                        <a:pt x="12" y="837"/>
                      </a:lnTo>
                      <a:lnTo>
                        <a:pt x="12" y="789"/>
                      </a:lnTo>
                      <a:lnTo>
                        <a:pt x="18" y="753"/>
                      </a:lnTo>
                      <a:lnTo>
                        <a:pt x="24" y="717"/>
                      </a:lnTo>
                      <a:lnTo>
                        <a:pt x="30" y="663"/>
                      </a:lnTo>
                      <a:lnTo>
                        <a:pt x="30" y="604"/>
                      </a:lnTo>
                      <a:lnTo>
                        <a:pt x="36" y="544"/>
                      </a:lnTo>
                      <a:lnTo>
                        <a:pt x="36" y="514"/>
                      </a:lnTo>
                      <a:lnTo>
                        <a:pt x="36" y="472"/>
                      </a:lnTo>
                      <a:lnTo>
                        <a:pt x="36" y="424"/>
                      </a:lnTo>
                      <a:lnTo>
                        <a:pt x="36" y="371"/>
                      </a:lnTo>
                      <a:lnTo>
                        <a:pt x="36" y="269"/>
                      </a:lnTo>
                      <a:lnTo>
                        <a:pt x="30" y="227"/>
                      </a:lnTo>
                      <a:lnTo>
                        <a:pt x="30" y="191"/>
                      </a:lnTo>
                      <a:lnTo>
                        <a:pt x="30" y="143"/>
                      </a:lnTo>
                      <a:lnTo>
                        <a:pt x="30" y="108"/>
                      </a:lnTo>
                      <a:lnTo>
                        <a:pt x="42" y="84"/>
                      </a:lnTo>
                      <a:lnTo>
                        <a:pt x="48" y="60"/>
                      </a:lnTo>
                      <a:lnTo>
                        <a:pt x="66" y="30"/>
                      </a:lnTo>
                      <a:lnTo>
                        <a:pt x="78" y="18"/>
                      </a:lnTo>
                      <a:lnTo>
                        <a:pt x="90" y="6"/>
                      </a:lnTo>
                      <a:lnTo>
                        <a:pt x="102" y="0"/>
                      </a:lnTo>
                      <a:lnTo>
                        <a:pt x="114" y="6"/>
                      </a:lnTo>
                      <a:lnTo>
                        <a:pt x="126" y="24"/>
                      </a:lnTo>
                      <a:lnTo>
                        <a:pt x="132" y="54"/>
                      </a:lnTo>
                      <a:lnTo>
                        <a:pt x="138" y="96"/>
                      </a:lnTo>
                      <a:lnTo>
                        <a:pt x="150" y="126"/>
                      </a:lnTo>
                      <a:lnTo>
                        <a:pt x="168" y="179"/>
                      </a:lnTo>
                      <a:lnTo>
                        <a:pt x="174" y="197"/>
                      </a:lnTo>
                      <a:lnTo>
                        <a:pt x="180" y="215"/>
                      </a:lnTo>
                      <a:lnTo>
                        <a:pt x="191" y="269"/>
                      </a:lnTo>
                      <a:lnTo>
                        <a:pt x="185" y="329"/>
                      </a:lnTo>
                      <a:lnTo>
                        <a:pt x="174" y="382"/>
                      </a:lnTo>
                      <a:close/>
                    </a:path>
                  </a:pathLst>
                </a:custGeom>
                <a:solidFill>
                  <a:srgbClr val="F4B2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67" name="Freeform 53">
                  <a:extLst>
                    <a:ext uri="{FF2B5EF4-FFF2-40B4-BE49-F238E27FC236}">
                      <a16:creationId xmlns:a16="http://schemas.microsoft.com/office/drawing/2014/main" id="{982FCCF2-26E2-45E9-A79C-6123230B2BBC}"/>
                    </a:ext>
                  </a:extLst>
                </p:cNvPr>
                <p:cNvSpPr>
                  <a:spLocks/>
                </p:cNvSpPr>
                <p:nvPr/>
              </p:nvSpPr>
              <p:spPr bwMode="auto">
                <a:xfrm>
                  <a:off x="436" y="2210"/>
                  <a:ext cx="232" cy="1298"/>
                </a:xfrm>
                <a:custGeom>
                  <a:avLst/>
                  <a:gdLst>
                    <a:gd name="T0" fmla="*/ 191 w 168"/>
                    <a:gd name="T1" fmla="*/ 537 h 908"/>
                    <a:gd name="T2" fmla="*/ 157 w 168"/>
                    <a:gd name="T3" fmla="*/ 666 h 908"/>
                    <a:gd name="T4" fmla="*/ 149 w 168"/>
                    <a:gd name="T5" fmla="*/ 700 h 908"/>
                    <a:gd name="T6" fmla="*/ 116 w 168"/>
                    <a:gd name="T7" fmla="*/ 838 h 908"/>
                    <a:gd name="T8" fmla="*/ 116 w 168"/>
                    <a:gd name="T9" fmla="*/ 871 h 908"/>
                    <a:gd name="T10" fmla="*/ 116 w 168"/>
                    <a:gd name="T11" fmla="*/ 965 h 908"/>
                    <a:gd name="T12" fmla="*/ 116 w 168"/>
                    <a:gd name="T13" fmla="*/ 999 h 908"/>
                    <a:gd name="T14" fmla="*/ 99 w 168"/>
                    <a:gd name="T15" fmla="*/ 1068 h 908"/>
                    <a:gd name="T16" fmla="*/ 75 w 168"/>
                    <a:gd name="T17" fmla="*/ 1111 h 908"/>
                    <a:gd name="T18" fmla="*/ 66 w 168"/>
                    <a:gd name="T19" fmla="*/ 1128 h 908"/>
                    <a:gd name="T20" fmla="*/ 50 w 168"/>
                    <a:gd name="T21" fmla="*/ 1162 h 908"/>
                    <a:gd name="T22" fmla="*/ 50 w 168"/>
                    <a:gd name="T23" fmla="*/ 1204 h 908"/>
                    <a:gd name="T24" fmla="*/ 33 w 168"/>
                    <a:gd name="T25" fmla="*/ 1255 h 908"/>
                    <a:gd name="T26" fmla="*/ 8 w 168"/>
                    <a:gd name="T27" fmla="*/ 1298 h 908"/>
                    <a:gd name="T28" fmla="*/ 0 w 168"/>
                    <a:gd name="T29" fmla="*/ 1281 h 908"/>
                    <a:gd name="T30" fmla="*/ 0 w 168"/>
                    <a:gd name="T31" fmla="*/ 1255 h 908"/>
                    <a:gd name="T32" fmla="*/ 8 w 168"/>
                    <a:gd name="T33" fmla="*/ 1102 h 908"/>
                    <a:gd name="T34" fmla="*/ 25 w 168"/>
                    <a:gd name="T35" fmla="*/ 991 h 908"/>
                    <a:gd name="T36" fmla="*/ 25 w 168"/>
                    <a:gd name="T37" fmla="*/ 973 h 908"/>
                    <a:gd name="T38" fmla="*/ 41 w 168"/>
                    <a:gd name="T39" fmla="*/ 871 h 908"/>
                    <a:gd name="T40" fmla="*/ 50 w 168"/>
                    <a:gd name="T41" fmla="*/ 692 h 908"/>
                    <a:gd name="T42" fmla="*/ 50 w 168"/>
                    <a:gd name="T43" fmla="*/ 649 h 908"/>
                    <a:gd name="T44" fmla="*/ 50 w 168"/>
                    <a:gd name="T45" fmla="*/ 470 h 908"/>
                    <a:gd name="T46" fmla="*/ 41 w 168"/>
                    <a:gd name="T47" fmla="*/ 282 h 908"/>
                    <a:gd name="T48" fmla="*/ 41 w 168"/>
                    <a:gd name="T49" fmla="*/ 239 h 908"/>
                    <a:gd name="T50" fmla="*/ 33 w 168"/>
                    <a:gd name="T51" fmla="*/ 170 h 908"/>
                    <a:gd name="T52" fmla="*/ 50 w 168"/>
                    <a:gd name="T53" fmla="*/ 86 h 908"/>
                    <a:gd name="T54" fmla="*/ 58 w 168"/>
                    <a:gd name="T55" fmla="*/ 60 h 908"/>
                    <a:gd name="T56" fmla="*/ 108 w 168"/>
                    <a:gd name="T57" fmla="*/ 0 h 908"/>
                    <a:gd name="T58" fmla="*/ 141 w 168"/>
                    <a:gd name="T59" fmla="*/ 0 h 908"/>
                    <a:gd name="T60" fmla="*/ 157 w 168"/>
                    <a:gd name="T61" fmla="*/ 60 h 908"/>
                    <a:gd name="T62" fmla="*/ 166 w 168"/>
                    <a:gd name="T63" fmla="*/ 120 h 908"/>
                    <a:gd name="T64" fmla="*/ 191 w 168"/>
                    <a:gd name="T65" fmla="*/ 179 h 908"/>
                    <a:gd name="T66" fmla="*/ 199 w 168"/>
                    <a:gd name="T67" fmla="*/ 213 h 908"/>
                    <a:gd name="T68" fmla="*/ 232 w 168"/>
                    <a:gd name="T69" fmla="*/ 333 h 908"/>
                    <a:gd name="T70" fmla="*/ 215 w 168"/>
                    <a:gd name="T71" fmla="*/ 479 h 9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8"/>
                    <a:gd name="T109" fmla="*/ 0 h 908"/>
                    <a:gd name="T110" fmla="*/ 168 w 168"/>
                    <a:gd name="T111" fmla="*/ 908 h 9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8" h="908">
                      <a:moveTo>
                        <a:pt x="156" y="335"/>
                      </a:moveTo>
                      <a:lnTo>
                        <a:pt x="138" y="376"/>
                      </a:lnTo>
                      <a:lnTo>
                        <a:pt x="126" y="424"/>
                      </a:lnTo>
                      <a:lnTo>
                        <a:pt x="114" y="466"/>
                      </a:lnTo>
                      <a:lnTo>
                        <a:pt x="108" y="490"/>
                      </a:lnTo>
                      <a:lnTo>
                        <a:pt x="96" y="544"/>
                      </a:lnTo>
                      <a:lnTo>
                        <a:pt x="84" y="586"/>
                      </a:lnTo>
                      <a:lnTo>
                        <a:pt x="84" y="609"/>
                      </a:lnTo>
                      <a:lnTo>
                        <a:pt x="84" y="639"/>
                      </a:lnTo>
                      <a:lnTo>
                        <a:pt x="84" y="675"/>
                      </a:lnTo>
                      <a:lnTo>
                        <a:pt x="84" y="699"/>
                      </a:lnTo>
                      <a:lnTo>
                        <a:pt x="84" y="723"/>
                      </a:lnTo>
                      <a:lnTo>
                        <a:pt x="72" y="747"/>
                      </a:lnTo>
                      <a:lnTo>
                        <a:pt x="60" y="765"/>
                      </a:lnTo>
                      <a:lnTo>
                        <a:pt x="54" y="777"/>
                      </a:lnTo>
                      <a:lnTo>
                        <a:pt x="48" y="789"/>
                      </a:lnTo>
                      <a:lnTo>
                        <a:pt x="42" y="795"/>
                      </a:lnTo>
                      <a:lnTo>
                        <a:pt x="36" y="813"/>
                      </a:lnTo>
                      <a:lnTo>
                        <a:pt x="36" y="825"/>
                      </a:lnTo>
                      <a:lnTo>
                        <a:pt x="36" y="842"/>
                      </a:lnTo>
                      <a:lnTo>
                        <a:pt x="24" y="878"/>
                      </a:lnTo>
                      <a:lnTo>
                        <a:pt x="12" y="908"/>
                      </a:lnTo>
                      <a:lnTo>
                        <a:pt x="6" y="908"/>
                      </a:lnTo>
                      <a:lnTo>
                        <a:pt x="0" y="908"/>
                      </a:lnTo>
                      <a:lnTo>
                        <a:pt x="0" y="896"/>
                      </a:lnTo>
                      <a:lnTo>
                        <a:pt x="0" y="878"/>
                      </a:lnTo>
                      <a:lnTo>
                        <a:pt x="6" y="819"/>
                      </a:lnTo>
                      <a:lnTo>
                        <a:pt x="6" y="771"/>
                      </a:lnTo>
                      <a:lnTo>
                        <a:pt x="12" y="729"/>
                      </a:lnTo>
                      <a:lnTo>
                        <a:pt x="18" y="693"/>
                      </a:lnTo>
                      <a:lnTo>
                        <a:pt x="18" y="681"/>
                      </a:lnTo>
                      <a:lnTo>
                        <a:pt x="24" y="657"/>
                      </a:lnTo>
                      <a:lnTo>
                        <a:pt x="30" y="609"/>
                      </a:lnTo>
                      <a:lnTo>
                        <a:pt x="36" y="544"/>
                      </a:lnTo>
                      <a:lnTo>
                        <a:pt x="36" y="484"/>
                      </a:lnTo>
                      <a:lnTo>
                        <a:pt x="36" y="454"/>
                      </a:lnTo>
                      <a:lnTo>
                        <a:pt x="36" y="418"/>
                      </a:lnTo>
                      <a:lnTo>
                        <a:pt x="36" y="329"/>
                      </a:lnTo>
                      <a:lnTo>
                        <a:pt x="36" y="239"/>
                      </a:lnTo>
                      <a:lnTo>
                        <a:pt x="30" y="197"/>
                      </a:lnTo>
                      <a:lnTo>
                        <a:pt x="30" y="167"/>
                      </a:lnTo>
                      <a:lnTo>
                        <a:pt x="30" y="143"/>
                      </a:lnTo>
                      <a:lnTo>
                        <a:pt x="24" y="119"/>
                      </a:lnTo>
                      <a:lnTo>
                        <a:pt x="30" y="84"/>
                      </a:lnTo>
                      <a:lnTo>
                        <a:pt x="36" y="60"/>
                      </a:lnTo>
                      <a:lnTo>
                        <a:pt x="42" y="42"/>
                      </a:lnTo>
                      <a:lnTo>
                        <a:pt x="54" y="18"/>
                      </a:lnTo>
                      <a:lnTo>
                        <a:pt x="78" y="0"/>
                      </a:lnTo>
                      <a:lnTo>
                        <a:pt x="90" y="0"/>
                      </a:lnTo>
                      <a:lnTo>
                        <a:pt x="102" y="0"/>
                      </a:lnTo>
                      <a:lnTo>
                        <a:pt x="108" y="18"/>
                      </a:lnTo>
                      <a:lnTo>
                        <a:pt x="114" y="42"/>
                      </a:lnTo>
                      <a:lnTo>
                        <a:pt x="120" y="84"/>
                      </a:lnTo>
                      <a:lnTo>
                        <a:pt x="132" y="107"/>
                      </a:lnTo>
                      <a:lnTo>
                        <a:pt x="138" y="125"/>
                      </a:lnTo>
                      <a:lnTo>
                        <a:pt x="144" y="149"/>
                      </a:lnTo>
                      <a:lnTo>
                        <a:pt x="156" y="185"/>
                      </a:lnTo>
                      <a:lnTo>
                        <a:pt x="168" y="233"/>
                      </a:lnTo>
                      <a:lnTo>
                        <a:pt x="168" y="281"/>
                      </a:lnTo>
                      <a:lnTo>
                        <a:pt x="156" y="335"/>
                      </a:lnTo>
                      <a:close/>
                    </a:path>
                  </a:pathLst>
                </a:custGeom>
                <a:solidFill>
                  <a:srgbClr val="F7B7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68" name="Freeform 54">
                  <a:extLst>
                    <a:ext uri="{FF2B5EF4-FFF2-40B4-BE49-F238E27FC236}">
                      <a16:creationId xmlns:a16="http://schemas.microsoft.com/office/drawing/2014/main" id="{74A98630-10DF-4979-8036-C93FBAFA018A}"/>
                    </a:ext>
                  </a:extLst>
                </p:cNvPr>
                <p:cNvSpPr>
                  <a:spLocks/>
                </p:cNvSpPr>
                <p:nvPr/>
              </p:nvSpPr>
              <p:spPr bwMode="auto">
                <a:xfrm>
                  <a:off x="453" y="2244"/>
                  <a:ext cx="199" cy="1204"/>
                </a:xfrm>
                <a:custGeom>
                  <a:avLst/>
                  <a:gdLst>
                    <a:gd name="T0" fmla="*/ 166 w 144"/>
                    <a:gd name="T1" fmla="*/ 486 h 842"/>
                    <a:gd name="T2" fmla="*/ 133 w 144"/>
                    <a:gd name="T3" fmla="*/ 615 h 842"/>
                    <a:gd name="T4" fmla="*/ 124 w 144"/>
                    <a:gd name="T5" fmla="*/ 658 h 842"/>
                    <a:gd name="T6" fmla="*/ 91 w 144"/>
                    <a:gd name="T7" fmla="*/ 752 h 842"/>
                    <a:gd name="T8" fmla="*/ 83 w 144"/>
                    <a:gd name="T9" fmla="*/ 786 h 842"/>
                    <a:gd name="T10" fmla="*/ 83 w 144"/>
                    <a:gd name="T11" fmla="*/ 879 h 842"/>
                    <a:gd name="T12" fmla="*/ 83 w 144"/>
                    <a:gd name="T13" fmla="*/ 922 h 842"/>
                    <a:gd name="T14" fmla="*/ 58 w 144"/>
                    <a:gd name="T15" fmla="*/ 1025 h 842"/>
                    <a:gd name="T16" fmla="*/ 50 w 144"/>
                    <a:gd name="T17" fmla="*/ 1042 h 842"/>
                    <a:gd name="T18" fmla="*/ 41 w 144"/>
                    <a:gd name="T19" fmla="*/ 1068 h 842"/>
                    <a:gd name="T20" fmla="*/ 33 w 144"/>
                    <a:gd name="T21" fmla="*/ 1102 h 842"/>
                    <a:gd name="T22" fmla="*/ 33 w 144"/>
                    <a:gd name="T23" fmla="*/ 1128 h 842"/>
                    <a:gd name="T24" fmla="*/ 8 w 144"/>
                    <a:gd name="T25" fmla="*/ 1204 h 842"/>
                    <a:gd name="T26" fmla="*/ 0 w 144"/>
                    <a:gd name="T27" fmla="*/ 1204 h 842"/>
                    <a:gd name="T28" fmla="*/ 0 w 144"/>
                    <a:gd name="T29" fmla="*/ 1161 h 842"/>
                    <a:gd name="T30" fmla="*/ 8 w 144"/>
                    <a:gd name="T31" fmla="*/ 1077 h 842"/>
                    <a:gd name="T32" fmla="*/ 17 w 144"/>
                    <a:gd name="T33" fmla="*/ 965 h 842"/>
                    <a:gd name="T34" fmla="*/ 25 w 144"/>
                    <a:gd name="T35" fmla="*/ 922 h 842"/>
                    <a:gd name="T36" fmla="*/ 33 w 144"/>
                    <a:gd name="T37" fmla="*/ 871 h 842"/>
                    <a:gd name="T38" fmla="*/ 50 w 144"/>
                    <a:gd name="T39" fmla="*/ 709 h 842"/>
                    <a:gd name="T40" fmla="*/ 58 w 144"/>
                    <a:gd name="T41" fmla="*/ 623 h 842"/>
                    <a:gd name="T42" fmla="*/ 50 w 144"/>
                    <a:gd name="T43" fmla="*/ 419 h 842"/>
                    <a:gd name="T44" fmla="*/ 41 w 144"/>
                    <a:gd name="T45" fmla="*/ 204 h 842"/>
                    <a:gd name="T46" fmla="*/ 41 w 144"/>
                    <a:gd name="T47" fmla="*/ 170 h 842"/>
                    <a:gd name="T48" fmla="*/ 41 w 144"/>
                    <a:gd name="T49" fmla="*/ 103 h 842"/>
                    <a:gd name="T50" fmla="*/ 58 w 144"/>
                    <a:gd name="T51" fmla="*/ 51 h 842"/>
                    <a:gd name="T52" fmla="*/ 75 w 144"/>
                    <a:gd name="T53" fmla="*/ 17 h 842"/>
                    <a:gd name="T54" fmla="*/ 108 w 144"/>
                    <a:gd name="T55" fmla="*/ 0 h 842"/>
                    <a:gd name="T56" fmla="*/ 133 w 144"/>
                    <a:gd name="T57" fmla="*/ 34 h 842"/>
                    <a:gd name="T58" fmla="*/ 133 w 144"/>
                    <a:gd name="T59" fmla="*/ 60 h 842"/>
                    <a:gd name="T60" fmla="*/ 141 w 144"/>
                    <a:gd name="T61" fmla="*/ 112 h 842"/>
                    <a:gd name="T62" fmla="*/ 149 w 144"/>
                    <a:gd name="T63" fmla="*/ 153 h 842"/>
                    <a:gd name="T64" fmla="*/ 166 w 144"/>
                    <a:gd name="T65" fmla="*/ 187 h 842"/>
                    <a:gd name="T66" fmla="*/ 199 w 144"/>
                    <a:gd name="T67" fmla="*/ 290 h 842"/>
                    <a:gd name="T68" fmla="*/ 182 w 144"/>
                    <a:gd name="T69" fmla="*/ 428 h 84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4"/>
                    <a:gd name="T106" fmla="*/ 0 h 842"/>
                    <a:gd name="T107" fmla="*/ 144 w 144"/>
                    <a:gd name="T108" fmla="*/ 842 h 84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4" h="842">
                      <a:moveTo>
                        <a:pt x="132" y="299"/>
                      </a:moveTo>
                      <a:lnTo>
                        <a:pt x="120" y="340"/>
                      </a:lnTo>
                      <a:lnTo>
                        <a:pt x="108" y="376"/>
                      </a:lnTo>
                      <a:lnTo>
                        <a:pt x="96" y="430"/>
                      </a:lnTo>
                      <a:lnTo>
                        <a:pt x="90" y="460"/>
                      </a:lnTo>
                      <a:lnTo>
                        <a:pt x="78" y="490"/>
                      </a:lnTo>
                      <a:lnTo>
                        <a:pt x="66" y="526"/>
                      </a:lnTo>
                      <a:lnTo>
                        <a:pt x="60" y="550"/>
                      </a:lnTo>
                      <a:lnTo>
                        <a:pt x="60" y="585"/>
                      </a:lnTo>
                      <a:lnTo>
                        <a:pt x="60" y="615"/>
                      </a:lnTo>
                      <a:lnTo>
                        <a:pt x="60" y="645"/>
                      </a:lnTo>
                      <a:lnTo>
                        <a:pt x="48" y="693"/>
                      </a:lnTo>
                      <a:lnTo>
                        <a:pt x="42" y="717"/>
                      </a:lnTo>
                      <a:lnTo>
                        <a:pt x="36" y="729"/>
                      </a:lnTo>
                      <a:lnTo>
                        <a:pt x="30" y="741"/>
                      </a:lnTo>
                      <a:lnTo>
                        <a:pt x="30" y="747"/>
                      </a:lnTo>
                      <a:lnTo>
                        <a:pt x="24" y="759"/>
                      </a:lnTo>
                      <a:lnTo>
                        <a:pt x="24" y="771"/>
                      </a:lnTo>
                      <a:lnTo>
                        <a:pt x="24" y="789"/>
                      </a:lnTo>
                      <a:lnTo>
                        <a:pt x="12" y="824"/>
                      </a:lnTo>
                      <a:lnTo>
                        <a:pt x="6" y="842"/>
                      </a:lnTo>
                      <a:lnTo>
                        <a:pt x="0" y="842"/>
                      </a:lnTo>
                      <a:lnTo>
                        <a:pt x="0" y="830"/>
                      </a:lnTo>
                      <a:lnTo>
                        <a:pt x="0" y="812"/>
                      </a:lnTo>
                      <a:lnTo>
                        <a:pt x="6" y="753"/>
                      </a:lnTo>
                      <a:lnTo>
                        <a:pt x="6" y="711"/>
                      </a:lnTo>
                      <a:lnTo>
                        <a:pt x="12" y="675"/>
                      </a:lnTo>
                      <a:lnTo>
                        <a:pt x="18" y="645"/>
                      </a:lnTo>
                      <a:lnTo>
                        <a:pt x="18" y="627"/>
                      </a:lnTo>
                      <a:lnTo>
                        <a:pt x="24" y="609"/>
                      </a:lnTo>
                      <a:lnTo>
                        <a:pt x="30" y="556"/>
                      </a:lnTo>
                      <a:lnTo>
                        <a:pt x="36" y="496"/>
                      </a:lnTo>
                      <a:lnTo>
                        <a:pt x="42" y="436"/>
                      </a:lnTo>
                      <a:lnTo>
                        <a:pt x="42" y="370"/>
                      </a:lnTo>
                      <a:lnTo>
                        <a:pt x="36" y="293"/>
                      </a:lnTo>
                      <a:lnTo>
                        <a:pt x="36" y="209"/>
                      </a:lnTo>
                      <a:lnTo>
                        <a:pt x="30" y="143"/>
                      </a:lnTo>
                      <a:lnTo>
                        <a:pt x="30" y="119"/>
                      </a:lnTo>
                      <a:lnTo>
                        <a:pt x="30" y="95"/>
                      </a:lnTo>
                      <a:lnTo>
                        <a:pt x="30" y="72"/>
                      </a:lnTo>
                      <a:lnTo>
                        <a:pt x="36" y="54"/>
                      </a:lnTo>
                      <a:lnTo>
                        <a:pt x="42" y="36"/>
                      </a:lnTo>
                      <a:lnTo>
                        <a:pt x="54" y="12"/>
                      </a:lnTo>
                      <a:lnTo>
                        <a:pt x="72" y="0"/>
                      </a:lnTo>
                      <a:lnTo>
                        <a:pt x="78" y="0"/>
                      </a:lnTo>
                      <a:lnTo>
                        <a:pt x="90" y="6"/>
                      </a:lnTo>
                      <a:lnTo>
                        <a:pt x="96" y="24"/>
                      </a:lnTo>
                      <a:lnTo>
                        <a:pt x="96" y="42"/>
                      </a:lnTo>
                      <a:lnTo>
                        <a:pt x="102" y="60"/>
                      </a:lnTo>
                      <a:lnTo>
                        <a:pt x="102" y="78"/>
                      </a:lnTo>
                      <a:lnTo>
                        <a:pt x="108" y="95"/>
                      </a:lnTo>
                      <a:lnTo>
                        <a:pt x="108" y="107"/>
                      </a:lnTo>
                      <a:lnTo>
                        <a:pt x="120" y="131"/>
                      </a:lnTo>
                      <a:lnTo>
                        <a:pt x="132" y="167"/>
                      </a:lnTo>
                      <a:lnTo>
                        <a:pt x="144" y="203"/>
                      </a:lnTo>
                      <a:lnTo>
                        <a:pt x="144" y="251"/>
                      </a:lnTo>
                      <a:lnTo>
                        <a:pt x="132" y="299"/>
                      </a:lnTo>
                      <a:close/>
                    </a:path>
                  </a:pathLst>
                </a:custGeom>
                <a:solidFill>
                  <a:srgbClr val="FCC1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69" name="Freeform 55">
                  <a:extLst>
                    <a:ext uri="{FF2B5EF4-FFF2-40B4-BE49-F238E27FC236}">
                      <a16:creationId xmlns:a16="http://schemas.microsoft.com/office/drawing/2014/main" id="{09B7DD63-AB52-44EB-8BBC-3F8D7FED4E1B}"/>
                    </a:ext>
                  </a:extLst>
                </p:cNvPr>
                <p:cNvSpPr>
                  <a:spLocks/>
                </p:cNvSpPr>
                <p:nvPr/>
              </p:nvSpPr>
              <p:spPr bwMode="auto">
                <a:xfrm>
                  <a:off x="461" y="2287"/>
                  <a:ext cx="166" cy="1103"/>
                </a:xfrm>
                <a:custGeom>
                  <a:avLst/>
                  <a:gdLst>
                    <a:gd name="T0" fmla="*/ 116 w 120"/>
                    <a:gd name="T1" fmla="*/ 76 h 771"/>
                    <a:gd name="T2" fmla="*/ 125 w 120"/>
                    <a:gd name="T3" fmla="*/ 110 h 771"/>
                    <a:gd name="T4" fmla="*/ 125 w 120"/>
                    <a:gd name="T5" fmla="*/ 127 h 771"/>
                    <a:gd name="T6" fmla="*/ 133 w 120"/>
                    <a:gd name="T7" fmla="*/ 144 h 771"/>
                    <a:gd name="T8" fmla="*/ 166 w 120"/>
                    <a:gd name="T9" fmla="*/ 239 h 771"/>
                    <a:gd name="T10" fmla="*/ 158 w 120"/>
                    <a:gd name="T11" fmla="*/ 376 h 771"/>
                    <a:gd name="T12" fmla="*/ 149 w 120"/>
                    <a:gd name="T13" fmla="*/ 411 h 771"/>
                    <a:gd name="T14" fmla="*/ 133 w 120"/>
                    <a:gd name="T15" fmla="*/ 461 h 771"/>
                    <a:gd name="T16" fmla="*/ 116 w 120"/>
                    <a:gd name="T17" fmla="*/ 521 h 771"/>
                    <a:gd name="T18" fmla="*/ 108 w 120"/>
                    <a:gd name="T19" fmla="*/ 572 h 771"/>
                    <a:gd name="T20" fmla="*/ 75 w 120"/>
                    <a:gd name="T21" fmla="*/ 658 h 771"/>
                    <a:gd name="T22" fmla="*/ 66 w 120"/>
                    <a:gd name="T23" fmla="*/ 692 h 771"/>
                    <a:gd name="T24" fmla="*/ 58 w 120"/>
                    <a:gd name="T25" fmla="*/ 794 h 771"/>
                    <a:gd name="T26" fmla="*/ 50 w 120"/>
                    <a:gd name="T27" fmla="*/ 837 h 771"/>
                    <a:gd name="T28" fmla="*/ 42 w 120"/>
                    <a:gd name="T29" fmla="*/ 931 h 771"/>
                    <a:gd name="T30" fmla="*/ 33 w 120"/>
                    <a:gd name="T31" fmla="*/ 948 h 771"/>
                    <a:gd name="T32" fmla="*/ 25 w 120"/>
                    <a:gd name="T33" fmla="*/ 983 h 771"/>
                    <a:gd name="T34" fmla="*/ 25 w 120"/>
                    <a:gd name="T35" fmla="*/ 1017 h 771"/>
                    <a:gd name="T36" fmla="*/ 25 w 120"/>
                    <a:gd name="T37" fmla="*/ 1043 h 771"/>
                    <a:gd name="T38" fmla="*/ 17 w 120"/>
                    <a:gd name="T39" fmla="*/ 1086 h 771"/>
                    <a:gd name="T40" fmla="*/ 0 w 120"/>
                    <a:gd name="T41" fmla="*/ 1086 h 771"/>
                    <a:gd name="T42" fmla="*/ 0 w 120"/>
                    <a:gd name="T43" fmla="*/ 1051 h 771"/>
                    <a:gd name="T44" fmla="*/ 8 w 120"/>
                    <a:gd name="T45" fmla="*/ 974 h 771"/>
                    <a:gd name="T46" fmla="*/ 33 w 120"/>
                    <a:gd name="T47" fmla="*/ 880 h 771"/>
                    <a:gd name="T48" fmla="*/ 42 w 120"/>
                    <a:gd name="T49" fmla="*/ 845 h 771"/>
                    <a:gd name="T50" fmla="*/ 50 w 120"/>
                    <a:gd name="T51" fmla="*/ 794 h 771"/>
                    <a:gd name="T52" fmla="*/ 66 w 120"/>
                    <a:gd name="T53" fmla="*/ 624 h 771"/>
                    <a:gd name="T54" fmla="*/ 66 w 120"/>
                    <a:gd name="T55" fmla="*/ 538 h 771"/>
                    <a:gd name="T56" fmla="*/ 66 w 120"/>
                    <a:gd name="T57" fmla="*/ 350 h 771"/>
                    <a:gd name="T58" fmla="*/ 50 w 120"/>
                    <a:gd name="T59" fmla="*/ 170 h 771"/>
                    <a:gd name="T60" fmla="*/ 50 w 120"/>
                    <a:gd name="T61" fmla="*/ 136 h 771"/>
                    <a:gd name="T62" fmla="*/ 42 w 120"/>
                    <a:gd name="T63" fmla="*/ 69 h 771"/>
                    <a:gd name="T64" fmla="*/ 58 w 120"/>
                    <a:gd name="T65" fmla="*/ 26 h 771"/>
                    <a:gd name="T66" fmla="*/ 75 w 120"/>
                    <a:gd name="T67" fmla="*/ 0 h 771"/>
                    <a:gd name="T68" fmla="*/ 108 w 120"/>
                    <a:gd name="T69" fmla="*/ 17 h 7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0"/>
                    <a:gd name="T106" fmla="*/ 0 h 771"/>
                    <a:gd name="T107" fmla="*/ 120 w 120"/>
                    <a:gd name="T108" fmla="*/ 771 h 7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0" h="771">
                      <a:moveTo>
                        <a:pt x="84" y="36"/>
                      </a:moveTo>
                      <a:lnTo>
                        <a:pt x="84" y="53"/>
                      </a:lnTo>
                      <a:lnTo>
                        <a:pt x="90" y="71"/>
                      </a:lnTo>
                      <a:lnTo>
                        <a:pt x="90" y="77"/>
                      </a:lnTo>
                      <a:lnTo>
                        <a:pt x="90" y="83"/>
                      </a:lnTo>
                      <a:lnTo>
                        <a:pt x="90" y="89"/>
                      </a:lnTo>
                      <a:lnTo>
                        <a:pt x="96" y="101"/>
                      </a:lnTo>
                      <a:lnTo>
                        <a:pt x="108" y="131"/>
                      </a:lnTo>
                      <a:lnTo>
                        <a:pt x="120" y="167"/>
                      </a:lnTo>
                      <a:lnTo>
                        <a:pt x="120" y="215"/>
                      </a:lnTo>
                      <a:lnTo>
                        <a:pt x="114" y="263"/>
                      </a:lnTo>
                      <a:lnTo>
                        <a:pt x="108" y="287"/>
                      </a:lnTo>
                      <a:lnTo>
                        <a:pt x="102" y="298"/>
                      </a:lnTo>
                      <a:lnTo>
                        <a:pt x="96" y="322"/>
                      </a:lnTo>
                      <a:lnTo>
                        <a:pt x="90" y="334"/>
                      </a:lnTo>
                      <a:lnTo>
                        <a:pt x="84" y="364"/>
                      </a:lnTo>
                      <a:lnTo>
                        <a:pt x="78" y="400"/>
                      </a:lnTo>
                      <a:lnTo>
                        <a:pt x="66" y="424"/>
                      </a:lnTo>
                      <a:lnTo>
                        <a:pt x="54" y="460"/>
                      </a:lnTo>
                      <a:lnTo>
                        <a:pt x="48" y="484"/>
                      </a:lnTo>
                      <a:lnTo>
                        <a:pt x="42" y="520"/>
                      </a:lnTo>
                      <a:lnTo>
                        <a:pt x="42" y="555"/>
                      </a:lnTo>
                      <a:lnTo>
                        <a:pt x="36" y="585"/>
                      </a:lnTo>
                      <a:lnTo>
                        <a:pt x="30" y="633"/>
                      </a:lnTo>
                      <a:lnTo>
                        <a:pt x="30" y="651"/>
                      </a:lnTo>
                      <a:lnTo>
                        <a:pt x="24" y="663"/>
                      </a:lnTo>
                      <a:lnTo>
                        <a:pt x="18" y="675"/>
                      </a:lnTo>
                      <a:lnTo>
                        <a:pt x="18" y="687"/>
                      </a:lnTo>
                      <a:lnTo>
                        <a:pt x="18" y="699"/>
                      </a:lnTo>
                      <a:lnTo>
                        <a:pt x="18" y="711"/>
                      </a:lnTo>
                      <a:lnTo>
                        <a:pt x="18" y="729"/>
                      </a:lnTo>
                      <a:lnTo>
                        <a:pt x="12" y="747"/>
                      </a:lnTo>
                      <a:lnTo>
                        <a:pt x="12" y="759"/>
                      </a:lnTo>
                      <a:lnTo>
                        <a:pt x="6" y="771"/>
                      </a:lnTo>
                      <a:lnTo>
                        <a:pt x="0" y="759"/>
                      </a:lnTo>
                      <a:lnTo>
                        <a:pt x="0" y="735"/>
                      </a:lnTo>
                      <a:lnTo>
                        <a:pt x="6" y="705"/>
                      </a:lnTo>
                      <a:lnTo>
                        <a:pt x="6" y="681"/>
                      </a:lnTo>
                      <a:lnTo>
                        <a:pt x="12" y="645"/>
                      </a:lnTo>
                      <a:lnTo>
                        <a:pt x="24" y="615"/>
                      </a:lnTo>
                      <a:lnTo>
                        <a:pt x="30" y="591"/>
                      </a:lnTo>
                      <a:lnTo>
                        <a:pt x="30" y="573"/>
                      </a:lnTo>
                      <a:lnTo>
                        <a:pt x="36" y="555"/>
                      </a:lnTo>
                      <a:lnTo>
                        <a:pt x="42" y="502"/>
                      </a:lnTo>
                      <a:lnTo>
                        <a:pt x="48" y="436"/>
                      </a:lnTo>
                      <a:lnTo>
                        <a:pt x="48" y="376"/>
                      </a:lnTo>
                      <a:lnTo>
                        <a:pt x="48" y="316"/>
                      </a:lnTo>
                      <a:lnTo>
                        <a:pt x="48" y="245"/>
                      </a:lnTo>
                      <a:lnTo>
                        <a:pt x="42" y="179"/>
                      </a:lnTo>
                      <a:lnTo>
                        <a:pt x="36" y="119"/>
                      </a:lnTo>
                      <a:lnTo>
                        <a:pt x="36" y="95"/>
                      </a:lnTo>
                      <a:lnTo>
                        <a:pt x="30" y="71"/>
                      </a:lnTo>
                      <a:lnTo>
                        <a:pt x="30" y="48"/>
                      </a:lnTo>
                      <a:lnTo>
                        <a:pt x="36" y="36"/>
                      </a:lnTo>
                      <a:lnTo>
                        <a:pt x="42" y="18"/>
                      </a:lnTo>
                      <a:lnTo>
                        <a:pt x="54" y="0"/>
                      </a:lnTo>
                      <a:lnTo>
                        <a:pt x="66" y="0"/>
                      </a:lnTo>
                      <a:lnTo>
                        <a:pt x="78" y="12"/>
                      </a:lnTo>
                      <a:lnTo>
                        <a:pt x="84" y="36"/>
                      </a:lnTo>
                      <a:close/>
                    </a:path>
                  </a:pathLst>
                </a:custGeom>
                <a:solidFill>
                  <a:srgbClr val="FFC6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70" name="Freeform 56">
                  <a:extLst>
                    <a:ext uri="{FF2B5EF4-FFF2-40B4-BE49-F238E27FC236}">
                      <a16:creationId xmlns:a16="http://schemas.microsoft.com/office/drawing/2014/main" id="{C1ED6972-4B2F-4C1D-8E43-A4B5BD899804}"/>
                    </a:ext>
                  </a:extLst>
                </p:cNvPr>
                <p:cNvSpPr>
                  <a:spLocks/>
                </p:cNvSpPr>
                <p:nvPr/>
              </p:nvSpPr>
              <p:spPr bwMode="auto">
                <a:xfrm>
                  <a:off x="403" y="1902"/>
                  <a:ext cx="108" cy="351"/>
                </a:xfrm>
                <a:custGeom>
                  <a:avLst/>
                  <a:gdLst>
                    <a:gd name="T0" fmla="*/ 50 w 78"/>
                    <a:gd name="T1" fmla="*/ 9 h 245"/>
                    <a:gd name="T2" fmla="*/ 83 w 78"/>
                    <a:gd name="T3" fmla="*/ 34 h 245"/>
                    <a:gd name="T4" fmla="*/ 100 w 78"/>
                    <a:gd name="T5" fmla="*/ 69 h 245"/>
                    <a:gd name="T6" fmla="*/ 108 w 78"/>
                    <a:gd name="T7" fmla="*/ 110 h 245"/>
                    <a:gd name="T8" fmla="*/ 108 w 78"/>
                    <a:gd name="T9" fmla="*/ 145 h 245"/>
                    <a:gd name="T10" fmla="*/ 108 w 78"/>
                    <a:gd name="T11" fmla="*/ 145 h 245"/>
                    <a:gd name="T12" fmla="*/ 100 w 78"/>
                    <a:gd name="T13" fmla="*/ 188 h 245"/>
                    <a:gd name="T14" fmla="*/ 100 w 78"/>
                    <a:gd name="T15" fmla="*/ 222 h 245"/>
                    <a:gd name="T16" fmla="*/ 91 w 78"/>
                    <a:gd name="T17" fmla="*/ 265 h 245"/>
                    <a:gd name="T18" fmla="*/ 83 w 78"/>
                    <a:gd name="T19" fmla="*/ 308 h 245"/>
                    <a:gd name="T20" fmla="*/ 83 w 78"/>
                    <a:gd name="T21" fmla="*/ 308 h 245"/>
                    <a:gd name="T22" fmla="*/ 66 w 78"/>
                    <a:gd name="T23" fmla="*/ 342 h 245"/>
                    <a:gd name="T24" fmla="*/ 50 w 78"/>
                    <a:gd name="T25" fmla="*/ 351 h 245"/>
                    <a:gd name="T26" fmla="*/ 42 w 78"/>
                    <a:gd name="T27" fmla="*/ 342 h 245"/>
                    <a:gd name="T28" fmla="*/ 33 w 78"/>
                    <a:gd name="T29" fmla="*/ 299 h 245"/>
                    <a:gd name="T30" fmla="*/ 33 w 78"/>
                    <a:gd name="T31" fmla="*/ 299 h 245"/>
                    <a:gd name="T32" fmla="*/ 33 w 78"/>
                    <a:gd name="T33" fmla="*/ 265 h 245"/>
                    <a:gd name="T34" fmla="*/ 17 w 78"/>
                    <a:gd name="T35" fmla="*/ 239 h 245"/>
                    <a:gd name="T36" fmla="*/ 0 w 78"/>
                    <a:gd name="T37" fmla="*/ 179 h 245"/>
                    <a:gd name="T38" fmla="*/ 0 w 78"/>
                    <a:gd name="T39" fmla="*/ 179 h 245"/>
                    <a:gd name="T40" fmla="*/ 0 w 78"/>
                    <a:gd name="T41" fmla="*/ 162 h 245"/>
                    <a:gd name="T42" fmla="*/ 0 w 78"/>
                    <a:gd name="T43" fmla="*/ 128 h 245"/>
                    <a:gd name="T44" fmla="*/ 0 w 78"/>
                    <a:gd name="T45" fmla="*/ 69 h 245"/>
                    <a:gd name="T46" fmla="*/ 8 w 78"/>
                    <a:gd name="T47" fmla="*/ 34 h 245"/>
                    <a:gd name="T48" fmla="*/ 17 w 78"/>
                    <a:gd name="T49" fmla="*/ 17 h 245"/>
                    <a:gd name="T50" fmla="*/ 33 w 78"/>
                    <a:gd name="T51" fmla="*/ 0 h 245"/>
                    <a:gd name="T52" fmla="*/ 50 w 78"/>
                    <a:gd name="T53" fmla="*/ 9 h 24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8"/>
                    <a:gd name="T82" fmla="*/ 0 h 245"/>
                    <a:gd name="T83" fmla="*/ 78 w 78"/>
                    <a:gd name="T84" fmla="*/ 245 h 24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8" h="245">
                      <a:moveTo>
                        <a:pt x="36" y="6"/>
                      </a:moveTo>
                      <a:lnTo>
                        <a:pt x="60" y="24"/>
                      </a:lnTo>
                      <a:lnTo>
                        <a:pt x="72" y="48"/>
                      </a:lnTo>
                      <a:lnTo>
                        <a:pt x="78" y="77"/>
                      </a:lnTo>
                      <a:lnTo>
                        <a:pt x="78" y="101"/>
                      </a:lnTo>
                      <a:lnTo>
                        <a:pt x="72" y="131"/>
                      </a:lnTo>
                      <a:lnTo>
                        <a:pt x="72" y="155"/>
                      </a:lnTo>
                      <a:lnTo>
                        <a:pt x="66" y="185"/>
                      </a:lnTo>
                      <a:lnTo>
                        <a:pt x="60" y="215"/>
                      </a:lnTo>
                      <a:lnTo>
                        <a:pt x="48" y="239"/>
                      </a:lnTo>
                      <a:lnTo>
                        <a:pt x="36" y="245"/>
                      </a:lnTo>
                      <a:lnTo>
                        <a:pt x="30" y="239"/>
                      </a:lnTo>
                      <a:lnTo>
                        <a:pt x="24" y="209"/>
                      </a:lnTo>
                      <a:lnTo>
                        <a:pt x="24" y="185"/>
                      </a:lnTo>
                      <a:lnTo>
                        <a:pt x="12" y="167"/>
                      </a:lnTo>
                      <a:lnTo>
                        <a:pt x="0" y="125"/>
                      </a:lnTo>
                      <a:lnTo>
                        <a:pt x="0" y="113"/>
                      </a:lnTo>
                      <a:lnTo>
                        <a:pt x="0" y="89"/>
                      </a:lnTo>
                      <a:lnTo>
                        <a:pt x="0" y="48"/>
                      </a:lnTo>
                      <a:lnTo>
                        <a:pt x="6" y="24"/>
                      </a:lnTo>
                      <a:lnTo>
                        <a:pt x="12" y="12"/>
                      </a:lnTo>
                      <a:lnTo>
                        <a:pt x="24" y="0"/>
                      </a:lnTo>
                      <a:lnTo>
                        <a:pt x="36" y="6"/>
                      </a:lnTo>
                      <a:close/>
                    </a:path>
                  </a:pathLst>
                </a:custGeom>
                <a:solidFill>
                  <a:srgbClr val="F2AD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71" name="Freeform 57">
                  <a:extLst>
                    <a:ext uri="{FF2B5EF4-FFF2-40B4-BE49-F238E27FC236}">
                      <a16:creationId xmlns:a16="http://schemas.microsoft.com/office/drawing/2014/main" id="{6D487C40-94BE-42D7-9DAB-6B4FA6169ACF}"/>
                    </a:ext>
                  </a:extLst>
                </p:cNvPr>
                <p:cNvSpPr>
                  <a:spLocks/>
                </p:cNvSpPr>
                <p:nvPr/>
              </p:nvSpPr>
              <p:spPr bwMode="auto">
                <a:xfrm>
                  <a:off x="411" y="1928"/>
                  <a:ext cx="100" cy="307"/>
                </a:xfrm>
                <a:custGeom>
                  <a:avLst/>
                  <a:gdLst>
                    <a:gd name="T0" fmla="*/ 0 w 72"/>
                    <a:gd name="T1" fmla="*/ 161 h 215"/>
                    <a:gd name="T2" fmla="*/ 0 w 72"/>
                    <a:gd name="T3" fmla="*/ 144 h 215"/>
                    <a:gd name="T4" fmla="*/ 0 w 72"/>
                    <a:gd name="T5" fmla="*/ 119 h 215"/>
                    <a:gd name="T6" fmla="*/ 0 w 72"/>
                    <a:gd name="T7" fmla="*/ 51 h 215"/>
                    <a:gd name="T8" fmla="*/ 0 w 72"/>
                    <a:gd name="T9" fmla="*/ 26 h 215"/>
                    <a:gd name="T10" fmla="*/ 17 w 72"/>
                    <a:gd name="T11" fmla="*/ 9 h 215"/>
                    <a:gd name="T12" fmla="*/ 25 w 72"/>
                    <a:gd name="T13" fmla="*/ 0 h 215"/>
                    <a:gd name="T14" fmla="*/ 42 w 72"/>
                    <a:gd name="T15" fmla="*/ 9 h 215"/>
                    <a:gd name="T16" fmla="*/ 42 w 72"/>
                    <a:gd name="T17" fmla="*/ 9 h 215"/>
                    <a:gd name="T18" fmla="*/ 75 w 72"/>
                    <a:gd name="T19" fmla="*/ 34 h 215"/>
                    <a:gd name="T20" fmla="*/ 92 w 72"/>
                    <a:gd name="T21" fmla="*/ 60 h 215"/>
                    <a:gd name="T22" fmla="*/ 100 w 72"/>
                    <a:gd name="T23" fmla="*/ 93 h 215"/>
                    <a:gd name="T24" fmla="*/ 92 w 72"/>
                    <a:gd name="T25" fmla="*/ 127 h 215"/>
                    <a:gd name="T26" fmla="*/ 92 w 72"/>
                    <a:gd name="T27" fmla="*/ 127 h 215"/>
                    <a:gd name="T28" fmla="*/ 83 w 72"/>
                    <a:gd name="T29" fmla="*/ 161 h 215"/>
                    <a:gd name="T30" fmla="*/ 92 w 72"/>
                    <a:gd name="T31" fmla="*/ 196 h 215"/>
                    <a:gd name="T32" fmla="*/ 83 w 72"/>
                    <a:gd name="T33" fmla="*/ 238 h 215"/>
                    <a:gd name="T34" fmla="*/ 75 w 72"/>
                    <a:gd name="T35" fmla="*/ 273 h 215"/>
                    <a:gd name="T36" fmla="*/ 75 w 72"/>
                    <a:gd name="T37" fmla="*/ 273 h 215"/>
                    <a:gd name="T38" fmla="*/ 58 w 72"/>
                    <a:gd name="T39" fmla="*/ 298 h 215"/>
                    <a:gd name="T40" fmla="*/ 42 w 72"/>
                    <a:gd name="T41" fmla="*/ 307 h 215"/>
                    <a:gd name="T42" fmla="*/ 33 w 72"/>
                    <a:gd name="T43" fmla="*/ 298 h 215"/>
                    <a:gd name="T44" fmla="*/ 33 w 72"/>
                    <a:gd name="T45" fmla="*/ 264 h 215"/>
                    <a:gd name="T46" fmla="*/ 33 w 72"/>
                    <a:gd name="T47" fmla="*/ 264 h 215"/>
                    <a:gd name="T48" fmla="*/ 25 w 72"/>
                    <a:gd name="T49" fmla="*/ 230 h 215"/>
                    <a:gd name="T50" fmla="*/ 17 w 72"/>
                    <a:gd name="T51" fmla="*/ 204 h 215"/>
                    <a:gd name="T52" fmla="*/ 0 w 72"/>
                    <a:gd name="T53" fmla="*/ 161 h 21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2"/>
                    <a:gd name="T82" fmla="*/ 0 h 215"/>
                    <a:gd name="T83" fmla="*/ 72 w 72"/>
                    <a:gd name="T84" fmla="*/ 215 h 21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2" h="215">
                      <a:moveTo>
                        <a:pt x="0" y="113"/>
                      </a:moveTo>
                      <a:lnTo>
                        <a:pt x="0" y="101"/>
                      </a:lnTo>
                      <a:lnTo>
                        <a:pt x="0" y="83"/>
                      </a:lnTo>
                      <a:lnTo>
                        <a:pt x="0" y="36"/>
                      </a:lnTo>
                      <a:lnTo>
                        <a:pt x="0" y="18"/>
                      </a:lnTo>
                      <a:lnTo>
                        <a:pt x="12" y="6"/>
                      </a:lnTo>
                      <a:lnTo>
                        <a:pt x="18" y="0"/>
                      </a:lnTo>
                      <a:lnTo>
                        <a:pt x="30" y="6"/>
                      </a:lnTo>
                      <a:lnTo>
                        <a:pt x="54" y="24"/>
                      </a:lnTo>
                      <a:lnTo>
                        <a:pt x="66" y="42"/>
                      </a:lnTo>
                      <a:lnTo>
                        <a:pt x="72" y="65"/>
                      </a:lnTo>
                      <a:lnTo>
                        <a:pt x="66" y="89"/>
                      </a:lnTo>
                      <a:lnTo>
                        <a:pt x="60" y="113"/>
                      </a:lnTo>
                      <a:lnTo>
                        <a:pt x="66" y="137"/>
                      </a:lnTo>
                      <a:lnTo>
                        <a:pt x="60" y="167"/>
                      </a:lnTo>
                      <a:lnTo>
                        <a:pt x="54" y="191"/>
                      </a:lnTo>
                      <a:lnTo>
                        <a:pt x="42" y="209"/>
                      </a:lnTo>
                      <a:lnTo>
                        <a:pt x="30" y="215"/>
                      </a:lnTo>
                      <a:lnTo>
                        <a:pt x="24" y="209"/>
                      </a:lnTo>
                      <a:lnTo>
                        <a:pt x="24" y="185"/>
                      </a:lnTo>
                      <a:lnTo>
                        <a:pt x="18" y="161"/>
                      </a:lnTo>
                      <a:lnTo>
                        <a:pt x="12" y="143"/>
                      </a:lnTo>
                      <a:lnTo>
                        <a:pt x="0" y="113"/>
                      </a:lnTo>
                      <a:close/>
                    </a:path>
                  </a:pathLst>
                </a:custGeom>
                <a:solidFill>
                  <a:srgbClr val="F4B2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72" name="Freeform 58">
                  <a:extLst>
                    <a:ext uri="{FF2B5EF4-FFF2-40B4-BE49-F238E27FC236}">
                      <a16:creationId xmlns:a16="http://schemas.microsoft.com/office/drawing/2014/main" id="{4BE29C06-460B-40A3-8098-980F0042156D}"/>
                    </a:ext>
                  </a:extLst>
                </p:cNvPr>
                <p:cNvSpPr>
                  <a:spLocks/>
                </p:cNvSpPr>
                <p:nvPr/>
              </p:nvSpPr>
              <p:spPr bwMode="auto">
                <a:xfrm>
                  <a:off x="419" y="1936"/>
                  <a:ext cx="75" cy="291"/>
                </a:xfrm>
                <a:custGeom>
                  <a:avLst/>
                  <a:gdLst>
                    <a:gd name="T0" fmla="*/ 8 w 54"/>
                    <a:gd name="T1" fmla="*/ 145 h 203"/>
                    <a:gd name="T2" fmla="*/ 0 w 54"/>
                    <a:gd name="T3" fmla="*/ 102 h 203"/>
                    <a:gd name="T4" fmla="*/ 0 w 54"/>
                    <a:gd name="T5" fmla="*/ 52 h 203"/>
                    <a:gd name="T6" fmla="*/ 0 w 54"/>
                    <a:gd name="T7" fmla="*/ 26 h 203"/>
                    <a:gd name="T8" fmla="*/ 8 w 54"/>
                    <a:gd name="T9" fmla="*/ 9 h 203"/>
                    <a:gd name="T10" fmla="*/ 17 w 54"/>
                    <a:gd name="T11" fmla="*/ 0 h 203"/>
                    <a:gd name="T12" fmla="*/ 33 w 54"/>
                    <a:gd name="T13" fmla="*/ 9 h 203"/>
                    <a:gd name="T14" fmla="*/ 33 w 54"/>
                    <a:gd name="T15" fmla="*/ 9 h 203"/>
                    <a:gd name="T16" fmla="*/ 58 w 54"/>
                    <a:gd name="T17" fmla="*/ 26 h 203"/>
                    <a:gd name="T18" fmla="*/ 67 w 54"/>
                    <a:gd name="T19" fmla="*/ 60 h 203"/>
                    <a:gd name="T20" fmla="*/ 75 w 54"/>
                    <a:gd name="T21" fmla="*/ 85 h 203"/>
                    <a:gd name="T22" fmla="*/ 67 w 54"/>
                    <a:gd name="T23" fmla="*/ 119 h 203"/>
                    <a:gd name="T24" fmla="*/ 67 w 54"/>
                    <a:gd name="T25" fmla="*/ 119 h 203"/>
                    <a:gd name="T26" fmla="*/ 67 w 54"/>
                    <a:gd name="T27" fmla="*/ 153 h 203"/>
                    <a:gd name="T28" fmla="*/ 67 w 54"/>
                    <a:gd name="T29" fmla="*/ 188 h 203"/>
                    <a:gd name="T30" fmla="*/ 67 w 54"/>
                    <a:gd name="T31" fmla="*/ 222 h 203"/>
                    <a:gd name="T32" fmla="*/ 58 w 54"/>
                    <a:gd name="T33" fmla="*/ 257 h 203"/>
                    <a:gd name="T34" fmla="*/ 58 w 54"/>
                    <a:gd name="T35" fmla="*/ 257 h 203"/>
                    <a:gd name="T36" fmla="*/ 50 w 54"/>
                    <a:gd name="T37" fmla="*/ 282 h 203"/>
                    <a:gd name="T38" fmla="*/ 42 w 54"/>
                    <a:gd name="T39" fmla="*/ 291 h 203"/>
                    <a:gd name="T40" fmla="*/ 33 w 54"/>
                    <a:gd name="T41" fmla="*/ 274 h 203"/>
                    <a:gd name="T42" fmla="*/ 25 w 54"/>
                    <a:gd name="T43" fmla="*/ 239 h 203"/>
                    <a:gd name="T44" fmla="*/ 25 w 54"/>
                    <a:gd name="T45" fmla="*/ 239 h 203"/>
                    <a:gd name="T46" fmla="*/ 25 w 54"/>
                    <a:gd name="T47" fmla="*/ 205 h 203"/>
                    <a:gd name="T48" fmla="*/ 17 w 54"/>
                    <a:gd name="T49" fmla="*/ 188 h 203"/>
                    <a:gd name="T50" fmla="*/ 17 w 54"/>
                    <a:gd name="T51" fmla="*/ 162 h 203"/>
                    <a:gd name="T52" fmla="*/ 8 w 54"/>
                    <a:gd name="T53" fmla="*/ 145 h 20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4"/>
                    <a:gd name="T82" fmla="*/ 0 h 203"/>
                    <a:gd name="T83" fmla="*/ 54 w 54"/>
                    <a:gd name="T84" fmla="*/ 203 h 20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4" h="203">
                      <a:moveTo>
                        <a:pt x="6" y="101"/>
                      </a:moveTo>
                      <a:lnTo>
                        <a:pt x="0" y="71"/>
                      </a:lnTo>
                      <a:lnTo>
                        <a:pt x="0" y="36"/>
                      </a:lnTo>
                      <a:lnTo>
                        <a:pt x="0" y="18"/>
                      </a:lnTo>
                      <a:lnTo>
                        <a:pt x="6" y="6"/>
                      </a:lnTo>
                      <a:lnTo>
                        <a:pt x="12" y="0"/>
                      </a:lnTo>
                      <a:lnTo>
                        <a:pt x="24" y="6"/>
                      </a:lnTo>
                      <a:lnTo>
                        <a:pt x="42" y="18"/>
                      </a:lnTo>
                      <a:lnTo>
                        <a:pt x="48" y="42"/>
                      </a:lnTo>
                      <a:lnTo>
                        <a:pt x="54" y="59"/>
                      </a:lnTo>
                      <a:lnTo>
                        <a:pt x="48" y="83"/>
                      </a:lnTo>
                      <a:lnTo>
                        <a:pt x="48" y="107"/>
                      </a:lnTo>
                      <a:lnTo>
                        <a:pt x="48" y="131"/>
                      </a:lnTo>
                      <a:lnTo>
                        <a:pt x="48" y="155"/>
                      </a:lnTo>
                      <a:lnTo>
                        <a:pt x="42" y="179"/>
                      </a:lnTo>
                      <a:lnTo>
                        <a:pt x="36" y="197"/>
                      </a:lnTo>
                      <a:lnTo>
                        <a:pt x="30" y="203"/>
                      </a:lnTo>
                      <a:lnTo>
                        <a:pt x="24" y="191"/>
                      </a:lnTo>
                      <a:lnTo>
                        <a:pt x="18" y="167"/>
                      </a:lnTo>
                      <a:lnTo>
                        <a:pt x="18" y="143"/>
                      </a:lnTo>
                      <a:lnTo>
                        <a:pt x="12" y="131"/>
                      </a:lnTo>
                      <a:lnTo>
                        <a:pt x="12" y="113"/>
                      </a:lnTo>
                      <a:lnTo>
                        <a:pt x="6" y="101"/>
                      </a:lnTo>
                      <a:close/>
                    </a:path>
                  </a:pathLst>
                </a:custGeom>
                <a:solidFill>
                  <a:srgbClr val="F7B7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73" name="Freeform 59">
                  <a:extLst>
                    <a:ext uri="{FF2B5EF4-FFF2-40B4-BE49-F238E27FC236}">
                      <a16:creationId xmlns:a16="http://schemas.microsoft.com/office/drawing/2014/main" id="{BB14000C-CAEA-4D3B-B3DB-1D01CEA1FF7A}"/>
                    </a:ext>
                  </a:extLst>
                </p:cNvPr>
                <p:cNvSpPr>
                  <a:spLocks/>
                </p:cNvSpPr>
                <p:nvPr/>
              </p:nvSpPr>
              <p:spPr bwMode="auto">
                <a:xfrm>
                  <a:off x="428" y="1962"/>
                  <a:ext cx="58" cy="239"/>
                </a:xfrm>
                <a:custGeom>
                  <a:avLst/>
                  <a:gdLst>
                    <a:gd name="T0" fmla="*/ 8 w 42"/>
                    <a:gd name="T1" fmla="*/ 119 h 167"/>
                    <a:gd name="T2" fmla="*/ 0 w 42"/>
                    <a:gd name="T3" fmla="*/ 76 h 167"/>
                    <a:gd name="T4" fmla="*/ 0 w 42"/>
                    <a:gd name="T5" fmla="*/ 34 h 167"/>
                    <a:gd name="T6" fmla="*/ 8 w 42"/>
                    <a:gd name="T7" fmla="*/ 0 h 167"/>
                    <a:gd name="T8" fmla="*/ 17 w 42"/>
                    <a:gd name="T9" fmla="*/ 0 h 167"/>
                    <a:gd name="T10" fmla="*/ 33 w 42"/>
                    <a:gd name="T11" fmla="*/ 0 h 167"/>
                    <a:gd name="T12" fmla="*/ 33 w 42"/>
                    <a:gd name="T13" fmla="*/ 0 h 167"/>
                    <a:gd name="T14" fmla="*/ 58 w 42"/>
                    <a:gd name="T15" fmla="*/ 34 h 167"/>
                    <a:gd name="T16" fmla="*/ 58 w 42"/>
                    <a:gd name="T17" fmla="*/ 59 h 167"/>
                    <a:gd name="T18" fmla="*/ 58 w 42"/>
                    <a:gd name="T19" fmla="*/ 93 h 167"/>
                    <a:gd name="T20" fmla="*/ 58 w 42"/>
                    <a:gd name="T21" fmla="*/ 93 h 167"/>
                    <a:gd name="T22" fmla="*/ 58 w 42"/>
                    <a:gd name="T23" fmla="*/ 127 h 167"/>
                    <a:gd name="T24" fmla="*/ 50 w 42"/>
                    <a:gd name="T25" fmla="*/ 153 h 167"/>
                    <a:gd name="T26" fmla="*/ 50 w 42"/>
                    <a:gd name="T27" fmla="*/ 213 h 167"/>
                    <a:gd name="T28" fmla="*/ 50 w 42"/>
                    <a:gd name="T29" fmla="*/ 213 h 167"/>
                    <a:gd name="T30" fmla="*/ 41 w 42"/>
                    <a:gd name="T31" fmla="*/ 239 h 167"/>
                    <a:gd name="T32" fmla="*/ 33 w 42"/>
                    <a:gd name="T33" fmla="*/ 239 h 167"/>
                    <a:gd name="T34" fmla="*/ 25 w 42"/>
                    <a:gd name="T35" fmla="*/ 230 h 167"/>
                    <a:gd name="T36" fmla="*/ 25 w 42"/>
                    <a:gd name="T37" fmla="*/ 205 h 167"/>
                    <a:gd name="T38" fmla="*/ 25 w 42"/>
                    <a:gd name="T39" fmla="*/ 205 h 167"/>
                    <a:gd name="T40" fmla="*/ 25 w 42"/>
                    <a:gd name="T41" fmla="*/ 170 h 167"/>
                    <a:gd name="T42" fmla="*/ 17 w 42"/>
                    <a:gd name="T43" fmla="*/ 153 h 167"/>
                    <a:gd name="T44" fmla="*/ 17 w 42"/>
                    <a:gd name="T45" fmla="*/ 136 h 167"/>
                    <a:gd name="T46" fmla="*/ 8 w 42"/>
                    <a:gd name="T47" fmla="*/ 119 h 16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167"/>
                    <a:gd name="T74" fmla="*/ 42 w 42"/>
                    <a:gd name="T75" fmla="*/ 167 h 16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167">
                      <a:moveTo>
                        <a:pt x="6" y="83"/>
                      </a:moveTo>
                      <a:lnTo>
                        <a:pt x="0" y="53"/>
                      </a:lnTo>
                      <a:lnTo>
                        <a:pt x="0" y="24"/>
                      </a:lnTo>
                      <a:lnTo>
                        <a:pt x="6" y="0"/>
                      </a:lnTo>
                      <a:lnTo>
                        <a:pt x="12" y="0"/>
                      </a:lnTo>
                      <a:lnTo>
                        <a:pt x="24" y="0"/>
                      </a:lnTo>
                      <a:lnTo>
                        <a:pt x="42" y="24"/>
                      </a:lnTo>
                      <a:lnTo>
                        <a:pt x="42" y="41"/>
                      </a:lnTo>
                      <a:lnTo>
                        <a:pt x="42" y="65"/>
                      </a:lnTo>
                      <a:lnTo>
                        <a:pt x="42" y="89"/>
                      </a:lnTo>
                      <a:lnTo>
                        <a:pt x="36" y="107"/>
                      </a:lnTo>
                      <a:lnTo>
                        <a:pt x="36" y="149"/>
                      </a:lnTo>
                      <a:lnTo>
                        <a:pt x="30" y="167"/>
                      </a:lnTo>
                      <a:lnTo>
                        <a:pt x="24" y="167"/>
                      </a:lnTo>
                      <a:lnTo>
                        <a:pt x="18" y="161"/>
                      </a:lnTo>
                      <a:lnTo>
                        <a:pt x="18" y="143"/>
                      </a:lnTo>
                      <a:lnTo>
                        <a:pt x="18" y="119"/>
                      </a:lnTo>
                      <a:lnTo>
                        <a:pt x="12" y="107"/>
                      </a:lnTo>
                      <a:lnTo>
                        <a:pt x="12" y="95"/>
                      </a:lnTo>
                      <a:lnTo>
                        <a:pt x="6" y="83"/>
                      </a:lnTo>
                      <a:close/>
                    </a:path>
                  </a:pathLst>
                </a:custGeom>
                <a:solidFill>
                  <a:srgbClr val="FCC1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74" name="Freeform 60">
                  <a:extLst>
                    <a:ext uri="{FF2B5EF4-FFF2-40B4-BE49-F238E27FC236}">
                      <a16:creationId xmlns:a16="http://schemas.microsoft.com/office/drawing/2014/main" id="{A4B8F2B3-206B-42D4-982C-E8FE176884C1}"/>
                    </a:ext>
                  </a:extLst>
                </p:cNvPr>
                <p:cNvSpPr>
                  <a:spLocks/>
                </p:cNvSpPr>
                <p:nvPr/>
              </p:nvSpPr>
              <p:spPr bwMode="auto">
                <a:xfrm>
                  <a:off x="436" y="1971"/>
                  <a:ext cx="50" cy="213"/>
                </a:xfrm>
                <a:custGeom>
                  <a:avLst/>
                  <a:gdLst>
                    <a:gd name="T0" fmla="*/ 25 w 36"/>
                    <a:gd name="T1" fmla="*/ 0 h 149"/>
                    <a:gd name="T2" fmla="*/ 42 w 36"/>
                    <a:gd name="T3" fmla="*/ 17 h 149"/>
                    <a:gd name="T4" fmla="*/ 50 w 36"/>
                    <a:gd name="T5" fmla="*/ 26 h 149"/>
                    <a:gd name="T6" fmla="*/ 50 w 36"/>
                    <a:gd name="T7" fmla="*/ 50 h 149"/>
                    <a:gd name="T8" fmla="*/ 42 w 36"/>
                    <a:gd name="T9" fmla="*/ 84 h 149"/>
                    <a:gd name="T10" fmla="*/ 42 w 36"/>
                    <a:gd name="T11" fmla="*/ 84 h 149"/>
                    <a:gd name="T12" fmla="*/ 42 w 36"/>
                    <a:gd name="T13" fmla="*/ 119 h 149"/>
                    <a:gd name="T14" fmla="*/ 42 w 36"/>
                    <a:gd name="T15" fmla="*/ 144 h 149"/>
                    <a:gd name="T16" fmla="*/ 42 w 36"/>
                    <a:gd name="T17" fmla="*/ 170 h 149"/>
                    <a:gd name="T18" fmla="*/ 42 w 36"/>
                    <a:gd name="T19" fmla="*/ 196 h 149"/>
                    <a:gd name="T20" fmla="*/ 42 w 36"/>
                    <a:gd name="T21" fmla="*/ 196 h 149"/>
                    <a:gd name="T22" fmla="*/ 33 w 36"/>
                    <a:gd name="T23" fmla="*/ 213 h 149"/>
                    <a:gd name="T24" fmla="*/ 33 w 36"/>
                    <a:gd name="T25" fmla="*/ 213 h 149"/>
                    <a:gd name="T26" fmla="*/ 25 w 36"/>
                    <a:gd name="T27" fmla="*/ 204 h 149"/>
                    <a:gd name="T28" fmla="*/ 25 w 36"/>
                    <a:gd name="T29" fmla="*/ 179 h 149"/>
                    <a:gd name="T30" fmla="*/ 25 w 36"/>
                    <a:gd name="T31" fmla="*/ 179 h 149"/>
                    <a:gd name="T32" fmla="*/ 25 w 36"/>
                    <a:gd name="T33" fmla="*/ 153 h 149"/>
                    <a:gd name="T34" fmla="*/ 25 w 36"/>
                    <a:gd name="T35" fmla="*/ 136 h 149"/>
                    <a:gd name="T36" fmla="*/ 17 w 36"/>
                    <a:gd name="T37" fmla="*/ 127 h 149"/>
                    <a:gd name="T38" fmla="*/ 8 w 36"/>
                    <a:gd name="T39" fmla="*/ 110 h 149"/>
                    <a:gd name="T40" fmla="*/ 8 w 36"/>
                    <a:gd name="T41" fmla="*/ 110 h 149"/>
                    <a:gd name="T42" fmla="*/ 0 w 36"/>
                    <a:gd name="T43" fmla="*/ 67 h 149"/>
                    <a:gd name="T44" fmla="*/ 0 w 36"/>
                    <a:gd name="T45" fmla="*/ 26 h 149"/>
                    <a:gd name="T46" fmla="*/ 8 w 36"/>
                    <a:gd name="T47" fmla="*/ 0 h 149"/>
                    <a:gd name="T48" fmla="*/ 17 w 36"/>
                    <a:gd name="T49" fmla="*/ 0 h 149"/>
                    <a:gd name="T50" fmla="*/ 25 w 36"/>
                    <a:gd name="T51" fmla="*/ 0 h 14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149"/>
                    <a:gd name="T80" fmla="*/ 36 w 36"/>
                    <a:gd name="T81" fmla="*/ 149 h 14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149">
                      <a:moveTo>
                        <a:pt x="18" y="0"/>
                      </a:moveTo>
                      <a:lnTo>
                        <a:pt x="30" y="12"/>
                      </a:lnTo>
                      <a:lnTo>
                        <a:pt x="36" y="18"/>
                      </a:lnTo>
                      <a:lnTo>
                        <a:pt x="36" y="35"/>
                      </a:lnTo>
                      <a:lnTo>
                        <a:pt x="30" y="59"/>
                      </a:lnTo>
                      <a:lnTo>
                        <a:pt x="30" y="83"/>
                      </a:lnTo>
                      <a:lnTo>
                        <a:pt x="30" y="101"/>
                      </a:lnTo>
                      <a:lnTo>
                        <a:pt x="30" y="119"/>
                      </a:lnTo>
                      <a:lnTo>
                        <a:pt x="30" y="137"/>
                      </a:lnTo>
                      <a:lnTo>
                        <a:pt x="24" y="149"/>
                      </a:lnTo>
                      <a:lnTo>
                        <a:pt x="18" y="143"/>
                      </a:lnTo>
                      <a:lnTo>
                        <a:pt x="18" y="125"/>
                      </a:lnTo>
                      <a:lnTo>
                        <a:pt x="18" y="107"/>
                      </a:lnTo>
                      <a:lnTo>
                        <a:pt x="18" y="95"/>
                      </a:lnTo>
                      <a:lnTo>
                        <a:pt x="12" y="89"/>
                      </a:lnTo>
                      <a:lnTo>
                        <a:pt x="6" y="77"/>
                      </a:lnTo>
                      <a:lnTo>
                        <a:pt x="0" y="47"/>
                      </a:lnTo>
                      <a:lnTo>
                        <a:pt x="0" y="18"/>
                      </a:lnTo>
                      <a:lnTo>
                        <a:pt x="6" y="0"/>
                      </a:lnTo>
                      <a:lnTo>
                        <a:pt x="12" y="0"/>
                      </a:lnTo>
                      <a:lnTo>
                        <a:pt x="18" y="0"/>
                      </a:lnTo>
                      <a:close/>
                    </a:path>
                  </a:pathLst>
                </a:custGeom>
                <a:solidFill>
                  <a:srgbClr val="FFC6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75" name="Freeform 61">
                  <a:extLst>
                    <a:ext uri="{FF2B5EF4-FFF2-40B4-BE49-F238E27FC236}">
                      <a16:creationId xmlns:a16="http://schemas.microsoft.com/office/drawing/2014/main" id="{4AF67971-5332-44FF-83EC-DB774F4A1706}"/>
                    </a:ext>
                  </a:extLst>
                </p:cNvPr>
                <p:cNvSpPr>
                  <a:spLocks/>
                </p:cNvSpPr>
                <p:nvPr/>
              </p:nvSpPr>
              <p:spPr bwMode="auto">
                <a:xfrm>
                  <a:off x="527" y="2629"/>
                  <a:ext cx="198" cy="819"/>
                </a:xfrm>
                <a:custGeom>
                  <a:avLst/>
                  <a:gdLst>
                    <a:gd name="T0" fmla="*/ 198 w 143"/>
                    <a:gd name="T1" fmla="*/ 0 h 573"/>
                    <a:gd name="T2" fmla="*/ 190 w 143"/>
                    <a:gd name="T3" fmla="*/ 17 h 573"/>
                    <a:gd name="T4" fmla="*/ 165 w 143"/>
                    <a:gd name="T5" fmla="*/ 93 h 573"/>
                    <a:gd name="T6" fmla="*/ 133 w 143"/>
                    <a:gd name="T7" fmla="*/ 127 h 573"/>
                    <a:gd name="T8" fmla="*/ 116 w 143"/>
                    <a:gd name="T9" fmla="*/ 153 h 573"/>
                    <a:gd name="T10" fmla="*/ 116 w 143"/>
                    <a:gd name="T11" fmla="*/ 213 h 573"/>
                    <a:gd name="T12" fmla="*/ 116 w 143"/>
                    <a:gd name="T13" fmla="*/ 239 h 573"/>
                    <a:gd name="T14" fmla="*/ 100 w 143"/>
                    <a:gd name="T15" fmla="*/ 333 h 573"/>
                    <a:gd name="T16" fmla="*/ 75 w 143"/>
                    <a:gd name="T17" fmla="*/ 452 h 573"/>
                    <a:gd name="T18" fmla="*/ 66 w 143"/>
                    <a:gd name="T19" fmla="*/ 546 h 573"/>
                    <a:gd name="T20" fmla="*/ 66 w 143"/>
                    <a:gd name="T21" fmla="*/ 572 h 573"/>
                    <a:gd name="T22" fmla="*/ 58 w 143"/>
                    <a:gd name="T23" fmla="*/ 692 h 573"/>
                    <a:gd name="T24" fmla="*/ 58 w 143"/>
                    <a:gd name="T25" fmla="*/ 718 h 573"/>
                    <a:gd name="T26" fmla="*/ 50 w 143"/>
                    <a:gd name="T27" fmla="*/ 760 h 573"/>
                    <a:gd name="T28" fmla="*/ 25 w 143"/>
                    <a:gd name="T29" fmla="*/ 785 h 573"/>
                    <a:gd name="T30" fmla="*/ 0 w 143"/>
                    <a:gd name="T31" fmla="*/ 802 h 573"/>
                    <a:gd name="T32" fmla="*/ 8 w 143"/>
                    <a:gd name="T33" fmla="*/ 802 h 573"/>
                    <a:gd name="T34" fmla="*/ 33 w 143"/>
                    <a:gd name="T35" fmla="*/ 793 h 573"/>
                    <a:gd name="T36" fmla="*/ 58 w 143"/>
                    <a:gd name="T37" fmla="*/ 776 h 573"/>
                    <a:gd name="T38" fmla="*/ 58 w 143"/>
                    <a:gd name="T39" fmla="*/ 785 h 573"/>
                    <a:gd name="T40" fmla="*/ 58 w 143"/>
                    <a:gd name="T41" fmla="*/ 819 h 573"/>
                    <a:gd name="T42" fmla="*/ 66 w 143"/>
                    <a:gd name="T43" fmla="*/ 819 h 573"/>
                    <a:gd name="T44" fmla="*/ 66 w 143"/>
                    <a:gd name="T45" fmla="*/ 793 h 573"/>
                    <a:gd name="T46" fmla="*/ 66 w 143"/>
                    <a:gd name="T47" fmla="*/ 752 h 573"/>
                    <a:gd name="T48" fmla="*/ 75 w 143"/>
                    <a:gd name="T49" fmla="*/ 718 h 573"/>
                    <a:gd name="T50" fmla="*/ 83 w 143"/>
                    <a:gd name="T51" fmla="*/ 675 h 573"/>
                    <a:gd name="T52" fmla="*/ 91 w 143"/>
                    <a:gd name="T53" fmla="*/ 623 h 573"/>
                    <a:gd name="T54" fmla="*/ 91 w 143"/>
                    <a:gd name="T55" fmla="*/ 623 h 573"/>
                    <a:gd name="T56" fmla="*/ 91 w 143"/>
                    <a:gd name="T57" fmla="*/ 606 h 573"/>
                    <a:gd name="T58" fmla="*/ 91 w 143"/>
                    <a:gd name="T59" fmla="*/ 546 h 573"/>
                    <a:gd name="T60" fmla="*/ 100 w 143"/>
                    <a:gd name="T61" fmla="*/ 503 h 573"/>
                    <a:gd name="T62" fmla="*/ 108 w 143"/>
                    <a:gd name="T63" fmla="*/ 402 h 573"/>
                    <a:gd name="T64" fmla="*/ 108 w 143"/>
                    <a:gd name="T65" fmla="*/ 367 h 573"/>
                    <a:gd name="T66" fmla="*/ 116 w 143"/>
                    <a:gd name="T67" fmla="*/ 299 h 573"/>
                    <a:gd name="T68" fmla="*/ 141 w 143"/>
                    <a:gd name="T69" fmla="*/ 213 h 573"/>
                    <a:gd name="T70" fmla="*/ 148 w 143"/>
                    <a:gd name="T71" fmla="*/ 179 h 573"/>
                    <a:gd name="T72" fmla="*/ 165 w 143"/>
                    <a:gd name="T73" fmla="*/ 127 h 573"/>
                    <a:gd name="T74" fmla="*/ 173 w 143"/>
                    <a:gd name="T75" fmla="*/ 110 h 573"/>
                    <a:gd name="T76" fmla="*/ 198 w 143"/>
                    <a:gd name="T77" fmla="*/ 43 h 57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3"/>
                    <a:gd name="T118" fmla="*/ 0 h 573"/>
                    <a:gd name="T119" fmla="*/ 143 w 143"/>
                    <a:gd name="T120" fmla="*/ 573 h 57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3" h="573">
                      <a:moveTo>
                        <a:pt x="143" y="6"/>
                      </a:moveTo>
                      <a:lnTo>
                        <a:pt x="143" y="0"/>
                      </a:lnTo>
                      <a:lnTo>
                        <a:pt x="143" y="6"/>
                      </a:lnTo>
                      <a:lnTo>
                        <a:pt x="137" y="12"/>
                      </a:lnTo>
                      <a:lnTo>
                        <a:pt x="131" y="30"/>
                      </a:lnTo>
                      <a:lnTo>
                        <a:pt x="119" y="65"/>
                      </a:lnTo>
                      <a:lnTo>
                        <a:pt x="107" y="77"/>
                      </a:lnTo>
                      <a:lnTo>
                        <a:pt x="96" y="89"/>
                      </a:lnTo>
                      <a:lnTo>
                        <a:pt x="84" y="107"/>
                      </a:lnTo>
                      <a:lnTo>
                        <a:pt x="84" y="119"/>
                      </a:lnTo>
                      <a:lnTo>
                        <a:pt x="84" y="149"/>
                      </a:lnTo>
                      <a:lnTo>
                        <a:pt x="84" y="167"/>
                      </a:lnTo>
                      <a:lnTo>
                        <a:pt x="78" y="197"/>
                      </a:lnTo>
                      <a:lnTo>
                        <a:pt x="72" y="233"/>
                      </a:lnTo>
                      <a:lnTo>
                        <a:pt x="60" y="275"/>
                      </a:lnTo>
                      <a:lnTo>
                        <a:pt x="54" y="316"/>
                      </a:lnTo>
                      <a:lnTo>
                        <a:pt x="48" y="352"/>
                      </a:lnTo>
                      <a:lnTo>
                        <a:pt x="48" y="382"/>
                      </a:lnTo>
                      <a:lnTo>
                        <a:pt x="48" y="400"/>
                      </a:lnTo>
                      <a:lnTo>
                        <a:pt x="42" y="460"/>
                      </a:lnTo>
                      <a:lnTo>
                        <a:pt x="42" y="484"/>
                      </a:lnTo>
                      <a:lnTo>
                        <a:pt x="42" y="502"/>
                      </a:lnTo>
                      <a:lnTo>
                        <a:pt x="42" y="520"/>
                      </a:lnTo>
                      <a:lnTo>
                        <a:pt x="36" y="532"/>
                      </a:lnTo>
                      <a:lnTo>
                        <a:pt x="18" y="549"/>
                      </a:lnTo>
                      <a:lnTo>
                        <a:pt x="0" y="561"/>
                      </a:lnTo>
                      <a:lnTo>
                        <a:pt x="6" y="561"/>
                      </a:lnTo>
                      <a:lnTo>
                        <a:pt x="18" y="561"/>
                      </a:lnTo>
                      <a:lnTo>
                        <a:pt x="24" y="555"/>
                      </a:lnTo>
                      <a:lnTo>
                        <a:pt x="36" y="549"/>
                      </a:lnTo>
                      <a:lnTo>
                        <a:pt x="42" y="543"/>
                      </a:lnTo>
                      <a:lnTo>
                        <a:pt x="42" y="549"/>
                      </a:lnTo>
                      <a:lnTo>
                        <a:pt x="42" y="561"/>
                      </a:lnTo>
                      <a:lnTo>
                        <a:pt x="42" y="573"/>
                      </a:lnTo>
                      <a:lnTo>
                        <a:pt x="48" y="573"/>
                      </a:lnTo>
                      <a:lnTo>
                        <a:pt x="48" y="561"/>
                      </a:lnTo>
                      <a:lnTo>
                        <a:pt x="48" y="555"/>
                      </a:lnTo>
                      <a:lnTo>
                        <a:pt x="48" y="538"/>
                      </a:lnTo>
                      <a:lnTo>
                        <a:pt x="48" y="526"/>
                      </a:lnTo>
                      <a:lnTo>
                        <a:pt x="54" y="502"/>
                      </a:lnTo>
                      <a:lnTo>
                        <a:pt x="60" y="472"/>
                      </a:lnTo>
                      <a:lnTo>
                        <a:pt x="66" y="448"/>
                      </a:lnTo>
                      <a:lnTo>
                        <a:pt x="66" y="436"/>
                      </a:lnTo>
                      <a:lnTo>
                        <a:pt x="66" y="424"/>
                      </a:lnTo>
                      <a:lnTo>
                        <a:pt x="66" y="406"/>
                      </a:lnTo>
                      <a:lnTo>
                        <a:pt x="66" y="382"/>
                      </a:lnTo>
                      <a:lnTo>
                        <a:pt x="72" y="352"/>
                      </a:lnTo>
                      <a:lnTo>
                        <a:pt x="78" y="316"/>
                      </a:lnTo>
                      <a:lnTo>
                        <a:pt x="78" y="281"/>
                      </a:lnTo>
                      <a:lnTo>
                        <a:pt x="78" y="257"/>
                      </a:lnTo>
                      <a:lnTo>
                        <a:pt x="84" y="239"/>
                      </a:lnTo>
                      <a:lnTo>
                        <a:pt x="84" y="209"/>
                      </a:lnTo>
                      <a:lnTo>
                        <a:pt x="96" y="179"/>
                      </a:lnTo>
                      <a:lnTo>
                        <a:pt x="102" y="149"/>
                      </a:lnTo>
                      <a:lnTo>
                        <a:pt x="107" y="125"/>
                      </a:lnTo>
                      <a:lnTo>
                        <a:pt x="113" y="113"/>
                      </a:lnTo>
                      <a:lnTo>
                        <a:pt x="119" y="89"/>
                      </a:lnTo>
                      <a:lnTo>
                        <a:pt x="125" y="77"/>
                      </a:lnTo>
                      <a:lnTo>
                        <a:pt x="131" y="59"/>
                      </a:lnTo>
                      <a:lnTo>
                        <a:pt x="143" y="30"/>
                      </a:lnTo>
                      <a:lnTo>
                        <a:pt x="143" y="6"/>
                      </a:lnTo>
                      <a:close/>
                    </a:path>
                  </a:pathLst>
                </a:custGeom>
                <a:solidFill>
                  <a:srgbClr val="D382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76" name="Freeform 62">
                  <a:extLst>
                    <a:ext uri="{FF2B5EF4-FFF2-40B4-BE49-F238E27FC236}">
                      <a16:creationId xmlns:a16="http://schemas.microsoft.com/office/drawing/2014/main" id="{47B081A6-1C92-4394-813F-48B0AF2A8BA6}"/>
                    </a:ext>
                  </a:extLst>
                </p:cNvPr>
                <p:cNvSpPr>
                  <a:spLocks/>
                </p:cNvSpPr>
                <p:nvPr/>
              </p:nvSpPr>
              <p:spPr bwMode="auto">
                <a:xfrm>
                  <a:off x="635" y="1270"/>
                  <a:ext cx="90" cy="1000"/>
                </a:xfrm>
                <a:custGeom>
                  <a:avLst/>
                  <a:gdLst>
                    <a:gd name="T0" fmla="*/ 25 w 65"/>
                    <a:gd name="T1" fmla="*/ 906 h 699"/>
                    <a:gd name="T2" fmla="*/ 25 w 65"/>
                    <a:gd name="T3" fmla="*/ 906 h 699"/>
                    <a:gd name="T4" fmla="*/ 25 w 65"/>
                    <a:gd name="T5" fmla="*/ 914 h 699"/>
                    <a:gd name="T6" fmla="*/ 17 w 65"/>
                    <a:gd name="T7" fmla="*/ 940 h 699"/>
                    <a:gd name="T8" fmla="*/ 17 w 65"/>
                    <a:gd name="T9" fmla="*/ 940 h 699"/>
                    <a:gd name="T10" fmla="*/ 8 w 65"/>
                    <a:gd name="T11" fmla="*/ 974 h 699"/>
                    <a:gd name="T12" fmla="*/ 0 w 65"/>
                    <a:gd name="T13" fmla="*/ 1000 h 699"/>
                    <a:gd name="T14" fmla="*/ 0 w 65"/>
                    <a:gd name="T15" fmla="*/ 1000 h 699"/>
                    <a:gd name="T16" fmla="*/ 0 w 65"/>
                    <a:gd name="T17" fmla="*/ 1000 h 699"/>
                    <a:gd name="T18" fmla="*/ 0 w 65"/>
                    <a:gd name="T19" fmla="*/ 983 h 699"/>
                    <a:gd name="T20" fmla="*/ 0 w 65"/>
                    <a:gd name="T21" fmla="*/ 957 h 699"/>
                    <a:gd name="T22" fmla="*/ 0 w 65"/>
                    <a:gd name="T23" fmla="*/ 957 h 699"/>
                    <a:gd name="T24" fmla="*/ 8 w 65"/>
                    <a:gd name="T25" fmla="*/ 906 h 699"/>
                    <a:gd name="T26" fmla="*/ 8 w 65"/>
                    <a:gd name="T27" fmla="*/ 863 h 699"/>
                    <a:gd name="T28" fmla="*/ 8 w 65"/>
                    <a:gd name="T29" fmla="*/ 803 h 699"/>
                    <a:gd name="T30" fmla="*/ 8 w 65"/>
                    <a:gd name="T31" fmla="*/ 803 h 699"/>
                    <a:gd name="T32" fmla="*/ 8 w 65"/>
                    <a:gd name="T33" fmla="*/ 777 h 699"/>
                    <a:gd name="T34" fmla="*/ 8 w 65"/>
                    <a:gd name="T35" fmla="*/ 751 h 699"/>
                    <a:gd name="T36" fmla="*/ 8 w 65"/>
                    <a:gd name="T37" fmla="*/ 684 h 699"/>
                    <a:gd name="T38" fmla="*/ 17 w 65"/>
                    <a:gd name="T39" fmla="*/ 615 h 699"/>
                    <a:gd name="T40" fmla="*/ 17 w 65"/>
                    <a:gd name="T41" fmla="*/ 589 h 699"/>
                    <a:gd name="T42" fmla="*/ 17 w 65"/>
                    <a:gd name="T43" fmla="*/ 572 h 699"/>
                    <a:gd name="T44" fmla="*/ 17 w 65"/>
                    <a:gd name="T45" fmla="*/ 572 h 699"/>
                    <a:gd name="T46" fmla="*/ 25 w 65"/>
                    <a:gd name="T47" fmla="*/ 555 h 699"/>
                    <a:gd name="T48" fmla="*/ 33 w 65"/>
                    <a:gd name="T49" fmla="*/ 529 h 699"/>
                    <a:gd name="T50" fmla="*/ 48 w 65"/>
                    <a:gd name="T51" fmla="*/ 452 h 699"/>
                    <a:gd name="T52" fmla="*/ 57 w 65"/>
                    <a:gd name="T53" fmla="*/ 368 h 699"/>
                    <a:gd name="T54" fmla="*/ 65 w 65"/>
                    <a:gd name="T55" fmla="*/ 333 h 699"/>
                    <a:gd name="T56" fmla="*/ 65 w 65"/>
                    <a:gd name="T57" fmla="*/ 308 h 699"/>
                    <a:gd name="T58" fmla="*/ 65 w 65"/>
                    <a:gd name="T59" fmla="*/ 308 h 699"/>
                    <a:gd name="T60" fmla="*/ 65 w 65"/>
                    <a:gd name="T61" fmla="*/ 256 h 699"/>
                    <a:gd name="T62" fmla="*/ 73 w 65"/>
                    <a:gd name="T63" fmla="*/ 187 h 699"/>
                    <a:gd name="T64" fmla="*/ 73 w 65"/>
                    <a:gd name="T65" fmla="*/ 119 h 699"/>
                    <a:gd name="T66" fmla="*/ 73 w 65"/>
                    <a:gd name="T67" fmla="*/ 67 h 699"/>
                    <a:gd name="T68" fmla="*/ 73 w 65"/>
                    <a:gd name="T69" fmla="*/ 67 h 699"/>
                    <a:gd name="T70" fmla="*/ 73 w 65"/>
                    <a:gd name="T71" fmla="*/ 34 h 699"/>
                    <a:gd name="T72" fmla="*/ 73 w 65"/>
                    <a:gd name="T73" fmla="*/ 9 h 699"/>
                    <a:gd name="T74" fmla="*/ 73 w 65"/>
                    <a:gd name="T75" fmla="*/ 0 h 699"/>
                    <a:gd name="T76" fmla="*/ 82 w 65"/>
                    <a:gd name="T77" fmla="*/ 9 h 699"/>
                    <a:gd name="T78" fmla="*/ 82 w 65"/>
                    <a:gd name="T79" fmla="*/ 26 h 699"/>
                    <a:gd name="T80" fmla="*/ 82 w 65"/>
                    <a:gd name="T81" fmla="*/ 59 h 699"/>
                    <a:gd name="T82" fmla="*/ 82 w 65"/>
                    <a:gd name="T83" fmla="*/ 59 h 699"/>
                    <a:gd name="T84" fmla="*/ 82 w 65"/>
                    <a:gd name="T85" fmla="*/ 93 h 699"/>
                    <a:gd name="T86" fmla="*/ 82 w 65"/>
                    <a:gd name="T87" fmla="*/ 119 h 699"/>
                    <a:gd name="T88" fmla="*/ 90 w 65"/>
                    <a:gd name="T89" fmla="*/ 162 h 699"/>
                    <a:gd name="T90" fmla="*/ 90 w 65"/>
                    <a:gd name="T91" fmla="*/ 196 h 699"/>
                    <a:gd name="T92" fmla="*/ 90 w 65"/>
                    <a:gd name="T93" fmla="*/ 239 h 699"/>
                    <a:gd name="T94" fmla="*/ 90 w 65"/>
                    <a:gd name="T95" fmla="*/ 239 h 699"/>
                    <a:gd name="T96" fmla="*/ 82 w 65"/>
                    <a:gd name="T97" fmla="*/ 299 h 699"/>
                    <a:gd name="T98" fmla="*/ 73 w 65"/>
                    <a:gd name="T99" fmla="*/ 351 h 699"/>
                    <a:gd name="T100" fmla="*/ 65 w 65"/>
                    <a:gd name="T101" fmla="*/ 401 h 699"/>
                    <a:gd name="T102" fmla="*/ 57 w 65"/>
                    <a:gd name="T103" fmla="*/ 426 h 699"/>
                    <a:gd name="T104" fmla="*/ 57 w 65"/>
                    <a:gd name="T105" fmla="*/ 426 h 699"/>
                    <a:gd name="T106" fmla="*/ 57 w 65"/>
                    <a:gd name="T107" fmla="*/ 452 h 699"/>
                    <a:gd name="T108" fmla="*/ 48 w 65"/>
                    <a:gd name="T109" fmla="*/ 495 h 699"/>
                    <a:gd name="T110" fmla="*/ 40 w 65"/>
                    <a:gd name="T111" fmla="*/ 546 h 699"/>
                    <a:gd name="T112" fmla="*/ 40 w 65"/>
                    <a:gd name="T113" fmla="*/ 589 h 699"/>
                    <a:gd name="T114" fmla="*/ 40 w 65"/>
                    <a:gd name="T115" fmla="*/ 589 h 699"/>
                    <a:gd name="T116" fmla="*/ 33 w 65"/>
                    <a:gd name="T117" fmla="*/ 641 h 699"/>
                    <a:gd name="T118" fmla="*/ 25 w 65"/>
                    <a:gd name="T119" fmla="*/ 710 h 699"/>
                    <a:gd name="T120" fmla="*/ 25 w 65"/>
                    <a:gd name="T121" fmla="*/ 794 h 699"/>
                    <a:gd name="T122" fmla="*/ 25 w 65"/>
                    <a:gd name="T123" fmla="*/ 906 h 6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5"/>
                    <a:gd name="T187" fmla="*/ 0 h 699"/>
                    <a:gd name="T188" fmla="*/ 65 w 65"/>
                    <a:gd name="T189" fmla="*/ 699 h 69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5" h="699">
                      <a:moveTo>
                        <a:pt x="18" y="633"/>
                      </a:moveTo>
                      <a:lnTo>
                        <a:pt x="18" y="633"/>
                      </a:lnTo>
                      <a:lnTo>
                        <a:pt x="18" y="639"/>
                      </a:lnTo>
                      <a:lnTo>
                        <a:pt x="12" y="657"/>
                      </a:lnTo>
                      <a:lnTo>
                        <a:pt x="6" y="681"/>
                      </a:lnTo>
                      <a:lnTo>
                        <a:pt x="0" y="699"/>
                      </a:lnTo>
                      <a:lnTo>
                        <a:pt x="0" y="687"/>
                      </a:lnTo>
                      <a:lnTo>
                        <a:pt x="0" y="669"/>
                      </a:lnTo>
                      <a:lnTo>
                        <a:pt x="6" y="633"/>
                      </a:lnTo>
                      <a:lnTo>
                        <a:pt x="6" y="603"/>
                      </a:lnTo>
                      <a:lnTo>
                        <a:pt x="6" y="561"/>
                      </a:lnTo>
                      <a:lnTo>
                        <a:pt x="6" y="543"/>
                      </a:lnTo>
                      <a:lnTo>
                        <a:pt x="6" y="525"/>
                      </a:lnTo>
                      <a:lnTo>
                        <a:pt x="6" y="478"/>
                      </a:lnTo>
                      <a:lnTo>
                        <a:pt x="12" y="430"/>
                      </a:lnTo>
                      <a:lnTo>
                        <a:pt x="12" y="412"/>
                      </a:lnTo>
                      <a:lnTo>
                        <a:pt x="12" y="400"/>
                      </a:lnTo>
                      <a:lnTo>
                        <a:pt x="18" y="388"/>
                      </a:lnTo>
                      <a:lnTo>
                        <a:pt x="24" y="370"/>
                      </a:lnTo>
                      <a:lnTo>
                        <a:pt x="35" y="316"/>
                      </a:lnTo>
                      <a:lnTo>
                        <a:pt x="41" y="257"/>
                      </a:lnTo>
                      <a:lnTo>
                        <a:pt x="47" y="233"/>
                      </a:lnTo>
                      <a:lnTo>
                        <a:pt x="47" y="215"/>
                      </a:lnTo>
                      <a:lnTo>
                        <a:pt x="47" y="179"/>
                      </a:lnTo>
                      <a:lnTo>
                        <a:pt x="53" y="131"/>
                      </a:lnTo>
                      <a:lnTo>
                        <a:pt x="53" y="83"/>
                      </a:lnTo>
                      <a:lnTo>
                        <a:pt x="53" y="47"/>
                      </a:lnTo>
                      <a:lnTo>
                        <a:pt x="53" y="24"/>
                      </a:lnTo>
                      <a:lnTo>
                        <a:pt x="53" y="6"/>
                      </a:lnTo>
                      <a:lnTo>
                        <a:pt x="53" y="0"/>
                      </a:lnTo>
                      <a:lnTo>
                        <a:pt x="59" y="6"/>
                      </a:lnTo>
                      <a:lnTo>
                        <a:pt x="59" y="18"/>
                      </a:lnTo>
                      <a:lnTo>
                        <a:pt x="59" y="41"/>
                      </a:lnTo>
                      <a:lnTo>
                        <a:pt x="59" y="65"/>
                      </a:lnTo>
                      <a:lnTo>
                        <a:pt x="59" y="83"/>
                      </a:lnTo>
                      <a:lnTo>
                        <a:pt x="65" y="113"/>
                      </a:lnTo>
                      <a:lnTo>
                        <a:pt x="65" y="137"/>
                      </a:lnTo>
                      <a:lnTo>
                        <a:pt x="65" y="167"/>
                      </a:lnTo>
                      <a:lnTo>
                        <a:pt x="59" y="209"/>
                      </a:lnTo>
                      <a:lnTo>
                        <a:pt x="53" y="245"/>
                      </a:lnTo>
                      <a:lnTo>
                        <a:pt x="47" y="280"/>
                      </a:lnTo>
                      <a:lnTo>
                        <a:pt x="41" y="298"/>
                      </a:lnTo>
                      <a:lnTo>
                        <a:pt x="41" y="316"/>
                      </a:lnTo>
                      <a:lnTo>
                        <a:pt x="35" y="346"/>
                      </a:lnTo>
                      <a:lnTo>
                        <a:pt x="29" y="382"/>
                      </a:lnTo>
                      <a:lnTo>
                        <a:pt x="29" y="412"/>
                      </a:lnTo>
                      <a:lnTo>
                        <a:pt x="24" y="448"/>
                      </a:lnTo>
                      <a:lnTo>
                        <a:pt x="18" y="496"/>
                      </a:lnTo>
                      <a:lnTo>
                        <a:pt x="18" y="555"/>
                      </a:lnTo>
                      <a:lnTo>
                        <a:pt x="18" y="633"/>
                      </a:lnTo>
                      <a:close/>
                    </a:path>
                  </a:pathLst>
                </a:custGeom>
                <a:solidFill>
                  <a:srgbClr val="D382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77" name="Freeform 63">
                  <a:extLst>
                    <a:ext uri="{FF2B5EF4-FFF2-40B4-BE49-F238E27FC236}">
                      <a16:creationId xmlns:a16="http://schemas.microsoft.com/office/drawing/2014/main" id="{1EE8449A-7B09-48D6-A0B9-BB56166DBE43}"/>
                    </a:ext>
                  </a:extLst>
                </p:cNvPr>
                <p:cNvSpPr>
                  <a:spLocks/>
                </p:cNvSpPr>
                <p:nvPr/>
              </p:nvSpPr>
              <p:spPr bwMode="auto">
                <a:xfrm>
                  <a:off x="245" y="3646"/>
                  <a:ext cx="340" cy="221"/>
                </a:xfrm>
                <a:custGeom>
                  <a:avLst/>
                  <a:gdLst>
                    <a:gd name="T0" fmla="*/ 340 w 246"/>
                    <a:gd name="T1" fmla="*/ 0 h 155"/>
                    <a:gd name="T2" fmla="*/ 340 w 246"/>
                    <a:gd name="T3" fmla="*/ 9 h 155"/>
                    <a:gd name="T4" fmla="*/ 332 w 246"/>
                    <a:gd name="T5" fmla="*/ 26 h 155"/>
                    <a:gd name="T6" fmla="*/ 315 w 246"/>
                    <a:gd name="T7" fmla="*/ 77 h 155"/>
                    <a:gd name="T8" fmla="*/ 290 w 246"/>
                    <a:gd name="T9" fmla="*/ 135 h 155"/>
                    <a:gd name="T10" fmla="*/ 282 w 246"/>
                    <a:gd name="T11" fmla="*/ 153 h 155"/>
                    <a:gd name="T12" fmla="*/ 265 w 246"/>
                    <a:gd name="T13" fmla="*/ 170 h 155"/>
                    <a:gd name="T14" fmla="*/ 265 w 246"/>
                    <a:gd name="T15" fmla="*/ 170 h 155"/>
                    <a:gd name="T16" fmla="*/ 249 w 246"/>
                    <a:gd name="T17" fmla="*/ 178 h 155"/>
                    <a:gd name="T18" fmla="*/ 232 w 246"/>
                    <a:gd name="T19" fmla="*/ 187 h 155"/>
                    <a:gd name="T20" fmla="*/ 174 w 246"/>
                    <a:gd name="T21" fmla="*/ 204 h 155"/>
                    <a:gd name="T22" fmla="*/ 91 w 246"/>
                    <a:gd name="T23" fmla="*/ 221 h 155"/>
                    <a:gd name="T24" fmla="*/ 8 w 246"/>
                    <a:gd name="T25" fmla="*/ 204 h 155"/>
                    <a:gd name="T26" fmla="*/ 8 w 246"/>
                    <a:gd name="T27" fmla="*/ 204 h 155"/>
                    <a:gd name="T28" fmla="*/ 0 w 246"/>
                    <a:gd name="T29" fmla="*/ 204 h 155"/>
                    <a:gd name="T30" fmla="*/ 0 w 246"/>
                    <a:gd name="T31" fmla="*/ 195 h 155"/>
                    <a:gd name="T32" fmla="*/ 8 w 246"/>
                    <a:gd name="T33" fmla="*/ 178 h 155"/>
                    <a:gd name="T34" fmla="*/ 8 w 246"/>
                    <a:gd name="T35" fmla="*/ 178 h 155"/>
                    <a:gd name="T36" fmla="*/ 17 w 246"/>
                    <a:gd name="T37" fmla="*/ 161 h 155"/>
                    <a:gd name="T38" fmla="*/ 33 w 246"/>
                    <a:gd name="T39" fmla="*/ 144 h 155"/>
                    <a:gd name="T40" fmla="*/ 91 w 246"/>
                    <a:gd name="T41" fmla="*/ 110 h 155"/>
                    <a:gd name="T42" fmla="*/ 91 w 246"/>
                    <a:gd name="T43" fmla="*/ 110 h 155"/>
                    <a:gd name="T44" fmla="*/ 91 w 246"/>
                    <a:gd name="T45" fmla="*/ 101 h 155"/>
                    <a:gd name="T46" fmla="*/ 108 w 246"/>
                    <a:gd name="T47" fmla="*/ 94 h 155"/>
                    <a:gd name="T48" fmla="*/ 108 w 246"/>
                    <a:gd name="T49" fmla="*/ 94 h 155"/>
                    <a:gd name="T50" fmla="*/ 108 w 246"/>
                    <a:gd name="T51" fmla="*/ 86 h 155"/>
                    <a:gd name="T52" fmla="*/ 116 w 246"/>
                    <a:gd name="T53" fmla="*/ 68 h 155"/>
                    <a:gd name="T54" fmla="*/ 116 w 246"/>
                    <a:gd name="T55" fmla="*/ 51 h 155"/>
                    <a:gd name="T56" fmla="*/ 124 w 246"/>
                    <a:gd name="T57" fmla="*/ 43 h 155"/>
                    <a:gd name="T58" fmla="*/ 124 w 246"/>
                    <a:gd name="T59" fmla="*/ 43 h 155"/>
                    <a:gd name="T60" fmla="*/ 124 w 246"/>
                    <a:gd name="T61" fmla="*/ 51 h 155"/>
                    <a:gd name="T62" fmla="*/ 116 w 246"/>
                    <a:gd name="T63" fmla="*/ 68 h 155"/>
                    <a:gd name="T64" fmla="*/ 116 w 246"/>
                    <a:gd name="T65" fmla="*/ 94 h 155"/>
                    <a:gd name="T66" fmla="*/ 124 w 246"/>
                    <a:gd name="T67" fmla="*/ 94 h 155"/>
                    <a:gd name="T68" fmla="*/ 124 w 246"/>
                    <a:gd name="T69" fmla="*/ 94 h 155"/>
                    <a:gd name="T70" fmla="*/ 133 w 246"/>
                    <a:gd name="T71" fmla="*/ 86 h 155"/>
                    <a:gd name="T72" fmla="*/ 158 w 246"/>
                    <a:gd name="T73" fmla="*/ 77 h 155"/>
                    <a:gd name="T74" fmla="*/ 216 w 246"/>
                    <a:gd name="T75" fmla="*/ 43 h 155"/>
                    <a:gd name="T76" fmla="*/ 282 w 246"/>
                    <a:gd name="T77" fmla="*/ 9 h 155"/>
                    <a:gd name="T78" fmla="*/ 315 w 246"/>
                    <a:gd name="T79" fmla="*/ 0 h 155"/>
                    <a:gd name="T80" fmla="*/ 340 w 246"/>
                    <a:gd name="T81" fmla="*/ 0 h 15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6"/>
                    <a:gd name="T124" fmla="*/ 0 h 155"/>
                    <a:gd name="T125" fmla="*/ 246 w 246"/>
                    <a:gd name="T126" fmla="*/ 155 h 15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6" h="155">
                      <a:moveTo>
                        <a:pt x="246" y="0"/>
                      </a:moveTo>
                      <a:lnTo>
                        <a:pt x="246" y="6"/>
                      </a:lnTo>
                      <a:lnTo>
                        <a:pt x="240" y="18"/>
                      </a:lnTo>
                      <a:lnTo>
                        <a:pt x="228" y="54"/>
                      </a:lnTo>
                      <a:lnTo>
                        <a:pt x="210" y="95"/>
                      </a:lnTo>
                      <a:lnTo>
                        <a:pt x="204" y="107"/>
                      </a:lnTo>
                      <a:lnTo>
                        <a:pt x="192" y="119"/>
                      </a:lnTo>
                      <a:lnTo>
                        <a:pt x="180" y="125"/>
                      </a:lnTo>
                      <a:lnTo>
                        <a:pt x="168" y="131"/>
                      </a:lnTo>
                      <a:lnTo>
                        <a:pt x="126" y="143"/>
                      </a:lnTo>
                      <a:lnTo>
                        <a:pt x="66" y="155"/>
                      </a:lnTo>
                      <a:lnTo>
                        <a:pt x="6" y="143"/>
                      </a:lnTo>
                      <a:lnTo>
                        <a:pt x="0" y="143"/>
                      </a:lnTo>
                      <a:lnTo>
                        <a:pt x="0" y="137"/>
                      </a:lnTo>
                      <a:lnTo>
                        <a:pt x="6" y="125"/>
                      </a:lnTo>
                      <a:lnTo>
                        <a:pt x="12" y="113"/>
                      </a:lnTo>
                      <a:lnTo>
                        <a:pt x="24" y="101"/>
                      </a:lnTo>
                      <a:lnTo>
                        <a:pt x="66" y="77"/>
                      </a:lnTo>
                      <a:lnTo>
                        <a:pt x="66" y="71"/>
                      </a:lnTo>
                      <a:lnTo>
                        <a:pt x="78" y="66"/>
                      </a:lnTo>
                      <a:lnTo>
                        <a:pt x="78" y="60"/>
                      </a:lnTo>
                      <a:lnTo>
                        <a:pt x="84" y="48"/>
                      </a:lnTo>
                      <a:lnTo>
                        <a:pt x="84" y="36"/>
                      </a:lnTo>
                      <a:lnTo>
                        <a:pt x="90" y="30"/>
                      </a:lnTo>
                      <a:lnTo>
                        <a:pt x="90" y="36"/>
                      </a:lnTo>
                      <a:lnTo>
                        <a:pt x="84" y="48"/>
                      </a:lnTo>
                      <a:lnTo>
                        <a:pt x="84" y="66"/>
                      </a:lnTo>
                      <a:lnTo>
                        <a:pt x="90" y="66"/>
                      </a:lnTo>
                      <a:lnTo>
                        <a:pt x="96" y="60"/>
                      </a:lnTo>
                      <a:lnTo>
                        <a:pt x="114" y="54"/>
                      </a:lnTo>
                      <a:lnTo>
                        <a:pt x="156" y="30"/>
                      </a:lnTo>
                      <a:lnTo>
                        <a:pt x="204" y="6"/>
                      </a:lnTo>
                      <a:lnTo>
                        <a:pt x="228" y="0"/>
                      </a:lnTo>
                      <a:lnTo>
                        <a:pt x="246" y="0"/>
                      </a:lnTo>
                      <a:close/>
                    </a:path>
                  </a:pathLst>
                </a:custGeom>
                <a:solidFill>
                  <a:srgbClr val="FFC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78" name="Freeform 64">
                  <a:extLst>
                    <a:ext uri="{FF2B5EF4-FFF2-40B4-BE49-F238E27FC236}">
                      <a16:creationId xmlns:a16="http://schemas.microsoft.com/office/drawing/2014/main" id="{9B21CE12-D467-4656-BAFA-C0063D3E1434}"/>
                    </a:ext>
                  </a:extLst>
                </p:cNvPr>
                <p:cNvSpPr>
                  <a:spLocks/>
                </p:cNvSpPr>
                <p:nvPr/>
              </p:nvSpPr>
              <p:spPr bwMode="auto">
                <a:xfrm>
                  <a:off x="245" y="3646"/>
                  <a:ext cx="340" cy="221"/>
                </a:xfrm>
                <a:custGeom>
                  <a:avLst/>
                  <a:gdLst>
                    <a:gd name="T0" fmla="*/ 340 w 246"/>
                    <a:gd name="T1" fmla="*/ 0 h 155"/>
                    <a:gd name="T2" fmla="*/ 340 w 246"/>
                    <a:gd name="T3" fmla="*/ 9 h 155"/>
                    <a:gd name="T4" fmla="*/ 332 w 246"/>
                    <a:gd name="T5" fmla="*/ 26 h 155"/>
                    <a:gd name="T6" fmla="*/ 315 w 246"/>
                    <a:gd name="T7" fmla="*/ 77 h 155"/>
                    <a:gd name="T8" fmla="*/ 290 w 246"/>
                    <a:gd name="T9" fmla="*/ 135 h 155"/>
                    <a:gd name="T10" fmla="*/ 282 w 246"/>
                    <a:gd name="T11" fmla="*/ 153 h 155"/>
                    <a:gd name="T12" fmla="*/ 265 w 246"/>
                    <a:gd name="T13" fmla="*/ 170 h 155"/>
                    <a:gd name="T14" fmla="*/ 265 w 246"/>
                    <a:gd name="T15" fmla="*/ 170 h 155"/>
                    <a:gd name="T16" fmla="*/ 249 w 246"/>
                    <a:gd name="T17" fmla="*/ 178 h 155"/>
                    <a:gd name="T18" fmla="*/ 232 w 246"/>
                    <a:gd name="T19" fmla="*/ 187 h 155"/>
                    <a:gd name="T20" fmla="*/ 174 w 246"/>
                    <a:gd name="T21" fmla="*/ 204 h 155"/>
                    <a:gd name="T22" fmla="*/ 91 w 246"/>
                    <a:gd name="T23" fmla="*/ 221 h 155"/>
                    <a:gd name="T24" fmla="*/ 8 w 246"/>
                    <a:gd name="T25" fmla="*/ 204 h 155"/>
                    <a:gd name="T26" fmla="*/ 8 w 246"/>
                    <a:gd name="T27" fmla="*/ 204 h 155"/>
                    <a:gd name="T28" fmla="*/ 0 w 246"/>
                    <a:gd name="T29" fmla="*/ 204 h 155"/>
                    <a:gd name="T30" fmla="*/ 0 w 246"/>
                    <a:gd name="T31" fmla="*/ 195 h 155"/>
                    <a:gd name="T32" fmla="*/ 8 w 246"/>
                    <a:gd name="T33" fmla="*/ 178 h 155"/>
                    <a:gd name="T34" fmla="*/ 8 w 246"/>
                    <a:gd name="T35" fmla="*/ 178 h 155"/>
                    <a:gd name="T36" fmla="*/ 17 w 246"/>
                    <a:gd name="T37" fmla="*/ 161 h 155"/>
                    <a:gd name="T38" fmla="*/ 33 w 246"/>
                    <a:gd name="T39" fmla="*/ 144 h 155"/>
                    <a:gd name="T40" fmla="*/ 91 w 246"/>
                    <a:gd name="T41" fmla="*/ 110 h 155"/>
                    <a:gd name="T42" fmla="*/ 91 w 246"/>
                    <a:gd name="T43" fmla="*/ 110 h 155"/>
                    <a:gd name="T44" fmla="*/ 91 w 246"/>
                    <a:gd name="T45" fmla="*/ 101 h 155"/>
                    <a:gd name="T46" fmla="*/ 108 w 246"/>
                    <a:gd name="T47" fmla="*/ 94 h 155"/>
                    <a:gd name="T48" fmla="*/ 108 w 246"/>
                    <a:gd name="T49" fmla="*/ 94 h 155"/>
                    <a:gd name="T50" fmla="*/ 108 w 246"/>
                    <a:gd name="T51" fmla="*/ 86 h 155"/>
                    <a:gd name="T52" fmla="*/ 116 w 246"/>
                    <a:gd name="T53" fmla="*/ 68 h 155"/>
                    <a:gd name="T54" fmla="*/ 116 w 246"/>
                    <a:gd name="T55" fmla="*/ 51 h 155"/>
                    <a:gd name="T56" fmla="*/ 124 w 246"/>
                    <a:gd name="T57" fmla="*/ 43 h 155"/>
                    <a:gd name="T58" fmla="*/ 124 w 246"/>
                    <a:gd name="T59" fmla="*/ 43 h 155"/>
                    <a:gd name="T60" fmla="*/ 124 w 246"/>
                    <a:gd name="T61" fmla="*/ 51 h 155"/>
                    <a:gd name="T62" fmla="*/ 116 w 246"/>
                    <a:gd name="T63" fmla="*/ 68 h 155"/>
                    <a:gd name="T64" fmla="*/ 116 w 246"/>
                    <a:gd name="T65" fmla="*/ 94 h 155"/>
                    <a:gd name="T66" fmla="*/ 124 w 246"/>
                    <a:gd name="T67" fmla="*/ 94 h 155"/>
                    <a:gd name="T68" fmla="*/ 124 w 246"/>
                    <a:gd name="T69" fmla="*/ 94 h 155"/>
                    <a:gd name="T70" fmla="*/ 133 w 246"/>
                    <a:gd name="T71" fmla="*/ 86 h 155"/>
                    <a:gd name="T72" fmla="*/ 158 w 246"/>
                    <a:gd name="T73" fmla="*/ 77 h 155"/>
                    <a:gd name="T74" fmla="*/ 216 w 246"/>
                    <a:gd name="T75" fmla="*/ 43 h 155"/>
                    <a:gd name="T76" fmla="*/ 282 w 246"/>
                    <a:gd name="T77" fmla="*/ 9 h 155"/>
                    <a:gd name="T78" fmla="*/ 315 w 246"/>
                    <a:gd name="T79" fmla="*/ 0 h 155"/>
                    <a:gd name="T80" fmla="*/ 340 w 246"/>
                    <a:gd name="T81" fmla="*/ 0 h 15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6"/>
                    <a:gd name="T124" fmla="*/ 0 h 155"/>
                    <a:gd name="T125" fmla="*/ 246 w 246"/>
                    <a:gd name="T126" fmla="*/ 155 h 15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6" h="155">
                      <a:moveTo>
                        <a:pt x="246" y="0"/>
                      </a:moveTo>
                      <a:lnTo>
                        <a:pt x="246" y="6"/>
                      </a:lnTo>
                      <a:lnTo>
                        <a:pt x="240" y="18"/>
                      </a:lnTo>
                      <a:lnTo>
                        <a:pt x="228" y="54"/>
                      </a:lnTo>
                      <a:lnTo>
                        <a:pt x="210" y="95"/>
                      </a:lnTo>
                      <a:lnTo>
                        <a:pt x="204" y="107"/>
                      </a:lnTo>
                      <a:lnTo>
                        <a:pt x="192" y="119"/>
                      </a:lnTo>
                      <a:lnTo>
                        <a:pt x="180" y="125"/>
                      </a:lnTo>
                      <a:lnTo>
                        <a:pt x="168" y="131"/>
                      </a:lnTo>
                      <a:lnTo>
                        <a:pt x="126" y="143"/>
                      </a:lnTo>
                      <a:lnTo>
                        <a:pt x="66" y="155"/>
                      </a:lnTo>
                      <a:lnTo>
                        <a:pt x="6" y="143"/>
                      </a:lnTo>
                      <a:lnTo>
                        <a:pt x="0" y="143"/>
                      </a:lnTo>
                      <a:lnTo>
                        <a:pt x="0" y="137"/>
                      </a:lnTo>
                      <a:lnTo>
                        <a:pt x="6" y="125"/>
                      </a:lnTo>
                      <a:lnTo>
                        <a:pt x="12" y="113"/>
                      </a:lnTo>
                      <a:lnTo>
                        <a:pt x="24" y="101"/>
                      </a:lnTo>
                      <a:lnTo>
                        <a:pt x="66" y="77"/>
                      </a:lnTo>
                      <a:lnTo>
                        <a:pt x="66" y="71"/>
                      </a:lnTo>
                      <a:lnTo>
                        <a:pt x="78" y="66"/>
                      </a:lnTo>
                      <a:lnTo>
                        <a:pt x="78" y="60"/>
                      </a:lnTo>
                      <a:lnTo>
                        <a:pt x="84" y="48"/>
                      </a:lnTo>
                      <a:lnTo>
                        <a:pt x="84" y="36"/>
                      </a:lnTo>
                      <a:lnTo>
                        <a:pt x="90" y="30"/>
                      </a:lnTo>
                      <a:lnTo>
                        <a:pt x="90" y="36"/>
                      </a:lnTo>
                      <a:lnTo>
                        <a:pt x="84" y="48"/>
                      </a:lnTo>
                      <a:lnTo>
                        <a:pt x="84" y="66"/>
                      </a:lnTo>
                      <a:lnTo>
                        <a:pt x="90" y="66"/>
                      </a:lnTo>
                      <a:lnTo>
                        <a:pt x="96" y="60"/>
                      </a:lnTo>
                      <a:lnTo>
                        <a:pt x="114" y="54"/>
                      </a:lnTo>
                      <a:lnTo>
                        <a:pt x="156" y="30"/>
                      </a:lnTo>
                      <a:lnTo>
                        <a:pt x="204" y="6"/>
                      </a:lnTo>
                      <a:lnTo>
                        <a:pt x="228" y="0"/>
                      </a:lnTo>
                      <a:lnTo>
                        <a:pt x="24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79" name="Freeform 65">
                  <a:extLst>
                    <a:ext uri="{FF2B5EF4-FFF2-40B4-BE49-F238E27FC236}">
                      <a16:creationId xmlns:a16="http://schemas.microsoft.com/office/drawing/2014/main" id="{018A6F1D-D0E8-4F4C-8FCD-36A9B6ABDEDC}"/>
                    </a:ext>
                  </a:extLst>
                </p:cNvPr>
                <p:cNvSpPr>
                  <a:spLocks/>
                </p:cNvSpPr>
                <p:nvPr/>
              </p:nvSpPr>
              <p:spPr bwMode="auto">
                <a:xfrm>
                  <a:off x="610" y="3500"/>
                  <a:ext cx="65" cy="299"/>
                </a:xfrm>
                <a:custGeom>
                  <a:avLst/>
                  <a:gdLst>
                    <a:gd name="T0" fmla="*/ 25 w 47"/>
                    <a:gd name="T1" fmla="*/ 86 h 209"/>
                    <a:gd name="T2" fmla="*/ 25 w 47"/>
                    <a:gd name="T3" fmla="*/ 77 h 209"/>
                    <a:gd name="T4" fmla="*/ 33 w 47"/>
                    <a:gd name="T5" fmla="*/ 52 h 209"/>
                    <a:gd name="T6" fmla="*/ 41 w 47"/>
                    <a:gd name="T7" fmla="*/ 26 h 209"/>
                    <a:gd name="T8" fmla="*/ 65 w 47"/>
                    <a:gd name="T9" fmla="*/ 0 h 209"/>
                    <a:gd name="T10" fmla="*/ 65 w 47"/>
                    <a:gd name="T11" fmla="*/ 0 h 209"/>
                    <a:gd name="T12" fmla="*/ 65 w 47"/>
                    <a:gd name="T13" fmla="*/ 9 h 209"/>
                    <a:gd name="T14" fmla="*/ 58 w 47"/>
                    <a:gd name="T15" fmla="*/ 43 h 209"/>
                    <a:gd name="T16" fmla="*/ 58 w 47"/>
                    <a:gd name="T17" fmla="*/ 86 h 209"/>
                    <a:gd name="T18" fmla="*/ 50 w 47"/>
                    <a:gd name="T19" fmla="*/ 137 h 209"/>
                    <a:gd name="T20" fmla="*/ 41 w 47"/>
                    <a:gd name="T21" fmla="*/ 189 h 209"/>
                    <a:gd name="T22" fmla="*/ 33 w 47"/>
                    <a:gd name="T23" fmla="*/ 232 h 209"/>
                    <a:gd name="T24" fmla="*/ 25 w 47"/>
                    <a:gd name="T25" fmla="*/ 273 h 209"/>
                    <a:gd name="T26" fmla="*/ 17 w 47"/>
                    <a:gd name="T27" fmla="*/ 299 h 209"/>
                    <a:gd name="T28" fmla="*/ 0 w 47"/>
                    <a:gd name="T29" fmla="*/ 290 h 209"/>
                    <a:gd name="T30" fmla="*/ 25 w 47"/>
                    <a:gd name="T31" fmla="*/ 86 h 209"/>
                    <a:gd name="T32" fmla="*/ 25 w 47"/>
                    <a:gd name="T33" fmla="*/ 86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209"/>
                    <a:gd name="T53" fmla="*/ 47 w 47"/>
                    <a:gd name="T54" fmla="*/ 209 h 20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209">
                      <a:moveTo>
                        <a:pt x="18" y="60"/>
                      </a:moveTo>
                      <a:lnTo>
                        <a:pt x="18" y="54"/>
                      </a:lnTo>
                      <a:lnTo>
                        <a:pt x="24" y="36"/>
                      </a:lnTo>
                      <a:lnTo>
                        <a:pt x="30" y="18"/>
                      </a:lnTo>
                      <a:lnTo>
                        <a:pt x="47" y="0"/>
                      </a:lnTo>
                      <a:lnTo>
                        <a:pt x="47" y="6"/>
                      </a:lnTo>
                      <a:lnTo>
                        <a:pt x="42" y="30"/>
                      </a:lnTo>
                      <a:lnTo>
                        <a:pt x="42" y="60"/>
                      </a:lnTo>
                      <a:lnTo>
                        <a:pt x="36" y="96"/>
                      </a:lnTo>
                      <a:lnTo>
                        <a:pt x="30" y="132"/>
                      </a:lnTo>
                      <a:lnTo>
                        <a:pt x="24" y="162"/>
                      </a:lnTo>
                      <a:lnTo>
                        <a:pt x="18" y="191"/>
                      </a:lnTo>
                      <a:lnTo>
                        <a:pt x="12" y="209"/>
                      </a:lnTo>
                      <a:lnTo>
                        <a:pt x="0" y="203"/>
                      </a:lnTo>
                      <a:lnTo>
                        <a:pt x="18" y="60"/>
                      </a:lnTo>
                      <a:close/>
                    </a:path>
                  </a:pathLst>
                </a:custGeom>
                <a:solidFill>
                  <a:srgbClr val="BF8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80" name="Freeform 66">
                  <a:extLst>
                    <a:ext uri="{FF2B5EF4-FFF2-40B4-BE49-F238E27FC236}">
                      <a16:creationId xmlns:a16="http://schemas.microsoft.com/office/drawing/2014/main" id="{2845F4CC-595A-4254-9017-97B45855B1AC}"/>
                    </a:ext>
                  </a:extLst>
                </p:cNvPr>
                <p:cNvSpPr>
                  <a:spLocks/>
                </p:cNvSpPr>
                <p:nvPr/>
              </p:nvSpPr>
              <p:spPr bwMode="auto">
                <a:xfrm>
                  <a:off x="643" y="3500"/>
                  <a:ext cx="32" cy="51"/>
                </a:xfrm>
                <a:custGeom>
                  <a:avLst/>
                  <a:gdLst>
                    <a:gd name="T0" fmla="*/ 32 w 23"/>
                    <a:gd name="T1" fmla="*/ 0 h 36"/>
                    <a:gd name="T2" fmla="*/ 32 w 23"/>
                    <a:gd name="T3" fmla="*/ 0 h 36"/>
                    <a:gd name="T4" fmla="*/ 25 w 23"/>
                    <a:gd name="T5" fmla="*/ 9 h 36"/>
                    <a:gd name="T6" fmla="*/ 8 w 23"/>
                    <a:gd name="T7" fmla="*/ 26 h 36"/>
                    <a:gd name="T8" fmla="*/ 0 w 23"/>
                    <a:gd name="T9" fmla="*/ 51 h 36"/>
                    <a:gd name="T10" fmla="*/ 0 60000 65536"/>
                    <a:gd name="T11" fmla="*/ 0 60000 65536"/>
                    <a:gd name="T12" fmla="*/ 0 60000 65536"/>
                    <a:gd name="T13" fmla="*/ 0 60000 65536"/>
                    <a:gd name="T14" fmla="*/ 0 60000 65536"/>
                    <a:gd name="T15" fmla="*/ 0 w 23"/>
                    <a:gd name="T16" fmla="*/ 0 h 36"/>
                    <a:gd name="T17" fmla="*/ 23 w 23"/>
                    <a:gd name="T18" fmla="*/ 36 h 36"/>
                  </a:gdLst>
                  <a:ahLst/>
                  <a:cxnLst>
                    <a:cxn ang="T10">
                      <a:pos x="T0" y="T1"/>
                    </a:cxn>
                    <a:cxn ang="T11">
                      <a:pos x="T2" y="T3"/>
                    </a:cxn>
                    <a:cxn ang="T12">
                      <a:pos x="T4" y="T5"/>
                    </a:cxn>
                    <a:cxn ang="T13">
                      <a:pos x="T6" y="T7"/>
                    </a:cxn>
                    <a:cxn ang="T14">
                      <a:pos x="T8" y="T9"/>
                    </a:cxn>
                  </a:cxnLst>
                  <a:rect l="T15" t="T16" r="T17" b="T18"/>
                  <a:pathLst>
                    <a:path w="23" h="36">
                      <a:moveTo>
                        <a:pt x="23" y="0"/>
                      </a:moveTo>
                      <a:lnTo>
                        <a:pt x="23" y="0"/>
                      </a:lnTo>
                      <a:lnTo>
                        <a:pt x="18" y="6"/>
                      </a:lnTo>
                      <a:lnTo>
                        <a:pt x="6" y="18"/>
                      </a:lnTo>
                      <a:lnTo>
                        <a:pt x="0" y="3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81" name="Freeform 67">
                  <a:extLst>
                    <a:ext uri="{FF2B5EF4-FFF2-40B4-BE49-F238E27FC236}">
                      <a16:creationId xmlns:a16="http://schemas.microsoft.com/office/drawing/2014/main" id="{0779803B-6047-4692-B834-647A60A866F1}"/>
                    </a:ext>
                  </a:extLst>
                </p:cNvPr>
                <p:cNvSpPr>
                  <a:spLocks/>
                </p:cNvSpPr>
                <p:nvPr/>
              </p:nvSpPr>
              <p:spPr bwMode="auto">
                <a:xfrm>
                  <a:off x="627" y="3551"/>
                  <a:ext cx="16" cy="52"/>
                </a:xfrm>
                <a:custGeom>
                  <a:avLst/>
                  <a:gdLst>
                    <a:gd name="T0" fmla="*/ 16 w 12"/>
                    <a:gd name="T1" fmla="*/ 0 h 36"/>
                    <a:gd name="T2" fmla="*/ 0 w 12"/>
                    <a:gd name="T3" fmla="*/ 52 h 36"/>
                    <a:gd name="T4" fmla="*/ 0 w 12"/>
                    <a:gd name="T5" fmla="*/ 52 h 36"/>
                    <a:gd name="T6" fmla="*/ 0 60000 65536"/>
                    <a:gd name="T7" fmla="*/ 0 60000 65536"/>
                    <a:gd name="T8" fmla="*/ 0 60000 65536"/>
                    <a:gd name="T9" fmla="*/ 0 w 12"/>
                    <a:gd name="T10" fmla="*/ 0 h 36"/>
                    <a:gd name="T11" fmla="*/ 12 w 12"/>
                    <a:gd name="T12" fmla="*/ 36 h 36"/>
                  </a:gdLst>
                  <a:ahLst/>
                  <a:cxnLst>
                    <a:cxn ang="T6">
                      <a:pos x="T0" y="T1"/>
                    </a:cxn>
                    <a:cxn ang="T7">
                      <a:pos x="T2" y="T3"/>
                    </a:cxn>
                    <a:cxn ang="T8">
                      <a:pos x="T4" y="T5"/>
                    </a:cxn>
                  </a:cxnLst>
                  <a:rect l="T9" t="T10" r="T11" b="T12"/>
                  <a:pathLst>
                    <a:path w="12" h="36">
                      <a:moveTo>
                        <a:pt x="12" y="0"/>
                      </a:moveTo>
                      <a:lnTo>
                        <a:pt x="0" y="3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82" name="Freeform 68">
                  <a:extLst>
                    <a:ext uri="{FF2B5EF4-FFF2-40B4-BE49-F238E27FC236}">
                      <a16:creationId xmlns:a16="http://schemas.microsoft.com/office/drawing/2014/main" id="{9759FAF5-B4F1-4B65-B135-A2894BB1C924}"/>
                    </a:ext>
                  </a:extLst>
                </p:cNvPr>
                <p:cNvSpPr>
                  <a:spLocks/>
                </p:cNvSpPr>
                <p:nvPr/>
              </p:nvSpPr>
              <p:spPr bwMode="auto">
                <a:xfrm>
                  <a:off x="287" y="1500"/>
                  <a:ext cx="265" cy="462"/>
                </a:xfrm>
                <a:custGeom>
                  <a:avLst/>
                  <a:gdLst>
                    <a:gd name="T0" fmla="*/ 41 w 192"/>
                    <a:gd name="T1" fmla="*/ 34 h 323"/>
                    <a:gd name="T2" fmla="*/ 58 w 192"/>
                    <a:gd name="T3" fmla="*/ 69 h 323"/>
                    <a:gd name="T4" fmla="*/ 75 w 192"/>
                    <a:gd name="T5" fmla="*/ 103 h 323"/>
                    <a:gd name="T6" fmla="*/ 116 w 192"/>
                    <a:gd name="T7" fmla="*/ 187 h 323"/>
                    <a:gd name="T8" fmla="*/ 166 w 192"/>
                    <a:gd name="T9" fmla="*/ 282 h 323"/>
                    <a:gd name="T10" fmla="*/ 190 w 192"/>
                    <a:gd name="T11" fmla="*/ 325 h 323"/>
                    <a:gd name="T12" fmla="*/ 215 w 192"/>
                    <a:gd name="T13" fmla="*/ 350 h 323"/>
                    <a:gd name="T14" fmla="*/ 215 w 192"/>
                    <a:gd name="T15" fmla="*/ 350 h 323"/>
                    <a:gd name="T16" fmla="*/ 248 w 192"/>
                    <a:gd name="T17" fmla="*/ 393 h 323"/>
                    <a:gd name="T18" fmla="*/ 265 w 192"/>
                    <a:gd name="T19" fmla="*/ 436 h 323"/>
                    <a:gd name="T20" fmla="*/ 248 w 192"/>
                    <a:gd name="T21" fmla="*/ 462 h 323"/>
                    <a:gd name="T22" fmla="*/ 232 w 192"/>
                    <a:gd name="T23" fmla="*/ 462 h 323"/>
                    <a:gd name="T24" fmla="*/ 215 w 192"/>
                    <a:gd name="T25" fmla="*/ 462 h 323"/>
                    <a:gd name="T26" fmla="*/ 215 w 192"/>
                    <a:gd name="T27" fmla="*/ 462 h 323"/>
                    <a:gd name="T28" fmla="*/ 190 w 192"/>
                    <a:gd name="T29" fmla="*/ 436 h 323"/>
                    <a:gd name="T30" fmla="*/ 166 w 192"/>
                    <a:gd name="T31" fmla="*/ 411 h 323"/>
                    <a:gd name="T32" fmla="*/ 133 w 192"/>
                    <a:gd name="T33" fmla="*/ 393 h 323"/>
                    <a:gd name="T34" fmla="*/ 124 w 192"/>
                    <a:gd name="T35" fmla="*/ 393 h 323"/>
                    <a:gd name="T36" fmla="*/ 108 w 192"/>
                    <a:gd name="T37" fmla="*/ 402 h 323"/>
                    <a:gd name="T38" fmla="*/ 108 w 192"/>
                    <a:gd name="T39" fmla="*/ 402 h 323"/>
                    <a:gd name="T40" fmla="*/ 108 w 192"/>
                    <a:gd name="T41" fmla="*/ 411 h 323"/>
                    <a:gd name="T42" fmla="*/ 91 w 192"/>
                    <a:gd name="T43" fmla="*/ 411 h 323"/>
                    <a:gd name="T44" fmla="*/ 75 w 192"/>
                    <a:gd name="T45" fmla="*/ 402 h 323"/>
                    <a:gd name="T46" fmla="*/ 66 w 192"/>
                    <a:gd name="T47" fmla="*/ 385 h 323"/>
                    <a:gd name="T48" fmla="*/ 58 w 192"/>
                    <a:gd name="T49" fmla="*/ 359 h 323"/>
                    <a:gd name="T50" fmla="*/ 58 w 192"/>
                    <a:gd name="T51" fmla="*/ 359 h 323"/>
                    <a:gd name="T52" fmla="*/ 50 w 192"/>
                    <a:gd name="T53" fmla="*/ 316 h 323"/>
                    <a:gd name="T54" fmla="*/ 33 w 192"/>
                    <a:gd name="T55" fmla="*/ 247 h 323"/>
                    <a:gd name="T56" fmla="*/ 17 w 192"/>
                    <a:gd name="T57" fmla="*/ 179 h 323"/>
                    <a:gd name="T58" fmla="*/ 8 w 192"/>
                    <a:gd name="T59" fmla="*/ 103 h 323"/>
                    <a:gd name="T60" fmla="*/ 0 w 192"/>
                    <a:gd name="T61" fmla="*/ 51 h 323"/>
                    <a:gd name="T62" fmla="*/ 8 w 192"/>
                    <a:gd name="T63" fmla="*/ 9 h 323"/>
                    <a:gd name="T64" fmla="*/ 8 w 192"/>
                    <a:gd name="T65" fmla="*/ 0 h 323"/>
                    <a:gd name="T66" fmla="*/ 17 w 192"/>
                    <a:gd name="T67" fmla="*/ 0 h 323"/>
                    <a:gd name="T68" fmla="*/ 25 w 192"/>
                    <a:gd name="T69" fmla="*/ 17 h 323"/>
                    <a:gd name="T70" fmla="*/ 41 w 192"/>
                    <a:gd name="T71" fmla="*/ 34 h 3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2"/>
                    <a:gd name="T109" fmla="*/ 0 h 323"/>
                    <a:gd name="T110" fmla="*/ 192 w 192"/>
                    <a:gd name="T111" fmla="*/ 323 h 3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2" h="323">
                      <a:moveTo>
                        <a:pt x="30" y="24"/>
                      </a:moveTo>
                      <a:lnTo>
                        <a:pt x="42" y="48"/>
                      </a:lnTo>
                      <a:lnTo>
                        <a:pt x="54" y="72"/>
                      </a:lnTo>
                      <a:lnTo>
                        <a:pt x="84" y="131"/>
                      </a:lnTo>
                      <a:lnTo>
                        <a:pt x="120" y="197"/>
                      </a:lnTo>
                      <a:lnTo>
                        <a:pt x="138" y="227"/>
                      </a:lnTo>
                      <a:lnTo>
                        <a:pt x="156" y="245"/>
                      </a:lnTo>
                      <a:lnTo>
                        <a:pt x="180" y="275"/>
                      </a:lnTo>
                      <a:lnTo>
                        <a:pt x="192" y="305"/>
                      </a:lnTo>
                      <a:lnTo>
                        <a:pt x="180" y="323"/>
                      </a:lnTo>
                      <a:lnTo>
                        <a:pt x="168" y="323"/>
                      </a:lnTo>
                      <a:lnTo>
                        <a:pt x="156" y="323"/>
                      </a:lnTo>
                      <a:lnTo>
                        <a:pt x="138" y="305"/>
                      </a:lnTo>
                      <a:lnTo>
                        <a:pt x="120" y="287"/>
                      </a:lnTo>
                      <a:lnTo>
                        <a:pt x="96" y="275"/>
                      </a:lnTo>
                      <a:lnTo>
                        <a:pt x="90" y="275"/>
                      </a:lnTo>
                      <a:lnTo>
                        <a:pt x="78" y="281"/>
                      </a:lnTo>
                      <a:lnTo>
                        <a:pt x="78" y="287"/>
                      </a:lnTo>
                      <a:lnTo>
                        <a:pt x="66" y="287"/>
                      </a:lnTo>
                      <a:lnTo>
                        <a:pt x="54" y="281"/>
                      </a:lnTo>
                      <a:lnTo>
                        <a:pt x="48" y="269"/>
                      </a:lnTo>
                      <a:lnTo>
                        <a:pt x="42" y="251"/>
                      </a:lnTo>
                      <a:lnTo>
                        <a:pt x="36" y="221"/>
                      </a:lnTo>
                      <a:lnTo>
                        <a:pt x="24" y="173"/>
                      </a:lnTo>
                      <a:lnTo>
                        <a:pt x="12" y="125"/>
                      </a:lnTo>
                      <a:lnTo>
                        <a:pt x="6" y="72"/>
                      </a:lnTo>
                      <a:lnTo>
                        <a:pt x="0" y="36"/>
                      </a:lnTo>
                      <a:lnTo>
                        <a:pt x="6" y="6"/>
                      </a:lnTo>
                      <a:lnTo>
                        <a:pt x="6" y="0"/>
                      </a:lnTo>
                      <a:lnTo>
                        <a:pt x="12" y="0"/>
                      </a:lnTo>
                      <a:lnTo>
                        <a:pt x="18" y="12"/>
                      </a:lnTo>
                      <a:lnTo>
                        <a:pt x="30" y="24"/>
                      </a:lnTo>
                      <a:close/>
                    </a:path>
                  </a:pathLst>
                </a:custGeom>
                <a:solidFill>
                  <a:srgbClr val="F2AD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83" name="Freeform 69">
                  <a:extLst>
                    <a:ext uri="{FF2B5EF4-FFF2-40B4-BE49-F238E27FC236}">
                      <a16:creationId xmlns:a16="http://schemas.microsoft.com/office/drawing/2014/main" id="{1323AC68-50CB-427B-94AE-43990DA9A5D8}"/>
                    </a:ext>
                  </a:extLst>
                </p:cNvPr>
                <p:cNvSpPr>
                  <a:spLocks/>
                </p:cNvSpPr>
                <p:nvPr/>
              </p:nvSpPr>
              <p:spPr bwMode="auto">
                <a:xfrm>
                  <a:off x="295" y="1535"/>
                  <a:ext cx="257" cy="427"/>
                </a:xfrm>
                <a:custGeom>
                  <a:avLst/>
                  <a:gdLst>
                    <a:gd name="T0" fmla="*/ 41 w 186"/>
                    <a:gd name="T1" fmla="*/ 43 h 299"/>
                    <a:gd name="T2" fmla="*/ 58 w 186"/>
                    <a:gd name="T3" fmla="*/ 69 h 299"/>
                    <a:gd name="T4" fmla="*/ 66 w 186"/>
                    <a:gd name="T5" fmla="*/ 103 h 299"/>
                    <a:gd name="T6" fmla="*/ 108 w 186"/>
                    <a:gd name="T7" fmla="*/ 179 h 299"/>
                    <a:gd name="T8" fmla="*/ 149 w 186"/>
                    <a:gd name="T9" fmla="*/ 256 h 299"/>
                    <a:gd name="T10" fmla="*/ 207 w 186"/>
                    <a:gd name="T11" fmla="*/ 324 h 299"/>
                    <a:gd name="T12" fmla="*/ 207 w 186"/>
                    <a:gd name="T13" fmla="*/ 324 h 299"/>
                    <a:gd name="T14" fmla="*/ 240 w 186"/>
                    <a:gd name="T15" fmla="*/ 376 h 299"/>
                    <a:gd name="T16" fmla="*/ 257 w 186"/>
                    <a:gd name="T17" fmla="*/ 410 h 299"/>
                    <a:gd name="T18" fmla="*/ 240 w 186"/>
                    <a:gd name="T19" fmla="*/ 427 h 299"/>
                    <a:gd name="T20" fmla="*/ 224 w 186"/>
                    <a:gd name="T21" fmla="*/ 427 h 299"/>
                    <a:gd name="T22" fmla="*/ 207 w 186"/>
                    <a:gd name="T23" fmla="*/ 418 h 299"/>
                    <a:gd name="T24" fmla="*/ 207 w 186"/>
                    <a:gd name="T25" fmla="*/ 418 h 299"/>
                    <a:gd name="T26" fmla="*/ 182 w 186"/>
                    <a:gd name="T27" fmla="*/ 401 h 299"/>
                    <a:gd name="T28" fmla="*/ 158 w 186"/>
                    <a:gd name="T29" fmla="*/ 376 h 299"/>
                    <a:gd name="T30" fmla="*/ 124 w 186"/>
                    <a:gd name="T31" fmla="*/ 358 h 299"/>
                    <a:gd name="T32" fmla="*/ 116 w 186"/>
                    <a:gd name="T33" fmla="*/ 358 h 299"/>
                    <a:gd name="T34" fmla="*/ 99 w 186"/>
                    <a:gd name="T35" fmla="*/ 367 h 299"/>
                    <a:gd name="T36" fmla="*/ 99 w 186"/>
                    <a:gd name="T37" fmla="*/ 367 h 299"/>
                    <a:gd name="T38" fmla="*/ 99 w 186"/>
                    <a:gd name="T39" fmla="*/ 376 h 299"/>
                    <a:gd name="T40" fmla="*/ 91 w 186"/>
                    <a:gd name="T41" fmla="*/ 376 h 299"/>
                    <a:gd name="T42" fmla="*/ 75 w 186"/>
                    <a:gd name="T43" fmla="*/ 367 h 299"/>
                    <a:gd name="T44" fmla="*/ 66 w 186"/>
                    <a:gd name="T45" fmla="*/ 350 h 299"/>
                    <a:gd name="T46" fmla="*/ 58 w 186"/>
                    <a:gd name="T47" fmla="*/ 324 h 299"/>
                    <a:gd name="T48" fmla="*/ 58 w 186"/>
                    <a:gd name="T49" fmla="*/ 324 h 299"/>
                    <a:gd name="T50" fmla="*/ 41 w 186"/>
                    <a:gd name="T51" fmla="*/ 273 h 299"/>
                    <a:gd name="T52" fmla="*/ 33 w 186"/>
                    <a:gd name="T53" fmla="*/ 213 h 299"/>
                    <a:gd name="T54" fmla="*/ 17 w 186"/>
                    <a:gd name="T55" fmla="*/ 153 h 299"/>
                    <a:gd name="T56" fmla="*/ 0 w 186"/>
                    <a:gd name="T57" fmla="*/ 94 h 299"/>
                    <a:gd name="T58" fmla="*/ 0 w 186"/>
                    <a:gd name="T59" fmla="*/ 43 h 299"/>
                    <a:gd name="T60" fmla="*/ 0 w 186"/>
                    <a:gd name="T61" fmla="*/ 9 h 299"/>
                    <a:gd name="T62" fmla="*/ 8 w 186"/>
                    <a:gd name="T63" fmla="*/ 0 h 299"/>
                    <a:gd name="T64" fmla="*/ 17 w 186"/>
                    <a:gd name="T65" fmla="*/ 9 h 299"/>
                    <a:gd name="T66" fmla="*/ 25 w 186"/>
                    <a:gd name="T67" fmla="*/ 17 h 299"/>
                    <a:gd name="T68" fmla="*/ 41 w 186"/>
                    <a:gd name="T69" fmla="*/ 43 h 29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6"/>
                    <a:gd name="T106" fmla="*/ 0 h 299"/>
                    <a:gd name="T107" fmla="*/ 186 w 186"/>
                    <a:gd name="T108" fmla="*/ 299 h 29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6" h="299">
                      <a:moveTo>
                        <a:pt x="30" y="30"/>
                      </a:moveTo>
                      <a:lnTo>
                        <a:pt x="42" y="48"/>
                      </a:lnTo>
                      <a:lnTo>
                        <a:pt x="48" y="72"/>
                      </a:lnTo>
                      <a:lnTo>
                        <a:pt x="78" y="125"/>
                      </a:lnTo>
                      <a:lnTo>
                        <a:pt x="108" y="179"/>
                      </a:lnTo>
                      <a:lnTo>
                        <a:pt x="150" y="227"/>
                      </a:lnTo>
                      <a:lnTo>
                        <a:pt x="174" y="263"/>
                      </a:lnTo>
                      <a:lnTo>
                        <a:pt x="186" y="287"/>
                      </a:lnTo>
                      <a:lnTo>
                        <a:pt x="174" y="299"/>
                      </a:lnTo>
                      <a:lnTo>
                        <a:pt x="162" y="299"/>
                      </a:lnTo>
                      <a:lnTo>
                        <a:pt x="150" y="293"/>
                      </a:lnTo>
                      <a:lnTo>
                        <a:pt x="132" y="281"/>
                      </a:lnTo>
                      <a:lnTo>
                        <a:pt x="114" y="263"/>
                      </a:lnTo>
                      <a:lnTo>
                        <a:pt x="90" y="251"/>
                      </a:lnTo>
                      <a:lnTo>
                        <a:pt x="84" y="251"/>
                      </a:lnTo>
                      <a:lnTo>
                        <a:pt x="72" y="257"/>
                      </a:lnTo>
                      <a:lnTo>
                        <a:pt x="72" y="263"/>
                      </a:lnTo>
                      <a:lnTo>
                        <a:pt x="66" y="263"/>
                      </a:lnTo>
                      <a:lnTo>
                        <a:pt x="54" y="257"/>
                      </a:lnTo>
                      <a:lnTo>
                        <a:pt x="48" y="245"/>
                      </a:lnTo>
                      <a:lnTo>
                        <a:pt x="42" y="227"/>
                      </a:lnTo>
                      <a:lnTo>
                        <a:pt x="30" y="191"/>
                      </a:lnTo>
                      <a:lnTo>
                        <a:pt x="24" y="149"/>
                      </a:lnTo>
                      <a:lnTo>
                        <a:pt x="12" y="107"/>
                      </a:lnTo>
                      <a:lnTo>
                        <a:pt x="0" y="66"/>
                      </a:lnTo>
                      <a:lnTo>
                        <a:pt x="0" y="30"/>
                      </a:lnTo>
                      <a:lnTo>
                        <a:pt x="0" y="6"/>
                      </a:lnTo>
                      <a:lnTo>
                        <a:pt x="6" y="0"/>
                      </a:lnTo>
                      <a:lnTo>
                        <a:pt x="12" y="6"/>
                      </a:lnTo>
                      <a:lnTo>
                        <a:pt x="18" y="12"/>
                      </a:lnTo>
                      <a:lnTo>
                        <a:pt x="30" y="30"/>
                      </a:lnTo>
                      <a:close/>
                    </a:path>
                  </a:pathLst>
                </a:custGeom>
                <a:solidFill>
                  <a:srgbClr val="EAA5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84" name="Freeform 70">
                  <a:extLst>
                    <a:ext uri="{FF2B5EF4-FFF2-40B4-BE49-F238E27FC236}">
                      <a16:creationId xmlns:a16="http://schemas.microsoft.com/office/drawing/2014/main" id="{0E280638-4146-424D-AE00-5B50AA866722}"/>
                    </a:ext>
                  </a:extLst>
                </p:cNvPr>
                <p:cNvSpPr>
                  <a:spLocks/>
                </p:cNvSpPr>
                <p:nvPr/>
              </p:nvSpPr>
              <p:spPr bwMode="auto">
                <a:xfrm>
                  <a:off x="295" y="1577"/>
                  <a:ext cx="249" cy="377"/>
                </a:xfrm>
                <a:custGeom>
                  <a:avLst/>
                  <a:gdLst>
                    <a:gd name="T0" fmla="*/ 33 w 180"/>
                    <a:gd name="T1" fmla="*/ 26 h 263"/>
                    <a:gd name="T2" fmla="*/ 66 w 180"/>
                    <a:gd name="T3" fmla="*/ 85 h 263"/>
                    <a:gd name="T4" fmla="*/ 100 w 180"/>
                    <a:gd name="T5" fmla="*/ 153 h 263"/>
                    <a:gd name="T6" fmla="*/ 141 w 180"/>
                    <a:gd name="T7" fmla="*/ 231 h 263"/>
                    <a:gd name="T8" fmla="*/ 191 w 180"/>
                    <a:gd name="T9" fmla="*/ 282 h 263"/>
                    <a:gd name="T10" fmla="*/ 191 w 180"/>
                    <a:gd name="T11" fmla="*/ 282 h 263"/>
                    <a:gd name="T12" fmla="*/ 232 w 180"/>
                    <a:gd name="T13" fmla="*/ 334 h 263"/>
                    <a:gd name="T14" fmla="*/ 249 w 180"/>
                    <a:gd name="T15" fmla="*/ 368 h 263"/>
                    <a:gd name="T16" fmla="*/ 232 w 180"/>
                    <a:gd name="T17" fmla="*/ 377 h 263"/>
                    <a:gd name="T18" fmla="*/ 199 w 180"/>
                    <a:gd name="T19" fmla="*/ 368 h 263"/>
                    <a:gd name="T20" fmla="*/ 199 w 180"/>
                    <a:gd name="T21" fmla="*/ 368 h 263"/>
                    <a:gd name="T22" fmla="*/ 174 w 180"/>
                    <a:gd name="T23" fmla="*/ 351 h 263"/>
                    <a:gd name="T24" fmla="*/ 149 w 180"/>
                    <a:gd name="T25" fmla="*/ 325 h 263"/>
                    <a:gd name="T26" fmla="*/ 125 w 180"/>
                    <a:gd name="T27" fmla="*/ 308 h 263"/>
                    <a:gd name="T28" fmla="*/ 108 w 180"/>
                    <a:gd name="T29" fmla="*/ 308 h 263"/>
                    <a:gd name="T30" fmla="*/ 91 w 180"/>
                    <a:gd name="T31" fmla="*/ 317 h 263"/>
                    <a:gd name="T32" fmla="*/ 91 w 180"/>
                    <a:gd name="T33" fmla="*/ 317 h 263"/>
                    <a:gd name="T34" fmla="*/ 91 w 180"/>
                    <a:gd name="T35" fmla="*/ 325 h 263"/>
                    <a:gd name="T36" fmla="*/ 83 w 180"/>
                    <a:gd name="T37" fmla="*/ 325 h 263"/>
                    <a:gd name="T38" fmla="*/ 75 w 180"/>
                    <a:gd name="T39" fmla="*/ 317 h 263"/>
                    <a:gd name="T40" fmla="*/ 66 w 180"/>
                    <a:gd name="T41" fmla="*/ 300 h 263"/>
                    <a:gd name="T42" fmla="*/ 58 w 180"/>
                    <a:gd name="T43" fmla="*/ 274 h 263"/>
                    <a:gd name="T44" fmla="*/ 58 w 180"/>
                    <a:gd name="T45" fmla="*/ 274 h 263"/>
                    <a:gd name="T46" fmla="*/ 50 w 180"/>
                    <a:gd name="T47" fmla="*/ 231 h 263"/>
                    <a:gd name="T48" fmla="*/ 33 w 180"/>
                    <a:gd name="T49" fmla="*/ 179 h 263"/>
                    <a:gd name="T50" fmla="*/ 17 w 180"/>
                    <a:gd name="T51" fmla="*/ 119 h 263"/>
                    <a:gd name="T52" fmla="*/ 8 w 180"/>
                    <a:gd name="T53" fmla="*/ 69 h 263"/>
                    <a:gd name="T54" fmla="*/ 0 w 180"/>
                    <a:gd name="T55" fmla="*/ 26 h 263"/>
                    <a:gd name="T56" fmla="*/ 0 w 180"/>
                    <a:gd name="T57" fmla="*/ 0 h 263"/>
                    <a:gd name="T58" fmla="*/ 17 w 180"/>
                    <a:gd name="T59" fmla="*/ 0 h 263"/>
                    <a:gd name="T60" fmla="*/ 25 w 180"/>
                    <a:gd name="T61" fmla="*/ 9 h 263"/>
                    <a:gd name="T62" fmla="*/ 33 w 180"/>
                    <a:gd name="T63" fmla="*/ 26 h 26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263"/>
                    <a:gd name="T98" fmla="*/ 180 w 180"/>
                    <a:gd name="T99" fmla="*/ 263 h 26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263">
                      <a:moveTo>
                        <a:pt x="24" y="18"/>
                      </a:moveTo>
                      <a:lnTo>
                        <a:pt x="48" y="59"/>
                      </a:lnTo>
                      <a:lnTo>
                        <a:pt x="72" y="107"/>
                      </a:lnTo>
                      <a:lnTo>
                        <a:pt x="102" y="161"/>
                      </a:lnTo>
                      <a:lnTo>
                        <a:pt x="138" y="197"/>
                      </a:lnTo>
                      <a:lnTo>
                        <a:pt x="168" y="233"/>
                      </a:lnTo>
                      <a:lnTo>
                        <a:pt x="180" y="257"/>
                      </a:lnTo>
                      <a:lnTo>
                        <a:pt x="168" y="263"/>
                      </a:lnTo>
                      <a:lnTo>
                        <a:pt x="144" y="257"/>
                      </a:lnTo>
                      <a:lnTo>
                        <a:pt x="126" y="245"/>
                      </a:lnTo>
                      <a:lnTo>
                        <a:pt x="108" y="227"/>
                      </a:lnTo>
                      <a:lnTo>
                        <a:pt x="90" y="215"/>
                      </a:lnTo>
                      <a:lnTo>
                        <a:pt x="78" y="215"/>
                      </a:lnTo>
                      <a:lnTo>
                        <a:pt x="66" y="221"/>
                      </a:lnTo>
                      <a:lnTo>
                        <a:pt x="66" y="227"/>
                      </a:lnTo>
                      <a:lnTo>
                        <a:pt x="60" y="227"/>
                      </a:lnTo>
                      <a:lnTo>
                        <a:pt x="54" y="221"/>
                      </a:lnTo>
                      <a:lnTo>
                        <a:pt x="48" y="209"/>
                      </a:lnTo>
                      <a:lnTo>
                        <a:pt x="42" y="191"/>
                      </a:lnTo>
                      <a:lnTo>
                        <a:pt x="36" y="161"/>
                      </a:lnTo>
                      <a:lnTo>
                        <a:pt x="24" y="125"/>
                      </a:lnTo>
                      <a:lnTo>
                        <a:pt x="12" y="83"/>
                      </a:lnTo>
                      <a:lnTo>
                        <a:pt x="6" y="48"/>
                      </a:lnTo>
                      <a:lnTo>
                        <a:pt x="0" y="18"/>
                      </a:lnTo>
                      <a:lnTo>
                        <a:pt x="0" y="0"/>
                      </a:lnTo>
                      <a:lnTo>
                        <a:pt x="12" y="0"/>
                      </a:lnTo>
                      <a:lnTo>
                        <a:pt x="18" y="6"/>
                      </a:lnTo>
                      <a:lnTo>
                        <a:pt x="24" y="18"/>
                      </a:lnTo>
                      <a:close/>
                    </a:path>
                  </a:pathLst>
                </a:custGeom>
                <a:solidFill>
                  <a:srgbClr val="E09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85" name="Freeform 71">
                  <a:extLst>
                    <a:ext uri="{FF2B5EF4-FFF2-40B4-BE49-F238E27FC236}">
                      <a16:creationId xmlns:a16="http://schemas.microsoft.com/office/drawing/2014/main" id="{9EAFDC3E-2DFC-40BE-8B8B-679B464FD9C0}"/>
                    </a:ext>
                  </a:extLst>
                </p:cNvPr>
                <p:cNvSpPr>
                  <a:spLocks/>
                </p:cNvSpPr>
                <p:nvPr/>
              </p:nvSpPr>
              <p:spPr bwMode="auto">
                <a:xfrm>
                  <a:off x="303" y="1612"/>
                  <a:ext cx="232" cy="342"/>
                </a:xfrm>
                <a:custGeom>
                  <a:avLst/>
                  <a:gdLst>
                    <a:gd name="T0" fmla="*/ 25 w 168"/>
                    <a:gd name="T1" fmla="*/ 34 h 239"/>
                    <a:gd name="T2" fmla="*/ 50 w 168"/>
                    <a:gd name="T3" fmla="*/ 84 h 239"/>
                    <a:gd name="T4" fmla="*/ 83 w 168"/>
                    <a:gd name="T5" fmla="*/ 145 h 239"/>
                    <a:gd name="T6" fmla="*/ 124 w 168"/>
                    <a:gd name="T7" fmla="*/ 205 h 239"/>
                    <a:gd name="T8" fmla="*/ 174 w 168"/>
                    <a:gd name="T9" fmla="*/ 256 h 239"/>
                    <a:gd name="T10" fmla="*/ 174 w 168"/>
                    <a:gd name="T11" fmla="*/ 256 h 239"/>
                    <a:gd name="T12" fmla="*/ 215 w 168"/>
                    <a:gd name="T13" fmla="*/ 299 h 239"/>
                    <a:gd name="T14" fmla="*/ 232 w 168"/>
                    <a:gd name="T15" fmla="*/ 333 h 239"/>
                    <a:gd name="T16" fmla="*/ 215 w 168"/>
                    <a:gd name="T17" fmla="*/ 342 h 239"/>
                    <a:gd name="T18" fmla="*/ 182 w 168"/>
                    <a:gd name="T19" fmla="*/ 325 h 239"/>
                    <a:gd name="T20" fmla="*/ 182 w 168"/>
                    <a:gd name="T21" fmla="*/ 325 h 239"/>
                    <a:gd name="T22" fmla="*/ 157 w 168"/>
                    <a:gd name="T23" fmla="*/ 308 h 239"/>
                    <a:gd name="T24" fmla="*/ 141 w 168"/>
                    <a:gd name="T25" fmla="*/ 282 h 239"/>
                    <a:gd name="T26" fmla="*/ 108 w 168"/>
                    <a:gd name="T27" fmla="*/ 273 h 239"/>
                    <a:gd name="T28" fmla="*/ 99 w 168"/>
                    <a:gd name="T29" fmla="*/ 273 h 239"/>
                    <a:gd name="T30" fmla="*/ 83 w 168"/>
                    <a:gd name="T31" fmla="*/ 282 h 239"/>
                    <a:gd name="T32" fmla="*/ 83 w 168"/>
                    <a:gd name="T33" fmla="*/ 282 h 239"/>
                    <a:gd name="T34" fmla="*/ 83 w 168"/>
                    <a:gd name="T35" fmla="*/ 282 h 239"/>
                    <a:gd name="T36" fmla="*/ 75 w 168"/>
                    <a:gd name="T37" fmla="*/ 290 h 239"/>
                    <a:gd name="T38" fmla="*/ 66 w 168"/>
                    <a:gd name="T39" fmla="*/ 273 h 239"/>
                    <a:gd name="T40" fmla="*/ 58 w 168"/>
                    <a:gd name="T41" fmla="*/ 256 h 239"/>
                    <a:gd name="T42" fmla="*/ 50 w 168"/>
                    <a:gd name="T43" fmla="*/ 230 h 239"/>
                    <a:gd name="T44" fmla="*/ 50 w 168"/>
                    <a:gd name="T45" fmla="*/ 230 h 239"/>
                    <a:gd name="T46" fmla="*/ 41 w 168"/>
                    <a:gd name="T47" fmla="*/ 187 h 239"/>
                    <a:gd name="T48" fmla="*/ 25 w 168"/>
                    <a:gd name="T49" fmla="*/ 145 h 239"/>
                    <a:gd name="T50" fmla="*/ 17 w 168"/>
                    <a:gd name="T51" fmla="*/ 93 h 239"/>
                    <a:gd name="T52" fmla="*/ 0 w 168"/>
                    <a:gd name="T53" fmla="*/ 50 h 239"/>
                    <a:gd name="T54" fmla="*/ 0 w 168"/>
                    <a:gd name="T55" fmla="*/ 17 h 239"/>
                    <a:gd name="T56" fmla="*/ 0 w 168"/>
                    <a:gd name="T57" fmla="*/ 0 h 239"/>
                    <a:gd name="T58" fmla="*/ 8 w 168"/>
                    <a:gd name="T59" fmla="*/ 0 h 239"/>
                    <a:gd name="T60" fmla="*/ 25 w 168"/>
                    <a:gd name="T61" fmla="*/ 34 h 23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239"/>
                    <a:gd name="T95" fmla="*/ 168 w 168"/>
                    <a:gd name="T96" fmla="*/ 239 h 23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239">
                      <a:moveTo>
                        <a:pt x="18" y="24"/>
                      </a:moveTo>
                      <a:lnTo>
                        <a:pt x="36" y="59"/>
                      </a:lnTo>
                      <a:lnTo>
                        <a:pt x="60" y="101"/>
                      </a:lnTo>
                      <a:lnTo>
                        <a:pt x="90" y="143"/>
                      </a:lnTo>
                      <a:lnTo>
                        <a:pt x="126" y="179"/>
                      </a:lnTo>
                      <a:lnTo>
                        <a:pt x="156" y="209"/>
                      </a:lnTo>
                      <a:lnTo>
                        <a:pt x="168" y="233"/>
                      </a:lnTo>
                      <a:lnTo>
                        <a:pt x="156" y="239"/>
                      </a:lnTo>
                      <a:lnTo>
                        <a:pt x="132" y="227"/>
                      </a:lnTo>
                      <a:lnTo>
                        <a:pt x="114" y="215"/>
                      </a:lnTo>
                      <a:lnTo>
                        <a:pt x="102" y="197"/>
                      </a:lnTo>
                      <a:lnTo>
                        <a:pt x="78" y="191"/>
                      </a:lnTo>
                      <a:lnTo>
                        <a:pt x="72" y="191"/>
                      </a:lnTo>
                      <a:lnTo>
                        <a:pt x="60" y="197"/>
                      </a:lnTo>
                      <a:lnTo>
                        <a:pt x="54" y="203"/>
                      </a:lnTo>
                      <a:lnTo>
                        <a:pt x="48" y="191"/>
                      </a:lnTo>
                      <a:lnTo>
                        <a:pt x="42" y="179"/>
                      </a:lnTo>
                      <a:lnTo>
                        <a:pt x="36" y="161"/>
                      </a:lnTo>
                      <a:lnTo>
                        <a:pt x="30" y="131"/>
                      </a:lnTo>
                      <a:lnTo>
                        <a:pt x="18" y="101"/>
                      </a:lnTo>
                      <a:lnTo>
                        <a:pt x="12" y="65"/>
                      </a:lnTo>
                      <a:lnTo>
                        <a:pt x="0" y="35"/>
                      </a:lnTo>
                      <a:lnTo>
                        <a:pt x="0" y="12"/>
                      </a:lnTo>
                      <a:lnTo>
                        <a:pt x="0" y="0"/>
                      </a:lnTo>
                      <a:lnTo>
                        <a:pt x="6" y="0"/>
                      </a:lnTo>
                      <a:lnTo>
                        <a:pt x="18" y="24"/>
                      </a:lnTo>
                      <a:close/>
                    </a:path>
                  </a:pathLst>
                </a:custGeom>
                <a:solidFill>
                  <a:srgbClr val="D893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86" name="Freeform 72">
                  <a:extLst>
                    <a:ext uri="{FF2B5EF4-FFF2-40B4-BE49-F238E27FC236}">
                      <a16:creationId xmlns:a16="http://schemas.microsoft.com/office/drawing/2014/main" id="{7378BFF8-1B34-428D-B1A7-FD60243EA351}"/>
                    </a:ext>
                  </a:extLst>
                </p:cNvPr>
                <p:cNvSpPr>
                  <a:spLocks/>
                </p:cNvSpPr>
                <p:nvPr/>
              </p:nvSpPr>
              <p:spPr bwMode="auto">
                <a:xfrm>
                  <a:off x="303" y="1646"/>
                  <a:ext cx="224" cy="308"/>
                </a:xfrm>
                <a:custGeom>
                  <a:avLst/>
                  <a:gdLst>
                    <a:gd name="T0" fmla="*/ 25 w 162"/>
                    <a:gd name="T1" fmla="*/ 33 h 215"/>
                    <a:gd name="T2" fmla="*/ 50 w 162"/>
                    <a:gd name="T3" fmla="*/ 85 h 215"/>
                    <a:gd name="T4" fmla="*/ 75 w 162"/>
                    <a:gd name="T5" fmla="*/ 136 h 215"/>
                    <a:gd name="T6" fmla="*/ 108 w 162"/>
                    <a:gd name="T7" fmla="*/ 188 h 215"/>
                    <a:gd name="T8" fmla="*/ 158 w 162"/>
                    <a:gd name="T9" fmla="*/ 239 h 215"/>
                    <a:gd name="T10" fmla="*/ 158 w 162"/>
                    <a:gd name="T11" fmla="*/ 239 h 215"/>
                    <a:gd name="T12" fmla="*/ 207 w 162"/>
                    <a:gd name="T13" fmla="*/ 282 h 215"/>
                    <a:gd name="T14" fmla="*/ 224 w 162"/>
                    <a:gd name="T15" fmla="*/ 308 h 215"/>
                    <a:gd name="T16" fmla="*/ 216 w 162"/>
                    <a:gd name="T17" fmla="*/ 308 h 215"/>
                    <a:gd name="T18" fmla="*/ 174 w 162"/>
                    <a:gd name="T19" fmla="*/ 291 h 215"/>
                    <a:gd name="T20" fmla="*/ 174 w 162"/>
                    <a:gd name="T21" fmla="*/ 291 h 215"/>
                    <a:gd name="T22" fmla="*/ 158 w 162"/>
                    <a:gd name="T23" fmla="*/ 274 h 215"/>
                    <a:gd name="T24" fmla="*/ 141 w 162"/>
                    <a:gd name="T25" fmla="*/ 248 h 215"/>
                    <a:gd name="T26" fmla="*/ 116 w 162"/>
                    <a:gd name="T27" fmla="*/ 239 h 215"/>
                    <a:gd name="T28" fmla="*/ 100 w 162"/>
                    <a:gd name="T29" fmla="*/ 239 h 215"/>
                    <a:gd name="T30" fmla="*/ 83 w 162"/>
                    <a:gd name="T31" fmla="*/ 248 h 215"/>
                    <a:gd name="T32" fmla="*/ 83 w 162"/>
                    <a:gd name="T33" fmla="*/ 248 h 215"/>
                    <a:gd name="T34" fmla="*/ 83 w 162"/>
                    <a:gd name="T35" fmla="*/ 256 h 215"/>
                    <a:gd name="T36" fmla="*/ 75 w 162"/>
                    <a:gd name="T37" fmla="*/ 256 h 215"/>
                    <a:gd name="T38" fmla="*/ 66 w 162"/>
                    <a:gd name="T39" fmla="*/ 239 h 215"/>
                    <a:gd name="T40" fmla="*/ 58 w 162"/>
                    <a:gd name="T41" fmla="*/ 222 h 215"/>
                    <a:gd name="T42" fmla="*/ 50 w 162"/>
                    <a:gd name="T43" fmla="*/ 196 h 215"/>
                    <a:gd name="T44" fmla="*/ 50 w 162"/>
                    <a:gd name="T45" fmla="*/ 196 h 215"/>
                    <a:gd name="T46" fmla="*/ 41 w 162"/>
                    <a:gd name="T47" fmla="*/ 153 h 215"/>
                    <a:gd name="T48" fmla="*/ 33 w 162"/>
                    <a:gd name="T49" fmla="*/ 110 h 215"/>
                    <a:gd name="T50" fmla="*/ 17 w 162"/>
                    <a:gd name="T51" fmla="*/ 67 h 215"/>
                    <a:gd name="T52" fmla="*/ 8 w 162"/>
                    <a:gd name="T53" fmla="*/ 33 h 215"/>
                    <a:gd name="T54" fmla="*/ 0 w 162"/>
                    <a:gd name="T55" fmla="*/ 9 h 215"/>
                    <a:gd name="T56" fmla="*/ 0 w 162"/>
                    <a:gd name="T57" fmla="*/ 0 h 215"/>
                    <a:gd name="T58" fmla="*/ 8 w 162"/>
                    <a:gd name="T59" fmla="*/ 0 h 215"/>
                    <a:gd name="T60" fmla="*/ 25 w 162"/>
                    <a:gd name="T61" fmla="*/ 33 h 2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2"/>
                    <a:gd name="T94" fmla="*/ 0 h 215"/>
                    <a:gd name="T95" fmla="*/ 162 w 162"/>
                    <a:gd name="T96" fmla="*/ 215 h 21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2" h="215">
                      <a:moveTo>
                        <a:pt x="18" y="23"/>
                      </a:moveTo>
                      <a:lnTo>
                        <a:pt x="36" y="59"/>
                      </a:lnTo>
                      <a:lnTo>
                        <a:pt x="54" y="95"/>
                      </a:lnTo>
                      <a:lnTo>
                        <a:pt x="78" y="131"/>
                      </a:lnTo>
                      <a:lnTo>
                        <a:pt x="114" y="167"/>
                      </a:lnTo>
                      <a:lnTo>
                        <a:pt x="150" y="197"/>
                      </a:lnTo>
                      <a:lnTo>
                        <a:pt x="162" y="215"/>
                      </a:lnTo>
                      <a:lnTo>
                        <a:pt x="156" y="215"/>
                      </a:lnTo>
                      <a:lnTo>
                        <a:pt x="126" y="203"/>
                      </a:lnTo>
                      <a:lnTo>
                        <a:pt x="114" y="191"/>
                      </a:lnTo>
                      <a:lnTo>
                        <a:pt x="102" y="173"/>
                      </a:lnTo>
                      <a:lnTo>
                        <a:pt x="84" y="167"/>
                      </a:lnTo>
                      <a:lnTo>
                        <a:pt x="72" y="167"/>
                      </a:lnTo>
                      <a:lnTo>
                        <a:pt x="60" y="173"/>
                      </a:lnTo>
                      <a:lnTo>
                        <a:pt x="60" y="179"/>
                      </a:lnTo>
                      <a:lnTo>
                        <a:pt x="54" y="179"/>
                      </a:lnTo>
                      <a:lnTo>
                        <a:pt x="48" y="167"/>
                      </a:lnTo>
                      <a:lnTo>
                        <a:pt x="42" y="155"/>
                      </a:lnTo>
                      <a:lnTo>
                        <a:pt x="36" y="137"/>
                      </a:lnTo>
                      <a:lnTo>
                        <a:pt x="30" y="107"/>
                      </a:lnTo>
                      <a:lnTo>
                        <a:pt x="24" y="77"/>
                      </a:lnTo>
                      <a:lnTo>
                        <a:pt x="12" y="47"/>
                      </a:lnTo>
                      <a:lnTo>
                        <a:pt x="6" y="23"/>
                      </a:lnTo>
                      <a:lnTo>
                        <a:pt x="0" y="6"/>
                      </a:lnTo>
                      <a:lnTo>
                        <a:pt x="0" y="0"/>
                      </a:lnTo>
                      <a:lnTo>
                        <a:pt x="6" y="0"/>
                      </a:lnTo>
                      <a:lnTo>
                        <a:pt x="18" y="23"/>
                      </a:lnTo>
                      <a:close/>
                    </a:path>
                  </a:pathLst>
                </a:custGeom>
                <a:solidFill>
                  <a:srgbClr val="D18C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87" name="Freeform 73">
                  <a:extLst>
                    <a:ext uri="{FF2B5EF4-FFF2-40B4-BE49-F238E27FC236}">
                      <a16:creationId xmlns:a16="http://schemas.microsoft.com/office/drawing/2014/main" id="{78791833-F37C-44D9-851C-CCD2AB305370}"/>
                    </a:ext>
                  </a:extLst>
                </p:cNvPr>
                <p:cNvSpPr>
                  <a:spLocks/>
                </p:cNvSpPr>
                <p:nvPr/>
              </p:nvSpPr>
              <p:spPr bwMode="auto">
                <a:xfrm>
                  <a:off x="353" y="3689"/>
                  <a:ext cx="207" cy="84"/>
                </a:xfrm>
                <a:custGeom>
                  <a:avLst/>
                  <a:gdLst>
                    <a:gd name="T0" fmla="*/ 207 w 150"/>
                    <a:gd name="T1" fmla="*/ 0 h 59"/>
                    <a:gd name="T2" fmla="*/ 190 w 150"/>
                    <a:gd name="T3" fmla="*/ 0 h 59"/>
                    <a:gd name="T4" fmla="*/ 174 w 150"/>
                    <a:gd name="T5" fmla="*/ 0 h 59"/>
                    <a:gd name="T6" fmla="*/ 149 w 150"/>
                    <a:gd name="T7" fmla="*/ 9 h 59"/>
                    <a:gd name="T8" fmla="*/ 124 w 150"/>
                    <a:gd name="T9" fmla="*/ 26 h 59"/>
                    <a:gd name="T10" fmla="*/ 108 w 150"/>
                    <a:gd name="T11" fmla="*/ 34 h 59"/>
                    <a:gd name="T12" fmla="*/ 91 w 150"/>
                    <a:gd name="T13" fmla="*/ 43 h 59"/>
                    <a:gd name="T14" fmla="*/ 58 w 150"/>
                    <a:gd name="T15" fmla="*/ 58 h 59"/>
                    <a:gd name="T16" fmla="*/ 33 w 150"/>
                    <a:gd name="T17" fmla="*/ 67 h 59"/>
                    <a:gd name="T18" fmla="*/ 25 w 150"/>
                    <a:gd name="T19" fmla="*/ 75 h 59"/>
                    <a:gd name="T20" fmla="*/ 8 w 150"/>
                    <a:gd name="T21" fmla="*/ 84 h 59"/>
                    <a:gd name="T22" fmla="*/ 0 w 150"/>
                    <a:gd name="T23" fmla="*/ 84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0"/>
                    <a:gd name="T37" fmla="*/ 0 h 59"/>
                    <a:gd name="T38" fmla="*/ 150 w 15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0" h="59">
                      <a:moveTo>
                        <a:pt x="150" y="0"/>
                      </a:moveTo>
                      <a:lnTo>
                        <a:pt x="138" y="0"/>
                      </a:lnTo>
                      <a:lnTo>
                        <a:pt x="126" y="0"/>
                      </a:lnTo>
                      <a:lnTo>
                        <a:pt x="108" y="6"/>
                      </a:lnTo>
                      <a:lnTo>
                        <a:pt x="90" y="18"/>
                      </a:lnTo>
                      <a:lnTo>
                        <a:pt x="78" y="24"/>
                      </a:lnTo>
                      <a:lnTo>
                        <a:pt x="66" y="30"/>
                      </a:lnTo>
                      <a:lnTo>
                        <a:pt x="42" y="41"/>
                      </a:lnTo>
                      <a:lnTo>
                        <a:pt x="24" y="47"/>
                      </a:lnTo>
                      <a:lnTo>
                        <a:pt x="18" y="53"/>
                      </a:lnTo>
                      <a:lnTo>
                        <a:pt x="6" y="59"/>
                      </a:lnTo>
                      <a:lnTo>
                        <a:pt x="0" y="59"/>
                      </a:lnTo>
                    </a:path>
                  </a:pathLst>
                </a:custGeom>
                <a:noFill/>
                <a:ln w="0">
                  <a:solidFill>
                    <a:srgbClr val="FFE5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88" name="Freeform 74">
                  <a:extLst>
                    <a:ext uri="{FF2B5EF4-FFF2-40B4-BE49-F238E27FC236}">
                      <a16:creationId xmlns:a16="http://schemas.microsoft.com/office/drawing/2014/main" id="{C8CD59B1-2BA9-45C8-896F-05967FB79B56}"/>
                    </a:ext>
                  </a:extLst>
                </p:cNvPr>
                <p:cNvSpPr>
                  <a:spLocks/>
                </p:cNvSpPr>
                <p:nvPr/>
              </p:nvSpPr>
              <p:spPr bwMode="auto">
                <a:xfrm>
                  <a:off x="345" y="3706"/>
                  <a:ext cx="215" cy="84"/>
                </a:xfrm>
                <a:custGeom>
                  <a:avLst/>
                  <a:gdLst>
                    <a:gd name="T0" fmla="*/ 215 w 156"/>
                    <a:gd name="T1" fmla="*/ 0 h 59"/>
                    <a:gd name="T2" fmla="*/ 198 w 156"/>
                    <a:gd name="T3" fmla="*/ 0 h 59"/>
                    <a:gd name="T4" fmla="*/ 182 w 156"/>
                    <a:gd name="T5" fmla="*/ 9 h 59"/>
                    <a:gd name="T6" fmla="*/ 157 w 156"/>
                    <a:gd name="T7" fmla="*/ 9 h 59"/>
                    <a:gd name="T8" fmla="*/ 132 w 156"/>
                    <a:gd name="T9" fmla="*/ 26 h 59"/>
                    <a:gd name="T10" fmla="*/ 116 w 156"/>
                    <a:gd name="T11" fmla="*/ 34 h 59"/>
                    <a:gd name="T12" fmla="*/ 91 w 156"/>
                    <a:gd name="T13" fmla="*/ 41 h 59"/>
                    <a:gd name="T14" fmla="*/ 58 w 156"/>
                    <a:gd name="T15" fmla="*/ 58 h 59"/>
                    <a:gd name="T16" fmla="*/ 41 w 156"/>
                    <a:gd name="T17" fmla="*/ 67 h 59"/>
                    <a:gd name="T18" fmla="*/ 25 w 156"/>
                    <a:gd name="T19" fmla="*/ 75 h 59"/>
                    <a:gd name="T20" fmla="*/ 8 w 156"/>
                    <a:gd name="T21" fmla="*/ 84 h 59"/>
                    <a:gd name="T22" fmla="*/ 0 w 156"/>
                    <a:gd name="T23" fmla="*/ 84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59"/>
                    <a:gd name="T38" fmla="*/ 156 w 156"/>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59">
                      <a:moveTo>
                        <a:pt x="156" y="0"/>
                      </a:moveTo>
                      <a:lnTo>
                        <a:pt x="144" y="0"/>
                      </a:lnTo>
                      <a:lnTo>
                        <a:pt x="132" y="6"/>
                      </a:lnTo>
                      <a:lnTo>
                        <a:pt x="114" y="6"/>
                      </a:lnTo>
                      <a:lnTo>
                        <a:pt x="96" y="18"/>
                      </a:lnTo>
                      <a:lnTo>
                        <a:pt x="84" y="24"/>
                      </a:lnTo>
                      <a:lnTo>
                        <a:pt x="66" y="29"/>
                      </a:lnTo>
                      <a:lnTo>
                        <a:pt x="42" y="41"/>
                      </a:lnTo>
                      <a:lnTo>
                        <a:pt x="30" y="47"/>
                      </a:lnTo>
                      <a:lnTo>
                        <a:pt x="18" y="53"/>
                      </a:lnTo>
                      <a:lnTo>
                        <a:pt x="6" y="59"/>
                      </a:lnTo>
                      <a:lnTo>
                        <a:pt x="0" y="59"/>
                      </a:lnTo>
                    </a:path>
                  </a:pathLst>
                </a:custGeom>
                <a:noFill/>
                <a:ln w="0">
                  <a:solidFill>
                    <a:srgbClr val="FFE5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89" name="Freeform 75">
                  <a:extLst>
                    <a:ext uri="{FF2B5EF4-FFF2-40B4-BE49-F238E27FC236}">
                      <a16:creationId xmlns:a16="http://schemas.microsoft.com/office/drawing/2014/main" id="{74CAD35B-DA0F-43BB-AFF5-3D88944A3C36}"/>
                    </a:ext>
                  </a:extLst>
                </p:cNvPr>
                <p:cNvSpPr>
                  <a:spLocks/>
                </p:cNvSpPr>
                <p:nvPr/>
              </p:nvSpPr>
              <p:spPr bwMode="auto">
                <a:xfrm>
                  <a:off x="254" y="3782"/>
                  <a:ext cx="223" cy="60"/>
                </a:xfrm>
                <a:custGeom>
                  <a:avLst/>
                  <a:gdLst>
                    <a:gd name="T0" fmla="*/ 223 w 162"/>
                    <a:gd name="T1" fmla="*/ 9 h 42"/>
                    <a:gd name="T2" fmla="*/ 215 w 162"/>
                    <a:gd name="T3" fmla="*/ 26 h 42"/>
                    <a:gd name="T4" fmla="*/ 198 w 162"/>
                    <a:gd name="T5" fmla="*/ 26 h 42"/>
                    <a:gd name="T6" fmla="*/ 182 w 162"/>
                    <a:gd name="T7" fmla="*/ 34 h 42"/>
                    <a:gd name="T8" fmla="*/ 182 w 162"/>
                    <a:gd name="T9" fmla="*/ 34 h 42"/>
                    <a:gd name="T10" fmla="*/ 149 w 162"/>
                    <a:gd name="T11" fmla="*/ 43 h 42"/>
                    <a:gd name="T12" fmla="*/ 107 w 162"/>
                    <a:gd name="T13" fmla="*/ 51 h 42"/>
                    <a:gd name="T14" fmla="*/ 58 w 162"/>
                    <a:gd name="T15" fmla="*/ 60 h 42"/>
                    <a:gd name="T16" fmla="*/ 8 w 162"/>
                    <a:gd name="T17" fmla="*/ 51 h 42"/>
                    <a:gd name="T18" fmla="*/ 8 w 162"/>
                    <a:gd name="T19" fmla="*/ 51 h 42"/>
                    <a:gd name="T20" fmla="*/ 0 w 162"/>
                    <a:gd name="T21" fmla="*/ 51 h 42"/>
                    <a:gd name="T22" fmla="*/ 0 w 162"/>
                    <a:gd name="T23" fmla="*/ 51 h 42"/>
                    <a:gd name="T24" fmla="*/ 8 w 162"/>
                    <a:gd name="T25" fmla="*/ 43 h 42"/>
                    <a:gd name="T26" fmla="*/ 8 w 162"/>
                    <a:gd name="T27" fmla="*/ 43 h 42"/>
                    <a:gd name="T28" fmla="*/ 25 w 162"/>
                    <a:gd name="T29" fmla="*/ 43 h 42"/>
                    <a:gd name="T30" fmla="*/ 50 w 162"/>
                    <a:gd name="T31" fmla="*/ 43 h 42"/>
                    <a:gd name="T32" fmla="*/ 74 w 162"/>
                    <a:gd name="T33" fmla="*/ 51 h 42"/>
                    <a:gd name="T34" fmla="*/ 116 w 162"/>
                    <a:gd name="T35" fmla="*/ 43 h 42"/>
                    <a:gd name="T36" fmla="*/ 116 w 162"/>
                    <a:gd name="T37" fmla="*/ 43 h 42"/>
                    <a:gd name="T38" fmla="*/ 149 w 162"/>
                    <a:gd name="T39" fmla="*/ 34 h 42"/>
                    <a:gd name="T40" fmla="*/ 165 w 162"/>
                    <a:gd name="T41" fmla="*/ 34 h 42"/>
                    <a:gd name="T42" fmla="*/ 190 w 162"/>
                    <a:gd name="T43" fmla="*/ 26 h 42"/>
                    <a:gd name="T44" fmla="*/ 190 w 162"/>
                    <a:gd name="T45" fmla="*/ 26 h 42"/>
                    <a:gd name="T46" fmla="*/ 223 w 162"/>
                    <a:gd name="T47" fmla="*/ 9 h 42"/>
                    <a:gd name="T48" fmla="*/ 223 w 162"/>
                    <a:gd name="T49" fmla="*/ 0 h 42"/>
                    <a:gd name="T50" fmla="*/ 223 w 162"/>
                    <a:gd name="T51" fmla="*/ 9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2"/>
                    <a:gd name="T79" fmla="*/ 0 h 42"/>
                    <a:gd name="T80" fmla="*/ 162 w 162"/>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2" h="42">
                      <a:moveTo>
                        <a:pt x="162" y="6"/>
                      </a:moveTo>
                      <a:lnTo>
                        <a:pt x="156" y="18"/>
                      </a:lnTo>
                      <a:lnTo>
                        <a:pt x="144" y="18"/>
                      </a:lnTo>
                      <a:lnTo>
                        <a:pt x="132" y="24"/>
                      </a:lnTo>
                      <a:lnTo>
                        <a:pt x="108" y="30"/>
                      </a:lnTo>
                      <a:lnTo>
                        <a:pt x="78" y="36"/>
                      </a:lnTo>
                      <a:lnTo>
                        <a:pt x="42" y="42"/>
                      </a:lnTo>
                      <a:lnTo>
                        <a:pt x="6" y="36"/>
                      </a:lnTo>
                      <a:lnTo>
                        <a:pt x="0" y="36"/>
                      </a:lnTo>
                      <a:lnTo>
                        <a:pt x="6" y="30"/>
                      </a:lnTo>
                      <a:lnTo>
                        <a:pt x="18" y="30"/>
                      </a:lnTo>
                      <a:lnTo>
                        <a:pt x="36" y="30"/>
                      </a:lnTo>
                      <a:lnTo>
                        <a:pt x="54" y="36"/>
                      </a:lnTo>
                      <a:lnTo>
                        <a:pt x="84" y="30"/>
                      </a:lnTo>
                      <a:lnTo>
                        <a:pt x="108" y="24"/>
                      </a:lnTo>
                      <a:lnTo>
                        <a:pt x="120" y="24"/>
                      </a:lnTo>
                      <a:lnTo>
                        <a:pt x="138" y="18"/>
                      </a:lnTo>
                      <a:lnTo>
                        <a:pt x="162" y="6"/>
                      </a:lnTo>
                      <a:lnTo>
                        <a:pt x="162" y="0"/>
                      </a:lnTo>
                      <a:lnTo>
                        <a:pt x="162" y="6"/>
                      </a:lnTo>
                      <a:close/>
                    </a:path>
                  </a:pathLst>
                </a:custGeom>
                <a:solidFill>
                  <a:srgbClr val="FFD8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90" name="Freeform 76">
                  <a:extLst>
                    <a:ext uri="{FF2B5EF4-FFF2-40B4-BE49-F238E27FC236}">
                      <a16:creationId xmlns:a16="http://schemas.microsoft.com/office/drawing/2014/main" id="{7045476D-DC6B-402D-B244-D31703D2F34B}"/>
                    </a:ext>
                  </a:extLst>
                </p:cNvPr>
                <p:cNvSpPr>
                  <a:spLocks/>
                </p:cNvSpPr>
                <p:nvPr/>
              </p:nvSpPr>
              <p:spPr bwMode="auto">
                <a:xfrm>
                  <a:off x="411" y="2253"/>
                  <a:ext cx="42" cy="103"/>
                </a:xfrm>
                <a:custGeom>
                  <a:avLst/>
                  <a:gdLst>
                    <a:gd name="T0" fmla="*/ 0 w 30"/>
                    <a:gd name="T1" fmla="*/ 34 h 72"/>
                    <a:gd name="T2" fmla="*/ 0 w 30"/>
                    <a:gd name="T3" fmla="*/ 34 h 72"/>
                    <a:gd name="T4" fmla="*/ 8 w 30"/>
                    <a:gd name="T5" fmla="*/ 26 h 72"/>
                    <a:gd name="T6" fmla="*/ 25 w 30"/>
                    <a:gd name="T7" fmla="*/ 26 h 72"/>
                    <a:gd name="T8" fmla="*/ 34 w 30"/>
                    <a:gd name="T9" fmla="*/ 9 h 72"/>
                    <a:gd name="T10" fmla="*/ 34 w 30"/>
                    <a:gd name="T11" fmla="*/ 9 h 72"/>
                    <a:gd name="T12" fmla="*/ 42 w 30"/>
                    <a:gd name="T13" fmla="*/ 0 h 72"/>
                    <a:gd name="T14" fmla="*/ 42 w 30"/>
                    <a:gd name="T15" fmla="*/ 17 h 72"/>
                    <a:gd name="T16" fmla="*/ 34 w 30"/>
                    <a:gd name="T17" fmla="*/ 43 h 72"/>
                    <a:gd name="T18" fmla="*/ 34 w 30"/>
                    <a:gd name="T19" fmla="*/ 43 h 72"/>
                    <a:gd name="T20" fmla="*/ 34 w 30"/>
                    <a:gd name="T21" fmla="*/ 60 h 72"/>
                    <a:gd name="T22" fmla="*/ 34 w 30"/>
                    <a:gd name="T23" fmla="*/ 77 h 72"/>
                    <a:gd name="T24" fmla="*/ 25 w 30"/>
                    <a:gd name="T25" fmla="*/ 94 h 72"/>
                    <a:gd name="T26" fmla="*/ 17 w 30"/>
                    <a:gd name="T27" fmla="*/ 103 h 72"/>
                    <a:gd name="T28" fmla="*/ 17 w 30"/>
                    <a:gd name="T29" fmla="*/ 103 h 72"/>
                    <a:gd name="T30" fmla="*/ 17 w 30"/>
                    <a:gd name="T31" fmla="*/ 94 h 72"/>
                    <a:gd name="T32" fmla="*/ 8 w 30"/>
                    <a:gd name="T33" fmla="*/ 77 h 72"/>
                    <a:gd name="T34" fmla="*/ 8 w 30"/>
                    <a:gd name="T35" fmla="*/ 52 h 72"/>
                    <a:gd name="T36" fmla="*/ 0 w 30"/>
                    <a:gd name="T37" fmla="*/ 34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72"/>
                    <a:gd name="T59" fmla="*/ 30 w 30"/>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72">
                      <a:moveTo>
                        <a:pt x="0" y="24"/>
                      </a:moveTo>
                      <a:lnTo>
                        <a:pt x="0" y="24"/>
                      </a:lnTo>
                      <a:lnTo>
                        <a:pt x="6" y="18"/>
                      </a:lnTo>
                      <a:lnTo>
                        <a:pt x="18" y="18"/>
                      </a:lnTo>
                      <a:lnTo>
                        <a:pt x="24" y="6"/>
                      </a:lnTo>
                      <a:lnTo>
                        <a:pt x="30" y="0"/>
                      </a:lnTo>
                      <a:lnTo>
                        <a:pt x="30" y="12"/>
                      </a:lnTo>
                      <a:lnTo>
                        <a:pt x="24" y="30"/>
                      </a:lnTo>
                      <a:lnTo>
                        <a:pt x="24" y="42"/>
                      </a:lnTo>
                      <a:lnTo>
                        <a:pt x="24" y="54"/>
                      </a:lnTo>
                      <a:lnTo>
                        <a:pt x="18" y="66"/>
                      </a:lnTo>
                      <a:lnTo>
                        <a:pt x="12" y="72"/>
                      </a:lnTo>
                      <a:lnTo>
                        <a:pt x="12" y="66"/>
                      </a:lnTo>
                      <a:lnTo>
                        <a:pt x="6" y="54"/>
                      </a:lnTo>
                      <a:lnTo>
                        <a:pt x="6" y="36"/>
                      </a:lnTo>
                      <a:lnTo>
                        <a:pt x="0" y="24"/>
                      </a:lnTo>
                      <a:close/>
                    </a:path>
                  </a:pathLst>
                </a:custGeom>
                <a:solidFill>
                  <a:srgbClr val="DD8C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grpSp>
          <p:sp>
            <p:nvSpPr>
              <p:cNvPr id="21549" name="Freeform 77">
                <a:extLst>
                  <a:ext uri="{FF2B5EF4-FFF2-40B4-BE49-F238E27FC236}">
                    <a16:creationId xmlns:a16="http://schemas.microsoft.com/office/drawing/2014/main" id="{981FB87F-A8EF-40ED-AAFB-A575C7E0DBCE}"/>
                  </a:ext>
                </a:extLst>
              </p:cNvPr>
              <p:cNvSpPr>
                <a:spLocks/>
              </p:cNvSpPr>
              <p:nvPr/>
            </p:nvSpPr>
            <p:spPr bwMode="auto">
              <a:xfrm flipH="1">
                <a:off x="5866" y="576"/>
                <a:ext cx="331" cy="744"/>
              </a:xfrm>
              <a:custGeom>
                <a:avLst/>
                <a:gdLst>
                  <a:gd name="T0" fmla="*/ 92 w 216"/>
                  <a:gd name="T1" fmla="*/ 0 h 520"/>
                  <a:gd name="T2" fmla="*/ 156 w 216"/>
                  <a:gd name="T3" fmla="*/ 9 h 520"/>
                  <a:gd name="T4" fmla="*/ 211 w 216"/>
                  <a:gd name="T5" fmla="*/ 34 h 520"/>
                  <a:gd name="T6" fmla="*/ 248 w 216"/>
                  <a:gd name="T7" fmla="*/ 60 h 520"/>
                  <a:gd name="T8" fmla="*/ 285 w 216"/>
                  <a:gd name="T9" fmla="*/ 103 h 520"/>
                  <a:gd name="T10" fmla="*/ 322 w 216"/>
                  <a:gd name="T11" fmla="*/ 197 h 520"/>
                  <a:gd name="T12" fmla="*/ 331 w 216"/>
                  <a:gd name="T13" fmla="*/ 308 h 520"/>
                  <a:gd name="T14" fmla="*/ 322 w 216"/>
                  <a:gd name="T15" fmla="*/ 428 h 520"/>
                  <a:gd name="T16" fmla="*/ 294 w 216"/>
                  <a:gd name="T17" fmla="*/ 548 h 520"/>
                  <a:gd name="T18" fmla="*/ 267 w 216"/>
                  <a:gd name="T19" fmla="*/ 641 h 520"/>
                  <a:gd name="T20" fmla="*/ 248 w 216"/>
                  <a:gd name="T21" fmla="*/ 684 h 520"/>
                  <a:gd name="T22" fmla="*/ 230 w 216"/>
                  <a:gd name="T23" fmla="*/ 710 h 520"/>
                  <a:gd name="T24" fmla="*/ 230 w 216"/>
                  <a:gd name="T25" fmla="*/ 710 h 520"/>
                  <a:gd name="T26" fmla="*/ 202 w 216"/>
                  <a:gd name="T27" fmla="*/ 735 h 520"/>
                  <a:gd name="T28" fmla="*/ 175 w 216"/>
                  <a:gd name="T29" fmla="*/ 744 h 520"/>
                  <a:gd name="T30" fmla="*/ 147 w 216"/>
                  <a:gd name="T31" fmla="*/ 727 h 520"/>
                  <a:gd name="T32" fmla="*/ 120 w 216"/>
                  <a:gd name="T33" fmla="*/ 692 h 520"/>
                  <a:gd name="T34" fmla="*/ 83 w 216"/>
                  <a:gd name="T35" fmla="*/ 641 h 520"/>
                  <a:gd name="T36" fmla="*/ 64 w 216"/>
                  <a:gd name="T37" fmla="*/ 582 h 520"/>
                  <a:gd name="T38" fmla="*/ 37 w 216"/>
                  <a:gd name="T39" fmla="*/ 514 h 520"/>
                  <a:gd name="T40" fmla="*/ 18 w 216"/>
                  <a:gd name="T41" fmla="*/ 436 h 520"/>
                  <a:gd name="T42" fmla="*/ 0 w 216"/>
                  <a:gd name="T43" fmla="*/ 283 h 520"/>
                  <a:gd name="T44" fmla="*/ 0 w 216"/>
                  <a:gd name="T45" fmla="*/ 206 h 520"/>
                  <a:gd name="T46" fmla="*/ 0 w 216"/>
                  <a:gd name="T47" fmla="*/ 137 h 520"/>
                  <a:gd name="T48" fmla="*/ 9 w 216"/>
                  <a:gd name="T49" fmla="*/ 86 h 520"/>
                  <a:gd name="T50" fmla="*/ 28 w 216"/>
                  <a:gd name="T51" fmla="*/ 34 h 520"/>
                  <a:gd name="T52" fmla="*/ 55 w 216"/>
                  <a:gd name="T53" fmla="*/ 9 h 520"/>
                  <a:gd name="T54" fmla="*/ 92 w 216"/>
                  <a:gd name="T55" fmla="*/ 0 h 52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16"/>
                  <a:gd name="T85" fmla="*/ 0 h 520"/>
                  <a:gd name="T86" fmla="*/ 216 w 216"/>
                  <a:gd name="T87" fmla="*/ 520 h 52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16" h="520">
                    <a:moveTo>
                      <a:pt x="60" y="0"/>
                    </a:moveTo>
                    <a:lnTo>
                      <a:pt x="102" y="6"/>
                    </a:lnTo>
                    <a:lnTo>
                      <a:pt x="138" y="24"/>
                    </a:lnTo>
                    <a:lnTo>
                      <a:pt x="162" y="42"/>
                    </a:lnTo>
                    <a:lnTo>
                      <a:pt x="186" y="72"/>
                    </a:lnTo>
                    <a:lnTo>
                      <a:pt x="210" y="138"/>
                    </a:lnTo>
                    <a:lnTo>
                      <a:pt x="216" y="215"/>
                    </a:lnTo>
                    <a:lnTo>
                      <a:pt x="210" y="299"/>
                    </a:lnTo>
                    <a:lnTo>
                      <a:pt x="192" y="383"/>
                    </a:lnTo>
                    <a:lnTo>
                      <a:pt x="174" y="448"/>
                    </a:lnTo>
                    <a:lnTo>
                      <a:pt x="162" y="478"/>
                    </a:lnTo>
                    <a:lnTo>
                      <a:pt x="150" y="496"/>
                    </a:lnTo>
                    <a:lnTo>
                      <a:pt x="132" y="514"/>
                    </a:lnTo>
                    <a:lnTo>
                      <a:pt x="114" y="520"/>
                    </a:lnTo>
                    <a:lnTo>
                      <a:pt x="96" y="508"/>
                    </a:lnTo>
                    <a:lnTo>
                      <a:pt x="78" y="484"/>
                    </a:lnTo>
                    <a:lnTo>
                      <a:pt x="54" y="448"/>
                    </a:lnTo>
                    <a:lnTo>
                      <a:pt x="42" y="407"/>
                    </a:lnTo>
                    <a:lnTo>
                      <a:pt x="24" y="359"/>
                    </a:lnTo>
                    <a:lnTo>
                      <a:pt x="12" y="305"/>
                    </a:lnTo>
                    <a:lnTo>
                      <a:pt x="0" y="198"/>
                    </a:lnTo>
                    <a:lnTo>
                      <a:pt x="0" y="144"/>
                    </a:lnTo>
                    <a:lnTo>
                      <a:pt x="0" y="96"/>
                    </a:lnTo>
                    <a:lnTo>
                      <a:pt x="6" y="60"/>
                    </a:lnTo>
                    <a:lnTo>
                      <a:pt x="18" y="24"/>
                    </a:lnTo>
                    <a:lnTo>
                      <a:pt x="36" y="6"/>
                    </a:lnTo>
                    <a:lnTo>
                      <a:pt x="60" y="0"/>
                    </a:lnTo>
                    <a:close/>
                  </a:path>
                </a:pathLst>
              </a:custGeom>
              <a:solidFill>
                <a:srgbClr val="FCC19B"/>
              </a:solidFill>
              <a:ln>
                <a:noFill/>
              </a:ln>
              <a:extLst>
                <a:ext uri="{91240B29-F687-4F45-9708-019B960494DF}">
                  <a14:hiddenLine xmlns:a14="http://schemas.microsoft.com/office/drawing/2010/main" w="12700" cmpd="sng">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50" name="Freeform 78">
                <a:extLst>
                  <a:ext uri="{FF2B5EF4-FFF2-40B4-BE49-F238E27FC236}">
                    <a16:creationId xmlns:a16="http://schemas.microsoft.com/office/drawing/2014/main" id="{5D414ABE-9B30-4564-95A5-47152422AB2E}"/>
                  </a:ext>
                </a:extLst>
              </p:cNvPr>
              <p:cNvSpPr>
                <a:spLocks/>
              </p:cNvSpPr>
              <p:nvPr/>
            </p:nvSpPr>
            <p:spPr bwMode="auto">
              <a:xfrm flipH="1">
                <a:off x="5856" y="2149"/>
                <a:ext cx="432" cy="1605"/>
              </a:xfrm>
              <a:custGeom>
                <a:avLst/>
                <a:gdLst>
                  <a:gd name="T0" fmla="*/ 310 w 726"/>
                  <a:gd name="T1" fmla="*/ 0 h 1605"/>
                  <a:gd name="T2" fmla="*/ 328 w 726"/>
                  <a:gd name="T3" fmla="*/ 126 h 1605"/>
                  <a:gd name="T4" fmla="*/ 413 w 726"/>
                  <a:gd name="T5" fmla="*/ 205 h 1605"/>
                  <a:gd name="T6" fmla="*/ 385 w 726"/>
                  <a:gd name="T7" fmla="*/ 394 h 1605"/>
                  <a:gd name="T8" fmla="*/ 395 w 726"/>
                  <a:gd name="T9" fmla="*/ 442 h 1605"/>
                  <a:gd name="T10" fmla="*/ 413 w 726"/>
                  <a:gd name="T11" fmla="*/ 489 h 1605"/>
                  <a:gd name="T12" fmla="*/ 432 w 726"/>
                  <a:gd name="T13" fmla="*/ 584 h 1605"/>
                  <a:gd name="T14" fmla="*/ 328 w 726"/>
                  <a:gd name="T15" fmla="*/ 710 h 1605"/>
                  <a:gd name="T16" fmla="*/ 300 w 726"/>
                  <a:gd name="T17" fmla="*/ 915 h 1605"/>
                  <a:gd name="T18" fmla="*/ 281 w 726"/>
                  <a:gd name="T19" fmla="*/ 1010 h 1605"/>
                  <a:gd name="T20" fmla="*/ 338 w 726"/>
                  <a:gd name="T21" fmla="*/ 994 h 1605"/>
                  <a:gd name="T22" fmla="*/ 366 w 726"/>
                  <a:gd name="T23" fmla="*/ 978 h 1605"/>
                  <a:gd name="T24" fmla="*/ 357 w 726"/>
                  <a:gd name="T25" fmla="*/ 1042 h 1605"/>
                  <a:gd name="T26" fmla="*/ 338 w 726"/>
                  <a:gd name="T27" fmla="*/ 1152 h 1605"/>
                  <a:gd name="T28" fmla="*/ 281 w 726"/>
                  <a:gd name="T29" fmla="*/ 1199 h 1605"/>
                  <a:gd name="T30" fmla="*/ 291 w 726"/>
                  <a:gd name="T31" fmla="*/ 1342 h 1605"/>
                  <a:gd name="T32" fmla="*/ 234 w 726"/>
                  <a:gd name="T33" fmla="*/ 1373 h 1605"/>
                  <a:gd name="T34" fmla="*/ 122 w 726"/>
                  <a:gd name="T35" fmla="*/ 1452 h 1605"/>
                  <a:gd name="T36" fmla="*/ 103 w 726"/>
                  <a:gd name="T37" fmla="*/ 1499 h 1605"/>
                  <a:gd name="T38" fmla="*/ 93 w 726"/>
                  <a:gd name="T39" fmla="*/ 1547 h 1605"/>
                  <a:gd name="T40" fmla="*/ 65 w 726"/>
                  <a:gd name="T41" fmla="*/ 1563 h 1605"/>
                  <a:gd name="T42" fmla="*/ 0 w 726"/>
                  <a:gd name="T43" fmla="*/ 1547 h 160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26"/>
                  <a:gd name="T67" fmla="*/ 0 h 1605"/>
                  <a:gd name="T68" fmla="*/ 726 w 726"/>
                  <a:gd name="T69" fmla="*/ 1605 h 160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26" h="1605">
                    <a:moveTo>
                      <a:pt x="521" y="0"/>
                    </a:moveTo>
                    <a:cubicBezTo>
                      <a:pt x="531" y="42"/>
                      <a:pt x="542" y="84"/>
                      <a:pt x="552" y="126"/>
                    </a:cubicBezTo>
                    <a:cubicBezTo>
                      <a:pt x="561" y="164"/>
                      <a:pt x="654" y="191"/>
                      <a:pt x="694" y="205"/>
                    </a:cubicBezTo>
                    <a:cubicBezTo>
                      <a:pt x="722" y="288"/>
                      <a:pt x="689" y="330"/>
                      <a:pt x="647" y="394"/>
                    </a:cubicBezTo>
                    <a:cubicBezTo>
                      <a:pt x="652" y="410"/>
                      <a:pt x="656" y="427"/>
                      <a:pt x="663" y="442"/>
                    </a:cubicBezTo>
                    <a:cubicBezTo>
                      <a:pt x="671" y="459"/>
                      <a:pt x="686" y="472"/>
                      <a:pt x="694" y="489"/>
                    </a:cubicBezTo>
                    <a:cubicBezTo>
                      <a:pt x="708" y="520"/>
                      <a:pt x="726" y="584"/>
                      <a:pt x="726" y="584"/>
                    </a:cubicBezTo>
                    <a:cubicBezTo>
                      <a:pt x="687" y="697"/>
                      <a:pt x="664" y="687"/>
                      <a:pt x="552" y="710"/>
                    </a:cubicBezTo>
                    <a:cubicBezTo>
                      <a:pt x="469" y="964"/>
                      <a:pt x="571" y="634"/>
                      <a:pt x="505" y="915"/>
                    </a:cubicBezTo>
                    <a:cubicBezTo>
                      <a:pt x="497" y="948"/>
                      <a:pt x="440" y="1016"/>
                      <a:pt x="473" y="1010"/>
                    </a:cubicBezTo>
                    <a:cubicBezTo>
                      <a:pt x="505" y="1005"/>
                      <a:pt x="536" y="999"/>
                      <a:pt x="568" y="994"/>
                    </a:cubicBezTo>
                    <a:cubicBezTo>
                      <a:pt x="584" y="989"/>
                      <a:pt x="606" y="964"/>
                      <a:pt x="615" y="978"/>
                    </a:cubicBezTo>
                    <a:cubicBezTo>
                      <a:pt x="627" y="996"/>
                      <a:pt x="606" y="1021"/>
                      <a:pt x="600" y="1042"/>
                    </a:cubicBezTo>
                    <a:cubicBezTo>
                      <a:pt x="590" y="1079"/>
                      <a:pt x="589" y="1120"/>
                      <a:pt x="568" y="1152"/>
                    </a:cubicBezTo>
                    <a:cubicBezTo>
                      <a:pt x="549" y="1180"/>
                      <a:pt x="502" y="1190"/>
                      <a:pt x="473" y="1199"/>
                    </a:cubicBezTo>
                    <a:cubicBezTo>
                      <a:pt x="478" y="1213"/>
                      <a:pt x="532" y="1311"/>
                      <a:pt x="489" y="1342"/>
                    </a:cubicBezTo>
                    <a:cubicBezTo>
                      <a:pt x="462" y="1361"/>
                      <a:pt x="394" y="1373"/>
                      <a:pt x="394" y="1373"/>
                    </a:cubicBezTo>
                    <a:cubicBezTo>
                      <a:pt x="273" y="1454"/>
                      <a:pt x="337" y="1430"/>
                      <a:pt x="205" y="1452"/>
                    </a:cubicBezTo>
                    <a:cubicBezTo>
                      <a:pt x="194" y="1468"/>
                      <a:pt x="182" y="1482"/>
                      <a:pt x="173" y="1499"/>
                    </a:cubicBezTo>
                    <a:cubicBezTo>
                      <a:pt x="165" y="1514"/>
                      <a:pt x="169" y="1535"/>
                      <a:pt x="157" y="1547"/>
                    </a:cubicBezTo>
                    <a:cubicBezTo>
                      <a:pt x="145" y="1559"/>
                      <a:pt x="126" y="1559"/>
                      <a:pt x="110" y="1563"/>
                    </a:cubicBezTo>
                    <a:cubicBezTo>
                      <a:pt x="6" y="1586"/>
                      <a:pt x="28" y="1605"/>
                      <a:pt x="0" y="1547"/>
                    </a:cubicBezTo>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51" name="Freeform 79">
                <a:extLst>
                  <a:ext uri="{FF2B5EF4-FFF2-40B4-BE49-F238E27FC236}">
                    <a16:creationId xmlns:a16="http://schemas.microsoft.com/office/drawing/2014/main" id="{78058785-2590-4C3E-96BA-6AA7EBEAB864}"/>
                  </a:ext>
                </a:extLst>
              </p:cNvPr>
              <p:cNvSpPr>
                <a:spLocks/>
              </p:cNvSpPr>
              <p:nvPr/>
            </p:nvSpPr>
            <p:spPr bwMode="auto">
              <a:xfrm>
                <a:off x="6009" y="1104"/>
                <a:ext cx="31" cy="215"/>
              </a:xfrm>
              <a:custGeom>
                <a:avLst/>
                <a:gdLst>
                  <a:gd name="T0" fmla="*/ 6 w 52"/>
                  <a:gd name="T1" fmla="*/ 215 h 215"/>
                  <a:gd name="T2" fmla="*/ 23 w 52"/>
                  <a:gd name="T3" fmla="*/ 172 h 215"/>
                  <a:gd name="T4" fmla="*/ 31 w 52"/>
                  <a:gd name="T5" fmla="*/ 0 h 215"/>
                  <a:gd name="T6" fmla="*/ 0 60000 65536"/>
                  <a:gd name="T7" fmla="*/ 0 60000 65536"/>
                  <a:gd name="T8" fmla="*/ 0 60000 65536"/>
                  <a:gd name="T9" fmla="*/ 0 w 52"/>
                  <a:gd name="T10" fmla="*/ 0 h 215"/>
                  <a:gd name="T11" fmla="*/ 52 w 52"/>
                  <a:gd name="T12" fmla="*/ 215 h 215"/>
                </a:gdLst>
                <a:ahLst/>
                <a:cxnLst>
                  <a:cxn ang="T6">
                    <a:pos x="T0" y="T1"/>
                  </a:cxn>
                  <a:cxn ang="T7">
                    <a:pos x="T2" y="T3"/>
                  </a:cxn>
                  <a:cxn ang="T8">
                    <a:pos x="T4" y="T5"/>
                  </a:cxn>
                </a:cxnLst>
                <a:rect l="T9" t="T10" r="T11" b="T12"/>
                <a:pathLst>
                  <a:path w="52" h="215">
                    <a:moveTo>
                      <a:pt x="10" y="215"/>
                    </a:moveTo>
                    <a:cubicBezTo>
                      <a:pt x="19" y="201"/>
                      <a:pt x="36" y="189"/>
                      <a:pt x="38" y="172"/>
                    </a:cubicBezTo>
                    <a:cubicBezTo>
                      <a:pt x="45" y="105"/>
                      <a:pt x="0" y="56"/>
                      <a:pt x="52" y="0"/>
                    </a:cubicBezTo>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53" name="Freeform 81">
                <a:extLst>
                  <a:ext uri="{FF2B5EF4-FFF2-40B4-BE49-F238E27FC236}">
                    <a16:creationId xmlns:a16="http://schemas.microsoft.com/office/drawing/2014/main" id="{F4FBCCE2-17D4-49FA-8358-E1685C17ACBB}"/>
                  </a:ext>
                </a:extLst>
              </p:cNvPr>
              <p:cNvSpPr>
                <a:spLocks/>
              </p:cNvSpPr>
              <p:nvPr/>
            </p:nvSpPr>
            <p:spPr bwMode="auto">
              <a:xfrm flipH="1">
                <a:off x="5917" y="1407"/>
                <a:ext cx="275" cy="1121"/>
              </a:xfrm>
              <a:custGeom>
                <a:avLst/>
                <a:gdLst>
                  <a:gd name="T0" fmla="*/ 271 w 519"/>
                  <a:gd name="T1" fmla="*/ 0 h 1121"/>
                  <a:gd name="T2" fmla="*/ 237 w 519"/>
                  <a:gd name="T3" fmla="*/ 79 h 1121"/>
                  <a:gd name="T4" fmla="*/ 221 w 519"/>
                  <a:gd name="T5" fmla="*/ 126 h 1121"/>
                  <a:gd name="T6" fmla="*/ 171 w 519"/>
                  <a:gd name="T7" fmla="*/ 158 h 1121"/>
                  <a:gd name="T8" fmla="*/ 146 w 519"/>
                  <a:gd name="T9" fmla="*/ 173 h 1121"/>
                  <a:gd name="T10" fmla="*/ 129 w 519"/>
                  <a:gd name="T11" fmla="*/ 221 h 1121"/>
                  <a:gd name="T12" fmla="*/ 112 w 519"/>
                  <a:gd name="T13" fmla="*/ 316 h 1121"/>
                  <a:gd name="T14" fmla="*/ 137 w 519"/>
                  <a:gd name="T15" fmla="*/ 347 h 1121"/>
                  <a:gd name="T16" fmla="*/ 87 w 519"/>
                  <a:gd name="T17" fmla="*/ 363 h 1121"/>
                  <a:gd name="T18" fmla="*/ 54 w 519"/>
                  <a:gd name="T19" fmla="*/ 473 h 1121"/>
                  <a:gd name="T20" fmla="*/ 28 w 519"/>
                  <a:gd name="T21" fmla="*/ 600 h 1121"/>
                  <a:gd name="T22" fmla="*/ 3 w 519"/>
                  <a:gd name="T23" fmla="*/ 631 h 1121"/>
                  <a:gd name="T24" fmla="*/ 12 w 519"/>
                  <a:gd name="T25" fmla="*/ 679 h 1121"/>
                  <a:gd name="T26" fmla="*/ 87 w 519"/>
                  <a:gd name="T27" fmla="*/ 663 h 1121"/>
                  <a:gd name="T28" fmla="*/ 78 w 519"/>
                  <a:gd name="T29" fmla="*/ 584 h 1121"/>
                  <a:gd name="T30" fmla="*/ 104 w 519"/>
                  <a:gd name="T31" fmla="*/ 552 h 1121"/>
                  <a:gd name="T32" fmla="*/ 112 w 519"/>
                  <a:gd name="T33" fmla="*/ 631 h 1121"/>
                  <a:gd name="T34" fmla="*/ 154 w 519"/>
                  <a:gd name="T35" fmla="*/ 615 h 1121"/>
                  <a:gd name="T36" fmla="*/ 95 w 519"/>
                  <a:gd name="T37" fmla="*/ 742 h 1121"/>
                  <a:gd name="T38" fmla="*/ 120 w 519"/>
                  <a:gd name="T39" fmla="*/ 773 h 1121"/>
                  <a:gd name="T40" fmla="*/ 87 w 519"/>
                  <a:gd name="T41" fmla="*/ 836 h 1121"/>
                  <a:gd name="T42" fmla="*/ 104 w 519"/>
                  <a:gd name="T43" fmla="*/ 915 h 1121"/>
                  <a:gd name="T44" fmla="*/ 62 w 519"/>
                  <a:gd name="T45" fmla="*/ 994 h 1121"/>
                  <a:gd name="T46" fmla="*/ 87 w 519"/>
                  <a:gd name="T47" fmla="*/ 1026 h 1121"/>
                  <a:gd name="T48" fmla="*/ 120 w 519"/>
                  <a:gd name="T49" fmla="*/ 1121 h 112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19"/>
                  <a:gd name="T76" fmla="*/ 0 h 1121"/>
                  <a:gd name="T77" fmla="*/ 519 w 519"/>
                  <a:gd name="T78" fmla="*/ 1121 h 112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19" h="1121">
                    <a:moveTo>
                      <a:pt x="511" y="0"/>
                    </a:moveTo>
                    <a:cubicBezTo>
                      <a:pt x="482" y="91"/>
                      <a:pt x="519" y="8"/>
                      <a:pt x="448" y="79"/>
                    </a:cubicBezTo>
                    <a:cubicBezTo>
                      <a:pt x="435" y="92"/>
                      <a:pt x="433" y="116"/>
                      <a:pt x="417" y="126"/>
                    </a:cubicBezTo>
                    <a:cubicBezTo>
                      <a:pt x="389" y="144"/>
                      <a:pt x="354" y="148"/>
                      <a:pt x="322" y="158"/>
                    </a:cubicBezTo>
                    <a:cubicBezTo>
                      <a:pt x="306" y="163"/>
                      <a:pt x="275" y="173"/>
                      <a:pt x="275" y="173"/>
                    </a:cubicBezTo>
                    <a:cubicBezTo>
                      <a:pt x="264" y="189"/>
                      <a:pt x="251" y="203"/>
                      <a:pt x="243" y="221"/>
                    </a:cubicBezTo>
                    <a:cubicBezTo>
                      <a:pt x="229" y="251"/>
                      <a:pt x="211" y="316"/>
                      <a:pt x="211" y="316"/>
                    </a:cubicBezTo>
                    <a:cubicBezTo>
                      <a:pt x="227" y="326"/>
                      <a:pt x="259" y="328"/>
                      <a:pt x="259" y="347"/>
                    </a:cubicBezTo>
                    <a:cubicBezTo>
                      <a:pt x="259" y="409"/>
                      <a:pt x="176" y="367"/>
                      <a:pt x="164" y="363"/>
                    </a:cubicBezTo>
                    <a:cubicBezTo>
                      <a:pt x="91" y="388"/>
                      <a:pt x="75" y="397"/>
                      <a:pt x="101" y="473"/>
                    </a:cubicBezTo>
                    <a:cubicBezTo>
                      <a:pt x="34" y="518"/>
                      <a:pt x="29" y="522"/>
                      <a:pt x="53" y="600"/>
                    </a:cubicBezTo>
                    <a:cubicBezTo>
                      <a:pt x="37" y="610"/>
                      <a:pt x="13" y="614"/>
                      <a:pt x="6" y="631"/>
                    </a:cubicBezTo>
                    <a:cubicBezTo>
                      <a:pt x="0" y="647"/>
                      <a:pt x="5" y="676"/>
                      <a:pt x="22" y="679"/>
                    </a:cubicBezTo>
                    <a:cubicBezTo>
                      <a:pt x="69" y="688"/>
                      <a:pt x="117" y="668"/>
                      <a:pt x="164" y="663"/>
                    </a:cubicBezTo>
                    <a:cubicBezTo>
                      <a:pt x="159" y="637"/>
                      <a:pt x="141" y="610"/>
                      <a:pt x="148" y="584"/>
                    </a:cubicBezTo>
                    <a:cubicBezTo>
                      <a:pt x="153" y="566"/>
                      <a:pt x="181" y="541"/>
                      <a:pt x="196" y="552"/>
                    </a:cubicBezTo>
                    <a:cubicBezTo>
                      <a:pt x="217" y="568"/>
                      <a:pt x="206" y="605"/>
                      <a:pt x="211" y="631"/>
                    </a:cubicBezTo>
                    <a:cubicBezTo>
                      <a:pt x="237" y="626"/>
                      <a:pt x="271" y="596"/>
                      <a:pt x="290" y="615"/>
                    </a:cubicBezTo>
                    <a:cubicBezTo>
                      <a:pt x="356" y="680"/>
                      <a:pt x="206" y="733"/>
                      <a:pt x="180" y="742"/>
                    </a:cubicBezTo>
                    <a:cubicBezTo>
                      <a:pt x="196" y="752"/>
                      <a:pt x="220" y="756"/>
                      <a:pt x="227" y="773"/>
                    </a:cubicBezTo>
                    <a:cubicBezTo>
                      <a:pt x="247" y="824"/>
                      <a:pt x="187" y="829"/>
                      <a:pt x="164" y="836"/>
                    </a:cubicBezTo>
                    <a:cubicBezTo>
                      <a:pt x="112" y="991"/>
                      <a:pt x="167" y="774"/>
                      <a:pt x="196" y="915"/>
                    </a:cubicBezTo>
                    <a:cubicBezTo>
                      <a:pt x="202" y="946"/>
                      <a:pt x="132" y="984"/>
                      <a:pt x="117" y="994"/>
                    </a:cubicBezTo>
                    <a:cubicBezTo>
                      <a:pt x="133" y="1005"/>
                      <a:pt x="145" y="1023"/>
                      <a:pt x="164" y="1026"/>
                    </a:cubicBezTo>
                    <a:cubicBezTo>
                      <a:pt x="263" y="1040"/>
                      <a:pt x="227" y="921"/>
                      <a:pt x="227" y="1121"/>
                    </a:cubicBezTo>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dirty="0">
                  <a:solidFill>
                    <a:srgbClr val="000000"/>
                  </a:solidFill>
                  <a:latin typeface="Times New Roman" panose="02020603050405020304" pitchFamily="18" charset="0"/>
                  <a:cs typeface="Arial" panose="020B0604020202020204" pitchFamily="34" charset="0"/>
                </a:endParaRPr>
              </a:p>
            </p:txBody>
          </p:sp>
          <p:sp>
            <p:nvSpPr>
              <p:cNvPr id="21554" name="Freeform 82">
                <a:extLst>
                  <a:ext uri="{FF2B5EF4-FFF2-40B4-BE49-F238E27FC236}">
                    <a16:creationId xmlns:a16="http://schemas.microsoft.com/office/drawing/2014/main" id="{97B8E64E-1AAF-4293-8DBE-72B51D85F091}"/>
                  </a:ext>
                </a:extLst>
              </p:cNvPr>
              <p:cNvSpPr>
                <a:spLocks/>
              </p:cNvSpPr>
              <p:nvPr/>
            </p:nvSpPr>
            <p:spPr bwMode="auto">
              <a:xfrm flipH="1">
                <a:off x="5885" y="1091"/>
                <a:ext cx="281" cy="2463"/>
              </a:xfrm>
              <a:custGeom>
                <a:avLst/>
                <a:gdLst>
                  <a:gd name="T0" fmla="*/ 197 w 473"/>
                  <a:gd name="T1" fmla="*/ 0 h 2463"/>
                  <a:gd name="T2" fmla="*/ 225 w 473"/>
                  <a:gd name="T3" fmla="*/ 47 h 2463"/>
                  <a:gd name="T4" fmla="*/ 253 w 473"/>
                  <a:gd name="T5" fmla="*/ 79 h 2463"/>
                  <a:gd name="T6" fmla="*/ 272 w 473"/>
                  <a:gd name="T7" fmla="*/ 174 h 2463"/>
                  <a:gd name="T8" fmla="*/ 244 w 473"/>
                  <a:gd name="T9" fmla="*/ 316 h 2463"/>
                  <a:gd name="T10" fmla="*/ 235 w 473"/>
                  <a:gd name="T11" fmla="*/ 363 h 2463"/>
                  <a:gd name="T12" fmla="*/ 244 w 473"/>
                  <a:gd name="T13" fmla="*/ 411 h 2463"/>
                  <a:gd name="T14" fmla="*/ 281 w 473"/>
                  <a:gd name="T15" fmla="*/ 505 h 2463"/>
                  <a:gd name="T16" fmla="*/ 235 w 473"/>
                  <a:gd name="T17" fmla="*/ 726 h 2463"/>
                  <a:gd name="T18" fmla="*/ 225 w 473"/>
                  <a:gd name="T19" fmla="*/ 837 h 2463"/>
                  <a:gd name="T20" fmla="*/ 225 w 473"/>
                  <a:gd name="T21" fmla="*/ 1026 h 2463"/>
                  <a:gd name="T22" fmla="*/ 169 w 473"/>
                  <a:gd name="T23" fmla="*/ 1089 h 2463"/>
                  <a:gd name="T24" fmla="*/ 150 w 473"/>
                  <a:gd name="T25" fmla="*/ 1231 h 2463"/>
                  <a:gd name="T26" fmla="*/ 131 w 473"/>
                  <a:gd name="T27" fmla="*/ 1389 h 2463"/>
                  <a:gd name="T28" fmla="*/ 103 w 473"/>
                  <a:gd name="T29" fmla="*/ 1405 h 2463"/>
                  <a:gd name="T30" fmla="*/ 75 w 473"/>
                  <a:gd name="T31" fmla="*/ 1437 h 2463"/>
                  <a:gd name="T32" fmla="*/ 28 w 473"/>
                  <a:gd name="T33" fmla="*/ 1673 h 2463"/>
                  <a:gd name="T34" fmla="*/ 37 w 473"/>
                  <a:gd name="T35" fmla="*/ 1721 h 2463"/>
                  <a:gd name="T36" fmla="*/ 18 w 473"/>
                  <a:gd name="T37" fmla="*/ 1815 h 2463"/>
                  <a:gd name="T38" fmla="*/ 28 w 473"/>
                  <a:gd name="T39" fmla="*/ 2021 h 2463"/>
                  <a:gd name="T40" fmla="*/ 10 w 473"/>
                  <a:gd name="T41" fmla="*/ 2115 h 2463"/>
                  <a:gd name="T42" fmla="*/ 56 w 473"/>
                  <a:gd name="T43" fmla="*/ 2194 h 2463"/>
                  <a:gd name="T44" fmla="*/ 37 w 473"/>
                  <a:gd name="T45" fmla="*/ 2242 h 2463"/>
                  <a:gd name="T46" fmla="*/ 0 w 473"/>
                  <a:gd name="T47" fmla="*/ 2463 h 24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73"/>
                  <a:gd name="T73" fmla="*/ 0 h 2463"/>
                  <a:gd name="T74" fmla="*/ 473 w 473"/>
                  <a:gd name="T75" fmla="*/ 2463 h 24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73" h="2463">
                    <a:moveTo>
                      <a:pt x="331" y="0"/>
                    </a:moveTo>
                    <a:cubicBezTo>
                      <a:pt x="347" y="16"/>
                      <a:pt x="362" y="33"/>
                      <a:pt x="379" y="47"/>
                    </a:cubicBezTo>
                    <a:cubicBezTo>
                      <a:pt x="394" y="59"/>
                      <a:pt x="416" y="63"/>
                      <a:pt x="426" y="79"/>
                    </a:cubicBezTo>
                    <a:cubicBezTo>
                      <a:pt x="444" y="107"/>
                      <a:pt x="458" y="174"/>
                      <a:pt x="458" y="174"/>
                    </a:cubicBezTo>
                    <a:cubicBezTo>
                      <a:pt x="447" y="206"/>
                      <a:pt x="423" y="276"/>
                      <a:pt x="410" y="316"/>
                    </a:cubicBezTo>
                    <a:cubicBezTo>
                      <a:pt x="405" y="332"/>
                      <a:pt x="395" y="363"/>
                      <a:pt x="395" y="363"/>
                    </a:cubicBezTo>
                    <a:cubicBezTo>
                      <a:pt x="400" y="379"/>
                      <a:pt x="402" y="396"/>
                      <a:pt x="410" y="411"/>
                    </a:cubicBezTo>
                    <a:cubicBezTo>
                      <a:pt x="428" y="444"/>
                      <a:pt x="473" y="505"/>
                      <a:pt x="473" y="505"/>
                    </a:cubicBezTo>
                    <a:cubicBezTo>
                      <a:pt x="457" y="587"/>
                      <a:pt x="441" y="657"/>
                      <a:pt x="395" y="726"/>
                    </a:cubicBezTo>
                    <a:cubicBezTo>
                      <a:pt x="390" y="763"/>
                      <a:pt x="379" y="800"/>
                      <a:pt x="379" y="837"/>
                    </a:cubicBezTo>
                    <a:cubicBezTo>
                      <a:pt x="379" y="927"/>
                      <a:pt x="449" y="906"/>
                      <a:pt x="379" y="1026"/>
                    </a:cubicBezTo>
                    <a:cubicBezTo>
                      <a:pt x="360" y="1059"/>
                      <a:pt x="284" y="1089"/>
                      <a:pt x="284" y="1089"/>
                    </a:cubicBezTo>
                    <a:cubicBezTo>
                      <a:pt x="243" y="1151"/>
                      <a:pt x="229" y="1159"/>
                      <a:pt x="252" y="1231"/>
                    </a:cubicBezTo>
                    <a:cubicBezTo>
                      <a:pt x="251" y="1238"/>
                      <a:pt x="240" y="1370"/>
                      <a:pt x="221" y="1389"/>
                    </a:cubicBezTo>
                    <a:cubicBezTo>
                      <a:pt x="209" y="1401"/>
                      <a:pt x="189" y="1398"/>
                      <a:pt x="174" y="1405"/>
                    </a:cubicBezTo>
                    <a:cubicBezTo>
                      <a:pt x="157" y="1414"/>
                      <a:pt x="142" y="1426"/>
                      <a:pt x="126" y="1437"/>
                    </a:cubicBezTo>
                    <a:cubicBezTo>
                      <a:pt x="76" y="1513"/>
                      <a:pt x="62" y="1585"/>
                      <a:pt x="47" y="1673"/>
                    </a:cubicBezTo>
                    <a:cubicBezTo>
                      <a:pt x="52" y="1689"/>
                      <a:pt x="65" y="1704"/>
                      <a:pt x="63" y="1721"/>
                    </a:cubicBezTo>
                    <a:cubicBezTo>
                      <a:pt x="59" y="1754"/>
                      <a:pt x="31" y="1815"/>
                      <a:pt x="31" y="1815"/>
                    </a:cubicBezTo>
                    <a:cubicBezTo>
                      <a:pt x="48" y="1899"/>
                      <a:pt x="70" y="1936"/>
                      <a:pt x="47" y="2021"/>
                    </a:cubicBezTo>
                    <a:cubicBezTo>
                      <a:pt x="38" y="2053"/>
                      <a:pt x="16" y="2115"/>
                      <a:pt x="16" y="2115"/>
                    </a:cubicBezTo>
                    <a:cubicBezTo>
                      <a:pt x="36" y="2129"/>
                      <a:pt x="95" y="2160"/>
                      <a:pt x="95" y="2194"/>
                    </a:cubicBezTo>
                    <a:cubicBezTo>
                      <a:pt x="95" y="2213"/>
                      <a:pt x="74" y="2226"/>
                      <a:pt x="63" y="2242"/>
                    </a:cubicBezTo>
                    <a:cubicBezTo>
                      <a:pt x="39" y="2338"/>
                      <a:pt x="0" y="2358"/>
                      <a:pt x="0" y="2463"/>
                    </a:cubicBezTo>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dirty="0">
                  <a:solidFill>
                    <a:srgbClr val="000000"/>
                  </a:solidFill>
                  <a:latin typeface="Times New Roman" panose="02020603050405020304" pitchFamily="18" charset="0"/>
                  <a:cs typeface="Arial" panose="020B0604020202020204" pitchFamily="34" charset="0"/>
                </a:endParaRPr>
              </a:p>
            </p:txBody>
          </p:sp>
        </p:grpSp>
        <p:grpSp>
          <p:nvGrpSpPr>
            <p:cNvPr id="21508" name="Group 83">
              <a:extLst>
                <a:ext uri="{FF2B5EF4-FFF2-40B4-BE49-F238E27FC236}">
                  <a16:creationId xmlns:a16="http://schemas.microsoft.com/office/drawing/2014/main" id="{0958BD09-D921-4300-90F3-E00D9124D949}"/>
                </a:ext>
              </a:extLst>
            </p:cNvPr>
            <p:cNvGrpSpPr>
              <a:grpSpLocks/>
            </p:cNvGrpSpPr>
            <p:nvPr/>
          </p:nvGrpSpPr>
          <p:grpSpPr bwMode="auto">
            <a:xfrm>
              <a:off x="1202585" y="0"/>
              <a:ext cx="1981200" cy="5573713"/>
              <a:chOff x="1824" y="144"/>
              <a:chExt cx="1248" cy="3511"/>
            </a:xfrm>
          </p:grpSpPr>
          <p:sp>
            <p:nvSpPr>
              <p:cNvPr id="21533" name="Freeform 84" descr="blanc)">
                <a:extLst>
                  <a:ext uri="{FF2B5EF4-FFF2-40B4-BE49-F238E27FC236}">
                    <a16:creationId xmlns:a16="http://schemas.microsoft.com/office/drawing/2014/main" id="{8A5DEB99-95F8-4844-A309-761C6A855799}"/>
                  </a:ext>
                </a:extLst>
              </p:cNvPr>
              <p:cNvSpPr>
                <a:spLocks/>
              </p:cNvSpPr>
              <p:nvPr/>
            </p:nvSpPr>
            <p:spPr bwMode="auto">
              <a:xfrm flipH="1">
                <a:off x="1824" y="288"/>
                <a:ext cx="1248" cy="3367"/>
              </a:xfrm>
              <a:custGeom>
                <a:avLst/>
                <a:gdLst>
                  <a:gd name="T0" fmla="*/ 1176 w 521"/>
                  <a:gd name="T1" fmla="*/ 325 h 2354"/>
                  <a:gd name="T2" fmla="*/ 1248 w 521"/>
                  <a:gd name="T3" fmla="*/ 538 h 2354"/>
                  <a:gd name="T4" fmla="*/ 1234 w 521"/>
                  <a:gd name="T5" fmla="*/ 649 h 2354"/>
                  <a:gd name="T6" fmla="*/ 1147 w 521"/>
                  <a:gd name="T7" fmla="*/ 830 h 2354"/>
                  <a:gd name="T8" fmla="*/ 1147 w 521"/>
                  <a:gd name="T9" fmla="*/ 914 h 2354"/>
                  <a:gd name="T10" fmla="*/ 1076 w 521"/>
                  <a:gd name="T11" fmla="*/ 1206 h 2354"/>
                  <a:gd name="T12" fmla="*/ 1047 w 521"/>
                  <a:gd name="T13" fmla="*/ 1290 h 2354"/>
                  <a:gd name="T14" fmla="*/ 992 w 521"/>
                  <a:gd name="T15" fmla="*/ 1615 h 2354"/>
                  <a:gd name="T16" fmla="*/ 977 w 521"/>
                  <a:gd name="T17" fmla="*/ 1718 h 2354"/>
                  <a:gd name="T18" fmla="*/ 1032 w 521"/>
                  <a:gd name="T19" fmla="*/ 1881 h 2354"/>
                  <a:gd name="T20" fmla="*/ 1047 w 521"/>
                  <a:gd name="T21" fmla="*/ 1948 h 2354"/>
                  <a:gd name="T22" fmla="*/ 1076 w 521"/>
                  <a:gd name="T23" fmla="*/ 2025 h 2354"/>
                  <a:gd name="T24" fmla="*/ 1090 w 521"/>
                  <a:gd name="T25" fmla="*/ 2257 h 2354"/>
                  <a:gd name="T26" fmla="*/ 992 w 521"/>
                  <a:gd name="T27" fmla="*/ 2410 h 2354"/>
                  <a:gd name="T28" fmla="*/ 949 w 521"/>
                  <a:gd name="T29" fmla="*/ 2607 h 2354"/>
                  <a:gd name="T30" fmla="*/ 934 w 521"/>
                  <a:gd name="T31" fmla="*/ 2683 h 2354"/>
                  <a:gd name="T32" fmla="*/ 920 w 521"/>
                  <a:gd name="T33" fmla="*/ 2829 h 2354"/>
                  <a:gd name="T34" fmla="*/ 1032 w 521"/>
                  <a:gd name="T35" fmla="*/ 2889 h 2354"/>
                  <a:gd name="T36" fmla="*/ 1090 w 521"/>
                  <a:gd name="T37" fmla="*/ 2967 h 2354"/>
                  <a:gd name="T38" fmla="*/ 992 w 521"/>
                  <a:gd name="T39" fmla="*/ 3042 h 2354"/>
                  <a:gd name="T40" fmla="*/ 891 w 521"/>
                  <a:gd name="T41" fmla="*/ 3120 h 2354"/>
                  <a:gd name="T42" fmla="*/ 776 w 521"/>
                  <a:gd name="T43" fmla="*/ 3316 h 2354"/>
                  <a:gd name="T44" fmla="*/ 747 w 521"/>
                  <a:gd name="T45" fmla="*/ 3341 h 2354"/>
                  <a:gd name="T46" fmla="*/ 575 w 521"/>
                  <a:gd name="T47" fmla="*/ 3367 h 2354"/>
                  <a:gd name="T48" fmla="*/ 431 w 521"/>
                  <a:gd name="T49" fmla="*/ 3350 h 2354"/>
                  <a:gd name="T50" fmla="*/ 474 w 521"/>
                  <a:gd name="T51" fmla="*/ 3274 h 2354"/>
                  <a:gd name="T52" fmla="*/ 517 w 521"/>
                  <a:gd name="T53" fmla="*/ 3025 h 2354"/>
                  <a:gd name="T54" fmla="*/ 532 w 521"/>
                  <a:gd name="T55" fmla="*/ 2864 h 2354"/>
                  <a:gd name="T56" fmla="*/ 546 w 521"/>
                  <a:gd name="T57" fmla="*/ 2700 h 2354"/>
                  <a:gd name="T58" fmla="*/ 561 w 521"/>
                  <a:gd name="T59" fmla="*/ 2513 h 2354"/>
                  <a:gd name="T60" fmla="*/ 561 w 521"/>
                  <a:gd name="T61" fmla="*/ 2257 h 2354"/>
                  <a:gd name="T62" fmla="*/ 561 w 521"/>
                  <a:gd name="T63" fmla="*/ 2128 h 2354"/>
                  <a:gd name="T64" fmla="*/ 561 w 521"/>
                  <a:gd name="T65" fmla="*/ 1931 h 2354"/>
                  <a:gd name="T66" fmla="*/ 532 w 521"/>
                  <a:gd name="T67" fmla="*/ 1864 h 2354"/>
                  <a:gd name="T68" fmla="*/ 446 w 521"/>
                  <a:gd name="T69" fmla="*/ 1744 h 2354"/>
                  <a:gd name="T70" fmla="*/ 431 w 521"/>
                  <a:gd name="T71" fmla="*/ 1709 h 2354"/>
                  <a:gd name="T72" fmla="*/ 431 w 521"/>
                  <a:gd name="T73" fmla="*/ 1623 h 2354"/>
                  <a:gd name="T74" fmla="*/ 402 w 521"/>
                  <a:gd name="T75" fmla="*/ 1462 h 2354"/>
                  <a:gd name="T76" fmla="*/ 374 w 521"/>
                  <a:gd name="T77" fmla="*/ 1376 h 2354"/>
                  <a:gd name="T78" fmla="*/ 316 w 521"/>
                  <a:gd name="T79" fmla="*/ 1197 h 2354"/>
                  <a:gd name="T80" fmla="*/ 273 w 521"/>
                  <a:gd name="T81" fmla="*/ 897 h 2354"/>
                  <a:gd name="T82" fmla="*/ 287 w 521"/>
                  <a:gd name="T83" fmla="*/ 804 h 2354"/>
                  <a:gd name="T84" fmla="*/ 273 w 521"/>
                  <a:gd name="T85" fmla="*/ 641 h 2354"/>
                  <a:gd name="T86" fmla="*/ 216 w 521"/>
                  <a:gd name="T87" fmla="*/ 581 h 2354"/>
                  <a:gd name="T88" fmla="*/ 43 w 521"/>
                  <a:gd name="T89" fmla="*/ 436 h 2354"/>
                  <a:gd name="T90" fmla="*/ 0 w 521"/>
                  <a:gd name="T91" fmla="*/ 316 h 2354"/>
                  <a:gd name="T92" fmla="*/ 129 w 521"/>
                  <a:gd name="T93" fmla="*/ 60 h 2354"/>
                  <a:gd name="T94" fmla="*/ 374 w 521"/>
                  <a:gd name="T95" fmla="*/ 0 h 2354"/>
                  <a:gd name="T96" fmla="*/ 589 w 521"/>
                  <a:gd name="T97" fmla="*/ 34 h 2354"/>
                  <a:gd name="T98" fmla="*/ 862 w 521"/>
                  <a:gd name="T99" fmla="*/ 120 h 2354"/>
                  <a:gd name="T100" fmla="*/ 992 w 521"/>
                  <a:gd name="T101" fmla="*/ 180 h 23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21"/>
                  <a:gd name="T154" fmla="*/ 0 h 2354"/>
                  <a:gd name="T155" fmla="*/ 521 w 521"/>
                  <a:gd name="T156" fmla="*/ 2354 h 23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21" h="2354">
                    <a:moveTo>
                      <a:pt x="414" y="126"/>
                    </a:moveTo>
                    <a:lnTo>
                      <a:pt x="455" y="173"/>
                    </a:lnTo>
                    <a:lnTo>
                      <a:pt x="491" y="227"/>
                    </a:lnTo>
                    <a:lnTo>
                      <a:pt x="515" y="299"/>
                    </a:lnTo>
                    <a:lnTo>
                      <a:pt x="521" y="335"/>
                    </a:lnTo>
                    <a:lnTo>
                      <a:pt x="521" y="376"/>
                    </a:lnTo>
                    <a:lnTo>
                      <a:pt x="521" y="418"/>
                    </a:lnTo>
                    <a:lnTo>
                      <a:pt x="515" y="454"/>
                    </a:lnTo>
                    <a:lnTo>
                      <a:pt x="497" y="502"/>
                    </a:lnTo>
                    <a:lnTo>
                      <a:pt x="485" y="544"/>
                    </a:lnTo>
                    <a:lnTo>
                      <a:pt x="479" y="580"/>
                    </a:lnTo>
                    <a:lnTo>
                      <a:pt x="479" y="604"/>
                    </a:lnTo>
                    <a:lnTo>
                      <a:pt x="479" y="639"/>
                    </a:lnTo>
                    <a:lnTo>
                      <a:pt x="467" y="723"/>
                    </a:lnTo>
                    <a:lnTo>
                      <a:pt x="461" y="807"/>
                    </a:lnTo>
                    <a:lnTo>
                      <a:pt x="449" y="843"/>
                    </a:lnTo>
                    <a:lnTo>
                      <a:pt x="443" y="872"/>
                    </a:lnTo>
                    <a:lnTo>
                      <a:pt x="437" y="902"/>
                    </a:lnTo>
                    <a:lnTo>
                      <a:pt x="431" y="944"/>
                    </a:lnTo>
                    <a:lnTo>
                      <a:pt x="419" y="1034"/>
                    </a:lnTo>
                    <a:lnTo>
                      <a:pt x="414" y="1129"/>
                    </a:lnTo>
                    <a:lnTo>
                      <a:pt x="408" y="1171"/>
                    </a:lnTo>
                    <a:lnTo>
                      <a:pt x="408" y="1201"/>
                    </a:lnTo>
                    <a:lnTo>
                      <a:pt x="414" y="1249"/>
                    </a:lnTo>
                    <a:lnTo>
                      <a:pt x="419" y="1285"/>
                    </a:lnTo>
                    <a:lnTo>
                      <a:pt x="431" y="1315"/>
                    </a:lnTo>
                    <a:lnTo>
                      <a:pt x="431" y="1327"/>
                    </a:lnTo>
                    <a:lnTo>
                      <a:pt x="437" y="1362"/>
                    </a:lnTo>
                    <a:lnTo>
                      <a:pt x="443" y="1386"/>
                    </a:lnTo>
                    <a:lnTo>
                      <a:pt x="449" y="1416"/>
                    </a:lnTo>
                    <a:lnTo>
                      <a:pt x="461" y="1464"/>
                    </a:lnTo>
                    <a:lnTo>
                      <a:pt x="461" y="1518"/>
                    </a:lnTo>
                    <a:lnTo>
                      <a:pt x="455" y="1578"/>
                    </a:lnTo>
                    <a:lnTo>
                      <a:pt x="431" y="1631"/>
                    </a:lnTo>
                    <a:lnTo>
                      <a:pt x="414" y="1685"/>
                    </a:lnTo>
                    <a:lnTo>
                      <a:pt x="402" y="1745"/>
                    </a:lnTo>
                    <a:lnTo>
                      <a:pt x="396" y="1805"/>
                    </a:lnTo>
                    <a:lnTo>
                      <a:pt x="396" y="1823"/>
                    </a:lnTo>
                    <a:lnTo>
                      <a:pt x="390" y="1840"/>
                    </a:lnTo>
                    <a:lnTo>
                      <a:pt x="390" y="1876"/>
                    </a:lnTo>
                    <a:lnTo>
                      <a:pt x="384" y="1918"/>
                    </a:lnTo>
                    <a:lnTo>
                      <a:pt x="384" y="1954"/>
                    </a:lnTo>
                    <a:lnTo>
                      <a:pt x="384" y="1978"/>
                    </a:lnTo>
                    <a:lnTo>
                      <a:pt x="408" y="1996"/>
                    </a:lnTo>
                    <a:lnTo>
                      <a:pt x="431" y="2020"/>
                    </a:lnTo>
                    <a:lnTo>
                      <a:pt x="455" y="2050"/>
                    </a:lnTo>
                    <a:lnTo>
                      <a:pt x="461" y="2062"/>
                    </a:lnTo>
                    <a:lnTo>
                      <a:pt x="455" y="2074"/>
                    </a:lnTo>
                    <a:lnTo>
                      <a:pt x="443" y="2103"/>
                    </a:lnTo>
                    <a:lnTo>
                      <a:pt x="414" y="2127"/>
                    </a:lnTo>
                    <a:lnTo>
                      <a:pt x="390" y="2151"/>
                    </a:lnTo>
                    <a:lnTo>
                      <a:pt x="372" y="2181"/>
                    </a:lnTo>
                    <a:lnTo>
                      <a:pt x="360" y="2229"/>
                    </a:lnTo>
                    <a:lnTo>
                      <a:pt x="342" y="2277"/>
                    </a:lnTo>
                    <a:lnTo>
                      <a:pt x="324" y="2318"/>
                    </a:lnTo>
                    <a:lnTo>
                      <a:pt x="318" y="2330"/>
                    </a:lnTo>
                    <a:lnTo>
                      <a:pt x="312" y="2336"/>
                    </a:lnTo>
                    <a:lnTo>
                      <a:pt x="306" y="2342"/>
                    </a:lnTo>
                    <a:lnTo>
                      <a:pt x="288" y="2348"/>
                    </a:lnTo>
                    <a:lnTo>
                      <a:pt x="240" y="2354"/>
                    </a:lnTo>
                    <a:lnTo>
                      <a:pt x="216" y="2354"/>
                    </a:lnTo>
                    <a:lnTo>
                      <a:pt x="192" y="2348"/>
                    </a:lnTo>
                    <a:lnTo>
                      <a:pt x="180" y="2342"/>
                    </a:lnTo>
                    <a:lnTo>
                      <a:pt x="180" y="2330"/>
                    </a:lnTo>
                    <a:lnTo>
                      <a:pt x="198" y="2289"/>
                    </a:lnTo>
                    <a:lnTo>
                      <a:pt x="204" y="2241"/>
                    </a:lnTo>
                    <a:lnTo>
                      <a:pt x="216" y="2175"/>
                    </a:lnTo>
                    <a:lnTo>
                      <a:pt x="216" y="2115"/>
                    </a:lnTo>
                    <a:lnTo>
                      <a:pt x="216" y="2062"/>
                    </a:lnTo>
                    <a:lnTo>
                      <a:pt x="222" y="2002"/>
                    </a:lnTo>
                    <a:lnTo>
                      <a:pt x="222" y="1942"/>
                    </a:lnTo>
                    <a:lnTo>
                      <a:pt x="228" y="1888"/>
                    </a:lnTo>
                    <a:lnTo>
                      <a:pt x="234" y="1858"/>
                    </a:lnTo>
                    <a:lnTo>
                      <a:pt x="234" y="1811"/>
                    </a:lnTo>
                    <a:lnTo>
                      <a:pt x="234" y="1757"/>
                    </a:lnTo>
                    <a:lnTo>
                      <a:pt x="234" y="1697"/>
                    </a:lnTo>
                    <a:lnTo>
                      <a:pt x="234" y="1637"/>
                    </a:lnTo>
                    <a:lnTo>
                      <a:pt x="234" y="1578"/>
                    </a:lnTo>
                    <a:lnTo>
                      <a:pt x="234" y="1524"/>
                    </a:lnTo>
                    <a:lnTo>
                      <a:pt x="234" y="1488"/>
                    </a:lnTo>
                    <a:lnTo>
                      <a:pt x="234" y="1434"/>
                    </a:lnTo>
                    <a:lnTo>
                      <a:pt x="234" y="1392"/>
                    </a:lnTo>
                    <a:lnTo>
                      <a:pt x="234" y="1350"/>
                    </a:lnTo>
                    <a:lnTo>
                      <a:pt x="228" y="1321"/>
                    </a:lnTo>
                    <a:lnTo>
                      <a:pt x="222" y="1303"/>
                    </a:lnTo>
                    <a:lnTo>
                      <a:pt x="204" y="1279"/>
                    </a:lnTo>
                    <a:lnTo>
                      <a:pt x="192" y="1255"/>
                    </a:lnTo>
                    <a:lnTo>
                      <a:pt x="186" y="1219"/>
                    </a:lnTo>
                    <a:lnTo>
                      <a:pt x="186" y="1213"/>
                    </a:lnTo>
                    <a:lnTo>
                      <a:pt x="180" y="1195"/>
                    </a:lnTo>
                    <a:lnTo>
                      <a:pt x="180" y="1165"/>
                    </a:lnTo>
                    <a:lnTo>
                      <a:pt x="180" y="1135"/>
                    </a:lnTo>
                    <a:lnTo>
                      <a:pt x="180" y="1100"/>
                    </a:lnTo>
                    <a:lnTo>
                      <a:pt x="174" y="1058"/>
                    </a:lnTo>
                    <a:lnTo>
                      <a:pt x="168" y="1022"/>
                    </a:lnTo>
                    <a:lnTo>
                      <a:pt x="162" y="986"/>
                    </a:lnTo>
                    <a:lnTo>
                      <a:pt x="156" y="962"/>
                    </a:lnTo>
                    <a:lnTo>
                      <a:pt x="150" y="932"/>
                    </a:lnTo>
                    <a:lnTo>
                      <a:pt x="144" y="884"/>
                    </a:lnTo>
                    <a:lnTo>
                      <a:pt x="132" y="837"/>
                    </a:lnTo>
                    <a:lnTo>
                      <a:pt x="120" y="723"/>
                    </a:lnTo>
                    <a:lnTo>
                      <a:pt x="114" y="675"/>
                    </a:lnTo>
                    <a:lnTo>
                      <a:pt x="114" y="627"/>
                    </a:lnTo>
                    <a:lnTo>
                      <a:pt x="114" y="592"/>
                    </a:lnTo>
                    <a:lnTo>
                      <a:pt x="120" y="562"/>
                    </a:lnTo>
                    <a:lnTo>
                      <a:pt x="120" y="526"/>
                    </a:lnTo>
                    <a:lnTo>
                      <a:pt x="120" y="490"/>
                    </a:lnTo>
                    <a:lnTo>
                      <a:pt x="114" y="448"/>
                    </a:lnTo>
                    <a:lnTo>
                      <a:pt x="108" y="424"/>
                    </a:lnTo>
                    <a:lnTo>
                      <a:pt x="90" y="406"/>
                    </a:lnTo>
                    <a:lnTo>
                      <a:pt x="54" y="365"/>
                    </a:lnTo>
                    <a:lnTo>
                      <a:pt x="30" y="335"/>
                    </a:lnTo>
                    <a:lnTo>
                      <a:pt x="18" y="305"/>
                    </a:lnTo>
                    <a:lnTo>
                      <a:pt x="6" y="269"/>
                    </a:lnTo>
                    <a:lnTo>
                      <a:pt x="0" y="221"/>
                    </a:lnTo>
                    <a:lnTo>
                      <a:pt x="18" y="126"/>
                    </a:lnTo>
                    <a:lnTo>
                      <a:pt x="30" y="78"/>
                    </a:lnTo>
                    <a:lnTo>
                      <a:pt x="54" y="42"/>
                    </a:lnTo>
                    <a:lnTo>
                      <a:pt x="84" y="18"/>
                    </a:lnTo>
                    <a:lnTo>
                      <a:pt x="114" y="0"/>
                    </a:lnTo>
                    <a:lnTo>
                      <a:pt x="156" y="0"/>
                    </a:lnTo>
                    <a:lnTo>
                      <a:pt x="198" y="6"/>
                    </a:lnTo>
                    <a:lnTo>
                      <a:pt x="246" y="24"/>
                    </a:lnTo>
                    <a:lnTo>
                      <a:pt x="288" y="48"/>
                    </a:lnTo>
                    <a:lnTo>
                      <a:pt x="330" y="66"/>
                    </a:lnTo>
                    <a:lnTo>
                      <a:pt x="360" y="84"/>
                    </a:lnTo>
                    <a:lnTo>
                      <a:pt x="384" y="102"/>
                    </a:lnTo>
                    <a:lnTo>
                      <a:pt x="402" y="114"/>
                    </a:lnTo>
                    <a:lnTo>
                      <a:pt x="414" y="126"/>
                    </a:lnTo>
                  </a:path>
                </a:pathLst>
              </a:custGeom>
              <a:pattFill prst="dkUpDiag">
                <a:fgClr>
                  <a:srgbClr val="FF9999"/>
                </a:fgClr>
                <a:bgClr>
                  <a:schemeClr val="bg1"/>
                </a:bgClr>
              </a:pattFill>
              <a:ln w="0">
                <a:solidFill>
                  <a:srgbClr val="000000"/>
                </a:solidFill>
                <a:prstDash val="solid"/>
                <a:round/>
                <a:headEnd/>
                <a:tailEnd/>
              </a:ln>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34" name="Freeform 85">
                <a:extLst>
                  <a:ext uri="{FF2B5EF4-FFF2-40B4-BE49-F238E27FC236}">
                    <a16:creationId xmlns:a16="http://schemas.microsoft.com/office/drawing/2014/main" id="{3582C412-B4FD-4F79-BF89-5CE92E76266C}"/>
                  </a:ext>
                </a:extLst>
              </p:cNvPr>
              <p:cNvSpPr>
                <a:spLocks/>
              </p:cNvSpPr>
              <p:nvPr/>
            </p:nvSpPr>
            <p:spPr bwMode="auto">
              <a:xfrm>
                <a:off x="2208" y="144"/>
                <a:ext cx="448" cy="2880"/>
              </a:xfrm>
              <a:custGeom>
                <a:avLst/>
                <a:gdLst>
                  <a:gd name="T0" fmla="*/ 144 w 448"/>
                  <a:gd name="T1" fmla="*/ 2880 h 2880"/>
                  <a:gd name="T2" fmla="*/ 96 w 448"/>
                  <a:gd name="T3" fmla="*/ 1968 h 2880"/>
                  <a:gd name="T4" fmla="*/ 432 w 448"/>
                  <a:gd name="T5" fmla="*/ 864 h 2880"/>
                  <a:gd name="T6" fmla="*/ 0 w 448"/>
                  <a:gd name="T7" fmla="*/ 0 h 2880"/>
                  <a:gd name="T8" fmla="*/ 0 60000 65536"/>
                  <a:gd name="T9" fmla="*/ 0 60000 65536"/>
                  <a:gd name="T10" fmla="*/ 0 60000 65536"/>
                  <a:gd name="T11" fmla="*/ 0 60000 65536"/>
                  <a:gd name="T12" fmla="*/ 0 w 448"/>
                  <a:gd name="T13" fmla="*/ 0 h 2880"/>
                  <a:gd name="T14" fmla="*/ 448 w 448"/>
                  <a:gd name="T15" fmla="*/ 2880 h 2880"/>
                </a:gdLst>
                <a:ahLst/>
                <a:cxnLst>
                  <a:cxn ang="T8">
                    <a:pos x="T0" y="T1"/>
                  </a:cxn>
                  <a:cxn ang="T9">
                    <a:pos x="T2" y="T3"/>
                  </a:cxn>
                  <a:cxn ang="T10">
                    <a:pos x="T4" y="T5"/>
                  </a:cxn>
                  <a:cxn ang="T11">
                    <a:pos x="T6" y="T7"/>
                  </a:cxn>
                </a:cxnLst>
                <a:rect l="T12" t="T13" r="T14" b="T15"/>
                <a:pathLst>
                  <a:path w="448" h="2880">
                    <a:moveTo>
                      <a:pt x="144" y="2880"/>
                    </a:moveTo>
                    <a:cubicBezTo>
                      <a:pt x="96" y="2592"/>
                      <a:pt x="48" y="2304"/>
                      <a:pt x="96" y="1968"/>
                    </a:cubicBezTo>
                    <a:cubicBezTo>
                      <a:pt x="144" y="1632"/>
                      <a:pt x="448" y="1192"/>
                      <a:pt x="432" y="864"/>
                    </a:cubicBezTo>
                    <a:cubicBezTo>
                      <a:pt x="416" y="536"/>
                      <a:pt x="72" y="144"/>
                      <a:pt x="0" y="0"/>
                    </a:cubicBezTo>
                  </a:path>
                </a:pathLst>
              </a:custGeom>
              <a:noFill/>
              <a:ln w="127000">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35" name="Freeform 86">
                <a:extLst>
                  <a:ext uri="{FF2B5EF4-FFF2-40B4-BE49-F238E27FC236}">
                    <a16:creationId xmlns:a16="http://schemas.microsoft.com/office/drawing/2014/main" id="{EB703FC0-FAB2-4CA6-A87B-4E5977A5C77C}"/>
                  </a:ext>
                </a:extLst>
              </p:cNvPr>
              <p:cNvSpPr>
                <a:spLocks/>
              </p:cNvSpPr>
              <p:nvPr/>
            </p:nvSpPr>
            <p:spPr bwMode="auto">
              <a:xfrm>
                <a:off x="2256" y="1152"/>
                <a:ext cx="336" cy="336"/>
              </a:xfrm>
              <a:custGeom>
                <a:avLst/>
                <a:gdLst>
                  <a:gd name="T0" fmla="*/ 336 w 336"/>
                  <a:gd name="T1" fmla="*/ 0 h 336"/>
                  <a:gd name="T2" fmla="*/ 0 w 336"/>
                  <a:gd name="T3" fmla="*/ 336 h 336"/>
                  <a:gd name="T4" fmla="*/ 0 60000 65536"/>
                  <a:gd name="T5" fmla="*/ 0 60000 65536"/>
                  <a:gd name="T6" fmla="*/ 0 w 336"/>
                  <a:gd name="T7" fmla="*/ 0 h 336"/>
                  <a:gd name="T8" fmla="*/ 336 w 336"/>
                  <a:gd name="T9" fmla="*/ 336 h 336"/>
                </a:gdLst>
                <a:ahLst/>
                <a:cxnLst>
                  <a:cxn ang="T4">
                    <a:pos x="T0" y="T1"/>
                  </a:cxn>
                  <a:cxn ang="T5">
                    <a:pos x="T2" y="T3"/>
                  </a:cxn>
                </a:cxnLst>
                <a:rect l="T6" t="T7" r="T8" b="T9"/>
                <a:pathLst>
                  <a:path w="336" h="336">
                    <a:moveTo>
                      <a:pt x="336" y="0"/>
                    </a:moveTo>
                    <a:cubicBezTo>
                      <a:pt x="196" y="140"/>
                      <a:pt x="56" y="280"/>
                      <a:pt x="0" y="336"/>
                    </a:cubicBezTo>
                  </a:path>
                </a:pathLst>
              </a:custGeom>
              <a:noFill/>
              <a:ln w="127000" cmpd="sng">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36" name="Line 87">
                <a:extLst>
                  <a:ext uri="{FF2B5EF4-FFF2-40B4-BE49-F238E27FC236}">
                    <a16:creationId xmlns:a16="http://schemas.microsoft.com/office/drawing/2014/main" id="{88339655-A33E-4A97-A251-9CED749C185C}"/>
                  </a:ext>
                </a:extLst>
              </p:cNvPr>
              <p:cNvSpPr>
                <a:spLocks noChangeShapeType="1"/>
              </p:cNvSpPr>
              <p:nvPr/>
            </p:nvSpPr>
            <p:spPr bwMode="auto">
              <a:xfrm flipH="1">
                <a:off x="2160" y="240"/>
                <a:ext cx="96" cy="288"/>
              </a:xfrm>
              <a:prstGeom prst="line">
                <a:avLst/>
              </a:prstGeom>
              <a:noFill/>
              <a:ln w="127000">
                <a:solidFill>
                  <a:srgbClr val="00CCFF"/>
                </a:solidFill>
                <a:round/>
                <a:headEnd/>
                <a:tailEn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37" name="Freeform 88">
                <a:extLst>
                  <a:ext uri="{FF2B5EF4-FFF2-40B4-BE49-F238E27FC236}">
                    <a16:creationId xmlns:a16="http://schemas.microsoft.com/office/drawing/2014/main" id="{07EA9B9F-891F-4EF5-A90B-4FA1DCF9BADC}"/>
                  </a:ext>
                </a:extLst>
              </p:cNvPr>
              <p:cNvSpPr>
                <a:spLocks/>
              </p:cNvSpPr>
              <p:nvPr/>
            </p:nvSpPr>
            <p:spPr bwMode="auto">
              <a:xfrm>
                <a:off x="1872" y="480"/>
                <a:ext cx="336" cy="1536"/>
              </a:xfrm>
              <a:custGeom>
                <a:avLst/>
                <a:gdLst>
                  <a:gd name="T0" fmla="*/ 269 w 240"/>
                  <a:gd name="T1" fmla="*/ 0 h 1392"/>
                  <a:gd name="T2" fmla="*/ 0 w 240"/>
                  <a:gd name="T3" fmla="*/ 424 h 1392"/>
                  <a:gd name="T4" fmla="*/ 134 w 240"/>
                  <a:gd name="T5" fmla="*/ 742 h 1392"/>
                  <a:gd name="T6" fmla="*/ 336 w 240"/>
                  <a:gd name="T7" fmla="*/ 1536 h 1392"/>
                  <a:gd name="T8" fmla="*/ 0 60000 65536"/>
                  <a:gd name="T9" fmla="*/ 0 60000 65536"/>
                  <a:gd name="T10" fmla="*/ 0 60000 65536"/>
                  <a:gd name="T11" fmla="*/ 0 60000 65536"/>
                  <a:gd name="T12" fmla="*/ 0 w 240"/>
                  <a:gd name="T13" fmla="*/ 0 h 1392"/>
                  <a:gd name="T14" fmla="*/ 240 w 240"/>
                  <a:gd name="T15" fmla="*/ 1392 h 1392"/>
                </a:gdLst>
                <a:ahLst/>
                <a:cxnLst>
                  <a:cxn ang="T8">
                    <a:pos x="T0" y="T1"/>
                  </a:cxn>
                  <a:cxn ang="T9">
                    <a:pos x="T2" y="T3"/>
                  </a:cxn>
                  <a:cxn ang="T10">
                    <a:pos x="T4" y="T5"/>
                  </a:cxn>
                  <a:cxn ang="T11">
                    <a:pos x="T6" y="T7"/>
                  </a:cxn>
                </a:cxnLst>
                <a:rect l="T12" t="T13" r="T14" b="T15"/>
                <a:pathLst>
                  <a:path w="240" h="1392">
                    <a:moveTo>
                      <a:pt x="192" y="0"/>
                    </a:moveTo>
                    <a:lnTo>
                      <a:pt x="0" y="384"/>
                    </a:lnTo>
                    <a:lnTo>
                      <a:pt x="96" y="672"/>
                    </a:lnTo>
                    <a:lnTo>
                      <a:pt x="240" y="1392"/>
                    </a:lnTo>
                  </a:path>
                </a:pathLst>
              </a:custGeom>
              <a:noFill/>
              <a:ln w="762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grpSp>
            <p:nvGrpSpPr>
              <p:cNvPr id="21538" name="Group 89">
                <a:extLst>
                  <a:ext uri="{FF2B5EF4-FFF2-40B4-BE49-F238E27FC236}">
                    <a16:creationId xmlns:a16="http://schemas.microsoft.com/office/drawing/2014/main" id="{BBBF6431-3EAD-4DAC-8149-CED1F7FCD53E}"/>
                  </a:ext>
                </a:extLst>
              </p:cNvPr>
              <p:cNvGrpSpPr>
                <a:grpSpLocks/>
              </p:cNvGrpSpPr>
              <p:nvPr/>
            </p:nvGrpSpPr>
            <p:grpSpPr bwMode="auto">
              <a:xfrm>
                <a:off x="2058" y="864"/>
                <a:ext cx="726" cy="2663"/>
                <a:chOff x="4272" y="1043"/>
                <a:chExt cx="726" cy="2663"/>
              </a:xfrm>
            </p:grpSpPr>
            <p:sp>
              <p:nvSpPr>
                <p:cNvPr id="21544" name="Freeform 90">
                  <a:extLst>
                    <a:ext uri="{FF2B5EF4-FFF2-40B4-BE49-F238E27FC236}">
                      <a16:creationId xmlns:a16="http://schemas.microsoft.com/office/drawing/2014/main" id="{75F6C1E2-5120-4483-AE87-27DD13C02A18}"/>
                    </a:ext>
                  </a:extLst>
                </p:cNvPr>
                <p:cNvSpPr>
                  <a:spLocks/>
                </p:cNvSpPr>
                <p:nvPr/>
              </p:nvSpPr>
              <p:spPr bwMode="auto">
                <a:xfrm flipH="1">
                  <a:off x="4320" y="1043"/>
                  <a:ext cx="473" cy="2463"/>
                </a:xfrm>
                <a:custGeom>
                  <a:avLst/>
                  <a:gdLst>
                    <a:gd name="T0" fmla="*/ 331 w 473"/>
                    <a:gd name="T1" fmla="*/ 0 h 2463"/>
                    <a:gd name="T2" fmla="*/ 379 w 473"/>
                    <a:gd name="T3" fmla="*/ 47 h 2463"/>
                    <a:gd name="T4" fmla="*/ 426 w 473"/>
                    <a:gd name="T5" fmla="*/ 79 h 2463"/>
                    <a:gd name="T6" fmla="*/ 458 w 473"/>
                    <a:gd name="T7" fmla="*/ 174 h 2463"/>
                    <a:gd name="T8" fmla="*/ 410 w 473"/>
                    <a:gd name="T9" fmla="*/ 316 h 2463"/>
                    <a:gd name="T10" fmla="*/ 395 w 473"/>
                    <a:gd name="T11" fmla="*/ 363 h 2463"/>
                    <a:gd name="T12" fmla="*/ 410 w 473"/>
                    <a:gd name="T13" fmla="*/ 411 h 2463"/>
                    <a:gd name="T14" fmla="*/ 473 w 473"/>
                    <a:gd name="T15" fmla="*/ 505 h 2463"/>
                    <a:gd name="T16" fmla="*/ 395 w 473"/>
                    <a:gd name="T17" fmla="*/ 726 h 2463"/>
                    <a:gd name="T18" fmla="*/ 379 w 473"/>
                    <a:gd name="T19" fmla="*/ 837 h 2463"/>
                    <a:gd name="T20" fmla="*/ 379 w 473"/>
                    <a:gd name="T21" fmla="*/ 1026 h 2463"/>
                    <a:gd name="T22" fmla="*/ 284 w 473"/>
                    <a:gd name="T23" fmla="*/ 1089 h 2463"/>
                    <a:gd name="T24" fmla="*/ 252 w 473"/>
                    <a:gd name="T25" fmla="*/ 1231 h 2463"/>
                    <a:gd name="T26" fmla="*/ 221 w 473"/>
                    <a:gd name="T27" fmla="*/ 1389 h 2463"/>
                    <a:gd name="T28" fmla="*/ 174 w 473"/>
                    <a:gd name="T29" fmla="*/ 1405 h 2463"/>
                    <a:gd name="T30" fmla="*/ 126 w 473"/>
                    <a:gd name="T31" fmla="*/ 1437 h 2463"/>
                    <a:gd name="T32" fmla="*/ 47 w 473"/>
                    <a:gd name="T33" fmla="*/ 1673 h 2463"/>
                    <a:gd name="T34" fmla="*/ 63 w 473"/>
                    <a:gd name="T35" fmla="*/ 1721 h 2463"/>
                    <a:gd name="T36" fmla="*/ 31 w 473"/>
                    <a:gd name="T37" fmla="*/ 1815 h 2463"/>
                    <a:gd name="T38" fmla="*/ 47 w 473"/>
                    <a:gd name="T39" fmla="*/ 2021 h 2463"/>
                    <a:gd name="T40" fmla="*/ 16 w 473"/>
                    <a:gd name="T41" fmla="*/ 2115 h 2463"/>
                    <a:gd name="T42" fmla="*/ 95 w 473"/>
                    <a:gd name="T43" fmla="*/ 2194 h 2463"/>
                    <a:gd name="T44" fmla="*/ 63 w 473"/>
                    <a:gd name="T45" fmla="*/ 2242 h 2463"/>
                    <a:gd name="T46" fmla="*/ 0 w 473"/>
                    <a:gd name="T47" fmla="*/ 2463 h 24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73"/>
                    <a:gd name="T73" fmla="*/ 0 h 2463"/>
                    <a:gd name="T74" fmla="*/ 473 w 473"/>
                    <a:gd name="T75" fmla="*/ 2463 h 24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73" h="2463">
                      <a:moveTo>
                        <a:pt x="331" y="0"/>
                      </a:moveTo>
                      <a:cubicBezTo>
                        <a:pt x="347" y="16"/>
                        <a:pt x="362" y="33"/>
                        <a:pt x="379" y="47"/>
                      </a:cubicBezTo>
                      <a:cubicBezTo>
                        <a:pt x="394" y="59"/>
                        <a:pt x="416" y="63"/>
                        <a:pt x="426" y="79"/>
                      </a:cubicBezTo>
                      <a:cubicBezTo>
                        <a:pt x="444" y="107"/>
                        <a:pt x="458" y="174"/>
                        <a:pt x="458" y="174"/>
                      </a:cubicBezTo>
                      <a:cubicBezTo>
                        <a:pt x="447" y="206"/>
                        <a:pt x="423" y="276"/>
                        <a:pt x="410" y="316"/>
                      </a:cubicBezTo>
                      <a:cubicBezTo>
                        <a:pt x="405" y="332"/>
                        <a:pt x="395" y="363"/>
                        <a:pt x="395" y="363"/>
                      </a:cubicBezTo>
                      <a:cubicBezTo>
                        <a:pt x="400" y="379"/>
                        <a:pt x="402" y="396"/>
                        <a:pt x="410" y="411"/>
                      </a:cubicBezTo>
                      <a:cubicBezTo>
                        <a:pt x="428" y="444"/>
                        <a:pt x="473" y="505"/>
                        <a:pt x="473" y="505"/>
                      </a:cubicBezTo>
                      <a:cubicBezTo>
                        <a:pt x="457" y="587"/>
                        <a:pt x="441" y="657"/>
                        <a:pt x="395" y="726"/>
                      </a:cubicBezTo>
                      <a:cubicBezTo>
                        <a:pt x="390" y="763"/>
                        <a:pt x="379" y="800"/>
                        <a:pt x="379" y="837"/>
                      </a:cubicBezTo>
                      <a:cubicBezTo>
                        <a:pt x="379" y="927"/>
                        <a:pt x="449" y="906"/>
                        <a:pt x="379" y="1026"/>
                      </a:cubicBezTo>
                      <a:cubicBezTo>
                        <a:pt x="360" y="1059"/>
                        <a:pt x="284" y="1089"/>
                        <a:pt x="284" y="1089"/>
                      </a:cubicBezTo>
                      <a:cubicBezTo>
                        <a:pt x="243" y="1151"/>
                        <a:pt x="229" y="1159"/>
                        <a:pt x="252" y="1231"/>
                      </a:cubicBezTo>
                      <a:cubicBezTo>
                        <a:pt x="251" y="1238"/>
                        <a:pt x="240" y="1370"/>
                        <a:pt x="221" y="1389"/>
                      </a:cubicBezTo>
                      <a:cubicBezTo>
                        <a:pt x="209" y="1401"/>
                        <a:pt x="189" y="1398"/>
                        <a:pt x="174" y="1405"/>
                      </a:cubicBezTo>
                      <a:cubicBezTo>
                        <a:pt x="157" y="1414"/>
                        <a:pt x="142" y="1426"/>
                        <a:pt x="126" y="1437"/>
                      </a:cubicBezTo>
                      <a:cubicBezTo>
                        <a:pt x="76" y="1513"/>
                        <a:pt x="62" y="1585"/>
                        <a:pt x="47" y="1673"/>
                      </a:cubicBezTo>
                      <a:cubicBezTo>
                        <a:pt x="52" y="1689"/>
                        <a:pt x="65" y="1704"/>
                        <a:pt x="63" y="1721"/>
                      </a:cubicBezTo>
                      <a:cubicBezTo>
                        <a:pt x="59" y="1754"/>
                        <a:pt x="31" y="1815"/>
                        <a:pt x="31" y="1815"/>
                      </a:cubicBezTo>
                      <a:cubicBezTo>
                        <a:pt x="48" y="1899"/>
                        <a:pt x="70" y="1936"/>
                        <a:pt x="47" y="2021"/>
                      </a:cubicBezTo>
                      <a:cubicBezTo>
                        <a:pt x="38" y="2053"/>
                        <a:pt x="16" y="2115"/>
                        <a:pt x="16" y="2115"/>
                      </a:cubicBezTo>
                      <a:cubicBezTo>
                        <a:pt x="36" y="2129"/>
                        <a:pt x="95" y="2160"/>
                        <a:pt x="95" y="2194"/>
                      </a:cubicBezTo>
                      <a:cubicBezTo>
                        <a:pt x="95" y="2213"/>
                        <a:pt x="74" y="2226"/>
                        <a:pt x="63" y="2242"/>
                      </a:cubicBezTo>
                      <a:cubicBezTo>
                        <a:pt x="39" y="2338"/>
                        <a:pt x="0" y="2358"/>
                        <a:pt x="0" y="2463"/>
                      </a:cubicBezTo>
                    </a:path>
                  </a:pathLst>
                </a:custGeom>
                <a:noFill/>
                <a:ln w="762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45" name="Freeform 91">
                  <a:extLst>
                    <a:ext uri="{FF2B5EF4-FFF2-40B4-BE49-F238E27FC236}">
                      <a16:creationId xmlns:a16="http://schemas.microsoft.com/office/drawing/2014/main" id="{28D57EE3-C4C8-49C4-B9AF-3B333BA48414}"/>
                    </a:ext>
                  </a:extLst>
                </p:cNvPr>
                <p:cNvSpPr>
                  <a:spLocks/>
                </p:cNvSpPr>
                <p:nvPr/>
              </p:nvSpPr>
              <p:spPr bwMode="auto">
                <a:xfrm flipH="1">
                  <a:off x="4375" y="1359"/>
                  <a:ext cx="519" cy="1121"/>
                </a:xfrm>
                <a:custGeom>
                  <a:avLst/>
                  <a:gdLst>
                    <a:gd name="T0" fmla="*/ 511 w 519"/>
                    <a:gd name="T1" fmla="*/ 0 h 1121"/>
                    <a:gd name="T2" fmla="*/ 448 w 519"/>
                    <a:gd name="T3" fmla="*/ 79 h 1121"/>
                    <a:gd name="T4" fmla="*/ 417 w 519"/>
                    <a:gd name="T5" fmla="*/ 126 h 1121"/>
                    <a:gd name="T6" fmla="*/ 322 w 519"/>
                    <a:gd name="T7" fmla="*/ 158 h 1121"/>
                    <a:gd name="T8" fmla="*/ 275 w 519"/>
                    <a:gd name="T9" fmla="*/ 173 h 1121"/>
                    <a:gd name="T10" fmla="*/ 243 w 519"/>
                    <a:gd name="T11" fmla="*/ 221 h 1121"/>
                    <a:gd name="T12" fmla="*/ 211 w 519"/>
                    <a:gd name="T13" fmla="*/ 316 h 1121"/>
                    <a:gd name="T14" fmla="*/ 259 w 519"/>
                    <a:gd name="T15" fmla="*/ 347 h 1121"/>
                    <a:gd name="T16" fmla="*/ 164 w 519"/>
                    <a:gd name="T17" fmla="*/ 363 h 1121"/>
                    <a:gd name="T18" fmla="*/ 101 w 519"/>
                    <a:gd name="T19" fmla="*/ 473 h 1121"/>
                    <a:gd name="T20" fmla="*/ 53 w 519"/>
                    <a:gd name="T21" fmla="*/ 600 h 1121"/>
                    <a:gd name="T22" fmla="*/ 6 w 519"/>
                    <a:gd name="T23" fmla="*/ 631 h 1121"/>
                    <a:gd name="T24" fmla="*/ 22 w 519"/>
                    <a:gd name="T25" fmla="*/ 679 h 1121"/>
                    <a:gd name="T26" fmla="*/ 164 w 519"/>
                    <a:gd name="T27" fmla="*/ 663 h 1121"/>
                    <a:gd name="T28" fmla="*/ 148 w 519"/>
                    <a:gd name="T29" fmla="*/ 584 h 1121"/>
                    <a:gd name="T30" fmla="*/ 196 w 519"/>
                    <a:gd name="T31" fmla="*/ 552 h 1121"/>
                    <a:gd name="T32" fmla="*/ 211 w 519"/>
                    <a:gd name="T33" fmla="*/ 631 h 1121"/>
                    <a:gd name="T34" fmla="*/ 290 w 519"/>
                    <a:gd name="T35" fmla="*/ 615 h 1121"/>
                    <a:gd name="T36" fmla="*/ 180 w 519"/>
                    <a:gd name="T37" fmla="*/ 742 h 1121"/>
                    <a:gd name="T38" fmla="*/ 227 w 519"/>
                    <a:gd name="T39" fmla="*/ 773 h 1121"/>
                    <a:gd name="T40" fmla="*/ 164 w 519"/>
                    <a:gd name="T41" fmla="*/ 836 h 1121"/>
                    <a:gd name="T42" fmla="*/ 196 w 519"/>
                    <a:gd name="T43" fmla="*/ 915 h 1121"/>
                    <a:gd name="T44" fmla="*/ 117 w 519"/>
                    <a:gd name="T45" fmla="*/ 994 h 1121"/>
                    <a:gd name="T46" fmla="*/ 164 w 519"/>
                    <a:gd name="T47" fmla="*/ 1026 h 1121"/>
                    <a:gd name="T48" fmla="*/ 227 w 519"/>
                    <a:gd name="T49" fmla="*/ 1121 h 112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19"/>
                    <a:gd name="T76" fmla="*/ 0 h 1121"/>
                    <a:gd name="T77" fmla="*/ 519 w 519"/>
                    <a:gd name="T78" fmla="*/ 1121 h 112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19" h="1121">
                      <a:moveTo>
                        <a:pt x="511" y="0"/>
                      </a:moveTo>
                      <a:cubicBezTo>
                        <a:pt x="482" y="91"/>
                        <a:pt x="519" y="8"/>
                        <a:pt x="448" y="79"/>
                      </a:cubicBezTo>
                      <a:cubicBezTo>
                        <a:pt x="435" y="92"/>
                        <a:pt x="433" y="116"/>
                        <a:pt x="417" y="126"/>
                      </a:cubicBezTo>
                      <a:cubicBezTo>
                        <a:pt x="389" y="144"/>
                        <a:pt x="354" y="148"/>
                        <a:pt x="322" y="158"/>
                      </a:cubicBezTo>
                      <a:cubicBezTo>
                        <a:pt x="306" y="163"/>
                        <a:pt x="275" y="173"/>
                        <a:pt x="275" y="173"/>
                      </a:cubicBezTo>
                      <a:cubicBezTo>
                        <a:pt x="264" y="189"/>
                        <a:pt x="251" y="203"/>
                        <a:pt x="243" y="221"/>
                      </a:cubicBezTo>
                      <a:cubicBezTo>
                        <a:pt x="229" y="251"/>
                        <a:pt x="211" y="316"/>
                        <a:pt x="211" y="316"/>
                      </a:cubicBezTo>
                      <a:cubicBezTo>
                        <a:pt x="227" y="326"/>
                        <a:pt x="259" y="328"/>
                        <a:pt x="259" y="347"/>
                      </a:cubicBezTo>
                      <a:cubicBezTo>
                        <a:pt x="259" y="409"/>
                        <a:pt x="176" y="367"/>
                        <a:pt x="164" y="363"/>
                      </a:cubicBezTo>
                      <a:cubicBezTo>
                        <a:pt x="91" y="388"/>
                        <a:pt x="75" y="397"/>
                        <a:pt x="101" y="473"/>
                      </a:cubicBezTo>
                      <a:cubicBezTo>
                        <a:pt x="34" y="518"/>
                        <a:pt x="29" y="522"/>
                        <a:pt x="53" y="600"/>
                      </a:cubicBezTo>
                      <a:cubicBezTo>
                        <a:pt x="37" y="610"/>
                        <a:pt x="13" y="614"/>
                        <a:pt x="6" y="631"/>
                      </a:cubicBezTo>
                      <a:cubicBezTo>
                        <a:pt x="0" y="647"/>
                        <a:pt x="5" y="676"/>
                        <a:pt x="22" y="679"/>
                      </a:cubicBezTo>
                      <a:cubicBezTo>
                        <a:pt x="69" y="688"/>
                        <a:pt x="117" y="668"/>
                        <a:pt x="164" y="663"/>
                      </a:cubicBezTo>
                      <a:cubicBezTo>
                        <a:pt x="159" y="637"/>
                        <a:pt x="141" y="610"/>
                        <a:pt x="148" y="584"/>
                      </a:cubicBezTo>
                      <a:cubicBezTo>
                        <a:pt x="153" y="566"/>
                        <a:pt x="181" y="541"/>
                        <a:pt x="196" y="552"/>
                      </a:cubicBezTo>
                      <a:cubicBezTo>
                        <a:pt x="217" y="568"/>
                        <a:pt x="206" y="605"/>
                        <a:pt x="211" y="631"/>
                      </a:cubicBezTo>
                      <a:cubicBezTo>
                        <a:pt x="237" y="626"/>
                        <a:pt x="271" y="596"/>
                        <a:pt x="290" y="615"/>
                      </a:cubicBezTo>
                      <a:cubicBezTo>
                        <a:pt x="356" y="680"/>
                        <a:pt x="206" y="733"/>
                        <a:pt x="180" y="742"/>
                      </a:cubicBezTo>
                      <a:cubicBezTo>
                        <a:pt x="196" y="752"/>
                        <a:pt x="220" y="756"/>
                        <a:pt x="227" y="773"/>
                      </a:cubicBezTo>
                      <a:cubicBezTo>
                        <a:pt x="247" y="824"/>
                        <a:pt x="187" y="829"/>
                        <a:pt x="164" y="836"/>
                      </a:cubicBezTo>
                      <a:cubicBezTo>
                        <a:pt x="112" y="991"/>
                        <a:pt x="167" y="774"/>
                        <a:pt x="196" y="915"/>
                      </a:cubicBezTo>
                      <a:cubicBezTo>
                        <a:pt x="202" y="946"/>
                        <a:pt x="132" y="984"/>
                        <a:pt x="117" y="994"/>
                      </a:cubicBezTo>
                      <a:cubicBezTo>
                        <a:pt x="133" y="1005"/>
                        <a:pt x="145" y="1023"/>
                        <a:pt x="164" y="1026"/>
                      </a:cubicBezTo>
                      <a:cubicBezTo>
                        <a:pt x="263" y="1040"/>
                        <a:pt x="227" y="921"/>
                        <a:pt x="227" y="1121"/>
                      </a:cubicBezTo>
                    </a:path>
                  </a:pathLst>
                </a:custGeom>
                <a:noFill/>
                <a:ln w="762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46" name="Freeform 92">
                  <a:extLst>
                    <a:ext uri="{FF2B5EF4-FFF2-40B4-BE49-F238E27FC236}">
                      <a16:creationId xmlns:a16="http://schemas.microsoft.com/office/drawing/2014/main" id="{13272007-1F2A-4F16-9E1A-09624B90B29A}"/>
                    </a:ext>
                  </a:extLst>
                </p:cNvPr>
                <p:cNvSpPr>
                  <a:spLocks/>
                </p:cNvSpPr>
                <p:nvPr/>
              </p:nvSpPr>
              <p:spPr bwMode="auto">
                <a:xfrm flipH="1">
                  <a:off x="4272" y="2101"/>
                  <a:ext cx="726" cy="1605"/>
                </a:xfrm>
                <a:custGeom>
                  <a:avLst/>
                  <a:gdLst>
                    <a:gd name="T0" fmla="*/ 521 w 726"/>
                    <a:gd name="T1" fmla="*/ 0 h 1605"/>
                    <a:gd name="T2" fmla="*/ 552 w 726"/>
                    <a:gd name="T3" fmla="*/ 126 h 1605"/>
                    <a:gd name="T4" fmla="*/ 694 w 726"/>
                    <a:gd name="T5" fmla="*/ 205 h 1605"/>
                    <a:gd name="T6" fmla="*/ 647 w 726"/>
                    <a:gd name="T7" fmla="*/ 394 h 1605"/>
                    <a:gd name="T8" fmla="*/ 663 w 726"/>
                    <a:gd name="T9" fmla="*/ 442 h 1605"/>
                    <a:gd name="T10" fmla="*/ 694 w 726"/>
                    <a:gd name="T11" fmla="*/ 489 h 1605"/>
                    <a:gd name="T12" fmla="*/ 726 w 726"/>
                    <a:gd name="T13" fmla="*/ 584 h 1605"/>
                    <a:gd name="T14" fmla="*/ 552 w 726"/>
                    <a:gd name="T15" fmla="*/ 710 h 1605"/>
                    <a:gd name="T16" fmla="*/ 505 w 726"/>
                    <a:gd name="T17" fmla="*/ 915 h 1605"/>
                    <a:gd name="T18" fmla="*/ 473 w 726"/>
                    <a:gd name="T19" fmla="*/ 1010 h 1605"/>
                    <a:gd name="T20" fmla="*/ 568 w 726"/>
                    <a:gd name="T21" fmla="*/ 994 h 1605"/>
                    <a:gd name="T22" fmla="*/ 615 w 726"/>
                    <a:gd name="T23" fmla="*/ 978 h 1605"/>
                    <a:gd name="T24" fmla="*/ 600 w 726"/>
                    <a:gd name="T25" fmla="*/ 1042 h 1605"/>
                    <a:gd name="T26" fmla="*/ 568 w 726"/>
                    <a:gd name="T27" fmla="*/ 1152 h 1605"/>
                    <a:gd name="T28" fmla="*/ 473 w 726"/>
                    <a:gd name="T29" fmla="*/ 1199 h 1605"/>
                    <a:gd name="T30" fmla="*/ 489 w 726"/>
                    <a:gd name="T31" fmla="*/ 1342 h 1605"/>
                    <a:gd name="T32" fmla="*/ 394 w 726"/>
                    <a:gd name="T33" fmla="*/ 1373 h 1605"/>
                    <a:gd name="T34" fmla="*/ 205 w 726"/>
                    <a:gd name="T35" fmla="*/ 1452 h 1605"/>
                    <a:gd name="T36" fmla="*/ 173 w 726"/>
                    <a:gd name="T37" fmla="*/ 1499 h 1605"/>
                    <a:gd name="T38" fmla="*/ 157 w 726"/>
                    <a:gd name="T39" fmla="*/ 1547 h 1605"/>
                    <a:gd name="T40" fmla="*/ 110 w 726"/>
                    <a:gd name="T41" fmla="*/ 1563 h 1605"/>
                    <a:gd name="T42" fmla="*/ 0 w 726"/>
                    <a:gd name="T43" fmla="*/ 1547 h 160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26"/>
                    <a:gd name="T67" fmla="*/ 0 h 1605"/>
                    <a:gd name="T68" fmla="*/ 726 w 726"/>
                    <a:gd name="T69" fmla="*/ 1605 h 160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26" h="1605">
                      <a:moveTo>
                        <a:pt x="521" y="0"/>
                      </a:moveTo>
                      <a:cubicBezTo>
                        <a:pt x="531" y="42"/>
                        <a:pt x="542" y="84"/>
                        <a:pt x="552" y="126"/>
                      </a:cubicBezTo>
                      <a:cubicBezTo>
                        <a:pt x="561" y="164"/>
                        <a:pt x="654" y="191"/>
                        <a:pt x="694" y="205"/>
                      </a:cubicBezTo>
                      <a:cubicBezTo>
                        <a:pt x="722" y="288"/>
                        <a:pt x="689" y="330"/>
                        <a:pt x="647" y="394"/>
                      </a:cubicBezTo>
                      <a:cubicBezTo>
                        <a:pt x="652" y="410"/>
                        <a:pt x="656" y="427"/>
                        <a:pt x="663" y="442"/>
                      </a:cubicBezTo>
                      <a:cubicBezTo>
                        <a:pt x="671" y="459"/>
                        <a:pt x="686" y="472"/>
                        <a:pt x="694" y="489"/>
                      </a:cubicBezTo>
                      <a:cubicBezTo>
                        <a:pt x="708" y="520"/>
                        <a:pt x="726" y="584"/>
                        <a:pt x="726" y="584"/>
                      </a:cubicBezTo>
                      <a:cubicBezTo>
                        <a:pt x="687" y="697"/>
                        <a:pt x="664" y="687"/>
                        <a:pt x="552" y="710"/>
                      </a:cubicBezTo>
                      <a:cubicBezTo>
                        <a:pt x="469" y="964"/>
                        <a:pt x="571" y="634"/>
                        <a:pt x="505" y="915"/>
                      </a:cubicBezTo>
                      <a:cubicBezTo>
                        <a:pt x="497" y="948"/>
                        <a:pt x="440" y="1016"/>
                        <a:pt x="473" y="1010"/>
                      </a:cubicBezTo>
                      <a:cubicBezTo>
                        <a:pt x="505" y="1005"/>
                        <a:pt x="536" y="999"/>
                        <a:pt x="568" y="994"/>
                      </a:cubicBezTo>
                      <a:cubicBezTo>
                        <a:pt x="584" y="989"/>
                        <a:pt x="606" y="964"/>
                        <a:pt x="615" y="978"/>
                      </a:cubicBezTo>
                      <a:cubicBezTo>
                        <a:pt x="627" y="996"/>
                        <a:pt x="606" y="1021"/>
                        <a:pt x="600" y="1042"/>
                      </a:cubicBezTo>
                      <a:cubicBezTo>
                        <a:pt x="590" y="1079"/>
                        <a:pt x="589" y="1120"/>
                        <a:pt x="568" y="1152"/>
                      </a:cubicBezTo>
                      <a:cubicBezTo>
                        <a:pt x="549" y="1180"/>
                        <a:pt x="502" y="1190"/>
                        <a:pt x="473" y="1199"/>
                      </a:cubicBezTo>
                      <a:cubicBezTo>
                        <a:pt x="478" y="1213"/>
                        <a:pt x="532" y="1311"/>
                        <a:pt x="489" y="1342"/>
                      </a:cubicBezTo>
                      <a:cubicBezTo>
                        <a:pt x="462" y="1361"/>
                        <a:pt x="394" y="1373"/>
                        <a:pt x="394" y="1373"/>
                      </a:cubicBezTo>
                      <a:cubicBezTo>
                        <a:pt x="273" y="1454"/>
                        <a:pt x="337" y="1430"/>
                        <a:pt x="205" y="1452"/>
                      </a:cubicBezTo>
                      <a:cubicBezTo>
                        <a:pt x="194" y="1468"/>
                        <a:pt x="182" y="1482"/>
                        <a:pt x="173" y="1499"/>
                      </a:cubicBezTo>
                      <a:cubicBezTo>
                        <a:pt x="165" y="1514"/>
                        <a:pt x="169" y="1535"/>
                        <a:pt x="157" y="1547"/>
                      </a:cubicBezTo>
                      <a:cubicBezTo>
                        <a:pt x="145" y="1559"/>
                        <a:pt x="126" y="1559"/>
                        <a:pt x="110" y="1563"/>
                      </a:cubicBezTo>
                      <a:cubicBezTo>
                        <a:pt x="6" y="1586"/>
                        <a:pt x="28" y="1605"/>
                        <a:pt x="0" y="1547"/>
                      </a:cubicBezTo>
                    </a:path>
                  </a:pathLst>
                </a:custGeom>
                <a:noFill/>
                <a:ln w="762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47" name="Freeform 93">
                  <a:extLst>
                    <a:ext uri="{FF2B5EF4-FFF2-40B4-BE49-F238E27FC236}">
                      <a16:creationId xmlns:a16="http://schemas.microsoft.com/office/drawing/2014/main" id="{174ED7A5-38A3-4C77-A455-0A180055FC8F}"/>
                    </a:ext>
                  </a:extLst>
                </p:cNvPr>
                <p:cNvSpPr>
                  <a:spLocks/>
                </p:cNvSpPr>
                <p:nvPr/>
              </p:nvSpPr>
              <p:spPr bwMode="auto">
                <a:xfrm>
                  <a:off x="4529" y="1056"/>
                  <a:ext cx="52" cy="215"/>
                </a:xfrm>
                <a:custGeom>
                  <a:avLst/>
                  <a:gdLst>
                    <a:gd name="T0" fmla="*/ 10 w 52"/>
                    <a:gd name="T1" fmla="*/ 215 h 215"/>
                    <a:gd name="T2" fmla="*/ 38 w 52"/>
                    <a:gd name="T3" fmla="*/ 172 h 215"/>
                    <a:gd name="T4" fmla="*/ 52 w 52"/>
                    <a:gd name="T5" fmla="*/ 0 h 215"/>
                    <a:gd name="T6" fmla="*/ 0 60000 65536"/>
                    <a:gd name="T7" fmla="*/ 0 60000 65536"/>
                    <a:gd name="T8" fmla="*/ 0 60000 65536"/>
                    <a:gd name="T9" fmla="*/ 0 w 52"/>
                    <a:gd name="T10" fmla="*/ 0 h 215"/>
                    <a:gd name="T11" fmla="*/ 52 w 52"/>
                    <a:gd name="T12" fmla="*/ 215 h 215"/>
                  </a:gdLst>
                  <a:ahLst/>
                  <a:cxnLst>
                    <a:cxn ang="T6">
                      <a:pos x="T0" y="T1"/>
                    </a:cxn>
                    <a:cxn ang="T7">
                      <a:pos x="T2" y="T3"/>
                    </a:cxn>
                    <a:cxn ang="T8">
                      <a:pos x="T4" y="T5"/>
                    </a:cxn>
                  </a:cxnLst>
                  <a:rect l="T9" t="T10" r="T11" b="T12"/>
                  <a:pathLst>
                    <a:path w="52" h="215">
                      <a:moveTo>
                        <a:pt x="10" y="215"/>
                      </a:moveTo>
                      <a:cubicBezTo>
                        <a:pt x="19" y="201"/>
                        <a:pt x="36" y="189"/>
                        <a:pt x="38" y="172"/>
                      </a:cubicBezTo>
                      <a:cubicBezTo>
                        <a:pt x="45" y="105"/>
                        <a:pt x="0" y="56"/>
                        <a:pt x="52" y="0"/>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grpSp>
          <p:sp>
            <p:nvSpPr>
              <p:cNvPr id="21539" name="Line 94">
                <a:extLst>
                  <a:ext uri="{FF2B5EF4-FFF2-40B4-BE49-F238E27FC236}">
                    <a16:creationId xmlns:a16="http://schemas.microsoft.com/office/drawing/2014/main" id="{039B70FA-A281-4E67-8085-88B07571923E}"/>
                  </a:ext>
                </a:extLst>
              </p:cNvPr>
              <p:cNvSpPr>
                <a:spLocks noChangeShapeType="1"/>
              </p:cNvSpPr>
              <p:nvPr/>
            </p:nvSpPr>
            <p:spPr bwMode="auto">
              <a:xfrm>
                <a:off x="2016" y="768"/>
                <a:ext cx="192" cy="144"/>
              </a:xfrm>
              <a:prstGeom prst="line">
                <a:avLst/>
              </a:prstGeom>
              <a:noFill/>
              <a:ln w="76200">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40" name="Oval 95">
                <a:extLst>
                  <a:ext uri="{FF2B5EF4-FFF2-40B4-BE49-F238E27FC236}">
                    <a16:creationId xmlns:a16="http://schemas.microsoft.com/office/drawing/2014/main" id="{BADFDA6A-455E-4999-BBA1-45C4D0024321}"/>
                  </a:ext>
                </a:extLst>
              </p:cNvPr>
              <p:cNvSpPr>
                <a:spLocks noChangeArrowheads="1"/>
              </p:cNvSpPr>
              <p:nvPr/>
            </p:nvSpPr>
            <p:spPr bwMode="auto">
              <a:xfrm>
                <a:off x="2016" y="528"/>
                <a:ext cx="144" cy="144"/>
              </a:xfrm>
              <a:prstGeom prst="ellipse">
                <a:avLst/>
              </a:prstGeom>
              <a:solidFill>
                <a:schemeClr val="tx2"/>
              </a:solidFill>
              <a:ln w="9525">
                <a:solidFill>
                  <a:schemeClr val="bg1"/>
                </a:solidFill>
                <a:round/>
                <a:headEnd/>
                <a:tailEnd/>
              </a:ln>
            </p:spPr>
            <p:txBody>
              <a:bodyPr wrap="none" anchor="ct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eaLnBrk="1" fontAlgn="base" hangingPunct="1">
                  <a:spcBef>
                    <a:spcPct val="0"/>
                  </a:spcBef>
                  <a:spcAft>
                    <a:spcPct val="0"/>
                  </a:spcAft>
                </a:pPr>
                <a:endParaRPr lang="fr-FR" altLang="fr-FR" sz="1800">
                  <a:solidFill>
                    <a:srgbClr val="000000"/>
                  </a:solidFill>
                </a:endParaRPr>
              </a:p>
            </p:txBody>
          </p:sp>
          <p:sp>
            <p:nvSpPr>
              <p:cNvPr id="21541" name="Line 96">
                <a:extLst>
                  <a:ext uri="{FF2B5EF4-FFF2-40B4-BE49-F238E27FC236}">
                    <a16:creationId xmlns:a16="http://schemas.microsoft.com/office/drawing/2014/main" id="{8D3B0DE3-5B67-44AD-9469-D484B3EA2D01}"/>
                  </a:ext>
                </a:extLst>
              </p:cNvPr>
              <p:cNvSpPr>
                <a:spLocks noChangeShapeType="1"/>
              </p:cNvSpPr>
              <p:nvPr/>
            </p:nvSpPr>
            <p:spPr bwMode="auto">
              <a:xfrm>
                <a:off x="2016" y="1200"/>
                <a:ext cx="96" cy="1"/>
              </a:xfrm>
              <a:prstGeom prst="line">
                <a:avLst/>
              </a:prstGeom>
              <a:noFill/>
              <a:ln w="76200">
                <a:solidFill>
                  <a:schemeClr val="accent1"/>
                </a:solidFill>
                <a:round/>
                <a:headEnd/>
                <a:tailEn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42" name="Oval 97">
                <a:extLst>
                  <a:ext uri="{FF2B5EF4-FFF2-40B4-BE49-F238E27FC236}">
                    <a16:creationId xmlns:a16="http://schemas.microsoft.com/office/drawing/2014/main" id="{C77F3C66-CFEB-44E3-98F6-FCEC5E864BF0}"/>
                  </a:ext>
                </a:extLst>
              </p:cNvPr>
              <p:cNvSpPr>
                <a:spLocks noChangeArrowheads="1"/>
              </p:cNvSpPr>
              <p:nvPr/>
            </p:nvSpPr>
            <p:spPr bwMode="auto">
              <a:xfrm>
                <a:off x="2016" y="1104"/>
                <a:ext cx="144" cy="144"/>
              </a:xfrm>
              <a:prstGeom prst="ellipse">
                <a:avLst/>
              </a:prstGeom>
              <a:solidFill>
                <a:schemeClr val="tx2"/>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eaLnBrk="1" fontAlgn="base" hangingPunct="1">
                  <a:spcBef>
                    <a:spcPct val="0"/>
                  </a:spcBef>
                  <a:spcAft>
                    <a:spcPct val="0"/>
                  </a:spcAft>
                </a:pPr>
                <a:endParaRPr lang="fr-FR" altLang="fr-FR" sz="1800">
                  <a:solidFill>
                    <a:srgbClr val="000000"/>
                  </a:solidFill>
                </a:endParaRPr>
              </a:p>
            </p:txBody>
          </p:sp>
          <p:sp>
            <p:nvSpPr>
              <p:cNvPr id="21543" name="Oval 98">
                <a:extLst>
                  <a:ext uri="{FF2B5EF4-FFF2-40B4-BE49-F238E27FC236}">
                    <a16:creationId xmlns:a16="http://schemas.microsoft.com/office/drawing/2014/main" id="{66ECA351-73D9-4DBB-86B9-248E219D51F6}"/>
                  </a:ext>
                </a:extLst>
              </p:cNvPr>
              <p:cNvSpPr>
                <a:spLocks noChangeArrowheads="1"/>
              </p:cNvSpPr>
              <p:nvPr/>
            </p:nvSpPr>
            <p:spPr bwMode="auto">
              <a:xfrm>
                <a:off x="2256" y="2208"/>
                <a:ext cx="144" cy="144"/>
              </a:xfrm>
              <a:prstGeom prst="ellipse">
                <a:avLst/>
              </a:prstGeom>
              <a:solidFill>
                <a:schemeClr val="tx2"/>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eaLnBrk="1" fontAlgn="base" hangingPunct="1">
                  <a:spcBef>
                    <a:spcPct val="0"/>
                  </a:spcBef>
                  <a:spcAft>
                    <a:spcPct val="0"/>
                  </a:spcAft>
                </a:pPr>
                <a:endParaRPr lang="fr-FR" altLang="fr-FR" sz="1800">
                  <a:solidFill>
                    <a:srgbClr val="000000"/>
                  </a:solidFill>
                </a:endParaRPr>
              </a:p>
            </p:txBody>
          </p:sp>
        </p:grpSp>
        <p:grpSp>
          <p:nvGrpSpPr>
            <p:cNvPr id="5" name="Groupe 4">
              <a:extLst>
                <a:ext uri="{FF2B5EF4-FFF2-40B4-BE49-F238E27FC236}">
                  <a16:creationId xmlns:a16="http://schemas.microsoft.com/office/drawing/2014/main" id="{F809EC7B-415D-40CE-B33A-EB693D98D545}"/>
                </a:ext>
              </a:extLst>
            </p:cNvPr>
            <p:cNvGrpSpPr/>
            <p:nvPr/>
          </p:nvGrpSpPr>
          <p:grpSpPr>
            <a:xfrm>
              <a:off x="5264998" y="69151"/>
              <a:ext cx="1981200" cy="5573713"/>
              <a:chOff x="6562725" y="549276"/>
              <a:chExt cx="1981200" cy="5573713"/>
            </a:xfrm>
          </p:grpSpPr>
          <p:grpSp>
            <p:nvGrpSpPr>
              <p:cNvPr id="21509" name="Group 99">
                <a:extLst>
                  <a:ext uri="{FF2B5EF4-FFF2-40B4-BE49-F238E27FC236}">
                    <a16:creationId xmlns:a16="http://schemas.microsoft.com/office/drawing/2014/main" id="{6730FDC5-66E2-4B33-82EB-808A081D776D}"/>
                  </a:ext>
                </a:extLst>
              </p:cNvPr>
              <p:cNvGrpSpPr>
                <a:grpSpLocks/>
              </p:cNvGrpSpPr>
              <p:nvPr/>
            </p:nvGrpSpPr>
            <p:grpSpPr bwMode="auto">
              <a:xfrm>
                <a:off x="6562725" y="549276"/>
                <a:ext cx="1981200" cy="5573713"/>
                <a:chOff x="1824" y="144"/>
                <a:chExt cx="1248" cy="3511"/>
              </a:xfrm>
            </p:grpSpPr>
            <p:sp>
              <p:nvSpPr>
                <p:cNvPr id="21515" name="Freeform 100" descr="blanc)">
                  <a:extLst>
                    <a:ext uri="{FF2B5EF4-FFF2-40B4-BE49-F238E27FC236}">
                      <a16:creationId xmlns:a16="http://schemas.microsoft.com/office/drawing/2014/main" id="{A22518B5-5FF7-4B3A-ABAE-936B8598F82B}"/>
                    </a:ext>
                  </a:extLst>
                </p:cNvPr>
                <p:cNvSpPr>
                  <a:spLocks/>
                </p:cNvSpPr>
                <p:nvPr/>
              </p:nvSpPr>
              <p:spPr bwMode="auto">
                <a:xfrm flipH="1">
                  <a:off x="1824" y="288"/>
                  <a:ext cx="1248" cy="3367"/>
                </a:xfrm>
                <a:custGeom>
                  <a:avLst/>
                  <a:gdLst>
                    <a:gd name="T0" fmla="*/ 1176 w 521"/>
                    <a:gd name="T1" fmla="*/ 325 h 2354"/>
                    <a:gd name="T2" fmla="*/ 1248 w 521"/>
                    <a:gd name="T3" fmla="*/ 538 h 2354"/>
                    <a:gd name="T4" fmla="*/ 1234 w 521"/>
                    <a:gd name="T5" fmla="*/ 649 h 2354"/>
                    <a:gd name="T6" fmla="*/ 1147 w 521"/>
                    <a:gd name="T7" fmla="*/ 830 h 2354"/>
                    <a:gd name="T8" fmla="*/ 1147 w 521"/>
                    <a:gd name="T9" fmla="*/ 914 h 2354"/>
                    <a:gd name="T10" fmla="*/ 1076 w 521"/>
                    <a:gd name="T11" fmla="*/ 1206 h 2354"/>
                    <a:gd name="T12" fmla="*/ 1047 w 521"/>
                    <a:gd name="T13" fmla="*/ 1290 h 2354"/>
                    <a:gd name="T14" fmla="*/ 992 w 521"/>
                    <a:gd name="T15" fmla="*/ 1615 h 2354"/>
                    <a:gd name="T16" fmla="*/ 977 w 521"/>
                    <a:gd name="T17" fmla="*/ 1718 h 2354"/>
                    <a:gd name="T18" fmla="*/ 1032 w 521"/>
                    <a:gd name="T19" fmla="*/ 1881 h 2354"/>
                    <a:gd name="T20" fmla="*/ 1047 w 521"/>
                    <a:gd name="T21" fmla="*/ 1948 h 2354"/>
                    <a:gd name="T22" fmla="*/ 1076 w 521"/>
                    <a:gd name="T23" fmla="*/ 2025 h 2354"/>
                    <a:gd name="T24" fmla="*/ 1090 w 521"/>
                    <a:gd name="T25" fmla="*/ 2257 h 2354"/>
                    <a:gd name="T26" fmla="*/ 992 w 521"/>
                    <a:gd name="T27" fmla="*/ 2410 h 2354"/>
                    <a:gd name="T28" fmla="*/ 949 w 521"/>
                    <a:gd name="T29" fmla="*/ 2607 h 2354"/>
                    <a:gd name="T30" fmla="*/ 934 w 521"/>
                    <a:gd name="T31" fmla="*/ 2683 h 2354"/>
                    <a:gd name="T32" fmla="*/ 920 w 521"/>
                    <a:gd name="T33" fmla="*/ 2829 h 2354"/>
                    <a:gd name="T34" fmla="*/ 1032 w 521"/>
                    <a:gd name="T35" fmla="*/ 2889 h 2354"/>
                    <a:gd name="T36" fmla="*/ 1090 w 521"/>
                    <a:gd name="T37" fmla="*/ 2967 h 2354"/>
                    <a:gd name="T38" fmla="*/ 992 w 521"/>
                    <a:gd name="T39" fmla="*/ 3042 h 2354"/>
                    <a:gd name="T40" fmla="*/ 891 w 521"/>
                    <a:gd name="T41" fmla="*/ 3120 h 2354"/>
                    <a:gd name="T42" fmla="*/ 776 w 521"/>
                    <a:gd name="T43" fmla="*/ 3316 h 2354"/>
                    <a:gd name="T44" fmla="*/ 747 w 521"/>
                    <a:gd name="T45" fmla="*/ 3341 h 2354"/>
                    <a:gd name="T46" fmla="*/ 575 w 521"/>
                    <a:gd name="T47" fmla="*/ 3367 h 2354"/>
                    <a:gd name="T48" fmla="*/ 431 w 521"/>
                    <a:gd name="T49" fmla="*/ 3350 h 2354"/>
                    <a:gd name="T50" fmla="*/ 474 w 521"/>
                    <a:gd name="T51" fmla="*/ 3274 h 2354"/>
                    <a:gd name="T52" fmla="*/ 517 w 521"/>
                    <a:gd name="T53" fmla="*/ 3025 h 2354"/>
                    <a:gd name="T54" fmla="*/ 532 w 521"/>
                    <a:gd name="T55" fmla="*/ 2864 h 2354"/>
                    <a:gd name="T56" fmla="*/ 546 w 521"/>
                    <a:gd name="T57" fmla="*/ 2700 h 2354"/>
                    <a:gd name="T58" fmla="*/ 561 w 521"/>
                    <a:gd name="T59" fmla="*/ 2513 h 2354"/>
                    <a:gd name="T60" fmla="*/ 561 w 521"/>
                    <a:gd name="T61" fmla="*/ 2257 h 2354"/>
                    <a:gd name="T62" fmla="*/ 561 w 521"/>
                    <a:gd name="T63" fmla="*/ 2128 h 2354"/>
                    <a:gd name="T64" fmla="*/ 561 w 521"/>
                    <a:gd name="T65" fmla="*/ 1931 h 2354"/>
                    <a:gd name="T66" fmla="*/ 532 w 521"/>
                    <a:gd name="T67" fmla="*/ 1864 h 2354"/>
                    <a:gd name="T68" fmla="*/ 446 w 521"/>
                    <a:gd name="T69" fmla="*/ 1744 h 2354"/>
                    <a:gd name="T70" fmla="*/ 431 w 521"/>
                    <a:gd name="T71" fmla="*/ 1709 h 2354"/>
                    <a:gd name="T72" fmla="*/ 431 w 521"/>
                    <a:gd name="T73" fmla="*/ 1623 h 2354"/>
                    <a:gd name="T74" fmla="*/ 402 w 521"/>
                    <a:gd name="T75" fmla="*/ 1462 h 2354"/>
                    <a:gd name="T76" fmla="*/ 374 w 521"/>
                    <a:gd name="T77" fmla="*/ 1376 h 2354"/>
                    <a:gd name="T78" fmla="*/ 316 w 521"/>
                    <a:gd name="T79" fmla="*/ 1197 h 2354"/>
                    <a:gd name="T80" fmla="*/ 273 w 521"/>
                    <a:gd name="T81" fmla="*/ 897 h 2354"/>
                    <a:gd name="T82" fmla="*/ 287 w 521"/>
                    <a:gd name="T83" fmla="*/ 804 h 2354"/>
                    <a:gd name="T84" fmla="*/ 273 w 521"/>
                    <a:gd name="T85" fmla="*/ 641 h 2354"/>
                    <a:gd name="T86" fmla="*/ 216 w 521"/>
                    <a:gd name="T87" fmla="*/ 581 h 2354"/>
                    <a:gd name="T88" fmla="*/ 43 w 521"/>
                    <a:gd name="T89" fmla="*/ 436 h 2354"/>
                    <a:gd name="T90" fmla="*/ 0 w 521"/>
                    <a:gd name="T91" fmla="*/ 316 h 2354"/>
                    <a:gd name="T92" fmla="*/ 129 w 521"/>
                    <a:gd name="T93" fmla="*/ 60 h 2354"/>
                    <a:gd name="T94" fmla="*/ 374 w 521"/>
                    <a:gd name="T95" fmla="*/ 0 h 2354"/>
                    <a:gd name="T96" fmla="*/ 589 w 521"/>
                    <a:gd name="T97" fmla="*/ 34 h 2354"/>
                    <a:gd name="T98" fmla="*/ 862 w 521"/>
                    <a:gd name="T99" fmla="*/ 120 h 2354"/>
                    <a:gd name="T100" fmla="*/ 992 w 521"/>
                    <a:gd name="T101" fmla="*/ 180 h 23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21"/>
                    <a:gd name="T154" fmla="*/ 0 h 2354"/>
                    <a:gd name="T155" fmla="*/ 521 w 521"/>
                    <a:gd name="T156" fmla="*/ 2354 h 23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21" h="2354">
                      <a:moveTo>
                        <a:pt x="414" y="126"/>
                      </a:moveTo>
                      <a:lnTo>
                        <a:pt x="455" y="173"/>
                      </a:lnTo>
                      <a:lnTo>
                        <a:pt x="491" y="227"/>
                      </a:lnTo>
                      <a:lnTo>
                        <a:pt x="515" y="299"/>
                      </a:lnTo>
                      <a:lnTo>
                        <a:pt x="521" y="335"/>
                      </a:lnTo>
                      <a:lnTo>
                        <a:pt x="521" y="376"/>
                      </a:lnTo>
                      <a:lnTo>
                        <a:pt x="521" y="418"/>
                      </a:lnTo>
                      <a:lnTo>
                        <a:pt x="515" y="454"/>
                      </a:lnTo>
                      <a:lnTo>
                        <a:pt x="497" y="502"/>
                      </a:lnTo>
                      <a:lnTo>
                        <a:pt x="485" y="544"/>
                      </a:lnTo>
                      <a:lnTo>
                        <a:pt x="479" y="580"/>
                      </a:lnTo>
                      <a:lnTo>
                        <a:pt x="479" y="604"/>
                      </a:lnTo>
                      <a:lnTo>
                        <a:pt x="479" y="639"/>
                      </a:lnTo>
                      <a:lnTo>
                        <a:pt x="467" y="723"/>
                      </a:lnTo>
                      <a:lnTo>
                        <a:pt x="461" y="807"/>
                      </a:lnTo>
                      <a:lnTo>
                        <a:pt x="449" y="843"/>
                      </a:lnTo>
                      <a:lnTo>
                        <a:pt x="443" y="872"/>
                      </a:lnTo>
                      <a:lnTo>
                        <a:pt x="437" y="902"/>
                      </a:lnTo>
                      <a:lnTo>
                        <a:pt x="431" y="944"/>
                      </a:lnTo>
                      <a:lnTo>
                        <a:pt x="419" y="1034"/>
                      </a:lnTo>
                      <a:lnTo>
                        <a:pt x="414" y="1129"/>
                      </a:lnTo>
                      <a:lnTo>
                        <a:pt x="408" y="1171"/>
                      </a:lnTo>
                      <a:lnTo>
                        <a:pt x="408" y="1201"/>
                      </a:lnTo>
                      <a:lnTo>
                        <a:pt x="414" y="1249"/>
                      </a:lnTo>
                      <a:lnTo>
                        <a:pt x="419" y="1285"/>
                      </a:lnTo>
                      <a:lnTo>
                        <a:pt x="431" y="1315"/>
                      </a:lnTo>
                      <a:lnTo>
                        <a:pt x="431" y="1327"/>
                      </a:lnTo>
                      <a:lnTo>
                        <a:pt x="437" y="1362"/>
                      </a:lnTo>
                      <a:lnTo>
                        <a:pt x="443" y="1386"/>
                      </a:lnTo>
                      <a:lnTo>
                        <a:pt x="449" y="1416"/>
                      </a:lnTo>
                      <a:lnTo>
                        <a:pt x="461" y="1464"/>
                      </a:lnTo>
                      <a:lnTo>
                        <a:pt x="461" y="1518"/>
                      </a:lnTo>
                      <a:lnTo>
                        <a:pt x="455" y="1578"/>
                      </a:lnTo>
                      <a:lnTo>
                        <a:pt x="431" y="1631"/>
                      </a:lnTo>
                      <a:lnTo>
                        <a:pt x="414" y="1685"/>
                      </a:lnTo>
                      <a:lnTo>
                        <a:pt x="402" y="1745"/>
                      </a:lnTo>
                      <a:lnTo>
                        <a:pt x="396" y="1805"/>
                      </a:lnTo>
                      <a:lnTo>
                        <a:pt x="396" y="1823"/>
                      </a:lnTo>
                      <a:lnTo>
                        <a:pt x="390" y="1840"/>
                      </a:lnTo>
                      <a:lnTo>
                        <a:pt x="390" y="1876"/>
                      </a:lnTo>
                      <a:lnTo>
                        <a:pt x="384" y="1918"/>
                      </a:lnTo>
                      <a:lnTo>
                        <a:pt x="384" y="1954"/>
                      </a:lnTo>
                      <a:lnTo>
                        <a:pt x="384" y="1978"/>
                      </a:lnTo>
                      <a:lnTo>
                        <a:pt x="408" y="1996"/>
                      </a:lnTo>
                      <a:lnTo>
                        <a:pt x="431" y="2020"/>
                      </a:lnTo>
                      <a:lnTo>
                        <a:pt x="455" y="2050"/>
                      </a:lnTo>
                      <a:lnTo>
                        <a:pt x="461" y="2062"/>
                      </a:lnTo>
                      <a:lnTo>
                        <a:pt x="455" y="2074"/>
                      </a:lnTo>
                      <a:lnTo>
                        <a:pt x="443" y="2103"/>
                      </a:lnTo>
                      <a:lnTo>
                        <a:pt x="414" y="2127"/>
                      </a:lnTo>
                      <a:lnTo>
                        <a:pt x="390" y="2151"/>
                      </a:lnTo>
                      <a:lnTo>
                        <a:pt x="372" y="2181"/>
                      </a:lnTo>
                      <a:lnTo>
                        <a:pt x="360" y="2229"/>
                      </a:lnTo>
                      <a:lnTo>
                        <a:pt x="342" y="2277"/>
                      </a:lnTo>
                      <a:lnTo>
                        <a:pt x="324" y="2318"/>
                      </a:lnTo>
                      <a:lnTo>
                        <a:pt x="318" y="2330"/>
                      </a:lnTo>
                      <a:lnTo>
                        <a:pt x="312" y="2336"/>
                      </a:lnTo>
                      <a:lnTo>
                        <a:pt x="306" y="2342"/>
                      </a:lnTo>
                      <a:lnTo>
                        <a:pt x="288" y="2348"/>
                      </a:lnTo>
                      <a:lnTo>
                        <a:pt x="240" y="2354"/>
                      </a:lnTo>
                      <a:lnTo>
                        <a:pt x="216" y="2354"/>
                      </a:lnTo>
                      <a:lnTo>
                        <a:pt x="192" y="2348"/>
                      </a:lnTo>
                      <a:lnTo>
                        <a:pt x="180" y="2342"/>
                      </a:lnTo>
                      <a:lnTo>
                        <a:pt x="180" y="2330"/>
                      </a:lnTo>
                      <a:lnTo>
                        <a:pt x="198" y="2289"/>
                      </a:lnTo>
                      <a:lnTo>
                        <a:pt x="204" y="2241"/>
                      </a:lnTo>
                      <a:lnTo>
                        <a:pt x="216" y="2175"/>
                      </a:lnTo>
                      <a:lnTo>
                        <a:pt x="216" y="2115"/>
                      </a:lnTo>
                      <a:lnTo>
                        <a:pt x="216" y="2062"/>
                      </a:lnTo>
                      <a:lnTo>
                        <a:pt x="222" y="2002"/>
                      </a:lnTo>
                      <a:lnTo>
                        <a:pt x="222" y="1942"/>
                      </a:lnTo>
                      <a:lnTo>
                        <a:pt x="228" y="1888"/>
                      </a:lnTo>
                      <a:lnTo>
                        <a:pt x="234" y="1858"/>
                      </a:lnTo>
                      <a:lnTo>
                        <a:pt x="234" y="1811"/>
                      </a:lnTo>
                      <a:lnTo>
                        <a:pt x="234" y="1757"/>
                      </a:lnTo>
                      <a:lnTo>
                        <a:pt x="234" y="1697"/>
                      </a:lnTo>
                      <a:lnTo>
                        <a:pt x="234" y="1637"/>
                      </a:lnTo>
                      <a:lnTo>
                        <a:pt x="234" y="1578"/>
                      </a:lnTo>
                      <a:lnTo>
                        <a:pt x="234" y="1524"/>
                      </a:lnTo>
                      <a:lnTo>
                        <a:pt x="234" y="1488"/>
                      </a:lnTo>
                      <a:lnTo>
                        <a:pt x="234" y="1434"/>
                      </a:lnTo>
                      <a:lnTo>
                        <a:pt x="234" y="1392"/>
                      </a:lnTo>
                      <a:lnTo>
                        <a:pt x="234" y="1350"/>
                      </a:lnTo>
                      <a:lnTo>
                        <a:pt x="228" y="1321"/>
                      </a:lnTo>
                      <a:lnTo>
                        <a:pt x="222" y="1303"/>
                      </a:lnTo>
                      <a:lnTo>
                        <a:pt x="204" y="1279"/>
                      </a:lnTo>
                      <a:lnTo>
                        <a:pt x="192" y="1255"/>
                      </a:lnTo>
                      <a:lnTo>
                        <a:pt x="186" y="1219"/>
                      </a:lnTo>
                      <a:lnTo>
                        <a:pt x="186" y="1213"/>
                      </a:lnTo>
                      <a:lnTo>
                        <a:pt x="180" y="1195"/>
                      </a:lnTo>
                      <a:lnTo>
                        <a:pt x="180" y="1165"/>
                      </a:lnTo>
                      <a:lnTo>
                        <a:pt x="180" y="1135"/>
                      </a:lnTo>
                      <a:lnTo>
                        <a:pt x="180" y="1100"/>
                      </a:lnTo>
                      <a:lnTo>
                        <a:pt x="174" y="1058"/>
                      </a:lnTo>
                      <a:lnTo>
                        <a:pt x="168" y="1022"/>
                      </a:lnTo>
                      <a:lnTo>
                        <a:pt x="162" y="986"/>
                      </a:lnTo>
                      <a:lnTo>
                        <a:pt x="156" y="962"/>
                      </a:lnTo>
                      <a:lnTo>
                        <a:pt x="150" y="932"/>
                      </a:lnTo>
                      <a:lnTo>
                        <a:pt x="144" y="884"/>
                      </a:lnTo>
                      <a:lnTo>
                        <a:pt x="132" y="837"/>
                      </a:lnTo>
                      <a:lnTo>
                        <a:pt x="120" y="723"/>
                      </a:lnTo>
                      <a:lnTo>
                        <a:pt x="114" y="675"/>
                      </a:lnTo>
                      <a:lnTo>
                        <a:pt x="114" y="627"/>
                      </a:lnTo>
                      <a:lnTo>
                        <a:pt x="114" y="592"/>
                      </a:lnTo>
                      <a:lnTo>
                        <a:pt x="120" y="562"/>
                      </a:lnTo>
                      <a:lnTo>
                        <a:pt x="120" y="526"/>
                      </a:lnTo>
                      <a:lnTo>
                        <a:pt x="120" y="490"/>
                      </a:lnTo>
                      <a:lnTo>
                        <a:pt x="114" y="448"/>
                      </a:lnTo>
                      <a:lnTo>
                        <a:pt x="108" y="424"/>
                      </a:lnTo>
                      <a:lnTo>
                        <a:pt x="90" y="406"/>
                      </a:lnTo>
                      <a:lnTo>
                        <a:pt x="54" y="365"/>
                      </a:lnTo>
                      <a:lnTo>
                        <a:pt x="30" y="335"/>
                      </a:lnTo>
                      <a:lnTo>
                        <a:pt x="18" y="305"/>
                      </a:lnTo>
                      <a:lnTo>
                        <a:pt x="6" y="269"/>
                      </a:lnTo>
                      <a:lnTo>
                        <a:pt x="0" y="221"/>
                      </a:lnTo>
                      <a:lnTo>
                        <a:pt x="18" y="126"/>
                      </a:lnTo>
                      <a:lnTo>
                        <a:pt x="30" y="78"/>
                      </a:lnTo>
                      <a:lnTo>
                        <a:pt x="54" y="42"/>
                      </a:lnTo>
                      <a:lnTo>
                        <a:pt x="84" y="18"/>
                      </a:lnTo>
                      <a:lnTo>
                        <a:pt x="114" y="0"/>
                      </a:lnTo>
                      <a:lnTo>
                        <a:pt x="156" y="0"/>
                      </a:lnTo>
                      <a:lnTo>
                        <a:pt x="198" y="6"/>
                      </a:lnTo>
                      <a:lnTo>
                        <a:pt x="246" y="24"/>
                      </a:lnTo>
                      <a:lnTo>
                        <a:pt x="288" y="48"/>
                      </a:lnTo>
                      <a:lnTo>
                        <a:pt x="330" y="66"/>
                      </a:lnTo>
                      <a:lnTo>
                        <a:pt x="360" y="84"/>
                      </a:lnTo>
                      <a:lnTo>
                        <a:pt x="384" y="102"/>
                      </a:lnTo>
                      <a:lnTo>
                        <a:pt x="402" y="114"/>
                      </a:lnTo>
                      <a:lnTo>
                        <a:pt x="414" y="126"/>
                      </a:lnTo>
                    </a:path>
                  </a:pathLst>
                </a:custGeom>
                <a:pattFill prst="dkUpDiag">
                  <a:fgClr>
                    <a:srgbClr val="FF9999"/>
                  </a:fgClr>
                  <a:bgClr>
                    <a:schemeClr val="bg1"/>
                  </a:bgClr>
                </a:pattFill>
                <a:ln w="0">
                  <a:solidFill>
                    <a:srgbClr val="000000"/>
                  </a:solidFill>
                  <a:prstDash val="solid"/>
                  <a:round/>
                  <a:headEnd/>
                  <a:tailEnd/>
                </a:ln>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16" name="Oval 101">
                  <a:extLst>
                    <a:ext uri="{FF2B5EF4-FFF2-40B4-BE49-F238E27FC236}">
                      <a16:creationId xmlns:a16="http://schemas.microsoft.com/office/drawing/2014/main" id="{73C411FE-15CA-479C-9C6C-1E9BC39EFCE4}"/>
                    </a:ext>
                  </a:extLst>
                </p:cNvPr>
                <p:cNvSpPr>
                  <a:spLocks noChangeArrowheads="1"/>
                </p:cNvSpPr>
                <p:nvPr/>
              </p:nvSpPr>
              <p:spPr bwMode="auto">
                <a:xfrm>
                  <a:off x="1920" y="576"/>
                  <a:ext cx="192" cy="192"/>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eaLnBrk="1" fontAlgn="base" hangingPunct="1">
                    <a:spcBef>
                      <a:spcPct val="0"/>
                    </a:spcBef>
                    <a:spcAft>
                      <a:spcPct val="0"/>
                    </a:spcAft>
                  </a:pPr>
                  <a:endParaRPr lang="fr-FR" altLang="fr-FR" sz="1800">
                    <a:solidFill>
                      <a:srgbClr val="000000"/>
                    </a:solidFill>
                  </a:endParaRPr>
                </a:p>
              </p:txBody>
            </p:sp>
            <p:sp>
              <p:nvSpPr>
                <p:cNvPr id="21517" name="Freeform 102">
                  <a:extLst>
                    <a:ext uri="{FF2B5EF4-FFF2-40B4-BE49-F238E27FC236}">
                      <a16:creationId xmlns:a16="http://schemas.microsoft.com/office/drawing/2014/main" id="{356495C2-4CC0-4A8E-9062-4ABA3F9D297E}"/>
                    </a:ext>
                  </a:extLst>
                </p:cNvPr>
                <p:cNvSpPr>
                  <a:spLocks/>
                </p:cNvSpPr>
                <p:nvPr/>
              </p:nvSpPr>
              <p:spPr bwMode="auto">
                <a:xfrm>
                  <a:off x="2208" y="144"/>
                  <a:ext cx="448" cy="2880"/>
                </a:xfrm>
                <a:custGeom>
                  <a:avLst/>
                  <a:gdLst>
                    <a:gd name="T0" fmla="*/ 144 w 448"/>
                    <a:gd name="T1" fmla="*/ 2880 h 2880"/>
                    <a:gd name="T2" fmla="*/ 96 w 448"/>
                    <a:gd name="T3" fmla="*/ 1968 h 2880"/>
                    <a:gd name="T4" fmla="*/ 432 w 448"/>
                    <a:gd name="T5" fmla="*/ 864 h 2880"/>
                    <a:gd name="T6" fmla="*/ 0 w 448"/>
                    <a:gd name="T7" fmla="*/ 0 h 2880"/>
                    <a:gd name="T8" fmla="*/ 0 60000 65536"/>
                    <a:gd name="T9" fmla="*/ 0 60000 65536"/>
                    <a:gd name="T10" fmla="*/ 0 60000 65536"/>
                    <a:gd name="T11" fmla="*/ 0 60000 65536"/>
                    <a:gd name="T12" fmla="*/ 0 w 448"/>
                    <a:gd name="T13" fmla="*/ 0 h 2880"/>
                    <a:gd name="T14" fmla="*/ 448 w 448"/>
                    <a:gd name="T15" fmla="*/ 2880 h 2880"/>
                  </a:gdLst>
                  <a:ahLst/>
                  <a:cxnLst>
                    <a:cxn ang="T8">
                      <a:pos x="T0" y="T1"/>
                    </a:cxn>
                    <a:cxn ang="T9">
                      <a:pos x="T2" y="T3"/>
                    </a:cxn>
                    <a:cxn ang="T10">
                      <a:pos x="T4" y="T5"/>
                    </a:cxn>
                    <a:cxn ang="T11">
                      <a:pos x="T6" y="T7"/>
                    </a:cxn>
                  </a:cxnLst>
                  <a:rect l="T12" t="T13" r="T14" b="T15"/>
                  <a:pathLst>
                    <a:path w="448" h="2880">
                      <a:moveTo>
                        <a:pt x="144" y="2880"/>
                      </a:moveTo>
                      <a:cubicBezTo>
                        <a:pt x="96" y="2592"/>
                        <a:pt x="48" y="2304"/>
                        <a:pt x="96" y="1968"/>
                      </a:cubicBezTo>
                      <a:cubicBezTo>
                        <a:pt x="144" y="1632"/>
                        <a:pt x="448" y="1192"/>
                        <a:pt x="432" y="864"/>
                      </a:cubicBezTo>
                      <a:cubicBezTo>
                        <a:pt x="416" y="536"/>
                        <a:pt x="72" y="144"/>
                        <a:pt x="0" y="0"/>
                      </a:cubicBezTo>
                    </a:path>
                  </a:pathLst>
                </a:custGeom>
                <a:noFill/>
                <a:ln w="127000">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18" name="Freeform 103">
                  <a:extLst>
                    <a:ext uri="{FF2B5EF4-FFF2-40B4-BE49-F238E27FC236}">
                      <a16:creationId xmlns:a16="http://schemas.microsoft.com/office/drawing/2014/main" id="{B1D39608-3449-4BB7-9600-F7CBA2725C7A}"/>
                    </a:ext>
                  </a:extLst>
                </p:cNvPr>
                <p:cNvSpPr>
                  <a:spLocks/>
                </p:cNvSpPr>
                <p:nvPr/>
              </p:nvSpPr>
              <p:spPr bwMode="auto">
                <a:xfrm>
                  <a:off x="2256" y="1152"/>
                  <a:ext cx="336" cy="336"/>
                </a:xfrm>
                <a:custGeom>
                  <a:avLst/>
                  <a:gdLst>
                    <a:gd name="T0" fmla="*/ 336 w 336"/>
                    <a:gd name="T1" fmla="*/ 0 h 336"/>
                    <a:gd name="T2" fmla="*/ 0 w 336"/>
                    <a:gd name="T3" fmla="*/ 336 h 336"/>
                    <a:gd name="T4" fmla="*/ 0 60000 65536"/>
                    <a:gd name="T5" fmla="*/ 0 60000 65536"/>
                    <a:gd name="T6" fmla="*/ 0 w 336"/>
                    <a:gd name="T7" fmla="*/ 0 h 336"/>
                    <a:gd name="T8" fmla="*/ 336 w 336"/>
                    <a:gd name="T9" fmla="*/ 336 h 336"/>
                  </a:gdLst>
                  <a:ahLst/>
                  <a:cxnLst>
                    <a:cxn ang="T4">
                      <a:pos x="T0" y="T1"/>
                    </a:cxn>
                    <a:cxn ang="T5">
                      <a:pos x="T2" y="T3"/>
                    </a:cxn>
                  </a:cxnLst>
                  <a:rect l="T6" t="T7" r="T8" b="T9"/>
                  <a:pathLst>
                    <a:path w="336" h="336">
                      <a:moveTo>
                        <a:pt x="336" y="0"/>
                      </a:moveTo>
                      <a:cubicBezTo>
                        <a:pt x="196" y="140"/>
                        <a:pt x="56" y="280"/>
                        <a:pt x="0" y="336"/>
                      </a:cubicBezTo>
                    </a:path>
                  </a:pathLst>
                </a:custGeom>
                <a:noFill/>
                <a:ln w="127000" cmpd="sng">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19" name="Line 104">
                  <a:extLst>
                    <a:ext uri="{FF2B5EF4-FFF2-40B4-BE49-F238E27FC236}">
                      <a16:creationId xmlns:a16="http://schemas.microsoft.com/office/drawing/2014/main" id="{8E6CA6A5-6B01-490C-97C3-D86E302B6207}"/>
                    </a:ext>
                  </a:extLst>
                </p:cNvPr>
                <p:cNvSpPr>
                  <a:spLocks noChangeShapeType="1"/>
                </p:cNvSpPr>
                <p:nvPr/>
              </p:nvSpPr>
              <p:spPr bwMode="auto">
                <a:xfrm flipH="1">
                  <a:off x="2160" y="240"/>
                  <a:ext cx="96" cy="288"/>
                </a:xfrm>
                <a:prstGeom prst="line">
                  <a:avLst/>
                </a:prstGeom>
                <a:noFill/>
                <a:ln w="127000">
                  <a:solidFill>
                    <a:srgbClr val="00CCFF"/>
                  </a:solidFill>
                  <a:round/>
                  <a:headEnd/>
                  <a:tailEn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20" name="Freeform 105">
                  <a:extLst>
                    <a:ext uri="{FF2B5EF4-FFF2-40B4-BE49-F238E27FC236}">
                      <a16:creationId xmlns:a16="http://schemas.microsoft.com/office/drawing/2014/main" id="{B73E8197-D1A2-4F40-AA6B-70E5CCE65CDA}"/>
                    </a:ext>
                  </a:extLst>
                </p:cNvPr>
                <p:cNvSpPr>
                  <a:spLocks/>
                </p:cNvSpPr>
                <p:nvPr/>
              </p:nvSpPr>
              <p:spPr bwMode="auto">
                <a:xfrm>
                  <a:off x="1872" y="480"/>
                  <a:ext cx="336" cy="1536"/>
                </a:xfrm>
                <a:custGeom>
                  <a:avLst/>
                  <a:gdLst>
                    <a:gd name="T0" fmla="*/ 269 w 240"/>
                    <a:gd name="T1" fmla="*/ 0 h 1392"/>
                    <a:gd name="T2" fmla="*/ 0 w 240"/>
                    <a:gd name="T3" fmla="*/ 424 h 1392"/>
                    <a:gd name="T4" fmla="*/ 134 w 240"/>
                    <a:gd name="T5" fmla="*/ 742 h 1392"/>
                    <a:gd name="T6" fmla="*/ 336 w 240"/>
                    <a:gd name="T7" fmla="*/ 1536 h 1392"/>
                    <a:gd name="T8" fmla="*/ 0 60000 65536"/>
                    <a:gd name="T9" fmla="*/ 0 60000 65536"/>
                    <a:gd name="T10" fmla="*/ 0 60000 65536"/>
                    <a:gd name="T11" fmla="*/ 0 60000 65536"/>
                    <a:gd name="T12" fmla="*/ 0 w 240"/>
                    <a:gd name="T13" fmla="*/ 0 h 1392"/>
                    <a:gd name="T14" fmla="*/ 240 w 240"/>
                    <a:gd name="T15" fmla="*/ 1392 h 1392"/>
                  </a:gdLst>
                  <a:ahLst/>
                  <a:cxnLst>
                    <a:cxn ang="T8">
                      <a:pos x="T0" y="T1"/>
                    </a:cxn>
                    <a:cxn ang="T9">
                      <a:pos x="T2" y="T3"/>
                    </a:cxn>
                    <a:cxn ang="T10">
                      <a:pos x="T4" y="T5"/>
                    </a:cxn>
                    <a:cxn ang="T11">
                      <a:pos x="T6" y="T7"/>
                    </a:cxn>
                  </a:cxnLst>
                  <a:rect l="T12" t="T13" r="T14" b="T15"/>
                  <a:pathLst>
                    <a:path w="240" h="1392">
                      <a:moveTo>
                        <a:pt x="192" y="0"/>
                      </a:moveTo>
                      <a:lnTo>
                        <a:pt x="0" y="384"/>
                      </a:lnTo>
                      <a:lnTo>
                        <a:pt x="96" y="672"/>
                      </a:lnTo>
                      <a:lnTo>
                        <a:pt x="240" y="1392"/>
                      </a:lnTo>
                    </a:path>
                  </a:pathLst>
                </a:custGeom>
                <a:noFill/>
                <a:ln w="762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grpSp>
              <p:nvGrpSpPr>
                <p:cNvPr id="21521" name="Group 106">
                  <a:extLst>
                    <a:ext uri="{FF2B5EF4-FFF2-40B4-BE49-F238E27FC236}">
                      <a16:creationId xmlns:a16="http://schemas.microsoft.com/office/drawing/2014/main" id="{7B07526B-2E18-4B41-827D-D1B33180A832}"/>
                    </a:ext>
                  </a:extLst>
                </p:cNvPr>
                <p:cNvGrpSpPr>
                  <a:grpSpLocks/>
                </p:cNvGrpSpPr>
                <p:nvPr/>
              </p:nvGrpSpPr>
              <p:grpSpPr bwMode="auto">
                <a:xfrm>
                  <a:off x="2058" y="864"/>
                  <a:ext cx="726" cy="2663"/>
                  <a:chOff x="4272" y="1043"/>
                  <a:chExt cx="726" cy="2663"/>
                </a:xfrm>
              </p:grpSpPr>
              <p:sp>
                <p:nvSpPr>
                  <p:cNvPr id="21529" name="Freeform 107">
                    <a:extLst>
                      <a:ext uri="{FF2B5EF4-FFF2-40B4-BE49-F238E27FC236}">
                        <a16:creationId xmlns:a16="http://schemas.microsoft.com/office/drawing/2014/main" id="{7A2D2326-04C7-49CE-8C89-7CCDBEFB20A4}"/>
                      </a:ext>
                    </a:extLst>
                  </p:cNvPr>
                  <p:cNvSpPr>
                    <a:spLocks/>
                  </p:cNvSpPr>
                  <p:nvPr/>
                </p:nvSpPr>
                <p:spPr bwMode="auto">
                  <a:xfrm flipH="1">
                    <a:off x="4320" y="1043"/>
                    <a:ext cx="473" cy="2463"/>
                  </a:xfrm>
                  <a:custGeom>
                    <a:avLst/>
                    <a:gdLst>
                      <a:gd name="T0" fmla="*/ 331 w 473"/>
                      <a:gd name="T1" fmla="*/ 0 h 2463"/>
                      <a:gd name="T2" fmla="*/ 379 w 473"/>
                      <a:gd name="T3" fmla="*/ 47 h 2463"/>
                      <a:gd name="T4" fmla="*/ 426 w 473"/>
                      <a:gd name="T5" fmla="*/ 79 h 2463"/>
                      <a:gd name="T6" fmla="*/ 458 w 473"/>
                      <a:gd name="T7" fmla="*/ 174 h 2463"/>
                      <a:gd name="T8" fmla="*/ 410 w 473"/>
                      <a:gd name="T9" fmla="*/ 316 h 2463"/>
                      <a:gd name="T10" fmla="*/ 395 w 473"/>
                      <a:gd name="T11" fmla="*/ 363 h 2463"/>
                      <a:gd name="T12" fmla="*/ 410 w 473"/>
                      <a:gd name="T13" fmla="*/ 411 h 2463"/>
                      <a:gd name="T14" fmla="*/ 473 w 473"/>
                      <a:gd name="T15" fmla="*/ 505 h 2463"/>
                      <a:gd name="T16" fmla="*/ 395 w 473"/>
                      <a:gd name="T17" fmla="*/ 726 h 2463"/>
                      <a:gd name="T18" fmla="*/ 379 w 473"/>
                      <a:gd name="T19" fmla="*/ 837 h 2463"/>
                      <a:gd name="T20" fmla="*/ 379 w 473"/>
                      <a:gd name="T21" fmla="*/ 1026 h 2463"/>
                      <a:gd name="T22" fmla="*/ 284 w 473"/>
                      <a:gd name="T23" fmla="*/ 1089 h 2463"/>
                      <a:gd name="T24" fmla="*/ 252 w 473"/>
                      <a:gd name="T25" fmla="*/ 1231 h 2463"/>
                      <a:gd name="T26" fmla="*/ 221 w 473"/>
                      <a:gd name="T27" fmla="*/ 1389 h 2463"/>
                      <a:gd name="T28" fmla="*/ 174 w 473"/>
                      <a:gd name="T29" fmla="*/ 1405 h 2463"/>
                      <a:gd name="T30" fmla="*/ 126 w 473"/>
                      <a:gd name="T31" fmla="*/ 1437 h 2463"/>
                      <a:gd name="T32" fmla="*/ 47 w 473"/>
                      <a:gd name="T33" fmla="*/ 1673 h 2463"/>
                      <a:gd name="T34" fmla="*/ 63 w 473"/>
                      <a:gd name="T35" fmla="*/ 1721 h 2463"/>
                      <a:gd name="T36" fmla="*/ 31 w 473"/>
                      <a:gd name="T37" fmla="*/ 1815 h 2463"/>
                      <a:gd name="T38" fmla="*/ 47 w 473"/>
                      <a:gd name="T39" fmla="*/ 2021 h 2463"/>
                      <a:gd name="T40" fmla="*/ 16 w 473"/>
                      <a:gd name="T41" fmla="*/ 2115 h 2463"/>
                      <a:gd name="T42" fmla="*/ 95 w 473"/>
                      <a:gd name="T43" fmla="*/ 2194 h 2463"/>
                      <a:gd name="T44" fmla="*/ 63 w 473"/>
                      <a:gd name="T45" fmla="*/ 2242 h 2463"/>
                      <a:gd name="T46" fmla="*/ 0 w 473"/>
                      <a:gd name="T47" fmla="*/ 2463 h 24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73"/>
                      <a:gd name="T73" fmla="*/ 0 h 2463"/>
                      <a:gd name="T74" fmla="*/ 473 w 473"/>
                      <a:gd name="T75" fmla="*/ 2463 h 24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73" h="2463">
                        <a:moveTo>
                          <a:pt x="331" y="0"/>
                        </a:moveTo>
                        <a:cubicBezTo>
                          <a:pt x="347" y="16"/>
                          <a:pt x="362" y="33"/>
                          <a:pt x="379" y="47"/>
                        </a:cubicBezTo>
                        <a:cubicBezTo>
                          <a:pt x="394" y="59"/>
                          <a:pt x="416" y="63"/>
                          <a:pt x="426" y="79"/>
                        </a:cubicBezTo>
                        <a:cubicBezTo>
                          <a:pt x="444" y="107"/>
                          <a:pt x="458" y="174"/>
                          <a:pt x="458" y="174"/>
                        </a:cubicBezTo>
                        <a:cubicBezTo>
                          <a:pt x="447" y="206"/>
                          <a:pt x="423" y="276"/>
                          <a:pt x="410" y="316"/>
                        </a:cubicBezTo>
                        <a:cubicBezTo>
                          <a:pt x="405" y="332"/>
                          <a:pt x="395" y="363"/>
                          <a:pt x="395" y="363"/>
                        </a:cubicBezTo>
                        <a:cubicBezTo>
                          <a:pt x="400" y="379"/>
                          <a:pt x="402" y="396"/>
                          <a:pt x="410" y="411"/>
                        </a:cubicBezTo>
                        <a:cubicBezTo>
                          <a:pt x="428" y="444"/>
                          <a:pt x="473" y="505"/>
                          <a:pt x="473" y="505"/>
                        </a:cubicBezTo>
                        <a:cubicBezTo>
                          <a:pt x="457" y="587"/>
                          <a:pt x="441" y="657"/>
                          <a:pt x="395" y="726"/>
                        </a:cubicBezTo>
                        <a:cubicBezTo>
                          <a:pt x="390" y="763"/>
                          <a:pt x="379" y="800"/>
                          <a:pt x="379" y="837"/>
                        </a:cubicBezTo>
                        <a:cubicBezTo>
                          <a:pt x="379" y="927"/>
                          <a:pt x="449" y="906"/>
                          <a:pt x="379" y="1026"/>
                        </a:cubicBezTo>
                        <a:cubicBezTo>
                          <a:pt x="360" y="1059"/>
                          <a:pt x="284" y="1089"/>
                          <a:pt x="284" y="1089"/>
                        </a:cubicBezTo>
                        <a:cubicBezTo>
                          <a:pt x="243" y="1151"/>
                          <a:pt x="229" y="1159"/>
                          <a:pt x="252" y="1231"/>
                        </a:cubicBezTo>
                        <a:cubicBezTo>
                          <a:pt x="251" y="1238"/>
                          <a:pt x="240" y="1370"/>
                          <a:pt x="221" y="1389"/>
                        </a:cubicBezTo>
                        <a:cubicBezTo>
                          <a:pt x="209" y="1401"/>
                          <a:pt x="189" y="1398"/>
                          <a:pt x="174" y="1405"/>
                        </a:cubicBezTo>
                        <a:cubicBezTo>
                          <a:pt x="157" y="1414"/>
                          <a:pt x="142" y="1426"/>
                          <a:pt x="126" y="1437"/>
                        </a:cubicBezTo>
                        <a:cubicBezTo>
                          <a:pt x="76" y="1513"/>
                          <a:pt x="62" y="1585"/>
                          <a:pt x="47" y="1673"/>
                        </a:cubicBezTo>
                        <a:cubicBezTo>
                          <a:pt x="52" y="1689"/>
                          <a:pt x="65" y="1704"/>
                          <a:pt x="63" y="1721"/>
                        </a:cubicBezTo>
                        <a:cubicBezTo>
                          <a:pt x="59" y="1754"/>
                          <a:pt x="31" y="1815"/>
                          <a:pt x="31" y="1815"/>
                        </a:cubicBezTo>
                        <a:cubicBezTo>
                          <a:pt x="48" y="1899"/>
                          <a:pt x="70" y="1936"/>
                          <a:pt x="47" y="2021"/>
                        </a:cubicBezTo>
                        <a:cubicBezTo>
                          <a:pt x="38" y="2053"/>
                          <a:pt x="16" y="2115"/>
                          <a:pt x="16" y="2115"/>
                        </a:cubicBezTo>
                        <a:cubicBezTo>
                          <a:pt x="36" y="2129"/>
                          <a:pt x="95" y="2160"/>
                          <a:pt x="95" y="2194"/>
                        </a:cubicBezTo>
                        <a:cubicBezTo>
                          <a:pt x="95" y="2213"/>
                          <a:pt x="74" y="2226"/>
                          <a:pt x="63" y="2242"/>
                        </a:cubicBezTo>
                        <a:cubicBezTo>
                          <a:pt x="39" y="2338"/>
                          <a:pt x="0" y="2358"/>
                          <a:pt x="0" y="2463"/>
                        </a:cubicBezTo>
                      </a:path>
                    </a:pathLst>
                  </a:custGeom>
                  <a:noFill/>
                  <a:ln w="762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30" name="Freeform 108">
                    <a:extLst>
                      <a:ext uri="{FF2B5EF4-FFF2-40B4-BE49-F238E27FC236}">
                        <a16:creationId xmlns:a16="http://schemas.microsoft.com/office/drawing/2014/main" id="{14042214-C64E-43C7-83EB-20FE247129B0}"/>
                      </a:ext>
                    </a:extLst>
                  </p:cNvPr>
                  <p:cNvSpPr>
                    <a:spLocks/>
                  </p:cNvSpPr>
                  <p:nvPr/>
                </p:nvSpPr>
                <p:spPr bwMode="auto">
                  <a:xfrm flipH="1">
                    <a:off x="4375" y="1359"/>
                    <a:ext cx="519" cy="1121"/>
                  </a:xfrm>
                  <a:custGeom>
                    <a:avLst/>
                    <a:gdLst>
                      <a:gd name="T0" fmla="*/ 511 w 519"/>
                      <a:gd name="T1" fmla="*/ 0 h 1121"/>
                      <a:gd name="T2" fmla="*/ 448 w 519"/>
                      <a:gd name="T3" fmla="*/ 79 h 1121"/>
                      <a:gd name="T4" fmla="*/ 417 w 519"/>
                      <a:gd name="T5" fmla="*/ 126 h 1121"/>
                      <a:gd name="T6" fmla="*/ 322 w 519"/>
                      <a:gd name="T7" fmla="*/ 158 h 1121"/>
                      <a:gd name="T8" fmla="*/ 275 w 519"/>
                      <a:gd name="T9" fmla="*/ 173 h 1121"/>
                      <a:gd name="T10" fmla="*/ 243 w 519"/>
                      <a:gd name="T11" fmla="*/ 221 h 1121"/>
                      <a:gd name="T12" fmla="*/ 211 w 519"/>
                      <a:gd name="T13" fmla="*/ 316 h 1121"/>
                      <a:gd name="T14" fmla="*/ 259 w 519"/>
                      <a:gd name="T15" fmla="*/ 347 h 1121"/>
                      <a:gd name="T16" fmla="*/ 164 w 519"/>
                      <a:gd name="T17" fmla="*/ 363 h 1121"/>
                      <a:gd name="T18" fmla="*/ 101 w 519"/>
                      <a:gd name="T19" fmla="*/ 473 h 1121"/>
                      <a:gd name="T20" fmla="*/ 53 w 519"/>
                      <a:gd name="T21" fmla="*/ 600 h 1121"/>
                      <a:gd name="T22" fmla="*/ 6 w 519"/>
                      <a:gd name="T23" fmla="*/ 631 h 1121"/>
                      <a:gd name="T24" fmla="*/ 22 w 519"/>
                      <a:gd name="T25" fmla="*/ 679 h 1121"/>
                      <a:gd name="T26" fmla="*/ 164 w 519"/>
                      <a:gd name="T27" fmla="*/ 663 h 1121"/>
                      <a:gd name="T28" fmla="*/ 148 w 519"/>
                      <a:gd name="T29" fmla="*/ 584 h 1121"/>
                      <a:gd name="T30" fmla="*/ 196 w 519"/>
                      <a:gd name="T31" fmla="*/ 552 h 1121"/>
                      <a:gd name="T32" fmla="*/ 211 w 519"/>
                      <a:gd name="T33" fmla="*/ 631 h 1121"/>
                      <a:gd name="T34" fmla="*/ 290 w 519"/>
                      <a:gd name="T35" fmla="*/ 615 h 1121"/>
                      <a:gd name="T36" fmla="*/ 180 w 519"/>
                      <a:gd name="T37" fmla="*/ 742 h 1121"/>
                      <a:gd name="T38" fmla="*/ 227 w 519"/>
                      <a:gd name="T39" fmla="*/ 773 h 1121"/>
                      <a:gd name="T40" fmla="*/ 164 w 519"/>
                      <a:gd name="T41" fmla="*/ 836 h 1121"/>
                      <a:gd name="T42" fmla="*/ 196 w 519"/>
                      <a:gd name="T43" fmla="*/ 915 h 1121"/>
                      <a:gd name="T44" fmla="*/ 117 w 519"/>
                      <a:gd name="T45" fmla="*/ 994 h 1121"/>
                      <a:gd name="T46" fmla="*/ 164 w 519"/>
                      <a:gd name="T47" fmla="*/ 1026 h 1121"/>
                      <a:gd name="T48" fmla="*/ 227 w 519"/>
                      <a:gd name="T49" fmla="*/ 1121 h 112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19"/>
                      <a:gd name="T76" fmla="*/ 0 h 1121"/>
                      <a:gd name="T77" fmla="*/ 519 w 519"/>
                      <a:gd name="T78" fmla="*/ 1121 h 112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19" h="1121">
                        <a:moveTo>
                          <a:pt x="511" y="0"/>
                        </a:moveTo>
                        <a:cubicBezTo>
                          <a:pt x="482" y="91"/>
                          <a:pt x="519" y="8"/>
                          <a:pt x="448" y="79"/>
                        </a:cubicBezTo>
                        <a:cubicBezTo>
                          <a:pt x="435" y="92"/>
                          <a:pt x="433" y="116"/>
                          <a:pt x="417" y="126"/>
                        </a:cubicBezTo>
                        <a:cubicBezTo>
                          <a:pt x="389" y="144"/>
                          <a:pt x="354" y="148"/>
                          <a:pt x="322" y="158"/>
                        </a:cubicBezTo>
                        <a:cubicBezTo>
                          <a:pt x="306" y="163"/>
                          <a:pt x="275" y="173"/>
                          <a:pt x="275" y="173"/>
                        </a:cubicBezTo>
                        <a:cubicBezTo>
                          <a:pt x="264" y="189"/>
                          <a:pt x="251" y="203"/>
                          <a:pt x="243" y="221"/>
                        </a:cubicBezTo>
                        <a:cubicBezTo>
                          <a:pt x="229" y="251"/>
                          <a:pt x="211" y="316"/>
                          <a:pt x="211" y="316"/>
                        </a:cubicBezTo>
                        <a:cubicBezTo>
                          <a:pt x="227" y="326"/>
                          <a:pt x="259" y="328"/>
                          <a:pt x="259" y="347"/>
                        </a:cubicBezTo>
                        <a:cubicBezTo>
                          <a:pt x="259" y="409"/>
                          <a:pt x="176" y="367"/>
                          <a:pt x="164" y="363"/>
                        </a:cubicBezTo>
                        <a:cubicBezTo>
                          <a:pt x="91" y="388"/>
                          <a:pt x="75" y="397"/>
                          <a:pt x="101" y="473"/>
                        </a:cubicBezTo>
                        <a:cubicBezTo>
                          <a:pt x="34" y="518"/>
                          <a:pt x="29" y="522"/>
                          <a:pt x="53" y="600"/>
                        </a:cubicBezTo>
                        <a:cubicBezTo>
                          <a:pt x="37" y="610"/>
                          <a:pt x="13" y="614"/>
                          <a:pt x="6" y="631"/>
                        </a:cubicBezTo>
                        <a:cubicBezTo>
                          <a:pt x="0" y="647"/>
                          <a:pt x="5" y="676"/>
                          <a:pt x="22" y="679"/>
                        </a:cubicBezTo>
                        <a:cubicBezTo>
                          <a:pt x="69" y="688"/>
                          <a:pt x="117" y="668"/>
                          <a:pt x="164" y="663"/>
                        </a:cubicBezTo>
                        <a:cubicBezTo>
                          <a:pt x="159" y="637"/>
                          <a:pt x="141" y="610"/>
                          <a:pt x="148" y="584"/>
                        </a:cubicBezTo>
                        <a:cubicBezTo>
                          <a:pt x="153" y="566"/>
                          <a:pt x="181" y="541"/>
                          <a:pt x="196" y="552"/>
                        </a:cubicBezTo>
                        <a:cubicBezTo>
                          <a:pt x="217" y="568"/>
                          <a:pt x="206" y="605"/>
                          <a:pt x="211" y="631"/>
                        </a:cubicBezTo>
                        <a:cubicBezTo>
                          <a:pt x="237" y="626"/>
                          <a:pt x="271" y="596"/>
                          <a:pt x="290" y="615"/>
                        </a:cubicBezTo>
                        <a:cubicBezTo>
                          <a:pt x="356" y="680"/>
                          <a:pt x="206" y="733"/>
                          <a:pt x="180" y="742"/>
                        </a:cubicBezTo>
                        <a:cubicBezTo>
                          <a:pt x="196" y="752"/>
                          <a:pt x="220" y="756"/>
                          <a:pt x="227" y="773"/>
                        </a:cubicBezTo>
                        <a:cubicBezTo>
                          <a:pt x="247" y="824"/>
                          <a:pt x="187" y="829"/>
                          <a:pt x="164" y="836"/>
                        </a:cubicBezTo>
                        <a:cubicBezTo>
                          <a:pt x="112" y="991"/>
                          <a:pt x="167" y="774"/>
                          <a:pt x="196" y="915"/>
                        </a:cubicBezTo>
                        <a:cubicBezTo>
                          <a:pt x="202" y="946"/>
                          <a:pt x="132" y="984"/>
                          <a:pt x="117" y="994"/>
                        </a:cubicBezTo>
                        <a:cubicBezTo>
                          <a:pt x="133" y="1005"/>
                          <a:pt x="145" y="1023"/>
                          <a:pt x="164" y="1026"/>
                        </a:cubicBezTo>
                        <a:cubicBezTo>
                          <a:pt x="263" y="1040"/>
                          <a:pt x="227" y="921"/>
                          <a:pt x="227" y="1121"/>
                        </a:cubicBezTo>
                      </a:path>
                    </a:pathLst>
                  </a:custGeom>
                  <a:noFill/>
                  <a:ln w="762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31" name="Freeform 109">
                    <a:extLst>
                      <a:ext uri="{FF2B5EF4-FFF2-40B4-BE49-F238E27FC236}">
                        <a16:creationId xmlns:a16="http://schemas.microsoft.com/office/drawing/2014/main" id="{B98C4CDF-F2CA-4E2E-A5CE-3AC7E8776E35}"/>
                      </a:ext>
                    </a:extLst>
                  </p:cNvPr>
                  <p:cNvSpPr>
                    <a:spLocks/>
                  </p:cNvSpPr>
                  <p:nvPr/>
                </p:nvSpPr>
                <p:spPr bwMode="auto">
                  <a:xfrm flipH="1">
                    <a:off x="4272" y="2101"/>
                    <a:ext cx="726" cy="1605"/>
                  </a:xfrm>
                  <a:custGeom>
                    <a:avLst/>
                    <a:gdLst>
                      <a:gd name="T0" fmla="*/ 521 w 726"/>
                      <a:gd name="T1" fmla="*/ 0 h 1605"/>
                      <a:gd name="T2" fmla="*/ 552 w 726"/>
                      <a:gd name="T3" fmla="*/ 126 h 1605"/>
                      <a:gd name="T4" fmla="*/ 694 w 726"/>
                      <a:gd name="T5" fmla="*/ 205 h 1605"/>
                      <a:gd name="T6" fmla="*/ 647 w 726"/>
                      <a:gd name="T7" fmla="*/ 394 h 1605"/>
                      <a:gd name="T8" fmla="*/ 663 w 726"/>
                      <a:gd name="T9" fmla="*/ 442 h 1605"/>
                      <a:gd name="T10" fmla="*/ 694 w 726"/>
                      <a:gd name="T11" fmla="*/ 489 h 1605"/>
                      <a:gd name="T12" fmla="*/ 726 w 726"/>
                      <a:gd name="T13" fmla="*/ 584 h 1605"/>
                      <a:gd name="T14" fmla="*/ 552 w 726"/>
                      <a:gd name="T15" fmla="*/ 710 h 1605"/>
                      <a:gd name="T16" fmla="*/ 505 w 726"/>
                      <a:gd name="T17" fmla="*/ 915 h 1605"/>
                      <a:gd name="T18" fmla="*/ 473 w 726"/>
                      <a:gd name="T19" fmla="*/ 1010 h 1605"/>
                      <a:gd name="T20" fmla="*/ 568 w 726"/>
                      <a:gd name="T21" fmla="*/ 994 h 1605"/>
                      <a:gd name="T22" fmla="*/ 615 w 726"/>
                      <a:gd name="T23" fmla="*/ 978 h 1605"/>
                      <a:gd name="T24" fmla="*/ 600 w 726"/>
                      <a:gd name="T25" fmla="*/ 1042 h 1605"/>
                      <a:gd name="T26" fmla="*/ 568 w 726"/>
                      <a:gd name="T27" fmla="*/ 1152 h 1605"/>
                      <a:gd name="T28" fmla="*/ 473 w 726"/>
                      <a:gd name="T29" fmla="*/ 1199 h 1605"/>
                      <a:gd name="T30" fmla="*/ 489 w 726"/>
                      <a:gd name="T31" fmla="*/ 1342 h 1605"/>
                      <a:gd name="T32" fmla="*/ 394 w 726"/>
                      <a:gd name="T33" fmla="*/ 1373 h 1605"/>
                      <a:gd name="T34" fmla="*/ 205 w 726"/>
                      <a:gd name="T35" fmla="*/ 1452 h 1605"/>
                      <a:gd name="T36" fmla="*/ 173 w 726"/>
                      <a:gd name="T37" fmla="*/ 1499 h 1605"/>
                      <a:gd name="T38" fmla="*/ 157 w 726"/>
                      <a:gd name="T39" fmla="*/ 1547 h 1605"/>
                      <a:gd name="T40" fmla="*/ 110 w 726"/>
                      <a:gd name="T41" fmla="*/ 1563 h 1605"/>
                      <a:gd name="T42" fmla="*/ 0 w 726"/>
                      <a:gd name="T43" fmla="*/ 1547 h 160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26"/>
                      <a:gd name="T67" fmla="*/ 0 h 1605"/>
                      <a:gd name="T68" fmla="*/ 726 w 726"/>
                      <a:gd name="T69" fmla="*/ 1605 h 160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26" h="1605">
                        <a:moveTo>
                          <a:pt x="521" y="0"/>
                        </a:moveTo>
                        <a:cubicBezTo>
                          <a:pt x="531" y="42"/>
                          <a:pt x="542" y="84"/>
                          <a:pt x="552" y="126"/>
                        </a:cubicBezTo>
                        <a:cubicBezTo>
                          <a:pt x="561" y="164"/>
                          <a:pt x="654" y="191"/>
                          <a:pt x="694" y="205"/>
                        </a:cubicBezTo>
                        <a:cubicBezTo>
                          <a:pt x="722" y="288"/>
                          <a:pt x="689" y="330"/>
                          <a:pt x="647" y="394"/>
                        </a:cubicBezTo>
                        <a:cubicBezTo>
                          <a:pt x="652" y="410"/>
                          <a:pt x="656" y="427"/>
                          <a:pt x="663" y="442"/>
                        </a:cubicBezTo>
                        <a:cubicBezTo>
                          <a:pt x="671" y="459"/>
                          <a:pt x="686" y="472"/>
                          <a:pt x="694" y="489"/>
                        </a:cubicBezTo>
                        <a:cubicBezTo>
                          <a:pt x="708" y="520"/>
                          <a:pt x="726" y="584"/>
                          <a:pt x="726" y="584"/>
                        </a:cubicBezTo>
                        <a:cubicBezTo>
                          <a:pt x="687" y="697"/>
                          <a:pt x="664" y="687"/>
                          <a:pt x="552" y="710"/>
                        </a:cubicBezTo>
                        <a:cubicBezTo>
                          <a:pt x="469" y="964"/>
                          <a:pt x="571" y="634"/>
                          <a:pt x="505" y="915"/>
                        </a:cubicBezTo>
                        <a:cubicBezTo>
                          <a:pt x="497" y="948"/>
                          <a:pt x="440" y="1016"/>
                          <a:pt x="473" y="1010"/>
                        </a:cubicBezTo>
                        <a:cubicBezTo>
                          <a:pt x="505" y="1005"/>
                          <a:pt x="536" y="999"/>
                          <a:pt x="568" y="994"/>
                        </a:cubicBezTo>
                        <a:cubicBezTo>
                          <a:pt x="584" y="989"/>
                          <a:pt x="606" y="964"/>
                          <a:pt x="615" y="978"/>
                        </a:cubicBezTo>
                        <a:cubicBezTo>
                          <a:pt x="627" y="996"/>
                          <a:pt x="606" y="1021"/>
                          <a:pt x="600" y="1042"/>
                        </a:cubicBezTo>
                        <a:cubicBezTo>
                          <a:pt x="590" y="1079"/>
                          <a:pt x="589" y="1120"/>
                          <a:pt x="568" y="1152"/>
                        </a:cubicBezTo>
                        <a:cubicBezTo>
                          <a:pt x="549" y="1180"/>
                          <a:pt x="502" y="1190"/>
                          <a:pt x="473" y="1199"/>
                        </a:cubicBezTo>
                        <a:cubicBezTo>
                          <a:pt x="478" y="1213"/>
                          <a:pt x="532" y="1311"/>
                          <a:pt x="489" y="1342"/>
                        </a:cubicBezTo>
                        <a:cubicBezTo>
                          <a:pt x="462" y="1361"/>
                          <a:pt x="394" y="1373"/>
                          <a:pt x="394" y="1373"/>
                        </a:cubicBezTo>
                        <a:cubicBezTo>
                          <a:pt x="273" y="1454"/>
                          <a:pt x="337" y="1430"/>
                          <a:pt x="205" y="1452"/>
                        </a:cubicBezTo>
                        <a:cubicBezTo>
                          <a:pt x="194" y="1468"/>
                          <a:pt x="182" y="1482"/>
                          <a:pt x="173" y="1499"/>
                        </a:cubicBezTo>
                        <a:cubicBezTo>
                          <a:pt x="165" y="1514"/>
                          <a:pt x="169" y="1535"/>
                          <a:pt x="157" y="1547"/>
                        </a:cubicBezTo>
                        <a:cubicBezTo>
                          <a:pt x="145" y="1559"/>
                          <a:pt x="126" y="1559"/>
                          <a:pt x="110" y="1563"/>
                        </a:cubicBezTo>
                        <a:cubicBezTo>
                          <a:pt x="6" y="1586"/>
                          <a:pt x="28" y="1605"/>
                          <a:pt x="0" y="1547"/>
                        </a:cubicBezTo>
                      </a:path>
                    </a:pathLst>
                  </a:custGeom>
                  <a:noFill/>
                  <a:ln w="762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32" name="Freeform 110">
                    <a:extLst>
                      <a:ext uri="{FF2B5EF4-FFF2-40B4-BE49-F238E27FC236}">
                        <a16:creationId xmlns:a16="http://schemas.microsoft.com/office/drawing/2014/main" id="{836CAD34-F640-41C1-BD87-98F74FC776EB}"/>
                      </a:ext>
                    </a:extLst>
                  </p:cNvPr>
                  <p:cNvSpPr>
                    <a:spLocks/>
                  </p:cNvSpPr>
                  <p:nvPr/>
                </p:nvSpPr>
                <p:spPr bwMode="auto">
                  <a:xfrm>
                    <a:off x="4529" y="1056"/>
                    <a:ext cx="52" cy="215"/>
                  </a:xfrm>
                  <a:custGeom>
                    <a:avLst/>
                    <a:gdLst>
                      <a:gd name="T0" fmla="*/ 10 w 52"/>
                      <a:gd name="T1" fmla="*/ 215 h 215"/>
                      <a:gd name="T2" fmla="*/ 38 w 52"/>
                      <a:gd name="T3" fmla="*/ 172 h 215"/>
                      <a:gd name="T4" fmla="*/ 52 w 52"/>
                      <a:gd name="T5" fmla="*/ 0 h 215"/>
                      <a:gd name="T6" fmla="*/ 0 60000 65536"/>
                      <a:gd name="T7" fmla="*/ 0 60000 65536"/>
                      <a:gd name="T8" fmla="*/ 0 60000 65536"/>
                      <a:gd name="T9" fmla="*/ 0 w 52"/>
                      <a:gd name="T10" fmla="*/ 0 h 215"/>
                      <a:gd name="T11" fmla="*/ 52 w 52"/>
                      <a:gd name="T12" fmla="*/ 215 h 215"/>
                    </a:gdLst>
                    <a:ahLst/>
                    <a:cxnLst>
                      <a:cxn ang="T6">
                        <a:pos x="T0" y="T1"/>
                      </a:cxn>
                      <a:cxn ang="T7">
                        <a:pos x="T2" y="T3"/>
                      </a:cxn>
                      <a:cxn ang="T8">
                        <a:pos x="T4" y="T5"/>
                      </a:cxn>
                    </a:cxnLst>
                    <a:rect l="T9" t="T10" r="T11" b="T12"/>
                    <a:pathLst>
                      <a:path w="52" h="215">
                        <a:moveTo>
                          <a:pt x="10" y="215"/>
                        </a:moveTo>
                        <a:cubicBezTo>
                          <a:pt x="19" y="201"/>
                          <a:pt x="36" y="189"/>
                          <a:pt x="38" y="172"/>
                        </a:cubicBezTo>
                        <a:cubicBezTo>
                          <a:pt x="45" y="105"/>
                          <a:pt x="0" y="56"/>
                          <a:pt x="52" y="0"/>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grpSp>
            <p:sp>
              <p:nvSpPr>
                <p:cNvPr id="21522" name="Line 111">
                  <a:extLst>
                    <a:ext uri="{FF2B5EF4-FFF2-40B4-BE49-F238E27FC236}">
                      <a16:creationId xmlns:a16="http://schemas.microsoft.com/office/drawing/2014/main" id="{6DDF4EB1-F825-42ED-BFEE-9B9021CA101F}"/>
                    </a:ext>
                  </a:extLst>
                </p:cNvPr>
                <p:cNvSpPr>
                  <a:spLocks noChangeShapeType="1"/>
                </p:cNvSpPr>
                <p:nvPr/>
              </p:nvSpPr>
              <p:spPr bwMode="auto">
                <a:xfrm>
                  <a:off x="2016" y="768"/>
                  <a:ext cx="192" cy="144"/>
                </a:xfrm>
                <a:prstGeom prst="line">
                  <a:avLst/>
                </a:prstGeom>
                <a:noFill/>
                <a:ln w="76200">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23" name="Oval 112">
                  <a:extLst>
                    <a:ext uri="{FF2B5EF4-FFF2-40B4-BE49-F238E27FC236}">
                      <a16:creationId xmlns:a16="http://schemas.microsoft.com/office/drawing/2014/main" id="{8F87BBC2-25BD-4FC6-B2E5-BBFE3ACFA3A1}"/>
                    </a:ext>
                  </a:extLst>
                </p:cNvPr>
                <p:cNvSpPr>
                  <a:spLocks noChangeArrowheads="1"/>
                </p:cNvSpPr>
                <p:nvPr/>
              </p:nvSpPr>
              <p:spPr bwMode="auto">
                <a:xfrm>
                  <a:off x="2016" y="528"/>
                  <a:ext cx="144" cy="144"/>
                </a:xfrm>
                <a:prstGeom prst="ellipse">
                  <a:avLst/>
                </a:prstGeom>
                <a:solidFill>
                  <a:schemeClr val="tx2"/>
                </a:solidFill>
                <a:ln w="9525">
                  <a:solidFill>
                    <a:schemeClr val="bg1"/>
                  </a:solidFill>
                  <a:round/>
                  <a:headEnd/>
                  <a:tailEnd/>
                </a:ln>
              </p:spPr>
              <p:txBody>
                <a:bodyPr wrap="none" anchor="ct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eaLnBrk="1" fontAlgn="base" hangingPunct="1">
                    <a:spcBef>
                      <a:spcPct val="0"/>
                    </a:spcBef>
                    <a:spcAft>
                      <a:spcPct val="0"/>
                    </a:spcAft>
                  </a:pPr>
                  <a:endParaRPr lang="fr-FR" altLang="fr-FR" sz="1800">
                    <a:solidFill>
                      <a:srgbClr val="000000"/>
                    </a:solidFill>
                  </a:endParaRPr>
                </a:p>
              </p:txBody>
            </p:sp>
            <p:sp>
              <p:nvSpPr>
                <p:cNvPr id="21524" name="Line 113">
                  <a:extLst>
                    <a:ext uri="{FF2B5EF4-FFF2-40B4-BE49-F238E27FC236}">
                      <a16:creationId xmlns:a16="http://schemas.microsoft.com/office/drawing/2014/main" id="{921CEED3-8B16-46C8-84DA-DB232795C341}"/>
                    </a:ext>
                  </a:extLst>
                </p:cNvPr>
                <p:cNvSpPr>
                  <a:spLocks noChangeShapeType="1"/>
                </p:cNvSpPr>
                <p:nvPr/>
              </p:nvSpPr>
              <p:spPr bwMode="auto">
                <a:xfrm>
                  <a:off x="2016" y="1200"/>
                  <a:ext cx="96" cy="1"/>
                </a:xfrm>
                <a:prstGeom prst="line">
                  <a:avLst/>
                </a:prstGeom>
                <a:noFill/>
                <a:ln w="76200">
                  <a:solidFill>
                    <a:schemeClr val="accent1"/>
                  </a:solidFill>
                  <a:round/>
                  <a:headEnd/>
                  <a:tailEn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25" name="Oval 114">
                  <a:extLst>
                    <a:ext uri="{FF2B5EF4-FFF2-40B4-BE49-F238E27FC236}">
                      <a16:creationId xmlns:a16="http://schemas.microsoft.com/office/drawing/2014/main" id="{DC66DEE5-7ACE-45B1-8D1E-6FC335F6F4D0}"/>
                    </a:ext>
                  </a:extLst>
                </p:cNvPr>
                <p:cNvSpPr>
                  <a:spLocks noChangeArrowheads="1"/>
                </p:cNvSpPr>
                <p:nvPr/>
              </p:nvSpPr>
              <p:spPr bwMode="auto">
                <a:xfrm>
                  <a:off x="2016" y="1104"/>
                  <a:ext cx="144" cy="144"/>
                </a:xfrm>
                <a:prstGeom prst="ellipse">
                  <a:avLst/>
                </a:prstGeom>
                <a:solidFill>
                  <a:schemeClr val="tx2"/>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eaLnBrk="1" fontAlgn="base" hangingPunct="1">
                    <a:spcBef>
                      <a:spcPct val="0"/>
                    </a:spcBef>
                    <a:spcAft>
                      <a:spcPct val="0"/>
                    </a:spcAft>
                  </a:pPr>
                  <a:endParaRPr lang="fr-FR" altLang="fr-FR" sz="1800">
                    <a:solidFill>
                      <a:srgbClr val="000000"/>
                    </a:solidFill>
                  </a:endParaRPr>
                </a:p>
              </p:txBody>
            </p:sp>
            <p:sp>
              <p:nvSpPr>
                <p:cNvPr id="21526" name="Oval 115">
                  <a:extLst>
                    <a:ext uri="{FF2B5EF4-FFF2-40B4-BE49-F238E27FC236}">
                      <a16:creationId xmlns:a16="http://schemas.microsoft.com/office/drawing/2014/main" id="{F7C131F1-57CA-4FC0-90BF-DF842512D352}"/>
                    </a:ext>
                  </a:extLst>
                </p:cNvPr>
                <p:cNvSpPr>
                  <a:spLocks noChangeArrowheads="1"/>
                </p:cNvSpPr>
                <p:nvPr/>
              </p:nvSpPr>
              <p:spPr bwMode="auto">
                <a:xfrm>
                  <a:off x="2256" y="2208"/>
                  <a:ext cx="144" cy="144"/>
                </a:xfrm>
                <a:prstGeom prst="ellipse">
                  <a:avLst/>
                </a:prstGeom>
                <a:solidFill>
                  <a:schemeClr val="tx2"/>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eaLnBrk="1" fontAlgn="base" hangingPunct="1">
                    <a:spcBef>
                      <a:spcPct val="0"/>
                    </a:spcBef>
                    <a:spcAft>
                      <a:spcPct val="0"/>
                    </a:spcAft>
                  </a:pPr>
                  <a:endParaRPr lang="fr-FR" altLang="fr-FR" sz="1800">
                    <a:solidFill>
                      <a:srgbClr val="000000"/>
                    </a:solidFill>
                  </a:endParaRPr>
                </a:p>
              </p:txBody>
            </p:sp>
            <p:sp>
              <p:nvSpPr>
                <p:cNvPr id="21527" name="Oval 116">
                  <a:extLst>
                    <a:ext uri="{FF2B5EF4-FFF2-40B4-BE49-F238E27FC236}">
                      <a16:creationId xmlns:a16="http://schemas.microsoft.com/office/drawing/2014/main" id="{AEB7EB92-5011-48CA-8CDD-9DD006E7A933}"/>
                    </a:ext>
                  </a:extLst>
                </p:cNvPr>
                <p:cNvSpPr>
                  <a:spLocks noChangeArrowheads="1"/>
                </p:cNvSpPr>
                <p:nvPr/>
              </p:nvSpPr>
              <p:spPr bwMode="auto">
                <a:xfrm>
                  <a:off x="2064" y="1296"/>
                  <a:ext cx="192" cy="192"/>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eaLnBrk="1" fontAlgn="base" hangingPunct="1">
                    <a:spcBef>
                      <a:spcPct val="0"/>
                    </a:spcBef>
                    <a:spcAft>
                      <a:spcPct val="0"/>
                    </a:spcAft>
                  </a:pPr>
                  <a:endParaRPr lang="fr-FR" altLang="fr-FR" sz="1800">
                    <a:solidFill>
                      <a:srgbClr val="000000"/>
                    </a:solidFill>
                  </a:endParaRPr>
                </a:p>
              </p:txBody>
            </p:sp>
          </p:grpSp>
          <p:sp>
            <p:nvSpPr>
              <p:cNvPr id="21510" name="Oval 118">
                <a:extLst>
                  <a:ext uri="{FF2B5EF4-FFF2-40B4-BE49-F238E27FC236}">
                    <a16:creationId xmlns:a16="http://schemas.microsoft.com/office/drawing/2014/main" id="{0C3EB6A1-2F38-4A72-96F8-B46D8C06C1EF}"/>
                  </a:ext>
                </a:extLst>
              </p:cNvPr>
              <p:cNvSpPr>
                <a:spLocks noChangeArrowheads="1"/>
              </p:cNvSpPr>
              <p:nvPr/>
            </p:nvSpPr>
            <p:spPr bwMode="auto">
              <a:xfrm>
                <a:off x="6867525" y="3444875"/>
                <a:ext cx="304800" cy="304800"/>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eaLnBrk="1" fontAlgn="base" hangingPunct="1">
                  <a:spcBef>
                    <a:spcPct val="0"/>
                  </a:spcBef>
                  <a:spcAft>
                    <a:spcPct val="0"/>
                  </a:spcAft>
                </a:pPr>
                <a:endParaRPr lang="fr-FR" altLang="fr-FR" sz="1800">
                  <a:solidFill>
                    <a:srgbClr val="000000"/>
                  </a:solidFill>
                </a:endParaRPr>
              </a:p>
            </p:txBody>
          </p:sp>
          <p:sp>
            <p:nvSpPr>
              <p:cNvPr id="21511" name="Oval 119">
                <a:extLst>
                  <a:ext uri="{FF2B5EF4-FFF2-40B4-BE49-F238E27FC236}">
                    <a16:creationId xmlns:a16="http://schemas.microsoft.com/office/drawing/2014/main" id="{EC544090-6A72-498C-BC1D-312A6B0BB844}"/>
                  </a:ext>
                </a:extLst>
              </p:cNvPr>
              <p:cNvSpPr>
                <a:spLocks noChangeArrowheads="1"/>
              </p:cNvSpPr>
              <p:nvPr/>
            </p:nvSpPr>
            <p:spPr bwMode="auto">
              <a:xfrm>
                <a:off x="7504113" y="4076700"/>
                <a:ext cx="304800" cy="304800"/>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eaLnBrk="1" fontAlgn="base" hangingPunct="1">
                  <a:spcBef>
                    <a:spcPct val="0"/>
                  </a:spcBef>
                  <a:spcAft>
                    <a:spcPct val="0"/>
                  </a:spcAft>
                </a:pPr>
                <a:endParaRPr lang="fr-FR" altLang="fr-FR" sz="1800">
                  <a:solidFill>
                    <a:srgbClr val="000000"/>
                  </a:solidFill>
                </a:endParaRPr>
              </a:p>
            </p:txBody>
          </p:sp>
        </p:grpSp>
        <p:sp>
          <p:nvSpPr>
            <p:cNvPr id="21512" name="Oval 120">
              <a:extLst>
                <a:ext uri="{FF2B5EF4-FFF2-40B4-BE49-F238E27FC236}">
                  <a16:creationId xmlns:a16="http://schemas.microsoft.com/office/drawing/2014/main" id="{DD24C4A4-EAF5-47BB-ACD3-CC2CBC0A8BF0}"/>
                </a:ext>
              </a:extLst>
            </p:cNvPr>
            <p:cNvSpPr>
              <a:spLocks noChangeArrowheads="1"/>
            </p:cNvSpPr>
            <p:nvPr/>
          </p:nvSpPr>
          <p:spPr bwMode="auto">
            <a:xfrm>
              <a:off x="10358763" y="6524431"/>
              <a:ext cx="304800" cy="304800"/>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eaLnBrk="1" fontAlgn="base" hangingPunct="1">
                <a:spcBef>
                  <a:spcPct val="0"/>
                </a:spcBef>
                <a:spcAft>
                  <a:spcPct val="0"/>
                </a:spcAft>
              </a:pPr>
              <a:endParaRPr lang="fr-FR" altLang="fr-FR" sz="1800">
                <a:solidFill>
                  <a:srgbClr val="000000"/>
                </a:solidFill>
              </a:endParaRPr>
            </a:p>
          </p:txBody>
        </p:sp>
        <p:sp>
          <p:nvSpPr>
            <p:cNvPr id="21513" name="Text Box 121">
              <a:extLst>
                <a:ext uri="{FF2B5EF4-FFF2-40B4-BE49-F238E27FC236}">
                  <a16:creationId xmlns:a16="http://schemas.microsoft.com/office/drawing/2014/main" id="{5550923A-1C29-4B29-BE7C-AF5E5F8122C0}"/>
                </a:ext>
              </a:extLst>
            </p:cNvPr>
            <p:cNvSpPr txBox="1">
              <a:spLocks noChangeArrowheads="1"/>
            </p:cNvSpPr>
            <p:nvPr/>
          </p:nvSpPr>
          <p:spPr bwMode="auto">
            <a:xfrm>
              <a:off x="2478521" y="5851788"/>
              <a:ext cx="8185042" cy="1435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36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fontAlgn="base">
                <a:spcBef>
                  <a:spcPct val="50000"/>
                </a:spcBef>
                <a:spcAft>
                  <a:spcPct val="0"/>
                </a:spcAft>
              </a:pPr>
              <a:r>
                <a:rPr lang="en-US" sz="1050" b="1" dirty="0"/>
                <a:t>Dr Le Thanh </a:t>
              </a:r>
              <a:r>
                <a:rPr lang="en-US" sz="1050" b="1" dirty="0" err="1"/>
                <a:t>Phong</a:t>
              </a:r>
              <a:r>
                <a:rPr lang="en-US" sz="1050" b="1" dirty="0"/>
                <a:t> </a:t>
              </a:r>
              <a:r>
                <a:rPr lang="fr-FR" sz="1050" b="1" dirty="0"/>
                <a:t>Hô Chi Minh-Ville Vietnam</a:t>
              </a:r>
              <a:endParaRPr lang="en-US" sz="1050" b="1" dirty="0"/>
            </a:p>
            <a:p>
              <a:pPr fontAlgn="base">
                <a:spcBef>
                  <a:spcPct val="50000"/>
                </a:spcBef>
                <a:spcAft>
                  <a:spcPct val="0"/>
                </a:spcAft>
              </a:pPr>
              <a:r>
                <a:rPr lang="en-US" altLang="fr-FR" sz="1050" b="1" dirty="0">
                  <a:solidFill>
                    <a:srgbClr val="000000"/>
                  </a:solidFill>
                  <a:latin typeface="Calibri" panose="020F0502020204030204" pitchFamily="34" charset="0"/>
                  <a:cs typeface="Calibri" panose="020F0502020204030204" pitchFamily="34" charset="0"/>
                </a:rPr>
                <a:t>Klippel </a:t>
              </a:r>
              <a:r>
                <a:rPr lang="en-US" altLang="fr-FR" sz="1050" b="1" dirty="0" err="1">
                  <a:solidFill>
                    <a:srgbClr val="000000"/>
                  </a:solidFill>
                  <a:latin typeface="Calibri" panose="020F0502020204030204" pitchFamily="34" charset="0"/>
                  <a:cs typeface="Calibri" panose="020F0502020204030204" pitchFamily="34" charset="0"/>
                </a:rPr>
                <a:t>Trenaunay</a:t>
              </a:r>
              <a:r>
                <a:rPr lang="en-US" altLang="fr-FR" sz="1050" b="1" dirty="0">
                  <a:solidFill>
                    <a:srgbClr val="000000"/>
                  </a:solidFill>
                  <a:latin typeface="Calibri" panose="020F0502020204030204" pitchFamily="34" charset="0"/>
                  <a:cs typeface="Calibri" panose="020F0502020204030204" pitchFamily="34" charset="0"/>
                </a:rPr>
                <a:t> Weber  syndrome sans varices </a:t>
              </a:r>
              <a:r>
                <a:rPr lang="en-US" altLang="fr-FR" sz="1050" b="1" dirty="0" err="1">
                  <a:solidFill>
                    <a:srgbClr val="000000"/>
                  </a:solidFill>
                  <a:latin typeface="Calibri" panose="020F0502020204030204" pitchFamily="34" charset="0"/>
                  <a:cs typeface="Calibri" panose="020F0502020204030204" pitchFamily="34" charset="0"/>
                </a:rPr>
                <a:t>vicariantes</a:t>
              </a:r>
              <a:r>
                <a:rPr lang="en-US" altLang="fr-FR" sz="1050" b="1" dirty="0">
                  <a:solidFill>
                    <a:srgbClr val="000000"/>
                  </a:solidFill>
                  <a:latin typeface="Calibri" panose="020F0502020204030204" pitchFamily="34" charset="0"/>
                  <a:cs typeface="Calibri" panose="020F0502020204030204" pitchFamily="34" charset="0"/>
                </a:rPr>
                <a:t> Shunt VI </a:t>
              </a:r>
              <a:r>
                <a:rPr lang="en-US" altLang="fr-FR" sz="1050" b="1" dirty="0" err="1">
                  <a:solidFill>
                    <a:srgbClr val="000000"/>
                  </a:solidFill>
                  <a:latin typeface="Calibri" panose="020F0502020204030204" pitchFamily="34" charset="0"/>
                  <a:cs typeface="Calibri" panose="020F0502020204030204" pitchFamily="34" charset="0"/>
                </a:rPr>
                <a:t>étagés</a:t>
              </a:r>
              <a:r>
                <a:rPr lang="en-US" altLang="fr-FR" sz="1050" b="1" dirty="0">
                  <a:solidFill>
                    <a:srgbClr val="000000"/>
                  </a:solidFill>
                  <a:latin typeface="Calibri" panose="020F0502020204030204" pitchFamily="34" charset="0"/>
                  <a:cs typeface="Calibri" panose="020F0502020204030204" pitchFamily="34" charset="0"/>
                </a:rPr>
                <a:t> à </a:t>
              </a:r>
              <a:r>
                <a:rPr lang="en-US" altLang="fr-FR" sz="1050" b="1" dirty="0" err="1">
                  <a:solidFill>
                    <a:srgbClr val="000000"/>
                  </a:solidFill>
                  <a:latin typeface="Calibri" panose="020F0502020204030204" pitchFamily="34" charset="0"/>
                  <a:cs typeface="Calibri" panose="020F0502020204030204" pitchFamily="34" charset="0"/>
                </a:rPr>
                <a:t>déconnecter</a:t>
              </a:r>
              <a:r>
                <a:rPr lang="en-US" altLang="fr-FR" sz="1050" b="1" dirty="0">
                  <a:solidFill>
                    <a:srgbClr val="000000"/>
                  </a:solidFill>
                  <a:latin typeface="Calibri" panose="020F0502020204030204" pitchFamily="34" charset="0"/>
                  <a:cs typeface="Calibri" panose="020F0502020204030204" pitchFamily="34" charset="0"/>
                </a:rPr>
                <a:t> </a:t>
              </a:r>
            </a:p>
          </p:txBody>
        </p:sp>
      </p:grpSp>
      <p:grpSp>
        <p:nvGrpSpPr>
          <p:cNvPr id="130" name="Groupe 129">
            <a:extLst>
              <a:ext uri="{FF2B5EF4-FFF2-40B4-BE49-F238E27FC236}">
                <a16:creationId xmlns:a16="http://schemas.microsoft.com/office/drawing/2014/main" id="{6246E9F5-EEC0-4C9E-B4B3-4DD564DA5858}"/>
              </a:ext>
            </a:extLst>
          </p:cNvPr>
          <p:cNvGrpSpPr/>
          <p:nvPr/>
        </p:nvGrpSpPr>
        <p:grpSpPr>
          <a:xfrm>
            <a:off x="4784409" y="893172"/>
            <a:ext cx="4112662" cy="2688694"/>
            <a:chOff x="9526" y="-8316"/>
            <a:chExt cx="8077200" cy="5738813"/>
          </a:xfrm>
        </p:grpSpPr>
        <p:sp>
          <p:nvSpPr>
            <p:cNvPr id="133" name="Freeform 3">
              <a:extLst>
                <a:ext uri="{FF2B5EF4-FFF2-40B4-BE49-F238E27FC236}">
                  <a16:creationId xmlns:a16="http://schemas.microsoft.com/office/drawing/2014/main" id="{C6E3C1BA-9C62-4C0B-B1D1-CAB7050F58A3}"/>
                </a:ext>
              </a:extLst>
            </p:cNvPr>
            <p:cNvSpPr>
              <a:spLocks/>
            </p:cNvSpPr>
            <p:nvPr/>
          </p:nvSpPr>
          <p:spPr bwMode="auto">
            <a:xfrm flipH="1">
              <a:off x="279401" y="4939922"/>
              <a:ext cx="438150" cy="409575"/>
            </a:xfrm>
            <a:custGeom>
              <a:avLst/>
              <a:gdLst>
                <a:gd name="T0" fmla="*/ 261 w 107"/>
                <a:gd name="T1" fmla="*/ 0 h 180"/>
                <a:gd name="T2" fmla="*/ 276 w 107"/>
                <a:gd name="T3" fmla="*/ 9 h 180"/>
                <a:gd name="T4" fmla="*/ 276 w 107"/>
                <a:gd name="T5" fmla="*/ 17 h 180"/>
                <a:gd name="T6" fmla="*/ 261 w 107"/>
                <a:gd name="T7" fmla="*/ 26 h 180"/>
                <a:gd name="T8" fmla="*/ 261 w 107"/>
                <a:gd name="T9" fmla="*/ 26 h 180"/>
                <a:gd name="T10" fmla="*/ 230 w 107"/>
                <a:gd name="T11" fmla="*/ 34 h 180"/>
                <a:gd name="T12" fmla="*/ 199 w 107"/>
                <a:gd name="T13" fmla="*/ 60 h 180"/>
                <a:gd name="T14" fmla="*/ 170 w 107"/>
                <a:gd name="T15" fmla="*/ 77 h 180"/>
                <a:gd name="T16" fmla="*/ 139 w 107"/>
                <a:gd name="T17" fmla="*/ 95 h 180"/>
                <a:gd name="T18" fmla="*/ 139 w 107"/>
                <a:gd name="T19" fmla="*/ 95 h 180"/>
                <a:gd name="T20" fmla="*/ 108 w 107"/>
                <a:gd name="T21" fmla="*/ 120 h 180"/>
                <a:gd name="T22" fmla="*/ 77 w 107"/>
                <a:gd name="T23" fmla="*/ 146 h 180"/>
                <a:gd name="T24" fmla="*/ 77 w 107"/>
                <a:gd name="T25" fmla="*/ 146 h 180"/>
                <a:gd name="T26" fmla="*/ 62 w 107"/>
                <a:gd name="T27" fmla="*/ 172 h 180"/>
                <a:gd name="T28" fmla="*/ 31 w 107"/>
                <a:gd name="T29" fmla="*/ 206 h 180"/>
                <a:gd name="T30" fmla="*/ 15 w 107"/>
                <a:gd name="T31" fmla="*/ 241 h 180"/>
                <a:gd name="T32" fmla="*/ 0 w 107"/>
                <a:gd name="T33" fmla="*/ 258 h 180"/>
                <a:gd name="T34" fmla="*/ 0 w 107"/>
                <a:gd name="T35" fmla="*/ 258 h 180"/>
                <a:gd name="T36" fmla="*/ 0 w 107"/>
                <a:gd name="T37" fmla="*/ 258 h 180"/>
                <a:gd name="T38" fmla="*/ 0 w 107"/>
                <a:gd name="T39" fmla="*/ 241 h 180"/>
                <a:gd name="T40" fmla="*/ 15 w 107"/>
                <a:gd name="T41" fmla="*/ 189 h 180"/>
                <a:gd name="T42" fmla="*/ 15 w 107"/>
                <a:gd name="T43" fmla="*/ 189 h 180"/>
                <a:gd name="T44" fmla="*/ 15 w 107"/>
                <a:gd name="T45" fmla="*/ 172 h 180"/>
                <a:gd name="T46" fmla="*/ 31 w 107"/>
                <a:gd name="T47" fmla="*/ 155 h 180"/>
                <a:gd name="T48" fmla="*/ 93 w 107"/>
                <a:gd name="T49" fmla="*/ 95 h 180"/>
                <a:gd name="T50" fmla="*/ 155 w 107"/>
                <a:gd name="T51" fmla="*/ 34 h 180"/>
                <a:gd name="T52" fmla="*/ 199 w 107"/>
                <a:gd name="T53" fmla="*/ 17 h 180"/>
                <a:gd name="T54" fmla="*/ 261 w 107"/>
                <a:gd name="T55" fmla="*/ 0 h 18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7"/>
                <a:gd name="T85" fmla="*/ 0 h 180"/>
                <a:gd name="T86" fmla="*/ 107 w 107"/>
                <a:gd name="T87" fmla="*/ 180 h 18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7" h="180">
                  <a:moveTo>
                    <a:pt x="101" y="0"/>
                  </a:moveTo>
                  <a:lnTo>
                    <a:pt x="107" y="6"/>
                  </a:lnTo>
                  <a:lnTo>
                    <a:pt x="107" y="12"/>
                  </a:lnTo>
                  <a:lnTo>
                    <a:pt x="101" y="18"/>
                  </a:lnTo>
                  <a:lnTo>
                    <a:pt x="89" y="24"/>
                  </a:lnTo>
                  <a:lnTo>
                    <a:pt x="77" y="42"/>
                  </a:lnTo>
                  <a:lnTo>
                    <a:pt x="66" y="54"/>
                  </a:lnTo>
                  <a:lnTo>
                    <a:pt x="54" y="66"/>
                  </a:lnTo>
                  <a:lnTo>
                    <a:pt x="42" y="84"/>
                  </a:lnTo>
                  <a:lnTo>
                    <a:pt x="30" y="102"/>
                  </a:lnTo>
                  <a:lnTo>
                    <a:pt x="24" y="120"/>
                  </a:lnTo>
                  <a:lnTo>
                    <a:pt x="12" y="144"/>
                  </a:lnTo>
                  <a:lnTo>
                    <a:pt x="6" y="168"/>
                  </a:lnTo>
                  <a:lnTo>
                    <a:pt x="0" y="180"/>
                  </a:lnTo>
                  <a:lnTo>
                    <a:pt x="0" y="168"/>
                  </a:lnTo>
                  <a:lnTo>
                    <a:pt x="6" y="132"/>
                  </a:lnTo>
                  <a:lnTo>
                    <a:pt x="6" y="120"/>
                  </a:lnTo>
                  <a:lnTo>
                    <a:pt x="12" y="108"/>
                  </a:lnTo>
                  <a:lnTo>
                    <a:pt x="36" y="66"/>
                  </a:lnTo>
                  <a:lnTo>
                    <a:pt x="60" y="24"/>
                  </a:lnTo>
                  <a:lnTo>
                    <a:pt x="77" y="12"/>
                  </a:lnTo>
                  <a:lnTo>
                    <a:pt x="101" y="0"/>
                  </a:lnTo>
                  <a:close/>
                </a:path>
              </a:pathLst>
            </a:custGeom>
            <a:solidFill>
              <a:srgbClr val="BF8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34" name="Freeform 4">
              <a:extLst>
                <a:ext uri="{FF2B5EF4-FFF2-40B4-BE49-F238E27FC236}">
                  <a16:creationId xmlns:a16="http://schemas.microsoft.com/office/drawing/2014/main" id="{4F475E8F-5C7A-49E6-9775-6A47767FF947}"/>
                </a:ext>
              </a:extLst>
            </p:cNvPr>
            <p:cNvSpPr>
              <a:spLocks/>
            </p:cNvSpPr>
            <p:nvPr/>
          </p:nvSpPr>
          <p:spPr bwMode="auto">
            <a:xfrm>
              <a:off x="9526" y="144084"/>
              <a:ext cx="2011363" cy="5345113"/>
            </a:xfrm>
            <a:custGeom>
              <a:avLst/>
              <a:gdLst>
                <a:gd name="T0" fmla="*/ 77 w 1267"/>
                <a:gd name="T1" fmla="*/ 325 h 3367"/>
                <a:gd name="T2" fmla="*/ 0 w 1267"/>
                <a:gd name="T3" fmla="*/ 538 h 3367"/>
                <a:gd name="T4" fmla="*/ 15 w 1267"/>
                <a:gd name="T5" fmla="*/ 649 h 3367"/>
                <a:gd name="T6" fmla="*/ 108 w 1267"/>
                <a:gd name="T7" fmla="*/ 830 h 3367"/>
                <a:gd name="T8" fmla="*/ 108 w 1267"/>
                <a:gd name="T9" fmla="*/ 914 h 3367"/>
                <a:gd name="T10" fmla="*/ 186 w 1267"/>
                <a:gd name="T11" fmla="*/ 1206 h 3367"/>
                <a:gd name="T12" fmla="*/ 217 w 1267"/>
                <a:gd name="T13" fmla="*/ 1290 h 3367"/>
                <a:gd name="T14" fmla="*/ 276 w 1267"/>
                <a:gd name="T15" fmla="*/ 1615 h 3367"/>
                <a:gd name="T16" fmla="*/ 292 w 1267"/>
                <a:gd name="T17" fmla="*/ 1718 h 3367"/>
                <a:gd name="T18" fmla="*/ 232 w 1267"/>
                <a:gd name="T19" fmla="*/ 1881 h 3367"/>
                <a:gd name="T20" fmla="*/ 217 w 1267"/>
                <a:gd name="T21" fmla="*/ 1948 h 3367"/>
                <a:gd name="T22" fmla="*/ 186 w 1267"/>
                <a:gd name="T23" fmla="*/ 2025 h 3367"/>
                <a:gd name="T24" fmla="*/ 170 w 1267"/>
                <a:gd name="T25" fmla="*/ 2257 h 3367"/>
                <a:gd name="T26" fmla="*/ 276 w 1267"/>
                <a:gd name="T27" fmla="*/ 2410 h 3367"/>
                <a:gd name="T28" fmla="*/ 322 w 1267"/>
                <a:gd name="T29" fmla="*/ 2607 h 3367"/>
                <a:gd name="T30" fmla="*/ 338 w 1267"/>
                <a:gd name="T31" fmla="*/ 2683 h 3367"/>
                <a:gd name="T32" fmla="*/ 353 w 1267"/>
                <a:gd name="T33" fmla="*/ 2829 h 3367"/>
                <a:gd name="T34" fmla="*/ 232 w 1267"/>
                <a:gd name="T35" fmla="*/ 2889 h 3367"/>
                <a:gd name="T36" fmla="*/ 170 w 1267"/>
                <a:gd name="T37" fmla="*/ 2967 h 3367"/>
                <a:gd name="T38" fmla="*/ 276 w 1267"/>
                <a:gd name="T39" fmla="*/ 3042 h 3367"/>
                <a:gd name="T40" fmla="*/ 384 w 1267"/>
                <a:gd name="T41" fmla="*/ 3120 h 3367"/>
                <a:gd name="T42" fmla="*/ 508 w 1267"/>
                <a:gd name="T43" fmla="*/ 3316 h 3367"/>
                <a:gd name="T44" fmla="*/ 539 w 1267"/>
                <a:gd name="T45" fmla="*/ 3341 h 3367"/>
                <a:gd name="T46" fmla="*/ 725 w 1267"/>
                <a:gd name="T47" fmla="*/ 3367 h 3367"/>
                <a:gd name="T48" fmla="*/ 880 w 1267"/>
                <a:gd name="T49" fmla="*/ 3350 h 3367"/>
                <a:gd name="T50" fmla="*/ 833 w 1267"/>
                <a:gd name="T51" fmla="*/ 3274 h 3367"/>
                <a:gd name="T52" fmla="*/ 787 w 1267"/>
                <a:gd name="T53" fmla="*/ 3025 h 3367"/>
                <a:gd name="T54" fmla="*/ 771 w 1267"/>
                <a:gd name="T55" fmla="*/ 2864 h 3367"/>
                <a:gd name="T56" fmla="*/ 756 w 1267"/>
                <a:gd name="T57" fmla="*/ 2700 h 3367"/>
                <a:gd name="T58" fmla="*/ 740 w 1267"/>
                <a:gd name="T59" fmla="*/ 2513 h 3367"/>
                <a:gd name="T60" fmla="*/ 740 w 1267"/>
                <a:gd name="T61" fmla="*/ 2257 h 3367"/>
                <a:gd name="T62" fmla="*/ 740 w 1267"/>
                <a:gd name="T63" fmla="*/ 2128 h 3367"/>
                <a:gd name="T64" fmla="*/ 740 w 1267"/>
                <a:gd name="T65" fmla="*/ 1931 h 3367"/>
                <a:gd name="T66" fmla="*/ 771 w 1267"/>
                <a:gd name="T67" fmla="*/ 1864 h 3367"/>
                <a:gd name="T68" fmla="*/ 864 w 1267"/>
                <a:gd name="T69" fmla="*/ 1744 h 3367"/>
                <a:gd name="T70" fmla="*/ 880 w 1267"/>
                <a:gd name="T71" fmla="*/ 1709 h 3367"/>
                <a:gd name="T72" fmla="*/ 880 w 1267"/>
                <a:gd name="T73" fmla="*/ 1623 h 3367"/>
                <a:gd name="T74" fmla="*/ 911 w 1267"/>
                <a:gd name="T75" fmla="*/ 1462 h 3367"/>
                <a:gd name="T76" fmla="*/ 942 w 1267"/>
                <a:gd name="T77" fmla="*/ 1376 h 3367"/>
                <a:gd name="T78" fmla="*/ 1003 w 1267"/>
                <a:gd name="T79" fmla="*/ 1197 h 3367"/>
                <a:gd name="T80" fmla="*/ 1050 w 1267"/>
                <a:gd name="T81" fmla="*/ 897 h 3367"/>
                <a:gd name="T82" fmla="*/ 1034 w 1267"/>
                <a:gd name="T83" fmla="*/ 804 h 3367"/>
                <a:gd name="T84" fmla="*/ 1050 w 1267"/>
                <a:gd name="T85" fmla="*/ 641 h 3367"/>
                <a:gd name="T86" fmla="*/ 1079 w 1267"/>
                <a:gd name="T87" fmla="*/ 472 h 3367"/>
                <a:gd name="T88" fmla="*/ 1193 w 1267"/>
                <a:gd name="T89" fmla="*/ 157 h 3367"/>
                <a:gd name="T90" fmla="*/ 1236 w 1267"/>
                <a:gd name="T91" fmla="*/ 43 h 3367"/>
                <a:gd name="T92" fmla="*/ 1205 w 1267"/>
                <a:gd name="T93" fmla="*/ 60 h 3367"/>
                <a:gd name="T94" fmla="*/ 942 w 1267"/>
                <a:gd name="T95" fmla="*/ 0 h 3367"/>
                <a:gd name="T96" fmla="*/ 709 w 1267"/>
                <a:gd name="T97" fmla="*/ 34 h 3367"/>
                <a:gd name="T98" fmla="*/ 415 w 1267"/>
                <a:gd name="T99" fmla="*/ 120 h 3367"/>
                <a:gd name="T100" fmla="*/ 276 w 1267"/>
                <a:gd name="T101" fmla="*/ 180 h 336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67"/>
                <a:gd name="T154" fmla="*/ 0 h 3367"/>
                <a:gd name="T155" fmla="*/ 1267 w 1267"/>
                <a:gd name="T156" fmla="*/ 3367 h 336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67" h="3367">
                  <a:moveTo>
                    <a:pt x="276" y="180"/>
                  </a:moveTo>
                  <a:lnTo>
                    <a:pt x="170" y="247"/>
                  </a:lnTo>
                  <a:lnTo>
                    <a:pt x="77" y="325"/>
                  </a:lnTo>
                  <a:lnTo>
                    <a:pt x="15" y="428"/>
                  </a:lnTo>
                  <a:lnTo>
                    <a:pt x="0" y="479"/>
                  </a:lnTo>
                  <a:lnTo>
                    <a:pt x="0" y="538"/>
                  </a:lnTo>
                  <a:lnTo>
                    <a:pt x="0" y="598"/>
                  </a:lnTo>
                  <a:lnTo>
                    <a:pt x="15" y="649"/>
                  </a:lnTo>
                  <a:lnTo>
                    <a:pt x="62" y="718"/>
                  </a:lnTo>
                  <a:lnTo>
                    <a:pt x="93" y="778"/>
                  </a:lnTo>
                  <a:lnTo>
                    <a:pt x="108" y="830"/>
                  </a:lnTo>
                  <a:lnTo>
                    <a:pt x="108" y="864"/>
                  </a:lnTo>
                  <a:lnTo>
                    <a:pt x="108" y="914"/>
                  </a:lnTo>
                  <a:lnTo>
                    <a:pt x="139" y="1034"/>
                  </a:lnTo>
                  <a:lnTo>
                    <a:pt x="155" y="1154"/>
                  </a:lnTo>
                  <a:lnTo>
                    <a:pt x="186" y="1206"/>
                  </a:lnTo>
                  <a:lnTo>
                    <a:pt x="201" y="1247"/>
                  </a:lnTo>
                  <a:lnTo>
                    <a:pt x="217" y="1290"/>
                  </a:lnTo>
                  <a:lnTo>
                    <a:pt x="232" y="1350"/>
                  </a:lnTo>
                  <a:lnTo>
                    <a:pt x="263" y="1479"/>
                  </a:lnTo>
                  <a:lnTo>
                    <a:pt x="276" y="1615"/>
                  </a:lnTo>
                  <a:lnTo>
                    <a:pt x="292" y="1675"/>
                  </a:lnTo>
                  <a:lnTo>
                    <a:pt x="292" y="1718"/>
                  </a:lnTo>
                  <a:lnTo>
                    <a:pt x="276" y="1786"/>
                  </a:lnTo>
                  <a:lnTo>
                    <a:pt x="263" y="1838"/>
                  </a:lnTo>
                  <a:lnTo>
                    <a:pt x="232" y="1881"/>
                  </a:lnTo>
                  <a:lnTo>
                    <a:pt x="232" y="1898"/>
                  </a:lnTo>
                  <a:lnTo>
                    <a:pt x="217" y="1948"/>
                  </a:lnTo>
                  <a:lnTo>
                    <a:pt x="201" y="1982"/>
                  </a:lnTo>
                  <a:lnTo>
                    <a:pt x="186" y="2025"/>
                  </a:lnTo>
                  <a:lnTo>
                    <a:pt x="155" y="2094"/>
                  </a:lnTo>
                  <a:lnTo>
                    <a:pt x="155" y="2171"/>
                  </a:lnTo>
                  <a:lnTo>
                    <a:pt x="170" y="2257"/>
                  </a:lnTo>
                  <a:lnTo>
                    <a:pt x="232" y="2333"/>
                  </a:lnTo>
                  <a:lnTo>
                    <a:pt x="276" y="2410"/>
                  </a:lnTo>
                  <a:lnTo>
                    <a:pt x="307" y="2496"/>
                  </a:lnTo>
                  <a:lnTo>
                    <a:pt x="322" y="2582"/>
                  </a:lnTo>
                  <a:lnTo>
                    <a:pt x="322" y="2607"/>
                  </a:lnTo>
                  <a:lnTo>
                    <a:pt x="338" y="2632"/>
                  </a:lnTo>
                  <a:lnTo>
                    <a:pt x="338" y="2683"/>
                  </a:lnTo>
                  <a:lnTo>
                    <a:pt x="353" y="2743"/>
                  </a:lnTo>
                  <a:lnTo>
                    <a:pt x="353" y="2795"/>
                  </a:lnTo>
                  <a:lnTo>
                    <a:pt x="353" y="2829"/>
                  </a:lnTo>
                  <a:lnTo>
                    <a:pt x="292" y="2855"/>
                  </a:lnTo>
                  <a:lnTo>
                    <a:pt x="232" y="2889"/>
                  </a:lnTo>
                  <a:lnTo>
                    <a:pt x="170" y="2932"/>
                  </a:lnTo>
                  <a:lnTo>
                    <a:pt x="155" y="2949"/>
                  </a:lnTo>
                  <a:lnTo>
                    <a:pt x="170" y="2967"/>
                  </a:lnTo>
                  <a:lnTo>
                    <a:pt x="201" y="3008"/>
                  </a:lnTo>
                  <a:lnTo>
                    <a:pt x="276" y="3042"/>
                  </a:lnTo>
                  <a:lnTo>
                    <a:pt x="338" y="3077"/>
                  </a:lnTo>
                  <a:lnTo>
                    <a:pt x="384" y="3120"/>
                  </a:lnTo>
                  <a:lnTo>
                    <a:pt x="415" y="3188"/>
                  </a:lnTo>
                  <a:lnTo>
                    <a:pt x="462" y="3257"/>
                  </a:lnTo>
                  <a:lnTo>
                    <a:pt x="508" y="3316"/>
                  </a:lnTo>
                  <a:lnTo>
                    <a:pt x="524" y="3333"/>
                  </a:lnTo>
                  <a:lnTo>
                    <a:pt x="539" y="3341"/>
                  </a:lnTo>
                  <a:lnTo>
                    <a:pt x="555" y="3350"/>
                  </a:lnTo>
                  <a:lnTo>
                    <a:pt x="601" y="3358"/>
                  </a:lnTo>
                  <a:lnTo>
                    <a:pt x="725" y="3367"/>
                  </a:lnTo>
                  <a:lnTo>
                    <a:pt x="787" y="3367"/>
                  </a:lnTo>
                  <a:lnTo>
                    <a:pt x="849" y="3358"/>
                  </a:lnTo>
                  <a:lnTo>
                    <a:pt x="880" y="3350"/>
                  </a:lnTo>
                  <a:lnTo>
                    <a:pt x="880" y="3333"/>
                  </a:lnTo>
                  <a:lnTo>
                    <a:pt x="833" y="3274"/>
                  </a:lnTo>
                  <a:lnTo>
                    <a:pt x="818" y="3205"/>
                  </a:lnTo>
                  <a:lnTo>
                    <a:pt x="787" y="3111"/>
                  </a:lnTo>
                  <a:lnTo>
                    <a:pt x="787" y="3025"/>
                  </a:lnTo>
                  <a:lnTo>
                    <a:pt x="787" y="2949"/>
                  </a:lnTo>
                  <a:lnTo>
                    <a:pt x="771" y="2864"/>
                  </a:lnTo>
                  <a:lnTo>
                    <a:pt x="771" y="2778"/>
                  </a:lnTo>
                  <a:lnTo>
                    <a:pt x="756" y="2700"/>
                  </a:lnTo>
                  <a:lnTo>
                    <a:pt x="740" y="2658"/>
                  </a:lnTo>
                  <a:lnTo>
                    <a:pt x="740" y="2590"/>
                  </a:lnTo>
                  <a:lnTo>
                    <a:pt x="740" y="2513"/>
                  </a:lnTo>
                  <a:lnTo>
                    <a:pt x="740" y="2427"/>
                  </a:lnTo>
                  <a:lnTo>
                    <a:pt x="740" y="2341"/>
                  </a:lnTo>
                  <a:lnTo>
                    <a:pt x="740" y="2257"/>
                  </a:lnTo>
                  <a:lnTo>
                    <a:pt x="740" y="2180"/>
                  </a:lnTo>
                  <a:lnTo>
                    <a:pt x="740" y="2128"/>
                  </a:lnTo>
                  <a:lnTo>
                    <a:pt x="740" y="2051"/>
                  </a:lnTo>
                  <a:lnTo>
                    <a:pt x="740" y="1991"/>
                  </a:lnTo>
                  <a:lnTo>
                    <a:pt x="740" y="1931"/>
                  </a:lnTo>
                  <a:lnTo>
                    <a:pt x="756" y="1889"/>
                  </a:lnTo>
                  <a:lnTo>
                    <a:pt x="771" y="1864"/>
                  </a:lnTo>
                  <a:lnTo>
                    <a:pt x="818" y="1829"/>
                  </a:lnTo>
                  <a:lnTo>
                    <a:pt x="849" y="1795"/>
                  </a:lnTo>
                  <a:lnTo>
                    <a:pt x="864" y="1744"/>
                  </a:lnTo>
                  <a:lnTo>
                    <a:pt x="864" y="1735"/>
                  </a:lnTo>
                  <a:lnTo>
                    <a:pt x="880" y="1709"/>
                  </a:lnTo>
                  <a:lnTo>
                    <a:pt x="880" y="1666"/>
                  </a:lnTo>
                  <a:lnTo>
                    <a:pt x="880" y="1623"/>
                  </a:lnTo>
                  <a:lnTo>
                    <a:pt x="880" y="1573"/>
                  </a:lnTo>
                  <a:lnTo>
                    <a:pt x="895" y="1513"/>
                  </a:lnTo>
                  <a:lnTo>
                    <a:pt x="911" y="1462"/>
                  </a:lnTo>
                  <a:lnTo>
                    <a:pt x="926" y="1410"/>
                  </a:lnTo>
                  <a:lnTo>
                    <a:pt x="942" y="1376"/>
                  </a:lnTo>
                  <a:lnTo>
                    <a:pt x="957" y="1333"/>
                  </a:lnTo>
                  <a:lnTo>
                    <a:pt x="973" y="1264"/>
                  </a:lnTo>
                  <a:lnTo>
                    <a:pt x="1003" y="1197"/>
                  </a:lnTo>
                  <a:lnTo>
                    <a:pt x="1034" y="1034"/>
                  </a:lnTo>
                  <a:lnTo>
                    <a:pt x="1050" y="965"/>
                  </a:lnTo>
                  <a:lnTo>
                    <a:pt x="1050" y="897"/>
                  </a:lnTo>
                  <a:lnTo>
                    <a:pt x="1050" y="847"/>
                  </a:lnTo>
                  <a:lnTo>
                    <a:pt x="1034" y="804"/>
                  </a:lnTo>
                  <a:lnTo>
                    <a:pt x="1034" y="752"/>
                  </a:lnTo>
                  <a:lnTo>
                    <a:pt x="1034" y="701"/>
                  </a:lnTo>
                  <a:lnTo>
                    <a:pt x="1050" y="641"/>
                  </a:lnTo>
                  <a:lnTo>
                    <a:pt x="1065" y="606"/>
                  </a:lnTo>
                  <a:lnTo>
                    <a:pt x="1079" y="472"/>
                  </a:lnTo>
                  <a:lnTo>
                    <a:pt x="1093" y="343"/>
                  </a:lnTo>
                  <a:lnTo>
                    <a:pt x="1164" y="243"/>
                  </a:lnTo>
                  <a:lnTo>
                    <a:pt x="1193" y="157"/>
                  </a:lnTo>
                  <a:lnTo>
                    <a:pt x="1221" y="143"/>
                  </a:lnTo>
                  <a:lnTo>
                    <a:pt x="1236" y="100"/>
                  </a:lnTo>
                  <a:lnTo>
                    <a:pt x="1236" y="43"/>
                  </a:lnTo>
                  <a:lnTo>
                    <a:pt x="1250" y="71"/>
                  </a:lnTo>
                  <a:lnTo>
                    <a:pt x="1267" y="112"/>
                  </a:lnTo>
                  <a:lnTo>
                    <a:pt x="1205" y="60"/>
                  </a:lnTo>
                  <a:lnTo>
                    <a:pt x="1127" y="26"/>
                  </a:lnTo>
                  <a:lnTo>
                    <a:pt x="1050" y="0"/>
                  </a:lnTo>
                  <a:lnTo>
                    <a:pt x="942" y="0"/>
                  </a:lnTo>
                  <a:lnTo>
                    <a:pt x="833" y="9"/>
                  </a:lnTo>
                  <a:lnTo>
                    <a:pt x="709" y="34"/>
                  </a:lnTo>
                  <a:lnTo>
                    <a:pt x="601" y="69"/>
                  </a:lnTo>
                  <a:lnTo>
                    <a:pt x="493" y="94"/>
                  </a:lnTo>
                  <a:lnTo>
                    <a:pt x="415" y="120"/>
                  </a:lnTo>
                  <a:lnTo>
                    <a:pt x="353" y="146"/>
                  </a:lnTo>
                  <a:lnTo>
                    <a:pt x="307" y="163"/>
                  </a:lnTo>
                  <a:lnTo>
                    <a:pt x="276" y="180"/>
                  </a:lnTo>
                  <a:close/>
                </a:path>
              </a:pathLst>
            </a:custGeom>
            <a:solidFill>
              <a:srgbClr val="F2AD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35" name="Freeform 5">
              <a:extLst>
                <a:ext uri="{FF2B5EF4-FFF2-40B4-BE49-F238E27FC236}">
                  <a16:creationId xmlns:a16="http://schemas.microsoft.com/office/drawing/2014/main" id="{81E79F9C-2127-4522-8A0D-9117D279C506}"/>
                </a:ext>
              </a:extLst>
            </p:cNvPr>
            <p:cNvSpPr>
              <a:spLocks/>
            </p:cNvSpPr>
            <p:nvPr/>
          </p:nvSpPr>
          <p:spPr bwMode="auto">
            <a:xfrm flipH="1">
              <a:off x="279401" y="452059"/>
              <a:ext cx="1347788" cy="1720850"/>
            </a:xfrm>
            <a:custGeom>
              <a:avLst/>
              <a:gdLst>
                <a:gd name="T0" fmla="*/ 139 w 329"/>
                <a:gd name="T1" fmla="*/ 0 h 758"/>
                <a:gd name="T2" fmla="*/ 341 w 329"/>
                <a:gd name="T3" fmla="*/ 9 h 758"/>
                <a:gd name="T4" fmla="*/ 511 w 329"/>
                <a:gd name="T5" fmla="*/ 41 h 758"/>
                <a:gd name="T6" fmla="*/ 635 w 329"/>
                <a:gd name="T7" fmla="*/ 84 h 758"/>
                <a:gd name="T8" fmla="*/ 728 w 329"/>
                <a:gd name="T9" fmla="*/ 144 h 758"/>
                <a:gd name="T10" fmla="*/ 803 w 329"/>
                <a:gd name="T11" fmla="*/ 222 h 758"/>
                <a:gd name="T12" fmla="*/ 834 w 329"/>
                <a:gd name="T13" fmla="*/ 299 h 758"/>
                <a:gd name="T14" fmla="*/ 849 w 329"/>
                <a:gd name="T15" fmla="*/ 385 h 758"/>
                <a:gd name="T16" fmla="*/ 849 w 329"/>
                <a:gd name="T17" fmla="*/ 478 h 758"/>
                <a:gd name="T18" fmla="*/ 834 w 329"/>
                <a:gd name="T19" fmla="*/ 572 h 758"/>
                <a:gd name="T20" fmla="*/ 787 w 329"/>
                <a:gd name="T21" fmla="*/ 666 h 758"/>
                <a:gd name="T22" fmla="*/ 756 w 329"/>
                <a:gd name="T23" fmla="*/ 751 h 758"/>
                <a:gd name="T24" fmla="*/ 697 w 329"/>
                <a:gd name="T25" fmla="*/ 837 h 758"/>
                <a:gd name="T26" fmla="*/ 650 w 329"/>
                <a:gd name="T27" fmla="*/ 905 h 758"/>
                <a:gd name="T28" fmla="*/ 604 w 329"/>
                <a:gd name="T29" fmla="*/ 974 h 758"/>
                <a:gd name="T30" fmla="*/ 557 w 329"/>
                <a:gd name="T31" fmla="*/ 1017 h 758"/>
                <a:gd name="T32" fmla="*/ 511 w 329"/>
                <a:gd name="T33" fmla="*/ 1051 h 758"/>
                <a:gd name="T34" fmla="*/ 511 w 329"/>
                <a:gd name="T35" fmla="*/ 1051 h 758"/>
                <a:gd name="T36" fmla="*/ 480 w 329"/>
                <a:gd name="T37" fmla="*/ 1068 h 758"/>
                <a:gd name="T38" fmla="*/ 449 w 329"/>
                <a:gd name="T39" fmla="*/ 1084 h 758"/>
                <a:gd name="T40" fmla="*/ 387 w 329"/>
                <a:gd name="T41" fmla="*/ 1077 h 758"/>
                <a:gd name="T42" fmla="*/ 325 w 329"/>
                <a:gd name="T43" fmla="*/ 1051 h 758"/>
                <a:gd name="T44" fmla="*/ 263 w 329"/>
                <a:gd name="T45" fmla="*/ 991 h 758"/>
                <a:gd name="T46" fmla="*/ 201 w 329"/>
                <a:gd name="T47" fmla="*/ 922 h 758"/>
                <a:gd name="T48" fmla="*/ 155 w 329"/>
                <a:gd name="T49" fmla="*/ 828 h 758"/>
                <a:gd name="T50" fmla="*/ 108 w 329"/>
                <a:gd name="T51" fmla="*/ 726 h 758"/>
                <a:gd name="T52" fmla="*/ 62 w 329"/>
                <a:gd name="T53" fmla="*/ 624 h 758"/>
                <a:gd name="T54" fmla="*/ 0 w 329"/>
                <a:gd name="T55" fmla="*/ 400 h 758"/>
                <a:gd name="T56" fmla="*/ 0 w 329"/>
                <a:gd name="T57" fmla="*/ 299 h 758"/>
                <a:gd name="T58" fmla="*/ 0 w 329"/>
                <a:gd name="T59" fmla="*/ 205 h 758"/>
                <a:gd name="T60" fmla="*/ 0 w 329"/>
                <a:gd name="T61" fmla="*/ 119 h 758"/>
                <a:gd name="T62" fmla="*/ 31 w 329"/>
                <a:gd name="T63" fmla="*/ 50 h 758"/>
                <a:gd name="T64" fmla="*/ 77 w 329"/>
                <a:gd name="T65" fmla="*/ 17 h 758"/>
                <a:gd name="T66" fmla="*/ 139 w 329"/>
                <a:gd name="T67" fmla="*/ 0 h 7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9"/>
                <a:gd name="T103" fmla="*/ 0 h 758"/>
                <a:gd name="T104" fmla="*/ 329 w 329"/>
                <a:gd name="T105" fmla="*/ 758 h 7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9" h="758">
                  <a:moveTo>
                    <a:pt x="54" y="0"/>
                  </a:moveTo>
                  <a:lnTo>
                    <a:pt x="132" y="6"/>
                  </a:lnTo>
                  <a:lnTo>
                    <a:pt x="198" y="29"/>
                  </a:lnTo>
                  <a:lnTo>
                    <a:pt x="246" y="59"/>
                  </a:lnTo>
                  <a:lnTo>
                    <a:pt x="282" y="101"/>
                  </a:lnTo>
                  <a:lnTo>
                    <a:pt x="311" y="155"/>
                  </a:lnTo>
                  <a:lnTo>
                    <a:pt x="323" y="209"/>
                  </a:lnTo>
                  <a:lnTo>
                    <a:pt x="329" y="269"/>
                  </a:lnTo>
                  <a:lnTo>
                    <a:pt x="329" y="334"/>
                  </a:lnTo>
                  <a:lnTo>
                    <a:pt x="323" y="400"/>
                  </a:lnTo>
                  <a:lnTo>
                    <a:pt x="305" y="466"/>
                  </a:lnTo>
                  <a:lnTo>
                    <a:pt x="293" y="525"/>
                  </a:lnTo>
                  <a:lnTo>
                    <a:pt x="270" y="585"/>
                  </a:lnTo>
                  <a:lnTo>
                    <a:pt x="252" y="633"/>
                  </a:lnTo>
                  <a:lnTo>
                    <a:pt x="234" y="681"/>
                  </a:lnTo>
                  <a:lnTo>
                    <a:pt x="216" y="711"/>
                  </a:lnTo>
                  <a:lnTo>
                    <a:pt x="198" y="735"/>
                  </a:lnTo>
                  <a:lnTo>
                    <a:pt x="186" y="747"/>
                  </a:lnTo>
                  <a:lnTo>
                    <a:pt x="174" y="758"/>
                  </a:lnTo>
                  <a:lnTo>
                    <a:pt x="150" y="753"/>
                  </a:lnTo>
                  <a:lnTo>
                    <a:pt x="126" y="735"/>
                  </a:lnTo>
                  <a:lnTo>
                    <a:pt x="102" y="693"/>
                  </a:lnTo>
                  <a:lnTo>
                    <a:pt x="78" y="645"/>
                  </a:lnTo>
                  <a:lnTo>
                    <a:pt x="60" y="579"/>
                  </a:lnTo>
                  <a:lnTo>
                    <a:pt x="42" y="508"/>
                  </a:lnTo>
                  <a:lnTo>
                    <a:pt x="24" y="436"/>
                  </a:lnTo>
                  <a:lnTo>
                    <a:pt x="0" y="280"/>
                  </a:lnTo>
                  <a:lnTo>
                    <a:pt x="0" y="209"/>
                  </a:lnTo>
                  <a:lnTo>
                    <a:pt x="0" y="143"/>
                  </a:lnTo>
                  <a:lnTo>
                    <a:pt x="0" y="83"/>
                  </a:lnTo>
                  <a:lnTo>
                    <a:pt x="12" y="35"/>
                  </a:lnTo>
                  <a:lnTo>
                    <a:pt x="30" y="12"/>
                  </a:lnTo>
                  <a:lnTo>
                    <a:pt x="54" y="0"/>
                  </a:lnTo>
                  <a:close/>
                </a:path>
              </a:pathLst>
            </a:custGeom>
            <a:solidFill>
              <a:srgbClr val="F2AD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36" name="Freeform 6">
              <a:extLst>
                <a:ext uri="{FF2B5EF4-FFF2-40B4-BE49-F238E27FC236}">
                  <a16:creationId xmlns:a16="http://schemas.microsoft.com/office/drawing/2014/main" id="{073FE737-E313-4A96-BABA-ADA90D970653}"/>
                </a:ext>
              </a:extLst>
            </p:cNvPr>
            <p:cNvSpPr>
              <a:spLocks/>
            </p:cNvSpPr>
            <p:nvPr/>
          </p:nvSpPr>
          <p:spPr bwMode="auto">
            <a:xfrm flipH="1">
              <a:off x="354014" y="491747"/>
              <a:ext cx="1222375" cy="1587500"/>
            </a:xfrm>
            <a:custGeom>
              <a:avLst/>
              <a:gdLst>
                <a:gd name="T0" fmla="*/ 139 w 299"/>
                <a:gd name="T1" fmla="*/ 0 h 699"/>
                <a:gd name="T2" fmla="*/ 324 w 299"/>
                <a:gd name="T3" fmla="*/ 9 h 699"/>
                <a:gd name="T4" fmla="*/ 464 w 299"/>
                <a:gd name="T5" fmla="*/ 33 h 699"/>
                <a:gd name="T6" fmla="*/ 587 w 299"/>
                <a:gd name="T7" fmla="*/ 76 h 699"/>
                <a:gd name="T8" fmla="*/ 664 w 299"/>
                <a:gd name="T9" fmla="*/ 136 h 699"/>
                <a:gd name="T10" fmla="*/ 724 w 299"/>
                <a:gd name="T11" fmla="*/ 205 h 699"/>
                <a:gd name="T12" fmla="*/ 755 w 299"/>
                <a:gd name="T13" fmla="*/ 273 h 699"/>
                <a:gd name="T14" fmla="*/ 770 w 299"/>
                <a:gd name="T15" fmla="*/ 351 h 699"/>
                <a:gd name="T16" fmla="*/ 770 w 299"/>
                <a:gd name="T17" fmla="*/ 435 h 699"/>
                <a:gd name="T18" fmla="*/ 724 w 299"/>
                <a:gd name="T19" fmla="*/ 607 h 699"/>
                <a:gd name="T20" fmla="*/ 649 w 299"/>
                <a:gd name="T21" fmla="*/ 760 h 699"/>
                <a:gd name="T22" fmla="*/ 603 w 299"/>
                <a:gd name="T23" fmla="*/ 828 h 699"/>
                <a:gd name="T24" fmla="*/ 556 w 299"/>
                <a:gd name="T25" fmla="*/ 888 h 699"/>
                <a:gd name="T26" fmla="*/ 510 w 299"/>
                <a:gd name="T27" fmla="*/ 931 h 699"/>
                <a:gd name="T28" fmla="*/ 479 w 299"/>
                <a:gd name="T29" fmla="*/ 966 h 699"/>
                <a:gd name="T30" fmla="*/ 479 w 299"/>
                <a:gd name="T31" fmla="*/ 966 h 699"/>
                <a:gd name="T32" fmla="*/ 448 w 299"/>
                <a:gd name="T33" fmla="*/ 983 h 699"/>
                <a:gd name="T34" fmla="*/ 417 w 299"/>
                <a:gd name="T35" fmla="*/ 1000 h 699"/>
                <a:gd name="T36" fmla="*/ 355 w 299"/>
                <a:gd name="T37" fmla="*/ 1000 h 699"/>
                <a:gd name="T38" fmla="*/ 294 w 299"/>
                <a:gd name="T39" fmla="*/ 966 h 699"/>
                <a:gd name="T40" fmla="*/ 247 w 299"/>
                <a:gd name="T41" fmla="*/ 914 h 699"/>
                <a:gd name="T42" fmla="*/ 185 w 299"/>
                <a:gd name="T43" fmla="*/ 845 h 699"/>
                <a:gd name="T44" fmla="*/ 139 w 299"/>
                <a:gd name="T45" fmla="*/ 768 h 699"/>
                <a:gd name="T46" fmla="*/ 93 w 299"/>
                <a:gd name="T47" fmla="*/ 675 h 699"/>
                <a:gd name="T48" fmla="*/ 62 w 299"/>
                <a:gd name="T49" fmla="*/ 572 h 699"/>
                <a:gd name="T50" fmla="*/ 0 w 299"/>
                <a:gd name="T51" fmla="*/ 366 h 699"/>
                <a:gd name="T52" fmla="*/ 0 w 299"/>
                <a:gd name="T53" fmla="*/ 273 h 699"/>
                <a:gd name="T54" fmla="*/ 0 w 299"/>
                <a:gd name="T55" fmla="*/ 187 h 699"/>
                <a:gd name="T56" fmla="*/ 0 w 299"/>
                <a:gd name="T57" fmla="*/ 110 h 699"/>
                <a:gd name="T58" fmla="*/ 31 w 299"/>
                <a:gd name="T59" fmla="*/ 50 h 699"/>
                <a:gd name="T60" fmla="*/ 77 w 299"/>
                <a:gd name="T61" fmla="*/ 9 h 699"/>
                <a:gd name="T62" fmla="*/ 139 w 299"/>
                <a:gd name="T63" fmla="*/ 0 h 6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9"/>
                <a:gd name="T97" fmla="*/ 0 h 699"/>
                <a:gd name="T98" fmla="*/ 299 w 299"/>
                <a:gd name="T99" fmla="*/ 699 h 69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9" h="699">
                  <a:moveTo>
                    <a:pt x="54" y="0"/>
                  </a:moveTo>
                  <a:lnTo>
                    <a:pt x="126" y="6"/>
                  </a:lnTo>
                  <a:lnTo>
                    <a:pt x="180" y="23"/>
                  </a:lnTo>
                  <a:lnTo>
                    <a:pt x="228" y="53"/>
                  </a:lnTo>
                  <a:lnTo>
                    <a:pt x="258" y="95"/>
                  </a:lnTo>
                  <a:lnTo>
                    <a:pt x="281" y="143"/>
                  </a:lnTo>
                  <a:lnTo>
                    <a:pt x="293" y="191"/>
                  </a:lnTo>
                  <a:lnTo>
                    <a:pt x="299" y="245"/>
                  </a:lnTo>
                  <a:lnTo>
                    <a:pt x="299" y="304"/>
                  </a:lnTo>
                  <a:lnTo>
                    <a:pt x="281" y="424"/>
                  </a:lnTo>
                  <a:lnTo>
                    <a:pt x="252" y="531"/>
                  </a:lnTo>
                  <a:lnTo>
                    <a:pt x="234" y="579"/>
                  </a:lnTo>
                  <a:lnTo>
                    <a:pt x="216" y="621"/>
                  </a:lnTo>
                  <a:lnTo>
                    <a:pt x="198" y="651"/>
                  </a:lnTo>
                  <a:lnTo>
                    <a:pt x="186" y="675"/>
                  </a:lnTo>
                  <a:lnTo>
                    <a:pt x="174" y="687"/>
                  </a:lnTo>
                  <a:lnTo>
                    <a:pt x="162" y="699"/>
                  </a:lnTo>
                  <a:lnTo>
                    <a:pt x="138" y="699"/>
                  </a:lnTo>
                  <a:lnTo>
                    <a:pt x="114" y="675"/>
                  </a:lnTo>
                  <a:lnTo>
                    <a:pt x="96" y="639"/>
                  </a:lnTo>
                  <a:lnTo>
                    <a:pt x="72" y="591"/>
                  </a:lnTo>
                  <a:lnTo>
                    <a:pt x="54" y="537"/>
                  </a:lnTo>
                  <a:lnTo>
                    <a:pt x="36" y="472"/>
                  </a:lnTo>
                  <a:lnTo>
                    <a:pt x="24" y="400"/>
                  </a:lnTo>
                  <a:lnTo>
                    <a:pt x="0" y="256"/>
                  </a:lnTo>
                  <a:lnTo>
                    <a:pt x="0" y="191"/>
                  </a:lnTo>
                  <a:lnTo>
                    <a:pt x="0" y="131"/>
                  </a:lnTo>
                  <a:lnTo>
                    <a:pt x="0" y="77"/>
                  </a:lnTo>
                  <a:lnTo>
                    <a:pt x="12" y="35"/>
                  </a:lnTo>
                  <a:lnTo>
                    <a:pt x="30" y="6"/>
                  </a:lnTo>
                  <a:lnTo>
                    <a:pt x="54" y="0"/>
                  </a:lnTo>
                  <a:close/>
                </a:path>
              </a:pathLst>
            </a:custGeom>
            <a:solidFill>
              <a:srgbClr val="F4B2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37" name="Freeform 7">
              <a:extLst>
                <a:ext uri="{FF2B5EF4-FFF2-40B4-BE49-F238E27FC236}">
                  <a16:creationId xmlns:a16="http://schemas.microsoft.com/office/drawing/2014/main" id="{500E8A11-D64B-451A-A1E7-96E319FF8EBD}"/>
                </a:ext>
              </a:extLst>
            </p:cNvPr>
            <p:cNvSpPr>
              <a:spLocks/>
            </p:cNvSpPr>
            <p:nvPr/>
          </p:nvSpPr>
          <p:spPr bwMode="auto">
            <a:xfrm flipH="1">
              <a:off x="403226" y="544134"/>
              <a:ext cx="1127125" cy="1439863"/>
            </a:xfrm>
            <a:custGeom>
              <a:avLst/>
              <a:gdLst>
                <a:gd name="T0" fmla="*/ 155 w 275"/>
                <a:gd name="T1" fmla="*/ 0 h 634"/>
                <a:gd name="T2" fmla="*/ 310 w 275"/>
                <a:gd name="T3" fmla="*/ 9 h 634"/>
                <a:gd name="T4" fmla="*/ 434 w 275"/>
                <a:gd name="T5" fmla="*/ 34 h 634"/>
                <a:gd name="T6" fmla="*/ 542 w 275"/>
                <a:gd name="T7" fmla="*/ 69 h 634"/>
                <a:gd name="T8" fmla="*/ 620 w 275"/>
                <a:gd name="T9" fmla="*/ 120 h 634"/>
                <a:gd name="T10" fmla="*/ 666 w 275"/>
                <a:gd name="T11" fmla="*/ 172 h 634"/>
                <a:gd name="T12" fmla="*/ 695 w 275"/>
                <a:gd name="T13" fmla="*/ 240 h 634"/>
                <a:gd name="T14" fmla="*/ 710 w 275"/>
                <a:gd name="T15" fmla="*/ 309 h 634"/>
                <a:gd name="T16" fmla="*/ 710 w 275"/>
                <a:gd name="T17" fmla="*/ 385 h 634"/>
                <a:gd name="T18" fmla="*/ 682 w 275"/>
                <a:gd name="T19" fmla="*/ 539 h 634"/>
                <a:gd name="T20" fmla="*/ 620 w 275"/>
                <a:gd name="T21" fmla="*/ 677 h 634"/>
                <a:gd name="T22" fmla="*/ 573 w 275"/>
                <a:gd name="T23" fmla="*/ 744 h 634"/>
                <a:gd name="T24" fmla="*/ 527 w 275"/>
                <a:gd name="T25" fmla="*/ 795 h 634"/>
                <a:gd name="T26" fmla="*/ 496 w 275"/>
                <a:gd name="T27" fmla="*/ 838 h 634"/>
                <a:gd name="T28" fmla="*/ 465 w 275"/>
                <a:gd name="T29" fmla="*/ 873 h 634"/>
                <a:gd name="T30" fmla="*/ 465 w 275"/>
                <a:gd name="T31" fmla="*/ 873 h 634"/>
                <a:gd name="T32" fmla="*/ 403 w 275"/>
                <a:gd name="T33" fmla="*/ 898 h 634"/>
                <a:gd name="T34" fmla="*/ 356 w 275"/>
                <a:gd name="T35" fmla="*/ 907 h 634"/>
                <a:gd name="T36" fmla="*/ 294 w 275"/>
                <a:gd name="T37" fmla="*/ 881 h 634"/>
                <a:gd name="T38" fmla="*/ 232 w 275"/>
                <a:gd name="T39" fmla="*/ 838 h 634"/>
                <a:gd name="T40" fmla="*/ 186 w 275"/>
                <a:gd name="T41" fmla="*/ 778 h 634"/>
                <a:gd name="T42" fmla="*/ 139 w 275"/>
                <a:gd name="T43" fmla="*/ 701 h 634"/>
                <a:gd name="T44" fmla="*/ 93 w 275"/>
                <a:gd name="T45" fmla="*/ 617 h 634"/>
                <a:gd name="T46" fmla="*/ 62 w 275"/>
                <a:gd name="T47" fmla="*/ 522 h 634"/>
                <a:gd name="T48" fmla="*/ 15 w 275"/>
                <a:gd name="T49" fmla="*/ 333 h 634"/>
                <a:gd name="T50" fmla="*/ 0 w 275"/>
                <a:gd name="T51" fmla="*/ 249 h 634"/>
                <a:gd name="T52" fmla="*/ 0 w 275"/>
                <a:gd name="T53" fmla="*/ 163 h 634"/>
                <a:gd name="T54" fmla="*/ 15 w 275"/>
                <a:gd name="T55" fmla="*/ 94 h 634"/>
                <a:gd name="T56" fmla="*/ 46 w 275"/>
                <a:gd name="T57" fmla="*/ 43 h 634"/>
                <a:gd name="T58" fmla="*/ 93 w 275"/>
                <a:gd name="T59" fmla="*/ 9 h 634"/>
                <a:gd name="T60" fmla="*/ 155 w 275"/>
                <a:gd name="T61" fmla="*/ 0 h 6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634"/>
                <a:gd name="T95" fmla="*/ 275 w 275"/>
                <a:gd name="T96" fmla="*/ 634 h 63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634">
                  <a:moveTo>
                    <a:pt x="60" y="0"/>
                  </a:moveTo>
                  <a:lnTo>
                    <a:pt x="120" y="6"/>
                  </a:lnTo>
                  <a:lnTo>
                    <a:pt x="168" y="24"/>
                  </a:lnTo>
                  <a:lnTo>
                    <a:pt x="210" y="48"/>
                  </a:lnTo>
                  <a:lnTo>
                    <a:pt x="240" y="84"/>
                  </a:lnTo>
                  <a:lnTo>
                    <a:pt x="258" y="120"/>
                  </a:lnTo>
                  <a:lnTo>
                    <a:pt x="269" y="168"/>
                  </a:lnTo>
                  <a:lnTo>
                    <a:pt x="275" y="216"/>
                  </a:lnTo>
                  <a:lnTo>
                    <a:pt x="275" y="269"/>
                  </a:lnTo>
                  <a:lnTo>
                    <a:pt x="264" y="377"/>
                  </a:lnTo>
                  <a:lnTo>
                    <a:pt x="240" y="473"/>
                  </a:lnTo>
                  <a:lnTo>
                    <a:pt x="222" y="520"/>
                  </a:lnTo>
                  <a:lnTo>
                    <a:pt x="204" y="556"/>
                  </a:lnTo>
                  <a:lnTo>
                    <a:pt x="192" y="586"/>
                  </a:lnTo>
                  <a:lnTo>
                    <a:pt x="180" y="610"/>
                  </a:lnTo>
                  <a:lnTo>
                    <a:pt x="156" y="628"/>
                  </a:lnTo>
                  <a:lnTo>
                    <a:pt x="138" y="634"/>
                  </a:lnTo>
                  <a:lnTo>
                    <a:pt x="114" y="616"/>
                  </a:lnTo>
                  <a:lnTo>
                    <a:pt x="90" y="586"/>
                  </a:lnTo>
                  <a:lnTo>
                    <a:pt x="72" y="544"/>
                  </a:lnTo>
                  <a:lnTo>
                    <a:pt x="54" y="490"/>
                  </a:lnTo>
                  <a:lnTo>
                    <a:pt x="36" y="431"/>
                  </a:lnTo>
                  <a:lnTo>
                    <a:pt x="24" y="365"/>
                  </a:lnTo>
                  <a:lnTo>
                    <a:pt x="6" y="233"/>
                  </a:lnTo>
                  <a:lnTo>
                    <a:pt x="0" y="174"/>
                  </a:lnTo>
                  <a:lnTo>
                    <a:pt x="0" y="114"/>
                  </a:lnTo>
                  <a:lnTo>
                    <a:pt x="6" y="66"/>
                  </a:lnTo>
                  <a:lnTo>
                    <a:pt x="18" y="30"/>
                  </a:lnTo>
                  <a:lnTo>
                    <a:pt x="36" y="6"/>
                  </a:lnTo>
                  <a:lnTo>
                    <a:pt x="60" y="0"/>
                  </a:lnTo>
                  <a:close/>
                </a:path>
              </a:pathLst>
            </a:custGeom>
            <a:solidFill>
              <a:srgbClr val="F7B7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38" name="Freeform 8">
              <a:extLst>
                <a:ext uri="{FF2B5EF4-FFF2-40B4-BE49-F238E27FC236}">
                  <a16:creationId xmlns:a16="http://schemas.microsoft.com/office/drawing/2014/main" id="{922D0C40-046B-497F-A9C2-2E4A7CFF0C2E}"/>
                </a:ext>
              </a:extLst>
            </p:cNvPr>
            <p:cNvSpPr>
              <a:spLocks/>
            </p:cNvSpPr>
            <p:nvPr/>
          </p:nvSpPr>
          <p:spPr bwMode="auto">
            <a:xfrm flipH="1">
              <a:off x="447676" y="571122"/>
              <a:ext cx="1008063" cy="1317625"/>
            </a:xfrm>
            <a:custGeom>
              <a:avLst/>
              <a:gdLst>
                <a:gd name="T0" fmla="*/ 155 w 246"/>
                <a:gd name="T1" fmla="*/ 0 h 580"/>
                <a:gd name="T2" fmla="*/ 279 w 246"/>
                <a:gd name="T3" fmla="*/ 9 h 580"/>
                <a:gd name="T4" fmla="*/ 403 w 246"/>
                <a:gd name="T5" fmla="*/ 34 h 580"/>
                <a:gd name="T6" fmla="*/ 480 w 246"/>
                <a:gd name="T7" fmla="*/ 69 h 580"/>
                <a:gd name="T8" fmla="*/ 542 w 246"/>
                <a:gd name="T9" fmla="*/ 112 h 580"/>
                <a:gd name="T10" fmla="*/ 589 w 246"/>
                <a:gd name="T11" fmla="*/ 163 h 580"/>
                <a:gd name="T12" fmla="*/ 620 w 246"/>
                <a:gd name="T13" fmla="*/ 223 h 580"/>
                <a:gd name="T14" fmla="*/ 635 w 246"/>
                <a:gd name="T15" fmla="*/ 351 h 580"/>
                <a:gd name="T16" fmla="*/ 604 w 246"/>
                <a:gd name="T17" fmla="*/ 488 h 580"/>
                <a:gd name="T18" fmla="*/ 558 w 246"/>
                <a:gd name="T19" fmla="*/ 617 h 580"/>
                <a:gd name="T20" fmla="*/ 527 w 246"/>
                <a:gd name="T21" fmla="*/ 675 h 580"/>
                <a:gd name="T22" fmla="*/ 480 w 246"/>
                <a:gd name="T23" fmla="*/ 727 h 580"/>
                <a:gd name="T24" fmla="*/ 449 w 246"/>
                <a:gd name="T25" fmla="*/ 761 h 580"/>
                <a:gd name="T26" fmla="*/ 418 w 246"/>
                <a:gd name="T27" fmla="*/ 796 h 580"/>
                <a:gd name="T28" fmla="*/ 418 w 246"/>
                <a:gd name="T29" fmla="*/ 796 h 580"/>
                <a:gd name="T30" fmla="*/ 372 w 246"/>
                <a:gd name="T31" fmla="*/ 821 h 580"/>
                <a:gd name="T32" fmla="*/ 325 w 246"/>
                <a:gd name="T33" fmla="*/ 830 h 580"/>
                <a:gd name="T34" fmla="*/ 263 w 246"/>
                <a:gd name="T35" fmla="*/ 804 h 580"/>
                <a:gd name="T36" fmla="*/ 217 w 246"/>
                <a:gd name="T37" fmla="*/ 770 h 580"/>
                <a:gd name="T38" fmla="*/ 170 w 246"/>
                <a:gd name="T39" fmla="*/ 710 h 580"/>
                <a:gd name="T40" fmla="*/ 124 w 246"/>
                <a:gd name="T41" fmla="*/ 643 h 580"/>
                <a:gd name="T42" fmla="*/ 77 w 246"/>
                <a:gd name="T43" fmla="*/ 565 h 580"/>
                <a:gd name="T44" fmla="*/ 46 w 246"/>
                <a:gd name="T45" fmla="*/ 479 h 580"/>
                <a:gd name="T46" fmla="*/ 0 w 246"/>
                <a:gd name="T47" fmla="*/ 309 h 580"/>
                <a:gd name="T48" fmla="*/ 0 w 246"/>
                <a:gd name="T49" fmla="*/ 232 h 580"/>
                <a:gd name="T50" fmla="*/ 0 w 246"/>
                <a:gd name="T51" fmla="*/ 155 h 580"/>
                <a:gd name="T52" fmla="*/ 15 w 246"/>
                <a:gd name="T53" fmla="*/ 94 h 580"/>
                <a:gd name="T54" fmla="*/ 46 w 246"/>
                <a:gd name="T55" fmla="*/ 43 h 580"/>
                <a:gd name="T56" fmla="*/ 93 w 246"/>
                <a:gd name="T57" fmla="*/ 9 h 580"/>
                <a:gd name="T58" fmla="*/ 155 w 246"/>
                <a:gd name="T59" fmla="*/ 0 h 5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6"/>
                <a:gd name="T91" fmla="*/ 0 h 580"/>
                <a:gd name="T92" fmla="*/ 246 w 246"/>
                <a:gd name="T93" fmla="*/ 580 h 5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6" h="580">
                  <a:moveTo>
                    <a:pt x="60" y="0"/>
                  </a:moveTo>
                  <a:lnTo>
                    <a:pt x="108" y="6"/>
                  </a:lnTo>
                  <a:lnTo>
                    <a:pt x="156" y="24"/>
                  </a:lnTo>
                  <a:lnTo>
                    <a:pt x="186" y="48"/>
                  </a:lnTo>
                  <a:lnTo>
                    <a:pt x="210" y="78"/>
                  </a:lnTo>
                  <a:lnTo>
                    <a:pt x="228" y="114"/>
                  </a:lnTo>
                  <a:lnTo>
                    <a:pt x="240" y="156"/>
                  </a:lnTo>
                  <a:lnTo>
                    <a:pt x="246" y="245"/>
                  </a:lnTo>
                  <a:lnTo>
                    <a:pt x="234" y="341"/>
                  </a:lnTo>
                  <a:lnTo>
                    <a:pt x="216" y="431"/>
                  </a:lnTo>
                  <a:lnTo>
                    <a:pt x="204" y="472"/>
                  </a:lnTo>
                  <a:lnTo>
                    <a:pt x="186" y="508"/>
                  </a:lnTo>
                  <a:lnTo>
                    <a:pt x="174" y="532"/>
                  </a:lnTo>
                  <a:lnTo>
                    <a:pt x="162" y="556"/>
                  </a:lnTo>
                  <a:lnTo>
                    <a:pt x="144" y="574"/>
                  </a:lnTo>
                  <a:lnTo>
                    <a:pt x="126" y="580"/>
                  </a:lnTo>
                  <a:lnTo>
                    <a:pt x="102" y="562"/>
                  </a:lnTo>
                  <a:lnTo>
                    <a:pt x="84" y="538"/>
                  </a:lnTo>
                  <a:lnTo>
                    <a:pt x="66" y="496"/>
                  </a:lnTo>
                  <a:lnTo>
                    <a:pt x="48" y="449"/>
                  </a:lnTo>
                  <a:lnTo>
                    <a:pt x="30" y="395"/>
                  </a:lnTo>
                  <a:lnTo>
                    <a:pt x="18" y="335"/>
                  </a:lnTo>
                  <a:lnTo>
                    <a:pt x="0" y="216"/>
                  </a:lnTo>
                  <a:lnTo>
                    <a:pt x="0" y="162"/>
                  </a:lnTo>
                  <a:lnTo>
                    <a:pt x="0" y="108"/>
                  </a:lnTo>
                  <a:lnTo>
                    <a:pt x="6" y="66"/>
                  </a:lnTo>
                  <a:lnTo>
                    <a:pt x="18" y="30"/>
                  </a:lnTo>
                  <a:lnTo>
                    <a:pt x="36" y="6"/>
                  </a:lnTo>
                  <a:lnTo>
                    <a:pt x="60" y="0"/>
                  </a:lnTo>
                  <a:close/>
                </a:path>
              </a:pathLst>
            </a:custGeom>
            <a:solidFill>
              <a:srgbClr val="F9BC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39" name="Freeform 9">
              <a:extLst>
                <a:ext uri="{FF2B5EF4-FFF2-40B4-BE49-F238E27FC236}">
                  <a16:creationId xmlns:a16="http://schemas.microsoft.com/office/drawing/2014/main" id="{7000DDC0-679B-4714-A0AA-740108AE81AA}"/>
                </a:ext>
              </a:extLst>
            </p:cNvPr>
            <p:cNvSpPr>
              <a:spLocks/>
            </p:cNvSpPr>
            <p:nvPr/>
          </p:nvSpPr>
          <p:spPr bwMode="auto">
            <a:xfrm flipH="1">
              <a:off x="376239" y="2919034"/>
              <a:ext cx="857250" cy="2416175"/>
            </a:xfrm>
            <a:custGeom>
              <a:avLst/>
              <a:gdLst>
                <a:gd name="T0" fmla="*/ 419 w 209"/>
                <a:gd name="T1" fmla="*/ 146 h 1064"/>
                <a:gd name="T2" fmla="*/ 496 w 209"/>
                <a:gd name="T3" fmla="*/ 282 h 1064"/>
                <a:gd name="T4" fmla="*/ 509 w 209"/>
                <a:gd name="T5" fmla="*/ 308 h 1064"/>
                <a:gd name="T6" fmla="*/ 540 w 209"/>
                <a:gd name="T7" fmla="*/ 428 h 1064"/>
                <a:gd name="T8" fmla="*/ 496 w 209"/>
                <a:gd name="T9" fmla="*/ 589 h 1064"/>
                <a:gd name="T10" fmla="*/ 465 w 209"/>
                <a:gd name="T11" fmla="*/ 615 h 1064"/>
                <a:gd name="T12" fmla="*/ 388 w 209"/>
                <a:gd name="T13" fmla="*/ 761 h 1064"/>
                <a:gd name="T14" fmla="*/ 341 w 209"/>
                <a:gd name="T15" fmla="*/ 847 h 1064"/>
                <a:gd name="T16" fmla="*/ 326 w 209"/>
                <a:gd name="T17" fmla="*/ 890 h 1064"/>
                <a:gd name="T18" fmla="*/ 310 w 209"/>
                <a:gd name="T19" fmla="*/ 966 h 1064"/>
                <a:gd name="T20" fmla="*/ 295 w 209"/>
                <a:gd name="T21" fmla="*/ 1026 h 1064"/>
                <a:gd name="T22" fmla="*/ 310 w 209"/>
                <a:gd name="T23" fmla="*/ 1103 h 1064"/>
                <a:gd name="T24" fmla="*/ 341 w 209"/>
                <a:gd name="T25" fmla="*/ 1180 h 1064"/>
                <a:gd name="T26" fmla="*/ 341 w 209"/>
                <a:gd name="T27" fmla="*/ 1214 h 1064"/>
                <a:gd name="T28" fmla="*/ 279 w 209"/>
                <a:gd name="T29" fmla="*/ 1266 h 1064"/>
                <a:gd name="T30" fmla="*/ 233 w 209"/>
                <a:gd name="T31" fmla="*/ 1282 h 1064"/>
                <a:gd name="T32" fmla="*/ 186 w 209"/>
                <a:gd name="T33" fmla="*/ 1299 h 1064"/>
                <a:gd name="T34" fmla="*/ 155 w 209"/>
                <a:gd name="T35" fmla="*/ 1333 h 1064"/>
                <a:gd name="T36" fmla="*/ 155 w 209"/>
                <a:gd name="T37" fmla="*/ 1359 h 1064"/>
                <a:gd name="T38" fmla="*/ 93 w 209"/>
                <a:gd name="T39" fmla="*/ 1471 h 1064"/>
                <a:gd name="T40" fmla="*/ 31 w 209"/>
                <a:gd name="T41" fmla="*/ 1513 h 1064"/>
                <a:gd name="T42" fmla="*/ 0 w 209"/>
                <a:gd name="T43" fmla="*/ 1513 h 1064"/>
                <a:gd name="T44" fmla="*/ 0 w 209"/>
                <a:gd name="T45" fmla="*/ 1479 h 1064"/>
                <a:gd name="T46" fmla="*/ 31 w 209"/>
                <a:gd name="T47" fmla="*/ 1290 h 1064"/>
                <a:gd name="T48" fmla="*/ 47 w 209"/>
                <a:gd name="T49" fmla="*/ 1180 h 1064"/>
                <a:gd name="T50" fmla="*/ 47 w 209"/>
                <a:gd name="T51" fmla="*/ 1154 h 1064"/>
                <a:gd name="T52" fmla="*/ 62 w 209"/>
                <a:gd name="T53" fmla="*/ 1026 h 1064"/>
                <a:gd name="T54" fmla="*/ 78 w 209"/>
                <a:gd name="T55" fmla="*/ 855 h 1064"/>
                <a:gd name="T56" fmla="*/ 78 w 209"/>
                <a:gd name="T57" fmla="*/ 804 h 1064"/>
                <a:gd name="T58" fmla="*/ 93 w 209"/>
                <a:gd name="T59" fmla="*/ 667 h 1064"/>
                <a:gd name="T60" fmla="*/ 93 w 209"/>
                <a:gd name="T61" fmla="*/ 505 h 1064"/>
                <a:gd name="T62" fmla="*/ 78 w 209"/>
                <a:gd name="T63" fmla="*/ 359 h 1064"/>
                <a:gd name="T64" fmla="*/ 78 w 209"/>
                <a:gd name="T65" fmla="*/ 308 h 1064"/>
                <a:gd name="T66" fmla="*/ 93 w 209"/>
                <a:gd name="T67" fmla="*/ 180 h 1064"/>
                <a:gd name="T68" fmla="*/ 140 w 209"/>
                <a:gd name="T69" fmla="*/ 103 h 1064"/>
                <a:gd name="T70" fmla="*/ 155 w 209"/>
                <a:gd name="T71" fmla="*/ 86 h 1064"/>
                <a:gd name="T72" fmla="*/ 217 w 209"/>
                <a:gd name="T73" fmla="*/ 26 h 1064"/>
                <a:gd name="T74" fmla="*/ 310 w 209"/>
                <a:gd name="T75" fmla="*/ 0 h 1064"/>
                <a:gd name="T76" fmla="*/ 372 w 209"/>
                <a:gd name="T77" fmla="*/ 26 h 106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9"/>
                <a:gd name="T118" fmla="*/ 0 h 1064"/>
                <a:gd name="T119" fmla="*/ 209 w 209"/>
                <a:gd name="T120" fmla="*/ 1064 h 106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9" h="1064">
                  <a:moveTo>
                    <a:pt x="150" y="54"/>
                  </a:moveTo>
                  <a:lnTo>
                    <a:pt x="162" y="102"/>
                  </a:lnTo>
                  <a:lnTo>
                    <a:pt x="168" y="138"/>
                  </a:lnTo>
                  <a:lnTo>
                    <a:pt x="192" y="197"/>
                  </a:lnTo>
                  <a:lnTo>
                    <a:pt x="197" y="215"/>
                  </a:lnTo>
                  <a:lnTo>
                    <a:pt x="203" y="239"/>
                  </a:lnTo>
                  <a:lnTo>
                    <a:pt x="209" y="299"/>
                  </a:lnTo>
                  <a:lnTo>
                    <a:pt x="209" y="359"/>
                  </a:lnTo>
                  <a:lnTo>
                    <a:pt x="192" y="412"/>
                  </a:lnTo>
                  <a:lnTo>
                    <a:pt x="180" y="430"/>
                  </a:lnTo>
                  <a:lnTo>
                    <a:pt x="174" y="460"/>
                  </a:lnTo>
                  <a:lnTo>
                    <a:pt x="150" y="532"/>
                  </a:lnTo>
                  <a:lnTo>
                    <a:pt x="138" y="562"/>
                  </a:lnTo>
                  <a:lnTo>
                    <a:pt x="132" y="592"/>
                  </a:lnTo>
                  <a:lnTo>
                    <a:pt x="126" y="610"/>
                  </a:lnTo>
                  <a:lnTo>
                    <a:pt x="126" y="622"/>
                  </a:lnTo>
                  <a:lnTo>
                    <a:pt x="120" y="675"/>
                  </a:lnTo>
                  <a:lnTo>
                    <a:pt x="114" y="717"/>
                  </a:lnTo>
                  <a:lnTo>
                    <a:pt x="114" y="741"/>
                  </a:lnTo>
                  <a:lnTo>
                    <a:pt x="120" y="771"/>
                  </a:lnTo>
                  <a:lnTo>
                    <a:pt x="126" y="801"/>
                  </a:lnTo>
                  <a:lnTo>
                    <a:pt x="132" y="825"/>
                  </a:lnTo>
                  <a:lnTo>
                    <a:pt x="132" y="849"/>
                  </a:lnTo>
                  <a:lnTo>
                    <a:pt x="120" y="873"/>
                  </a:lnTo>
                  <a:lnTo>
                    <a:pt x="108" y="885"/>
                  </a:lnTo>
                  <a:lnTo>
                    <a:pt x="90" y="896"/>
                  </a:lnTo>
                  <a:lnTo>
                    <a:pt x="78" y="902"/>
                  </a:lnTo>
                  <a:lnTo>
                    <a:pt x="72" y="908"/>
                  </a:lnTo>
                  <a:lnTo>
                    <a:pt x="66" y="920"/>
                  </a:lnTo>
                  <a:lnTo>
                    <a:pt x="60" y="932"/>
                  </a:lnTo>
                  <a:lnTo>
                    <a:pt x="60" y="950"/>
                  </a:lnTo>
                  <a:lnTo>
                    <a:pt x="42" y="1004"/>
                  </a:lnTo>
                  <a:lnTo>
                    <a:pt x="36" y="1028"/>
                  </a:lnTo>
                  <a:lnTo>
                    <a:pt x="24" y="1046"/>
                  </a:lnTo>
                  <a:lnTo>
                    <a:pt x="12" y="1058"/>
                  </a:lnTo>
                  <a:lnTo>
                    <a:pt x="6" y="1064"/>
                  </a:lnTo>
                  <a:lnTo>
                    <a:pt x="0" y="1058"/>
                  </a:lnTo>
                  <a:lnTo>
                    <a:pt x="0" y="1034"/>
                  </a:lnTo>
                  <a:lnTo>
                    <a:pt x="6" y="962"/>
                  </a:lnTo>
                  <a:lnTo>
                    <a:pt x="12" y="902"/>
                  </a:lnTo>
                  <a:lnTo>
                    <a:pt x="12" y="843"/>
                  </a:lnTo>
                  <a:lnTo>
                    <a:pt x="18" y="825"/>
                  </a:lnTo>
                  <a:lnTo>
                    <a:pt x="18" y="807"/>
                  </a:lnTo>
                  <a:lnTo>
                    <a:pt x="24" y="771"/>
                  </a:lnTo>
                  <a:lnTo>
                    <a:pt x="24" y="717"/>
                  </a:lnTo>
                  <a:lnTo>
                    <a:pt x="30" y="657"/>
                  </a:lnTo>
                  <a:lnTo>
                    <a:pt x="30" y="598"/>
                  </a:lnTo>
                  <a:lnTo>
                    <a:pt x="30" y="562"/>
                  </a:lnTo>
                  <a:lnTo>
                    <a:pt x="36" y="520"/>
                  </a:lnTo>
                  <a:lnTo>
                    <a:pt x="36" y="466"/>
                  </a:lnTo>
                  <a:lnTo>
                    <a:pt x="36" y="406"/>
                  </a:lnTo>
                  <a:lnTo>
                    <a:pt x="36" y="353"/>
                  </a:lnTo>
                  <a:lnTo>
                    <a:pt x="36" y="299"/>
                  </a:lnTo>
                  <a:lnTo>
                    <a:pt x="30" y="251"/>
                  </a:lnTo>
                  <a:lnTo>
                    <a:pt x="30" y="215"/>
                  </a:lnTo>
                  <a:lnTo>
                    <a:pt x="30" y="167"/>
                  </a:lnTo>
                  <a:lnTo>
                    <a:pt x="36" y="126"/>
                  </a:lnTo>
                  <a:lnTo>
                    <a:pt x="42" y="96"/>
                  </a:lnTo>
                  <a:lnTo>
                    <a:pt x="54" y="72"/>
                  </a:lnTo>
                  <a:lnTo>
                    <a:pt x="60" y="60"/>
                  </a:lnTo>
                  <a:lnTo>
                    <a:pt x="72" y="36"/>
                  </a:lnTo>
                  <a:lnTo>
                    <a:pt x="84" y="18"/>
                  </a:lnTo>
                  <a:lnTo>
                    <a:pt x="102" y="6"/>
                  </a:lnTo>
                  <a:lnTo>
                    <a:pt x="120" y="0"/>
                  </a:lnTo>
                  <a:lnTo>
                    <a:pt x="132" y="0"/>
                  </a:lnTo>
                  <a:lnTo>
                    <a:pt x="144" y="18"/>
                  </a:lnTo>
                  <a:lnTo>
                    <a:pt x="150" y="54"/>
                  </a:lnTo>
                  <a:close/>
                </a:path>
              </a:pathLst>
            </a:custGeom>
            <a:solidFill>
              <a:srgbClr val="F2AD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40" name="Freeform 10">
              <a:extLst>
                <a:ext uri="{FF2B5EF4-FFF2-40B4-BE49-F238E27FC236}">
                  <a16:creationId xmlns:a16="http://schemas.microsoft.com/office/drawing/2014/main" id="{82D1D6F7-9891-4B4F-AE3C-7652E4DE63DF}"/>
                </a:ext>
              </a:extLst>
            </p:cNvPr>
            <p:cNvSpPr>
              <a:spLocks/>
            </p:cNvSpPr>
            <p:nvPr/>
          </p:nvSpPr>
          <p:spPr bwMode="auto">
            <a:xfrm flipH="1">
              <a:off x="403226" y="2974597"/>
              <a:ext cx="782638" cy="2238375"/>
            </a:xfrm>
            <a:custGeom>
              <a:avLst/>
              <a:gdLst>
                <a:gd name="T0" fmla="*/ 418 w 191"/>
                <a:gd name="T1" fmla="*/ 572 h 986"/>
                <a:gd name="T2" fmla="*/ 356 w 191"/>
                <a:gd name="T3" fmla="*/ 692 h 986"/>
                <a:gd name="T4" fmla="*/ 310 w 191"/>
                <a:gd name="T5" fmla="*/ 778 h 986"/>
                <a:gd name="T6" fmla="*/ 294 w 191"/>
                <a:gd name="T7" fmla="*/ 795 h 986"/>
                <a:gd name="T8" fmla="*/ 279 w 191"/>
                <a:gd name="T9" fmla="*/ 872 h 986"/>
                <a:gd name="T10" fmla="*/ 263 w 191"/>
                <a:gd name="T11" fmla="*/ 940 h 986"/>
                <a:gd name="T12" fmla="*/ 263 w 191"/>
                <a:gd name="T13" fmla="*/ 1017 h 986"/>
                <a:gd name="T14" fmla="*/ 279 w 191"/>
                <a:gd name="T15" fmla="*/ 1094 h 986"/>
                <a:gd name="T16" fmla="*/ 279 w 191"/>
                <a:gd name="T17" fmla="*/ 1128 h 986"/>
                <a:gd name="T18" fmla="*/ 217 w 191"/>
                <a:gd name="T19" fmla="*/ 1188 h 986"/>
                <a:gd name="T20" fmla="*/ 186 w 191"/>
                <a:gd name="T21" fmla="*/ 1206 h 986"/>
                <a:gd name="T22" fmla="*/ 139 w 191"/>
                <a:gd name="T23" fmla="*/ 1223 h 986"/>
                <a:gd name="T24" fmla="*/ 124 w 191"/>
                <a:gd name="T25" fmla="*/ 1264 h 986"/>
                <a:gd name="T26" fmla="*/ 124 w 191"/>
                <a:gd name="T27" fmla="*/ 1290 h 986"/>
                <a:gd name="T28" fmla="*/ 62 w 191"/>
                <a:gd name="T29" fmla="*/ 1376 h 986"/>
                <a:gd name="T30" fmla="*/ 31 w 191"/>
                <a:gd name="T31" fmla="*/ 1410 h 986"/>
                <a:gd name="T32" fmla="*/ 0 w 191"/>
                <a:gd name="T33" fmla="*/ 1401 h 986"/>
                <a:gd name="T34" fmla="*/ 0 w 191"/>
                <a:gd name="T35" fmla="*/ 1367 h 986"/>
                <a:gd name="T36" fmla="*/ 31 w 191"/>
                <a:gd name="T37" fmla="*/ 1197 h 986"/>
                <a:gd name="T38" fmla="*/ 46 w 191"/>
                <a:gd name="T39" fmla="*/ 1077 h 986"/>
                <a:gd name="T40" fmla="*/ 62 w 191"/>
                <a:gd name="T41" fmla="*/ 1025 h 986"/>
                <a:gd name="T42" fmla="*/ 77 w 191"/>
                <a:gd name="T43" fmla="*/ 864 h 986"/>
                <a:gd name="T44" fmla="*/ 93 w 191"/>
                <a:gd name="T45" fmla="*/ 778 h 986"/>
                <a:gd name="T46" fmla="*/ 93 w 191"/>
                <a:gd name="T47" fmla="*/ 675 h 986"/>
                <a:gd name="T48" fmla="*/ 93 w 191"/>
                <a:gd name="T49" fmla="*/ 531 h 986"/>
                <a:gd name="T50" fmla="*/ 77 w 191"/>
                <a:gd name="T51" fmla="*/ 325 h 986"/>
                <a:gd name="T52" fmla="*/ 77 w 191"/>
                <a:gd name="T53" fmla="*/ 273 h 986"/>
                <a:gd name="T54" fmla="*/ 77 w 191"/>
                <a:gd name="T55" fmla="*/ 154 h 986"/>
                <a:gd name="T56" fmla="*/ 124 w 191"/>
                <a:gd name="T57" fmla="*/ 86 h 986"/>
                <a:gd name="T58" fmla="*/ 170 w 191"/>
                <a:gd name="T59" fmla="*/ 43 h 986"/>
                <a:gd name="T60" fmla="*/ 232 w 191"/>
                <a:gd name="T61" fmla="*/ 9 h 986"/>
                <a:gd name="T62" fmla="*/ 294 w 191"/>
                <a:gd name="T63" fmla="*/ 9 h 986"/>
                <a:gd name="T64" fmla="*/ 341 w 191"/>
                <a:gd name="T65" fmla="*/ 77 h 986"/>
                <a:gd name="T66" fmla="*/ 356 w 191"/>
                <a:gd name="T67" fmla="*/ 137 h 986"/>
                <a:gd name="T68" fmla="*/ 434 w 191"/>
                <a:gd name="T69" fmla="*/ 256 h 986"/>
                <a:gd name="T70" fmla="*/ 449 w 191"/>
                <a:gd name="T71" fmla="*/ 282 h 986"/>
                <a:gd name="T72" fmla="*/ 493 w 191"/>
                <a:gd name="T73" fmla="*/ 385 h 986"/>
                <a:gd name="T74" fmla="*/ 449 w 191"/>
                <a:gd name="T75" fmla="*/ 546 h 98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1"/>
                <a:gd name="T115" fmla="*/ 0 h 986"/>
                <a:gd name="T116" fmla="*/ 191 w 191"/>
                <a:gd name="T117" fmla="*/ 986 h 98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1" h="986">
                  <a:moveTo>
                    <a:pt x="174" y="382"/>
                  </a:moveTo>
                  <a:lnTo>
                    <a:pt x="162" y="400"/>
                  </a:lnTo>
                  <a:lnTo>
                    <a:pt x="156" y="430"/>
                  </a:lnTo>
                  <a:lnTo>
                    <a:pt x="138" y="484"/>
                  </a:lnTo>
                  <a:lnTo>
                    <a:pt x="120" y="532"/>
                  </a:lnTo>
                  <a:lnTo>
                    <a:pt x="120" y="544"/>
                  </a:lnTo>
                  <a:lnTo>
                    <a:pt x="114" y="556"/>
                  </a:lnTo>
                  <a:lnTo>
                    <a:pt x="108" y="586"/>
                  </a:lnTo>
                  <a:lnTo>
                    <a:pt x="108" y="610"/>
                  </a:lnTo>
                  <a:lnTo>
                    <a:pt x="102" y="657"/>
                  </a:lnTo>
                  <a:lnTo>
                    <a:pt x="96" y="681"/>
                  </a:lnTo>
                  <a:lnTo>
                    <a:pt x="102" y="711"/>
                  </a:lnTo>
                  <a:lnTo>
                    <a:pt x="108" y="741"/>
                  </a:lnTo>
                  <a:lnTo>
                    <a:pt x="108" y="765"/>
                  </a:lnTo>
                  <a:lnTo>
                    <a:pt x="108" y="789"/>
                  </a:lnTo>
                  <a:lnTo>
                    <a:pt x="96" y="813"/>
                  </a:lnTo>
                  <a:lnTo>
                    <a:pt x="84" y="831"/>
                  </a:lnTo>
                  <a:lnTo>
                    <a:pt x="72" y="843"/>
                  </a:lnTo>
                  <a:lnTo>
                    <a:pt x="60" y="849"/>
                  </a:lnTo>
                  <a:lnTo>
                    <a:pt x="54" y="855"/>
                  </a:lnTo>
                  <a:lnTo>
                    <a:pt x="54" y="872"/>
                  </a:lnTo>
                  <a:lnTo>
                    <a:pt x="48" y="884"/>
                  </a:lnTo>
                  <a:lnTo>
                    <a:pt x="48" y="902"/>
                  </a:lnTo>
                  <a:lnTo>
                    <a:pt x="36" y="944"/>
                  </a:lnTo>
                  <a:lnTo>
                    <a:pt x="24" y="962"/>
                  </a:lnTo>
                  <a:lnTo>
                    <a:pt x="18" y="980"/>
                  </a:lnTo>
                  <a:lnTo>
                    <a:pt x="12" y="986"/>
                  </a:lnTo>
                  <a:lnTo>
                    <a:pt x="6" y="986"/>
                  </a:lnTo>
                  <a:lnTo>
                    <a:pt x="0" y="980"/>
                  </a:lnTo>
                  <a:lnTo>
                    <a:pt x="0" y="956"/>
                  </a:lnTo>
                  <a:lnTo>
                    <a:pt x="6" y="896"/>
                  </a:lnTo>
                  <a:lnTo>
                    <a:pt x="12" y="837"/>
                  </a:lnTo>
                  <a:lnTo>
                    <a:pt x="12" y="789"/>
                  </a:lnTo>
                  <a:lnTo>
                    <a:pt x="18" y="753"/>
                  </a:lnTo>
                  <a:lnTo>
                    <a:pt x="24" y="717"/>
                  </a:lnTo>
                  <a:lnTo>
                    <a:pt x="30" y="663"/>
                  </a:lnTo>
                  <a:lnTo>
                    <a:pt x="30" y="604"/>
                  </a:lnTo>
                  <a:lnTo>
                    <a:pt x="36" y="544"/>
                  </a:lnTo>
                  <a:lnTo>
                    <a:pt x="36" y="514"/>
                  </a:lnTo>
                  <a:lnTo>
                    <a:pt x="36" y="472"/>
                  </a:lnTo>
                  <a:lnTo>
                    <a:pt x="36" y="424"/>
                  </a:lnTo>
                  <a:lnTo>
                    <a:pt x="36" y="371"/>
                  </a:lnTo>
                  <a:lnTo>
                    <a:pt x="36" y="269"/>
                  </a:lnTo>
                  <a:lnTo>
                    <a:pt x="30" y="227"/>
                  </a:lnTo>
                  <a:lnTo>
                    <a:pt x="30" y="191"/>
                  </a:lnTo>
                  <a:lnTo>
                    <a:pt x="30" y="143"/>
                  </a:lnTo>
                  <a:lnTo>
                    <a:pt x="30" y="108"/>
                  </a:lnTo>
                  <a:lnTo>
                    <a:pt x="42" y="84"/>
                  </a:lnTo>
                  <a:lnTo>
                    <a:pt x="48" y="60"/>
                  </a:lnTo>
                  <a:lnTo>
                    <a:pt x="66" y="30"/>
                  </a:lnTo>
                  <a:lnTo>
                    <a:pt x="78" y="18"/>
                  </a:lnTo>
                  <a:lnTo>
                    <a:pt x="90" y="6"/>
                  </a:lnTo>
                  <a:lnTo>
                    <a:pt x="102" y="0"/>
                  </a:lnTo>
                  <a:lnTo>
                    <a:pt x="114" y="6"/>
                  </a:lnTo>
                  <a:lnTo>
                    <a:pt x="126" y="24"/>
                  </a:lnTo>
                  <a:lnTo>
                    <a:pt x="132" y="54"/>
                  </a:lnTo>
                  <a:lnTo>
                    <a:pt x="138" y="96"/>
                  </a:lnTo>
                  <a:lnTo>
                    <a:pt x="150" y="126"/>
                  </a:lnTo>
                  <a:lnTo>
                    <a:pt x="168" y="179"/>
                  </a:lnTo>
                  <a:lnTo>
                    <a:pt x="174" y="197"/>
                  </a:lnTo>
                  <a:lnTo>
                    <a:pt x="180" y="215"/>
                  </a:lnTo>
                  <a:lnTo>
                    <a:pt x="191" y="269"/>
                  </a:lnTo>
                  <a:lnTo>
                    <a:pt x="185" y="329"/>
                  </a:lnTo>
                  <a:lnTo>
                    <a:pt x="174" y="382"/>
                  </a:lnTo>
                  <a:close/>
                </a:path>
              </a:pathLst>
            </a:custGeom>
            <a:solidFill>
              <a:srgbClr val="F4B2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41" name="Freeform 11">
              <a:extLst>
                <a:ext uri="{FF2B5EF4-FFF2-40B4-BE49-F238E27FC236}">
                  <a16:creationId xmlns:a16="http://schemas.microsoft.com/office/drawing/2014/main" id="{BE52FE32-A0D4-4219-853A-F1BC77FB743A}"/>
                </a:ext>
              </a:extLst>
            </p:cNvPr>
            <p:cNvSpPr>
              <a:spLocks/>
            </p:cNvSpPr>
            <p:nvPr/>
          </p:nvSpPr>
          <p:spPr bwMode="auto">
            <a:xfrm flipH="1">
              <a:off x="447676" y="3042859"/>
              <a:ext cx="687388" cy="2060575"/>
            </a:xfrm>
            <a:custGeom>
              <a:avLst/>
              <a:gdLst>
                <a:gd name="T0" fmla="*/ 356 w 168"/>
                <a:gd name="T1" fmla="*/ 537 h 908"/>
                <a:gd name="T2" fmla="*/ 294 w 168"/>
                <a:gd name="T3" fmla="*/ 666 h 908"/>
                <a:gd name="T4" fmla="*/ 278 w 168"/>
                <a:gd name="T5" fmla="*/ 700 h 908"/>
                <a:gd name="T6" fmla="*/ 217 w 168"/>
                <a:gd name="T7" fmla="*/ 838 h 908"/>
                <a:gd name="T8" fmla="*/ 217 w 168"/>
                <a:gd name="T9" fmla="*/ 871 h 908"/>
                <a:gd name="T10" fmla="*/ 217 w 168"/>
                <a:gd name="T11" fmla="*/ 965 h 908"/>
                <a:gd name="T12" fmla="*/ 217 w 168"/>
                <a:gd name="T13" fmla="*/ 999 h 908"/>
                <a:gd name="T14" fmla="*/ 186 w 168"/>
                <a:gd name="T15" fmla="*/ 1068 h 908"/>
                <a:gd name="T16" fmla="*/ 139 w 168"/>
                <a:gd name="T17" fmla="*/ 1111 h 908"/>
                <a:gd name="T18" fmla="*/ 124 w 168"/>
                <a:gd name="T19" fmla="*/ 1128 h 908"/>
                <a:gd name="T20" fmla="*/ 93 w 168"/>
                <a:gd name="T21" fmla="*/ 1162 h 908"/>
                <a:gd name="T22" fmla="*/ 93 w 168"/>
                <a:gd name="T23" fmla="*/ 1204 h 908"/>
                <a:gd name="T24" fmla="*/ 62 w 168"/>
                <a:gd name="T25" fmla="*/ 1255 h 908"/>
                <a:gd name="T26" fmla="*/ 15 w 168"/>
                <a:gd name="T27" fmla="*/ 1298 h 908"/>
                <a:gd name="T28" fmla="*/ 0 w 168"/>
                <a:gd name="T29" fmla="*/ 1281 h 908"/>
                <a:gd name="T30" fmla="*/ 0 w 168"/>
                <a:gd name="T31" fmla="*/ 1255 h 908"/>
                <a:gd name="T32" fmla="*/ 15 w 168"/>
                <a:gd name="T33" fmla="*/ 1102 h 908"/>
                <a:gd name="T34" fmla="*/ 46 w 168"/>
                <a:gd name="T35" fmla="*/ 991 h 908"/>
                <a:gd name="T36" fmla="*/ 46 w 168"/>
                <a:gd name="T37" fmla="*/ 973 h 908"/>
                <a:gd name="T38" fmla="*/ 77 w 168"/>
                <a:gd name="T39" fmla="*/ 871 h 908"/>
                <a:gd name="T40" fmla="*/ 93 w 168"/>
                <a:gd name="T41" fmla="*/ 692 h 908"/>
                <a:gd name="T42" fmla="*/ 93 w 168"/>
                <a:gd name="T43" fmla="*/ 649 h 908"/>
                <a:gd name="T44" fmla="*/ 93 w 168"/>
                <a:gd name="T45" fmla="*/ 470 h 908"/>
                <a:gd name="T46" fmla="*/ 77 w 168"/>
                <a:gd name="T47" fmla="*/ 282 h 908"/>
                <a:gd name="T48" fmla="*/ 77 w 168"/>
                <a:gd name="T49" fmla="*/ 239 h 908"/>
                <a:gd name="T50" fmla="*/ 62 w 168"/>
                <a:gd name="T51" fmla="*/ 170 h 908"/>
                <a:gd name="T52" fmla="*/ 93 w 168"/>
                <a:gd name="T53" fmla="*/ 86 h 908"/>
                <a:gd name="T54" fmla="*/ 108 w 168"/>
                <a:gd name="T55" fmla="*/ 60 h 908"/>
                <a:gd name="T56" fmla="*/ 201 w 168"/>
                <a:gd name="T57" fmla="*/ 0 h 908"/>
                <a:gd name="T58" fmla="*/ 263 w 168"/>
                <a:gd name="T59" fmla="*/ 0 h 908"/>
                <a:gd name="T60" fmla="*/ 294 w 168"/>
                <a:gd name="T61" fmla="*/ 60 h 908"/>
                <a:gd name="T62" fmla="*/ 309 w 168"/>
                <a:gd name="T63" fmla="*/ 120 h 908"/>
                <a:gd name="T64" fmla="*/ 356 w 168"/>
                <a:gd name="T65" fmla="*/ 179 h 908"/>
                <a:gd name="T66" fmla="*/ 371 w 168"/>
                <a:gd name="T67" fmla="*/ 213 h 908"/>
                <a:gd name="T68" fmla="*/ 433 w 168"/>
                <a:gd name="T69" fmla="*/ 333 h 908"/>
                <a:gd name="T70" fmla="*/ 402 w 168"/>
                <a:gd name="T71" fmla="*/ 479 h 9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8"/>
                <a:gd name="T109" fmla="*/ 0 h 908"/>
                <a:gd name="T110" fmla="*/ 168 w 168"/>
                <a:gd name="T111" fmla="*/ 908 h 9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8" h="908">
                  <a:moveTo>
                    <a:pt x="156" y="335"/>
                  </a:moveTo>
                  <a:lnTo>
                    <a:pt x="138" y="376"/>
                  </a:lnTo>
                  <a:lnTo>
                    <a:pt x="126" y="424"/>
                  </a:lnTo>
                  <a:lnTo>
                    <a:pt x="114" y="466"/>
                  </a:lnTo>
                  <a:lnTo>
                    <a:pt x="108" y="490"/>
                  </a:lnTo>
                  <a:lnTo>
                    <a:pt x="96" y="544"/>
                  </a:lnTo>
                  <a:lnTo>
                    <a:pt x="84" y="586"/>
                  </a:lnTo>
                  <a:lnTo>
                    <a:pt x="84" y="609"/>
                  </a:lnTo>
                  <a:lnTo>
                    <a:pt x="84" y="639"/>
                  </a:lnTo>
                  <a:lnTo>
                    <a:pt x="84" y="675"/>
                  </a:lnTo>
                  <a:lnTo>
                    <a:pt x="84" y="699"/>
                  </a:lnTo>
                  <a:lnTo>
                    <a:pt x="84" y="723"/>
                  </a:lnTo>
                  <a:lnTo>
                    <a:pt x="72" y="747"/>
                  </a:lnTo>
                  <a:lnTo>
                    <a:pt x="60" y="765"/>
                  </a:lnTo>
                  <a:lnTo>
                    <a:pt x="54" y="777"/>
                  </a:lnTo>
                  <a:lnTo>
                    <a:pt x="48" y="789"/>
                  </a:lnTo>
                  <a:lnTo>
                    <a:pt x="42" y="795"/>
                  </a:lnTo>
                  <a:lnTo>
                    <a:pt x="36" y="813"/>
                  </a:lnTo>
                  <a:lnTo>
                    <a:pt x="36" y="825"/>
                  </a:lnTo>
                  <a:lnTo>
                    <a:pt x="36" y="842"/>
                  </a:lnTo>
                  <a:lnTo>
                    <a:pt x="24" y="878"/>
                  </a:lnTo>
                  <a:lnTo>
                    <a:pt x="12" y="908"/>
                  </a:lnTo>
                  <a:lnTo>
                    <a:pt x="6" y="908"/>
                  </a:lnTo>
                  <a:lnTo>
                    <a:pt x="0" y="908"/>
                  </a:lnTo>
                  <a:lnTo>
                    <a:pt x="0" y="896"/>
                  </a:lnTo>
                  <a:lnTo>
                    <a:pt x="0" y="878"/>
                  </a:lnTo>
                  <a:lnTo>
                    <a:pt x="6" y="819"/>
                  </a:lnTo>
                  <a:lnTo>
                    <a:pt x="6" y="771"/>
                  </a:lnTo>
                  <a:lnTo>
                    <a:pt x="12" y="729"/>
                  </a:lnTo>
                  <a:lnTo>
                    <a:pt x="18" y="693"/>
                  </a:lnTo>
                  <a:lnTo>
                    <a:pt x="18" y="681"/>
                  </a:lnTo>
                  <a:lnTo>
                    <a:pt x="24" y="657"/>
                  </a:lnTo>
                  <a:lnTo>
                    <a:pt x="30" y="609"/>
                  </a:lnTo>
                  <a:lnTo>
                    <a:pt x="36" y="544"/>
                  </a:lnTo>
                  <a:lnTo>
                    <a:pt x="36" y="484"/>
                  </a:lnTo>
                  <a:lnTo>
                    <a:pt x="36" y="454"/>
                  </a:lnTo>
                  <a:lnTo>
                    <a:pt x="36" y="418"/>
                  </a:lnTo>
                  <a:lnTo>
                    <a:pt x="36" y="329"/>
                  </a:lnTo>
                  <a:lnTo>
                    <a:pt x="36" y="239"/>
                  </a:lnTo>
                  <a:lnTo>
                    <a:pt x="30" y="197"/>
                  </a:lnTo>
                  <a:lnTo>
                    <a:pt x="30" y="167"/>
                  </a:lnTo>
                  <a:lnTo>
                    <a:pt x="30" y="143"/>
                  </a:lnTo>
                  <a:lnTo>
                    <a:pt x="24" y="119"/>
                  </a:lnTo>
                  <a:lnTo>
                    <a:pt x="30" y="84"/>
                  </a:lnTo>
                  <a:lnTo>
                    <a:pt x="36" y="60"/>
                  </a:lnTo>
                  <a:lnTo>
                    <a:pt x="42" y="42"/>
                  </a:lnTo>
                  <a:lnTo>
                    <a:pt x="54" y="18"/>
                  </a:lnTo>
                  <a:lnTo>
                    <a:pt x="78" y="0"/>
                  </a:lnTo>
                  <a:lnTo>
                    <a:pt x="90" y="0"/>
                  </a:lnTo>
                  <a:lnTo>
                    <a:pt x="102" y="0"/>
                  </a:lnTo>
                  <a:lnTo>
                    <a:pt x="108" y="18"/>
                  </a:lnTo>
                  <a:lnTo>
                    <a:pt x="114" y="42"/>
                  </a:lnTo>
                  <a:lnTo>
                    <a:pt x="120" y="84"/>
                  </a:lnTo>
                  <a:lnTo>
                    <a:pt x="132" y="107"/>
                  </a:lnTo>
                  <a:lnTo>
                    <a:pt x="138" y="125"/>
                  </a:lnTo>
                  <a:lnTo>
                    <a:pt x="144" y="149"/>
                  </a:lnTo>
                  <a:lnTo>
                    <a:pt x="156" y="185"/>
                  </a:lnTo>
                  <a:lnTo>
                    <a:pt x="168" y="233"/>
                  </a:lnTo>
                  <a:lnTo>
                    <a:pt x="168" y="281"/>
                  </a:lnTo>
                  <a:lnTo>
                    <a:pt x="156" y="335"/>
                  </a:lnTo>
                  <a:close/>
                </a:path>
              </a:pathLst>
            </a:custGeom>
            <a:solidFill>
              <a:srgbClr val="F7B7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42" name="Freeform 12">
              <a:extLst>
                <a:ext uri="{FF2B5EF4-FFF2-40B4-BE49-F238E27FC236}">
                  <a16:creationId xmlns:a16="http://schemas.microsoft.com/office/drawing/2014/main" id="{01DD89FF-D1F1-4E6F-B004-3B831DA7A463}"/>
                </a:ext>
              </a:extLst>
            </p:cNvPr>
            <p:cNvSpPr>
              <a:spLocks/>
            </p:cNvSpPr>
            <p:nvPr/>
          </p:nvSpPr>
          <p:spPr bwMode="auto">
            <a:xfrm flipH="1">
              <a:off x="495301" y="3096834"/>
              <a:ext cx="590550" cy="1911350"/>
            </a:xfrm>
            <a:custGeom>
              <a:avLst/>
              <a:gdLst>
                <a:gd name="T0" fmla="*/ 310 w 144"/>
                <a:gd name="T1" fmla="*/ 486 h 842"/>
                <a:gd name="T2" fmla="*/ 248 w 144"/>
                <a:gd name="T3" fmla="*/ 615 h 842"/>
                <a:gd name="T4" fmla="*/ 233 w 144"/>
                <a:gd name="T5" fmla="*/ 658 h 842"/>
                <a:gd name="T6" fmla="*/ 171 w 144"/>
                <a:gd name="T7" fmla="*/ 752 h 842"/>
                <a:gd name="T8" fmla="*/ 155 w 144"/>
                <a:gd name="T9" fmla="*/ 786 h 842"/>
                <a:gd name="T10" fmla="*/ 155 w 144"/>
                <a:gd name="T11" fmla="*/ 879 h 842"/>
                <a:gd name="T12" fmla="*/ 155 w 144"/>
                <a:gd name="T13" fmla="*/ 922 h 842"/>
                <a:gd name="T14" fmla="*/ 109 w 144"/>
                <a:gd name="T15" fmla="*/ 1025 h 842"/>
                <a:gd name="T16" fmla="*/ 93 w 144"/>
                <a:gd name="T17" fmla="*/ 1042 h 842"/>
                <a:gd name="T18" fmla="*/ 78 w 144"/>
                <a:gd name="T19" fmla="*/ 1068 h 842"/>
                <a:gd name="T20" fmla="*/ 62 w 144"/>
                <a:gd name="T21" fmla="*/ 1102 h 842"/>
                <a:gd name="T22" fmla="*/ 62 w 144"/>
                <a:gd name="T23" fmla="*/ 1128 h 842"/>
                <a:gd name="T24" fmla="*/ 16 w 144"/>
                <a:gd name="T25" fmla="*/ 1204 h 842"/>
                <a:gd name="T26" fmla="*/ 0 w 144"/>
                <a:gd name="T27" fmla="*/ 1204 h 842"/>
                <a:gd name="T28" fmla="*/ 0 w 144"/>
                <a:gd name="T29" fmla="*/ 1161 h 842"/>
                <a:gd name="T30" fmla="*/ 16 w 144"/>
                <a:gd name="T31" fmla="*/ 1077 h 842"/>
                <a:gd name="T32" fmla="*/ 31 w 144"/>
                <a:gd name="T33" fmla="*/ 965 h 842"/>
                <a:gd name="T34" fmla="*/ 47 w 144"/>
                <a:gd name="T35" fmla="*/ 922 h 842"/>
                <a:gd name="T36" fmla="*/ 62 w 144"/>
                <a:gd name="T37" fmla="*/ 871 h 842"/>
                <a:gd name="T38" fmla="*/ 93 w 144"/>
                <a:gd name="T39" fmla="*/ 709 h 842"/>
                <a:gd name="T40" fmla="*/ 109 w 144"/>
                <a:gd name="T41" fmla="*/ 623 h 842"/>
                <a:gd name="T42" fmla="*/ 93 w 144"/>
                <a:gd name="T43" fmla="*/ 419 h 842"/>
                <a:gd name="T44" fmla="*/ 78 w 144"/>
                <a:gd name="T45" fmla="*/ 204 h 842"/>
                <a:gd name="T46" fmla="*/ 78 w 144"/>
                <a:gd name="T47" fmla="*/ 170 h 842"/>
                <a:gd name="T48" fmla="*/ 78 w 144"/>
                <a:gd name="T49" fmla="*/ 103 h 842"/>
                <a:gd name="T50" fmla="*/ 109 w 144"/>
                <a:gd name="T51" fmla="*/ 51 h 842"/>
                <a:gd name="T52" fmla="*/ 140 w 144"/>
                <a:gd name="T53" fmla="*/ 17 h 842"/>
                <a:gd name="T54" fmla="*/ 202 w 144"/>
                <a:gd name="T55" fmla="*/ 0 h 842"/>
                <a:gd name="T56" fmla="*/ 248 w 144"/>
                <a:gd name="T57" fmla="*/ 34 h 842"/>
                <a:gd name="T58" fmla="*/ 248 w 144"/>
                <a:gd name="T59" fmla="*/ 60 h 842"/>
                <a:gd name="T60" fmla="*/ 264 w 144"/>
                <a:gd name="T61" fmla="*/ 112 h 842"/>
                <a:gd name="T62" fmla="*/ 279 w 144"/>
                <a:gd name="T63" fmla="*/ 153 h 842"/>
                <a:gd name="T64" fmla="*/ 310 w 144"/>
                <a:gd name="T65" fmla="*/ 187 h 842"/>
                <a:gd name="T66" fmla="*/ 372 w 144"/>
                <a:gd name="T67" fmla="*/ 290 h 842"/>
                <a:gd name="T68" fmla="*/ 341 w 144"/>
                <a:gd name="T69" fmla="*/ 428 h 84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4"/>
                <a:gd name="T106" fmla="*/ 0 h 842"/>
                <a:gd name="T107" fmla="*/ 144 w 144"/>
                <a:gd name="T108" fmla="*/ 842 h 84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4" h="842">
                  <a:moveTo>
                    <a:pt x="132" y="299"/>
                  </a:moveTo>
                  <a:lnTo>
                    <a:pt x="120" y="340"/>
                  </a:lnTo>
                  <a:lnTo>
                    <a:pt x="108" y="376"/>
                  </a:lnTo>
                  <a:lnTo>
                    <a:pt x="96" y="430"/>
                  </a:lnTo>
                  <a:lnTo>
                    <a:pt x="90" y="460"/>
                  </a:lnTo>
                  <a:lnTo>
                    <a:pt x="78" y="490"/>
                  </a:lnTo>
                  <a:lnTo>
                    <a:pt x="66" y="526"/>
                  </a:lnTo>
                  <a:lnTo>
                    <a:pt x="60" y="550"/>
                  </a:lnTo>
                  <a:lnTo>
                    <a:pt x="60" y="585"/>
                  </a:lnTo>
                  <a:lnTo>
                    <a:pt x="60" y="615"/>
                  </a:lnTo>
                  <a:lnTo>
                    <a:pt x="60" y="645"/>
                  </a:lnTo>
                  <a:lnTo>
                    <a:pt x="48" y="693"/>
                  </a:lnTo>
                  <a:lnTo>
                    <a:pt x="42" y="717"/>
                  </a:lnTo>
                  <a:lnTo>
                    <a:pt x="36" y="729"/>
                  </a:lnTo>
                  <a:lnTo>
                    <a:pt x="30" y="741"/>
                  </a:lnTo>
                  <a:lnTo>
                    <a:pt x="30" y="747"/>
                  </a:lnTo>
                  <a:lnTo>
                    <a:pt x="24" y="759"/>
                  </a:lnTo>
                  <a:lnTo>
                    <a:pt x="24" y="771"/>
                  </a:lnTo>
                  <a:lnTo>
                    <a:pt x="24" y="789"/>
                  </a:lnTo>
                  <a:lnTo>
                    <a:pt x="12" y="824"/>
                  </a:lnTo>
                  <a:lnTo>
                    <a:pt x="6" y="842"/>
                  </a:lnTo>
                  <a:lnTo>
                    <a:pt x="0" y="842"/>
                  </a:lnTo>
                  <a:lnTo>
                    <a:pt x="0" y="830"/>
                  </a:lnTo>
                  <a:lnTo>
                    <a:pt x="0" y="812"/>
                  </a:lnTo>
                  <a:lnTo>
                    <a:pt x="6" y="753"/>
                  </a:lnTo>
                  <a:lnTo>
                    <a:pt x="6" y="711"/>
                  </a:lnTo>
                  <a:lnTo>
                    <a:pt x="12" y="675"/>
                  </a:lnTo>
                  <a:lnTo>
                    <a:pt x="18" y="645"/>
                  </a:lnTo>
                  <a:lnTo>
                    <a:pt x="18" y="627"/>
                  </a:lnTo>
                  <a:lnTo>
                    <a:pt x="24" y="609"/>
                  </a:lnTo>
                  <a:lnTo>
                    <a:pt x="30" y="556"/>
                  </a:lnTo>
                  <a:lnTo>
                    <a:pt x="36" y="496"/>
                  </a:lnTo>
                  <a:lnTo>
                    <a:pt x="42" y="436"/>
                  </a:lnTo>
                  <a:lnTo>
                    <a:pt x="42" y="370"/>
                  </a:lnTo>
                  <a:lnTo>
                    <a:pt x="36" y="293"/>
                  </a:lnTo>
                  <a:lnTo>
                    <a:pt x="36" y="209"/>
                  </a:lnTo>
                  <a:lnTo>
                    <a:pt x="30" y="143"/>
                  </a:lnTo>
                  <a:lnTo>
                    <a:pt x="30" y="119"/>
                  </a:lnTo>
                  <a:lnTo>
                    <a:pt x="30" y="95"/>
                  </a:lnTo>
                  <a:lnTo>
                    <a:pt x="30" y="72"/>
                  </a:lnTo>
                  <a:lnTo>
                    <a:pt x="36" y="54"/>
                  </a:lnTo>
                  <a:lnTo>
                    <a:pt x="42" y="36"/>
                  </a:lnTo>
                  <a:lnTo>
                    <a:pt x="54" y="12"/>
                  </a:lnTo>
                  <a:lnTo>
                    <a:pt x="72" y="0"/>
                  </a:lnTo>
                  <a:lnTo>
                    <a:pt x="78" y="0"/>
                  </a:lnTo>
                  <a:lnTo>
                    <a:pt x="90" y="6"/>
                  </a:lnTo>
                  <a:lnTo>
                    <a:pt x="96" y="24"/>
                  </a:lnTo>
                  <a:lnTo>
                    <a:pt x="96" y="42"/>
                  </a:lnTo>
                  <a:lnTo>
                    <a:pt x="102" y="60"/>
                  </a:lnTo>
                  <a:lnTo>
                    <a:pt x="102" y="78"/>
                  </a:lnTo>
                  <a:lnTo>
                    <a:pt x="108" y="95"/>
                  </a:lnTo>
                  <a:lnTo>
                    <a:pt x="108" y="107"/>
                  </a:lnTo>
                  <a:lnTo>
                    <a:pt x="120" y="131"/>
                  </a:lnTo>
                  <a:lnTo>
                    <a:pt x="132" y="167"/>
                  </a:lnTo>
                  <a:lnTo>
                    <a:pt x="144" y="203"/>
                  </a:lnTo>
                  <a:lnTo>
                    <a:pt x="144" y="251"/>
                  </a:lnTo>
                  <a:lnTo>
                    <a:pt x="132" y="299"/>
                  </a:lnTo>
                  <a:close/>
                </a:path>
              </a:pathLst>
            </a:custGeom>
            <a:solidFill>
              <a:srgbClr val="FCC1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43" name="Freeform 13">
              <a:extLst>
                <a:ext uri="{FF2B5EF4-FFF2-40B4-BE49-F238E27FC236}">
                  <a16:creationId xmlns:a16="http://schemas.microsoft.com/office/drawing/2014/main" id="{EE0DBC40-7ABB-4BC1-B645-903DB40B7DA6}"/>
                </a:ext>
              </a:extLst>
            </p:cNvPr>
            <p:cNvSpPr>
              <a:spLocks/>
            </p:cNvSpPr>
            <p:nvPr/>
          </p:nvSpPr>
          <p:spPr bwMode="auto">
            <a:xfrm flipH="1">
              <a:off x="569914" y="3165097"/>
              <a:ext cx="492125" cy="1751013"/>
            </a:xfrm>
            <a:custGeom>
              <a:avLst/>
              <a:gdLst>
                <a:gd name="T0" fmla="*/ 217 w 120"/>
                <a:gd name="T1" fmla="*/ 76 h 771"/>
                <a:gd name="T2" fmla="*/ 233 w 120"/>
                <a:gd name="T3" fmla="*/ 110 h 771"/>
                <a:gd name="T4" fmla="*/ 233 w 120"/>
                <a:gd name="T5" fmla="*/ 127 h 771"/>
                <a:gd name="T6" fmla="*/ 248 w 120"/>
                <a:gd name="T7" fmla="*/ 144 h 771"/>
                <a:gd name="T8" fmla="*/ 310 w 120"/>
                <a:gd name="T9" fmla="*/ 239 h 771"/>
                <a:gd name="T10" fmla="*/ 295 w 120"/>
                <a:gd name="T11" fmla="*/ 376 h 771"/>
                <a:gd name="T12" fmla="*/ 279 w 120"/>
                <a:gd name="T13" fmla="*/ 411 h 771"/>
                <a:gd name="T14" fmla="*/ 248 w 120"/>
                <a:gd name="T15" fmla="*/ 461 h 771"/>
                <a:gd name="T16" fmla="*/ 217 w 120"/>
                <a:gd name="T17" fmla="*/ 521 h 771"/>
                <a:gd name="T18" fmla="*/ 202 w 120"/>
                <a:gd name="T19" fmla="*/ 572 h 771"/>
                <a:gd name="T20" fmla="*/ 140 w 120"/>
                <a:gd name="T21" fmla="*/ 658 h 771"/>
                <a:gd name="T22" fmla="*/ 124 w 120"/>
                <a:gd name="T23" fmla="*/ 692 h 771"/>
                <a:gd name="T24" fmla="*/ 109 w 120"/>
                <a:gd name="T25" fmla="*/ 794 h 771"/>
                <a:gd name="T26" fmla="*/ 93 w 120"/>
                <a:gd name="T27" fmla="*/ 837 h 771"/>
                <a:gd name="T28" fmla="*/ 78 w 120"/>
                <a:gd name="T29" fmla="*/ 931 h 771"/>
                <a:gd name="T30" fmla="*/ 62 w 120"/>
                <a:gd name="T31" fmla="*/ 948 h 771"/>
                <a:gd name="T32" fmla="*/ 47 w 120"/>
                <a:gd name="T33" fmla="*/ 983 h 771"/>
                <a:gd name="T34" fmla="*/ 47 w 120"/>
                <a:gd name="T35" fmla="*/ 1017 h 771"/>
                <a:gd name="T36" fmla="*/ 47 w 120"/>
                <a:gd name="T37" fmla="*/ 1043 h 771"/>
                <a:gd name="T38" fmla="*/ 31 w 120"/>
                <a:gd name="T39" fmla="*/ 1086 h 771"/>
                <a:gd name="T40" fmla="*/ 0 w 120"/>
                <a:gd name="T41" fmla="*/ 1086 h 771"/>
                <a:gd name="T42" fmla="*/ 0 w 120"/>
                <a:gd name="T43" fmla="*/ 1051 h 771"/>
                <a:gd name="T44" fmla="*/ 16 w 120"/>
                <a:gd name="T45" fmla="*/ 974 h 771"/>
                <a:gd name="T46" fmla="*/ 62 w 120"/>
                <a:gd name="T47" fmla="*/ 880 h 771"/>
                <a:gd name="T48" fmla="*/ 78 w 120"/>
                <a:gd name="T49" fmla="*/ 845 h 771"/>
                <a:gd name="T50" fmla="*/ 93 w 120"/>
                <a:gd name="T51" fmla="*/ 794 h 771"/>
                <a:gd name="T52" fmla="*/ 124 w 120"/>
                <a:gd name="T53" fmla="*/ 624 h 771"/>
                <a:gd name="T54" fmla="*/ 124 w 120"/>
                <a:gd name="T55" fmla="*/ 538 h 771"/>
                <a:gd name="T56" fmla="*/ 124 w 120"/>
                <a:gd name="T57" fmla="*/ 350 h 771"/>
                <a:gd name="T58" fmla="*/ 93 w 120"/>
                <a:gd name="T59" fmla="*/ 170 h 771"/>
                <a:gd name="T60" fmla="*/ 93 w 120"/>
                <a:gd name="T61" fmla="*/ 136 h 771"/>
                <a:gd name="T62" fmla="*/ 78 w 120"/>
                <a:gd name="T63" fmla="*/ 69 h 771"/>
                <a:gd name="T64" fmla="*/ 109 w 120"/>
                <a:gd name="T65" fmla="*/ 26 h 771"/>
                <a:gd name="T66" fmla="*/ 140 w 120"/>
                <a:gd name="T67" fmla="*/ 0 h 771"/>
                <a:gd name="T68" fmla="*/ 202 w 120"/>
                <a:gd name="T69" fmla="*/ 17 h 7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0"/>
                <a:gd name="T106" fmla="*/ 0 h 771"/>
                <a:gd name="T107" fmla="*/ 120 w 120"/>
                <a:gd name="T108" fmla="*/ 771 h 7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0" h="771">
                  <a:moveTo>
                    <a:pt x="84" y="36"/>
                  </a:moveTo>
                  <a:lnTo>
                    <a:pt x="84" y="53"/>
                  </a:lnTo>
                  <a:lnTo>
                    <a:pt x="90" y="71"/>
                  </a:lnTo>
                  <a:lnTo>
                    <a:pt x="90" y="77"/>
                  </a:lnTo>
                  <a:lnTo>
                    <a:pt x="90" y="83"/>
                  </a:lnTo>
                  <a:lnTo>
                    <a:pt x="90" y="89"/>
                  </a:lnTo>
                  <a:lnTo>
                    <a:pt x="96" y="101"/>
                  </a:lnTo>
                  <a:lnTo>
                    <a:pt x="108" y="131"/>
                  </a:lnTo>
                  <a:lnTo>
                    <a:pt x="120" y="167"/>
                  </a:lnTo>
                  <a:lnTo>
                    <a:pt x="120" y="215"/>
                  </a:lnTo>
                  <a:lnTo>
                    <a:pt x="114" y="263"/>
                  </a:lnTo>
                  <a:lnTo>
                    <a:pt x="108" y="287"/>
                  </a:lnTo>
                  <a:lnTo>
                    <a:pt x="102" y="298"/>
                  </a:lnTo>
                  <a:lnTo>
                    <a:pt x="96" y="322"/>
                  </a:lnTo>
                  <a:lnTo>
                    <a:pt x="90" y="334"/>
                  </a:lnTo>
                  <a:lnTo>
                    <a:pt x="84" y="364"/>
                  </a:lnTo>
                  <a:lnTo>
                    <a:pt x="78" y="400"/>
                  </a:lnTo>
                  <a:lnTo>
                    <a:pt x="66" y="424"/>
                  </a:lnTo>
                  <a:lnTo>
                    <a:pt x="54" y="460"/>
                  </a:lnTo>
                  <a:lnTo>
                    <a:pt x="48" y="484"/>
                  </a:lnTo>
                  <a:lnTo>
                    <a:pt x="42" y="520"/>
                  </a:lnTo>
                  <a:lnTo>
                    <a:pt x="42" y="555"/>
                  </a:lnTo>
                  <a:lnTo>
                    <a:pt x="36" y="585"/>
                  </a:lnTo>
                  <a:lnTo>
                    <a:pt x="30" y="633"/>
                  </a:lnTo>
                  <a:lnTo>
                    <a:pt x="30" y="651"/>
                  </a:lnTo>
                  <a:lnTo>
                    <a:pt x="24" y="663"/>
                  </a:lnTo>
                  <a:lnTo>
                    <a:pt x="18" y="675"/>
                  </a:lnTo>
                  <a:lnTo>
                    <a:pt x="18" y="687"/>
                  </a:lnTo>
                  <a:lnTo>
                    <a:pt x="18" y="699"/>
                  </a:lnTo>
                  <a:lnTo>
                    <a:pt x="18" y="711"/>
                  </a:lnTo>
                  <a:lnTo>
                    <a:pt x="18" y="729"/>
                  </a:lnTo>
                  <a:lnTo>
                    <a:pt x="12" y="747"/>
                  </a:lnTo>
                  <a:lnTo>
                    <a:pt x="12" y="759"/>
                  </a:lnTo>
                  <a:lnTo>
                    <a:pt x="6" y="771"/>
                  </a:lnTo>
                  <a:lnTo>
                    <a:pt x="0" y="759"/>
                  </a:lnTo>
                  <a:lnTo>
                    <a:pt x="0" y="735"/>
                  </a:lnTo>
                  <a:lnTo>
                    <a:pt x="6" y="705"/>
                  </a:lnTo>
                  <a:lnTo>
                    <a:pt x="6" y="681"/>
                  </a:lnTo>
                  <a:lnTo>
                    <a:pt x="12" y="645"/>
                  </a:lnTo>
                  <a:lnTo>
                    <a:pt x="24" y="615"/>
                  </a:lnTo>
                  <a:lnTo>
                    <a:pt x="30" y="591"/>
                  </a:lnTo>
                  <a:lnTo>
                    <a:pt x="30" y="573"/>
                  </a:lnTo>
                  <a:lnTo>
                    <a:pt x="36" y="555"/>
                  </a:lnTo>
                  <a:lnTo>
                    <a:pt x="42" y="502"/>
                  </a:lnTo>
                  <a:lnTo>
                    <a:pt x="48" y="436"/>
                  </a:lnTo>
                  <a:lnTo>
                    <a:pt x="48" y="376"/>
                  </a:lnTo>
                  <a:lnTo>
                    <a:pt x="48" y="316"/>
                  </a:lnTo>
                  <a:lnTo>
                    <a:pt x="48" y="245"/>
                  </a:lnTo>
                  <a:lnTo>
                    <a:pt x="42" y="179"/>
                  </a:lnTo>
                  <a:lnTo>
                    <a:pt x="36" y="119"/>
                  </a:lnTo>
                  <a:lnTo>
                    <a:pt x="36" y="95"/>
                  </a:lnTo>
                  <a:lnTo>
                    <a:pt x="30" y="71"/>
                  </a:lnTo>
                  <a:lnTo>
                    <a:pt x="30" y="48"/>
                  </a:lnTo>
                  <a:lnTo>
                    <a:pt x="36" y="36"/>
                  </a:lnTo>
                  <a:lnTo>
                    <a:pt x="42" y="18"/>
                  </a:lnTo>
                  <a:lnTo>
                    <a:pt x="54" y="0"/>
                  </a:lnTo>
                  <a:lnTo>
                    <a:pt x="66" y="0"/>
                  </a:lnTo>
                  <a:lnTo>
                    <a:pt x="78" y="12"/>
                  </a:lnTo>
                  <a:lnTo>
                    <a:pt x="84" y="36"/>
                  </a:lnTo>
                  <a:close/>
                </a:path>
              </a:pathLst>
            </a:custGeom>
            <a:solidFill>
              <a:srgbClr val="FFC6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44" name="Freeform 14">
              <a:extLst>
                <a:ext uri="{FF2B5EF4-FFF2-40B4-BE49-F238E27FC236}">
                  <a16:creationId xmlns:a16="http://schemas.microsoft.com/office/drawing/2014/main" id="{31404B26-417F-4EF4-ABFB-961D3F10DFF0}"/>
                </a:ext>
              </a:extLst>
            </p:cNvPr>
            <p:cNvSpPr>
              <a:spLocks/>
            </p:cNvSpPr>
            <p:nvPr/>
          </p:nvSpPr>
          <p:spPr bwMode="auto">
            <a:xfrm flipH="1">
              <a:off x="912814" y="2553909"/>
              <a:ext cx="320675" cy="557213"/>
            </a:xfrm>
            <a:custGeom>
              <a:avLst/>
              <a:gdLst>
                <a:gd name="T0" fmla="*/ 93 w 78"/>
                <a:gd name="T1" fmla="*/ 9 h 245"/>
                <a:gd name="T2" fmla="*/ 155 w 78"/>
                <a:gd name="T3" fmla="*/ 34 h 245"/>
                <a:gd name="T4" fmla="*/ 186 w 78"/>
                <a:gd name="T5" fmla="*/ 69 h 245"/>
                <a:gd name="T6" fmla="*/ 202 w 78"/>
                <a:gd name="T7" fmla="*/ 110 h 245"/>
                <a:gd name="T8" fmla="*/ 202 w 78"/>
                <a:gd name="T9" fmla="*/ 145 h 245"/>
                <a:gd name="T10" fmla="*/ 202 w 78"/>
                <a:gd name="T11" fmla="*/ 145 h 245"/>
                <a:gd name="T12" fmla="*/ 186 w 78"/>
                <a:gd name="T13" fmla="*/ 188 h 245"/>
                <a:gd name="T14" fmla="*/ 186 w 78"/>
                <a:gd name="T15" fmla="*/ 222 h 245"/>
                <a:gd name="T16" fmla="*/ 171 w 78"/>
                <a:gd name="T17" fmla="*/ 265 h 245"/>
                <a:gd name="T18" fmla="*/ 155 w 78"/>
                <a:gd name="T19" fmla="*/ 308 h 245"/>
                <a:gd name="T20" fmla="*/ 155 w 78"/>
                <a:gd name="T21" fmla="*/ 308 h 245"/>
                <a:gd name="T22" fmla="*/ 124 w 78"/>
                <a:gd name="T23" fmla="*/ 342 h 245"/>
                <a:gd name="T24" fmla="*/ 93 w 78"/>
                <a:gd name="T25" fmla="*/ 351 h 245"/>
                <a:gd name="T26" fmla="*/ 78 w 78"/>
                <a:gd name="T27" fmla="*/ 342 h 245"/>
                <a:gd name="T28" fmla="*/ 62 w 78"/>
                <a:gd name="T29" fmla="*/ 299 h 245"/>
                <a:gd name="T30" fmla="*/ 62 w 78"/>
                <a:gd name="T31" fmla="*/ 299 h 245"/>
                <a:gd name="T32" fmla="*/ 62 w 78"/>
                <a:gd name="T33" fmla="*/ 265 h 245"/>
                <a:gd name="T34" fmla="*/ 31 w 78"/>
                <a:gd name="T35" fmla="*/ 239 h 245"/>
                <a:gd name="T36" fmla="*/ 0 w 78"/>
                <a:gd name="T37" fmla="*/ 179 h 245"/>
                <a:gd name="T38" fmla="*/ 0 w 78"/>
                <a:gd name="T39" fmla="*/ 179 h 245"/>
                <a:gd name="T40" fmla="*/ 0 w 78"/>
                <a:gd name="T41" fmla="*/ 162 h 245"/>
                <a:gd name="T42" fmla="*/ 0 w 78"/>
                <a:gd name="T43" fmla="*/ 128 h 245"/>
                <a:gd name="T44" fmla="*/ 0 w 78"/>
                <a:gd name="T45" fmla="*/ 69 h 245"/>
                <a:gd name="T46" fmla="*/ 16 w 78"/>
                <a:gd name="T47" fmla="*/ 34 h 245"/>
                <a:gd name="T48" fmla="*/ 31 w 78"/>
                <a:gd name="T49" fmla="*/ 17 h 245"/>
                <a:gd name="T50" fmla="*/ 62 w 78"/>
                <a:gd name="T51" fmla="*/ 0 h 245"/>
                <a:gd name="T52" fmla="*/ 93 w 78"/>
                <a:gd name="T53" fmla="*/ 9 h 24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8"/>
                <a:gd name="T82" fmla="*/ 0 h 245"/>
                <a:gd name="T83" fmla="*/ 78 w 78"/>
                <a:gd name="T84" fmla="*/ 245 h 24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8" h="245">
                  <a:moveTo>
                    <a:pt x="36" y="6"/>
                  </a:moveTo>
                  <a:lnTo>
                    <a:pt x="60" y="24"/>
                  </a:lnTo>
                  <a:lnTo>
                    <a:pt x="72" y="48"/>
                  </a:lnTo>
                  <a:lnTo>
                    <a:pt x="78" y="77"/>
                  </a:lnTo>
                  <a:lnTo>
                    <a:pt x="78" y="101"/>
                  </a:lnTo>
                  <a:lnTo>
                    <a:pt x="72" y="131"/>
                  </a:lnTo>
                  <a:lnTo>
                    <a:pt x="72" y="155"/>
                  </a:lnTo>
                  <a:lnTo>
                    <a:pt x="66" y="185"/>
                  </a:lnTo>
                  <a:lnTo>
                    <a:pt x="60" y="215"/>
                  </a:lnTo>
                  <a:lnTo>
                    <a:pt x="48" y="239"/>
                  </a:lnTo>
                  <a:lnTo>
                    <a:pt x="36" y="245"/>
                  </a:lnTo>
                  <a:lnTo>
                    <a:pt x="30" y="239"/>
                  </a:lnTo>
                  <a:lnTo>
                    <a:pt x="24" y="209"/>
                  </a:lnTo>
                  <a:lnTo>
                    <a:pt x="24" y="185"/>
                  </a:lnTo>
                  <a:lnTo>
                    <a:pt x="12" y="167"/>
                  </a:lnTo>
                  <a:lnTo>
                    <a:pt x="0" y="125"/>
                  </a:lnTo>
                  <a:lnTo>
                    <a:pt x="0" y="113"/>
                  </a:lnTo>
                  <a:lnTo>
                    <a:pt x="0" y="89"/>
                  </a:lnTo>
                  <a:lnTo>
                    <a:pt x="0" y="48"/>
                  </a:lnTo>
                  <a:lnTo>
                    <a:pt x="6" y="24"/>
                  </a:lnTo>
                  <a:lnTo>
                    <a:pt x="12" y="12"/>
                  </a:lnTo>
                  <a:lnTo>
                    <a:pt x="24" y="0"/>
                  </a:lnTo>
                  <a:lnTo>
                    <a:pt x="36" y="6"/>
                  </a:lnTo>
                  <a:close/>
                </a:path>
              </a:pathLst>
            </a:custGeom>
            <a:solidFill>
              <a:srgbClr val="F2AD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45" name="Freeform 15">
              <a:extLst>
                <a:ext uri="{FF2B5EF4-FFF2-40B4-BE49-F238E27FC236}">
                  <a16:creationId xmlns:a16="http://schemas.microsoft.com/office/drawing/2014/main" id="{2EC42A42-C71E-44FD-9932-4F4685DE564D}"/>
                </a:ext>
              </a:extLst>
            </p:cNvPr>
            <p:cNvSpPr>
              <a:spLocks/>
            </p:cNvSpPr>
            <p:nvPr/>
          </p:nvSpPr>
          <p:spPr bwMode="auto">
            <a:xfrm flipH="1">
              <a:off x="912814" y="2595184"/>
              <a:ext cx="296863" cy="487363"/>
            </a:xfrm>
            <a:custGeom>
              <a:avLst/>
              <a:gdLst>
                <a:gd name="T0" fmla="*/ 0 w 72"/>
                <a:gd name="T1" fmla="*/ 161 h 215"/>
                <a:gd name="T2" fmla="*/ 0 w 72"/>
                <a:gd name="T3" fmla="*/ 144 h 215"/>
                <a:gd name="T4" fmla="*/ 0 w 72"/>
                <a:gd name="T5" fmla="*/ 119 h 215"/>
                <a:gd name="T6" fmla="*/ 0 w 72"/>
                <a:gd name="T7" fmla="*/ 51 h 215"/>
                <a:gd name="T8" fmla="*/ 0 w 72"/>
                <a:gd name="T9" fmla="*/ 26 h 215"/>
                <a:gd name="T10" fmla="*/ 31 w 72"/>
                <a:gd name="T11" fmla="*/ 9 h 215"/>
                <a:gd name="T12" fmla="*/ 47 w 72"/>
                <a:gd name="T13" fmla="*/ 0 h 215"/>
                <a:gd name="T14" fmla="*/ 78 w 72"/>
                <a:gd name="T15" fmla="*/ 9 h 215"/>
                <a:gd name="T16" fmla="*/ 78 w 72"/>
                <a:gd name="T17" fmla="*/ 9 h 215"/>
                <a:gd name="T18" fmla="*/ 140 w 72"/>
                <a:gd name="T19" fmla="*/ 34 h 215"/>
                <a:gd name="T20" fmla="*/ 171 w 72"/>
                <a:gd name="T21" fmla="*/ 60 h 215"/>
                <a:gd name="T22" fmla="*/ 187 w 72"/>
                <a:gd name="T23" fmla="*/ 93 h 215"/>
                <a:gd name="T24" fmla="*/ 171 w 72"/>
                <a:gd name="T25" fmla="*/ 127 h 215"/>
                <a:gd name="T26" fmla="*/ 171 w 72"/>
                <a:gd name="T27" fmla="*/ 127 h 215"/>
                <a:gd name="T28" fmla="*/ 156 w 72"/>
                <a:gd name="T29" fmla="*/ 161 h 215"/>
                <a:gd name="T30" fmla="*/ 171 w 72"/>
                <a:gd name="T31" fmla="*/ 196 h 215"/>
                <a:gd name="T32" fmla="*/ 156 w 72"/>
                <a:gd name="T33" fmla="*/ 238 h 215"/>
                <a:gd name="T34" fmla="*/ 140 w 72"/>
                <a:gd name="T35" fmla="*/ 273 h 215"/>
                <a:gd name="T36" fmla="*/ 140 w 72"/>
                <a:gd name="T37" fmla="*/ 273 h 215"/>
                <a:gd name="T38" fmla="*/ 109 w 72"/>
                <a:gd name="T39" fmla="*/ 298 h 215"/>
                <a:gd name="T40" fmla="*/ 78 w 72"/>
                <a:gd name="T41" fmla="*/ 307 h 215"/>
                <a:gd name="T42" fmla="*/ 62 w 72"/>
                <a:gd name="T43" fmla="*/ 298 h 215"/>
                <a:gd name="T44" fmla="*/ 62 w 72"/>
                <a:gd name="T45" fmla="*/ 264 h 215"/>
                <a:gd name="T46" fmla="*/ 62 w 72"/>
                <a:gd name="T47" fmla="*/ 264 h 215"/>
                <a:gd name="T48" fmla="*/ 47 w 72"/>
                <a:gd name="T49" fmla="*/ 230 h 215"/>
                <a:gd name="T50" fmla="*/ 31 w 72"/>
                <a:gd name="T51" fmla="*/ 204 h 215"/>
                <a:gd name="T52" fmla="*/ 0 w 72"/>
                <a:gd name="T53" fmla="*/ 161 h 21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2"/>
                <a:gd name="T82" fmla="*/ 0 h 215"/>
                <a:gd name="T83" fmla="*/ 72 w 72"/>
                <a:gd name="T84" fmla="*/ 215 h 21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2" h="215">
                  <a:moveTo>
                    <a:pt x="0" y="113"/>
                  </a:moveTo>
                  <a:lnTo>
                    <a:pt x="0" y="101"/>
                  </a:lnTo>
                  <a:lnTo>
                    <a:pt x="0" y="83"/>
                  </a:lnTo>
                  <a:lnTo>
                    <a:pt x="0" y="36"/>
                  </a:lnTo>
                  <a:lnTo>
                    <a:pt x="0" y="18"/>
                  </a:lnTo>
                  <a:lnTo>
                    <a:pt x="12" y="6"/>
                  </a:lnTo>
                  <a:lnTo>
                    <a:pt x="18" y="0"/>
                  </a:lnTo>
                  <a:lnTo>
                    <a:pt x="30" y="6"/>
                  </a:lnTo>
                  <a:lnTo>
                    <a:pt x="54" y="24"/>
                  </a:lnTo>
                  <a:lnTo>
                    <a:pt x="66" y="42"/>
                  </a:lnTo>
                  <a:lnTo>
                    <a:pt x="72" y="65"/>
                  </a:lnTo>
                  <a:lnTo>
                    <a:pt x="66" y="89"/>
                  </a:lnTo>
                  <a:lnTo>
                    <a:pt x="60" y="113"/>
                  </a:lnTo>
                  <a:lnTo>
                    <a:pt x="66" y="137"/>
                  </a:lnTo>
                  <a:lnTo>
                    <a:pt x="60" y="167"/>
                  </a:lnTo>
                  <a:lnTo>
                    <a:pt x="54" y="191"/>
                  </a:lnTo>
                  <a:lnTo>
                    <a:pt x="42" y="209"/>
                  </a:lnTo>
                  <a:lnTo>
                    <a:pt x="30" y="215"/>
                  </a:lnTo>
                  <a:lnTo>
                    <a:pt x="24" y="209"/>
                  </a:lnTo>
                  <a:lnTo>
                    <a:pt x="24" y="185"/>
                  </a:lnTo>
                  <a:lnTo>
                    <a:pt x="18" y="161"/>
                  </a:lnTo>
                  <a:lnTo>
                    <a:pt x="12" y="143"/>
                  </a:lnTo>
                  <a:lnTo>
                    <a:pt x="0" y="113"/>
                  </a:lnTo>
                  <a:close/>
                </a:path>
              </a:pathLst>
            </a:custGeom>
            <a:solidFill>
              <a:srgbClr val="F4B2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46" name="Freeform 16">
              <a:extLst>
                <a:ext uri="{FF2B5EF4-FFF2-40B4-BE49-F238E27FC236}">
                  <a16:creationId xmlns:a16="http://schemas.microsoft.com/office/drawing/2014/main" id="{022DC768-D128-459C-82B2-E0AA5D6E3735}"/>
                </a:ext>
              </a:extLst>
            </p:cNvPr>
            <p:cNvSpPr>
              <a:spLocks/>
            </p:cNvSpPr>
            <p:nvPr/>
          </p:nvSpPr>
          <p:spPr bwMode="auto">
            <a:xfrm flipH="1">
              <a:off x="963614" y="2607884"/>
              <a:ext cx="222250" cy="461963"/>
            </a:xfrm>
            <a:custGeom>
              <a:avLst/>
              <a:gdLst>
                <a:gd name="T0" fmla="*/ 16 w 54"/>
                <a:gd name="T1" fmla="*/ 145 h 203"/>
                <a:gd name="T2" fmla="*/ 0 w 54"/>
                <a:gd name="T3" fmla="*/ 102 h 203"/>
                <a:gd name="T4" fmla="*/ 0 w 54"/>
                <a:gd name="T5" fmla="*/ 52 h 203"/>
                <a:gd name="T6" fmla="*/ 0 w 54"/>
                <a:gd name="T7" fmla="*/ 26 h 203"/>
                <a:gd name="T8" fmla="*/ 16 w 54"/>
                <a:gd name="T9" fmla="*/ 9 h 203"/>
                <a:gd name="T10" fmla="*/ 31 w 54"/>
                <a:gd name="T11" fmla="*/ 0 h 203"/>
                <a:gd name="T12" fmla="*/ 62 w 54"/>
                <a:gd name="T13" fmla="*/ 9 h 203"/>
                <a:gd name="T14" fmla="*/ 62 w 54"/>
                <a:gd name="T15" fmla="*/ 9 h 203"/>
                <a:gd name="T16" fmla="*/ 109 w 54"/>
                <a:gd name="T17" fmla="*/ 26 h 203"/>
                <a:gd name="T18" fmla="*/ 124 w 54"/>
                <a:gd name="T19" fmla="*/ 60 h 203"/>
                <a:gd name="T20" fmla="*/ 140 w 54"/>
                <a:gd name="T21" fmla="*/ 85 h 203"/>
                <a:gd name="T22" fmla="*/ 124 w 54"/>
                <a:gd name="T23" fmla="*/ 119 h 203"/>
                <a:gd name="T24" fmla="*/ 124 w 54"/>
                <a:gd name="T25" fmla="*/ 119 h 203"/>
                <a:gd name="T26" fmla="*/ 124 w 54"/>
                <a:gd name="T27" fmla="*/ 153 h 203"/>
                <a:gd name="T28" fmla="*/ 124 w 54"/>
                <a:gd name="T29" fmla="*/ 188 h 203"/>
                <a:gd name="T30" fmla="*/ 124 w 54"/>
                <a:gd name="T31" fmla="*/ 222 h 203"/>
                <a:gd name="T32" fmla="*/ 109 w 54"/>
                <a:gd name="T33" fmla="*/ 257 h 203"/>
                <a:gd name="T34" fmla="*/ 109 w 54"/>
                <a:gd name="T35" fmla="*/ 257 h 203"/>
                <a:gd name="T36" fmla="*/ 93 w 54"/>
                <a:gd name="T37" fmla="*/ 282 h 203"/>
                <a:gd name="T38" fmla="*/ 78 w 54"/>
                <a:gd name="T39" fmla="*/ 291 h 203"/>
                <a:gd name="T40" fmla="*/ 62 w 54"/>
                <a:gd name="T41" fmla="*/ 274 h 203"/>
                <a:gd name="T42" fmla="*/ 47 w 54"/>
                <a:gd name="T43" fmla="*/ 239 h 203"/>
                <a:gd name="T44" fmla="*/ 47 w 54"/>
                <a:gd name="T45" fmla="*/ 239 h 203"/>
                <a:gd name="T46" fmla="*/ 47 w 54"/>
                <a:gd name="T47" fmla="*/ 205 h 203"/>
                <a:gd name="T48" fmla="*/ 31 w 54"/>
                <a:gd name="T49" fmla="*/ 188 h 203"/>
                <a:gd name="T50" fmla="*/ 31 w 54"/>
                <a:gd name="T51" fmla="*/ 162 h 203"/>
                <a:gd name="T52" fmla="*/ 16 w 54"/>
                <a:gd name="T53" fmla="*/ 145 h 20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4"/>
                <a:gd name="T82" fmla="*/ 0 h 203"/>
                <a:gd name="T83" fmla="*/ 54 w 54"/>
                <a:gd name="T84" fmla="*/ 203 h 20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4" h="203">
                  <a:moveTo>
                    <a:pt x="6" y="101"/>
                  </a:moveTo>
                  <a:lnTo>
                    <a:pt x="0" y="71"/>
                  </a:lnTo>
                  <a:lnTo>
                    <a:pt x="0" y="36"/>
                  </a:lnTo>
                  <a:lnTo>
                    <a:pt x="0" y="18"/>
                  </a:lnTo>
                  <a:lnTo>
                    <a:pt x="6" y="6"/>
                  </a:lnTo>
                  <a:lnTo>
                    <a:pt x="12" y="0"/>
                  </a:lnTo>
                  <a:lnTo>
                    <a:pt x="24" y="6"/>
                  </a:lnTo>
                  <a:lnTo>
                    <a:pt x="42" y="18"/>
                  </a:lnTo>
                  <a:lnTo>
                    <a:pt x="48" y="42"/>
                  </a:lnTo>
                  <a:lnTo>
                    <a:pt x="54" y="59"/>
                  </a:lnTo>
                  <a:lnTo>
                    <a:pt x="48" y="83"/>
                  </a:lnTo>
                  <a:lnTo>
                    <a:pt x="48" y="107"/>
                  </a:lnTo>
                  <a:lnTo>
                    <a:pt x="48" y="131"/>
                  </a:lnTo>
                  <a:lnTo>
                    <a:pt x="48" y="155"/>
                  </a:lnTo>
                  <a:lnTo>
                    <a:pt x="42" y="179"/>
                  </a:lnTo>
                  <a:lnTo>
                    <a:pt x="36" y="197"/>
                  </a:lnTo>
                  <a:lnTo>
                    <a:pt x="30" y="203"/>
                  </a:lnTo>
                  <a:lnTo>
                    <a:pt x="24" y="191"/>
                  </a:lnTo>
                  <a:lnTo>
                    <a:pt x="18" y="167"/>
                  </a:lnTo>
                  <a:lnTo>
                    <a:pt x="18" y="143"/>
                  </a:lnTo>
                  <a:lnTo>
                    <a:pt x="12" y="131"/>
                  </a:lnTo>
                  <a:lnTo>
                    <a:pt x="12" y="113"/>
                  </a:lnTo>
                  <a:lnTo>
                    <a:pt x="6" y="101"/>
                  </a:lnTo>
                  <a:close/>
                </a:path>
              </a:pathLst>
            </a:custGeom>
            <a:solidFill>
              <a:srgbClr val="F7B7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47" name="Freeform 17">
              <a:extLst>
                <a:ext uri="{FF2B5EF4-FFF2-40B4-BE49-F238E27FC236}">
                  <a16:creationId xmlns:a16="http://schemas.microsoft.com/office/drawing/2014/main" id="{E431E18B-D05E-4F6E-BCF3-AA431ABCC9A2}"/>
                </a:ext>
              </a:extLst>
            </p:cNvPr>
            <p:cNvSpPr>
              <a:spLocks/>
            </p:cNvSpPr>
            <p:nvPr/>
          </p:nvSpPr>
          <p:spPr bwMode="auto">
            <a:xfrm flipH="1">
              <a:off x="987426" y="2649159"/>
              <a:ext cx="171450" cy="379413"/>
            </a:xfrm>
            <a:custGeom>
              <a:avLst/>
              <a:gdLst>
                <a:gd name="T0" fmla="*/ 15 w 42"/>
                <a:gd name="T1" fmla="*/ 119 h 167"/>
                <a:gd name="T2" fmla="*/ 0 w 42"/>
                <a:gd name="T3" fmla="*/ 76 h 167"/>
                <a:gd name="T4" fmla="*/ 0 w 42"/>
                <a:gd name="T5" fmla="*/ 34 h 167"/>
                <a:gd name="T6" fmla="*/ 15 w 42"/>
                <a:gd name="T7" fmla="*/ 0 h 167"/>
                <a:gd name="T8" fmla="*/ 31 w 42"/>
                <a:gd name="T9" fmla="*/ 0 h 167"/>
                <a:gd name="T10" fmla="*/ 62 w 42"/>
                <a:gd name="T11" fmla="*/ 0 h 167"/>
                <a:gd name="T12" fmla="*/ 62 w 42"/>
                <a:gd name="T13" fmla="*/ 0 h 167"/>
                <a:gd name="T14" fmla="*/ 108 w 42"/>
                <a:gd name="T15" fmla="*/ 34 h 167"/>
                <a:gd name="T16" fmla="*/ 108 w 42"/>
                <a:gd name="T17" fmla="*/ 59 h 167"/>
                <a:gd name="T18" fmla="*/ 108 w 42"/>
                <a:gd name="T19" fmla="*/ 93 h 167"/>
                <a:gd name="T20" fmla="*/ 108 w 42"/>
                <a:gd name="T21" fmla="*/ 93 h 167"/>
                <a:gd name="T22" fmla="*/ 108 w 42"/>
                <a:gd name="T23" fmla="*/ 127 h 167"/>
                <a:gd name="T24" fmla="*/ 93 w 42"/>
                <a:gd name="T25" fmla="*/ 153 h 167"/>
                <a:gd name="T26" fmla="*/ 93 w 42"/>
                <a:gd name="T27" fmla="*/ 213 h 167"/>
                <a:gd name="T28" fmla="*/ 93 w 42"/>
                <a:gd name="T29" fmla="*/ 213 h 167"/>
                <a:gd name="T30" fmla="*/ 77 w 42"/>
                <a:gd name="T31" fmla="*/ 239 h 167"/>
                <a:gd name="T32" fmla="*/ 62 w 42"/>
                <a:gd name="T33" fmla="*/ 239 h 167"/>
                <a:gd name="T34" fmla="*/ 46 w 42"/>
                <a:gd name="T35" fmla="*/ 230 h 167"/>
                <a:gd name="T36" fmla="*/ 46 w 42"/>
                <a:gd name="T37" fmla="*/ 205 h 167"/>
                <a:gd name="T38" fmla="*/ 46 w 42"/>
                <a:gd name="T39" fmla="*/ 205 h 167"/>
                <a:gd name="T40" fmla="*/ 46 w 42"/>
                <a:gd name="T41" fmla="*/ 170 h 167"/>
                <a:gd name="T42" fmla="*/ 31 w 42"/>
                <a:gd name="T43" fmla="*/ 153 h 167"/>
                <a:gd name="T44" fmla="*/ 31 w 42"/>
                <a:gd name="T45" fmla="*/ 136 h 167"/>
                <a:gd name="T46" fmla="*/ 15 w 42"/>
                <a:gd name="T47" fmla="*/ 119 h 16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167"/>
                <a:gd name="T74" fmla="*/ 42 w 42"/>
                <a:gd name="T75" fmla="*/ 167 h 16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167">
                  <a:moveTo>
                    <a:pt x="6" y="83"/>
                  </a:moveTo>
                  <a:lnTo>
                    <a:pt x="0" y="53"/>
                  </a:lnTo>
                  <a:lnTo>
                    <a:pt x="0" y="24"/>
                  </a:lnTo>
                  <a:lnTo>
                    <a:pt x="6" y="0"/>
                  </a:lnTo>
                  <a:lnTo>
                    <a:pt x="12" y="0"/>
                  </a:lnTo>
                  <a:lnTo>
                    <a:pt x="24" y="0"/>
                  </a:lnTo>
                  <a:lnTo>
                    <a:pt x="42" y="24"/>
                  </a:lnTo>
                  <a:lnTo>
                    <a:pt x="42" y="41"/>
                  </a:lnTo>
                  <a:lnTo>
                    <a:pt x="42" y="65"/>
                  </a:lnTo>
                  <a:lnTo>
                    <a:pt x="42" y="89"/>
                  </a:lnTo>
                  <a:lnTo>
                    <a:pt x="36" y="107"/>
                  </a:lnTo>
                  <a:lnTo>
                    <a:pt x="36" y="149"/>
                  </a:lnTo>
                  <a:lnTo>
                    <a:pt x="30" y="167"/>
                  </a:lnTo>
                  <a:lnTo>
                    <a:pt x="24" y="167"/>
                  </a:lnTo>
                  <a:lnTo>
                    <a:pt x="18" y="161"/>
                  </a:lnTo>
                  <a:lnTo>
                    <a:pt x="18" y="143"/>
                  </a:lnTo>
                  <a:lnTo>
                    <a:pt x="18" y="119"/>
                  </a:lnTo>
                  <a:lnTo>
                    <a:pt x="12" y="107"/>
                  </a:lnTo>
                  <a:lnTo>
                    <a:pt x="12" y="95"/>
                  </a:lnTo>
                  <a:lnTo>
                    <a:pt x="6" y="83"/>
                  </a:lnTo>
                  <a:close/>
                </a:path>
              </a:pathLst>
            </a:custGeom>
            <a:solidFill>
              <a:srgbClr val="FCC1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48" name="Freeform 18">
              <a:extLst>
                <a:ext uri="{FF2B5EF4-FFF2-40B4-BE49-F238E27FC236}">
                  <a16:creationId xmlns:a16="http://schemas.microsoft.com/office/drawing/2014/main" id="{CC34FC0D-5BAC-4260-84FB-A1E89CFB409D}"/>
                </a:ext>
              </a:extLst>
            </p:cNvPr>
            <p:cNvSpPr>
              <a:spLocks/>
            </p:cNvSpPr>
            <p:nvPr/>
          </p:nvSpPr>
          <p:spPr bwMode="auto">
            <a:xfrm flipH="1">
              <a:off x="987426" y="2663447"/>
              <a:ext cx="147638" cy="338138"/>
            </a:xfrm>
            <a:custGeom>
              <a:avLst/>
              <a:gdLst>
                <a:gd name="T0" fmla="*/ 47 w 36"/>
                <a:gd name="T1" fmla="*/ 0 h 149"/>
                <a:gd name="T2" fmla="*/ 78 w 36"/>
                <a:gd name="T3" fmla="*/ 17 h 149"/>
                <a:gd name="T4" fmla="*/ 93 w 36"/>
                <a:gd name="T5" fmla="*/ 26 h 149"/>
                <a:gd name="T6" fmla="*/ 93 w 36"/>
                <a:gd name="T7" fmla="*/ 50 h 149"/>
                <a:gd name="T8" fmla="*/ 78 w 36"/>
                <a:gd name="T9" fmla="*/ 84 h 149"/>
                <a:gd name="T10" fmla="*/ 78 w 36"/>
                <a:gd name="T11" fmla="*/ 84 h 149"/>
                <a:gd name="T12" fmla="*/ 78 w 36"/>
                <a:gd name="T13" fmla="*/ 119 h 149"/>
                <a:gd name="T14" fmla="*/ 78 w 36"/>
                <a:gd name="T15" fmla="*/ 144 h 149"/>
                <a:gd name="T16" fmla="*/ 78 w 36"/>
                <a:gd name="T17" fmla="*/ 170 h 149"/>
                <a:gd name="T18" fmla="*/ 78 w 36"/>
                <a:gd name="T19" fmla="*/ 196 h 149"/>
                <a:gd name="T20" fmla="*/ 78 w 36"/>
                <a:gd name="T21" fmla="*/ 196 h 149"/>
                <a:gd name="T22" fmla="*/ 62 w 36"/>
                <a:gd name="T23" fmla="*/ 213 h 149"/>
                <a:gd name="T24" fmla="*/ 62 w 36"/>
                <a:gd name="T25" fmla="*/ 213 h 149"/>
                <a:gd name="T26" fmla="*/ 47 w 36"/>
                <a:gd name="T27" fmla="*/ 204 h 149"/>
                <a:gd name="T28" fmla="*/ 47 w 36"/>
                <a:gd name="T29" fmla="*/ 179 h 149"/>
                <a:gd name="T30" fmla="*/ 47 w 36"/>
                <a:gd name="T31" fmla="*/ 179 h 149"/>
                <a:gd name="T32" fmla="*/ 47 w 36"/>
                <a:gd name="T33" fmla="*/ 153 h 149"/>
                <a:gd name="T34" fmla="*/ 47 w 36"/>
                <a:gd name="T35" fmla="*/ 136 h 149"/>
                <a:gd name="T36" fmla="*/ 31 w 36"/>
                <a:gd name="T37" fmla="*/ 127 h 149"/>
                <a:gd name="T38" fmla="*/ 16 w 36"/>
                <a:gd name="T39" fmla="*/ 110 h 149"/>
                <a:gd name="T40" fmla="*/ 16 w 36"/>
                <a:gd name="T41" fmla="*/ 110 h 149"/>
                <a:gd name="T42" fmla="*/ 0 w 36"/>
                <a:gd name="T43" fmla="*/ 67 h 149"/>
                <a:gd name="T44" fmla="*/ 0 w 36"/>
                <a:gd name="T45" fmla="*/ 26 h 149"/>
                <a:gd name="T46" fmla="*/ 16 w 36"/>
                <a:gd name="T47" fmla="*/ 0 h 149"/>
                <a:gd name="T48" fmla="*/ 31 w 36"/>
                <a:gd name="T49" fmla="*/ 0 h 149"/>
                <a:gd name="T50" fmla="*/ 47 w 36"/>
                <a:gd name="T51" fmla="*/ 0 h 14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149"/>
                <a:gd name="T80" fmla="*/ 36 w 36"/>
                <a:gd name="T81" fmla="*/ 149 h 14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149">
                  <a:moveTo>
                    <a:pt x="18" y="0"/>
                  </a:moveTo>
                  <a:lnTo>
                    <a:pt x="30" y="12"/>
                  </a:lnTo>
                  <a:lnTo>
                    <a:pt x="36" y="18"/>
                  </a:lnTo>
                  <a:lnTo>
                    <a:pt x="36" y="35"/>
                  </a:lnTo>
                  <a:lnTo>
                    <a:pt x="30" y="59"/>
                  </a:lnTo>
                  <a:lnTo>
                    <a:pt x="30" y="83"/>
                  </a:lnTo>
                  <a:lnTo>
                    <a:pt x="30" y="101"/>
                  </a:lnTo>
                  <a:lnTo>
                    <a:pt x="30" y="119"/>
                  </a:lnTo>
                  <a:lnTo>
                    <a:pt x="30" y="137"/>
                  </a:lnTo>
                  <a:lnTo>
                    <a:pt x="24" y="149"/>
                  </a:lnTo>
                  <a:lnTo>
                    <a:pt x="18" y="143"/>
                  </a:lnTo>
                  <a:lnTo>
                    <a:pt x="18" y="125"/>
                  </a:lnTo>
                  <a:lnTo>
                    <a:pt x="18" y="107"/>
                  </a:lnTo>
                  <a:lnTo>
                    <a:pt x="18" y="95"/>
                  </a:lnTo>
                  <a:lnTo>
                    <a:pt x="12" y="89"/>
                  </a:lnTo>
                  <a:lnTo>
                    <a:pt x="6" y="77"/>
                  </a:lnTo>
                  <a:lnTo>
                    <a:pt x="0" y="47"/>
                  </a:lnTo>
                  <a:lnTo>
                    <a:pt x="0" y="18"/>
                  </a:lnTo>
                  <a:lnTo>
                    <a:pt x="6" y="0"/>
                  </a:lnTo>
                  <a:lnTo>
                    <a:pt x="12" y="0"/>
                  </a:lnTo>
                  <a:lnTo>
                    <a:pt x="18" y="0"/>
                  </a:lnTo>
                  <a:close/>
                </a:path>
              </a:pathLst>
            </a:custGeom>
            <a:solidFill>
              <a:srgbClr val="FFC6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49" name="Freeform 19">
              <a:extLst>
                <a:ext uri="{FF2B5EF4-FFF2-40B4-BE49-F238E27FC236}">
                  <a16:creationId xmlns:a16="http://schemas.microsoft.com/office/drawing/2014/main" id="{019F3CFA-81EE-4B88-A889-8CA09EB20F08}"/>
                </a:ext>
              </a:extLst>
            </p:cNvPr>
            <p:cNvSpPr>
              <a:spLocks/>
            </p:cNvSpPr>
            <p:nvPr/>
          </p:nvSpPr>
          <p:spPr bwMode="auto">
            <a:xfrm flipH="1">
              <a:off x="279401" y="3708022"/>
              <a:ext cx="585788" cy="1300163"/>
            </a:xfrm>
            <a:custGeom>
              <a:avLst/>
              <a:gdLst>
                <a:gd name="T0" fmla="*/ 369 w 143"/>
                <a:gd name="T1" fmla="*/ 0 h 573"/>
                <a:gd name="T2" fmla="*/ 354 w 143"/>
                <a:gd name="T3" fmla="*/ 17 h 573"/>
                <a:gd name="T4" fmla="*/ 307 w 143"/>
                <a:gd name="T5" fmla="*/ 93 h 573"/>
                <a:gd name="T6" fmla="*/ 248 w 143"/>
                <a:gd name="T7" fmla="*/ 127 h 573"/>
                <a:gd name="T8" fmla="*/ 217 w 143"/>
                <a:gd name="T9" fmla="*/ 153 h 573"/>
                <a:gd name="T10" fmla="*/ 217 w 143"/>
                <a:gd name="T11" fmla="*/ 213 h 573"/>
                <a:gd name="T12" fmla="*/ 217 w 143"/>
                <a:gd name="T13" fmla="*/ 239 h 573"/>
                <a:gd name="T14" fmla="*/ 186 w 143"/>
                <a:gd name="T15" fmla="*/ 333 h 573"/>
                <a:gd name="T16" fmla="*/ 139 w 143"/>
                <a:gd name="T17" fmla="*/ 452 h 573"/>
                <a:gd name="T18" fmla="*/ 124 w 143"/>
                <a:gd name="T19" fmla="*/ 546 h 573"/>
                <a:gd name="T20" fmla="*/ 124 w 143"/>
                <a:gd name="T21" fmla="*/ 572 h 573"/>
                <a:gd name="T22" fmla="*/ 108 w 143"/>
                <a:gd name="T23" fmla="*/ 692 h 573"/>
                <a:gd name="T24" fmla="*/ 108 w 143"/>
                <a:gd name="T25" fmla="*/ 718 h 573"/>
                <a:gd name="T26" fmla="*/ 93 w 143"/>
                <a:gd name="T27" fmla="*/ 760 h 573"/>
                <a:gd name="T28" fmla="*/ 46 w 143"/>
                <a:gd name="T29" fmla="*/ 785 h 573"/>
                <a:gd name="T30" fmla="*/ 0 w 143"/>
                <a:gd name="T31" fmla="*/ 802 h 573"/>
                <a:gd name="T32" fmla="*/ 15 w 143"/>
                <a:gd name="T33" fmla="*/ 802 h 573"/>
                <a:gd name="T34" fmla="*/ 62 w 143"/>
                <a:gd name="T35" fmla="*/ 793 h 573"/>
                <a:gd name="T36" fmla="*/ 108 w 143"/>
                <a:gd name="T37" fmla="*/ 776 h 573"/>
                <a:gd name="T38" fmla="*/ 108 w 143"/>
                <a:gd name="T39" fmla="*/ 785 h 573"/>
                <a:gd name="T40" fmla="*/ 108 w 143"/>
                <a:gd name="T41" fmla="*/ 819 h 573"/>
                <a:gd name="T42" fmla="*/ 124 w 143"/>
                <a:gd name="T43" fmla="*/ 819 h 573"/>
                <a:gd name="T44" fmla="*/ 124 w 143"/>
                <a:gd name="T45" fmla="*/ 793 h 573"/>
                <a:gd name="T46" fmla="*/ 124 w 143"/>
                <a:gd name="T47" fmla="*/ 752 h 573"/>
                <a:gd name="T48" fmla="*/ 139 w 143"/>
                <a:gd name="T49" fmla="*/ 718 h 573"/>
                <a:gd name="T50" fmla="*/ 155 w 143"/>
                <a:gd name="T51" fmla="*/ 675 h 573"/>
                <a:gd name="T52" fmla="*/ 170 w 143"/>
                <a:gd name="T53" fmla="*/ 623 h 573"/>
                <a:gd name="T54" fmla="*/ 170 w 143"/>
                <a:gd name="T55" fmla="*/ 623 h 573"/>
                <a:gd name="T56" fmla="*/ 170 w 143"/>
                <a:gd name="T57" fmla="*/ 606 h 573"/>
                <a:gd name="T58" fmla="*/ 170 w 143"/>
                <a:gd name="T59" fmla="*/ 546 h 573"/>
                <a:gd name="T60" fmla="*/ 186 w 143"/>
                <a:gd name="T61" fmla="*/ 503 h 573"/>
                <a:gd name="T62" fmla="*/ 201 w 143"/>
                <a:gd name="T63" fmla="*/ 402 h 573"/>
                <a:gd name="T64" fmla="*/ 201 w 143"/>
                <a:gd name="T65" fmla="*/ 367 h 573"/>
                <a:gd name="T66" fmla="*/ 217 w 143"/>
                <a:gd name="T67" fmla="*/ 299 h 573"/>
                <a:gd name="T68" fmla="*/ 263 w 143"/>
                <a:gd name="T69" fmla="*/ 213 h 573"/>
                <a:gd name="T70" fmla="*/ 276 w 143"/>
                <a:gd name="T71" fmla="*/ 179 h 573"/>
                <a:gd name="T72" fmla="*/ 307 w 143"/>
                <a:gd name="T73" fmla="*/ 127 h 573"/>
                <a:gd name="T74" fmla="*/ 323 w 143"/>
                <a:gd name="T75" fmla="*/ 110 h 573"/>
                <a:gd name="T76" fmla="*/ 369 w 143"/>
                <a:gd name="T77" fmla="*/ 43 h 57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3"/>
                <a:gd name="T118" fmla="*/ 0 h 573"/>
                <a:gd name="T119" fmla="*/ 143 w 143"/>
                <a:gd name="T120" fmla="*/ 573 h 57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3" h="573">
                  <a:moveTo>
                    <a:pt x="143" y="6"/>
                  </a:moveTo>
                  <a:lnTo>
                    <a:pt x="143" y="0"/>
                  </a:lnTo>
                  <a:lnTo>
                    <a:pt x="143" y="6"/>
                  </a:lnTo>
                  <a:lnTo>
                    <a:pt x="137" y="12"/>
                  </a:lnTo>
                  <a:lnTo>
                    <a:pt x="131" y="30"/>
                  </a:lnTo>
                  <a:lnTo>
                    <a:pt x="119" y="65"/>
                  </a:lnTo>
                  <a:lnTo>
                    <a:pt x="107" y="77"/>
                  </a:lnTo>
                  <a:lnTo>
                    <a:pt x="96" y="89"/>
                  </a:lnTo>
                  <a:lnTo>
                    <a:pt x="84" y="107"/>
                  </a:lnTo>
                  <a:lnTo>
                    <a:pt x="84" y="119"/>
                  </a:lnTo>
                  <a:lnTo>
                    <a:pt x="84" y="149"/>
                  </a:lnTo>
                  <a:lnTo>
                    <a:pt x="84" y="167"/>
                  </a:lnTo>
                  <a:lnTo>
                    <a:pt x="78" y="197"/>
                  </a:lnTo>
                  <a:lnTo>
                    <a:pt x="72" y="233"/>
                  </a:lnTo>
                  <a:lnTo>
                    <a:pt x="60" y="275"/>
                  </a:lnTo>
                  <a:lnTo>
                    <a:pt x="54" y="316"/>
                  </a:lnTo>
                  <a:lnTo>
                    <a:pt x="48" y="352"/>
                  </a:lnTo>
                  <a:lnTo>
                    <a:pt x="48" y="382"/>
                  </a:lnTo>
                  <a:lnTo>
                    <a:pt x="48" y="400"/>
                  </a:lnTo>
                  <a:lnTo>
                    <a:pt x="42" y="460"/>
                  </a:lnTo>
                  <a:lnTo>
                    <a:pt x="42" y="484"/>
                  </a:lnTo>
                  <a:lnTo>
                    <a:pt x="42" y="502"/>
                  </a:lnTo>
                  <a:lnTo>
                    <a:pt x="42" y="520"/>
                  </a:lnTo>
                  <a:lnTo>
                    <a:pt x="36" y="532"/>
                  </a:lnTo>
                  <a:lnTo>
                    <a:pt x="18" y="549"/>
                  </a:lnTo>
                  <a:lnTo>
                    <a:pt x="0" y="561"/>
                  </a:lnTo>
                  <a:lnTo>
                    <a:pt x="6" y="561"/>
                  </a:lnTo>
                  <a:lnTo>
                    <a:pt x="18" y="561"/>
                  </a:lnTo>
                  <a:lnTo>
                    <a:pt x="24" y="555"/>
                  </a:lnTo>
                  <a:lnTo>
                    <a:pt x="36" y="549"/>
                  </a:lnTo>
                  <a:lnTo>
                    <a:pt x="42" y="543"/>
                  </a:lnTo>
                  <a:lnTo>
                    <a:pt x="42" y="549"/>
                  </a:lnTo>
                  <a:lnTo>
                    <a:pt x="42" y="561"/>
                  </a:lnTo>
                  <a:lnTo>
                    <a:pt x="42" y="573"/>
                  </a:lnTo>
                  <a:lnTo>
                    <a:pt x="48" y="573"/>
                  </a:lnTo>
                  <a:lnTo>
                    <a:pt x="48" y="561"/>
                  </a:lnTo>
                  <a:lnTo>
                    <a:pt x="48" y="555"/>
                  </a:lnTo>
                  <a:lnTo>
                    <a:pt x="48" y="538"/>
                  </a:lnTo>
                  <a:lnTo>
                    <a:pt x="48" y="526"/>
                  </a:lnTo>
                  <a:lnTo>
                    <a:pt x="54" y="502"/>
                  </a:lnTo>
                  <a:lnTo>
                    <a:pt x="60" y="472"/>
                  </a:lnTo>
                  <a:lnTo>
                    <a:pt x="66" y="448"/>
                  </a:lnTo>
                  <a:lnTo>
                    <a:pt x="66" y="436"/>
                  </a:lnTo>
                  <a:lnTo>
                    <a:pt x="66" y="424"/>
                  </a:lnTo>
                  <a:lnTo>
                    <a:pt x="66" y="406"/>
                  </a:lnTo>
                  <a:lnTo>
                    <a:pt x="66" y="382"/>
                  </a:lnTo>
                  <a:lnTo>
                    <a:pt x="72" y="352"/>
                  </a:lnTo>
                  <a:lnTo>
                    <a:pt x="78" y="316"/>
                  </a:lnTo>
                  <a:lnTo>
                    <a:pt x="78" y="281"/>
                  </a:lnTo>
                  <a:lnTo>
                    <a:pt x="78" y="257"/>
                  </a:lnTo>
                  <a:lnTo>
                    <a:pt x="84" y="239"/>
                  </a:lnTo>
                  <a:lnTo>
                    <a:pt x="84" y="209"/>
                  </a:lnTo>
                  <a:lnTo>
                    <a:pt x="96" y="179"/>
                  </a:lnTo>
                  <a:lnTo>
                    <a:pt x="102" y="149"/>
                  </a:lnTo>
                  <a:lnTo>
                    <a:pt x="107" y="125"/>
                  </a:lnTo>
                  <a:lnTo>
                    <a:pt x="113" y="113"/>
                  </a:lnTo>
                  <a:lnTo>
                    <a:pt x="119" y="89"/>
                  </a:lnTo>
                  <a:lnTo>
                    <a:pt x="125" y="77"/>
                  </a:lnTo>
                  <a:lnTo>
                    <a:pt x="131" y="59"/>
                  </a:lnTo>
                  <a:lnTo>
                    <a:pt x="143" y="30"/>
                  </a:lnTo>
                  <a:lnTo>
                    <a:pt x="143" y="6"/>
                  </a:lnTo>
                  <a:close/>
                </a:path>
              </a:pathLst>
            </a:custGeom>
            <a:solidFill>
              <a:srgbClr val="D382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50" name="Freeform 20">
              <a:extLst>
                <a:ext uri="{FF2B5EF4-FFF2-40B4-BE49-F238E27FC236}">
                  <a16:creationId xmlns:a16="http://schemas.microsoft.com/office/drawing/2014/main" id="{E93EC536-97FD-47FA-92D5-2D6BA25E1645}"/>
                </a:ext>
              </a:extLst>
            </p:cNvPr>
            <p:cNvSpPr>
              <a:spLocks/>
            </p:cNvSpPr>
            <p:nvPr/>
          </p:nvSpPr>
          <p:spPr bwMode="auto">
            <a:xfrm flipH="1">
              <a:off x="279401" y="1550609"/>
              <a:ext cx="266700" cy="1587500"/>
            </a:xfrm>
            <a:custGeom>
              <a:avLst/>
              <a:gdLst>
                <a:gd name="T0" fmla="*/ 47 w 65"/>
                <a:gd name="T1" fmla="*/ 906 h 699"/>
                <a:gd name="T2" fmla="*/ 47 w 65"/>
                <a:gd name="T3" fmla="*/ 906 h 699"/>
                <a:gd name="T4" fmla="*/ 47 w 65"/>
                <a:gd name="T5" fmla="*/ 914 h 699"/>
                <a:gd name="T6" fmla="*/ 31 w 65"/>
                <a:gd name="T7" fmla="*/ 940 h 699"/>
                <a:gd name="T8" fmla="*/ 31 w 65"/>
                <a:gd name="T9" fmla="*/ 940 h 699"/>
                <a:gd name="T10" fmla="*/ 16 w 65"/>
                <a:gd name="T11" fmla="*/ 974 h 699"/>
                <a:gd name="T12" fmla="*/ 0 w 65"/>
                <a:gd name="T13" fmla="*/ 1000 h 699"/>
                <a:gd name="T14" fmla="*/ 0 w 65"/>
                <a:gd name="T15" fmla="*/ 1000 h 699"/>
                <a:gd name="T16" fmla="*/ 0 w 65"/>
                <a:gd name="T17" fmla="*/ 1000 h 699"/>
                <a:gd name="T18" fmla="*/ 0 w 65"/>
                <a:gd name="T19" fmla="*/ 983 h 699"/>
                <a:gd name="T20" fmla="*/ 0 w 65"/>
                <a:gd name="T21" fmla="*/ 957 h 699"/>
                <a:gd name="T22" fmla="*/ 0 w 65"/>
                <a:gd name="T23" fmla="*/ 957 h 699"/>
                <a:gd name="T24" fmla="*/ 16 w 65"/>
                <a:gd name="T25" fmla="*/ 906 h 699"/>
                <a:gd name="T26" fmla="*/ 16 w 65"/>
                <a:gd name="T27" fmla="*/ 863 h 699"/>
                <a:gd name="T28" fmla="*/ 16 w 65"/>
                <a:gd name="T29" fmla="*/ 803 h 699"/>
                <a:gd name="T30" fmla="*/ 16 w 65"/>
                <a:gd name="T31" fmla="*/ 803 h 699"/>
                <a:gd name="T32" fmla="*/ 16 w 65"/>
                <a:gd name="T33" fmla="*/ 777 h 699"/>
                <a:gd name="T34" fmla="*/ 16 w 65"/>
                <a:gd name="T35" fmla="*/ 751 h 699"/>
                <a:gd name="T36" fmla="*/ 16 w 65"/>
                <a:gd name="T37" fmla="*/ 684 h 699"/>
                <a:gd name="T38" fmla="*/ 31 w 65"/>
                <a:gd name="T39" fmla="*/ 615 h 699"/>
                <a:gd name="T40" fmla="*/ 31 w 65"/>
                <a:gd name="T41" fmla="*/ 589 h 699"/>
                <a:gd name="T42" fmla="*/ 31 w 65"/>
                <a:gd name="T43" fmla="*/ 572 h 699"/>
                <a:gd name="T44" fmla="*/ 31 w 65"/>
                <a:gd name="T45" fmla="*/ 572 h 699"/>
                <a:gd name="T46" fmla="*/ 47 w 65"/>
                <a:gd name="T47" fmla="*/ 555 h 699"/>
                <a:gd name="T48" fmla="*/ 62 w 65"/>
                <a:gd name="T49" fmla="*/ 529 h 699"/>
                <a:gd name="T50" fmla="*/ 90 w 65"/>
                <a:gd name="T51" fmla="*/ 452 h 699"/>
                <a:gd name="T52" fmla="*/ 106 w 65"/>
                <a:gd name="T53" fmla="*/ 368 h 699"/>
                <a:gd name="T54" fmla="*/ 121 w 65"/>
                <a:gd name="T55" fmla="*/ 333 h 699"/>
                <a:gd name="T56" fmla="*/ 121 w 65"/>
                <a:gd name="T57" fmla="*/ 308 h 699"/>
                <a:gd name="T58" fmla="*/ 121 w 65"/>
                <a:gd name="T59" fmla="*/ 308 h 699"/>
                <a:gd name="T60" fmla="*/ 121 w 65"/>
                <a:gd name="T61" fmla="*/ 256 h 699"/>
                <a:gd name="T62" fmla="*/ 137 w 65"/>
                <a:gd name="T63" fmla="*/ 187 h 699"/>
                <a:gd name="T64" fmla="*/ 137 w 65"/>
                <a:gd name="T65" fmla="*/ 119 h 699"/>
                <a:gd name="T66" fmla="*/ 137 w 65"/>
                <a:gd name="T67" fmla="*/ 67 h 699"/>
                <a:gd name="T68" fmla="*/ 137 w 65"/>
                <a:gd name="T69" fmla="*/ 67 h 699"/>
                <a:gd name="T70" fmla="*/ 137 w 65"/>
                <a:gd name="T71" fmla="*/ 34 h 699"/>
                <a:gd name="T72" fmla="*/ 137 w 65"/>
                <a:gd name="T73" fmla="*/ 9 h 699"/>
                <a:gd name="T74" fmla="*/ 137 w 65"/>
                <a:gd name="T75" fmla="*/ 0 h 699"/>
                <a:gd name="T76" fmla="*/ 152 w 65"/>
                <a:gd name="T77" fmla="*/ 9 h 699"/>
                <a:gd name="T78" fmla="*/ 152 w 65"/>
                <a:gd name="T79" fmla="*/ 26 h 699"/>
                <a:gd name="T80" fmla="*/ 152 w 65"/>
                <a:gd name="T81" fmla="*/ 59 h 699"/>
                <a:gd name="T82" fmla="*/ 152 w 65"/>
                <a:gd name="T83" fmla="*/ 59 h 699"/>
                <a:gd name="T84" fmla="*/ 152 w 65"/>
                <a:gd name="T85" fmla="*/ 93 h 699"/>
                <a:gd name="T86" fmla="*/ 152 w 65"/>
                <a:gd name="T87" fmla="*/ 119 h 699"/>
                <a:gd name="T88" fmla="*/ 168 w 65"/>
                <a:gd name="T89" fmla="*/ 162 h 699"/>
                <a:gd name="T90" fmla="*/ 168 w 65"/>
                <a:gd name="T91" fmla="*/ 196 h 699"/>
                <a:gd name="T92" fmla="*/ 168 w 65"/>
                <a:gd name="T93" fmla="*/ 239 h 699"/>
                <a:gd name="T94" fmla="*/ 168 w 65"/>
                <a:gd name="T95" fmla="*/ 239 h 699"/>
                <a:gd name="T96" fmla="*/ 152 w 65"/>
                <a:gd name="T97" fmla="*/ 299 h 699"/>
                <a:gd name="T98" fmla="*/ 137 w 65"/>
                <a:gd name="T99" fmla="*/ 351 h 699"/>
                <a:gd name="T100" fmla="*/ 121 w 65"/>
                <a:gd name="T101" fmla="*/ 401 h 699"/>
                <a:gd name="T102" fmla="*/ 106 w 65"/>
                <a:gd name="T103" fmla="*/ 426 h 699"/>
                <a:gd name="T104" fmla="*/ 106 w 65"/>
                <a:gd name="T105" fmla="*/ 426 h 699"/>
                <a:gd name="T106" fmla="*/ 106 w 65"/>
                <a:gd name="T107" fmla="*/ 452 h 699"/>
                <a:gd name="T108" fmla="*/ 90 w 65"/>
                <a:gd name="T109" fmla="*/ 495 h 699"/>
                <a:gd name="T110" fmla="*/ 75 w 65"/>
                <a:gd name="T111" fmla="*/ 546 h 699"/>
                <a:gd name="T112" fmla="*/ 75 w 65"/>
                <a:gd name="T113" fmla="*/ 589 h 699"/>
                <a:gd name="T114" fmla="*/ 75 w 65"/>
                <a:gd name="T115" fmla="*/ 589 h 699"/>
                <a:gd name="T116" fmla="*/ 62 w 65"/>
                <a:gd name="T117" fmla="*/ 641 h 699"/>
                <a:gd name="T118" fmla="*/ 47 w 65"/>
                <a:gd name="T119" fmla="*/ 710 h 699"/>
                <a:gd name="T120" fmla="*/ 47 w 65"/>
                <a:gd name="T121" fmla="*/ 794 h 699"/>
                <a:gd name="T122" fmla="*/ 47 w 65"/>
                <a:gd name="T123" fmla="*/ 906 h 6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5"/>
                <a:gd name="T187" fmla="*/ 0 h 699"/>
                <a:gd name="T188" fmla="*/ 65 w 65"/>
                <a:gd name="T189" fmla="*/ 699 h 69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5" h="699">
                  <a:moveTo>
                    <a:pt x="18" y="633"/>
                  </a:moveTo>
                  <a:lnTo>
                    <a:pt x="18" y="633"/>
                  </a:lnTo>
                  <a:lnTo>
                    <a:pt x="18" y="639"/>
                  </a:lnTo>
                  <a:lnTo>
                    <a:pt x="12" y="657"/>
                  </a:lnTo>
                  <a:lnTo>
                    <a:pt x="6" y="681"/>
                  </a:lnTo>
                  <a:lnTo>
                    <a:pt x="0" y="699"/>
                  </a:lnTo>
                  <a:lnTo>
                    <a:pt x="0" y="687"/>
                  </a:lnTo>
                  <a:lnTo>
                    <a:pt x="0" y="669"/>
                  </a:lnTo>
                  <a:lnTo>
                    <a:pt x="6" y="633"/>
                  </a:lnTo>
                  <a:lnTo>
                    <a:pt x="6" y="603"/>
                  </a:lnTo>
                  <a:lnTo>
                    <a:pt x="6" y="561"/>
                  </a:lnTo>
                  <a:lnTo>
                    <a:pt x="6" y="543"/>
                  </a:lnTo>
                  <a:lnTo>
                    <a:pt x="6" y="525"/>
                  </a:lnTo>
                  <a:lnTo>
                    <a:pt x="6" y="478"/>
                  </a:lnTo>
                  <a:lnTo>
                    <a:pt x="12" y="430"/>
                  </a:lnTo>
                  <a:lnTo>
                    <a:pt x="12" y="412"/>
                  </a:lnTo>
                  <a:lnTo>
                    <a:pt x="12" y="400"/>
                  </a:lnTo>
                  <a:lnTo>
                    <a:pt x="18" y="388"/>
                  </a:lnTo>
                  <a:lnTo>
                    <a:pt x="24" y="370"/>
                  </a:lnTo>
                  <a:lnTo>
                    <a:pt x="35" y="316"/>
                  </a:lnTo>
                  <a:lnTo>
                    <a:pt x="41" y="257"/>
                  </a:lnTo>
                  <a:lnTo>
                    <a:pt x="47" y="233"/>
                  </a:lnTo>
                  <a:lnTo>
                    <a:pt x="47" y="215"/>
                  </a:lnTo>
                  <a:lnTo>
                    <a:pt x="47" y="179"/>
                  </a:lnTo>
                  <a:lnTo>
                    <a:pt x="53" y="131"/>
                  </a:lnTo>
                  <a:lnTo>
                    <a:pt x="53" y="83"/>
                  </a:lnTo>
                  <a:lnTo>
                    <a:pt x="53" y="47"/>
                  </a:lnTo>
                  <a:lnTo>
                    <a:pt x="53" y="24"/>
                  </a:lnTo>
                  <a:lnTo>
                    <a:pt x="53" y="6"/>
                  </a:lnTo>
                  <a:lnTo>
                    <a:pt x="53" y="0"/>
                  </a:lnTo>
                  <a:lnTo>
                    <a:pt x="59" y="6"/>
                  </a:lnTo>
                  <a:lnTo>
                    <a:pt x="59" y="18"/>
                  </a:lnTo>
                  <a:lnTo>
                    <a:pt x="59" y="41"/>
                  </a:lnTo>
                  <a:lnTo>
                    <a:pt x="59" y="65"/>
                  </a:lnTo>
                  <a:lnTo>
                    <a:pt x="59" y="83"/>
                  </a:lnTo>
                  <a:lnTo>
                    <a:pt x="65" y="113"/>
                  </a:lnTo>
                  <a:lnTo>
                    <a:pt x="65" y="137"/>
                  </a:lnTo>
                  <a:lnTo>
                    <a:pt x="65" y="167"/>
                  </a:lnTo>
                  <a:lnTo>
                    <a:pt x="59" y="209"/>
                  </a:lnTo>
                  <a:lnTo>
                    <a:pt x="53" y="245"/>
                  </a:lnTo>
                  <a:lnTo>
                    <a:pt x="47" y="280"/>
                  </a:lnTo>
                  <a:lnTo>
                    <a:pt x="41" y="298"/>
                  </a:lnTo>
                  <a:lnTo>
                    <a:pt x="41" y="316"/>
                  </a:lnTo>
                  <a:lnTo>
                    <a:pt x="35" y="346"/>
                  </a:lnTo>
                  <a:lnTo>
                    <a:pt x="29" y="382"/>
                  </a:lnTo>
                  <a:lnTo>
                    <a:pt x="29" y="412"/>
                  </a:lnTo>
                  <a:lnTo>
                    <a:pt x="24" y="448"/>
                  </a:lnTo>
                  <a:lnTo>
                    <a:pt x="18" y="496"/>
                  </a:lnTo>
                  <a:lnTo>
                    <a:pt x="18" y="555"/>
                  </a:lnTo>
                  <a:lnTo>
                    <a:pt x="18" y="633"/>
                  </a:lnTo>
                  <a:close/>
                </a:path>
              </a:pathLst>
            </a:custGeom>
            <a:solidFill>
              <a:srgbClr val="D382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51" name="Freeform 21">
              <a:extLst>
                <a:ext uri="{FF2B5EF4-FFF2-40B4-BE49-F238E27FC236}">
                  <a16:creationId xmlns:a16="http://schemas.microsoft.com/office/drawing/2014/main" id="{E684A761-26D7-4FC9-B9F1-FA6BC40CBAF4}"/>
                </a:ext>
              </a:extLst>
            </p:cNvPr>
            <p:cNvSpPr>
              <a:spLocks/>
            </p:cNvSpPr>
            <p:nvPr/>
          </p:nvSpPr>
          <p:spPr bwMode="auto">
            <a:xfrm flipH="1">
              <a:off x="693739" y="5322509"/>
              <a:ext cx="1008063" cy="350838"/>
            </a:xfrm>
            <a:custGeom>
              <a:avLst/>
              <a:gdLst>
                <a:gd name="T0" fmla="*/ 635 w 246"/>
                <a:gd name="T1" fmla="*/ 0 h 155"/>
                <a:gd name="T2" fmla="*/ 635 w 246"/>
                <a:gd name="T3" fmla="*/ 9 h 155"/>
                <a:gd name="T4" fmla="*/ 620 w 246"/>
                <a:gd name="T5" fmla="*/ 26 h 155"/>
                <a:gd name="T6" fmla="*/ 589 w 246"/>
                <a:gd name="T7" fmla="*/ 77 h 155"/>
                <a:gd name="T8" fmla="*/ 542 w 246"/>
                <a:gd name="T9" fmla="*/ 135 h 155"/>
                <a:gd name="T10" fmla="*/ 527 w 246"/>
                <a:gd name="T11" fmla="*/ 153 h 155"/>
                <a:gd name="T12" fmla="*/ 496 w 246"/>
                <a:gd name="T13" fmla="*/ 170 h 155"/>
                <a:gd name="T14" fmla="*/ 496 w 246"/>
                <a:gd name="T15" fmla="*/ 170 h 155"/>
                <a:gd name="T16" fmla="*/ 465 w 246"/>
                <a:gd name="T17" fmla="*/ 178 h 155"/>
                <a:gd name="T18" fmla="*/ 434 w 246"/>
                <a:gd name="T19" fmla="*/ 187 h 155"/>
                <a:gd name="T20" fmla="*/ 325 w 246"/>
                <a:gd name="T21" fmla="*/ 204 h 155"/>
                <a:gd name="T22" fmla="*/ 170 w 246"/>
                <a:gd name="T23" fmla="*/ 221 h 155"/>
                <a:gd name="T24" fmla="*/ 15 w 246"/>
                <a:gd name="T25" fmla="*/ 204 h 155"/>
                <a:gd name="T26" fmla="*/ 15 w 246"/>
                <a:gd name="T27" fmla="*/ 204 h 155"/>
                <a:gd name="T28" fmla="*/ 0 w 246"/>
                <a:gd name="T29" fmla="*/ 204 h 155"/>
                <a:gd name="T30" fmla="*/ 0 w 246"/>
                <a:gd name="T31" fmla="*/ 195 h 155"/>
                <a:gd name="T32" fmla="*/ 15 w 246"/>
                <a:gd name="T33" fmla="*/ 178 h 155"/>
                <a:gd name="T34" fmla="*/ 15 w 246"/>
                <a:gd name="T35" fmla="*/ 178 h 155"/>
                <a:gd name="T36" fmla="*/ 31 w 246"/>
                <a:gd name="T37" fmla="*/ 161 h 155"/>
                <a:gd name="T38" fmla="*/ 62 w 246"/>
                <a:gd name="T39" fmla="*/ 144 h 155"/>
                <a:gd name="T40" fmla="*/ 170 w 246"/>
                <a:gd name="T41" fmla="*/ 110 h 155"/>
                <a:gd name="T42" fmla="*/ 170 w 246"/>
                <a:gd name="T43" fmla="*/ 110 h 155"/>
                <a:gd name="T44" fmla="*/ 170 w 246"/>
                <a:gd name="T45" fmla="*/ 101 h 155"/>
                <a:gd name="T46" fmla="*/ 201 w 246"/>
                <a:gd name="T47" fmla="*/ 94 h 155"/>
                <a:gd name="T48" fmla="*/ 201 w 246"/>
                <a:gd name="T49" fmla="*/ 94 h 155"/>
                <a:gd name="T50" fmla="*/ 201 w 246"/>
                <a:gd name="T51" fmla="*/ 86 h 155"/>
                <a:gd name="T52" fmla="*/ 217 w 246"/>
                <a:gd name="T53" fmla="*/ 68 h 155"/>
                <a:gd name="T54" fmla="*/ 217 w 246"/>
                <a:gd name="T55" fmla="*/ 51 h 155"/>
                <a:gd name="T56" fmla="*/ 232 w 246"/>
                <a:gd name="T57" fmla="*/ 43 h 155"/>
                <a:gd name="T58" fmla="*/ 232 w 246"/>
                <a:gd name="T59" fmla="*/ 43 h 155"/>
                <a:gd name="T60" fmla="*/ 232 w 246"/>
                <a:gd name="T61" fmla="*/ 51 h 155"/>
                <a:gd name="T62" fmla="*/ 217 w 246"/>
                <a:gd name="T63" fmla="*/ 68 h 155"/>
                <a:gd name="T64" fmla="*/ 217 w 246"/>
                <a:gd name="T65" fmla="*/ 94 h 155"/>
                <a:gd name="T66" fmla="*/ 232 w 246"/>
                <a:gd name="T67" fmla="*/ 94 h 155"/>
                <a:gd name="T68" fmla="*/ 232 w 246"/>
                <a:gd name="T69" fmla="*/ 94 h 155"/>
                <a:gd name="T70" fmla="*/ 248 w 246"/>
                <a:gd name="T71" fmla="*/ 86 h 155"/>
                <a:gd name="T72" fmla="*/ 294 w 246"/>
                <a:gd name="T73" fmla="*/ 77 h 155"/>
                <a:gd name="T74" fmla="*/ 403 w 246"/>
                <a:gd name="T75" fmla="*/ 43 h 155"/>
                <a:gd name="T76" fmla="*/ 527 w 246"/>
                <a:gd name="T77" fmla="*/ 9 h 155"/>
                <a:gd name="T78" fmla="*/ 589 w 246"/>
                <a:gd name="T79" fmla="*/ 0 h 155"/>
                <a:gd name="T80" fmla="*/ 635 w 246"/>
                <a:gd name="T81" fmla="*/ 0 h 15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6"/>
                <a:gd name="T124" fmla="*/ 0 h 155"/>
                <a:gd name="T125" fmla="*/ 246 w 246"/>
                <a:gd name="T126" fmla="*/ 155 h 15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6" h="155">
                  <a:moveTo>
                    <a:pt x="246" y="0"/>
                  </a:moveTo>
                  <a:lnTo>
                    <a:pt x="246" y="6"/>
                  </a:lnTo>
                  <a:lnTo>
                    <a:pt x="240" y="18"/>
                  </a:lnTo>
                  <a:lnTo>
                    <a:pt x="228" y="54"/>
                  </a:lnTo>
                  <a:lnTo>
                    <a:pt x="210" y="95"/>
                  </a:lnTo>
                  <a:lnTo>
                    <a:pt x="204" y="107"/>
                  </a:lnTo>
                  <a:lnTo>
                    <a:pt x="192" y="119"/>
                  </a:lnTo>
                  <a:lnTo>
                    <a:pt x="180" y="125"/>
                  </a:lnTo>
                  <a:lnTo>
                    <a:pt x="168" y="131"/>
                  </a:lnTo>
                  <a:lnTo>
                    <a:pt x="126" y="143"/>
                  </a:lnTo>
                  <a:lnTo>
                    <a:pt x="66" y="155"/>
                  </a:lnTo>
                  <a:lnTo>
                    <a:pt x="6" y="143"/>
                  </a:lnTo>
                  <a:lnTo>
                    <a:pt x="0" y="143"/>
                  </a:lnTo>
                  <a:lnTo>
                    <a:pt x="0" y="137"/>
                  </a:lnTo>
                  <a:lnTo>
                    <a:pt x="6" y="125"/>
                  </a:lnTo>
                  <a:lnTo>
                    <a:pt x="12" y="113"/>
                  </a:lnTo>
                  <a:lnTo>
                    <a:pt x="24" y="101"/>
                  </a:lnTo>
                  <a:lnTo>
                    <a:pt x="66" y="77"/>
                  </a:lnTo>
                  <a:lnTo>
                    <a:pt x="66" y="71"/>
                  </a:lnTo>
                  <a:lnTo>
                    <a:pt x="78" y="66"/>
                  </a:lnTo>
                  <a:lnTo>
                    <a:pt x="78" y="60"/>
                  </a:lnTo>
                  <a:lnTo>
                    <a:pt x="84" y="48"/>
                  </a:lnTo>
                  <a:lnTo>
                    <a:pt x="84" y="36"/>
                  </a:lnTo>
                  <a:lnTo>
                    <a:pt x="90" y="30"/>
                  </a:lnTo>
                  <a:lnTo>
                    <a:pt x="90" y="36"/>
                  </a:lnTo>
                  <a:lnTo>
                    <a:pt x="84" y="48"/>
                  </a:lnTo>
                  <a:lnTo>
                    <a:pt x="84" y="66"/>
                  </a:lnTo>
                  <a:lnTo>
                    <a:pt x="90" y="66"/>
                  </a:lnTo>
                  <a:lnTo>
                    <a:pt x="96" y="60"/>
                  </a:lnTo>
                  <a:lnTo>
                    <a:pt x="114" y="54"/>
                  </a:lnTo>
                  <a:lnTo>
                    <a:pt x="156" y="30"/>
                  </a:lnTo>
                  <a:lnTo>
                    <a:pt x="204" y="6"/>
                  </a:lnTo>
                  <a:lnTo>
                    <a:pt x="228" y="0"/>
                  </a:lnTo>
                  <a:lnTo>
                    <a:pt x="246" y="0"/>
                  </a:lnTo>
                  <a:close/>
                </a:path>
              </a:pathLst>
            </a:custGeom>
            <a:solidFill>
              <a:srgbClr val="F8C9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52" name="Freeform 22">
              <a:extLst>
                <a:ext uri="{FF2B5EF4-FFF2-40B4-BE49-F238E27FC236}">
                  <a16:creationId xmlns:a16="http://schemas.microsoft.com/office/drawing/2014/main" id="{1D0DA644-69A1-4FA1-9A58-A9992085D0E3}"/>
                </a:ext>
              </a:extLst>
            </p:cNvPr>
            <p:cNvSpPr>
              <a:spLocks/>
            </p:cNvSpPr>
            <p:nvPr/>
          </p:nvSpPr>
          <p:spPr bwMode="auto">
            <a:xfrm flipH="1">
              <a:off x="427039" y="5090734"/>
              <a:ext cx="95250" cy="80963"/>
            </a:xfrm>
            <a:custGeom>
              <a:avLst/>
              <a:gdLst>
                <a:gd name="T0" fmla="*/ 60 w 23"/>
                <a:gd name="T1" fmla="*/ 0 h 36"/>
                <a:gd name="T2" fmla="*/ 60 w 23"/>
                <a:gd name="T3" fmla="*/ 0 h 36"/>
                <a:gd name="T4" fmla="*/ 47 w 23"/>
                <a:gd name="T5" fmla="*/ 9 h 36"/>
                <a:gd name="T6" fmla="*/ 16 w 23"/>
                <a:gd name="T7" fmla="*/ 26 h 36"/>
                <a:gd name="T8" fmla="*/ 0 w 23"/>
                <a:gd name="T9" fmla="*/ 51 h 36"/>
                <a:gd name="T10" fmla="*/ 0 60000 65536"/>
                <a:gd name="T11" fmla="*/ 0 60000 65536"/>
                <a:gd name="T12" fmla="*/ 0 60000 65536"/>
                <a:gd name="T13" fmla="*/ 0 60000 65536"/>
                <a:gd name="T14" fmla="*/ 0 60000 65536"/>
                <a:gd name="T15" fmla="*/ 0 w 23"/>
                <a:gd name="T16" fmla="*/ 0 h 36"/>
                <a:gd name="T17" fmla="*/ 23 w 23"/>
                <a:gd name="T18" fmla="*/ 36 h 36"/>
              </a:gdLst>
              <a:ahLst/>
              <a:cxnLst>
                <a:cxn ang="T10">
                  <a:pos x="T0" y="T1"/>
                </a:cxn>
                <a:cxn ang="T11">
                  <a:pos x="T2" y="T3"/>
                </a:cxn>
                <a:cxn ang="T12">
                  <a:pos x="T4" y="T5"/>
                </a:cxn>
                <a:cxn ang="T13">
                  <a:pos x="T6" y="T7"/>
                </a:cxn>
                <a:cxn ang="T14">
                  <a:pos x="T8" y="T9"/>
                </a:cxn>
              </a:cxnLst>
              <a:rect l="T15" t="T16" r="T17" b="T18"/>
              <a:pathLst>
                <a:path w="23" h="36">
                  <a:moveTo>
                    <a:pt x="23" y="0"/>
                  </a:moveTo>
                  <a:lnTo>
                    <a:pt x="23" y="0"/>
                  </a:lnTo>
                  <a:lnTo>
                    <a:pt x="18" y="6"/>
                  </a:lnTo>
                  <a:lnTo>
                    <a:pt x="6" y="18"/>
                  </a:lnTo>
                  <a:lnTo>
                    <a:pt x="0" y="3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53" name="Freeform 23">
              <a:extLst>
                <a:ext uri="{FF2B5EF4-FFF2-40B4-BE49-F238E27FC236}">
                  <a16:creationId xmlns:a16="http://schemas.microsoft.com/office/drawing/2014/main" id="{B39CE8B6-DA1F-474B-B7F6-F7025236B876}"/>
                </a:ext>
              </a:extLst>
            </p:cNvPr>
            <p:cNvSpPr>
              <a:spLocks/>
            </p:cNvSpPr>
            <p:nvPr/>
          </p:nvSpPr>
          <p:spPr bwMode="auto">
            <a:xfrm flipH="1">
              <a:off x="792164" y="1915734"/>
              <a:ext cx="784225" cy="733425"/>
            </a:xfrm>
            <a:custGeom>
              <a:avLst/>
              <a:gdLst>
                <a:gd name="T0" fmla="*/ 77 w 192"/>
                <a:gd name="T1" fmla="*/ 34 h 323"/>
                <a:gd name="T2" fmla="*/ 108 w 192"/>
                <a:gd name="T3" fmla="*/ 69 h 323"/>
                <a:gd name="T4" fmla="*/ 139 w 192"/>
                <a:gd name="T5" fmla="*/ 103 h 323"/>
                <a:gd name="T6" fmla="*/ 216 w 192"/>
                <a:gd name="T7" fmla="*/ 187 h 323"/>
                <a:gd name="T8" fmla="*/ 309 w 192"/>
                <a:gd name="T9" fmla="*/ 282 h 323"/>
                <a:gd name="T10" fmla="*/ 355 w 192"/>
                <a:gd name="T11" fmla="*/ 325 h 323"/>
                <a:gd name="T12" fmla="*/ 401 w 192"/>
                <a:gd name="T13" fmla="*/ 350 h 323"/>
                <a:gd name="T14" fmla="*/ 401 w 192"/>
                <a:gd name="T15" fmla="*/ 350 h 323"/>
                <a:gd name="T16" fmla="*/ 463 w 192"/>
                <a:gd name="T17" fmla="*/ 393 h 323"/>
                <a:gd name="T18" fmla="*/ 494 w 192"/>
                <a:gd name="T19" fmla="*/ 436 h 323"/>
                <a:gd name="T20" fmla="*/ 463 w 192"/>
                <a:gd name="T21" fmla="*/ 462 h 323"/>
                <a:gd name="T22" fmla="*/ 432 w 192"/>
                <a:gd name="T23" fmla="*/ 462 h 323"/>
                <a:gd name="T24" fmla="*/ 401 w 192"/>
                <a:gd name="T25" fmla="*/ 462 h 323"/>
                <a:gd name="T26" fmla="*/ 401 w 192"/>
                <a:gd name="T27" fmla="*/ 462 h 323"/>
                <a:gd name="T28" fmla="*/ 355 w 192"/>
                <a:gd name="T29" fmla="*/ 436 h 323"/>
                <a:gd name="T30" fmla="*/ 309 w 192"/>
                <a:gd name="T31" fmla="*/ 411 h 323"/>
                <a:gd name="T32" fmla="*/ 247 w 192"/>
                <a:gd name="T33" fmla="*/ 393 h 323"/>
                <a:gd name="T34" fmla="*/ 232 w 192"/>
                <a:gd name="T35" fmla="*/ 393 h 323"/>
                <a:gd name="T36" fmla="*/ 201 w 192"/>
                <a:gd name="T37" fmla="*/ 402 h 323"/>
                <a:gd name="T38" fmla="*/ 201 w 192"/>
                <a:gd name="T39" fmla="*/ 402 h 323"/>
                <a:gd name="T40" fmla="*/ 201 w 192"/>
                <a:gd name="T41" fmla="*/ 411 h 323"/>
                <a:gd name="T42" fmla="*/ 170 w 192"/>
                <a:gd name="T43" fmla="*/ 411 h 323"/>
                <a:gd name="T44" fmla="*/ 139 w 192"/>
                <a:gd name="T45" fmla="*/ 402 h 323"/>
                <a:gd name="T46" fmla="*/ 124 w 192"/>
                <a:gd name="T47" fmla="*/ 385 h 323"/>
                <a:gd name="T48" fmla="*/ 108 w 192"/>
                <a:gd name="T49" fmla="*/ 359 h 323"/>
                <a:gd name="T50" fmla="*/ 108 w 192"/>
                <a:gd name="T51" fmla="*/ 359 h 323"/>
                <a:gd name="T52" fmla="*/ 93 w 192"/>
                <a:gd name="T53" fmla="*/ 316 h 323"/>
                <a:gd name="T54" fmla="*/ 62 w 192"/>
                <a:gd name="T55" fmla="*/ 247 h 323"/>
                <a:gd name="T56" fmla="*/ 31 w 192"/>
                <a:gd name="T57" fmla="*/ 179 h 323"/>
                <a:gd name="T58" fmla="*/ 15 w 192"/>
                <a:gd name="T59" fmla="*/ 103 h 323"/>
                <a:gd name="T60" fmla="*/ 0 w 192"/>
                <a:gd name="T61" fmla="*/ 51 h 323"/>
                <a:gd name="T62" fmla="*/ 15 w 192"/>
                <a:gd name="T63" fmla="*/ 9 h 323"/>
                <a:gd name="T64" fmla="*/ 15 w 192"/>
                <a:gd name="T65" fmla="*/ 0 h 323"/>
                <a:gd name="T66" fmla="*/ 31 w 192"/>
                <a:gd name="T67" fmla="*/ 0 h 323"/>
                <a:gd name="T68" fmla="*/ 46 w 192"/>
                <a:gd name="T69" fmla="*/ 17 h 323"/>
                <a:gd name="T70" fmla="*/ 77 w 192"/>
                <a:gd name="T71" fmla="*/ 34 h 3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2"/>
                <a:gd name="T109" fmla="*/ 0 h 323"/>
                <a:gd name="T110" fmla="*/ 192 w 192"/>
                <a:gd name="T111" fmla="*/ 323 h 3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2" h="323">
                  <a:moveTo>
                    <a:pt x="30" y="24"/>
                  </a:moveTo>
                  <a:lnTo>
                    <a:pt x="42" y="48"/>
                  </a:lnTo>
                  <a:lnTo>
                    <a:pt x="54" y="72"/>
                  </a:lnTo>
                  <a:lnTo>
                    <a:pt x="84" y="131"/>
                  </a:lnTo>
                  <a:lnTo>
                    <a:pt x="120" y="197"/>
                  </a:lnTo>
                  <a:lnTo>
                    <a:pt x="138" y="227"/>
                  </a:lnTo>
                  <a:lnTo>
                    <a:pt x="156" y="245"/>
                  </a:lnTo>
                  <a:lnTo>
                    <a:pt x="180" y="275"/>
                  </a:lnTo>
                  <a:lnTo>
                    <a:pt x="192" y="305"/>
                  </a:lnTo>
                  <a:lnTo>
                    <a:pt x="180" y="323"/>
                  </a:lnTo>
                  <a:lnTo>
                    <a:pt x="168" y="323"/>
                  </a:lnTo>
                  <a:lnTo>
                    <a:pt x="156" y="323"/>
                  </a:lnTo>
                  <a:lnTo>
                    <a:pt x="138" y="305"/>
                  </a:lnTo>
                  <a:lnTo>
                    <a:pt x="120" y="287"/>
                  </a:lnTo>
                  <a:lnTo>
                    <a:pt x="96" y="275"/>
                  </a:lnTo>
                  <a:lnTo>
                    <a:pt x="90" y="275"/>
                  </a:lnTo>
                  <a:lnTo>
                    <a:pt x="78" y="281"/>
                  </a:lnTo>
                  <a:lnTo>
                    <a:pt x="78" y="287"/>
                  </a:lnTo>
                  <a:lnTo>
                    <a:pt x="66" y="287"/>
                  </a:lnTo>
                  <a:lnTo>
                    <a:pt x="54" y="281"/>
                  </a:lnTo>
                  <a:lnTo>
                    <a:pt x="48" y="269"/>
                  </a:lnTo>
                  <a:lnTo>
                    <a:pt x="42" y="251"/>
                  </a:lnTo>
                  <a:lnTo>
                    <a:pt x="36" y="221"/>
                  </a:lnTo>
                  <a:lnTo>
                    <a:pt x="24" y="173"/>
                  </a:lnTo>
                  <a:lnTo>
                    <a:pt x="12" y="125"/>
                  </a:lnTo>
                  <a:lnTo>
                    <a:pt x="6" y="72"/>
                  </a:lnTo>
                  <a:lnTo>
                    <a:pt x="0" y="36"/>
                  </a:lnTo>
                  <a:lnTo>
                    <a:pt x="6" y="6"/>
                  </a:lnTo>
                  <a:lnTo>
                    <a:pt x="6" y="0"/>
                  </a:lnTo>
                  <a:lnTo>
                    <a:pt x="12" y="0"/>
                  </a:lnTo>
                  <a:lnTo>
                    <a:pt x="18" y="12"/>
                  </a:lnTo>
                  <a:lnTo>
                    <a:pt x="30" y="24"/>
                  </a:lnTo>
                  <a:close/>
                </a:path>
              </a:pathLst>
            </a:custGeom>
            <a:solidFill>
              <a:srgbClr val="F2AD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54" name="Freeform 24">
              <a:extLst>
                <a:ext uri="{FF2B5EF4-FFF2-40B4-BE49-F238E27FC236}">
                  <a16:creationId xmlns:a16="http://schemas.microsoft.com/office/drawing/2014/main" id="{3771CDE1-49BE-4B32-B0DC-EE6285FDD345}"/>
                </a:ext>
              </a:extLst>
            </p:cNvPr>
            <p:cNvSpPr>
              <a:spLocks/>
            </p:cNvSpPr>
            <p:nvPr/>
          </p:nvSpPr>
          <p:spPr bwMode="auto">
            <a:xfrm flipH="1">
              <a:off x="792164" y="1971297"/>
              <a:ext cx="762000" cy="677863"/>
            </a:xfrm>
            <a:custGeom>
              <a:avLst/>
              <a:gdLst>
                <a:gd name="T0" fmla="*/ 77 w 186"/>
                <a:gd name="T1" fmla="*/ 43 h 299"/>
                <a:gd name="T2" fmla="*/ 108 w 186"/>
                <a:gd name="T3" fmla="*/ 69 h 299"/>
                <a:gd name="T4" fmla="*/ 124 w 186"/>
                <a:gd name="T5" fmla="*/ 103 h 299"/>
                <a:gd name="T6" fmla="*/ 201 w 186"/>
                <a:gd name="T7" fmla="*/ 179 h 299"/>
                <a:gd name="T8" fmla="*/ 279 w 186"/>
                <a:gd name="T9" fmla="*/ 256 h 299"/>
                <a:gd name="T10" fmla="*/ 387 w 186"/>
                <a:gd name="T11" fmla="*/ 324 h 299"/>
                <a:gd name="T12" fmla="*/ 387 w 186"/>
                <a:gd name="T13" fmla="*/ 324 h 299"/>
                <a:gd name="T14" fmla="*/ 449 w 186"/>
                <a:gd name="T15" fmla="*/ 376 h 299"/>
                <a:gd name="T16" fmla="*/ 480 w 186"/>
                <a:gd name="T17" fmla="*/ 410 h 299"/>
                <a:gd name="T18" fmla="*/ 449 w 186"/>
                <a:gd name="T19" fmla="*/ 427 h 299"/>
                <a:gd name="T20" fmla="*/ 418 w 186"/>
                <a:gd name="T21" fmla="*/ 427 h 299"/>
                <a:gd name="T22" fmla="*/ 387 w 186"/>
                <a:gd name="T23" fmla="*/ 418 h 299"/>
                <a:gd name="T24" fmla="*/ 387 w 186"/>
                <a:gd name="T25" fmla="*/ 418 h 299"/>
                <a:gd name="T26" fmla="*/ 341 w 186"/>
                <a:gd name="T27" fmla="*/ 401 h 299"/>
                <a:gd name="T28" fmla="*/ 294 w 186"/>
                <a:gd name="T29" fmla="*/ 376 h 299"/>
                <a:gd name="T30" fmla="*/ 232 w 186"/>
                <a:gd name="T31" fmla="*/ 358 h 299"/>
                <a:gd name="T32" fmla="*/ 217 w 186"/>
                <a:gd name="T33" fmla="*/ 358 h 299"/>
                <a:gd name="T34" fmla="*/ 186 w 186"/>
                <a:gd name="T35" fmla="*/ 367 h 299"/>
                <a:gd name="T36" fmla="*/ 186 w 186"/>
                <a:gd name="T37" fmla="*/ 367 h 299"/>
                <a:gd name="T38" fmla="*/ 186 w 186"/>
                <a:gd name="T39" fmla="*/ 376 h 299"/>
                <a:gd name="T40" fmla="*/ 170 w 186"/>
                <a:gd name="T41" fmla="*/ 376 h 299"/>
                <a:gd name="T42" fmla="*/ 139 w 186"/>
                <a:gd name="T43" fmla="*/ 367 h 299"/>
                <a:gd name="T44" fmla="*/ 124 w 186"/>
                <a:gd name="T45" fmla="*/ 350 h 299"/>
                <a:gd name="T46" fmla="*/ 108 w 186"/>
                <a:gd name="T47" fmla="*/ 324 h 299"/>
                <a:gd name="T48" fmla="*/ 108 w 186"/>
                <a:gd name="T49" fmla="*/ 324 h 299"/>
                <a:gd name="T50" fmla="*/ 77 w 186"/>
                <a:gd name="T51" fmla="*/ 273 h 299"/>
                <a:gd name="T52" fmla="*/ 62 w 186"/>
                <a:gd name="T53" fmla="*/ 213 h 299"/>
                <a:gd name="T54" fmla="*/ 31 w 186"/>
                <a:gd name="T55" fmla="*/ 153 h 299"/>
                <a:gd name="T56" fmla="*/ 0 w 186"/>
                <a:gd name="T57" fmla="*/ 94 h 299"/>
                <a:gd name="T58" fmla="*/ 0 w 186"/>
                <a:gd name="T59" fmla="*/ 43 h 299"/>
                <a:gd name="T60" fmla="*/ 0 w 186"/>
                <a:gd name="T61" fmla="*/ 9 h 299"/>
                <a:gd name="T62" fmla="*/ 15 w 186"/>
                <a:gd name="T63" fmla="*/ 0 h 299"/>
                <a:gd name="T64" fmla="*/ 31 w 186"/>
                <a:gd name="T65" fmla="*/ 9 h 299"/>
                <a:gd name="T66" fmla="*/ 46 w 186"/>
                <a:gd name="T67" fmla="*/ 17 h 299"/>
                <a:gd name="T68" fmla="*/ 77 w 186"/>
                <a:gd name="T69" fmla="*/ 43 h 29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6"/>
                <a:gd name="T106" fmla="*/ 0 h 299"/>
                <a:gd name="T107" fmla="*/ 186 w 186"/>
                <a:gd name="T108" fmla="*/ 299 h 29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6" h="299">
                  <a:moveTo>
                    <a:pt x="30" y="30"/>
                  </a:moveTo>
                  <a:lnTo>
                    <a:pt x="42" y="48"/>
                  </a:lnTo>
                  <a:lnTo>
                    <a:pt x="48" y="72"/>
                  </a:lnTo>
                  <a:lnTo>
                    <a:pt x="78" y="125"/>
                  </a:lnTo>
                  <a:lnTo>
                    <a:pt x="108" y="179"/>
                  </a:lnTo>
                  <a:lnTo>
                    <a:pt x="150" y="227"/>
                  </a:lnTo>
                  <a:lnTo>
                    <a:pt x="174" y="263"/>
                  </a:lnTo>
                  <a:lnTo>
                    <a:pt x="186" y="287"/>
                  </a:lnTo>
                  <a:lnTo>
                    <a:pt x="174" y="299"/>
                  </a:lnTo>
                  <a:lnTo>
                    <a:pt x="162" y="299"/>
                  </a:lnTo>
                  <a:lnTo>
                    <a:pt x="150" y="293"/>
                  </a:lnTo>
                  <a:lnTo>
                    <a:pt x="132" y="281"/>
                  </a:lnTo>
                  <a:lnTo>
                    <a:pt x="114" y="263"/>
                  </a:lnTo>
                  <a:lnTo>
                    <a:pt x="90" y="251"/>
                  </a:lnTo>
                  <a:lnTo>
                    <a:pt x="84" y="251"/>
                  </a:lnTo>
                  <a:lnTo>
                    <a:pt x="72" y="257"/>
                  </a:lnTo>
                  <a:lnTo>
                    <a:pt x="72" y="263"/>
                  </a:lnTo>
                  <a:lnTo>
                    <a:pt x="66" y="263"/>
                  </a:lnTo>
                  <a:lnTo>
                    <a:pt x="54" y="257"/>
                  </a:lnTo>
                  <a:lnTo>
                    <a:pt x="48" y="245"/>
                  </a:lnTo>
                  <a:lnTo>
                    <a:pt x="42" y="227"/>
                  </a:lnTo>
                  <a:lnTo>
                    <a:pt x="30" y="191"/>
                  </a:lnTo>
                  <a:lnTo>
                    <a:pt x="24" y="149"/>
                  </a:lnTo>
                  <a:lnTo>
                    <a:pt x="12" y="107"/>
                  </a:lnTo>
                  <a:lnTo>
                    <a:pt x="0" y="66"/>
                  </a:lnTo>
                  <a:lnTo>
                    <a:pt x="0" y="30"/>
                  </a:lnTo>
                  <a:lnTo>
                    <a:pt x="0" y="6"/>
                  </a:lnTo>
                  <a:lnTo>
                    <a:pt x="6" y="0"/>
                  </a:lnTo>
                  <a:lnTo>
                    <a:pt x="12" y="6"/>
                  </a:lnTo>
                  <a:lnTo>
                    <a:pt x="18" y="12"/>
                  </a:lnTo>
                  <a:lnTo>
                    <a:pt x="30" y="30"/>
                  </a:lnTo>
                  <a:close/>
                </a:path>
              </a:pathLst>
            </a:custGeom>
            <a:solidFill>
              <a:srgbClr val="EAA5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55" name="Freeform 25">
              <a:extLst>
                <a:ext uri="{FF2B5EF4-FFF2-40B4-BE49-F238E27FC236}">
                  <a16:creationId xmlns:a16="http://schemas.microsoft.com/office/drawing/2014/main" id="{E3D6BB5F-51E9-4CA3-AEED-E49CCDAB1574}"/>
                </a:ext>
              </a:extLst>
            </p:cNvPr>
            <p:cNvSpPr>
              <a:spLocks/>
            </p:cNvSpPr>
            <p:nvPr/>
          </p:nvSpPr>
          <p:spPr bwMode="auto">
            <a:xfrm flipH="1">
              <a:off x="815976" y="2037972"/>
              <a:ext cx="738188" cy="598488"/>
            </a:xfrm>
            <a:custGeom>
              <a:avLst/>
              <a:gdLst>
                <a:gd name="T0" fmla="*/ 62 w 180"/>
                <a:gd name="T1" fmla="*/ 26 h 263"/>
                <a:gd name="T2" fmla="*/ 124 w 180"/>
                <a:gd name="T3" fmla="*/ 85 h 263"/>
                <a:gd name="T4" fmla="*/ 186 w 180"/>
                <a:gd name="T5" fmla="*/ 153 h 263"/>
                <a:gd name="T6" fmla="*/ 264 w 180"/>
                <a:gd name="T7" fmla="*/ 231 h 263"/>
                <a:gd name="T8" fmla="*/ 357 w 180"/>
                <a:gd name="T9" fmla="*/ 282 h 263"/>
                <a:gd name="T10" fmla="*/ 357 w 180"/>
                <a:gd name="T11" fmla="*/ 282 h 263"/>
                <a:gd name="T12" fmla="*/ 434 w 180"/>
                <a:gd name="T13" fmla="*/ 334 h 263"/>
                <a:gd name="T14" fmla="*/ 465 w 180"/>
                <a:gd name="T15" fmla="*/ 368 h 263"/>
                <a:gd name="T16" fmla="*/ 434 w 180"/>
                <a:gd name="T17" fmla="*/ 377 h 263"/>
                <a:gd name="T18" fmla="*/ 372 w 180"/>
                <a:gd name="T19" fmla="*/ 368 h 263"/>
                <a:gd name="T20" fmla="*/ 372 w 180"/>
                <a:gd name="T21" fmla="*/ 368 h 263"/>
                <a:gd name="T22" fmla="*/ 326 w 180"/>
                <a:gd name="T23" fmla="*/ 351 h 263"/>
                <a:gd name="T24" fmla="*/ 279 w 180"/>
                <a:gd name="T25" fmla="*/ 325 h 263"/>
                <a:gd name="T26" fmla="*/ 233 w 180"/>
                <a:gd name="T27" fmla="*/ 308 h 263"/>
                <a:gd name="T28" fmla="*/ 202 w 180"/>
                <a:gd name="T29" fmla="*/ 308 h 263"/>
                <a:gd name="T30" fmla="*/ 171 w 180"/>
                <a:gd name="T31" fmla="*/ 317 h 263"/>
                <a:gd name="T32" fmla="*/ 171 w 180"/>
                <a:gd name="T33" fmla="*/ 317 h 263"/>
                <a:gd name="T34" fmla="*/ 171 w 180"/>
                <a:gd name="T35" fmla="*/ 325 h 263"/>
                <a:gd name="T36" fmla="*/ 155 w 180"/>
                <a:gd name="T37" fmla="*/ 325 h 263"/>
                <a:gd name="T38" fmla="*/ 140 w 180"/>
                <a:gd name="T39" fmla="*/ 317 h 263"/>
                <a:gd name="T40" fmla="*/ 124 w 180"/>
                <a:gd name="T41" fmla="*/ 300 h 263"/>
                <a:gd name="T42" fmla="*/ 109 w 180"/>
                <a:gd name="T43" fmla="*/ 274 h 263"/>
                <a:gd name="T44" fmla="*/ 109 w 180"/>
                <a:gd name="T45" fmla="*/ 274 h 263"/>
                <a:gd name="T46" fmla="*/ 93 w 180"/>
                <a:gd name="T47" fmla="*/ 231 h 263"/>
                <a:gd name="T48" fmla="*/ 62 w 180"/>
                <a:gd name="T49" fmla="*/ 179 h 263"/>
                <a:gd name="T50" fmla="*/ 31 w 180"/>
                <a:gd name="T51" fmla="*/ 119 h 263"/>
                <a:gd name="T52" fmla="*/ 16 w 180"/>
                <a:gd name="T53" fmla="*/ 69 h 263"/>
                <a:gd name="T54" fmla="*/ 0 w 180"/>
                <a:gd name="T55" fmla="*/ 26 h 263"/>
                <a:gd name="T56" fmla="*/ 0 w 180"/>
                <a:gd name="T57" fmla="*/ 0 h 263"/>
                <a:gd name="T58" fmla="*/ 31 w 180"/>
                <a:gd name="T59" fmla="*/ 0 h 263"/>
                <a:gd name="T60" fmla="*/ 47 w 180"/>
                <a:gd name="T61" fmla="*/ 9 h 263"/>
                <a:gd name="T62" fmla="*/ 62 w 180"/>
                <a:gd name="T63" fmla="*/ 26 h 26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263"/>
                <a:gd name="T98" fmla="*/ 180 w 180"/>
                <a:gd name="T99" fmla="*/ 263 h 26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263">
                  <a:moveTo>
                    <a:pt x="24" y="18"/>
                  </a:moveTo>
                  <a:lnTo>
                    <a:pt x="48" y="59"/>
                  </a:lnTo>
                  <a:lnTo>
                    <a:pt x="72" y="107"/>
                  </a:lnTo>
                  <a:lnTo>
                    <a:pt x="102" y="161"/>
                  </a:lnTo>
                  <a:lnTo>
                    <a:pt x="138" y="197"/>
                  </a:lnTo>
                  <a:lnTo>
                    <a:pt x="168" y="233"/>
                  </a:lnTo>
                  <a:lnTo>
                    <a:pt x="180" y="257"/>
                  </a:lnTo>
                  <a:lnTo>
                    <a:pt x="168" y="263"/>
                  </a:lnTo>
                  <a:lnTo>
                    <a:pt x="144" y="257"/>
                  </a:lnTo>
                  <a:lnTo>
                    <a:pt x="126" y="245"/>
                  </a:lnTo>
                  <a:lnTo>
                    <a:pt x="108" y="227"/>
                  </a:lnTo>
                  <a:lnTo>
                    <a:pt x="90" y="215"/>
                  </a:lnTo>
                  <a:lnTo>
                    <a:pt x="78" y="215"/>
                  </a:lnTo>
                  <a:lnTo>
                    <a:pt x="66" y="221"/>
                  </a:lnTo>
                  <a:lnTo>
                    <a:pt x="66" y="227"/>
                  </a:lnTo>
                  <a:lnTo>
                    <a:pt x="60" y="227"/>
                  </a:lnTo>
                  <a:lnTo>
                    <a:pt x="54" y="221"/>
                  </a:lnTo>
                  <a:lnTo>
                    <a:pt x="48" y="209"/>
                  </a:lnTo>
                  <a:lnTo>
                    <a:pt x="42" y="191"/>
                  </a:lnTo>
                  <a:lnTo>
                    <a:pt x="36" y="161"/>
                  </a:lnTo>
                  <a:lnTo>
                    <a:pt x="24" y="125"/>
                  </a:lnTo>
                  <a:lnTo>
                    <a:pt x="12" y="83"/>
                  </a:lnTo>
                  <a:lnTo>
                    <a:pt x="6" y="48"/>
                  </a:lnTo>
                  <a:lnTo>
                    <a:pt x="0" y="18"/>
                  </a:lnTo>
                  <a:lnTo>
                    <a:pt x="0" y="0"/>
                  </a:lnTo>
                  <a:lnTo>
                    <a:pt x="12" y="0"/>
                  </a:lnTo>
                  <a:lnTo>
                    <a:pt x="18" y="6"/>
                  </a:lnTo>
                  <a:lnTo>
                    <a:pt x="24" y="18"/>
                  </a:lnTo>
                  <a:close/>
                </a:path>
              </a:pathLst>
            </a:custGeom>
            <a:solidFill>
              <a:srgbClr val="E09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56" name="Freeform 26">
              <a:extLst>
                <a:ext uri="{FF2B5EF4-FFF2-40B4-BE49-F238E27FC236}">
                  <a16:creationId xmlns:a16="http://schemas.microsoft.com/office/drawing/2014/main" id="{9EDB8219-4B59-4840-A1B5-55E2568B0FA0}"/>
                </a:ext>
              </a:extLst>
            </p:cNvPr>
            <p:cNvSpPr>
              <a:spLocks/>
            </p:cNvSpPr>
            <p:nvPr/>
          </p:nvSpPr>
          <p:spPr bwMode="auto">
            <a:xfrm flipH="1">
              <a:off x="842964" y="2093534"/>
              <a:ext cx="687388" cy="542925"/>
            </a:xfrm>
            <a:custGeom>
              <a:avLst/>
              <a:gdLst>
                <a:gd name="T0" fmla="*/ 46 w 168"/>
                <a:gd name="T1" fmla="*/ 34 h 239"/>
                <a:gd name="T2" fmla="*/ 93 w 168"/>
                <a:gd name="T3" fmla="*/ 84 h 239"/>
                <a:gd name="T4" fmla="*/ 155 w 168"/>
                <a:gd name="T5" fmla="*/ 145 h 239"/>
                <a:gd name="T6" fmla="*/ 232 w 168"/>
                <a:gd name="T7" fmla="*/ 205 h 239"/>
                <a:gd name="T8" fmla="*/ 325 w 168"/>
                <a:gd name="T9" fmla="*/ 256 h 239"/>
                <a:gd name="T10" fmla="*/ 325 w 168"/>
                <a:gd name="T11" fmla="*/ 256 h 239"/>
                <a:gd name="T12" fmla="*/ 402 w 168"/>
                <a:gd name="T13" fmla="*/ 299 h 239"/>
                <a:gd name="T14" fmla="*/ 433 w 168"/>
                <a:gd name="T15" fmla="*/ 333 h 239"/>
                <a:gd name="T16" fmla="*/ 402 w 168"/>
                <a:gd name="T17" fmla="*/ 342 h 239"/>
                <a:gd name="T18" fmla="*/ 340 w 168"/>
                <a:gd name="T19" fmla="*/ 325 h 239"/>
                <a:gd name="T20" fmla="*/ 340 w 168"/>
                <a:gd name="T21" fmla="*/ 325 h 239"/>
                <a:gd name="T22" fmla="*/ 294 w 168"/>
                <a:gd name="T23" fmla="*/ 308 h 239"/>
                <a:gd name="T24" fmla="*/ 263 w 168"/>
                <a:gd name="T25" fmla="*/ 282 h 239"/>
                <a:gd name="T26" fmla="*/ 201 w 168"/>
                <a:gd name="T27" fmla="*/ 273 h 239"/>
                <a:gd name="T28" fmla="*/ 186 w 168"/>
                <a:gd name="T29" fmla="*/ 273 h 239"/>
                <a:gd name="T30" fmla="*/ 155 w 168"/>
                <a:gd name="T31" fmla="*/ 282 h 239"/>
                <a:gd name="T32" fmla="*/ 155 w 168"/>
                <a:gd name="T33" fmla="*/ 282 h 239"/>
                <a:gd name="T34" fmla="*/ 155 w 168"/>
                <a:gd name="T35" fmla="*/ 282 h 239"/>
                <a:gd name="T36" fmla="*/ 139 w 168"/>
                <a:gd name="T37" fmla="*/ 290 h 239"/>
                <a:gd name="T38" fmla="*/ 124 w 168"/>
                <a:gd name="T39" fmla="*/ 273 h 239"/>
                <a:gd name="T40" fmla="*/ 108 w 168"/>
                <a:gd name="T41" fmla="*/ 256 h 239"/>
                <a:gd name="T42" fmla="*/ 93 w 168"/>
                <a:gd name="T43" fmla="*/ 230 h 239"/>
                <a:gd name="T44" fmla="*/ 93 w 168"/>
                <a:gd name="T45" fmla="*/ 230 h 239"/>
                <a:gd name="T46" fmla="*/ 77 w 168"/>
                <a:gd name="T47" fmla="*/ 187 h 239"/>
                <a:gd name="T48" fmla="*/ 46 w 168"/>
                <a:gd name="T49" fmla="*/ 145 h 239"/>
                <a:gd name="T50" fmla="*/ 31 w 168"/>
                <a:gd name="T51" fmla="*/ 93 h 239"/>
                <a:gd name="T52" fmla="*/ 0 w 168"/>
                <a:gd name="T53" fmla="*/ 50 h 239"/>
                <a:gd name="T54" fmla="*/ 0 w 168"/>
                <a:gd name="T55" fmla="*/ 17 h 239"/>
                <a:gd name="T56" fmla="*/ 0 w 168"/>
                <a:gd name="T57" fmla="*/ 0 h 239"/>
                <a:gd name="T58" fmla="*/ 15 w 168"/>
                <a:gd name="T59" fmla="*/ 0 h 239"/>
                <a:gd name="T60" fmla="*/ 46 w 168"/>
                <a:gd name="T61" fmla="*/ 34 h 23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239"/>
                <a:gd name="T95" fmla="*/ 168 w 168"/>
                <a:gd name="T96" fmla="*/ 239 h 23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239">
                  <a:moveTo>
                    <a:pt x="18" y="24"/>
                  </a:moveTo>
                  <a:lnTo>
                    <a:pt x="36" y="59"/>
                  </a:lnTo>
                  <a:lnTo>
                    <a:pt x="60" y="101"/>
                  </a:lnTo>
                  <a:lnTo>
                    <a:pt x="90" y="143"/>
                  </a:lnTo>
                  <a:lnTo>
                    <a:pt x="126" y="179"/>
                  </a:lnTo>
                  <a:lnTo>
                    <a:pt x="156" y="209"/>
                  </a:lnTo>
                  <a:lnTo>
                    <a:pt x="168" y="233"/>
                  </a:lnTo>
                  <a:lnTo>
                    <a:pt x="156" y="239"/>
                  </a:lnTo>
                  <a:lnTo>
                    <a:pt x="132" y="227"/>
                  </a:lnTo>
                  <a:lnTo>
                    <a:pt x="114" y="215"/>
                  </a:lnTo>
                  <a:lnTo>
                    <a:pt x="102" y="197"/>
                  </a:lnTo>
                  <a:lnTo>
                    <a:pt x="78" y="191"/>
                  </a:lnTo>
                  <a:lnTo>
                    <a:pt x="72" y="191"/>
                  </a:lnTo>
                  <a:lnTo>
                    <a:pt x="60" y="197"/>
                  </a:lnTo>
                  <a:lnTo>
                    <a:pt x="54" y="203"/>
                  </a:lnTo>
                  <a:lnTo>
                    <a:pt x="48" y="191"/>
                  </a:lnTo>
                  <a:lnTo>
                    <a:pt x="42" y="179"/>
                  </a:lnTo>
                  <a:lnTo>
                    <a:pt x="36" y="161"/>
                  </a:lnTo>
                  <a:lnTo>
                    <a:pt x="30" y="131"/>
                  </a:lnTo>
                  <a:lnTo>
                    <a:pt x="18" y="101"/>
                  </a:lnTo>
                  <a:lnTo>
                    <a:pt x="12" y="65"/>
                  </a:lnTo>
                  <a:lnTo>
                    <a:pt x="0" y="35"/>
                  </a:lnTo>
                  <a:lnTo>
                    <a:pt x="0" y="12"/>
                  </a:lnTo>
                  <a:lnTo>
                    <a:pt x="0" y="0"/>
                  </a:lnTo>
                  <a:lnTo>
                    <a:pt x="6" y="0"/>
                  </a:lnTo>
                  <a:lnTo>
                    <a:pt x="18" y="24"/>
                  </a:lnTo>
                  <a:close/>
                </a:path>
              </a:pathLst>
            </a:custGeom>
            <a:solidFill>
              <a:srgbClr val="D893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57" name="Freeform 27">
              <a:extLst>
                <a:ext uri="{FF2B5EF4-FFF2-40B4-BE49-F238E27FC236}">
                  <a16:creationId xmlns:a16="http://schemas.microsoft.com/office/drawing/2014/main" id="{62D0036B-E93C-4D6B-8F96-312B22561B6B}"/>
                </a:ext>
              </a:extLst>
            </p:cNvPr>
            <p:cNvSpPr>
              <a:spLocks/>
            </p:cNvSpPr>
            <p:nvPr/>
          </p:nvSpPr>
          <p:spPr bwMode="auto">
            <a:xfrm flipH="1">
              <a:off x="865189" y="2147509"/>
              <a:ext cx="665163" cy="488950"/>
            </a:xfrm>
            <a:custGeom>
              <a:avLst/>
              <a:gdLst>
                <a:gd name="T0" fmla="*/ 47 w 162"/>
                <a:gd name="T1" fmla="*/ 33 h 215"/>
                <a:gd name="T2" fmla="*/ 93 w 162"/>
                <a:gd name="T3" fmla="*/ 85 h 215"/>
                <a:gd name="T4" fmla="*/ 140 w 162"/>
                <a:gd name="T5" fmla="*/ 136 h 215"/>
                <a:gd name="T6" fmla="*/ 202 w 162"/>
                <a:gd name="T7" fmla="*/ 188 h 215"/>
                <a:gd name="T8" fmla="*/ 295 w 162"/>
                <a:gd name="T9" fmla="*/ 239 h 215"/>
                <a:gd name="T10" fmla="*/ 295 w 162"/>
                <a:gd name="T11" fmla="*/ 239 h 215"/>
                <a:gd name="T12" fmla="*/ 388 w 162"/>
                <a:gd name="T13" fmla="*/ 282 h 215"/>
                <a:gd name="T14" fmla="*/ 419 w 162"/>
                <a:gd name="T15" fmla="*/ 308 h 215"/>
                <a:gd name="T16" fmla="*/ 403 w 162"/>
                <a:gd name="T17" fmla="*/ 308 h 215"/>
                <a:gd name="T18" fmla="*/ 326 w 162"/>
                <a:gd name="T19" fmla="*/ 291 h 215"/>
                <a:gd name="T20" fmla="*/ 326 w 162"/>
                <a:gd name="T21" fmla="*/ 291 h 215"/>
                <a:gd name="T22" fmla="*/ 295 w 162"/>
                <a:gd name="T23" fmla="*/ 274 h 215"/>
                <a:gd name="T24" fmla="*/ 264 w 162"/>
                <a:gd name="T25" fmla="*/ 248 h 215"/>
                <a:gd name="T26" fmla="*/ 217 w 162"/>
                <a:gd name="T27" fmla="*/ 239 h 215"/>
                <a:gd name="T28" fmla="*/ 186 w 162"/>
                <a:gd name="T29" fmla="*/ 239 h 215"/>
                <a:gd name="T30" fmla="*/ 155 w 162"/>
                <a:gd name="T31" fmla="*/ 248 h 215"/>
                <a:gd name="T32" fmla="*/ 155 w 162"/>
                <a:gd name="T33" fmla="*/ 248 h 215"/>
                <a:gd name="T34" fmla="*/ 155 w 162"/>
                <a:gd name="T35" fmla="*/ 256 h 215"/>
                <a:gd name="T36" fmla="*/ 140 w 162"/>
                <a:gd name="T37" fmla="*/ 256 h 215"/>
                <a:gd name="T38" fmla="*/ 124 w 162"/>
                <a:gd name="T39" fmla="*/ 239 h 215"/>
                <a:gd name="T40" fmla="*/ 109 w 162"/>
                <a:gd name="T41" fmla="*/ 222 h 215"/>
                <a:gd name="T42" fmla="*/ 93 w 162"/>
                <a:gd name="T43" fmla="*/ 196 h 215"/>
                <a:gd name="T44" fmla="*/ 93 w 162"/>
                <a:gd name="T45" fmla="*/ 196 h 215"/>
                <a:gd name="T46" fmla="*/ 78 w 162"/>
                <a:gd name="T47" fmla="*/ 153 h 215"/>
                <a:gd name="T48" fmla="*/ 62 w 162"/>
                <a:gd name="T49" fmla="*/ 110 h 215"/>
                <a:gd name="T50" fmla="*/ 31 w 162"/>
                <a:gd name="T51" fmla="*/ 67 h 215"/>
                <a:gd name="T52" fmla="*/ 16 w 162"/>
                <a:gd name="T53" fmla="*/ 33 h 215"/>
                <a:gd name="T54" fmla="*/ 0 w 162"/>
                <a:gd name="T55" fmla="*/ 9 h 215"/>
                <a:gd name="T56" fmla="*/ 0 w 162"/>
                <a:gd name="T57" fmla="*/ 0 h 215"/>
                <a:gd name="T58" fmla="*/ 16 w 162"/>
                <a:gd name="T59" fmla="*/ 0 h 215"/>
                <a:gd name="T60" fmla="*/ 47 w 162"/>
                <a:gd name="T61" fmla="*/ 33 h 2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2"/>
                <a:gd name="T94" fmla="*/ 0 h 215"/>
                <a:gd name="T95" fmla="*/ 162 w 162"/>
                <a:gd name="T96" fmla="*/ 215 h 21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2" h="215">
                  <a:moveTo>
                    <a:pt x="18" y="23"/>
                  </a:moveTo>
                  <a:lnTo>
                    <a:pt x="36" y="59"/>
                  </a:lnTo>
                  <a:lnTo>
                    <a:pt x="54" y="95"/>
                  </a:lnTo>
                  <a:lnTo>
                    <a:pt x="78" y="131"/>
                  </a:lnTo>
                  <a:lnTo>
                    <a:pt x="114" y="167"/>
                  </a:lnTo>
                  <a:lnTo>
                    <a:pt x="150" y="197"/>
                  </a:lnTo>
                  <a:lnTo>
                    <a:pt x="162" y="215"/>
                  </a:lnTo>
                  <a:lnTo>
                    <a:pt x="156" y="215"/>
                  </a:lnTo>
                  <a:lnTo>
                    <a:pt x="126" y="203"/>
                  </a:lnTo>
                  <a:lnTo>
                    <a:pt x="114" y="191"/>
                  </a:lnTo>
                  <a:lnTo>
                    <a:pt x="102" y="173"/>
                  </a:lnTo>
                  <a:lnTo>
                    <a:pt x="84" y="167"/>
                  </a:lnTo>
                  <a:lnTo>
                    <a:pt x="72" y="167"/>
                  </a:lnTo>
                  <a:lnTo>
                    <a:pt x="60" y="173"/>
                  </a:lnTo>
                  <a:lnTo>
                    <a:pt x="60" y="179"/>
                  </a:lnTo>
                  <a:lnTo>
                    <a:pt x="54" y="179"/>
                  </a:lnTo>
                  <a:lnTo>
                    <a:pt x="48" y="167"/>
                  </a:lnTo>
                  <a:lnTo>
                    <a:pt x="42" y="155"/>
                  </a:lnTo>
                  <a:lnTo>
                    <a:pt x="36" y="137"/>
                  </a:lnTo>
                  <a:lnTo>
                    <a:pt x="30" y="107"/>
                  </a:lnTo>
                  <a:lnTo>
                    <a:pt x="24" y="77"/>
                  </a:lnTo>
                  <a:lnTo>
                    <a:pt x="12" y="47"/>
                  </a:lnTo>
                  <a:lnTo>
                    <a:pt x="6" y="23"/>
                  </a:lnTo>
                  <a:lnTo>
                    <a:pt x="0" y="6"/>
                  </a:lnTo>
                  <a:lnTo>
                    <a:pt x="0" y="0"/>
                  </a:lnTo>
                  <a:lnTo>
                    <a:pt x="6" y="0"/>
                  </a:lnTo>
                  <a:lnTo>
                    <a:pt x="18" y="23"/>
                  </a:lnTo>
                  <a:close/>
                </a:path>
              </a:pathLst>
            </a:custGeom>
            <a:solidFill>
              <a:srgbClr val="D18C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58" name="Freeform 29">
              <a:extLst>
                <a:ext uri="{FF2B5EF4-FFF2-40B4-BE49-F238E27FC236}">
                  <a16:creationId xmlns:a16="http://schemas.microsoft.com/office/drawing/2014/main" id="{48CA0ED1-2D47-4471-AEE0-646692124786}"/>
                </a:ext>
              </a:extLst>
            </p:cNvPr>
            <p:cNvSpPr>
              <a:spLocks/>
            </p:cNvSpPr>
            <p:nvPr/>
          </p:nvSpPr>
          <p:spPr bwMode="auto">
            <a:xfrm flipH="1">
              <a:off x="768351" y="5390772"/>
              <a:ext cx="612775" cy="133350"/>
            </a:xfrm>
            <a:custGeom>
              <a:avLst/>
              <a:gdLst>
                <a:gd name="T0" fmla="*/ 386 w 150"/>
                <a:gd name="T1" fmla="*/ 0 h 59"/>
                <a:gd name="T2" fmla="*/ 355 w 150"/>
                <a:gd name="T3" fmla="*/ 0 h 59"/>
                <a:gd name="T4" fmla="*/ 324 w 150"/>
                <a:gd name="T5" fmla="*/ 0 h 59"/>
                <a:gd name="T6" fmla="*/ 278 w 150"/>
                <a:gd name="T7" fmla="*/ 9 h 59"/>
                <a:gd name="T8" fmla="*/ 232 w 150"/>
                <a:gd name="T9" fmla="*/ 26 h 59"/>
                <a:gd name="T10" fmla="*/ 201 w 150"/>
                <a:gd name="T11" fmla="*/ 34 h 59"/>
                <a:gd name="T12" fmla="*/ 170 w 150"/>
                <a:gd name="T13" fmla="*/ 43 h 59"/>
                <a:gd name="T14" fmla="*/ 108 w 150"/>
                <a:gd name="T15" fmla="*/ 58 h 59"/>
                <a:gd name="T16" fmla="*/ 62 w 150"/>
                <a:gd name="T17" fmla="*/ 67 h 59"/>
                <a:gd name="T18" fmla="*/ 46 w 150"/>
                <a:gd name="T19" fmla="*/ 75 h 59"/>
                <a:gd name="T20" fmla="*/ 15 w 150"/>
                <a:gd name="T21" fmla="*/ 84 h 59"/>
                <a:gd name="T22" fmla="*/ 0 w 150"/>
                <a:gd name="T23" fmla="*/ 84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0"/>
                <a:gd name="T37" fmla="*/ 0 h 59"/>
                <a:gd name="T38" fmla="*/ 150 w 15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0" h="59">
                  <a:moveTo>
                    <a:pt x="150" y="0"/>
                  </a:moveTo>
                  <a:lnTo>
                    <a:pt x="138" y="0"/>
                  </a:lnTo>
                  <a:lnTo>
                    <a:pt x="126" y="0"/>
                  </a:lnTo>
                  <a:lnTo>
                    <a:pt x="108" y="6"/>
                  </a:lnTo>
                  <a:lnTo>
                    <a:pt x="90" y="18"/>
                  </a:lnTo>
                  <a:lnTo>
                    <a:pt x="78" y="24"/>
                  </a:lnTo>
                  <a:lnTo>
                    <a:pt x="66" y="30"/>
                  </a:lnTo>
                  <a:lnTo>
                    <a:pt x="42" y="41"/>
                  </a:lnTo>
                  <a:lnTo>
                    <a:pt x="24" y="47"/>
                  </a:lnTo>
                  <a:lnTo>
                    <a:pt x="18" y="53"/>
                  </a:lnTo>
                  <a:lnTo>
                    <a:pt x="6" y="59"/>
                  </a:lnTo>
                  <a:lnTo>
                    <a:pt x="0" y="59"/>
                  </a:lnTo>
                </a:path>
              </a:pathLst>
            </a:custGeom>
            <a:noFill/>
            <a:ln w="0">
              <a:solidFill>
                <a:srgbClr val="FFE5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59" name="Freeform 30">
              <a:extLst>
                <a:ext uri="{FF2B5EF4-FFF2-40B4-BE49-F238E27FC236}">
                  <a16:creationId xmlns:a16="http://schemas.microsoft.com/office/drawing/2014/main" id="{2A0EB258-68AE-4001-BB3C-C584817E22AD}"/>
                </a:ext>
              </a:extLst>
            </p:cNvPr>
            <p:cNvSpPr>
              <a:spLocks/>
            </p:cNvSpPr>
            <p:nvPr/>
          </p:nvSpPr>
          <p:spPr bwMode="auto">
            <a:xfrm flipH="1">
              <a:off x="768351" y="5417759"/>
              <a:ext cx="636588" cy="133350"/>
            </a:xfrm>
            <a:custGeom>
              <a:avLst/>
              <a:gdLst>
                <a:gd name="T0" fmla="*/ 401 w 156"/>
                <a:gd name="T1" fmla="*/ 0 h 59"/>
                <a:gd name="T2" fmla="*/ 370 w 156"/>
                <a:gd name="T3" fmla="*/ 0 h 59"/>
                <a:gd name="T4" fmla="*/ 339 w 156"/>
                <a:gd name="T5" fmla="*/ 9 h 59"/>
                <a:gd name="T6" fmla="*/ 293 w 156"/>
                <a:gd name="T7" fmla="*/ 9 h 59"/>
                <a:gd name="T8" fmla="*/ 247 w 156"/>
                <a:gd name="T9" fmla="*/ 26 h 59"/>
                <a:gd name="T10" fmla="*/ 216 w 156"/>
                <a:gd name="T11" fmla="*/ 34 h 59"/>
                <a:gd name="T12" fmla="*/ 170 w 156"/>
                <a:gd name="T13" fmla="*/ 41 h 59"/>
                <a:gd name="T14" fmla="*/ 108 w 156"/>
                <a:gd name="T15" fmla="*/ 58 h 59"/>
                <a:gd name="T16" fmla="*/ 77 w 156"/>
                <a:gd name="T17" fmla="*/ 67 h 59"/>
                <a:gd name="T18" fmla="*/ 46 w 156"/>
                <a:gd name="T19" fmla="*/ 75 h 59"/>
                <a:gd name="T20" fmla="*/ 15 w 156"/>
                <a:gd name="T21" fmla="*/ 84 h 59"/>
                <a:gd name="T22" fmla="*/ 0 w 156"/>
                <a:gd name="T23" fmla="*/ 84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59"/>
                <a:gd name="T38" fmla="*/ 156 w 156"/>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59">
                  <a:moveTo>
                    <a:pt x="156" y="0"/>
                  </a:moveTo>
                  <a:lnTo>
                    <a:pt x="144" y="0"/>
                  </a:lnTo>
                  <a:lnTo>
                    <a:pt x="132" y="6"/>
                  </a:lnTo>
                  <a:lnTo>
                    <a:pt x="114" y="6"/>
                  </a:lnTo>
                  <a:lnTo>
                    <a:pt x="96" y="18"/>
                  </a:lnTo>
                  <a:lnTo>
                    <a:pt x="84" y="24"/>
                  </a:lnTo>
                  <a:lnTo>
                    <a:pt x="66" y="29"/>
                  </a:lnTo>
                  <a:lnTo>
                    <a:pt x="42" y="41"/>
                  </a:lnTo>
                  <a:lnTo>
                    <a:pt x="30" y="47"/>
                  </a:lnTo>
                  <a:lnTo>
                    <a:pt x="18" y="53"/>
                  </a:lnTo>
                  <a:lnTo>
                    <a:pt x="6" y="59"/>
                  </a:lnTo>
                  <a:lnTo>
                    <a:pt x="0" y="59"/>
                  </a:lnTo>
                </a:path>
              </a:pathLst>
            </a:custGeom>
            <a:solidFill>
              <a:srgbClr val="F8C9A6"/>
            </a:solidFill>
            <a:ln w="0">
              <a:solidFill>
                <a:srgbClr val="FFE57F"/>
              </a:solidFill>
              <a:prstDash val="solid"/>
              <a:round/>
              <a:headEnd/>
              <a:tailEnd/>
            </a:ln>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60" name="Freeform 31">
              <a:extLst>
                <a:ext uri="{FF2B5EF4-FFF2-40B4-BE49-F238E27FC236}">
                  <a16:creationId xmlns:a16="http://schemas.microsoft.com/office/drawing/2014/main" id="{2F4D31DE-758F-4890-AF1F-248B3A655E11}"/>
                </a:ext>
              </a:extLst>
            </p:cNvPr>
            <p:cNvSpPr>
              <a:spLocks/>
            </p:cNvSpPr>
            <p:nvPr/>
          </p:nvSpPr>
          <p:spPr bwMode="auto">
            <a:xfrm flipH="1">
              <a:off x="1085851" y="3111122"/>
              <a:ext cx="123825" cy="163513"/>
            </a:xfrm>
            <a:custGeom>
              <a:avLst/>
              <a:gdLst>
                <a:gd name="T0" fmla="*/ 0 w 30"/>
                <a:gd name="T1" fmla="*/ 34 h 72"/>
                <a:gd name="T2" fmla="*/ 0 w 30"/>
                <a:gd name="T3" fmla="*/ 34 h 72"/>
                <a:gd name="T4" fmla="*/ 16 w 30"/>
                <a:gd name="T5" fmla="*/ 26 h 72"/>
                <a:gd name="T6" fmla="*/ 47 w 30"/>
                <a:gd name="T7" fmla="*/ 26 h 72"/>
                <a:gd name="T8" fmla="*/ 62 w 30"/>
                <a:gd name="T9" fmla="*/ 9 h 72"/>
                <a:gd name="T10" fmla="*/ 62 w 30"/>
                <a:gd name="T11" fmla="*/ 9 h 72"/>
                <a:gd name="T12" fmla="*/ 78 w 30"/>
                <a:gd name="T13" fmla="*/ 0 h 72"/>
                <a:gd name="T14" fmla="*/ 78 w 30"/>
                <a:gd name="T15" fmla="*/ 17 h 72"/>
                <a:gd name="T16" fmla="*/ 62 w 30"/>
                <a:gd name="T17" fmla="*/ 43 h 72"/>
                <a:gd name="T18" fmla="*/ 62 w 30"/>
                <a:gd name="T19" fmla="*/ 43 h 72"/>
                <a:gd name="T20" fmla="*/ 62 w 30"/>
                <a:gd name="T21" fmla="*/ 60 h 72"/>
                <a:gd name="T22" fmla="*/ 62 w 30"/>
                <a:gd name="T23" fmla="*/ 77 h 72"/>
                <a:gd name="T24" fmla="*/ 47 w 30"/>
                <a:gd name="T25" fmla="*/ 94 h 72"/>
                <a:gd name="T26" fmla="*/ 31 w 30"/>
                <a:gd name="T27" fmla="*/ 103 h 72"/>
                <a:gd name="T28" fmla="*/ 31 w 30"/>
                <a:gd name="T29" fmla="*/ 103 h 72"/>
                <a:gd name="T30" fmla="*/ 31 w 30"/>
                <a:gd name="T31" fmla="*/ 94 h 72"/>
                <a:gd name="T32" fmla="*/ 16 w 30"/>
                <a:gd name="T33" fmla="*/ 77 h 72"/>
                <a:gd name="T34" fmla="*/ 16 w 30"/>
                <a:gd name="T35" fmla="*/ 52 h 72"/>
                <a:gd name="T36" fmla="*/ 0 w 30"/>
                <a:gd name="T37" fmla="*/ 34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72"/>
                <a:gd name="T59" fmla="*/ 30 w 30"/>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72">
                  <a:moveTo>
                    <a:pt x="0" y="24"/>
                  </a:moveTo>
                  <a:lnTo>
                    <a:pt x="0" y="24"/>
                  </a:lnTo>
                  <a:lnTo>
                    <a:pt x="6" y="18"/>
                  </a:lnTo>
                  <a:lnTo>
                    <a:pt x="18" y="18"/>
                  </a:lnTo>
                  <a:lnTo>
                    <a:pt x="24" y="6"/>
                  </a:lnTo>
                  <a:lnTo>
                    <a:pt x="30" y="0"/>
                  </a:lnTo>
                  <a:lnTo>
                    <a:pt x="30" y="12"/>
                  </a:lnTo>
                  <a:lnTo>
                    <a:pt x="24" y="30"/>
                  </a:lnTo>
                  <a:lnTo>
                    <a:pt x="24" y="42"/>
                  </a:lnTo>
                  <a:lnTo>
                    <a:pt x="24" y="54"/>
                  </a:lnTo>
                  <a:lnTo>
                    <a:pt x="18" y="66"/>
                  </a:lnTo>
                  <a:lnTo>
                    <a:pt x="12" y="72"/>
                  </a:lnTo>
                  <a:lnTo>
                    <a:pt x="12" y="66"/>
                  </a:lnTo>
                  <a:lnTo>
                    <a:pt x="6" y="54"/>
                  </a:lnTo>
                  <a:lnTo>
                    <a:pt x="6" y="36"/>
                  </a:lnTo>
                  <a:lnTo>
                    <a:pt x="0" y="24"/>
                  </a:lnTo>
                  <a:close/>
                </a:path>
              </a:pathLst>
            </a:custGeom>
            <a:solidFill>
              <a:srgbClr val="DD8C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61" name="Freeform 32">
              <a:extLst>
                <a:ext uri="{FF2B5EF4-FFF2-40B4-BE49-F238E27FC236}">
                  <a16:creationId xmlns:a16="http://schemas.microsoft.com/office/drawing/2014/main" id="{B245A9F6-CC6B-4DDA-9DF3-BA7898EF63AF}"/>
                </a:ext>
              </a:extLst>
            </p:cNvPr>
            <p:cNvSpPr>
              <a:spLocks/>
            </p:cNvSpPr>
            <p:nvPr/>
          </p:nvSpPr>
          <p:spPr bwMode="auto">
            <a:xfrm>
              <a:off x="428626" y="1364872"/>
              <a:ext cx="249238" cy="207963"/>
            </a:xfrm>
            <a:custGeom>
              <a:avLst/>
              <a:gdLst>
                <a:gd name="T0" fmla="*/ 157 w 157"/>
                <a:gd name="T1" fmla="*/ 131 h 131"/>
                <a:gd name="T2" fmla="*/ 57 w 157"/>
                <a:gd name="T3" fmla="*/ 31 h 131"/>
                <a:gd name="T4" fmla="*/ 0 w 157"/>
                <a:gd name="T5" fmla="*/ 3 h 131"/>
                <a:gd name="T6" fmla="*/ 0 60000 65536"/>
                <a:gd name="T7" fmla="*/ 0 60000 65536"/>
                <a:gd name="T8" fmla="*/ 0 60000 65536"/>
                <a:gd name="T9" fmla="*/ 0 w 157"/>
                <a:gd name="T10" fmla="*/ 0 h 131"/>
                <a:gd name="T11" fmla="*/ 157 w 157"/>
                <a:gd name="T12" fmla="*/ 131 h 131"/>
              </a:gdLst>
              <a:ahLst/>
              <a:cxnLst>
                <a:cxn ang="T6">
                  <a:pos x="T0" y="T1"/>
                </a:cxn>
                <a:cxn ang="T7">
                  <a:pos x="T2" y="T3"/>
                </a:cxn>
                <a:cxn ang="T8">
                  <a:pos x="T4" y="T5"/>
                </a:cxn>
              </a:cxnLst>
              <a:rect l="T9" t="T10" r="T11" b="T12"/>
              <a:pathLst>
                <a:path w="157" h="131">
                  <a:moveTo>
                    <a:pt x="157" y="131"/>
                  </a:moveTo>
                  <a:cubicBezTo>
                    <a:pt x="132" y="56"/>
                    <a:pt x="155" y="96"/>
                    <a:pt x="57" y="31"/>
                  </a:cubicBezTo>
                  <a:cubicBezTo>
                    <a:pt x="11" y="0"/>
                    <a:pt x="31" y="3"/>
                    <a:pt x="0" y="3"/>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62" name="Freeform 33">
              <a:extLst>
                <a:ext uri="{FF2B5EF4-FFF2-40B4-BE49-F238E27FC236}">
                  <a16:creationId xmlns:a16="http://schemas.microsoft.com/office/drawing/2014/main" id="{B7613D39-02DB-4855-807C-D408FE2B1454}"/>
                </a:ext>
              </a:extLst>
            </p:cNvPr>
            <p:cNvSpPr>
              <a:spLocks/>
            </p:cNvSpPr>
            <p:nvPr/>
          </p:nvSpPr>
          <p:spPr bwMode="auto">
            <a:xfrm flipH="1">
              <a:off x="417514" y="601284"/>
              <a:ext cx="882650" cy="1181100"/>
            </a:xfrm>
            <a:custGeom>
              <a:avLst/>
              <a:gdLst>
                <a:gd name="T0" fmla="*/ 154 w 216"/>
                <a:gd name="T1" fmla="*/ 0 h 520"/>
                <a:gd name="T2" fmla="*/ 263 w 216"/>
                <a:gd name="T3" fmla="*/ 9 h 520"/>
                <a:gd name="T4" fmla="*/ 355 w 216"/>
                <a:gd name="T5" fmla="*/ 34 h 520"/>
                <a:gd name="T6" fmla="*/ 417 w 216"/>
                <a:gd name="T7" fmla="*/ 60 h 520"/>
                <a:gd name="T8" fmla="*/ 479 w 216"/>
                <a:gd name="T9" fmla="*/ 103 h 520"/>
                <a:gd name="T10" fmla="*/ 541 w 216"/>
                <a:gd name="T11" fmla="*/ 197 h 520"/>
                <a:gd name="T12" fmla="*/ 556 w 216"/>
                <a:gd name="T13" fmla="*/ 308 h 520"/>
                <a:gd name="T14" fmla="*/ 541 w 216"/>
                <a:gd name="T15" fmla="*/ 428 h 520"/>
                <a:gd name="T16" fmla="*/ 494 w 216"/>
                <a:gd name="T17" fmla="*/ 548 h 520"/>
                <a:gd name="T18" fmla="*/ 448 w 216"/>
                <a:gd name="T19" fmla="*/ 641 h 520"/>
                <a:gd name="T20" fmla="*/ 417 w 216"/>
                <a:gd name="T21" fmla="*/ 684 h 520"/>
                <a:gd name="T22" fmla="*/ 386 w 216"/>
                <a:gd name="T23" fmla="*/ 710 h 520"/>
                <a:gd name="T24" fmla="*/ 386 w 216"/>
                <a:gd name="T25" fmla="*/ 710 h 520"/>
                <a:gd name="T26" fmla="*/ 340 w 216"/>
                <a:gd name="T27" fmla="*/ 735 h 520"/>
                <a:gd name="T28" fmla="*/ 293 w 216"/>
                <a:gd name="T29" fmla="*/ 744 h 520"/>
                <a:gd name="T30" fmla="*/ 247 w 216"/>
                <a:gd name="T31" fmla="*/ 727 h 520"/>
                <a:gd name="T32" fmla="*/ 201 w 216"/>
                <a:gd name="T33" fmla="*/ 692 h 520"/>
                <a:gd name="T34" fmla="*/ 139 w 216"/>
                <a:gd name="T35" fmla="*/ 641 h 520"/>
                <a:gd name="T36" fmla="*/ 108 w 216"/>
                <a:gd name="T37" fmla="*/ 582 h 520"/>
                <a:gd name="T38" fmla="*/ 62 w 216"/>
                <a:gd name="T39" fmla="*/ 514 h 520"/>
                <a:gd name="T40" fmla="*/ 31 w 216"/>
                <a:gd name="T41" fmla="*/ 436 h 520"/>
                <a:gd name="T42" fmla="*/ 0 w 216"/>
                <a:gd name="T43" fmla="*/ 283 h 520"/>
                <a:gd name="T44" fmla="*/ 0 w 216"/>
                <a:gd name="T45" fmla="*/ 206 h 520"/>
                <a:gd name="T46" fmla="*/ 0 w 216"/>
                <a:gd name="T47" fmla="*/ 137 h 520"/>
                <a:gd name="T48" fmla="*/ 15 w 216"/>
                <a:gd name="T49" fmla="*/ 86 h 520"/>
                <a:gd name="T50" fmla="*/ 46 w 216"/>
                <a:gd name="T51" fmla="*/ 34 h 520"/>
                <a:gd name="T52" fmla="*/ 93 w 216"/>
                <a:gd name="T53" fmla="*/ 9 h 520"/>
                <a:gd name="T54" fmla="*/ 154 w 216"/>
                <a:gd name="T55" fmla="*/ 0 h 52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16"/>
                <a:gd name="T85" fmla="*/ 0 h 520"/>
                <a:gd name="T86" fmla="*/ 216 w 216"/>
                <a:gd name="T87" fmla="*/ 520 h 52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16" h="520">
                  <a:moveTo>
                    <a:pt x="60" y="0"/>
                  </a:moveTo>
                  <a:lnTo>
                    <a:pt x="102" y="6"/>
                  </a:lnTo>
                  <a:lnTo>
                    <a:pt x="138" y="24"/>
                  </a:lnTo>
                  <a:lnTo>
                    <a:pt x="162" y="42"/>
                  </a:lnTo>
                  <a:lnTo>
                    <a:pt x="186" y="72"/>
                  </a:lnTo>
                  <a:lnTo>
                    <a:pt x="210" y="138"/>
                  </a:lnTo>
                  <a:lnTo>
                    <a:pt x="216" y="215"/>
                  </a:lnTo>
                  <a:lnTo>
                    <a:pt x="210" y="299"/>
                  </a:lnTo>
                  <a:lnTo>
                    <a:pt x="192" y="383"/>
                  </a:lnTo>
                  <a:lnTo>
                    <a:pt x="174" y="448"/>
                  </a:lnTo>
                  <a:lnTo>
                    <a:pt x="162" y="478"/>
                  </a:lnTo>
                  <a:lnTo>
                    <a:pt x="150" y="496"/>
                  </a:lnTo>
                  <a:lnTo>
                    <a:pt x="132" y="514"/>
                  </a:lnTo>
                  <a:lnTo>
                    <a:pt x="114" y="520"/>
                  </a:lnTo>
                  <a:lnTo>
                    <a:pt x="96" y="508"/>
                  </a:lnTo>
                  <a:lnTo>
                    <a:pt x="78" y="484"/>
                  </a:lnTo>
                  <a:lnTo>
                    <a:pt x="54" y="448"/>
                  </a:lnTo>
                  <a:lnTo>
                    <a:pt x="42" y="407"/>
                  </a:lnTo>
                  <a:lnTo>
                    <a:pt x="24" y="359"/>
                  </a:lnTo>
                  <a:lnTo>
                    <a:pt x="12" y="305"/>
                  </a:lnTo>
                  <a:lnTo>
                    <a:pt x="0" y="198"/>
                  </a:lnTo>
                  <a:lnTo>
                    <a:pt x="0" y="144"/>
                  </a:lnTo>
                  <a:lnTo>
                    <a:pt x="0" y="96"/>
                  </a:lnTo>
                  <a:lnTo>
                    <a:pt x="6" y="60"/>
                  </a:lnTo>
                  <a:lnTo>
                    <a:pt x="18" y="24"/>
                  </a:lnTo>
                  <a:lnTo>
                    <a:pt x="36" y="6"/>
                  </a:lnTo>
                  <a:lnTo>
                    <a:pt x="60" y="0"/>
                  </a:lnTo>
                  <a:close/>
                </a:path>
              </a:pathLst>
            </a:custGeom>
            <a:solidFill>
              <a:srgbClr val="FCC1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63" name="Freeform 34">
              <a:extLst>
                <a:ext uri="{FF2B5EF4-FFF2-40B4-BE49-F238E27FC236}">
                  <a16:creationId xmlns:a16="http://schemas.microsoft.com/office/drawing/2014/main" id="{7884ABA7-9254-458D-BBCC-F7F188483E12}"/>
                </a:ext>
              </a:extLst>
            </p:cNvPr>
            <p:cNvSpPr>
              <a:spLocks/>
            </p:cNvSpPr>
            <p:nvPr/>
          </p:nvSpPr>
          <p:spPr bwMode="auto">
            <a:xfrm flipH="1">
              <a:off x="466726" y="2057022"/>
              <a:ext cx="609600" cy="3271838"/>
            </a:xfrm>
            <a:custGeom>
              <a:avLst/>
              <a:gdLst>
                <a:gd name="T0" fmla="*/ 269 w 473"/>
                <a:gd name="T1" fmla="*/ 0 h 2463"/>
                <a:gd name="T2" fmla="*/ 308 w 473"/>
                <a:gd name="T3" fmla="*/ 39 h 2463"/>
                <a:gd name="T4" fmla="*/ 346 w 473"/>
                <a:gd name="T5" fmla="*/ 66 h 2463"/>
                <a:gd name="T6" fmla="*/ 372 w 473"/>
                <a:gd name="T7" fmla="*/ 146 h 2463"/>
                <a:gd name="T8" fmla="*/ 333 w 473"/>
                <a:gd name="T9" fmla="*/ 264 h 2463"/>
                <a:gd name="T10" fmla="*/ 321 w 473"/>
                <a:gd name="T11" fmla="*/ 304 h 2463"/>
                <a:gd name="T12" fmla="*/ 333 w 473"/>
                <a:gd name="T13" fmla="*/ 344 h 2463"/>
                <a:gd name="T14" fmla="*/ 384 w 473"/>
                <a:gd name="T15" fmla="*/ 423 h 2463"/>
                <a:gd name="T16" fmla="*/ 321 w 473"/>
                <a:gd name="T17" fmla="*/ 608 h 2463"/>
                <a:gd name="T18" fmla="*/ 308 w 473"/>
                <a:gd name="T19" fmla="*/ 700 h 2463"/>
                <a:gd name="T20" fmla="*/ 308 w 473"/>
                <a:gd name="T21" fmla="*/ 859 h 2463"/>
                <a:gd name="T22" fmla="*/ 231 w 473"/>
                <a:gd name="T23" fmla="*/ 911 h 2463"/>
                <a:gd name="T24" fmla="*/ 205 w 473"/>
                <a:gd name="T25" fmla="*/ 1030 h 2463"/>
                <a:gd name="T26" fmla="*/ 179 w 473"/>
                <a:gd name="T27" fmla="*/ 1162 h 2463"/>
                <a:gd name="T28" fmla="*/ 141 w 473"/>
                <a:gd name="T29" fmla="*/ 1176 h 2463"/>
                <a:gd name="T30" fmla="*/ 102 w 473"/>
                <a:gd name="T31" fmla="*/ 1202 h 2463"/>
                <a:gd name="T32" fmla="*/ 38 w 473"/>
                <a:gd name="T33" fmla="*/ 1400 h 2463"/>
                <a:gd name="T34" fmla="*/ 51 w 473"/>
                <a:gd name="T35" fmla="*/ 1440 h 2463"/>
                <a:gd name="T36" fmla="*/ 25 w 473"/>
                <a:gd name="T37" fmla="*/ 1519 h 2463"/>
                <a:gd name="T38" fmla="*/ 38 w 473"/>
                <a:gd name="T39" fmla="*/ 1691 h 2463"/>
                <a:gd name="T40" fmla="*/ 13 w 473"/>
                <a:gd name="T41" fmla="*/ 1770 h 2463"/>
                <a:gd name="T42" fmla="*/ 77 w 473"/>
                <a:gd name="T43" fmla="*/ 1836 h 2463"/>
                <a:gd name="T44" fmla="*/ 51 w 473"/>
                <a:gd name="T45" fmla="*/ 1876 h 2463"/>
                <a:gd name="T46" fmla="*/ 0 w 473"/>
                <a:gd name="T47" fmla="*/ 2061 h 24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73"/>
                <a:gd name="T73" fmla="*/ 0 h 2463"/>
                <a:gd name="T74" fmla="*/ 473 w 473"/>
                <a:gd name="T75" fmla="*/ 2463 h 24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73" h="2463">
                  <a:moveTo>
                    <a:pt x="331" y="0"/>
                  </a:moveTo>
                  <a:cubicBezTo>
                    <a:pt x="347" y="16"/>
                    <a:pt x="362" y="33"/>
                    <a:pt x="379" y="47"/>
                  </a:cubicBezTo>
                  <a:cubicBezTo>
                    <a:pt x="394" y="59"/>
                    <a:pt x="416" y="63"/>
                    <a:pt x="426" y="79"/>
                  </a:cubicBezTo>
                  <a:cubicBezTo>
                    <a:pt x="444" y="107"/>
                    <a:pt x="458" y="174"/>
                    <a:pt x="458" y="174"/>
                  </a:cubicBezTo>
                  <a:cubicBezTo>
                    <a:pt x="447" y="206"/>
                    <a:pt x="423" y="276"/>
                    <a:pt x="410" y="316"/>
                  </a:cubicBezTo>
                  <a:cubicBezTo>
                    <a:pt x="405" y="332"/>
                    <a:pt x="395" y="363"/>
                    <a:pt x="395" y="363"/>
                  </a:cubicBezTo>
                  <a:cubicBezTo>
                    <a:pt x="400" y="379"/>
                    <a:pt x="402" y="396"/>
                    <a:pt x="410" y="411"/>
                  </a:cubicBezTo>
                  <a:cubicBezTo>
                    <a:pt x="428" y="444"/>
                    <a:pt x="473" y="505"/>
                    <a:pt x="473" y="505"/>
                  </a:cubicBezTo>
                  <a:cubicBezTo>
                    <a:pt x="457" y="587"/>
                    <a:pt x="441" y="657"/>
                    <a:pt x="395" y="726"/>
                  </a:cubicBezTo>
                  <a:cubicBezTo>
                    <a:pt x="390" y="763"/>
                    <a:pt x="379" y="800"/>
                    <a:pt x="379" y="837"/>
                  </a:cubicBezTo>
                  <a:cubicBezTo>
                    <a:pt x="379" y="927"/>
                    <a:pt x="449" y="906"/>
                    <a:pt x="379" y="1026"/>
                  </a:cubicBezTo>
                  <a:cubicBezTo>
                    <a:pt x="360" y="1059"/>
                    <a:pt x="284" y="1089"/>
                    <a:pt x="284" y="1089"/>
                  </a:cubicBezTo>
                  <a:cubicBezTo>
                    <a:pt x="243" y="1151"/>
                    <a:pt x="229" y="1159"/>
                    <a:pt x="252" y="1231"/>
                  </a:cubicBezTo>
                  <a:cubicBezTo>
                    <a:pt x="251" y="1238"/>
                    <a:pt x="240" y="1370"/>
                    <a:pt x="221" y="1389"/>
                  </a:cubicBezTo>
                  <a:cubicBezTo>
                    <a:pt x="209" y="1401"/>
                    <a:pt x="189" y="1398"/>
                    <a:pt x="174" y="1405"/>
                  </a:cubicBezTo>
                  <a:cubicBezTo>
                    <a:pt x="157" y="1414"/>
                    <a:pt x="142" y="1426"/>
                    <a:pt x="126" y="1437"/>
                  </a:cubicBezTo>
                  <a:cubicBezTo>
                    <a:pt x="76" y="1513"/>
                    <a:pt x="62" y="1585"/>
                    <a:pt x="47" y="1673"/>
                  </a:cubicBezTo>
                  <a:cubicBezTo>
                    <a:pt x="52" y="1689"/>
                    <a:pt x="65" y="1704"/>
                    <a:pt x="63" y="1721"/>
                  </a:cubicBezTo>
                  <a:cubicBezTo>
                    <a:pt x="59" y="1754"/>
                    <a:pt x="31" y="1815"/>
                    <a:pt x="31" y="1815"/>
                  </a:cubicBezTo>
                  <a:cubicBezTo>
                    <a:pt x="48" y="1899"/>
                    <a:pt x="70" y="1936"/>
                    <a:pt x="47" y="2021"/>
                  </a:cubicBezTo>
                  <a:cubicBezTo>
                    <a:pt x="38" y="2053"/>
                    <a:pt x="16" y="2115"/>
                    <a:pt x="16" y="2115"/>
                  </a:cubicBezTo>
                  <a:cubicBezTo>
                    <a:pt x="36" y="2129"/>
                    <a:pt x="95" y="2160"/>
                    <a:pt x="95" y="2194"/>
                  </a:cubicBezTo>
                  <a:cubicBezTo>
                    <a:pt x="95" y="2213"/>
                    <a:pt x="74" y="2226"/>
                    <a:pt x="63" y="2242"/>
                  </a:cubicBezTo>
                  <a:cubicBezTo>
                    <a:pt x="39" y="2338"/>
                    <a:pt x="0" y="2358"/>
                    <a:pt x="0" y="2463"/>
                  </a:cubicBezTo>
                </a:path>
              </a:pathLst>
            </a:custGeom>
            <a:noFill/>
            <a:ln w="762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64" name="Freeform 35">
              <a:extLst>
                <a:ext uri="{FF2B5EF4-FFF2-40B4-BE49-F238E27FC236}">
                  <a16:creationId xmlns:a16="http://schemas.microsoft.com/office/drawing/2014/main" id="{2672613C-28AC-4AA5-B8C4-0C518225C741}"/>
                </a:ext>
              </a:extLst>
            </p:cNvPr>
            <p:cNvSpPr>
              <a:spLocks/>
            </p:cNvSpPr>
            <p:nvPr/>
          </p:nvSpPr>
          <p:spPr bwMode="auto">
            <a:xfrm flipH="1">
              <a:off x="554039" y="1920497"/>
              <a:ext cx="823913" cy="1779588"/>
            </a:xfrm>
            <a:custGeom>
              <a:avLst/>
              <a:gdLst>
                <a:gd name="T0" fmla="*/ 511 w 519"/>
                <a:gd name="T1" fmla="*/ 0 h 1121"/>
                <a:gd name="T2" fmla="*/ 448 w 519"/>
                <a:gd name="T3" fmla="*/ 79 h 1121"/>
                <a:gd name="T4" fmla="*/ 417 w 519"/>
                <a:gd name="T5" fmla="*/ 126 h 1121"/>
                <a:gd name="T6" fmla="*/ 322 w 519"/>
                <a:gd name="T7" fmla="*/ 158 h 1121"/>
                <a:gd name="T8" fmla="*/ 275 w 519"/>
                <a:gd name="T9" fmla="*/ 173 h 1121"/>
                <a:gd name="T10" fmla="*/ 243 w 519"/>
                <a:gd name="T11" fmla="*/ 221 h 1121"/>
                <a:gd name="T12" fmla="*/ 211 w 519"/>
                <a:gd name="T13" fmla="*/ 316 h 1121"/>
                <a:gd name="T14" fmla="*/ 259 w 519"/>
                <a:gd name="T15" fmla="*/ 347 h 1121"/>
                <a:gd name="T16" fmla="*/ 164 w 519"/>
                <a:gd name="T17" fmla="*/ 363 h 1121"/>
                <a:gd name="T18" fmla="*/ 101 w 519"/>
                <a:gd name="T19" fmla="*/ 473 h 1121"/>
                <a:gd name="T20" fmla="*/ 53 w 519"/>
                <a:gd name="T21" fmla="*/ 600 h 1121"/>
                <a:gd name="T22" fmla="*/ 6 w 519"/>
                <a:gd name="T23" fmla="*/ 631 h 1121"/>
                <a:gd name="T24" fmla="*/ 22 w 519"/>
                <a:gd name="T25" fmla="*/ 679 h 1121"/>
                <a:gd name="T26" fmla="*/ 164 w 519"/>
                <a:gd name="T27" fmla="*/ 663 h 1121"/>
                <a:gd name="T28" fmla="*/ 148 w 519"/>
                <a:gd name="T29" fmla="*/ 584 h 1121"/>
                <a:gd name="T30" fmla="*/ 196 w 519"/>
                <a:gd name="T31" fmla="*/ 552 h 1121"/>
                <a:gd name="T32" fmla="*/ 211 w 519"/>
                <a:gd name="T33" fmla="*/ 631 h 1121"/>
                <a:gd name="T34" fmla="*/ 290 w 519"/>
                <a:gd name="T35" fmla="*/ 615 h 1121"/>
                <a:gd name="T36" fmla="*/ 180 w 519"/>
                <a:gd name="T37" fmla="*/ 742 h 1121"/>
                <a:gd name="T38" fmla="*/ 227 w 519"/>
                <a:gd name="T39" fmla="*/ 773 h 1121"/>
                <a:gd name="T40" fmla="*/ 164 w 519"/>
                <a:gd name="T41" fmla="*/ 836 h 1121"/>
                <a:gd name="T42" fmla="*/ 196 w 519"/>
                <a:gd name="T43" fmla="*/ 915 h 1121"/>
                <a:gd name="T44" fmla="*/ 117 w 519"/>
                <a:gd name="T45" fmla="*/ 994 h 1121"/>
                <a:gd name="T46" fmla="*/ 164 w 519"/>
                <a:gd name="T47" fmla="*/ 1026 h 1121"/>
                <a:gd name="T48" fmla="*/ 227 w 519"/>
                <a:gd name="T49" fmla="*/ 1121 h 112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19"/>
                <a:gd name="T76" fmla="*/ 0 h 1121"/>
                <a:gd name="T77" fmla="*/ 519 w 519"/>
                <a:gd name="T78" fmla="*/ 1121 h 112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19" h="1121">
                  <a:moveTo>
                    <a:pt x="511" y="0"/>
                  </a:moveTo>
                  <a:cubicBezTo>
                    <a:pt x="482" y="91"/>
                    <a:pt x="519" y="8"/>
                    <a:pt x="448" y="79"/>
                  </a:cubicBezTo>
                  <a:cubicBezTo>
                    <a:pt x="435" y="92"/>
                    <a:pt x="433" y="116"/>
                    <a:pt x="417" y="126"/>
                  </a:cubicBezTo>
                  <a:cubicBezTo>
                    <a:pt x="389" y="144"/>
                    <a:pt x="354" y="148"/>
                    <a:pt x="322" y="158"/>
                  </a:cubicBezTo>
                  <a:cubicBezTo>
                    <a:pt x="306" y="163"/>
                    <a:pt x="275" y="173"/>
                    <a:pt x="275" y="173"/>
                  </a:cubicBezTo>
                  <a:cubicBezTo>
                    <a:pt x="264" y="189"/>
                    <a:pt x="251" y="203"/>
                    <a:pt x="243" y="221"/>
                  </a:cubicBezTo>
                  <a:cubicBezTo>
                    <a:pt x="229" y="251"/>
                    <a:pt x="211" y="316"/>
                    <a:pt x="211" y="316"/>
                  </a:cubicBezTo>
                  <a:cubicBezTo>
                    <a:pt x="227" y="326"/>
                    <a:pt x="259" y="328"/>
                    <a:pt x="259" y="347"/>
                  </a:cubicBezTo>
                  <a:cubicBezTo>
                    <a:pt x="259" y="409"/>
                    <a:pt x="176" y="367"/>
                    <a:pt x="164" y="363"/>
                  </a:cubicBezTo>
                  <a:cubicBezTo>
                    <a:pt x="91" y="388"/>
                    <a:pt x="75" y="397"/>
                    <a:pt x="101" y="473"/>
                  </a:cubicBezTo>
                  <a:cubicBezTo>
                    <a:pt x="34" y="518"/>
                    <a:pt x="29" y="522"/>
                    <a:pt x="53" y="600"/>
                  </a:cubicBezTo>
                  <a:cubicBezTo>
                    <a:pt x="37" y="610"/>
                    <a:pt x="13" y="614"/>
                    <a:pt x="6" y="631"/>
                  </a:cubicBezTo>
                  <a:cubicBezTo>
                    <a:pt x="0" y="647"/>
                    <a:pt x="5" y="676"/>
                    <a:pt x="22" y="679"/>
                  </a:cubicBezTo>
                  <a:cubicBezTo>
                    <a:pt x="69" y="688"/>
                    <a:pt x="117" y="668"/>
                    <a:pt x="164" y="663"/>
                  </a:cubicBezTo>
                  <a:cubicBezTo>
                    <a:pt x="159" y="637"/>
                    <a:pt x="141" y="610"/>
                    <a:pt x="148" y="584"/>
                  </a:cubicBezTo>
                  <a:cubicBezTo>
                    <a:pt x="153" y="566"/>
                    <a:pt x="181" y="541"/>
                    <a:pt x="196" y="552"/>
                  </a:cubicBezTo>
                  <a:cubicBezTo>
                    <a:pt x="217" y="568"/>
                    <a:pt x="206" y="605"/>
                    <a:pt x="211" y="631"/>
                  </a:cubicBezTo>
                  <a:cubicBezTo>
                    <a:pt x="237" y="626"/>
                    <a:pt x="271" y="596"/>
                    <a:pt x="290" y="615"/>
                  </a:cubicBezTo>
                  <a:cubicBezTo>
                    <a:pt x="356" y="680"/>
                    <a:pt x="206" y="733"/>
                    <a:pt x="180" y="742"/>
                  </a:cubicBezTo>
                  <a:cubicBezTo>
                    <a:pt x="196" y="752"/>
                    <a:pt x="220" y="756"/>
                    <a:pt x="227" y="773"/>
                  </a:cubicBezTo>
                  <a:cubicBezTo>
                    <a:pt x="247" y="824"/>
                    <a:pt x="187" y="829"/>
                    <a:pt x="164" y="836"/>
                  </a:cubicBezTo>
                  <a:cubicBezTo>
                    <a:pt x="112" y="991"/>
                    <a:pt x="167" y="774"/>
                    <a:pt x="196" y="915"/>
                  </a:cubicBezTo>
                  <a:cubicBezTo>
                    <a:pt x="202" y="946"/>
                    <a:pt x="132" y="984"/>
                    <a:pt x="117" y="994"/>
                  </a:cubicBezTo>
                  <a:cubicBezTo>
                    <a:pt x="133" y="1005"/>
                    <a:pt x="145" y="1023"/>
                    <a:pt x="164" y="1026"/>
                  </a:cubicBezTo>
                  <a:cubicBezTo>
                    <a:pt x="263" y="1040"/>
                    <a:pt x="227" y="921"/>
                    <a:pt x="227" y="1121"/>
                  </a:cubicBezTo>
                </a:path>
              </a:pathLst>
            </a:custGeom>
            <a:noFill/>
            <a:ln w="762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65" name="Freeform 36">
              <a:extLst>
                <a:ext uri="{FF2B5EF4-FFF2-40B4-BE49-F238E27FC236}">
                  <a16:creationId xmlns:a16="http://schemas.microsoft.com/office/drawing/2014/main" id="{4E40EEF0-73BB-4A52-8603-17DF72F683AD}"/>
                </a:ext>
              </a:extLst>
            </p:cNvPr>
            <p:cNvSpPr>
              <a:spLocks/>
            </p:cNvSpPr>
            <p:nvPr/>
          </p:nvSpPr>
          <p:spPr bwMode="auto">
            <a:xfrm flipH="1">
              <a:off x="390526" y="3098422"/>
              <a:ext cx="1152525" cy="2547938"/>
            </a:xfrm>
            <a:custGeom>
              <a:avLst/>
              <a:gdLst>
                <a:gd name="T0" fmla="*/ 521 w 726"/>
                <a:gd name="T1" fmla="*/ 0 h 1605"/>
                <a:gd name="T2" fmla="*/ 552 w 726"/>
                <a:gd name="T3" fmla="*/ 126 h 1605"/>
                <a:gd name="T4" fmla="*/ 694 w 726"/>
                <a:gd name="T5" fmla="*/ 205 h 1605"/>
                <a:gd name="T6" fmla="*/ 647 w 726"/>
                <a:gd name="T7" fmla="*/ 394 h 1605"/>
                <a:gd name="T8" fmla="*/ 663 w 726"/>
                <a:gd name="T9" fmla="*/ 442 h 1605"/>
                <a:gd name="T10" fmla="*/ 694 w 726"/>
                <a:gd name="T11" fmla="*/ 489 h 1605"/>
                <a:gd name="T12" fmla="*/ 726 w 726"/>
                <a:gd name="T13" fmla="*/ 584 h 1605"/>
                <a:gd name="T14" fmla="*/ 552 w 726"/>
                <a:gd name="T15" fmla="*/ 710 h 1605"/>
                <a:gd name="T16" fmla="*/ 505 w 726"/>
                <a:gd name="T17" fmla="*/ 915 h 1605"/>
                <a:gd name="T18" fmla="*/ 473 w 726"/>
                <a:gd name="T19" fmla="*/ 1010 h 1605"/>
                <a:gd name="T20" fmla="*/ 568 w 726"/>
                <a:gd name="T21" fmla="*/ 994 h 1605"/>
                <a:gd name="T22" fmla="*/ 615 w 726"/>
                <a:gd name="T23" fmla="*/ 978 h 1605"/>
                <a:gd name="T24" fmla="*/ 600 w 726"/>
                <a:gd name="T25" fmla="*/ 1042 h 1605"/>
                <a:gd name="T26" fmla="*/ 568 w 726"/>
                <a:gd name="T27" fmla="*/ 1152 h 1605"/>
                <a:gd name="T28" fmla="*/ 473 w 726"/>
                <a:gd name="T29" fmla="*/ 1199 h 1605"/>
                <a:gd name="T30" fmla="*/ 489 w 726"/>
                <a:gd name="T31" fmla="*/ 1342 h 1605"/>
                <a:gd name="T32" fmla="*/ 394 w 726"/>
                <a:gd name="T33" fmla="*/ 1373 h 1605"/>
                <a:gd name="T34" fmla="*/ 205 w 726"/>
                <a:gd name="T35" fmla="*/ 1452 h 1605"/>
                <a:gd name="T36" fmla="*/ 173 w 726"/>
                <a:gd name="T37" fmla="*/ 1499 h 1605"/>
                <a:gd name="T38" fmla="*/ 157 w 726"/>
                <a:gd name="T39" fmla="*/ 1547 h 1605"/>
                <a:gd name="T40" fmla="*/ 110 w 726"/>
                <a:gd name="T41" fmla="*/ 1563 h 1605"/>
                <a:gd name="T42" fmla="*/ 0 w 726"/>
                <a:gd name="T43" fmla="*/ 1547 h 160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26"/>
                <a:gd name="T67" fmla="*/ 0 h 1605"/>
                <a:gd name="T68" fmla="*/ 726 w 726"/>
                <a:gd name="T69" fmla="*/ 1605 h 160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26" h="1605">
                  <a:moveTo>
                    <a:pt x="521" y="0"/>
                  </a:moveTo>
                  <a:cubicBezTo>
                    <a:pt x="531" y="42"/>
                    <a:pt x="542" y="84"/>
                    <a:pt x="552" y="126"/>
                  </a:cubicBezTo>
                  <a:cubicBezTo>
                    <a:pt x="561" y="164"/>
                    <a:pt x="654" y="191"/>
                    <a:pt x="694" y="205"/>
                  </a:cubicBezTo>
                  <a:cubicBezTo>
                    <a:pt x="722" y="288"/>
                    <a:pt x="689" y="330"/>
                    <a:pt x="647" y="394"/>
                  </a:cubicBezTo>
                  <a:cubicBezTo>
                    <a:pt x="652" y="410"/>
                    <a:pt x="656" y="427"/>
                    <a:pt x="663" y="442"/>
                  </a:cubicBezTo>
                  <a:cubicBezTo>
                    <a:pt x="671" y="459"/>
                    <a:pt x="686" y="472"/>
                    <a:pt x="694" y="489"/>
                  </a:cubicBezTo>
                  <a:cubicBezTo>
                    <a:pt x="708" y="520"/>
                    <a:pt x="726" y="584"/>
                    <a:pt x="726" y="584"/>
                  </a:cubicBezTo>
                  <a:cubicBezTo>
                    <a:pt x="687" y="697"/>
                    <a:pt x="664" y="687"/>
                    <a:pt x="552" y="710"/>
                  </a:cubicBezTo>
                  <a:cubicBezTo>
                    <a:pt x="469" y="964"/>
                    <a:pt x="571" y="634"/>
                    <a:pt x="505" y="915"/>
                  </a:cubicBezTo>
                  <a:cubicBezTo>
                    <a:pt x="497" y="948"/>
                    <a:pt x="440" y="1016"/>
                    <a:pt x="473" y="1010"/>
                  </a:cubicBezTo>
                  <a:cubicBezTo>
                    <a:pt x="505" y="1005"/>
                    <a:pt x="536" y="999"/>
                    <a:pt x="568" y="994"/>
                  </a:cubicBezTo>
                  <a:cubicBezTo>
                    <a:pt x="584" y="989"/>
                    <a:pt x="606" y="964"/>
                    <a:pt x="615" y="978"/>
                  </a:cubicBezTo>
                  <a:cubicBezTo>
                    <a:pt x="627" y="996"/>
                    <a:pt x="606" y="1021"/>
                    <a:pt x="600" y="1042"/>
                  </a:cubicBezTo>
                  <a:cubicBezTo>
                    <a:pt x="590" y="1079"/>
                    <a:pt x="589" y="1120"/>
                    <a:pt x="568" y="1152"/>
                  </a:cubicBezTo>
                  <a:cubicBezTo>
                    <a:pt x="549" y="1180"/>
                    <a:pt x="502" y="1190"/>
                    <a:pt x="473" y="1199"/>
                  </a:cubicBezTo>
                  <a:cubicBezTo>
                    <a:pt x="478" y="1213"/>
                    <a:pt x="532" y="1311"/>
                    <a:pt x="489" y="1342"/>
                  </a:cubicBezTo>
                  <a:cubicBezTo>
                    <a:pt x="462" y="1361"/>
                    <a:pt x="394" y="1373"/>
                    <a:pt x="394" y="1373"/>
                  </a:cubicBezTo>
                  <a:cubicBezTo>
                    <a:pt x="273" y="1454"/>
                    <a:pt x="337" y="1430"/>
                    <a:pt x="205" y="1452"/>
                  </a:cubicBezTo>
                  <a:cubicBezTo>
                    <a:pt x="194" y="1468"/>
                    <a:pt x="182" y="1482"/>
                    <a:pt x="173" y="1499"/>
                  </a:cubicBezTo>
                  <a:cubicBezTo>
                    <a:pt x="165" y="1514"/>
                    <a:pt x="169" y="1535"/>
                    <a:pt x="157" y="1547"/>
                  </a:cubicBezTo>
                  <a:cubicBezTo>
                    <a:pt x="145" y="1559"/>
                    <a:pt x="126" y="1559"/>
                    <a:pt x="110" y="1563"/>
                  </a:cubicBezTo>
                  <a:cubicBezTo>
                    <a:pt x="6" y="1586"/>
                    <a:pt x="28" y="1605"/>
                    <a:pt x="0" y="1547"/>
                  </a:cubicBezTo>
                </a:path>
              </a:pathLst>
            </a:custGeom>
            <a:noFill/>
            <a:ln w="762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66" name="Freeform 37">
              <a:extLst>
                <a:ext uri="{FF2B5EF4-FFF2-40B4-BE49-F238E27FC236}">
                  <a16:creationId xmlns:a16="http://schemas.microsoft.com/office/drawing/2014/main" id="{2B2EF8C9-EC87-43B4-BE4F-7B35905B9B23}"/>
                </a:ext>
              </a:extLst>
            </p:cNvPr>
            <p:cNvSpPr>
              <a:spLocks/>
            </p:cNvSpPr>
            <p:nvPr/>
          </p:nvSpPr>
          <p:spPr bwMode="auto">
            <a:xfrm>
              <a:off x="798514" y="1439484"/>
              <a:ext cx="82550" cy="341313"/>
            </a:xfrm>
            <a:custGeom>
              <a:avLst/>
              <a:gdLst>
                <a:gd name="T0" fmla="*/ 10 w 52"/>
                <a:gd name="T1" fmla="*/ 215 h 215"/>
                <a:gd name="T2" fmla="*/ 38 w 52"/>
                <a:gd name="T3" fmla="*/ 172 h 215"/>
                <a:gd name="T4" fmla="*/ 52 w 52"/>
                <a:gd name="T5" fmla="*/ 0 h 215"/>
                <a:gd name="T6" fmla="*/ 0 60000 65536"/>
                <a:gd name="T7" fmla="*/ 0 60000 65536"/>
                <a:gd name="T8" fmla="*/ 0 60000 65536"/>
                <a:gd name="T9" fmla="*/ 0 w 52"/>
                <a:gd name="T10" fmla="*/ 0 h 215"/>
                <a:gd name="T11" fmla="*/ 52 w 52"/>
                <a:gd name="T12" fmla="*/ 215 h 215"/>
              </a:gdLst>
              <a:ahLst/>
              <a:cxnLst>
                <a:cxn ang="T6">
                  <a:pos x="T0" y="T1"/>
                </a:cxn>
                <a:cxn ang="T7">
                  <a:pos x="T2" y="T3"/>
                </a:cxn>
                <a:cxn ang="T8">
                  <a:pos x="T4" y="T5"/>
                </a:cxn>
              </a:cxnLst>
              <a:rect l="T9" t="T10" r="T11" b="T12"/>
              <a:pathLst>
                <a:path w="52" h="215">
                  <a:moveTo>
                    <a:pt x="10" y="215"/>
                  </a:moveTo>
                  <a:cubicBezTo>
                    <a:pt x="19" y="201"/>
                    <a:pt x="36" y="189"/>
                    <a:pt x="38" y="172"/>
                  </a:cubicBezTo>
                  <a:cubicBezTo>
                    <a:pt x="45" y="105"/>
                    <a:pt x="0" y="56"/>
                    <a:pt x="52" y="0"/>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grpSp>
          <p:nvGrpSpPr>
            <p:cNvPr id="167" name="Group 38">
              <a:extLst>
                <a:ext uri="{FF2B5EF4-FFF2-40B4-BE49-F238E27FC236}">
                  <a16:creationId xmlns:a16="http://schemas.microsoft.com/office/drawing/2014/main" id="{4272E6EB-9058-47AF-AF2E-16DD5B144BCE}"/>
                </a:ext>
              </a:extLst>
            </p:cNvPr>
            <p:cNvGrpSpPr>
              <a:grpSpLocks/>
            </p:cNvGrpSpPr>
            <p:nvPr/>
          </p:nvGrpSpPr>
          <p:grpSpPr bwMode="auto">
            <a:xfrm>
              <a:off x="1990726" y="-8316"/>
              <a:ext cx="1981200" cy="5573713"/>
              <a:chOff x="1248" y="139"/>
              <a:chExt cx="1248" cy="3511"/>
            </a:xfrm>
          </p:grpSpPr>
          <p:sp>
            <p:nvSpPr>
              <p:cNvPr id="227" name="Freeform 39" descr="blanc)">
                <a:extLst>
                  <a:ext uri="{FF2B5EF4-FFF2-40B4-BE49-F238E27FC236}">
                    <a16:creationId xmlns:a16="http://schemas.microsoft.com/office/drawing/2014/main" id="{ACE9EBA2-756A-49B0-BC52-C16F738262C9}"/>
                  </a:ext>
                </a:extLst>
              </p:cNvPr>
              <p:cNvSpPr>
                <a:spLocks/>
              </p:cNvSpPr>
              <p:nvPr/>
            </p:nvSpPr>
            <p:spPr bwMode="auto">
              <a:xfrm flipH="1">
                <a:off x="1248" y="283"/>
                <a:ext cx="1248" cy="3367"/>
              </a:xfrm>
              <a:custGeom>
                <a:avLst/>
                <a:gdLst>
                  <a:gd name="T0" fmla="*/ 1176 w 521"/>
                  <a:gd name="T1" fmla="*/ 325 h 2354"/>
                  <a:gd name="T2" fmla="*/ 1248 w 521"/>
                  <a:gd name="T3" fmla="*/ 538 h 2354"/>
                  <a:gd name="T4" fmla="*/ 1234 w 521"/>
                  <a:gd name="T5" fmla="*/ 649 h 2354"/>
                  <a:gd name="T6" fmla="*/ 1147 w 521"/>
                  <a:gd name="T7" fmla="*/ 830 h 2354"/>
                  <a:gd name="T8" fmla="*/ 1147 w 521"/>
                  <a:gd name="T9" fmla="*/ 914 h 2354"/>
                  <a:gd name="T10" fmla="*/ 1076 w 521"/>
                  <a:gd name="T11" fmla="*/ 1206 h 2354"/>
                  <a:gd name="T12" fmla="*/ 1047 w 521"/>
                  <a:gd name="T13" fmla="*/ 1290 h 2354"/>
                  <a:gd name="T14" fmla="*/ 992 w 521"/>
                  <a:gd name="T15" fmla="*/ 1615 h 2354"/>
                  <a:gd name="T16" fmla="*/ 977 w 521"/>
                  <a:gd name="T17" fmla="*/ 1718 h 2354"/>
                  <a:gd name="T18" fmla="*/ 1032 w 521"/>
                  <a:gd name="T19" fmla="*/ 1881 h 2354"/>
                  <a:gd name="T20" fmla="*/ 1047 w 521"/>
                  <a:gd name="T21" fmla="*/ 1948 h 2354"/>
                  <a:gd name="T22" fmla="*/ 1076 w 521"/>
                  <a:gd name="T23" fmla="*/ 2025 h 2354"/>
                  <a:gd name="T24" fmla="*/ 1090 w 521"/>
                  <a:gd name="T25" fmla="*/ 2257 h 2354"/>
                  <a:gd name="T26" fmla="*/ 992 w 521"/>
                  <a:gd name="T27" fmla="*/ 2410 h 2354"/>
                  <a:gd name="T28" fmla="*/ 949 w 521"/>
                  <a:gd name="T29" fmla="*/ 2607 h 2354"/>
                  <a:gd name="T30" fmla="*/ 934 w 521"/>
                  <a:gd name="T31" fmla="*/ 2683 h 2354"/>
                  <a:gd name="T32" fmla="*/ 920 w 521"/>
                  <a:gd name="T33" fmla="*/ 2829 h 2354"/>
                  <a:gd name="T34" fmla="*/ 1032 w 521"/>
                  <a:gd name="T35" fmla="*/ 2889 h 2354"/>
                  <a:gd name="T36" fmla="*/ 1090 w 521"/>
                  <a:gd name="T37" fmla="*/ 2967 h 2354"/>
                  <a:gd name="T38" fmla="*/ 992 w 521"/>
                  <a:gd name="T39" fmla="*/ 3042 h 2354"/>
                  <a:gd name="T40" fmla="*/ 891 w 521"/>
                  <a:gd name="T41" fmla="*/ 3120 h 2354"/>
                  <a:gd name="T42" fmla="*/ 776 w 521"/>
                  <a:gd name="T43" fmla="*/ 3316 h 2354"/>
                  <a:gd name="T44" fmla="*/ 747 w 521"/>
                  <a:gd name="T45" fmla="*/ 3341 h 2354"/>
                  <a:gd name="T46" fmla="*/ 575 w 521"/>
                  <a:gd name="T47" fmla="*/ 3367 h 2354"/>
                  <a:gd name="T48" fmla="*/ 431 w 521"/>
                  <a:gd name="T49" fmla="*/ 3350 h 2354"/>
                  <a:gd name="T50" fmla="*/ 474 w 521"/>
                  <a:gd name="T51" fmla="*/ 3274 h 2354"/>
                  <a:gd name="T52" fmla="*/ 517 w 521"/>
                  <a:gd name="T53" fmla="*/ 3025 h 2354"/>
                  <a:gd name="T54" fmla="*/ 532 w 521"/>
                  <a:gd name="T55" fmla="*/ 2864 h 2354"/>
                  <a:gd name="T56" fmla="*/ 546 w 521"/>
                  <a:gd name="T57" fmla="*/ 2700 h 2354"/>
                  <a:gd name="T58" fmla="*/ 561 w 521"/>
                  <a:gd name="T59" fmla="*/ 2513 h 2354"/>
                  <a:gd name="T60" fmla="*/ 561 w 521"/>
                  <a:gd name="T61" fmla="*/ 2257 h 2354"/>
                  <a:gd name="T62" fmla="*/ 561 w 521"/>
                  <a:gd name="T63" fmla="*/ 2128 h 2354"/>
                  <a:gd name="T64" fmla="*/ 561 w 521"/>
                  <a:gd name="T65" fmla="*/ 1931 h 2354"/>
                  <a:gd name="T66" fmla="*/ 532 w 521"/>
                  <a:gd name="T67" fmla="*/ 1864 h 2354"/>
                  <a:gd name="T68" fmla="*/ 446 w 521"/>
                  <a:gd name="T69" fmla="*/ 1744 h 2354"/>
                  <a:gd name="T70" fmla="*/ 431 w 521"/>
                  <a:gd name="T71" fmla="*/ 1709 h 2354"/>
                  <a:gd name="T72" fmla="*/ 431 w 521"/>
                  <a:gd name="T73" fmla="*/ 1623 h 2354"/>
                  <a:gd name="T74" fmla="*/ 402 w 521"/>
                  <a:gd name="T75" fmla="*/ 1462 h 2354"/>
                  <a:gd name="T76" fmla="*/ 374 w 521"/>
                  <a:gd name="T77" fmla="*/ 1376 h 2354"/>
                  <a:gd name="T78" fmla="*/ 316 w 521"/>
                  <a:gd name="T79" fmla="*/ 1197 h 2354"/>
                  <a:gd name="T80" fmla="*/ 273 w 521"/>
                  <a:gd name="T81" fmla="*/ 897 h 2354"/>
                  <a:gd name="T82" fmla="*/ 287 w 521"/>
                  <a:gd name="T83" fmla="*/ 804 h 2354"/>
                  <a:gd name="T84" fmla="*/ 273 w 521"/>
                  <a:gd name="T85" fmla="*/ 641 h 2354"/>
                  <a:gd name="T86" fmla="*/ 216 w 521"/>
                  <a:gd name="T87" fmla="*/ 581 h 2354"/>
                  <a:gd name="T88" fmla="*/ 43 w 521"/>
                  <a:gd name="T89" fmla="*/ 436 h 2354"/>
                  <a:gd name="T90" fmla="*/ 0 w 521"/>
                  <a:gd name="T91" fmla="*/ 316 h 2354"/>
                  <a:gd name="T92" fmla="*/ 129 w 521"/>
                  <a:gd name="T93" fmla="*/ 60 h 2354"/>
                  <a:gd name="T94" fmla="*/ 374 w 521"/>
                  <a:gd name="T95" fmla="*/ 0 h 2354"/>
                  <a:gd name="T96" fmla="*/ 589 w 521"/>
                  <a:gd name="T97" fmla="*/ 34 h 2354"/>
                  <a:gd name="T98" fmla="*/ 862 w 521"/>
                  <a:gd name="T99" fmla="*/ 120 h 2354"/>
                  <a:gd name="T100" fmla="*/ 992 w 521"/>
                  <a:gd name="T101" fmla="*/ 180 h 23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21"/>
                  <a:gd name="T154" fmla="*/ 0 h 2354"/>
                  <a:gd name="T155" fmla="*/ 521 w 521"/>
                  <a:gd name="T156" fmla="*/ 2354 h 23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21" h="2354">
                    <a:moveTo>
                      <a:pt x="414" y="126"/>
                    </a:moveTo>
                    <a:lnTo>
                      <a:pt x="455" y="173"/>
                    </a:lnTo>
                    <a:lnTo>
                      <a:pt x="491" y="227"/>
                    </a:lnTo>
                    <a:lnTo>
                      <a:pt x="515" y="299"/>
                    </a:lnTo>
                    <a:lnTo>
                      <a:pt x="521" y="335"/>
                    </a:lnTo>
                    <a:lnTo>
                      <a:pt x="521" y="376"/>
                    </a:lnTo>
                    <a:lnTo>
                      <a:pt x="521" y="418"/>
                    </a:lnTo>
                    <a:lnTo>
                      <a:pt x="515" y="454"/>
                    </a:lnTo>
                    <a:lnTo>
                      <a:pt x="497" y="502"/>
                    </a:lnTo>
                    <a:lnTo>
                      <a:pt x="485" y="544"/>
                    </a:lnTo>
                    <a:lnTo>
                      <a:pt x="479" y="580"/>
                    </a:lnTo>
                    <a:lnTo>
                      <a:pt x="479" y="604"/>
                    </a:lnTo>
                    <a:lnTo>
                      <a:pt x="479" y="639"/>
                    </a:lnTo>
                    <a:lnTo>
                      <a:pt x="467" y="723"/>
                    </a:lnTo>
                    <a:lnTo>
                      <a:pt x="461" y="807"/>
                    </a:lnTo>
                    <a:lnTo>
                      <a:pt x="449" y="843"/>
                    </a:lnTo>
                    <a:lnTo>
                      <a:pt x="443" y="872"/>
                    </a:lnTo>
                    <a:lnTo>
                      <a:pt x="437" y="902"/>
                    </a:lnTo>
                    <a:lnTo>
                      <a:pt x="431" y="944"/>
                    </a:lnTo>
                    <a:lnTo>
                      <a:pt x="419" y="1034"/>
                    </a:lnTo>
                    <a:lnTo>
                      <a:pt x="414" y="1129"/>
                    </a:lnTo>
                    <a:lnTo>
                      <a:pt x="408" y="1171"/>
                    </a:lnTo>
                    <a:lnTo>
                      <a:pt x="408" y="1201"/>
                    </a:lnTo>
                    <a:lnTo>
                      <a:pt x="414" y="1249"/>
                    </a:lnTo>
                    <a:lnTo>
                      <a:pt x="419" y="1285"/>
                    </a:lnTo>
                    <a:lnTo>
                      <a:pt x="431" y="1315"/>
                    </a:lnTo>
                    <a:lnTo>
                      <a:pt x="431" y="1327"/>
                    </a:lnTo>
                    <a:lnTo>
                      <a:pt x="437" y="1362"/>
                    </a:lnTo>
                    <a:lnTo>
                      <a:pt x="443" y="1386"/>
                    </a:lnTo>
                    <a:lnTo>
                      <a:pt x="449" y="1416"/>
                    </a:lnTo>
                    <a:lnTo>
                      <a:pt x="461" y="1464"/>
                    </a:lnTo>
                    <a:lnTo>
                      <a:pt x="461" y="1518"/>
                    </a:lnTo>
                    <a:lnTo>
                      <a:pt x="455" y="1578"/>
                    </a:lnTo>
                    <a:lnTo>
                      <a:pt x="431" y="1631"/>
                    </a:lnTo>
                    <a:lnTo>
                      <a:pt x="414" y="1685"/>
                    </a:lnTo>
                    <a:lnTo>
                      <a:pt x="402" y="1745"/>
                    </a:lnTo>
                    <a:lnTo>
                      <a:pt x="396" y="1805"/>
                    </a:lnTo>
                    <a:lnTo>
                      <a:pt x="396" y="1823"/>
                    </a:lnTo>
                    <a:lnTo>
                      <a:pt x="390" y="1840"/>
                    </a:lnTo>
                    <a:lnTo>
                      <a:pt x="390" y="1876"/>
                    </a:lnTo>
                    <a:lnTo>
                      <a:pt x="384" y="1918"/>
                    </a:lnTo>
                    <a:lnTo>
                      <a:pt x="384" y="1954"/>
                    </a:lnTo>
                    <a:lnTo>
                      <a:pt x="384" y="1978"/>
                    </a:lnTo>
                    <a:lnTo>
                      <a:pt x="408" y="1996"/>
                    </a:lnTo>
                    <a:lnTo>
                      <a:pt x="431" y="2020"/>
                    </a:lnTo>
                    <a:lnTo>
                      <a:pt x="455" y="2050"/>
                    </a:lnTo>
                    <a:lnTo>
                      <a:pt x="461" y="2062"/>
                    </a:lnTo>
                    <a:lnTo>
                      <a:pt x="455" y="2074"/>
                    </a:lnTo>
                    <a:lnTo>
                      <a:pt x="443" y="2103"/>
                    </a:lnTo>
                    <a:lnTo>
                      <a:pt x="414" y="2127"/>
                    </a:lnTo>
                    <a:lnTo>
                      <a:pt x="390" y="2151"/>
                    </a:lnTo>
                    <a:lnTo>
                      <a:pt x="372" y="2181"/>
                    </a:lnTo>
                    <a:lnTo>
                      <a:pt x="360" y="2229"/>
                    </a:lnTo>
                    <a:lnTo>
                      <a:pt x="342" y="2277"/>
                    </a:lnTo>
                    <a:lnTo>
                      <a:pt x="324" y="2318"/>
                    </a:lnTo>
                    <a:lnTo>
                      <a:pt x="318" y="2330"/>
                    </a:lnTo>
                    <a:lnTo>
                      <a:pt x="312" y="2336"/>
                    </a:lnTo>
                    <a:lnTo>
                      <a:pt x="306" y="2342"/>
                    </a:lnTo>
                    <a:lnTo>
                      <a:pt x="288" y="2348"/>
                    </a:lnTo>
                    <a:lnTo>
                      <a:pt x="240" y="2354"/>
                    </a:lnTo>
                    <a:lnTo>
                      <a:pt x="216" y="2354"/>
                    </a:lnTo>
                    <a:lnTo>
                      <a:pt x="192" y="2348"/>
                    </a:lnTo>
                    <a:lnTo>
                      <a:pt x="180" y="2342"/>
                    </a:lnTo>
                    <a:lnTo>
                      <a:pt x="180" y="2330"/>
                    </a:lnTo>
                    <a:lnTo>
                      <a:pt x="198" y="2289"/>
                    </a:lnTo>
                    <a:lnTo>
                      <a:pt x="204" y="2241"/>
                    </a:lnTo>
                    <a:lnTo>
                      <a:pt x="216" y="2175"/>
                    </a:lnTo>
                    <a:lnTo>
                      <a:pt x="216" y="2115"/>
                    </a:lnTo>
                    <a:lnTo>
                      <a:pt x="216" y="2062"/>
                    </a:lnTo>
                    <a:lnTo>
                      <a:pt x="222" y="2002"/>
                    </a:lnTo>
                    <a:lnTo>
                      <a:pt x="222" y="1942"/>
                    </a:lnTo>
                    <a:lnTo>
                      <a:pt x="228" y="1888"/>
                    </a:lnTo>
                    <a:lnTo>
                      <a:pt x="234" y="1858"/>
                    </a:lnTo>
                    <a:lnTo>
                      <a:pt x="234" y="1811"/>
                    </a:lnTo>
                    <a:lnTo>
                      <a:pt x="234" y="1757"/>
                    </a:lnTo>
                    <a:lnTo>
                      <a:pt x="234" y="1697"/>
                    </a:lnTo>
                    <a:lnTo>
                      <a:pt x="234" y="1637"/>
                    </a:lnTo>
                    <a:lnTo>
                      <a:pt x="234" y="1578"/>
                    </a:lnTo>
                    <a:lnTo>
                      <a:pt x="234" y="1524"/>
                    </a:lnTo>
                    <a:lnTo>
                      <a:pt x="234" y="1488"/>
                    </a:lnTo>
                    <a:lnTo>
                      <a:pt x="234" y="1434"/>
                    </a:lnTo>
                    <a:lnTo>
                      <a:pt x="234" y="1392"/>
                    </a:lnTo>
                    <a:lnTo>
                      <a:pt x="234" y="1350"/>
                    </a:lnTo>
                    <a:lnTo>
                      <a:pt x="228" y="1321"/>
                    </a:lnTo>
                    <a:lnTo>
                      <a:pt x="222" y="1303"/>
                    </a:lnTo>
                    <a:lnTo>
                      <a:pt x="204" y="1279"/>
                    </a:lnTo>
                    <a:lnTo>
                      <a:pt x="192" y="1255"/>
                    </a:lnTo>
                    <a:lnTo>
                      <a:pt x="186" y="1219"/>
                    </a:lnTo>
                    <a:lnTo>
                      <a:pt x="186" y="1213"/>
                    </a:lnTo>
                    <a:lnTo>
                      <a:pt x="180" y="1195"/>
                    </a:lnTo>
                    <a:lnTo>
                      <a:pt x="180" y="1165"/>
                    </a:lnTo>
                    <a:lnTo>
                      <a:pt x="180" y="1135"/>
                    </a:lnTo>
                    <a:lnTo>
                      <a:pt x="180" y="1100"/>
                    </a:lnTo>
                    <a:lnTo>
                      <a:pt x="174" y="1058"/>
                    </a:lnTo>
                    <a:lnTo>
                      <a:pt x="168" y="1022"/>
                    </a:lnTo>
                    <a:lnTo>
                      <a:pt x="162" y="986"/>
                    </a:lnTo>
                    <a:lnTo>
                      <a:pt x="156" y="962"/>
                    </a:lnTo>
                    <a:lnTo>
                      <a:pt x="150" y="932"/>
                    </a:lnTo>
                    <a:lnTo>
                      <a:pt x="144" y="884"/>
                    </a:lnTo>
                    <a:lnTo>
                      <a:pt x="132" y="837"/>
                    </a:lnTo>
                    <a:lnTo>
                      <a:pt x="120" y="723"/>
                    </a:lnTo>
                    <a:lnTo>
                      <a:pt x="114" y="675"/>
                    </a:lnTo>
                    <a:lnTo>
                      <a:pt x="114" y="627"/>
                    </a:lnTo>
                    <a:lnTo>
                      <a:pt x="114" y="592"/>
                    </a:lnTo>
                    <a:lnTo>
                      <a:pt x="120" y="562"/>
                    </a:lnTo>
                    <a:lnTo>
                      <a:pt x="120" y="526"/>
                    </a:lnTo>
                    <a:lnTo>
                      <a:pt x="120" y="490"/>
                    </a:lnTo>
                    <a:lnTo>
                      <a:pt x="114" y="448"/>
                    </a:lnTo>
                    <a:lnTo>
                      <a:pt x="108" y="424"/>
                    </a:lnTo>
                    <a:lnTo>
                      <a:pt x="90" y="406"/>
                    </a:lnTo>
                    <a:lnTo>
                      <a:pt x="54" y="365"/>
                    </a:lnTo>
                    <a:lnTo>
                      <a:pt x="30" y="335"/>
                    </a:lnTo>
                    <a:lnTo>
                      <a:pt x="18" y="305"/>
                    </a:lnTo>
                    <a:lnTo>
                      <a:pt x="6" y="269"/>
                    </a:lnTo>
                    <a:lnTo>
                      <a:pt x="0" y="221"/>
                    </a:lnTo>
                    <a:lnTo>
                      <a:pt x="18" y="126"/>
                    </a:lnTo>
                    <a:lnTo>
                      <a:pt x="30" y="78"/>
                    </a:lnTo>
                    <a:lnTo>
                      <a:pt x="54" y="42"/>
                    </a:lnTo>
                    <a:lnTo>
                      <a:pt x="84" y="18"/>
                    </a:lnTo>
                    <a:lnTo>
                      <a:pt x="114" y="0"/>
                    </a:lnTo>
                    <a:lnTo>
                      <a:pt x="156" y="0"/>
                    </a:lnTo>
                    <a:lnTo>
                      <a:pt x="198" y="6"/>
                    </a:lnTo>
                    <a:lnTo>
                      <a:pt x="246" y="24"/>
                    </a:lnTo>
                    <a:lnTo>
                      <a:pt x="288" y="48"/>
                    </a:lnTo>
                    <a:lnTo>
                      <a:pt x="330" y="66"/>
                    </a:lnTo>
                    <a:lnTo>
                      <a:pt x="360" y="84"/>
                    </a:lnTo>
                    <a:lnTo>
                      <a:pt x="384" y="102"/>
                    </a:lnTo>
                    <a:lnTo>
                      <a:pt x="402" y="114"/>
                    </a:lnTo>
                    <a:lnTo>
                      <a:pt x="414" y="126"/>
                    </a:lnTo>
                  </a:path>
                </a:pathLst>
              </a:custGeom>
              <a:pattFill prst="dkUpDiag">
                <a:fgClr>
                  <a:srgbClr val="FF9999"/>
                </a:fgClr>
                <a:bgClr>
                  <a:schemeClr val="bg1"/>
                </a:bgClr>
              </a:pattFill>
              <a:ln w="0">
                <a:solidFill>
                  <a:srgbClr val="000000"/>
                </a:solidFill>
                <a:prstDash val="solid"/>
                <a:round/>
                <a:headEnd/>
                <a:tailEnd/>
              </a:ln>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28" name="Freeform 40">
                <a:extLst>
                  <a:ext uri="{FF2B5EF4-FFF2-40B4-BE49-F238E27FC236}">
                    <a16:creationId xmlns:a16="http://schemas.microsoft.com/office/drawing/2014/main" id="{9A6A9A8C-DD96-4BD2-9F88-6BFBF021FD39}"/>
                  </a:ext>
                </a:extLst>
              </p:cNvPr>
              <p:cNvSpPr>
                <a:spLocks/>
              </p:cNvSpPr>
              <p:nvPr/>
            </p:nvSpPr>
            <p:spPr bwMode="auto">
              <a:xfrm>
                <a:off x="1632" y="139"/>
                <a:ext cx="448" cy="2880"/>
              </a:xfrm>
              <a:custGeom>
                <a:avLst/>
                <a:gdLst>
                  <a:gd name="T0" fmla="*/ 144 w 448"/>
                  <a:gd name="T1" fmla="*/ 2880 h 2880"/>
                  <a:gd name="T2" fmla="*/ 96 w 448"/>
                  <a:gd name="T3" fmla="*/ 1968 h 2880"/>
                  <a:gd name="T4" fmla="*/ 432 w 448"/>
                  <a:gd name="T5" fmla="*/ 864 h 2880"/>
                  <a:gd name="T6" fmla="*/ 0 w 448"/>
                  <a:gd name="T7" fmla="*/ 0 h 2880"/>
                  <a:gd name="T8" fmla="*/ 0 60000 65536"/>
                  <a:gd name="T9" fmla="*/ 0 60000 65536"/>
                  <a:gd name="T10" fmla="*/ 0 60000 65536"/>
                  <a:gd name="T11" fmla="*/ 0 60000 65536"/>
                  <a:gd name="T12" fmla="*/ 0 w 448"/>
                  <a:gd name="T13" fmla="*/ 0 h 2880"/>
                  <a:gd name="T14" fmla="*/ 448 w 448"/>
                  <a:gd name="T15" fmla="*/ 2880 h 2880"/>
                </a:gdLst>
                <a:ahLst/>
                <a:cxnLst>
                  <a:cxn ang="T8">
                    <a:pos x="T0" y="T1"/>
                  </a:cxn>
                  <a:cxn ang="T9">
                    <a:pos x="T2" y="T3"/>
                  </a:cxn>
                  <a:cxn ang="T10">
                    <a:pos x="T4" y="T5"/>
                  </a:cxn>
                  <a:cxn ang="T11">
                    <a:pos x="T6" y="T7"/>
                  </a:cxn>
                </a:cxnLst>
                <a:rect l="T12" t="T13" r="T14" b="T15"/>
                <a:pathLst>
                  <a:path w="448" h="2880">
                    <a:moveTo>
                      <a:pt x="144" y="2880"/>
                    </a:moveTo>
                    <a:cubicBezTo>
                      <a:pt x="96" y="2592"/>
                      <a:pt x="48" y="2304"/>
                      <a:pt x="96" y="1968"/>
                    </a:cubicBezTo>
                    <a:cubicBezTo>
                      <a:pt x="144" y="1632"/>
                      <a:pt x="448" y="1192"/>
                      <a:pt x="432" y="864"/>
                    </a:cubicBezTo>
                    <a:cubicBezTo>
                      <a:pt x="416" y="536"/>
                      <a:pt x="72" y="144"/>
                      <a:pt x="0" y="0"/>
                    </a:cubicBezTo>
                  </a:path>
                </a:pathLst>
              </a:custGeom>
              <a:noFill/>
              <a:ln w="127000">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29" name="Freeform 41">
                <a:extLst>
                  <a:ext uri="{FF2B5EF4-FFF2-40B4-BE49-F238E27FC236}">
                    <a16:creationId xmlns:a16="http://schemas.microsoft.com/office/drawing/2014/main" id="{D90CC28A-814D-450D-BC50-65A2A7A0D9C7}"/>
                  </a:ext>
                </a:extLst>
              </p:cNvPr>
              <p:cNvSpPr>
                <a:spLocks/>
              </p:cNvSpPr>
              <p:nvPr/>
            </p:nvSpPr>
            <p:spPr bwMode="auto">
              <a:xfrm>
                <a:off x="1680" y="1147"/>
                <a:ext cx="336" cy="336"/>
              </a:xfrm>
              <a:custGeom>
                <a:avLst/>
                <a:gdLst>
                  <a:gd name="T0" fmla="*/ 336 w 336"/>
                  <a:gd name="T1" fmla="*/ 0 h 336"/>
                  <a:gd name="T2" fmla="*/ 0 w 336"/>
                  <a:gd name="T3" fmla="*/ 336 h 336"/>
                  <a:gd name="T4" fmla="*/ 0 60000 65536"/>
                  <a:gd name="T5" fmla="*/ 0 60000 65536"/>
                  <a:gd name="T6" fmla="*/ 0 w 336"/>
                  <a:gd name="T7" fmla="*/ 0 h 336"/>
                  <a:gd name="T8" fmla="*/ 336 w 336"/>
                  <a:gd name="T9" fmla="*/ 336 h 336"/>
                </a:gdLst>
                <a:ahLst/>
                <a:cxnLst>
                  <a:cxn ang="T4">
                    <a:pos x="T0" y="T1"/>
                  </a:cxn>
                  <a:cxn ang="T5">
                    <a:pos x="T2" y="T3"/>
                  </a:cxn>
                </a:cxnLst>
                <a:rect l="T6" t="T7" r="T8" b="T9"/>
                <a:pathLst>
                  <a:path w="336" h="336">
                    <a:moveTo>
                      <a:pt x="336" y="0"/>
                    </a:moveTo>
                    <a:cubicBezTo>
                      <a:pt x="196" y="140"/>
                      <a:pt x="56" y="280"/>
                      <a:pt x="0" y="336"/>
                    </a:cubicBezTo>
                  </a:path>
                </a:pathLst>
              </a:custGeom>
              <a:noFill/>
              <a:ln w="127000" cmpd="sng">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30" name="Line 42">
                <a:extLst>
                  <a:ext uri="{FF2B5EF4-FFF2-40B4-BE49-F238E27FC236}">
                    <a16:creationId xmlns:a16="http://schemas.microsoft.com/office/drawing/2014/main" id="{F07D6426-06A4-4DC6-BA32-3E63B76C9FC9}"/>
                  </a:ext>
                </a:extLst>
              </p:cNvPr>
              <p:cNvSpPr>
                <a:spLocks noChangeShapeType="1"/>
              </p:cNvSpPr>
              <p:nvPr/>
            </p:nvSpPr>
            <p:spPr bwMode="auto">
              <a:xfrm flipH="1">
                <a:off x="1584" y="235"/>
                <a:ext cx="96" cy="288"/>
              </a:xfrm>
              <a:prstGeom prst="line">
                <a:avLst/>
              </a:prstGeom>
              <a:noFill/>
              <a:ln w="127000">
                <a:solidFill>
                  <a:srgbClr val="00CCFF"/>
                </a:solidFill>
                <a:round/>
                <a:headEnd/>
                <a:tailEn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31" name="Line 43">
                <a:extLst>
                  <a:ext uri="{FF2B5EF4-FFF2-40B4-BE49-F238E27FC236}">
                    <a16:creationId xmlns:a16="http://schemas.microsoft.com/office/drawing/2014/main" id="{BCD5E4C6-D3F8-4034-B08D-C7B4FA528A54}"/>
                  </a:ext>
                </a:extLst>
              </p:cNvPr>
              <p:cNvSpPr>
                <a:spLocks noChangeShapeType="1"/>
              </p:cNvSpPr>
              <p:nvPr/>
            </p:nvSpPr>
            <p:spPr bwMode="auto">
              <a:xfrm>
                <a:off x="1440" y="1195"/>
                <a:ext cx="96" cy="1"/>
              </a:xfrm>
              <a:prstGeom prst="line">
                <a:avLst/>
              </a:prstGeom>
              <a:noFill/>
              <a:ln w="76200">
                <a:solidFill>
                  <a:schemeClr val="accent1"/>
                </a:solidFill>
                <a:round/>
                <a:headEnd/>
                <a:tailEn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32" name="Freeform 44" descr="blanc)">
                <a:extLst>
                  <a:ext uri="{FF2B5EF4-FFF2-40B4-BE49-F238E27FC236}">
                    <a16:creationId xmlns:a16="http://schemas.microsoft.com/office/drawing/2014/main" id="{20909EC9-94CB-403C-83AB-B04C41DD3296}"/>
                  </a:ext>
                </a:extLst>
              </p:cNvPr>
              <p:cNvSpPr>
                <a:spLocks/>
              </p:cNvSpPr>
              <p:nvPr/>
            </p:nvSpPr>
            <p:spPr bwMode="auto">
              <a:xfrm>
                <a:off x="1680" y="1248"/>
                <a:ext cx="480" cy="864"/>
              </a:xfrm>
              <a:custGeom>
                <a:avLst/>
                <a:gdLst>
                  <a:gd name="T0" fmla="*/ 144 w 480"/>
                  <a:gd name="T1" fmla="*/ 240 h 864"/>
                  <a:gd name="T2" fmla="*/ 480 w 480"/>
                  <a:gd name="T3" fmla="*/ 0 h 864"/>
                  <a:gd name="T4" fmla="*/ 144 w 480"/>
                  <a:gd name="T5" fmla="*/ 864 h 864"/>
                  <a:gd name="T6" fmla="*/ 0 w 480"/>
                  <a:gd name="T7" fmla="*/ 864 h 864"/>
                  <a:gd name="T8" fmla="*/ 144 w 480"/>
                  <a:gd name="T9" fmla="*/ 240 h 864"/>
                  <a:gd name="T10" fmla="*/ 0 60000 65536"/>
                  <a:gd name="T11" fmla="*/ 0 60000 65536"/>
                  <a:gd name="T12" fmla="*/ 0 60000 65536"/>
                  <a:gd name="T13" fmla="*/ 0 60000 65536"/>
                  <a:gd name="T14" fmla="*/ 0 60000 65536"/>
                  <a:gd name="T15" fmla="*/ 0 w 480"/>
                  <a:gd name="T16" fmla="*/ 0 h 864"/>
                  <a:gd name="T17" fmla="*/ 480 w 480"/>
                  <a:gd name="T18" fmla="*/ 864 h 864"/>
                </a:gdLst>
                <a:ahLst/>
                <a:cxnLst>
                  <a:cxn ang="T10">
                    <a:pos x="T0" y="T1"/>
                  </a:cxn>
                  <a:cxn ang="T11">
                    <a:pos x="T2" y="T3"/>
                  </a:cxn>
                  <a:cxn ang="T12">
                    <a:pos x="T4" y="T5"/>
                  </a:cxn>
                  <a:cxn ang="T13">
                    <a:pos x="T6" y="T7"/>
                  </a:cxn>
                  <a:cxn ang="T14">
                    <a:pos x="T8" y="T9"/>
                  </a:cxn>
                </a:cxnLst>
                <a:rect l="T15" t="T16" r="T17" b="T18"/>
                <a:pathLst>
                  <a:path w="480" h="864">
                    <a:moveTo>
                      <a:pt x="144" y="240"/>
                    </a:moveTo>
                    <a:lnTo>
                      <a:pt x="480" y="0"/>
                    </a:lnTo>
                    <a:lnTo>
                      <a:pt x="144" y="864"/>
                    </a:lnTo>
                    <a:lnTo>
                      <a:pt x="0" y="864"/>
                    </a:lnTo>
                    <a:lnTo>
                      <a:pt x="144" y="240"/>
                    </a:lnTo>
                    <a:close/>
                  </a:path>
                </a:pathLst>
              </a:custGeom>
              <a:pattFill prst="dkUpDiag">
                <a:fgClr>
                  <a:srgbClr val="FF9999"/>
                </a:fgClr>
                <a:bgClr>
                  <a:srgbClr val="FFFFFF"/>
                </a:bgClr>
              </a:patt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33" name="Freeform 45">
                <a:extLst>
                  <a:ext uri="{FF2B5EF4-FFF2-40B4-BE49-F238E27FC236}">
                    <a16:creationId xmlns:a16="http://schemas.microsoft.com/office/drawing/2014/main" id="{484101BC-76F4-4E0E-83C1-DE60CE10259D}"/>
                  </a:ext>
                </a:extLst>
              </p:cNvPr>
              <p:cNvSpPr>
                <a:spLocks/>
              </p:cNvSpPr>
              <p:nvPr/>
            </p:nvSpPr>
            <p:spPr bwMode="auto">
              <a:xfrm flipH="1">
                <a:off x="1488" y="1440"/>
                <a:ext cx="384" cy="1983"/>
              </a:xfrm>
              <a:custGeom>
                <a:avLst/>
                <a:gdLst>
                  <a:gd name="T0" fmla="*/ 269 w 473"/>
                  <a:gd name="T1" fmla="*/ 0 h 2463"/>
                  <a:gd name="T2" fmla="*/ 308 w 473"/>
                  <a:gd name="T3" fmla="*/ 38 h 2463"/>
                  <a:gd name="T4" fmla="*/ 346 w 473"/>
                  <a:gd name="T5" fmla="*/ 64 h 2463"/>
                  <a:gd name="T6" fmla="*/ 372 w 473"/>
                  <a:gd name="T7" fmla="*/ 140 h 2463"/>
                  <a:gd name="T8" fmla="*/ 333 w 473"/>
                  <a:gd name="T9" fmla="*/ 254 h 2463"/>
                  <a:gd name="T10" fmla="*/ 321 w 473"/>
                  <a:gd name="T11" fmla="*/ 292 h 2463"/>
                  <a:gd name="T12" fmla="*/ 333 w 473"/>
                  <a:gd name="T13" fmla="*/ 331 h 2463"/>
                  <a:gd name="T14" fmla="*/ 384 w 473"/>
                  <a:gd name="T15" fmla="*/ 407 h 2463"/>
                  <a:gd name="T16" fmla="*/ 321 w 473"/>
                  <a:gd name="T17" fmla="*/ 585 h 2463"/>
                  <a:gd name="T18" fmla="*/ 308 w 473"/>
                  <a:gd name="T19" fmla="*/ 674 h 2463"/>
                  <a:gd name="T20" fmla="*/ 308 w 473"/>
                  <a:gd name="T21" fmla="*/ 826 h 2463"/>
                  <a:gd name="T22" fmla="*/ 231 w 473"/>
                  <a:gd name="T23" fmla="*/ 877 h 2463"/>
                  <a:gd name="T24" fmla="*/ 205 w 473"/>
                  <a:gd name="T25" fmla="*/ 991 h 2463"/>
                  <a:gd name="T26" fmla="*/ 179 w 473"/>
                  <a:gd name="T27" fmla="*/ 1118 h 2463"/>
                  <a:gd name="T28" fmla="*/ 141 w 473"/>
                  <a:gd name="T29" fmla="*/ 1131 h 2463"/>
                  <a:gd name="T30" fmla="*/ 102 w 473"/>
                  <a:gd name="T31" fmla="*/ 1157 h 2463"/>
                  <a:gd name="T32" fmla="*/ 38 w 473"/>
                  <a:gd name="T33" fmla="*/ 1347 h 2463"/>
                  <a:gd name="T34" fmla="*/ 51 w 473"/>
                  <a:gd name="T35" fmla="*/ 1386 h 2463"/>
                  <a:gd name="T36" fmla="*/ 25 w 473"/>
                  <a:gd name="T37" fmla="*/ 1461 h 2463"/>
                  <a:gd name="T38" fmla="*/ 38 w 473"/>
                  <a:gd name="T39" fmla="*/ 1627 h 2463"/>
                  <a:gd name="T40" fmla="*/ 13 w 473"/>
                  <a:gd name="T41" fmla="*/ 1703 h 2463"/>
                  <a:gd name="T42" fmla="*/ 77 w 473"/>
                  <a:gd name="T43" fmla="*/ 1766 h 2463"/>
                  <a:gd name="T44" fmla="*/ 51 w 473"/>
                  <a:gd name="T45" fmla="*/ 1805 h 2463"/>
                  <a:gd name="T46" fmla="*/ 0 w 473"/>
                  <a:gd name="T47" fmla="*/ 1983 h 24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73"/>
                  <a:gd name="T73" fmla="*/ 0 h 2463"/>
                  <a:gd name="T74" fmla="*/ 473 w 473"/>
                  <a:gd name="T75" fmla="*/ 2463 h 24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73" h="2463">
                    <a:moveTo>
                      <a:pt x="331" y="0"/>
                    </a:moveTo>
                    <a:cubicBezTo>
                      <a:pt x="347" y="16"/>
                      <a:pt x="362" y="33"/>
                      <a:pt x="379" y="47"/>
                    </a:cubicBezTo>
                    <a:cubicBezTo>
                      <a:pt x="394" y="59"/>
                      <a:pt x="416" y="63"/>
                      <a:pt x="426" y="79"/>
                    </a:cubicBezTo>
                    <a:cubicBezTo>
                      <a:pt x="444" y="107"/>
                      <a:pt x="458" y="174"/>
                      <a:pt x="458" y="174"/>
                    </a:cubicBezTo>
                    <a:cubicBezTo>
                      <a:pt x="447" y="206"/>
                      <a:pt x="423" y="276"/>
                      <a:pt x="410" y="316"/>
                    </a:cubicBezTo>
                    <a:cubicBezTo>
                      <a:pt x="405" y="332"/>
                      <a:pt x="395" y="363"/>
                      <a:pt x="395" y="363"/>
                    </a:cubicBezTo>
                    <a:cubicBezTo>
                      <a:pt x="400" y="379"/>
                      <a:pt x="402" y="396"/>
                      <a:pt x="410" y="411"/>
                    </a:cubicBezTo>
                    <a:cubicBezTo>
                      <a:pt x="428" y="444"/>
                      <a:pt x="473" y="505"/>
                      <a:pt x="473" y="505"/>
                    </a:cubicBezTo>
                    <a:cubicBezTo>
                      <a:pt x="457" y="587"/>
                      <a:pt x="441" y="657"/>
                      <a:pt x="395" y="726"/>
                    </a:cubicBezTo>
                    <a:cubicBezTo>
                      <a:pt x="390" y="763"/>
                      <a:pt x="379" y="800"/>
                      <a:pt x="379" y="837"/>
                    </a:cubicBezTo>
                    <a:cubicBezTo>
                      <a:pt x="379" y="927"/>
                      <a:pt x="449" y="906"/>
                      <a:pt x="379" y="1026"/>
                    </a:cubicBezTo>
                    <a:cubicBezTo>
                      <a:pt x="360" y="1059"/>
                      <a:pt x="284" y="1089"/>
                      <a:pt x="284" y="1089"/>
                    </a:cubicBezTo>
                    <a:cubicBezTo>
                      <a:pt x="243" y="1151"/>
                      <a:pt x="229" y="1159"/>
                      <a:pt x="252" y="1231"/>
                    </a:cubicBezTo>
                    <a:cubicBezTo>
                      <a:pt x="251" y="1238"/>
                      <a:pt x="240" y="1370"/>
                      <a:pt x="221" y="1389"/>
                    </a:cubicBezTo>
                    <a:cubicBezTo>
                      <a:pt x="209" y="1401"/>
                      <a:pt x="189" y="1398"/>
                      <a:pt x="174" y="1405"/>
                    </a:cubicBezTo>
                    <a:cubicBezTo>
                      <a:pt x="157" y="1414"/>
                      <a:pt x="142" y="1426"/>
                      <a:pt x="126" y="1437"/>
                    </a:cubicBezTo>
                    <a:cubicBezTo>
                      <a:pt x="76" y="1513"/>
                      <a:pt x="62" y="1585"/>
                      <a:pt x="47" y="1673"/>
                    </a:cubicBezTo>
                    <a:cubicBezTo>
                      <a:pt x="52" y="1689"/>
                      <a:pt x="65" y="1704"/>
                      <a:pt x="63" y="1721"/>
                    </a:cubicBezTo>
                    <a:cubicBezTo>
                      <a:pt x="59" y="1754"/>
                      <a:pt x="31" y="1815"/>
                      <a:pt x="31" y="1815"/>
                    </a:cubicBezTo>
                    <a:cubicBezTo>
                      <a:pt x="48" y="1899"/>
                      <a:pt x="70" y="1936"/>
                      <a:pt x="47" y="2021"/>
                    </a:cubicBezTo>
                    <a:cubicBezTo>
                      <a:pt x="38" y="2053"/>
                      <a:pt x="16" y="2115"/>
                      <a:pt x="16" y="2115"/>
                    </a:cubicBezTo>
                    <a:cubicBezTo>
                      <a:pt x="36" y="2129"/>
                      <a:pt x="95" y="2160"/>
                      <a:pt x="95" y="2194"/>
                    </a:cubicBezTo>
                    <a:cubicBezTo>
                      <a:pt x="95" y="2213"/>
                      <a:pt x="74" y="2226"/>
                      <a:pt x="63" y="2242"/>
                    </a:cubicBezTo>
                    <a:cubicBezTo>
                      <a:pt x="39" y="2338"/>
                      <a:pt x="0" y="2358"/>
                      <a:pt x="0" y="2463"/>
                    </a:cubicBezTo>
                  </a:path>
                </a:pathLst>
              </a:custGeom>
              <a:noFill/>
              <a:ln w="762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34" name="Freeform 46">
                <a:extLst>
                  <a:ext uri="{FF2B5EF4-FFF2-40B4-BE49-F238E27FC236}">
                    <a16:creationId xmlns:a16="http://schemas.microsoft.com/office/drawing/2014/main" id="{D3328837-3306-454F-AB3C-A9A33AB88F4C}"/>
                  </a:ext>
                </a:extLst>
              </p:cNvPr>
              <p:cNvSpPr>
                <a:spLocks/>
              </p:cNvSpPr>
              <p:nvPr/>
            </p:nvSpPr>
            <p:spPr bwMode="auto">
              <a:xfrm flipH="1">
                <a:off x="1495" y="1276"/>
                <a:ext cx="519" cy="1121"/>
              </a:xfrm>
              <a:custGeom>
                <a:avLst/>
                <a:gdLst>
                  <a:gd name="T0" fmla="*/ 511 w 519"/>
                  <a:gd name="T1" fmla="*/ 0 h 1121"/>
                  <a:gd name="T2" fmla="*/ 448 w 519"/>
                  <a:gd name="T3" fmla="*/ 79 h 1121"/>
                  <a:gd name="T4" fmla="*/ 417 w 519"/>
                  <a:gd name="T5" fmla="*/ 126 h 1121"/>
                  <a:gd name="T6" fmla="*/ 322 w 519"/>
                  <a:gd name="T7" fmla="*/ 158 h 1121"/>
                  <a:gd name="T8" fmla="*/ 275 w 519"/>
                  <a:gd name="T9" fmla="*/ 173 h 1121"/>
                  <a:gd name="T10" fmla="*/ 243 w 519"/>
                  <a:gd name="T11" fmla="*/ 221 h 1121"/>
                  <a:gd name="T12" fmla="*/ 211 w 519"/>
                  <a:gd name="T13" fmla="*/ 316 h 1121"/>
                  <a:gd name="T14" fmla="*/ 259 w 519"/>
                  <a:gd name="T15" fmla="*/ 347 h 1121"/>
                  <a:gd name="T16" fmla="*/ 164 w 519"/>
                  <a:gd name="T17" fmla="*/ 363 h 1121"/>
                  <a:gd name="T18" fmla="*/ 101 w 519"/>
                  <a:gd name="T19" fmla="*/ 473 h 1121"/>
                  <a:gd name="T20" fmla="*/ 53 w 519"/>
                  <a:gd name="T21" fmla="*/ 600 h 1121"/>
                  <a:gd name="T22" fmla="*/ 6 w 519"/>
                  <a:gd name="T23" fmla="*/ 631 h 1121"/>
                  <a:gd name="T24" fmla="*/ 22 w 519"/>
                  <a:gd name="T25" fmla="*/ 679 h 1121"/>
                  <a:gd name="T26" fmla="*/ 164 w 519"/>
                  <a:gd name="T27" fmla="*/ 663 h 1121"/>
                  <a:gd name="T28" fmla="*/ 148 w 519"/>
                  <a:gd name="T29" fmla="*/ 584 h 1121"/>
                  <a:gd name="T30" fmla="*/ 196 w 519"/>
                  <a:gd name="T31" fmla="*/ 552 h 1121"/>
                  <a:gd name="T32" fmla="*/ 211 w 519"/>
                  <a:gd name="T33" fmla="*/ 631 h 1121"/>
                  <a:gd name="T34" fmla="*/ 290 w 519"/>
                  <a:gd name="T35" fmla="*/ 615 h 1121"/>
                  <a:gd name="T36" fmla="*/ 180 w 519"/>
                  <a:gd name="T37" fmla="*/ 742 h 1121"/>
                  <a:gd name="T38" fmla="*/ 227 w 519"/>
                  <a:gd name="T39" fmla="*/ 773 h 1121"/>
                  <a:gd name="T40" fmla="*/ 164 w 519"/>
                  <a:gd name="T41" fmla="*/ 836 h 1121"/>
                  <a:gd name="T42" fmla="*/ 196 w 519"/>
                  <a:gd name="T43" fmla="*/ 915 h 1121"/>
                  <a:gd name="T44" fmla="*/ 117 w 519"/>
                  <a:gd name="T45" fmla="*/ 994 h 1121"/>
                  <a:gd name="T46" fmla="*/ 164 w 519"/>
                  <a:gd name="T47" fmla="*/ 1026 h 1121"/>
                  <a:gd name="T48" fmla="*/ 227 w 519"/>
                  <a:gd name="T49" fmla="*/ 1121 h 112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19"/>
                  <a:gd name="T76" fmla="*/ 0 h 1121"/>
                  <a:gd name="T77" fmla="*/ 519 w 519"/>
                  <a:gd name="T78" fmla="*/ 1121 h 112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19" h="1121">
                    <a:moveTo>
                      <a:pt x="511" y="0"/>
                    </a:moveTo>
                    <a:cubicBezTo>
                      <a:pt x="482" y="91"/>
                      <a:pt x="519" y="8"/>
                      <a:pt x="448" y="79"/>
                    </a:cubicBezTo>
                    <a:cubicBezTo>
                      <a:pt x="435" y="92"/>
                      <a:pt x="433" y="116"/>
                      <a:pt x="417" y="126"/>
                    </a:cubicBezTo>
                    <a:cubicBezTo>
                      <a:pt x="389" y="144"/>
                      <a:pt x="354" y="148"/>
                      <a:pt x="322" y="158"/>
                    </a:cubicBezTo>
                    <a:cubicBezTo>
                      <a:pt x="306" y="163"/>
                      <a:pt x="275" y="173"/>
                      <a:pt x="275" y="173"/>
                    </a:cubicBezTo>
                    <a:cubicBezTo>
                      <a:pt x="264" y="189"/>
                      <a:pt x="251" y="203"/>
                      <a:pt x="243" y="221"/>
                    </a:cubicBezTo>
                    <a:cubicBezTo>
                      <a:pt x="229" y="251"/>
                      <a:pt x="211" y="316"/>
                      <a:pt x="211" y="316"/>
                    </a:cubicBezTo>
                    <a:cubicBezTo>
                      <a:pt x="227" y="326"/>
                      <a:pt x="259" y="328"/>
                      <a:pt x="259" y="347"/>
                    </a:cubicBezTo>
                    <a:cubicBezTo>
                      <a:pt x="259" y="409"/>
                      <a:pt x="176" y="367"/>
                      <a:pt x="164" y="363"/>
                    </a:cubicBezTo>
                    <a:cubicBezTo>
                      <a:pt x="91" y="388"/>
                      <a:pt x="75" y="397"/>
                      <a:pt x="101" y="473"/>
                    </a:cubicBezTo>
                    <a:cubicBezTo>
                      <a:pt x="34" y="518"/>
                      <a:pt x="29" y="522"/>
                      <a:pt x="53" y="600"/>
                    </a:cubicBezTo>
                    <a:cubicBezTo>
                      <a:pt x="37" y="610"/>
                      <a:pt x="13" y="614"/>
                      <a:pt x="6" y="631"/>
                    </a:cubicBezTo>
                    <a:cubicBezTo>
                      <a:pt x="0" y="647"/>
                      <a:pt x="5" y="676"/>
                      <a:pt x="22" y="679"/>
                    </a:cubicBezTo>
                    <a:cubicBezTo>
                      <a:pt x="69" y="688"/>
                      <a:pt x="117" y="668"/>
                      <a:pt x="164" y="663"/>
                    </a:cubicBezTo>
                    <a:cubicBezTo>
                      <a:pt x="159" y="637"/>
                      <a:pt x="141" y="610"/>
                      <a:pt x="148" y="584"/>
                    </a:cubicBezTo>
                    <a:cubicBezTo>
                      <a:pt x="153" y="566"/>
                      <a:pt x="181" y="541"/>
                      <a:pt x="196" y="552"/>
                    </a:cubicBezTo>
                    <a:cubicBezTo>
                      <a:pt x="217" y="568"/>
                      <a:pt x="206" y="605"/>
                      <a:pt x="211" y="631"/>
                    </a:cubicBezTo>
                    <a:cubicBezTo>
                      <a:pt x="237" y="626"/>
                      <a:pt x="271" y="596"/>
                      <a:pt x="290" y="615"/>
                    </a:cubicBezTo>
                    <a:cubicBezTo>
                      <a:pt x="356" y="680"/>
                      <a:pt x="206" y="733"/>
                      <a:pt x="180" y="742"/>
                    </a:cubicBezTo>
                    <a:cubicBezTo>
                      <a:pt x="196" y="752"/>
                      <a:pt x="220" y="756"/>
                      <a:pt x="227" y="773"/>
                    </a:cubicBezTo>
                    <a:cubicBezTo>
                      <a:pt x="247" y="824"/>
                      <a:pt x="187" y="829"/>
                      <a:pt x="164" y="836"/>
                    </a:cubicBezTo>
                    <a:cubicBezTo>
                      <a:pt x="112" y="991"/>
                      <a:pt x="167" y="774"/>
                      <a:pt x="196" y="915"/>
                    </a:cubicBezTo>
                    <a:cubicBezTo>
                      <a:pt x="202" y="946"/>
                      <a:pt x="132" y="984"/>
                      <a:pt x="117" y="994"/>
                    </a:cubicBezTo>
                    <a:cubicBezTo>
                      <a:pt x="133" y="1005"/>
                      <a:pt x="145" y="1023"/>
                      <a:pt x="164" y="1026"/>
                    </a:cubicBezTo>
                    <a:cubicBezTo>
                      <a:pt x="263" y="1040"/>
                      <a:pt x="227" y="921"/>
                      <a:pt x="227" y="1121"/>
                    </a:cubicBezTo>
                  </a:path>
                </a:pathLst>
              </a:custGeom>
              <a:noFill/>
              <a:ln w="762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35" name="Freeform 47">
                <a:extLst>
                  <a:ext uri="{FF2B5EF4-FFF2-40B4-BE49-F238E27FC236}">
                    <a16:creationId xmlns:a16="http://schemas.microsoft.com/office/drawing/2014/main" id="{0FEB0D02-FC9F-473E-BC30-1F07EDC82476}"/>
                  </a:ext>
                </a:extLst>
              </p:cNvPr>
              <p:cNvSpPr>
                <a:spLocks/>
              </p:cNvSpPr>
              <p:nvPr/>
            </p:nvSpPr>
            <p:spPr bwMode="auto">
              <a:xfrm flipH="1">
                <a:off x="1392" y="2018"/>
                <a:ext cx="726" cy="1605"/>
              </a:xfrm>
              <a:custGeom>
                <a:avLst/>
                <a:gdLst>
                  <a:gd name="T0" fmla="*/ 521 w 726"/>
                  <a:gd name="T1" fmla="*/ 0 h 1605"/>
                  <a:gd name="T2" fmla="*/ 552 w 726"/>
                  <a:gd name="T3" fmla="*/ 126 h 1605"/>
                  <a:gd name="T4" fmla="*/ 694 w 726"/>
                  <a:gd name="T5" fmla="*/ 205 h 1605"/>
                  <a:gd name="T6" fmla="*/ 647 w 726"/>
                  <a:gd name="T7" fmla="*/ 394 h 1605"/>
                  <a:gd name="T8" fmla="*/ 663 w 726"/>
                  <a:gd name="T9" fmla="*/ 442 h 1605"/>
                  <a:gd name="T10" fmla="*/ 694 w 726"/>
                  <a:gd name="T11" fmla="*/ 489 h 1605"/>
                  <a:gd name="T12" fmla="*/ 726 w 726"/>
                  <a:gd name="T13" fmla="*/ 584 h 1605"/>
                  <a:gd name="T14" fmla="*/ 552 w 726"/>
                  <a:gd name="T15" fmla="*/ 710 h 1605"/>
                  <a:gd name="T16" fmla="*/ 505 w 726"/>
                  <a:gd name="T17" fmla="*/ 915 h 1605"/>
                  <a:gd name="T18" fmla="*/ 473 w 726"/>
                  <a:gd name="T19" fmla="*/ 1010 h 1605"/>
                  <a:gd name="T20" fmla="*/ 568 w 726"/>
                  <a:gd name="T21" fmla="*/ 994 h 1605"/>
                  <a:gd name="T22" fmla="*/ 615 w 726"/>
                  <a:gd name="T23" fmla="*/ 978 h 1605"/>
                  <a:gd name="T24" fmla="*/ 600 w 726"/>
                  <a:gd name="T25" fmla="*/ 1042 h 1605"/>
                  <a:gd name="T26" fmla="*/ 568 w 726"/>
                  <a:gd name="T27" fmla="*/ 1152 h 1605"/>
                  <a:gd name="T28" fmla="*/ 473 w 726"/>
                  <a:gd name="T29" fmla="*/ 1199 h 1605"/>
                  <a:gd name="T30" fmla="*/ 489 w 726"/>
                  <a:gd name="T31" fmla="*/ 1342 h 1605"/>
                  <a:gd name="T32" fmla="*/ 394 w 726"/>
                  <a:gd name="T33" fmla="*/ 1373 h 1605"/>
                  <a:gd name="T34" fmla="*/ 205 w 726"/>
                  <a:gd name="T35" fmla="*/ 1452 h 1605"/>
                  <a:gd name="T36" fmla="*/ 173 w 726"/>
                  <a:gd name="T37" fmla="*/ 1499 h 1605"/>
                  <a:gd name="T38" fmla="*/ 157 w 726"/>
                  <a:gd name="T39" fmla="*/ 1547 h 1605"/>
                  <a:gd name="T40" fmla="*/ 110 w 726"/>
                  <a:gd name="T41" fmla="*/ 1563 h 1605"/>
                  <a:gd name="T42" fmla="*/ 0 w 726"/>
                  <a:gd name="T43" fmla="*/ 1547 h 160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26"/>
                  <a:gd name="T67" fmla="*/ 0 h 1605"/>
                  <a:gd name="T68" fmla="*/ 726 w 726"/>
                  <a:gd name="T69" fmla="*/ 1605 h 160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26" h="1605">
                    <a:moveTo>
                      <a:pt x="521" y="0"/>
                    </a:moveTo>
                    <a:cubicBezTo>
                      <a:pt x="531" y="42"/>
                      <a:pt x="542" y="84"/>
                      <a:pt x="552" y="126"/>
                    </a:cubicBezTo>
                    <a:cubicBezTo>
                      <a:pt x="561" y="164"/>
                      <a:pt x="654" y="191"/>
                      <a:pt x="694" y="205"/>
                    </a:cubicBezTo>
                    <a:cubicBezTo>
                      <a:pt x="722" y="288"/>
                      <a:pt x="689" y="330"/>
                      <a:pt x="647" y="394"/>
                    </a:cubicBezTo>
                    <a:cubicBezTo>
                      <a:pt x="652" y="410"/>
                      <a:pt x="656" y="427"/>
                      <a:pt x="663" y="442"/>
                    </a:cubicBezTo>
                    <a:cubicBezTo>
                      <a:pt x="671" y="459"/>
                      <a:pt x="686" y="472"/>
                      <a:pt x="694" y="489"/>
                    </a:cubicBezTo>
                    <a:cubicBezTo>
                      <a:pt x="708" y="520"/>
                      <a:pt x="726" y="584"/>
                      <a:pt x="726" y="584"/>
                    </a:cubicBezTo>
                    <a:cubicBezTo>
                      <a:pt x="687" y="697"/>
                      <a:pt x="664" y="687"/>
                      <a:pt x="552" y="710"/>
                    </a:cubicBezTo>
                    <a:cubicBezTo>
                      <a:pt x="469" y="964"/>
                      <a:pt x="571" y="634"/>
                      <a:pt x="505" y="915"/>
                    </a:cubicBezTo>
                    <a:cubicBezTo>
                      <a:pt x="497" y="948"/>
                      <a:pt x="440" y="1016"/>
                      <a:pt x="473" y="1010"/>
                    </a:cubicBezTo>
                    <a:cubicBezTo>
                      <a:pt x="505" y="1005"/>
                      <a:pt x="536" y="999"/>
                      <a:pt x="568" y="994"/>
                    </a:cubicBezTo>
                    <a:cubicBezTo>
                      <a:pt x="584" y="989"/>
                      <a:pt x="606" y="964"/>
                      <a:pt x="615" y="978"/>
                    </a:cubicBezTo>
                    <a:cubicBezTo>
                      <a:pt x="627" y="996"/>
                      <a:pt x="606" y="1021"/>
                      <a:pt x="600" y="1042"/>
                    </a:cubicBezTo>
                    <a:cubicBezTo>
                      <a:pt x="590" y="1079"/>
                      <a:pt x="589" y="1120"/>
                      <a:pt x="568" y="1152"/>
                    </a:cubicBezTo>
                    <a:cubicBezTo>
                      <a:pt x="549" y="1180"/>
                      <a:pt x="502" y="1190"/>
                      <a:pt x="473" y="1199"/>
                    </a:cubicBezTo>
                    <a:cubicBezTo>
                      <a:pt x="478" y="1213"/>
                      <a:pt x="532" y="1311"/>
                      <a:pt x="489" y="1342"/>
                    </a:cubicBezTo>
                    <a:cubicBezTo>
                      <a:pt x="462" y="1361"/>
                      <a:pt x="394" y="1373"/>
                      <a:pt x="394" y="1373"/>
                    </a:cubicBezTo>
                    <a:cubicBezTo>
                      <a:pt x="273" y="1454"/>
                      <a:pt x="337" y="1430"/>
                      <a:pt x="205" y="1452"/>
                    </a:cubicBezTo>
                    <a:cubicBezTo>
                      <a:pt x="194" y="1468"/>
                      <a:pt x="182" y="1482"/>
                      <a:pt x="173" y="1499"/>
                    </a:cubicBezTo>
                    <a:cubicBezTo>
                      <a:pt x="165" y="1514"/>
                      <a:pt x="169" y="1535"/>
                      <a:pt x="157" y="1547"/>
                    </a:cubicBezTo>
                    <a:cubicBezTo>
                      <a:pt x="145" y="1559"/>
                      <a:pt x="126" y="1559"/>
                      <a:pt x="110" y="1563"/>
                    </a:cubicBezTo>
                    <a:cubicBezTo>
                      <a:pt x="6" y="1586"/>
                      <a:pt x="28" y="1605"/>
                      <a:pt x="0" y="1547"/>
                    </a:cubicBezTo>
                  </a:path>
                </a:pathLst>
              </a:custGeom>
              <a:noFill/>
              <a:ln w="762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36" name="Freeform 48">
                <a:extLst>
                  <a:ext uri="{FF2B5EF4-FFF2-40B4-BE49-F238E27FC236}">
                    <a16:creationId xmlns:a16="http://schemas.microsoft.com/office/drawing/2014/main" id="{FC47747E-5296-492E-9D8D-898616B4EEF2}"/>
                  </a:ext>
                </a:extLst>
              </p:cNvPr>
              <p:cNvSpPr>
                <a:spLocks/>
              </p:cNvSpPr>
              <p:nvPr/>
            </p:nvSpPr>
            <p:spPr bwMode="auto">
              <a:xfrm>
                <a:off x="1649" y="973"/>
                <a:ext cx="52" cy="215"/>
              </a:xfrm>
              <a:custGeom>
                <a:avLst/>
                <a:gdLst>
                  <a:gd name="T0" fmla="*/ 10 w 52"/>
                  <a:gd name="T1" fmla="*/ 215 h 215"/>
                  <a:gd name="T2" fmla="*/ 38 w 52"/>
                  <a:gd name="T3" fmla="*/ 172 h 215"/>
                  <a:gd name="T4" fmla="*/ 52 w 52"/>
                  <a:gd name="T5" fmla="*/ 0 h 215"/>
                  <a:gd name="T6" fmla="*/ 0 60000 65536"/>
                  <a:gd name="T7" fmla="*/ 0 60000 65536"/>
                  <a:gd name="T8" fmla="*/ 0 60000 65536"/>
                  <a:gd name="T9" fmla="*/ 0 w 52"/>
                  <a:gd name="T10" fmla="*/ 0 h 215"/>
                  <a:gd name="T11" fmla="*/ 52 w 52"/>
                  <a:gd name="T12" fmla="*/ 215 h 215"/>
                </a:gdLst>
                <a:ahLst/>
                <a:cxnLst>
                  <a:cxn ang="T6">
                    <a:pos x="T0" y="T1"/>
                  </a:cxn>
                  <a:cxn ang="T7">
                    <a:pos x="T2" y="T3"/>
                  </a:cxn>
                  <a:cxn ang="T8">
                    <a:pos x="T4" y="T5"/>
                  </a:cxn>
                </a:cxnLst>
                <a:rect l="T9" t="T10" r="T11" b="T12"/>
                <a:pathLst>
                  <a:path w="52" h="215">
                    <a:moveTo>
                      <a:pt x="10" y="215"/>
                    </a:moveTo>
                    <a:cubicBezTo>
                      <a:pt x="19" y="201"/>
                      <a:pt x="36" y="189"/>
                      <a:pt x="38" y="172"/>
                    </a:cubicBezTo>
                    <a:cubicBezTo>
                      <a:pt x="45" y="105"/>
                      <a:pt x="0" y="56"/>
                      <a:pt x="52" y="0"/>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37" name="Line 49">
                <a:extLst>
                  <a:ext uri="{FF2B5EF4-FFF2-40B4-BE49-F238E27FC236}">
                    <a16:creationId xmlns:a16="http://schemas.microsoft.com/office/drawing/2014/main" id="{EA3E4A66-4730-4EBD-85DB-44DD8950127D}"/>
                  </a:ext>
                </a:extLst>
              </p:cNvPr>
              <p:cNvSpPr>
                <a:spLocks noChangeShapeType="1"/>
              </p:cNvSpPr>
              <p:nvPr/>
            </p:nvSpPr>
            <p:spPr bwMode="auto">
              <a:xfrm rot="2646290" flipH="1">
                <a:off x="1584" y="1168"/>
                <a:ext cx="192" cy="240"/>
              </a:xfrm>
              <a:prstGeom prst="line">
                <a:avLst/>
              </a:prstGeom>
              <a:noFill/>
              <a:ln w="127000">
                <a:solidFill>
                  <a:schemeClr val="accent1"/>
                </a:solidFill>
                <a:round/>
                <a:headEnd/>
                <a:tailEn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38" name="Oval 50">
                <a:extLst>
                  <a:ext uri="{FF2B5EF4-FFF2-40B4-BE49-F238E27FC236}">
                    <a16:creationId xmlns:a16="http://schemas.microsoft.com/office/drawing/2014/main" id="{4462D018-8FF0-47C9-AE3D-4554D8A02B70}"/>
                  </a:ext>
                </a:extLst>
              </p:cNvPr>
              <p:cNvSpPr>
                <a:spLocks noChangeArrowheads="1"/>
              </p:cNvSpPr>
              <p:nvPr/>
            </p:nvSpPr>
            <p:spPr bwMode="auto">
              <a:xfrm>
                <a:off x="1488" y="1152"/>
                <a:ext cx="192" cy="192"/>
              </a:xfrm>
              <a:prstGeom prst="ellipse">
                <a:avLst/>
              </a:prstGeom>
              <a:solidFill>
                <a:schemeClr val="tx2"/>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eaLnBrk="1" fontAlgn="base" hangingPunct="1">
                  <a:spcBef>
                    <a:spcPct val="0"/>
                  </a:spcBef>
                  <a:spcAft>
                    <a:spcPct val="0"/>
                  </a:spcAft>
                </a:pPr>
                <a:endParaRPr lang="fr-FR" altLang="fr-FR" sz="1800">
                  <a:solidFill>
                    <a:srgbClr val="000000"/>
                  </a:solidFill>
                </a:endParaRPr>
              </a:p>
            </p:txBody>
          </p:sp>
          <p:sp>
            <p:nvSpPr>
              <p:cNvPr id="239" name="Oval 51">
                <a:extLst>
                  <a:ext uri="{FF2B5EF4-FFF2-40B4-BE49-F238E27FC236}">
                    <a16:creationId xmlns:a16="http://schemas.microsoft.com/office/drawing/2014/main" id="{35DE2014-F941-4EE9-BC57-6A09724E42BB}"/>
                  </a:ext>
                </a:extLst>
              </p:cNvPr>
              <p:cNvSpPr>
                <a:spLocks noChangeArrowheads="1"/>
              </p:cNvSpPr>
              <p:nvPr/>
            </p:nvSpPr>
            <p:spPr bwMode="auto">
              <a:xfrm>
                <a:off x="1632" y="2256"/>
                <a:ext cx="144" cy="144"/>
              </a:xfrm>
              <a:prstGeom prst="ellipse">
                <a:avLst/>
              </a:prstGeom>
              <a:solidFill>
                <a:schemeClr val="tx2"/>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eaLnBrk="1" fontAlgn="base" hangingPunct="1">
                  <a:spcBef>
                    <a:spcPct val="0"/>
                  </a:spcBef>
                  <a:spcAft>
                    <a:spcPct val="0"/>
                  </a:spcAft>
                </a:pPr>
                <a:endParaRPr lang="fr-FR" altLang="fr-FR" sz="1800">
                  <a:solidFill>
                    <a:srgbClr val="000000"/>
                  </a:solidFill>
                </a:endParaRPr>
              </a:p>
            </p:txBody>
          </p:sp>
        </p:grpSp>
        <p:grpSp>
          <p:nvGrpSpPr>
            <p:cNvPr id="168" name="Group 52">
              <a:extLst>
                <a:ext uri="{FF2B5EF4-FFF2-40B4-BE49-F238E27FC236}">
                  <a16:creationId xmlns:a16="http://schemas.microsoft.com/office/drawing/2014/main" id="{8AB58A0A-FC0B-46D0-9CF8-27331B698A5D}"/>
                </a:ext>
              </a:extLst>
            </p:cNvPr>
            <p:cNvGrpSpPr>
              <a:grpSpLocks/>
            </p:cNvGrpSpPr>
            <p:nvPr/>
          </p:nvGrpSpPr>
          <p:grpSpPr bwMode="auto">
            <a:xfrm>
              <a:off x="4200526" y="152022"/>
              <a:ext cx="1981200" cy="5573713"/>
              <a:chOff x="1248" y="139"/>
              <a:chExt cx="1248" cy="3511"/>
            </a:xfrm>
          </p:grpSpPr>
          <p:sp>
            <p:nvSpPr>
              <p:cNvPr id="214" name="Freeform 53" descr="blanc)">
                <a:extLst>
                  <a:ext uri="{FF2B5EF4-FFF2-40B4-BE49-F238E27FC236}">
                    <a16:creationId xmlns:a16="http://schemas.microsoft.com/office/drawing/2014/main" id="{2DF19A03-7438-4805-AD33-55037CAE3525}"/>
                  </a:ext>
                </a:extLst>
              </p:cNvPr>
              <p:cNvSpPr>
                <a:spLocks/>
              </p:cNvSpPr>
              <p:nvPr/>
            </p:nvSpPr>
            <p:spPr bwMode="auto">
              <a:xfrm flipH="1">
                <a:off x="1248" y="283"/>
                <a:ext cx="1248" cy="3367"/>
              </a:xfrm>
              <a:custGeom>
                <a:avLst/>
                <a:gdLst>
                  <a:gd name="T0" fmla="*/ 1176 w 521"/>
                  <a:gd name="T1" fmla="*/ 325 h 2354"/>
                  <a:gd name="T2" fmla="*/ 1248 w 521"/>
                  <a:gd name="T3" fmla="*/ 538 h 2354"/>
                  <a:gd name="T4" fmla="*/ 1234 w 521"/>
                  <a:gd name="T5" fmla="*/ 649 h 2354"/>
                  <a:gd name="T6" fmla="*/ 1147 w 521"/>
                  <a:gd name="T7" fmla="*/ 830 h 2354"/>
                  <a:gd name="T8" fmla="*/ 1147 w 521"/>
                  <a:gd name="T9" fmla="*/ 914 h 2354"/>
                  <a:gd name="T10" fmla="*/ 1076 w 521"/>
                  <a:gd name="T11" fmla="*/ 1206 h 2354"/>
                  <a:gd name="T12" fmla="*/ 1047 w 521"/>
                  <a:gd name="T13" fmla="*/ 1290 h 2354"/>
                  <a:gd name="T14" fmla="*/ 992 w 521"/>
                  <a:gd name="T15" fmla="*/ 1615 h 2354"/>
                  <a:gd name="T16" fmla="*/ 977 w 521"/>
                  <a:gd name="T17" fmla="*/ 1718 h 2354"/>
                  <a:gd name="T18" fmla="*/ 1032 w 521"/>
                  <a:gd name="T19" fmla="*/ 1881 h 2354"/>
                  <a:gd name="T20" fmla="*/ 1047 w 521"/>
                  <a:gd name="T21" fmla="*/ 1948 h 2354"/>
                  <a:gd name="T22" fmla="*/ 1076 w 521"/>
                  <a:gd name="T23" fmla="*/ 2025 h 2354"/>
                  <a:gd name="T24" fmla="*/ 1090 w 521"/>
                  <a:gd name="T25" fmla="*/ 2257 h 2354"/>
                  <a:gd name="T26" fmla="*/ 992 w 521"/>
                  <a:gd name="T27" fmla="*/ 2410 h 2354"/>
                  <a:gd name="T28" fmla="*/ 949 w 521"/>
                  <a:gd name="T29" fmla="*/ 2607 h 2354"/>
                  <a:gd name="T30" fmla="*/ 934 w 521"/>
                  <a:gd name="T31" fmla="*/ 2683 h 2354"/>
                  <a:gd name="T32" fmla="*/ 920 w 521"/>
                  <a:gd name="T33" fmla="*/ 2829 h 2354"/>
                  <a:gd name="T34" fmla="*/ 1032 w 521"/>
                  <a:gd name="T35" fmla="*/ 2889 h 2354"/>
                  <a:gd name="T36" fmla="*/ 1090 w 521"/>
                  <a:gd name="T37" fmla="*/ 2967 h 2354"/>
                  <a:gd name="T38" fmla="*/ 992 w 521"/>
                  <a:gd name="T39" fmla="*/ 3042 h 2354"/>
                  <a:gd name="T40" fmla="*/ 891 w 521"/>
                  <a:gd name="T41" fmla="*/ 3120 h 2354"/>
                  <a:gd name="T42" fmla="*/ 776 w 521"/>
                  <a:gd name="T43" fmla="*/ 3316 h 2354"/>
                  <a:gd name="T44" fmla="*/ 747 w 521"/>
                  <a:gd name="T45" fmla="*/ 3341 h 2354"/>
                  <a:gd name="T46" fmla="*/ 575 w 521"/>
                  <a:gd name="T47" fmla="*/ 3367 h 2354"/>
                  <a:gd name="T48" fmla="*/ 431 w 521"/>
                  <a:gd name="T49" fmla="*/ 3350 h 2354"/>
                  <a:gd name="T50" fmla="*/ 474 w 521"/>
                  <a:gd name="T51" fmla="*/ 3274 h 2354"/>
                  <a:gd name="T52" fmla="*/ 517 w 521"/>
                  <a:gd name="T53" fmla="*/ 3025 h 2354"/>
                  <a:gd name="T54" fmla="*/ 532 w 521"/>
                  <a:gd name="T55" fmla="*/ 2864 h 2354"/>
                  <a:gd name="T56" fmla="*/ 546 w 521"/>
                  <a:gd name="T57" fmla="*/ 2700 h 2354"/>
                  <a:gd name="T58" fmla="*/ 561 w 521"/>
                  <a:gd name="T59" fmla="*/ 2513 h 2354"/>
                  <a:gd name="T60" fmla="*/ 561 w 521"/>
                  <a:gd name="T61" fmla="*/ 2257 h 2354"/>
                  <a:gd name="T62" fmla="*/ 561 w 521"/>
                  <a:gd name="T63" fmla="*/ 2128 h 2354"/>
                  <a:gd name="T64" fmla="*/ 561 w 521"/>
                  <a:gd name="T65" fmla="*/ 1931 h 2354"/>
                  <a:gd name="T66" fmla="*/ 532 w 521"/>
                  <a:gd name="T67" fmla="*/ 1864 h 2354"/>
                  <a:gd name="T68" fmla="*/ 446 w 521"/>
                  <a:gd name="T69" fmla="*/ 1744 h 2354"/>
                  <a:gd name="T70" fmla="*/ 431 w 521"/>
                  <a:gd name="T71" fmla="*/ 1709 h 2354"/>
                  <a:gd name="T72" fmla="*/ 431 w 521"/>
                  <a:gd name="T73" fmla="*/ 1623 h 2354"/>
                  <a:gd name="T74" fmla="*/ 402 w 521"/>
                  <a:gd name="T75" fmla="*/ 1462 h 2354"/>
                  <a:gd name="T76" fmla="*/ 374 w 521"/>
                  <a:gd name="T77" fmla="*/ 1376 h 2354"/>
                  <a:gd name="T78" fmla="*/ 316 w 521"/>
                  <a:gd name="T79" fmla="*/ 1197 h 2354"/>
                  <a:gd name="T80" fmla="*/ 273 w 521"/>
                  <a:gd name="T81" fmla="*/ 897 h 2354"/>
                  <a:gd name="T82" fmla="*/ 287 w 521"/>
                  <a:gd name="T83" fmla="*/ 804 h 2354"/>
                  <a:gd name="T84" fmla="*/ 273 w 521"/>
                  <a:gd name="T85" fmla="*/ 641 h 2354"/>
                  <a:gd name="T86" fmla="*/ 216 w 521"/>
                  <a:gd name="T87" fmla="*/ 581 h 2354"/>
                  <a:gd name="T88" fmla="*/ 43 w 521"/>
                  <a:gd name="T89" fmla="*/ 436 h 2354"/>
                  <a:gd name="T90" fmla="*/ 0 w 521"/>
                  <a:gd name="T91" fmla="*/ 316 h 2354"/>
                  <a:gd name="T92" fmla="*/ 129 w 521"/>
                  <a:gd name="T93" fmla="*/ 60 h 2354"/>
                  <a:gd name="T94" fmla="*/ 374 w 521"/>
                  <a:gd name="T95" fmla="*/ 0 h 2354"/>
                  <a:gd name="T96" fmla="*/ 589 w 521"/>
                  <a:gd name="T97" fmla="*/ 34 h 2354"/>
                  <a:gd name="T98" fmla="*/ 862 w 521"/>
                  <a:gd name="T99" fmla="*/ 120 h 2354"/>
                  <a:gd name="T100" fmla="*/ 992 w 521"/>
                  <a:gd name="T101" fmla="*/ 180 h 23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21"/>
                  <a:gd name="T154" fmla="*/ 0 h 2354"/>
                  <a:gd name="T155" fmla="*/ 521 w 521"/>
                  <a:gd name="T156" fmla="*/ 2354 h 23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21" h="2354">
                    <a:moveTo>
                      <a:pt x="414" y="126"/>
                    </a:moveTo>
                    <a:lnTo>
                      <a:pt x="455" y="173"/>
                    </a:lnTo>
                    <a:lnTo>
                      <a:pt x="491" y="227"/>
                    </a:lnTo>
                    <a:lnTo>
                      <a:pt x="515" y="299"/>
                    </a:lnTo>
                    <a:lnTo>
                      <a:pt x="521" y="335"/>
                    </a:lnTo>
                    <a:lnTo>
                      <a:pt x="521" y="376"/>
                    </a:lnTo>
                    <a:lnTo>
                      <a:pt x="521" y="418"/>
                    </a:lnTo>
                    <a:lnTo>
                      <a:pt x="515" y="454"/>
                    </a:lnTo>
                    <a:lnTo>
                      <a:pt x="497" y="502"/>
                    </a:lnTo>
                    <a:lnTo>
                      <a:pt x="485" y="544"/>
                    </a:lnTo>
                    <a:lnTo>
                      <a:pt x="479" y="580"/>
                    </a:lnTo>
                    <a:lnTo>
                      <a:pt x="479" y="604"/>
                    </a:lnTo>
                    <a:lnTo>
                      <a:pt x="479" y="639"/>
                    </a:lnTo>
                    <a:lnTo>
                      <a:pt x="467" y="723"/>
                    </a:lnTo>
                    <a:lnTo>
                      <a:pt x="461" y="807"/>
                    </a:lnTo>
                    <a:lnTo>
                      <a:pt x="449" y="843"/>
                    </a:lnTo>
                    <a:lnTo>
                      <a:pt x="443" y="872"/>
                    </a:lnTo>
                    <a:lnTo>
                      <a:pt x="437" y="902"/>
                    </a:lnTo>
                    <a:lnTo>
                      <a:pt x="431" y="944"/>
                    </a:lnTo>
                    <a:lnTo>
                      <a:pt x="419" y="1034"/>
                    </a:lnTo>
                    <a:lnTo>
                      <a:pt x="414" y="1129"/>
                    </a:lnTo>
                    <a:lnTo>
                      <a:pt x="408" y="1171"/>
                    </a:lnTo>
                    <a:lnTo>
                      <a:pt x="408" y="1201"/>
                    </a:lnTo>
                    <a:lnTo>
                      <a:pt x="414" y="1249"/>
                    </a:lnTo>
                    <a:lnTo>
                      <a:pt x="419" y="1285"/>
                    </a:lnTo>
                    <a:lnTo>
                      <a:pt x="431" y="1315"/>
                    </a:lnTo>
                    <a:lnTo>
                      <a:pt x="431" y="1327"/>
                    </a:lnTo>
                    <a:lnTo>
                      <a:pt x="437" y="1362"/>
                    </a:lnTo>
                    <a:lnTo>
                      <a:pt x="443" y="1386"/>
                    </a:lnTo>
                    <a:lnTo>
                      <a:pt x="449" y="1416"/>
                    </a:lnTo>
                    <a:lnTo>
                      <a:pt x="461" y="1464"/>
                    </a:lnTo>
                    <a:lnTo>
                      <a:pt x="461" y="1518"/>
                    </a:lnTo>
                    <a:lnTo>
                      <a:pt x="455" y="1578"/>
                    </a:lnTo>
                    <a:lnTo>
                      <a:pt x="431" y="1631"/>
                    </a:lnTo>
                    <a:lnTo>
                      <a:pt x="414" y="1685"/>
                    </a:lnTo>
                    <a:lnTo>
                      <a:pt x="402" y="1745"/>
                    </a:lnTo>
                    <a:lnTo>
                      <a:pt x="396" y="1805"/>
                    </a:lnTo>
                    <a:lnTo>
                      <a:pt x="396" y="1823"/>
                    </a:lnTo>
                    <a:lnTo>
                      <a:pt x="390" y="1840"/>
                    </a:lnTo>
                    <a:lnTo>
                      <a:pt x="390" y="1876"/>
                    </a:lnTo>
                    <a:lnTo>
                      <a:pt x="384" y="1918"/>
                    </a:lnTo>
                    <a:lnTo>
                      <a:pt x="384" y="1954"/>
                    </a:lnTo>
                    <a:lnTo>
                      <a:pt x="384" y="1978"/>
                    </a:lnTo>
                    <a:lnTo>
                      <a:pt x="408" y="1996"/>
                    </a:lnTo>
                    <a:lnTo>
                      <a:pt x="431" y="2020"/>
                    </a:lnTo>
                    <a:lnTo>
                      <a:pt x="455" y="2050"/>
                    </a:lnTo>
                    <a:lnTo>
                      <a:pt x="461" y="2062"/>
                    </a:lnTo>
                    <a:lnTo>
                      <a:pt x="455" y="2074"/>
                    </a:lnTo>
                    <a:lnTo>
                      <a:pt x="443" y="2103"/>
                    </a:lnTo>
                    <a:lnTo>
                      <a:pt x="414" y="2127"/>
                    </a:lnTo>
                    <a:lnTo>
                      <a:pt x="390" y="2151"/>
                    </a:lnTo>
                    <a:lnTo>
                      <a:pt x="372" y="2181"/>
                    </a:lnTo>
                    <a:lnTo>
                      <a:pt x="360" y="2229"/>
                    </a:lnTo>
                    <a:lnTo>
                      <a:pt x="342" y="2277"/>
                    </a:lnTo>
                    <a:lnTo>
                      <a:pt x="324" y="2318"/>
                    </a:lnTo>
                    <a:lnTo>
                      <a:pt x="318" y="2330"/>
                    </a:lnTo>
                    <a:lnTo>
                      <a:pt x="312" y="2336"/>
                    </a:lnTo>
                    <a:lnTo>
                      <a:pt x="306" y="2342"/>
                    </a:lnTo>
                    <a:lnTo>
                      <a:pt x="288" y="2348"/>
                    </a:lnTo>
                    <a:lnTo>
                      <a:pt x="240" y="2354"/>
                    </a:lnTo>
                    <a:lnTo>
                      <a:pt x="216" y="2354"/>
                    </a:lnTo>
                    <a:lnTo>
                      <a:pt x="192" y="2348"/>
                    </a:lnTo>
                    <a:lnTo>
                      <a:pt x="180" y="2342"/>
                    </a:lnTo>
                    <a:lnTo>
                      <a:pt x="180" y="2330"/>
                    </a:lnTo>
                    <a:lnTo>
                      <a:pt x="198" y="2289"/>
                    </a:lnTo>
                    <a:lnTo>
                      <a:pt x="204" y="2241"/>
                    </a:lnTo>
                    <a:lnTo>
                      <a:pt x="216" y="2175"/>
                    </a:lnTo>
                    <a:lnTo>
                      <a:pt x="216" y="2115"/>
                    </a:lnTo>
                    <a:lnTo>
                      <a:pt x="216" y="2062"/>
                    </a:lnTo>
                    <a:lnTo>
                      <a:pt x="222" y="2002"/>
                    </a:lnTo>
                    <a:lnTo>
                      <a:pt x="222" y="1942"/>
                    </a:lnTo>
                    <a:lnTo>
                      <a:pt x="228" y="1888"/>
                    </a:lnTo>
                    <a:lnTo>
                      <a:pt x="234" y="1858"/>
                    </a:lnTo>
                    <a:lnTo>
                      <a:pt x="234" y="1811"/>
                    </a:lnTo>
                    <a:lnTo>
                      <a:pt x="234" y="1757"/>
                    </a:lnTo>
                    <a:lnTo>
                      <a:pt x="234" y="1697"/>
                    </a:lnTo>
                    <a:lnTo>
                      <a:pt x="234" y="1637"/>
                    </a:lnTo>
                    <a:lnTo>
                      <a:pt x="234" y="1578"/>
                    </a:lnTo>
                    <a:lnTo>
                      <a:pt x="234" y="1524"/>
                    </a:lnTo>
                    <a:lnTo>
                      <a:pt x="234" y="1488"/>
                    </a:lnTo>
                    <a:lnTo>
                      <a:pt x="234" y="1434"/>
                    </a:lnTo>
                    <a:lnTo>
                      <a:pt x="234" y="1392"/>
                    </a:lnTo>
                    <a:lnTo>
                      <a:pt x="234" y="1350"/>
                    </a:lnTo>
                    <a:lnTo>
                      <a:pt x="228" y="1321"/>
                    </a:lnTo>
                    <a:lnTo>
                      <a:pt x="222" y="1303"/>
                    </a:lnTo>
                    <a:lnTo>
                      <a:pt x="204" y="1279"/>
                    </a:lnTo>
                    <a:lnTo>
                      <a:pt x="192" y="1255"/>
                    </a:lnTo>
                    <a:lnTo>
                      <a:pt x="186" y="1219"/>
                    </a:lnTo>
                    <a:lnTo>
                      <a:pt x="186" y="1213"/>
                    </a:lnTo>
                    <a:lnTo>
                      <a:pt x="180" y="1195"/>
                    </a:lnTo>
                    <a:lnTo>
                      <a:pt x="180" y="1165"/>
                    </a:lnTo>
                    <a:lnTo>
                      <a:pt x="180" y="1135"/>
                    </a:lnTo>
                    <a:lnTo>
                      <a:pt x="180" y="1100"/>
                    </a:lnTo>
                    <a:lnTo>
                      <a:pt x="174" y="1058"/>
                    </a:lnTo>
                    <a:lnTo>
                      <a:pt x="168" y="1022"/>
                    </a:lnTo>
                    <a:lnTo>
                      <a:pt x="162" y="986"/>
                    </a:lnTo>
                    <a:lnTo>
                      <a:pt x="156" y="962"/>
                    </a:lnTo>
                    <a:lnTo>
                      <a:pt x="150" y="932"/>
                    </a:lnTo>
                    <a:lnTo>
                      <a:pt x="144" y="884"/>
                    </a:lnTo>
                    <a:lnTo>
                      <a:pt x="132" y="837"/>
                    </a:lnTo>
                    <a:lnTo>
                      <a:pt x="120" y="723"/>
                    </a:lnTo>
                    <a:lnTo>
                      <a:pt x="114" y="675"/>
                    </a:lnTo>
                    <a:lnTo>
                      <a:pt x="114" y="627"/>
                    </a:lnTo>
                    <a:lnTo>
                      <a:pt x="114" y="592"/>
                    </a:lnTo>
                    <a:lnTo>
                      <a:pt x="120" y="562"/>
                    </a:lnTo>
                    <a:lnTo>
                      <a:pt x="120" y="526"/>
                    </a:lnTo>
                    <a:lnTo>
                      <a:pt x="120" y="490"/>
                    </a:lnTo>
                    <a:lnTo>
                      <a:pt x="114" y="448"/>
                    </a:lnTo>
                    <a:lnTo>
                      <a:pt x="108" y="424"/>
                    </a:lnTo>
                    <a:lnTo>
                      <a:pt x="90" y="406"/>
                    </a:lnTo>
                    <a:lnTo>
                      <a:pt x="54" y="365"/>
                    </a:lnTo>
                    <a:lnTo>
                      <a:pt x="30" y="335"/>
                    </a:lnTo>
                    <a:lnTo>
                      <a:pt x="18" y="305"/>
                    </a:lnTo>
                    <a:lnTo>
                      <a:pt x="6" y="269"/>
                    </a:lnTo>
                    <a:lnTo>
                      <a:pt x="0" y="221"/>
                    </a:lnTo>
                    <a:lnTo>
                      <a:pt x="18" y="126"/>
                    </a:lnTo>
                    <a:lnTo>
                      <a:pt x="30" y="78"/>
                    </a:lnTo>
                    <a:lnTo>
                      <a:pt x="54" y="42"/>
                    </a:lnTo>
                    <a:lnTo>
                      <a:pt x="84" y="18"/>
                    </a:lnTo>
                    <a:lnTo>
                      <a:pt x="114" y="0"/>
                    </a:lnTo>
                    <a:lnTo>
                      <a:pt x="156" y="0"/>
                    </a:lnTo>
                    <a:lnTo>
                      <a:pt x="198" y="6"/>
                    </a:lnTo>
                    <a:lnTo>
                      <a:pt x="246" y="24"/>
                    </a:lnTo>
                    <a:lnTo>
                      <a:pt x="288" y="48"/>
                    </a:lnTo>
                    <a:lnTo>
                      <a:pt x="330" y="66"/>
                    </a:lnTo>
                    <a:lnTo>
                      <a:pt x="360" y="84"/>
                    </a:lnTo>
                    <a:lnTo>
                      <a:pt x="384" y="102"/>
                    </a:lnTo>
                    <a:lnTo>
                      <a:pt x="402" y="114"/>
                    </a:lnTo>
                    <a:lnTo>
                      <a:pt x="414" y="126"/>
                    </a:lnTo>
                  </a:path>
                </a:pathLst>
              </a:custGeom>
              <a:pattFill prst="dkUpDiag">
                <a:fgClr>
                  <a:srgbClr val="FF9999"/>
                </a:fgClr>
                <a:bgClr>
                  <a:schemeClr val="bg1"/>
                </a:bgClr>
              </a:pattFill>
              <a:ln w="0">
                <a:solidFill>
                  <a:srgbClr val="000000"/>
                </a:solidFill>
                <a:prstDash val="solid"/>
                <a:round/>
                <a:headEnd/>
                <a:tailEnd/>
              </a:ln>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5" name="Freeform 54">
                <a:extLst>
                  <a:ext uri="{FF2B5EF4-FFF2-40B4-BE49-F238E27FC236}">
                    <a16:creationId xmlns:a16="http://schemas.microsoft.com/office/drawing/2014/main" id="{FDA245F9-C387-4D18-946F-450026267AB3}"/>
                  </a:ext>
                </a:extLst>
              </p:cNvPr>
              <p:cNvSpPr>
                <a:spLocks/>
              </p:cNvSpPr>
              <p:nvPr/>
            </p:nvSpPr>
            <p:spPr bwMode="auto">
              <a:xfrm>
                <a:off x="1632" y="139"/>
                <a:ext cx="448" cy="2880"/>
              </a:xfrm>
              <a:custGeom>
                <a:avLst/>
                <a:gdLst>
                  <a:gd name="T0" fmla="*/ 144 w 448"/>
                  <a:gd name="T1" fmla="*/ 2880 h 2880"/>
                  <a:gd name="T2" fmla="*/ 96 w 448"/>
                  <a:gd name="T3" fmla="*/ 1968 h 2880"/>
                  <a:gd name="T4" fmla="*/ 432 w 448"/>
                  <a:gd name="T5" fmla="*/ 864 h 2880"/>
                  <a:gd name="T6" fmla="*/ 0 w 448"/>
                  <a:gd name="T7" fmla="*/ 0 h 2880"/>
                  <a:gd name="T8" fmla="*/ 0 60000 65536"/>
                  <a:gd name="T9" fmla="*/ 0 60000 65536"/>
                  <a:gd name="T10" fmla="*/ 0 60000 65536"/>
                  <a:gd name="T11" fmla="*/ 0 60000 65536"/>
                  <a:gd name="T12" fmla="*/ 0 w 448"/>
                  <a:gd name="T13" fmla="*/ 0 h 2880"/>
                  <a:gd name="T14" fmla="*/ 448 w 448"/>
                  <a:gd name="T15" fmla="*/ 2880 h 2880"/>
                </a:gdLst>
                <a:ahLst/>
                <a:cxnLst>
                  <a:cxn ang="T8">
                    <a:pos x="T0" y="T1"/>
                  </a:cxn>
                  <a:cxn ang="T9">
                    <a:pos x="T2" y="T3"/>
                  </a:cxn>
                  <a:cxn ang="T10">
                    <a:pos x="T4" y="T5"/>
                  </a:cxn>
                  <a:cxn ang="T11">
                    <a:pos x="T6" y="T7"/>
                  </a:cxn>
                </a:cxnLst>
                <a:rect l="T12" t="T13" r="T14" b="T15"/>
                <a:pathLst>
                  <a:path w="448" h="2880">
                    <a:moveTo>
                      <a:pt x="144" y="2880"/>
                    </a:moveTo>
                    <a:cubicBezTo>
                      <a:pt x="96" y="2592"/>
                      <a:pt x="48" y="2304"/>
                      <a:pt x="96" y="1968"/>
                    </a:cubicBezTo>
                    <a:cubicBezTo>
                      <a:pt x="144" y="1632"/>
                      <a:pt x="448" y="1192"/>
                      <a:pt x="432" y="864"/>
                    </a:cubicBezTo>
                    <a:cubicBezTo>
                      <a:pt x="416" y="536"/>
                      <a:pt x="72" y="144"/>
                      <a:pt x="0" y="0"/>
                    </a:cubicBezTo>
                  </a:path>
                </a:pathLst>
              </a:custGeom>
              <a:noFill/>
              <a:ln w="127000">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6" name="Freeform 55">
                <a:extLst>
                  <a:ext uri="{FF2B5EF4-FFF2-40B4-BE49-F238E27FC236}">
                    <a16:creationId xmlns:a16="http://schemas.microsoft.com/office/drawing/2014/main" id="{C47B9C14-3852-47C8-95D4-3E5C3B6C628A}"/>
                  </a:ext>
                </a:extLst>
              </p:cNvPr>
              <p:cNvSpPr>
                <a:spLocks/>
              </p:cNvSpPr>
              <p:nvPr/>
            </p:nvSpPr>
            <p:spPr bwMode="auto">
              <a:xfrm>
                <a:off x="1680" y="1147"/>
                <a:ext cx="336" cy="336"/>
              </a:xfrm>
              <a:custGeom>
                <a:avLst/>
                <a:gdLst>
                  <a:gd name="T0" fmla="*/ 336 w 336"/>
                  <a:gd name="T1" fmla="*/ 0 h 336"/>
                  <a:gd name="T2" fmla="*/ 0 w 336"/>
                  <a:gd name="T3" fmla="*/ 336 h 336"/>
                  <a:gd name="T4" fmla="*/ 0 60000 65536"/>
                  <a:gd name="T5" fmla="*/ 0 60000 65536"/>
                  <a:gd name="T6" fmla="*/ 0 w 336"/>
                  <a:gd name="T7" fmla="*/ 0 h 336"/>
                  <a:gd name="T8" fmla="*/ 336 w 336"/>
                  <a:gd name="T9" fmla="*/ 336 h 336"/>
                </a:gdLst>
                <a:ahLst/>
                <a:cxnLst>
                  <a:cxn ang="T4">
                    <a:pos x="T0" y="T1"/>
                  </a:cxn>
                  <a:cxn ang="T5">
                    <a:pos x="T2" y="T3"/>
                  </a:cxn>
                </a:cxnLst>
                <a:rect l="T6" t="T7" r="T8" b="T9"/>
                <a:pathLst>
                  <a:path w="336" h="336">
                    <a:moveTo>
                      <a:pt x="336" y="0"/>
                    </a:moveTo>
                    <a:cubicBezTo>
                      <a:pt x="196" y="140"/>
                      <a:pt x="56" y="280"/>
                      <a:pt x="0" y="336"/>
                    </a:cubicBezTo>
                  </a:path>
                </a:pathLst>
              </a:custGeom>
              <a:noFill/>
              <a:ln w="127000" cmpd="sng">
                <a:solidFill>
                  <a:srgbClr val="00CC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7" name="Line 56">
                <a:extLst>
                  <a:ext uri="{FF2B5EF4-FFF2-40B4-BE49-F238E27FC236}">
                    <a16:creationId xmlns:a16="http://schemas.microsoft.com/office/drawing/2014/main" id="{A24D98B7-B799-48BF-9A8B-11F09D9F2D45}"/>
                  </a:ext>
                </a:extLst>
              </p:cNvPr>
              <p:cNvSpPr>
                <a:spLocks noChangeShapeType="1"/>
              </p:cNvSpPr>
              <p:nvPr/>
            </p:nvSpPr>
            <p:spPr bwMode="auto">
              <a:xfrm flipH="1">
                <a:off x="1584" y="235"/>
                <a:ext cx="96" cy="288"/>
              </a:xfrm>
              <a:prstGeom prst="line">
                <a:avLst/>
              </a:prstGeom>
              <a:noFill/>
              <a:ln w="127000">
                <a:solidFill>
                  <a:srgbClr val="00CCFF"/>
                </a:solidFill>
                <a:round/>
                <a:headEnd/>
                <a:tailEn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8" name="Line 57">
                <a:extLst>
                  <a:ext uri="{FF2B5EF4-FFF2-40B4-BE49-F238E27FC236}">
                    <a16:creationId xmlns:a16="http://schemas.microsoft.com/office/drawing/2014/main" id="{4D238FC3-73BE-4117-9E4C-A635C46956E8}"/>
                  </a:ext>
                </a:extLst>
              </p:cNvPr>
              <p:cNvSpPr>
                <a:spLocks noChangeShapeType="1"/>
              </p:cNvSpPr>
              <p:nvPr/>
            </p:nvSpPr>
            <p:spPr bwMode="auto">
              <a:xfrm>
                <a:off x="1440" y="1195"/>
                <a:ext cx="96" cy="1"/>
              </a:xfrm>
              <a:prstGeom prst="line">
                <a:avLst/>
              </a:prstGeom>
              <a:noFill/>
              <a:ln w="76200">
                <a:solidFill>
                  <a:schemeClr val="accent1"/>
                </a:solidFill>
                <a:round/>
                <a:headEnd/>
                <a:tailEn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9" name="Freeform 58" descr="blanc)">
                <a:extLst>
                  <a:ext uri="{FF2B5EF4-FFF2-40B4-BE49-F238E27FC236}">
                    <a16:creationId xmlns:a16="http://schemas.microsoft.com/office/drawing/2014/main" id="{259FC2B1-6867-442A-A3FB-547C37E8B1C7}"/>
                  </a:ext>
                </a:extLst>
              </p:cNvPr>
              <p:cNvSpPr>
                <a:spLocks/>
              </p:cNvSpPr>
              <p:nvPr/>
            </p:nvSpPr>
            <p:spPr bwMode="auto">
              <a:xfrm>
                <a:off x="1680" y="1248"/>
                <a:ext cx="480" cy="864"/>
              </a:xfrm>
              <a:custGeom>
                <a:avLst/>
                <a:gdLst>
                  <a:gd name="T0" fmla="*/ 144 w 480"/>
                  <a:gd name="T1" fmla="*/ 240 h 864"/>
                  <a:gd name="T2" fmla="*/ 480 w 480"/>
                  <a:gd name="T3" fmla="*/ 0 h 864"/>
                  <a:gd name="T4" fmla="*/ 144 w 480"/>
                  <a:gd name="T5" fmla="*/ 864 h 864"/>
                  <a:gd name="T6" fmla="*/ 0 w 480"/>
                  <a:gd name="T7" fmla="*/ 864 h 864"/>
                  <a:gd name="T8" fmla="*/ 144 w 480"/>
                  <a:gd name="T9" fmla="*/ 240 h 864"/>
                  <a:gd name="T10" fmla="*/ 0 60000 65536"/>
                  <a:gd name="T11" fmla="*/ 0 60000 65536"/>
                  <a:gd name="T12" fmla="*/ 0 60000 65536"/>
                  <a:gd name="T13" fmla="*/ 0 60000 65536"/>
                  <a:gd name="T14" fmla="*/ 0 60000 65536"/>
                  <a:gd name="T15" fmla="*/ 0 w 480"/>
                  <a:gd name="T16" fmla="*/ 0 h 864"/>
                  <a:gd name="T17" fmla="*/ 480 w 480"/>
                  <a:gd name="T18" fmla="*/ 864 h 864"/>
                </a:gdLst>
                <a:ahLst/>
                <a:cxnLst>
                  <a:cxn ang="T10">
                    <a:pos x="T0" y="T1"/>
                  </a:cxn>
                  <a:cxn ang="T11">
                    <a:pos x="T2" y="T3"/>
                  </a:cxn>
                  <a:cxn ang="T12">
                    <a:pos x="T4" y="T5"/>
                  </a:cxn>
                  <a:cxn ang="T13">
                    <a:pos x="T6" y="T7"/>
                  </a:cxn>
                  <a:cxn ang="T14">
                    <a:pos x="T8" y="T9"/>
                  </a:cxn>
                </a:cxnLst>
                <a:rect l="T15" t="T16" r="T17" b="T18"/>
                <a:pathLst>
                  <a:path w="480" h="864">
                    <a:moveTo>
                      <a:pt x="144" y="240"/>
                    </a:moveTo>
                    <a:lnTo>
                      <a:pt x="480" y="0"/>
                    </a:lnTo>
                    <a:lnTo>
                      <a:pt x="144" y="864"/>
                    </a:lnTo>
                    <a:lnTo>
                      <a:pt x="0" y="864"/>
                    </a:lnTo>
                    <a:lnTo>
                      <a:pt x="144" y="240"/>
                    </a:lnTo>
                    <a:close/>
                  </a:path>
                </a:pathLst>
              </a:custGeom>
              <a:pattFill prst="dkUpDiag">
                <a:fgClr>
                  <a:srgbClr val="FF9999"/>
                </a:fgClr>
                <a:bgClr>
                  <a:srgbClr val="FFFFFF"/>
                </a:bgClr>
              </a:patt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20" name="Freeform 59">
                <a:extLst>
                  <a:ext uri="{FF2B5EF4-FFF2-40B4-BE49-F238E27FC236}">
                    <a16:creationId xmlns:a16="http://schemas.microsoft.com/office/drawing/2014/main" id="{DA53AD29-019C-4DA2-9C04-E59A12400713}"/>
                  </a:ext>
                </a:extLst>
              </p:cNvPr>
              <p:cNvSpPr>
                <a:spLocks/>
              </p:cNvSpPr>
              <p:nvPr/>
            </p:nvSpPr>
            <p:spPr bwMode="auto">
              <a:xfrm flipH="1">
                <a:off x="1488" y="1440"/>
                <a:ext cx="384" cy="1983"/>
              </a:xfrm>
              <a:custGeom>
                <a:avLst/>
                <a:gdLst>
                  <a:gd name="T0" fmla="*/ 269 w 473"/>
                  <a:gd name="T1" fmla="*/ 0 h 2463"/>
                  <a:gd name="T2" fmla="*/ 308 w 473"/>
                  <a:gd name="T3" fmla="*/ 38 h 2463"/>
                  <a:gd name="T4" fmla="*/ 346 w 473"/>
                  <a:gd name="T5" fmla="*/ 64 h 2463"/>
                  <a:gd name="T6" fmla="*/ 372 w 473"/>
                  <a:gd name="T7" fmla="*/ 140 h 2463"/>
                  <a:gd name="T8" fmla="*/ 333 w 473"/>
                  <a:gd name="T9" fmla="*/ 254 h 2463"/>
                  <a:gd name="T10" fmla="*/ 321 w 473"/>
                  <a:gd name="T11" fmla="*/ 292 h 2463"/>
                  <a:gd name="T12" fmla="*/ 333 w 473"/>
                  <a:gd name="T13" fmla="*/ 331 h 2463"/>
                  <a:gd name="T14" fmla="*/ 384 w 473"/>
                  <a:gd name="T15" fmla="*/ 407 h 2463"/>
                  <a:gd name="T16" fmla="*/ 321 w 473"/>
                  <a:gd name="T17" fmla="*/ 585 h 2463"/>
                  <a:gd name="T18" fmla="*/ 308 w 473"/>
                  <a:gd name="T19" fmla="*/ 674 h 2463"/>
                  <a:gd name="T20" fmla="*/ 308 w 473"/>
                  <a:gd name="T21" fmla="*/ 826 h 2463"/>
                  <a:gd name="T22" fmla="*/ 231 w 473"/>
                  <a:gd name="T23" fmla="*/ 877 h 2463"/>
                  <a:gd name="T24" fmla="*/ 205 w 473"/>
                  <a:gd name="T25" fmla="*/ 991 h 2463"/>
                  <a:gd name="T26" fmla="*/ 179 w 473"/>
                  <a:gd name="T27" fmla="*/ 1118 h 2463"/>
                  <a:gd name="T28" fmla="*/ 141 w 473"/>
                  <a:gd name="T29" fmla="*/ 1131 h 2463"/>
                  <a:gd name="T30" fmla="*/ 102 w 473"/>
                  <a:gd name="T31" fmla="*/ 1157 h 2463"/>
                  <a:gd name="T32" fmla="*/ 38 w 473"/>
                  <a:gd name="T33" fmla="*/ 1347 h 2463"/>
                  <a:gd name="T34" fmla="*/ 51 w 473"/>
                  <a:gd name="T35" fmla="*/ 1386 h 2463"/>
                  <a:gd name="T36" fmla="*/ 25 w 473"/>
                  <a:gd name="T37" fmla="*/ 1461 h 2463"/>
                  <a:gd name="T38" fmla="*/ 38 w 473"/>
                  <a:gd name="T39" fmla="*/ 1627 h 2463"/>
                  <a:gd name="T40" fmla="*/ 13 w 473"/>
                  <a:gd name="T41" fmla="*/ 1703 h 2463"/>
                  <a:gd name="T42" fmla="*/ 77 w 473"/>
                  <a:gd name="T43" fmla="*/ 1766 h 2463"/>
                  <a:gd name="T44" fmla="*/ 51 w 473"/>
                  <a:gd name="T45" fmla="*/ 1805 h 2463"/>
                  <a:gd name="T46" fmla="*/ 0 w 473"/>
                  <a:gd name="T47" fmla="*/ 1983 h 24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73"/>
                  <a:gd name="T73" fmla="*/ 0 h 2463"/>
                  <a:gd name="T74" fmla="*/ 473 w 473"/>
                  <a:gd name="T75" fmla="*/ 2463 h 24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73" h="2463">
                    <a:moveTo>
                      <a:pt x="331" y="0"/>
                    </a:moveTo>
                    <a:cubicBezTo>
                      <a:pt x="347" y="16"/>
                      <a:pt x="362" y="33"/>
                      <a:pt x="379" y="47"/>
                    </a:cubicBezTo>
                    <a:cubicBezTo>
                      <a:pt x="394" y="59"/>
                      <a:pt x="416" y="63"/>
                      <a:pt x="426" y="79"/>
                    </a:cubicBezTo>
                    <a:cubicBezTo>
                      <a:pt x="444" y="107"/>
                      <a:pt x="458" y="174"/>
                      <a:pt x="458" y="174"/>
                    </a:cubicBezTo>
                    <a:cubicBezTo>
                      <a:pt x="447" y="206"/>
                      <a:pt x="423" y="276"/>
                      <a:pt x="410" y="316"/>
                    </a:cubicBezTo>
                    <a:cubicBezTo>
                      <a:pt x="405" y="332"/>
                      <a:pt x="395" y="363"/>
                      <a:pt x="395" y="363"/>
                    </a:cubicBezTo>
                    <a:cubicBezTo>
                      <a:pt x="400" y="379"/>
                      <a:pt x="402" y="396"/>
                      <a:pt x="410" y="411"/>
                    </a:cubicBezTo>
                    <a:cubicBezTo>
                      <a:pt x="428" y="444"/>
                      <a:pt x="473" y="505"/>
                      <a:pt x="473" y="505"/>
                    </a:cubicBezTo>
                    <a:cubicBezTo>
                      <a:pt x="457" y="587"/>
                      <a:pt x="441" y="657"/>
                      <a:pt x="395" y="726"/>
                    </a:cubicBezTo>
                    <a:cubicBezTo>
                      <a:pt x="390" y="763"/>
                      <a:pt x="379" y="800"/>
                      <a:pt x="379" y="837"/>
                    </a:cubicBezTo>
                    <a:cubicBezTo>
                      <a:pt x="379" y="927"/>
                      <a:pt x="449" y="906"/>
                      <a:pt x="379" y="1026"/>
                    </a:cubicBezTo>
                    <a:cubicBezTo>
                      <a:pt x="360" y="1059"/>
                      <a:pt x="284" y="1089"/>
                      <a:pt x="284" y="1089"/>
                    </a:cubicBezTo>
                    <a:cubicBezTo>
                      <a:pt x="243" y="1151"/>
                      <a:pt x="229" y="1159"/>
                      <a:pt x="252" y="1231"/>
                    </a:cubicBezTo>
                    <a:cubicBezTo>
                      <a:pt x="251" y="1238"/>
                      <a:pt x="240" y="1370"/>
                      <a:pt x="221" y="1389"/>
                    </a:cubicBezTo>
                    <a:cubicBezTo>
                      <a:pt x="209" y="1401"/>
                      <a:pt x="189" y="1398"/>
                      <a:pt x="174" y="1405"/>
                    </a:cubicBezTo>
                    <a:cubicBezTo>
                      <a:pt x="157" y="1414"/>
                      <a:pt x="142" y="1426"/>
                      <a:pt x="126" y="1437"/>
                    </a:cubicBezTo>
                    <a:cubicBezTo>
                      <a:pt x="76" y="1513"/>
                      <a:pt x="62" y="1585"/>
                      <a:pt x="47" y="1673"/>
                    </a:cubicBezTo>
                    <a:cubicBezTo>
                      <a:pt x="52" y="1689"/>
                      <a:pt x="65" y="1704"/>
                      <a:pt x="63" y="1721"/>
                    </a:cubicBezTo>
                    <a:cubicBezTo>
                      <a:pt x="59" y="1754"/>
                      <a:pt x="31" y="1815"/>
                      <a:pt x="31" y="1815"/>
                    </a:cubicBezTo>
                    <a:cubicBezTo>
                      <a:pt x="48" y="1899"/>
                      <a:pt x="70" y="1936"/>
                      <a:pt x="47" y="2021"/>
                    </a:cubicBezTo>
                    <a:cubicBezTo>
                      <a:pt x="38" y="2053"/>
                      <a:pt x="16" y="2115"/>
                      <a:pt x="16" y="2115"/>
                    </a:cubicBezTo>
                    <a:cubicBezTo>
                      <a:pt x="36" y="2129"/>
                      <a:pt x="95" y="2160"/>
                      <a:pt x="95" y="2194"/>
                    </a:cubicBezTo>
                    <a:cubicBezTo>
                      <a:pt x="95" y="2213"/>
                      <a:pt x="74" y="2226"/>
                      <a:pt x="63" y="2242"/>
                    </a:cubicBezTo>
                    <a:cubicBezTo>
                      <a:pt x="39" y="2338"/>
                      <a:pt x="0" y="2358"/>
                      <a:pt x="0" y="2463"/>
                    </a:cubicBezTo>
                  </a:path>
                </a:pathLst>
              </a:custGeom>
              <a:noFill/>
              <a:ln w="762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21" name="Freeform 60">
                <a:extLst>
                  <a:ext uri="{FF2B5EF4-FFF2-40B4-BE49-F238E27FC236}">
                    <a16:creationId xmlns:a16="http://schemas.microsoft.com/office/drawing/2014/main" id="{5C4EF438-2284-4262-BACA-929B0C612786}"/>
                  </a:ext>
                </a:extLst>
              </p:cNvPr>
              <p:cNvSpPr>
                <a:spLocks/>
              </p:cNvSpPr>
              <p:nvPr/>
            </p:nvSpPr>
            <p:spPr bwMode="auto">
              <a:xfrm flipH="1">
                <a:off x="1495" y="1276"/>
                <a:ext cx="519" cy="1121"/>
              </a:xfrm>
              <a:custGeom>
                <a:avLst/>
                <a:gdLst>
                  <a:gd name="T0" fmla="*/ 511 w 519"/>
                  <a:gd name="T1" fmla="*/ 0 h 1121"/>
                  <a:gd name="T2" fmla="*/ 448 w 519"/>
                  <a:gd name="T3" fmla="*/ 79 h 1121"/>
                  <a:gd name="T4" fmla="*/ 417 w 519"/>
                  <a:gd name="T5" fmla="*/ 126 h 1121"/>
                  <a:gd name="T6" fmla="*/ 322 w 519"/>
                  <a:gd name="T7" fmla="*/ 158 h 1121"/>
                  <a:gd name="T8" fmla="*/ 275 w 519"/>
                  <a:gd name="T9" fmla="*/ 173 h 1121"/>
                  <a:gd name="T10" fmla="*/ 243 w 519"/>
                  <a:gd name="T11" fmla="*/ 221 h 1121"/>
                  <a:gd name="T12" fmla="*/ 211 w 519"/>
                  <a:gd name="T13" fmla="*/ 316 h 1121"/>
                  <a:gd name="T14" fmla="*/ 259 w 519"/>
                  <a:gd name="T15" fmla="*/ 347 h 1121"/>
                  <a:gd name="T16" fmla="*/ 164 w 519"/>
                  <a:gd name="T17" fmla="*/ 363 h 1121"/>
                  <a:gd name="T18" fmla="*/ 101 w 519"/>
                  <a:gd name="T19" fmla="*/ 473 h 1121"/>
                  <a:gd name="T20" fmla="*/ 53 w 519"/>
                  <a:gd name="T21" fmla="*/ 600 h 1121"/>
                  <a:gd name="T22" fmla="*/ 6 w 519"/>
                  <a:gd name="T23" fmla="*/ 631 h 1121"/>
                  <a:gd name="T24" fmla="*/ 22 w 519"/>
                  <a:gd name="T25" fmla="*/ 679 h 1121"/>
                  <a:gd name="T26" fmla="*/ 164 w 519"/>
                  <a:gd name="T27" fmla="*/ 663 h 1121"/>
                  <a:gd name="T28" fmla="*/ 148 w 519"/>
                  <a:gd name="T29" fmla="*/ 584 h 1121"/>
                  <a:gd name="T30" fmla="*/ 196 w 519"/>
                  <a:gd name="T31" fmla="*/ 552 h 1121"/>
                  <a:gd name="T32" fmla="*/ 211 w 519"/>
                  <a:gd name="T33" fmla="*/ 631 h 1121"/>
                  <a:gd name="T34" fmla="*/ 290 w 519"/>
                  <a:gd name="T35" fmla="*/ 615 h 1121"/>
                  <a:gd name="T36" fmla="*/ 180 w 519"/>
                  <a:gd name="T37" fmla="*/ 742 h 1121"/>
                  <a:gd name="T38" fmla="*/ 227 w 519"/>
                  <a:gd name="T39" fmla="*/ 773 h 1121"/>
                  <a:gd name="T40" fmla="*/ 164 w 519"/>
                  <a:gd name="T41" fmla="*/ 836 h 1121"/>
                  <a:gd name="T42" fmla="*/ 196 w 519"/>
                  <a:gd name="T43" fmla="*/ 915 h 1121"/>
                  <a:gd name="T44" fmla="*/ 117 w 519"/>
                  <a:gd name="T45" fmla="*/ 994 h 1121"/>
                  <a:gd name="T46" fmla="*/ 164 w 519"/>
                  <a:gd name="T47" fmla="*/ 1026 h 1121"/>
                  <a:gd name="T48" fmla="*/ 227 w 519"/>
                  <a:gd name="T49" fmla="*/ 1121 h 112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19"/>
                  <a:gd name="T76" fmla="*/ 0 h 1121"/>
                  <a:gd name="T77" fmla="*/ 519 w 519"/>
                  <a:gd name="T78" fmla="*/ 1121 h 112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19" h="1121">
                    <a:moveTo>
                      <a:pt x="511" y="0"/>
                    </a:moveTo>
                    <a:cubicBezTo>
                      <a:pt x="482" y="91"/>
                      <a:pt x="519" y="8"/>
                      <a:pt x="448" y="79"/>
                    </a:cubicBezTo>
                    <a:cubicBezTo>
                      <a:pt x="435" y="92"/>
                      <a:pt x="433" y="116"/>
                      <a:pt x="417" y="126"/>
                    </a:cubicBezTo>
                    <a:cubicBezTo>
                      <a:pt x="389" y="144"/>
                      <a:pt x="354" y="148"/>
                      <a:pt x="322" y="158"/>
                    </a:cubicBezTo>
                    <a:cubicBezTo>
                      <a:pt x="306" y="163"/>
                      <a:pt x="275" y="173"/>
                      <a:pt x="275" y="173"/>
                    </a:cubicBezTo>
                    <a:cubicBezTo>
                      <a:pt x="264" y="189"/>
                      <a:pt x="251" y="203"/>
                      <a:pt x="243" y="221"/>
                    </a:cubicBezTo>
                    <a:cubicBezTo>
                      <a:pt x="229" y="251"/>
                      <a:pt x="211" y="316"/>
                      <a:pt x="211" y="316"/>
                    </a:cubicBezTo>
                    <a:cubicBezTo>
                      <a:pt x="227" y="326"/>
                      <a:pt x="259" y="328"/>
                      <a:pt x="259" y="347"/>
                    </a:cubicBezTo>
                    <a:cubicBezTo>
                      <a:pt x="259" y="409"/>
                      <a:pt x="176" y="367"/>
                      <a:pt x="164" y="363"/>
                    </a:cubicBezTo>
                    <a:cubicBezTo>
                      <a:pt x="91" y="388"/>
                      <a:pt x="75" y="397"/>
                      <a:pt x="101" y="473"/>
                    </a:cubicBezTo>
                    <a:cubicBezTo>
                      <a:pt x="34" y="518"/>
                      <a:pt x="29" y="522"/>
                      <a:pt x="53" y="600"/>
                    </a:cubicBezTo>
                    <a:cubicBezTo>
                      <a:pt x="37" y="610"/>
                      <a:pt x="13" y="614"/>
                      <a:pt x="6" y="631"/>
                    </a:cubicBezTo>
                    <a:cubicBezTo>
                      <a:pt x="0" y="647"/>
                      <a:pt x="5" y="676"/>
                      <a:pt x="22" y="679"/>
                    </a:cubicBezTo>
                    <a:cubicBezTo>
                      <a:pt x="69" y="688"/>
                      <a:pt x="117" y="668"/>
                      <a:pt x="164" y="663"/>
                    </a:cubicBezTo>
                    <a:cubicBezTo>
                      <a:pt x="159" y="637"/>
                      <a:pt x="141" y="610"/>
                      <a:pt x="148" y="584"/>
                    </a:cubicBezTo>
                    <a:cubicBezTo>
                      <a:pt x="153" y="566"/>
                      <a:pt x="181" y="541"/>
                      <a:pt x="196" y="552"/>
                    </a:cubicBezTo>
                    <a:cubicBezTo>
                      <a:pt x="217" y="568"/>
                      <a:pt x="206" y="605"/>
                      <a:pt x="211" y="631"/>
                    </a:cubicBezTo>
                    <a:cubicBezTo>
                      <a:pt x="237" y="626"/>
                      <a:pt x="271" y="596"/>
                      <a:pt x="290" y="615"/>
                    </a:cubicBezTo>
                    <a:cubicBezTo>
                      <a:pt x="356" y="680"/>
                      <a:pt x="206" y="733"/>
                      <a:pt x="180" y="742"/>
                    </a:cubicBezTo>
                    <a:cubicBezTo>
                      <a:pt x="196" y="752"/>
                      <a:pt x="220" y="756"/>
                      <a:pt x="227" y="773"/>
                    </a:cubicBezTo>
                    <a:cubicBezTo>
                      <a:pt x="247" y="824"/>
                      <a:pt x="187" y="829"/>
                      <a:pt x="164" y="836"/>
                    </a:cubicBezTo>
                    <a:cubicBezTo>
                      <a:pt x="112" y="991"/>
                      <a:pt x="167" y="774"/>
                      <a:pt x="196" y="915"/>
                    </a:cubicBezTo>
                    <a:cubicBezTo>
                      <a:pt x="202" y="946"/>
                      <a:pt x="132" y="984"/>
                      <a:pt x="117" y="994"/>
                    </a:cubicBezTo>
                    <a:cubicBezTo>
                      <a:pt x="133" y="1005"/>
                      <a:pt x="145" y="1023"/>
                      <a:pt x="164" y="1026"/>
                    </a:cubicBezTo>
                    <a:cubicBezTo>
                      <a:pt x="263" y="1040"/>
                      <a:pt x="227" y="921"/>
                      <a:pt x="227" y="1121"/>
                    </a:cubicBezTo>
                  </a:path>
                </a:pathLst>
              </a:custGeom>
              <a:noFill/>
              <a:ln w="762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22" name="Freeform 61">
                <a:extLst>
                  <a:ext uri="{FF2B5EF4-FFF2-40B4-BE49-F238E27FC236}">
                    <a16:creationId xmlns:a16="http://schemas.microsoft.com/office/drawing/2014/main" id="{4AA57175-4BAF-4D23-BC2F-2775C4B0FB0D}"/>
                  </a:ext>
                </a:extLst>
              </p:cNvPr>
              <p:cNvSpPr>
                <a:spLocks/>
              </p:cNvSpPr>
              <p:nvPr/>
            </p:nvSpPr>
            <p:spPr bwMode="auto">
              <a:xfrm flipH="1">
                <a:off x="1392" y="2018"/>
                <a:ext cx="726" cy="1605"/>
              </a:xfrm>
              <a:custGeom>
                <a:avLst/>
                <a:gdLst>
                  <a:gd name="T0" fmla="*/ 521 w 726"/>
                  <a:gd name="T1" fmla="*/ 0 h 1605"/>
                  <a:gd name="T2" fmla="*/ 552 w 726"/>
                  <a:gd name="T3" fmla="*/ 126 h 1605"/>
                  <a:gd name="T4" fmla="*/ 694 w 726"/>
                  <a:gd name="T5" fmla="*/ 205 h 1605"/>
                  <a:gd name="T6" fmla="*/ 647 w 726"/>
                  <a:gd name="T7" fmla="*/ 394 h 1605"/>
                  <a:gd name="T8" fmla="*/ 663 w 726"/>
                  <a:gd name="T9" fmla="*/ 442 h 1605"/>
                  <a:gd name="T10" fmla="*/ 694 w 726"/>
                  <a:gd name="T11" fmla="*/ 489 h 1605"/>
                  <a:gd name="T12" fmla="*/ 726 w 726"/>
                  <a:gd name="T13" fmla="*/ 584 h 1605"/>
                  <a:gd name="T14" fmla="*/ 552 w 726"/>
                  <a:gd name="T15" fmla="*/ 710 h 1605"/>
                  <a:gd name="T16" fmla="*/ 505 w 726"/>
                  <a:gd name="T17" fmla="*/ 915 h 1605"/>
                  <a:gd name="T18" fmla="*/ 473 w 726"/>
                  <a:gd name="T19" fmla="*/ 1010 h 1605"/>
                  <a:gd name="T20" fmla="*/ 568 w 726"/>
                  <a:gd name="T21" fmla="*/ 994 h 1605"/>
                  <a:gd name="T22" fmla="*/ 615 w 726"/>
                  <a:gd name="T23" fmla="*/ 978 h 1605"/>
                  <a:gd name="T24" fmla="*/ 600 w 726"/>
                  <a:gd name="T25" fmla="*/ 1042 h 1605"/>
                  <a:gd name="T26" fmla="*/ 568 w 726"/>
                  <a:gd name="T27" fmla="*/ 1152 h 1605"/>
                  <a:gd name="T28" fmla="*/ 473 w 726"/>
                  <a:gd name="T29" fmla="*/ 1199 h 1605"/>
                  <a:gd name="T30" fmla="*/ 489 w 726"/>
                  <a:gd name="T31" fmla="*/ 1342 h 1605"/>
                  <a:gd name="T32" fmla="*/ 394 w 726"/>
                  <a:gd name="T33" fmla="*/ 1373 h 1605"/>
                  <a:gd name="T34" fmla="*/ 205 w 726"/>
                  <a:gd name="T35" fmla="*/ 1452 h 1605"/>
                  <a:gd name="T36" fmla="*/ 173 w 726"/>
                  <a:gd name="T37" fmla="*/ 1499 h 1605"/>
                  <a:gd name="T38" fmla="*/ 157 w 726"/>
                  <a:gd name="T39" fmla="*/ 1547 h 1605"/>
                  <a:gd name="T40" fmla="*/ 110 w 726"/>
                  <a:gd name="T41" fmla="*/ 1563 h 1605"/>
                  <a:gd name="T42" fmla="*/ 0 w 726"/>
                  <a:gd name="T43" fmla="*/ 1547 h 160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26"/>
                  <a:gd name="T67" fmla="*/ 0 h 1605"/>
                  <a:gd name="T68" fmla="*/ 726 w 726"/>
                  <a:gd name="T69" fmla="*/ 1605 h 160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26" h="1605">
                    <a:moveTo>
                      <a:pt x="521" y="0"/>
                    </a:moveTo>
                    <a:cubicBezTo>
                      <a:pt x="531" y="42"/>
                      <a:pt x="542" y="84"/>
                      <a:pt x="552" y="126"/>
                    </a:cubicBezTo>
                    <a:cubicBezTo>
                      <a:pt x="561" y="164"/>
                      <a:pt x="654" y="191"/>
                      <a:pt x="694" y="205"/>
                    </a:cubicBezTo>
                    <a:cubicBezTo>
                      <a:pt x="722" y="288"/>
                      <a:pt x="689" y="330"/>
                      <a:pt x="647" y="394"/>
                    </a:cubicBezTo>
                    <a:cubicBezTo>
                      <a:pt x="652" y="410"/>
                      <a:pt x="656" y="427"/>
                      <a:pt x="663" y="442"/>
                    </a:cubicBezTo>
                    <a:cubicBezTo>
                      <a:pt x="671" y="459"/>
                      <a:pt x="686" y="472"/>
                      <a:pt x="694" y="489"/>
                    </a:cubicBezTo>
                    <a:cubicBezTo>
                      <a:pt x="708" y="520"/>
                      <a:pt x="726" y="584"/>
                      <a:pt x="726" y="584"/>
                    </a:cubicBezTo>
                    <a:cubicBezTo>
                      <a:pt x="687" y="697"/>
                      <a:pt x="664" y="687"/>
                      <a:pt x="552" y="710"/>
                    </a:cubicBezTo>
                    <a:cubicBezTo>
                      <a:pt x="469" y="964"/>
                      <a:pt x="571" y="634"/>
                      <a:pt x="505" y="915"/>
                    </a:cubicBezTo>
                    <a:cubicBezTo>
                      <a:pt x="497" y="948"/>
                      <a:pt x="440" y="1016"/>
                      <a:pt x="473" y="1010"/>
                    </a:cubicBezTo>
                    <a:cubicBezTo>
                      <a:pt x="505" y="1005"/>
                      <a:pt x="536" y="999"/>
                      <a:pt x="568" y="994"/>
                    </a:cubicBezTo>
                    <a:cubicBezTo>
                      <a:pt x="584" y="989"/>
                      <a:pt x="606" y="964"/>
                      <a:pt x="615" y="978"/>
                    </a:cubicBezTo>
                    <a:cubicBezTo>
                      <a:pt x="627" y="996"/>
                      <a:pt x="606" y="1021"/>
                      <a:pt x="600" y="1042"/>
                    </a:cubicBezTo>
                    <a:cubicBezTo>
                      <a:pt x="590" y="1079"/>
                      <a:pt x="589" y="1120"/>
                      <a:pt x="568" y="1152"/>
                    </a:cubicBezTo>
                    <a:cubicBezTo>
                      <a:pt x="549" y="1180"/>
                      <a:pt x="502" y="1190"/>
                      <a:pt x="473" y="1199"/>
                    </a:cubicBezTo>
                    <a:cubicBezTo>
                      <a:pt x="478" y="1213"/>
                      <a:pt x="532" y="1311"/>
                      <a:pt x="489" y="1342"/>
                    </a:cubicBezTo>
                    <a:cubicBezTo>
                      <a:pt x="462" y="1361"/>
                      <a:pt x="394" y="1373"/>
                      <a:pt x="394" y="1373"/>
                    </a:cubicBezTo>
                    <a:cubicBezTo>
                      <a:pt x="273" y="1454"/>
                      <a:pt x="337" y="1430"/>
                      <a:pt x="205" y="1452"/>
                    </a:cubicBezTo>
                    <a:cubicBezTo>
                      <a:pt x="194" y="1468"/>
                      <a:pt x="182" y="1482"/>
                      <a:pt x="173" y="1499"/>
                    </a:cubicBezTo>
                    <a:cubicBezTo>
                      <a:pt x="165" y="1514"/>
                      <a:pt x="169" y="1535"/>
                      <a:pt x="157" y="1547"/>
                    </a:cubicBezTo>
                    <a:cubicBezTo>
                      <a:pt x="145" y="1559"/>
                      <a:pt x="126" y="1559"/>
                      <a:pt x="110" y="1563"/>
                    </a:cubicBezTo>
                    <a:cubicBezTo>
                      <a:pt x="6" y="1586"/>
                      <a:pt x="28" y="1605"/>
                      <a:pt x="0" y="1547"/>
                    </a:cubicBezTo>
                  </a:path>
                </a:pathLst>
              </a:custGeom>
              <a:noFill/>
              <a:ln w="762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23" name="Freeform 62">
                <a:extLst>
                  <a:ext uri="{FF2B5EF4-FFF2-40B4-BE49-F238E27FC236}">
                    <a16:creationId xmlns:a16="http://schemas.microsoft.com/office/drawing/2014/main" id="{B053AAA5-1B28-4C0A-829D-121900E7386B}"/>
                  </a:ext>
                </a:extLst>
              </p:cNvPr>
              <p:cNvSpPr>
                <a:spLocks/>
              </p:cNvSpPr>
              <p:nvPr/>
            </p:nvSpPr>
            <p:spPr bwMode="auto">
              <a:xfrm>
                <a:off x="1649" y="973"/>
                <a:ext cx="52" cy="215"/>
              </a:xfrm>
              <a:custGeom>
                <a:avLst/>
                <a:gdLst>
                  <a:gd name="T0" fmla="*/ 10 w 52"/>
                  <a:gd name="T1" fmla="*/ 215 h 215"/>
                  <a:gd name="T2" fmla="*/ 38 w 52"/>
                  <a:gd name="T3" fmla="*/ 172 h 215"/>
                  <a:gd name="T4" fmla="*/ 52 w 52"/>
                  <a:gd name="T5" fmla="*/ 0 h 215"/>
                  <a:gd name="T6" fmla="*/ 0 60000 65536"/>
                  <a:gd name="T7" fmla="*/ 0 60000 65536"/>
                  <a:gd name="T8" fmla="*/ 0 60000 65536"/>
                  <a:gd name="T9" fmla="*/ 0 w 52"/>
                  <a:gd name="T10" fmla="*/ 0 h 215"/>
                  <a:gd name="T11" fmla="*/ 52 w 52"/>
                  <a:gd name="T12" fmla="*/ 215 h 215"/>
                </a:gdLst>
                <a:ahLst/>
                <a:cxnLst>
                  <a:cxn ang="T6">
                    <a:pos x="T0" y="T1"/>
                  </a:cxn>
                  <a:cxn ang="T7">
                    <a:pos x="T2" y="T3"/>
                  </a:cxn>
                  <a:cxn ang="T8">
                    <a:pos x="T4" y="T5"/>
                  </a:cxn>
                </a:cxnLst>
                <a:rect l="T9" t="T10" r="T11" b="T12"/>
                <a:pathLst>
                  <a:path w="52" h="215">
                    <a:moveTo>
                      <a:pt x="10" y="215"/>
                    </a:moveTo>
                    <a:cubicBezTo>
                      <a:pt x="19" y="201"/>
                      <a:pt x="36" y="189"/>
                      <a:pt x="38" y="172"/>
                    </a:cubicBezTo>
                    <a:cubicBezTo>
                      <a:pt x="45" y="105"/>
                      <a:pt x="0" y="56"/>
                      <a:pt x="52" y="0"/>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24" name="Line 63">
                <a:extLst>
                  <a:ext uri="{FF2B5EF4-FFF2-40B4-BE49-F238E27FC236}">
                    <a16:creationId xmlns:a16="http://schemas.microsoft.com/office/drawing/2014/main" id="{35AF8AA2-1BA9-4EC9-9FAF-133C82914D10}"/>
                  </a:ext>
                </a:extLst>
              </p:cNvPr>
              <p:cNvSpPr>
                <a:spLocks noChangeShapeType="1"/>
              </p:cNvSpPr>
              <p:nvPr/>
            </p:nvSpPr>
            <p:spPr bwMode="auto">
              <a:xfrm rot="2646290" flipH="1">
                <a:off x="1584" y="1168"/>
                <a:ext cx="192" cy="240"/>
              </a:xfrm>
              <a:prstGeom prst="line">
                <a:avLst/>
              </a:prstGeom>
              <a:noFill/>
              <a:ln w="127000">
                <a:solidFill>
                  <a:schemeClr val="accent1"/>
                </a:solidFill>
                <a:round/>
                <a:headEnd/>
                <a:tailEnd/>
              </a:ln>
              <a:extLst>
                <a:ext uri="{909E8E84-426E-40DD-AFC4-6F175D3DCCD1}">
                  <a14:hiddenFill xmlns:a14="http://schemas.microsoft.com/office/drawing/2010/main">
                    <a:no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25" name="Oval 64">
                <a:extLst>
                  <a:ext uri="{FF2B5EF4-FFF2-40B4-BE49-F238E27FC236}">
                    <a16:creationId xmlns:a16="http://schemas.microsoft.com/office/drawing/2014/main" id="{136D65BB-DFDE-4698-89A2-AF71DE632E23}"/>
                  </a:ext>
                </a:extLst>
              </p:cNvPr>
              <p:cNvSpPr>
                <a:spLocks noChangeArrowheads="1"/>
              </p:cNvSpPr>
              <p:nvPr/>
            </p:nvSpPr>
            <p:spPr bwMode="auto">
              <a:xfrm>
                <a:off x="1488" y="1152"/>
                <a:ext cx="192" cy="192"/>
              </a:xfrm>
              <a:prstGeom prst="ellipse">
                <a:avLst/>
              </a:prstGeom>
              <a:solidFill>
                <a:schemeClr val="tx2"/>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eaLnBrk="1" fontAlgn="base" hangingPunct="1">
                  <a:spcBef>
                    <a:spcPct val="0"/>
                  </a:spcBef>
                  <a:spcAft>
                    <a:spcPct val="0"/>
                  </a:spcAft>
                </a:pPr>
                <a:endParaRPr lang="fr-FR" altLang="fr-FR" sz="1800">
                  <a:solidFill>
                    <a:srgbClr val="000000"/>
                  </a:solidFill>
                </a:endParaRPr>
              </a:p>
            </p:txBody>
          </p:sp>
          <p:sp>
            <p:nvSpPr>
              <p:cNvPr id="226" name="Oval 65">
                <a:extLst>
                  <a:ext uri="{FF2B5EF4-FFF2-40B4-BE49-F238E27FC236}">
                    <a16:creationId xmlns:a16="http://schemas.microsoft.com/office/drawing/2014/main" id="{10568528-1AEA-49C3-AA48-803AC4BD5DBC}"/>
                  </a:ext>
                </a:extLst>
              </p:cNvPr>
              <p:cNvSpPr>
                <a:spLocks noChangeArrowheads="1"/>
              </p:cNvSpPr>
              <p:nvPr/>
            </p:nvSpPr>
            <p:spPr bwMode="auto">
              <a:xfrm>
                <a:off x="1632" y="2256"/>
                <a:ext cx="144" cy="144"/>
              </a:xfrm>
              <a:prstGeom prst="ellipse">
                <a:avLst/>
              </a:prstGeom>
              <a:solidFill>
                <a:schemeClr val="tx2"/>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eaLnBrk="1" fontAlgn="base" hangingPunct="1">
                  <a:spcBef>
                    <a:spcPct val="0"/>
                  </a:spcBef>
                  <a:spcAft>
                    <a:spcPct val="0"/>
                  </a:spcAft>
                </a:pPr>
                <a:endParaRPr lang="fr-FR" altLang="fr-FR" sz="1800">
                  <a:solidFill>
                    <a:srgbClr val="000000"/>
                  </a:solidFill>
                </a:endParaRPr>
              </a:p>
            </p:txBody>
          </p:sp>
        </p:grpSp>
        <p:sp>
          <p:nvSpPr>
            <p:cNvPr id="169" name="Oval 66">
              <a:extLst>
                <a:ext uri="{FF2B5EF4-FFF2-40B4-BE49-F238E27FC236}">
                  <a16:creationId xmlns:a16="http://schemas.microsoft.com/office/drawing/2014/main" id="{23B92955-0F05-4710-9D8F-70EC9EEFE2F5}"/>
                </a:ext>
              </a:extLst>
            </p:cNvPr>
            <p:cNvSpPr>
              <a:spLocks noChangeArrowheads="1"/>
            </p:cNvSpPr>
            <p:nvPr/>
          </p:nvSpPr>
          <p:spPr bwMode="auto">
            <a:xfrm>
              <a:off x="4352926" y="3504822"/>
              <a:ext cx="304800" cy="304800"/>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eaLnBrk="1" fontAlgn="base" hangingPunct="1">
                <a:spcBef>
                  <a:spcPct val="0"/>
                </a:spcBef>
                <a:spcAft>
                  <a:spcPct val="0"/>
                </a:spcAft>
              </a:pPr>
              <a:endParaRPr lang="fr-FR" altLang="fr-FR" sz="1800">
                <a:solidFill>
                  <a:srgbClr val="000000"/>
                </a:solidFill>
              </a:endParaRPr>
            </a:p>
          </p:txBody>
        </p:sp>
        <p:sp>
          <p:nvSpPr>
            <p:cNvPr id="170" name="Oval 67">
              <a:extLst>
                <a:ext uri="{FF2B5EF4-FFF2-40B4-BE49-F238E27FC236}">
                  <a16:creationId xmlns:a16="http://schemas.microsoft.com/office/drawing/2014/main" id="{A4EBE37F-7961-4203-86D9-E03CA73835E6}"/>
                </a:ext>
              </a:extLst>
            </p:cNvPr>
            <p:cNvSpPr>
              <a:spLocks noChangeArrowheads="1"/>
            </p:cNvSpPr>
            <p:nvPr/>
          </p:nvSpPr>
          <p:spPr bwMode="auto">
            <a:xfrm>
              <a:off x="4733926" y="3733422"/>
              <a:ext cx="304800" cy="304800"/>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eaLnBrk="1" fontAlgn="base" hangingPunct="1">
                <a:spcBef>
                  <a:spcPct val="0"/>
                </a:spcBef>
                <a:spcAft>
                  <a:spcPct val="0"/>
                </a:spcAft>
              </a:pPr>
              <a:endParaRPr lang="fr-FR" altLang="fr-FR" sz="1800">
                <a:solidFill>
                  <a:srgbClr val="000000"/>
                </a:solidFill>
              </a:endParaRPr>
            </a:p>
          </p:txBody>
        </p:sp>
        <p:grpSp>
          <p:nvGrpSpPr>
            <p:cNvPr id="171" name="Group 68">
              <a:extLst>
                <a:ext uri="{FF2B5EF4-FFF2-40B4-BE49-F238E27FC236}">
                  <a16:creationId xmlns:a16="http://schemas.microsoft.com/office/drawing/2014/main" id="{4600305E-40F7-4AE0-B38D-69E5D8E2D4CC}"/>
                </a:ext>
              </a:extLst>
            </p:cNvPr>
            <p:cNvGrpSpPr>
              <a:grpSpLocks/>
            </p:cNvGrpSpPr>
            <p:nvPr/>
          </p:nvGrpSpPr>
          <p:grpSpPr bwMode="auto">
            <a:xfrm>
              <a:off x="6486526" y="228222"/>
              <a:ext cx="1600200" cy="5502275"/>
              <a:chOff x="4128" y="288"/>
              <a:chExt cx="720" cy="3466"/>
            </a:xfrm>
          </p:grpSpPr>
          <p:sp>
            <p:nvSpPr>
              <p:cNvPr id="172" name="Freeform 69">
                <a:extLst>
                  <a:ext uri="{FF2B5EF4-FFF2-40B4-BE49-F238E27FC236}">
                    <a16:creationId xmlns:a16="http://schemas.microsoft.com/office/drawing/2014/main" id="{0E646CC8-FC23-49DE-A54A-C8C92DE68779}"/>
                  </a:ext>
                </a:extLst>
              </p:cNvPr>
              <p:cNvSpPr>
                <a:spLocks/>
              </p:cNvSpPr>
              <p:nvPr/>
            </p:nvSpPr>
            <p:spPr bwMode="auto">
              <a:xfrm flipH="1">
                <a:off x="4203" y="3261"/>
                <a:ext cx="487" cy="471"/>
              </a:xfrm>
              <a:custGeom>
                <a:avLst/>
                <a:gdLst>
                  <a:gd name="T0" fmla="*/ 470 w 353"/>
                  <a:gd name="T1" fmla="*/ 0 h 329"/>
                  <a:gd name="T2" fmla="*/ 479 w 353"/>
                  <a:gd name="T3" fmla="*/ 9 h 329"/>
                  <a:gd name="T4" fmla="*/ 487 w 353"/>
                  <a:gd name="T5" fmla="*/ 26 h 329"/>
                  <a:gd name="T6" fmla="*/ 487 w 353"/>
                  <a:gd name="T7" fmla="*/ 26 h 329"/>
                  <a:gd name="T8" fmla="*/ 479 w 353"/>
                  <a:gd name="T9" fmla="*/ 43 h 329"/>
                  <a:gd name="T10" fmla="*/ 470 w 353"/>
                  <a:gd name="T11" fmla="*/ 77 h 329"/>
                  <a:gd name="T12" fmla="*/ 462 w 353"/>
                  <a:gd name="T13" fmla="*/ 120 h 329"/>
                  <a:gd name="T14" fmla="*/ 454 w 353"/>
                  <a:gd name="T15" fmla="*/ 180 h 329"/>
                  <a:gd name="T16" fmla="*/ 421 w 353"/>
                  <a:gd name="T17" fmla="*/ 301 h 329"/>
                  <a:gd name="T18" fmla="*/ 406 w 353"/>
                  <a:gd name="T19" fmla="*/ 351 h 329"/>
                  <a:gd name="T20" fmla="*/ 397 w 353"/>
                  <a:gd name="T21" fmla="*/ 394 h 329"/>
                  <a:gd name="T22" fmla="*/ 372 w 353"/>
                  <a:gd name="T23" fmla="*/ 402 h 329"/>
                  <a:gd name="T24" fmla="*/ 356 w 353"/>
                  <a:gd name="T25" fmla="*/ 394 h 329"/>
                  <a:gd name="T26" fmla="*/ 372 w 353"/>
                  <a:gd name="T27" fmla="*/ 198 h 329"/>
                  <a:gd name="T28" fmla="*/ 364 w 353"/>
                  <a:gd name="T29" fmla="*/ 206 h 329"/>
                  <a:gd name="T30" fmla="*/ 356 w 353"/>
                  <a:gd name="T31" fmla="*/ 241 h 329"/>
                  <a:gd name="T32" fmla="*/ 348 w 353"/>
                  <a:gd name="T33" fmla="*/ 266 h 329"/>
                  <a:gd name="T34" fmla="*/ 339 w 353"/>
                  <a:gd name="T35" fmla="*/ 301 h 329"/>
                  <a:gd name="T36" fmla="*/ 339 w 353"/>
                  <a:gd name="T37" fmla="*/ 301 h 329"/>
                  <a:gd name="T38" fmla="*/ 331 w 353"/>
                  <a:gd name="T39" fmla="*/ 335 h 329"/>
                  <a:gd name="T40" fmla="*/ 315 w 353"/>
                  <a:gd name="T41" fmla="*/ 368 h 329"/>
                  <a:gd name="T42" fmla="*/ 298 w 353"/>
                  <a:gd name="T43" fmla="*/ 402 h 329"/>
                  <a:gd name="T44" fmla="*/ 273 w 353"/>
                  <a:gd name="T45" fmla="*/ 428 h 329"/>
                  <a:gd name="T46" fmla="*/ 273 w 353"/>
                  <a:gd name="T47" fmla="*/ 428 h 329"/>
                  <a:gd name="T48" fmla="*/ 257 w 353"/>
                  <a:gd name="T49" fmla="*/ 437 h 329"/>
                  <a:gd name="T50" fmla="*/ 223 w 353"/>
                  <a:gd name="T51" fmla="*/ 454 h 329"/>
                  <a:gd name="T52" fmla="*/ 157 w 353"/>
                  <a:gd name="T53" fmla="*/ 471 h 329"/>
                  <a:gd name="T54" fmla="*/ 74 w 353"/>
                  <a:gd name="T55" fmla="*/ 471 h 329"/>
                  <a:gd name="T56" fmla="*/ 0 w 353"/>
                  <a:gd name="T57" fmla="*/ 462 h 329"/>
                  <a:gd name="T58" fmla="*/ 0 w 353"/>
                  <a:gd name="T59" fmla="*/ 462 h 329"/>
                  <a:gd name="T60" fmla="*/ 0 w 353"/>
                  <a:gd name="T61" fmla="*/ 454 h 329"/>
                  <a:gd name="T62" fmla="*/ 0 w 353"/>
                  <a:gd name="T63" fmla="*/ 437 h 329"/>
                  <a:gd name="T64" fmla="*/ 0 w 353"/>
                  <a:gd name="T65" fmla="*/ 437 h 329"/>
                  <a:gd name="T66" fmla="*/ 0 w 353"/>
                  <a:gd name="T67" fmla="*/ 437 h 329"/>
                  <a:gd name="T68" fmla="*/ 17 w 353"/>
                  <a:gd name="T69" fmla="*/ 428 h 329"/>
                  <a:gd name="T70" fmla="*/ 58 w 353"/>
                  <a:gd name="T71" fmla="*/ 402 h 329"/>
                  <a:gd name="T72" fmla="*/ 108 w 353"/>
                  <a:gd name="T73" fmla="*/ 368 h 329"/>
                  <a:gd name="T74" fmla="*/ 149 w 353"/>
                  <a:gd name="T75" fmla="*/ 351 h 329"/>
                  <a:gd name="T76" fmla="*/ 149 w 353"/>
                  <a:gd name="T77" fmla="*/ 351 h 329"/>
                  <a:gd name="T78" fmla="*/ 157 w 353"/>
                  <a:gd name="T79" fmla="*/ 342 h 329"/>
                  <a:gd name="T80" fmla="*/ 182 w 353"/>
                  <a:gd name="T81" fmla="*/ 335 h 329"/>
                  <a:gd name="T82" fmla="*/ 232 w 353"/>
                  <a:gd name="T83" fmla="*/ 301 h 329"/>
                  <a:gd name="T84" fmla="*/ 281 w 353"/>
                  <a:gd name="T85" fmla="*/ 266 h 329"/>
                  <a:gd name="T86" fmla="*/ 298 w 353"/>
                  <a:gd name="T87" fmla="*/ 249 h 329"/>
                  <a:gd name="T88" fmla="*/ 315 w 353"/>
                  <a:gd name="T89" fmla="*/ 223 h 329"/>
                  <a:gd name="T90" fmla="*/ 315 w 353"/>
                  <a:gd name="T91" fmla="*/ 223 h 329"/>
                  <a:gd name="T92" fmla="*/ 339 w 353"/>
                  <a:gd name="T93" fmla="*/ 163 h 329"/>
                  <a:gd name="T94" fmla="*/ 372 w 353"/>
                  <a:gd name="T95" fmla="*/ 94 h 329"/>
                  <a:gd name="T96" fmla="*/ 414 w 353"/>
                  <a:gd name="T97" fmla="*/ 34 h 329"/>
                  <a:gd name="T98" fmla="*/ 446 w 353"/>
                  <a:gd name="T99" fmla="*/ 9 h 329"/>
                  <a:gd name="T100" fmla="*/ 470 w 353"/>
                  <a:gd name="T101" fmla="*/ 0 h 3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53"/>
                  <a:gd name="T154" fmla="*/ 0 h 329"/>
                  <a:gd name="T155" fmla="*/ 353 w 353"/>
                  <a:gd name="T156" fmla="*/ 329 h 3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53" h="329">
                    <a:moveTo>
                      <a:pt x="341" y="0"/>
                    </a:moveTo>
                    <a:lnTo>
                      <a:pt x="347" y="6"/>
                    </a:lnTo>
                    <a:lnTo>
                      <a:pt x="353" y="18"/>
                    </a:lnTo>
                    <a:lnTo>
                      <a:pt x="347" y="30"/>
                    </a:lnTo>
                    <a:lnTo>
                      <a:pt x="341" y="54"/>
                    </a:lnTo>
                    <a:lnTo>
                      <a:pt x="335" y="84"/>
                    </a:lnTo>
                    <a:lnTo>
                      <a:pt x="329" y="126"/>
                    </a:lnTo>
                    <a:lnTo>
                      <a:pt x="305" y="210"/>
                    </a:lnTo>
                    <a:lnTo>
                      <a:pt x="294" y="245"/>
                    </a:lnTo>
                    <a:lnTo>
                      <a:pt x="288" y="275"/>
                    </a:lnTo>
                    <a:lnTo>
                      <a:pt x="270" y="281"/>
                    </a:lnTo>
                    <a:lnTo>
                      <a:pt x="258" y="275"/>
                    </a:lnTo>
                    <a:lnTo>
                      <a:pt x="270" y="138"/>
                    </a:lnTo>
                    <a:lnTo>
                      <a:pt x="264" y="144"/>
                    </a:lnTo>
                    <a:lnTo>
                      <a:pt x="258" y="168"/>
                    </a:lnTo>
                    <a:lnTo>
                      <a:pt x="252" y="186"/>
                    </a:lnTo>
                    <a:lnTo>
                      <a:pt x="246" y="210"/>
                    </a:lnTo>
                    <a:lnTo>
                      <a:pt x="240" y="234"/>
                    </a:lnTo>
                    <a:lnTo>
                      <a:pt x="228" y="257"/>
                    </a:lnTo>
                    <a:lnTo>
                      <a:pt x="216" y="281"/>
                    </a:lnTo>
                    <a:lnTo>
                      <a:pt x="198" y="299"/>
                    </a:lnTo>
                    <a:lnTo>
                      <a:pt x="186" y="305"/>
                    </a:lnTo>
                    <a:lnTo>
                      <a:pt x="162" y="317"/>
                    </a:lnTo>
                    <a:lnTo>
                      <a:pt x="114" y="329"/>
                    </a:lnTo>
                    <a:lnTo>
                      <a:pt x="54" y="329"/>
                    </a:lnTo>
                    <a:lnTo>
                      <a:pt x="0" y="323"/>
                    </a:lnTo>
                    <a:lnTo>
                      <a:pt x="0" y="317"/>
                    </a:lnTo>
                    <a:lnTo>
                      <a:pt x="0" y="305"/>
                    </a:lnTo>
                    <a:lnTo>
                      <a:pt x="12" y="299"/>
                    </a:lnTo>
                    <a:lnTo>
                      <a:pt x="42" y="281"/>
                    </a:lnTo>
                    <a:lnTo>
                      <a:pt x="78" y="257"/>
                    </a:lnTo>
                    <a:lnTo>
                      <a:pt x="108" y="245"/>
                    </a:lnTo>
                    <a:lnTo>
                      <a:pt x="114" y="239"/>
                    </a:lnTo>
                    <a:lnTo>
                      <a:pt x="132" y="234"/>
                    </a:lnTo>
                    <a:lnTo>
                      <a:pt x="168" y="210"/>
                    </a:lnTo>
                    <a:lnTo>
                      <a:pt x="204" y="186"/>
                    </a:lnTo>
                    <a:lnTo>
                      <a:pt x="216" y="174"/>
                    </a:lnTo>
                    <a:lnTo>
                      <a:pt x="228" y="156"/>
                    </a:lnTo>
                    <a:lnTo>
                      <a:pt x="246" y="114"/>
                    </a:lnTo>
                    <a:lnTo>
                      <a:pt x="270" y="66"/>
                    </a:lnTo>
                    <a:lnTo>
                      <a:pt x="300" y="24"/>
                    </a:lnTo>
                    <a:lnTo>
                      <a:pt x="323" y="6"/>
                    </a:lnTo>
                    <a:lnTo>
                      <a:pt x="341" y="0"/>
                    </a:lnTo>
                    <a:close/>
                  </a:path>
                </a:pathLst>
              </a:custGeom>
              <a:solidFill>
                <a:srgbClr val="FFC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73" name="Freeform 70">
                <a:extLst>
                  <a:ext uri="{FF2B5EF4-FFF2-40B4-BE49-F238E27FC236}">
                    <a16:creationId xmlns:a16="http://schemas.microsoft.com/office/drawing/2014/main" id="{778F4862-816F-47A5-9370-61FEC520FB03}"/>
                  </a:ext>
                </a:extLst>
              </p:cNvPr>
              <p:cNvSpPr>
                <a:spLocks/>
              </p:cNvSpPr>
              <p:nvPr/>
            </p:nvSpPr>
            <p:spPr bwMode="auto">
              <a:xfrm flipH="1">
                <a:off x="4203" y="3261"/>
                <a:ext cx="487" cy="471"/>
              </a:xfrm>
              <a:custGeom>
                <a:avLst/>
                <a:gdLst>
                  <a:gd name="T0" fmla="*/ 470 w 353"/>
                  <a:gd name="T1" fmla="*/ 0 h 329"/>
                  <a:gd name="T2" fmla="*/ 479 w 353"/>
                  <a:gd name="T3" fmla="*/ 9 h 329"/>
                  <a:gd name="T4" fmla="*/ 487 w 353"/>
                  <a:gd name="T5" fmla="*/ 26 h 329"/>
                  <a:gd name="T6" fmla="*/ 487 w 353"/>
                  <a:gd name="T7" fmla="*/ 26 h 329"/>
                  <a:gd name="T8" fmla="*/ 479 w 353"/>
                  <a:gd name="T9" fmla="*/ 43 h 329"/>
                  <a:gd name="T10" fmla="*/ 470 w 353"/>
                  <a:gd name="T11" fmla="*/ 77 h 329"/>
                  <a:gd name="T12" fmla="*/ 462 w 353"/>
                  <a:gd name="T13" fmla="*/ 120 h 329"/>
                  <a:gd name="T14" fmla="*/ 454 w 353"/>
                  <a:gd name="T15" fmla="*/ 180 h 329"/>
                  <a:gd name="T16" fmla="*/ 421 w 353"/>
                  <a:gd name="T17" fmla="*/ 301 h 329"/>
                  <a:gd name="T18" fmla="*/ 406 w 353"/>
                  <a:gd name="T19" fmla="*/ 351 h 329"/>
                  <a:gd name="T20" fmla="*/ 397 w 353"/>
                  <a:gd name="T21" fmla="*/ 394 h 329"/>
                  <a:gd name="T22" fmla="*/ 372 w 353"/>
                  <a:gd name="T23" fmla="*/ 402 h 329"/>
                  <a:gd name="T24" fmla="*/ 356 w 353"/>
                  <a:gd name="T25" fmla="*/ 394 h 329"/>
                  <a:gd name="T26" fmla="*/ 372 w 353"/>
                  <a:gd name="T27" fmla="*/ 198 h 329"/>
                  <a:gd name="T28" fmla="*/ 364 w 353"/>
                  <a:gd name="T29" fmla="*/ 206 h 329"/>
                  <a:gd name="T30" fmla="*/ 356 w 353"/>
                  <a:gd name="T31" fmla="*/ 241 h 329"/>
                  <a:gd name="T32" fmla="*/ 348 w 353"/>
                  <a:gd name="T33" fmla="*/ 266 h 329"/>
                  <a:gd name="T34" fmla="*/ 339 w 353"/>
                  <a:gd name="T35" fmla="*/ 301 h 329"/>
                  <a:gd name="T36" fmla="*/ 339 w 353"/>
                  <a:gd name="T37" fmla="*/ 301 h 329"/>
                  <a:gd name="T38" fmla="*/ 331 w 353"/>
                  <a:gd name="T39" fmla="*/ 335 h 329"/>
                  <a:gd name="T40" fmla="*/ 315 w 353"/>
                  <a:gd name="T41" fmla="*/ 368 h 329"/>
                  <a:gd name="T42" fmla="*/ 298 w 353"/>
                  <a:gd name="T43" fmla="*/ 402 h 329"/>
                  <a:gd name="T44" fmla="*/ 273 w 353"/>
                  <a:gd name="T45" fmla="*/ 428 h 329"/>
                  <a:gd name="T46" fmla="*/ 273 w 353"/>
                  <a:gd name="T47" fmla="*/ 428 h 329"/>
                  <a:gd name="T48" fmla="*/ 257 w 353"/>
                  <a:gd name="T49" fmla="*/ 437 h 329"/>
                  <a:gd name="T50" fmla="*/ 223 w 353"/>
                  <a:gd name="T51" fmla="*/ 454 h 329"/>
                  <a:gd name="T52" fmla="*/ 157 w 353"/>
                  <a:gd name="T53" fmla="*/ 471 h 329"/>
                  <a:gd name="T54" fmla="*/ 74 w 353"/>
                  <a:gd name="T55" fmla="*/ 471 h 329"/>
                  <a:gd name="T56" fmla="*/ 0 w 353"/>
                  <a:gd name="T57" fmla="*/ 462 h 329"/>
                  <a:gd name="T58" fmla="*/ 0 w 353"/>
                  <a:gd name="T59" fmla="*/ 462 h 329"/>
                  <a:gd name="T60" fmla="*/ 0 w 353"/>
                  <a:gd name="T61" fmla="*/ 454 h 329"/>
                  <a:gd name="T62" fmla="*/ 0 w 353"/>
                  <a:gd name="T63" fmla="*/ 437 h 329"/>
                  <a:gd name="T64" fmla="*/ 0 w 353"/>
                  <a:gd name="T65" fmla="*/ 437 h 329"/>
                  <a:gd name="T66" fmla="*/ 0 w 353"/>
                  <a:gd name="T67" fmla="*/ 437 h 329"/>
                  <a:gd name="T68" fmla="*/ 17 w 353"/>
                  <a:gd name="T69" fmla="*/ 428 h 329"/>
                  <a:gd name="T70" fmla="*/ 58 w 353"/>
                  <a:gd name="T71" fmla="*/ 402 h 329"/>
                  <a:gd name="T72" fmla="*/ 108 w 353"/>
                  <a:gd name="T73" fmla="*/ 368 h 329"/>
                  <a:gd name="T74" fmla="*/ 149 w 353"/>
                  <a:gd name="T75" fmla="*/ 351 h 329"/>
                  <a:gd name="T76" fmla="*/ 149 w 353"/>
                  <a:gd name="T77" fmla="*/ 351 h 329"/>
                  <a:gd name="T78" fmla="*/ 157 w 353"/>
                  <a:gd name="T79" fmla="*/ 342 h 329"/>
                  <a:gd name="T80" fmla="*/ 182 w 353"/>
                  <a:gd name="T81" fmla="*/ 335 h 329"/>
                  <a:gd name="T82" fmla="*/ 232 w 353"/>
                  <a:gd name="T83" fmla="*/ 301 h 329"/>
                  <a:gd name="T84" fmla="*/ 281 w 353"/>
                  <a:gd name="T85" fmla="*/ 266 h 329"/>
                  <a:gd name="T86" fmla="*/ 298 w 353"/>
                  <a:gd name="T87" fmla="*/ 249 h 329"/>
                  <a:gd name="T88" fmla="*/ 315 w 353"/>
                  <a:gd name="T89" fmla="*/ 223 h 329"/>
                  <a:gd name="T90" fmla="*/ 315 w 353"/>
                  <a:gd name="T91" fmla="*/ 223 h 329"/>
                  <a:gd name="T92" fmla="*/ 339 w 353"/>
                  <a:gd name="T93" fmla="*/ 163 h 329"/>
                  <a:gd name="T94" fmla="*/ 372 w 353"/>
                  <a:gd name="T95" fmla="*/ 94 h 329"/>
                  <a:gd name="T96" fmla="*/ 414 w 353"/>
                  <a:gd name="T97" fmla="*/ 34 h 329"/>
                  <a:gd name="T98" fmla="*/ 446 w 353"/>
                  <a:gd name="T99" fmla="*/ 9 h 329"/>
                  <a:gd name="T100" fmla="*/ 470 w 353"/>
                  <a:gd name="T101" fmla="*/ 0 h 3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53"/>
                  <a:gd name="T154" fmla="*/ 0 h 329"/>
                  <a:gd name="T155" fmla="*/ 353 w 353"/>
                  <a:gd name="T156" fmla="*/ 329 h 3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53" h="329">
                    <a:moveTo>
                      <a:pt x="341" y="0"/>
                    </a:moveTo>
                    <a:lnTo>
                      <a:pt x="347" y="6"/>
                    </a:lnTo>
                    <a:lnTo>
                      <a:pt x="353" y="18"/>
                    </a:lnTo>
                    <a:lnTo>
                      <a:pt x="347" y="30"/>
                    </a:lnTo>
                    <a:lnTo>
                      <a:pt x="341" y="54"/>
                    </a:lnTo>
                    <a:lnTo>
                      <a:pt x="335" y="84"/>
                    </a:lnTo>
                    <a:lnTo>
                      <a:pt x="329" y="126"/>
                    </a:lnTo>
                    <a:lnTo>
                      <a:pt x="305" y="210"/>
                    </a:lnTo>
                    <a:lnTo>
                      <a:pt x="294" y="245"/>
                    </a:lnTo>
                    <a:lnTo>
                      <a:pt x="288" y="275"/>
                    </a:lnTo>
                    <a:lnTo>
                      <a:pt x="270" y="281"/>
                    </a:lnTo>
                    <a:lnTo>
                      <a:pt x="258" y="275"/>
                    </a:lnTo>
                    <a:lnTo>
                      <a:pt x="270" y="138"/>
                    </a:lnTo>
                    <a:lnTo>
                      <a:pt x="264" y="144"/>
                    </a:lnTo>
                    <a:lnTo>
                      <a:pt x="258" y="168"/>
                    </a:lnTo>
                    <a:lnTo>
                      <a:pt x="252" y="186"/>
                    </a:lnTo>
                    <a:lnTo>
                      <a:pt x="246" y="210"/>
                    </a:lnTo>
                    <a:lnTo>
                      <a:pt x="240" y="234"/>
                    </a:lnTo>
                    <a:lnTo>
                      <a:pt x="228" y="257"/>
                    </a:lnTo>
                    <a:lnTo>
                      <a:pt x="216" y="281"/>
                    </a:lnTo>
                    <a:lnTo>
                      <a:pt x="198" y="299"/>
                    </a:lnTo>
                    <a:lnTo>
                      <a:pt x="186" y="305"/>
                    </a:lnTo>
                    <a:lnTo>
                      <a:pt x="162" y="317"/>
                    </a:lnTo>
                    <a:lnTo>
                      <a:pt x="114" y="329"/>
                    </a:lnTo>
                    <a:lnTo>
                      <a:pt x="54" y="329"/>
                    </a:lnTo>
                    <a:lnTo>
                      <a:pt x="0" y="323"/>
                    </a:lnTo>
                    <a:lnTo>
                      <a:pt x="0" y="317"/>
                    </a:lnTo>
                    <a:lnTo>
                      <a:pt x="0" y="305"/>
                    </a:lnTo>
                    <a:lnTo>
                      <a:pt x="12" y="299"/>
                    </a:lnTo>
                    <a:lnTo>
                      <a:pt x="42" y="281"/>
                    </a:lnTo>
                    <a:lnTo>
                      <a:pt x="78" y="257"/>
                    </a:lnTo>
                    <a:lnTo>
                      <a:pt x="108" y="245"/>
                    </a:lnTo>
                    <a:lnTo>
                      <a:pt x="114" y="239"/>
                    </a:lnTo>
                    <a:lnTo>
                      <a:pt x="132" y="234"/>
                    </a:lnTo>
                    <a:lnTo>
                      <a:pt x="168" y="210"/>
                    </a:lnTo>
                    <a:lnTo>
                      <a:pt x="204" y="186"/>
                    </a:lnTo>
                    <a:lnTo>
                      <a:pt x="216" y="174"/>
                    </a:lnTo>
                    <a:lnTo>
                      <a:pt x="228" y="156"/>
                    </a:lnTo>
                    <a:lnTo>
                      <a:pt x="246" y="114"/>
                    </a:lnTo>
                    <a:lnTo>
                      <a:pt x="270" y="66"/>
                    </a:lnTo>
                    <a:lnTo>
                      <a:pt x="300" y="24"/>
                    </a:lnTo>
                    <a:lnTo>
                      <a:pt x="323" y="6"/>
                    </a:lnTo>
                    <a:lnTo>
                      <a:pt x="34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74" name="Freeform 71">
                <a:extLst>
                  <a:ext uri="{FF2B5EF4-FFF2-40B4-BE49-F238E27FC236}">
                    <a16:creationId xmlns:a16="http://schemas.microsoft.com/office/drawing/2014/main" id="{3EE4B5D8-F2CA-47A7-9488-DC148D463C20}"/>
                  </a:ext>
                </a:extLst>
              </p:cNvPr>
              <p:cNvSpPr>
                <a:spLocks/>
              </p:cNvSpPr>
              <p:nvPr/>
            </p:nvSpPr>
            <p:spPr bwMode="auto">
              <a:xfrm flipH="1">
                <a:off x="4219" y="3261"/>
                <a:ext cx="148" cy="258"/>
              </a:xfrm>
              <a:custGeom>
                <a:avLst/>
                <a:gdLst>
                  <a:gd name="T0" fmla="*/ 140 w 107"/>
                  <a:gd name="T1" fmla="*/ 0 h 180"/>
                  <a:gd name="T2" fmla="*/ 148 w 107"/>
                  <a:gd name="T3" fmla="*/ 9 h 180"/>
                  <a:gd name="T4" fmla="*/ 148 w 107"/>
                  <a:gd name="T5" fmla="*/ 17 h 180"/>
                  <a:gd name="T6" fmla="*/ 140 w 107"/>
                  <a:gd name="T7" fmla="*/ 26 h 180"/>
                  <a:gd name="T8" fmla="*/ 140 w 107"/>
                  <a:gd name="T9" fmla="*/ 26 h 180"/>
                  <a:gd name="T10" fmla="*/ 123 w 107"/>
                  <a:gd name="T11" fmla="*/ 34 h 180"/>
                  <a:gd name="T12" fmla="*/ 107 w 107"/>
                  <a:gd name="T13" fmla="*/ 60 h 180"/>
                  <a:gd name="T14" fmla="*/ 91 w 107"/>
                  <a:gd name="T15" fmla="*/ 77 h 180"/>
                  <a:gd name="T16" fmla="*/ 75 w 107"/>
                  <a:gd name="T17" fmla="*/ 95 h 180"/>
                  <a:gd name="T18" fmla="*/ 75 w 107"/>
                  <a:gd name="T19" fmla="*/ 95 h 180"/>
                  <a:gd name="T20" fmla="*/ 58 w 107"/>
                  <a:gd name="T21" fmla="*/ 120 h 180"/>
                  <a:gd name="T22" fmla="*/ 41 w 107"/>
                  <a:gd name="T23" fmla="*/ 146 h 180"/>
                  <a:gd name="T24" fmla="*/ 41 w 107"/>
                  <a:gd name="T25" fmla="*/ 146 h 180"/>
                  <a:gd name="T26" fmla="*/ 33 w 107"/>
                  <a:gd name="T27" fmla="*/ 172 h 180"/>
                  <a:gd name="T28" fmla="*/ 17 w 107"/>
                  <a:gd name="T29" fmla="*/ 206 h 180"/>
                  <a:gd name="T30" fmla="*/ 8 w 107"/>
                  <a:gd name="T31" fmla="*/ 241 h 180"/>
                  <a:gd name="T32" fmla="*/ 0 w 107"/>
                  <a:gd name="T33" fmla="*/ 258 h 180"/>
                  <a:gd name="T34" fmla="*/ 0 w 107"/>
                  <a:gd name="T35" fmla="*/ 258 h 180"/>
                  <a:gd name="T36" fmla="*/ 0 w 107"/>
                  <a:gd name="T37" fmla="*/ 258 h 180"/>
                  <a:gd name="T38" fmla="*/ 0 w 107"/>
                  <a:gd name="T39" fmla="*/ 241 h 180"/>
                  <a:gd name="T40" fmla="*/ 8 w 107"/>
                  <a:gd name="T41" fmla="*/ 189 h 180"/>
                  <a:gd name="T42" fmla="*/ 8 w 107"/>
                  <a:gd name="T43" fmla="*/ 189 h 180"/>
                  <a:gd name="T44" fmla="*/ 8 w 107"/>
                  <a:gd name="T45" fmla="*/ 172 h 180"/>
                  <a:gd name="T46" fmla="*/ 17 w 107"/>
                  <a:gd name="T47" fmla="*/ 155 h 180"/>
                  <a:gd name="T48" fmla="*/ 50 w 107"/>
                  <a:gd name="T49" fmla="*/ 95 h 180"/>
                  <a:gd name="T50" fmla="*/ 83 w 107"/>
                  <a:gd name="T51" fmla="*/ 34 h 180"/>
                  <a:gd name="T52" fmla="*/ 107 w 107"/>
                  <a:gd name="T53" fmla="*/ 17 h 180"/>
                  <a:gd name="T54" fmla="*/ 140 w 107"/>
                  <a:gd name="T55" fmla="*/ 0 h 18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7"/>
                  <a:gd name="T85" fmla="*/ 0 h 180"/>
                  <a:gd name="T86" fmla="*/ 107 w 107"/>
                  <a:gd name="T87" fmla="*/ 180 h 18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7" h="180">
                    <a:moveTo>
                      <a:pt x="101" y="0"/>
                    </a:moveTo>
                    <a:lnTo>
                      <a:pt x="107" y="6"/>
                    </a:lnTo>
                    <a:lnTo>
                      <a:pt x="107" y="12"/>
                    </a:lnTo>
                    <a:lnTo>
                      <a:pt x="101" y="18"/>
                    </a:lnTo>
                    <a:lnTo>
                      <a:pt x="89" y="24"/>
                    </a:lnTo>
                    <a:lnTo>
                      <a:pt x="77" y="42"/>
                    </a:lnTo>
                    <a:lnTo>
                      <a:pt x="66" y="54"/>
                    </a:lnTo>
                    <a:lnTo>
                      <a:pt x="54" y="66"/>
                    </a:lnTo>
                    <a:lnTo>
                      <a:pt x="42" y="84"/>
                    </a:lnTo>
                    <a:lnTo>
                      <a:pt x="30" y="102"/>
                    </a:lnTo>
                    <a:lnTo>
                      <a:pt x="24" y="120"/>
                    </a:lnTo>
                    <a:lnTo>
                      <a:pt x="12" y="144"/>
                    </a:lnTo>
                    <a:lnTo>
                      <a:pt x="6" y="168"/>
                    </a:lnTo>
                    <a:lnTo>
                      <a:pt x="0" y="180"/>
                    </a:lnTo>
                    <a:lnTo>
                      <a:pt x="0" y="168"/>
                    </a:lnTo>
                    <a:lnTo>
                      <a:pt x="6" y="132"/>
                    </a:lnTo>
                    <a:lnTo>
                      <a:pt x="6" y="120"/>
                    </a:lnTo>
                    <a:lnTo>
                      <a:pt x="12" y="108"/>
                    </a:lnTo>
                    <a:lnTo>
                      <a:pt x="36" y="66"/>
                    </a:lnTo>
                    <a:lnTo>
                      <a:pt x="60" y="24"/>
                    </a:lnTo>
                    <a:lnTo>
                      <a:pt x="77" y="12"/>
                    </a:lnTo>
                    <a:lnTo>
                      <a:pt x="101" y="0"/>
                    </a:lnTo>
                    <a:close/>
                  </a:path>
                </a:pathLst>
              </a:custGeom>
              <a:solidFill>
                <a:srgbClr val="BF8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75" name="Freeform 72">
                <a:extLst>
                  <a:ext uri="{FF2B5EF4-FFF2-40B4-BE49-F238E27FC236}">
                    <a16:creationId xmlns:a16="http://schemas.microsoft.com/office/drawing/2014/main" id="{58ED4114-AB1F-4987-8007-A39F683E9D2C}"/>
                  </a:ext>
                </a:extLst>
              </p:cNvPr>
              <p:cNvSpPr>
                <a:spLocks/>
              </p:cNvSpPr>
              <p:nvPr/>
            </p:nvSpPr>
            <p:spPr bwMode="auto">
              <a:xfrm flipH="1">
                <a:off x="4128" y="288"/>
                <a:ext cx="720" cy="3367"/>
              </a:xfrm>
              <a:custGeom>
                <a:avLst/>
                <a:gdLst>
                  <a:gd name="T0" fmla="*/ 679 w 521"/>
                  <a:gd name="T1" fmla="*/ 325 h 2354"/>
                  <a:gd name="T2" fmla="*/ 720 w 521"/>
                  <a:gd name="T3" fmla="*/ 538 h 2354"/>
                  <a:gd name="T4" fmla="*/ 712 w 521"/>
                  <a:gd name="T5" fmla="*/ 649 h 2354"/>
                  <a:gd name="T6" fmla="*/ 662 w 521"/>
                  <a:gd name="T7" fmla="*/ 830 h 2354"/>
                  <a:gd name="T8" fmla="*/ 662 w 521"/>
                  <a:gd name="T9" fmla="*/ 914 h 2354"/>
                  <a:gd name="T10" fmla="*/ 620 w 521"/>
                  <a:gd name="T11" fmla="*/ 1206 h 2354"/>
                  <a:gd name="T12" fmla="*/ 604 w 521"/>
                  <a:gd name="T13" fmla="*/ 1290 h 2354"/>
                  <a:gd name="T14" fmla="*/ 572 w 521"/>
                  <a:gd name="T15" fmla="*/ 1615 h 2354"/>
                  <a:gd name="T16" fmla="*/ 564 w 521"/>
                  <a:gd name="T17" fmla="*/ 1718 h 2354"/>
                  <a:gd name="T18" fmla="*/ 596 w 521"/>
                  <a:gd name="T19" fmla="*/ 1881 h 2354"/>
                  <a:gd name="T20" fmla="*/ 604 w 521"/>
                  <a:gd name="T21" fmla="*/ 1948 h 2354"/>
                  <a:gd name="T22" fmla="*/ 620 w 521"/>
                  <a:gd name="T23" fmla="*/ 2025 h 2354"/>
                  <a:gd name="T24" fmla="*/ 629 w 521"/>
                  <a:gd name="T25" fmla="*/ 2257 h 2354"/>
                  <a:gd name="T26" fmla="*/ 572 w 521"/>
                  <a:gd name="T27" fmla="*/ 2410 h 2354"/>
                  <a:gd name="T28" fmla="*/ 547 w 521"/>
                  <a:gd name="T29" fmla="*/ 2607 h 2354"/>
                  <a:gd name="T30" fmla="*/ 539 w 521"/>
                  <a:gd name="T31" fmla="*/ 2683 h 2354"/>
                  <a:gd name="T32" fmla="*/ 531 w 521"/>
                  <a:gd name="T33" fmla="*/ 2829 h 2354"/>
                  <a:gd name="T34" fmla="*/ 596 w 521"/>
                  <a:gd name="T35" fmla="*/ 2889 h 2354"/>
                  <a:gd name="T36" fmla="*/ 629 w 521"/>
                  <a:gd name="T37" fmla="*/ 2967 h 2354"/>
                  <a:gd name="T38" fmla="*/ 572 w 521"/>
                  <a:gd name="T39" fmla="*/ 3042 h 2354"/>
                  <a:gd name="T40" fmla="*/ 514 w 521"/>
                  <a:gd name="T41" fmla="*/ 3120 h 2354"/>
                  <a:gd name="T42" fmla="*/ 448 w 521"/>
                  <a:gd name="T43" fmla="*/ 3316 h 2354"/>
                  <a:gd name="T44" fmla="*/ 431 w 521"/>
                  <a:gd name="T45" fmla="*/ 3341 h 2354"/>
                  <a:gd name="T46" fmla="*/ 332 w 521"/>
                  <a:gd name="T47" fmla="*/ 3367 h 2354"/>
                  <a:gd name="T48" fmla="*/ 249 w 521"/>
                  <a:gd name="T49" fmla="*/ 3350 h 2354"/>
                  <a:gd name="T50" fmla="*/ 274 w 521"/>
                  <a:gd name="T51" fmla="*/ 3274 h 2354"/>
                  <a:gd name="T52" fmla="*/ 299 w 521"/>
                  <a:gd name="T53" fmla="*/ 3025 h 2354"/>
                  <a:gd name="T54" fmla="*/ 307 w 521"/>
                  <a:gd name="T55" fmla="*/ 2864 h 2354"/>
                  <a:gd name="T56" fmla="*/ 315 w 521"/>
                  <a:gd name="T57" fmla="*/ 2700 h 2354"/>
                  <a:gd name="T58" fmla="*/ 323 w 521"/>
                  <a:gd name="T59" fmla="*/ 2513 h 2354"/>
                  <a:gd name="T60" fmla="*/ 323 w 521"/>
                  <a:gd name="T61" fmla="*/ 2257 h 2354"/>
                  <a:gd name="T62" fmla="*/ 323 w 521"/>
                  <a:gd name="T63" fmla="*/ 2128 h 2354"/>
                  <a:gd name="T64" fmla="*/ 323 w 521"/>
                  <a:gd name="T65" fmla="*/ 1931 h 2354"/>
                  <a:gd name="T66" fmla="*/ 307 w 521"/>
                  <a:gd name="T67" fmla="*/ 1864 h 2354"/>
                  <a:gd name="T68" fmla="*/ 257 w 521"/>
                  <a:gd name="T69" fmla="*/ 1744 h 2354"/>
                  <a:gd name="T70" fmla="*/ 249 w 521"/>
                  <a:gd name="T71" fmla="*/ 1709 h 2354"/>
                  <a:gd name="T72" fmla="*/ 249 w 521"/>
                  <a:gd name="T73" fmla="*/ 1623 h 2354"/>
                  <a:gd name="T74" fmla="*/ 232 w 521"/>
                  <a:gd name="T75" fmla="*/ 1462 h 2354"/>
                  <a:gd name="T76" fmla="*/ 216 w 521"/>
                  <a:gd name="T77" fmla="*/ 1376 h 2354"/>
                  <a:gd name="T78" fmla="*/ 182 w 521"/>
                  <a:gd name="T79" fmla="*/ 1197 h 2354"/>
                  <a:gd name="T80" fmla="*/ 158 w 521"/>
                  <a:gd name="T81" fmla="*/ 897 h 2354"/>
                  <a:gd name="T82" fmla="*/ 166 w 521"/>
                  <a:gd name="T83" fmla="*/ 804 h 2354"/>
                  <a:gd name="T84" fmla="*/ 158 w 521"/>
                  <a:gd name="T85" fmla="*/ 641 h 2354"/>
                  <a:gd name="T86" fmla="*/ 124 w 521"/>
                  <a:gd name="T87" fmla="*/ 581 h 2354"/>
                  <a:gd name="T88" fmla="*/ 25 w 521"/>
                  <a:gd name="T89" fmla="*/ 436 h 2354"/>
                  <a:gd name="T90" fmla="*/ 0 w 521"/>
                  <a:gd name="T91" fmla="*/ 316 h 2354"/>
                  <a:gd name="T92" fmla="*/ 75 w 521"/>
                  <a:gd name="T93" fmla="*/ 60 h 2354"/>
                  <a:gd name="T94" fmla="*/ 216 w 521"/>
                  <a:gd name="T95" fmla="*/ 0 h 2354"/>
                  <a:gd name="T96" fmla="*/ 340 w 521"/>
                  <a:gd name="T97" fmla="*/ 34 h 2354"/>
                  <a:gd name="T98" fmla="*/ 498 w 521"/>
                  <a:gd name="T99" fmla="*/ 120 h 2354"/>
                  <a:gd name="T100" fmla="*/ 572 w 521"/>
                  <a:gd name="T101" fmla="*/ 180 h 23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21"/>
                  <a:gd name="T154" fmla="*/ 0 h 2354"/>
                  <a:gd name="T155" fmla="*/ 521 w 521"/>
                  <a:gd name="T156" fmla="*/ 2354 h 23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21" h="2354">
                    <a:moveTo>
                      <a:pt x="414" y="126"/>
                    </a:moveTo>
                    <a:lnTo>
                      <a:pt x="455" y="173"/>
                    </a:lnTo>
                    <a:lnTo>
                      <a:pt x="491" y="227"/>
                    </a:lnTo>
                    <a:lnTo>
                      <a:pt x="515" y="299"/>
                    </a:lnTo>
                    <a:lnTo>
                      <a:pt x="521" y="335"/>
                    </a:lnTo>
                    <a:lnTo>
                      <a:pt x="521" y="376"/>
                    </a:lnTo>
                    <a:lnTo>
                      <a:pt x="521" y="418"/>
                    </a:lnTo>
                    <a:lnTo>
                      <a:pt x="515" y="454"/>
                    </a:lnTo>
                    <a:lnTo>
                      <a:pt x="497" y="502"/>
                    </a:lnTo>
                    <a:lnTo>
                      <a:pt x="485" y="544"/>
                    </a:lnTo>
                    <a:lnTo>
                      <a:pt x="479" y="580"/>
                    </a:lnTo>
                    <a:lnTo>
                      <a:pt x="479" y="604"/>
                    </a:lnTo>
                    <a:lnTo>
                      <a:pt x="479" y="639"/>
                    </a:lnTo>
                    <a:lnTo>
                      <a:pt x="467" y="723"/>
                    </a:lnTo>
                    <a:lnTo>
                      <a:pt x="461" y="807"/>
                    </a:lnTo>
                    <a:lnTo>
                      <a:pt x="449" y="843"/>
                    </a:lnTo>
                    <a:lnTo>
                      <a:pt x="443" y="872"/>
                    </a:lnTo>
                    <a:lnTo>
                      <a:pt x="437" y="902"/>
                    </a:lnTo>
                    <a:lnTo>
                      <a:pt x="431" y="944"/>
                    </a:lnTo>
                    <a:lnTo>
                      <a:pt x="419" y="1034"/>
                    </a:lnTo>
                    <a:lnTo>
                      <a:pt x="414" y="1129"/>
                    </a:lnTo>
                    <a:lnTo>
                      <a:pt x="408" y="1171"/>
                    </a:lnTo>
                    <a:lnTo>
                      <a:pt x="408" y="1201"/>
                    </a:lnTo>
                    <a:lnTo>
                      <a:pt x="414" y="1249"/>
                    </a:lnTo>
                    <a:lnTo>
                      <a:pt x="419" y="1285"/>
                    </a:lnTo>
                    <a:lnTo>
                      <a:pt x="431" y="1315"/>
                    </a:lnTo>
                    <a:lnTo>
                      <a:pt x="431" y="1327"/>
                    </a:lnTo>
                    <a:lnTo>
                      <a:pt x="437" y="1362"/>
                    </a:lnTo>
                    <a:lnTo>
                      <a:pt x="443" y="1386"/>
                    </a:lnTo>
                    <a:lnTo>
                      <a:pt x="449" y="1416"/>
                    </a:lnTo>
                    <a:lnTo>
                      <a:pt x="461" y="1464"/>
                    </a:lnTo>
                    <a:lnTo>
                      <a:pt x="461" y="1518"/>
                    </a:lnTo>
                    <a:lnTo>
                      <a:pt x="455" y="1578"/>
                    </a:lnTo>
                    <a:lnTo>
                      <a:pt x="431" y="1631"/>
                    </a:lnTo>
                    <a:lnTo>
                      <a:pt x="414" y="1685"/>
                    </a:lnTo>
                    <a:lnTo>
                      <a:pt x="402" y="1745"/>
                    </a:lnTo>
                    <a:lnTo>
                      <a:pt x="396" y="1805"/>
                    </a:lnTo>
                    <a:lnTo>
                      <a:pt x="396" y="1823"/>
                    </a:lnTo>
                    <a:lnTo>
                      <a:pt x="390" y="1840"/>
                    </a:lnTo>
                    <a:lnTo>
                      <a:pt x="390" y="1876"/>
                    </a:lnTo>
                    <a:lnTo>
                      <a:pt x="384" y="1918"/>
                    </a:lnTo>
                    <a:lnTo>
                      <a:pt x="384" y="1954"/>
                    </a:lnTo>
                    <a:lnTo>
                      <a:pt x="384" y="1978"/>
                    </a:lnTo>
                    <a:lnTo>
                      <a:pt x="408" y="1996"/>
                    </a:lnTo>
                    <a:lnTo>
                      <a:pt x="431" y="2020"/>
                    </a:lnTo>
                    <a:lnTo>
                      <a:pt x="455" y="2050"/>
                    </a:lnTo>
                    <a:lnTo>
                      <a:pt x="461" y="2062"/>
                    </a:lnTo>
                    <a:lnTo>
                      <a:pt x="455" y="2074"/>
                    </a:lnTo>
                    <a:lnTo>
                      <a:pt x="443" y="2103"/>
                    </a:lnTo>
                    <a:lnTo>
                      <a:pt x="414" y="2127"/>
                    </a:lnTo>
                    <a:lnTo>
                      <a:pt x="390" y="2151"/>
                    </a:lnTo>
                    <a:lnTo>
                      <a:pt x="372" y="2181"/>
                    </a:lnTo>
                    <a:lnTo>
                      <a:pt x="360" y="2229"/>
                    </a:lnTo>
                    <a:lnTo>
                      <a:pt x="342" y="2277"/>
                    </a:lnTo>
                    <a:lnTo>
                      <a:pt x="324" y="2318"/>
                    </a:lnTo>
                    <a:lnTo>
                      <a:pt x="318" y="2330"/>
                    </a:lnTo>
                    <a:lnTo>
                      <a:pt x="312" y="2336"/>
                    </a:lnTo>
                    <a:lnTo>
                      <a:pt x="306" y="2342"/>
                    </a:lnTo>
                    <a:lnTo>
                      <a:pt x="288" y="2348"/>
                    </a:lnTo>
                    <a:lnTo>
                      <a:pt x="240" y="2354"/>
                    </a:lnTo>
                    <a:lnTo>
                      <a:pt x="216" y="2354"/>
                    </a:lnTo>
                    <a:lnTo>
                      <a:pt x="192" y="2348"/>
                    </a:lnTo>
                    <a:lnTo>
                      <a:pt x="180" y="2342"/>
                    </a:lnTo>
                    <a:lnTo>
                      <a:pt x="180" y="2330"/>
                    </a:lnTo>
                    <a:lnTo>
                      <a:pt x="198" y="2289"/>
                    </a:lnTo>
                    <a:lnTo>
                      <a:pt x="204" y="2241"/>
                    </a:lnTo>
                    <a:lnTo>
                      <a:pt x="216" y="2175"/>
                    </a:lnTo>
                    <a:lnTo>
                      <a:pt x="216" y="2115"/>
                    </a:lnTo>
                    <a:lnTo>
                      <a:pt x="216" y="2062"/>
                    </a:lnTo>
                    <a:lnTo>
                      <a:pt x="222" y="2002"/>
                    </a:lnTo>
                    <a:lnTo>
                      <a:pt x="222" y="1942"/>
                    </a:lnTo>
                    <a:lnTo>
                      <a:pt x="228" y="1888"/>
                    </a:lnTo>
                    <a:lnTo>
                      <a:pt x="234" y="1858"/>
                    </a:lnTo>
                    <a:lnTo>
                      <a:pt x="234" y="1811"/>
                    </a:lnTo>
                    <a:lnTo>
                      <a:pt x="234" y="1757"/>
                    </a:lnTo>
                    <a:lnTo>
                      <a:pt x="234" y="1697"/>
                    </a:lnTo>
                    <a:lnTo>
                      <a:pt x="234" y="1637"/>
                    </a:lnTo>
                    <a:lnTo>
                      <a:pt x="234" y="1578"/>
                    </a:lnTo>
                    <a:lnTo>
                      <a:pt x="234" y="1524"/>
                    </a:lnTo>
                    <a:lnTo>
                      <a:pt x="234" y="1488"/>
                    </a:lnTo>
                    <a:lnTo>
                      <a:pt x="234" y="1434"/>
                    </a:lnTo>
                    <a:lnTo>
                      <a:pt x="234" y="1392"/>
                    </a:lnTo>
                    <a:lnTo>
                      <a:pt x="234" y="1350"/>
                    </a:lnTo>
                    <a:lnTo>
                      <a:pt x="228" y="1321"/>
                    </a:lnTo>
                    <a:lnTo>
                      <a:pt x="222" y="1303"/>
                    </a:lnTo>
                    <a:lnTo>
                      <a:pt x="204" y="1279"/>
                    </a:lnTo>
                    <a:lnTo>
                      <a:pt x="192" y="1255"/>
                    </a:lnTo>
                    <a:lnTo>
                      <a:pt x="186" y="1219"/>
                    </a:lnTo>
                    <a:lnTo>
                      <a:pt x="186" y="1213"/>
                    </a:lnTo>
                    <a:lnTo>
                      <a:pt x="180" y="1195"/>
                    </a:lnTo>
                    <a:lnTo>
                      <a:pt x="180" y="1165"/>
                    </a:lnTo>
                    <a:lnTo>
                      <a:pt x="180" y="1135"/>
                    </a:lnTo>
                    <a:lnTo>
                      <a:pt x="180" y="1100"/>
                    </a:lnTo>
                    <a:lnTo>
                      <a:pt x="174" y="1058"/>
                    </a:lnTo>
                    <a:lnTo>
                      <a:pt x="168" y="1022"/>
                    </a:lnTo>
                    <a:lnTo>
                      <a:pt x="162" y="986"/>
                    </a:lnTo>
                    <a:lnTo>
                      <a:pt x="156" y="962"/>
                    </a:lnTo>
                    <a:lnTo>
                      <a:pt x="150" y="932"/>
                    </a:lnTo>
                    <a:lnTo>
                      <a:pt x="144" y="884"/>
                    </a:lnTo>
                    <a:lnTo>
                      <a:pt x="132" y="837"/>
                    </a:lnTo>
                    <a:lnTo>
                      <a:pt x="120" y="723"/>
                    </a:lnTo>
                    <a:lnTo>
                      <a:pt x="114" y="675"/>
                    </a:lnTo>
                    <a:lnTo>
                      <a:pt x="114" y="627"/>
                    </a:lnTo>
                    <a:lnTo>
                      <a:pt x="114" y="592"/>
                    </a:lnTo>
                    <a:lnTo>
                      <a:pt x="120" y="562"/>
                    </a:lnTo>
                    <a:lnTo>
                      <a:pt x="120" y="526"/>
                    </a:lnTo>
                    <a:lnTo>
                      <a:pt x="120" y="490"/>
                    </a:lnTo>
                    <a:lnTo>
                      <a:pt x="114" y="448"/>
                    </a:lnTo>
                    <a:lnTo>
                      <a:pt x="108" y="424"/>
                    </a:lnTo>
                    <a:lnTo>
                      <a:pt x="90" y="406"/>
                    </a:lnTo>
                    <a:lnTo>
                      <a:pt x="54" y="365"/>
                    </a:lnTo>
                    <a:lnTo>
                      <a:pt x="30" y="335"/>
                    </a:lnTo>
                    <a:lnTo>
                      <a:pt x="18" y="305"/>
                    </a:lnTo>
                    <a:lnTo>
                      <a:pt x="6" y="269"/>
                    </a:lnTo>
                    <a:lnTo>
                      <a:pt x="0" y="221"/>
                    </a:lnTo>
                    <a:lnTo>
                      <a:pt x="18" y="126"/>
                    </a:lnTo>
                    <a:lnTo>
                      <a:pt x="30" y="78"/>
                    </a:lnTo>
                    <a:lnTo>
                      <a:pt x="54" y="42"/>
                    </a:lnTo>
                    <a:lnTo>
                      <a:pt x="84" y="18"/>
                    </a:lnTo>
                    <a:lnTo>
                      <a:pt x="114" y="0"/>
                    </a:lnTo>
                    <a:lnTo>
                      <a:pt x="156" y="0"/>
                    </a:lnTo>
                    <a:lnTo>
                      <a:pt x="198" y="6"/>
                    </a:lnTo>
                    <a:lnTo>
                      <a:pt x="246" y="24"/>
                    </a:lnTo>
                    <a:lnTo>
                      <a:pt x="288" y="48"/>
                    </a:lnTo>
                    <a:lnTo>
                      <a:pt x="330" y="66"/>
                    </a:lnTo>
                    <a:lnTo>
                      <a:pt x="360" y="84"/>
                    </a:lnTo>
                    <a:lnTo>
                      <a:pt x="384" y="102"/>
                    </a:lnTo>
                    <a:lnTo>
                      <a:pt x="402" y="114"/>
                    </a:lnTo>
                    <a:lnTo>
                      <a:pt x="414" y="126"/>
                    </a:lnTo>
                    <a:close/>
                  </a:path>
                </a:pathLst>
              </a:custGeom>
              <a:solidFill>
                <a:srgbClr val="F2AD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76" name="Freeform 73">
                <a:extLst>
                  <a:ext uri="{FF2B5EF4-FFF2-40B4-BE49-F238E27FC236}">
                    <a16:creationId xmlns:a16="http://schemas.microsoft.com/office/drawing/2014/main" id="{53419142-305E-4FE4-9437-72882978CD2B}"/>
                  </a:ext>
                </a:extLst>
              </p:cNvPr>
              <p:cNvSpPr>
                <a:spLocks/>
              </p:cNvSpPr>
              <p:nvPr/>
            </p:nvSpPr>
            <p:spPr bwMode="auto">
              <a:xfrm flipH="1">
                <a:off x="4219" y="434"/>
                <a:ext cx="455" cy="1084"/>
              </a:xfrm>
              <a:custGeom>
                <a:avLst/>
                <a:gdLst>
                  <a:gd name="T0" fmla="*/ 75 w 329"/>
                  <a:gd name="T1" fmla="*/ 0 h 758"/>
                  <a:gd name="T2" fmla="*/ 183 w 329"/>
                  <a:gd name="T3" fmla="*/ 9 h 758"/>
                  <a:gd name="T4" fmla="*/ 274 w 329"/>
                  <a:gd name="T5" fmla="*/ 41 h 758"/>
                  <a:gd name="T6" fmla="*/ 340 w 329"/>
                  <a:gd name="T7" fmla="*/ 84 h 758"/>
                  <a:gd name="T8" fmla="*/ 390 w 329"/>
                  <a:gd name="T9" fmla="*/ 144 h 758"/>
                  <a:gd name="T10" fmla="*/ 430 w 329"/>
                  <a:gd name="T11" fmla="*/ 222 h 758"/>
                  <a:gd name="T12" fmla="*/ 447 w 329"/>
                  <a:gd name="T13" fmla="*/ 299 h 758"/>
                  <a:gd name="T14" fmla="*/ 455 w 329"/>
                  <a:gd name="T15" fmla="*/ 385 h 758"/>
                  <a:gd name="T16" fmla="*/ 455 w 329"/>
                  <a:gd name="T17" fmla="*/ 478 h 758"/>
                  <a:gd name="T18" fmla="*/ 447 w 329"/>
                  <a:gd name="T19" fmla="*/ 572 h 758"/>
                  <a:gd name="T20" fmla="*/ 422 w 329"/>
                  <a:gd name="T21" fmla="*/ 666 h 758"/>
                  <a:gd name="T22" fmla="*/ 405 w 329"/>
                  <a:gd name="T23" fmla="*/ 751 h 758"/>
                  <a:gd name="T24" fmla="*/ 373 w 329"/>
                  <a:gd name="T25" fmla="*/ 837 h 758"/>
                  <a:gd name="T26" fmla="*/ 349 w 329"/>
                  <a:gd name="T27" fmla="*/ 905 h 758"/>
                  <a:gd name="T28" fmla="*/ 324 w 329"/>
                  <a:gd name="T29" fmla="*/ 974 h 758"/>
                  <a:gd name="T30" fmla="*/ 299 w 329"/>
                  <a:gd name="T31" fmla="*/ 1017 h 758"/>
                  <a:gd name="T32" fmla="*/ 274 w 329"/>
                  <a:gd name="T33" fmla="*/ 1051 h 758"/>
                  <a:gd name="T34" fmla="*/ 274 w 329"/>
                  <a:gd name="T35" fmla="*/ 1051 h 758"/>
                  <a:gd name="T36" fmla="*/ 257 w 329"/>
                  <a:gd name="T37" fmla="*/ 1068 h 758"/>
                  <a:gd name="T38" fmla="*/ 241 w 329"/>
                  <a:gd name="T39" fmla="*/ 1084 h 758"/>
                  <a:gd name="T40" fmla="*/ 207 w 329"/>
                  <a:gd name="T41" fmla="*/ 1077 h 758"/>
                  <a:gd name="T42" fmla="*/ 174 w 329"/>
                  <a:gd name="T43" fmla="*/ 1051 h 758"/>
                  <a:gd name="T44" fmla="*/ 141 w 329"/>
                  <a:gd name="T45" fmla="*/ 991 h 758"/>
                  <a:gd name="T46" fmla="*/ 108 w 329"/>
                  <a:gd name="T47" fmla="*/ 922 h 758"/>
                  <a:gd name="T48" fmla="*/ 83 w 329"/>
                  <a:gd name="T49" fmla="*/ 828 h 758"/>
                  <a:gd name="T50" fmla="*/ 58 w 329"/>
                  <a:gd name="T51" fmla="*/ 726 h 758"/>
                  <a:gd name="T52" fmla="*/ 33 w 329"/>
                  <a:gd name="T53" fmla="*/ 624 h 758"/>
                  <a:gd name="T54" fmla="*/ 0 w 329"/>
                  <a:gd name="T55" fmla="*/ 400 h 758"/>
                  <a:gd name="T56" fmla="*/ 0 w 329"/>
                  <a:gd name="T57" fmla="*/ 299 h 758"/>
                  <a:gd name="T58" fmla="*/ 0 w 329"/>
                  <a:gd name="T59" fmla="*/ 205 h 758"/>
                  <a:gd name="T60" fmla="*/ 0 w 329"/>
                  <a:gd name="T61" fmla="*/ 119 h 758"/>
                  <a:gd name="T62" fmla="*/ 17 w 329"/>
                  <a:gd name="T63" fmla="*/ 50 h 758"/>
                  <a:gd name="T64" fmla="*/ 41 w 329"/>
                  <a:gd name="T65" fmla="*/ 17 h 758"/>
                  <a:gd name="T66" fmla="*/ 75 w 329"/>
                  <a:gd name="T67" fmla="*/ 0 h 7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9"/>
                  <a:gd name="T103" fmla="*/ 0 h 758"/>
                  <a:gd name="T104" fmla="*/ 329 w 329"/>
                  <a:gd name="T105" fmla="*/ 758 h 7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9" h="758">
                    <a:moveTo>
                      <a:pt x="54" y="0"/>
                    </a:moveTo>
                    <a:lnTo>
                      <a:pt x="132" y="6"/>
                    </a:lnTo>
                    <a:lnTo>
                      <a:pt x="198" y="29"/>
                    </a:lnTo>
                    <a:lnTo>
                      <a:pt x="246" y="59"/>
                    </a:lnTo>
                    <a:lnTo>
                      <a:pt x="282" y="101"/>
                    </a:lnTo>
                    <a:lnTo>
                      <a:pt x="311" y="155"/>
                    </a:lnTo>
                    <a:lnTo>
                      <a:pt x="323" y="209"/>
                    </a:lnTo>
                    <a:lnTo>
                      <a:pt x="329" y="269"/>
                    </a:lnTo>
                    <a:lnTo>
                      <a:pt x="329" y="334"/>
                    </a:lnTo>
                    <a:lnTo>
                      <a:pt x="323" y="400"/>
                    </a:lnTo>
                    <a:lnTo>
                      <a:pt x="305" y="466"/>
                    </a:lnTo>
                    <a:lnTo>
                      <a:pt x="293" y="525"/>
                    </a:lnTo>
                    <a:lnTo>
                      <a:pt x="270" y="585"/>
                    </a:lnTo>
                    <a:lnTo>
                      <a:pt x="252" y="633"/>
                    </a:lnTo>
                    <a:lnTo>
                      <a:pt x="234" y="681"/>
                    </a:lnTo>
                    <a:lnTo>
                      <a:pt x="216" y="711"/>
                    </a:lnTo>
                    <a:lnTo>
                      <a:pt x="198" y="735"/>
                    </a:lnTo>
                    <a:lnTo>
                      <a:pt x="186" y="747"/>
                    </a:lnTo>
                    <a:lnTo>
                      <a:pt x="174" y="758"/>
                    </a:lnTo>
                    <a:lnTo>
                      <a:pt x="150" y="753"/>
                    </a:lnTo>
                    <a:lnTo>
                      <a:pt x="126" y="735"/>
                    </a:lnTo>
                    <a:lnTo>
                      <a:pt x="102" y="693"/>
                    </a:lnTo>
                    <a:lnTo>
                      <a:pt x="78" y="645"/>
                    </a:lnTo>
                    <a:lnTo>
                      <a:pt x="60" y="579"/>
                    </a:lnTo>
                    <a:lnTo>
                      <a:pt x="42" y="508"/>
                    </a:lnTo>
                    <a:lnTo>
                      <a:pt x="24" y="436"/>
                    </a:lnTo>
                    <a:lnTo>
                      <a:pt x="0" y="280"/>
                    </a:lnTo>
                    <a:lnTo>
                      <a:pt x="0" y="209"/>
                    </a:lnTo>
                    <a:lnTo>
                      <a:pt x="0" y="143"/>
                    </a:lnTo>
                    <a:lnTo>
                      <a:pt x="0" y="83"/>
                    </a:lnTo>
                    <a:lnTo>
                      <a:pt x="12" y="35"/>
                    </a:lnTo>
                    <a:lnTo>
                      <a:pt x="30" y="12"/>
                    </a:lnTo>
                    <a:lnTo>
                      <a:pt x="54" y="0"/>
                    </a:lnTo>
                    <a:close/>
                  </a:path>
                </a:pathLst>
              </a:custGeom>
              <a:solidFill>
                <a:srgbClr val="F2AD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77" name="Freeform 74">
                <a:extLst>
                  <a:ext uri="{FF2B5EF4-FFF2-40B4-BE49-F238E27FC236}">
                    <a16:creationId xmlns:a16="http://schemas.microsoft.com/office/drawing/2014/main" id="{17EB1234-0E78-461C-A1A4-9D6B6995ADC6}"/>
                  </a:ext>
                </a:extLst>
              </p:cNvPr>
              <p:cNvSpPr>
                <a:spLocks/>
              </p:cNvSpPr>
              <p:nvPr/>
            </p:nvSpPr>
            <p:spPr bwMode="auto">
              <a:xfrm flipH="1">
                <a:off x="4244" y="459"/>
                <a:ext cx="413" cy="1000"/>
              </a:xfrm>
              <a:custGeom>
                <a:avLst/>
                <a:gdLst>
                  <a:gd name="T0" fmla="*/ 75 w 299"/>
                  <a:gd name="T1" fmla="*/ 0 h 699"/>
                  <a:gd name="T2" fmla="*/ 174 w 299"/>
                  <a:gd name="T3" fmla="*/ 9 h 699"/>
                  <a:gd name="T4" fmla="*/ 249 w 299"/>
                  <a:gd name="T5" fmla="*/ 33 h 699"/>
                  <a:gd name="T6" fmla="*/ 315 w 299"/>
                  <a:gd name="T7" fmla="*/ 76 h 699"/>
                  <a:gd name="T8" fmla="*/ 356 w 299"/>
                  <a:gd name="T9" fmla="*/ 136 h 699"/>
                  <a:gd name="T10" fmla="*/ 388 w 299"/>
                  <a:gd name="T11" fmla="*/ 205 h 699"/>
                  <a:gd name="T12" fmla="*/ 405 w 299"/>
                  <a:gd name="T13" fmla="*/ 273 h 699"/>
                  <a:gd name="T14" fmla="*/ 413 w 299"/>
                  <a:gd name="T15" fmla="*/ 351 h 699"/>
                  <a:gd name="T16" fmla="*/ 413 w 299"/>
                  <a:gd name="T17" fmla="*/ 435 h 699"/>
                  <a:gd name="T18" fmla="*/ 388 w 299"/>
                  <a:gd name="T19" fmla="*/ 607 h 699"/>
                  <a:gd name="T20" fmla="*/ 348 w 299"/>
                  <a:gd name="T21" fmla="*/ 760 h 699"/>
                  <a:gd name="T22" fmla="*/ 323 w 299"/>
                  <a:gd name="T23" fmla="*/ 828 h 699"/>
                  <a:gd name="T24" fmla="*/ 298 w 299"/>
                  <a:gd name="T25" fmla="*/ 888 h 699"/>
                  <a:gd name="T26" fmla="*/ 273 w 299"/>
                  <a:gd name="T27" fmla="*/ 931 h 699"/>
                  <a:gd name="T28" fmla="*/ 257 w 299"/>
                  <a:gd name="T29" fmla="*/ 966 h 699"/>
                  <a:gd name="T30" fmla="*/ 257 w 299"/>
                  <a:gd name="T31" fmla="*/ 966 h 699"/>
                  <a:gd name="T32" fmla="*/ 240 w 299"/>
                  <a:gd name="T33" fmla="*/ 983 h 699"/>
                  <a:gd name="T34" fmla="*/ 224 w 299"/>
                  <a:gd name="T35" fmla="*/ 1000 h 699"/>
                  <a:gd name="T36" fmla="*/ 191 w 299"/>
                  <a:gd name="T37" fmla="*/ 1000 h 699"/>
                  <a:gd name="T38" fmla="*/ 157 w 299"/>
                  <a:gd name="T39" fmla="*/ 966 h 699"/>
                  <a:gd name="T40" fmla="*/ 133 w 299"/>
                  <a:gd name="T41" fmla="*/ 914 h 699"/>
                  <a:gd name="T42" fmla="*/ 99 w 299"/>
                  <a:gd name="T43" fmla="*/ 845 h 699"/>
                  <a:gd name="T44" fmla="*/ 75 w 299"/>
                  <a:gd name="T45" fmla="*/ 768 h 699"/>
                  <a:gd name="T46" fmla="*/ 50 w 299"/>
                  <a:gd name="T47" fmla="*/ 675 h 699"/>
                  <a:gd name="T48" fmla="*/ 33 w 299"/>
                  <a:gd name="T49" fmla="*/ 572 h 699"/>
                  <a:gd name="T50" fmla="*/ 0 w 299"/>
                  <a:gd name="T51" fmla="*/ 366 h 699"/>
                  <a:gd name="T52" fmla="*/ 0 w 299"/>
                  <a:gd name="T53" fmla="*/ 273 h 699"/>
                  <a:gd name="T54" fmla="*/ 0 w 299"/>
                  <a:gd name="T55" fmla="*/ 187 h 699"/>
                  <a:gd name="T56" fmla="*/ 0 w 299"/>
                  <a:gd name="T57" fmla="*/ 110 h 699"/>
                  <a:gd name="T58" fmla="*/ 17 w 299"/>
                  <a:gd name="T59" fmla="*/ 50 h 699"/>
                  <a:gd name="T60" fmla="*/ 41 w 299"/>
                  <a:gd name="T61" fmla="*/ 9 h 699"/>
                  <a:gd name="T62" fmla="*/ 75 w 299"/>
                  <a:gd name="T63" fmla="*/ 0 h 6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9"/>
                  <a:gd name="T97" fmla="*/ 0 h 699"/>
                  <a:gd name="T98" fmla="*/ 299 w 299"/>
                  <a:gd name="T99" fmla="*/ 699 h 69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9" h="699">
                    <a:moveTo>
                      <a:pt x="54" y="0"/>
                    </a:moveTo>
                    <a:lnTo>
                      <a:pt x="126" y="6"/>
                    </a:lnTo>
                    <a:lnTo>
                      <a:pt x="180" y="23"/>
                    </a:lnTo>
                    <a:lnTo>
                      <a:pt x="228" y="53"/>
                    </a:lnTo>
                    <a:lnTo>
                      <a:pt x="258" y="95"/>
                    </a:lnTo>
                    <a:lnTo>
                      <a:pt x="281" y="143"/>
                    </a:lnTo>
                    <a:lnTo>
                      <a:pt x="293" y="191"/>
                    </a:lnTo>
                    <a:lnTo>
                      <a:pt x="299" y="245"/>
                    </a:lnTo>
                    <a:lnTo>
                      <a:pt x="299" y="304"/>
                    </a:lnTo>
                    <a:lnTo>
                      <a:pt x="281" y="424"/>
                    </a:lnTo>
                    <a:lnTo>
                      <a:pt x="252" y="531"/>
                    </a:lnTo>
                    <a:lnTo>
                      <a:pt x="234" y="579"/>
                    </a:lnTo>
                    <a:lnTo>
                      <a:pt x="216" y="621"/>
                    </a:lnTo>
                    <a:lnTo>
                      <a:pt x="198" y="651"/>
                    </a:lnTo>
                    <a:lnTo>
                      <a:pt x="186" y="675"/>
                    </a:lnTo>
                    <a:lnTo>
                      <a:pt x="174" y="687"/>
                    </a:lnTo>
                    <a:lnTo>
                      <a:pt x="162" y="699"/>
                    </a:lnTo>
                    <a:lnTo>
                      <a:pt x="138" y="699"/>
                    </a:lnTo>
                    <a:lnTo>
                      <a:pt x="114" y="675"/>
                    </a:lnTo>
                    <a:lnTo>
                      <a:pt x="96" y="639"/>
                    </a:lnTo>
                    <a:lnTo>
                      <a:pt x="72" y="591"/>
                    </a:lnTo>
                    <a:lnTo>
                      <a:pt x="54" y="537"/>
                    </a:lnTo>
                    <a:lnTo>
                      <a:pt x="36" y="472"/>
                    </a:lnTo>
                    <a:lnTo>
                      <a:pt x="24" y="400"/>
                    </a:lnTo>
                    <a:lnTo>
                      <a:pt x="0" y="256"/>
                    </a:lnTo>
                    <a:lnTo>
                      <a:pt x="0" y="191"/>
                    </a:lnTo>
                    <a:lnTo>
                      <a:pt x="0" y="131"/>
                    </a:lnTo>
                    <a:lnTo>
                      <a:pt x="0" y="77"/>
                    </a:lnTo>
                    <a:lnTo>
                      <a:pt x="12" y="35"/>
                    </a:lnTo>
                    <a:lnTo>
                      <a:pt x="30" y="6"/>
                    </a:lnTo>
                    <a:lnTo>
                      <a:pt x="54" y="0"/>
                    </a:lnTo>
                    <a:close/>
                  </a:path>
                </a:pathLst>
              </a:custGeom>
              <a:solidFill>
                <a:srgbClr val="F4B2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78" name="Freeform 75">
                <a:extLst>
                  <a:ext uri="{FF2B5EF4-FFF2-40B4-BE49-F238E27FC236}">
                    <a16:creationId xmlns:a16="http://schemas.microsoft.com/office/drawing/2014/main" id="{A3AA19EC-39A8-4A13-AA48-1B8E0BF0FF6E}"/>
                  </a:ext>
                </a:extLst>
              </p:cNvPr>
              <p:cNvSpPr>
                <a:spLocks/>
              </p:cNvSpPr>
              <p:nvPr/>
            </p:nvSpPr>
            <p:spPr bwMode="auto">
              <a:xfrm flipH="1">
                <a:off x="4261" y="492"/>
                <a:ext cx="380" cy="907"/>
              </a:xfrm>
              <a:custGeom>
                <a:avLst/>
                <a:gdLst>
                  <a:gd name="T0" fmla="*/ 83 w 275"/>
                  <a:gd name="T1" fmla="*/ 0 h 634"/>
                  <a:gd name="T2" fmla="*/ 166 w 275"/>
                  <a:gd name="T3" fmla="*/ 9 h 634"/>
                  <a:gd name="T4" fmla="*/ 232 w 275"/>
                  <a:gd name="T5" fmla="*/ 34 h 634"/>
                  <a:gd name="T6" fmla="*/ 290 w 275"/>
                  <a:gd name="T7" fmla="*/ 69 h 634"/>
                  <a:gd name="T8" fmla="*/ 332 w 275"/>
                  <a:gd name="T9" fmla="*/ 120 h 634"/>
                  <a:gd name="T10" fmla="*/ 357 w 275"/>
                  <a:gd name="T11" fmla="*/ 172 h 634"/>
                  <a:gd name="T12" fmla="*/ 372 w 275"/>
                  <a:gd name="T13" fmla="*/ 240 h 634"/>
                  <a:gd name="T14" fmla="*/ 380 w 275"/>
                  <a:gd name="T15" fmla="*/ 309 h 634"/>
                  <a:gd name="T16" fmla="*/ 380 w 275"/>
                  <a:gd name="T17" fmla="*/ 385 h 634"/>
                  <a:gd name="T18" fmla="*/ 365 w 275"/>
                  <a:gd name="T19" fmla="*/ 539 h 634"/>
                  <a:gd name="T20" fmla="*/ 332 w 275"/>
                  <a:gd name="T21" fmla="*/ 677 h 634"/>
                  <a:gd name="T22" fmla="*/ 307 w 275"/>
                  <a:gd name="T23" fmla="*/ 744 h 634"/>
                  <a:gd name="T24" fmla="*/ 282 w 275"/>
                  <a:gd name="T25" fmla="*/ 795 h 634"/>
                  <a:gd name="T26" fmla="*/ 265 w 275"/>
                  <a:gd name="T27" fmla="*/ 838 h 634"/>
                  <a:gd name="T28" fmla="*/ 249 w 275"/>
                  <a:gd name="T29" fmla="*/ 873 h 634"/>
                  <a:gd name="T30" fmla="*/ 249 w 275"/>
                  <a:gd name="T31" fmla="*/ 873 h 634"/>
                  <a:gd name="T32" fmla="*/ 216 w 275"/>
                  <a:gd name="T33" fmla="*/ 898 h 634"/>
                  <a:gd name="T34" fmla="*/ 191 w 275"/>
                  <a:gd name="T35" fmla="*/ 907 h 634"/>
                  <a:gd name="T36" fmla="*/ 158 w 275"/>
                  <a:gd name="T37" fmla="*/ 881 h 634"/>
                  <a:gd name="T38" fmla="*/ 124 w 275"/>
                  <a:gd name="T39" fmla="*/ 838 h 634"/>
                  <a:gd name="T40" fmla="*/ 99 w 275"/>
                  <a:gd name="T41" fmla="*/ 778 h 634"/>
                  <a:gd name="T42" fmla="*/ 75 w 275"/>
                  <a:gd name="T43" fmla="*/ 701 h 634"/>
                  <a:gd name="T44" fmla="*/ 50 w 275"/>
                  <a:gd name="T45" fmla="*/ 617 h 634"/>
                  <a:gd name="T46" fmla="*/ 33 w 275"/>
                  <a:gd name="T47" fmla="*/ 522 h 634"/>
                  <a:gd name="T48" fmla="*/ 8 w 275"/>
                  <a:gd name="T49" fmla="*/ 333 h 634"/>
                  <a:gd name="T50" fmla="*/ 0 w 275"/>
                  <a:gd name="T51" fmla="*/ 249 h 634"/>
                  <a:gd name="T52" fmla="*/ 0 w 275"/>
                  <a:gd name="T53" fmla="*/ 163 h 634"/>
                  <a:gd name="T54" fmla="*/ 8 w 275"/>
                  <a:gd name="T55" fmla="*/ 94 h 634"/>
                  <a:gd name="T56" fmla="*/ 25 w 275"/>
                  <a:gd name="T57" fmla="*/ 43 h 634"/>
                  <a:gd name="T58" fmla="*/ 50 w 275"/>
                  <a:gd name="T59" fmla="*/ 9 h 634"/>
                  <a:gd name="T60" fmla="*/ 83 w 275"/>
                  <a:gd name="T61" fmla="*/ 0 h 6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634"/>
                  <a:gd name="T95" fmla="*/ 275 w 275"/>
                  <a:gd name="T96" fmla="*/ 634 h 63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634">
                    <a:moveTo>
                      <a:pt x="60" y="0"/>
                    </a:moveTo>
                    <a:lnTo>
                      <a:pt x="120" y="6"/>
                    </a:lnTo>
                    <a:lnTo>
                      <a:pt x="168" y="24"/>
                    </a:lnTo>
                    <a:lnTo>
                      <a:pt x="210" y="48"/>
                    </a:lnTo>
                    <a:lnTo>
                      <a:pt x="240" y="84"/>
                    </a:lnTo>
                    <a:lnTo>
                      <a:pt x="258" y="120"/>
                    </a:lnTo>
                    <a:lnTo>
                      <a:pt x="269" y="168"/>
                    </a:lnTo>
                    <a:lnTo>
                      <a:pt x="275" y="216"/>
                    </a:lnTo>
                    <a:lnTo>
                      <a:pt x="275" y="269"/>
                    </a:lnTo>
                    <a:lnTo>
                      <a:pt x="264" y="377"/>
                    </a:lnTo>
                    <a:lnTo>
                      <a:pt x="240" y="473"/>
                    </a:lnTo>
                    <a:lnTo>
                      <a:pt x="222" y="520"/>
                    </a:lnTo>
                    <a:lnTo>
                      <a:pt x="204" y="556"/>
                    </a:lnTo>
                    <a:lnTo>
                      <a:pt x="192" y="586"/>
                    </a:lnTo>
                    <a:lnTo>
                      <a:pt x="180" y="610"/>
                    </a:lnTo>
                    <a:lnTo>
                      <a:pt x="156" y="628"/>
                    </a:lnTo>
                    <a:lnTo>
                      <a:pt x="138" y="634"/>
                    </a:lnTo>
                    <a:lnTo>
                      <a:pt x="114" y="616"/>
                    </a:lnTo>
                    <a:lnTo>
                      <a:pt x="90" y="586"/>
                    </a:lnTo>
                    <a:lnTo>
                      <a:pt x="72" y="544"/>
                    </a:lnTo>
                    <a:lnTo>
                      <a:pt x="54" y="490"/>
                    </a:lnTo>
                    <a:lnTo>
                      <a:pt x="36" y="431"/>
                    </a:lnTo>
                    <a:lnTo>
                      <a:pt x="24" y="365"/>
                    </a:lnTo>
                    <a:lnTo>
                      <a:pt x="6" y="233"/>
                    </a:lnTo>
                    <a:lnTo>
                      <a:pt x="0" y="174"/>
                    </a:lnTo>
                    <a:lnTo>
                      <a:pt x="0" y="114"/>
                    </a:lnTo>
                    <a:lnTo>
                      <a:pt x="6" y="66"/>
                    </a:lnTo>
                    <a:lnTo>
                      <a:pt x="18" y="30"/>
                    </a:lnTo>
                    <a:lnTo>
                      <a:pt x="36" y="6"/>
                    </a:lnTo>
                    <a:lnTo>
                      <a:pt x="60" y="0"/>
                    </a:lnTo>
                    <a:close/>
                  </a:path>
                </a:pathLst>
              </a:custGeom>
              <a:solidFill>
                <a:srgbClr val="F7B7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79" name="Freeform 76">
                <a:extLst>
                  <a:ext uri="{FF2B5EF4-FFF2-40B4-BE49-F238E27FC236}">
                    <a16:creationId xmlns:a16="http://schemas.microsoft.com/office/drawing/2014/main" id="{56B89908-FD8D-422B-B2AA-C68BE27D2E80}"/>
                  </a:ext>
                </a:extLst>
              </p:cNvPr>
              <p:cNvSpPr>
                <a:spLocks/>
              </p:cNvSpPr>
              <p:nvPr/>
            </p:nvSpPr>
            <p:spPr bwMode="auto">
              <a:xfrm flipH="1">
                <a:off x="4276" y="509"/>
                <a:ext cx="340" cy="830"/>
              </a:xfrm>
              <a:custGeom>
                <a:avLst/>
                <a:gdLst>
                  <a:gd name="T0" fmla="*/ 83 w 246"/>
                  <a:gd name="T1" fmla="*/ 0 h 580"/>
                  <a:gd name="T2" fmla="*/ 149 w 246"/>
                  <a:gd name="T3" fmla="*/ 9 h 580"/>
                  <a:gd name="T4" fmla="*/ 216 w 246"/>
                  <a:gd name="T5" fmla="*/ 34 h 580"/>
                  <a:gd name="T6" fmla="*/ 257 w 246"/>
                  <a:gd name="T7" fmla="*/ 69 h 580"/>
                  <a:gd name="T8" fmla="*/ 290 w 246"/>
                  <a:gd name="T9" fmla="*/ 112 h 580"/>
                  <a:gd name="T10" fmla="*/ 315 w 246"/>
                  <a:gd name="T11" fmla="*/ 163 h 580"/>
                  <a:gd name="T12" fmla="*/ 332 w 246"/>
                  <a:gd name="T13" fmla="*/ 223 h 580"/>
                  <a:gd name="T14" fmla="*/ 340 w 246"/>
                  <a:gd name="T15" fmla="*/ 351 h 580"/>
                  <a:gd name="T16" fmla="*/ 323 w 246"/>
                  <a:gd name="T17" fmla="*/ 488 h 580"/>
                  <a:gd name="T18" fmla="*/ 299 w 246"/>
                  <a:gd name="T19" fmla="*/ 617 h 580"/>
                  <a:gd name="T20" fmla="*/ 282 w 246"/>
                  <a:gd name="T21" fmla="*/ 675 h 580"/>
                  <a:gd name="T22" fmla="*/ 257 w 246"/>
                  <a:gd name="T23" fmla="*/ 727 h 580"/>
                  <a:gd name="T24" fmla="*/ 240 w 246"/>
                  <a:gd name="T25" fmla="*/ 761 h 580"/>
                  <a:gd name="T26" fmla="*/ 224 w 246"/>
                  <a:gd name="T27" fmla="*/ 796 h 580"/>
                  <a:gd name="T28" fmla="*/ 224 w 246"/>
                  <a:gd name="T29" fmla="*/ 796 h 580"/>
                  <a:gd name="T30" fmla="*/ 199 w 246"/>
                  <a:gd name="T31" fmla="*/ 821 h 580"/>
                  <a:gd name="T32" fmla="*/ 174 w 246"/>
                  <a:gd name="T33" fmla="*/ 830 h 580"/>
                  <a:gd name="T34" fmla="*/ 141 w 246"/>
                  <a:gd name="T35" fmla="*/ 804 h 580"/>
                  <a:gd name="T36" fmla="*/ 116 w 246"/>
                  <a:gd name="T37" fmla="*/ 770 h 580"/>
                  <a:gd name="T38" fmla="*/ 91 w 246"/>
                  <a:gd name="T39" fmla="*/ 710 h 580"/>
                  <a:gd name="T40" fmla="*/ 66 w 246"/>
                  <a:gd name="T41" fmla="*/ 643 h 580"/>
                  <a:gd name="T42" fmla="*/ 41 w 246"/>
                  <a:gd name="T43" fmla="*/ 565 h 580"/>
                  <a:gd name="T44" fmla="*/ 25 w 246"/>
                  <a:gd name="T45" fmla="*/ 479 h 580"/>
                  <a:gd name="T46" fmla="*/ 0 w 246"/>
                  <a:gd name="T47" fmla="*/ 309 h 580"/>
                  <a:gd name="T48" fmla="*/ 0 w 246"/>
                  <a:gd name="T49" fmla="*/ 232 h 580"/>
                  <a:gd name="T50" fmla="*/ 0 w 246"/>
                  <a:gd name="T51" fmla="*/ 155 h 580"/>
                  <a:gd name="T52" fmla="*/ 8 w 246"/>
                  <a:gd name="T53" fmla="*/ 94 h 580"/>
                  <a:gd name="T54" fmla="*/ 25 w 246"/>
                  <a:gd name="T55" fmla="*/ 43 h 580"/>
                  <a:gd name="T56" fmla="*/ 50 w 246"/>
                  <a:gd name="T57" fmla="*/ 9 h 580"/>
                  <a:gd name="T58" fmla="*/ 83 w 246"/>
                  <a:gd name="T59" fmla="*/ 0 h 5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6"/>
                  <a:gd name="T91" fmla="*/ 0 h 580"/>
                  <a:gd name="T92" fmla="*/ 246 w 246"/>
                  <a:gd name="T93" fmla="*/ 580 h 5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6" h="580">
                    <a:moveTo>
                      <a:pt x="60" y="0"/>
                    </a:moveTo>
                    <a:lnTo>
                      <a:pt x="108" y="6"/>
                    </a:lnTo>
                    <a:lnTo>
                      <a:pt x="156" y="24"/>
                    </a:lnTo>
                    <a:lnTo>
                      <a:pt x="186" y="48"/>
                    </a:lnTo>
                    <a:lnTo>
                      <a:pt x="210" y="78"/>
                    </a:lnTo>
                    <a:lnTo>
                      <a:pt x="228" y="114"/>
                    </a:lnTo>
                    <a:lnTo>
                      <a:pt x="240" y="156"/>
                    </a:lnTo>
                    <a:lnTo>
                      <a:pt x="246" y="245"/>
                    </a:lnTo>
                    <a:lnTo>
                      <a:pt x="234" y="341"/>
                    </a:lnTo>
                    <a:lnTo>
                      <a:pt x="216" y="431"/>
                    </a:lnTo>
                    <a:lnTo>
                      <a:pt x="204" y="472"/>
                    </a:lnTo>
                    <a:lnTo>
                      <a:pt x="186" y="508"/>
                    </a:lnTo>
                    <a:lnTo>
                      <a:pt x="174" y="532"/>
                    </a:lnTo>
                    <a:lnTo>
                      <a:pt x="162" y="556"/>
                    </a:lnTo>
                    <a:lnTo>
                      <a:pt x="144" y="574"/>
                    </a:lnTo>
                    <a:lnTo>
                      <a:pt x="126" y="580"/>
                    </a:lnTo>
                    <a:lnTo>
                      <a:pt x="102" y="562"/>
                    </a:lnTo>
                    <a:lnTo>
                      <a:pt x="84" y="538"/>
                    </a:lnTo>
                    <a:lnTo>
                      <a:pt x="66" y="496"/>
                    </a:lnTo>
                    <a:lnTo>
                      <a:pt x="48" y="449"/>
                    </a:lnTo>
                    <a:lnTo>
                      <a:pt x="30" y="395"/>
                    </a:lnTo>
                    <a:lnTo>
                      <a:pt x="18" y="335"/>
                    </a:lnTo>
                    <a:lnTo>
                      <a:pt x="0" y="216"/>
                    </a:lnTo>
                    <a:lnTo>
                      <a:pt x="0" y="162"/>
                    </a:lnTo>
                    <a:lnTo>
                      <a:pt x="0" y="108"/>
                    </a:lnTo>
                    <a:lnTo>
                      <a:pt x="6" y="66"/>
                    </a:lnTo>
                    <a:lnTo>
                      <a:pt x="18" y="30"/>
                    </a:lnTo>
                    <a:lnTo>
                      <a:pt x="36" y="6"/>
                    </a:lnTo>
                    <a:lnTo>
                      <a:pt x="60" y="0"/>
                    </a:lnTo>
                    <a:close/>
                  </a:path>
                </a:pathLst>
              </a:custGeom>
              <a:solidFill>
                <a:srgbClr val="F9BC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80" name="Freeform 77">
                <a:extLst>
                  <a:ext uri="{FF2B5EF4-FFF2-40B4-BE49-F238E27FC236}">
                    <a16:creationId xmlns:a16="http://schemas.microsoft.com/office/drawing/2014/main" id="{3C232088-4E24-4D09-9337-F689BDA60525}"/>
                  </a:ext>
                </a:extLst>
              </p:cNvPr>
              <p:cNvSpPr>
                <a:spLocks/>
              </p:cNvSpPr>
              <p:nvPr/>
            </p:nvSpPr>
            <p:spPr bwMode="auto">
              <a:xfrm flipH="1">
                <a:off x="4301" y="535"/>
                <a:ext cx="298" cy="744"/>
              </a:xfrm>
              <a:custGeom>
                <a:avLst/>
                <a:gdLst>
                  <a:gd name="T0" fmla="*/ 83 w 216"/>
                  <a:gd name="T1" fmla="*/ 0 h 520"/>
                  <a:gd name="T2" fmla="*/ 141 w 216"/>
                  <a:gd name="T3" fmla="*/ 9 h 520"/>
                  <a:gd name="T4" fmla="*/ 190 w 216"/>
                  <a:gd name="T5" fmla="*/ 34 h 520"/>
                  <a:gd name="T6" fmla="*/ 223 w 216"/>
                  <a:gd name="T7" fmla="*/ 60 h 520"/>
                  <a:gd name="T8" fmla="*/ 257 w 216"/>
                  <a:gd name="T9" fmla="*/ 103 h 520"/>
                  <a:gd name="T10" fmla="*/ 290 w 216"/>
                  <a:gd name="T11" fmla="*/ 197 h 520"/>
                  <a:gd name="T12" fmla="*/ 298 w 216"/>
                  <a:gd name="T13" fmla="*/ 308 h 520"/>
                  <a:gd name="T14" fmla="*/ 290 w 216"/>
                  <a:gd name="T15" fmla="*/ 428 h 520"/>
                  <a:gd name="T16" fmla="*/ 265 w 216"/>
                  <a:gd name="T17" fmla="*/ 548 h 520"/>
                  <a:gd name="T18" fmla="*/ 240 w 216"/>
                  <a:gd name="T19" fmla="*/ 641 h 520"/>
                  <a:gd name="T20" fmla="*/ 223 w 216"/>
                  <a:gd name="T21" fmla="*/ 684 h 520"/>
                  <a:gd name="T22" fmla="*/ 207 w 216"/>
                  <a:gd name="T23" fmla="*/ 710 h 520"/>
                  <a:gd name="T24" fmla="*/ 207 w 216"/>
                  <a:gd name="T25" fmla="*/ 710 h 520"/>
                  <a:gd name="T26" fmla="*/ 182 w 216"/>
                  <a:gd name="T27" fmla="*/ 735 h 520"/>
                  <a:gd name="T28" fmla="*/ 157 w 216"/>
                  <a:gd name="T29" fmla="*/ 744 h 520"/>
                  <a:gd name="T30" fmla="*/ 132 w 216"/>
                  <a:gd name="T31" fmla="*/ 727 h 520"/>
                  <a:gd name="T32" fmla="*/ 108 w 216"/>
                  <a:gd name="T33" fmla="*/ 692 h 520"/>
                  <a:gd name="T34" fmla="*/ 75 w 216"/>
                  <a:gd name="T35" fmla="*/ 641 h 520"/>
                  <a:gd name="T36" fmla="*/ 58 w 216"/>
                  <a:gd name="T37" fmla="*/ 582 h 520"/>
                  <a:gd name="T38" fmla="*/ 33 w 216"/>
                  <a:gd name="T39" fmla="*/ 514 h 520"/>
                  <a:gd name="T40" fmla="*/ 17 w 216"/>
                  <a:gd name="T41" fmla="*/ 436 h 520"/>
                  <a:gd name="T42" fmla="*/ 0 w 216"/>
                  <a:gd name="T43" fmla="*/ 283 h 520"/>
                  <a:gd name="T44" fmla="*/ 0 w 216"/>
                  <a:gd name="T45" fmla="*/ 206 h 520"/>
                  <a:gd name="T46" fmla="*/ 0 w 216"/>
                  <a:gd name="T47" fmla="*/ 137 h 520"/>
                  <a:gd name="T48" fmla="*/ 8 w 216"/>
                  <a:gd name="T49" fmla="*/ 86 h 520"/>
                  <a:gd name="T50" fmla="*/ 25 w 216"/>
                  <a:gd name="T51" fmla="*/ 34 h 520"/>
                  <a:gd name="T52" fmla="*/ 50 w 216"/>
                  <a:gd name="T53" fmla="*/ 9 h 520"/>
                  <a:gd name="T54" fmla="*/ 83 w 216"/>
                  <a:gd name="T55" fmla="*/ 0 h 52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16"/>
                  <a:gd name="T85" fmla="*/ 0 h 520"/>
                  <a:gd name="T86" fmla="*/ 216 w 216"/>
                  <a:gd name="T87" fmla="*/ 520 h 52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16" h="520">
                    <a:moveTo>
                      <a:pt x="60" y="0"/>
                    </a:moveTo>
                    <a:lnTo>
                      <a:pt x="102" y="6"/>
                    </a:lnTo>
                    <a:lnTo>
                      <a:pt x="138" y="24"/>
                    </a:lnTo>
                    <a:lnTo>
                      <a:pt x="162" y="42"/>
                    </a:lnTo>
                    <a:lnTo>
                      <a:pt x="186" y="72"/>
                    </a:lnTo>
                    <a:lnTo>
                      <a:pt x="210" y="138"/>
                    </a:lnTo>
                    <a:lnTo>
                      <a:pt x="216" y="215"/>
                    </a:lnTo>
                    <a:lnTo>
                      <a:pt x="210" y="299"/>
                    </a:lnTo>
                    <a:lnTo>
                      <a:pt x="192" y="383"/>
                    </a:lnTo>
                    <a:lnTo>
                      <a:pt x="174" y="448"/>
                    </a:lnTo>
                    <a:lnTo>
                      <a:pt x="162" y="478"/>
                    </a:lnTo>
                    <a:lnTo>
                      <a:pt x="150" y="496"/>
                    </a:lnTo>
                    <a:lnTo>
                      <a:pt x="132" y="514"/>
                    </a:lnTo>
                    <a:lnTo>
                      <a:pt x="114" y="520"/>
                    </a:lnTo>
                    <a:lnTo>
                      <a:pt x="96" y="508"/>
                    </a:lnTo>
                    <a:lnTo>
                      <a:pt x="78" y="484"/>
                    </a:lnTo>
                    <a:lnTo>
                      <a:pt x="54" y="448"/>
                    </a:lnTo>
                    <a:lnTo>
                      <a:pt x="42" y="407"/>
                    </a:lnTo>
                    <a:lnTo>
                      <a:pt x="24" y="359"/>
                    </a:lnTo>
                    <a:lnTo>
                      <a:pt x="12" y="305"/>
                    </a:lnTo>
                    <a:lnTo>
                      <a:pt x="0" y="198"/>
                    </a:lnTo>
                    <a:lnTo>
                      <a:pt x="0" y="144"/>
                    </a:lnTo>
                    <a:lnTo>
                      <a:pt x="0" y="96"/>
                    </a:lnTo>
                    <a:lnTo>
                      <a:pt x="6" y="60"/>
                    </a:lnTo>
                    <a:lnTo>
                      <a:pt x="18" y="24"/>
                    </a:lnTo>
                    <a:lnTo>
                      <a:pt x="36" y="6"/>
                    </a:lnTo>
                    <a:lnTo>
                      <a:pt x="60" y="0"/>
                    </a:lnTo>
                    <a:close/>
                  </a:path>
                </a:pathLst>
              </a:custGeom>
              <a:solidFill>
                <a:srgbClr val="FCC1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81" name="Freeform 78">
                <a:extLst>
                  <a:ext uri="{FF2B5EF4-FFF2-40B4-BE49-F238E27FC236}">
                    <a16:creationId xmlns:a16="http://schemas.microsoft.com/office/drawing/2014/main" id="{B55FD7AD-A44C-4687-B5B8-AB5AB334BBE7}"/>
                  </a:ext>
                </a:extLst>
              </p:cNvPr>
              <p:cNvSpPr>
                <a:spLocks/>
              </p:cNvSpPr>
              <p:nvPr/>
            </p:nvSpPr>
            <p:spPr bwMode="auto">
              <a:xfrm flipH="1">
                <a:off x="4317" y="561"/>
                <a:ext cx="274" cy="658"/>
              </a:xfrm>
              <a:custGeom>
                <a:avLst/>
                <a:gdLst>
                  <a:gd name="T0" fmla="*/ 91 w 198"/>
                  <a:gd name="T1" fmla="*/ 0 h 460"/>
                  <a:gd name="T2" fmla="*/ 133 w 198"/>
                  <a:gd name="T3" fmla="*/ 9 h 460"/>
                  <a:gd name="T4" fmla="*/ 174 w 198"/>
                  <a:gd name="T5" fmla="*/ 26 h 460"/>
                  <a:gd name="T6" fmla="*/ 232 w 198"/>
                  <a:gd name="T7" fmla="*/ 86 h 460"/>
                  <a:gd name="T8" fmla="*/ 266 w 198"/>
                  <a:gd name="T9" fmla="*/ 172 h 460"/>
                  <a:gd name="T10" fmla="*/ 274 w 198"/>
                  <a:gd name="T11" fmla="*/ 265 h 460"/>
                  <a:gd name="T12" fmla="*/ 266 w 198"/>
                  <a:gd name="T13" fmla="*/ 368 h 460"/>
                  <a:gd name="T14" fmla="*/ 249 w 198"/>
                  <a:gd name="T15" fmla="*/ 471 h 460"/>
                  <a:gd name="T16" fmla="*/ 224 w 198"/>
                  <a:gd name="T17" fmla="*/ 556 h 460"/>
                  <a:gd name="T18" fmla="*/ 191 w 198"/>
                  <a:gd name="T19" fmla="*/ 624 h 460"/>
                  <a:gd name="T20" fmla="*/ 191 w 198"/>
                  <a:gd name="T21" fmla="*/ 624 h 460"/>
                  <a:gd name="T22" fmla="*/ 166 w 198"/>
                  <a:gd name="T23" fmla="*/ 649 h 460"/>
                  <a:gd name="T24" fmla="*/ 141 w 198"/>
                  <a:gd name="T25" fmla="*/ 658 h 460"/>
                  <a:gd name="T26" fmla="*/ 125 w 198"/>
                  <a:gd name="T27" fmla="*/ 641 h 460"/>
                  <a:gd name="T28" fmla="*/ 100 w 198"/>
                  <a:gd name="T29" fmla="*/ 615 h 460"/>
                  <a:gd name="T30" fmla="*/ 75 w 198"/>
                  <a:gd name="T31" fmla="*/ 574 h 460"/>
                  <a:gd name="T32" fmla="*/ 58 w 198"/>
                  <a:gd name="T33" fmla="*/ 522 h 460"/>
                  <a:gd name="T34" fmla="*/ 25 w 198"/>
                  <a:gd name="T35" fmla="*/ 393 h 460"/>
                  <a:gd name="T36" fmla="*/ 8 w 198"/>
                  <a:gd name="T37" fmla="*/ 249 h 460"/>
                  <a:gd name="T38" fmla="*/ 0 w 198"/>
                  <a:gd name="T39" fmla="*/ 189 h 460"/>
                  <a:gd name="T40" fmla="*/ 8 w 198"/>
                  <a:gd name="T41" fmla="*/ 129 h 460"/>
                  <a:gd name="T42" fmla="*/ 17 w 198"/>
                  <a:gd name="T43" fmla="*/ 77 h 460"/>
                  <a:gd name="T44" fmla="*/ 33 w 198"/>
                  <a:gd name="T45" fmla="*/ 34 h 460"/>
                  <a:gd name="T46" fmla="*/ 58 w 198"/>
                  <a:gd name="T47" fmla="*/ 9 h 460"/>
                  <a:gd name="T48" fmla="*/ 91 w 198"/>
                  <a:gd name="T49" fmla="*/ 0 h 46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8"/>
                  <a:gd name="T76" fmla="*/ 0 h 460"/>
                  <a:gd name="T77" fmla="*/ 198 w 198"/>
                  <a:gd name="T78" fmla="*/ 460 h 46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8" h="460">
                    <a:moveTo>
                      <a:pt x="66" y="0"/>
                    </a:moveTo>
                    <a:lnTo>
                      <a:pt x="96" y="6"/>
                    </a:lnTo>
                    <a:lnTo>
                      <a:pt x="126" y="18"/>
                    </a:lnTo>
                    <a:lnTo>
                      <a:pt x="168" y="60"/>
                    </a:lnTo>
                    <a:lnTo>
                      <a:pt x="192" y="120"/>
                    </a:lnTo>
                    <a:lnTo>
                      <a:pt x="198" y="185"/>
                    </a:lnTo>
                    <a:lnTo>
                      <a:pt x="192" y="257"/>
                    </a:lnTo>
                    <a:lnTo>
                      <a:pt x="180" y="329"/>
                    </a:lnTo>
                    <a:lnTo>
                      <a:pt x="162" y="389"/>
                    </a:lnTo>
                    <a:lnTo>
                      <a:pt x="138" y="436"/>
                    </a:lnTo>
                    <a:lnTo>
                      <a:pt x="120" y="454"/>
                    </a:lnTo>
                    <a:lnTo>
                      <a:pt x="102" y="460"/>
                    </a:lnTo>
                    <a:lnTo>
                      <a:pt x="90" y="448"/>
                    </a:lnTo>
                    <a:lnTo>
                      <a:pt x="72" y="430"/>
                    </a:lnTo>
                    <a:lnTo>
                      <a:pt x="54" y="401"/>
                    </a:lnTo>
                    <a:lnTo>
                      <a:pt x="42" y="365"/>
                    </a:lnTo>
                    <a:lnTo>
                      <a:pt x="18" y="275"/>
                    </a:lnTo>
                    <a:lnTo>
                      <a:pt x="6" y="174"/>
                    </a:lnTo>
                    <a:lnTo>
                      <a:pt x="0" y="132"/>
                    </a:lnTo>
                    <a:lnTo>
                      <a:pt x="6" y="90"/>
                    </a:lnTo>
                    <a:lnTo>
                      <a:pt x="12" y="54"/>
                    </a:lnTo>
                    <a:lnTo>
                      <a:pt x="24" y="24"/>
                    </a:lnTo>
                    <a:lnTo>
                      <a:pt x="42" y="6"/>
                    </a:lnTo>
                    <a:lnTo>
                      <a:pt x="66" y="0"/>
                    </a:lnTo>
                    <a:close/>
                  </a:path>
                </a:pathLst>
              </a:custGeom>
              <a:solidFill>
                <a:srgbClr val="FFC6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82" name="Freeform 79">
                <a:extLst>
                  <a:ext uri="{FF2B5EF4-FFF2-40B4-BE49-F238E27FC236}">
                    <a16:creationId xmlns:a16="http://schemas.microsoft.com/office/drawing/2014/main" id="{B7BA1D69-0330-4A18-942F-EC136E52A6DF}"/>
                  </a:ext>
                </a:extLst>
              </p:cNvPr>
              <p:cNvSpPr>
                <a:spLocks/>
              </p:cNvSpPr>
              <p:nvPr/>
            </p:nvSpPr>
            <p:spPr bwMode="auto">
              <a:xfrm flipH="1">
                <a:off x="4252" y="1988"/>
                <a:ext cx="289" cy="1522"/>
              </a:xfrm>
              <a:custGeom>
                <a:avLst/>
                <a:gdLst>
                  <a:gd name="T0" fmla="*/ 224 w 209"/>
                  <a:gd name="T1" fmla="*/ 146 h 1064"/>
                  <a:gd name="T2" fmla="*/ 265 w 209"/>
                  <a:gd name="T3" fmla="*/ 282 h 1064"/>
                  <a:gd name="T4" fmla="*/ 272 w 209"/>
                  <a:gd name="T5" fmla="*/ 308 h 1064"/>
                  <a:gd name="T6" fmla="*/ 289 w 209"/>
                  <a:gd name="T7" fmla="*/ 428 h 1064"/>
                  <a:gd name="T8" fmla="*/ 265 w 209"/>
                  <a:gd name="T9" fmla="*/ 589 h 1064"/>
                  <a:gd name="T10" fmla="*/ 249 w 209"/>
                  <a:gd name="T11" fmla="*/ 615 h 1064"/>
                  <a:gd name="T12" fmla="*/ 207 w 209"/>
                  <a:gd name="T13" fmla="*/ 761 h 1064"/>
                  <a:gd name="T14" fmla="*/ 183 w 209"/>
                  <a:gd name="T15" fmla="*/ 847 h 1064"/>
                  <a:gd name="T16" fmla="*/ 174 w 209"/>
                  <a:gd name="T17" fmla="*/ 890 h 1064"/>
                  <a:gd name="T18" fmla="*/ 166 w 209"/>
                  <a:gd name="T19" fmla="*/ 966 h 1064"/>
                  <a:gd name="T20" fmla="*/ 158 w 209"/>
                  <a:gd name="T21" fmla="*/ 1026 h 1064"/>
                  <a:gd name="T22" fmla="*/ 166 w 209"/>
                  <a:gd name="T23" fmla="*/ 1103 h 1064"/>
                  <a:gd name="T24" fmla="*/ 183 w 209"/>
                  <a:gd name="T25" fmla="*/ 1180 h 1064"/>
                  <a:gd name="T26" fmla="*/ 183 w 209"/>
                  <a:gd name="T27" fmla="*/ 1214 h 1064"/>
                  <a:gd name="T28" fmla="*/ 149 w 209"/>
                  <a:gd name="T29" fmla="*/ 1266 h 1064"/>
                  <a:gd name="T30" fmla="*/ 124 w 209"/>
                  <a:gd name="T31" fmla="*/ 1282 h 1064"/>
                  <a:gd name="T32" fmla="*/ 100 w 209"/>
                  <a:gd name="T33" fmla="*/ 1299 h 1064"/>
                  <a:gd name="T34" fmla="*/ 83 w 209"/>
                  <a:gd name="T35" fmla="*/ 1333 h 1064"/>
                  <a:gd name="T36" fmla="*/ 83 w 209"/>
                  <a:gd name="T37" fmla="*/ 1359 h 1064"/>
                  <a:gd name="T38" fmla="*/ 50 w 209"/>
                  <a:gd name="T39" fmla="*/ 1471 h 1064"/>
                  <a:gd name="T40" fmla="*/ 17 w 209"/>
                  <a:gd name="T41" fmla="*/ 1513 h 1064"/>
                  <a:gd name="T42" fmla="*/ 0 w 209"/>
                  <a:gd name="T43" fmla="*/ 1513 h 1064"/>
                  <a:gd name="T44" fmla="*/ 0 w 209"/>
                  <a:gd name="T45" fmla="*/ 1479 h 1064"/>
                  <a:gd name="T46" fmla="*/ 17 w 209"/>
                  <a:gd name="T47" fmla="*/ 1290 h 1064"/>
                  <a:gd name="T48" fmla="*/ 25 w 209"/>
                  <a:gd name="T49" fmla="*/ 1180 h 1064"/>
                  <a:gd name="T50" fmla="*/ 25 w 209"/>
                  <a:gd name="T51" fmla="*/ 1154 h 1064"/>
                  <a:gd name="T52" fmla="*/ 33 w 209"/>
                  <a:gd name="T53" fmla="*/ 1026 h 1064"/>
                  <a:gd name="T54" fmla="*/ 41 w 209"/>
                  <a:gd name="T55" fmla="*/ 855 h 1064"/>
                  <a:gd name="T56" fmla="*/ 41 w 209"/>
                  <a:gd name="T57" fmla="*/ 804 h 1064"/>
                  <a:gd name="T58" fmla="*/ 50 w 209"/>
                  <a:gd name="T59" fmla="*/ 667 h 1064"/>
                  <a:gd name="T60" fmla="*/ 50 w 209"/>
                  <a:gd name="T61" fmla="*/ 505 h 1064"/>
                  <a:gd name="T62" fmla="*/ 41 w 209"/>
                  <a:gd name="T63" fmla="*/ 359 h 1064"/>
                  <a:gd name="T64" fmla="*/ 41 w 209"/>
                  <a:gd name="T65" fmla="*/ 308 h 1064"/>
                  <a:gd name="T66" fmla="*/ 50 w 209"/>
                  <a:gd name="T67" fmla="*/ 180 h 1064"/>
                  <a:gd name="T68" fmla="*/ 75 w 209"/>
                  <a:gd name="T69" fmla="*/ 103 h 1064"/>
                  <a:gd name="T70" fmla="*/ 83 w 209"/>
                  <a:gd name="T71" fmla="*/ 86 h 1064"/>
                  <a:gd name="T72" fmla="*/ 116 w 209"/>
                  <a:gd name="T73" fmla="*/ 26 h 1064"/>
                  <a:gd name="T74" fmla="*/ 166 w 209"/>
                  <a:gd name="T75" fmla="*/ 0 h 1064"/>
                  <a:gd name="T76" fmla="*/ 199 w 209"/>
                  <a:gd name="T77" fmla="*/ 26 h 106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9"/>
                  <a:gd name="T118" fmla="*/ 0 h 1064"/>
                  <a:gd name="T119" fmla="*/ 209 w 209"/>
                  <a:gd name="T120" fmla="*/ 1064 h 106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9" h="1064">
                    <a:moveTo>
                      <a:pt x="150" y="54"/>
                    </a:moveTo>
                    <a:lnTo>
                      <a:pt x="162" y="102"/>
                    </a:lnTo>
                    <a:lnTo>
                      <a:pt x="168" y="138"/>
                    </a:lnTo>
                    <a:lnTo>
                      <a:pt x="192" y="197"/>
                    </a:lnTo>
                    <a:lnTo>
                      <a:pt x="197" y="215"/>
                    </a:lnTo>
                    <a:lnTo>
                      <a:pt x="203" y="239"/>
                    </a:lnTo>
                    <a:lnTo>
                      <a:pt x="209" y="299"/>
                    </a:lnTo>
                    <a:lnTo>
                      <a:pt x="209" y="359"/>
                    </a:lnTo>
                    <a:lnTo>
                      <a:pt x="192" y="412"/>
                    </a:lnTo>
                    <a:lnTo>
                      <a:pt x="180" y="430"/>
                    </a:lnTo>
                    <a:lnTo>
                      <a:pt x="174" y="460"/>
                    </a:lnTo>
                    <a:lnTo>
                      <a:pt x="150" y="532"/>
                    </a:lnTo>
                    <a:lnTo>
                      <a:pt x="138" y="562"/>
                    </a:lnTo>
                    <a:lnTo>
                      <a:pt x="132" y="592"/>
                    </a:lnTo>
                    <a:lnTo>
                      <a:pt x="126" y="610"/>
                    </a:lnTo>
                    <a:lnTo>
                      <a:pt x="126" y="622"/>
                    </a:lnTo>
                    <a:lnTo>
                      <a:pt x="120" y="675"/>
                    </a:lnTo>
                    <a:lnTo>
                      <a:pt x="114" y="717"/>
                    </a:lnTo>
                    <a:lnTo>
                      <a:pt x="114" y="741"/>
                    </a:lnTo>
                    <a:lnTo>
                      <a:pt x="120" y="771"/>
                    </a:lnTo>
                    <a:lnTo>
                      <a:pt x="126" y="801"/>
                    </a:lnTo>
                    <a:lnTo>
                      <a:pt x="132" y="825"/>
                    </a:lnTo>
                    <a:lnTo>
                      <a:pt x="132" y="849"/>
                    </a:lnTo>
                    <a:lnTo>
                      <a:pt x="120" y="873"/>
                    </a:lnTo>
                    <a:lnTo>
                      <a:pt x="108" y="885"/>
                    </a:lnTo>
                    <a:lnTo>
                      <a:pt x="90" y="896"/>
                    </a:lnTo>
                    <a:lnTo>
                      <a:pt x="78" y="902"/>
                    </a:lnTo>
                    <a:lnTo>
                      <a:pt x="72" y="908"/>
                    </a:lnTo>
                    <a:lnTo>
                      <a:pt x="66" y="920"/>
                    </a:lnTo>
                    <a:lnTo>
                      <a:pt x="60" y="932"/>
                    </a:lnTo>
                    <a:lnTo>
                      <a:pt x="60" y="950"/>
                    </a:lnTo>
                    <a:lnTo>
                      <a:pt x="42" y="1004"/>
                    </a:lnTo>
                    <a:lnTo>
                      <a:pt x="36" y="1028"/>
                    </a:lnTo>
                    <a:lnTo>
                      <a:pt x="24" y="1046"/>
                    </a:lnTo>
                    <a:lnTo>
                      <a:pt x="12" y="1058"/>
                    </a:lnTo>
                    <a:lnTo>
                      <a:pt x="6" y="1064"/>
                    </a:lnTo>
                    <a:lnTo>
                      <a:pt x="0" y="1058"/>
                    </a:lnTo>
                    <a:lnTo>
                      <a:pt x="0" y="1034"/>
                    </a:lnTo>
                    <a:lnTo>
                      <a:pt x="6" y="962"/>
                    </a:lnTo>
                    <a:lnTo>
                      <a:pt x="12" y="902"/>
                    </a:lnTo>
                    <a:lnTo>
                      <a:pt x="12" y="843"/>
                    </a:lnTo>
                    <a:lnTo>
                      <a:pt x="18" y="825"/>
                    </a:lnTo>
                    <a:lnTo>
                      <a:pt x="18" y="807"/>
                    </a:lnTo>
                    <a:lnTo>
                      <a:pt x="24" y="771"/>
                    </a:lnTo>
                    <a:lnTo>
                      <a:pt x="24" y="717"/>
                    </a:lnTo>
                    <a:lnTo>
                      <a:pt x="30" y="657"/>
                    </a:lnTo>
                    <a:lnTo>
                      <a:pt x="30" y="598"/>
                    </a:lnTo>
                    <a:lnTo>
                      <a:pt x="30" y="562"/>
                    </a:lnTo>
                    <a:lnTo>
                      <a:pt x="36" y="520"/>
                    </a:lnTo>
                    <a:lnTo>
                      <a:pt x="36" y="466"/>
                    </a:lnTo>
                    <a:lnTo>
                      <a:pt x="36" y="406"/>
                    </a:lnTo>
                    <a:lnTo>
                      <a:pt x="36" y="353"/>
                    </a:lnTo>
                    <a:lnTo>
                      <a:pt x="36" y="299"/>
                    </a:lnTo>
                    <a:lnTo>
                      <a:pt x="30" y="251"/>
                    </a:lnTo>
                    <a:lnTo>
                      <a:pt x="30" y="215"/>
                    </a:lnTo>
                    <a:lnTo>
                      <a:pt x="30" y="167"/>
                    </a:lnTo>
                    <a:lnTo>
                      <a:pt x="36" y="126"/>
                    </a:lnTo>
                    <a:lnTo>
                      <a:pt x="42" y="96"/>
                    </a:lnTo>
                    <a:lnTo>
                      <a:pt x="54" y="72"/>
                    </a:lnTo>
                    <a:lnTo>
                      <a:pt x="60" y="60"/>
                    </a:lnTo>
                    <a:lnTo>
                      <a:pt x="72" y="36"/>
                    </a:lnTo>
                    <a:lnTo>
                      <a:pt x="84" y="18"/>
                    </a:lnTo>
                    <a:lnTo>
                      <a:pt x="102" y="6"/>
                    </a:lnTo>
                    <a:lnTo>
                      <a:pt x="120" y="0"/>
                    </a:lnTo>
                    <a:lnTo>
                      <a:pt x="132" y="0"/>
                    </a:lnTo>
                    <a:lnTo>
                      <a:pt x="144" y="18"/>
                    </a:lnTo>
                    <a:lnTo>
                      <a:pt x="150" y="54"/>
                    </a:lnTo>
                    <a:close/>
                  </a:path>
                </a:pathLst>
              </a:custGeom>
              <a:solidFill>
                <a:srgbClr val="F2AD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83" name="Freeform 80">
                <a:extLst>
                  <a:ext uri="{FF2B5EF4-FFF2-40B4-BE49-F238E27FC236}">
                    <a16:creationId xmlns:a16="http://schemas.microsoft.com/office/drawing/2014/main" id="{CB46EAB8-24FB-4964-AA42-47FDE9AB62F3}"/>
                  </a:ext>
                </a:extLst>
              </p:cNvPr>
              <p:cNvSpPr>
                <a:spLocks/>
              </p:cNvSpPr>
              <p:nvPr/>
            </p:nvSpPr>
            <p:spPr bwMode="auto">
              <a:xfrm flipH="1">
                <a:off x="4261" y="2023"/>
                <a:ext cx="264" cy="1410"/>
              </a:xfrm>
              <a:custGeom>
                <a:avLst/>
                <a:gdLst>
                  <a:gd name="T0" fmla="*/ 224 w 191"/>
                  <a:gd name="T1" fmla="*/ 572 h 986"/>
                  <a:gd name="T2" fmla="*/ 191 w 191"/>
                  <a:gd name="T3" fmla="*/ 692 h 986"/>
                  <a:gd name="T4" fmla="*/ 166 w 191"/>
                  <a:gd name="T5" fmla="*/ 778 h 986"/>
                  <a:gd name="T6" fmla="*/ 158 w 191"/>
                  <a:gd name="T7" fmla="*/ 795 h 986"/>
                  <a:gd name="T8" fmla="*/ 149 w 191"/>
                  <a:gd name="T9" fmla="*/ 872 h 986"/>
                  <a:gd name="T10" fmla="*/ 141 w 191"/>
                  <a:gd name="T11" fmla="*/ 940 h 986"/>
                  <a:gd name="T12" fmla="*/ 141 w 191"/>
                  <a:gd name="T13" fmla="*/ 1017 h 986"/>
                  <a:gd name="T14" fmla="*/ 149 w 191"/>
                  <a:gd name="T15" fmla="*/ 1094 h 986"/>
                  <a:gd name="T16" fmla="*/ 149 w 191"/>
                  <a:gd name="T17" fmla="*/ 1128 h 986"/>
                  <a:gd name="T18" fmla="*/ 116 w 191"/>
                  <a:gd name="T19" fmla="*/ 1188 h 986"/>
                  <a:gd name="T20" fmla="*/ 100 w 191"/>
                  <a:gd name="T21" fmla="*/ 1206 h 986"/>
                  <a:gd name="T22" fmla="*/ 75 w 191"/>
                  <a:gd name="T23" fmla="*/ 1223 h 986"/>
                  <a:gd name="T24" fmla="*/ 66 w 191"/>
                  <a:gd name="T25" fmla="*/ 1264 h 986"/>
                  <a:gd name="T26" fmla="*/ 66 w 191"/>
                  <a:gd name="T27" fmla="*/ 1290 h 986"/>
                  <a:gd name="T28" fmla="*/ 33 w 191"/>
                  <a:gd name="T29" fmla="*/ 1376 h 986"/>
                  <a:gd name="T30" fmla="*/ 17 w 191"/>
                  <a:gd name="T31" fmla="*/ 1410 h 986"/>
                  <a:gd name="T32" fmla="*/ 0 w 191"/>
                  <a:gd name="T33" fmla="*/ 1401 h 986"/>
                  <a:gd name="T34" fmla="*/ 0 w 191"/>
                  <a:gd name="T35" fmla="*/ 1367 h 986"/>
                  <a:gd name="T36" fmla="*/ 17 w 191"/>
                  <a:gd name="T37" fmla="*/ 1197 h 986"/>
                  <a:gd name="T38" fmla="*/ 25 w 191"/>
                  <a:gd name="T39" fmla="*/ 1077 h 986"/>
                  <a:gd name="T40" fmla="*/ 33 w 191"/>
                  <a:gd name="T41" fmla="*/ 1025 h 986"/>
                  <a:gd name="T42" fmla="*/ 41 w 191"/>
                  <a:gd name="T43" fmla="*/ 864 h 986"/>
                  <a:gd name="T44" fmla="*/ 50 w 191"/>
                  <a:gd name="T45" fmla="*/ 778 h 986"/>
                  <a:gd name="T46" fmla="*/ 50 w 191"/>
                  <a:gd name="T47" fmla="*/ 675 h 986"/>
                  <a:gd name="T48" fmla="*/ 50 w 191"/>
                  <a:gd name="T49" fmla="*/ 531 h 986"/>
                  <a:gd name="T50" fmla="*/ 41 w 191"/>
                  <a:gd name="T51" fmla="*/ 325 h 986"/>
                  <a:gd name="T52" fmla="*/ 41 w 191"/>
                  <a:gd name="T53" fmla="*/ 273 h 986"/>
                  <a:gd name="T54" fmla="*/ 41 w 191"/>
                  <a:gd name="T55" fmla="*/ 154 h 986"/>
                  <a:gd name="T56" fmla="*/ 66 w 191"/>
                  <a:gd name="T57" fmla="*/ 86 h 986"/>
                  <a:gd name="T58" fmla="*/ 91 w 191"/>
                  <a:gd name="T59" fmla="*/ 43 h 986"/>
                  <a:gd name="T60" fmla="*/ 124 w 191"/>
                  <a:gd name="T61" fmla="*/ 9 h 986"/>
                  <a:gd name="T62" fmla="*/ 158 w 191"/>
                  <a:gd name="T63" fmla="*/ 9 h 986"/>
                  <a:gd name="T64" fmla="*/ 182 w 191"/>
                  <a:gd name="T65" fmla="*/ 77 h 986"/>
                  <a:gd name="T66" fmla="*/ 191 w 191"/>
                  <a:gd name="T67" fmla="*/ 137 h 986"/>
                  <a:gd name="T68" fmla="*/ 232 w 191"/>
                  <a:gd name="T69" fmla="*/ 256 h 986"/>
                  <a:gd name="T70" fmla="*/ 241 w 191"/>
                  <a:gd name="T71" fmla="*/ 282 h 986"/>
                  <a:gd name="T72" fmla="*/ 264 w 191"/>
                  <a:gd name="T73" fmla="*/ 385 h 986"/>
                  <a:gd name="T74" fmla="*/ 241 w 191"/>
                  <a:gd name="T75" fmla="*/ 546 h 98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1"/>
                  <a:gd name="T115" fmla="*/ 0 h 986"/>
                  <a:gd name="T116" fmla="*/ 191 w 191"/>
                  <a:gd name="T117" fmla="*/ 986 h 98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1" h="986">
                    <a:moveTo>
                      <a:pt x="174" y="382"/>
                    </a:moveTo>
                    <a:lnTo>
                      <a:pt x="162" y="400"/>
                    </a:lnTo>
                    <a:lnTo>
                      <a:pt x="156" y="430"/>
                    </a:lnTo>
                    <a:lnTo>
                      <a:pt x="138" y="484"/>
                    </a:lnTo>
                    <a:lnTo>
                      <a:pt x="120" y="532"/>
                    </a:lnTo>
                    <a:lnTo>
                      <a:pt x="120" y="544"/>
                    </a:lnTo>
                    <a:lnTo>
                      <a:pt x="114" y="556"/>
                    </a:lnTo>
                    <a:lnTo>
                      <a:pt x="108" y="586"/>
                    </a:lnTo>
                    <a:lnTo>
                      <a:pt x="108" y="610"/>
                    </a:lnTo>
                    <a:lnTo>
                      <a:pt x="102" y="657"/>
                    </a:lnTo>
                    <a:lnTo>
                      <a:pt x="96" y="681"/>
                    </a:lnTo>
                    <a:lnTo>
                      <a:pt x="102" y="711"/>
                    </a:lnTo>
                    <a:lnTo>
                      <a:pt x="108" y="741"/>
                    </a:lnTo>
                    <a:lnTo>
                      <a:pt x="108" y="765"/>
                    </a:lnTo>
                    <a:lnTo>
                      <a:pt x="108" y="789"/>
                    </a:lnTo>
                    <a:lnTo>
                      <a:pt x="96" y="813"/>
                    </a:lnTo>
                    <a:lnTo>
                      <a:pt x="84" y="831"/>
                    </a:lnTo>
                    <a:lnTo>
                      <a:pt x="72" y="843"/>
                    </a:lnTo>
                    <a:lnTo>
                      <a:pt x="60" y="849"/>
                    </a:lnTo>
                    <a:lnTo>
                      <a:pt x="54" y="855"/>
                    </a:lnTo>
                    <a:lnTo>
                      <a:pt x="54" y="872"/>
                    </a:lnTo>
                    <a:lnTo>
                      <a:pt x="48" y="884"/>
                    </a:lnTo>
                    <a:lnTo>
                      <a:pt x="48" y="902"/>
                    </a:lnTo>
                    <a:lnTo>
                      <a:pt x="36" y="944"/>
                    </a:lnTo>
                    <a:lnTo>
                      <a:pt x="24" y="962"/>
                    </a:lnTo>
                    <a:lnTo>
                      <a:pt x="18" y="980"/>
                    </a:lnTo>
                    <a:lnTo>
                      <a:pt x="12" y="986"/>
                    </a:lnTo>
                    <a:lnTo>
                      <a:pt x="6" y="986"/>
                    </a:lnTo>
                    <a:lnTo>
                      <a:pt x="0" y="980"/>
                    </a:lnTo>
                    <a:lnTo>
                      <a:pt x="0" y="956"/>
                    </a:lnTo>
                    <a:lnTo>
                      <a:pt x="6" y="896"/>
                    </a:lnTo>
                    <a:lnTo>
                      <a:pt x="12" y="837"/>
                    </a:lnTo>
                    <a:lnTo>
                      <a:pt x="12" y="789"/>
                    </a:lnTo>
                    <a:lnTo>
                      <a:pt x="18" y="753"/>
                    </a:lnTo>
                    <a:lnTo>
                      <a:pt x="24" y="717"/>
                    </a:lnTo>
                    <a:lnTo>
                      <a:pt x="30" y="663"/>
                    </a:lnTo>
                    <a:lnTo>
                      <a:pt x="30" y="604"/>
                    </a:lnTo>
                    <a:lnTo>
                      <a:pt x="36" y="544"/>
                    </a:lnTo>
                    <a:lnTo>
                      <a:pt x="36" y="514"/>
                    </a:lnTo>
                    <a:lnTo>
                      <a:pt x="36" y="472"/>
                    </a:lnTo>
                    <a:lnTo>
                      <a:pt x="36" y="424"/>
                    </a:lnTo>
                    <a:lnTo>
                      <a:pt x="36" y="371"/>
                    </a:lnTo>
                    <a:lnTo>
                      <a:pt x="36" y="269"/>
                    </a:lnTo>
                    <a:lnTo>
                      <a:pt x="30" y="227"/>
                    </a:lnTo>
                    <a:lnTo>
                      <a:pt x="30" y="191"/>
                    </a:lnTo>
                    <a:lnTo>
                      <a:pt x="30" y="143"/>
                    </a:lnTo>
                    <a:lnTo>
                      <a:pt x="30" y="108"/>
                    </a:lnTo>
                    <a:lnTo>
                      <a:pt x="42" y="84"/>
                    </a:lnTo>
                    <a:lnTo>
                      <a:pt x="48" y="60"/>
                    </a:lnTo>
                    <a:lnTo>
                      <a:pt x="66" y="30"/>
                    </a:lnTo>
                    <a:lnTo>
                      <a:pt x="78" y="18"/>
                    </a:lnTo>
                    <a:lnTo>
                      <a:pt x="90" y="6"/>
                    </a:lnTo>
                    <a:lnTo>
                      <a:pt x="102" y="0"/>
                    </a:lnTo>
                    <a:lnTo>
                      <a:pt x="114" y="6"/>
                    </a:lnTo>
                    <a:lnTo>
                      <a:pt x="126" y="24"/>
                    </a:lnTo>
                    <a:lnTo>
                      <a:pt x="132" y="54"/>
                    </a:lnTo>
                    <a:lnTo>
                      <a:pt x="138" y="96"/>
                    </a:lnTo>
                    <a:lnTo>
                      <a:pt x="150" y="126"/>
                    </a:lnTo>
                    <a:lnTo>
                      <a:pt x="168" y="179"/>
                    </a:lnTo>
                    <a:lnTo>
                      <a:pt x="174" y="197"/>
                    </a:lnTo>
                    <a:lnTo>
                      <a:pt x="180" y="215"/>
                    </a:lnTo>
                    <a:lnTo>
                      <a:pt x="191" y="269"/>
                    </a:lnTo>
                    <a:lnTo>
                      <a:pt x="185" y="329"/>
                    </a:lnTo>
                    <a:lnTo>
                      <a:pt x="174" y="382"/>
                    </a:lnTo>
                    <a:close/>
                  </a:path>
                </a:pathLst>
              </a:custGeom>
              <a:solidFill>
                <a:srgbClr val="F4B2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84" name="Freeform 81">
                <a:extLst>
                  <a:ext uri="{FF2B5EF4-FFF2-40B4-BE49-F238E27FC236}">
                    <a16:creationId xmlns:a16="http://schemas.microsoft.com/office/drawing/2014/main" id="{4E5CF323-B4DD-4789-84FB-C128BDE6779A}"/>
                  </a:ext>
                </a:extLst>
              </p:cNvPr>
              <p:cNvSpPr>
                <a:spLocks/>
              </p:cNvSpPr>
              <p:nvPr/>
            </p:nvSpPr>
            <p:spPr bwMode="auto">
              <a:xfrm flipH="1">
                <a:off x="4276" y="2066"/>
                <a:ext cx="232" cy="1298"/>
              </a:xfrm>
              <a:custGeom>
                <a:avLst/>
                <a:gdLst>
                  <a:gd name="T0" fmla="*/ 191 w 168"/>
                  <a:gd name="T1" fmla="*/ 537 h 908"/>
                  <a:gd name="T2" fmla="*/ 157 w 168"/>
                  <a:gd name="T3" fmla="*/ 666 h 908"/>
                  <a:gd name="T4" fmla="*/ 149 w 168"/>
                  <a:gd name="T5" fmla="*/ 700 h 908"/>
                  <a:gd name="T6" fmla="*/ 116 w 168"/>
                  <a:gd name="T7" fmla="*/ 838 h 908"/>
                  <a:gd name="T8" fmla="*/ 116 w 168"/>
                  <a:gd name="T9" fmla="*/ 871 h 908"/>
                  <a:gd name="T10" fmla="*/ 116 w 168"/>
                  <a:gd name="T11" fmla="*/ 965 h 908"/>
                  <a:gd name="T12" fmla="*/ 116 w 168"/>
                  <a:gd name="T13" fmla="*/ 999 h 908"/>
                  <a:gd name="T14" fmla="*/ 99 w 168"/>
                  <a:gd name="T15" fmla="*/ 1068 h 908"/>
                  <a:gd name="T16" fmla="*/ 75 w 168"/>
                  <a:gd name="T17" fmla="*/ 1111 h 908"/>
                  <a:gd name="T18" fmla="*/ 66 w 168"/>
                  <a:gd name="T19" fmla="*/ 1128 h 908"/>
                  <a:gd name="T20" fmla="*/ 50 w 168"/>
                  <a:gd name="T21" fmla="*/ 1162 h 908"/>
                  <a:gd name="T22" fmla="*/ 50 w 168"/>
                  <a:gd name="T23" fmla="*/ 1204 h 908"/>
                  <a:gd name="T24" fmla="*/ 33 w 168"/>
                  <a:gd name="T25" fmla="*/ 1255 h 908"/>
                  <a:gd name="T26" fmla="*/ 8 w 168"/>
                  <a:gd name="T27" fmla="*/ 1298 h 908"/>
                  <a:gd name="T28" fmla="*/ 0 w 168"/>
                  <a:gd name="T29" fmla="*/ 1281 h 908"/>
                  <a:gd name="T30" fmla="*/ 0 w 168"/>
                  <a:gd name="T31" fmla="*/ 1255 h 908"/>
                  <a:gd name="T32" fmla="*/ 8 w 168"/>
                  <a:gd name="T33" fmla="*/ 1102 h 908"/>
                  <a:gd name="T34" fmla="*/ 25 w 168"/>
                  <a:gd name="T35" fmla="*/ 991 h 908"/>
                  <a:gd name="T36" fmla="*/ 25 w 168"/>
                  <a:gd name="T37" fmla="*/ 973 h 908"/>
                  <a:gd name="T38" fmla="*/ 41 w 168"/>
                  <a:gd name="T39" fmla="*/ 871 h 908"/>
                  <a:gd name="T40" fmla="*/ 50 w 168"/>
                  <a:gd name="T41" fmla="*/ 692 h 908"/>
                  <a:gd name="T42" fmla="*/ 50 w 168"/>
                  <a:gd name="T43" fmla="*/ 649 h 908"/>
                  <a:gd name="T44" fmla="*/ 50 w 168"/>
                  <a:gd name="T45" fmla="*/ 470 h 908"/>
                  <a:gd name="T46" fmla="*/ 41 w 168"/>
                  <a:gd name="T47" fmla="*/ 282 h 908"/>
                  <a:gd name="T48" fmla="*/ 41 w 168"/>
                  <a:gd name="T49" fmla="*/ 239 h 908"/>
                  <a:gd name="T50" fmla="*/ 33 w 168"/>
                  <a:gd name="T51" fmla="*/ 170 h 908"/>
                  <a:gd name="T52" fmla="*/ 50 w 168"/>
                  <a:gd name="T53" fmla="*/ 86 h 908"/>
                  <a:gd name="T54" fmla="*/ 58 w 168"/>
                  <a:gd name="T55" fmla="*/ 60 h 908"/>
                  <a:gd name="T56" fmla="*/ 108 w 168"/>
                  <a:gd name="T57" fmla="*/ 0 h 908"/>
                  <a:gd name="T58" fmla="*/ 141 w 168"/>
                  <a:gd name="T59" fmla="*/ 0 h 908"/>
                  <a:gd name="T60" fmla="*/ 157 w 168"/>
                  <a:gd name="T61" fmla="*/ 60 h 908"/>
                  <a:gd name="T62" fmla="*/ 166 w 168"/>
                  <a:gd name="T63" fmla="*/ 120 h 908"/>
                  <a:gd name="T64" fmla="*/ 191 w 168"/>
                  <a:gd name="T65" fmla="*/ 179 h 908"/>
                  <a:gd name="T66" fmla="*/ 199 w 168"/>
                  <a:gd name="T67" fmla="*/ 213 h 908"/>
                  <a:gd name="T68" fmla="*/ 232 w 168"/>
                  <a:gd name="T69" fmla="*/ 333 h 908"/>
                  <a:gd name="T70" fmla="*/ 215 w 168"/>
                  <a:gd name="T71" fmla="*/ 479 h 9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8"/>
                  <a:gd name="T109" fmla="*/ 0 h 908"/>
                  <a:gd name="T110" fmla="*/ 168 w 168"/>
                  <a:gd name="T111" fmla="*/ 908 h 9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8" h="908">
                    <a:moveTo>
                      <a:pt x="156" y="335"/>
                    </a:moveTo>
                    <a:lnTo>
                      <a:pt x="138" y="376"/>
                    </a:lnTo>
                    <a:lnTo>
                      <a:pt x="126" y="424"/>
                    </a:lnTo>
                    <a:lnTo>
                      <a:pt x="114" y="466"/>
                    </a:lnTo>
                    <a:lnTo>
                      <a:pt x="108" y="490"/>
                    </a:lnTo>
                    <a:lnTo>
                      <a:pt x="96" y="544"/>
                    </a:lnTo>
                    <a:lnTo>
                      <a:pt x="84" y="586"/>
                    </a:lnTo>
                    <a:lnTo>
                      <a:pt x="84" y="609"/>
                    </a:lnTo>
                    <a:lnTo>
                      <a:pt x="84" y="639"/>
                    </a:lnTo>
                    <a:lnTo>
                      <a:pt x="84" y="675"/>
                    </a:lnTo>
                    <a:lnTo>
                      <a:pt x="84" y="699"/>
                    </a:lnTo>
                    <a:lnTo>
                      <a:pt x="84" y="723"/>
                    </a:lnTo>
                    <a:lnTo>
                      <a:pt x="72" y="747"/>
                    </a:lnTo>
                    <a:lnTo>
                      <a:pt x="60" y="765"/>
                    </a:lnTo>
                    <a:lnTo>
                      <a:pt x="54" y="777"/>
                    </a:lnTo>
                    <a:lnTo>
                      <a:pt x="48" y="789"/>
                    </a:lnTo>
                    <a:lnTo>
                      <a:pt x="42" y="795"/>
                    </a:lnTo>
                    <a:lnTo>
                      <a:pt x="36" y="813"/>
                    </a:lnTo>
                    <a:lnTo>
                      <a:pt x="36" y="825"/>
                    </a:lnTo>
                    <a:lnTo>
                      <a:pt x="36" y="842"/>
                    </a:lnTo>
                    <a:lnTo>
                      <a:pt x="24" y="878"/>
                    </a:lnTo>
                    <a:lnTo>
                      <a:pt x="12" y="908"/>
                    </a:lnTo>
                    <a:lnTo>
                      <a:pt x="6" y="908"/>
                    </a:lnTo>
                    <a:lnTo>
                      <a:pt x="0" y="908"/>
                    </a:lnTo>
                    <a:lnTo>
                      <a:pt x="0" y="896"/>
                    </a:lnTo>
                    <a:lnTo>
                      <a:pt x="0" y="878"/>
                    </a:lnTo>
                    <a:lnTo>
                      <a:pt x="6" y="819"/>
                    </a:lnTo>
                    <a:lnTo>
                      <a:pt x="6" y="771"/>
                    </a:lnTo>
                    <a:lnTo>
                      <a:pt x="12" y="729"/>
                    </a:lnTo>
                    <a:lnTo>
                      <a:pt x="18" y="693"/>
                    </a:lnTo>
                    <a:lnTo>
                      <a:pt x="18" y="681"/>
                    </a:lnTo>
                    <a:lnTo>
                      <a:pt x="24" y="657"/>
                    </a:lnTo>
                    <a:lnTo>
                      <a:pt x="30" y="609"/>
                    </a:lnTo>
                    <a:lnTo>
                      <a:pt x="36" y="544"/>
                    </a:lnTo>
                    <a:lnTo>
                      <a:pt x="36" y="484"/>
                    </a:lnTo>
                    <a:lnTo>
                      <a:pt x="36" y="454"/>
                    </a:lnTo>
                    <a:lnTo>
                      <a:pt x="36" y="418"/>
                    </a:lnTo>
                    <a:lnTo>
                      <a:pt x="36" y="329"/>
                    </a:lnTo>
                    <a:lnTo>
                      <a:pt x="36" y="239"/>
                    </a:lnTo>
                    <a:lnTo>
                      <a:pt x="30" y="197"/>
                    </a:lnTo>
                    <a:lnTo>
                      <a:pt x="30" y="167"/>
                    </a:lnTo>
                    <a:lnTo>
                      <a:pt x="30" y="143"/>
                    </a:lnTo>
                    <a:lnTo>
                      <a:pt x="24" y="119"/>
                    </a:lnTo>
                    <a:lnTo>
                      <a:pt x="30" y="84"/>
                    </a:lnTo>
                    <a:lnTo>
                      <a:pt x="36" y="60"/>
                    </a:lnTo>
                    <a:lnTo>
                      <a:pt x="42" y="42"/>
                    </a:lnTo>
                    <a:lnTo>
                      <a:pt x="54" y="18"/>
                    </a:lnTo>
                    <a:lnTo>
                      <a:pt x="78" y="0"/>
                    </a:lnTo>
                    <a:lnTo>
                      <a:pt x="90" y="0"/>
                    </a:lnTo>
                    <a:lnTo>
                      <a:pt x="102" y="0"/>
                    </a:lnTo>
                    <a:lnTo>
                      <a:pt x="108" y="18"/>
                    </a:lnTo>
                    <a:lnTo>
                      <a:pt x="114" y="42"/>
                    </a:lnTo>
                    <a:lnTo>
                      <a:pt x="120" y="84"/>
                    </a:lnTo>
                    <a:lnTo>
                      <a:pt x="132" y="107"/>
                    </a:lnTo>
                    <a:lnTo>
                      <a:pt x="138" y="125"/>
                    </a:lnTo>
                    <a:lnTo>
                      <a:pt x="144" y="149"/>
                    </a:lnTo>
                    <a:lnTo>
                      <a:pt x="156" y="185"/>
                    </a:lnTo>
                    <a:lnTo>
                      <a:pt x="168" y="233"/>
                    </a:lnTo>
                    <a:lnTo>
                      <a:pt x="168" y="281"/>
                    </a:lnTo>
                    <a:lnTo>
                      <a:pt x="156" y="335"/>
                    </a:lnTo>
                    <a:close/>
                  </a:path>
                </a:pathLst>
              </a:custGeom>
              <a:solidFill>
                <a:srgbClr val="F7B7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85" name="Freeform 82">
                <a:extLst>
                  <a:ext uri="{FF2B5EF4-FFF2-40B4-BE49-F238E27FC236}">
                    <a16:creationId xmlns:a16="http://schemas.microsoft.com/office/drawing/2014/main" id="{89D11E10-E2EA-45EA-95E5-821E9E534270}"/>
                  </a:ext>
                </a:extLst>
              </p:cNvPr>
              <p:cNvSpPr>
                <a:spLocks/>
              </p:cNvSpPr>
              <p:nvPr/>
            </p:nvSpPr>
            <p:spPr bwMode="auto">
              <a:xfrm flipH="1">
                <a:off x="4292" y="2100"/>
                <a:ext cx="199" cy="1204"/>
              </a:xfrm>
              <a:custGeom>
                <a:avLst/>
                <a:gdLst>
                  <a:gd name="T0" fmla="*/ 166 w 144"/>
                  <a:gd name="T1" fmla="*/ 486 h 842"/>
                  <a:gd name="T2" fmla="*/ 133 w 144"/>
                  <a:gd name="T3" fmla="*/ 615 h 842"/>
                  <a:gd name="T4" fmla="*/ 124 w 144"/>
                  <a:gd name="T5" fmla="*/ 658 h 842"/>
                  <a:gd name="T6" fmla="*/ 91 w 144"/>
                  <a:gd name="T7" fmla="*/ 752 h 842"/>
                  <a:gd name="T8" fmla="*/ 83 w 144"/>
                  <a:gd name="T9" fmla="*/ 786 h 842"/>
                  <a:gd name="T10" fmla="*/ 83 w 144"/>
                  <a:gd name="T11" fmla="*/ 879 h 842"/>
                  <a:gd name="T12" fmla="*/ 83 w 144"/>
                  <a:gd name="T13" fmla="*/ 922 h 842"/>
                  <a:gd name="T14" fmla="*/ 58 w 144"/>
                  <a:gd name="T15" fmla="*/ 1025 h 842"/>
                  <a:gd name="T16" fmla="*/ 50 w 144"/>
                  <a:gd name="T17" fmla="*/ 1042 h 842"/>
                  <a:gd name="T18" fmla="*/ 41 w 144"/>
                  <a:gd name="T19" fmla="*/ 1068 h 842"/>
                  <a:gd name="T20" fmla="*/ 33 w 144"/>
                  <a:gd name="T21" fmla="*/ 1102 h 842"/>
                  <a:gd name="T22" fmla="*/ 33 w 144"/>
                  <a:gd name="T23" fmla="*/ 1128 h 842"/>
                  <a:gd name="T24" fmla="*/ 8 w 144"/>
                  <a:gd name="T25" fmla="*/ 1204 h 842"/>
                  <a:gd name="T26" fmla="*/ 0 w 144"/>
                  <a:gd name="T27" fmla="*/ 1204 h 842"/>
                  <a:gd name="T28" fmla="*/ 0 w 144"/>
                  <a:gd name="T29" fmla="*/ 1161 h 842"/>
                  <a:gd name="T30" fmla="*/ 8 w 144"/>
                  <a:gd name="T31" fmla="*/ 1077 h 842"/>
                  <a:gd name="T32" fmla="*/ 17 w 144"/>
                  <a:gd name="T33" fmla="*/ 965 h 842"/>
                  <a:gd name="T34" fmla="*/ 25 w 144"/>
                  <a:gd name="T35" fmla="*/ 922 h 842"/>
                  <a:gd name="T36" fmla="*/ 33 w 144"/>
                  <a:gd name="T37" fmla="*/ 871 h 842"/>
                  <a:gd name="T38" fmla="*/ 50 w 144"/>
                  <a:gd name="T39" fmla="*/ 709 h 842"/>
                  <a:gd name="T40" fmla="*/ 58 w 144"/>
                  <a:gd name="T41" fmla="*/ 623 h 842"/>
                  <a:gd name="T42" fmla="*/ 50 w 144"/>
                  <a:gd name="T43" fmla="*/ 419 h 842"/>
                  <a:gd name="T44" fmla="*/ 41 w 144"/>
                  <a:gd name="T45" fmla="*/ 204 h 842"/>
                  <a:gd name="T46" fmla="*/ 41 w 144"/>
                  <a:gd name="T47" fmla="*/ 170 h 842"/>
                  <a:gd name="T48" fmla="*/ 41 w 144"/>
                  <a:gd name="T49" fmla="*/ 103 h 842"/>
                  <a:gd name="T50" fmla="*/ 58 w 144"/>
                  <a:gd name="T51" fmla="*/ 51 h 842"/>
                  <a:gd name="T52" fmla="*/ 75 w 144"/>
                  <a:gd name="T53" fmla="*/ 17 h 842"/>
                  <a:gd name="T54" fmla="*/ 108 w 144"/>
                  <a:gd name="T55" fmla="*/ 0 h 842"/>
                  <a:gd name="T56" fmla="*/ 133 w 144"/>
                  <a:gd name="T57" fmla="*/ 34 h 842"/>
                  <a:gd name="T58" fmla="*/ 133 w 144"/>
                  <a:gd name="T59" fmla="*/ 60 h 842"/>
                  <a:gd name="T60" fmla="*/ 141 w 144"/>
                  <a:gd name="T61" fmla="*/ 112 h 842"/>
                  <a:gd name="T62" fmla="*/ 149 w 144"/>
                  <a:gd name="T63" fmla="*/ 153 h 842"/>
                  <a:gd name="T64" fmla="*/ 166 w 144"/>
                  <a:gd name="T65" fmla="*/ 187 h 842"/>
                  <a:gd name="T66" fmla="*/ 199 w 144"/>
                  <a:gd name="T67" fmla="*/ 290 h 842"/>
                  <a:gd name="T68" fmla="*/ 182 w 144"/>
                  <a:gd name="T69" fmla="*/ 428 h 84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4"/>
                  <a:gd name="T106" fmla="*/ 0 h 842"/>
                  <a:gd name="T107" fmla="*/ 144 w 144"/>
                  <a:gd name="T108" fmla="*/ 842 h 84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4" h="842">
                    <a:moveTo>
                      <a:pt x="132" y="299"/>
                    </a:moveTo>
                    <a:lnTo>
                      <a:pt x="120" y="340"/>
                    </a:lnTo>
                    <a:lnTo>
                      <a:pt x="108" y="376"/>
                    </a:lnTo>
                    <a:lnTo>
                      <a:pt x="96" y="430"/>
                    </a:lnTo>
                    <a:lnTo>
                      <a:pt x="90" y="460"/>
                    </a:lnTo>
                    <a:lnTo>
                      <a:pt x="78" y="490"/>
                    </a:lnTo>
                    <a:lnTo>
                      <a:pt x="66" y="526"/>
                    </a:lnTo>
                    <a:lnTo>
                      <a:pt x="60" y="550"/>
                    </a:lnTo>
                    <a:lnTo>
                      <a:pt x="60" y="585"/>
                    </a:lnTo>
                    <a:lnTo>
                      <a:pt x="60" y="615"/>
                    </a:lnTo>
                    <a:lnTo>
                      <a:pt x="60" y="645"/>
                    </a:lnTo>
                    <a:lnTo>
                      <a:pt x="48" y="693"/>
                    </a:lnTo>
                    <a:lnTo>
                      <a:pt x="42" y="717"/>
                    </a:lnTo>
                    <a:lnTo>
                      <a:pt x="36" y="729"/>
                    </a:lnTo>
                    <a:lnTo>
                      <a:pt x="30" y="741"/>
                    </a:lnTo>
                    <a:lnTo>
                      <a:pt x="30" y="747"/>
                    </a:lnTo>
                    <a:lnTo>
                      <a:pt x="24" y="759"/>
                    </a:lnTo>
                    <a:lnTo>
                      <a:pt x="24" y="771"/>
                    </a:lnTo>
                    <a:lnTo>
                      <a:pt x="24" y="789"/>
                    </a:lnTo>
                    <a:lnTo>
                      <a:pt x="12" y="824"/>
                    </a:lnTo>
                    <a:lnTo>
                      <a:pt x="6" y="842"/>
                    </a:lnTo>
                    <a:lnTo>
                      <a:pt x="0" y="842"/>
                    </a:lnTo>
                    <a:lnTo>
                      <a:pt x="0" y="830"/>
                    </a:lnTo>
                    <a:lnTo>
                      <a:pt x="0" y="812"/>
                    </a:lnTo>
                    <a:lnTo>
                      <a:pt x="6" y="753"/>
                    </a:lnTo>
                    <a:lnTo>
                      <a:pt x="6" y="711"/>
                    </a:lnTo>
                    <a:lnTo>
                      <a:pt x="12" y="675"/>
                    </a:lnTo>
                    <a:lnTo>
                      <a:pt x="18" y="645"/>
                    </a:lnTo>
                    <a:lnTo>
                      <a:pt x="18" y="627"/>
                    </a:lnTo>
                    <a:lnTo>
                      <a:pt x="24" y="609"/>
                    </a:lnTo>
                    <a:lnTo>
                      <a:pt x="30" y="556"/>
                    </a:lnTo>
                    <a:lnTo>
                      <a:pt x="36" y="496"/>
                    </a:lnTo>
                    <a:lnTo>
                      <a:pt x="42" y="436"/>
                    </a:lnTo>
                    <a:lnTo>
                      <a:pt x="42" y="370"/>
                    </a:lnTo>
                    <a:lnTo>
                      <a:pt x="36" y="293"/>
                    </a:lnTo>
                    <a:lnTo>
                      <a:pt x="36" y="209"/>
                    </a:lnTo>
                    <a:lnTo>
                      <a:pt x="30" y="143"/>
                    </a:lnTo>
                    <a:lnTo>
                      <a:pt x="30" y="119"/>
                    </a:lnTo>
                    <a:lnTo>
                      <a:pt x="30" y="95"/>
                    </a:lnTo>
                    <a:lnTo>
                      <a:pt x="30" y="72"/>
                    </a:lnTo>
                    <a:lnTo>
                      <a:pt x="36" y="54"/>
                    </a:lnTo>
                    <a:lnTo>
                      <a:pt x="42" y="36"/>
                    </a:lnTo>
                    <a:lnTo>
                      <a:pt x="54" y="12"/>
                    </a:lnTo>
                    <a:lnTo>
                      <a:pt x="72" y="0"/>
                    </a:lnTo>
                    <a:lnTo>
                      <a:pt x="78" y="0"/>
                    </a:lnTo>
                    <a:lnTo>
                      <a:pt x="90" y="6"/>
                    </a:lnTo>
                    <a:lnTo>
                      <a:pt x="96" y="24"/>
                    </a:lnTo>
                    <a:lnTo>
                      <a:pt x="96" y="42"/>
                    </a:lnTo>
                    <a:lnTo>
                      <a:pt x="102" y="60"/>
                    </a:lnTo>
                    <a:lnTo>
                      <a:pt x="102" y="78"/>
                    </a:lnTo>
                    <a:lnTo>
                      <a:pt x="108" y="95"/>
                    </a:lnTo>
                    <a:lnTo>
                      <a:pt x="108" y="107"/>
                    </a:lnTo>
                    <a:lnTo>
                      <a:pt x="120" y="131"/>
                    </a:lnTo>
                    <a:lnTo>
                      <a:pt x="132" y="167"/>
                    </a:lnTo>
                    <a:lnTo>
                      <a:pt x="144" y="203"/>
                    </a:lnTo>
                    <a:lnTo>
                      <a:pt x="144" y="251"/>
                    </a:lnTo>
                    <a:lnTo>
                      <a:pt x="132" y="299"/>
                    </a:lnTo>
                    <a:close/>
                  </a:path>
                </a:pathLst>
              </a:custGeom>
              <a:solidFill>
                <a:srgbClr val="FCC1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86" name="Freeform 83">
                <a:extLst>
                  <a:ext uri="{FF2B5EF4-FFF2-40B4-BE49-F238E27FC236}">
                    <a16:creationId xmlns:a16="http://schemas.microsoft.com/office/drawing/2014/main" id="{E9DDBC86-95AF-4F0B-A84A-BA8944D49B28}"/>
                  </a:ext>
                </a:extLst>
              </p:cNvPr>
              <p:cNvSpPr>
                <a:spLocks/>
              </p:cNvSpPr>
              <p:nvPr/>
            </p:nvSpPr>
            <p:spPr bwMode="auto">
              <a:xfrm flipH="1">
                <a:off x="4317" y="2143"/>
                <a:ext cx="166" cy="1103"/>
              </a:xfrm>
              <a:custGeom>
                <a:avLst/>
                <a:gdLst>
                  <a:gd name="T0" fmla="*/ 116 w 120"/>
                  <a:gd name="T1" fmla="*/ 76 h 771"/>
                  <a:gd name="T2" fmla="*/ 125 w 120"/>
                  <a:gd name="T3" fmla="*/ 110 h 771"/>
                  <a:gd name="T4" fmla="*/ 125 w 120"/>
                  <a:gd name="T5" fmla="*/ 127 h 771"/>
                  <a:gd name="T6" fmla="*/ 133 w 120"/>
                  <a:gd name="T7" fmla="*/ 144 h 771"/>
                  <a:gd name="T8" fmla="*/ 166 w 120"/>
                  <a:gd name="T9" fmla="*/ 239 h 771"/>
                  <a:gd name="T10" fmla="*/ 158 w 120"/>
                  <a:gd name="T11" fmla="*/ 376 h 771"/>
                  <a:gd name="T12" fmla="*/ 149 w 120"/>
                  <a:gd name="T13" fmla="*/ 411 h 771"/>
                  <a:gd name="T14" fmla="*/ 133 w 120"/>
                  <a:gd name="T15" fmla="*/ 461 h 771"/>
                  <a:gd name="T16" fmla="*/ 116 w 120"/>
                  <a:gd name="T17" fmla="*/ 521 h 771"/>
                  <a:gd name="T18" fmla="*/ 108 w 120"/>
                  <a:gd name="T19" fmla="*/ 572 h 771"/>
                  <a:gd name="T20" fmla="*/ 75 w 120"/>
                  <a:gd name="T21" fmla="*/ 658 h 771"/>
                  <a:gd name="T22" fmla="*/ 66 w 120"/>
                  <a:gd name="T23" fmla="*/ 692 h 771"/>
                  <a:gd name="T24" fmla="*/ 58 w 120"/>
                  <a:gd name="T25" fmla="*/ 794 h 771"/>
                  <a:gd name="T26" fmla="*/ 50 w 120"/>
                  <a:gd name="T27" fmla="*/ 837 h 771"/>
                  <a:gd name="T28" fmla="*/ 42 w 120"/>
                  <a:gd name="T29" fmla="*/ 931 h 771"/>
                  <a:gd name="T30" fmla="*/ 33 w 120"/>
                  <a:gd name="T31" fmla="*/ 948 h 771"/>
                  <a:gd name="T32" fmla="*/ 25 w 120"/>
                  <a:gd name="T33" fmla="*/ 983 h 771"/>
                  <a:gd name="T34" fmla="*/ 25 w 120"/>
                  <a:gd name="T35" fmla="*/ 1017 h 771"/>
                  <a:gd name="T36" fmla="*/ 25 w 120"/>
                  <a:gd name="T37" fmla="*/ 1043 h 771"/>
                  <a:gd name="T38" fmla="*/ 17 w 120"/>
                  <a:gd name="T39" fmla="*/ 1086 h 771"/>
                  <a:gd name="T40" fmla="*/ 0 w 120"/>
                  <a:gd name="T41" fmla="*/ 1086 h 771"/>
                  <a:gd name="T42" fmla="*/ 0 w 120"/>
                  <a:gd name="T43" fmla="*/ 1051 h 771"/>
                  <a:gd name="T44" fmla="*/ 8 w 120"/>
                  <a:gd name="T45" fmla="*/ 974 h 771"/>
                  <a:gd name="T46" fmla="*/ 33 w 120"/>
                  <a:gd name="T47" fmla="*/ 880 h 771"/>
                  <a:gd name="T48" fmla="*/ 42 w 120"/>
                  <a:gd name="T49" fmla="*/ 845 h 771"/>
                  <a:gd name="T50" fmla="*/ 50 w 120"/>
                  <a:gd name="T51" fmla="*/ 794 h 771"/>
                  <a:gd name="T52" fmla="*/ 66 w 120"/>
                  <a:gd name="T53" fmla="*/ 624 h 771"/>
                  <a:gd name="T54" fmla="*/ 66 w 120"/>
                  <a:gd name="T55" fmla="*/ 538 h 771"/>
                  <a:gd name="T56" fmla="*/ 66 w 120"/>
                  <a:gd name="T57" fmla="*/ 350 h 771"/>
                  <a:gd name="T58" fmla="*/ 50 w 120"/>
                  <a:gd name="T59" fmla="*/ 170 h 771"/>
                  <a:gd name="T60" fmla="*/ 50 w 120"/>
                  <a:gd name="T61" fmla="*/ 136 h 771"/>
                  <a:gd name="T62" fmla="*/ 42 w 120"/>
                  <a:gd name="T63" fmla="*/ 69 h 771"/>
                  <a:gd name="T64" fmla="*/ 58 w 120"/>
                  <a:gd name="T65" fmla="*/ 26 h 771"/>
                  <a:gd name="T66" fmla="*/ 75 w 120"/>
                  <a:gd name="T67" fmla="*/ 0 h 771"/>
                  <a:gd name="T68" fmla="*/ 108 w 120"/>
                  <a:gd name="T69" fmla="*/ 17 h 7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0"/>
                  <a:gd name="T106" fmla="*/ 0 h 771"/>
                  <a:gd name="T107" fmla="*/ 120 w 120"/>
                  <a:gd name="T108" fmla="*/ 771 h 7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0" h="771">
                    <a:moveTo>
                      <a:pt x="84" y="36"/>
                    </a:moveTo>
                    <a:lnTo>
                      <a:pt x="84" y="53"/>
                    </a:lnTo>
                    <a:lnTo>
                      <a:pt x="90" y="71"/>
                    </a:lnTo>
                    <a:lnTo>
                      <a:pt x="90" y="77"/>
                    </a:lnTo>
                    <a:lnTo>
                      <a:pt x="90" y="83"/>
                    </a:lnTo>
                    <a:lnTo>
                      <a:pt x="90" y="89"/>
                    </a:lnTo>
                    <a:lnTo>
                      <a:pt x="96" y="101"/>
                    </a:lnTo>
                    <a:lnTo>
                      <a:pt x="108" y="131"/>
                    </a:lnTo>
                    <a:lnTo>
                      <a:pt x="120" y="167"/>
                    </a:lnTo>
                    <a:lnTo>
                      <a:pt x="120" y="215"/>
                    </a:lnTo>
                    <a:lnTo>
                      <a:pt x="114" y="263"/>
                    </a:lnTo>
                    <a:lnTo>
                      <a:pt x="108" y="287"/>
                    </a:lnTo>
                    <a:lnTo>
                      <a:pt x="102" y="298"/>
                    </a:lnTo>
                    <a:lnTo>
                      <a:pt x="96" y="322"/>
                    </a:lnTo>
                    <a:lnTo>
                      <a:pt x="90" y="334"/>
                    </a:lnTo>
                    <a:lnTo>
                      <a:pt x="84" y="364"/>
                    </a:lnTo>
                    <a:lnTo>
                      <a:pt x="78" y="400"/>
                    </a:lnTo>
                    <a:lnTo>
                      <a:pt x="66" y="424"/>
                    </a:lnTo>
                    <a:lnTo>
                      <a:pt x="54" y="460"/>
                    </a:lnTo>
                    <a:lnTo>
                      <a:pt x="48" y="484"/>
                    </a:lnTo>
                    <a:lnTo>
                      <a:pt x="42" y="520"/>
                    </a:lnTo>
                    <a:lnTo>
                      <a:pt x="42" y="555"/>
                    </a:lnTo>
                    <a:lnTo>
                      <a:pt x="36" y="585"/>
                    </a:lnTo>
                    <a:lnTo>
                      <a:pt x="30" y="633"/>
                    </a:lnTo>
                    <a:lnTo>
                      <a:pt x="30" y="651"/>
                    </a:lnTo>
                    <a:lnTo>
                      <a:pt x="24" y="663"/>
                    </a:lnTo>
                    <a:lnTo>
                      <a:pt x="18" y="675"/>
                    </a:lnTo>
                    <a:lnTo>
                      <a:pt x="18" y="687"/>
                    </a:lnTo>
                    <a:lnTo>
                      <a:pt x="18" y="699"/>
                    </a:lnTo>
                    <a:lnTo>
                      <a:pt x="18" y="711"/>
                    </a:lnTo>
                    <a:lnTo>
                      <a:pt x="18" y="729"/>
                    </a:lnTo>
                    <a:lnTo>
                      <a:pt x="12" y="747"/>
                    </a:lnTo>
                    <a:lnTo>
                      <a:pt x="12" y="759"/>
                    </a:lnTo>
                    <a:lnTo>
                      <a:pt x="6" y="771"/>
                    </a:lnTo>
                    <a:lnTo>
                      <a:pt x="0" y="759"/>
                    </a:lnTo>
                    <a:lnTo>
                      <a:pt x="0" y="735"/>
                    </a:lnTo>
                    <a:lnTo>
                      <a:pt x="6" y="705"/>
                    </a:lnTo>
                    <a:lnTo>
                      <a:pt x="6" y="681"/>
                    </a:lnTo>
                    <a:lnTo>
                      <a:pt x="12" y="645"/>
                    </a:lnTo>
                    <a:lnTo>
                      <a:pt x="24" y="615"/>
                    </a:lnTo>
                    <a:lnTo>
                      <a:pt x="30" y="591"/>
                    </a:lnTo>
                    <a:lnTo>
                      <a:pt x="30" y="573"/>
                    </a:lnTo>
                    <a:lnTo>
                      <a:pt x="36" y="555"/>
                    </a:lnTo>
                    <a:lnTo>
                      <a:pt x="42" y="502"/>
                    </a:lnTo>
                    <a:lnTo>
                      <a:pt x="48" y="436"/>
                    </a:lnTo>
                    <a:lnTo>
                      <a:pt x="48" y="376"/>
                    </a:lnTo>
                    <a:lnTo>
                      <a:pt x="48" y="316"/>
                    </a:lnTo>
                    <a:lnTo>
                      <a:pt x="48" y="245"/>
                    </a:lnTo>
                    <a:lnTo>
                      <a:pt x="42" y="179"/>
                    </a:lnTo>
                    <a:lnTo>
                      <a:pt x="36" y="119"/>
                    </a:lnTo>
                    <a:lnTo>
                      <a:pt x="36" y="95"/>
                    </a:lnTo>
                    <a:lnTo>
                      <a:pt x="30" y="71"/>
                    </a:lnTo>
                    <a:lnTo>
                      <a:pt x="30" y="48"/>
                    </a:lnTo>
                    <a:lnTo>
                      <a:pt x="36" y="36"/>
                    </a:lnTo>
                    <a:lnTo>
                      <a:pt x="42" y="18"/>
                    </a:lnTo>
                    <a:lnTo>
                      <a:pt x="54" y="0"/>
                    </a:lnTo>
                    <a:lnTo>
                      <a:pt x="66" y="0"/>
                    </a:lnTo>
                    <a:lnTo>
                      <a:pt x="78" y="12"/>
                    </a:lnTo>
                    <a:lnTo>
                      <a:pt x="84" y="36"/>
                    </a:lnTo>
                    <a:close/>
                  </a:path>
                </a:pathLst>
              </a:custGeom>
              <a:solidFill>
                <a:srgbClr val="FFC6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87" name="Freeform 84">
                <a:extLst>
                  <a:ext uri="{FF2B5EF4-FFF2-40B4-BE49-F238E27FC236}">
                    <a16:creationId xmlns:a16="http://schemas.microsoft.com/office/drawing/2014/main" id="{5FD64E24-4A48-451D-81D3-2C2CC6B75758}"/>
                  </a:ext>
                </a:extLst>
              </p:cNvPr>
              <p:cNvSpPr>
                <a:spLocks/>
              </p:cNvSpPr>
              <p:nvPr/>
            </p:nvSpPr>
            <p:spPr bwMode="auto">
              <a:xfrm flipH="1">
                <a:off x="4433" y="1758"/>
                <a:ext cx="108" cy="351"/>
              </a:xfrm>
              <a:custGeom>
                <a:avLst/>
                <a:gdLst>
                  <a:gd name="T0" fmla="*/ 50 w 78"/>
                  <a:gd name="T1" fmla="*/ 9 h 245"/>
                  <a:gd name="T2" fmla="*/ 83 w 78"/>
                  <a:gd name="T3" fmla="*/ 34 h 245"/>
                  <a:gd name="T4" fmla="*/ 100 w 78"/>
                  <a:gd name="T5" fmla="*/ 69 h 245"/>
                  <a:gd name="T6" fmla="*/ 108 w 78"/>
                  <a:gd name="T7" fmla="*/ 110 h 245"/>
                  <a:gd name="T8" fmla="*/ 108 w 78"/>
                  <a:gd name="T9" fmla="*/ 145 h 245"/>
                  <a:gd name="T10" fmla="*/ 108 w 78"/>
                  <a:gd name="T11" fmla="*/ 145 h 245"/>
                  <a:gd name="T12" fmla="*/ 100 w 78"/>
                  <a:gd name="T13" fmla="*/ 188 h 245"/>
                  <a:gd name="T14" fmla="*/ 100 w 78"/>
                  <a:gd name="T15" fmla="*/ 222 h 245"/>
                  <a:gd name="T16" fmla="*/ 91 w 78"/>
                  <a:gd name="T17" fmla="*/ 265 h 245"/>
                  <a:gd name="T18" fmla="*/ 83 w 78"/>
                  <a:gd name="T19" fmla="*/ 308 h 245"/>
                  <a:gd name="T20" fmla="*/ 83 w 78"/>
                  <a:gd name="T21" fmla="*/ 308 h 245"/>
                  <a:gd name="T22" fmla="*/ 66 w 78"/>
                  <a:gd name="T23" fmla="*/ 342 h 245"/>
                  <a:gd name="T24" fmla="*/ 50 w 78"/>
                  <a:gd name="T25" fmla="*/ 351 h 245"/>
                  <a:gd name="T26" fmla="*/ 42 w 78"/>
                  <a:gd name="T27" fmla="*/ 342 h 245"/>
                  <a:gd name="T28" fmla="*/ 33 w 78"/>
                  <a:gd name="T29" fmla="*/ 299 h 245"/>
                  <a:gd name="T30" fmla="*/ 33 w 78"/>
                  <a:gd name="T31" fmla="*/ 299 h 245"/>
                  <a:gd name="T32" fmla="*/ 33 w 78"/>
                  <a:gd name="T33" fmla="*/ 265 h 245"/>
                  <a:gd name="T34" fmla="*/ 17 w 78"/>
                  <a:gd name="T35" fmla="*/ 239 h 245"/>
                  <a:gd name="T36" fmla="*/ 0 w 78"/>
                  <a:gd name="T37" fmla="*/ 179 h 245"/>
                  <a:gd name="T38" fmla="*/ 0 w 78"/>
                  <a:gd name="T39" fmla="*/ 179 h 245"/>
                  <a:gd name="T40" fmla="*/ 0 w 78"/>
                  <a:gd name="T41" fmla="*/ 162 h 245"/>
                  <a:gd name="T42" fmla="*/ 0 w 78"/>
                  <a:gd name="T43" fmla="*/ 128 h 245"/>
                  <a:gd name="T44" fmla="*/ 0 w 78"/>
                  <a:gd name="T45" fmla="*/ 69 h 245"/>
                  <a:gd name="T46" fmla="*/ 8 w 78"/>
                  <a:gd name="T47" fmla="*/ 34 h 245"/>
                  <a:gd name="T48" fmla="*/ 17 w 78"/>
                  <a:gd name="T49" fmla="*/ 17 h 245"/>
                  <a:gd name="T50" fmla="*/ 33 w 78"/>
                  <a:gd name="T51" fmla="*/ 0 h 245"/>
                  <a:gd name="T52" fmla="*/ 50 w 78"/>
                  <a:gd name="T53" fmla="*/ 9 h 24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8"/>
                  <a:gd name="T82" fmla="*/ 0 h 245"/>
                  <a:gd name="T83" fmla="*/ 78 w 78"/>
                  <a:gd name="T84" fmla="*/ 245 h 24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8" h="245">
                    <a:moveTo>
                      <a:pt x="36" y="6"/>
                    </a:moveTo>
                    <a:lnTo>
                      <a:pt x="60" y="24"/>
                    </a:lnTo>
                    <a:lnTo>
                      <a:pt x="72" y="48"/>
                    </a:lnTo>
                    <a:lnTo>
                      <a:pt x="78" y="77"/>
                    </a:lnTo>
                    <a:lnTo>
                      <a:pt x="78" y="101"/>
                    </a:lnTo>
                    <a:lnTo>
                      <a:pt x="72" y="131"/>
                    </a:lnTo>
                    <a:lnTo>
                      <a:pt x="72" y="155"/>
                    </a:lnTo>
                    <a:lnTo>
                      <a:pt x="66" y="185"/>
                    </a:lnTo>
                    <a:lnTo>
                      <a:pt x="60" y="215"/>
                    </a:lnTo>
                    <a:lnTo>
                      <a:pt x="48" y="239"/>
                    </a:lnTo>
                    <a:lnTo>
                      <a:pt x="36" y="245"/>
                    </a:lnTo>
                    <a:lnTo>
                      <a:pt x="30" y="239"/>
                    </a:lnTo>
                    <a:lnTo>
                      <a:pt x="24" y="209"/>
                    </a:lnTo>
                    <a:lnTo>
                      <a:pt x="24" y="185"/>
                    </a:lnTo>
                    <a:lnTo>
                      <a:pt x="12" y="167"/>
                    </a:lnTo>
                    <a:lnTo>
                      <a:pt x="0" y="125"/>
                    </a:lnTo>
                    <a:lnTo>
                      <a:pt x="0" y="113"/>
                    </a:lnTo>
                    <a:lnTo>
                      <a:pt x="0" y="89"/>
                    </a:lnTo>
                    <a:lnTo>
                      <a:pt x="0" y="48"/>
                    </a:lnTo>
                    <a:lnTo>
                      <a:pt x="6" y="24"/>
                    </a:lnTo>
                    <a:lnTo>
                      <a:pt x="12" y="12"/>
                    </a:lnTo>
                    <a:lnTo>
                      <a:pt x="24" y="0"/>
                    </a:lnTo>
                    <a:lnTo>
                      <a:pt x="36" y="6"/>
                    </a:lnTo>
                    <a:close/>
                  </a:path>
                </a:pathLst>
              </a:custGeom>
              <a:solidFill>
                <a:srgbClr val="F2AD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88" name="Freeform 85">
                <a:extLst>
                  <a:ext uri="{FF2B5EF4-FFF2-40B4-BE49-F238E27FC236}">
                    <a16:creationId xmlns:a16="http://schemas.microsoft.com/office/drawing/2014/main" id="{BADF3724-8196-495B-80F2-ED02525FD81C}"/>
                  </a:ext>
                </a:extLst>
              </p:cNvPr>
              <p:cNvSpPr>
                <a:spLocks/>
              </p:cNvSpPr>
              <p:nvPr/>
            </p:nvSpPr>
            <p:spPr bwMode="auto">
              <a:xfrm flipH="1">
                <a:off x="4433" y="1784"/>
                <a:ext cx="100" cy="307"/>
              </a:xfrm>
              <a:custGeom>
                <a:avLst/>
                <a:gdLst>
                  <a:gd name="T0" fmla="*/ 0 w 72"/>
                  <a:gd name="T1" fmla="*/ 161 h 215"/>
                  <a:gd name="T2" fmla="*/ 0 w 72"/>
                  <a:gd name="T3" fmla="*/ 144 h 215"/>
                  <a:gd name="T4" fmla="*/ 0 w 72"/>
                  <a:gd name="T5" fmla="*/ 119 h 215"/>
                  <a:gd name="T6" fmla="*/ 0 w 72"/>
                  <a:gd name="T7" fmla="*/ 51 h 215"/>
                  <a:gd name="T8" fmla="*/ 0 w 72"/>
                  <a:gd name="T9" fmla="*/ 26 h 215"/>
                  <a:gd name="T10" fmla="*/ 17 w 72"/>
                  <a:gd name="T11" fmla="*/ 9 h 215"/>
                  <a:gd name="T12" fmla="*/ 25 w 72"/>
                  <a:gd name="T13" fmla="*/ 0 h 215"/>
                  <a:gd name="T14" fmla="*/ 42 w 72"/>
                  <a:gd name="T15" fmla="*/ 9 h 215"/>
                  <a:gd name="T16" fmla="*/ 42 w 72"/>
                  <a:gd name="T17" fmla="*/ 9 h 215"/>
                  <a:gd name="T18" fmla="*/ 75 w 72"/>
                  <a:gd name="T19" fmla="*/ 34 h 215"/>
                  <a:gd name="T20" fmla="*/ 92 w 72"/>
                  <a:gd name="T21" fmla="*/ 60 h 215"/>
                  <a:gd name="T22" fmla="*/ 100 w 72"/>
                  <a:gd name="T23" fmla="*/ 93 h 215"/>
                  <a:gd name="T24" fmla="*/ 92 w 72"/>
                  <a:gd name="T25" fmla="*/ 127 h 215"/>
                  <a:gd name="T26" fmla="*/ 92 w 72"/>
                  <a:gd name="T27" fmla="*/ 127 h 215"/>
                  <a:gd name="T28" fmla="*/ 83 w 72"/>
                  <a:gd name="T29" fmla="*/ 161 h 215"/>
                  <a:gd name="T30" fmla="*/ 92 w 72"/>
                  <a:gd name="T31" fmla="*/ 196 h 215"/>
                  <a:gd name="T32" fmla="*/ 83 w 72"/>
                  <a:gd name="T33" fmla="*/ 238 h 215"/>
                  <a:gd name="T34" fmla="*/ 75 w 72"/>
                  <a:gd name="T35" fmla="*/ 273 h 215"/>
                  <a:gd name="T36" fmla="*/ 75 w 72"/>
                  <a:gd name="T37" fmla="*/ 273 h 215"/>
                  <a:gd name="T38" fmla="*/ 58 w 72"/>
                  <a:gd name="T39" fmla="*/ 298 h 215"/>
                  <a:gd name="T40" fmla="*/ 42 w 72"/>
                  <a:gd name="T41" fmla="*/ 307 h 215"/>
                  <a:gd name="T42" fmla="*/ 33 w 72"/>
                  <a:gd name="T43" fmla="*/ 298 h 215"/>
                  <a:gd name="T44" fmla="*/ 33 w 72"/>
                  <a:gd name="T45" fmla="*/ 264 h 215"/>
                  <a:gd name="T46" fmla="*/ 33 w 72"/>
                  <a:gd name="T47" fmla="*/ 264 h 215"/>
                  <a:gd name="T48" fmla="*/ 25 w 72"/>
                  <a:gd name="T49" fmla="*/ 230 h 215"/>
                  <a:gd name="T50" fmla="*/ 17 w 72"/>
                  <a:gd name="T51" fmla="*/ 204 h 215"/>
                  <a:gd name="T52" fmla="*/ 0 w 72"/>
                  <a:gd name="T53" fmla="*/ 161 h 21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2"/>
                  <a:gd name="T82" fmla="*/ 0 h 215"/>
                  <a:gd name="T83" fmla="*/ 72 w 72"/>
                  <a:gd name="T84" fmla="*/ 215 h 21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2" h="215">
                    <a:moveTo>
                      <a:pt x="0" y="113"/>
                    </a:moveTo>
                    <a:lnTo>
                      <a:pt x="0" y="101"/>
                    </a:lnTo>
                    <a:lnTo>
                      <a:pt x="0" y="83"/>
                    </a:lnTo>
                    <a:lnTo>
                      <a:pt x="0" y="36"/>
                    </a:lnTo>
                    <a:lnTo>
                      <a:pt x="0" y="18"/>
                    </a:lnTo>
                    <a:lnTo>
                      <a:pt x="12" y="6"/>
                    </a:lnTo>
                    <a:lnTo>
                      <a:pt x="18" y="0"/>
                    </a:lnTo>
                    <a:lnTo>
                      <a:pt x="30" y="6"/>
                    </a:lnTo>
                    <a:lnTo>
                      <a:pt x="54" y="24"/>
                    </a:lnTo>
                    <a:lnTo>
                      <a:pt x="66" y="42"/>
                    </a:lnTo>
                    <a:lnTo>
                      <a:pt x="72" y="65"/>
                    </a:lnTo>
                    <a:lnTo>
                      <a:pt x="66" y="89"/>
                    </a:lnTo>
                    <a:lnTo>
                      <a:pt x="60" y="113"/>
                    </a:lnTo>
                    <a:lnTo>
                      <a:pt x="66" y="137"/>
                    </a:lnTo>
                    <a:lnTo>
                      <a:pt x="60" y="167"/>
                    </a:lnTo>
                    <a:lnTo>
                      <a:pt x="54" y="191"/>
                    </a:lnTo>
                    <a:lnTo>
                      <a:pt x="42" y="209"/>
                    </a:lnTo>
                    <a:lnTo>
                      <a:pt x="30" y="215"/>
                    </a:lnTo>
                    <a:lnTo>
                      <a:pt x="24" y="209"/>
                    </a:lnTo>
                    <a:lnTo>
                      <a:pt x="24" y="185"/>
                    </a:lnTo>
                    <a:lnTo>
                      <a:pt x="18" y="161"/>
                    </a:lnTo>
                    <a:lnTo>
                      <a:pt x="12" y="143"/>
                    </a:lnTo>
                    <a:lnTo>
                      <a:pt x="0" y="113"/>
                    </a:lnTo>
                    <a:close/>
                  </a:path>
                </a:pathLst>
              </a:custGeom>
              <a:solidFill>
                <a:srgbClr val="F4B2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89" name="Freeform 86">
                <a:extLst>
                  <a:ext uri="{FF2B5EF4-FFF2-40B4-BE49-F238E27FC236}">
                    <a16:creationId xmlns:a16="http://schemas.microsoft.com/office/drawing/2014/main" id="{2B52D257-98C3-459F-9069-6D8E2D4C02FF}"/>
                  </a:ext>
                </a:extLst>
              </p:cNvPr>
              <p:cNvSpPr>
                <a:spLocks/>
              </p:cNvSpPr>
              <p:nvPr/>
            </p:nvSpPr>
            <p:spPr bwMode="auto">
              <a:xfrm flipH="1">
                <a:off x="4450" y="1792"/>
                <a:ext cx="75" cy="291"/>
              </a:xfrm>
              <a:custGeom>
                <a:avLst/>
                <a:gdLst>
                  <a:gd name="T0" fmla="*/ 8 w 54"/>
                  <a:gd name="T1" fmla="*/ 145 h 203"/>
                  <a:gd name="T2" fmla="*/ 0 w 54"/>
                  <a:gd name="T3" fmla="*/ 102 h 203"/>
                  <a:gd name="T4" fmla="*/ 0 w 54"/>
                  <a:gd name="T5" fmla="*/ 52 h 203"/>
                  <a:gd name="T6" fmla="*/ 0 w 54"/>
                  <a:gd name="T7" fmla="*/ 26 h 203"/>
                  <a:gd name="T8" fmla="*/ 8 w 54"/>
                  <a:gd name="T9" fmla="*/ 9 h 203"/>
                  <a:gd name="T10" fmla="*/ 17 w 54"/>
                  <a:gd name="T11" fmla="*/ 0 h 203"/>
                  <a:gd name="T12" fmla="*/ 33 w 54"/>
                  <a:gd name="T13" fmla="*/ 9 h 203"/>
                  <a:gd name="T14" fmla="*/ 33 w 54"/>
                  <a:gd name="T15" fmla="*/ 9 h 203"/>
                  <a:gd name="T16" fmla="*/ 58 w 54"/>
                  <a:gd name="T17" fmla="*/ 26 h 203"/>
                  <a:gd name="T18" fmla="*/ 67 w 54"/>
                  <a:gd name="T19" fmla="*/ 60 h 203"/>
                  <a:gd name="T20" fmla="*/ 75 w 54"/>
                  <a:gd name="T21" fmla="*/ 85 h 203"/>
                  <a:gd name="T22" fmla="*/ 67 w 54"/>
                  <a:gd name="T23" fmla="*/ 119 h 203"/>
                  <a:gd name="T24" fmla="*/ 67 w 54"/>
                  <a:gd name="T25" fmla="*/ 119 h 203"/>
                  <a:gd name="T26" fmla="*/ 67 w 54"/>
                  <a:gd name="T27" fmla="*/ 153 h 203"/>
                  <a:gd name="T28" fmla="*/ 67 w 54"/>
                  <a:gd name="T29" fmla="*/ 188 h 203"/>
                  <a:gd name="T30" fmla="*/ 67 w 54"/>
                  <a:gd name="T31" fmla="*/ 222 h 203"/>
                  <a:gd name="T32" fmla="*/ 58 w 54"/>
                  <a:gd name="T33" fmla="*/ 257 h 203"/>
                  <a:gd name="T34" fmla="*/ 58 w 54"/>
                  <a:gd name="T35" fmla="*/ 257 h 203"/>
                  <a:gd name="T36" fmla="*/ 50 w 54"/>
                  <a:gd name="T37" fmla="*/ 282 h 203"/>
                  <a:gd name="T38" fmla="*/ 42 w 54"/>
                  <a:gd name="T39" fmla="*/ 291 h 203"/>
                  <a:gd name="T40" fmla="*/ 33 w 54"/>
                  <a:gd name="T41" fmla="*/ 274 h 203"/>
                  <a:gd name="T42" fmla="*/ 25 w 54"/>
                  <a:gd name="T43" fmla="*/ 239 h 203"/>
                  <a:gd name="T44" fmla="*/ 25 w 54"/>
                  <a:gd name="T45" fmla="*/ 239 h 203"/>
                  <a:gd name="T46" fmla="*/ 25 w 54"/>
                  <a:gd name="T47" fmla="*/ 205 h 203"/>
                  <a:gd name="T48" fmla="*/ 17 w 54"/>
                  <a:gd name="T49" fmla="*/ 188 h 203"/>
                  <a:gd name="T50" fmla="*/ 17 w 54"/>
                  <a:gd name="T51" fmla="*/ 162 h 203"/>
                  <a:gd name="T52" fmla="*/ 8 w 54"/>
                  <a:gd name="T53" fmla="*/ 145 h 20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4"/>
                  <a:gd name="T82" fmla="*/ 0 h 203"/>
                  <a:gd name="T83" fmla="*/ 54 w 54"/>
                  <a:gd name="T84" fmla="*/ 203 h 20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4" h="203">
                    <a:moveTo>
                      <a:pt x="6" y="101"/>
                    </a:moveTo>
                    <a:lnTo>
                      <a:pt x="0" y="71"/>
                    </a:lnTo>
                    <a:lnTo>
                      <a:pt x="0" y="36"/>
                    </a:lnTo>
                    <a:lnTo>
                      <a:pt x="0" y="18"/>
                    </a:lnTo>
                    <a:lnTo>
                      <a:pt x="6" y="6"/>
                    </a:lnTo>
                    <a:lnTo>
                      <a:pt x="12" y="0"/>
                    </a:lnTo>
                    <a:lnTo>
                      <a:pt x="24" y="6"/>
                    </a:lnTo>
                    <a:lnTo>
                      <a:pt x="42" y="18"/>
                    </a:lnTo>
                    <a:lnTo>
                      <a:pt x="48" y="42"/>
                    </a:lnTo>
                    <a:lnTo>
                      <a:pt x="54" y="59"/>
                    </a:lnTo>
                    <a:lnTo>
                      <a:pt x="48" y="83"/>
                    </a:lnTo>
                    <a:lnTo>
                      <a:pt x="48" y="107"/>
                    </a:lnTo>
                    <a:lnTo>
                      <a:pt x="48" y="131"/>
                    </a:lnTo>
                    <a:lnTo>
                      <a:pt x="48" y="155"/>
                    </a:lnTo>
                    <a:lnTo>
                      <a:pt x="42" y="179"/>
                    </a:lnTo>
                    <a:lnTo>
                      <a:pt x="36" y="197"/>
                    </a:lnTo>
                    <a:lnTo>
                      <a:pt x="30" y="203"/>
                    </a:lnTo>
                    <a:lnTo>
                      <a:pt x="24" y="191"/>
                    </a:lnTo>
                    <a:lnTo>
                      <a:pt x="18" y="167"/>
                    </a:lnTo>
                    <a:lnTo>
                      <a:pt x="18" y="143"/>
                    </a:lnTo>
                    <a:lnTo>
                      <a:pt x="12" y="131"/>
                    </a:lnTo>
                    <a:lnTo>
                      <a:pt x="12" y="113"/>
                    </a:lnTo>
                    <a:lnTo>
                      <a:pt x="6" y="101"/>
                    </a:lnTo>
                    <a:close/>
                  </a:path>
                </a:pathLst>
              </a:custGeom>
              <a:solidFill>
                <a:srgbClr val="F7B7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90" name="Freeform 87">
                <a:extLst>
                  <a:ext uri="{FF2B5EF4-FFF2-40B4-BE49-F238E27FC236}">
                    <a16:creationId xmlns:a16="http://schemas.microsoft.com/office/drawing/2014/main" id="{473852CE-D737-4238-A992-379059A206B6}"/>
                  </a:ext>
                </a:extLst>
              </p:cNvPr>
              <p:cNvSpPr>
                <a:spLocks/>
              </p:cNvSpPr>
              <p:nvPr/>
            </p:nvSpPr>
            <p:spPr bwMode="auto">
              <a:xfrm flipH="1">
                <a:off x="4458" y="1818"/>
                <a:ext cx="58" cy="239"/>
              </a:xfrm>
              <a:custGeom>
                <a:avLst/>
                <a:gdLst>
                  <a:gd name="T0" fmla="*/ 8 w 42"/>
                  <a:gd name="T1" fmla="*/ 119 h 167"/>
                  <a:gd name="T2" fmla="*/ 0 w 42"/>
                  <a:gd name="T3" fmla="*/ 76 h 167"/>
                  <a:gd name="T4" fmla="*/ 0 w 42"/>
                  <a:gd name="T5" fmla="*/ 34 h 167"/>
                  <a:gd name="T6" fmla="*/ 8 w 42"/>
                  <a:gd name="T7" fmla="*/ 0 h 167"/>
                  <a:gd name="T8" fmla="*/ 17 w 42"/>
                  <a:gd name="T9" fmla="*/ 0 h 167"/>
                  <a:gd name="T10" fmla="*/ 33 w 42"/>
                  <a:gd name="T11" fmla="*/ 0 h 167"/>
                  <a:gd name="T12" fmla="*/ 33 w 42"/>
                  <a:gd name="T13" fmla="*/ 0 h 167"/>
                  <a:gd name="T14" fmla="*/ 58 w 42"/>
                  <a:gd name="T15" fmla="*/ 34 h 167"/>
                  <a:gd name="T16" fmla="*/ 58 w 42"/>
                  <a:gd name="T17" fmla="*/ 59 h 167"/>
                  <a:gd name="T18" fmla="*/ 58 w 42"/>
                  <a:gd name="T19" fmla="*/ 93 h 167"/>
                  <a:gd name="T20" fmla="*/ 58 w 42"/>
                  <a:gd name="T21" fmla="*/ 93 h 167"/>
                  <a:gd name="T22" fmla="*/ 58 w 42"/>
                  <a:gd name="T23" fmla="*/ 127 h 167"/>
                  <a:gd name="T24" fmla="*/ 50 w 42"/>
                  <a:gd name="T25" fmla="*/ 153 h 167"/>
                  <a:gd name="T26" fmla="*/ 50 w 42"/>
                  <a:gd name="T27" fmla="*/ 213 h 167"/>
                  <a:gd name="T28" fmla="*/ 50 w 42"/>
                  <a:gd name="T29" fmla="*/ 213 h 167"/>
                  <a:gd name="T30" fmla="*/ 41 w 42"/>
                  <a:gd name="T31" fmla="*/ 239 h 167"/>
                  <a:gd name="T32" fmla="*/ 33 w 42"/>
                  <a:gd name="T33" fmla="*/ 239 h 167"/>
                  <a:gd name="T34" fmla="*/ 25 w 42"/>
                  <a:gd name="T35" fmla="*/ 230 h 167"/>
                  <a:gd name="T36" fmla="*/ 25 w 42"/>
                  <a:gd name="T37" fmla="*/ 205 h 167"/>
                  <a:gd name="T38" fmla="*/ 25 w 42"/>
                  <a:gd name="T39" fmla="*/ 205 h 167"/>
                  <a:gd name="T40" fmla="*/ 25 w 42"/>
                  <a:gd name="T41" fmla="*/ 170 h 167"/>
                  <a:gd name="T42" fmla="*/ 17 w 42"/>
                  <a:gd name="T43" fmla="*/ 153 h 167"/>
                  <a:gd name="T44" fmla="*/ 17 w 42"/>
                  <a:gd name="T45" fmla="*/ 136 h 167"/>
                  <a:gd name="T46" fmla="*/ 8 w 42"/>
                  <a:gd name="T47" fmla="*/ 119 h 16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2"/>
                  <a:gd name="T73" fmla="*/ 0 h 167"/>
                  <a:gd name="T74" fmla="*/ 42 w 42"/>
                  <a:gd name="T75" fmla="*/ 167 h 16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2" h="167">
                    <a:moveTo>
                      <a:pt x="6" y="83"/>
                    </a:moveTo>
                    <a:lnTo>
                      <a:pt x="0" y="53"/>
                    </a:lnTo>
                    <a:lnTo>
                      <a:pt x="0" y="24"/>
                    </a:lnTo>
                    <a:lnTo>
                      <a:pt x="6" y="0"/>
                    </a:lnTo>
                    <a:lnTo>
                      <a:pt x="12" y="0"/>
                    </a:lnTo>
                    <a:lnTo>
                      <a:pt x="24" y="0"/>
                    </a:lnTo>
                    <a:lnTo>
                      <a:pt x="42" y="24"/>
                    </a:lnTo>
                    <a:lnTo>
                      <a:pt x="42" y="41"/>
                    </a:lnTo>
                    <a:lnTo>
                      <a:pt x="42" y="65"/>
                    </a:lnTo>
                    <a:lnTo>
                      <a:pt x="42" y="89"/>
                    </a:lnTo>
                    <a:lnTo>
                      <a:pt x="36" y="107"/>
                    </a:lnTo>
                    <a:lnTo>
                      <a:pt x="36" y="149"/>
                    </a:lnTo>
                    <a:lnTo>
                      <a:pt x="30" y="167"/>
                    </a:lnTo>
                    <a:lnTo>
                      <a:pt x="24" y="167"/>
                    </a:lnTo>
                    <a:lnTo>
                      <a:pt x="18" y="161"/>
                    </a:lnTo>
                    <a:lnTo>
                      <a:pt x="18" y="143"/>
                    </a:lnTo>
                    <a:lnTo>
                      <a:pt x="18" y="119"/>
                    </a:lnTo>
                    <a:lnTo>
                      <a:pt x="12" y="107"/>
                    </a:lnTo>
                    <a:lnTo>
                      <a:pt x="12" y="95"/>
                    </a:lnTo>
                    <a:lnTo>
                      <a:pt x="6" y="83"/>
                    </a:lnTo>
                    <a:close/>
                  </a:path>
                </a:pathLst>
              </a:custGeom>
              <a:solidFill>
                <a:srgbClr val="FCC1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91" name="Freeform 88">
                <a:extLst>
                  <a:ext uri="{FF2B5EF4-FFF2-40B4-BE49-F238E27FC236}">
                    <a16:creationId xmlns:a16="http://schemas.microsoft.com/office/drawing/2014/main" id="{9698A12B-C9AB-49C3-A443-8F0C0090038F}"/>
                  </a:ext>
                </a:extLst>
              </p:cNvPr>
              <p:cNvSpPr>
                <a:spLocks/>
              </p:cNvSpPr>
              <p:nvPr/>
            </p:nvSpPr>
            <p:spPr bwMode="auto">
              <a:xfrm flipH="1">
                <a:off x="4458" y="1827"/>
                <a:ext cx="50" cy="213"/>
              </a:xfrm>
              <a:custGeom>
                <a:avLst/>
                <a:gdLst>
                  <a:gd name="T0" fmla="*/ 25 w 36"/>
                  <a:gd name="T1" fmla="*/ 0 h 149"/>
                  <a:gd name="T2" fmla="*/ 42 w 36"/>
                  <a:gd name="T3" fmla="*/ 17 h 149"/>
                  <a:gd name="T4" fmla="*/ 50 w 36"/>
                  <a:gd name="T5" fmla="*/ 26 h 149"/>
                  <a:gd name="T6" fmla="*/ 50 w 36"/>
                  <a:gd name="T7" fmla="*/ 50 h 149"/>
                  <a:gd name="T8" fmla="*/ 42 w 36"/>
                  <a:gd name="T9" fmla="*/ 84 h 149"/>
                  <a:gd name="T10" fmla="*/ 42 w 36"/>
                  <a:gd name="T11" fmla="*/ 84 h 149"/>
                  <a:gd name="T12" fmla="*/ 42 w 36"/>
                  <a:gd name="T13" fmla="*/ 119 h 149"/>
                  <a:gd name="T14" fmla="*/ 42 w 36"/>
                  <a:gd name="T15" fmla="*/ 144 h 149"/>
                  <a:gd name="T16" fmla="*/ 42 w 36"/>
                  <a:gd name="T17" fmla="*/ 170 h 149"/>
                  <a:gd name="T18" fmla="*/ 42 w 36"/>
                  <a:gd name="T19" fmla="*/ 196 h 149"/>
                  <a:gd name="T20" fmla="*/ 42 w 36"/>
                  <a:gd name="T21" fmla="*/ 196 h 149"/>
                  <a:gd name="T22" fmla="*/ 33 w 36"/>
                  <a:gd name="T23" fmla="*/ 213 h 149"/>
                  <a:gd name="T24" fmla="*/ 33 w 36"/>
                  <a:gd name="T25" fmla="*/ 213 h 149"/>
                  <a:gd name="T26" fmla="*/ 25 w 36"/>
                  <a:gd name="T27" fmla="*/ 204 h 149"/>
                  <a:gd name="T28" fmla="*/ 25 w 36"/>
                  <a:gd name="T29" fmla="*/ 179 h 149"/>
                  <a:gd name="T30" fmla="*/ 25 w 36"/>
                  <a:gd name="T31" fmla="*/ 179 h 149"/>
                  <a:gd name="T32" fmla="*/ 25 w 36"/>
                  <a:gd name="T33" fmla="*/ 153 h 149"/>
                  <a:gd name="T34" fmla="*/ 25 w 36"/>
                  <a:gd name="T35" fmla="*/ 136 h 149"/>
                  <a:gd name="T36" fmla="*/ 17 w 36"/>
                  <a:gd name="T37" fmla="*/ 127 h 149"/>
                  <a:gd name="T38" fmla="*/ 8 w 36"/>
                  <a:gd name="T39" fmla="*/ 110 h 149"/>
                  <a:gd name="T40" fmla="*/ 8 w 36"/>
                  <a:gd name="T41" fmla="*/ 110 h 149"/>
                  <a:gd name="T42" fmla="*/ 0 w 36"/>
                  <a:gd name="T43" fmla="*/ 67 h 149"/>
                  <a:gd name="T44" fmla="*/ 0 w 36"/>
                  <a:gd name="T45" fmla="*/ 26 h 149"/>
                  <a:gd name="T46" fmla="*/ 8 w 36"/>
                  <a:gd name="T47" fmla="*/ 0 h 149"/>
                  <a:gd name="T48" fmla="*/ 17 w 36"/>
                  <a:gd name="T49" fmla="*/ 0 h 149"/>
                  <a:gd name="T50" fmla="*/ 25 w 36"/>
                  <a:gd name="T51" fmla="*/ 0 h 14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149"/>
                  <a:gd name="T80" fmla="*/ 36 w 36"/>
                  <a:gd name="T81" fmla="*/ 149 h 14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149">
                    <a:moveTo>
                      <a:pt x="18" y="0"/>
                    </a:moveTo>
                    <a:lnTo>
                      <a:pt x="30" y="12"/>
                    </a:lnTo>
                    <a:lnTo>
                      <a:pt x="36" y="18"/>
                    </a:lnTo>
                    <a:lnTo>
                      <a:pt x="36" y="35"/>
                    </a:lnTo>
                    <a:lnTo>
                      <a:pt x="30" y="59"/>
                    </a:lnTo>
                    <a:lnTo>
                      <a:pt x="30" y="83"/>
                    </a:lnTo>
                    <a:lnTo>
                      <a:pt x="30" y="101"/>
                    </a:lnTo>
                    <a:lnTo>
                      <a:pt x="30" y="119"/>
                    </a:lnTo>
                    <a:lnTo>
                      <a:pt x="30" y="137"/>
                    </a:lnTo>
                    <a:lnTo>
                      <a:pt x="24" y="149"/>
                    </a:lnTo>
                    <a:lnTo>
                      <a:pt x="18" y="143"/>
                    </a:lnTo>
                    <a:lnTo>
                      <a:pt x="18" y="125"/>
                    </a:lnTo>
                    <a:lnTo>
                      <a:pt x="18" y="107"/>
                    </a:lnTo>
                    <a:lnTo>
                      <a:pt x="18" y="95"/>
                    </a:lnTo>
                    <a:lnTo>
                      <a:pt x="12" y="89"/>
                    </a:lnTo>
                    <a:lnTo>
                      <a:pt x="6" y="77"/>
                    </a:lnTo>
                    <a:lnTo>
                      <a:pt x="0" y="47"/>
                    </a:lnTo>
                    <a:lnTo>
                      <a:pt x="0" y="18"/>
                    </a:lnTo>
                    <a:lnTo>
                      <a:pt x="6" y="0"/>
                    </a:lnTo>
                    <a:lnTo>
                      <a:pt x="12" y="0"/>
                    </a:lnTo>
                    <a:lnTo>
                      <a:pt x="18" y="0"/>
                    </a:lnTo>
                    <a:close/>
                  </a:path>
                </a:pathLst>
              </a:custGeom>
              <a:solidFill>
                <a:srgbClr val="FFC6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92" name="Freeform 89">
                <a:extLst>
                  <a:ext uri="{FF2B5EF4-FFF2-40B4-BE49-F238E27FC236}">
                    <a16:creationId xmlns:a16="http://schemas.microsoft.com/office/drawing/2014/main" id="{C731B623-05C3-4771-A060-3E17E6A05FDC}"/>
                  </a:ext>
                </a:extLst>
              </p:cNvPr>
              <p:cNvSpPr>
                <a:spLocks/>
              </p:cNvSpPr>
              <p:nvPr/>
            </p:nvSpPr>
            <p:spPr bwMode="auto">
              <a:xfrm flipH="1">
                <a:off x="4219" y="2485"/>
                <a:ext cx="198" cy="819"/>
              </a:xfrm>
              <a:custGeom>
                <a:avLst/>
                <a:gdLst>
                  <a:gd name="T0" fmla="*/ 198 w 143"/>
                  <a:gd name="T1" fmla="*/ 0 h 573"/>
                  <a:gd name="T2" fmla="*/ 190 w 143"/>
                  <a:gd name="T3" fmla="*/ 17 h 573"/>
                  <a:gd name="T4" fmla="*/ 165 w 143"/>
                  <a:gd name="T5" fmla="*/ 93 h 573"/>
                  <a:gd name="T6" fmla="*/ 133 w 143"/>
                  <a:gd name="T7" fmla="*/ 127 h 573"/>
                  <a:gd name="T8" fmla="*/ 116 w 143"/>
                  <a:gd name="T9" fmla="*/ 153 h 573"/>
                  <a:gd name="T10" fmla="*/ 116 w 143"/>
                  <a:gd name="T11" fmla="*/ 213 h 573"/>
                  <a:gd name="T12" fmla="*/ 116 w 143"/>
                  <a:gd name="T13" fmla="*/ 239 h 573"/>
                  <a:gd name="T14" fmla="*/ 100 w 143"/>
                  <a:gd name="T15" fmla="*/ 333 h 573"/>
                  <a:gd name="T16" fmla="*/ 75 w 143"/>
                  <a:gd name="T17" fmla="*/ 452 h 573"/>
                  <a:gd name="T18" fmla="*/ 66 w 143"/>
                  <a:gd name="T19" fmla="*/ 546 h 573"/>
                  <a:gd name="T20" fmla="*/ 66 w 143"/>
                  <a:gd name="T21" fmla="*/ 572 h 573"/>
                  <a:gd name="T22" fmla="*/ 58 w 143"/>
                  <a:gd name="T23" fmla="*/ 692 h 573"/>
                  <a:gd name="T24" fmla="*/ 58 w 143"/>
                  <a:gd name="T25" fmla="*/ 718 h 573"/>
                  <a:gd name="T26" fmla="*/ 50 w 143"/>
                  <a:gd name="T27" fmla="*/ 760 h 573"/>
                  <a:gd name="T28" fmla="*/ 25 w 143"/>
                  <a:gd name="T29" fmla="*/ 785 h 573"/>
                  <a:gd name="T30" fmla="*/ 0 w 143"/>
                  <a:gd name="T31" fmla="*/ 802 h 573"/>
                  <a:gd name="T32" fmla="*/ 8 w 143"/>
                  <a:gd name="T33" fmla="*/ 802 h 573"/>
                  <a:gd name="T34" fmla="*/ 33 w 143"/>
                  <a:gd name="T35" fmla="*/ 793 h 573"/>
                  <a:gd name="T36" fmla="*/ 58 w 143"/>
                  <a:gd name="T37" fmla="*/ 776 h 573"/>
                  <a:gd name="T38" fmla="*/ 58 w 143"/>
                  <a:gd name="T39" fmla="*/ 785 h 573"/>
                  <a:gd name="T40" fmla="*/ 58 w 143"/>
                  <a:gd name="T41" fmla="*/ 819 h 573"/>
                  <a:gd name="T42" fmla="*/ 66 w 143"/>
                  <a:gd name="T43" fmla="*/ 819 h 573"/>
                  <a:gd name="T44" fmla="*/ 66 w 143"/>
                  <a:gd name="T45" fmla="*/ 793 h 573"/>
                  <a:gd name="T46" fmla="*/ 66 w 143"/>
                  <a:gd name="T47" fmla="*/ 752 h 573"/>
                  <a:gd name="T48" fmla="*/ 75 w 143"/>
                  <a:gd name="T49" fmla="*/ 718 h 573"/>
                  <a:gd name="T50" fmla="*/ 83 w 143"/>
                  <a:gd name="T51" fmla="*/ 675 h 573"/>
                  <a:gd name="T52" fmla="*/ 91 w 143"/>
                  <a:gd name="T53" fmla="*/ 623 h 573"/>
                  <a:gd name="T54" fmla="*/ 91 w 143"/>
                  <a:gd name="T55" fmla="*/ 623 h 573"/>
                  <a:gd name="T56" fmla="*/ 91 w 143"/>
                  <a:gd name="T57" fmla="*/ 606 h 573"/>
                  <a:gd name="T58" fmla="*/ 91 w 143"/>
                  <a:gd name="T59" fmla="*/ 546 h 573"/>
                  <a:gd name="T60" fmla="*/ 100 w 143"/>
                  <a:gd name="T61" fmla="*/ 503 h 573"/>
                  <a:gd name="T62" fmla="*/ 108 w 143"/>
                  <a:gd name="T63" fmla="*/ 402 h 573"/>
                  <a:gd name="T64" fmla="*/ 108 w 143"/>
                  <a:gd name="T65" fmla="*/ 367 h 573"/>
                  <a:gd name="T66" fmla="*/ 116 w 143"/>
                  <a:gd name="T67" fmla="*/ 299 h 573"/>
                  <a:gd name="T68" fmla="*/ 141 w 143"/>
                  <a:gd name="T69" fmla="*/ 213 h 573"/>
                  <a:gd name="T70" fmla="*/ 148 w 143"/>
                  <a:gd name="T71" fmla="*/ 179 h 573"/>
                  <a:gd name="T72" fmla="*/ 165 w 143"/>
                  <a:gd name="T73" fmla="*/ 127 h 573"/>
                  <a:gd name="T74" fmla="*/ 173 w 143"/>
                  <a:gd name="T75" fmla="*/ 110 h 573"/>
                  <a:gd name="T76" fmla="*/ 198 w 143"/>
                  <a:gd name="T77" fmla="*/ 43 h 57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3"/>
                  <a:gd name="T118" fmla="*/ 0 h 573"/>
                  <a:gd name="T119" fmla="*/ 143 w 143"/>
                  <a:gd name="T120" fmla="*/ 573 h 57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3" h="573">
                    <a:moveTo>
                      <a:pt x="143" y="6"/>
                    </a:moveTo>
                    <a:lnTo>
                      <a:pt x="143" y="0"/>
                    </a:lnTo>
                    <a:lnTo>
                      <a:pt x="143" y="6"/>
                    </a:lnTo>
                    <a:lnTo>
                      <a:pt x="137" y="12"/>
                    </a:lnTo>
                    <a:lnTo>
                      <a:pt x="131" y="30"/>
                    </a:lnTo>
                    <a:lnTo>
                      <a:pt x="119" y="65"/>
                    </a:lnTo>
                    <a:lnTo>
                      <a:pt x="107" y="77"/>
                    </a:lnTo>
                    <a:lnTo>
                      <a:pt x="96" y="89"/>
                    </a:lnTo>
                    <a:lnTo>
                      <a:pt x="84" y="107"/>
                    </a:lnTo>
                    <a:lnTo>
                      <a:pt x="84" y="119"/>
                    </a:lnTo>
                    <a:lnTo>
                      <a:pt x="84" y="149"/>
                    </a:lnTo>
                    <a:lnTo>
                      <a:pt x="84" y="167"/>
                    </a:lnTo>
                    <a:lnTo>
                      <a:pt x="78" y="197"/>
                    </a:lnTo>
                    <a:lnTo>
                      <a:pt x="72" y="233"/>
                    </a:lnTo>
                    <a:lnTo>
                      <a:pt x="60" y="275"/>
                    </a:lnTo>
                    <a:lnTo>
                      <a:pt x="54" y="316"/>
                    </a:lnTo>
                    <a:lnTo>
                      <a:pt x="48" y="352"/>
                    </a:lnTo>
                    <a:lnTo>
                      <a:pt x="48" y="382"/>
                    </a:lnTo>
                    <a:lnTo>
                      <a:pt x="48" y="400"/>
                    </a:lnTo>
                    <a:lnTo>
                      <a:pt x="42" y="460"/>
                    </a:lnTo>
                    <a:lnTo>
                      <a:pt x="42" y="484"/>
                    </a:lnTo>
                    <a:lnTo>
                      <a:pt x="42" y="502"/>
                    </a:lnTo>
                    <a:lnTo>
                      <a:pt x="42" y="520"/>
                    </a:lnTo>
                    <a:lnTo>
                      <a:pt x="36" y="532"/>
                    </a:lnTo>
                    <a:lnTo>
                      <a:pt x="18" y="549"/>
                    </a:lnTo>
                    <a:lnTo>
                      <a:pt x="0" y="561"/>
                    </a:lnTo>
                    <a:lnTo>
                      <a:pt x="6" y="561"/>
                    </a:lnTo>
                    <a:lnTo>
                      <a:pt x="18" y="561"/>
                    </a:lnTo>
                    <a:lnTo>
                      <a:pt x="24" y="555"/>
                    </a:lnTo>
                    <a:lnTo>
                      <a:pt x="36" y="549"/>
                    </a:lnTo>
                    <a:lnTo>
                      <a:pt x="42" y="543"/>
                    </a:lnTo>
                    <a:lnTo>
                      <a:pt x="42" y="549"/>
                    </a:lnTo>
                    <a:lnTo>
                      <a:pt x="42" y="561"/>
                    </a:lnTo>
                    <a:lnTo>
                      <a:pt x="42" y="573"/>
                    </a:lnTo>
                    <a:lnTo>
                      <a:pt x="48" y="573"/>
                    </a:lnTo>
                    <a:lnTo>
                      <a:pt x="48" y="561"/>
                    </a:lnTo>
                    <a:lnTo>
                      <a:pt x="48" y="555"/>
                    </a:lnTo>
                    <a:lnTo>
                      <a:pt x="48" y="538"/>
                    </a:lnTo>
                    <a:lnTo>
                      <a:pt x="48" y="526"/>
                    </a:lnTo>
                    <a:lnTo>
                      <a:pt x="54" y="502"/>
                    </a:lnTo>
                    <a:lnTo>
                      <a:pt x="60" y="472"/>
                    </a:lnTo>
                    <a:lnTo>
                      <a:pt x="66" y="448"/>
                    </a:lnTo>
                    <a:lnTo>
                      <a:pt x="66" y="436"/>
                    </a:lnTo>
                    <a:lnTo>
                      <a:pt x="66" y="424"/>
                    </a:lnTo>
                    <a:lnTo>
                      <a:pt x="66" y="406"/>
                    </a:lnTo>
                    <a:lnTo>
                      <a:pt x="66" y="382"/>
                    </a:lnTo>
                    <a:lnTo>
                      <a:pt x="72" y="352"/>
                    </a:lnTo>
                    <a:lnTo>
                      <a:pt x="78" y="316"/>
                    </a:lnTo>
                    <a:lnTo>
                      <a:pt x="78" y="281"/>
                    </a:lnTo>
                    <a:lnTo>
                      <a:pt x="78" y="257"/>
                    </a:lnTo>
                    <a:lnTo>
                      <a:pt x="84" y="239"/>
                    </a:lnTo>
                    <a:lnTo>
                      <a:pt x="84" y="209"/>
                    </a:lnTo>
                    <a:lnTo>
                      <a:pt x="96" y="179"/>
                    </a:lnTo>
                    <a:lnTo>
                      <a:pt x="102" y="149"/>
                    </a:lnTo>
                    <a:lnTo>
                      <a:pt x="107" y="125"/>
                    </a:lnTo>
                    <a:lnTo>
                      <a:pt x="113" y="113"/>
                    </a:lnTo>
                    <a:lnTo>
                      <a:pt x="119" y="89"/>
                    </a:lnTo>
                    <a:lnTo>
                      <a:pt x="125" y="77"/>
                    </a:lnTo>
                    <a:lnTo>
                      <a:pt x="131" y="59"/>
                    </a:lnTo>
                    <a:lnTo>
                      <a:pt x="143" y="30"/>
                    </a:lnTo>
                    <a:lnTo>
                      <a:pt x="143" y="6"/>
                    </a:lnTo>
                    <a:close/>
                  </a:path>
                </a:pathLst>
              </a:custGeom>
              <a:solidFill>
                <a:srgbClr val="D382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93" name="Freeform 90">
                <a:extLst>
                  <a:ext uri="{FF2B5EF4-FFF2-40B4-BE49-F238E27FC236}">
                    <a16:creationId xmlns:a16="http://schemas.microsoft.com/office/drawing/2014/main" id="{2C270127-E8C2-44A4-9589-13A491C36420}"/>
                  </a:ext>
                </a:extLst>
              </p:cNvPr>
              <p:cNvSpPr>
                <a:spLocks/>
              </p:cNvSpPr>
              <p:nvPr/>
            </p:nvSpPr>
            <p:spPr bwMode="auto">
              <a:xfrm flipH="1">
                <a:off x="4219" y="1126"/>
                <a:ext cx="90" cy="1000"/>
              </a:xfrm>
              <a:custGeom>
                <a:avLst/>
                <a:gdLst>
                  <a:gd name="T0" fmla="*/ 25 w 65"/>
                  <a:gd name="T1" fmla="*/ 906 h 699"/>
                  <a:gd name="T2" fmla="*/ 25 w 65"/>
                  <a:gd name="T3" fmla="*/ 906 h 699"/>
                  <a:gd name="T4" fmla="*/ 25 w 65"/>
                  <a:gd name="T5" fmla="*/ 914 h 699"/>
                  <a:gd name="T6" fmla="*/ 17 w 65"/>
                  <a:gd name="T7" fmla="*/ 940 h 699"/>
                  <a:gd name="T8" fmla="*/ 17 w 65"/>
                  <a:gd name="T9" fmla="*/ 940 h 699"/>
                  <a:gd name="T10" fmla="*/ 8 w 65"/>
                  <a:gd name="T11" fmla="*/ 974 h 699"/>
                  <a:gd name="T12" fmla="*/ 0 w 65"/>
                  <a:gd name="T13" fmla="*/ 1000 h 699"/>
                  <a:gd name="T14" fmla="*/ 0 w 65"/>
                  <a:gd name="T15" fmla="*/ 1000 h 699"/>
                  <a:gd name="T16" fmla="*/ 0 w 65"/>
                  <a:gd name="T17" fmla="*/ 1000 h 699"/>
                  <a:gd name="T18" fmla="*/ 0 w 65"/>
                  <a:gd name="T19" fmla="*/ 983 h 699"/>
                  <a:gd name="T20" fmla="*/ 0 w 65"/>
                  <a:gd name="T21" fmla="*/ 957 h 699"/>
                  <a:gd name="T22" fmla="*/ 0 w 65"/>
                  <a:gd name="T23" fmla="*/ 957 h 699"/>
                  <a:gd name="T24" fmla="*/ 8 w 65"/>
                  <a:gd name="T25" fmla="*/ 906 h 699"/>
                  <a:gd name="T26" fmla="*/ 8 w 65"/>
                  <a:gd name="T27" fmla="*/ 863 h 699"/>
                  <a:gd name="T28" fmla="*/ 8 w 65"/>
                  <a:gd name="T29" fmla="*/ 803 h 699"/>
                  <a:gd name="T30" fmla="*/ 8 w 65"/>
                  <a:gd name="T31" fmla="*/ 803 h 699"/>
                  <a:gd name="T32" fmla="*/ 8 w 65"/>
                  <a:gd name="T33" fmla="*/ 777 h 699"/>
                  <a:gd name="T34" fmla="*/ 8 w 65"/>
                  <a:gd name="T35" fmla="*/ 751 h 699"/>
                  <a:gd name="T36" fmla="*/ 8 w 65"/>
                  <a:gd name="T37" fmla="*/ 684 h 699"/>
                  <a:gd name="T38" fmla="*/ 17 w 65"/>
                  <a:gd name="T39" fmla="*/ 615 h 699"/>
                  <a:gd name="T40" fmla="*/ 17 w 65"/>
                  <a:gd name="T41" fmla="*/ 589 h 699"/>
                  <a:gd name="T42" fmla="*/ 17 w 65"/>
                  <a:gd name="T43" fmla="*/ 572 h 699"/>
                  <a:gd name="T44" fmla="*/ 17 w 65"/>
                  <a:gd name="T45" fmla="*/ 572 h 699"/>
                  <a:gd name="T46" fmla="*/ 25 w 65"/>
                  <a:gd name="T47" fmla="*/ 555 h 699"/>
                  <a:gd name="T48" fmla="*/ 33 w 65"/>
                  <a:gd name="T49" fmla="*/ 529 h 699"/>
                  <a:gd name="T50" fmla="*/ 48 w 65"/>
                  <a:gd name="T51" fmla="*/ 452 h 699"/>
                  <a:gd name="T52" fmla="*/ 57 w 65"/>
                  <a:gd name="T53" fmla="*/ 368 h 699"/>
                  <a:gd name="T54" fmla="*/ 65 w 65"/>
                  <a:gd name="T55" fmla="*/ 333 h 699"/>
                  <a:gd name="T56" fmla="*/ 65 w 65"/>
                  <a:gd name="T57" fmla="*/ 308 h 699"/>
                  <a:gd name="T58" fmla="*/ 65 w 65"/>
                  <a:gd name="T59" fmla="*/ 308 h 699"/>
                  <a:gd name="T60" fmla="*/ 65 w 65"/>
                  <a:gd name="T61" fmla="*/ 256 h 699"/>
                  <a:gd name="T62" fmla="*/ 73 w 65"/>
                  <a:gd name="T63" fmla="*/ 187 h 699"/>
                  <a:gd name="T64" fmla="*/ 73 w 65"/>
                  <a:gd name="T65" fmla="*/ 119 h 699"/>
                  <a:gd name="T66" fmla="*/ 73 w 65"/>
                  <a:gd name="T67" fmla="*/ 67 h 699"/>
                  <a:gd name="T68" fmla="*/ 73 w 65"/>
                  <a:gd name="T69" fmla="*/ 67 h 699"/>
                  <a:gd name="T70" fmla="*/ 73 w 65"/>
                  <a:gd name="T71" fmla="*/ 34 h 699"/>
                  <a:gd name="T72" fmla="*/ 73 w 65"/>
                  <a:gd name="T73" fmla="*/ 9 h 699"/>
                  <a:gd name="T74" fmla="*/ 73 w 65"/>
                  <a:gd name="T75" fmla="*/ 0 h 699"/>
                  <a:gd name="T76" fmla="*/ 82 w 65"/>
                  <a:gd name="T77" fmla="*/ 9 h 699"/>
                  <a:gd name="T78" fmla="*/ 82 w 65"/>
                  <a:gd name="T79" fmla="*/ 26 h 699"/>
                  <a:gd name="T80" fmla="*/ 82 w 65"/>
                  <a:gd name="T81" fmla="*/ 59 h 699"/>
                  <a:gd name="T82" fmla="*/ 82 w 65"/>
                  <a:gd name="T83" fmla="*/ 59 h 699"/>
                  <a:gd name="T84" fmla="*/ 82 w 65"/>
                  <a:gd name="T85" fmla="*/ 93 h 699"/>
                  <a:gd name="T86" fmla="*/ 82 w 65"/>
                  <a:gd name="T87" fmla="*/ 119 h 699"/>
                  <a:gd name="T88" fmla="*/ 90 w 65"/>
                  <a:gd name="T89" fmla="*/ 162 h 699"/>
                  <a:gd name="T90" fmla="*/ 90 w 65"/>
                  <a:gd name="T91" fmla="*/ 196 h 699"/>
                  <a:gd name="T92" fmla="*/ 90 w 65"/>
                  <a:gd name="T93" fmla="*/ 239 h 699"/>
                  <a:gd name="T94" fmla="*/ 90 w 65"/>
                  <a:gd name="T95" fmla="*/ 239 h 699"/>
                  <a:gd name="T96" fmla="*/ 82 w 65"/>
                  <a:gd name="T97" fmla="*/ 299 h 699"/>
                  <a:gd name="T98" fmla="*/ 73 w 65"/>
                  <a:gd name="T99" fmla="*/ 351 h 699"/>
                  <a:gd name="T100" fmla="*/ 65 w 65"/>
                  <a:gd name="T101" fmla="*/ 401 h 699"/>
                  <a:gd name="T102" fmla="*/ 57 w 65"/>
                  <a:gd name="T103" fmla="*/ 426 h 699"/>
                  <a:gd name="T104" fmla="*/ 57 w 65"/>
                  <a:gd name="T105" fmla="*/ 426 h 699"/>
                  <a:gd name="T106" fmla="*/ 57 w 65"/>
                  <a:gd name="T107" fmla="*/ 452 h 699"/>
                  <a:gd name="T108" fmla="*/ 48 w 65"/>
                  <a:gd name="T109" fmla="*/ 495 h 699"/>
                  <a:gd name="T110" fmla="*/ 40 w 65"/>
                  <a:gd name="T111" fmla="*/ 546 h 699"/>
                  <a:gd name="T112" fmla="*/ 40 w 65"/>
                  <a:gd name="T113" fmla="*/ 589 h 699"/>
                  <a:gd name="T114" fmla="*/ 40 w 65"/>
                  <a:gd name="T115" fmla="*/ 589 h 699"/>
                  <a:gd name="T116" fmla="*/ 33 w 65"/>
                  <a:gd name="T117" fmla="*/ 641 h 699"/>
                  <a:gd name="T118" fmla="*/ 25 w 65"/>
                  <a:gd name="T119" fmla="*/ 710 h 699"/>
                  <a:gd name="T120" fmla="*/ 25 w 65"/>
                  <a:gd name="T121" fmla="*/ 794 h 699"/>
                  <a:gd name="T122" fmla="*/ 25 w 65"/>
                  <a:gd name="T123" fmla="*/ 906 h 6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5"/>
                  <a:gd name="T187" fmla="*/ 0 h 699"/>
                  <a:gd name="T188" fmla="*/ 65 w 65"/>
                  <a:gd name="T189" fmla="*/ 699 h 69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5" h="699">
                    <a:moveTo>
                      <a:pt x="18" y="633"/>
                    </a:moveTo>
                    <a:lnTo>
                      <a:pt x="18" y="633"/>
                    </a:lnTo>
                    <a:lnTo>
                      <a:pt x="18" y="639"/>
                    </a:lnTo>
                    <a:lnTo>
                      <a:pt x="12" y="657"/>
                    </a:lnTo>
                    <a:lnTo>
                      <a:pt x="6" y="681"/>
                    </a:lnTo>
                    <a:lnTo>
                      <a:pt x="0" y="699"/>
                    </a:lnTo>
                    <a:lnTo>
                      <a:pt x="0" y="687"/>
                    </a:lnTo>
                    <a:lnTo>
                      <a:pt x="0" y="669"/>
                    </a:lnTo>
                    <a:lnTo>
                      <a:pt x="6" y="633"/>
                    </a:lnTo>
                    <a:lnTo>
                      <a:pt x="6" y="603"/>
                    </a:lnTo>
                    <a:lnTo>
                      <a:pt x="6" y="561"/>
                    </a:lnTo>
                    <a:lnTo>
                      <a:pt x="6" y="543"/>
                    </a:lnTo>
                    <a:lnTo>
                      <a:pt x="6" y="525"/>
                    </a:lnTo>
                    <a:lnTo>
                      <a:pt x="6" y="478"/>
                    </a:lnTo>
                    <a:lnTo>
                      <a:pt x="12" y="430"/>
                    </a:lnTo>
                    <a:lnTo>
                      <a:pt x="12" y="412"/>
                    </a:lnTo>
                    <a:lnTo>
                      <a:pt x="12" y="400"/>
                    </a:lnTo>
                    <a:lnTo>
                      <a:pt x="18" y="388"/>
                    </a:lnTo>
                    <a:lnTo>
                      <a:pt x="24" y="370"/>
                    </a:lnTo>
                    <a:lnTo>
                      <a:pt x="35" y="316"/>
                    </a:lnTo>
                    <a:lnTo>
                      <a:pt x="41" y="257"/>
                    </a:lnTo>
                    <a:lnTo>
                      <a:pt x="47" y="233"/>
                    </a:lnTo>
                    <a:lnTo>
                      <a:pt x="47" y="215"/>
                    </a:lnTo>
                    <a:lnTo>
                      <a:pt x="47" y="179"/>
                    </a:lnTo>
                    <a:lnTo>
                      <a:pt x="53" y="131"/>
                    </a:lnTo>
                    <a:lnTo>
                      <a:pt x="53" y="83"/>
                    </a:lnTo>
                    <a:lnTo>
                      <a:pt x="53" y="47"/>
                    </a:lnTo>
                    <a:lnTo>
                      <a:pt x="53" y="24"/>
                    </a:lnTo>
                    <a:lnTo>
                      <a:pt x="53" y="6"/>
                    </a:lnTo>
                    <a:lnTo>
                      <a:pt x="53" y="0"/>
                    </a:lnTo>
                    <a:lnTo>
                      <a:pt x="59" y="6"/>
                    </a:lnTo>
                    <a:lnTo>
                      <a:pt x="59" y="18"/>
                    </a:lnTo>
                    <a:lnTo>
                      <a:pt x="59" y="41"/>
                    </a:lnTo>
                    <a:lnTo>
                      <a:pt x="59" y="65"/>
                    </a:lnTo>
                    <a:lnTo>
                      <a:pt x="59" y="83"/>
                    </a:lnTo>
                    <a:lnTo>
                      <a:pt x="65" y="113"/>
                    </a:lnTo>
                    <a:lnTo>
                      <a:pt x="65" y="137"/>
                    </a:lnTo>
                    <a:lnTo>
                      <a:pt x="65" y="167"/>
                    </a:lnTo>
                    <a:lnTo>
                      <a:pt x="59" y="209"/>
                    </a:lnTo>
                    <a:lnTo>
                      <a:pt x="53" y="245"/>
                    </a:lnTo>
                    <a:lnTo>
                      <a:pt x="47" y="280"/>
                    </a:lnTo>
                    <a:lnTo>
                      <a:pt x="41" y="298"/>
                    </a:lnTo>
                    <a:lnTo>
                      <a:pt x="41" y="316"/>
                    </a:lnTo>
                    <a:lnTo>
                      <a:pt x="35" y="346"/>
                    </a:lnTo>
                    <a:lnTo>
                      <a:pt x="29" y="382"/>
                    </a:lnTo>
                    <a:lnTo>
                      <a:pt x="29" y="412"/>
                    </a:lnTo>
                    <a:lnTo>
                      <a:pt x="24" y="448"/>
                    </a:lnTo>
                    <a:lnTo>
                      <a:pt x="18" y="496"/>
                    </a:lnTo>
                    <a:lnTo>
                      <a:pt x="18" y="555"/>
                    </a:lnTo>
                    <a:lnTo>
                      <a:pt x="18" y="633"/>
                    </a:lnTo>
                    <a:close/>
                  </a:path>
                </a:pathLst>
              </a:custGeom>
              <a:solidFill>
                <a:srgbClr val="D382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94" name="Freeform 91">
                <a:extLst>
                  <a:ext uri="{FF2B5EF4-FFF2-40B4-BE49-F238E27FC236}">
                    <a16:creationId xmlns:a16="http://schemas.microsoft.com/office/drawing/2014/main" id="{2F79B508-F1C9-4E23-B0C1-8D58B03DDDCA}"/>
                  </a:ext>
                </a:extLst>
              </p:cNvPr>
              <p:cNvSpPr>
                <a:spLocks/>
              </p:cNvSpPr>
              <p:nvPr/>
            </p:nvSpPr>
            <p:spPr bwMode="auto">
              <a:xfrm flipH="1">
                <a:off x="4359" y="3502"/>
                <a:ext cx="340" cy="221"/>
              </a:xfrm>
              <a:custGeom>
                <a:avLst/>
                <a:gdLst>
                  <a:gd name="T0" fmla="*/ 340 w 246"/>
                  <a:gd name="T1" fmla="*/ 0 h 155"/>
                  <a:gd name="T2" fmla="*/ 340 w 246"/>
                  <a:gd name="T3" fmla="*/ 9 h 155"/>
                  <a:gd name="T4" fmla="*/ 332 w 246"/>
                  <a:gd name="T5" fmla="*/ 26 h 155"/>
                  <a:gd name="T6" fmla="*/ 315 w 246"/>
                  <a:gd name="T7" fmla="*/ 77 h 155"/>
                  <a:gd name="T8" fmla="*/ 290 w 246"/>
                  <a:gd name="T9" fmla="*/ 135 h 155"/>
                  <a:gd name="T10" fmla="*/ 282 w 246"/>
                  <a:gd name="T11" fmla="*/ 153 h 155"/>
                  <a:gd name="T12" fmla="*/ 265 w 246"/>
                  <a:gd name="T13" fmla="*/ 170 h 155"/>
                  <a:gd name="T14" fmla="*/ 265 w 246"/>
                  <a:gd name="T15" fmla="*/ 170 h 155"/>
                  <a:gd name="T16" fmla="*/ 249 w 246"/>
                  <a:gd name="T17" fmla="*/ 178 h 155"/>
                  <a:gd name="T18" fmla="*/ 232 w 246"/>
                  <a:gd name="T19" fmla="*/ 187 h 155"/>
                  <a:gd name="T20" fmla="*/ 174 w 246"/>
                  <a:gd name="T21" fmla="*/ 204 h 155"/>
                  <a:gd name="T22" fmla="*/ 91 w 246"/>
                  <a:gd name="T23" fmla="*/ 221 h 155"/>
                  <a:gd name="T24" fmla="*/ 8 w 246"/>
                  <a:gd name="T25" fmla="*/ 204 h 155"/>
                  <a:gd name="T26" fmla="*/ 8 w 246"/>
                  <a:gd name="T27" fmla="*/ 204 h 155"/>
                  <a:gd name="T28" fmla="*/ 0 w 246"/>
                  <a:gd name="T29" fmla="*/ 204 h 155"/>
                  <a:gd name="T30" fmla="*/ 0 w 246"/>
                  <a:gd name="T31" fmla="*/ 195 h 155"/>
                  <a:gd name="T32" fmla="*/ 8 w 246"/>
                  <a:gd name="T33" fmla="*/ 178 h 155"/>
                  <a:gd name="T34" fmla="*/ 8 w 246"/>
                  <a:gd name="T35" fmla="*/ 178 h 155"/>
                  <a:gd name="T36" fmla="*/ 17 w 246"/>
                  <a:gd name="T37" fmla="*/ 161 h 155"/>
                  <a:gd name="T38" fmla="*/ 33 w 246"/>
                  <a:gd name="T39" fmla="*/ 144 h 155"/>
                  <a:gd name="T40" fmla="*/ 91 w 246"/>
                  <a:gd name="T41" fmla="*/ 110 h 155"/>
                  <a:gd name="T42" fmla="*/ 91 w 246"/>
                  <a:gd name="T43" fmla="*/ 110 h 155"/>
                  <a:gd name="T44" fmla="*/ 91 w 246"/>
                  <a:gd name="T45" fmla="*/ 101 h 155"/>
                  <a:gd name="T46" fmla="*/ 108 w 246"/>
                  <a:gd name="T47" fmla="*/ 94 h 155"/>
                  <a:gd name="T48" fmla="*/ 108 w 246"/>
                  <a:gd name="T49" fmla="*/ 94 h 155"/>
                  <a:gd name="T50" fmla="*/ 108 w 246"/>
                  <a:gd name="T51" fmla="*/ 86 h 155"/>
                  <a:gd name="T52" fmla="*/ 116 w 246"/>
                  <a:gd name="T53" fmla="*/ 68 h 155"/>
                  <a:gd name="T54" fmla="*/ 116 w 246"/>
                  <a:gd name="T55" fmla="*/ 51 h 155"/>
                  <a:gd name="T56" fmla="*/ 124 w 246"/>
                  <a:gd name="T57" fmla="*/ 43 h 155"/>
                  <a:gd name="T58" fmla="*/ 124 w 246"/>
                  <a:gd name="T59" fmla="*/ 43 h 155"/>
                  <a:gd name="T60" fmla="*/ 124 w 246"/>
                  <a:gd name="T61" fmla="*/ 51 h 155"/>
                  <a:gd name="T62" fmla="*/ 116 w 246"/>
                  <a:gd name="T63" fmla="*/ 68 h 155"/>
                  <a:gd name="T64" fmla="*/ 116 w 246"/>
                  <a:gd name="T65" fmla="*/ 94 h 155"/>
                  <a:gd name="T66" fmla="*/ 124 w 246"/>
                  <a:gd name="T67" fmla="*/ 94 h 155"/>
                  <a:gd name="T68" fmla="*/ 124 w 246"/>
                  <a:gd name="T69" fmla="*/ 94 h 155"/>
                  <a:gd name="T70" fmla="*/ 133 w 246"/>
                  <a:gd name="T71" fmla="*/ 86 h 155"/>
                  <a:gd name="T72" fmla="*/ 158 w 246"/>
                  <a:gd name="T73" fmla="*/ 77 h 155"/>
                  <a:gd name="T74" fmla="*/ 216 w 246"/>
                  <a:gd name="T75" fmla="*/ 43 h 155"/>
                  <a:gd name="T76" fmla="*/ 282 w 246"/>
                  <a:gd name="T77" fmla="*/ 9 h 155"/>
                  <a:gd name="T78" fmla="*/ 315 w 246"/>
                  <a:gd name="T79" fmla="*/ 0 h 155"/>
                  <a:gd name="T80" fmla="*/ 340 w 246"/>
                  <a:gd name="T81" fmla="*/ 0 h 15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6"/>
                  <a:gd name="T124" fmla="*/ 0 h 155"/>
                  <a:gd name="T125" fmla="*/ 246 w 246"/>
                  <a:gd name="T126" fmla="*/ 155 h 15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6" h="155">
                    <a:moveTo>
                      <a:pt x="246" y="0"/>
                    </a:moveTo>
                    <a:lnTo>
                      <a:pt x="246" y="6"/>
                    </a:lnTo>
                    <a:lnTo>
                      <a:pt x="240" y="18"/>
                    </a:lnTo>
                    <a:lnTo>
                      <a:pt x="228" y="54"/>
                    </a:lnTo>
                    <a:lnTo>
                      <a:pt x="210" y="95"/>
                    </a:lnTo>
                    <a:lnTo>
                      <a:pt x="204" y="107"/>
                    </a:lnTo>
                    <a:lnTo>
                      <a:pt x="192" y="119"/>
                    </a:lnTo>
                    <a:lnTo>
                      <a:pt x="180" y="125"/>
                    </a:lnTo>
                    <a:lnTo>
                      <a:pt x="168" y="131"/>
                    </a:lnTo>
                    <a:lnTo>
                      <a:pt x="126" y="143"/>
                    </a:lnTo>
                    <a:lnTo>
                      <a:pt x="66" y="155"/>
                    </a:lnTo>
                    <a:lnTo>
                      <a:pt x="6" y="143"/>
                    </a:lnTo>
                    <a:lnTo>
                      <a:pt x="0" y="143"/>
                    </a:lnTo>
                    <a:lnTo>
                      <a:pt x="0" y="137"/>
                    </a:lnTo>
                    <a:lnTo>
                      <a:pt x="6" y="125"/>
                    </a:lnTo>
                    <a:lnTo>
                      <a:pt x="12" y="113"/>
                    </a:lnTo>
                    <a:lnTo>
                      <a:pt x="24" y="101"/>
                    </a:lnTo>
                    <a:lnTo>
                      <a:pt x="66" y="77"/>
                    </a:lnTo>
                    <a:lnTo>
                      <a:pt x="66" y="71"/>
                    </a:lnTo>
                    <a:lnTo>
                      <a:pt x="78" y="66"/>
                    </a:lnTo>
                    <a:lnTo>
                      <a:pt x="78" y="60"/>
                    </a:lnTo>
                    <a:lnTo>
                      <a:pt x="84" y="48"/>
                    </a:lnTo>
                    <a:lnTo>
                      <a:pt x="84" y="36"/>
                    </a:lnTo>
                    <a:lnTo>
                      <a:pt x="90" y="30"/>
                    </a:lnTo>
                    <a:lnTo>
                      <a:pt x="90" y="36"/>
                    </a:lnTo>
                    <a:lnTo>
                      <a:pt x="84" y="48"/>
                    </a:lnTo>
                    <a:lnTo>
                      <a:pt x="84" y="66"/>
                    </a:lnTo>
                    <a:lnTo>
                      <a:pt x="90" y="66"/>
                    </a:lnTo>
                    <a:lnTo>
                      <a:pt x="96" y="60"/>
                    </a:lnTo>
                    <a:lnTo>
                      <a:pt x="114" y="54"/>
                    </a:lnTo>
                    <a:lnTo>
                      <a:pt x="156" y="30"/>
                    </a:lnTo>
                    <a:lnTo>
                      <a:pt x="204" y="6"/>
                    </a:lnTo>
                    <a:lnTo>
                      <a:pt x="228" y="0"/>
                    </a:lnTo>
                    <a:lnTo>
                      <a:pt x="246" y="0"/>
                    </a:lnTo>
                    <a:close/>
                  </a:path>
                </a:pathLst>
              </a:custGeom>
              <a:solidFill>
                <a:srgbClr val="FFC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95" name="Freeform 92">
                <a:extLst>
                  <a:ext uri="{FF2B5EF4-FFF2-40B4-BE49-F238E27FC236}">
                    <a16:creationId xmlns:a16="http://schemas.microsoft.com/office/drawing/2014/main" id="{EE7F9A4A-1729-428B-82A5-91A90DF77B14}"/>
                  </a:ext>
                </a:extLst>
              </p:cNvPr>
              <p:cNvSpPr>
                <a:spLocks/>
              </p:cNvSpPr>
              <p:nvPr/>
            </p:nvSpPr>
            <p:spPr bwMode="auto">
              <a:xfrm flipH="1">
                <a:off x="4359" y="3502"/>
                <a:ext cx="340" cy="221"/>
              </a:xfrm>
              <a:custGeom>
                <a:avLst/>
                <a:gdLst>
                  <a:gd name="T0" fmla="*/ 340 w 246"/>
                  <a:gd name="T1" fmla="*/ 0 h 155"/>
                  <a:gd name="T2" fmla="*/ 340 w 246"/>
                  <a:gd name="T3" fmla="*/ 9 h 155"/>
                  <a:gd name="T4" fmla="*/ 332 w 246"/>
                  <a:gd name="T5" fmla="*/ 26 h 155"/>
                  <a:gd name="T6" fmla="*/ 315 w 246"/>
                  <a:gd name="T7" fmla="*/ 77 h 155"/>
                  <a:gd name="T8" fmla="*/ 290 w 246"/>
                  <a:gd name="T9" fmla="*/ 135 h 155"/>
                  <a:gd name="T10" fmla="*/ 282 w 246"/>
                  <a:gd name="T11" fmla="*/ 153 h 155"/>
                  <a:gd name="T12" fmla="*/ 265 w 246"/>
                  <a:gd name="T13" fmla="*/ 170 h 155"/>
                  <a:gd name="T14" fmla="*/ 265 w 246"/>
                  <a:gd name="T15" fmla="*/ 170 h 155"/>
                  <a:gd name="T16" fmla="*/ 249 w 246"/>
                  <a:gd name="T17" fmla="*/ 178 h 155"/>
                  <a:gd name="T18" fmla="*/ 232 w 246"/>
                  <a:gd name="T19" fmla="*/ 187 h 155"/>
                  <a:gd name="T20" fmla="*/ 174 w 246"/>
                  <a:gd name="T21" fmla="*/ 204 h 155"/>
                  <a:gd name="T22" fmla="*/ 91 w 246"/>
                  <a:gd name="T23" fmla="*/ 221 h 155"/>
                  <a:gd name="T24" fmla="*/ 8 w 246"/>
                  <a:gd name="T25" fmla="*/ 204 h 155"/>
                  <a:gd name="T26" fmla="*/ 8 w 246"/>
                  <a:gd name="T27" fmla="*/ 204 h 155"/>
                  <a:gd name="T28" fmla="*/ 0 w 246"/>
                  <a:gd name="T29" fmla="*/ 204 h 155"/>
                  <a:gd name="T30" fmla="*/ 0 w 246"/>
                  <a:gd name="T31" fmla="*/ 195 h 155"/>
                  <a:gd name="T32" fmla="*/ 8 w 246"/>
                  <a:gd name="T33" fmla="*/ 178 h 155"/>
                  <a:gd name="T34" fmla="*/ 8 w 246"/>
                  <a:gd name="T35" fmla="*/ 178 h 155"/>
                  <a:gd name="T36" fmla="*/ 17 w 246"/>
                  <a:gd name="T37" fmla="*/ 161 h 155"/>
                  <a:gd name="T38" fmla="*/ 33 w 246"/>
                  <a:gd name="T39" fmla="*/ 144 h 155"/>
                  <a:gd name="T40" fmla="*/ 91 w 246"/>
                  <a:gd name="T41" fmla="*/ 110 h 155"/>
                  <a:gd name="T42" fmla="*/ 91 w 246"/>
                  <a:gd name="T43" fmla="*/ 110 h 155"/>
                  <a:gd name="T44" fmla="*/ 91 w 246"/>
                  <a:gd name="T45" fmla="*/ 101 h 155"/>
                  <a:gd name="T46" fmla="*/ 108 w 246"/>
                  <a:gd name="T47" fmla="*/ 94 h 155"/>
                  <a:gd name="T48" fmla="*/ 108 w 246"/>
                  <a:gd name="T49" fmla="*/ 94 h 155"/>
                  <a:gd name="T50" fmla="*/ 108 w 246"/>
                  <a:gd name="T51" fmla="*/ 86 h 155"/>
                  <a:gd name="T52" fmla="*/ 116 w 246"/>
                  <a:gd name="T53" fmla="*/ 68 h 155"/>
                  <a:gd name="T54" fmla="*/ 116 w 246"/>
                  <a:gd name="T55" fmla="*/ 51 h 155"/>
                  <a:gd name="T56" fmla="*/ 124 w 246"/>
                  <a:gd name="T57" fmla="*/ 43 h 155"/>
                  <a:gd name="T58" fmla="*/ 124 w 246"/>
                  <a:gd name="T59" fmla="*/ 43 h 155"/>
                  <a:gd name="T60" fmla="*/ 124 w 246"/>
                  <a:gd name="T61" fmla="*/ 51 h 155"/>
                  <a:gd name="T62" fmla="*/ 116 w 246"/>
                  <a:gd name="T63" fmla="*/ 68 h 155"/>
                  <a:gd name="T64" fmla="*/ 116 w 246"/>
                  <a:gd name="T65" fmla="*/ 94 h 155"/>
                  <a:gd name="T66" fmla="*/ 124 w 246"/>
                  <a:gd name="T67" fmla="*/ 94 h 155"/>
                  <a:gd name="T68" fmla="*/ 124 w 246"/>
                  <a:gd name="T69" fmla="*/ 94 h 155"/>
                  <a:gd name="T70" fmla="*/ 133 w 246"/>
                  <a:gd name="T71" fmla="*/ 86 h 155"/>
                  <a:gd name="T72" fmla="*/ 158 w 246"/>
                  <a:gd name="T73" fmla="*/ 77 h 155"/>
                  <a:gd name="T74" fmla="*/ 216 w 246"/>
                  <a:gd name="T75" fmla="*/ 43 h 155"/>
                  <a:gd name="T76" fmla="*/ 282 w 246"/>
                  <a:gd name="T77" fmla="*/ 9 h 155"/>
                  <a:gd name="T78" fmla="*/ 315 w 246"/>
                  <a:gd name="T79" fmla="*/ 0 h 155"/>
                  <a:gd name="T80" fmla="*/ 340 w 246"/>
                  <a:gd name="T81" fmla="*/ 0 h 15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6"/>
                  <a:gd name="T124" fmla="*/ 0 h 155"/>
                  <a:gd name="T125" fmla="*/ 246 w 246"/>
                  <a:gd name="T126" fmla="*/ 155 h 15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6" h="155">
                    <a:moveTo>
                      <a:pt x="246" y="0"/>
                    </a:moveTo>
                    <a:lnTo>
                      <a:pt x="246" y="6"/>
                    </a:lnTo>
                    <a:lnTo>
                      <a:pt x="240" y="18"/>
                    </a:lnTo>
                    <a:lnTo>
                      <a:pt x="228" y="54"/>
                    </a:lnTo>
                    <a:lnTo>
                      <a:pt x="210" y="95"/>
                    </a:lnTo>
                    <a:lnTo>
                      <a:pt x="204" y="107"/>
                    </a:lnTo>
                    <a:lnTo>
                      <a:pt x="192" y="119"/>
                    </a:lnTo>
                    <a:lnTo>
                      <a:pt x="180" y="125"/>
                    </a:lnTo>
                    <a:lnTo>
                      <a:pt x="168" y="131"/>
                    </a:lnTo>
                    <a:lnTo>
                      <a:pt x="126" y="143"/>
                    </a:lnTo>
                    <a:lnTo>
                      <a:pt x="66" y="155"/>
                    </a:lnTo>
                    <a:lnTo>
                      <a:pt x="6" y="143"/>
                    </a:lnTo>
                    <a:lnTo>
                      <a:pt x="0" y="143"/>
                    </a:lnTo>
                    <a:lnTo>
                      <a:pt x="0" y="137"/>
                    </a:lnTo>
                    <a:lnTo>
                      <a:pt x="6" y="125"/>
                    </a:lnTo>
                    <a:lnTo>
                      <a:pt x="12" y="113"/>
                    </a:lnTo>
                    <a:lnTo>
                      <a:pt x="24" y="101"/>
                    </a:lnTo>
                    <a:lnTo>
                      <a:pt x="66" y="77"/>
                    </a:lnTo>
                    <a:lnTo>
                      <a:pt x="66" y="71"/>
                    </a:lnTo>
                    <a:lnTo>
                      <a:pt x="78" y="66"/>
                    </a:lnTo>
                    <a:lnTo>
                      <a:pt x="78" y="60"/>
                    </a:lnTo>
                    <a:lnTo>
                      <a:pt x="84" y="48"/>
                    </a:lnTo>
                    <a:lnTo>
                      <a:pt x="84" y="36"/>
                    </a:lnTo>
                    <a:lnTo>
                      <a:pt x="90" y="30"/>
                    </a:lnTo>
                    <a:lnTo>
                      <a:pt x="90" y="36"/>
                    </a:lnTo>
                    <a:lnTo>
                      <a:pt x="84" y="48"/>
                    </a:lnTo>
                    <a:lnTo>
                      <a:pt x="84" y="66"/>
                    </a:lnTo>
                    <a:lnTo>
                      <a:pt x="90" y="66"/>
                    </a:lnTo>
                    <a:lnTo>
                      <a:pt x="96" y="60"/>
                    </a:lnTo>
                    <a:lnTo>
                      <a:pt x="114" y="54"/>
                    </a:lnTo>
                    <a:lnTo>
                      <a:pt x="156" y="30"/>
                    </a:lnTo>
                    <a:lnTo>
                      <a:pt x="204" y="6"/>
                    </a:lnTo>
                    <a:lnTo>
                      <a:pt x="228" y="0"/>
                    </a:lnTo>
                    <a:lnTo>
                      <a:pt x="24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96" name="Freeform 93">
                <a:extLst>
                  <a:ext uri="{FF2B5EF4-FFF2-40B4-BE49-F238E27FC236}">
                    <a16:creationId xmlns:a16="http://schemas.microsoft.com/office/drawing/2014/main" id="{613DEF69-952C-494E-A98A-123FDBB26B80}"/>
                  </a:ext>
                </a:extLst>
              </p:cNvPr>
              <p:cNvSpPr>
                <a:spLocks/>
              </p:cNvSpPr>
              <p:nvPr/>
            </p:nvSpPr>
            <p:spPr bwMode="auto">
              <a:xfrm flipH="1">
                <a:off x="4269" y="3356"/>
                <a:ext cx="65" cy="299"/>
              </a:xfrm>
              <a:custGeom>
                <a:avLst/>
                <a:gdLst>
                  <a:gd name="T0" fmla="*/ 25 w 47"/>
                  <a:gd name="T1" fmla="*/ 86 h 209"/>
                  <a:gd name="T2" fmla="*/ 25 w 47"/>
                  <a:gd name="T3" fmla="*/ 77 h 209"/>
                  <a:gd name="T4" fmla="*/ 33 w 47"/>
                  <a:gd name="T5" fmla="*/ 52 h 209"/>
                  <a:gd name="T6" fmla="*/ 41 w 47"/>
                  <a:gd name="T7" fmla="*/ 26 h 209"/>
                  <a:gd name="T8" fmla="*/ 65 w 47"/>
                  <a:gd name="T9" fmla="*/ 0 h 209"/>
                  <a:gd name="T10" fmla="*/ 65 w 47"/>
                  <a:gd name="T11" fmla="*/ 0 h 209"/>
                  <a:gd name="T12" fmla="*/ 65 w 47"/>
                  <a:gd name="T13" fmla="*/ 9 h 209"/>
                  <a:gd name="T14" fmla="*/ 58 w 47"/>
                  <a:gd name="T15" fmla="*/ 43 h 209"/>
                  <a:gd name="T16" fmla="*/ 58 w 47"/>
                  <a:gd name="T17" fmla="*/ 86 h 209"/>
                  <a:gd name="T18" fmla="*/ 50 w 47"/>
                  <a:gd name="T19" fmla="*/ 137 h 209"/>
                  <a:gd name="T20" fmla="*/ 41 w 47"/>
                  <a:gd name="T21" fmla="*/ 189 h 209"/>
                  <a:gd name="T22" fmla="*/ 33 w 47"/>
                  <a:gd name="T23" fmla="*/ 232 h 209"/>
                  <a:gd name="T24" fmla="*/ 25 w 47"/>
                  <a:gd name="T25" fmla="*/ 273 h 209"/>
                  <a:gd name="T26" fmla="*/ 17 w 47"/>
                  <a:gd name="T27" fmla="*/ 299 h 209"/>
                  <a:gd name="T28" fmla="*/ 0 w 47"/>
                  <a:gd name="T29" fmla="*/ 290 h 209"/>
                  <a:gd name="T30" fmla="*/ 25 w 47"/>
                  <a:gd name="T31" fmla="*/ 86 h 209"/>
                  <a:gd name="T32" fmla="*/ 25 w 47"/>
                  <a:gd name="T33" fmla="*/ 86 h 20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209"/>
                  <a:gd name="T53" fmla="*/ 47 w 47"/>
                  <a:gd name="T54" fmla="*/ 209 h 20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209">
                    <a:moveTo>
                      <a:pt x="18" y="60"/>
                    </a:moveTo>
                    <a:lnTo>
                      <a:pt x="18" y="54"/>
                    </a:lnTo>
                    <a:lnTo>
                      <a:pt x="24" y="36"/>
                    </a:lnTo>
                    <a:lnTo>
                      <a:pt x="30" y="18"/>
                    </a:lnTo>
                    <a:lnTo>
                      <a:pt x="47" y="0"/>
                    </a:lnTo>
                    <a:lnTo>
                      <a:pt x="47" y="6"/>
                    </a:lnTo>
                    <a:lnTo>
                      <a:pt x="42" y="30"/>
                    </a:lnTo>
                    <a:lnTo>
                      <a:pt x="42" y="60"/>
                    </a:lnTo>
                    <a:lnTo>
                      <a:pt x="36" y="96"/>
                    </a:lnTo>
                    <a:lnTo>
                      <a:pt x="30" y="132"/>
                    </a:lnTo>
                    <a:lnTo>
                      <a:pt x="24" y="162"/>
                    </a:lnTo>
                    <a:lnTo>
                      <a:pt x="18" y="191"/>
                    </a:lnTo>
                    <a:lnTo>
                      <a:pt x="12" y="209"/>
                    </a:lnTo>
                    <a:lnTo>
                      <a:pt x="0" y="203"/>
                    </a:lnTo>
                    <a:lnTo>
                      <a:pt x="18" y="60"/>
                    </a:lnTo>
                    <a:close/>
                  </a:path>
                </a:pathLst>
              </a:custGeom>
              <a:solidFill>
                <a:srgbClr val="BF8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97" name="Freeform 94">
                <a:extLst>
                  <a:ext uri="{FF2B5EF4-FFF2-40B4-BE49-F238E27FC236}">
                    <a16:creationId xmlns:a16="http://schemas.microsoft.com/office/drawing/2014/main" id="{F54494D1-F541-4830-8401-B24A953ABCA2}"/>
                  </a:ext>
                </a:extLst>
              </p:cNvPr>
              <p:cNvSpPr>
                <a:spLocks/>
              </p:cNvSpPr>
              <p:nvPr/>
            </p:nvSpPr>
            <p:spPr bwMode="auto">
              <a:xfrm flipH="1">
                <a:off x="4269" y="3356"/>
                <a:ext cx="32" cy="51"/>
              </a:xfrm>
              <a:custGeom>
                <a:avLst/>
                <a:gdLst>
                  <a:gd name="T0" fmla="*/ 32 w 23"/>
                  <a:gd name="T1" fmla="*/ 0 h 36"/>
                  <a:gd name="T2" fmla="*/ 32 w 23"/>
                  <a:gd name="T3" fmla="*/ 0 h 36"/>
                  <a:gd name="T4" fmla="*/ 25 w 23"/>
                  <a:gd name="T5" fmla="*/ 9 h 36"/>
                  <a:gd name="T6" fmla="*/ 8 w 23"/>
                  <a:gd name="T7" fmla="*/ 26 h 36"/>
                  <a:gd name="T8" fmla="*/ 0 w 23"/>
                  <a:gd name="T9" fmla="*/ 51 h 36"/>
                  <a:gd name="T10" fmla="*/ 0 60000 65536"/>
                  <a:gd name="T11" fmla="*/ 0 60000 65536"/>
                  <a:gd name="T12" fmla="*/ 0 60000 65536"/>
                  <a:gd name="T13" fmla="*/ 0 60000 65536"/>
                  <a:gd name="T14" fmla="*/ 0 60000 65536"/>
                  <a:gd name="T15" fmla="*/ 0 w 23"/>
                  <a:gd name="T16" fmla="*/ 0 h 36"/>
                  <a:gd name="T17" fmla="*/ 23 w 23"/>
                  <a:gd name="T18" fmla="*/ 36 h 36"/>
                </a:gdLst>
                <a:ahLst/>
                <a:cxnLst>
                  <a:cxn ang="T10">
                    <a:pos x="T0" y="T1"/>
                  </a:cxn>
                  <a:cxn ang="T11">
                    <a:pos x="T2" y="T3"/>
                  </a:cxn>
                  <a:cxn ang="T12">
                    <a:pos x="T4" y="T5"/>
                  </a:cxn>
                  <a:cxn ang="T13">
                    <a:pos x="T6" y="T7"/>
                  </a:cxn>
                  <a:cxn ang="T14">
                    <a:pos x="T8" y="T9"/>
                  </a:cxn>
                </a:cxnLst>
                <a:rect l="T15" t="T16" r="T17" b="T18"/>
                <a:pathLst>
                  <a:path w="23" h="36">
                    <a:moveTo>
                      <a:pt x="23" y="0"/>
                    </a:moveTo>
                    <a:lnTo>
                      <a:pt x="23" y="0"/>
                    </a:lnTo>
                    <a:lnTo>
                      <a:pt x="18" y="6"/>
                    </a:lnTo>
                    <a:lnTo>
                      <a:pt x="6" y="18"/>
                    </a:lnTo>
                    <a:lnTo>
                      <a:pt x="0" y="3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98" name="Freeform 95">
                <a:extLst>
                  <a:ext uri="{FF2B5EF4-FFF2-40B4-BE49-F238E27FC236}">
                    <a16:creationId xmlns:a16="http://schemas.microsoft.com/office/drawing/2014/main" id="{938EBF14-EA78-467E-8468-BBAF00B2CD1A}"/>
                  </a:ext>
                </a:extLst>
              </p:cNvPr>
              <p:cNvSpPr>
                <a:spLocks/>
              </p:cNvSpPr>
              <p:nvPr/>
            </p:nvSpPr>
            <p:spPr bwMode="auto">
              <a:xfrm flipH="1">
                <a:off x="4301" y="3407"/>
                <a:ext cx="16" cy="52"/>
              </a:xfrm>
              <a:custGeom>
                <a:avLst/>
                <a:gdLst>
                  <a:gd name="T0" fmla="*/ 16 w 12"/>
                  <a:gd name="T1" fmla="*/ 0 h 36"/>
                  <a:gd name="T2" fmla="*/ 0 w 12"/>
                  <a:gd name="T3" fmla="*/ 52 h 36"/>
                  <a:gd name="T4" fmla="*/ 0 w 12"/>
                  <a:gd name="T5" fmla="*/ 52 h 36"/>
                  <a:gd name="T6" fmla="*/ 0 60000 65536"/>
                  <a:gd name="T7" fmla="*/ 0 60000 65536"/>
                  <a:gd name="T8" fmla="*/ 0 60000 65536"/>
                  <a:gd name="T9" fmla="*/ 0 w 12"/>
                  <a:gd name="T10" fmla="*/ 0 h 36"/>
                  <a:gd name="T11" fmla="*/ 12 w 12"/>
                  <a:gd name="T12" fmla="*/ 36 h 36"/>
                </a:gdLst>
                <a:ahLst/>
                <a:cxnLst>
                  <a:cxn ang="T6">
                    <a:pos x="T0" y="T1"/>
                  </a:cxn>
                  <a:cxn ang="T7">
                    <a:pos x="T2" y="T3"/>
                  </a:cxn>
                  <a:cxn ang="T8">
                    <a:pos x="T4" y="T5"/>
                  </a:cxn>
                </a:cxnLst>
                <a:rect l="T9" t="T10" r="T11" b="T12"/>
                <a:pathLst>
                  <a:path w="12" h="36">
                    <a:moveTo>
                      <a:pt x="12" y="0"/>
                    </a:moveTo>
                    <a:lnTo>
                      <a:pt x="0" y="3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199" name="Freeform 96">
                <a:extLst>
                  <a:ext uri="{FF2B5EF4-FFF2-40B4-BE49-F238E27FC236}">
                    <a16:creationId xmlns:a16="http://schemas.microsoft.com/office/drawing/2014/main" id="{43FDC486-A0B4-473E-B693-6E9C82FC4844}"/>
                  </a:ext>
                </a:extLst>
              </p:cNvPr>
              <p:cNvSpPr>
                <a:spLocks/>
              </p:cNvSpPr>
              <p:nvPr/>
            </p:nvSpPr>
            <p:spPr bwMode="auto">
              <a:xfrm flipH="1">
                <a:off x="4392" y="1356"/>
                <a:ext cx="265" cy="462"/>
              </a:xfrm>
              <a:custGeom>
                <a:avLst/>
                <a:gdLst>
                  <a:gd name="T0" fmla="*/ 41 w 192"/>
                  <a:gd name="T1" fmla="*/ 34 h 323"/>
                  <a:gd name="T2" fmla="*/ 58 w 192"/>
                  <a:gd name="T3" fmla="*/ 69 h 323"/>
                  <a:gd name="T4" fmla="*/ 75 w 192"/>
                  <a:gd name="T5" fmla="*/ 103 h 323"/>
                  <a:gd name="T6" fmla="*/ 116 w 192"/>
                  <a:gd name="T7" fmla="*/ 187 h 323"/>
                  <a:gd name="T8" fmla="*/ 166 w 192"/>
                  <a:gd name="T9" fmla="*/ 282 h 323"/>
                  <a:gd name="T10" fmla="*/ 190 w 192"/>
                  <a:gd name="T11" fmla="*/ 325 h 323"/>
                  <a:gd name="T12" fmla="*/ 215 w 192"/>
                  <a:gd name="T13" fmla="*/ 350 h 323"/>
                  <a:gd name="T14" fmla="*/ 215 w 192"/>
                  <a:gd name="T15" fmla="*/ 350 h 323"/>
                  <a:gd name="T16" fmla="*/ 248 w 192"/>
                  <a:gd name="T17" fmla="*/ 393 h 323"/>
                  <a:gd name="T18" fmla="*/ 265 w 192"/>
                  <a:gd name="T19" fmla="*/ 436 h 323"/>
                  <a:gd name="T20" fmla="*/ 248 w 192"/>
                  <a:gd name="T21" fmla="*/ 462 h 323"/>
                  <a:gd name="T22" fmla="*/ 232 w 192"/>
                  <a:gd name="T23" fmla="*/ 462 h 323"/>
                  <a:gd name="T24" fmla="*/ 215 w 192"/>
                  <a:gd name="T25" fmla="*/ 462 h 323"/>
                  <a:gd name="T26" fmla="*/ 215 w 192"/>
                  <a:gd name="T27" fmla="*/ 462 h 323"/>
                  <a:gd name="T28" fmla="*/ 190 w 192"/>
                  <a:gd name="T29" fmla="*/ 436 h 323"/>
                  <a:gd name="T30" fmla="*/ 166 w 192"/>
                  <a:gd name="T31" fmla="*/ 411 h 323"/>
                  <a:gd name="T32" fmla="*/ 133 w 192"/>
                  <a:gd name="T33" fmla="*/ 393 h 323"/>
                  <a:gd name="T34" fmla="*/ 124 w 192"/>
                  <a:gd name="T35" fmla="*/ 393 h 323"/>
                  <a:gd name="T36" fmla="*/ 108 w 192"/>
                  <a:gd name="T37" fmla="*/ 402 h 323"/>
                  <a:gd name="T38" fmla="*/ 108 w 192"/>
                  <a:gd name="T39" fmla="*/ 402 h 323"/>
                  <a:gd name="T40" fmla="*/ 108 w 192"/>
                  <a:gd name="T41" fmla="*/ 411 h 323"/>
                  <a:gd name="T42" fmla="*/ 91 w 192"/>
                  <a:gd name="T43" fmla="*/ 411 h 323"/>
                  <a:gd name="T44" fmla="*/ 75 w 192"/>
                  <a:gd name="T45" fmla="*/ 402 h 323"/>
                  <a:gd name="T46" fmla="*/ 66 w 192"/>
                  <a:gd name="T47" fmla="*/ 385 h 323"/>
                  <a:gd name="T48" fmla="*/ 58 w 192"/>
                  <a:gd name="T49" fmla="*/ 359 h 323"/>
                  <a:gd name="T50" fmla="*/ 58 w 192"/>
                  <a:gd name="T51" fmla="*/ 359 h 323"/>
                  <a:gd name="T52" fmla="*/ 50 w 192"/>
                  <a:gd name="T53" fmla="*/ 316 h 323"/>
                  <a:gd name="T54" fmla="*/ 33 w 192"/>
                  <a:gd name="T55" fmla="*/ 247 h 323"/>
                  <a:gd name="T56" fmla="*/ 17 w 192"/>
                  <a:gd name="T57" fmla="*/ 179 h 323"/>
                  <a:gd name="T58" fmla="*/ 8 w 192"/>
                  <a:gd name="T59" fmla="*/ 103 h 323"/>
                  <a:gd name="T60" fmla="*/ 0 w 192"/>
                  <a:gd name="T61" fmla="*/ 51 h 323"/>
                  <a:gd name="T62" fmla="*/ 8 w 192"/>
                  <a:gd name="T63" fmla="*/ 9 h 323"/>
                  <a:gd name="T64" fmla="*/ 8 w 192"/>
                  <a:gd name="T65" fmla="*/ 0 h 323"/>
                  <a:gd name="T66" fmla="*/ 17 w 192"/>
                  <a:gd name="T67" fmla="*/ 0 h 323"/>
                  <a:gd name="T68" fmla="*/ 25 w 192"/>
                  <a:gd name="T69" fmla="*/ 17 h 323"/>
                  <a:gd name="T70" fmla="*/ 41 w 192"/>
                  <a:gd name="T71" fmla="*/ 34 h 3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2"/>
                  <a:gd name="T109" fmla="*/ 0 h 323"/>
                  <a:gd name="T110" fmla="*/ 192 w 192"/>
                  <a:gd name="T111" fmla="*/ 323 h 3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2" h="323">
                    <a:moveTo>
                      <a:pt x="30" y="24"/>
                    </a:moveTo>
                    <a:lnTo>
                      <a:pt x="42" y="48"/>
                    </a:lnTo>
                    <a:lnTo>
                      <a:pt x="54" y="72"/>
                    </a:lnTo>
                    <a:lnTo>
                      <a:pt x="84" y="131"/>
                    </a:lnTo>
                    <a:lnTo>
                      <a:pt x="120" y="197"/>
                    </a:lnTo>
                    <a:lnTo>
                      <a:pt x="138" y="227"/>
                    </a:lnTo>
                    <a:lnTo>
                      <a:pt x="156" y="245"/>
                    </a:lnTo>
                    <a:lnTo>
                      <a:pt x="180" y="275"/>
                    </a:lnTo>
                    <a:lnTo>
                      <a:pt x="192" y="305"/>
                    </a:lnTo>
                    <a:lnTo>
                      <a:pt x="180" y="323"/>
                    </a:lnTo>
                    <a:lnTo>
                      <a:pt x="168" y="323"/>
                    </a:lnTo>
                    <a:lnTo>
                      <a:pt x="156" y="323"/>
                    </a:lnTo>
                    <a:lnTo>
                      <a:pt x="138" y="305"/>
                    </a:lnTo>
                    <a:lnTo>
                      <a:pt x="120" y="287"/>
                    </a:lnTo>
                    <a:lnTo>
                      <a:pt x="96" y="275"/>
                    </a:lnTo>
                    <a:lnTo>
                      <a:pt x="90" y="275"/>
                    </a:lnTo>
                    <a:lnTo>
                      <a:pt x="78" y="281"/>
                    </a:lnTo>
                    <a:lnTo>
                      <a:pt x="78" y="287"/>
                    </a:lnTo>
                    <a:lnTo>
                      <a:pt x="66" y="287"/>
                    </a:lnTo>
                    <a:lnTo>
                      <a:pt x="54" y="281"/>
                    </a:lnTo>
                    <a:lnTo>
                      <a:pt x="48" y="269"/>
                    </a:lnTo>
                    <a:lnTo>
                      <a:pt x="42" y="251"/>
                    </a:lnTo>
                    <a:lnTo>
                      <a:pt x="36" y="221"/>
                    </a:lnTo>
                    <a:lnTo>
                      <a:pt x="24" y="173"/>
                    </a:lnTo>
                    <a:lnTo>
                      <a:pt x="12" y="125"/>
                    </a:lnTo>
                    <a:lnTo>
                      <a:pt x="6" y="72"/>
                    </a:lnTo>
                    <a:lnTo>
                      <a:pt x="0" y="36"/>
                    </a:lnTo>
                    <a:lnTo>
                      <a:pt x="6" y="6"/>
                    </a:lnTo>
                    <a:lnTo>
                      <a:pt x="6" y="0"/>
                    </a:lnTo>
                    <a:lnTo>
                      <a:pt x="12" y="0"/>
                    </a:lnTo>
                    <a:lnTo>
                      <a:pt x="18" y="12"/>
                    </a:lnTo>
                    <a:lnTo>
                      <a:pt x="30" y="24"/>
                    </a:lnTo>
                    <a:close/>
                  </a:path>
                </a:pathLst>
              </a:custGeom>
              <a:solidFill>
                <a:srgbClr val="F2AD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00" name="Freeform 97">
                <a:extLst>
                  <a:ext uri="{FF2B5EF4-FFF2-40B4-BE49-F238E27FC236}">
                    <a16:creationId xmlns:a16="http://schemas.microsoft.com/office/drawing/2014/main" id="{64384624-26FF-46A7-AB5D-92A3BCA7F69C}"/>
                  </a:ext>
                </a:extLst>
              </p:cNvPr>
              <p:cNvSpPr>
                <a:spLocks/>
              </p:cNvSpPr>
              <p:nvPr/>
            </p:nvSpPr>
            <p:spPr bwMode="auto">
              <a:xfrm flipH="1">
                <a:off x="4392" y="1391"/>
                <a:ext cx="257" cy="427"/>
              </a:xfrm>
              <a:custGeom>
                <a:avLst/>
                <a:gdLst>
                  <a:gd name="T0" fmla="*/ 41 w 186"/>
                  <a:gd name="T1" fmla="*/ 43 h 299"/>
                  <a:gd name="T2" fmla="*/ 58 w 186"/>
                  <a:gd name="T3" fmla="*/ 69 h 299"/>
                  <a:gd name="T4" fmla="*/ 66 w 186"/>
                  <a:gd name="T5" fmla="*/ 103 h 299"/>
                  <a:gd name="T6" fmla="*/ 108 w 186"/>
                  <a:gd name="T7" fmla="*/ 179 h 299"/>
                  <a:gd name="T8" fmla="*/ 149 w 186"/>
                  <a:gd name="T9" fmla="*/ 256 h 299"/>
                  <a:gd name="T10" fmla="*/ 207 w 186"/>
                  <a:gd name="T11" fmla="*/ 324 h 299"/>
                  <a:gd name="T12" fmla="*/ 207 w 186"/>
                  <a:gd name="T13" fmla="*/ 324 h 299"/>
                  <a:gd name="T14" fmla="*/ 240 w 186"/>
                  <a:gd name="T15" fmla="*/ 376 h 299"/>
                  <a:gd name="T16" fmla="*/ 257 w 186"/>
                  <a:gd name="T17" fmla="*/ 410 h 299"/>
                  <a:gd name="T18" fmla="*/ 240 w 186"/>
                  <a:gd name="T19" fmla="*/ 427 h 299"/>
                  <a:gd name="T20" fmla="*/ 224 w 186"/>
                  <a:gd name="T21" fmla="*/ 427 h 299"/>
                  <a:gd name="T22" fmla="*/ 207 w 186"/>
                  <a:gd name="T23" fmla="*/ 418 h 299"/>
                  <a:gd name="T24" fmla="*/ 207 w 186"/>
                  <a:gd name="T25" fmla="*/ 418 h 299"/>
                  <a:gd name="T26" fmla="*/ 182 w 186"/>
                  <a:gd name="T27" fmla="*/ 401 h 299"/>
                  <a:gd name="T28" fmla="*/ 158 w 186"/>
                  <a:gd name="T29" fmla="*/ 376 h 299"/>
                  <a:gd name="T30" fmla="*/ 124 w 186"/>
                  <a:gd name="T31" fmla="*/ 358 h 299"/>
                  <a:gd name="T32" fmla="*/ 116 w 186"/>
                  <a:gd name="T33" fmla="*/ 358 h 299"/>
                  <a:gd name="T34" fmla="*/ 99 w 186"/>
                  <a:gd name="T35" fmla="*/ 367 h 299"/>
                  <a:gd name="T36" fmla="*/ 99 w 186"/>
                  <a:gd name="T37" fmla="*/ 367 h 299"/>
                  <a:gd name="T38" fmla="*/ 99 w 186"/>
                  <a:gd name="T39" fmla="*/ 376 h 299"/>
                  <a:gd name="T40" fmla="*/ 91 w 186"/>
                  <a:gd name="T41" fmla="*/ 376 h 299"/>
                  <a:gd name="T42" fmla="*/ 75 w 186"/>
                  <a:gd name="T43" fmla="*/ 367 h 299"/>
                  <a:gd name="T44" fmla="*/ 66 w 186"/>
                  <a:gd name="T45" fmla="*/ 350 h 299"/>
                  <a:gd name="T46" fmla="*/ 58 w 186"/>
                  <a:gd name="T47" fmla="*/ 324 h 299"/>
                  <a:gd name="T48" fmla="*/ 58 w 186"/>
                  <a:gd name="T49" fmla="*/ 324 h 299"/>
                  <a:gd name="T50" fmla="*/ 41 w 186"/>
                  <a:gd name="T51" fmla="*/ 273 h 299"/>
                  <a:gd name="T52" fmla="*/ 33 w 186"/>
                  <a:gd name="T53" fmla="*/ 213 h 299"/>
                  <a:gd name="T54" fmla="*/ 17 w 186"/>
                  <a:gd name="T55" fmla="*/ 153 h 299"/>
                  <a:gd name="T56" fmla="*/ 0 w 186"/>
                  <a:gd name="T57" fmla="*/ 94 h 299"/>
                  <a:gd name="T58" fmla="*/ 0 w 186"/>
                  <a:gd name="T59" fmla="*/ 43 h 299"/>
                  <a:gd name="T60" fmla="*/ 0 w 186"/>
                  <a:gd name="T61" fmla="*/ 9 h 299"/>
                  <a:gd name="T62" fmla="*/ 8 w 186"/>
                  <a:gd name="T63" fmla="*/ 0 h 299"/>
                  <a:gd name="T64" fmla="*/ 17 w 186"/>
                  <a:gd name="T65" fmla="*/ 9 h 299"/>
                  <a:gd name="T66" fmla="*/ 25 w 186"/>
                  <a:gd name="T67" fmla="*/ 17 h 299"/>
                  <a:gd name="T68" fmla="*/ 41 w 186"/>
                  <a:gd name="T69" fmla="*/ 43 h 29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6"/>
                  <a:gd name="T106" fmla="*/ 0 h 299"/>
                  <a:gd name="T107" fmla="*/ 186 w 186"/>
                  <a:gd name="T108" fmla="*/ 299 h 29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6" h="299">
                    <a:moveTo>
                      <a:pt x="30" y="30"/>
                    </a:moveTo>
                    <a:lnTo>
                      <a:pt x="42" y="48"/>
                    </a:lnTo>
                    <a:lnTo>
                      <a:pt x="48" y="72"/>
                    </a:lnTo>
                    <a:lnTo>
                      <a:pt x="78" y="125"/>
                    </a:lnTo>
                    <a:lnTo>
                      <a:pt x="108" y="179"/>
                    </a:lnTo>
                    <a:lnTo>
                      <a:pt x="150" y="227"/>
                    </a:lnTo>
                    <a:lnTo>
                      <a:pt x="174" y="263"/>
                    </a:lnTo>
                    <a:lnTo>
                      <a:pt x="186" y="287"/>
                    </a:lnTo>
                    <a:lnTo>
                      <a:pt x="174" y="299"/>
                    </a:lnTo>
                    <a:lnTo>
                      <a:pt x="162" y="299"/>
                    </a:lnTo>
                    <a:lnTo>
                      <a:pt x="150" y="293"/>
                    </a:lnTo>
                    <a:lnTo>
                      <a:pt x="132" y="281"/>
                    </a:lnTo>
                    <a:lnTo>
                      <a:pt x="114" y="263"/>
                    </a:lnTo>
                    <a:lnTo>
                      <a:pt x="90" y="251"/>
                    </a:lnTo>
                    <a:lnTo>
                      <a:pt x="84" y="251"/>
                    </a:lnTo>
                    <a:lnTo>
                      <a:pt x="72" y="257"/>
                    </a:lnTo>
                    <a:lnTo>
                      <a:pt x="72" y="263"/>
                    </a:lnTo>
                    <a:lnTo>
                      <a:pt x="66" y="263"/>
                    </a:lnTo>
                    <a:lnTo>
                      <a:pt x="54" y="257"/>
                    </a:lnTo>
                    <a:lnTo>
                      <a:pt x="48" y="245"/>
                    </a:lnTo>
                    <a:lnTo>
                      <a:pt x="42" y="227"/>
                    </a:lnTo>
                    <a:lnTo>
                      <a:pt x="30" y="191"/>
                    </a:lnTo>
                    <a:lnTo>
                      <a:pt x="24" y="149"/>
                    </a:lnTo>
                    <a:lnTo>
                      <a:pt x="12" y="107"/>
                    </a:lnTo>
                    <a:lnTo>
                      <a:pt x="0" y="66"/>
                    </a:lnTo>
                    <a:lnTo>
                      <a:pt x="0" y="30"/>
                    </a:lnTo>
                    <a:lnTo>
                      <a:pt x="0" y="6"/>
                    </a:lnTo>
                    <a:lnTo>
                      <a:pt x="6" y="0"/>
                    </a:lnTo>
                    <a:lnTo>
                      <a:pt x="12" y="6"/>
                    </a:lnTo>
                    <a:lnTo>
                      <a:pt x="18" y="12"/>
                    </a:lnTo>
                    <a:lnTo>
                      <a:pt x="30" y="30"/>
                    </a:lnTo>
                    <a:close/>
                  </a:path>
                </a:pathLst>
              </a:custGeom>
              <a:solidFill>
                <a:srgbClr val="EAA5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01" name="Freeform 98">
                <a:extLst>
                  <a:ext uri="{FF2B5EF4-FFF2-40B4-BE49-F238E27FC236}">
                    <a16:creationId xmlns:a16="http://schemas.microsoft.com/office/drawing/2014/main" id="{1D0FF454-BE42-4881-80B8-697220587CED}"/>
                  </a:ext>
                </a:extLst>
              </p:cNvPr>
              <p:cNvSpPr>
                <a:spLocks/>
              </p:cNvSpPr>
              <p:nvPr/>
            </p:nvSpPr>
            <p:spPr bwMode="auto">
              <a:xfrm flipH="1">
                <a:off x="4400" y="1433"/>
                <a:ext cx="249" cy="377"/>
              </a:xfrm>
              <a:custGeom>
                <a:avLst/>
                <a:gdLst>
                  <a:gd name="T0" fmla="*/ 33 w 180"/>
                  <a:gd name="T1" fmla="*/ 26 h 263"/>
                  <a:gd name="T2" fmla="*/ 66 w 180"/>
                  <a:gd name="T3" fmla="*/ 85 h 263"/>
                  <a:gd name="T4" fmla="*/ 100 w 180"/>
                  <a:gd name="T5" fmla="*/ 153 h 263"/>
                  <a:gd name="T6" fmla="*/ 141 w 180"/>
                  <a:gd name="T7" fmla="*/ 231 h 263"/>
                  <a:gd name="T8" fmla="*/ 191 w 180"/>
                  <a:gd name="T9" fmla="*/ 282 h 263"/>
                  <a:gd name="T10" fmla="*/ 191 w 180"/>
                  <a:gd name="T11" fmla="*/ 282 h 263"/>
                  <a:gd name="T12" fmla="*/ 232 w 180"/>
                  <a:gd name="T13" fmla="*/ 334 h 263"/>
                  <a:gd name="T14" fmla="*/ 249 w 180"/>
                  <a:gd name="T15" fmla="*/ 368 h 263"/>
                  <a:gd name="T16" fmla="*/ 232 w 180"/>
                  <a:gd name="T17" fmla="*/ 377 h 263"/>
                  <a:gd name="T18" fmla="*/ 199 w 180"/>
                  <a:gd name="T19" fmla="*/ 368 h 263"/>
                  <a:gd name="T20" fmla="*/ 199 w 180"/>
                  <a:gd name="T21" fmla="*/ 368 h 263"/>
                  <a:gd name="T22" fmla="*/ 174 w 180"/>
                  <a:gd name="T23" fmla="*/ 351 h 263"/>
                  <a:gd name="T24" fmla="*/ 149 w 180"/>
                  <a:gd name="T25" fmla="*/ 325 h 263"/>
                  <a:gd name="T26" fmla="*/ 125 w 180"/>
                  <a:gd name="T27" fmla="*/ 308 h 263"/>
                  <a:gd name="T28" fmla="*/ 108 w 180"/>
                  <a:gd name="T29" fmla="*/ 308 h 263"/>
                  <a:gd name="T30" fmla="*/ 91 w 180"/>
                  <a:gd name="T31" fmla="*/ 317 h 263"/>
                  <a:gd name="T32" fmla="*/ 91 w 180"/>
                  <a:gd name="T33" fmla="*/ 317 h 263"/>
                  <a:gd name="T34" fmla="*/ 91 w 180"/>
                  <a:gd name="T35" fmla="*/ 325 h 263"/>
                  <a:gd name="T36" fmla="*/ 83 w 180"/>
                  <a:gd name="T37" fmla="*/ 325 h 263"/>
                  <a:gd name="T38" fmla="*/ 75 w 180"/>
                  <a:gd name="T39" fmla="*/ 317 h 263"/>
                  <a:gd name="T40" fmla="*/ 66 w 180"/>
                  <a:gd name="T41" fmla="*/ 300 h 263"/>
                  <a:gd name="T42" fmla="*/ 58 w 180"/>
                  <a:gd name="T43" fmla="*/ 274 h 263"/>
                  <a:gd name="T44" fmla="*/ 58 w 180"/>
                  <a:gd name="T45" fmla="*/ 274 h 263"/>
                  <a:gd name="T46" fmla="*/ 50 w 180"/>
                  <a:gd name="T47" fmla="*/ 231 h 263"/>
                  <a:gd name="T48" fmla="*/ 33 w 180"/>
                  <a:gd name="T49" fmla="*/ 179 h 263"/>
                  <a:gd name="T50" fmla="*/ 17 w 180"/>
                  <a:gd name="T51" fmla="*/ 119 h 263"/>
                  <a:gd name="T52" fmla="*/ 8 w 180"/>
                  <a:gd name="T53" fmla="*/ 69 h 263"/>
                  <a:gd name="T54" fmla="*/ 0 w 180"/>
                  <a:gd name="T55" fmla="*/ 26 h 263"/>
                  <a:gd name="T56" fmla="*/ 0 w 180"/>
                  <a:gd name="T57" fmla="*/ 0 h 263"/>
                  <a:gd name="T58" fmla="*/ 17 w 180"/>
                  <a:gd name="T59" fmla="*/ 0 h 263"/>
                  <a:gd name="T60" fmla="*/ 25 w 180"/>
                  <a:gd name="T61" fmla="*/ 9 h 263"/>
                  <a:gd name="T62" fmla="*/ 33 w 180"/>
                  <a:gd name="T63" fmla="*/ 26 h 26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263"/>
                  <a:gd name="T98" fmla="*/ 180 w 180"/>
                  <a:gd name="T99" fmla="*/ 263 h 26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263">
                    <a:moveTo>
                      <a:pt x="24" y="18"/>
                    </a:moveTo>
                    <a:lnTo>
                      <a:pt x="48" y="59"/>
                    </a:lnTo>
                    <a:lnTo>
                      <a:pt x="72" y="107"/>
                    </a:lnTo>
                    <a:lnTo>
                      <a:pt x="102" y="161"/>
                    </a:lnTo>
                    <a:lnTo>
                      <a:pt x="138" y="197"/>
                    </a:lnTo>
                    <a:lnTo>
                      <a:pt x="168" y="233"/>
                    </a:lnTo>
                    <a:lnTo>
                      <a:pt x="180" y="257"/>
                    </a:lnTo>
                    <a:lnTo>
                      <a:pt x="168" y="263"/>
                    </a:lnTo>
                    <a:lnTo>
                      <a:pt x="144" y="257"/>
                    </a:lnTo>
                    <a:lnTo>
                      <a:pt x="126" y="245"/>
                    </a:lnTo>
                    <a:lnTo>
                      <a:pt x="108" y="227"/>
                    </a:lnTo>
                    <a:lnTo>
                      <a:pt x="90" y="215"/>
                    </a:lnTo>
                    <a:lnTo>
                      <a:pt x="78" y="215"/>
                    </a:lnTo>
                    <a:lnTo>
                      <a:pt x="66" y="221"/>
                    </a:lnTo>
                    <a:lnTo>
                      <a:pt x="66" y="227"/>
                    </a:lnTo>
                    <a:lnTo>
                      <a:pt x="60" y="227"/>
                    </a:lnTo>
                    <a:lnTo>
                      <a:pt x="54" y="221"/>
                    </a:lnTo>
                    <a:lnTo>
                      <a:pt x="48" y="209"/>
                    </a:lnTo>
                    <a:lnTo>
                      <a:pt x="42" y="191"/>
                    </a:lnTo>
                    <a:lnTo>
                      <a:pt x="36" y="161"/>
                    </a:lnTo>
                    <a:lnTo>
                      <a:pt x="24" y="125"/>
                    </a:lnTo>
                    <a:lnTo>
                      <a:pt x="12" y="83"/>
                    </a:lnTo>
                    <a:lnTo>
                      <a:pt x="6" y="48"/>
                    </a:lnTo>
                    <a:lnTo>
                      <a:pt x="0" y="18"/>
                    </a:lnTo>
                    <a:lnTo>
                      <a:pt x="0" y="0"/>
                    </a:lnTo>
                    <a:lnTo>
                      <a:pt x="12" y="0"/>
                    </a:lnTo>
                    <a:lnTo>
                      <a:pt x="18" y="6"/>
                    </a:lnTo>
                    <a:lnTo>
                      <a:pt x="24" y="18"/>
                    </a:lnTo>
                    <a:close/>
                  </a:path>
                </a:pathLst>
              </a:custGeom>
              <a:solidFill>
                <a:srgbClr val="E09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02" name="Freeform 99">
                <a:extLst>
                  <a:ext uri="{FF2B5EF4-FFF2-40B4-BE49-F238E27FC236}">
                    <a16:creationId xmlns:a16="http://schemas.microsoft.com/office/drawing/2014/main" id="{D8755CA0-24D4-428E-818D-4D8D3599E5C4}"/>
                  </a:ext>
                </a:extLst>
              </p:cNvPr>
              <p:cNvSpPr>
                <a:spLocks/>
              </p:cNvSpPr>
              <p:nvPr/>
            </p:nvSpPr>
            <p:spPr bwMode="auto">
              <a:xfrm flipH="1">
                <a:off x="4409" y="1468"/>
                <a:ext cx="232" cy="342"/>
              </a:xfrm>
              <a:custGeom>
                <a:avLst/>
                <a:gdLst>
                  <a:gd name="T0" fmla="*/ 25 w 168"/>
                  <a:gd name="T1" fmla="*/ 34 h 239"/>
                  <a:gd name="T2" fmla="*/ 50 w 168"/>
                  <a:gd name="T3" fmla="*/ 84 h 239"/>
                  <a:gd name="T4" fmla="*/ 83 w 168"/>
                  <a:gd name="T5" fmla="*/ 145 h 239"/>
                  <a:gd name="T6" fmla="*/ 124 w 168"/>
                  <a:gd name="T7" fmla="*/ 205 h 239"/>
                  <a:gd name="T8" fmla="*/ 174 w 168"/>
                  <a:gd name="T9" fmla="*/ 256 h 239"/>
                  <a:gd name="T10" fmla="*/ 174 w 168"/>
                  <a:gd name="T11" fmla="*/ 256 h 239"/>
                  <a:gd name="T12" fmla="*/ 215 w 168"/>
                  <a:gd name="T13" fmla="*/ 299 h 239"/>
                  <a:gd name="T14" fmla="*/ 232 w 168"/>
                  <a:gd name="T15" fmla="*/ 333 h 239"/>
                  <a:gd name="T16" fmla="*/ 215 w 168"/>
                  <a:gd name="T17" fmla="*/ 342 h 239"/>
                  <a:gd name="T18" fmla="*/ 182 w 168"/>
                  <a:gd name="T19" fmla="*/ 325 h 239"/>
                  <a:gd name="T20" fmla="*/ 182 w 168"/>
                  <a:gd name="T21" fmla="*/ 325 h 239"/>
                  <a:gd name="T22" fmla="*/ 157 w 168"/>
                  <a:gd name="T23" fmla="*/ 308 h 239"/>
                  <a:gd name="T24" fmla="*/ 141 w 168"/>
                  <a:gd name="T25" fmla="*/ 282 h 239"/>
                  <a:gd name="T26" fmla="*/ 108 w 168"/>
                  <a:gd name="T27" fmla="*/ 273 h 239"/>
                  <a:gd name="T28" fmla="*/ 99 w 168"/>
                  <a:gd name="T29" fmla="*/ 273 h 239"/>
                  <a:gd name="T30" fmla="*/ 83 w 168"/>
                  <a:gd name="T31" fmla="*/ 282 h 239"/>
                  <a:gd name="T32" fmla="*/ 83 w 168"/>
                  <a:gd name="T33" fmla="*/ 282 h 239"/>
                  <a:gd name="T34" fmla="*/ 83 w 168"/>
                  <a:gd name="T35" fmla="*/ 282 h 239"/>
                  <a:gd name="T36" fmla="*/ 75 w 168"/>
                  <a:gd name="T37" fmla="*/ 290 h 239"/>
                  <a:gd name="T38" fmla="*/ 66 w 168"/>
                  <a:gd name="T39" fmla="*/ 273 h 239"/>
                  <a:gd name="T40" fmla="*/ 58 w 168"/>
                  <a:gd name="T41" fmla="*/ 256 h 239"/>
                  <a:gd name="T42" fmla="*/ 50 w 168"/>
                  <a:gd name="T43" fmla="*/ 230 h 239"/>
                  <a:gd name="T44" fmla="*/ 50 w 168"/>
                  <a:gd name="T45" fmla="*/ 230 h 239"/>
                  <a:gd name="T46" fmla="*/ 41 w 168"/>
                  <a:gd name="T47" fmla="*/ 187 h 239"/>
                  <a:gd name="T48" fmla="*/ 25 w 168"/>
                  <a:gd name="T49" fmla="*/ 145 h 239"/>
                  <a:gd name="T50" fmla="*/ 17 w 168"/>
                  <a:gd name="T51" fmla="*/ 93 h 239"/>
                  <a:gd name="T52" fmla="*/ 0 w 168"/>
                  <a:gd name="T53" fmla="*/ 50 h 239"/>
                  <a:gd name="T54" fmla="*/ 0 w 168"/>
                  <a:gd name="T55" fmla="*/ 17 h 239"/>
                  <a:gd name="T56" fmla="*/ 0 w 168"/>
                  <a:gd name="T57" fmla="*/ 0 h 239"/>
                  <a:gd name="T58" fmla="*/ 8 w 168"/>
                  <a:gd name="T59" fmla="*/ 0 h 239"/>
                  <a:gd name="T60" fmla="*/ 25 w 168"/>
                  <a:gd name="T61" fmla="*/ 34 h 23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239"/>
                  <a:gd name="T95" fmla="*/ 168 w 168"/>
                  <a:gd name="T96" fmla="*/ 239 h 23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239">
                    <a:moveTo>
                      <a:pt x="18" y="24"/>
                    </a:moveTo>
                    <a:lnTo>
                      <a:pt x="36" y="59"/>
                    </a:lnTo>
                    <a:lnTo>
                      <a:pt x="60" y="101"/>
                    </a:lnTo>
                    <a:lnTo>
                      <a:pt x="90" y="143"/>
                    </a:lnTo>
                    <a:lnTo>
                      <a:pt x="126" y="179"/>
                    </a:lnTo>
                    <a:lnTo>
                      <a:pt x="156" y="209"/>
                    </a:lnTo>
                    <a:lnTo>
                      <a:pt x="168" y="233"/>
                    </a:lnTo>
                    <a:lnTo>
                      <a:pt x="156" y="239"/>
                    </a:lnTo>
                    <a:lnTo>
                      <a:pt x="132" y="227"/>
                    </a:lnTo>
                    <a:lnTo>
                      <a:pt x="114" y="215"/>
                    </a:lnTo>
                    <a:lnTo>
                      <a:pt x="102" y="197"/>
                    </a:lnTo>
                    <a:lnTo>
                      <a:pt x="78" y="191"/>
                    </a:lnTo>
                    <a:lnTo>
                      <a:pt x="72" y="191"/>
                    </a:lnTo>
                    <a:lnTo>
                      <a:pt x="60" y="197"/>
                    </a:lnTo>
                    <a:lnTo>
                      <a:pt x="54" y="203"/>
                    </a:lnTo>
                    <a:lnTo>
                      <a:pt x="48" y="191"/>
                    </a:lnTo>
                    <a:lnTo>
                      <a:pt x="42" y="179"/>
                    </a:lnTo>
                    <a:lnTo>
                      <a:pt x="36" y="161"/>
                    </a:lnTo>
                    <a:lnTo>
                      <a:pt x="30" y="131"/>
                    </a:lnTo>
                    <a:lnTo>
                      <a:pt x="18" y="101"/>
                    </a:lnTo>
                    <a:lnTo>
                      <a:pt x="12" y="65"/>
                    </a:lnTo>
                    <a:lnTo>
                      <a:pt x="0" y="35"/>
                    </a:lnTo>
                    <a:lnTo>
                      <a:pt x="0" y="12"/>
                    </a:lnTo>
                    <a:lnTo>
                      <a:pt x="0" y="0"/>
                    </a:lnTo>
                    <a:lnTo>
                      <a:pt x="6" y="0"/>
                    </a:lnTo>
                    <a:lnTo>
                      <a:pt x="18" y="24"/>
                    </a:lnTo>
                    <a:close/>
                  </a:path>
                </a:pathLst>
              </a:custGeom>
              <a:solidFill>
                <a:srgbClr val="D893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03" name="Freeform 100">
                <a:extLst>
                  <a:ext uri="{FF2B5EF4-FFF2-40B4-BE49-F238E27FC236}">
                    <a16:creationId xmlns:a16="http://schemas.microsoft.com/office/drawing/2014/main" id="{861684DC-B83D-41B6-BAE3-0382CD6CF18A}"/>
                  </a:ext>
                </a:extLst>
              </p:cNvPr>
              <p:cNvSpPr>
                <a:spLocks/>
              </p:cNvSpPr>
              <p:nvPr/>
            </p:nvSpPr>
            <p:spPr bwMode="auto">
              <a:xfrm flipH="1">
                <a:off x="4417" y="1502"/>
                <a:ext cx="224" cy="308"/>
              </a:xfrm>
              <a:custGeom>
                <a:avLst/>
                <a:gdLst>
                  <a:gd name="T0" fmla="*/ 25 w 162"/>
                  <a:gd name="T1" fmla="*/ 33 h 215"/>
                  <a:gd name="T2" fmla="*/ 50 w 162"/>
                  <a:gd name="T3" fmla="*/ 85 h 215"/>
                  <a:gd name="T4" fmla="*/ 75 w 162"/>
                  <a:gd name="T5" fmla="*/ 136 h 215"/>
                  <a:gd name="T6" fmla="*/ 108 w 162"/>
                  <a:gd name="T7" fmla="*/ 188 h 215"/>
                  <a:gd name="T8" fmla="*/ 158 w 162"/>
                  <a:gd name="T9" fmla="*/ 239 h 215"/>
                  <a:gd name="T10" fmla="*/ 158 w 162"/>
                  <a:gd name="T11" fmla="*/ 239 h 215"/>
                  <a:gd name="T12" fmla="*/ 207 w 162"/>
                  <a:gd name="T13" fmla="*/ 282 h 215"/>
                  <a:gd name="T14" fmla="*/ 224 w 162"/>
                  <a:gd name="T15" fmla="*/ 308 h 215"/>
                  <a:gd name="T16" fmla="*/ 216 w 162"/>
                  <a:gd name="T17" fmla="*/ 308 h 215"/>
                  <a:gd name="T18" fmla="*/ 174 w 162"/>
                  <a:gd name="T19" fmla="*/ 291 h 215"/>
                  <a:gd name="T20" fmla="*/ 174 w 162"/>
                  <a:gd name="T21" fmla="*/ 291 h 215"/>
                  <a:gd name="T22" fmla="*/ 158 w 162"/>
                  <a:gd name="T23" fmla="*/ 274 h 215"/>
                  <a:gd name="T24" fmla="*/ 141 w 162"/>
                  <a:gd name="T25" fmla="*/ 248 h 215"/>
                  <a:gd name="T26" fmla="*/ 116 w 162"/>
                  <a:gd name="T27" fmla="*/ 239 h 215"/>
                  <a:gd name="T28" fmla="*/ 100 w 162"/>
                  <a:gd name="T29" fmla="*/ 239 h 215"/>
                  <a:gd name="T30" fmla="*/ 83 w 162"/>
                  <a:gd name="T31" fmla="*/ 248 h 215"/>
                  <a:gd name="T32" fmla="*/ 83 w 162"/>
                  <a:gd name="T33" fmla="*/ 248 h 215"/>
                  <a:gd name="T34" fmla="*/ 83 w 162"/>
                  <a:gd name="T35" fmla="*/ 256 h 215"/>
                  <a:gd name="T36" fmla="*/ 75 w 162"/>
                  <a:gd name="T37" fmla="*/ 256 h 215"/>
                  <a:gd name="T38" fmla="*/ 66 w 162"/>
                  <a:gd name="T39" fmla="*/ 239 h 215"/>
                  <a:gd name="T40" fmla="*/ 58 w 162"/>
                  <a:gd name="T41" fmla="*/ 222 h 215"/>
                  <a:gd name="T42" fmla="*/ 50 w 162"/>
                  <a:gd name="T43" fmla="*/ 196 h 215"/>
                  <a:gd name="T44" fmla="*/ 50 w 162"/>
                  <a:gd name="T45" fmla="*/ 196 h 215"/>
                  <a:gd name="T46" fmla="*/ 41 w 162"/>
                  <a:gd name="T47" fmla="*/ 153 h 215"/>
                  <a:gd name="T48" fmla="*/ 33 w 162"/>
                  <a:gd name="T49" fmla="*/ 110 h 215"/>
                  <a:gd name="T50" fmla="*/ 17 w 162"/>
                  <a:gd name="T51" fmla="*/ 67 h 215"/>
                  <a:gd name="T52" fmla="*/ 8 w 162"/>
                  <a:gd name="T53" fmla="*/ 33 h 215"/>
                  <a:gd name="T54" fmla="*/ 0 w 162"/>
                  <a:gd name="T55" fmla="*/ 9 h 215"/>
                  <a:gd name="T56" fmla="*/ 0 w 162"/>
                  <a:gd name="T57" fmla="*/ 0 h 215"/>
                  <a:gd name="T58" fmla="*/ 8 w 162"/>
                  <a:gd name="T59" fmla="*/ 0 h 215"/>
                  <a:gd name="T60" fmla="*/ 25 w 162"/>
                  <a:gd name="T61" fmla="*/ 33 h 2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2"/>
                  <a:gd name="T94" fmla="*/ 0 h 215"/>
                  <a:gd name="T95" fmla="*/ 162 w 162"/>
                  <a:gd name="T96" fmla="*/ 215 h 21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2" h="215">
                    <a:moveTo>
                      <a:pt x="18" y="23"/>
                    </a:moveTo>
                    <a:lnTo>
                      <a:pt x="36" y="59"/>
                    </a:lnTo>
                    <a:lnTo>
                      <a:pt x="54" y="95"/>
                    </a:lnTo>
                    <a:lnTo>
                      <a:pt x="78" y="131"/>
                    </a:lnTo>
                    <a:lnTo>
                      <a:pt x="114" y="167"/>
                    </a:lnTo>
                    <a:lnTo>
                      <a:pt x="150" y="197"/>
                    </a:lnTo>
                    <a:lnTo>
                      <a:pt x="162" y="215"/>
                    </a:lnTo>
                    <a:lnTo>
                      <a:pt x="156" y="215"/>
                    </a:lnTo>
                    <a:lnTo>
                      <a:pt x="126" y="203"/>
                    </a:lnTo>
                    <a:lnTo>
                      <a:pt x="114" y="191"/>
                    </a:lnTo>
                    <a:lnTo>
                      <a:pt x="102" y="173"/>
                    </a:lnTo>
                    <a:lnTo>
                      <a:pt x="84" y="167"/>
                    </a:lnTo>
                    <a:lnTo>
                      <a:pt x="72" y="167"/>
                    </a:lnTo>
                    <a:lnTo>
                      <a:pt x="60" y="173"/>
                    </a:lnTo>
                    <a:lnTo>
                      <a:pt x="60" y="179"/>
                    </a:lnTo>
                    <a:lnTo>
                      <a:pt x="54" y="179"/>
                    </a:lnTo>
                    <a:lnTo>
                      <a:pt x="48" y="167"/>
                    </a:lnTo>
                    <a:lnTo>
                      <a:pt x="42" y="155"/>
                    </a:lnTo>
                    <a:lnTo>
                      <a:pt x="36" y="137"/>
                    </a:lnTo>
                    <a:lnTo>
                      <a:pt x="30" y="107"/>
                    </a:lnTo>
                    <a:lnTo>
                      <a:pt x="24" y="77"/>
                    </a:lnTo>
                    <a:lnTo>
                      <a:pt x="12" y="47"/>
                    </a:lnTo>
                    <a:lnTo>
                      <a:pt x="6" y="23"/>
                    </a:lnTo>
                    <a:lnTo>
                      <a:pt x="0" y="6"/>
                    </a:lnTo>
                    <a:lnTo>
                      <a:pt x="0" y="0"/>
                    </a:lnTo>
                    <a:lnTo>
                      <a:pt x="6" y="0"/>
                    </a:lnTo>
                    <a:lnTo>
                      <a:pt x="18" y="23"/>
                    </a:lnTo>
                    <a:close/>
                  </a:path>
                </a:pathLst>
              </a:custGeom>
              <a:solidFill>
                <a:srgbClr val="D18C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04" name="Freeform 101">
                <a:extLst>
                  <a:ext uri="{FF2B5EF4-FFF2-40B4-BE49-F238E27FC236}">
                    <a16:creationId xmlns:a16="http://schemas.microsoft.com/office/drawing/2014/main" id="{368440A4-EB8F-4B0B-B21A-C1D56924119B}"/>
                  </a:ext>
                </a:extLst>
              </p:cNvPr>
              <p:cNvSpPr>
                <a:spLocks/>
              </p:cNvSpPr>
              <p:nvPr/>
            </p:nvSpPr>
            <p:spPr bwMode="auto">
              <a:xfrm flipH="1">
                <a:off x="4384" y="3545"/>
                <a:ext cx="207" cy="84"/>
              </a:xfrm>
              <a:custGeom>
                <a:avLst/>
                <a:gdLst>
                  <a:gd name="T0" fmla="*/ 207 w 150"/>
                  <a:gd name="T1" fmla="*/ 0 h 59"/>
                  <a:gd name="T2" fmla="*/ 190 w 150"/>
                  <a:gd name="T3" fmla="*/ 0 h 59"/>
                  <a:gd name="T4" fmla="*/ 174 w 150"/>
                  <a:gd name="T5" fmla="*/ 0 h 59"/>
                  <a:gd name="T6" fmla="*/ 149 w 150"/>
                  <a:gd name="T7" fmla="*/ 9 h 59"/>
                  <a:gd name="T8" fmla="*/ 124 w 150"/>
                  <a:gd name="T9" fmla="*/ 26 h 59"/>
                  <a:gd name="T10" fmla="*/ 108 w 150"/>
                  <a:gd name="T11" fmla="*/ 34 h 59"/>
                  <a:gd name="T12" fmla="*/ 91 w 150"/>
                  <a:gd name="T13" fmla="*/ 43 h 59"/>
                  <a:gd name="T14" fmla="*/ 58 w 150"/>
                  <a:gd name="T15" fmla="*/ 58 h 59"/>
                  <a:gd name="T16" fmla="*/ 33 w 150"/>
                  <a:gd name="T17" fmla="*/ 67 h 59"/>
                  <a:gd name="T18" fmla="*/ 25 w 150"/>
                  <a:gd name="T19" fmla="*/ 75 h 59"/>
                  <a:gd name="T20" fmla="*/ 8 w 150"/>
                  <a:gd name="T21" fmla="*/ 84 h 59"/>
                  <a:gd name="T22" fmla="*/ 0 w 150"/>
                  <a:gd name="T23" fmla="*/ 84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0"/>
                  <a:gd name="T37" fmla="*/ 0 h 59"/>
                  <a:gd name="T38" fmla="*/ 150 w 150"/>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0" h="59">
                    <a:moveTo>
                      <a:pt x="150" y="0"/>
                    </a:moveTo>
                    <a:lnTo>
                      <a:pt x="138" y="0"/>
                    </a:lnTo>
                    <a:lnTo>
                      <a:pt x="126" y="0"/>
                    </a:lnTo>
                    <a:lnTo>
                      <a:pt x="108" y="6"/>
                    </a:lnTo>
                    <a:lnTo>
                      <a:pt x="90" y="18"/>
                    </a:lnTo>
                    <a:lnTo>
                      <a:pt x="78" y="24"/>
                    </a:lnTo>
                    <a:lnTo>
                      <a:pt x="66" y="30"/>
                    </a:lnTo>
                    <a:lnTo>
                      <a:pt x="42" y="41"/>
                    </a:lnTo>
                    <a:lnTo>
                      <a:pt x="24" y="47"/>
                    </a:lnTo>
                    <a:lnTo>
                      <a:pt x="18" y="53"/>
                    </a:lnTo>
                    <a:lnTo>
                      <a:pt x="6" y="59"/>
                    </a:lnTo>
                    <a:lnTo>
                      <a:pt x="0" y="59"/>
                    </a:lnTo>
                  </a:path>
                </a:pathLst>
              </a:custGeom>
              <a:noFill/>
              <a:ln w="0">
                <a:solidFill>
                  <a:srgbClr val="FFE5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05" name="Freeform 102">
                <a:extLst>
                  <a:ext uri="{FF2B5EF4-FFF2-40B4-BE49-F238E27FC236}">
                    <a16:creationId xmlns:a16="http://schemas.microsoft.com/office/drawing/2014/main" id="{35FC7D99-145B-43FA-BAA1-A9BA90F6336D}"/>
                  </a:ext>
                </a:extLst>
              </p:cNvPr>
              <p:cNvSpPr>
                <a:spLocks/>
              </p:cNvSpPr>
              <p:nvPr/>
            </p:nvSpPr>
            <p:spPr bwMode="auto">
              <a:xfrm flipH="1">
                <a:off x="4384" y="3562"/>
                <a:ext cx="215" cy="84"/>
              </a:xfrm>
              <a:custGeom>
                <a:avLst/>
                <a:gdLst>
                  <a:gd name="T0" fmla="*/ 215 w 156"/>
                  <a:gd name="T1" fmla="*/ 0 h 59"/>
                  <a:gd name="T2" fmla="*/ 198 w 156"/>
                  <a:gd name="T3" fmla="*/ 0 h 59"/>
                  <a:gd name="T4" fmla="*/ 182 w 156"/>
                  <a:gd name="T5" fmla="*/ 9 h 59"/>
                  <a:gd name="T6" fmla="*/ 157 w 156"/>
                  <a:gd name="T7" fmla="*/ 9 h 59"/>
                  <a:gd name="T8" fmla="*/ 132 w 156"/>
                  <a:gd name="T9" fmla="*/ 26 h 59"/>
                  <a:gd name="T10" fmla="*/ 116 w 156"/>
                  <a:gd name="T11" fmla="*/ 34 h 59"/>
                  <a:gd name="T12" fmla="*/ 91 w 156"/>
                  <a:gd name="T13" fmla="*/ 41 h 59"/>
                  <a:gd name="T14" fmla="*/ 58 w 156"/>
                  <a:gd name="T15" fmla="*/ 58 h 59"/>
                  <a:gd name="T16" fmla="*/ 41 w 156"/>
                  <a:gd name="T17" fmla="*/ 67 h 59"/>
                  <a:gd name="T18" fmla="*/ 25 w 156"/>
                  <a:gd name="T19" fmla="*/ 75 h 59"/>
                  <a:gd name="T20" fmla="*/ 8 w 156"/>
                  <a:gd name="T21" fmla="*/ 84 h 59"/>
                  <a:gd name="T22" fmla="*/ 0 w 156"/>
                  <a:gd name="T23" fmla="*/ 84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59"/>
                  <a:gd name="T38" fmla="*/ 156 w 156"/>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59">
                    <a:moveTo>
                      <a:pt x="156" y="0"/>
                    </a:moveTo>
                    <a:lnTo>
                      <a:pt x="144" y="0"/>
                    </a:lnTo>
                    <a:lnTo>
                      <a:pt x="132" y="6"/>
                    </a:lnTo>
                    <a:lnTo>
                      <a:pt x="114" y="6"/>
                    </a:lnTo>
                    <a:lnTo>
                      <a:pt x="96" y="18"/>
                    </a:lnTo>
                    <a:lnTo>
                      <a:pt x="84" y="24"/>
                    </a:lnTo>
                    <a:lnTo>
                      <a:pt x="66" y="29"/>
                    </a:lnTo>
                    <a:lnTo>
                      <a:pt x="42" y="41"/>
                    </a:lnTo>
                    <a:lnTo>
                      <a:pt x="30" y="47"/>
                    </a:lnTo>
                    <a:lnTo>
                      <a:pt x="18" y="53"/>
                    </a:lnTo>
                    <a:lnTo>
                      <a:pt x="6" y="59"/>
                    </a:lnTo>
                    <a:lnTo>
                      <a:pt x="0" y="59"/>
                    </a:lnTo>
                  </a:path>
                </a:pathLst>
              </a:custGeom>
              <a:noFill/>
              <a:ln w="0">
                <a:solidFill>
                  <a:srgbClr val="FFE5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06" name="Freeform 103">
                <a:extLst>
                  <a:ext uri="{FF2B5EF4-FFF2-40B4-BE49-F238E27FC236}">
                    <a16:creationId xmlns:a16="http://schemas.microsoft.com/office/drawing/2014/main" id="{98941207-0C87-4AFF-B5AD-773EFB701148}"/>
                  </a:ext>
                </a:extLst>
              </p:cNvPr>
              <p:cNvSpPr>
                <a:spLocks/>
              </p:cNvSpPr>
              <p:nvPr/>
            </p:nvSpPr>
            <p:spPr bwMode="auto">
              <a:xfrm flipH="1">
                <a:off x="4467" y="3638"/>
                <a:ext cx="223" cy="60"/>
              </a:xfrm>
              <a:custGeom>
                <a:avLst/>
                <a:gdLst>
                  <a:gd name="T0" fmla="*/ 223 w 162"/>
                  <a:gd name="T1" fmla="*/ 9 h 42"/>
                  <a:gd name="T2" fmla="*/ 215 w 162"/>
                  <a:gd name="T3" fmla="*/ 26 h 42"/>
                  <a:gd name="T4" fmla="*/ 198 w 162"/>
                  <a:gd name="T5" fmla="*/ 26 h 42"/>
                  <a:gd name="T6" fmla="*/ 182 w 162"/>
                  <a:gd name="T7" fmla="*/ 34 h 42"/>
                  <a:gd name="T8" fmla="*/ 182 w 162"/>
                  <a:gd name="T9" fmla="*/ 34 h 42"/>
                  <a:gd name="T10" fmla="*/ 149 w 162"/>
                  <a:gd name="T11" fmla="*/ 43 h 42"/>
                  <a:gd name="T12" fmla="*/ 107 w 162"/>
                  <a:gd name="T13" fmla="*/ 51 h 42"/>
                  <a:gd name="T14" fmla="*/ 58 w 162"/>
                  <a:gd name="T15" fmla="*/ 60 h 42"/>
                  <a:gd name="T16" fmla="*/ 8 w 162"/>
                  <a:gd name="T17" fmla="*/ 51 h 42"/>
                  <a:gd name="T18" fmla="*/ 8 w 162"/>
                  <a:gd name="T19" fmla="*/ 51 h 42"/>
                  <a:gd name="T20" fmla="*/ 0 w 162"/>
                  <a:gd name="T21" fmla="*/ 51 h 42"/>
                  <a:gd name="T22" fmla="*/ 0 w 162"/>
                  <a:gd name="T23" fmla="*/ 51 h 42"/>
                  <a:gd name="T24" fmla="*/ 8 w 162"/>
                  <a:gd name="T25" fmla="*/ 43 h 42"/>
                  <a:gd name="T26" fmla="*/ 8 w 162"/>
                  <a:gd name="T27" fmla="*/ 43 h 42"/>
                  <a:gd name="T28" fmla="*/ 25 w 162"/>
                  <a:gd name="T29" fmla="*/ 43 h 42"/>
                  <a:gd name="T30" fmla="*/ 50 w 162"/>
                  <a:gd name="T31" fmla="*/ 43 h 42"/>
                  <a:gd name="T32" fmla="*/ 74 w 162"/>
                  <a:gd name="T33" fmla="*/ 51 h 42"/>
                  <a:gd name="T34" fmla="*/ 116 w 162"/>
                  <a:gd name="T35" fmla="*/ 43 h 42"/>
                  <a:gd name="T36" fmla="*/ 116 w 162"/>
                  <a:gd name="T37" fmla="*/ 43 h 42"/>
                  <a:gd name="T38" fmla="*/ 149 w 162"/>
                  <a:gd name="T39" fmla="*/ 34 h 42"/>
                  <a:gd name="T40" fmla="*/ 165 w 162"/>
                  <a:gd name="T41" fmla="*/ 34 h 42"/>
                  <a:gd name="T42" fmla="*/ 190 w 162"/>
                  <a:gd name="T43" fmla="*/ 26 h 42"/>
                  <a:gd name="T44" fmla="*/ 190 w 162"/>
                  <a:gd name="T45" fmla="*/ 26 h 42"/>
                  <a:gd name="T46" fmla="*/ 223 w 162"/>
                  <a:gd name="T47" fmla="*/ 9 h 42"/>
                  <a:gd name="T48" fmla="*/ 223 w 162"/>
                  <a:gd name="T49" fmla="*/ 0 h 42"/>
                  <a:gd name="T50" fmla="*/ 223 w 162"/>
                  <a:gd name="T51" fmla="*/ 9 h 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2"/>
                  <a:gd name="T79" fmla="*/ 0 h 42"/>
                  <a:gd name="T80" fmla="*/ 162 w 162"/>
                  <a:gd name="T81" fmla="*/ 42 h 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2" h="42">
                    <a:moveTo>
                      <a:pt x="162" y="6"/>
                    </a:moveTo>
                    <a:lnTo>
                      <a:pt x="156" y="18"/>
                    </a:lnTo>
                    <a:lnTo>
                      <a:pt x="144" y="18"/>
                    </a:lnTo>
                    <a:lnTo>
                      <a:pt x="132" y="24"/>
                    </a:lnTo>
                    <a:lnTo>
                      <a:pt x="108" y="30"/>
                    </a:lnTo>
                    <a:lnTo>
                      <a:pt x="78" y="36"/>
                    </a:lnTo>
                    <a:lnTo>
                      <a:pt x="42" y="42"/>
                    </a:lnTo>
                    <a:lnTo>
                      <a:pt x="6" y="36"/>
                    </a:lnTo>
                    <a:lnTo>
                      <a:pt x="0" y="36"/>
                    </a:lnTo>
                    <a:lnTo>
                      <a:pt x="6" y="30"/>
                    </a:lnTo>
                    <a:lnTo>
                      <a:pt x="18" y="30"/>
                    </a:lnTo>
                    <a:lnTo>
                      <a:pt x="36" y="30"/>
                    </a:lnTo>
                    <a:lnTo>
                      <a:pt x="54" y="36"/>
                    </a:lnTo>
                    <a:lnTo>
                      <a:pt x="84" y="30"/>
                    </a:lnTo>
                    <a:lnTo>
                      <a:pt x="108" y="24"/>
                    </a:lnTo>
                    <a:lnTo>
                      <a:pt x="120" y="24"/>
                    </a:lnTo>
                    <a:lnTo>
                      <a:pt x="138" y="18"/>
                    </a:lnTo>
                    <a:lnTo>
                      <a:pt x="162" y="6"/>
                    </a:lnTo>
                    <a:lnTo>
                      <a:pt x="162" y="0"/>
                    </a:lnTo>
                    <a:lnTo>
                      <a:pt x="162" y="6"/>
                    </a:lnTo>
                    <a:close/>
                  </a:path>
                </a:pathLst>
              </a:custGeom>
              <a:solidFill>
                <a:srgbClr val="FFD8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07" name="Freeform 104">
                <a:extLst>
                  <a:ext uri="{FF2B5EF4-FFF2-40B4-BE49-F238E27FC236}">
                    <a16:creationId xmlns:a16="http://schemas.microsoft.com/office/drawing/2014/main" id="{83296CB9-7CBF-4C79-A1AE-3E82300D7568}"/>
                  </a:ext>
                </a:extLst>
              </p:cNvPr>
              <p:cNvSpPr>
                <a:spLocks/>
              </p:cNvSpPr>
              <p:nvPr/>
            </p:nvSpPr>
            <p:spPr bwMode="auto">
              <a:xfrm flipH="1">
                <a:off x="4491" y="2109"/>
                <a:ext cx="42" cy="103"/>
              </a:xfrm>
              <a:custGeom>
                <a:avLst/>
                <a:gdLst>
                  <a:gd name="T0" fmla="*/ 0 w 30"/>
                  <a:gd name="T1" fmla="*/ 34 h 72"/>
                  <a:gd name="T2" fmla="*/ 0 w 30"/>
                  <a:gd name="T3" fmla="*/ 34 h 72"/>
                  <a:gd name="T4" fmla="*/ 8 w 30"/>
                  <a:gd name="T5" fmla="*/ 26 h 72"/>
                  <a:gd name="T6" fmla="*/ 25 w 30"/>
                  <a:gd name="T7" fmla="*/ 26 h 72"/>
                  <a:gd name="T8" fmla="*/ 34 w 30"/>
                  <a:gd name="T9" fmla="*/ 9 h 72"/>
                  <a:gd name="T10" fmla="*/ 34 w 30"/>
                  <a:gd name="T11" fmla="*/ 9 h 72"/>
                  <a:gd name="T12" fmla="*/ 42 w 30"/>
                  <a:gd name="T13" fmla="*/ 0 h 72"/>
                  <a:gd name="T14" fmla="*/ 42 w 30"/>
                  <a:gd name="T15" fmla="*/ 17 h 72"/>
                  <a:gd name="T16" fmla="*/ 34 w 30"/>
                  <a:gd name="T17" fmla="*/ 43 h 72"/>
                  <a:gd name="T18" fmla="*/ 34 w 30"/>
                  <a:gd name="T19" fmla="*/ 43 h 72"/>
                  <a:gd name="T20" fmla="*/ 34 w 30"/>
                  <a:gd name="T21" fmla="*/ 60 h 72"/>
                  <a:gd name="T22" fmla="*/ 34 w 30"/>
                  <a:gd name="T23" fmla="*/ 77 h 72"/>
                  <a:gd name="T24" fmla="*/ 25 w 30"/>
                  <a:gd name="T25" fmla="*/ 94 h 72"/>
                  <a:gd name="T26" fmla="*/ 17 w 30"/>
                  <a:gd name="T27" fmla="*/ 103 h 72"/>
                  <a:gd name="T28" fmla="*/ 17 w 30"/>
                  <a:gd name="T29" fmla="*/ 103 h 72"/>
                  <a:gd name="T30" fmla="*/ 17 w 30"/>
                  <a:gd name="T31" fmla="*/ 94 h 72"/>
                  <a:gd name="T32" fmla="*/ 8 w 30"/>
                  <a:gd name="T33" fmla="*/ 77 h 72"/>
                  <a:gd name="T34" fmla="*/ 8 w 30"/>
                  <a:gd name="T35" fmla="*/ 52 h 72"/>
                  <a:gd name="T36" fmla="*/ 0 w 30"/>
                  <a:gd name="T37" fmla="*/ 34 h 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0"/>
                  <a:gd name="T58" fmla="*/ 0 h 72"/>
                  <a:gd name="T59" fmla="*/ 30 w 30"/>
                  <a:gd name="T60" fmla="*/ 72 h 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0" h="72">
                    <a:moveTo>
                      <a:pt x="0" y="24"/>
                    </a:moveTo>
                    <a:lnTo>
                      <a:pt x="0" y="24"/>
                    </a:lnTo>
                    <a:lnTo>
                      <a:pt x="6" y="18"/>
                    </a:lnTo>
                    <a:lnTo>
                      <a:pt x="18" y="18"/>
                    </a:lnTo>
                    <a:lnTo>
                      <a:pt x="24" y="6"/>
                    </a:lnTo>
                    <a:lnTo>
                      <a:pt x="30" y="0"/>
                    </a:lnTo>
                    <a:lnTo>
                      <a:pt x="30" y="12"/>
                    </a:lnTo>
                    <a:lnTo>
                      <a:pt x="24" y="30"/>
                    </a:lnTo>
                    <a:lnTo>
                      <a:pt x="24" y="42"/>
                    </a:lnTo>
                    <a:lnTo>
                      <a:pt x="24" y="54"/>
                    </a:lnTo>
                    <a:lnTo>
                      <a:pt x="18" y="66"/>
                    </a:lnTo>
                    <a:lnTo>
                      <a:pt x="12" y="72"/>
                    </a:lnTo>
                    <a:lnTo>
                      <a:pt x="12" y="66"/>
                    </a:lnTo>
                    <a:lnTo>
                      <a:pt x="6" y="54"/>
                    </a:lnTo>
                    <a:lnTo>
                      <a:pt x="6" y="36"/>
                    </a:lnTo>
                    <a:lnTo>
                      <a:pt x="0" y="24"/>
                    </a:lnTo>
                    <a:close/>
                  </a:path>
                </a:pathLst>
              </a:custGeom>
              <a:solidFill>
                <a:srgbClr val="DD8C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08" name="Freeform 105">
                <a:extLst>
                  <a:ext uri="{FF2B5EF4-FFF2-40B4-BE49-F238E27FC236}">
                    <a16:creationId xmlns:a16="http://schemas.microsoft.com/office/drawing/2014/main" id="{6859D41D-DB1E-446F-A37B-590761241EDC}"/>
                  </a:ext>
                </a:extLst>
              </p:cNvPr>
              <p:cNvSpPr>
                <a:spLocks/>
              </p:cNvSpPr>
              <p:nvPr/>
            </p:nvSpPr>
            <p:spPr bwMode="auto">
              <a:xfrm flipH="1">
                <a:off x="4282" y="576"/>
                <a:ext cx="331" cy="744"/>
              </a:xfrm>
              <a:custGeom>
                <a:avLst/>
                <a:gdLst>
                  <a:gd name="T0" fmla="*/ 92 w 216"/>
                  <a:gd name="T1" fmla="*/ 0 h 520"/>
                  <a:gd name="T2" fmla="*/ 156 w 216"/>
                  <a:gd name="T3" fmla="*/ 9 h 520"/>
                  <a:gd name="T4" fmla="*/ 211 w 216"/>
                  <a:gd name="T5" fmla="*/ 34 h 520"/>
                  <a:gd name="T6" fmla="*/ 248 w 216"/>
                  <a:gd name="T7" fmla="*/ 60 h 520"/>
                  <a:gd name="T8" fmla="*/ 285 w 216"/>
                  <a:gd name="T9" fmla="*/ 103 h 520"/>
                  <a:gd name="T10" fmla="*/ 322 w 216"/>
                  <a:gd name="T11" fmla="*/ 197 h 520"/>
                  <a:gd name="T12" fmla="*/ 331 w 216"/>
                  <a:gd name="T13" fmla="*/ 308 h 520"/>
                  <a:gd name="T14" fmla="*/ 322 w 216"/>
                  <a:gd name="T15" fmla="*/ 428 h 520"/>
                  <a:gd name="T16" fmla="*/ 294 w 216"/>
                  <a:gd name="T17" fmla="*/ 548 h 520"/>
                  <a:gd name="T18" fmla="*/ 267 w 216"/>
                  <a:gd name="T19" fmla="*/ 641 h 520"/>
                  <a:gd name="T20" fmla="*/ 248 w 216"/>
                  <a:gd name="T21" fmla="*/ 684 h 520"/>
                  <a:gd name="T22" fmla="*/ 230 w 216"/>
                  <a:gd name="T23" fmla="*/ 710 h 520"/>
                  <a:gd name="T24" fmla="*/ 230 w 216"/>
                  <a:gd name="T25" fmla="*/ 710 h 520"/>
                  <a:gd name="T26" fmla="*/ 202 w 216"/>
                  <a:gd name="T27" fmla="*/ 735 h 520"/>
                  <a:gd name="T28" fmla="*/ 175 w 216"/>
                  <a:gd name="T29" fmla="*/ 744 h 520"/>
                  <a:gd name="T30" fmla="*/ 147 w 216"/>
                  <a:gd name="T31" fmla="*/ 727 h 520"/>
                  <a:gd name="T32" fmla="*/ 120 w 216"/>
                  <a:gd name="T33" fmla="*/ 692 h 520"/>
                  <a:gd name="T34" fmla="*/ 83 w 216"/>
                  <a:gd name="T35" fmla="*/ 641 h 520"/>
                  <a:gd name="T36" fmla="*/ 64 w 216"/>
                  <a:gd name="T37" fmla="*/ 582 h 520"/>
                  <a:gd name="T38" fmla="*/ 37 w 216"/>
                  <a:gd name="T39" fmla="*/ 514 h 520"/>
                  <a:gd name="T40" fmla="*/ 18 w 216"/>
                  <a:gd name="T41" fmla="*/ 436 h 520"/>
                  <a:gd name="T42" fmla="*/ 0 w 216"/>
                  <a:gd name="T43" fmla="*/ 283 h 520"/>
                  <a:gd name="T44" fmla="*/ 0 w 216"/>
                  <a:gd name="T45" fmla="*/ 206 h 520"/>
                  <a:gd name="T46" fmla="*/ 0 w 216"/>
                  <a:gd name="T47" fmla="*/ 137 h 520"/>
                  <a:gd name="T48" fmla="*/ 9 w 216"/>
                  <a:gd name="T49" fmla="*/ 86 h 520"/>
                  <a:gd name="T50" fmla="*/ 28 w 216"/>
                  <a:gd name="T51" fmla="*/ 34 h 520"/>
                  <a:gd name="T52" fmla="*/ 55 w 216"/>
                  <a:gd name="T53" fmla="*/ 9 h 520"/>
                  <a:gd name="T54" fmla="*/ 92 w 216"/>
                  <a:gd name="T55" fmla="*/ 0 h 52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16"/>
                  <a:gd name="T85" fmla="*/ 0 h 520"/>
                  <a:gd name="T86" fmla="*/ 216 w 216"/>
                  <a:gd name="T87" fmla="*/ 520 h 52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16" h="520">
                    <a:moveTo>
                      <a:pt x="60" y="0"/>
                    </a:moveTo>
                    <a:lnTo>
                      <a:pt x="102" y="6"/>
                    </a:lnTo>
                    <a:lnTo>
                      <a:pt x="138" y="24"/>
                    </a:lnTo>
                    <a:lnTo>
                      <a:pt x="162" y="42"/>
                    </a:lnTo>
                    <a:lnTo>
                      <a:pt x="186" y="72"/>
                    </a:lnTo>
                    <a:lnTo>
                      <a:pt x="210" y="138"/>
                    </a:lnTo>
                    <a:lnTo>
                      <a:pt x="216" y="215"/>
                    </a:lnTo>
                    <a:lnTo>
                      <a:pt x="210" y="299"/>
                    </a:lnTo>
                    <a:lnTo>
                      <a:pt x="192" y="383"/>
                    </a:lnTo>
                    <a:lnTo>
                      <a:pt x="174" y="448"/>
                    </a:lnTo>
                    <a:lnTo>
                      <a:pt x="162" y="478"/>
                    </a:lnTo>
                    <a:lnTo>
                      <a:pt x="150" y="496"/>
                    </a:lnTo>
                    <a:lnTo>
                      <a:pt x="132" y="514"/>
                    </a:lnTo>
                    <a:lnTo>
                      <a:pt x="114" y="520"/>
                    </a:lnTo>
                    <a:lnTo>
                      <a:pt x="96" y="508"/>
                    </a:lnTo>
                    <a:lnTo>
                      <a:pt x="78" y="484"/>
                    </a:lnTo>
                    <a:lnTo>
                      <a:pt x="54" y="448"/>
                    </a:lnTo>
                    <a:lnTo>
                      <a:pt x="42" y="407"/>
                    </a:lnTo>
                    <a:lnTo>
                      <a:pt x="24" y="359"/>
                    </a:lnTo>
                    <a:lnTo>
                      <a:pt x="12" y="305"/>
                    </a:lnTo>
                    <a:lnTo>
                      <a:pt x="0" y="198"/>
                    </a:lnTo>
                    <a:lnTo>
                      <a:pt x="0" y="144"/>
                    </a:lnTo>
                    <a:lnTo>
                      <a:pt x="0" y="96"/>
                    </a:lnTo>
                    <a:lnTo>
                      <a:pt x="6" y="60"/>
                    </a:lnTo>
                    <a:lnTo>
                      <a:pt x="18" y="24"/>
                    </a:lnTo>
                    <a:lnTo>
                      <a:pt x="36" y="6"/>
                    </a:lnTo>
                    <a:lnTo>
                      <a:pt x="60" y="0"/>
                    </a:lnTo>
                    <a:close/>
                  </a:path>
                </a:pathLst>
              </a:custGeom>
              <a:solidFill>
                <a:srgbClr val="FCC19B"/>
              </a:solidFill>
              <a:ln>
                <a:noFill/>
              </a:ln>
              <a:extLst>
                <a:ext uri="{91240B29-F687-4F45-9708-019B960494DF}">
                  <a14:hiddenLine xmlns:a14="http://schemas.microsoft.com/office/drawing/2010/main" w="12700" cmpd="sng">
                    <a:solidFill>
                      <a:srgbClr val="000000"/>
                    </a:solidFill>
                    <a:round/>
                    <a:headEnd/>
                    <a:tailEnd/>
                  </a14:hiddenLine>
                </a:ext>
              </a:extLst>
            </p:spPr>
            <p:txBody>
              <a:bodyP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09" name="Freeform 106">
                <a:extLst>
                  <a:ext uri="{FF2B5EF4-FFF2-40B4-BE49-F238E27FC236}">
                    <a16:creationId xmlns:a16="http://schemas.microsoft.com/office/drawing/2014/main" id="{C6C6EEAE-F80B-4373-B22C-4964C6C4B62C}"/>
                  </a:ext>
                </a:extLst>
              </p:cNvPr>
              <p:cNvSpPr>
                <a:spLocks/>
              </p:cNvSpPr>
              <p:nvPr/>
            </p:nvSpPr>
            <p:spPr bwMode="auto">
              <a:xfrm flipH="1">
                <a:off x="4272" y="2149"/>
                <a:ext cx="432" cy="1605"/>
              </a:xfrm>
              <a:custGeom>
                <a:avLst/>
                <a:gdLst>
                  <a:gd name="T0" fmla="*/ 310 w 726"/>
                  <a:gd name="T1" fmla="*/ 0 h 1605"/>
                  <a:gd name="T2" fmla="*/ 328 w 726"/>
                  <a:gd name="T3" fmla="*/ 126 h 1605"/>
                  <a:gd name="T4" fmla="*/ 413 w 726"/>
                  <a:gd name="T5" fmla="*/ 205 h 1605"/>
                  <a:gd name="T6" fmla="*/ 385 w 726"/>
                  <a:gd name="T7" fmla="*/ 394 h 1605"/>
                  <a:gd name="T8" fmla="*/ 395 w 726"/>
                  <a:gd name="T9" fmla="*/ 442 h 1605"/>
                  <a:gd name="T10" fmla="*/ 413 w 726"/>
                  <a:gd name="T11" fmla="*/ 489 h 1605"/>
                  <a:gd name="T12" fmla="*/ 432 w 726"/>
                  <a:gd name="T13" fmla="*/ 584 h 1605"/>
                  <a:gd name="T14" fmla="*/ 328 w 726"/>
                  <a:gd name="T15" fmla="*/ 710 h 1605"/>
                  <a:gd name="T16" fmla="*/ 300 w 726"/>
                  <a:gd name="T17" fmla="*/ 915 h 1605"/>
                  <a:gd name="T18" fmla="*/ 281 w 726"/>
                  <a:gd name="T19" fmla="*/ 1010 h 1605"/>
                  <a:gd name="T20" fmla="*/ 338 w 726"/>
                  <a:gd name="T21" fmla="*/ 994 h 1605"/>
                  <a:gd name="T22" fmla="*/ 366 w 726"/>
                  <a:gd name="T23" fmla="*/ 978 h 1605"/>
                  <a:gd name="T24" fmla="*/ 357 w 726"/>
                  <a:gd name="T25" fmla="*/ 1042 h 1605"/>
                  <a:gd name="T26" fmla="*/ 338 w 726"/>
                  <a:gd name="T27" fmla="*/ 1152 h 1605"/>
                  <a:gd name="T28" fmla="*/ 281 w 726"/>
                  <a:gd name="T29" fmla="*/ 1199 h 1605"/>
                  <a:gd name="T30" fmla="*/ 291 w 726"/>
                  <a:gd name="T31" fmla="*/ 1342 h 1605"/>
                  <a:gd name="T32" fmla="*/ 234 w 726"/>
                  <a:gd name="T33" fmla="*/ 1373 h 1605"/>
                  <a:gd name="T34" fmla="*/ 122 w 726"/>
                  <a:gd name="T35" fmla="*/ 1452 h 1605"/>
                  <a:gd name="T36" fmla="*/ 103 w 726"/>
                  <a:gd name="T37" fmla="*/ 1499 h 1605"/>
                  <a:gd name="T38" fmla="*/ 93 w 726"/>
                  <a:gd name="T39" fmla="*/ 1547 h 1605"/>
                  <a:gd name="T40" fmla="*/ 65 w 726"/>
                  <a:gd name="T41" fmla="*/ 1563 h 1605"/>
                  <a:gd name="T42" fmla="*/ 0 w 726"/>
                  <a:gd name="T43" fmla="*/ 1547 h 160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26"/>
                  <a:gd name="T67" fmla="*/ 0 h 1605"/>
                  <a:gd name="T68" fmla="*/ 726 w 726"/>
                  <a:gd name="T69" fmla="*/ 1605 h 160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26" h="1605">
                    <a:moveTo>
                      <a:pt x="521" y="0"/>
                    </a:moveTo>
                    <a:cubicBezTo>
                      <a:pt x="531" y="42"/>
                      <a:pt x="542" y="84"/>
                      <a:pt x="552" y="126"/>
                    </a:cubicBezTo>
                    <a:cubicBezTo>
                      <a:pt x="561" y="164"/>
                      <a:pt x="654" y="191"/>
                      <a:pt x="694" y="205"/>
                    </a:cubicBezTo>
                    <a:cubicBezTo>
                      <a:pt x="722" y="288"/>
                      <a:pt x="689" y="330"/>
                      <a:pt x="647" y="394"/>
                    </a:cubicBezTo>
                    <a:cubicBezTo>
                      <a:pt x="652" y="410"/>
                      <a:pt x="656" y="427"/>
                      <a:pt x="663" y="442"/>
                    </a:cubicBezTo>
                    <a:cubicBezTo>
                      <a:pt x="671" y="459"/>
                      <a:pt x="686" y="472"/>
                      <a:pt x="694" y="489"/>
                    </a:cubicBezTo>
                    <a:cubicBezTo>
                      <a:pt x="708" y="520"/>
                      <a:pt x="726" y="584"/>
                      <a:pt x="726" y="584"/>
                    </a:cubicBezTo>
                    <a:cubicBezTo>
                      <a:pt x="687" y="697"/>
                      <a:pt x="664" y="687"/>
                      <a:pt x="552" y="710"/>
                    </a:cubicBezTo>
                    <a:cubicBezTo>
                      <a:pt x="469" y="964"/>
                      <a:pt x="571" y="634"/>
                      <a:pt x="505" y="915"/>
                    </a:cubicBezTo>
                    <a:cubicBezTo>
                      <a:pt x="497" y="948"/>
                      <a:pt x="440" y="1016"/>
                      <a:pt x="473" y="1010"/>
                    </a:cubicBezTo>
                    <a:cubicBezTo>
                      <a:pt x="505" y="1005"/>
                      <a:pt x="536" y="999"/>
                      <a:pt x="568" y="994"/>
                    </a:cubicBezTo>
                    <a:cubicBezTo>
                      <a:pt x="584" y="989"/>
                      <a:pt x="606" y="964"/>
                      <a:pt x="615" y="978"/>
                    </a:cubicBezTo>
                    <a:cubicBezTo>
                      <a:pt x="627" y="996"/>
                      <a:pt x="606" y="1021"/>
                      <a:pt x="600" y="1042"/>
                    </a:cubicBezTo>
                    <a:cubicBezTo>
                      <a:pt x="590" y="1079"/>
                      <a:pt x="589" y="1120"/>
                      <a:pt x="568" y="1152"/>
                    </a:cubicBezTo>
                    <a:cubicBezTo>
                      <a:pt x="549" y="1180"/>
                      <a:pt x="502" y="1190"/>
                      <a:pt x="473" y="1199"/>
                    </a:cubicBezTo>
                    <a:cubicBezTo>
                      <a:pt x="478" y="1213"/>
                      <a:pt x="532" y="1311"/>
                      <a:pt x="489" y="1342"/>
                    </a:cubicBezTo>
                    <a:cubicBezTo>
                      <a:pt x="462" y="1361"/>
                      <a:pt x="394" y="1373"/>
                      <a:pt x="394" y="1373"/>
                    </a:cubicBezTo>
                    <a:cubicBezTo>
                      <a:pt x="273" y="1454"/>
                      <a:pt x="337" y="1430"/>
                      <a:pt x="205" y="1452"/>
                    </a:cubicBezTo>
                    <a:cubicBezTo>
                      <a:pt x="194" y="1468"/>
                      <a:pt x="182" y="1482"/>
                      <a:pt x="173" y="1499"/>
                    </a:cubicBezTo>
                    <a:cubicBezTo>
                      <a:pt x="165" y="1514"/>
                      <a:pt x="169" y="1535"/>
                      <a:pt x="157" y="1547"/>
                    </a:cubicBezTo>
                    <a:cubicBezTo>
                      <a:pt x="145" y="1559"/>
                      <a:pt x="126" y="1559"/>
                      <a:pt x="110" y="1563"/>
                    </a:cubicBezTo>
                    <a:cubicBezTo>
                      <a:pt x="6" y="1586"/>
                      <a:pt x="28" y="1605"/>
                      <a:pt x="0" y="1547"/>
                    </a:cubicBezTo>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0" name="Freeform 107">
                <a:extLst>
                  <a:ext uri="{FF2B5EF4-FFF2-40B4-BE49-F238E27FC236}">
                    <a16:creationId xmlns:a16="http://schemas.microsoft.com/office/drawing/2014/main" id="{D5AC98B3-F9AC-4F78-A6DF-299130901C0B}"/>
                  </a:ext>
                </a:extLst>
              </p:cNvPr>
              <p:cNvSpPr>
                <a:spLocks/>
              </p:cNvSpPr>
              <p:nvPr/>
            </p:nvSpPr>
            <p:spPr bwMode="auto">
              <a:xfrm>
                <a:off x="4425" y="1104"/>
                <a:ext cx="31" cy="215"/>
              </a:xfrm>
              <a:custGeom>
                <a:avLst/>
                <a:gdLst>
                  <a:gd name="T0" fmla="*/ 6 w 52"/>
                  <a:gd name="T1" fmla="*/ 215 h 215"/>
                  <a:gd name="T2" fmla="*/ 23 w 52"/>
                  <a:gd name="T3" fmla="*/ 172 h 215"/>
                  <a:gd name="T4" fmla="*/ 31 w 52"/>
                  <a:gd name="T5" fmla="*/ 0 h 215"/>
                  <a:gd name="T6" fmla="*/ 0 60000 65536"/>
                  <a:gd name="T7" fmla="*/ 0 60000 65536"/>
                  <a:gd name="T8" fmla="*/ 0 60000 65536"/>
                  <a:gd name="T9" fmla="*/ 0 w 52"/>
                  <a:gd name="T10" fmla="*/ 0 h 215"/>
                  <a:gd name="T11" fmla="*/ 52 w 52"/>
                  <a:gd name="T12" fmla="*/ 215 h 215"/>
                </a:gdLst>
                <a:ahLst/>
                <a:cxnLst>
                  <a:cxn ang="T6">
                    <a:pos x="T0" y="T1"/>
                  </a:cxn>
                  <a:cxn ang="T7">
                    <a:pos x="T2" y="T3"/>
                  </a:cxn>
                  <a:cxn ang="T8">
                    <a:pos x="T4" y="T5"/>
                  </a:cxn>
                </a:cxnLst>
                <a:rect l="T9" t="T10" r="T11" b="T12"/>
                <a:pathLst>
                  <a:path w="52" h="215">
                    <a:moveTo>
                      <a:pt x="10" y="215"/>
                    </a:moveTo>
                    <a:cubicBezTo>
                      <a:pt x="19" y="201"/>
                      <a:pt x="36" y="189"/>
                      <a:pt x="38" y="172"/>
                    </a:cubicBezTo>
                    <a:cubicBezTo>
                      <a:pt x="45" y="105"/>
                      <a:pt x="0" y="56"/>
                      <a:pt x="52" y="0"/>
                    </a:cubicBezTo>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1" name="Freeform 109">
                <a:extLst>
                  <a:ext uri="{FF2B5EF4-FFF2-40B4-BE49-F238E27FC236}">
                    <a16:creationId xmlns:a16="http://schemas.microsoft.com/office/drawing/2014/main" id="{1D8A18D0-3C5E-48C5-A5BD-511D841C8327}"/>
                  </a:ext>
                </a:extLst>
              </p:cNvPr>
              <p:cNvSpPr>
                <a:spLocks/>
              </p:cNvSpPr>
              <p:nvPr/>
            </p:nvSpPr>
            <p:spPr bwMode="auto">
              <a:xfrm flipH="1">
                <a:off x="4333" y="1407"/>
                <a:ext cx="275" cy="801"/>
              </a:xfrm>
              <a:custGeom>
                <a:avLst/>
                <a:gdLst>
                  <a:gd name="T0" fmla="*/ 271 w 519"/>
                  <a:gd name="T1" fmla="*/ 0 h 1121"/>
                  <a:gd name="T2" fmla="*/ 237 w 519"/>
                  <a:gd name="T3" fmla="*/ 56 h 1121"/>
                  <a:gd name="T4" fmla="*/ 221 w 519"/>
                  <a:gd name="T5" fmla="*/ 90 h 1121"/>
                  <a:gd name="T6" fmla="*/ 171 w 519"/>
                  <a:gd name="T7" fmla="*/ 113 h 1121"/>
                  <a:gd name="T8" fmla="*/ 146 w 519"/>
                  <a:gd name="T9" fmla="*/ 124 h 1121"/>
                  <a:gd name="T10" fmla="*/ 129 w 519"/>
                  <a:gd name="T11" fmla="*/ 158 h 1121"/>
                  <a:gd name="T12" fmla="*/ 112 w 519"/>
                  <a:gd name="T13" fmla="*/ 226 h 1121"/>
                  <a:gd name="T14" fmla="*/ 137 w 519"/>
                  <a:gd name="T15" fmla="*/ 248 h 1121"/>
                  <a:gd name="T16" fmla="*/ 87 w 519"/>
                  <a:gd name="T17" fmla="*/ 259 h 1121"/>
                  <a:gd name="T18" fmla="*/ 54 w 519"/>
                  <a:gd name="T19" fmla="*/ 338 h 1121"/>
                  <a:gd name="T20" fmla="*/ 28 w 519"/>
                  <a:gd name="T21" fmla="*/ 429 h 1121"/>
                  <a:gd name="T22" fmla="*/ 3 w 519"/>
                  <a:gd name="T23" fmla="*/ 451 h 1121"/>
                  <a:gd name="T24" fmla="*/ 12 w 519"/>
                  <a:gd name="T25" fmla="*/ 485 h 1121"/>
                  <a:gd name="T26" fmla="*/ 87 w 519"/>
                  <a:gd name="T27" fmla="*/ 474 h 1121"/>
                  <a:gd name="T28" fmla="*/ 78 w 519"/>
                  <a:gd name="T29" fmla="*/ 417 h 1121"/>
                  <a:gd name="T30" fmla="*/ 104 w 519"/>
                  <a:gd name="T31" fmla="*/ 394 h 1121"/>
                  <a:gd name="T32" fmla="*/ 112 w 519"/>
                  <a:gd name="T33" fmla="*/ 451 h 1121"/>
                  <a:gd name="T34" fmla="*/ 154 w 519"/>
                  <a:gd name="T35" fmla="*/ 439 h 1121"/>
                  <a:gd name="T36" fmla="*/ 95 w 519"/>
                  <a:gd name="T37" fmla="*/ 530 h 1121"/>
                  <a:gd name="T38" fmla="*/ 120 w 519"/>
                  <a:gd name="T39" fmla="*/ 552 h 1121"/>
                  <a:gd name="T40" fmla="*/ 87 w 519"/>
                  <a:gd name="T41" fmla="*/ 597 h 1121"/>
                  <a:gd name="T42" fmla="*/ 104 w 519"/>
                  <a:gd name="T43" fmla="*/ 654 h 1121"/>
                  <a:gd name="T44" fmla="*/ 62 w 519"/>
                  <a:gd name="T45" fmla="*/ 710 h 1121"/>
                  <a:gd name="T46" fmla="*/ 87 w 519"/>
                  <a:gd name="T47" fmla="*/ 733 h 1121"/>
                  <a:gd name="T48" fmla="*/ 120 w 519"/>
                  <a:gd name="T49" fmla="*/ 801 h 112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19"/>
                  <a:gd name="T76" fmla="*/ 0 h 1121"/>
                  <a:gd name="T77" fmla="*/ 519 w 519"/>
                  <a:gd name="T78" fmla="*/ 1121 h 112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19" h="1121">
                    <a:moveTo>
                      <a:pt x="511" y="0"/>
                    </a:moveTo>
                    <a:cubicBezTo>
                      <a:pt x="482" y="91"/>
                      <a:pt x="519" y="8"/>
                      <a:pt x="448" y="79"/>
                    </a:cubicBezTo>
                    <a:cubicBezTo>
                      <a:pt x="435" y="92"/>
                      <a:pt x="433" y="116"/>
                      <a:pt x="417" y="126"/>
                    </a:cubicBezTo>
                    <a:cubicBezTo>
                      <a:pt x="389" y="144"/>
                      <a:pt x="354" y="148"/>
                      <a:pt x="322" y="158"/>
                    </a:cubicBezTo>
                    <a:cubicBezTo>
                      <a:pt x="306" y="163"/>
                      <a:pt x="275" y="173"/>
                      <a:pt x="275" y="173"/>
                    </a:cubicBezTo>
                    <a:cubicBezTo>
                      <a:pt x="264" y="189"/>
                      <a:pt x="251" y="203"/>
                      <a:pt x="243" y="221"/>
                    </a:cubicBezTo>
                    <a:cubicBezTo>
                      <a:pt x="229" y="251"/>
                      <a:pt x="211" y="316"/>
                      <a:pt x="211" y="316"/>
                    </a:cubicBezTo>
                    <a:cubicBezTo>
                      <a:pt x="227" y="326"/>
                      <a:pt x="259" y="328"/>
                      <a:pt x="259" y="347"/>
                    </a:cubicBezTo>
                    <a:cubicBezTo>
                      <a:pt x="259" y="409"/>
                      <a:pt x="176" y="367"/>
                      <a:pt x="164" y="363"/>
                    </a:cubicBezTo>
                    <a:cubicBezTo>
                      <a:pt x="91" y="388"/>
                      <a:pt x="75" y="397"/>
                      <a:pt x="101" y="473"/>
                    </a:cubicBezTo>
                    <a:cubicBezTo>
                      <a:pt x="34" y="518"/>
                      <a:pt x="29" y="522"/>
                      <a:pt x="53" y="600"/>
                    </a:cubicBezTo>
                    <a:cubicBezTo>
                      <a:pt x="37" y="610"/>
                      <a:pt x="13" y="614"/>
                      <a:pt x="6" y="631"/>
                    </a:cubicBezTo>
                    <a:cubicBezTo>
                      <a:pt x="0" y="647"/>
                      <a:pt x="5" y="676"/>
                      <a:pt x="22" y="679"/>
                    </a:cubicBezTo>
                    <a:cubicBezTo>
                      <a:pt x="69" y="688"/>
                      <a:pt x="117" y="668"/>
                      <a:pt x="164" y="663"/>
                    </a:cubicBezTo>
                    <a:cubicBezTo>
                      <a:pt x="159" y="637"/>
                      <a:pt x="141" y="610"/>
                      <a:pt x="148" y="584"/>
                    </a:cubicBezTo>
                    <a:cubicBezTo>
                      <a:pt x="153" y="566"/>
                      <a:pt x="181" y="541"/>
                      <a:pt x="196" y="552"/>
                    </a:cubicBezTo>
                    <a:cubicBezTo>
                      <a:pt x="217" y="568"/>
                      <a:pt x="206" y="605"/>
                      <a:pt x="211" y="631"/>
                    </a:cubicBezTo>
                    <a:cubicBezTo>
                      <a:pt x="237" y="626"/>
                      <a:pt x="271" y="596"/>
                      <a:pt x="290" y="615"/>
                    </a:cubicBezTo>
                    <a:cubicBezTo>
                      <a:pt x="356" y="680"/>
                      <a:pt x="206" y="733"/>
                      <a:pt x="180" y="742"/>
                    </a:cubicBezTo>
                    <a:cubicBezTo>
                      <a:pt x="196" y="752"/>
                      <a:pt x="220" y="756"/>
                      <a:pt x="227" y="773"/>
                    </a:cubicBezTo>
                    <a:cubicBezTo>
                      <a:pt x="247" y="824"/>
                      <a:pt x="187" y="829"/>
                      <a:pt x="164" y="836"/>
                    </a:cubicBezTo>
                    <a:cubicBezTo>
                      <a:pt x="112" y="991"/>
                      <a:pt x="167" y="774"/>
                      <a:pt x="196" y="915"/>
                    </a:cubicBezTo>
                    <a:cubicBezTo>
                      <a:pt x="202" y="946"/>
                      <a:pt x="132" y="984"/>
                      <a:pt x="117" y="994"/>
                    </a:cubicBezTo>
                    <a:cubicBezTo>
                      <a:pt x="133" y="1005"/>
                      <a:pt x="145" y="1023"/>
                      <a:pt x="164" y="1026"/>
                    </a:cubicBezTo>
                    <a:cubicBezTo>
                      <a:pt x="263" y="1040"/>
                      <a:pt x="227" y="921"/>
                      <a:pt x="227" y="1121"/>
                    </a:cubicBezTo>
                  </a:path>
                </a:pathLst>
              </a:custGeom>
              <a:noFill/>
              <a:ln w="762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2" name="Freeform 110">
                <a:extLst>
                  <a:ext uri="{FF2B5EF4-FFF2-40B4-BE49-F238E27FC236}">
                    <a16:creationId xmlns:a16="http://schemas.microsoft.com/office/drawing/2014/main" id="{105E085A-B04E-40E8-8B31-4777B332663E}"/>
                  </a:ext>
                </a:extLst>
              </p:cNvPr>
              <p:cNvSpPr>
                <a:spLocks/>
              </p:cNvSpPr>
              <p:nvPr/>
            </p:nvSpPr>
            <p:spPr bwMode="auto">
              <a:xfrm flipH="1">
                <a:off x="4416" y="2160"/>
                <a:ext cx="137" cy="1071"/>
              </a:xfrm>
              <a:custGeom>
                <a:avLst/>
                <a:gdLst>
                  <a:gd name="T0" fmla="*/ 96 w 473"/>
                  <a:gd name="T1" fmla="*/ 0 h 2463"/>
                  <a:gd name="T2" fmla="*/ 110 w 473"/>
                  <a:gd name="T3" fmla="*/ 20 h 2463"/>
                  <a:gd name="T4" fmla="*/ 123 w 473"/>
                  <a:gd name="T5" fmla="*/ 34 h 2463"/>
                  <a:gd name="T6" fmla="*/ 133 w 473"/>
                  <a:gd name="T7" fmla="*/ 76 h 2463"/>
                  <a:gd name="T8" fmla="*/ 119 w 473"/>
                  <a:gd name="T9" fmla="*/ 137 h 2463"/>
                  <a:gd name="T10" fmla="*/ 114 w 473"/>
                  <a:gd name="T11" fmla="*/ 158 h 2463"/>
                  <a:gd name="T12" fmla="*/ 119 w 473"/>
                  <a:gd name="T13" fmla="*/ 179 h 2463"/>
                  <a:gd name="T14" fmla="*/ 137 w 473"/>
                  <a:gd name="T15" fmla="*/ 220 h 2463"/>
                  <a:gd name="T16" fmla="*/ 114 w 473"/>
                  <a:gd name="T17" fmla="*/ 316 h 2463"/>
                  <a:gd name="T18" fmla="*/ 110 w 473"/>
                  <a:gd name="T19" fmla="*/ 364 h 2463"/>
                  <a:gd name="T20" fmla="*/ 110 w 473"/>
                  <a:gd name="T21" fmla="*/ 446 h 2463"/>
                  <a:gd name="T22" fmla="*/ 82 w 473"/>
                  <a:gd name="T23" fmla="*/ 474 h 2463"/>
                  <a:gd name="T24" fmla="*/ 73 w 473"/>
                  <a:gd name="T25" fmla="*/ 535 h 2463"/>
                  <a:gd name="T26" fmla="*/ 64 w 473"/>
                  <a:gd name="T27" fmla="*/ 604 h 2463"/>
                  <a:gd name="T28" fmla="*/ 50 w 473"/>
                  <a:gd name="T29" fmla="*/ 611 h 2463"/>
                  <a:gd name="T30" fmla="*/ 36 w 473"/>
                  <a:gd name="T31" fmla="*/ 625 h 2463"/>
                  <a:gd name="T32" fmla="*/ 14 w 473"/>
                  <a:gd name="T33" fmla="*/ 727 h 2463"/>
                  <a:gd name="T34" fmla="*/ 18 w 473"/>
                  <a:gd name="T35" fmla="*/ 748 h 2463"/>
                  <a:gd name="T36" fmla="*/ 9 w 473"/>
                  <a:gd name="T37" fmla="*/ 789 h 2463"/>
                  <a:gd name="T38" fmla="*/ 14 w 473"/>
                  <a:gd name="T39" fmla="*/ 879 h 2463"/>
                  <a:gd name="T40" fmla="*/ 5 w 473"/>
                  <a:gd name="T41" fmla="*/ 920 h 2463"/>
                  <a:gd name="T42" fmla="*/ 28 w 473"/>
                  <a:gd name="T43" fmla="*/ 954 h 2463"/>
                  <a:gd name="T44" fmla="*/ 18 w 473"/>
                  <a:gd name="T45" fmla="*/ 975 h 2463"/>
                  <a:gd name="T46" fmla="*/ 0 w 473"/>
                  <a:gd name="T47" fmla="*/ 1071 h 24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73"/>
                  <a:gd name="T73" fmla="*/ 0 h 2463"/>
                  <a:gd name="T74" fmla="*/ 473 w 473"/>
                  <a:gd name="T75" fmla="*/ 2463 h 24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73" h="2463">
                    <a:moveTo>
                      <a:pt x="331" y="0"/>
                    </a:moveTo>
                    <a:cubicBezTo>
                      <a:pt x="347" y="16"/>
                      <a:pt x="362" y="33"/>
                      <a:pt x="379" y="47"/>
                    </a:cubicBezTo>
                    <a:cubicBezTo>
                      <a:pt x="394" y="59"/>
                      <a:pt x="416" y="63"/>
                      <a:pt x="426" y="79"/>
                    </a:cubicBezTo>
                    <a:cubicBezTo>
                      <a:pt x="444" y="107"/>
                      <a:pt x="458" y="174"/>
                      <a:pt x="458" y="174"/>
                    </a:cubicBezTo>
                    <a:cubicBezTo>
                      <a:pt x="447" y="206"/>
                      <a:pt x="423" y="276"/>
                      <a:pt x="410" y="316"/>
                    </a:cubicBezTo>
                    <a:cubicBezTo>
                      <a:pt x="405" y="332"/>
                      <a:pt x="395" y="363"/>
                      <a:pt x="395" y="363"/>
                    </a:cubicBezTo>
                    <a:cubicBezTo>
                      <a:pt x="400" y="379"/>
                      <a:pt x="402" y="396"/>
                      <a:pt x="410" y="411"/>
                    </a:cubicBezTo>
                    <a:cubicBezTo>
                      <a:pt x="428" y="444"/>
                      <a:pt x="473" y="505"/>
                      <a:pt x="473" y="505"/>
                    </a:cubicBezTo>
                    <a:cubicBezTo>
                      <a:pt x="457" y="587"/>
                      <a:pt x="441" y="657"/>
                      <a:pt x="395" y="726"/>
                    </a:cubicBezTo>
                    <a:cubicBezTo>
                      <a:pt x="390" y="763"/>
                      <a:pt x="379" y="800"/>
                      <a:pt x="379" y="837"/>
                    </a:cubicBezTo>
                    <a:cubicBezTo>
                      <a:pt x="379" y="927"/>
                      <a:pt x="449" y="906"/>
                      <a:pt x="379" y="1026"/>
                    </a:cubicBezTo>
                    <a:cubicBezTo>
                      <a:pt x="360" y="1059"/>
                      <a:pt x="284" y="1089"/>
                      <a:pt x="284" y="1089"/>
                    </a:cubicBezTo>
                    <a:cubicBezTo>
                      <a:pt x="243" y="1151"/>
                      <a:pt x="229" y="1159"/>
                      <a:pt x="252" y="1231"/>
                    </a:cubicBezTo>
                    <a:cubicBezTo>
                      <a:pt x="251" y="1238"/>
                      <a:pt x="240" y="1370"/>
                      <a:pt x="221" y="1389"/>
                    </a:cubicBezTo>
                    <a:cubicBezTo>
                      <a:pt x="209" y="1401"/>
                      <a:pt x="189" y="1398"/>
                      <a:pt x="174" y="1405"/>
                    </a:cubicBezTo>
                    <a:cubicBezTo>
                      <a:pt x="157" y="1414"/>
                      <a:pt x="142" y="1426"/>
                      <a:pt x="126" y="1437"/>
                    </a:cubicBezTo>
                    <a:cubicBezTo>
                      <a:pt x="76" y="1513"/>
                      <a:pt x="62" y="1585"/>
                      <a:pt x="47" y="1673"/>
                    </a:cubicBezTo>
                    <a:cubicBezTo>
                      <a:pt x="52" y="1689"/>
                      <a:pt x="65" y="1704"/>
                      <a:pt x="63" y="1721"/>
                    </a:cubicBezTo>
                    <a:cubicBezTo>
                      <a:pt x="59" y="1754"/>
                      <a:pt x="31" y="1815"/>
                      <a:pt x="31" y="1815"/>
                    </a:cubicBezTo>
                    <a:cubicBezTo>
                      <a:pt x="48" y="1899"/>
                      <a:pt x="70" y="1936"/>
                      <a:pt x="47" y="2021"/>
                    </a:cubicBezTo>
                    <a:cubicBezTo>
                      <a:pt x="38" y="2053"/>
                      <a:pt x="16" y="2115"/>
                      <a:pt x="16" y="2115"/>
                    </a:cubicBezTo>
                    <a:cubicBezTo>
                      <a:pt x="36" y="2129"/>
                      <a:pt x="95" y="2160"/>
                      <a:pt x="95" y="2194"/>
                    </a:cubicBezTo>
                    <a:cubicBezTo>
                      <a:pt x="95" y="2213"/>
                      <a:pt x="74" y="2226"/>
                      <a:pt x="63" y="2242"/>
                    </a:cubicBezTo>
                    <a:cubicBezTo>
                      <a:pt x="39" y="2338"/>
                      <a:pt x="0" y="2358"/>
                      <a:pt x="0" y="2463"/>
                    </a:cubicBezTo>
                  </a:path>
                </a:pathLst>
              </a:custGeom>
              <a:noFill/>
              <a:ln w="127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sp>
            <p:nvSpPr>
              <p:cNvPr id="213" name="Freeform 111">
                <a:extLst>
                  <a:ext uri="{FF2B5EF4-FFF2-40B4-BE49-F238E27FC236}">
                    <a16:creationId xmlns:a16="http://schemas.microsoft.com/office/drawing/2014/main" id="{724BE5E4-2007-4181-B58A-D59F8A3D91F7}"/>
                  </a:ext>
                </a:extLst>
              </p:cNvPr>
              <p:cNvSpPr>
                <a:spLocks/>
              </p:cNvSpPr>
              <p:nvPr/>
            </p:nvSpPr>
            <p:spPr bwMode="auto">
              <a:xfrm>
                <a:off x="4260" y="1385"/>
                <a:ext cx="133" cy="844"/>
              </a:xfrm>
              <a:custGeom>
                <a:avLst/>
                <a:gdLst>
                  <a:gd name="T0" fmla="*/ 112 w 133"/>
                  <a:gd name="T1" fmla="*/ 844 h 844"/>
                  <a:gd name="T2" fmla="*/ 26 w 133"/>
                  <a:gd name="T3" fmla="*/ 587 h 844"/>
                  <a:gd name="T4" fmla="*/ 40 w 133"/>
                  <a:gd name="T5" fmla="*/ 444 h 844"/>
                  <a:gd name="T6" fmla="*/ 69 w 133"/>
                  <a:gd name="T7" fmla="*/ 358 h 844"/>
                  <a:gd name="T8" fmla="*/ 83 w 133"/>
                  <a:gd name="T9" fmla="*/ 187 h 844"/>
                  <a:gd name="T10" fmla="*/ 126 w 133"/>
                  <a:gd name="T11" fmla="*/ 115 h 844"/>
                  <a:gd name="T12" fmla="*/ 0 60000 65536"/>
                  <a:gd name="T13" fmla="*/ 0 60000 65536"/>
                  <a:gd name="T14" fmla="*/ 0 60000 65536"/>
                  <a:gd name="T15" fmla="*/ 0 60000 65536"/>
                  <a:gd name="T16" fmla="*/ 0 60000 65536"/>
                  <a:gd name="T17" fmla="*/ 0 60000 65536"/>
                  <a:gd name="T18" fmla="*/ 0 w 133"/>
                  <a:gd name="T19" fmla="*/ 0 h 844"/>
                  <a:gd name="T20" fmla="*/ 133 w 133"/>
                  <a:gd name="T21" fmla="*/ 844 h 844"/>
                </a:gdLst>
                <a:ahLst/>
                <a:cxnLst>
                  <a:cxn ang="T12">
                    <a:pos x="T0" y="T1"/>
                  </a:cxn>
                  <a:cxn ang="T13">
                    <a:pos x="T2" y="T3"/>
                  </a:cxn>
                  <a:cxn ang="T14">
                    <a:pos x="T4" y="T5"/>
                  </a:cxn>
                  <a:cxn ang="T15">
                    <a:pos x="T6" y="T7"/>
                  </a:cxn>
                  <a:cxn ang="T16">
                    <a:pos x="T8" y="T9"/>
                  </a:cxn>
                  <a:cxn ang="T17">
                    <a:pos x="T10" y="T11"/>
                  </a:cxn>
                </a:cxnLst>
                <a:rect l="T18" t="T19" r="T20" b="T21"/>
                <a:pathLst>
                  <a:path w="133" h="844">
                    <a:moveTo>
                      <a:pt x="112" y="844"/>
                    </a:moveTo>
                    <a:cubicBezTo>
                      <a:pt x="0" y="769"/>
                      <a:pt x="98" y="694"/>
                      <a:pt x="26" y="587"/>
                    </a:cubicBezTo>
                    <a:cubicBezTo>
                      <a:pt x="31" y="539"/>
                      <a:pt x="31" y="491"/>
                      <a:pt x="40" y="444"/>
                    </a:cubicBezTo>
                    <a:cubicBezTo>
                      <a:pt x="46" y="414"/>
                      <a:pt x="69" y="358"/>
                      <a:pt x="69" y="358"/>
                    </a:cubicBezTo>
                    <a:cubicBezTo>
                      <a:pt x="74" y="301"/>
                      <a:pt x="68" y="242"/>
                      <a:pt x="83" y="187"/>
                    </a:cubicBezTo>
                    <a:cubicBezTo>
                      <a:pt x="133" y="0"/>
                      <a:pt x="126" y="230"/>
                      <a:pt x="126" y="115"/>
                    </a:cubicBezTo>
                  </a:path>
                </a:pathLst>
              </a:custGeom>
              <a:noFill/>
              <a:ln w="76200" cmpd="sng">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fr-FR">
                  <a:solidFill>
                    <a:srgbClr val="000000"/>
                  </a:solidFill>
                  <a:latin typeface="Times New Roman" panose="02020603050405020304" pitchFamily="18" charset="0"/>
                  <a:cs typeface="Arial" panose="020B0604020202020204" pitchFamily="34" charset="0"/>
                </a:endParaRPr>
              </a:p>
            </p:txBody>
          </p:sp>
        </p:grpSp>
      </p:grpSp>
      <p:sp>
        <p:nvSpPr>
          <p:cNvPr id="131" name="Oval 113">
            <a:extLst>
              <a:ext uri="{FF2B5EF4-FFF2-40B4-BE49-F238E27FC236}">
                <a16:creationId xmlns:a16="http://schemas.microsoft.com/office/drawing/2014/main" id="{ECAD86EE-8513-4A47-B09D-B979A5B423F0}"/>
              </a:ext>
            </a:extLst>
          </p:cNvPr>
          <p:cNvSpPr>
            <a:spLocks noChangeArrowheads="1"/>
          </p:cNvSpPr>
          <p:nvPr/>
        </p:nvSpPr>
        <p:spPr bwMode="auto">
          <a:xfrm>
            <a:off x="2578923" y="7375065"/>
            <a:ext cx="155195" cy="142802"/>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eaLnBrk="1" fontAlgn="base" hangingPunct="1">
              <a:spcBef>
                <a:spcPct val="0"/>
              </a:spcBef>
              <a:spcAft>
                <a:spcPct val="0"/>
              </a:spcAft>
            </a:pPr>
            <a:endParaRPr lang="fr-FR" altLang="fr-FR" sz="1800">
              <a:solidFill>
                <a:srgbClr val="000000"/>
              </a:solidFill>
            </a:endParaRPr>
          </a:p>
        </p:txBody>
      </p:sp>
      <p:sp>
        <p:nvSpPr>
          <p:cNvPr id="132" name="Text Box 121">
            <a:extLst>
              <a:ext uri="{FF2B5EF4-FFF2-40B4-BE49-F238E27FC236}">
                <a16:creationId xmlns:a16="http://schemas.microsoft.com/office/drawing/2014/main" id="{55384B59-2942-4CBA-9A46-B1626290341E}"/>
              </a:ext>
            </a:extLst>
          </p:cNvPr>
          <p:cNvSpPr txBox="1">
            <a:spLocks noChangeArrowheads="1"/>
          </p:cNvSpPr>
          <p:nvPr/>
        </p:nvSpPr>
        <p:spPr bwMode="auto">
          <a:xfrm>
            <a:off x="4764815" y="3863509"/>
            <a:ext cx="4167572" cy="577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36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fontAlgn="base">
              <a:spcBef>
                <a:spcPct val="50000"/>
              </a:spcBef>
              <a:spcAft>
                <a:spcPct val="0"/>
              </a:spcAft>
            </a:pPr>
            <a:r>
              <a:rPr lang="en-US" altLang="fr-FR" sz="1050" b="1" dirty="0">
                <a:solidFill>
                  <a:srgbClr val="000000"/>
                </a:solidFill>
                <a:latin typeface="Calibri" panose="020F0502020204030204" pitchFamily="34" charset="0"/>
                <a:cs typeface="Calibri" panose="020F0502020204030204" pitchFamily="34" charset="0"/>
              </a:rPr>
              <a:t>Klippel </a:t>
            </a:r>
            <a:r>
              <a:rPr lang="en-US" altLang="fr-FR" sz="1050" b="1" dirty="0" err="1">
                <a:solidFill>
                  <a:srgbClr val="000000"/>
                </a:solidFill>
                <a:latin typeface="Calibri" panose="020F0502020204030204" pitchFamily="34" charset="0"/>
                <a:cs typeface="Calibri" panose="020F0502020204030204" pitchFamily="34" charset="0"/>
              </a:rPr>
              <a:t>Trenaunay</a:t>
            </a:r>
            <a:r>
              <a:rPr lang="en-US" altLang="fr-FR" sz="1050" b="1" dirty="0">
                <a:solidFill>
                  <a:srgbClr val="000000"/>
                </a:solidFill>
                <a:latin typeface="Calibri" panose="020F0502020204030204" pitchFamily="34" charset="0"/>
                <a:cs typeface="Calibri" panose="020F0502020204030204" pitchFamily="34" charset="0"/>
              </a:rPr>
              <a:t> Weber  syndrome avec varices de la </a:t>
            </a:r>
            <a:r>
              <a:rPr lang="en-US" altLang="fr-FR" sz="1050" b="1" dirty="0" err="1">
                <a:solidFill>
                  <a:srgbClr val="000000"/>
                </a:solidFill>
                <a:latin typeface="Calibri" panose="020F0502020204030204" pitchFamily="34" charset="0"/>
                <a:cs typeface="Calibri" panose="020F0502020204030204" pitchFamily="34" charset="0"/>
              </a:rPr>
              <a:t>veine</a:t>
            </a:r>
            <a:r>
              <a:rPr lang="en-US" altLang="fr-FR" sz="1050" b="1" dirty="0">
                <a:solidFill>
                  <a:srgbClr val="000000"/>
                </a:solidFill>
                <a:latin typeface="Calibri" panose="020F0502020204030204" pitchFamily="34" charset="0"/>
                <a:cs typeface="Calibri" panose="020F0502020204030204" pitchFamily="34" charset="0"/>
              </a:rPr>
              <a:t> </a:t>
            </a:r>
            <a:r>
              <a:rPr lang="en-US" altLang="fr-FR" sz="1050" b="1" dirty="0" err="1">
                <a:solidFill>
                  <a:srgbClr val="000000"/>
                </a:solidFill>
                <a:latin typeface="Calibri" panose="020F0502020204030204" pitchFamily="34" charset="0"/>
                <a:cs typeface="Calibri" panose="020F0502020204030204" pitchFamily="34" charset="0"/>
              </a:rPr>
              <a:t>marginale</a:t>
            </a:r>
            <a:r>
              <a:rPr lang="en-US" altLang="fr-FR" sz="1050" b="1" dirty="0">
                <a:solidFill>
                  <a:srgbClr val="000000"/>
                </a:solidFill>
                <a:latin typeface="Calibri" panose="020F0502020204030204" pitchFamily="34" charset="0"/>
                <a:cs typeface="Calibri" panose="020F0502020204030204" pitchFamily="34" charset="0"/>
              </a:rPr>
              <a:t> vicariant SOV </a:t>
            </a:r>
            <a:r>
              <a:rPr lang="en-US" altLang="fr-FR" sz="1050" b="1" dirty="0" err="1">
                <a:solidFill>
                  <a:srgbClr val="000000"/>
                </a:solidFill>
                <a:latin typeface="Calibri" panose="020F0502020204030204" pitchFamily="34" charset="0"/>
                <a:cs typeface="Calibri" panose="020F0502020204030204" pitchFamily="34" charset="0"/>
              </a:rPr>
              <a:t>l’hypoplasie</a:t>
            </a:r>
            <a:r>
              <a:rPr lang="en-US" altLang="fr-FR" sz="1050" b="1" dirty="0">
                <a:solidFill>
                  <a:srgbClr val="000000"/>
                </a:solidFill>
                <a:latin typeface="Calibri" panose="020F0502020204030204" pitchFamily="34" charset="0"/>
                <a:cs typeface="Calibri" panose="020F0502020204030204" pitchFamily="34" charset="0"/>
              </a:rPr>
              <a:t> </a:t>
            </a:r>
            <a:r>
              <a:rPr lang="en-US" altLang="fr-FR" sz="1050" b="1" dirty="0" err="1">
                <a:solidFill>
                  <a:srgbClr val="000000"/>
                </a:solidFill>
                <a:latin typeface="Calibri" panose="020F0502020204030204" pitchFamily="34" charset="0"/>
                <a:cs typeface="Calibri" panose="020F0502020204030204" pitchFamily="34" charset="0"/>
              </a:rPr>
              <a:t>fémorale</a:t>
            </a:r>
            <a:r>
              <a:rPr lang="en-US" altLang="fr-FR" sz="1050" b="1" dirty="0">
                <a:solidFill>
                  <a:srgbClr val="000000"/>
                </a:solidFill>
                <a:latin typeface="Calibri" panose="020F0502020204030204" pitchFamily="34" charset="0"/>
                <a:cs typeface="Calibri" panose="020F0502020204030204" pitchFamily="34" charset="0"/>
              </a:rPr>
              <a:t> à ne pas </a:t>
            </a:r>
            <a:r>
              <a:rPr lang="en-US" altLang="fr-FR" sz="1050" b="1" dirty="0" err="1">
                <a:solidFill>
                  <a:srgbClr val="000000"/>
                </a:solidFill>
                <a:latin typeface="Calibri" panose="020F0502020204030204" pitchFamily="34" charset="0"/>
                <a:cs typeface="Calibri" panose="020F0502020204030204" pitchFamily="34" charset="0"/>
              </a:rPr>
              <a:t>déconnecter</a:t>
            </a:r>
            <a:r>
              <a:rPr lang="en-US" altLang="fr-FR" sz="1050" b="1" dirty="0">
                <a:solidFill>
                  <a:srgbClr val="000000"/>
                </a:solidFill>
                <a:latin typeface="Calibri" panose="020F0502020204030204" pitchFamily="34" charset="0"/>
                <a:cs typeface="Calibri" panose="020F0502020204030204" pitchFamily="34" charset="0"/>
              </a:rPr>
              <a:t> + SHUNT VI à </a:t>
            </a:r>
            <a:r>
              <a:rPr lang="en-US" altLang="fr-FR" sz="1050" b="1" dirty="0" err="1">
                <a:solidFill>
                  <a:srgbClr val="000000"/>
                </a:solidFill>
                <a:latin typeface="Calibri" panose="020F0502020204030204" pitchFamily="34" charset="0"/>
                <a:cs typeface="Calibri" panose="020F0502020204030204" pitchFamily="34" charset="0"/>
              </a:rPr>
              <a:t>deconnecter</a:t>
            </a:r>
            <a:r>
              <a:rPr lang="en-US" altLang="fr-FR" sz="1050" b="1" dirty="0">
                <a:solidFill>
                  <a:srgbClr val="000000"/>
                </a:solidFill>
                <a:latin typeface="Calibri" panose="020F0502020204030204" pitchFamily="34" charset="0"/>
                <a:cs typeface="Calibri" panose="020F0502020204030204" pitchFamily="34" charset="0"/>
              </a:rPr>
              <a:t> </a:t>
            </a:r>
          </a:p>
        </p:txBody>
      </p:sp>
      <p:sp>
        <p:nvSpPr>
          <p:cNvPr id="8" name="ZoneTexte 7">
            <a:extLst>
              <a:ext uri="{FF2B5EF4-FFF2-40B4-BE49-F238E27FC236}">
                <a16:creationId xmlns:a16="http://schemas.microsoft.com/office/drawing/2014/main" id="{DD64FE45-8986-427D-86AD-DF8D3C4A5E1F}"/>
              </a:ext>
            </a:extLst>
          </p:cNvPr>
          <p:cNvSpPr txBox="1"/>
          <p:nvPr/>
        </p:nvSpPr>
        <p:spPr>
          <a:xfrm>
            <a:off x="204393" y="226079"/>
            <a:ext cx="6935225" cy="646331"/>
          </a:xfrm>
          <a:prstGeom prst="rect">
            <a:avLst/>
          </a:prstGeom>
          <a:noFill/>
        </p:spPr>
        <p:txBody>
          <a:bodyPr wrap="square" rtlCol="0">
            <a:spAutoFit/>
          </a:bodyPr>
          <a:lstStyle/>
          <a:p>
            <a:r>
              <a:rPr lang="fr-FR" sz="3600" b="1" dirty="0"/>
              <a:t>KLIPPEL TRENAUNAY WEBER </a:t>
            </a:r>
          </a:p>
        </p:txBody>
      </p:sp>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4" name="Picture 2" descr="IMG_0998">
            <a:extLst>
              <a:ext uri="{FF2B5EF4-FFF2-40B4-BE49-F238E27FC236}">
                <a16:creationId xmlns:a16="http://schemas.microsoft.com/office/drawing/2014/main" id="{9232B46C-5D14-43F8-8802-5115696557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92117" y="871538"/>
            <a:ext cx="2158603" cy="26110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155" name="Picture 3" descr="IMG_1000">
            <a:extLst>
              <a:ext uri="{FF2B5EF4-FFF2-40B4-BE49-F238E27FC236}">
                <a16:creationId xmlns:a16="http://schemas.microsoft.com/office/drawing/2014/main" id="{F083ECAA-7EA3-4286-A809-EF85AC143DF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29262" y="835819"/>
            <a:ext cx="2471738" cy="270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156" name="Picture 4" descr="IMG_1003">
            <a:extLst>
              <a:ext uri="{FF2B5EF4-FFF2-40B4-BE49-F238E27FC236}">
                <a16:creationId xmlns:a16="http://schemas.microsoft.com/office/drawing/2014/main" id="{B16579DB-CDE0-4B00-B4B6-E24685B298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69194" y="3012282"/>
            <a:ext cx="1296591" cy="2988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157" name="Picture 5" descr="IMG_1007">
            <a:extLst>
              <a:ext uri="{FF2B5EF4-FFF2-40B4-BE49-F238E27FC236}">
                <a16:creationId xmlns:a16="http://schemas.microsoft.com/office/drawing/2014/main" id="{A3581DD0-9BEC-41F9-83CC-BA69168A491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74470" y="3456386"/>
            <a:ext cx="2726531" cy="25646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158" name="Picture 6" descr="IMG_0994">
            <a:extLst>
              <a:ext uri="{FF2B5EF4-FFF2-40B4-BE49-F238E27FC236}">
                <a16:creationId xmlns:a16="http://schemas.microsoft.com/office/drawing/2014/main" id="{A43611FA-E9FB-4010-B9D6-6071DFF4B28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115616" y="889399"/>
            <a:ext cx="2533651" cy="26027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9" name="Text Box 7">
            <a:extLst>
              <a:ext uri="{FF2B5EF4-FFF2-40B4-BE49-F238E27FC236}">
                <a16:creationId xmlns:a16="http://schemas.microsoft.com/office/drawing/2014/main" id="{F735C83E-5E56-4402-967F-01E0BA2B14FA}"/>
              </a:ext>
            </a:extLst>
          </p:cNvPr>
          <p:cNvSpPr txBox="1">
            <a:spLocks noChangeArrowheads="1"/>
          </p:cNvSpPr>
          <p:nvPr/>
        </p:nvSpPr>
        <p:spPr bwMode="auto">
          <a:xfrm>
            <a:off x="2844403" y="4023124"/>
            <a:ext cx="2052638" cy="13619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cs typeface="Arial" panose="020B0604020202020204" pitchFamily="34" charset="0"/>
              </a:defRPr>
            </a:lvl1pPr>
            <a:lvl2pPr marL="742950" indent="-285750" eaLnBrk="0" hangingPunct="0">
              <a:defRPr sz="2400">
                <a:solidFill>
                  <a:schemeClr val="tx1"/>
                </a:solidFill>
                <a:latin typeface="Times New Roman" panose="02020603050405020304" pitchFamily="18" charset="0"/>
                <a:cs typeface="Arial" panose="020B0604020202020204" pitchFamily="34" charset="0"/>
              </a:defRPr>
            </a:lvl2pPr>
            <a:lvl3pPr marL="1143000" indent="-228600" eaLnBrk="0" hangingPunct="0">
              <a:defRPr sz="2400">
                <a:solidFill>
                  <a:schemeClr val="tx1"/>
                </a:solidFill>
                <a:latin typeface="Times New Roman" panose="02020603050405020304" pitchFamily="18" charset="0"/>
                <a:cs typeface="Arial" panose="020B0604020202020204" pitchFamily="34" charset="0"/>
              </a:defRPr>
            </a:lvl3pPr>
            <a:lvl4pPr marL="1600200" indent="-228600" eaLnBrk="0" hangingPunct="0">
              <a:defRPr sz="2400">
                <a:solidFill>
                  <a:schemeClr val="tx1"/>
                </a:solidFill>
                <a:latin typeface="Times New Roman" panose="02020603050405020304" pitchFamily="18" charset="0"/>
                <a:cs typeface="Arial" panose="020B0604020202020204" pitchFamily="34" charset="0"/>
              </a:defRPr>
            </a:lvl4pPr>
            <a:lvl5pPr marL="2057400" indent="-228600" eaLnBrk="0" hangingPunct="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pPr algn="ctr" eaLnBrk="1" fontAlgn="base" hangingPunct="1">
              <a:spcBef>
                <a:spcPct val="50000"/>
              </a:spcBef>
              <a:spcAft>
                <a:spcPct val="0"/>
              </a:spcAft>
            </a:pPr>
            <a:r>
              <a:rPr lang="fr-FR" altLang="fr-FR" sz="1500" b="1">
                <a:solidFill>
                  <a:srgbClr val="3333CC"/>
                </a:solidFill>
              </a:rPr>
              <a:t>MALFORMATION VEINEUSE DU MUSCLE SOLEAIRE</a:t>
            </a:r>
          </a:p>
          <a:p>
            <a:pPr algn="ctr" eaLnBrk="1" fontAlgn="base" hangingPunct="1">
              <a:spcBef>
                <a:spcPct val="50000"/>
              </a:spcBef>
              <a:spcAft>
                <a:spcPct val="0"/>
              </a:spcAft>
            </a:pPr>
            <a:r>
              <a:rPr lang="fr-FR" altLang="fr-FR" sz="1500">
                <a:solidFill>
                  <a:srgbClr val="000000"/>
                </a:solidFill>
              </a:rPr>
              <a:t>EXERESE ECHOGUIDEE</a:t>
            </a:r>
          </a:p>
        </p:txBody>
      </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7" name="Text Box 5"/>
          <p:cNvSpPr txBox="1">
            <a:spLocks noChangeArrowheads="1"/>
          </p:cNvSpPr>
          <p:nvPr/>
        </p:nvSpPr>
        <p:spPr bwMode="auto">
          <a:xfrm>
            <a:off x="0" y="188640"/>
            <a:ext cx="9144000" cy="4324261"/>
          </a:xfrm>
          <a:prstGeom prst="rect">
            <a:avLst/>
          </a:prstGeom>
          <a:noFill/>
          <a:ln w="9525">
            <a:noFill/>
            <a:miter lim="800000"/>
            <a:headEnd/>
            <a:tailEnd/>
          </a:ln>
          <a:effectLst/>
        </p:spPr>
        <p:txBody>
          <a:bodyPr wrap="square">
            <a:spAutoFit/>
          </a:bodyPr>
          <a:lstStyle/>
          <a:p>
            <a:pPr algn="ctr">
              <a:spcBef>
                <a:spcPct val="50000"/>
              </a:spcBef>
            </a:pPr>
            <a:r>
              <a:rPr lang="fr-FR" sz="23900" b="1" dirty="0">
                <a:solidFill>
                  <a:schemeClr val="tx2"/>
                </a:solidFill>
              </a:rPr>
              <a:t>FIN</a:t>
            </a:r>
            <a:endParaRPr lang="fr-FR" sz="13800" b="1" dirty="0">
              <a:solidFill>
                <a:schemeClr val="tx2"/>
              </a:solidFill>
            </a:endParaRPr>
          </a:p>
          <a:p>
            <a:pPr>
              <a:spcBef>
                <a:spcPct val="50000"/>
              </a:spcBef>
            </a:pPr>
            <a:endParaRPr lang="fr-FR" sz="2400" b="1" dirty="0">
              <a:solidFill>
                <a:srgbClr val="FFC000"/>
              </a:solidFil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6" name="Groupe 155">
            <a:extLst>
              <a:ext uri="{FF2B5EF4-FFF2-40B4-BE49-F238E27FC236}">
                <a16:creationId xmlns:a16="http://schemas.microsoft.com/office/drawing/2014/main" id="{6E3C483B-7733-2674-470D-EEC7EC961E94}"/>
              </a:ext>
            </a:extLst>
          </p:cNvPr>
          <p:cNvGrpSpPr/>
          <p:nvPr/>
        </p:nvGrpSpPr>
        <p:grpSpPr>
          <a:xfrm>
            <a:off x="3424274" y="2852612"/>
            <a:ext cx="763942" cy="920168"/>
            <a:chOff x="3424274" y="2852612"/>
            <a:chExt cx="763942" cy="920168"/>
          </a:xfrm>
        </p:grpSpPr>
        <p:sp>
          <p:nvSpPr>
            <p:cNvPr id="3" name="Oval 109" descr="blanc)">
              <a:extLst>
                <a:ext uri="{FF2B5EF4-FFF2-40B4-BE49-F238E27FC236}">
                  <a16:creationId xmlns:a16="http://schemas.microsoft.com/office/drawing/2014/main" id="{A2B042A4-4EA6-4E7E-B127-3B2C988676A5}"/>
                </a:ext>
              </a:extLst>
            </p:cNvPr>
            <p:cNvSpPr>
              <a:spLocks noChangeArrowheads="1"/>
            </p:cNvSpPr>
            <p:nvPr/>
          </p:nvSpPr>
          <p:spPr bwMode="auto">
            <a:xfrm>
              <a:off x="3710860" y="3073345"/>
              <a:ext cx="110580" cy="93081"/>
            </a:xfrm>
            <a:prstGeom prst="ellipse">
              <a:avLst/>
            </a:prstGeom>
            <a:pattFill prst="dkHorz">
              <a:fgClr>
                <a:schemeClr val="accent1"/>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4" name="Oval 110">
              <a:extLst>
                <a:ext uri="{FF2B5EF4-FFF2-40B4-BE49-F238E27FC236}">
                  <a16:creationId xmlns:a16="http://schemas.microsoft.com/office/drawing/2014/main" id="{DA42AFC4-3154-4CA1-B4A2-2AE1C40704B3}"/>
                </a:ext>
              </a:extLst>
            </p:cNvPr>
            <p:cNvSpPr>
              <a:spLocks noChangeArrowheads="1"/>
            </p:cNvSpPr>
            <p:nvPr/>
          </p:nvSpPr>
          <p:spPr bwMode="auto">
            <a:xfrm rot="18600000">
              <a:off x="3811692" y="3052516"/>
              <a:ext cx="50395" cy="225460"/>
            </a:xfrm>
            <a:prstGeom prst="ellipse">
              <a:avLst/>
            </a:prstGeom>
            <a:gradFill rotWithShape="0">
              <a:gsLst>
                <a:gs pos="0">
                  <a:schemeClr val="hlink">
                    <a:gamma/>
                    <a:shade val="89804"/>
                    <a:invGamma/>
                  </a:schemeClr>
                </a:gs>
                <a:gs pos="50000">
                  <a:schemeClr val="hlink"/>
                </a:gs>
                <a:gs pos="100000">
                  <a:schemeClr val="hlink">
                    <a:gamma/>
                    <a:shade val="89804"/>
                    <a:invGamma/>
                  </a:schemeClr>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 name="Oval 111">
              <a:extLst>
                <a:ext uri="{FF2B5EF4-FFF2-40B4-BE49-F238E27FC236}">
                  <a16:creationId xmlns:a16="http://schemas.microsoft.com/office/drawing/2014/main" id="{09CDB563-DAE7-4623-A5C8-E63E49BB5145}"/>
                </a:ext>
              </a:extLst>
            </p:cNvPr>
            <p:cNvSpPr>
              <a:spLocks noChangeArrowheads="1"/>
            </p:cNvSpPr>
            <p:nvPr/>
          </p:nvSpPr>
          <p:spPr bwMode="auto">
            <a:xfrm>
              <a:off x="3860142" y="3165098"/>
              <a:ext cx="223003" cy="45210"/>
            </a:xfrm>
            <a:prstGeom prst="ellipse">
              <a:avLst/>
            </a:prstGeom>
            <a:gradFill rotWithShape="0">
              <a:gsLst>
                <a:gs pos="0">
                  <a:srgbClr val="E5B789"/>
                </a:gs>
                <a:gs pos="50000">
                  <a:srgbClr val="FFCC99"/>
                </a:gs>
                <a:gs pos="100000">
                  <a:srgbClr val="E5B789"/>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 name="Oval 113">
              <a:extLst>
                <a:ext uri="{FF2B5EF4-FFF2-40B4-BE49-F238E27FC236}">
                  <a16:creationId xmlns:a16="http://schemas.microsoft.com/office/drawing/2014/main" id="{5E6EE9C9-4E66-4586-8386-58E7EA492DB6}"/>
                </a:ext>
              </a:extLst>
            </p:cNvPr>
            <p:cNvSpPr>
              <a:spLocks noChangeArrowheads="1"/>
            </p:cNvSpPr>
            <p:nvPr/>
          </p:nvSpPr>
          <p:spPr bwMode="auto">
            <a:xfrm rot="1740000" flipH="1">
              <a:off x="3665057" y="3313629"/>
              <a:ext cx="129149" cy="276238"/>
            </a:xfrm>
            <a:prstGeom prst="ellipse">
              <a:avLst/>
            </a:prstGeom>
            <a:gradFill rotWithShape="0">
              <a:gsLst>
                <a:gs pos="0">
                  <a:schemeClr val="hlink"/>
                </a:gs>
                <a:gs pos="100000">
                  <a:schemeClr val="hlink">
                    <a:gamma/>
                    <a:shade val="89804"/>
                    <a:invGamma/>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 name="Oval 114">
              <a:extLst>
                <a:ext uri="{FF2B5EF4-FFF2-40B4-BE49-F238E27FC236}">
                  <a16:creationId xmlns:a16="http://schemas.microsoft.com/office/drawing/2014/main" id="{FBB58B86-80E4-4759-B08A-010FD223DED1}"/>
                </a:ext>
              </a:extLst>
            </p:cNvPr>
            <p:cNvSpPr>
              <a:spLocks noChangeArrowheads="1"/>
            </p:cNvSpPr>
            <p:nvPr/>
          </p:nvSpPr>
          <p:spPr bwMode="auto">
            <a:xfrm rot="3120000">
              <a:off x="3512727" y="3481546"/>
              <a:ext cx="81113" cy="258019"/>
            </a:xfrm>
            <a:prstGeom prst="ellipse">
              <a:avLst/>
            </a:prstGeom>
            <a:gradFill rotWithShape="0">
              <a:gsLst>
                <a:gs pos="0">
                  <a:srgbClr val="E5B789"/>
                </a:gs>
                <a:gs pos="50000">
                  <a:srgbClr val="FFCC99"/>
                </a:gs>
                <a:gs pos="100000">
                  <a:srgbClr val="E5B789"/>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 name="Oval 115">
              <a:extLst>
                <a:ext uri="{FF2B5EF4-FFF2-40B4-BE49-F238E27FC236}">
                  <a16:creationId xmlns:a16="http://schemas.microsoft.com/office/drawing/2014/main" id="{CC515F11-05BB-498E-93A7-83DDD4FCFEAD}"/>
                </a:ext>
              </a:extLst>
            </p:cNvPr>
            <p:cNvSpPr>
              <a:spLocks noChangeArrowheads="1"/>
            </p:cNvSpPr>
            <p:nvPr/>
          </p:nvSpPr>
          <p:spPr bwMode="auto">
            <a:xfrm rot="3120000">
              <a:off x="3423234" y="3677615"/>
              <a:ext cx="139985" cy="50346"/>
            </a:xfrm>
            <a:prstGeom prst="ellipse">
              <a:avLst/>
            </a:prstGeom>
            <a:gradFill rotWithShape="0">
              <a:gsLst>
                <a:gs pos="0">
                  <a:schemeClr val="hlink"/>
                </a:gs>
                <a:gs pos="100000">
                  <a:schemeClr val="hlink">
                    <a:gamma/>
                    <a:shade val="89804"/>
                    <a:invGamma/>
                  </a:schemeClr>
                </a:gs>
              </a:gsLst>
              <a:path path="shape">
                <a:fillToRect l="50000" t="50000" r="50000" b="50000"/>
              </a:path>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 name="Oval 116">
              <a:extLst>
                <a:ext uri="{FF2B5EF4-FFF2-40B4-BE49-F238E27FC236}">
                  <a16:creationId xmlns:a16="http://schemas.microsoft.com/office/drawing/2014/main" id="{F4BF62DB-303F-4404-A452-0C1DE84ACC10}"/>
                </a:ext>
              </a:extLst>
            </p:cNvPr>
            <p:cNvSpPr>
              <a:spLocks noChangeArrowheads="1"/>
            </p:cNvSpPr>
            <p:nvPr/>
          </p:nvSpPr>
          <p:spPr bwMode="auto">
            <a:xfrm rot="3120000">
              <a:off x="3657226" y="3531097"/>
              <a:ext cx="37232" cy="64506"/>
            </a:xfrm>
            <a:prstGeom prst="ellipse">
              <a:avLst/>
            </a:prstGeom>
            <a:gradFill rotWithShape="0">
              <a:gsLst>
                <a:gs pos="0">
                  <a:srgbClr val="E5B789"/>
                </a:gs>
                <a:gs pos="50000">
                  <a:srgbClr val="FFCC99"/>
                </a:gs>
                <a:gs pos="100000">
                  <a:srgbClr val="E5B789"/>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 name="Oval 117">
              <a:extLst>
                <a:ext uri="{FF2B5EF4-FFF2-40B4-BE49-F238E27FC236}">
                  <a16:creationId xmlns:a16="http://schemas.microsoft.com/office/drawing/2014/main" id="{A9B994FD-E975-4D79-A2E9-226FC567FC4B}"/>
                </a:ext>
              </a:extLst>
            </p:cNvPr>
            <p:cNvSpPr>
              <a:spLocks noChangeArrowheads="1"/>
            </p:cNvSpPr>
            <p:nvPr/>
          </p:nvSpPr>
          <p:spPr bwMode="auto">
            <a:xfrm>
              <a:off x="3627924" y="2852612"/>
              <a:ext cx="176929" cy="148928"/>
            </a:xfrm>
            <a:prstGeom prst="ellipse">
              <a:avLst/>
            </a:prstGeom>
            <a:gradFill rotWithShape="0">
              <a:gsLst>
                <a:gs pos="0">
                  <a:srgbClr val="FFCC99"/>
                </a:gs>
                <a:gs pos="100000">
                  <a:srgbClr val="E5B789"/>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1" name="Oval 118">
              <a:extLst>
                <a:ext uri="{FF2B5EF4-FFF2-40B4-BE49-F238E27FC236}">
                  <a16:creationId xmlns:a16="http://schemas.microsoft.com/office/drawing/2014/main" id="{7CFA4B84-3E84-4F6A-A886-EA0E31E63885}"/>
                </a:ext>
              </a:extLst>
            </p:cNvPr>
            <p:cNvSpPr>
              <a:spLocks noChangeArrowheads="1"/>
            </p:cNvSpPr>
            <p:nvPr/>
          </p:nvSpPr>
          <p:spPr bwMode="auto">
            <a:xfrm>
              <a:off x="3581878" y="3059789"/>
              <a:ext cx="284563" cy="321033"/>
            </a:xfrm>
            <a:prstGeom prst="ellipse">
              <a:avLst/>
            </a:prstGeom>
            <a:gradFill rotWithShape="0">
              <a:gsLst>
                <a:gs pos="0">
                  <a:schemeClr val="hlink"/>
                </a:gs>
                <a:gs pos="100000">
                  <a:schemeClr val="hlink">
                    <a:gamma/>
                    <a:shade val="89804"/>
                    <a:invGamma/>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 name="Rectangle 119">
              <a:extLst>
                <a:ext uri="{FF2B5EF4-FFF2-40B4-BE49-F238E27FC236}">
                  <a16:creationId xmlns:a16="http://schemas.microsoft.com/office/drawing/2014/main" id="{AF3C646A-EBB1-4D40-96EE-7E6585793648}"/>
                </a:ext>
              </a:extLst>
            </p:cNvPr>
            <p:cNvSpPr>
              <a:spLocks noChangeArrowheads="1"/>
            </p:cNvSpPr>
            <p:nvPr/>
          </p:nvSpPr>
          <p:spPr bwMode="auto">
            <a:xfrm>
              <a:off x="3683214" y="3006859"/>
              <a:ext cx="62662" cy="69146"/>
            </a:xfrm>
            <a:prstGeom prst="rect">
              <a:avLst/>
            </a:prstGeom>
            <a:gradFill rotWithShape="0">
              <a:gsLst>
                <a:gs pos="0">
                  <a:srgbClr val="E5B789"/>
                </a:gs>
                <a:gs pos="50000">
                  <a:srgbClr val="FFCC99"/>
                </a:gs>
                <a:gs pos="100000">
                  <a:srgbClr val="E5B789"/>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 name="Oval 120">
              <a:extLst>
                <a:ext uri="{FF2B5EF4-FFF2-40B4-BE49-F238E27FC236}">
                  <a16:creationId xmlns:a16="http://schemas.microsoft.com/office/drawing/2014/main" id="{07E88742-D7F3-48BA-92E6-8ADD31F4DDA9}"/>
                </a:ext>
              </a:extLst>
            </p:cNvPr>
            <p:cNvSpPr>
              <a:spLocks noChangeArrowheads="1"/>
            </p:cNvSpPr>
            <p:nvPr/>
          </p:nvSpPr>
          <p:spPr bwMode="auto">
            <a:xfrm rot="20220000" flipH="1">
              <a:off x="3634412" y="3330427"/>
              <a:ext cx="140092" cy="278103"/>
            </a:xfrm>
            <a:prstGeom prst="ellipse">
              <a:avLst/>
            </a:prstGeom>
            <a:gradFill rotWithShape="0">
              <a:gsLst>
                <a:gs pos="0">
                  <a:schemeClr val="hlink"/>
                </a:gs>
                <a:gs pos="100000">
                  <a:schemeClr val="hlink">
                    <a:gamma/>
                    <a:shade val="89804"/>
                    <a:invGamma/>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4" name="Oval 121">
              <a:extLst>
                <a:ext uri="{FF2B5EF4-FFF2-40B4-BE49-F238E27FC236}">
                  <a16:creationId xmlns:a16="http://schemas.microsoft.com/office/drawing/2014/main" id="{F3E1740B-54DF-480F-94C6-4F40BD7E16CE}"/>
                </a:ext>
              </a:extLst>
            </p:cNvPr>
            <p:cNvSpPr>
              <a:spLocks noChangeArrowheads="1"/>
            </p:cNvSpPr>
            <p:nvPr/>
          </p:nvSpPr>
          <p:spPr bwMode="auto">
            <a:xfrm>
              <a:off x="3714545" y="3575982"/>
              <a:ext cx="112423" cy="184832"/>
            </a:xfrm>
            <a:prstGeom prst="ellipse">
              <a:avLst/>
            </a:prstGeom>
            <a:gradFill rotWithShape="0">
              <a:gsLst>
                <a:gs pos="0">
                  <a:srgbClr val="E5B789"/>
                </a:gs>
                <a:gs pos="50000">
                  <a:srgbClr val="FFCC99"/>
                </a:gs>
                <a:gs pos="100000">
                  <a:srgbClr val="E5B789"/>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5" name="Oval 122">
              <a:extLst>
                <a:ext uri="{FF2B5EF4-FFF2-40B4-BE49-F238E27FC236}">
                  <a16:creationId xmlns:a16="http://schemas.microsoft.com/office/drawing/2014/main" id="{32D49FA9-D266-44B2-AB0F-0A74FC189C37}"/>
                </a:ext>
              </a:extLst>
            </p:cNvPr>
            <p:cNvSpPr>
              <a:spLocks noChangeArrowheads="1"/>
            </p:cNvSpPr>
            <p:nvPr/>
          </p:nvSpPr>
          <p:spPr bwMode="auto">
            <a:xfrm>
              <a:off x="3752615" y="3729853"/>
              <a:ext cx="192627" cy="35462"/>
            </a:xfrm>
            <a:prstGeom prst="ellipse">
              <a:avLst/>
            </a:prstGeom>
            <a:gradFill rotWithShape="0">
              <a:gsLst>
                <a:gs pos="0">
                  <a:schemeClr val="hlink"/>
                </a:gs>
                <a:gs pos="100000">
                  <a:schemeClr val="hlink">
                    <a:gamma/>
                    <a:shade val="89804"/>
                    <a:invGamma/>
                  </a:schemeClr>
                </a:gs>
              </a:gsLst>
              <a:path path="shape">
                <a:fillToRect l="50000" t="50000" r="50000" b="50000"/>
              </a:path>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6" name="Oval 123">
              <a:extLst>
                <a:ext uri="{FF2B5EF4-FFF2-40B4-BE49-F238E27FC236}">
                  <a16:creationId xmlns:a16="http://schemas.microsoft.com/office/drawing/2014/main" id="{9365CF9F-C742-4133-B9B2-D5606FC6E20A}"/>
                </a:ext>
              </a:extLst>
            </p:cNvPr>
            <p:cNvSpPr>
              <a:spLocks noChangeArrowheads="1"/>
            </p:cNvSpPr>
            <p:nvPr/>
          </p:nvSpPr>
          <p:spPr bwMode="auto">
            <a:xfrm>
              <a:off x="3769836" y="3558696"/>
              <a:ext cx="49761" cy="46541"/>
            </a:xfrm>
            <a:prstGeom prst="ellipse">
              <a:avLst/>
            </a:prstGeom>
            <a:gradFill rotWithShape="0">
              <a:gsLst>
                <a:gs pos="0">
                  <a:srgbClr val="E5B789"/>
                </a:gs>
                <a:gs pos="50000">
                  <a:srgbClr val="FFCC99"/>
                </a:gs>
                <a:gs pos="100000">
                  <a:srgbClr val="E5B789"/>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7" name="Oval 124">
              <a:extLst>
                <a:ext uri="{FF2B5EF4-FFF2-40B4-BE49-F238E27FC236}">
                  <a16:creationId xmlns:a16="http://schemas.microsoft.com/office/drawing/2014/main" id="{F34703FA-A8FF-4C65-ABCC-1E9E0EDAA169}"/>
                </a:ext>
              </a:extLst>
            </p:cNvPr>
            <p:cNvSpPr>
              <a:spLocks noChangeArrowheads="1"/>
            </p:cNvSpPr>
            <p:nvPr/>
          </p:nvSpPr>
          <p:spPr bwMode="auto">
            <a:xfrm>
              <a:off x="3568950" y="3086643"/>
              <a:ext cx="110580" cy="70476"/>
            </a:xfrm>
            <a:prstGeom prst="ellipse">
              <a:avLst/>
            </a:prstGeom>
            <a:gradFill rotWithShape="0">
              <a:gsLst>
                <a:gs pos="0">
                  <a:srgbClr val="E5B789"/>
                </a:gs>
                <a:gs pos="50000">
                  <a:srgbClr val="FFCC99"/>
                </a:gs>
                <a:gs pos="100000">
                  <a:srgbClr val="E5B789"/>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8" name="Oval 125">
              <a:extLst>
                <a:ext uri="{FF2B5EF4-FFF2-40B4-BE49-F238E27FC236}">
                  <a16:creationId xmlns:a16="http://schemas.microsoft.com/office/drawing/2014/main" id="{2318B1F3-3775-4BDA-8119-ED4B7FF07D9D}"/>
                </a:ext>
              </a:extLst>
            </p:cNvPr>
            <p:cNvSpPr>
              <a:spLocks noChangeArrowheads="1"/>
            </p:cNvSpPr>
            <p:nvPr/>
          </p:nvSpPr>
          <p:spPr bwMode="auto">
            <a:xfrm rot="2400000">
              <a:off x="3509972" y="3091963"/>
              <a:ext cx="86621" cy="172865"/>
            </a:xfrm>
            <a:prstGeom prst="ellipse">
              <a:avLst/>
            </a:prstGeom>
            <a:gradFill rotWithShape="0">
              <a:gsLst>
                <a:gs pos="0">
                  <a:srgbClr val="E5B789"/>
                </a:gs>
                <a:gs pos="50000">
                  <a:srgbClr val="FFCC99"/>
                </a:gs>
                <a:gs pos="100000">
                  <a:srgbClr val="E5B789"/>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9" name="Oval 126">
              <a:extLst>
                <a:ext uri="{FF2B5EF4-FFF2-40B4-BE49-F238E27FC236}">
                  <a16:creationId xmlns:a16="http://schemas.microsoft.com/office/drawing/2014/main" id="{E6CAEEEE-82DC-42EF-A283-D308EA01A0C7}"/>
                </a:ext>
              </a:extLst>
            </p:cNvPr>
            <p:cNvSpPr>
              <a:spLocks noChangeArrowheads="1"/>
            </p:cNvSpPr>
            <p:nvPr/>
          </p:nvSpPr>
          <p:spPr bwMode="auto">
            <a:xfrm>
              <a:off x="3449153" y="3219616"/>
              <a:ext cx="62662" cy="160897"/>
            </a:xfrm>
            <a:prstGeom prst="ellipse">
              <a:avLst/>
            </a:prstGeom>
            <a:gradFill rotWithShape="0">
              <a:gsLst>
                <a:gs pos="0">
                  <a:srgbClr val="E5B789"/>
                </a:gs>
                <a:gs pos="50000">
                  <a:srgbClr val="FFCC99"/>
                </a:gs>
                <a:gs pos="100000">
                  <a:srgbClr val="E5B789"/>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0" name="Oval 127" descr="blanc)">
              <a:extLst>
                <a:ext uri="{FF2B5EF4-FFF2-40B4-BE49-F238E27FC236}">
                  <a16:creationId xmlns:a16="http://schemas.microsoft.com/office/drawing/2014/main" id="{5E3C52C1-8FE4-4EB8-9A4B-E38DDE71731C}"/>
                </a:ext>
              </a:extLst>
            </p:cNvPr>
            <p:cNvSpPr>
              <a:spLocks noChangeArrowheads="1"/>
            </p:cNvSpPr>
            <p:nvPr/>
          </p:nvSpPr>
          <p:spPr bwMode="auto">
            <a:xfrm>
              <a:off x="3473112" y="3363226"/>
              <a:ext cx="14744" cy="81113"/>
            </a:xfrm>
            <a:prstGeom prst="ellipse">
              <a:avLst/>
            </a:prstGeom>
            <a:pattFill prst="dkHorz">
              <a:fgClr>
                <a:schemeClr val="accent1"/>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1" name="Oval 128">
              <a:extLst>
                <a:ext uri="{FF2B5EF4-FFF2-40B4-BE49-F238E27FC236}">
                  <a16:creationId xmlns:a16="http://schemas.microsoft.com/office/drawing/2014/main" id="{B6CD80EE-0A60-444D-9A91-99003C9D9415}"/>
                </a:ext>
              </a:extLst>
            </p:cNvPr>
            <p:cNvSpPr>
              <a:spLocks noChangeArrowheads="1"/>
            </p:cNvSpPr>
            <p:nvPr/>
          </p:nvSpPr>
          <p:spPr bwMode="auto">
            <a:xfrm>
              <a:off x="3779050" y="2915108"/>
              <a:ext cx="81092" cy="23935"/>
            </a:xfrm>
            <a:prstGeom prst="ellipse">
              <a:avLst/>
            </a:prstGeom>
            <a:solidFill>
              <a:srgbClr val="FF3300"/>
            </a:soli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2" name="Oval 112" descr="blanc)">
              <a:extLst>
                <a:ext uri="{FF2B5EF4-FFF2-40B4-BE49-F238E27FC236}">
                  <a16:creationId xmlns:a16="http://schemas.microsoft.com/office/drawing/2014/main" id="{BB056BB6-A919-4CFB-8CC9-FDC1C5359CE4}"/>
                </a:ext>
              </a:extLst>
            </p:cNvPr>
            <p:cNvSpPr>
              <a:spLocks noChangeArrowheads="1"/>
            </p:cNvSpPr>
            <p:nvPr/>
          </p:nvSpPr>
          <p:spPr bwMode="auto">
            <a:xfrm>
              <a:off x="4072201" y="3181111"/>
              <a:ext cx="116015" cy="11199"/>
            </a:xfrm>
            <a:prstGeom prst="ellipse">
              <a:avLst/>
            </a:prstGeom>
            <a:pattFill prst="dkHorz">
              <a:fgClr>
                <a:schemeClr val="accent1"/>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24" name="Rectangle 17">
            <a:extLst>
              <a:ext uri="{FF2B5EF4-FFF2-40B4-BE49-F238E27FC236}">
                <a16:creationId xmlns:a16="http://schemas.microsoft.com/office/drawing/2014/main" id="{47ECA4F0-BFC2-49D7-A759-85FC9D2941D2}"/>
              </a:ext>
            </a:extLst>
          </p:cNvPr>
          <p:cNvSpPr>
            <a:spLocks noChangeArrowheads="1"/>
          </p:cNvSpPr>
          <p:nvPr/>
        </p:nvSpPr>
        <p:spPr bwMode="auto">
          <a:xfrm>
            <a:off x="2432964" y="3987991"/>
            <a:ext cx="2020111" cy="274594"/>
          </a:xfrm>
          <a:prstGeom prst="rect">
            <a:avLst/>
          </a:prstGeom>
          <a:solidFill>
            <a:schemeClr val="bg1"/>
          </a:solidFill>
          <a:ln w="9525">
            <a:solidFill>
              <a:schemeClr val="tx1"/>
            </a:solidFill>
            <a:miter lim="800000"/>
            <a:headEnd/>
            <a:tailEnd/>
          </a:ln>
          <a:effectLst>
            <a:outerShdw dist="107763" dir="2700000" algn="ctr" rotWithShape="0">
              <a:schemeClr val="bg2"/>
            </a:outerShdw>
          </a:effectLst>
        </p:spPr>
        <p:txBody>
          <a:bodyPr wrap="square"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439341" rtl="0" eaLnBrk="0" fontAlgn="base" latinLnBrk="0" hangingPunct="0">
              <a:lnSpc>
                <a:spcPct val="100000"/>
              </a:lnSpc>
              <a:spcBef>
                <a:spcPct val="0"/>
              </a:spcBef>
              <a:spcAft>
                <a:spcPct val="0"/>
              </a:spcAft>
              <a:buClrTx/>
              <a:buSzTx/>
              <a:buFontTx/>
              <a:buNone/>
              <a:tabLst/>
              <a:defRPr/>
            </a:pPr>
            <a:r>
              <a:rPr kumimoji="0" lang="fr-FR" altLang="fr-FR" sz="1425"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Marche </a:t>
            </a:r>
          </a:p>
        </p:txBody>
      </p:sp>
      <p:grpSp>
        <p:nvGrpSpPr>
          <p:cNvPr id="155" name="Groupe 154">
            <a:extLst>
              <a:ext uri="{FF2B5EF4-FFF2-40B4-BE49-F238E27FC236}">
                <a16:creationId xmlns:a16="http://schemas.microsoft.com/office/drawing/2014/main" id="{DBE380E0-4314-3704-AEB9-022906D7CA40}"/>
              </a:ext>
            </a:extLst>
          </p:cNvPr>
          <p:cNvGrpSpPr/>
          <p:nvPr/>
        </p:nvGrpSpPr>
        <p:grpSpPr>
          <a:xfrm>
            <a:off x="2229852" y="2878639"/>
            <a:ext cx="762588" cy="922143"/>
            <a:chOff x="2229852" y="2878639"/>
            <a:chExt cx="762588" cy="922143"/>
          </a:xfrm>
        </p:grpSpPr>
        <p:sp>
          <p:nvSpPr>
            <p:cNvPr id="25" name="Oval 44" descr="blanc)">
              <a:extLst>
                <a:ext uri="{FF2B5EF4-FFF2-40B4-BE49-F238E27FC236}">
                  <a16:creationId xmlns:a16="http://schemas.microsoft.com/office/drawing/2014/main" id="{5F7EF9E9-3CCD-4B88-AD56-4CAC4FC40FB6}"/>
                </a:ext>
              </a:extLst>
            </p:cNvPr>
            <p:cNvSpPr>
              <a:spLocks noChangeArrowheads="1"/>
            </p:cNvSpPr>
            <p:nvPr/>
          </p:nvSpPr>
          <p:spPr bwMode="auto">
            <a:xfrm>
              <a:off x="2516054" y="3099476"/>
              <a:ext cx="110787" cy="93124"/>
            </a:xfrm>
            <a:prstGeom prst="ellipse">
              <a:avLst/>
            </a:prstGeom>
            <a:pattFill prst="dkHorz">
              <a:fgClr>
                <a:schemeClr val="accent1"/>
              </a:fgClr>
              <a:bgClr>
                <a:schemeClr val="bg1"/>
              </a:bgClr>
            </a:patt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6" name="Oval 45">
              <a:extLst>
                <a:ext uri="{FF2B5EF4-FFF2-40B4-BE49-F238E27FC236}">
                  <a16:creationId xmlns:a16="http://schemas.microsoft.com/office/drawing/2014/main" id="{31CC330C-288A-41E1-A07E-74C6AD668925}"/>
                </a:ext>
              </a:extLst>
            </p:cNvPr>
            <p:cNvSpPr>
              <a:spLocks noChangeArrowheads="1"/>
            </p:cNvSpPr>
            <p:nvPr/>
          </p:nvSpPr>
          <p:spPr bwMode="auto">
            <a:xfrm rot="18600000">
              <a:off x="2616693" y="3078487"/>
              <a:ext cx="52261" cy="227651"/>
            </a:xfrm>
            <a:prstGeom prst="ellipse">
              <a:avLst/>
            </a:prstGeom>
            <a:gradFill rotWithShape="0">
              <a:gsLst>
                <a:gs pos="0">
                  <a:schemeClr val="hlink">
                    <a:gamma/>
                    <a:shade val="89804"/>
                    <a:invGamma/>
                  </a:schemeClr>
                </a:gs>
                <a:gs pos="50000">
                  <a:schemeClr val="hlink"/>
                </a:gs>
                <a:gs pos="100000">
                  <a:schemeClr val="hlink">
                    <a:gamma/>
                    <a:shade val="89804"/>
                    <a:invGamma/>
                  </a:scheme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7" name="Oval 46">
              <a:extLst>
                <a:ext uri="{FF2B5EF4-FFF2-40B4-BE49-F238E27FC236}">
                  <a16:creationId xmlns:a16="http://schemas.microsoft.com/office/drawing/2014/main" id="{FDED536A-0938-4137-B68F-512688530298}"/>
                </a:ext>
              </a:extLst>
            </p:cNvPr>
            <p:cNvSpPr>
              <a:spLocks noChangeArrowheads="1"/>
            </p:cNvSpPr>
            <p:nvPr/>
          </p:nvSpPr>
          <p:spPr bwMode="auto">
            <a:xfrm>
              <a:off x="2665619" y="3191271"/>
              <a:ext cx="223422" cy="46563"/>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8" name="Oval 47" descr="blanc)">
              <a:extLst>
                <a:ext uri="{FF2B5EF4-FFF2-40B4-BE49-F238E27FC236}">
                  <a16:creationId xmlns:a16="http://schemas.microsoft.com/office/drawing/2014/main" id="{01D34439-BEBA-432B-A980-77F1C4724529}"/>
                </a:ext>
              </a:extLst>
            </p:cNvPr>
            <p:cNvSpPr>
              <a:spLocks noChangeArrowheads="1"/>
            </p:cNvSpPr>
            <p:nvPr/>
          </p:nvSpPr>
          <p:spPr bwMode="auto">
            <a:xfrm>
              <a:off x="2879805" y="3208565"/>
              <a:ext cx="112635" cy="11973"/>
            </a:xfrm>
            <a:prstGeom prst="ellipse">
              <a:avLst/>
            </a:prstGeom>
            <a:pattFill prst="dkHorz">
              <a:fgClr>
                <a:schemeClr val="accent1"/>
              </a:fgClr>
              <a:bgClr>
                <a:schemeClr val="bg1"/>
              </a:bgClr>
            </a:patt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9" name="Oval 48">
              <a:extLst>
                <a:ext uri="{FF2B5EF4-FFF2-40B4-BE49-F238E27FC236}">
                  <a16:creationId xmlns:a16="http://schemas.microsoft.com/office/drawing/2014/main" id="{EA94C093-9E22-4CC3-9108-5E5827E8B751}"/>
                </a:ext>
              </a:extLst>
            </p:cNvPr>
            <p:cNvSpPr>
              <a:spLocks noChangeArrowheads="1"/>
            </p:cNvSpPr>
            <p:nvPr/>
          </p:nvSpPr>
          <p:spPr bwMode="auto">
            <a:xfrm rot="1740000" flipH="1">
              <a:off x="2469896" y="3341630"/>
              <a:ext cx="129149" cy="274371"/>
            </a:xfrm>
            <a:prstGeom prst="ellipse">
              <a:avLst/>
            </a:prstGeom>
            <a:gradFill rotWithShape="0">
              <a:gsLst>
                <a:gs pos="0">
                  <a:schemeClr val="hlink"/>
                </a:gs>
                <a:gs pos="100000">
                  <a:schemeClr val="hlink">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30" name="Oval 49">
              <a:extLst>
                <a:ext uri="{FF2B5EF4-FFF2-40B4-BE49-F238E27FC236}">
                  <a16:creationId xmlns:a16="http://schemas.microsoft.com/office/drawing/2014/main" id="{90B9B8BC-C4DB-449B-ADE5-AD8DC2A85A4E}"/>
                </a:ext>
              </a:extLst>
            </p:cNvPr>
            <p:cNvSpPr>
              <a:spLocks noChangeArrowheads="1"/>
            </p:cNvSpPr>
            <p:nvPr/>
          </p:nvSpPr>
          <p:spPr bwMode="auto">
            <a:xfrm rot="3120000">
              <a:off x="2317605" y="3509274"/>
              <a:ext cx="81151" cy="256657"/>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31" name="Oval 50">
              <a:extLst>
                <a:ext uri="{FF2B5EF4-FFF2-40B4-BE49-F238E27FC236}">
                  <a16:creationId xmlns:a16="http://schemas.microsoft.com/office/drawing/2014/main" id="{B5A5DD30-F652-4D69-B249-A4B0416F5B31}"/>
                </a:ext>
              </a:extLst>
            </p:cNvPr>
            <p:cNvSpPr>
              <a:spLocks noChangeArrowheads="1"/>
            </p:cNvSpPr>
            <p:nvPr/>
          </p:nvSpPr>
          <p:spPr bwMode="auto">
            <a:xfrm rot="3120000">
              <a:off x="2226976" y="3704522"/>
              <a:ext cx="139986" cy="52534"/>
            </a:xfrm>
            <a:prstGeom prst="ellipse">
              <a:avLst/>
            </a:prstGeom>
            <a:gradFill rotWithShape="0">
              <a:gsLst>
                <a:gs pos="0">
                  <a:schemeClr val="hlink"/>
                </a:gs>
                <a:gs pos="100000">
                  <a:schemeClr val="hlink">
                    <a:gamma/>
                    <a:shade val="89804"/>
                    <a:invGamma/>
                  </a:schemeClr>
                </a:gs>
              </a:gsLst>
              <a:path path="shape">
                <a:fillToRect l="50000" t="50000" r="50000" b="50000"/>
              </a:path>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32" name="Oval 51">
              <a:extLst>
                <a:ext uri="{FF2B5EF4-FFF2-40B4-BE49-F238E27FC236}">
                  <a16:creationId xmlns:a16="http://schemas.microsoft.com/office/drawing/2014/main" id="{52090D1C-0A18-4E7D-9286-6DFDE03ECB4E}"/>
                </a:ext>
              </a:extLst>
            </p:cNvPr>
            <p:cNvSpPr>
              <a:spLocks noChangeArrowheads="1"/>
            </p:cNvSpPr>
            <p:nvPr/>
          </p:nvSpPr>
          <p:spPr bwMode="auto">
            <a:xfrm rot="3120000">
              <a:off x="2462087" y="3558729"/>
              <a:ext cx="35920" cy="64626"/>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33" name="Oval 52">
              <a:extLst>
                <a:ext uri="{FF2B5EF4-FFF2-40B4-BE49-F238E27FC236}">
                  <a16:creationId xmlns:a16="http://schemas.microsoft.com/office/drawing/2014/main" id="{85EB25D3-20EF-43B4-87F3-E1B0C6849048}"/>
                </a:ext>
              </a:extLst>
            </p:cNvPr>
            <p:cNvSpPr>
              <a:spLocks noChangeArrowheads="1"/>
            </p:cNvSpPr>
            <p:nvPr/>
          </p:nvSpPr>
          <p:spPr bwMode="auto">
            <a:xfrm>
              <a:off x="2432965" y="2878639"/>
              <a:ext cx="175413" cy="150330"/>
            </a:xfrm>
            <a:prstGeom prst="ellipse">
              <a:avLst/>
            </a:prstGeom>
            <a:gradFill rotWithShape="0">
              <a:gsLst>
                <a:gs pos="0">
                  <a:srgbClr val="FFCC99"/>
                </a:gs>
                <a:gs pos="100000">
                  <a:srgbClr val="E5B789"/>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34" name="Oval 53">
              <a:extLst>
                <a:ext uri="{FF2B5EF4-FFF2-40B4-BE49-F238E27FC236}">
                  <a16:creationId xmlns:a16="http://schemas.microsoft.com/office/drawing/2014/main" id="{7ED81ACD-B2F0-4516-84C0-29C3CD2A8629}"/>
                </a:ext>
              </a:extLst>
            </p:cNvPr>
            <p:cNvSpPr>
              <a:spLocks noChangeArrowheads="1"/>
            </p:cNvSpPr>
            <p:nvPr/>
          </p:nvSpPr>
          <p:spPr bwMode="auto">
            <a:xfrm>
              <a:off x="2386717" y="3085923"/>
              <a:ext cx="286752" cy="322901"/>
            </a:xfrm>
            <a:prstGeom prst="ellipse">
              <a:avLst/>
            </a:prstGeom>
            <a:gradFill rotWithShape="0">
              <a:gsLst>
                <a:gs pos="0">
                  <a:schemeClr val="hlink"/>
                </a:gs>
                <a:gs pos="100000">
                  <a:schemeClr val="hlink">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35" name="Rectangle 54">
              <a:extLst>
                <a:ext uri="{FF2B5EF4-FFF2-40B4-BE49-F238E27FC236}">
                  <a16:creationId xmlns:a16="http://schemas.microsoft.com/office/drawing/2014/main" id="{05D7A26C-9A47-4128-831B-D1537A4EDE61}"/>
                </a:ext>
              </a:extLst>
            </p:cNvPr>
            <p:cNvSpPr>
              <a:spLocks noChangeArrowheads="1"/>
            </p:cNvSpPr>
            <p:nvPr/>
          </p:nvSpPr>
          <p:spPr bwMode="auto">
            <a:xfrm>
              <a:off x="2488356" y="3034289"/>
              <a:ext cx="60934" cy="69178"/>
            </a:xfrm>
            <a:prstGeom prst="rect">
              <a:avLst/>
            </a:prstGeom>
            <a:gradFill rotWithShape="0">
              <a:gsLst>
                <a:gs pos="0">
                  <a:srgbClr val="E5B789"/>
                </a:gs>
                <a:gs pos="50000">
                  <a:srgbClr val="FFCC99"/>
                </a:gs>
                <a:gs pos="100000">
                  <a:srgbClr val="E5B789"/>
                </a:gs>
              </a:gsLst>
              <a:lin ang="0" scaled="1"/>
            </a:gradFill>
            <a:ln w="12699">
              <a:solidFill>
                <a:srgbClr val="33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36" name="Oval 55">
              <a:extLst>
                <a:ext uri="{FF2B5EF4-FFF2-40B4-BE49-F238E27FC236}">
                  <a16:creationId xmlns:a16="http://schemas.microsoft.com/office/drawing/2014/main" id="{5DC460D1-E453-450D-B810-20A085480349}"/>
                </a:ext>
              </a:extLst>
            </p:cNvPr>
            <p:cNvSpPr>
              <a:spLocks noChangeArrowheads="1"/>
            </p:cNvSpPr>
            <p:nvPr/>
          </p:nvSpPr>
          <p:spPr bwMode="auto">
            <a:xfrm rot="20220000" flipH="1">
              <a:off x="2437063" y="3358428"/>
              <a:ext cx="142280" cy="276239"/>
            </a:xfrm>
            <a:prstGeom prst="ellipse">
              <a:avLst/>
            </a:prstGeom>
            <a:gradFill rotWithShape="0">
              <a:gsLst>
                <a:gs pos="0">
                  <a:schemeClr val="hlink"/>
                </a:gs>
                <a:gs pos="100000">
                  <a:schemeClr val="hlink">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37" name="Oval 56">
              <a:extLst>
                <a:ext uri="{FF2B5EF4-FFF2-40B4-BE49-F238E27FC236}">
                  <a16:creationId xmlns:a16="http://schemas.microsoft.com/office/drawing/2014/main" id="{E2056F61-CA4A-4E65-B685-B86BB3BD9BDA}"/>
                </a:ext>
              </a:extLst>
            </p:cNvPr>
            <p:cNvSpPr>
              <a:spLocks noChangeArrowheads="1"/>
            </p:cNvSpPr>
            <p:nvPr/>
          </p:nvSpPr>
          <p:spPr bwMode="auto">
            <a:xfrm>
              <a:off x="2519747" y="3603679"/>
              <a:ext cx="110787" cy="183589"/>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38" name="Oval 57">
              <a:extLst>
                <a:ext uri="{FF2B5EF4-FFF2-40B4-BE49-F238E27FC236}">
                  <a16:creationId xmlns:a16="http://schemas.microsoft.com/office/drawing/2014/main" id="{C172BA2E-BE46-4CE1-9BF7-EEE063ECBAB7}"/>
                </a:ext>
              </a:extLst>
            </p:cNvPr>
            <p:cNvSpPr>
              <a:spLocks noChangeArrowheads="1"/>
            </p:cNvSpPr>
            <p:nvPr/>
          </p:nvSpPr>
          <p:spPr bwMode="auto">
            <a:xfrm>
              <a:off x="2557454" y="3759720"/>
              <a:ext cx="192627" cy="33596"/>
            </a:xfrm>
            <a:prstGeom prst="ellipse">
              <a:avLst/>
            </a:prstGeom>
            <a:gradFill rotWithShape="0">
              <a:gsLst>
                <a:gs pos="0">
                  <a:schemeClr val="hlink"/>
                </a:gs>
                <a:gs pos="100000">
                  <a:schemeClr val="hlink">
                    <a:gamma/>
                    <a:shade val="89804"/>
                    <a:invGamma/>
                  </a:schemeClr>
                </a:gs>
              </a:gsLst>
              <a:path path="shape">
                <a:fillToRect l="50000" t="50000" r="50000" b="50000"/>
              </a:path>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39" name="Oval 58">
              <a:extLst>
                <a:ext uri="{FF2B5EF4-FFF2-40B4-BE49-F238E27FC236}">
                  <a16:creationId xmlns:a16="http://schemas.microsoft.com/office/drawing/2014/main" id="{C865424F-D52D-4A3B-A96A-649BB9E3068C}"/>
                </a:ext>
              </a:extLst>
            </p:cNvPr>
            <p:cNvSpPr>
              <a:spLocks noChangeArrowheads="1"/>
            </p:cNvSpPr>
            <p:nvPr/>
          </p:nvSpPr>
          <p:spPr bwMode="auto">
            <a:xfrm>
              <a:off x="2575140" y="3585055"/>
              <a:ext cx="48008" cy="46563"/>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40" name="Oval 59">
              <a:extLst>
                <a:ext uri="{FF2B5EF4-FFF2-40B4-BE49-F238E27FC236}">
                  <a16:creationId xmlns:a16="http://schemas.microsoft.com/office/drawing/2014/main" id="{E4A781BF-8F54-49A0-8FCF-8E3733D3C1B1}"/>
                </a:ext>
              </a:extLst>
            </p:cNvPr>
            <p:cNvSpPr>
              <a:spLocks noChangeArrowheads="1"/>
            </p:cNvSpPr>
            <p:nvPr/>
          </p:nvSpPr>
          <p:spPr bwMode="auto">
            <a:xfrm>
              <a:off x="2372031" y="3114110"/>
              <a:ext cx="112635" cy="70509"/>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41" name="Oval 60">
              <a:extLst>
                <a:ext uri="{FF2B5EF4-FFF2-40B4-BE49-F238E27FC236}">
                  <a16:creationId xmlns:a16="http://schemas.microsoft.com/office/drawing/2014/main" id="{E817CAC6-DF99-40A2-BCC9-0C1E8511A249}"/>
                </a:ext>
              </a:extLst>
            </p:cNvPr>
            <p:cNvSpPr>
              <a:spLocks noChangeArrowheads="1"/>
            </p:cNvSpPr>
            <p:nvPr/>
          </p:nvSpPr>
          <p:spPr bwMode="auto">
            <a:xfrm rot="2400000">
              <a:off x="2312944" y="3118102"/>
              <a:ext cx="88630" cy="172946"/>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42" name="Oval 61">
              <a:extLst>
                <a:ext uri="{FF2B5EF4-FFF2-40B4-BE49-F238E27FC236}">
                  <a16:creationId xmlns:a16="http://schemas.microsoft.com/office/drawing/2014/main" id="{5965AC7E-FC1E-447F-B397-3E7F57A023BE}"/>
                </a:ext>
              </a:extLst>
            </p:cNvPr>
            <p:cNvSpPr>
              <a:spLocks noChangeArrowheads="1"/>
            </p:cNvSpPr>
            <p:nvPr/>
          </p:nvSpPr>
          <p:spPr bwMode="auto">
            <a:xfrm>
              <a:off x="2253858" y="3247146"/>
              <a:ext cx="62779" cy="160973"/>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43" name="Oval 62" descr="blanc)">
              <a:extLst>
                <a:ext uri="{FF2B5EF4-FFF2-40B4-BE49-F238E27FC236}">
                  <a16:creationId xmlns:a16="http://schemas.microsoft.com/office/drawing/2014/main" id="{28BAD230-1786-4E08-9EF8-6AD921AAD196}"/>
                </a:ext>
              </a:extLst>
            </p:cNvPr>
            <p:cNvSpPr>
              <a:spLocks noChangeArrowheads="1"/>
            </p:cNvSpPr>
            <p:nvPr/>
          </p:nvSpPr>
          <p:spPr bwMode="auto">
            <a:xfrm>
              <a:off x="2276014" y="3389493"/>
              <a:ext cx="16618" cy="82482"/>
            </a:xfrm>
            <a:prstGeom prst="ellipse">
              <a:avLst/>
            </a:prstGeom>
            <a:pattFill prst="dkHorz">
              <a:fgClr>
                <a:schemeClr val="accent1"/>
              </a:fgClr>
              <a:bgClr>
                <a:schemeClr val="bg1"/>
              </a:bgClr>
            </a:patt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44" name="Oval 63">
              <a:extLst>
                <a:ext uri="{FF2B5EF4-FFF2-40B4-BE49-F238E27FC236}">
                  <a16:creationId xmlns:a16="http://schemas.microsoft.com/office/drawing/2014/main" id="{061D9B83-E9D2-41E8-A132-4555EEF1BE4D}"/>
                </a:ext>
              </a:extLst>
            </p:cNvPr>
            <p:cNvSpPr>
              <a:spLocks noChangeArrowheads="1"/>
            </p:cNvSpPr>
            <p:nvPr/>
          </p:nvSpPr>
          <p:spPr bwMode="auto">
            <a:xfrm>
              <a:off x="2584373" y="2941165"/>
              <a:ext cx="81245" cy="25277"/>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45" name="Rectangle 19">
            <a:extLst>
              <a:ext uri="{FF2B5EF4-FFF2-40B4-BE49-F238E27FC236}">
                <a16:creationId xmlns:a16="http://schemas.microsoft.com/office/drawing/2014/main" id="{8DE7E084-B851-4464-9186-96E0192C2F65}"/>
              </a:ext>
            </a:extLst>
          </p:cNvPr>
          <p:cNvSpPr>
            <a:spLocks noChangeArrowheads="1"/>
          </p:cNvSpPr>
          <p:nvPr/>
        </p:nvSpPr>
        <p:spPr bwMode="auto">
          <a:xfrm>
            <a:off x="5714463" y="3963714"/>
            <a:ext cx="1422253" cy="323831"/>
          </a:xfrm>
          <a:prstGeom prst="rect">
            <a:avLst/>
          </a:prstGeom>
          <a:solidFill>
            <a:schemeClr val="bg1"/>
          </a:solidFill>
          <a:ln w="9525">
            <a:solidFill>
              <a:srgbClr val="33CCFF"/>
            </a:solidFill>
            <a:miter lim="800000"/>
            <a:headEnd/>
            <a:tailEnd/>
          </a:ln>
          <a:effectLst>
            <a:outerShdw dist="107763" dir="2700000" algn="ctr" rotWithShape="0">
              <a:schemeClr val="bg2"/>
            </a:outerShdw>
          </a:effectLst>
        </p:spPr>
        <p:txBody>
          <a:bodyPr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439341" rtl="0" eaLnBrk="0" fontAlgn="base" latinLnBrk="0" hangingPunct="0">
              <a:lnSpc>
                <a:spcPct val="100000"/>
              </a:lnSpc>
              <a:spcBef>
                <a:spcPct val="0"/>
              </a:spcBef>
              <a:spcAft>
                <a:spcPct val="0"/>
              </a:spcAft>
              <a:buClrTx/>
              <a:buSzTx/>
              <a:buFontTx/>
              <a:buNone/>
              <a:tabLst/>
              <a:defRPr/>
            </a:pPr>
            <a:r>
              <a:rPr kumimoji="0" lang="fr-FR" altLang="fr-FR" sz="1425"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Couché </a:t>
            </a:r>
          </a:p>
        </p:txBody>
      </p:sp>
      <p:sp>
        <p:nvSpPr>
          <p:cNvPr id="68" name="Rectangle 18">
            <a:extLst>
              <a:ext uri="{FF2B5EF4-FFF2-40B4-BE49-F238E27FC236}">
                <a16:creationId xmlns:a16="http://schemas.microsoft.com/office/drawing/2014/main" id="{D849634B-C269-430F-A213-58070DEDC0AF}"/>
              </a:ext>
            </a:extLst>
          </p:cNvPr>
          <p:cNvSpPr>
            <a:spLocks noChangeArrowheads="1"/>
          </p:cNvSpPr>
          <p:nvPr/>
        </p:nvSpPr>
        <p:spPr bwMode="auto">
          <a:xfrm>
            <a:off x="7172939" y="3990781"/>
            <a:ext cx="1016351" cy="323831"/>
          </a:xfrm>
          <a:prstGeom prst="rect">
            <a:avLst/>
          </a:prstGeom>
          <a:solidFill>
            <a:schemeClr val="bg1"/>
          </a:solidFill>
          <a:ln w="9525">
            <a:solidFill>
              <a:schemeClr val="tx1"/>
            </a:solidFill>
            <a:miter lim="800000"/>
            <a:headEnd/>
            <a:tailEnd/>
          </a:ln>
          <a:effectLst>
            <a:outerShdw dist="107763" dir="2700000" algn="ctr" rotWithShape="0">
              <a:schemeClr val="bg2"/>
            </a:outerShdw>
          </a:effectLst>
        </p:spPr>
        <p:txBody>
          <a:bodyPr wrap="square"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439341" rtl="0" eaLnBrk="0" fontAlgn="base" latinLnBrk="0" hangingPunct="0">
              <a:lnSpc>
                <a:spcPct val="100000"/>
              </a:lnSpc>
              <a:spcBef>
                <a:spcPct val="0"/>
              </a:spcBef>
              <a:spcAft>
                <a:spcPct val="0"/>
              </a:spcAft>
              <a:buClrTx/>
              <a:buSzTx/>
              <a:buFontTx/>
              <a:buNone/>
              <a:tabLst/>
              <a:defRPr/>
            </a:pPr>
            <a:r>
              <a:rPr kumimoji="0" lang="fr-FR" altLang="fr-FR" sz="1425"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Déclive</a:t>
            </a:r>
          </a:p>
        </p:txBody>
      </p:sp>
      <p:grpSp>
        <p:nvGrpSpPr>
          <p:cNvPr id="2" name="Groupe 1">
            <a:extLst>
              <a:ext uri="{FF2B5EF4-FFF2-40B4-BE49-F238E27FC236}">
                <a16:creationId xmlns:a16="http://schemas.microsoft.com/office/drawing/2014/main" id="{D2868D24-6D5F-D8F4-6194-8E10CB29FF99}"/>
              </a:ext>
            </a:extLst>
          </p:cNvPr>
          <p:cNvGrpSpPr/>
          <p:nvPr/>
        </p:nvGrpSpPr>
        <p:grpSpPr>
          <a:xfrm>
            <a:off x="7205294" y="2591493"/>
            <a:ext cx="719230" cy="975254"/>
            <a:chOff x="7298738" y="1704533"/>
            <a:chExt cx="719230" cy="975254"/>
          </a:xfrm>
        </p:grpSpPr>
        <p:sp>
          <p:nvSpPr>
            <p:cNvPr id="69" name="Oval 65">
              <a:extLst>
                <a:ext uri="{FF2B5EF4-FFF2-40B4-BE49-F238E27FC236}">
                  <a16:creationId xmlns:a16="http://schemas.microsoft.com/office/drawing/2014/main" id="{4AE4F42C-2D16-4DCF-A7D6-E137B8515BCE}"/>
                </a:ext>
              </a:extLst>
            </p:cNvPr>
            <p:cNvSpPr>
              <a:spLocks noChangeArrowheads="1"/>
            </p:cNvSpPr>
            <p:nvPr/>
          </p:nvSpPr>
          <p:spPr bwMode="auto">
            <a:xfrm rot="6120000" flipH="1">
              <a:off x="7701515" y="1754181"/>
              <a:ext cx="139986" cy="48156"/>
            </a:xfrm>
            <a:prstGeom prst="ellipse">
              <a:avLst/>
            </a:prstGeom>
            <a:gradFill rotWithShape="0">
              <a:gsLst>
                <a:gs pos="0">
                  <a:schemeClr val="accent1"/>
                </a:gs>
                <a:gs pos="100000">
                  <a:schemeClr val="accent1">
                    <a:gamma/>
                    <a:shade val="89804"/>
                    <a:invGamma/>
                  </a:schemeClr>
                </a:gs>
              </a:gsLst>
              <a:path path="shape">
                <a:fillToRect l="50000" t="50000" r="50000" b="50000"/>
              </a:path>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0" name="Oval 66">
              <a:extLst>
                <a:ext uri="{FF2B5EF4-FFF2-40B4-BE49-F238E27FC236}">
                  <a16:creationId xmlns:a16="http://schemas.microsoft.com/office/drawing/2014/main" id="{EDEEC9C6-E97F-45DC-AFAF-1647FF231595}"/>
                </a:ext>
              </a:extLst>
            </p:cNvPr>
            <p:cNvSpPr>
              <a:spLocks noChangeArrowheads="1"/>
            </p:cNvSpPr>
            <p:nvPr/>
          </p:nvSpPr>
          <p:spPr bwMode="auto">
            <a:xfrm>
              <a:off x="7579054" y="2529337"/>
              <a:ext cx="175197" cy="150450"/>
            </a:xfrm>
            <a:prstGeom prst="ellipse">
              <a:avLst/>
            </a:prstGeom>
            <a:gradFill rotWithShape="0">
              <a:gsLst>
                <a:gs pos="0">
                  <a:srgbClr val="FFCC99"/>
                </a:gs>
                <a:gs pos="100000">
                  <a:srgbClr val="E5B789"/>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1" name="Oval 67">
              <a:extLst>
                <a:ext uri="{FF2B5EF4-FFF2-40B4-BE49-F238E27FC236}">
                  <a16:creationId xmlns:a16="http://schemas.microsoft.com/office/drawing/2014/main" id="{CD486DCA-2AB6-41D2-B035-16250C16203A}"/>
                </a:ext>
              </a:extLst>
            </p:cNvPr>
            <p:cNvSpPr>
              <a:spLocks noChangeArrowheads="1"/>
            </p:cNvSpPr>
            <p:nvPr/>
          </p:nvSpPr>
          <p:spPr bwMode="auto">
            <a:xfrm>
              <a:off x="7530725" y="2150620"/>
              <a:ext cx="288940" cy="322900"/>
            </a:xfrm>
            <a:prstGeom prst="ellipse">
              <a:avLst/>
            </a:prstGeom>
            <a:gradFill rotWithShape="0">
              <a:gsLst>
                <a:gs pos="0">
                  <a:schemeClr val="accent1"/>
                </a:gs>
                <a:gs pos="100000">
                  <a:schemeClr val="accent1">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2" name="Rectangle 68">
              <a:extLst>
                <a:ext uri="{FF2B5EF4-FFF2-40B4-BE49-F238E27FC236}">
                  <a16:creationId xmlns:a16="http://schemas.microsoft.com/office/drawing/2014/main" id="{EA86635B-D30A-4000-BD1C-E130CB9702BF}"/>
                </a:ext>
              </a:extLst>
            </p:cNvPr>
            <p:cNvSpPr>
              <a:spLocks noChangeArrowheads="1"/>
            </p:cNvSpPr>
            <p:nvPr/>
          </p:nvSpPr>
          <p:spPr bwMode="auto">
            <a:xfrm>
              <a:off x="7634380" y="2454778"/>
              <a:ext cx="60857" cy="69232"/>
            </a:xfrm>
            <a:prstGeom prst="rect">
              <a:avLst/>
            </a:prstGeom>
            <a:gradFill rotWithShape="0">
              <a:gsLst>
                <a:gs pos="0">
                  <a:srgbClr val="E5B789"/>
                </a:gs>
                <a:gs pos="50000">
                  <a:srgbClr val="FFCC99"/>
                </a:gs>
                <a:gs pos="100000">
                  <a:srgbClr val="E5B789"/>
                </a:gs>
              </a:gsLst>
              <a:lin ang="0" scaled="1"/>
            </a:gradFill>
            <a:ln w="12699">
              <a:solidFill>
                <a:srgbClr val="33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3" name="Oval 69">
              <a:extLst>
                <a:ext uri="{FF2B5EF4-FFF2-40B4-BE49-F238E27FC236}">
                  <a16:creationId xmlns:a16="http://schemas.microsoft.com/office/drawing/2014/main" id="{1FC221F2-E204-4868-9275-048F050B59F6}"/>
                </a:ext>
              </a:extLst>
            </p:cNvPr>
            <p:cNvSpPr>
              <a:spLocks noChangeArrowheads="1"/>
            </p:cNvSpPr>
            <p:nvPr/>
          </p:nvSpPr>
          <p:spPr bwMode="auto">
            <a:xfrm rot="11460000">
              <a:off x="7681762" y="1937842"/>
              <a:ext cx="129147" cy="278105"/>
            </a:xfrm>
            <a:prstGeom prst="ellipse">
              <a:avLst/>
            </a:prstGeom>
            <a:gradFill rotWithShape="0">
              <a:gsLst>
                <a:gs pos="0">
                  <a:schemeClr val="accent1"/>
                </a:gs>
                <a:gs pos="100000">
                  <a:schemeClr val="accent1">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4" name="Oval 70">
              <a:extLst>
                <a:ext uri="{FF2B5EF4-FFF2-40B4-BE49-F238E27FC236}">
                  <a16:creationId xmlns:a16="http://schemas.microsoft.com/office/drawing/2014/main" id="{83BD7F09-4D43-4EB7-9D14-CF50BAB255E9}"/>
                </a:ext>
              </a:extLst>
            </p:cNvPr>
            <p:cNvSpPr>
              <a:spLocks noChangeArrowheads="1"/>
            </p:cNvSpPr>
            <p:nvPr/>
          </p:nvSpPr>
          <p:spPr bwMode="auto">
            <a:xfrm rot="20880000">
              <a:off x="7695236" y="1782421"/>
              <a:ext cx="112495" cy="182402"/>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5" name="Oval 71">
              <a:extLst>
                <a:ext uri="{FF2B5EF4-FFF2-40B4-BE49-F238E27FC236}">
                  <a16:creationId xmlns:a16="http://schemas.microsoft.com/office/drawing/2014/main" id="{D27B5387-00AB-4D2C-903F-147FCAD97924}"/>
                </a:ext>
              </a:extLst>
            </p:cNvPr>
            <p:cNvSpPr>
              <a:spLocks noChangeArrowheads="1"/>
            </p:cNvSpPr>
            <p:nvPr/>
          </p:nvSpPr>
          <p:spPr bwMode="auto">
            <a:xfrm rot="4680000">
              <a:off x="7478082" y="1748419"/>
              <a:ext cx="138119" cy="50347"/>
            </a:xfrm>
            <a:prstGeom prst="ellipse">
              <a:avLst/>
            </a:prstGeom>
            <a:gradFill rotWithShape="0">
              <a:gsLst>
                <a:gs pos="0">
                  <a:schemeClr val="accent1"/>
                </a:gs>
                <a:gs pos="100000">
                  <a:schemeClr val="accent1">
                    <a:gamma/>
                    <a:shade val="89804"/>
                    <a:invGamma/>
                  </a:schemeClr>
                </a:gs>
              </a:gsLst>
              <a:path path="shape">
                <a:fillToRect l="50000" t="50000" r="50000" b="50000"/>
              </a:path>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6" name="Oval 72">
              <a:extLst>
                <a:ext uri="{FF2B5EF4-FFF2-40B4-BE49-F238E27FC236}">
                  <a16:creationId xmlns:a16="http://schemas.microsoft.com/office/drawing/2014/main" id="{6199ED11-D15B-4041-A34B-C210F7E89ED8}"/>
                </a:ext>
              </a:extLst>
            </p:cNvPr>
            <p:cNvSpPr>
              <a:spLocks noChangeArrowheads="1"/>
            </p:cNvSpPr>
            <p:nvPr/>
          </p:nvSpPr>
          <p:spPr bwMode="auto">
            <a:xfrm rot="20880000">
              <a:off x="7778225" y="1942188"/>
              <a:ext cx="49793" cy="46600"/>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7" name="Oval 73">
              <a:extLst>
                <a:ext uri="{FF2B5EF4-FFF2-40B4-BE49-F238E27FC236}">
                  <a16:creationId xmlns:a16="http://schemas.microsoft.com/office/drawing/2014/main" id="{B593E1CE-AB53-475E-BBD4-BDE3CD0CC413}"/>
                </a:ext>
              </a:extLst>
            </p:cNvPr>
            <p:cNvSpPr>
              <a:spLocks noChangeArrowheads="1"/>
            </p:cNvSpPr>
            <p:nvPr/>
          </p:nvSpPr>
          <p:spPr bwMode="auto">
            <a:xfrm>
              <a:off x="7722898" y="2368238"/>
              <a:ext cx="127248" cy="79884"/>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8" name="Oval 74">
              <a:extLst>
                <a:ext uri="{FF2B5EF4-FFF2-40B4-BE49-F238E27FC236}">
                  <a16:creationId xmlns:a16="http://schemas.microsoft.com/office/drawing/2014/main" id="{2AA26B81-867B-460D-9F3C-B3AE3CF1D7CF}"/>
                </a:ext>
              </a:extLst>
            </p:cNvPr>
            <p:cNvSpPr>
              <a:spLocks noChangeArrowheads="1"/>
            </p:cNvSpPr>
            <p:nvPr/>
          </p:nvSpPr>
          <p:spPr bwMode="auto">
            <a:xfrm>
              <a:off x="7473934" y="2362913"/>
              <a:ext cx="114339" cy="69232"/>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9" name="Oval 75">
              <a:extLst>
                <a:ext uri="{FF2B5EF4-FFF2-40B4-BE49-F238E27FC236}">
                  <a16:creationId xmlns:a16="http://schemas.microsoft.com/office/drawing/2014/main" id="{293069E2-ED9C-484D-BC32-111FB575B344}"/>
                </a:ext>
              </a:extLst>
            </p:cNvPr>
            <p:cNvSpPr>
              <a:spLocks noChangeArrowheads="1"/>
            </p:cNvSpPr>
            <p:nvPr/>
          </p:nvSpPr>
          <p:spPr bwMode="auto">
            <a:xfrm rot="2400000">
              <a:off x="7414921" y="2366908"/>
              <a:ext cx="88520" cy="173083"/>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0" name="Oval 76">
              <a:extLst>
                <a:ext uri="{FF2B5EF4-FFF2-40B4-BE49-F238E27FC236}">
                  <a16:creationId xmlns:a16="http://schemas.microsoft.com/office/drawing/2014/main" id="{2B7625AA-2F02-4C3C-BFFE-B25DF7281156}"/>
                </a:ext>
              </a:extLst>
            </p:cNvPr>
            <p:cNvSpPr>
              <a:spLocks noChangeArrowheads="1"/>
            </p:cNvSpPr>
            <p:nvPr/>
          </p:nvSpPr>
          <p:spPr bwMode="auto">
            <a:xfrm rot="19200000" flipH="1">
              <a:off x="7813263" y="2378890"/>
              <a:ext cx="88520" cy="171752"/>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1" name="Oval 77">
              <a:extLst>
                <a:ext uri="{FF2B5EF4-FFF2-40B4-BE49-F238E27FC236}">
                  <a16:creationId xmlns:a16="http://schemas.microsoft.com/office/drawing/2014/main" id="{624B2139-A8AB-46E1-A984-3DDECFA30A6B}"/>
                </a:ext>
              </a:extLst>
            </p:cNvPr>
            <p:cNvSpPr>
              <a:spLocks noChangeArrowheads="1"/>
            </p:cNvSpPr>
            <p:nvPr/>
          </p:nvSpPr>
          <p:spPr bwMode="auto">
            <a:xfrm>
              <a:off x="7355907" y="2494721"/>
              <a:ext cx="64546" cy="161100"/>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2" name="Oval 78">
              <a:extLst>
                <a:ext uri="{FF2B5EF4-FFF2-40B4-BE49-F238E27FC236}">
                  <a16:creationId xmlns:a16="http://schemas.microsoft.com/office/drawing/2014/main" id="{744BEA4B-C0A1-4028-80EF-1A74E3C30832}"/>
                </a:ext>
              </a:extLst>
            </p:cNvPr>
            <p:cNvSpPr>
              <a:spLocks noChangeArrowheads="1"/>
            </p:cNvSpPr>
            <p:nvPr/>
          </p:nvSpPr>
          <p:spPr bwMode="auto">
            <a:xfrm>
              <a:off x="7898098" y="2506704"/>
              <a:ext cx="62702" cy="159768"/>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3" name="Oval 79">
              <a:extLst>
                <a:ext uri="{FF2B5EF4-FFF2-40B4-BE49-F238E27FC236}">
                  <a16:creationId xmlns:a16="http://schemas.microsoft.com/office/drawing/2014/main" id="{A35A814B-D3BE-4178-98EA-B5C385D53F85}"/>
                </a:ext>
              </a:extLst>
            </p:cNvPr>
            <p:cNvSpPr>
              <a:spLocks noChangeArrowheads="1"/>
            </p:cNvSpPr>
            <p:nvPr/>
          </p:nvSpPr>
          <p:spPr bwMode="auto">
            <a:xfrm>
              <a:off x="7298738" y="2650495"/>
              <a:ext cx="114339" cy="10652"/>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4" name="Oval 80">
              <a:extLst>
                <a:ext uri="{FF2B5EF4-FFF2-40B4-BE49-F238E27FC236}">
                  <a16:creationId xmlns:a16="http://schemas.microsoft.com/office/drawing/2014/main" id="{FC57FFFB-C940-477B-8069-F1EB7363ECC4}"/>
                </a:ext>
              </a:extLst>
            </p:cNvPr>
            <p:cNvSpPr>
              <a:spLocks noChangeArrowheads="1"/>
            </p:cNvSpPr>
            <p:nvPr/>
          </p:nvSpPr>
          <p:spPr bwMode="auto">
            <a:xfrm>
              <a:off x="7905473" y="2650495"/>
              <a:ext cx="112495" cy="10652"/>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5" name="Oval 81">
              <a:extLst>
                <a:ext uri="{FF2B5EF4-FFF2-40B4-BE49-F238E27FC236}">
                  <a16:creationId xmlns:a16="http://schemas.microsoft.com/office/drawing/2014/main" id="{70A15F5A-AEFE-4906-B605-12FF9F2C86BF}"/>
                </a:ext>
              </a:extLst>
            </p:cNvPr>
            <p:cNvSpPr>
              <a:spLocks noChangeArrowheads="1"/>
            </p:cNvSpPr>
            <p:nvPr/>
          </p:nvSpPr>
          <p:spPr bwMode="auto">
            <a:xfrm rot="10140000" flipH="1">
              <a:off x="7508836" y="1950907"/>
              <a:ext cx="126958" cy="276238"/>
            </a:xfrm>
            <a:prstGeom prst="ellipse">
              <a:avLst/>
            </a:prstGeom>
            <a:gradFill rotWithShape="0">
              <a:gsLst>
                <a:gs pos="0">
                  <a:schemeClr val="accent1"/>
                </a:gs>
                <a:gs pos="100000">
                  <a:schemeClr val="accent1">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6" name="Oval 82">
              <a:extLst>
                <a:ext uri="{FF2B5EF4-FFF2-40B4-BE49-F238E27FC236}">
                  <a16:creationId xmlns:a16="http://schemas.microsoft.com/office/drawing/2014/main" id="{B353FBAE-5E2F-42E2-A919-5006E5C6DC2F}"/>
                </a:ext>
              </a:extLst>
            </p:cNvPr>
            <p:cNvSpPr>
              <a:spLocks noChangeArrowheads="1"/>
            </p:cNvSpPr>
            <p:nvPr/>
          </p:nvSpPr>
          <p:spPr bwMode="auto">
            <a:xfrm rot="720000" flipH="1">
              <a:off x="7510820" y="1793072"/>
              <a:ext cx="110650" cy="183734"/>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7" name="Oval 83">
              <a:extLst>
                <a:ext uri="{FF2B5EF4-FFF2-40B4-BE49-F238E27FC236}">
                  <a16:creationId xmlns:a16="http://schemas.microsoft.com/office/drawing/2014/main" id="{C0FA30AD-D630-4741-A115-3AD547C35FC7}"/>
                </a:ext>
              </a:extLst>
            </p:cNvPr>
            <p:cNvSpPr>
              <a:spLocks noChangeArrowheads="1"/>
            </p:cNvSpPr>
            <p:nvPr/>
          </p:nvSpPr>
          <p:spPr bwMode="auto">
            <a:xfrm rot="720000" flipH="1">
              <a:off x="7490534" y="1952839"/>
              <a:ext cx="49793" cy="47930"/>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8" name="Oval 84">
              <a:extLst>
                <a:ext uri="{FF2B5EF4-FFF2-40B4-BE49-F238E27FC236}">
                  <a16:creationId xmlns:a16="http://schemas.microsoft.com/office/drawing/2014/main" id="{07C8CDE2-4033-4CD8-B349-47D7F4991C3D}"/>
                </a:ext>
              </a:extLst>
            </p:cNvPr>
            <p:cNvSpPr>
              <a:spLocks noChangeArrowheads="1"/>
            </p:cNvSpPr>
            <p:nvPr/>
          </p:nvSpPr>
          <p:spPr bwMode="auto">
            <a:xfrm>
              <a:off x="7665730" y="2601233"/>
              <a:ext cx="49793" cy="35948"/>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grpSp>
        <p:nvGrpSpPr>
          <p:cNvPr id="157" name="Groupe 156">
            <a:extLst>
              <a:ext uri="{FF2B5EF4-FFF2-40B4-BE49-F238E27FC236}">
                <a16:creationId xmlns:a16="http://schemas.microsoft.com/office/drawing/2014/main" id="{495EE681-D96C-24B8-C894-1B592839B643}"/>
              </a:ext>
            </a:extLst>
          </p:cNvPr>
          <p:cNvGrpSpPr/>
          <p:nvPr/>
        </p:nvGrpSpPr>
        <p:grpSpPr>
          <a:xfrm>
            <a:off x="4665404" y="2780903"/>
            <a:ext cx="763937" cy="1029209"/>
            <a:chOff x="4665404" y="2780903"/>
            <a:chExt cx="763937" cy="1029209"/>
          </a:xfrm>
        </p:grpSpPr>
        <p:sp>
          <p:nvSpPr>
            <p:cNvPr id="89" name="Oval 130">
              <a:extLst>
                <a:ext uri="{FF2B5EF4-FFF2-40B4-BE49-F238E27FC236}">
                  <a16:creationId xmlns:a16="http://schemas.microsoft.com/office/drawing/2014/main" id="{B8C1D40A-D796-4255-8B80-27D6A99D6013}"/>
                </a:ext>
              </a:extLst>
            </p:cNvPr>
            <p:cNvSpPr>
              <a:spLocks noChangeArrowheads="1"/>
            </p:cNvSpPr>
            <p:nvPr/>
          </p:nvSpPr>
          <p:spPr bwMode="auto">
            <a:xfrm>
              <a:off x="4953456" y="2780903"/>
              <a:ext cx="190065" cy="166418"/>
            </a:xfrm>
            <a:prstGeom prst="ellipse">
              <a:avLst/>
            </a:prstGeom>
            <a:gradFill rotWithShape="0">
              <a:gsLst>
                <a:gs pos="0">
                  <a:srgbClr val="FFCC99"/>
                </a:gs>
                <a:gs pos="100000">
                  <a:srgbClr val="E5B789"/>
                </a:gs>
              </a:gsLst>
              <a:path path="shape">
                <a:fillToRect l="50000" t="50000" r="50000" b="50000"/>
              </a:path>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0" name="Oval 131">
              <a:extLst>
                <a:ext uri="{FF2B5EF4-FFF2-40B4-BE49-F238E27FC236}">
                  <a16:creationId xmlns:a16="http://schemas.microsoft.com/office/drawing/2014/main" id="{D1BD2519-823A-4304-8618-1B921273089E}"/>
                </a:ext>
              </a:extLst>
            </p:cNvPr>
            <p:cNvSpPr>
              <a:spLocks noChangeArrowheads="1"/>
            </p:cNvSpPr>
            <p:nvPr/>
          </p:nvSpPr>
          <p:spPr bwMode="auto">
            <a:xfrm rot="1380000">
              <a:off x="4853809" y="3308113"/>
              <a:ext cx="153159" cy="310202"/>
            </a:xfrm>
            <a:prstGeom prst="ellipse">
              <a:avLst/>
            </a:prstGeom>
            <a:gradFill rotWithShape="0">
              <a:gsLst>
                <a:gs pos="0">
                  <a:srgbClr val="FFFF00"/>
                </a:gs>
                <a:gs pos="100000">
                  <a:srgbClr val="E5E500"/>
                </a:gs>
              </a:gsLst>
              <a:path path="shape">
                <a:fillToRect l="50000" t="50000" r="50000" b="50000"/>
              </a:path>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1" name="Oval 132">
              <a:extLst>
                <a:ext uri="{FF2B5EF4-FFF2-40B4-BE49-F238E27FC236}">
                  <a16:creationId xmlns:a16="http://schemas.microsoft.com/office/drawing/2014/main" id="{2176A946-295C-4D4A-868A-21BC24917CB1}"/>
                </a:ext>
              </a:extLst>
            </p:cNvPr>
            <p:cNvSpPr>
              <a:spLocks noChangeArrowheads="1"/>
            </p:cNvSpPr>
            <p:nvPr/>
          </p:nvSpPr>
          <p:spPr bwMode="auto">
            <a:xfrm rot="20220000" flipH="1">
              <a:off x="5115840" y="3309443"/>
              <a:ext cx="136553" cy="308871"/>
            </a:xfrm>
            <a:prstGeom prst="ellipse">
              <a:avLst/>
            </a:prstGeom>
            <a:gradFill rotWithShape="0">
              <a:gsLst>
                <a:gs pos="0">
                  <a:srgbClr val="FFFF00"/>
                </a:gs>
                <a:gs pos="100000">
                  <a:srgbClr val="E5E500"/>
                </a:gs>
              </a:gsLst>
              <a:path path="shape">
                <a:fillToRect l="50000" t="50000" r="50000" b="50000"/>
              </a:path>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2" name="Oval 133">
              <a:extLst>
                <a:ext uri="{FF2B5EF4-FFF2-40B4-BE49-F238E27FC236}">
                  <a16:creationId xmlns:a16="http://schemas.microsoft.com/office/drawing/2014/main" id="{AF68C004-26FC-4DB2-BC3C-3BA2C077EEA6}"/>
                </a:ext>
              </a:extLst>
            </p:cNvPr>
            <p:cNvSpPr>
              <a:spLocks noChangeArrowheads="1"/>
            </p:cNvSpPr>
            <p:nvPr/>
          </p:nvSpPr>
          <p:spPr bwMode="auto">
            <a:xfrm>
              <a:off x="4796605" y="3583701"/>
              <a:ext cx="121790" cy="206358"/>
            </a:xfrm>
            <a:prstGeom prst="ellipse">
              <a:avLst/>
            </a:prstGeom>
            <a:gradFill rotWithShape="0">
              <a:gsLst>
                <a:gs pos="0">
                  <a:srgbClr val="E5B789"/>
                </a:gs>
                <a:gs pos="50000">
                  <a:srgbClr val="FFCC99"/>
                </a:gs>
                <a:gs pos="100000">
                  <a:srgbClr val="E5B789"/>
                </a:gs>
              </a:gsLst>
              <a:lin ang="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3" name="Oval 134">
              <a:extLst>
                <a:ext uri="{FF2B5EF4-FFF2-40B4-BE49-F238E27FC236}">
                  <a16:creationId xmlns:a16="http://schemas.microsoft.com/office/drawing/2014/main" id="{34311F50-2E12-4E96-9F77-D7D902FE9AAC}"/>
                </a:ext>
              </a:extLst>
            </p:cNvPr>
            <p:cNvSpPr>
              <a:spLocks noChangeArrowheads="1"/>
            </p:cNvSpPr>
            <p:nvPr/>
          </p:nvSpPr>
          <p:spPr bwMode="auto">
            <a:xfrm>
              <a:off x="5195187" y="3583701"/>
              <a:ext cx="119944" cy="206358"/>
            </a:xfrm>
            <a:prstGeom prst="ellipse">
              <a:avLst/>
            </a:prstGeom>
            <a:gradFill rotWithShape="0">
              <a:gsLst>
                <a:gs pos="0">
                  <a:srgbClr val="E5B789"/>
                </a:gs>
                <a:gs pos="50000">
                  <a:srgbClr val="FFCC99"/>
                </a:gs>
                <a:gs pos="100000">
                  <a:srgbClr val="E5B789"/>
                </a:gs>
              </a:gsLst>
              <a:lin ang="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4" name="Oval 135">
              <a:extLst>
                <a:ext uri="{FF2B5EF4-FFF2-40B4-BE49-F238E27FC236}">
                  <a16:creationId xmlns:a16="http://schemas.microsoft.com/office/drawing/2014/main" id="{609DBD62-2C81-44BB-AEA5-2B6A377907A3}"/>
                </a:ext>
              </a:extLst>
            </p:cNvPr>
            <p:cNvSpPr>
              <a:spLocks noChangeArrowheads="1"/>
            </p:cNvSpPr>
            <p:nvPr/>
          </p:nvSpPr>
          <p:spPr bwMode="auto">
            <a:xfrm>
              <a:off x="5221393" y="3770916"/>
              <a:ext cx="207948" cy="39196"/>
            </a:xfrm>
            <a:prstGeom prst="ellipse">
              <a:avLst/>
            </a:prstGeom>
            <a:gradFill rotWithShape="0">
              <a:gsLst>
                <a:gs pos="0">
                  <a:srgbClr val="FFFF00">
                    <a:gamma/>
                    <a:shade val="89804"/>
                    <a:invGamma/>
                  </a:srgbClr>
                </a:gs>
                <a:gs pos="50000">
                  <a:srgbClr val="FFFF00"/>
                </a:gs>
                <a:gs pos="100000">
                  <a:srgbClr val="FFFF00">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5" name="Oval 136">
              <a:extLst>
                <a:ext uri="{FF2B5EF4-FFF2-40B4-BE49-F238E27FC236}">
                  <a16:creationId xmlns:a16="http://schemas.microsoft.com/office/drawing/2014/main" id="{176513B4-1EA9-4719-93FC-05ECB0179E76}"/>
                </a:ext>
              </a:extLst>
            </p:cNvPr>
            <p:cNvSpPr>
              <a:spLocks noChangeArrowheads="1"/>
            </p:cNvSpPr>
            <p:nvPr/>
          </p:nvSpPr>
          <p:spPr bwMode="auto">
            <a:xfrm>
              <a:off x="4665404" y="3755984"/>
              <a:ext cx="210138" cy="42928"/>
            </a:xfrm>
            <a:prstGeom prst="ellipse">
              <a:avLst/>
            </a:prstGeom>
            <a:gradFill rotWithShape="0">
              <a:gsLst>
                <a:gs pos="0">
                  <a:srgbClr val="FFFF00">
                    <a:gamma/>
                    <a:shade val="89804"/>
                    <a:invGamma/>
                  </a:srgbClr>
                </a:gs>
                <a:gs pos="50000">
                  <a:srgbClr val="FFFF00"/>
                </a:gs>
                <a:gs pos="100000">
                  <a:srgbClr val="FFFF00">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6" name="Rectangle 137">
              <a:extLst>
                <a:ext uri="{FF2B5EF4-FFF2-40B4-BE49-F238E27FC236}">
                  <a16:creationId xmlns:a16="http://schemas.microsoft.com/office/drawing/2014/main" id="{9E4BE9DF-1C5E-4E31-B664-BC3B17122AD2}"/>
                </a:ext>
              </a:extLst>
            </p:cNvPr>
            <p:cNvSpPr>
              <a:spLocks noChangeArrowheads="1"/>
            </p:cNvSpPr>
            <p:nvPr/>
          </p:nvSpPr>
          <p:spPr bwMode="auto">
            <a:xfrm>
              <a:off x="5005121" y="2947319"/>
              <a:ext cx="83038" cy="91862"/>
            </a:xfrm>
            <a:prstGeom prst="rect">
              <a:avLst/>
            </a:prstGeom>
            <a:gradFill rotWithShape="0">
              <a:gsLst>
                <a:gs pos="0">
                  <a:srgbClr val="E5B789"/>
                </a:gs>
                <a:gs pos="50000">
                  <a:srgbClr val="FFCC99"/>
                </a:gs>
                <a:gs pos="100000">
                  <a:srgbClr val="E5B789"/>
                </a:gs>
              </a:gsLst>
              <a:lin ang="0" scaled="1"/>
            </a:gradFill>
            <a:ln w="9525">
              <a:solidFill>
                <a:srgbClr val="33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7" name="Oval 138">
              <a:extLst>
                <a:ext uri="{FF2B5EF4-FFF2-40B4-BE49-F238E27FC236}">
                  <a16:creationId xmlns:a16="http://schemas.microsoft.com/office/drawing/2014/main" id="{0E5B43B8-9B08-46DF-87D3-E93D07B01559}"/>
                </a:ext>
              </a:extLst>
            </p:cNvPr>
            <p:cNvSpPr>
              <a:spLocks noChangeArrowheads="1"/>
            </p:cNvSpPr>
            <p:nvPr/>
          </p:nvSpPr>
          <p:spPr bwMode="auto">
            <a:xfrm>
              <a:off x="5131647" y="3020595"/>
              <a:ext cx="126958" cy="7839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8" name="Oval 139">
              <a:extLst>
                <a:ext uri="{FF2B5EF4-FFF2-40B4-BE49-F238E27FC236}">
                  <a16:creationId xmlns:a16="http://schemas.microsoft.com/office/drawing/2014/main" id="{D13B2999-959F-463E-9FB9-4789D0170ADB}"/>
                </a:ext>
              </a:extLst>
            </p:cNvPr>
            <p:cNvSpPr>
              <a:spLocks noChangeArrowheads="1"/>
            </p:cNvSpPr>
            <p:nvPr/>
          </p:nvSpPr>
          <p:spPr bwMode="auto">
            <a:xfrm>
              <a:off x="4855840" y="3005663"/>
              <a:ext cx="122580" cy="8025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9" name="Oval 140">
              <a:extLst>
                <a:ext uri="{FF2B5EF4-FFF2-40B4-BE49-F238E27FC236}">
                  <a16:creationId xmlns:a16="http://schemas.microsoft.com/office/drawing/2014/main" id="{E1B55131-4BAD-4D07-A703-3B1B30B1BF5F}"/>
                </a:ext>
              </a:extLst>
            </p:cNvPr>
            <p:cNvSpPr>
              <a:spLocks noChangeArrowheads="1"/>
            </p:cNvSpPr>
            <p:nvPr/>
          </p:nvSpPr>
          <p:spPr bwMode="auto">
            <a:xfrm rot="2400000">
              <a:off x="4792915" y="3011224"/>
              <a:ext cx="95956" cy="195707"/>
            </a:xfrm>
            <a:prstGeom prst="ellipse">
              <a:avLst/>
            </a:prstGeom>
            <a:gradFill rotWithShape="0">
              <a:gsLst>
                <a:gs pos="0">
                  <a:srgbClr val="E5B789"/>
                </a:gs>
                <a:gs pos="50000">
                  <a:srgbClr val="FFCC99"/>
                </a:gs>
                <a:gs pos="100000">
                  <a:srgbClr val="E5B789"/>
                </a:gs>
              </a:gsLst>
              <a:lin ang="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0" name="Oval 141">
              <a:extLst>
                <a:ext uri="{FF2B5EF4-FFF2-40B4-BE49-F238E27FC236}">
                  <a16:creationId xmlns:a16="http://schemas.microsoft.com/office/drawing/2014/main" id="{F9BC9DBB-15F9-43AF-872B-E24C02A5EB82}"/>
                </a:ext>
              </a:extLst>
            </p:cNvPr>
            <p:cNvSpPr>
              <a:spLocks noChangeArrowheads="1"/>
            </p:cNvSpPr>
            <p:nvPr/>
          </p:nvSpPr>
          <p:spPr bwMode="auto">
            <a:xfrm rot="19200000" flipH="1">
              <a:off x="5222867" y="3025870"/>
              <a:ext cx="95956" cy="193044"/>
            </a:xfrm>
            <a:prstGeom prst="ellipse">
              <a:avLst/>
            </a:prstGeom>
            <a:gradFill rotWithShape="0">
              <a:gsLst>
                <a:gs pos="0">
                  <a:srgbClr val="E5B789"/>
                </a:gs>
                <a:gs pos="50000">
                  <a:srgbClr val="FFCC99"/>
                </a:gs>
                <a:gs pos="100000">
                  <a:srgbClr val="E5B789"/>
                </a:gs>
              </a:gsLst>
              <a:lin ang="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1" name="Oval 142">
              <a:extLst>
                <a:ext uri="{FF2B5EF4-FFF2-40B4-BE49-F238E27FC236}">
                  <a16:creationId xmlns:a16="http://schemas.microsoft.com/office/drawing/2014/main" id="{13827BB3-F7CF-40EB-AEC7-89040EF8F9F4}"/>
                </a:ext>
              </a:extLst>
            </p:cNvPr>
            <p:cNvSpPr>
              <a:spLocks noChangeArrowheads="1"/>
            </p:cNvSpPr>
            <p:nvPr/>
          </p:nvSpPr>
          <p:spPr bwMode="auto">
            <a:xfrm>
              <a:off x="4803306" y="3561871"/>
              <a:ext cx="56912" cy="55994"/>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2" name="Oval 143">
              <a:extLst>
                <a:ext uri="{FF2B5EF4-FFF2-40B4-BE49-F238E27FC236}">
                  <a16:creationId xmlns:a16="http://schemas.microsoft.com/office/drawing/2014/main" id="{69B622C9-A8E6-4F60-9BC0-03391BA6E089}"/>
                </a:ext>
              </a:extLst>
            </p:cNvPr>
            <p:cNvSpPr>
              <a:spLocks noChangeArrowheads="1"/>
            </p:cNvSpPr>
            <p:nvPr/>
          </p:nvSpPr>
          <p:spPr bwMode="auto">
            <a:xfrm>
              <a:off x="5254226" y="3548804"/>
              <a:ext cx="52535" cy="55994"/>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3" name="Oval 144">
              <a:extLst>
                <a:ext uri="{FF2B5EF4-FFF2-40B4-BE49-F238E27FC236}">
                  <a16:creationId xmlns:a16="http://schemas.microsoft.com/office/drawing/2014/main" id="{51B56A94-430B-49B9-9BF6-88E2A3E8604D}"/>
                </a:ext>
              </a:extLst>
            </p:cNvPr>
            <p:cNvSpPr>
              <a:spLocks noChangeArrowheads="1"/>
            </p:cNvSpPr>
            <p:nvPr/>
          </p:nvSpPr>
          <p:spPr bwMode="auto">
            <a:xfrm>
              <a:off x="4728329" y="3156341"/>
              <a:ext cx="68275" cy="182394"/>
            </a:xfrm>
            <a:prstGeom prst="ellipse">
              <a:avLst/>
            </a:prstGeom>
            <a:gradFill rotWithShape="0">
              <a:gsLst>
                <a:gs pos="0">
                  <a:srgbClr val="E5B789"/>
                </a:gs>
                <a:gs pos="50000">
                  <a:srgbClr val="FFCC99"/>
                </a:gs>
                <a:gs pos="100000">
                  <a:srgbClr val="E5B789"/>
                </a:gs>
              </a:gsLst>
              <a:lin ang="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4" name="Oval 145">
              <a:extLst>
                <a:ext uri="{FF2B5EF4-FFF2-40B4-BE49-F238E27FC236}">
                  <a16:creationId xmlns:a16="http://schemas.microsoft.com/office/drawing/2014/main" id="{29E48EE0-BAA9-4EED-A5B1-7E2FC3D2E46B}"/>
                </a:ext>
              </a:extLst>
            </p:cNvPr>
            <p:cNvSpPr>
              <a:spLocks noChangeArrowheads="1"/>
            </p:cNvSpPr>
            <p:nvPr/>
          </p:nvSpPr>
          <p:spPr bwMode="auto">
            <a:xfrm>
              <a:off x="5280072" y="3135039"/>
              <a:ext cx="68275" cy="179731"/>
            </a:xfrm>
            <a:prstGeom prst="ellipse">
              <a:avLst/>
            </a:prstGeom>
            <a:gradFill rotWithShape="0">
              <a:gsLst>
                <a:gs pos="0">
                  <a:srgbClr val="E5B789"/>
                </a:gs>
                <a:gs pos="50000">
                  <a:srgbClr val="FFCC99"/>
                </a:gs>
                <a:gs pos="100000">
                  <a:srgbClr val="E5B789"/>
                </a:gs>
              </a:gsLst>
              <a:lin ang="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5" name="Oval 146">
              <a:extLst>
                <a:ext uri="{FF2B5EF4-FFF2-40B4-BE49-F238E27FC236}">
                  <a16:creationId xmlns:a16="http://schemas.microsoft.com/office/drawing/2014/main" id="{6FF7460A-40F5-4723-890C-75C5B0E46158}"/>
                </a:ext>
              </a:extLst>
            </p:cNvPr>
            <p:cNvSpPr>
              <a:spLocks noChangeArrowheads="1"/>
            </p:cNvSpPr>
            <p:nvPr/>
          </p:nvSpPr>
          <p:spPr bwMode="auto">
            <a:xfrm>
              <a:off x="4752961" y="3330428"/>
              <a:ext cx="19701" cy="91457"/>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6" name="Oval 147">
              <a:extLst>
                <a:ext uri="{FF2B5EF4-FFF2-40B4-BE49-F238E27FC236}">
                  <a16:creationId xmlns:a16="http://schemas.microsoft.com/office/drawing/2014/main" id="{469F4882-4E29-44AF-879F-747EBE4AD869}"/>
                </a:ext>
              </a:extLst>
            </p:cNvPr>
            <p:cNvSpPr>
              <a:spLocks noChangeArrowheads="1"/>
            </p:cNvSpPr>
            <p:nvPr/>
          </p:nvSpPr>
          <p:spPr bwMode="auto">
            <a:xfrm>
              <a:off x="5302382" y="3294965"/>
              <a:ext cx="21889" cy="95191"/>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7" name="Oval 148">
              <a:extLst>
                <a:ext uri="{FF2B5EF4-FFF2-40B4-BE49-F238E27FC236}">
                  <a16:creationId xmlns:a16="http://schemas.microsoft.com/office/drawing/2014/main" id="{CDD39293-EBB7-4B99-97AB-CF19C03C9FA2}"/>
                </a:ext>
              </a:extLst>
            </p:cNvPr>
            <p:cNvSpPr>
              <a:spLocks noChangeArrowheads="1"/>
            </p:cNvSpPr>
            <p:nvPr/>
          </p:nvSpPr>
          <p:spPr bwMode="auto">
            <a:xfrm>
              <a:off x="5030954" y="2863811"/>
              <a:ext cx="52535" cy="41062"/>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8" name="Oval 149">
              <a:extLst>
                <a:ext uri="{FF2B5EF4-FFF2-40B4-BE49-F238E27FC236}">
                  <a16:creationId xmlns:a16="http://schemas.microsoft.com/office/drawing/2014/main" id="{3294EEAF-45EF-4818-944D-EBD5BB0FCD8F}"/>
                </a:ext>
              </a:extLst>
            </p:cNvPr>
            <p:cNvSpPr>
              <a:spLocks noChangeArrowheads="1"/>
            </p:cNvSpPr>
            <p:nvPr/>
          </p:nvSpPr>
          <p:spPr bwMode="auto">
            <a:xfrm>
              <a:off x="4899941" y="3039181"/>
              <a:ext cx="313700" cy="363456"/>
            </a:xfrm>
            <a:prstGeom prst="ellipse">
              <a:avLst/>
            </a:prstGeom>
            <a:gradFill rotWithShape="0">
              <a:gsLst>
                <a:gs pos="0">
                  <a:srgbClr val="FFFF00"/>
                </a:gs>
                <a:gs pos="100000">
                  <a:srgbClr val="E5E500"/>
                </a:gs>
              </a:gsLst>
              <a:path path="shape">
                <a:fillToRect l="50000" t="50000" r="50000" b="50000"/>
              </a:path>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109" name="Rectangle 161">
            <a:extLst>
              <a:ext uri="{FF2B5EF4-FFF2-40B4-BE49-F238E27FC236}">
                <a16:creationId xmlns:a16="http://schemas.microsoft.com/office/drawing/2014/main" id="{70A9AB59-95CD-4A77-9C27-9CD05205270A}"/>
              </a:ext>
            </a:extLst>
          </p:cNvPr>
          <p:cNvSpPr>
            <a:spLocks noChangeArrowheads="1"/>
          </p:cNvSpPr>
          <p:nvPr/>
        </p:nvSpPr>
        <p:spPr bwMode="auto">
          <a:xfrm>
            <a:off x="4479425" y="3946208"/>
            <a:ext cx="1195160" cy="323831"/>
          </a:xfrm>
          <a:prstGeom prst="rect">
            <a:avLst/>
          </a:prstGeom>
          <a:solidFill>
            <a:schemeClr val="bg1"/>
          </a:solidFill>
          <a:ln w="9525">
            <a:solidFill>
              <a:srgbClr val="33CCFF"/>
            </a:solidFill>
            <a:miter lim="800000"/>
            <a:headEnd/>
            <a:tailEnd/>
          </a:ln>
          <a:effectLst>
            <a:outerShdw dist="107763" dir="2700000" algn="ctr" rotWithShape="0">
              <a:schemeClr val="bg2"/>
            </a:outerShdw>
          </a:effectLst>
        </p:spPr>
        <p:txBody>
          <a:bodyPr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439341" rtl="0" eaLnBrk="0" fontAlgn="base" latinLnBrk="0" hangingPunct="0">
              <a:lnSpc>
                <a:spcPct val="100000"/>
              </a:lnSpc>
              <a:spcBef>
                <a:spcPct val="0"/>
              </a:spcBef>
              <a:spcAft>
                <a:spcPct val="0"/>
              </a:spcAft>
              <a:buClrTx/>
              <a:buSzTx/>
              <a:buFontTx/>
              <a:buNone/>
              <a:tabLst/>
              <a:defRPr/>
            </a:pPr>
            <a:r>
              <a:rPr kumimoji="0" lang="fr-FR" altLang="fr-FR" sz="1425"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Arrêt</a:t>
            </a:r>
          </a:p>
        </p:txBody>
      </p:sp>
      <p:sp>
        <p:nvSpPr>
          <p:cNvPr id="110" name="Rectangle 151">
            <a:extLst>
              <a:ext uri="{FF2B5EF4-FFF2-40B4-BE49-F238E27FC236}">
                <a16:creationId xmlns:a16="http://schemas.microsoft.com/office/drawing/2014/main" id="{03ED6918-E9C2-47FF-A2BC-28A1D2033795}"/>
              </a:ext>
            </a:extLst>
          </p:cNvPr>
          <p:cNvSpPr>
            <a:spLocks noChangeArrowheads="1"/>
          </p:cNvSpPr>
          <p:nvPr/>
        </p:nvSpPr>
        <p:spPr bwMode="auto">
          <a:xfrm>
            <a:off x="539552" y="477574"/>
            <a:ext cx="1440323" cy="555220"/>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rgbClr val="000000"/>
                </a:solidFill>
                <a:miter lim="800000"/>
                <a:headEnd/>
                <a:tailEnd/>
              </a14:hiddenLine>
            </a:ext>
          </a:extLst>
        </p:spPr>
        <p:txBody>
          <a:bodyPr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439341" rtl="0" eaLnBrk="0" fontAlgn="base" latinLnBrk="0" hangingPunct="0">
              <a:lnSpc>
                <a:spcPct val="100000"/>
              </a:lnSpc>
              <a:spcBef>
                <a:spcPct val="0"/>
              </a:spcBef>
              <a:spcAft>
                <a:spcPct val="0"/>
              </a:spcAft>
              <a:buClrTx/>
              <a:buSzTx/>
              <a:buFontTx/>
              <a:buNone/>
              <a:tabLst/>
              <a:defRPr/>
            </a:pPr>
            <a:r>
              <a:rPr kumimoji="0" lang="fr-FR" altLang="fr-FR" sz="135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Pression Cheville</a:t>
            </a:r>
          </a:p>
        </p:txBody>
      </p:sp>
      <p:sp>
        <p:nvSpPr>
          <p:cNvPr id="120" name="Rectangle 150">
            <a:extLst>
              <a:ext uri="{FF2B5EF4-FFF2-40B4-BE49-F238E27FC236}">
                <a16:creationId xmlns:a16="http://schemas.microsoft.com/office/drawing/2014/main" id="{FAFEDE0B-C036-48FB-B3FF-4F581BA9AEF6}"/>
              </a:ext>
            </a:extLst>
          </p:cNvPr>
          <p:cNvSpPr>
            <a:spLocks noChangeArrowheads="1"/>
          </p:cNvSpPr>
          <p:nvPr/>
        </p:nvSpPr>
        <p:spPr bwMode="auto">
          <a:xfrm>
            <a:off x="2251777" y="1682780"/>
            <a:ext cx="2623765" cy="8863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50799">
                <a:solidFill>
                  <a:srgbClr val="CC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ctr" defTabSz="439341" rtl="0" eaLnBrk="0" fontAlgn="base" latinLnBrk="0" hangingPunct="0">
              <a:lnSpc>
                <a:spcPct val="100000"/>
              </a:lnSpc>
              <a:spcBef>
                <a:spcPct val="0"/>
              </a:spcBef>
              <a:spcAft>
                <a:spcPct val="0"/>
              </a:spcAft>
              <a:buClrTx/>
              <a:buSzTx/>
              <a:buFontTx/>
              <a:buNone/>
              <a:tabLst/>
              <a:defRPr/>
            </a:pPr>
            <a:r>
              <a:rPr lang="fr-FR" altLang="fr-FR" sz="1800" b="1" dirty="0">
                <a:solidFill>
                  <a:srgbClr val="FF0000"/>
                </a:solidFill>
              </a:rPr>
              <a:t>C</a:t>
            </a:r>
            <a:r>
              <a:rPr kumimoji="0" lang="fr-FR" altLang="fr-FR" sz="1800" b="1"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mn-cs"/>
              </a:rPr>
              <a:t>ontinence</a:t>
            </a:r>
            <a:r>
              <a:rPr kumimoji="0" lang="fr-FR" altLang="fr-FR" sz="1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 Valvulaire  Normale </a:t>
            </a:r>
          </a:p>
          <a:p>
            <a:pPr marL="0" marR="0" lvl="0" indent="0" algn="ctr" defTabSz="439341" rtl="0" eaLnBrk="0" fontAlgn="base" latinLnBrk="0" hangingPunct="0">
              <a:lnSpc>
                <a:spcPct val="100000"/>
              </a:lnSpc>
              <a:spcBef>
                <a:spcPct val="0"/>
              </a:spcBef>
              <a:spcAft>
                <a:spcPct val="0"/>
              </a:spcAft>
              <a:buClrTx/>
              <a:buSzTx/>
              <a:buFontTx/>
              <a:buNone/>
              <a:tabLst/>
              <a:defRPr/>
            </a:pPr>
            <a:r>
              <a:rPr lang="fr-FR" altLang="fr-FR" sz="1800" b="1" dirty="0">
                <a:solidFill>
                  <a:srgbClr val="FF0000"/>
                </a:solidFill>
              </a:rPr>
              <a:t>FDPHS</a:t>
            </a:r>
            <a:endParaRPr kumimoji="0" lang="fr-FR" altLang="fr-FR" sz="1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endParaRPr>
          </a:p>
        </p:txBody>
      </p:sp>
      <p:grpSp>
        <p:nvGrpSpPr>
          <p:cNvPr id="154" name="Groupe 153">
            <a:extLst>
              <a:ext uri="{FF2B5EF4-FFF2-40B4-BE49-F238E27FC236}">
                <a16:creationId xmlns:a16="http://schemas.microsoft.com/office/drawing/2014/main" id="{3FD8AB97-D2AD-93FB-431B-B2D7E7359BB7}"/>
              </a:ext>
            </a:extLst>
          </p:cNvPr>
          <p:cNvGrpSpPr/>
          <p:nvPr/>
        </p:nvGrpSpPr>
        <p:grpSpPr>
          <a:xfrm>
            <a:off x="821191" y="2789300"/>
            <a:ext cx="833450" cy="1041892"/>
            <a:chOff x="821191" y="2789300"/>
            <a:chExt cx="833450" cy="1041892"/>
          </a:xfrm>
        </p:grpSpPr>
        <p:sp>
          <p:nvSpPr>
            <p:cNvPr id="121" name="Oval 23">
              <a:extLst>
                <a:ext uri="{FF2B5EF4-FFF2-40B4-BE49-F238E27FC236}">
                  <a16:creationId xmlns:a16="http://schemas.microsoft.com/office/drawing/2014/main" id="{87150AA8-1DEC-4552-AD88-BCB97032B4D7}"/>
                </a:ext>
              </a:extLst>
            </p:cNvPr>
            <p:cNvSpPr>
              <a:spLocks noChangeArrowheads="1"/>
            </p:cNvSpPr>
            <p:nvPr/>
          </p:nvSpPr>
          <p:spPr bwMode="auto">
            <a:xfrm>
              <a:off x="1136502" y="2789300"/>
              <a:ext cx="206519" cy="168991"/>
            </a:xfrm>
            <a:prstGeom prst="ellipse">
              <a:avLst/>
            </a:prstGeom>
            <a:gradFill rotWithShape="0">
              <a:gsLst>
                <a:gs pos="0">
                  <a:srgbClr val="FFCC99"/>
                </a:gs>
                <a:gs pos="100000">
                  <a:srgbClr val="E5B789"/>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2" name="Oval 24">
              <a:extLst>
                <a:ext uri="{FF2B5EF4-FFF2-40B4-BE49-F238E27FC236}">
                  <a16:creationId xmlns:a16="http://schemas.microsoft.com/office/drawing/2014/main" id="{8B933517-7CFD-4ECE-B1BD-725AB5F787DE}"/>
                </a:ext>
              </a:extLst>
            </p:cNvPr>
            <p:cNvSpPr>
              <a:spLocks noChangeArrowheads="1"/>
            </p:cNvSpPr>
            <p:nvPr/>
          </p:nvSpPr>
          <p:spPr bwMode="auto">
            <a:xfrm rot="1380000">
              <a:off x="1025866" y="3322887"/>
              <a:ext cx="169640" cy="314032"/>
            </a:xfrm>
            <a:prstGeom prst="ellipse">
              <a:avLst/>
            </a:prstGeom>
            <a:gradFill rotWithShape="0">
              <a:gsLst>
                <a:gs pos="0">
                  <a:srgbClr val="FFFF00"/>
                </a:gs>
                <a:gs pos="100000">
                  <a:srgbClr val="E5E5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3" name="Oval 25">
              <a:extLst>
                <a:ext uri="{FF2B5EF4-FFF2-40B4-BE49-F238E27FC236}">
                  <a16:creationId xmlns:a16="http://schemas.microsoft.com/office/drawing/2014/main" id="{72E9F6CE-B650-4E2B-9B01-FB8E4D2244DE}"/>
                </a:ext>
              </a:extLst>
            </p:cNvPr>
            <p:cNvSpPr>
              <a:spLocks noChangeArrowheads="1"/>
            </p:cNvSpPr>
            <p:nvPr/>
          </p:nvSpPr>
          <p:spPr bwMode="auto">
            <a:xfrm rot="20220000" flipH="1">
              <a:off x="1313517" y="3322887"/>
              <a:ext cx="149358" cy="314032"/>
            </a:xfrm>
            <a:prstGeom prst="ellipse">
              <a:avLst/>
            </a:prstGeom>
            <a:gradFill rotWithShape="0">
              <a:gsLst>
                <a:gs pos="0">
                  <a:srgbClr val="FFFF00"/>
                </a:gs>
                <a:gs pos="100000">
                  <a:srgbClr val="E5E5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4" name="Oval 26">
              <a:extLst>
                <a:ext uri="{FF2B5EF4-FFF2-40B4-BE49-F238E27FC236}">
                  <a16:creationId xmlns:a16="http://schemas.microsoft.com/office/drawing/2014/main" id="{91064445-4AB1-49A4-8586-A7D24B8BD2B9}"/>
                </a:ext>
              </a:extLst>
            </p:cNvPr>
            <p:cNvSpPr>
              <a:spLocks noChangeArrowheads="1"/>
            </p:cNvSpPr>
            <p:nvPr/>
          </p:nvSpPr>
          <p:spPr bwMode="auto">
            <a:xfrm>
              <a:off x="966861" y="3600992"/>
              <a:ext cx="130919" cy="210241"/>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5" name="Oval 27">
              <a:extLst>
                <a:ext uri="{FF2B5EF4-FFF2-40B4-BE49-F238E27FC236}">
                  <a16:creationId xmlns:a16="http://schemas.microsoft.com/office/drawing/2014/main" id="{23CA90F6-4860-4D63-B050-7D30044589D8}"/>
                </a:ext>
              </a:extLst>
            </p:cNvPr>
            <p:cNvSpPr>
              <a:spLocks noChangeArrowheads="1"/>
            </p:cNvSpPr>
            <p:nvPr/>
          </p:nvSpPr>
          <p:spPr bwMode="auto">
            <a:xfrm>
              <a:off x="1400180" y="3600992"/>
              <a:ext cx="130919" cy="210241"/>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6" name="Oval 28">
              <a:extLst>
                <a:ext uri="{FF2B5EF4-FFF2-40B4-BE49-F238E27FC236}">
                  <a16:creationId xmlns:a16="http://schemas.microsoft.com/office/drawing/2014/main" id="{A710868E-53DB-4EC6-AFE4-CD1BDE0A22BE}"/>
                </a:ext>
              </a:extLst>
            </p:cNvPr>
            <p:cNvSpPr>
              <a:spLocks noChangeArrowheads="1"/>
            </p:cNvSpPr>
            <p:nvPr/>
          </p:nvSpPr>
          <p:spPr bwMode="auto">
            <a:xfrm>
              <a:off x="1425996" y="3789942"/>
              <a:ext cx="228645" cy="41250"/>
            </a:xfrm>
            <a:prstGeom prst="ellipse">
              <a:avLst/>
            </a:prstGeom>
            <a:gradFill rotWithShape="0">
              <a:gsLst>
                <a:gs pos="0">
                  <a:srgbClr val="E5E500"/>
                </a:gs>
                <a:gs pos="50000">
                  <a:srgbClr val="FFFF00"/>
                </a:gs>
                <a:gs pos="100000">
                  <a:srgbClr val="E5E500"/>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7" name="Oval 29">
              <a:extLst>
                <a:ext uri="{FF2B5EF4-FFF2-40B4-BE49-F238E27FC236}">
                  <a16:creationId xmlns:a16="http://schemas.microsoft.com/office/drawing/2014/main" id="{F26A2C4D-579E-4551-A7CD-A880B4136C51}"/>
                </a:ext>
              </a:extLst>
            </p:cNvPr>
            <p:cNvSpPr>
              <a:spLocks noChangeArrowheads="1"/>
            </p:cNvSpPr>
            <p:nvPr/>
          </p:nvSpPr>
          <p:spPr bwMode="auto">
            <a:xfrm>
              <a:off x="821191" y="3776636"/>
              <a:ext cx="232334" cy="41250"/>
            </a:xfrm>
            <a:prstGeom prst="ellipse">
              <a:avLst/>
            </a:prstGeom>
            <a:gradFill rotWithShape="0">
              <a:gsLst>
                <a:gs pos="0">
                  <a:srgbClr val="E5E500"/>
                </a:gs>
                <a:gs pos="50000">
                  <a:srgbClr val="FFFF00"/>
                </a:gs>
                <a:gs pos="100000">
                  <a:srgbClr val="E5E500"/>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8" name="Rectangle 30">
              <a:extLst>
                <a:ext uri="{FF2B5EF4-FFF2-40B4-BE49-F238E27FC236}">
                  <a16:creationId xmlns:a16="http://schemas.microsoft.com/office/drawing/2014/main" id="{D5856826-EB8D-4517-BB96-CFFD42607732}"/>
                </a:ext>
              </a:extLst>
            </p:cNvPr>
            <p:cNvSpPr>
              <a:spLocks noChangeArrowheads="1"/>
            </p:cNvSpPr>
            <p:nvPr/>
          </p:nvSpPr>
          <p:spPr bwMode="auto">
            <a:xfrm>
              <a:off x="1191818" y="2958292"/>
              <a:ext cx="90353" cy="93145"/>
            </a:xfrm>
            <a:prstGeom prst="rect">
              <a:avLst/>
            </a:prstGeom>
            <a:gradFill rotWithShape="0">
              <a:gsLst>
                <a:gs pos="0">
                  <a:srgbClr val="E5B789"/>
                </a:gs>
                <a:gs pos="50000">
                  <a:srgbClr val="FFCC99"/>
                </a:gs>
                <a:gs pos="100000">
                  <a:srgbClr val="E5B7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9" name="Oval 31">
              <a:extLst>
                <a:ext uri="{FF2B5EF4-FFF2-40B4-BE49-F238E27FC236}">
                  <a16:creationId xmlns:a16="http://schemas.microsoft.com/office/drawing/2014/main" id="{6DF0311F-EE9F-4115-BB37-4FACE61D216C}"/>
                </a:ext>
              </a:extLst>
            </p:cNvPr>
            <p:cNvSpPr>
              <a:spLocks noChangeArrowheads="1"/>
            </p:cNvSpPr>
            <p:nvPr/>
          </p:nvSpPr>
          <p:spPr bwMode="auto">
            <a:xfrm>
              <a:off x="1330111" y="3030146"/>
              <a:ext cx="138294" cy="81168"/>
            </a:xfrm>
            <a:prstGeom prst="ellipse">
              <a:avLst/>
            </a:prstGeom>
            <a:gradFill rotWithShape="0">
              <a:gsLst>
                <a:gs pos="0">
                  <a:srgbClr val="E5B789"/>
                </a:gs>
                <a:gs pos="50000">
                  <a:srgbClr val="FFCC99"/>
                </a:gs>
                <a:gs pos="100000">
                  <a:srgbClr val="E5B789"/>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0" name="Oval 32">
              <a:extLst>
                <a:ext uri="{FF2B5EF4-FFF2-40B4-BE49-F238E27FC236}">
                  <a16:creationId xmlns:a16="http://schemas.microsoft.com/office/drawing/2014/main" id="{CA7263CB-77BE-4280-9DD4-6750734640F5}"/>
                </a:ext>
              </a:extLst>
            </p:cNvPr>
            <p:cNvSpPr>
              <a:spLocks noChangeArrowheads="1"/>
            </p:cNvSpPr>
            <p:nvPr/>
          </p:nvSpPr>
          <p:spPr bwMode="auto">
            <a:xfrm>
              <a:off x="1029554" y="3018170"/>
              <a:ext cx="136450" cy="81168"/>
            </a:xfrm>
            <a:prstGeom prst="ellipse">
              <a:avLst/>
            </a:prstGeom>
            <a:gradFill rotWithShape="0">
              <a:gsLst>
                <a:gs pos="0">
                  <a:srgbClr val="E5B789"/>
                </a:gs>
                <a:gs pos="50000">
                  <a:srgbClr val="FFCC99"/>
                </a:gs>
                <a:gs pos="100000">
                  <a:srgbClr val="E5B789"/>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1" name="Oval 33">
              <a:extLst>
                <a:ext uri="{FF2B5EF4-FFF2-40B4-BE49-F238E27FC236}">
                  <a16:creationId xmlns:a16="http://schemas.microsoft.com/office/drawing/2014/main" id="{B777F4BA-F8F8-49AF-88F4-3FC93986EC4A}"/>
                </a:ext>
              </a:extLst>
            </p:cNvPr>
            <p:cNvSpPr>
              <a:spLocks noChangeArrowheads="1"/>
            </p:cNvSpPr>
            <p:nvPr/>
          </p:nvSpPr>
          <p:spPr bwMode="auto">
            <a:xfrm rot="2400000">
              <a:off x="959484" y="3023493"/>
              <a:ext cx="105104" cy="196934"/>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2" name="Oval 34">
              <a:extLst>
                <a:ext uri="{FF2B5EF4-FFF2-40B4-BE49-F238E27FC236}">
                  <a16:creationId xmlns:a16="http://schemas.microsoft.com/office/drawing/2014/main" id="{DA9C9D10-A083-4885-A9B6-BC8541AC1709}"/>
                </a:ext>
              </a:extLst>
            </p:cNvPr>
            <p:cNvSpPr>
              <a:spLocks noChangeArrowheads="1"/>
            </p:cNvSpPr>
            <p:nvPr/>
          </p:nvSpPr>
          <p:spPr bwMode="auto">
            <a:xfrm rot="19200000" flipH="1">
              <a:off x="1431527" y="3036799"/>
              <a:ext cx="103260" cy="195604"/>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3" name="Oval 35">
              <a:extLst>
                <a:ext uri="{FF2B5EF4-FFF2-40B4-BE49-F238E27FC236}">
                  <a16:creationId xmlns:a16="http://schemas.microsoft.com/office/drawing/2014/main" id="{56BD14EC-4D44-4521-BC0D-632440400CBB}"/>
                </a:ext>
              </a:extLst>
            </p:cNvPr>
            <p:cNvSpPr>
              <a:spLocks noChangeArrowheads="1"/>
            </p:cNvSpPr>
            <p:nvPr/>
          </p:nvSpPr>
          <p:spPr bwMode="auto">
            <a:xfrm>
              <a:off x="974237" y="3579701"/>
              <a:ext cx="59005" cy="55887"/>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4" name="Oval 36">
              <a:extLst>
                <a:ext uri="{FF2B5EF4-FFF2-40B4-BE49-F238E27FC236}">
                  <a16:creationId xmlns:a16="http://schemas.microsoft.com/office/drawing/2014/main" id="{700BC3D2-50F5-4F9C-BFAE-4A2F550A6665}"/>
                </a:ext>
              </a:extLst>
            </p:cNvPr>
            <p:cNvSpPr>
              <a:spLocks noChangeArrowheads="1"/>
            </p:cNvSpPr>
            <p:nvPr/>
          </p:nvSpPr>
          <p:spPr bwMode="auto">
            <a:xfrm>
              <a:off x="1462874" y="3567726"/>
              <a:ext cx="60850" cy="54556"/>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5" name="Oval 37">
              <a:extLst>
                <a:ext uri="{FF2B5EF4-FFF2-40B4-BE49-F238E27FC236}">
                  <a16:creationId xmlns:a16="http://schemas.microsoft.com/office/drawing/2014/main" id="{848B33C4-085C-4004-871E-4E9EF05AE08E}"/>
                </a:ext>
              </a:extLst>
            </p:cNvPr>
            <p:cNvSpPr>
              <a:spLocks noChangeArrowheads="1"/>
            </p:cNvSpPr>
            <p:nvPr/>
          </p:nvSpPr>
          <p:spPr bwMode="auto">
            <a:xfrm>
              <a:off x="891259" y="3168532"/>
              <a:ext cx="75602" cy="184959"/>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6" name="Oval 38">
              <a:extLst>
                <a:ext uri="{FF2B5EF4-FFF2-40B4-BE49-F238E27FC236}">
                  <a16:creationId xmlns:a16="http://schemas.microsoft.com/office/drawing/2014/main" id="{0805307B-6D2A-42E7-B29D-2830A73DDDCA}"/>
                </a:ext>
              </a:extLst>
            </p:cNvPr>
            <p:cNvSpPr>
              <a:spLocks noChangeArrowheads="1"/>
            </p:cNvSpPr>
            <p:nvPr/>
          </p:nvSpPr>
          <p:spPr bwMode="auto">
            <a:xfrm>
              <a:off x="1490533" y="3147242"/>
              <a:ext cx="73757" cy="182297"/>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7" name="Oval 39">
              <a:extLst>
                <a:ext uri="{FF2B5EF4-FFF2-40B4-BE49-F238E27FC236}">
                  <a16:creationId xmlns:a16="http://schemas.microsoft.com/office/drawing/2014/main" id="{51EF981B-C8CD-4F06-9844-802A5C044699}"/>
                </a:ext>
              </a:extLst>
            </p:cNvPr>
            <p:cNvSpPr>
              <a:spLocks noChangeArrowheads="1"/>
            </p:cNvSpPr>
            <p:nvPr/>
          </p:nvSpPr>
          <p:spPr bwMode="auto">
            <a:xfrm>
              <a:off x="915232" y="3344176"/>
              <a:ext cx="23972" cy="94475"/>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8" name="Oval 40">
              <a:extLst>
                <a:ext uri="{FF2B5EF4-FFF2-40B4-BE49-F238E27FC236}">
                  <a16:creationId xmlns:a16="http://schemas.microsoft.com/office/drawing/2014/main" id="{E9522879-A5C5-424F-A67C-8CECB3864C8E}"/>
                </a:ext>
              </a:extLst>
            </p:cNvPr>
            <p:cNvSpPr>
              <a:spLocks noChangeArrowheads="1"/>
            </p:cNvSpPr>
            <p:nvPr/>
          </p:nvSpPr>
          <p:spPr bwMode="auto">
            <a:xfrm>
              <a:off x="1514504" y="3309580"/>
              <a:ext cx="25814" cy="94475"/>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9" name="Oval 41">
              <a:extLst>
                <a:ext uri="{FF2B5EF4-FFF2-40B4-BE49-F238E27FC236}">
                  <a16:creationId xmlns:a16="http://schemas.microsoft.com/office/drawing/2014/main" id="{BB35518C-22C5-4A46-A46F-97218FB6F75A}"/>
                </a:ext>
              </a:extLst>
            </p:cNvPr>
            <p:cNvSpPr>
              <a:spLocks noChangeArrowheads="1"/>
            </p:cNvSpPr>
            <p:nvPr/>
          </p:nvSpPr>
          <p:spPr bwMode="auto">
            <a:xfrm>
              <a:off x="1219476" y="2873130"/>
              <a:ext cx="60850" cy="41250"/>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40" name="Oval 42">
              <a:extLst>
                <a:ext uri="{FF2B5EF4-FFF2-40B4-BE49-F238E27FC236}">
                  <a16:creationId xmlns:a16="http://schemas.microsoft.com/office/drawing/2014/main" id="{E2B019A5-4A03-46AF-AA32-E90A1A27D3F6}"/>
                </a:ext>
              </a:extLst>
            </p:cNvPr>
            <p:cNvSpPr>
              <a:spLocks noChangeArrowheads="1"/>
            </p:cNvSpPr>
            <p:nvPr/>
          </p:nvSpPr>
          <p:spPr bwMode="auto">
            <a:xfrm>
              <a:off x="1077496" y="3051435"/>
              <a:ext cx="341126" cy="367257"/>
            </a:xfrm>
            <a:prstGeom prst="ellipse">
              <a:avLst/>
            </a:prstGeom>
            <a:gradFill rotWithShape="0">
              <a:gsLst>
                <a:gs pos="0">
                  <a:srgbClr val="FFFF00"/>
                </a:gs>
                <a:gs pos="100000">
                  <a:srgbClr val="E5E5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141" name="Rectangle 151">
            <a:extLst>
              <a:ext uri="{FF2B5EF4-FFF2-40B4-BE49-F238E27FC236}">
                <a16:creationId xmlns:a16="http://schemas.microsoft.com/office/drawing/2014/main" id="{0B6B70AA-BA94-4664-B0FB-23A64CC7AF7E}"/>
              </a:ext>
            </a:extLst>
          </p:cNvPr>
          <p:cNvSpPr>
            <a:spLocks noChangeArrowheads="1"/>
          </p:cNvSpPr>
          <p:nvPr/>
        </p:nvSpPr>
        <p:spPr bwMode="auto">
          <a:xfrm>
            <a:off x="690486" y="3971240"/>
            <a:ext cx="1716128" cy="323831"/>
          </a:xfrm>
          <a:prstGeom prst="rect">
            <a:avLst/>
          </a:prstGeom>
          <a:solidFill>
            <a:schemeClr val="bg1"/>
          </a:solidFill>
          <a:ln w="9525">
            <a:solidFill>
              <a:schemeClr val="tx1"/>
            </a:solidFill>
            <a:miter lim="800000"/>
            <a:headEnd/>
            <a:tailEnd/>
          </a:ln>
          <a:effectLst>
            <a:outerShdw dist="107763" dir="2700000" algn="ctr" rotWithShape="0">
              <a:schemeClr val="bg2"/>
            </a:outerShdw>
          </a:effectLst>
        </p:spPr>
        <p:txBody>
          <a:bodyPr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439341" rtl="0" eaLnBrk="0" fontAlgn="base" latinLnBrk="0" hangingPunct="0">
              <a:lnSpc>
                <a:spcPct val="100000"/>
              </a:lnSpc>
              <a:spcBef>
                <a:spcPct val="0"/>
              </a:spcBef>
              <a:spcAft>
                <a:spcPct val="0"/>
              </a:spcAft>
              <a:buClrTx/>
              <a:buSzTx/>
              <a:buFontTx/>
              <a:buNone/>
              <a:tabLst/>
              <a:defRPr/>
            </a:pPr>
            <a:r>
              <a:rPr kumimoji="0" lang="fr-FR" altLang="fr-FR" sz="1425"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Debout</a:t>
            </a:r>
          </a:p>
        </p:txBody>
      </p:sp>
      <p:sp>
        <p:nvSpPr>
          <p:cNvPr id="143" name="Line 153">
            <a:extLst>
              <a:ext uri="{FF2B5EF4-FFF2-40B4-BE49-F238E27FC236}">
                <a16:creationId xmlns:a16="http://schemas.microsoft.com/office/drawing/2014/main" id="{15A8D7C1-E453-4DA9-8C75-E36FDBE374C1}"/>
              </a:ext>
            </a:extLst>
          </p:cNvPr>
          <p:cNvSpPr>
            <a:spLocks noChangeShapeType="1"/>
          </p:cNvSpPr>
          <p:nvPr/>
        </p:nvSpPr>
        <p:spPr bwMode="auto">
          <a:xfrm>
            <a:off x="1662379" y="1518363"/>
            <a:ext cx="1138852" cy="1149748"/>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44" name="Line 154">
            <a:extLst>
              <a:ext uri="{FF2B5EF4-FFF2-40B4-BE49-F238E27FC236}">
                <a16:creationId xmlns:a16="http://schemas.microsoft.com/office/drawing/2014/main" id="{D0C3425F-D43F-4F0A-A176-4E95EF2B01D9}"/>
              </a:ext>
            </a:extLst>
          </p:cNvPr>
          <p:cNvSpPr>
            <a:spLocks noChangeShapeType="1"/>
          </p:cNvSpPr>
          <p:nvPr/>
        </p:nvSpPr>
        <p:spPr bwMode="auto">
          <a:xfrm>
            <a:off x="2801232" y="2668109"/>
            <a:ext cx="1654858" cy="0"/>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45" name="Line 157">
            <a:extLst>
              <a:ext uri="{FF2B5EF4-FFF2-40B4-BE49-F238E27FC236}">
                <a16:creationId xmlns:a16="http://schemas.microsoft.com/office/drawing/2014/main" id="{00E81738-A1E3-4EB7-93D5-C119CFDF0928}"/>
              </a:ext>
            </a:extLst>
          </p:cNvPr>
          <p:cNvSpPr>
            <a:spLocks noChangeShapeType="1"/>
          </p:cNvSpPr>
          <p:nvPr/>
        </p:nvSpPr>
        <p:spPr bwMode="auto">
          <a:xfrm>
            <a:off x="5577257" y="1601508"/>
            <a:ext cx="0" cy="1982193"/>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nvGrpSpPr>
          <p:cNvPr id="159" name="Groupe 158">
            <a:extLst>
              <a:ext uri="{FF2B5EF4-FFF2-40B4-BE49-F238E27FC236}">
                <a16:creationId xmlns:a16="http://schemas.microsoft.com/office/drawing/2014/main" id="{2742E2A2-6575-14A6-A7E7-A47F4A4DCA60}"/>
              </a:ext>
            </a:extLst>
          </p:cNvPr>
          <p:cNvGrpSpPr/>
          <p:nvPr/>
        </p:nvGrpSpPr>
        <p:grpSpPr>
          <a:xfrm>
            <a:off x="5730793" y="3293877"/>
            <a:ext cx="1294328" cy="249158"/>
            <a:chOff x="5730793" y="3293877"/>
            <a:chExt cx="1294328" cy="249158"/>
          </a:xfrm>
        </p:grpSpPr>
        <p:grpSp>
          <p:nvGrpSpPr>
            <p:cNvPr id="46" name="Group 86">
              <a:extLst>
                <a:ext uri="{FF2B5EF4-FFF2-40B4-BE49-F238E27FC236}">
                  <a16:creationId xmlns:a16="http://schemas.microsoft.com/office/drawing/2014/main" id="{E5E453B7-4A69-4E1C-80C8-DD705FF33DC6}"/>
                </a:ext>
              </a:extLst>
            </p:cNvPr>
            <p:cNvGrpSpPr>
              <a:grpSpLocks/>
            </p:cNvGrpSpPr>
            <p:nvPr/>
          </p:nvGrpSpPr>
          <p:grpSpPr bwMode="auto">
            <a:xfrm>
              <a:off x="6217956" y="3302788"/>
              <a:ext cx="311858" cy="59730"/>
              <a:chOff x="3858" y="2721"/>
              <a:chExt cx="169" cy="45"/>
            </a:xfrm>
          </p:grpSpPr>
          <p:sp>
            <p:nvSpPr>
              <p:cNvPr id="47" name="Oval 87">
                <a:extLst>
                  <a:ext uri="{FF2B5EF4-FFF2-40B4-BE49-F238E27FC236}">
                    <a16:creationId xmlns:a16="http://schemas.microsoft.com/office/drawing/2014/main" id="{EEF64CDB-4910-4561-92FD-2737D326B9F0}"/>
                  </a:ext>
                </a:extLst>
              </p:cNvPr>
              <p:cNvSpPr>
                <a:spLocks noChangeArrowheads="1"/>
              </p:cNvSpPr>
              <p:nvPr/>
            </p:nvSpPr>
            <p:spPr bwMode="auto">
              <a:xfrm rot="1020000">
                <a:off x="3859" y="2721"/>
                <a:ext cx="112" cy="2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48" name="Oval 88">
                <a:extLst>
                  <a:ext uri="{FF2B5EF4-FFF2-40B4-BE49-F238E27FC236}">
                    <a16:creationId xmlns:a16="http://schemas.microsoft.com/office/drawing/2014/main" id="{E9A9E1C7-E08F-497E-A29B-ACD2F2BEEEAC}"/>
                  </a:ext>
                </a:extLst>
              </p:cNvPr>
              <p:cNvSpPr>
                <a:spLocks noChangeArrowheads="1"/>
              </p:cNvSpPr>
              <p:nvPr/>
            </p:nvSpPr>
            <p:spPr bwMode="auto">
              <a:xfrm rot="1020000">
                <a:off x="3967" y="2758"/>
                <a:ext cx="60" cy="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49" name="Oval 90">
              <a:extLst>
                <a:ext uri="{FF2B5EF4-FFF2-40B4-BE49-F238E27FC236}">
                  <a16:creationId xmlns:a16="http://schemas.microsoft.com/office/drawing/2014/main" id="{E009DD78-2398-498C-9B7C-9F80D5F08696}"/>
                </a:ext>
              </a:extLst>
            </p:cNvPr>
            <p:cNvSpPr>
              <a:spLocks noChangeArrowheads="1"/>
            </p:cNvSpPr>
            <p:nvPr/>
          </p:nvSpPr>
          <p:spPr bwMode="auto">
            <a:xfrm rot="15060000">
              <a:off x="6134432" y="3205181"/>
              <a:ext cx="63712" cy="250963"/>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0" name="Oval 91">
              <a:extLst>
                <a:ext uri="{FF2B5EF4-FFF2-40B4-BE49-F238E27FC236}">
                  <a16:creationId xmlns:a16="http://schemas.microsoft.com/office/drawing/2014/main" id="{8ABAFD59-35F0-4CE5-AB6C-7DB027070DD5}"/>
                </a:ext>
              </a:extLst>
            </p:cNvPr>
            <p:cNvSpPr>
              <a:spLocks noChangeArrowheads="1"/>
            </p:cNvSpPr>
            <p:nvPr/>
          </p:nvSpPr>
          <p:spPr bwMode="auto">
            <a:xfrm rot="16260000" flipH="1">
              <a:off x="6518418" y="3216317"/>
              <a:ext cx="92914" cy="398588"/>
            </a:xfrm>
            <a:prstGeom prst="ellipse">
              <a:avLst/>
            </a:prstGeom>
            <a:gradFill rotWithShape="0">
              <a:gsLst>
                <a:gs pos="0">
                  <a:srgbClr val="B72E00"/>
                </a:gs>
                <a:gs pos="50000">
                  <a:srgbClr val="CC3300"/>
                </a:gs>
                <a:gs pos="100000">
                  <a:srgbClr val="B72E00"/>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1" name="Oval 92">
              <a:extLst>
                <a:ext uri="{FF2B5EF4-FFF2-40B4-BE49-F238E27FC236}">
                  <a16:creationId xmlns:a16="http://schemas.microsoft.com/office/drawing/2014/main" id="{145179C2-472D-4E33-91D9-28353FFD3386}"/>
                </a:ext>
              </a:extLst>
            </p:cNvPr>
            <p:cNvSpPr>
              <a:spLocks noChangeArrowheads="1"/>
            </p:cNvSpPr>
            <p:nvPr/>
          </p:nvSpPr>
          <p:spPr bwMode="auto">
            <a:xfrm rot="17640000">
              <a:off x="6801853" y="3320981"/>
              <a:ext cx="79639" cy="267571"/>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2" name="Oval 93">
              <a:extLst>
                <a:ext uri="{FF2B5EF4-FFF2-40B4-BE49-F238E27FC236}">
                  <a16:creationId xmlns:a16="http://schemas.microsoft.com/office/drawing/2014/main" id="{59EAEB6E-C8F9-4D3E-8664-444E5254CCB4}"/>
                </a:ext>
              </a:extLst>
            </p:cNvPr>
            <p:cNvSpPr>
              <a:spLocks noChangeArrowheads="1"/>
            </p:cNvSpPr>
            <p:nvPr/>
          </p:nvSpPr>
          <p:spPr bwMode="auto">
            <a:xfrm rot="17640000">
              <a:off x="6909692" y="3416906"/>
              <a:ext cx="149988" cy="66432"/>
            </a:xfrm>
            <a:prstGeom prst="ellipse">
              <a:avLst/>
            </a:prstGeom>
            <a:gradFill rotWithShape="0">
              <a:gsLst>
                <a:gs pos="0">
                  <a:srgbClr val="B72E00"/>
                </a:gs>
                <a:gs pos="50000">
                  <a:srgbClr val="CC3300"/>
                </a:gs>
                <a:gs pos="100000">
                  <a:srgbClr val="B72E00"/>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3" name="Oval 94">
              <a:extLst>
                <a:ext uri="{FF2B5EF4-FFF2-40B4-BE49-F238E27FC236}">
                  <a16:creationId xmlns:a16="http://schemas.microsoft.com/office/drawing/2014/main" id="{1BDA9E63-F4FD-4B68-9930-4E3C692D1140}"/>
                </a:ext>
              </a:extLst>
            </p:cNvPr>
            <p:cNvSpPr>
              <a:spLocks noChangeArrowheads="1"/>
            </p:cNvSpPr>
            <p:nvPr/>
          </p:nvSpPr>
          <p:spPr bwMode="auto">
            <a:xfrm rot="19320000">
              <a:off x="6692401" y="3426397"/>
              <a:ext cx="50345" cy="50395"/>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4" name="Oval 96">
              <a:extLst>
                <a:ext uri="{FF2B5EF4-FFF2-40B4-BE49-F238E27FC236}">
                  <a16:creationId xmlns:a16="http://schemas.microsoft.com/office/drawing/2014/main" id="{646C35D7-CAD3-43EA-81C3-28A422703C64}"/>
                </a:ext>
              </a:extLst>
            </p:cNvPr>
            <p:cNvSpPr>
              <a:spLocks noChangeArrowheads="1"/>
            </p:cNvSpPr>
            <p:nvPr/>
          </p:nvSpPr>
          <p:spPr bwMode="auto">
            <a:xfrm>
              <a:off x="6018663" y="3308098"/>
              <a:ext cx="444721" cy="213699"/>
            </a:xfrm>
            <a:prstGeom prst="ellipse">
              <a:avLst/>
            </a:prstGeom>
            <a:gradFill rotWithShape="0">
              <a:gsLst>
                <a:gs pos="0">
                  <a:srgbClr val="B72E00"/>
                </a:gs>
                <a:gs pos="100000">
                  <a:srgbClr val="CC3300"/>
                </a:gs>
              </a:gsLst>
              <a:path path="shape">
                <a:fillToRect l="50000" t="50000" r="50000" b="50000"/>
              </a:path>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5" name="Oval 98">
              <a:extLst>
                <a:ext uri="{FF2B5EF4-FFF2-40B4-BE49-F238E27FC236}">
                  <a16:creationId xmlns:a16="http://schemas.microsoft.com/office/drawing/2014/main" id="{696964AC-5F57-4793-B0C9-8F407DFA6BB2}"/>
                </a:ext>
              </a:extLst>
            </p:cNvPr>
            <p:cNvSpPr>
              <a:spLocks noChangeArrowheads="1"/>
            </p:cNvSpPr>
            <p:nvPr/>
          </p:nvSpPr>
          <p:spPr bwMode="auto">
            <a:xfrm rot="15840000" flipH="1">
              <a:off x="6536580" y="3285599"/>
              <a:ext cx="100876" cy="396743"/>
            </a:xfrm>
            <a:prstGeom prst="ellipse">
              <a:avLst/>
            </a:prstGeom>
            <a:gradFill rotWithShape="0">
              <a:gsLst>
                <a:gs pos="0">
                  <a:srgbClr val="B72E00"/>
                </a:gs>
                <a:gs pos="50000">
                  <a:srgbClr val="CC3300"/>
                </a:gs>
                <a:gs pos="100000">
                  <a:srgbClr val="B72E00"/>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6" name="Oval 99">
              <a:extLst>
                <a:ext uri="{FF2B5EF4-FFF2-40B4-BE49-F238E27FC236}">
                  <a16:creationId xmlns:a16="http://schemas.microsoft.com/office/drawing/2014/main" id="{09DD9092-ECBA-4FEA-B71B-BFEC67CF14BE}"/>
                </a:ext>
              </a:extLst>
            </p:cNvPr>
            <p:cNvSpPr>
              <a:spLocks noChangeArrowheads="1"/>
            </p:cNvSpPr>
            <p:nvPr/>
          </p:nvSpPr>
          <p:spPr bwMode="auto">
            <a:xfrm rot="1020000">
              <a:off x="6742027" y="3455431"/>
              <a:ext cx="256499" cy="83622"/>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7" name="Oval 100">
              <a:extLst>
                <a:ext uri="{FF2B5EF4-FFF2-40B4-BE49-F238E27FC236}">
                  <a16:creationId xmlns:a16="http://schemas.microsoft.com/office/drawing/2014/main" id="{287B450F-B9C2-4078-88C8-F4F463FCFE12}"/>
                </a:ext>
              </a:extLst>
            </p:cNvPr>
            <p:cNvSpPr>
              <a:spLocks noChangeArrowheads="1"/>
            </p:cNvSpPr>
            <p:nvPr/>
          </p:nvSpPr>
          <p:spPr bwMode="auto">
            <a:xfrm rot="1020000">
              <a:off x="6976965" y="3390933"/>
              <a:ext cx="48156" cy="143719"/>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8" name="Oval 101">
              <a:extLst>
                <a:ext uri="{FF2B5EF4-FFF2-40B4-BE49-F238E27FC236}">
                  <a16:creationId xmlns:a16="http://schemas.microsoft.com/office/drawing/2014/main" id="{ED95BB46-73B5-4FBF-87C1-055BD9360A96}"/>
                </a:ext>
              </a:extLst>
            </p:cNvPr>
            <p:cNvSpPr>
              <a:spLocks noChangeArrowheads="1"/>
            </p:cNvSpPr>
            <p:nvPr/>
          </p:nvSpPr>
          <p:spPr bwMode="auto">
            <a:xfrm rot="1020000">
              <a:off x="6731804" y="3435729"/>
              <a:ext cx="63479" cy="37330"/>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nvGrpSpPr>
            <p:cNvPr id="59" name="Group 103">
              <a:extLst>
                <a:ext uri="{FF2B5EF4-FFF2-40B4-BE49-F238E27FC236}">
                  <a16:creationId xmlns:a16="http://schemas.microsoft.com/office/drawing/2014/main" id="{246E9E07-8D04-4918-9553-AAB12170D880}"/>
                </a:ext>
              </a:extLst>
            </p:cNvPr>
            <p:cNvGrpSpPr>
              <a:grpSpLocks/>
            </p:cNvGrpSpPr>
            <p:nvPr/>
          </p:nvGrpSpPr>
          <p:grpSpPr bwMode="auto">
            <a:xfrm>
              <a:off x="6121999" y="3451449"/>
              <a:ext cx="501927" cy="91586"/>
              <a:chOff x="3806" y="2833"/>
              <a:chExt cx="272" cy="69"/>
            </a:xfrm>
          </p:grpSpPr>
          <p:sp>
            <p:nvSpPr>
              <p:cNvPr id="60" name="Oval 104">
                <a:extLst>
                  <a:ext uri="{FF2B5EF4-FFF2-40B4-BE49-F238E27FC236}">
                    <a16:creationId xmlns:a16="http://schemas.microsoft.com/office/drawing/2014/main" id="{DBAD495D-A4A2-49BF-BFA6-A88FCE0966CD}"/>
                  </a:ext>
                </a:extLst>
              </p:cNvPr>
              <p:cNvSpPr>
                <a:spLocks noChangeArrowheads="1"/>
              </p:cNvSpPr>
              <p:nvPr/>
            </p:nvSpPr>
            <p:spPr bwMode="auto">
              <a:xfrm rot="-4500000">
                <a:off x="3850" y="2811"/>
                <a:ext cx="47" cy="135"/>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1" name="Oval 105">
                <a:extLst>
                  <a:ext uri="{FF2B5EF4-FFF2-40B4-BE49-F238E27FC236}">
                    <a16:creationId xmlns:a16="http://schemas.microsoft.com/office/drawing/2014/main" id="{EC5304D7-B5C2-435B-8269-83135AA3C5A9}"/>
                  </a:ext>
                </a:extLst>
              </p:cNvPr>
              <p:cNvSpPr>
                <a:spLocks noChangeArrowheads="1"/>
              </p:cNvSpPr>
              <p:nvPr/>
            </p:nvSpPr>
            <p:spPr bwMode="auto">
              <a:xfrm rot="-1500000">
                <a:off x="3913" y="2858"/>
                <a:ext cx="121" cy="36"/>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2" name="Oval 106">
                <a:extLst>
                  <a:ext uri="{FF2B5EF4-FFF2-40B4-BE49-F238E27FC236}">
                    <a16:creationId xmlns:a16="http://schemas.microsoft.com/office/drawing/2014/main" id="{CE77828D-31AA-4D7D-A245-A765507BAB8C}"/>
                  </a:ext>
                </a:extLst>
              </p:cNvPr>
              <p:cNvSpPr>
                <a:spLocks noChangeArrowheads="1"/>
              </p:cNvSpPr>
              <p:nvPr/>
            </p:nvSpPr>
            <p:spPr bwMode="auto">
              <a:xfrm rot="-1500000">
                <a:off x="4009" y="2833"/>
                <a:ext cx="69" cy="18"/>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63" name="Oval 89">
              <a:extLst>
                <a:ext uri="{FF2B5EF4-FFF2-40B4-BE49-F238E27FC236}">
                  <a16:creationId xmlns:a16="http://schemas.microsoft.com/office/drawing/2014/main" id="{426E918A-2F1D-41A6-A2F3-1347BE7717C7}"/>
                </a:ext>
              </a:extLst>
            </p:cNvPr>
            <p:cNvSpPr>
              <a:spLocks noChangeArrowheads="1"/>
            </p:cNvSpPr>
            <p:nvPr/>
          </p:nvSpPr>
          <p:spPr bwMode="auto">
            <a:xfrm>
              <a:off x="6037908" y="3293877"/>
              <a:ext cx="129149" cy="8399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4" name="Oval 95">
              <a:extLst>
                <a:ext uri="{FF2B5EF4-FFF2-40B4-BE49-F238E27FC236}">
                  <a16:creationId xmlns:a16="http://schemas.microsoft.com/office/drawing/2014/main" id="{5A714AE5-055E-4C76-B5DB-44956CF161C2}"/>
                </a:ext>
              </a:extLst>
            </p:cNvPr>
            <p:cNvSpPr>
              <a:spLocks noChangeArrowheads="1"/>
            </p:cNvSpPr>
            <p:nvPr/>
          </p:nvSpPr>
          <p:spPr bwMode="auto">
            <a:xfrm>
              <a:off x="5730793" y="3355882"/>
              <a:ext cx="206676" cy="131405"/>
            </a:xfrm>
            <a:prstGeom prst="ellipse">
              <a:avLst/>
            </a:prstGeom>
            <a:gradFill rotWithShape="0">
              <a:gsLst>
                <a:gs pos="0">
                  <a:srgbClr val="FFCC99"/>
                </a:gs>
                <a:gs pos="100000">
                  <a:srgbClr val="E5B789"/>
                </a:gs>
              </a:gsLst>
              <a:path path="shape">
                <a:fillToRect l="50000" t="50000" r="50000" b="50000"/>
              </a:path>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5" name="Rectangle 97">
              <a:extLst>
                <a:ext uri="{FF2B5EF4-FFF2-40B4-BE49-F238E27FC236}">
                  <a16:creationId xmlns:a16="http://schemas.microsoft.com/office/drawing/2014/main" id="{E122672C-2FD3-4B12-931F-314BCC342129}"/>
                </a:ext>
              </a:extLst>
            </p:cNvPr>
            <p:cNvSpPr>
              <a:spLocks noChangeArrowheads="1"/>
            </p:cNvSpPr>
            <p:nvPr/>
          </p:nvSpPr>
          <p:spPr bwMode="auto">
            <a:xfrm>
              <a:off x="5937469" y="3394374"/>
              <a:ext cx="110720" cy="57075"/>
            </a:xfrm>
            <a:prstGeom prst="rect">
              <a:avLst/>
            </a:prstGeom>
            <a:gradFill rotWithShape="0">
              <a:gsLst>
                <a:gs pos="0">
                  <a:srgbClr val="E5B789"/>
                </a:gs>
                <a:gs pos="50000">
                  <a:srgbClr val="FFCC99"/>
                </a:gs>
                <a:gs pos="100000">
                  <a:srgbClr val="E5B789"/>
                </a:gs>
              </a:gsLst>
              <a:lin ang="5400000" scaled="1"/>
            </a:gradFill>
            <a:ln w="9525">
              <a:solidFill>
                <a:srgbClr val="33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6" name="Oval 102">
              <a:extLst>
                <a:ext uri="{FF2B5EF4-FFF2-40B4-BE49-F238E27FC236}">
                  <a16:creationId xmlns:a16="http://schemas.microsoft.com/office/drawing/2014/main" id="{F1D2B355-C458-48EE-8D5D-0BF6EECE523A}"/>
                </a:ext>
              </a:extLst>
            </p:cNvPr>
            <p:cNvSpPr>
              <a:spLocks noChangeArrowheads="1"/>
            </p:cNvSpPr>
            <p:nvPr/>
          </p:nvSpPr>
          <p:spPr bwMode="auto">
            <a:xfrm>
              <a:off x="6048186" y="3442159"/>
              <a:ext cx="112565" cy="95568"/>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7" name="Oval 107">
              <a:extLst>
                <a:ext uri="{FF2B5EF4-FFF2-40B4-BE49-F238E27FC236}">
                  <a16:creationId xmlns:a16="http://schemas.microsoft.com/office/drawing/2014/main" id="{BF6ED216-BC83-4E19-98EE-0AB18E036C8D}"/>
                </a:ext>
              </a:extLst>
            </p:cNvPr>
            <p:cNvSpPr>
              <a:spLocks noChangeArrowheads="1"/>
            </p:cNvSpPr>
            <p:nvPr/>
          </p:nvSpPr>
          <p:spPr bwMode="auto">
            <a:xfrm>
              <a:off x="5819015" y="3314407"/>
              <a:ext cx="32835" cy="59728"/>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146" name="Line 158">
            <a:extLst>
              <a:ext uri="{FF2B5EF4-FFF2-40B4-BE49-F238E27FC236}">
                <a16:creationId xmlns:a16="http://schemas.microsoft.com/office/drawing/2014/main" id="{A80C75AE-496F-432E-80D3-9BE5570FDC5B}"/>
              </a:ext>
            </a:extLst>
          </p:cNvPr>
          <p:cNvSpPr>
            <a:spLocks noChangeShapeType="1"/>
          </p:cNvSpPr>
          <p:nvPr/>
        </p:nvSpPr>
        <p:spPr bwMode="auto">
          <a:xfrm>
            <a:off x="5577257" y="3604845"/>
            <a:ext cx="1550293" cy="0"/>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47" name="Line 159">
            <a:extLst>
              <a:ext uri="{FF2B5EF4-FFF2-40B4-BE49-F238E27FC236}">
                <a16:creationId xmlns:a16="http://schemas.microsoft.com/office/drawing/2014/main" id="{783BBD0E-21BA-4FC9-B450-57A6A9C62094}"/>
              </a:ext>
            </a:extLst>
          </p:cNvPr>
          <p:cNvSpPr>
            <a:spLocks noChangeShapeType="1"/>
          </p:cNvSpPr>
          <p:nvPr/>
        </p:nvSpPr>
        <p:spPr bwMode="auto">
          <a:xfrm>
            <a:off x="7145236" y="3562152"/>
            <a:ext cx="64464" cy="174139"/>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48" name="Line 160">
            <a:extLst>
              <a:ext uri="{FF2B5EF4-FFF2-40B4-BE49-F238E27FC236}">
                <a16:creationId xmlns:a16="http://schemas.microsoft.com/office/drawing/2014/main" id="{A4A63EB9-897E-4C7E-87BF-F3CCFD7D0333}"/>
              </a:ext>
            </a:extLst>
          </p:cNvPr>
          <p:cNvSpPr>
            <a:spLocks noChangeShapeType="1"/>
          </p:cNvSpPr>
          <p:nvPr/>
        </p:nvSpPr>
        <p:spPr bwMode="auto">
          <a:xfrm>
            <a:off x="7184724" y="3756258"/>
            <a:ext cx="929722" cy="0"/>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49" name="Line 155">
            <a:extLst>
              <a:ext uri="{FF2B5EF4-FFF2-40B4-BE49-F238E27FC236}">
                <a16:creationId xmlns:a16="http://schemas.microsoft.com/office/drawing/2014/main" id="{166C4EC4-27BE-451B-B874-F4A657489FED}"/>
              </a:ext>
            </a:extLst>
          </p:cNvPr>
          <p:cNvSpPr>
            <a:spLocks noChangeShapeType="1"/>
          </p:cNvSpPr>
          <p:nvPr/>
        </p:nvSpPr>
        <p:spPr bwMode="auto">
          <a:xfrm flipV="1">
            <a:off x="4453817" y="1579955"/>
            <a:ext cx="725137" cy="1088153"/>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50" name="Line 156">
            <a:extLst>
              <a:ext uri="{FF2B5EF4-FFF2-40B4-BE49-F238E27FC236}">
                <a16:creationId xmlns:a16="http://schemas.microsoft.com/office/drawing/2014/main" id="{07F87CED-B80E-42A7-9DAC-A815B9A13102}"/>
              </a:ext>
            </a:extLst>
          </p:cNvPr>
          <p:cNvSpPr>
            <a:spLocks noChangeShapeType="1"/>
          </p:cNvSpPr>
          <p:nvPr/>
        </p:nvSpPr>
        <p:spPr bwMode="auto">
          <a:xfrm>
            <a:off x="5178955" y="1579955"/>
            <a:ext cx="413715" cy="0"/>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51" name="Line 152">
            <a:extLst>
              <a:ext uri="{FF2B5EF4-FFF2-40B4-BE49-F238E27FC236}">
                <a16:creationId xmlns:a16="http://schemas.microsoft.com/office/drawing/2014/main" id="{25F0DD94-CF94-4727-B97A-61A7904BEE0D}"/>
              </a:ext>
            </a:extLst>
          </p:cNvPr>
          <p:cNvSpPr>
            <a:spLocks noChangeShapeType="1"/>
          </p:cNvSpPr>
          <p:nvPr/>
        </p:nvSpPr>
        <p:spPr bwMode="auto">
          <a:xfrm>
            <a:off x="503273" y="1526362"/>
            <a:ext cx="1136578" cy="0"/>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52" name="Rectangle 151">
            <a:extLst>
              <a:ext uri="{FF2B5EF4-FFF2-40B4-BE49-F238E27FC236}">
                <a16:creationId xmlns:a16="http://schemas.microsoft.com/office/drawing/2014/main" id="{59CBF82F-3E88-401A-9883-54055E3541A2}"/>
              </a:ext>
            </a:extLst>
          </p:cNvPr>
          <p:cNvSpPr/>
          <p:nvPr/>
        </p:nvSpPr>
        <p:spPr>
          <a:xfrm>
            <a:off x="685449" y="4819998"/>
            <a:ext cx="8135023" cy="2062103"/>
          </a:xfrm>
          <a:prstGeom prst="rect">
            <a:avLst/>
          </a:prstGeom>
        </p:spPr>
        <p:txBody>
          <a:bodyPr wrap="square">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altLang="fr-FR" sz="32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Fractionnement Dynamique de la Pression Hydrostatique Gravitationnelle FDPHG </a:t>
            </a:r>
            <a:r>
              <a:rPr kumimoji="0" lang="fr-FR" altLang="fr-FR" sz="32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mn-cs"/>
              </a:rPr>
              <a:t>réduit la PHSHG de 90 à 30 </a:t>
            </a:r>
            <a:r>
              <a:rPr kumimoji="0" lang="fr-FR" altLang="fr-FR" sz="32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mn-cs"/>
              </a:rPr>
              <a:t>mmHg</a:t>
            </a:r>
            <a:r>
              <a:rPr kumimoji="0" lang="fr-FR" altLang="fr-FR" sz="32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mn-cs"/>
              </a:rPr>
              <a:t> au niveau de la cheville . </a:t>
            </a:r>
            <a:endParaRPr kumimoji="0" lang="fr-FR" sz="2800" b="0" i="0" u="none" strike="noStrike" kern="1200" cap="none" spc="0" normalizeH="0" baseline="0" noProof="0" dirty="0">
              <a:ln>
                <a:noFill/>
              </a:ln>
              <a:solidFill>
                <a:srgbClr val="C00000"/>
              </a:solidFill>
              <a:effectLst/>
              <a:uLnTx/>
              <a:uFillTx/>
              <a:latin typeface="Times New Roman" panose="02020603050405020304" pitchFamily="18" charset="0"/>
              <a:ea typeface="+mn-ea"/>
              <a:cs typeface="+mn-cs"/>
            </a:endParaRPr>
          </a:p>
        </p:txBody>
      </p:sp>
      <p:sp>
        <p:nvSpPr>
          <p:cNvPr id="153" name="Forme libre : forme 152">
            <a:extLst>
              <a:ext uri="{FF2B5EF4-FFF2-40B4-BE49-F238E27FC236}">
                <a16:creationId xmlns:a16="http://schemas.microsoft.com/office/drawing/2014/main" id="{624A50C6-D7A9-A32B-149C-03CAC482D665}"/>
              </a:ext>
            </a:extLst>
          </p:cNvPr>
          <p:cNvSpPr/>
          <p:nvPr/>
        </p:nvSpPr>
        <p:spPr>
          <a:xfrm>
            <a:off x="503273" y="75976"/>
            <a:ext cx="8534400" cy="3825240"/>
          </a:xfrm>
          <a:custGeom>
            <a:avLst/>
            <a:gdLst>
              <a:gd name="connsiteX0" fmla="*/ 45720 w 8534400"/>
              <a:gd name="connsiteY0" fmla="*/ 0 h 3825240"/>
              <a:gd name="connsiteX1" fmla="*/ 0 w 8534400"/>
              <a:gd name="connsiteY1" fmla="*/ 3825240 h 3825240"/>
              <a:gd name="connsiteX2" fmla="*/ 8534400 w 8534400"/>
              <a:gd name="connsiteY2" fmla="*/ 3779520 h 3825240"/>
            </a:gdLst>
            <a:ahLst/>
            <a:cxnLst>
              <a:cxn ang="0">
                <a:pos x="connsiteX0" y="connsiteY0"/>
              </a:cxn>
              <a:cxn ang="0">
                <a:pos x="connsiteX1" y="connsiteY1"/>
              </a:cxn>
              <a:cxn ang="0">
                <a:pos x="connsiteX2" y="connsiteY2"/>
              </a:cxn>
            </a:cxnLst>
            <a:rect l="l" t="t" r="r" b="b"/>
            <a:pathLst>
              <a:path w="8534400" h="3825240">
                <a:moveTo>
                  <a:pt x="45720" y="0"/>
                </a:moveTo>
                <a:lnTo>
                  <a:pt x="0" y="3825240"/>
                </a:lnTo>
                <a:lnTo>
                  <a:pt x="8534400" y="3779520"/>
                </a:lnTo>
              </a:path>
            </a:pathLst>
          </a:custGeom>
          <a:noFill/>
          <a:ln w="5715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Rectangle 159">
            <a:extLst>
              <a:ext uri="{FF2B5EF4-FFF2-40B4-BE49-F238E27FC236}">
                <a16:creationId xmlns:a16="http://schemas.microsoft.com/office/drawing/2014/main" id="{AD50C3D6-5E3E-5AC9-F808-169A36BDB257}"/>
              </a:ext>
            </a:extLst>
          </p:cNvPr>
          <p:cNvSpPr/>
          <p:nvPr/>
        </p:nvSpPr>
        <p:spPr>
          <a:xfrm>
            <a:off x="482314" y="1515120"/>
            <a:ext cx="1924300" cy="369332"/>
          </a:xfrm>
          <a:prstGeom prst="rect">
            <a:avLst/>
          </a:prstGeom>
        </p:spPr>
        <p:txBody>
          <a:bodyPr wrap="square">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altLang="fr-FR"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mn-cs"/>
              </a:rPr>
              <a:t>90 </a:t>
            </a:r>
            <a:r>
              <a:rPr kumimoji="0" lang="fr-FR" altLang="fr-FR"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mn-cs"/>
              </a:rPr>
              <a:t>mmHg</a:t>
            </a:r>
            <a:endParaRPr kumimoji="0" lang="fr-FR" sz="1600" b="0" i="0" u="none" strike="noStrike" kern="1200" cap="none" spc="0" normalizeH="0" baseline="0" noProof="0" dirty="0">
              <a:ln>
                <a:noFill/>
              </a:ln>
              <a:solidFill>
                <a:srgbClr val="C00000"/>
              </a:solidFill>
              <a:effectLst/>
              <a:uLnTx/>
              <a:uFillTx/>
              <a:latin typeface="Times New Roman" panose="02020603050405020304" pitchFamily="18" charset="0"/>
              <a:ea typeface="+mn-ea"/>
              <a:cs typeface="+mn-cs"/>
            </a:endParaRPr>
          </a:p>
        </p:txBody>
      </p:sp>
      <p:sp>
        <p:nvSpPr>
          <p:cNvPr id="161" name="Rectangle 160">
            <a:extLst>
              <a:ext uri="{FF2B5EF4-FFF2-40B4-BE49-F238E27FC236}">
                <a16:creationId xmlns:a16="http://schemas.microsoft.com/office/drawing/2014/main" id="{C4465DAB-4058-2B54-7CAA-6BB6DB70D10C}"/>
              </a:ext>
            </a:extLst>
          </p:cNvPr>
          <p:cNvSpPr/>
          <p:nvPr/>
        </p:nvSpPr>
        <p:spPr>
          <a:xfrm>
            <a:off x="4283968" y="493572"/>
            <a:ext cx="8135023" cy="584775"/>
          </a:xfrm>
          <a:prstGeom prst="rect">
            <a:avLst/>
          </a:prstGeom>
        </p:spPr>
        <p:txBody>
          <a:bodyPr wrap="square">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altLang="fr-FR" sz="32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mn-cs"/>
              </a:rPr>
              <a:t>90 à 30 </a:t>
            </a:r>
            <a:r>
              <a:rPr kumimoji="0" lang="fr-FR" altLang="fr-FR" sz="32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mn-cs"/>
              </a:rPr>
              <a:t>mmHg</a:t>
            </a:r>
            <a:r>
              <a:rPr kumimoji="0" lang="fr-FR" altLang="fr-FR" sz="32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mn-cs"/>
              </a:rPr>
              <a:t> au niveau de la cheville . </a:t>
            </a:r>
            <a:endParaRPr kumimoji="0" lang="fr-FR" sz="2800" b="0" i="0" u="none" strike="noStrike" kern="1200" cap="none" spc="0" normalizeH="0" baseline="0" noProof="0" dirty="0">
              <a:ln>
                <a:noFill/>
              </a:ln>
              <a:solidFill>
                <a:srgbClr val="C00000"/>
              </a:solidFill>
              <a:effectLst/>
              <a:uLnTx/>
              <a:uFillTx/>
              <a:latin typeface="Times New Roman" panose="02020603050405020304" pitchFamily="18" charset="0"/>
              <a:ea typeface="+mn-ea"/>
              <a:cs typeface="+mn-cs"/>
            </a:endParaRPr>
          </a:p>
        </p:txBody>
      </p:sp>
      <p:sp>
        <p:nvSpPr>
          <p:cNvPr id="162" name="Rectangle 161">
            <a:extLst>
              <a:ext uri="{FF2B5EF4-FFF2-40B4-BE49-F238E27FC236}">
                <a16:creationId xmlns:a16="http://schemas.microsoft.com/office/drawing/2014/main" id="{FF8349A5-0E19-9FEF-CD98-AEA0D06F78D4}"/>
              </a:ext>
            </a:extLst>
          </p:cNvPr>
          <p:cNvSpPr/>
          <p:nvPr/>
        </p:nvSpPr>
        <p:spPr>
          <a:xfrm>
            <a:off x="3172616" y="2545764"/>
            <a:ext cx="1924300" cy="369332"/>
          </a:xfrm>
          <a:prstGeom prst="rect">
            <a:avLst/>
          </a:prstGeom>
        </p:spPr>
        <p:txBody>
          <a:bodyPr wrap="square">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altLang="fr-FR"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mn-cs"/>
              </a:rPr>
              <a:t>30 </a:t>
            </a:r>
            <a:r>
              <a:rPr kumimoji="0" lang="fr-FR" altLang="fr-FR"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mn-cs"/>
              </a:rPr>
              <a:t>mmHg</a:t>
            </a:r>
            <a:endParaRPr kumimoji="0" lang="fr-FR" sz="1600" b="0" i="0" u="none" strike="noStrike" kern="1200" cap="none" spc="0" normalizeH="0" baseline="0" noProof="0" dirty="0">
              <a:ln>
                <a:noFill/>
              </a:ln>
              <a:solidFill>
                <a:srgbClr val="C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31640744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wipe(left)">
                                      <p:cBhvr>
                                        <p:cTn id="7" dur="500"/>
                                        <p:tgtEl>
                                          <p:spTgt spid="14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51"/>
                                        </p:tgtEl>
                                        <p:attrNameLst>
                                          <p:attrName>style.visibility</p:attrName>
                                        </p:attrNameLst>
                                      </p:cBhvr>
                                      <p:to>
                                        <p:strVal val="visible"/>
                                      </p:to>
                                    </p:set>
                                    <p:animEffect transition="in" filter="wipe(left)">
                                      <p:cBhvr>
                                        <p:cTn id="12" dur="500"/>
                                        <p:tgtEl>
                                          <p:spTgt spid="151"/>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43"/>
                                        </p:tgtEl>
                                        <p:attrNameLst>
                                          <p:attrName>style.visibility</p:attrName>
                                        </p:attrNameLst>
                                      </p:cBhvr>
                                      <p:to>
                                        <p:strVal val="visible"/>
                                      </p:to>
                                    </p:set>
                                    <p:animEffect transition="in" filter="wipe(left)">
                                      <p:cBhvr>
                                        <p:cTn id="21" dur="500"/>
                                        <p:tgtEl>
                                          <p:spTgt spid="143"/>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44"/>
                                        </p:tgtEl>
                                        <p:attrNameLst>
                                          <p:attrName>style.visibility</p:attrName>
                                        </p:attrNameLst>
                                      </p:cBhvr>
                                      <p:to>
                                        <p:strVal val="visible"/>
                                      </p:to>
                                    </p:set>
                                    <p:animEffect transition="in" filter="wipe(left)">
                                      <p:cBhvr>
                                        <p:cTn id="24" dur="500"/>
                                        <p:tgtEl>
                                          <p:spTgt spid="144"/>
                                        </p:tgtEl>
                                      </p:cBhvr>
                                    </p:animEffec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09"/>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149"/>
                                        </p:tgtEl>
                                        <p:attrNameLst>
                                          <p:attrName>style.visibility</p:attrName>
                                        </p:attrNameLst>
                                      </p:cBhvr>
                                      <p:to>
                                        <p:strVal val="visible"/>
                                      </p:to>
                                    </p:set>
                                    <p:animEffect transition="in" filter="wipe(left)">
                                      <p:cBhvr>
                                        <p:cTn id="33" dur="500"/>
                                        <p:tgtEl>
                                          <p:spTgt spid="149"/>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50"/>
                                        </p:tgtEl>
                                        <p:attrNameLst>
                                          <p:attrName>style.visibility</p:attrName>
                                        </p:attrNameLst>
                                      </p:cBhvr>
                                      <p:to>
                                        <p:strVal val="visible"/>
                                      </p:to>
                                    </p:set>
                                    <p:animEffect transition="in" filter="wipe(left)">
                                      <p:cBhvr>
                                        <p:cTn id="36" dur="500"/>
                                        <p:tgtEl>
                                          <p:spTgt spid="150"/>
                                        </p:tgtEl>
                                      </p:cBhvr>
                                    </p:animEffec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45"/>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grpId="0" nodeType="clickEffect">
                                  <p:stCondLst>
                                    <p:cond delay="0"/>
                                  </p:stCondLst>
                                  <p:childTnLst>
                                    <p:set>
                                      <p:cBhvr>
                                        <p:cTn id="44" dur="1" fill="hold">
                                          <p:stCondLst>
                                            <p:cond delay="0"/>
                                          </p:stCondLst>
                                        </p:cTn>
                                        <p:tgtEl>
                                          <p:spTgt spid="145"/>
                                        </p:tgtEl>
                                        <p:attrNameLst>
                                          <p:attrName>style.visibility</p:attrName>
                                        </p:attrNameLst>
                                      </p:cBhvr>
                                      <p:to>
                                        <p:strVal val="visible"/>
                                      </p:to>
                                    </p:set>
                                    <p:animEffect transition="in" filter="wipe(up)">
                                      <p:cBhvr>
                                        <p:cTn id="45" dur="500"/>
                                        <p:tgtEl>
                                          <p:spTgt spid="145"/>
                                        </p:tgtEl>
                                      </p:cBhvr>
                                    </p:animEffect>
                                  </p:childTnLst>
                                </p:cTn>
                              </p:par>
                              <p:par>
                                <p:cTn id="46" presetID="22" presetClass="entr" presetSubtype="1" fill="hold" grpId="0" nodeType="withEffect">
                                  <p:stCondLst>
                                    <p:cond delay="0"/>
                                  </p:stCondLst>
                                  <p:childTnLst>
                                    <p:set>
                                      <p:cBhvr>
                                        <p:cTn id="47" dur="1" fill="hold">
                                          <p:stCondLst>
                                            <p:cond delay="0"/>
                                          </p:stCondLst>
                                        </p:cTn>
                                        <p:tgtEl>
                                          <p:spTgt spid="146"/>
                                        </p:tgtEl>
                                        <p:attrNameLst>
                                          <p:attrName>style.visibility</p:attrName>
                                        </p:attrNameLst>
                                      </p:cBhvr>
                                      <p:to>
                                        <p:strVal val="visible"/>
                                      </p:to>
                                    </p:set>
                                    <p:animEffect transition="in" filter="wipe(up)">
                                      <p:cBhvr>
                                        <p:cTn id="48" dur="500"/>
                                        <p:tgtEl>
                                          <p:spTgt spid="146"/>
                                        </p:tgtEl>
                                      </p:cBhvr>
                                    </p:animEffec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68"/>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147"/>
                                        </p:tgtEl>
                                        <p:attrNameLst>
                                          <p:attrName>style.visibility</p:attrName>
                                        </p:attrNameLst>
                                      </p:cBhvr>
                                      <p:to>
                                        <p:strVal val="visible"/>
                                      </p:to>
                                    </p:set>
                                    <p:animEffect transition="in" filter="wipe(left)">
                                      <p:cBhvr>
                                        <p:cTn id="57" dur="500"/>
                                        <p:tgtEl>
                                          <p:spTgt spid="147"/>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148"/>
                                        </p:tgtEl>
                                        <p:attrNameLst>
                                          <p:attrName>style.visibility</p:attrName>
                                        </p:attrNameLst>
                                      </p:cBhvr>
                                      <p:to>
                                        <p:strVal val="visible"/>
                                      </p:to>
                                    </p:set>
                                    <p:animEffect transition="in" filter="wipe(left)">
                                      <p:cBhvr>
                                        <p:cTn id="60"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45" grpId="0" animBg="1"/>
      <p:bldP spid="68" grpId="0" animBg="1"/>
      <p:bldP spid="109" grpId="0" animBg="1"/>
      <p:bldP spid="141"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asellaDiTesto 3"/>
          <p:cNvSpPr txBox="1"/>
          <p:nvPr/>
        </p:nvSpPr>
        <p:spPr>
          <a:xfrm>
            <a:off x="184785" y="948527"/>
            <a:ext cx="8809724" cy="954107"/>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it-IT" sz="2800" b="1" i="0" u="none" strike="noStrike" kern="1200" cap="none" spc="0" normalizeH="0" baseline="0" noProof="0" dirty="0" err="1">
                <a:ln>
                  <a:noFill/>
                </a:ln>
                <a:effectLst/>
                <a:uLnTx/>
                <a:uFillTx/>
                <a:latin typeface="Times New Roman" panose="02020603050405020304" pitchFamily="18" charset="0"/>
                <a:ea typeface="+mn-ea"/>
                <a:cs typeface="+mn-cs"/>
              </a:rPr>
              <a:t>Fermeture</a:t>
            </a:r>
            <a:r>
              <a:rPr kumimoji="0" lang="it-IT" sz="2800" b="1" i="0" u="none" strike="noStrike" kern="1200" cap="none" spc="0" normalizeH="0" baseline="0" noProof="0" dirty="0">
                <a:ln>
                  <a:noFill/>
                </a:ln>
                <a:effectLst/>
                <a:uLnTx/>
                <a:uFillTx/>
                <a:latin typeface="Times New Roman" panose="02020603050405020304" pitchFamily="18" charset="0"/>
                <a:ea typeface="+mn-ea"/>
                <a:cs typeface="+mn-cs"/>
              </a:rPr>
              <a:t> successive et altérnée </a:t>
            </a:r>
            <a:r>
              <a:rPr kumimoji="0" lang="it-IT" sz="2800" b="1" i="0" u="none" strike="noStrike" kern="1200" cap="none" spc="0" normalizeH="0" baseline="0" noProof="0" dirty="0" err="1">
                <a:ln>
                  <a:noFill/>
                </a:ln>
                <a:effectLst/>
                <a:uLnTx/>
                <a:uFillTx/>
                <a:latin typeface="Times New Roman" panose="02020603050405020304" pitchFamily="18" charset="0"/>
                <a:ea typeface="+mn-ea"/>
                <a:cs typeface="+mn-cs"/>
              </a:rPr>
              <a:t>des</a:t>
            </a:r>
            <a:r>
              <a:rPr kumimoji="0" lang="it-IT" sz="2800" b="1" i="0" u="none" strike="noStrike" kern="1200" cap="none" spc="0" normalizeH="0" baseline="0" noProof="0" dirty="0">
                <a:ln>
                  <a:noFill/>
                </a:ln>
                <a:effectLst/>
                <a:uLnTx/>
                <a:uFillTx/>
                <a:latin typeface="Times New Roman" panose="02020603050405020304" pitchFamily="18" charset="0"/>
                <a:ea typeface="+mn-ea"/>
                <a:cs typeface="+mn-cs"/>
              </a:rPr>
              <a:t> </a:t>
            </a:r>
            <a:r>
              <a:rPr kumimoji="0" lang="it-IT" sz="2800" b="1" i="0" u="none" strike="noStrike" kern="1200" cap="none" spc="0" normalizeH="0" baseline="0" noProof="0" dirty="0" err="1">
                <a:ln>
                  <a:noFill/>
                </a:ln>
                <a:effectLst/>
                <a:uLnTx/>
                <a:uFillTx/>
                <a:latin typeface="Times New Roman" panose="02020603050405020304" pitchFamily="18" charset="0"/>
                <a:ea typeface="+mn-ea"/>
                <a:cs typeface="+mn-cs"/>
              </a:rPr>
              <a:t>valvules</a:t>
            </a:r>
            <a:r>
              <a:rPr kumimoji="0" lang="it-IT" sz="2800" b="1" i="0" u="none" strike="noStrike" kern="1200" cap="none" spc="0" normalizeH="0" baseline="0" noProof="0" dirty="0">
                <a:ln>
                  <a:noFill/>
                </a:ln>
                <a:effectLst/>
                <a:uLnTx/>
                <a:uFillTx/>
                <a:latin typeface="Times New Roman" panose="02020603050405020304" pitchFamily="18" charset="0"/>
                <a:ea typeface="+mn-ea"/>
                <a:cs typeface="+mn-cs"/>
              </a:rPr>
              <a:t> d’amont et d’aval des pompes </a:t>
            </a:r>
            <a:r>
              <a:rPr kumimoji="0" lang="it-IT" sz="2800" b="1" i="0" u="none" strike="noStrike" kern="1200" cap="none" spc="0" normalizeH="0" baseline="0" noProof="0" dirty="0" err="1">
                <a:ln>
                  <a:noFill/>
                </a:ln>
                <a:effectLst/>
                <a:uLnTx/>
                <a:uFillTx/>
                <a:latin typeface="Times New Roman" panose="02020603050405020304" pitchFamily="18" charset="0"/>
                <a:ea typeface="+mn-ea"/>
                <a:cs typeface="+mn-cs"/>
              </a:rPr>
              <a:t>muclaires</a:t>
            </a:r>
            <a:r>
              <a:rPr kumimoji="0" lang="it-IT" sz="2800" b="1" i="0" u="none" strike="noStrike" kern="1200" cap="none" spc="0" normalizeH="0" baseline="0" noProof="0" dirty="0">
                <a:ln>
                  <a:noFill/>
                </a:ln>
                <a:effectLst/>
                <a:uLnTx/>
                <a:uFillTx/>
                <a:latin typeface="Times New Roman" panose="02020603050405020304" pitchFamily="18" charset="0"/>
                <a:ea typeface="+mn-ea"/>
                <a:cs typeface="+mn-cs"/>
              </a:rPr>
              <a:t> pendant la marche. </a:t>
            </a:r>
          </a:p>
        </p:txBody>
      </p:sp>
      <p:grpSp>
        <p:nvGrpSpPr>
          <p:cNvPr id="13" name="Groupe 12">
            <a:extLst>
              <a:ext uri="{FF2B5EF4-FFF2-40B4-BE49-F238E27FC236}">
                <a16:creationId xmlns:a16="http://schemas.microsoft.com/office/drawing/2014/main" id="{D75F59FF-D8AF-488E-9BF1-17CD0AFA22F9}"/>
              </a:ext>
            </a:extLst>
          </p:cNvPr>
          <p:cNvGrpSpPr/>
          <p:nvPr/>
        </p:nvGrpSpPr>
        <p:grpSpPr>
          <a:xfrm>
            <a:off x="138632" y="1830966"/>
            <a:ext cx="5125800" cy="3683995"/>
            <a:chOff x="6732322" y="402608"/>
            <a:chExt cx="6907593" cy="5032838"/>
          </a:xfrm>
        </p:grpSpPr>
        <p:pic>
          <p:nvPicPr>
            <p:cNvPr id="3" name="Immagine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377970" y="816774"/>
              <a:ext cx="3358426" cy="4618672"/>
            </a:xfrm>
            <a:prstGeom prst="rect">
              <a:avLst/>
            </a:prstGeom>
            <a:noFill/>
            <a:ln>
              <a:noFill/>
            </a:ln>
          </p:spPr>
        </p:pic>
        <p:sp>
          <p:nvSpPr>
            <p:cNvPr id="6" name="Figura a mano libera 5"/>
            <p:cNvSpPr/>
            <p:nvPr/>
          </p:nvSpPr>
          <p:spPr>
            <a:xfrm flipH="1" flipV="1">
              <a:off x="8932573" y="402608"/>
              <a:ext cx="45719" cy="45719"/>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it-IT" sz="30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11" name="Flèche : droite 10">
              <a:extLst>
                <a:ext uri="{FF2B5EF4-FFF2-40B4-BE49-F238E27FC236}">
                  <a16:creationId xmlns:a16="http://schemas.microsoft.com/office/drawing/2014/main" id="{F660F7B3-13D5-4785-8D1A-896819265BDB}"/>
                </a:ext>
              </a:extLst>
            </p:cNvPr>
            <p:cNvSpPr/>
            <p:nvPr/>
          </p:nvSpPr>
          <p:spPr>
            <a:xfrm>
              <a:off x="6732322" y="2645440"/>
              <a:ext cx="1976791" cy="850705"/>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it-IT" sz="1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SYSTOLE</a:t>
              </a:r>
            </a:p>
          </p:txBody>
        </p:sp>
        <p:sp>
          <p:nvSpPr>
            <p:cNvPr id="12" name="Flèche : droite 11">
              <a:extLst>
                <a:ext uri="{FF2B5EF4-FFF2-40B4-BE49-F238E27FC236}">
                  <a16:creationId xmlns:a16="http://schemas.microsoft.com/office/drawing/2014/main" id="{2F5C63C2-8CD2-465B-A5CD-26B6AF49D875}"/>
                </a:ext>
              </a:extLst>
            </p:cNvPr>
            <p:cNvSpPr/>
            <p:nvPr/>
          </p:nvSpPr>
          <p:spPr>
            <a:xfrm flipH="1">
              <a:off x="11373655" y="2896165"/>
              <a:ext cx="2266260" cy="850705"/>
            </a:xfrm>
            <a:prstGeom prst="rightArrow">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it-IT" sz="20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DIASTOLE</a:t>
              </a:r>
            </a:p>
          </p:txBody>
        </p:sp>
      </p:grpSp>
      <p:grpSp>
        <p:nvGrpSpPr>
          <p:cNvPr id="42" name="Group 18">
            <a:extLst>
              <a:ext uri="{FF2B5EF4-FFF2-40B4-BE49-F238E27FC236}">
                <a16:creationId xmlns:a16="http://schemas.microsoft.com/office/drawing/2014/main" id="{6F2D393C-914F-4317-BDE4-0ACD20EF03AD}"/>
              </a:ext>
            </a:extLst>
          </p:cNvPr>
          <p:cNvGrpSpPr>
            <a:grpSpLocks/>
          </p:cNvGrpSpPr>
          <p:nvPr/>
        </p:nvGrpSpPr>
        <p:grpSpPr bwMode="auto">
          <a:xfrm>
            <a:off x="5418054" y="2358843"/>
            <a:ext cx="1271986" cy="3140486"/>
            <a:chOff x="926" y="2369"/>
            <a:chExt cx="452" cy="766"/>
          </a:xfrm>
        </p:grpSpPr>
        <p:sp>
          <p:nvSpPr>
            <p:cNvPr id="74" name="Oval 19">
              <a:extLst>
                <a:ext uri="{FF2B5EF4-FFF2-40B4-BE49-F238E27FC236}">
                  <a16:creationId xmlns:a16="http://schemas.microsoft.com/office/drawing/2014/main" id="{007BBD2A-3CEB-4B03-82E4-1637E8D5A68D}"/>
                </a:ext>
              </a:extLst>
            </p:cNvPr>
            <p:cNvSpPr>
              <a:spLocks noChangeArrowheads="1"/>
            </p:cNvSpPr>
            <p:nvPr/>
          </p:nvSpPr>
          <p:spPr bwMode="auto">
            <a:xfrm>
              <a:off x="1097" y="2369"/>
              <a:ext cx="112" cy="127"/>
            </a:xfrm>
            <a:prstGeom prst="ellipse">
              <a:avLst/>
            </a:prstGeom>
            <a:gradFill rotWithShape="0">
              <a:gsLst>
                <a:gs pos="0">
                  <a:srgbClr val="FFCC99"/>
                </a:gs>
                <a:gs pos="100000">
                  <a:srgbClr val="FFCC99">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5" name="Oval 20">
              <a:extLst>
                <a:ext uri="{FF2B5EF4-FFF2-40B4-BE49-F238E27FC236}">
                  <a16:creationId xmlns:a16="http://schemas.microsoft.com/office/drawing/2014/main" id="{5B0D9540-E215-416A-80BB-9A3540B7EBDA}"/>
                </a:ext>
              </a:extLst>
            </p:cNvPr>
            <p:cNvSpPr>
              <a:spLocks noChangeArrowheads="1"/>
            </p:cNvSpPr>
            <p:nvPr/>
          </p:nvSpPr>
          <p:spPr bwMode="auto">
            <a:xfrm rot="1380000">
              <a:off x="1037" y="2753"/>
              <a:ext cx="92" cy="236"/>
            </a:xfrm>
            <a:prstGeom prst="ellipse">
              <a:avLst/>
            </a:prstGeom>
            <a:gradFill rotWithShape="0">
              <a:gsLst>
                <a:gs pos="0">
                  <a:srgbClr val="FFFF00"/>
                </a:gs>
                <a:gs pos="100000">
                  <a:srgbClr val="FFFF00">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6" name="Oval 21">
              <a:extLst>
                <a:ext uri="{FF2B5EF4-FFF2-40B4-BE49-F238E27FC236}">
                  <a16:creationId xmlns:a16="http://schemas.microsoft.com/office/drawing/2014/main" id="{66AB585A-DA7C-4CE8-8D32-53516575EFBC}"/>
                </a:ext>
              </a:extLst>
            </p:cNvPr>
            <p:cNvSpPr>
              <a:spLocks noChangeArrowheads="1"/>
            </p:cNvSpPr>
            <p:nvPr/>
          </p:nvSpPr>
          <p:spPr bwMode="auto">
            <a:xfrm rot="20220000" flipH="1">
              <a:off x="1193" y="2753"/>
              <a:ext cx="81" cy="236"/>
            </a:xfrm>
            <a:prstGeom prst="ellipse">
              <a:avLst/>
            </a:prstGeom>
            <a:gradFill rotWithShape="0">
              <a:gsLst>
                <a:gs pos="0">
                  <a:srgbClr val="FFFF00"/>
                </a:gs>
                <a:gs pos="100000">
                  <a:srgbClr val="FFFF00">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7" name="Oval 22">
              <a:extLst>
                <a:ext uri="{FF2B5EF4-FFF2-40B4-BE49-F238E27FC236}">
                  <a16:creationId xmlns:a16="http://schemas.microsoft.com/office/drawing/2014/main" id="{61A5C0E6-A582-445C-A2A9-973D79735E6D}"/>
                </a:ext>
              </a:extLst>
            </p:cNvPr>
            <p:cNvSpPr>
              <a:spLocks noChangeArrowheads="1"/>
            </p:cNvSpPr>
            <p:nvPr/>
          </p:nvSpPr>
          <p:spPr bwMode="auto">
            <a:xfrm>
              <a:off x="1005" y="2962"/>
              <a:ext cx="71" cy="158"/>
            </a:xfrm>
            <a:prstGeom prst="ellipse">
              <a:avLst/>
            </a:prstGeom>
            <a:solidFill>
              <a:srgbClr val="FF0000"/>
            </a:solidFill>
            <a:ln w="28575">
              <a:solidFill>
                <a:schemeClr val="tx1"/>
              </a:solid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8" name="Oval 23">
              <a:extLst>
                <a:ext uri="{FF2B5EF4-FFF2-40B4-BE49-F238E27FC236}">
                  <a16:creationId xmlns:a16="http://schemas.microsoft.com/office/drawing/2014/main" id="{325FD141-C666-4C7B-A536-633C83CE6CF7}"/>
                </a:ext>
              </a:extLst>
            </p:cNvPr>
            <p:cNvSpPr>
              <a:spLocks noChangeArrowheads="1"/>
            </p:cNvSpPr>
            <p:nvPr/>
          </p:nvSpPr>
          <p:spPr bwMode="auto">
            <a:xfrm>
              <a:off x="1240" y="2962"/>
              <a:ext cx="71" cy="15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9" name="Oval 24">
              <a:extLst>
                <a:ext uri="{FF2B5EF4-FFF2-40B4-BE49-F238E27FC236}">
                  <a16:creationId xmlns:a16="http://schemas.microsoft.com/office/drawing/2014/main" id="{6C69BB31-169F-49F2-83FD-39B7607AA608}"/>
                </a:ext>
              </a:extLst>
            </p:cNvPr>
            <p:cNvSpPr>
              <a:spLocks noChangeArrowheads="1"/>
            </p:cNvSpPr>
            <p:nvPr/>
          </p:nvSpPr>
          <p:spPr bwMode="auto">
            <a:xfrm>
              <a:off x="1254" y="3104"/>
              <a:ext cx="124" cy="31"/>
            </a:xfrm>
            <a:prstGeom prst="ellipse">
              <a:avLst/>
            </a:prstGeom>
            <a:gradFill rotWithShape="0">
              <a:gsLst>
                <a:gs pos="0">
                  <a:srgbClr val="FFFF00">
                    <a:gamma/>
                    <a:shade val="89804"/>
                    <a:invGamma/>
                  </a:srgbClr>
                </a:gs>
                <a:gs pos="50000">
                  <a:srgbClr val="FFFF00"/>
                </a:gs>
                <a:gs pos="100000">
                  <a:srgbClr val="FFFF00">
                    <a:gamma/>
                    <a:shade val="89804"/>
                    <a:invGamma/>
                  </a:srgbClr>
                </a:gs>
              </a:gsLst>
              <a:lin ang="5400000" scaled="1"/>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0" name="Oval 25">
              <a:extLst>
                <a:ext uri="{FF2B5EF4-FFF2-40B4-BE49-F238E27FC236}">
                  <a16:creationId xmlns:a16="http://schemas.microsoft.com/office/drawing/2014/main" id="{6003BAD0-F03C-4E9A-85D9-1BAE8A0E6719}"/>
                </a:ext>
              </a:extLst>
            </p:cNvPr>
            <p:cNvSpPr>
              <a:spLocks noChangeArrowheads="1"/>
            </p:cNvSpPr>
            <p:nvPr/>
          </p:nvSpPr>
          <p:spPr bwMode="auto">
            <a:xfrm>
              <a:off x="926" y="3094"/>
              <a:ext cx="126" cy="31"/>
            </a:xfrm>
            <a:prstGeom prst="ellipse">
              <a:avLst/>
            </a:prstGeom>
            <a:gradFill rotWithShape="0">
              <a:gsLst>
                <a:gs pos="0">
                  <a:srgbClr val="FFFF00">
                    <a:gamma/>
                    <a:shade val="89804"/>
                    <a:invGamma/>
                  </a:srgbClr>
                </a:gs>
                <a:gs pos="50000">
                  <a:srgbClr val="FFFF00"/>
                </a:gs>
                <a:gs pos="100000">
                  <a:srgbClr val="FFFF00">
                    <a:gamma/>
                    <a:shade val="89804"/>
                    <a:invGamma/>
                  </a:srgbClr>
                </a:gs>
              </a:gsLst>
              <a:lin ang="5400000" scaled="1"/>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1" name="Rectangle 26">
              <a:extLst>
                <a:ext uri="{FF2B5EF4-FFF2-40B4-BE49-F238E27FC236}">
                  <a16:creationId xmlns:a16="http://schemas.microsoft.com/office/drawing/2014/main" id="{E855F60A-5A14-407C-85F8-E6353015CAF8}"/>
                </a:ext>
              </a:extLst>
            </p:cNvPr>
            <p:cNvSpPr>
              <a:spLocks noChangeArrowheads="1"/>
            </p:cNvSpPr>
            <p:nvPr/>
          </p:nvSpPr>
          <p:spPr bwMode="auto">
            <a:xfrm>
              <a:off x="1127" y="2479"/>
              <a:ext cx="59" cy="90"/>
            </a:xfrm>
            <a:prstGeom prst="rect">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2" name="Oval 27">
              <a:extLst>
                <a:ext uri="{FF2B5EF4-FFF2-40B4-BE49-F238E27FC236}">
                  <a16:creationId xmlns:a16="http://schemas.microsoft.com/office/drawing/2014/main" id="{759CC191-E57A-4329-B63F-ACAB38ECB242}"/>
                </a:ext>
              </a:extLst>
            </p:cNvPr>
            <p:cNvSpPr>
              <a:spLocks noChangeArrowheads="1"/>
            </p:cNvSpPr>
            <p:nvPr/>
          </p:nvSpPr>
          <p:spPr bwMode="auto">
            <a:xfrm>
              <a:off x="1202" y="2533"/>
              <a:ext cx="75" cy="6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3" name="Oval 28">
              <a:extLst>
                <a:ext uri="{FF2B5EF4-FFF2-40B4-BE49-F238E27FC236}">
                  <a16:creationId xmlns:a16="http://schemas.microsoft.com/office/drawing/2014/main" id="{94395A55-E8A2-4EBC-BD06-D0E215B74E01}"/>
                </a:ext>
              </a:extLst>
            </p:cNvPr>
            <p:cNvSpPr>
              <a:spLocks noChangeArrowheads="1"/>
            </p:cNvSpPr>
            <p:nvPr/>
          </p:nvSpPr>
          <p:spPr bwMode="auto">
            <a:xfrm>
              <a:off x="1039" y="2524"/>
              <a:ext cx="74" cy="6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4" name="Oval 29">
              <a:extLst>
                <a:ext uri="{FF2B5EF4-FFF2-40B4-BE49-F238E27FC236}">
                  <a16:creationId xmlns:a16="http://schemas.microsoft.com/office/drawing/2014/main" id="{D4ACD55F-2D6A-4E3D-A6DC-11845A845317}"/>
                </a:ext>
              </a:extLst>
            </p:cNvPr>
            <p:cNvSpPr>
              <a:spLocks noChangeArrowheads="1"/>
            </p:cNvSpPr>
            <p:nvPr/>
          </p:nvSpPr>
          <p:spPr bwMode="auto">
            <a:xfrm rot="2400000">
              <a:off x="1001" y="2528"/>
              <a:ext cx="57" cy="14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5" name="Oval 30">
              <a:extLst>
                <a:ext uri="{FF2B5EF4-FFF2-40B4-BE49-F238E27FC236}">
                  <a16:creationId xmlns:a16="http://schemas.microsoft.com/office/drawing/2014/main" id="{07231040-2198-43E7-B338-9E2A4E9E5691}"/>
                </a:ext>
              </a:extLst>
            </p:cNvPr>
            <p:cNvSpPr>
              <a:spLocks noChangeArrowheads="1"/>
            </p:cNvSpPr>
            <p:nvPr/>
          </p:nvSpPr>
          <p:spPr bwMode="auto">
            <a:xfrm rot="19200000" flipH="1">
              <a:off x="1257" y="2538"/>
              <a:ext cx="56" cy="147"/>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6" name="Oval 31">
              <a:extLst>
                <a:ext uri="{FF2B5EF4-FFF2-40B4-BE49-F238E27FC236}">
                  <a16:creationId xmlns:a16="http://schemas.microsoft.com/office/drawing/2014/main" id="{A7CEAEC3-9A4F-4702-9BE9-D891454454DB}"/>
                </a:ext>
              </a:extLst>
            </p:cNvPr>
            <p:cNvSpPr>
              <a:spLocks noChangeArrowheads="1"/>
            </p:cNvSpPr>
            <p:nvPr/>
          </p:nvSpPr>
          <p:spPr bwMode="auto">
            <a:xfrm>
              <a:off x="1009" y="2946"/>
              <a:ext cx="32" cy="42"/>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7" name="Oval 32">
              <a:extLst>
                <a:ext uri="{FF2B5EF4-FFF2-40B4-BE49-F238E27FC236}">
                  <a16:creationId xmlns:a16="http://schemas.microsoft.com/office/drawing/2014/main" id="{0E163985-3262-4945-B3FF-7469C7B58E1D}"/>
                </a:ext>
              </a:extLst>
            </p:cNvPr>
            <p:cNvSpPr>
              <a:spLocks noChangeArrowheads="1"/>
            </p:cNvSpPr>
            <p:nvPr/>
          </p:nvSpPr>
          <p:spPr bwMode="auto">
            <a:xfrm>
              <a:off x="1274" y="2937"/>
              <a:ext cx="33" cy="4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8" name="Oval 33">
              <a:extLst>
                <a:ext uri="{FF2B5EF4-FFF2-40B4-BE49-F238E27FC236}">
                  <a16:creationId xmlns:a16="http://schemas.microsoft.com/office/drawing/2014/main" id="{53B0F252-D167-4D97-B079-87C26C10BB27}"/>
                </a:ext>
              </a:extLst>
            </p:cNvPr>
            <p:cNvSpPr>
              <a:spLocks noChangeArrowheads="1"/>
            </p:cNvSpPr>
            <p:nvPr/>
          </p:nvSpPr>
          <p:spPr bwMode="auto">
            <a:xfrm>
              <a:off x="964" y="2637"/>
              <a:ext cx="41" cy="139"/>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9" name="Oval 34">
              <a:extLst>
                <a:ext uri="{FF2B5EF4-FFF2-40B4-BE49-F238E27FC236}">
                  <a16:creationId xmlns:a16="http://schemas.microsoft.com/office/drawing/2014/main" id="{36070767-F33C-47A6-A034-29CE2619C1B0}"/>
                </a:ext>
              </a:extLst>
            </p:cNvPr>
            <p:cNvSpPr>
              <a:spLocks noChangeArrowheads="1"/>
            </p:cNvSpPr>
            <p:nvPr/>
          </p:nvSpPr>
          <p:spPr bwMode="auto">
            <a:xfrm>
              <a:off x="1303" y="2621"/>
              <a:ext cx="40" cy="137"/>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0" name="Oval 35">
              <a:extLst>
                <a:ext uri="{FF2B5EF4-FFF2-40B4-BE49-F238E27FC236}">
                  <a16:creationId xmlns:a16="http://schemas.microsoft.com/office/drawing/2014/main" id="{32D277AC-6DAA-4004-B81A-D12CA9C3FEF8}"/>
                </a:ext>
              </a:extLst>
            </p:cNvPr>
            <p:cNvSpPr>
              <a:spLocks noChangeArrowheads="1"/>
            </p:cNvSpPr>
            <p:nvPr/>
          </p:nvSpPr>
          <p:spPr bwMode="auto">
            <a:xfrm>
              <a:off x="977" y="2769"/>
              <a:ext cx="13" cy="71"/>
            </a:xfrm>
            <a:prstGeom prst="ellipse">
              <a:avLst/>
            </a:prstGeom>
            <a:solidFill>
              <a:srgbClr val="FFC000"/>
            </a:soli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1" name="Oval 36">
              <a:extLst>
                <a:ext uri="{FF2B5EF4-FFF2-40B4-BE49-F238E27FC236}">
                  <a16:creationId xmlns:a16="http://schemas.microsoft.com/office/drawing/2014/main" id="{F5F34CCE-6DE8-4B7F-9B4C-35083537DB8A}"/>
                </a:ext>
              </a:extLst>
            </p:cNvPr>
            <p:cNvSpPr>
              <a:spLocks noChangeArrowheads="1"/>
            </p:cNvSpPr>
            <p:nvPr/>
          </p:nvSpPr>
          <p:spPr bwMode="auto">
            <a:xfrm>
              <a:off x="1302" y="2743"/>
              <a:ext cx="14" cy="71"/>
            </a:xfrm>
            <a:prstGeom prst="ellipse">
              <a:avLst/>
            </a:prstGeom>
            <a:solidFill>
              <a:srgbClr val="FFC000"/>
            </a:soli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2" name="Oval 37">
              <a:extLst>
                <a:ext uri="{FF2B5EF4-FFF2-40B4-BE49-F238E27FC236}">
                  <a16:creationId xmlns:a16="http://schemas.microsoft.com/office/drawing/2014/main" id="{9496CB1F-F771-4921-AAF2-BA79844F523D}"/>
                </a:ext>
              </a:extLst>
            </p:cNvPr>
            <p:cNvSpPr>
              <a:spLocks noChangeArrowheads="1"/>
            </p:cNvSpPr>
            <p:nvPr/>
          </p:nvSpPr>
          <p:spPr bwMode="auto">
            <a:xfrm>
              <a:off x="1142" y="2415"/>
              <a:ext cx="33" cy="31"/>
            </a:xfrm>
            <a:prstGeom prst="ellipse">
              <a:avLst/>
            </a:prstGeom>
            <a:solidFill>
              <a:srgbClr val="FF3300"/>
            </a:soli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3" name="Oval 38">
              <a:extLst>
                <a:ext uri="{FF2B5EF4-FFF2-40B4-BE49-F238E27FC236}">
                  <a16:creationId xmlns:a16="http://schemas.microsoft.com/office/drawing/2014/main" id="{06160016-C9A4-46E9-9059-C7E607E0D015}"/>
                </a:ext>
              </a:extLst>
            </p:cNvPr>
            <p:cNvSpPr>
              <a:spLocks noChangeArrowheads="1"/>
            </p:cNvSpPr>
            <p:nvPr/>
          </p:nvSpPr>
          <p:spPr bwMode="auto">
            <a:xfrm>
              <a:off x="1065" y="2549"/>
              <a:ext cx="185" cy="276"/>
            </a:xfrm>
            <a:prstGeom prst="ellipse">
              <a:avLst/>
            </a:prstGeom>
            <a:gradFill rotWithShape="0">
              <a:gsLst>
                <a:gs pos="0">
                  <a:srgbClr val="FFFF00"/>
                </a:gs>
                <a:gs pos="100000">
                  <a:srgbClr val="FFFF00">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43" name="Ellipse 42">
            <a:extLst>
              <a:ext uri="{FF2B5EF4-FFF2-40B4-BE49-F238E27FC236}">
                <a16:creationId xmlns:a16="http://schemas.microsoft.com/office/drawing/2014/main" id="{66795998-0912-4E1A-ACF6-B43F8719C73E}"/>
              </a:ext>
            </a:extLst>
          </p:cNvPr>
          <p:cNvSpPr/>
          <p:nvPr/>
        </p:nvSpPr>
        <p:spPr>
          <a:xfrm>
            <a:off x="5894135" y="3588608"/>
            <a:ext cx="344112" cy="547141"/>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44" name="Pentagone régulier 134">
            <a:extLst>
              <a:ext uri="{FF2B5EF4-FFF2-40B4-BE49-F238E27FC236}">
                <a16:creationId xmlns:a16="http://schemas.microsoft.com/office/drawing/2014/main" id="{2E17F21A-C9E4-44C0-AF93-C71229D9A138}"/>
              </a:ext>
            </a:extLst>
          </p:cNvPr>
          <p:cNvSpPr/>
          <p:nvPr/>
        </p:nvSpPr>
        <p:spPr>
          <a:xfrm>
            <a:off x="5805180" y="3041466"/>
            <a:ext cx="491589" cy="683928"/>
          </a:xfrm>
          <a:prstGeom prst="pentag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45" name="Forme libre 133">
            <a:extLst>
              <a:ext uri="{FF2B5EF4-FFF2-40B4-BE49-F238E27FC236}">
                <a16:creationId xmlns:a16="http://schemas.microsoft.com/office/drawing/2014/main" id="{D5D92F1F-725D-4C69-BBA9-0D234A9AC546}"/>
              </a:ext>
            </a:extLst>
          </p:cNvPr>
          <p:cNvSpPr/>
          <p:nvPr/>
        </p:nvSpPr>
        <p:spPr>
          <a:xfrm>
            <a:off x="5732612" y="3442051"/>
            <a:ext cx="290271" cy="1719589"/>
          </a:xfrm>
          <a:custGeom>
            <a:avLst/>
            <a:gdLst>
              <a:gd name="connsiteX0" fmla="*/ 0 w 449943"/>
              <a:gd name="connsiteY0" fmla="*/ 1915886 h 1915886"/>
              <a:gd name="connsiteX1" fmla="*/ 29029 w 449943"/>
              <a:gd name="connsiteY1" fmla="*/ 1582057 h 1915886"/>
              <a:gd name="connsiteX2" fmla="*/ 101600 w 449943"/>
              <a:gd name="connsiteY2" fmla="*/ 1378857 h 1915886"/>
              <a:gd name="connsiteX3" fmla="*/ 391886 w 449943"/>
              <a:gd name="connsiteY3" fmla="*/ 798286 h 1915886"/>
              <a:gd name="connsiteX4" fmla="*/ 449943 w 449943"/>
              <a:gd name="connsiteY4" fmla="*/ 0 h 1915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943" h="1915886">
                <a:moveTo>
                  <a:pt x="0" y="1915886"/>
                </a:moveTo>
                <a:cubicBezTo>
                  <a:pt x="6048" y="1793724"/>
                  <a:pt x="12096" y="1671562"/>
                  <a:pt x="29029" y="1582057"/>
                </a:cubicBezTo>
                <a:cubicBezTo>
                  <a:pt x="45962" y="1492552"/>
                  <a:pt x="41124" y="1509486"/>
                  <a:pt x="101600" y="1378857"/>
                </a:cubicBezTo>
                <a:cubicBezTo>
                  <a:pt x="162076" y="1248229"/>
                  <a:pt x="333829" y="1028095"/>
                  <a:pt x="391886" y="798286"/>
                </a:cubicBezTo>
                <a:cubicBezTo>
                  <a:pt x="449943" y="568477"/>
                  <a:pt x="449943" y="284238"/>
                  <a:pt x="449943" y="0"/>
                </a:cubicBezTo>
              </a:path>
            </a:pathLst>
          </a:custGeom>
          <a:ln w="7620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a:ea typeface="+mn-ea"/>
              <a:cs typeface="+mn-cs"/>
            </a:endParaRPr>
          </a:p>
        </p:txBody>
      </p:sp>
      <p:sp>
        <p:nvSpPr>
          <p:cNvPr id="46" name="Cœur 45">
            <a:extLst>
              <a:ext uri="{FF2B5EF4-FFF2-40B4-BE49-F238E27FC236}">
                <a16:creationId xmlns:a16="http://schemas.microsoft.com/office/drawing/2014/main" id="{C5210324-D1C0-44CD-8E24-3F2F78E00609}"/>
              </a:ext>
            </a:extLst>
          </p:cNvPr>
          <p:cNvSpPr/>
          <p:nvPr/>
        </p:nvSpPr>
        <p:spPr>
          <a:xfrm>
            <a:off x="5952657" y="3178251"/>
            <a:ext cx="245794" cy="410357"/>
          </a:xfrm>
          <a:prstGeom prst="hear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47" name="Organigramme : Joindre 46">
            <a:extLst>
              <a:ext uri="{FF2B5EF4-FFF2-40B4-BE49-F238E27FC236}">
                <a16:creationId xmlns:a16="http://schemas.microsoft.com/office/drawing/2014/main" id="{7AFD9BFA-E84C-493A-9895-1BDE10ADF39B}"/>
              </a:ext>
            </a:extLst>
          </p:cNvPr>
          <p:cNvSpPr/>
          <p:nvPr/>
        </p:nvSpPr>
        <p:spPr>
          <a:xfrm>
            <a:off x="5657703" y="5024856"/>
            <a:ext cx="147477" cy="410357"/>
          </a:xfrm>
          <a:prstGeom prst="flowChartCollat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a:ea typeface="+mn-ea"/>
              <a:cs typeface="+mn-cs"/>
            </a:endParaRPr>
          </a:p>
        </p:txBody>
      </p:sp>
      <p:sp>
        <p:nvSpPr>
          <p:cNvPr id="48" name="Organigramme : Fusion 47">
            <a:extLst>
              <a:ext uri="{FF2B5EF4-FFF2-40B4-BE49-F238E27FC236}">
                <a16:creationId xmlns:a16="http://schemas.microsoft.com/office/drawing/2014/main" id="{ADE7CB5F-9EFB-4BDC-8D3A-F2ED3364E0BC}"/>
              </a:ext>
            </a:extLst>
          </p:cNvPr>
          <p:cNvSpPr/>
          <p:nvPr/>
        </p:nvSpPr>
        <p:spPr>
          <a:xfrm flipV="1">
            <a:off x="5264432" y="3246644"/>
            <a:ext cx="196636" cy="2120174"/>
          </a:xfrm>
          <a:prstGeom prst="flowChartMerg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FFFFFF"/>
              </a:solidFill>
              <a:effectLst/>
              <a:uLnTx/>
              <a:uFillTx/>
              <a:latin typeface="Times New Roman"/>
              <a:ea typeface="+mn-ea"/>
              <a:cs typeface="+mn-cs"/>
            </a:endParaRPr>
          </a:p>
        </p:txBody>
      </p:sp>
      <p:grpSp>
        <p:nvGrpSpPr>
          <p:cNvPr id="49" name="Group 104">
            <a:extLst>
              <a:ext uri="{FF2B5EF4-FFF2-40B4-BE49-F238E27FC236}">
                <a16:creationId xmlns:a16="http://schemas.microsoft.com/office/drawing/2014/main" id="{408F4D0F-CC8C-430F-BC1E-03EE9C390203}"/>
              </a:ext>
            </a:extLst>
          </p:cNvPr>
          <p:cNvGrpSpPr>
            <a:grpSpLocks/>
          </p:cNvGrpSpPr>
          <p:nvPr/>
        </p:nvGrpSpPr>
        <p:grpSpPr bwMode="auto">
          <a:xfrm>
            <a:off x="7491944" y="2427236"/>
            <a:ext cx="1336508" cy="2933220"/>
            <a:chOff x="1595" y="2394"/>
            <a:chExt cx="414" cy="687"/>
          </a:xfrm>
        </p:grpSpPr>
        <p:sp>
          <p:nvSpPr>
            <p:cNvPr id="54" name="Oval 105" descr="blanc)">
              <a:extLst>
                <a:ext uri="{FF2B5EF4-FFF2-40B4-BE49-F238E27FC236}">
                  <a16:creationId xmlns:a16="http://schemas.microsoft.com/office/drawing/2014/main" id="{1872F1A0-541C-463D-AF4C-042CBCD24CCE}"/>
                </a:ext>
              </a:extLst>
            </p:cNvPr>
            <p:cNvSpPr>
              <a:spLocks noChangeArrowheads="1"/>
            </p:cNvSpPr>
            <p:nvPr/>
          </p:nvSpPr>
          <p:spPr bwMode="auto">
            <a:xfrm>
              <a:off x="1750" y="2555"/>
              <a:ext cx="60" cy="70"/>
            </a:xfrm>
            <a:prstGeom prst="ellipse">
              <a:avLst/>
            </a:prstGeom>
            <a:pattFill prst="dkHorz">
              <a:fgClr>
                <a:schemeClr val="accent1"/>
              </a:fgClr>
              <a:bgClr>
                <a:schemeClr val="bg1"/>
              </a:bgClr>
            </a:patt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5" name="Oval 106">
              <a:extLst>
                <a:ext uri="{FF2B5EF4-FFF2-40B4-BE49-F238E27FC236}">
                  <a16:creationId xmlns:a16="http://schemas.microsoft.com/office/drawing/2014/main" id="{B730AC7B-039C-49F1-A958-05F7A79AFA84}"/>
                </a:ext>
              </a:extLst>
            </p:cNvPr>
            <p:cNvSpPr>
              <a:spLocks noChangeArrowheads="1"/>
            </p:cNvSpPr>
            <p:nvPr/>
          </p:nvSpPr>
          <p:spPr bwMode="auto">
            <a:xfrm rot="18600000">
              <a:off x="1799" y="2563"/>
              <a:ext cx="39" cy="122"/>
            </a:xfrm>
            <a:prstGeom prst="ellipse">
              <a:avLst/>
            </a:prstGeom>
            <a:gradFill rotWithShape="0">
              <a:gsLst>
                <a:gs pos="0">
                  <a:schemeClr val="hlink">
                    <a:gamma/>
                    <a:shade val="89804"/>
                    <a:invGamma/>
                  </a:schemeClr>
                </a:gs>
                <a:gs pos="50000">
                  <a:schemeClr val="hlink"/>
                </a:gs>
                <a:gs pos="100000">
                  <a:schemeClr val="hlink">
                    <a:gamma/>
                    <a:shade val="89804"/>
                    <a:invGamma/>
                  </a:schemeClr>
                </a:gs>
              </a:gsLst>
              <a:lin ang="5400000" scaled="1"/>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6" name="Oval 107">
              <a:extLst>
                <a:ext uri="{FF2B5EF4-FFF2-40B4-BE49-F238E27FC236}">
                  <a16:creationId xmlns:a16="http://schemas.microsoft.com/office/drawing/2014/main" id="{A3FEFCB2-EDB0-42E6-AEFA-CCAB9E890297}"/>
                </a:ext>
              </a:extLst>
            </p:cNvPr>
            <p:cNvSpPr>
              <a:spLocks noChangeArrowheads="1"/>
            </p:cNvSpPr>
            <p:nvPr/>
          </p:nvSpPr>
          <p:spPr bwMode="auto">
            <a:xfrm>
              <a:off x="1831" y="2624"/>
              <a:ext cx="121" cy="34"/>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7" name="Oval 108" descr="blanc)">
              <a:extLst>
                <a:ext uri="{FF2B5EF4-FFF2-40B4-BE49-F238E27FC236}">
                  <a16:creationId xmlns:a16="http://schemas.microsoft.com/office/drawing/2014/main" id="{B075FFEE-9F74-4393-8E3B-64C6E5D70B0C}"/>
                </a:ext>
              </a:extLst>
            </p:cNvPr>
            <p:cNvSpPr>
              <a:spLocks noChangeArrowheads="1"/>
            </p:cNvSpPr>
            <p:nvPr/>
          </p:nvSpPr>
          <p:spPr bwMode="auto">
            <a:xfrm>
              <a:off x="1947" y="2637"/>
              <a:ext cx="62" cy="8"/>
            </a:xfrm>
            <a:prstGeom prst="ellipse">
              <a:avLst/>
            </a:prstGeom>
            <a:pattFill prst="dkHorz">
              <a:fgClr>
                <a:schemeClr val="accent1"/>
              </a:fgClr>
              <a:bgClr>
                <a:schemeClr val="bg1"/>
              </a:bgClr>
            </a:patt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8" name="Oval 109">
              <a:extLst>
                <a:ext uri="{FF2B5EF4-FFF2-40B4-BE49-F238E27FC236}">
                  <a16:creationId xmlns:a16="http://schemas.microsoft.com/office/drawing/2014/main" id="{81ACABA5-7F9B-4784-B3EB-5C37ED0F5A19}"/>
                </a:ext>
              </a:extLst>
            </p:cNvPr>
            <p:cNvSpPr>
              <a:spLocks noChangeArrowheads="1"/>
            </p:cNvSpPr>
            <p:nvPr/>
          </p:nvSpPr>
          <p:spPr bwMode="auto">
            <a:xfrm rot="1740000" flipH="1">
              <a:off x="1725" y="2736"/>
              <a:ext cx="70" cy="207"/>
            </a:xfrm>
            <a:prstGeom prst="ellipse">
              <a:avLst/>
            </a:prstGeom>
            <a:gradFill rotWithShape="0">
              <a:gsLst>
                <a:gs pos="0">
                  <a:schemeClr val="hlink"/>
                </a:gs>
                <a:gs pos="100000">
                  <a:schemeClr val="hlink">
                    <a:gamma/>
                    <a:shade val="89804"/>
                    <a:invGamma/>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 name="Oval 110">
              <a:extLst>
                <a:ext uri="{FF2B5EF4-FFF2-40B4-BE49-F238E27FC236}">
                  <a16:creationId xmlns:a16="http://schemas.microsoft.com/office/drawing/2014/main" id="{A2BA78EA-D427-42FA-AC53-B7EB66ED651E}"/>
                </a:ext>
              </a:extLst>
            </p:cNvPr>
            <p:cNvSpPr>
              <a:spLocks noChangeArrowheads="1"/>
            </p:cNvSpPr>
            <p:nvPr/>
          </p:nvSpPr>
          <p:spPr bwMode="auto">
            <a:xfrm rot="3120000">
              <a:off x="1634" y="2889"/>
              <a:ext cx="61" cy="140"/>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0" name="Oval 111">
              <a:extLst>
                <a:ext uri="{FF2B5EF4-FFF2-40B4-BE49-F238E27FC236}">
                  <a16:creationId xmlns:a16="http://schemas.microsoft.com/office/drawing/2014/main" id="{1B2299DE-6BE1-4635-A598-E365549D8A14}"/>
                </a:ext>
              </a:extLst>
            </p:cNvPr>
            <p:cNvSpPr>
              <a:spLocks noChangeArrowheads="1"/>
            </p:cNvSpPr>
            <p:nvPr/>
          </p:nvSpPr>
          <p:spPr bwMode="auto">
            <a:xfrm rot="3120000">
              <a:off x="1579" y="3015"/>
              <a:ext cx="105" cy="27"/>
            </a:xfrm>
            <a:prstGeom prst="ellipse">
              <a:avLst/>
            </a:prstGeom>
            <a:gradFill rotWithShape="0">
              <a:gsLst>
                <a:gs pos="0">
                  <a:schemeClr val="hlink"/>
                </a:gs>
                <a:gs pos="100000">
                  <a:schemeClr val="hlink">
                    <a:gamma/>
                    <a:shade val="89804"/>
                    <a:invGamma/>
                  </a:schemeClr>
                </a:gs>
              </a:gsLst>
              <a:path path="shape">
                <a:fillToRect l="50000" t="50000" r="50000" b="50000"/>
              </a:path>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1" name="Oval 112">
              <a:extLst>
                <a:ext uri="{FF2B5EF4-FFF2-40B4-BE49-F238E27FC236}">
                  <a16:creationId xmlns:a16="http://schemas.microsoft.com/office/drawing/2014/main" id="{E5D77A70-A500-48F7-9D62-8D9F777A8905}"/>
                </a:ext>
              </a:extLst>
            </p:cNvPr>
            <p:cNvSpPr>
              <a:spLocks noChangeArrowheads="1"/>
            </p:cNvSpPr>
            <p:nvPr/>
          </p:nvSpPr>
          <p:spPr bwMode="auto">
            <a:xfrm rot="3120000">
              <a:off x="1717" y="2906"/>
              <a:ext cx="28" cy="35"/>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2" name="Oval 113">
              <a:extLst>
                <a:ext uri="{FF2B5EF4-FFF2-40B4-BE49-F238E27FC236}">
                  <a16:creationId xmlns:a16="http://schemas.microsoft.com/office/drawing/2014/main" id="{A87246B8-37E8-4399-B0D2-FA0EAD6FB2A0}"/>
                </a:ext>
              </a:extLst>
            </p:cNvPr>
            <p:cNvSpPr>
              <a:spLocks noChangeArrowheads="1"/>
            </p:cNvSpPr>
            <p:nvPr/>
          </p:nvSpPr>
          <p:spPr bwMode="auto">
            <a:xfrm>
              <a:off x="1705" y="2394"/>
              <a:ext cx="96" cy="112"/>
            </a:xfrm>
            <a:prstGeom prst="ellipse">
              <a:avLst/>
            </a:prstGeom>
            <a:gradFill rotWithShape="0">
              <a:gsLst>
                <a:gs pos="0">
                  <a:srgbClr val="FFCC99"/>
                </a:gs>
                <a:gs pos="100000">
                  <a:srgbClr val="FFCC99">
                    <a:gamma/>
                    <a:shade val="89804"/>
                    <a:invGamma/>
                  </a:srgb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3" name="Oval 114">
              <a:extLst>
                <a:ext uri="{FF2B5EF4-FFF2-40B4-BE49-F238E27FC236}">
                  <a16:creationId xmlns:a16="http://schemas.microsoft.com/office/drawing/2014/main" id="{B2A292AA-5B90-4D2B-A920-80FC0DED5EEA}"/>
                </a:ext>
              </a:extLst>
            </p:cNvPr>
            <p:cNvSpPr>
              <a:spLocks noChangeArrowheads="1"/>
            </p:cNvSpPr>
            <p:nvPr/>
          </p:nvSpPr>
          <p:spPr bwMode="auto">
            <a:xfrm>
              <a:off x="1680" y="2545"/>
              <a:ext cx="155" cy="241"/>
            </a:xfrm>
            <a:prstGeom prst="ellipse">
              <a:avLst/>
            </a:prstGeom>
            <a:gradFill rotWithShape="0">
              <a:gsLst>
                <a:gs pos="0">
                  <a:schemeClr val="hlink"/>
                </a:gs>
                <a:gs pos="100000">
                  <a:schemeClr val="hlink">
                    <a:gamma/>
                    <a:shade val="89804"/>
                    <a:invGamma/>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4" name="Rectangle 115">
              <a:extLst>
                <a:ext uri="{FF2B5EF4-FFF2-40B4-BE49-F238E27FC236}">
                  <a16:creationId xmlns:a16="http://schemas.microsoft.com/office/drawing/2014/main" id="{B203C88C-BC5C-4810-86D0-B4D7E241859D}"/>
                </a:ext>
              </a:extLst>
            </p:cNvPr>
            <p:cNvSpPr>
              <a:spLocks noChangeArrowheads="1"/>
            </p:cNvSpPr>
            <p:nvPr/>
          </p:nvSpPr>
          <p:spPr bwMode="auto">
            <a:xfrm>
              <a:off x="1735" y="2505"/>
              <a:ext cx="34" cy="52"/>
            </a:xfrm>
            <a:prstGeom prst="rect">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5" name="Oval 116">
              <a:extLst>
                <a:ext uri="{FF2B5EF4-FFF2-40B4-BE49-F238E27FC236}">
                  <a16:creationId xmlns:a16="http://schemas.microsoft.com/office/drawing/2014/main" id="{0431F858-AD3F-4ADE-8A5B-E8AA4B1CE243}"/>
                </a:ext>
              </a:extLst>
            </p:cNvPr>
            <p:cNvSpPr>
              <a:spLocks noChangeArrowheads="1"/>
            </p:cNvSpPr>
            <p:nvPr/>
          </p:nvSpPr>
          <p:spPr bwMode="auto">
            <a:xfrm rot="20220000" flipH="1">
              <a:off x="1709" y="2749"/>
              <a:ext cx="76" cy="208"/>
            </a:xfrm>
            <a:prstGeom prst="ellipse">
              <a:avLst/>
            </a:prstGeom>
            <a:gradFill rotWithShape="0">
              <a:gsLst>
                <a:gs pos="0">
                  <a:schemeClr val="hlink"/>
                </a:gs>
                <a:gs pos="100000">
                  <a:schemeClr val="hlink">
                    <a:gamma/>
                    <a:shade val="89804"/>
                    <a:invGamma/>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6" name="Oval 117">
              <a:extLst>
                <a:ext uri="{FF2B5EF4-FFF2-40B4-BE49-F238E27FC236}">
                  <a16:creationId xmlns:a16="http://schemas.microsoft.com/office/drawing/2014/main" id="{D8C0BC00-6A58-4F40-8FED-5F4797689807}"/>
                </a:ext>
              </a:extLst>
            </p:cNvPr>
            <p:cNvSpPr>
              <a:spLocks noChangeArrowheads="1"/>
            </p:cNvSpPr>
            <p:nvPr/>
          </p:nvSpPr>
          <p:spPr bwMode="auto">
            <a:xfrm>
              <a:off x="1752" y="2933"/>
              <a:ext cx="61" cy="139"/>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7" name="Oval 118">
              <a:extLst>
                <a:ext uri="{FF2B5EF4-FFF2-40B4-BE49-F238E27FC236}">
                  <a16:creationId xmlns:a16="http://schemas.microsoft.com/office/drawing/2014/main" id="{51BE4638-5B95-404B-A751-64D50715CA2C}"/>
                </a:ext>
              </a:extLst>
            </p:cNvPr>
            <p:cNvSpPr>
              <a:spLocks noChangeArrowheads="1"/>
            </p:cNvSpPr>
            <p:nvPr/>
          </p:nvSpPr>
          <p:spPr bwMode="auto">
            <a:xfrm>
              <a:off x="1773" y="3049"/>
              <a:ext cx="104" cy="27"/>
            </a:xfrm>
            <a:prstGeom prst="ellipse">
              <a:avLst/>
            </a:prstGeom>
            <a:gradFill rotWithShape="0">
              <a:gsLst>
                <a:gs pos="0">
                  <a:schemeClr val="hlink"/>
                </a:gs>
                <a:gs pos="100000">
                  <a:schemeClr val="hlink">
                    <a:gamma/>
                    <a:shade val="89804"/>
                    <a:invGamma/>
                  </a:schemeClr>
                </a:gs>
              </a:gsLst>
              <a:path path="shape">
                <a:fillToRect l="50000" t="50000" r="50000" b="50000"/>
              </a:path>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8" name="Oval 119">
              <a:extLst>
                <a:ext uri="{FF2B5EF4-FFF2-40B4-BE49-F238E27FC236}">
                  <a16:creationId xmlns:a16="http://schemas.microsoft.com/office/drawing/2014/main" id="{AC60B0CF-7BB5-4EEA-81BE-2C318D269102}"/>
                </a:ext>
              </a:extLst>
            </p:cNvPr>
            <p:cNvSpPr>
              <a:spLocks noChangeArrowheads="1"/>
            </p:cNvSpPr>
            <p:nvPr/>
          </p:nvSpPr>
          <p:spPr bwMode="auto">
            <a:xfrm>
              <a:off x="1782" y="2920"/>
              <a:ext cx="27" cy="35"/>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9" name="Oval 120">
              <a:extLst>
                <a:ext uri="{FF2B5EF4-FFF2-40B4-BE49-F238E27FC236}">
                  <a16:creationId xmlns:a16="http://schemas.microsoft.com/office/drawing/2014/main" id="{1B128E31-35DA-46A2-8D5A-0CBCDB9F2992}"/>
                </a:ext>
              </a:extLst>
            </p:cNvPr>
            <p:cNvSpPr>
              <a:spLocks noChangeArrowheads="1"/>
            </p:cNvSpPr>
            <p:nvPr/>
          </p:nvSpPr>
          <p:spPr bwMode="auto">
            <a:xfrm>
              <a:off x="1673" y="2565"/>
              <a:ext cx="60" cy="53"/>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0" name="Oval 121">
              <a:extLst>
                <a:ext uri="{FF2B5EF4-FFF2-40B4-BE49-F238E27FC236}">
                  <a16:creationId xmlns:a16="http://schemas.microsoft.com/office/drawing/2014/main" id="{9AACB05C-42F7-4EB3-ADE1-03D28503114F}"/>
                </a:ext>
              </a:extLst>
            </p:cNvPr>
            <p:cNvSpPr>
              <a:spLocks noChangeArrowheads="1"/>
            </p:cNvSpPr>
            <p:nvPr/>
          </p:nvSpPr>
          <p:spPr bwMode="auto">
            <a:xfrm rot="2400000">
              <a:off x="1641" y="2569"/>
              <a:ext cx="47" cy="130"/>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1" name="Oval 122">
              <a:extLst>
                <a:ext uri="{FF2B5EF4-FFF2-40B4-BE49-F238E27FC236}">
                  <a16:creationId xmlns:a16="http://schemas.microsoft.com/office/drawing/2014/main" id="{0C528851-4367-4FD6-B755-84DFB038C76E}"/>
                </a:ext>
              </a:extLst>
            </p:cNvPr>
            <p:cNvSpPr>
              <a:spLocks noChangeArrowheads="1"/>
            </p:cNvSpPr>
            <p:nvPr/>
          </p:nvSpPr>
          <p:spPr bwMode="auto">
            <a:xfrm>
              <a:off x="1608" y="2665"/>
              <a:ext cx="34" cy="12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2" name="Oval 123" descr="blanc)">
              <a:extLst>
                <a:ext uri="{FF2B5EF4-FFF2-40B4-BE49-F238E27FC236}">
                  <a16:creationId xmlns:a16="http://schemas.microsoft.com/office/drawing/2014/main" id="{3B09C057-8623-4952-83BC-46479559E77A}"/>
                </a:ext>
              </a:extLst>
            </p:cNvPr>
            <p:cNvSpPr>
              <a:spLocks noChangeArrowheads="1"/>
            </p:cNvSpPr>
            <p:nvPr/>
          </p:nvSpPr>
          <p:spPr bwMode="auto">
            <a:xfrm>
              <a:off x="1621" y="2773"/>
              <a:ext cx="8" cy="61"/>
            </a:xfrm>
            <a:prstGeom prst="ellipse">
              <a:avLst/>
            </a:prstGeom>
            <a:pattFill prst="dkHorz">
              <a:fgClr>
                <a:schemeClr val="accent1"/>
              </a:fgClr>
              <a:bgClr>
                <a:schemeClr val="bg1"/>
              </a:bgClr>
            </a:patt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3" name="Oval 124">
              <a:extLst>
                <a:ext uri="{FF2B5EF4-FFF2-40B4-BE49-F238E27FC236}">
                  <a16:creationId xmlns:a16="http://schemas.microsoft.com/office/drawing/2014/main" id="{AF85B529-E887-4A96-BA5A-426D99B0B7F9}"/>
                </a:ext>
              </a:extLst>
            </p:cNvPr>
            <p:cNvSpPr>
              <a:spLocks noChangeArrowheads="1"/>
            </p:cNvSpPr>
            <p:nvPr/>
          </p:nvSpPr>
          <p:spPr bwMode="auto">
            <a:xfrm>
              <a:off x="1787" y="2436"/>
              <a:ext cx="44" cy="18"/>
            </a:xfrm>
            <a:prstGeom prst="ellipse">
              <a:avLst/>
            </a:prstGeom>
            <a:solidFill>
              <a:srgbClr val="FF3300"/>
            </a:solidFill>
            <a:ln w="12699">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50" name="Organigramme : Fusion 49">
            <a:extLst>
              <a:ext uri="{FF2B5EF4-FFF2-40B4-BE49-F238E27FC236}">
                <a16:creationId xmlns:a16="http://schemas.microsoft.com/office/drawing/2014/main" id="{F56436D9-C288-44B5-882A-2C31D8688298}"/>
              </a:ext>
            </a:extLst>
          </p:cNvPr>
          <p:cNvSpPr/>
          <p:nvPr/>
        </p:nvSpPr>
        <p:spPr>
          <a:xfrm flipV="1">
            <a:off x="7349505" y="4611790"/>
            <a:ext cx="127287" cy="784320"/>
          </a:xfrm>
          <a:prstGeom prst="flowChartMerg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51" name="Organigramme : Fusion 50">
            <a:extLst>
              <a:ext uri="{FF2B5EF4-FFF2-40B4-BE49-F238E27FC236}">
                <a16:creationId xmlns:a16="http://schemas.microsoft.com/office/drawing/2014/main" id="{4FDEC883-7916-41DA-A242-5E67ABAA1896}"/>
              </a:ext>
            </a:extLst>
          </p:cNvPr>
          <p:cNvSpPr/>
          <p:nvPr/>
        </p:nvSpPr>
        <p:spPr>
          <a:xfrm flipV="1">
            <a:off x="7301015" y="3257056"/>
            <a:ext cx="190929" cy="1354734"/>
          </a:xfrm>
          <a:prstGeom prst="flowChartMerg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FFFFFF"/>
              </a:solidFill>
              <a:effectLst/>
              <a:uLnTx/>
              <a:uFillTx/>
              <a:latin typeface="Times New Roman"/>
              <a:ea typeface="+mn-ea"/>
              <a:cs typeface="+mn-cs"/>
            </a:endParaRPr>
          </a:p>
        </p:txBody>
      </p:sp>
      <p:cxnSp>
        <p:nvCxnSpPr>
          <p:cNvPr id="52" name="Connecteur droit avec flèche 51">
            <a:extLst>
              <a:ext uri="{FF2B5EF4-FFF2-40B4-BE49-F238E27FC236}">
                <a16:creationId xmlns:a16="http://schemas.microsoft.com/office/drawing/2014/main" id="{1D368ADB-7775-42D2-90CC-1A4601B043BB}"/>
              </a:ext>
            </a:extLst>
          </p:cNvPr>
          <p:cNvCxnSpPr/>
          <p:nvPr/>
        </p:nvCxnSpPr>
        <p:spPr>
          <a:xfrm>
            <a:off x="6740955" y="4615803"/>
            <a:ext cx="1883839" cy="0"/>
          </a:xfrm>
          <a:prstGeom prst="straightConnector1">
            <a:avLst/>
          </a:prstGeom>
          <a:ln w="38100">
            <a:solidFill>
              <a:srgbClr val="FF3300"/>
            </a:solidFill>
            <a:prstDash val="dash"/>
            <a:headEnd type="arrow"/>
            <a:tailEnd type="arrow"/>
          </a:ln>
        </p:spPr>
        <p:style>
          <a:lnRef idx="1">
            <a:schemeClr val="accent1"/>
          </a:lnRef>
          <a:fillRef idx="0">
            <a:schemeClr val="accent1"/>
          </a:fillRef>
          <a:effectRef idx="0">
            <a:schemeClr val="accent1"/>
          </a:effectRef>
          <a:fontRef idx="minor">
            <a:schemeClr val="tx1"/>
          </a:fontRef>
        </p:style>
      </p:cxnSp>
      <p:sp>
        <p:nvSpPr>
          <p:cNvPr id="53" name="ZoneTexte 52">
            <a:extLst>
              <a:ext uri="{FF2B5EF4-FFF2-40B4-BE49-F238E27FC236}">
                <a16:creationId xmlns:a16="http://schemas.microsoft.com/office/drawing/2014/main" id="{20EE6C0A-F299-4EDE-A8A5-E5C448115E04}"/>
              </a:ext>
            </a:extLst>
          </p:cNvPr>
          <p:cNvSpPr txBox="1"/>
          <p:nvPr/>
        </p:nvSpPr>
        <p:spPr>
          <a:xfrm>
            <a:off x="2230004" y="5677798"/>
            <a:ext cx="4512802" cy="415498"/>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2100" b="1"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Pompe </a:t>
            </a:r>
            <a:r>
              <a:rPr kumimoji="0" lang="fr-FR" sz="2100" b="1"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Valvo</a:t>
            </a:r>
            <a:r>
              <a:rPr kumimoji="0" lang="fr-FR" sz="2100" b="1"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-Musculaire : Mollet</a:t>
            </a:r>
          </a:p>
        </p:txBody>
      </p:sp>
      <p:sp>
        <p:nvSpPr>
          <p:cNvPr id="9" name="CasellaDiTesto 3">
            <a:extLst>
              <a:ext uri="{FF2B5EF4-FFF2-40B4-BE49-F238E27FC236}">
                <a16:creationId xmlns:a16="http://schemas.microsoft.com/office/drawing/2014/main" id="{BE1F9BFC-861F-BADA-C72B-4DBC7DA3EF22}"/>
              </a:ext>
            </a:extLst>
          </p:cNvPr>
          <p:cNvSpPr txBox="1"/>
          <p:nvPr/>
        </p:nvSpPr>
        <p:spPr>
          <a:xfrm>
            <a:off x="184421" y="-2326"/>
            <a:ext cx="8809724" cy="1077218"/>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it-IT"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Fractionnement dynamique de la pression hydostatique gravitationnelle FDHSG</a:t>
            </a:r>
            <a:r>
              <a:rPr kumimoji="0" lang="it-IT"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a:t>
            </a:r>
          </a:p>
        </p:txBody>
      </p:sp>
    </p:spTree>
    <p:custDataLst>
      <p:tags r:id="rId1"/>
    </p:custDataLst>
    <p:extLst>
      <p:ext uri="{BB962C8B-B14F-4D97-AF65-F5344CB8AC3E}">
        <p14:creationId xmlns:p14="http://schemas.microsoft.com/office/powerpoint/2010/main" val="4078723551"/>
      </p:ext>
    </p:extLst>
  </p:cSld>
  <p:clrMapOvr>
    <a:masterClrMapping/>
  </p:clrMapOvr>
  <mc:AlternateContent xmlns:mc="http://schemas.openxmlformats.org/markup-compatibility/2006" xmlns:p14="http://schemas.microsoft.com/office/powerpoint/2010/main">
    <mc:Choice Requires="p14">
      <p:transition spd="slow" p14:dur="2000" advClick="0" advTm="1873"/>
    </mc:Choice>
    <mc:Fallback xmlns="">
      <p:transition spd="slow" advClick="0" advTm="1873"/>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51"/>
                                        </p:tgtEl>
                                        <p:attrNameLst>
                                          <p:attrName>style.visibility</p:attrName>
                                        </p:attrNameLst>
                                      </p:cBhvr>
                                      <p:to>
                                        <p:strVal val="visible"/>
                                      </p:to>
                                    </p:set>
                                    <p:anim calcmode="lin" valueType="num">
                                      <p:cBhvr>
                                        <p:cTn id="12" dur="500" fill="hold"/>
                                        <p:tgtEl>
                                          <p:spTgt spid="51"/>
                                        </p:tgtEl>
                                        <p:attrNameLst>
                                          <p:attrName>ppt_w</p:attrName>
                                        </p:attrNameLst>
                                      </p:cBhvr>
                                      <p:tavLst>
                                        <p:tav tm="0">
                                          <p:val>
                                            <p:fltVal val="0"/>
                                          </p:val>
                                        </p:tav>
                                        <p:tav tm="100000">
                                          <p:val>
                                            <p:strVal val="#ppt_w"/>
                                          </p:val>
                                        </p:tav>
                                      </p:tavLst>
                                    </p:anim>
                                    <p:anim calcmode="lin" valueType="num">
                                      <p:cBhvr>
                                        <p:cTn id="13" dur="500" fill="hold"/>
                                        <p:tgtEl>
                                          <p:spTgt spid="51"/>
                                        </p:tgtEl>
                                        <p:attrNameLst>
                                          <p:attrName>ppt_h</p:attrName>
                                        </p:attrNameLst>
                                      </p:cBhvr>
                                      <p:tavLst>
                                        <p:tav tm="0">
                                          <p:val>
                                            <p:fltVal val="0"/>
                                          </p:val>
                                        </p:tav>
                                        <p:tav tm="100000">
                                          <p:val>
                                            <p:strVal val="#ppt_h"/>
                                          </p:val>
                                        </p:tav>
                                      </p:tavLst>
                                    </p:anim>
                                    <p:animEffect transition="in" filter="fade">
                                      <p:cBhvr>
                                        <p:cTn id="14" dur="500"/>
                                        <p:tgtEl>
                                          <p:spTgt spid="5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0"/>
                                        </p:tgtEl>
                                        <p:attrNameLst>
                                          <p:attrName>style.visibility</p:attrName>
                                        </p:attrNameLst>
                                      </p:cBhvr>
                                      <p:to>
                                        <p:strVal val="visible"/>
                                      </p:to>
                                    </p:set>
                                    <p:anim calcmode="lin" valueType="num">
                                      <p:cBhvr>
                                        <p:cTn id="17" dur="500" fill="hold"/>
                                        <p:tgtEl>
                                          <p:spTgt spid="50"/>
                                        </p:tgtEl>
                                        <p:attrNameLst>
                                          <p:attrName>ppt_w</p:attrName>
                                        </p:attrNameLst>
                                      </p:cBhvr>
                                      <p:tavLst>
                                        <p:tav tm="0">
                                          <p:val>
                                            <p:fltVal val="0"/>
                                          </p:val>
                                        </p:tav>
                                        <p:tav tm="100000">
                                          <p:val>
                                            <p:strVal val="#ppt_w"/>
                                          </p:val>
                                        </p:tav>
                                      </p:tavLst>
                                    </p:anim>
                                    <p:anim calcmode="lin" valueType="num">
                                      <p:cBhvr>
                                        <p:cTn id="18" dur="500" fill="hold"/>
                                        <p:tgtEl>
                                          <p:spTgt spid="50"/>
                                        </p:tgtEl>
                                        <p:attrNameLst>
                                          <p:attrName>ppt_h</p:attrName>
                                        </p:attrNameLst>
                                      </p:cBhvr>
                                      <p:tavLst>
                                        <p:tav tm="0">
                                          <p:val>
                                            <p:fltVal val="0"/>
                                          </p:val>
                                        </p:tav>
                                        <p:tav tm="100000">
                                          <p:val>
                                            <p:strVal val="#ppt_h"/>
                                          </p:val>
                                        </p:tav>
                                      </p:tavLst>
                                    </p:anim>
                                    <p:animEffect transition="in" filter="fade">
                                      <p:cBhvr>
                                        <p:cTn id="19" dur="500"/>
                                        <p:tgtEl>
                                          <p:spTgt spid="50"/>
                                        </p:tgtEl>
                                      </p:cBhvr>
                                    </p:animEffect>
                                  </p:childTnLst>
                                </p:cTn>
                              </p:par>
                              <p:par>
                                <p:cTn id="20" presetID="53" presetClass="entr" presetSubtype="16" fill="hold" nodeType="withEffect">
                                  <p:stCondLst>
                                    <p:cond delay="0"/>
                                  </p:stCondLst>
                                  <p:childTnLst>
                                    <p:set>
                                      <p:cBhvr>
                                        <p:cTn id="21" dur="1" fill="hold">
                                          <p:stCondLst>
                                            <p:cond delay="0"/>
                                          </p:stCondLst>
                                        </p:cTn>
                                        <p:tgtEl>
                                          <p:spTgt spid="52"/>
                                        </p:tgtEl>
                                        <p:attrNameLst>
                                          <p:attrName>style.visibility</p:attrName>
                                        </p:attrNameLst>
                                      </p:cBhvr>
                                      <p:to>
                                        <p:strVal val="visible"/>
                                      </p:to>
                                    </p:set>
                                    <p:anim calcmode="lin" valueType="num">
                                      <p:cBhvr>
                                        <p:cTn id="22" dur="500" fill="hold"/>
                                        <p:tgtEl>
                                          <p:spTgt spid="52"/>
                                        </p:tgtEl>
                                        <p:attrNameLst>
                                          <p:attrName>ppt_w</p:attrName>
                                        </p:attrNameLst>
                                      </p:cBhvr>
                                      <p:tavLst>
                                        <p:tav tm="0">
                                          <p:val>
                                            <p:fltVal val="0"/>
                                          </p:val>
                                        </p:tav>
                                        <p:tav tm="100000">
                                          <p:val>
                                            <p:strVal val="#ppt_w"/>
                                          </p:val>
                                        </p:tav>
                                      </p:tavLst>
                                    </p:anim>
                                    <p:anim calcmode="lin" valueType="num">
                                      <p:cBhvr>
                                        <p:cTn id="23" dur="500" fill="hold"/>
                                        <p:tgtEl>
                                          <p:spTgt spid="52"/>
                                        </p:tgtEl>
                                        <p:attrNameLst>
                                          <p:attrName>ppt_h</p:attrName>
                                        </p:attrNameLst>
                                      </p:cBhvr>
                                      <p:tavLst>
                                        <p:tav tm="0">
                                          <p:val>
                                            <p:fltVal val="0"/>
                                          </p:val>
                                        </p:tav>
                                        <p:tav tm="100000">
                                          <p:val>
                                            <p:strVal val="#ppt_h"/>
                                          </p:val>
                                        </p:tav>
                                      </p:tavLst>
                                    </p:anim>
                                    <p:animEffect transition="in" filter="fade">
                                      <p:cBhvr>
                                        <p:cTn id="24"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0" grpId="0" animBg="1"/>
      <p:bldP spid="51"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ZoneTexte 5"/>
          <p:cNvSpPr txBox="1"/>
          <p:nvPr/>
        </p:nvSpPr>
        <p:spPr>
          <a:xfrm>
            <a:off x="0" y="404664"/>
            <a:ext cx="9098772" cy="3046988"/>
          </a:xfrm>
          <a:prstGeom prst="rect">
            <a:avLst/>
          </a:prstGeom>
          <a:noFill/>
        </p:spPr>
        <p:txBody>
          <a:bodyPr wrap="square" rtlCol="0">
            <a:spAutoFit/>
          </a:bodyPr>
          <a:lstStyle/>
          <a:p>
            <a:pPr lvl="0"/>
            <a:r>
              <a:rPr lang="fr-FR" sz="3200" b="1" dirty="0">
                <a:solidFill>
                  <a:prstClr val="black"/>
                </a:solidFill>
              </a:rPr>
              <a:t>Les fondements hémodynamiques de l’Insuffisance veineuse ne sont pas enseignés ni présentés dans les congrès. </a:t>
            </a:r>
          </a:p>
          <a:p>
            <a:pPr lvl="0"/>
            <a:r>
              <a:rPr lang="fr-FR" sz="3200" b="1" dirty="0">
                <a:solidFill>
                  <a:prstClr val="black"/>
                </a:solidFill>
                <a:latin typeface="Calibri"/>
              </a:rPr>
              <a:t>Cela explique la confusion des termes employés et la pauvreté conceptuelles des diagnostiques et traitements. </a:t>
            </a:r>
            <a:endParaRPr kumimoji="0" lang="it-IT" sz="3200" b="1" i="0" u="none" strike="noStrike" kern="1200" cap="none" spc="0" normalizeH="0" baseline="0" noProof="0" dirty="0">
              <a:ln>
                <a:noFill/>
              </a:ln>
              <a:solidFill>
                <a:prstClr val="black"/>
              </a:solidFill>
              <a:effectLst/>
              <a:uLnTx/>
              <a:uFillTx/>
              <a:latin typeface="Calibri"/>
              <a:ea typeface="+mn-ea"/>
              <a:cs typeface="+mn-cs"/>
            </a:endParaRPr>
          </a:p>
        </p:txBody>
      </p:sp>
      <p:pic>
        <p:nvPicPr>
          <p:cNvPr id="2" name="Image 1">
            <a:extLst>
              <a:ext uri="{FF2B5EF4-FFF2-40B4-BE49-F238E27FC236}">
                <a16:creationId xmlns:a16="http://schemas.microsoft.com/office/drawing/2014/main" id="{5A5A3F73-2CC4-40C2-86B6-17241FD405BF}"/>
              </a:ext>
            </a:extLst>
          </p:cNvPr>
          <p:cNvPicPr>
            <a:picLocks noChangeAspect="1"/>
          </p:cNvPicPr>
          <p:nvPr/>
        </p:nvPicPr>
        <p:blipFill>
          <a:blip r:embed="rId2"/>
          <a:stretch>
            <a:fillRect/>
          </a:stretch>
        </p:blipFill>
        <p:spPr>
          <a:xfrm>
            <a:off x="5940152" y="3140968"/>
            <a:ext cx="2810500" cy="2731245"/>
          </a:xfrm>
          <a:prstGeom prst="rect">
            <a:avLst/>
          </a:prstGeom>
        </p:spPr>
      </p:pic>
      <p:sp>
        <p:nvSpPr>
          <p:cNvPr id="4" name="ZoneTexte 3">
            <a:extLst>
              <a:ext uri="{FF2B5EF4-FFF2-40B4-BE49-F238E27FC236}">
                <a16:creationId xmlns:a16="http://schemas.microsoft.com/office/drawing/2014/main" id="{14F12A8A-CF76-5BD3-167F-B2C759CBFC92}"/>
              </a:ext>
            </a:extLst>
          </p:cNvPr>
          <p:cNvSpPr txBox="1"/>
          <p:nvPr/>
        </p:nvSpPr>
        <p:spPr>
          <a:xfrm>
            <a:off x="0" y="3501008"/>
            <a:ext cx="5688632" cy="31085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3200" b="1" i="0" u="none" strike="noStrike" kern="1200" cap="none" spc="0" normalizeH="0" baseline="0" noProof="0" dirty="0">
                <a:ln>
                  <a:noFill/>
                </a:ln>
                <a:solidFill>
                  <a:schemeClr val="accent2"/>
                </a:solidFill>
                <a:effectLst/>
                <a:uLnTx/>
                <a:uFillTx/>
                <a:latin typeface="Calibri"/>
                <a:ea typeface="+mn-ea"/>
                <a:cs typeface="+mn-cs"/>
              </a:rPr>
              <a:t>HEMODYNAMIQUE pour MIEUX -Comprendre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3200" b="1" i="0" u="none" strike="noStrike" kern="1200" cap="none" spc="0" normalizeH="0" baseline="0" noProof="0" dirty="0">
                <a:ln>
                  <a:noFill/>
                </a:ln>
                <a:solidFill>
                  <a:schemeClr val="accent2"/>
                </a:solidFill>
                <a:effectLst/>
                <a:uLnTx/>
                <a:uFillTx/>
                <a:latin typeface="Calibri"/>
                <a:ea typeface="+mn-ea"/>
                <a:cs typeface="+mn-cs"/>
              </a:rPr>
              <a:t>-Diagnostiquer 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3200" b="1" i="0" u="none" strike="noStrike" kern="1200" cap="none" spc="0" normalizeH="0" baseline="0" noProof="0" dirty="0">
                <a:ln>
                  <a:noFill/>
                </a:ln>
                <a:solidFill>
                  <a:schemeClr val="accent2"/>
                </a:solidFill>
                <a:effectLst/>
                <a:uLnTx/>
                <a:uFillTx/>
                <a:latin typeface="Calibri"/>
                <a:ea typeface="+mn-ea"/>
                <a:cs typeface="+mn-cs"/>
              </a:rPr>
              <a:t>-Traiter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3200" b="1" i="0" u="none" strike="noStrike" kern="1200" cap="none" spc="0" normalizeH="0" baseline="0" noProof="0" dirty="0">
                <a:ln>
                  <a:noFill/>
                </a:ln>
                <a:solidFill>
                  <a:schemeClr val="accent2"/>
                </a:solidFill>
                <a:effectLst/>
                <a:uLnTx/>
                <a:uFillTx/>
                <a:latin typeface="Calibri"/>
                <a:ea typeface="+mn-ea"/>
                <a:cs typeface="+mn-cs"/>
              </a:rPr>
              <a:t>l’INSUFFISANCE VEINEUSE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3200" b="1" i="0" u="none" strike="noStrike" kern="1200" cap="none" spc="0" normalizeH="0" baseline="0" noProof="0" dirty="0">
                <a:ln>
                  <a:noFill/>
                </a:ln>
                <a:solidFill>
                  <a:schemeClr val="accent2"/>
                </a:solidFill>
                <a:effectLst/>
                <a:uLnTx/>
                <a:uFillTx/>
                <a:latin typeface="Calibri"/>
                <a:ea typeface="+mn-ea"/>
                <a:cs typeface="+mn-cs"/>
              </a:rPr>
              <a:t>	</a:t>
            </a:r>
          </a:p>
        </p:txBody>
      </p:sp>
    </p:spTree>
    <p:extLst>
      <p:ext uri="{BB962C8B-B14F-4D97-AF65-F5344CB8AC3E}">
        <p14:creationId xmlns:p14="http://schemas.microsoft.com/office/powerpoint/2010/main" val="293476847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5" name="Oval 3">
            <a:extLst>
              <a:ext uri="{FF2B5EF4-FFF2-40B4-BE49-F238E27FC236}">
                <a16:creationId xmlns:a16="http://schemas.microsoft.com/office/drawing/2014/main" id="{D9ABEE67-644E-4C0C-8D24-F8726E12C7B9}"/>
              </a:ext>
            </a:extLst>
          </p:cNvPr>
          <p:cNvSpPr>
            <a:spLocks noChangeArrowheads="1"/>
          </p:cNvSpPr>
          <p:nvPr/>
        </p:nvSpPr>
        <p:spPr bwMode="auto">
          <a:xfrm>
            <a:off x="1196994" y="3319817"/>
            <a:ext cx="847412" cy="1654739"/>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396" name="Rectangle 4" descr="Diagonales larges vers le haut">
            <a:extLst>
              <a:ext uri="{FF2B5EF4-FFF2-40B4-BE49-F238E27FC236}">
                <a16:creationId xmlns:a16="http://schemas.microsoft.com/office/drawing/2014/main" id="{B2B0DDAC-1332-410C-B47C-8413588895FF}"/>
              </a:ext>
            </a:extLst>
          </p:cNvPr>
          <p:cNvSpPr>
            <a:spLocks noChangeArrowheads="1"/>
          </p:cNvSpPr>
          <p:nvPr/>
        </p:nvSpPr>
        <p:spPr bwMode="auto">
          <a:xfrm>
            <a:off x="1224762" y="4734579"/>
            <a:ext cx="841862" cy="1601055"/>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397" name="Rectangle 5">
            <a:extLst>
              <a:ext uri="{FF2B5EF4-FFF2-40B4-BE49-F238E27FC236}">
                <a16:creationId xmlns:a16="http://schemas.microsoft.com/office/drawing/2014/main" id="{7D9A14F0-FCD9-4A67-8C92-32524E8ABC83}"/>
              </a:ext>
            </a:extLst>
          </p:cNvPr>
          <p:cNvSpPr>
            <a:spLocks noChangeArrowheads="1"/>
          </p:cNvSpPr>
          <p:nvPr/>
        </p:nvSpPr>
        <p:spPr bwMode="auto">
          <a:xfrm>
            <a:off x="1283969" y="4734579"/>
            <a:ext cx="723447" cy="1601055"/>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398" name="AutoShape 6">
            <a:extLst>
              <a:ext uri="{FF2B5EF4-FFF2-40B4-BE49-F238E27FC236}">
                <a16:creationId xmlns:a16="http://schemas.microsoft.com/office/drawing/2014/main" id="{926FA283-4EDC-45FC-B943-CF8F67EF0344}"/>
              </a:ext>
            </a:extLst>
          </p:cNvPr>
          <p:cNvSpPr>
            <a:spLocks noChangeArrowheads="1"/>
          </p:cNvSpPr>
          <p:nvPr/>
        </p:nvSpPr>
        <p:spPr bwMode="auto">
          <a:xfrm rot="5400000" flipV="1">
            <a:off x="1241384" y="5263867"/>
            <a:ext cx="473685" cy="318243"/>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399" name="AutoShape 7">
            <a:extLst>
              <a:ext uri="{FF2B5EF4-FFF2-40B4-BE49-F238E27FC236}">
                <a16:creationId xmlns:a16="http://schemas.microsoft.com/office/drawing/2014/main" id="{1B96D904-A426-4E29-8FB7-7B7048975398}"/>
              </a:ext>
            </a:extLst>
          </p:cNvPr>
          <p:cNvSpPr>
            <a:spLocks noChangeArrowheads="1"/>
          </p:cNvSpPr>
          <p:nvPr/>
        </p:nvSpPr>
        <p:spPr bwMode="auto">
          <a:xfrm rot="16200000" flipH="1" flipV="1">
            <a:off x="1578129" y="5263867"/>
            <a:ext cx="473685" cy="318243"/>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00" name="Oval 8" descr="Diagonales larges vers le haut">
            <a:extLst>
              <a:ext uri="{FF2B5EF4-FFF2-40B4-BE49-F238E27FC236}">
                <a16:creationId xmlns:a16="http://schemas.microsoft.com/office/drawing/2014/main" id="{022ACCE1-ACDA-40A5-95D1-75893D66C490}"/>
              </a:ext>
            </a:extLst>
          </p:cNvPr>
          <p:cNvSpPr>
            <a:spLocks noChangeArrowheads="1"/>
          </p:cNvSpPr>
          <p:nvPr/>
        </p:nvSpPr>
        <p:spPr bwMode="auto">
          <a:xfrm>
            <a:off x="1165538" y="5175082"/>
            <a:ext cx="323794" cy="480001"/>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01" name="Oval 9" descr="Diagonales larges vers le haut">
            <a:extLst>
              <a:ext uri="{FF2B5EF4-FFF2-40B4-BE49-F238E27FC236}">
                <a16:creationId xmlns:a16="http://schemas.microsoft.com/office/drawing/2014/main" id="{2089D3E4-E6EF-41ED-927E-4AED1B947FA1}"/>
              </a:ext>
            </a:extLst>
          </p:cNvPr>
          <p:cNvSpPr>
            <a:spLocks noChangeArrowheads="1"/>
          </p:cNvSpPr>
          <p:nvPr/>
        </p:nvSpPr>
        <p:spPr bwMode="auto">
          <a:xfrm>
            <a:off x="1842727" y="5167189"/>
            <a:ext cx="264586" cy="480001"/>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02" name="Oval 10">
            <a:extLst>
              <a:ext uri="{FF2B5EF4-FFF2-40B4-BE49-F238E27FC236}">
                <a16:creationId xmlns:a16="http://schemas.microsoft.com/office/drawing/2014/main" id="{DE5E45D3-9882-472D-A4C6-DE2323175A09}"/>
              </a:ext>
            </a:extLst>
          </p:cNvPr>
          <p:cNvSpPr>
            <a:spLocks noChangeArrowheads="1"/>
          </p:cNvSpPr>
          <p:nvPr/>
        </p:nvSpPr>
        <p:spPr bwMode="auto">
          <a:xfrm>
            <a:off x="1876048" y="5203503"/>
            <a:ext cx="197976" cy="42473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03" name="Oval 11">
            <a:extLst>
              <a:ext uri="{FF2B5EF4-FFF2-40B4-BE49-F238E27FC236}">
                <a16:creationId xmlns:a16="http://schemas.microsoft.com/office/drawing/2014/main" id="{408B5D73-4336-4C49-BC17-7B949181E88D}"/>
              </a:ext>
            </a:extLst>
          </p:cNvPr>
          <p:cNvSpPr>
            <a:spLocks noChangeArrowheads="1"/>
          </p:cNvSpPr>
          <p:nvPr/>
        </p:nvSpPr>
        <p:spPr bwMode="auto">
          <a:xfrm>
            <a:off x="1217341" y="5203503"/>
            <a:ext cx="238682" cy="42473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04" name="AutoShape 12">
            <a:extLst>
              <a:ext uri="{FF2B5EF4-FFF2-40B4-BE49-F238E27FC236}">
                <a16:creationId xmlns:a16="http://schemas.microsoft.com/office/drawing/2014/main" id="{0E8A4F52-4208-4BAE-B2D9-B09C7D02D8E9}"/>
              </a:ext>
            </a:extLst>
          </p:cNvPr>
          <p:cNvSpPr>
            <a:spLocks noChangeArrowheads="1"/>
          </p:cNvSpPr>
          <p:nvPr/>
        </p:nvSpPr>
        <p:spPr bwMode="auto">
          <a:xfrm>
            <a:off x="1276551" y="4984030"/>
            <a:ext cx="738249" cy="252632"/>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05" name="Oval 13">
            <a:extLst>
              <a:ext uri="{FF2B5EF4-FFF2-40B4-BE49-F238E27FC236}">
                <a16:creationId xmlns:a16="http://schemas.microsoft.com/office/drawing/2014/main" id="{BEFE97C3-474F-4335-970D-CF06F567D19B}"/>
              </a:ext>
            </a:extLst>
          </p:cNvPr>
          <p:cNvSpPr>
            <a:spLocks noChangeArrowheads="1"/>
          </p:cNvSpPr>
          <p:nvPr/>
        </p:nvSpPr>
        <p:spPr bwMode="auto">
          <a:xfrm>
            <a:off x="1258047" y="4379315"/>
            <a:ext cx="756751" cy="434211"/>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07" name="Oval 15" descr="Diagonales larges vers le haut">
            <a:extLst>
              <a:ext uri="{FF2B5EF4-FFF2-40B4-BE49-F238E27FC236}">
                <a16:creationId xmlns:a16="http://schemas.microsoft.com/office/drawing/2014/main" id="{FF7CCE81-3711-4250-ABBF-67414BBC5622}"/>
              </a:ext>
            </a:extLst>
          </p:cNvPr>
          <p:cNvSpPr>
            <a:spLocks noChangeArrowheads="1"/>
          </p:cNvSpPr>
          <p:nvPr/>
        </p:nvSpPr>
        <p:spPr bwMode="auto">
          <a:xfrm>
            <a:off x="1073039" y="3701946"/>
            <a:ext cx="273837" cy="1272633"/>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08" name="Oval 16">
            <a:extLst>
              <a:ext uri="{FF2B5EF4-FFF2-40B4-BE49-F238E27FC236}">
                <a16:creationId xmlns:a16="http://schemas.microsoft.com/office/drawing/2014/main" id="{0192E904-B50A-4BC5-8EAA-42A8DB33C23C}"/>
              </a:ext>
            </a:extLst>
          </p:cNvPr>
          <p:cNvSpPr>
            <a:spLocks noChangeArrowheads="1"/>
          </p:cNvSpPr>
          <p:nvPr/>
        </p:nvSpPr>
        <p:spPr bwMode="auto">
          <a:xfrm>
            <a:off x="937973" y="3701946"/>
            <a:ext cx="334894" cy="1272633"/>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09" name="Oval 17" descr="Diagonales larges vers le haut">
            <a:extLst>
              <a:ext uri="{FF2B5EF4-FFF2-40B4-BE49-F238E27FC236}">
                <a16:creationId xmlns:a16="http://schemas.microsoft.com/office/drawing/2014/main" id="{54DFAFF4-25BE-4D72-A5F0-0F3234F1326B}"/>
              </a:ext>
            </a:extLst>
          </p:cNvPr>
          <p:cNvSpPr>
            <a:spLocks noChangeArrowheads="1"/>
          </p:cNvSpPr>
          <p:nvPr/>
        </p:nvSpPr>
        <p:spPr bwMode="auto">
          <a:xfrm>
            <a:off x="1844591" y="3701946"/>
            <a:ext cx="273837" cy="1272633"/>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0" name="Oval 18">
            <a:extLst>
              <a:ext uri="{FF2B5EF4-FFF2-40B4-BE49-F238E27FC236}">
                <a16:creationId xmlns:a16="http://schemas.microsoft.com/office/drawing/2014/main" id="{9843F13E-E295-4AE8-81E7-07725886F37D}"/>
              </a:ext>
            </a:extLst>
          </p:cNvPr>
          <p:cNvSpPr>
            <a:spLocks noChangeArrowheads="1"/>
          </p:cNvSpPr>
          <p:nvPr/>
        </p:nvSpPr>
        <p:spPr bwMode="auto">
          <a:xfrm>
            <a:off x="1920454" y="3701946"/>
            <a:ext cx="368200" cy="1272633"/>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1" name="Rectangle 19" descr="Diagonales larges vers le haut">
            <a:extLst>
              <a:ext uri="{FF2B5EF4-FFF2-40B4-BE49-F238E27FC236}">
                <a16:creationId xmlns:a16="http://schemas.microsoft.com/office/drawing/2014/main" id="{51CE6E9A-3834-4557-A193-7ED5D0245BBE}"/>
              </a:ext>
            </a:extLst>
          </p:cNvPr>
          <p:cNvSpPr>
            <a:spLocks noChangeArrowheads="1"/>
          </p:cNvSpPr>
          <p:nvPr/>
        </p:nvSpPr>
        <p:spPr bwMode="auto">
          <a:xfrm>
            <a:off x="1217357" y="2506658"/>
            <a:ext cx="841862" cy="1176318"/>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2" name="Rectangle 20">
            <a:extLst>
              <a:ext uri="{FF2B5EF4-FFF2-40B4-BE49-F238E27FC236}">
                <a16:creationId xmlns:a16="http://schemas.microsoft.com/office/drawing/2014/main" id="{DB07DECD-A9FE-4FC2-9DF1-F359C4579C80}"/>
              </a:ext>
            </a:extLst>
          </p:cNvPr>
          <p:cNvSpPr>
            <a:spLocks noChangeArrowheads="1"/>
          </p:cNvSpPr>
          <p:nvPr/>
        </p:nvSpPr>
        <p:spPr bwMode="auto">
          <a:xfrm>
            <a:off x="1269152" y="2500343"/>
            <a:ext cx="738249" cy="1188949"/>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3" name="AutoShape 21">
            <a:extLst>
              <a:ext uri="{FF2B5EF4-FFF2-40B4-BE49-F238E27FC236}">
                <a16:creationId xmlns:a16="http://schemas.microsoft.com/office/drawing/2014/main" id="{F3A9BA11-5185-4B3D-86B8-CDA3DAD70A78}"/>
              </a:ext>
            </a:extLst>
          </p:cNvPr>
          <p:cNvSpPr>
            <a:spLocks noChangeArrowheads="1"/>
          </p:cNvSpPr>
          <p:nvPr/>
        </p:nvSpPr>
        <p:spPr bwMode="auto">
          <a:xfrm rot="5400000" flipV="1">
            <a:off x="1230569" y="3037549"/>
            <a:ext cx="476843" cy="318243"/>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4" name="AutoShape 22">
            <a:extLst>
              <a:ext uri="{FF2B5EF4-FFF2-40B4-BE49-F238E27FC236}">
                <a16:creationId xmlns:a16="http://schemas.microsoft.com/office/drawing/2014/main" id="{8D1CF90B-D821-474E-9A6B-C9C386DD41D2}"/>
              </a:ext>
            </a:extLst>
          </p:cNvPr>
          <p:cNvSpPr>
            <a:spLocks noChangeArrowheads="1"/>
          </p:cNvSpPr>
          <p:nvPr/>
        </p:nvSpPr>
        <p:spPr bwMode="auto">
          <a:xfrm rot="16200000" flipH="1" flipV="1">
            <a:off x="1569167" y="3037549"/>
            <a:ext cx="476843" cy="318243"/>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5" name="Oval 23" descr="Diagonales larges vers le haut">
            <a:extLst>
              <a:ext uri="{FF2B5EF4-FFF2-40B4-BE49-F238E27FC236}">
                <a16:creationId xmlns:a16="http://schemas.microsoft.com/office/drawing/2014/main" id="{09199D3F-37E8-4569-96BB-0AF91C8DA1F3}"/>
              </a:ext>
            </a:extLst>
          </p:cNvPr>
          <p:cNvSpPr>
            <a:spLocks noChangeArrowheads="1"/>
          </p:cNvSpPr>
          <p:nvPr/>
        </p:nvSpPr>
        <p:spPr bwMode="auto">
          <a:xfrm>
            <a:off x="1158135" y="2948764"/>
            <a:ext cx="323794" cy="480001"/>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6" name="Oval 24" descr="Diagonales larges vers le haut">
            <a:extLst>
              <a:ext uri="{FF2B5EF4-FFF2-40B4-BE49-F238E27FC236}">
                <a16:creationId xmlns:a16="http://schemas.microsoft.com/office/drawing/2014/main" id="{0F8A7F37-D5B9-4353-B1DD-7601880BFE2F}"/>
              </a:ext>
            </a:extLst>
          </p:cNvPr>
          <p:cNvSpPr>
            <a:spLocks noChangeArrowheads="1"/>
          </p:cNvSpPr>
          <p:nvPr/>
        </p:nvSpPr>
        <p:spPr bwMode="auto">
          <a:xfrm>
            <a:off x="1835328" y="2939290"/>
            <a:ext cx="264586" cy="480001"/>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7" name="Oval 25">
            <a:extLst>
              <a:ext uri="{FF2B5EF4-FFF2-40B4-BE49-F238E27FC236}">
                <a16:creationId xmlns:a16="http://schemas.microsoft.com/office/drawing/2014/main" id="{FA71DDAD-4E1C-4BE3-89D2-E0CF324AC4AF}"/>
              </a:ext>
            </a:extLst>
          </p:cNvPr>
          <p:cNvSpPr>
            <a:spLocks noChangeArrowheads="1"/>
          </p:cNvSpPr>
          <p:nvPr/>
        </p:nvSpPr>
        <p:spPr bwMode="auto">
          <a:xfrm>
            <a:off x="1866780" y="2975607"/>
            <a:ext cx="199827" cy="423159"/>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8" name="Oval 26">
            <a:extLst>
              <a:ext uri="{FF2B5EF4-FFF2-40B4-BE49-F238E27FC236}">
                <a16:creationId xmlns:a16="http://schemas.microsoft.com/office/drawing/2014/main" id="{D9955938-B380-4E50-9EF2-32F9B7A9F5F0}"/>
              </a:ext>
            </a:extLst>
          </p:cNvPr>
          <p:cNvSpPr>
            <a:spLocks noChangeArrowheads="1"/>
          </p:cNvSpPr>
          <p:nvPr/>
        </p:nvSpPr>
        <p:spPr bwMode="auto">
          <a:xfrm>
            <a:off x="1209942" y="2975607"/>
            <a:ext cx="238682" cy="423159"/>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9" name="AutoShape 27">
            <a:extLst>
              <a:ext uri="{FF2B5EF4-FFF2-40B4-BE49-F238E27FC236}">
                <a16:creationId xmlns:a16="http://schemas.microsoft.com/office/drawing/2014/main" id="{646E440A-0830-4664-894D-9467D73D2305}"/>
              </a:ext>
            </a:extLst>
          </p:cNvPr>
          <p:cNvSpPr>
            <a:spLocks noChangeArrowheads="1"/>
          </p:cNvSpPr>
          <p:nvPr/>
        </p:nvSpPr>
        <p:spPr bwMode="auto">
          <a:xfrm>
            <a:off x="1269152" y="2754577"/>
            <a:ext cx="738249" cy="255789"/>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20" name="Oval 28" descr="Diagonales larges vers le bas">
            <a:extLst>
              <a:ext uri="{FF2B5EF4-FFF2-40B4-BE49-F238E27FC236}">
                <a16:creationId xmlns:a16="http://schemas.microsoft.com/office/drawing/2014/main" id="{E67BFC32-CFB8-4267-B35D-A6CF748D0ABD}"/>
              </a:ext>
            </a:extLst>
          </p:cNvPr>
          <p:cNvSpPr>
            <a:spLocks noChangeArrowheads="1"/>
          </p:cNvSpPr>
          <p:nvPr/>
        </p:nvSpPr>
        <p:spPr bwMode="auto">
          <a:xfrm>
            <a:off x="1209958" y="2415079"/>
            <a:ext cx="836311" cy="153159"/>
          </a:xfrm>
          <a:prstGeom prst="ellipse">
            <a:avLst/>
          </a:prstGeom>
          <a:pattFill prst="wdDn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21" name="Oval 29">
            <a:extLst>
              <a:ext uri="{FF2B5EF4-FFF2-40B4-BE49-F238E27FC236}">
                <a16:creationId xmlns:a16="http://schemas.microsoft.com/office/drawing/2014/main" id="{B12A15F5-0B83-4A23-8850-EC8B74F8463F}"/>
              </a:ext>
            </a:extLst>
          </p:cNvPr>
          <p:cNvSpPr>
            <a:spLocks noChangeArrowheads="1"/>
          </p:cNvSpPr>
          <p:nvPr/>
        </p:nvSpPr>
        <p:spPr bwMode="auto">
          <a:xfrm>
            <a:off x="1250647" y="2449839"/>
            <a:ext cx="756751" cy="135790"/>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24" name="AutoShape 32">
            <a:extLst>
              <a:ext uri="{FF2B5EF4-FFF2-40B4-BE49-F238E27FC236}">
                <a16:creationId xmlns:a16="http://schemas.microsoft.com/office/drawing/2014/main" id="{B8A853D1-75C2-4DEA-A7A1-E86559890AFE}"/>
              </a:ext>
            </a:extLst>
          </p:cNvPr>
          <p:cNvSpPr>
            <a:spLocks noChangeArrowheads="1"/>
          </p:cNvSpPr>
          <p:nvPr/>
        </p:nvSpPr>
        <p:spPr bwMode="auto">
          <a:xfrm>
            <a:off x="1625400" y="2887187"/>
            <a:ext cx="116565" cy="335526"/>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25" name="Line 34">
            <a:extLst>
              <a:ext uri="{FF2B5EF4-FFF2-40B4-BE49-F238E27FC236}">
                <a16:creationId xmlns:a16="http://schemas.microsoft.com/office/drawing/2014/main" id="{763F0F28-72C9-4AC4-9019-2BC31B85E20B}"/>
              </a:ext>
            </a:extLst>
          </p:cNvPr>
          <p:cNvSpPr>
            <a:spLocks noChangeShapeType="1"/>
          </p:cNvSpPr>
          <p:nvPr/>
        </p:nvSpPr>
        <p:spPr bwMode="auto">
          <a:xfrm>
            <a:off x="725176" y="1308246"/>
            <a:ext cx="0" cy="5155268"/>
          </a:xfrm>
          <a:prstGeom prst="line">
            <a:avLst/>
          </a:prstGeom>
          <a:noFill/>
          <a:ln w="76199">
            <a:solidFill>
              <a:schemeClr val="tx1"/>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26" name="Rectangle 35">
            <a:extLst>
              <a:ext uri="{FF2B5EF4-FFF2-40B4-BE49-F238E27FC236}">
                <a16:creationId xmlns:a16="http://schemas.microsoft.com/office/drawing/2014/main" id="{51AF840E-C35F-4202-A074-A9B77ABA4162}"/>
              </a:ext>
            </a:extLst>
          </p:cNvPr>
          <p:cNvSpPr>
            <a:spLocks noChangeArrowheads="1"/>
          </p:cNvSpPr>
          <p:nvPr/>
        </p:nvSpPr>
        <p:spPr bwMode="auto">
          <a:xfrm>
            <a:off x="0" y="3689291"/>
            <a:ext cx="407296" cy="595657"/>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wrap="none" lIns="34529" tIns="16669" rIns="34529" bIns="16669">
            <a:spAutoFit/>
          </a:bodyPr>
          <a:lstStyle>
            <a:lvl1pPr defTabSz="231775">
              <a:defRPr sz="2400">
                <a:solidFill>
                  <a:schemeClr val="tx1"/>
                </a:solidFill>
                <a:latin typeface="Times New Roman" panose="02020603050405020304" pitchFamily="18" charset="0"/>
              </a:defRPr>
            </a:lvl1pPr>
            <a:lvl2pPr marL="742950" indent="-285750" defTabSz="231775">
              <a:defRPr sz="2400">
                <a:solidFill>
                  <a:schemeClr val="tx1"/>
                </a:solidFill>
                <a:latin typeface="Times New Roman" panose="02020603050405020304" pitchFamily="18" charset="0"/>
              </a:defRPr>
            </a:lvl2pPr>
            <a:lvl3pPr marL="1143000" indent="-228600" defTabSz="231775">
              <a:defRPr sz="2400">
                <a:solidFill>
                  <a:schemeClr val="tx1"/>
                </a:solidFill>
                <a:latin typeface="Times New Roman" panose="02020603050405020304" pitchFamily="18" charset="0"/>
              </a:defRPr>
            </a:lvl3pPr>
            <a:lvl4pPr marL="1600200" indent="-228600" defTabSz="231775">
              <a:defRPr sz="2400">
                <a:solidFill>
                  <a:schemeClr val="tx1"/>
                </a:solidFill>
                <a:latin typeface="Times New Roman" panose="02020603050405020304" pitchFamily="18" charset="0"/>
              </a:defRPr>
            </a:lvl4pPr>
            <a:lvl5pPr marL="2057400" indent="-228600" defTabSz="231775">
              <a:defRPr sz="2400">
                <a:solidFill>
                  <a:schemeClr val="tx1"/>
                </a:solidFill>
                <a:latin typeface="Times New Roman" panose="02020603050405020304" pitchFamily="18" charset="0"/>
              </a:defRPr>
            </a:lvl5pPr>
            <a:lvl6pPr marL="25146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173831" rtl="0" eaLnBrk="1" fontAlgn="base" latinLnBrk="0" hangingPunct="1">
              <a:lnSpc>
                <a:spcPct val="100000"/>
              </a:lnSpc>
              <a:spcBef>
                <a:spcPct val="0"/>
              </a:spcBef>
              <a:spcAft>
                <a:spcPct val="0"/>
              </a:spcAft>
              <a:buClrTx/>
              <a:buSzTx/>
              <a:buFontTx/>
              <a:buNone/>
              <a:tabLst/>
              <a:defRPr/>
            </a:pPr>
            <a:r>
              <a:rPr kumimoji="0" lang="fr-FR" altLang="fr-FR" sz="27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h</a:t>
            </a:r>
          </a:p>
        </p:txBody>
      </p:sp>
      <p:sp>
        <p:nvSpPr>
          <p:cNvPr id="59428" name="Line 82">
            <a:extLst>
              <a:ext uri="{FF2B5EF4-FFF2-40B4-BE49-F238E27FC236}">
                <a16:creationId xmlns:a16="http://schemas.microsoft.com/office/drawing/2014/main" id="{B9AF04A0-1B2E-4B79-BC44-F5FFEDA17253}"/>
              </a:ext>
            </a:extLst>
          </p:cNvPr>
          <p:cNvSpPr>
            <a:spLocks noChangeShapeType="1"/>
          </p:cNvSpPr>
          <p:nvPr/>
        </p:nvSpPr>
        <p:spPr bwMode="auto">
          <a:xfrm>
            <a:off x="3378427" y="5681949"/>
            <a:ext cx="0" cy="1032633"/>
          </a:xfrm>
          <a:prstGeom prst="line">
            <a:avLst/>
          </a:prstGeom>
          <a:noFill/>
          <a:ln w="76199">
            <a:solidFill>
              <a:srgbClr val="0070C0"/>
            </a:solidFill>
            <a:round/>
            <a:headEnd type="stealth" w="med"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29" name="Line 83">
            <a:extLst>
              <a:ext uri="{FF2B5EF4-FFF2-40B4-BE49-F238E27FC236}">
                <a16:creationId xmlns:a16="http://schemas.microsoft.com/office/drawing/2014/main" id="{B3FCD7A7-8F3A-4FAE-81A5-4790CCAA37E0}"/>
              </a:ext>
            </a:extLst>
          </p:cNvPr>
          <p:cNvSpPr>
            <a:spLocks noChangeShapeType="1"/>
          </p:cNvSpPr>
          <p:nvPr/>
        </p:nvSpPr>
        <p:spPr bwMode="auto">
          <a:xfrm flipH="1">
            <a:off x="3378427" y="1102973"/>
            <a:ext cx="0" cy="4552111"/>
          </a:xfrm>
          <a:prstGeom prst="line">
            <a:avLst/>
          </a:prstGeom>
          <a:noFill/>
          <a:ln w="76199">
            <a:solidFill>
              <a:schemeClr val="tx1"/>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nvGrpSpPr>
          <p:cNvPr id="59478" name="Group 99">
            <a:extLst>
              <a:ext uri="{FF2B5EF4-FFF2-40B4-BE49-F238E27FC236}">
                <a16:creationId xmlns:a16="http://schemas.microsoft.com/office/drawing/2014/main" id="{D6843158-4113-4F15-8719-28599BB35674}"/>
              </a:ext>
            </a:extLst>
          </p:cNvPr>
          <p:cNvGrpSpPr>
            <a:grpSpLocks/>
          </p:cNvGrpSpPr>
          <p:nvPr/>
        </p:nvGrpSpPr>
        <p:grpSpPr bwMode="auto">
          <a:xfrm>
            <a:off x="4157400" y="2449815"/>
            <a:ext cx="1091645" cy="1357897"/>
            <a:chOff x="2711" y="1564"/>
            <a:chExt cx="590" cy="860"/>
          </a:xfrm>
        </p:grpSpPr>
        <p:sp>
          <p:nvSpPr>
            <p:cNvPr id="59501" name="Rectangle 85" descr="Diagonales larges vers le haut">
              <a:extLst>
                <a:ext uri="{FF2B5EF4-FFF2-40B4-BE49-F238E27FC236}">
                  <a16:creationId xmlns:a16="http://schemas.microsoft.com/office/drawing/2014/main" id="{749B3D1C-7E15-4308-A0D5-779E494DD664}"/>
                </a:ext>
              </a:extLst>
            </p:cNvPr>
            <p:cNvSpPr>
              <a:spLocks noChangeArrowheads="1"/>
            </p:cNvSpPr>
            <p:nvPr/>
          </p:nvSpPr>
          <p:spPr bwMode="auto">
            <a:xfrm>
              <a:off x="2825" y="1622"/>
              <a:ext cx="454" cy="745"/>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02" name="Rectangle 86">
              <a:extLst>
                <a:ext uri="{FF2B5EF4-FFF2-40B4-BE49-F238E27FC236}">
                  <a16:creationId xmlns:a16="http://schemas.microsoft.com/office/drawing/2014/main" id="{7D40D4E7-42C1-4913-B18A-CEE2E80A3E12}"/>
                </a:ext>
              </a:extLst>
            </p:cNvPr>
            <p:cNvSpPr>
              <a:spLocks noChangeArrowheads="1"/>
            </p:cNvSpPr>
            <p:nvPr/>
          </p:nvSpPr>
          <p:spPr bwMode="auto">
            <a:xfrm>
              <a:off x="2857" y="1622"/>
              <a:ext cx="390" cy="745"/>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03" name="AutoShape 87">
              <a:extLst>
                <a:ext uri="{FF2B5EF4-FFF2-40B4-BE49-F238E27FC236}">
                  <a16:creationId xmlns:a16="http://schemas.microsoft.com/office/drawing/2014/main" id="{3D3ACE0C-F509-4164-BCA9-95FE6EDBE9D3}"/>
                </a:ext>
              </a:extLst>
            </p:cNvPr>
            <p:cNvSpPr>
              <a:spLocks noChangeArrowheads="1"/>
            </p:cNvSpPr>
            <p:nvPr/>
          </p:nvSpPr>
          <p:spPr bwMode="auto">
            <a:xfrm rot="5400000" flipV="1">
              <a:off x="2809" y="1973"/>
              <a:ext cx="302" cy="172"/>
            </a:xfrm>
            <a:custGeom>
              <a:avLst/>
              <a:gdLst>
                <a:gd name="T0" fmla="*/ 4 w 21600"/>
                <a:gd name="T1" fmla="*/ 1 h 21600"/>
                <a:gd name="T2" fmla="*/ 2 w 21600"/>
                <a:gd name="T3" fmla="*/ 1 h 21600"/>
                <a:gd name="T4" fmla="*/ 1 w 21600"/>
                <a:gd name="T5" fmla="*/ 1 h 21600"/>
                <a:gd name="T6" fmla="*/ 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04" name="AutoShape 88">
              <a:extLst>
                <a:ext uri="{FF2B5EF4-FFF2-40B4-BE49-F238E27FC236}">
                  <a16:creationId xmlns:a16="http://schemas.microsoft.com/office/drawing/2014/main" id="{F9FC0AC7-C59C-4091-9B85-67DB69223EED}"/>
                </a:ext>
              </a:extLst>
            </p:cNvPr>
            <p:cNvSpPr>
              <a:spLocks noChangeArrowheads="1"/>
            </p:cNvSpPr>
            <p:nvPr/>
          </p:nvSpPr>
          <p:spPr bwMode="auto">
            <a:xfrm rot="-5400000" flipH="1" flipV="1">
              <a:off x="2993" y="1973"/>
              <a:ext cx="302" cy="172"/>
            </a:xfrm>
            <a:custGeom>
              <a:avLst/>
              <a:gdLst>
                <a:gd name="T0" fmla="*/ 4 w 21600"/>
                <a:gd name="T1" fmla="*/ 1 h 21600"/>
                <a:gd name="T2" fmla="*/ 2 w 21600"/>
                <a:gd name="T3" fmla="*/ 1 h 21600"/>
                <a:gd name="T4" fmla="*/ 1 w 21600"/>
                <a:gd name="T5" fmla="*/ 1 h 21600"/>
                <a:gd name="T6" fmla="*/ 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05" name="Oval 89" descr="Diagonales larges vers le haut">
              <a:extLst>
                <a:ext uri="{FF2B5EF4-FFF2-40B4-BE49-F238E27FC236}">
                  <a16:creationId xmlns:a16="http://schemas.microsoft.com/office/drawing/2014/main" id="{188A7D86-5B1D-4880-A0C6-D8A6B5981A7A}"/>
                </a:ext>
              </a:extLst>
            </p:cNvPr>
            <p:cNvSpPr>
              <a:spLocks noChangeArrowheads="1"/>
            </p:cNvSpPr>
            <p:nvPr/>
          </p:nvSpPr>
          <p:spPr bwMode="auto">
            <a:xfrm>
              <a:off x="2793" y="1902"/>
              <a:ext cx="174" cy="304"/>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06" name="Oval 90" descr="Diagonales larges vers le haut">
              <a:extLst>
                <a:ext uri="{FF2B5EF4-FFF2-40B4-BE49-F238E27FC236}">
                  <a16:creationId xmlns:a16="http://schemas.microsoft.com/office/drawing/2014/main" id="{68A4F76D-A31A-42D5-AE0C-24B40D7FFAE9}"/>
                </a:ext>
              </a:extLst>
            </p:cNvPr>
            <p:cNvSpPr>
              <a:spLocks noChangeArrowheads="1"/>
            </p:cNvSpPr>
            <p:nvPr/>
          </p:nvSpPr>
          <p:spPr bwMode="auto">
            <a:xfrm>
              <a:off x="3158" y="1896"/>
              <a:ext cx="143" cy="304"/>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07" name="Oval 91">
              <a:extLst>
                <a:ext uri="{FF2B5EF4-FFF2-40B4-BE49-F238E27FC236}">
                  <a16:creationId xmlns:a16="http://schemas.microsoft.com/office/drawing/2014/main" id="{307C3B3B-D8D1-48E9-92E4-DE7EE9A891F4}"/>
                </a:ext>
              </a:extLst>
            </p:cNvPr>
            <p:cNvSpPr>
              <a:spLocks noChangeArrowheads="1"/>
            </p:cNvSpPr>
            <p:nvPr/>
          </p:nvSpPr>
          <p:spPr bwMode="auto">
            <a:xfrm>
              <a:off x="3175" y="1919"/>
              <a:ext cx="108" cy="269"/>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08" name="Oval 92">
              <a:extLst>
                <a:ext uri="{FF2B5EF4-FFF2-40B4-BE49-F238E27FC236}">
                  <a16:creationId xmlns:a16="http://schemas.microsoft.com/office/drawing/2014/main" id="{CEC89269-3E8B-4A21-B514-2B10E01F348B}"/>
                </a:ext>
              </a:extLst>
            </p:cNvPr>
            <p:cNvSpPr>
              <a:spLocks noChangeArrowheads="1"/>
            </p:cNvSpPr>
            <p:nvPr/>
          </p:nvSpPr>
          <p:spPr bwMode="auto">
            <a:xfrm>
              <a:off x="2821" y="1919"/>
              <a:ext cx="129" cy="269"/>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09" name="AutoShape 93">
              <a:extLst>
                <a:ext uri="{FF2B5EF4-FFF2-40B4-BE49-F238E27FC236}">
                  <a16:creationId xmlns:a16="http://schemas.microsoft.com/office/drawing/2014/main" id="{EEEB6FFF-9F88-4030-B83B-0646CB7BD3AA}"/>
                </a:ext>
              </a:extLst>
            </p:cNvPr>
            <p:cNvSpPr>
              <a:spLocks noChangeArrowheads="1"/>
            </p:cNvSpPr>
            <p:nvPr/>
          </p:nvSpPr>
          <p:spPr bwMode="auto">
            <a:xfrm>
              <a:off x="2853" y="1780"/>
              <a:ext cx="398" cy="161"/>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10" name="Oval 94" descr="Diagonales larges vers le bas">
              <a:extLst>
                <a:ext uri="{FF2B5EF4-FFF2-40B4-BE49-F238E27FC236}">
                  <a16:creationId xmlns:a16="http://schemas.microsoft.com/office/drawing/2014/main" id="{B8B391CC-FA03-4615-A25D-6316FA2B934A}"/>
                </a:ext>
              </a:extLst>
            </p:cNvPr>
            <p:cNvSpPr>
              <a:spLocks noChangeArrowheads="1"/>
            </p:cNvSpPr>
            <p:nvPr/>
          </p:nvSpPr>
          <p:spPr bwMode="auto">
            <a:xfrm>
              <a:off x="2821" y="1564"/>
              <a:ext cx="451" cy="97"/>
            </a:xfrm>
            <a:prstGeom prst="ellipse">
              <a:avLst/>
            </a:prstGeom>
            <a:pattFill prst="wdDn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11" name="Oval 95">
              <a:extLst>
                <a:ext uri="{FF2B5EF4-FFF2-40B4-BE49-F238E27FC236}">
                  <a16:creationId xmlns:a16="http://schemas.microsoft.com/office/drawing/2014/main" id="{5288234C-8128-4FA0-8FBA-726B8EDF64C2}"/>
                </a:ext>
              </a:extLst>
            </p:cNvPr>
            <p:cNvSpPr>
              <a:spLocks noChangeArrowheads="1"/>
            </p:cNvSpPr>
            <p:nvPr/>
          </p:nvSpPr>
          <p:spPr bwMode="auto">
            <a:xfrm>
              <a:off x="2842" y="1586"/>
              <a:ext cx="409" cy="86"/>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12" name="Oval 96">
              <a:extLst>
                <a:ext uri="{FF2B5EF4-FFF2-40B4-BE49-F238E27FC236}">
                  <a16:creationId xmlns:a16="http://schemas.microsoft.com/office/drawing/2014/main" id="{9F5BC03D-44D3-4BE2-8FAE-59080D3FE9E4}"/>
                </a:ext>
              </a:extLst>
            </p:cNvPr>
            <p:cNvSpPr>
              <a:spLocks noChangeArrowheads="1"/>
            </p:cNvSpPr>
            <p:nvPr/>
          </p:nvSpPr>
          <p:spPr bwMode="auto">
            <a:xfrm>
              <a:off x="2863" y="2328"/>
              <a:ext cx="388" cy="96"/>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13" name="Rectangle 97">
              <a:extLst>
                <a:ext uri="{FF2B5EF4-FFF2-40B4-BE49-F238E27FC236}">
                  <a16:creationId xmlns:a16="http://schemas.microsoft.com/office/drawing/2014/main" id="{1E2B397E-0386-4671-9FB4-8320141B818F}"/>
                </a:ext>
              </a:extLst>
            </p:cNvPr>
            <p:cNvSpPr>
              <a:spLocks noChangeArrowheads="1"/>
            </p:cNvSpPr>
            <p:nvPr/>
          </p:nvSpPr>
          <p:spPr bwMode="auto">
            <a:xfrm>
              <a:off x="2711" y="2304"/>
              <a:ext cx="61" cy="7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5479" tIns="7144" rIns="15479" bIns="7144">
              <a:spAutoFit/>
            </a:bodyPr>
            <a:lstStyle>
              <a:lvl1pPr defTabSz="47625">
                <a:defRPr sz="2400">
                  <a:solidFill>
                    <a:schemeClr val="tx1"/>
                  </a:solidFill>
                  <a:latin typeface="Times New Roman" panose="02020603050405020304" pitchFamily="18" charset="0"/>
                </a:defRPr>
              </a:lvl1pPr>
              <a:lvl2pPr marL="742950" indent="-285750" defTabSz="47625">
                <a:defRPr sz="2400">
                  <a:solidFill>
                    <a:schemeClr val="tx1"/>
                  </a:solidFill>
                  <a:latin typeface="Times New Roman" panose="02020603050405020304" pitchFamily="18" charset="0"/>
                </a:defRPr>
              </a:lvl2pPr>
              <a:lvl3pPr marL="1143000" indent="-228600" defTabSz="47625">
                <a:defRPr sz="2400">
                  <a:solidFill>
                    <a:schemeClr val="tx1"/>
                  </a:solidFill>
                  <a:latin typeface="Times New Roman" panose="02020603050405020304" pitchFamily="18" charset="0"/>
                </a:defRPr>
              </a:lvl3pPr>
              <a:lvl4pPr marL="1600200" indent="-228600" defTabSz="47625">
                <a:defRPr sz="2400">
                  <a:solidFill>
                    <a:schemeClr val="tx1"/>
                  </a:solidFill>
                  <a:latin typeface="Times New Roman" panose="02020603050405020304" pitchFamily="18" charset="0"/>
                </a:defRPr>
              </a:lvl4pPr>
              <a:lvl5pPr marL="2057400" indent="-228600" defTabSz="47625">
                <a:defRPr sz="2400">
                  <a:solidFill>
                    <a:schemeClr val="tx1"/>
                  </a:solidFill>
                  <a:latin typeface="Times New Roman" panose="02020603050405020304" pitchFamily="18" charset="0"/>
                </a:defRPr>
              </a:lvl5pPr>
              <a:lvl6pPr marL="25146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35719" rtl="0" eaLnBrk="1" fontAlgn="base" latinLnBrk="0" hangingPunct="1">
                <a:lnSpc>
                  <a:spcPct val="100000"/>
                </a:lnSpc>
                <a:spcBef>
                  <a:spcPct val="0"/>
                </a:spcBef>
                <a:spcAft>
                  <a:spcPct val="0"/>
                </a:spcAft>
                <a:buClrTx/>
                <a:buSzTx/>
                <a:buFontTx/>
                <a:buNone/>
                <a:tabLst/>
                <a:defRPr/>
              </a:pPr>
              <a:r>
                <a:rPr kumimoji="0" lang="fr-FR" altLang="fr-FR" sz="450" b="1"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t>C</a:t>
              </a:r>
            </a:p>
          </p:txBody>
        </p:sp>
        <p:sp>
          <p:nvSpPr>
            <p:cNvPr id="59514" name="Rectangle 98">
              <a:extLst>
                <a:ext uri="{FF2B5EF4-FFF2-40B4-BE49-F238E27FC236}">
                  <a16:creationId xmlns:a16="http://schemas.microsoft.com/office/drawing/2014/main" id="{F146F5A0-0D10-41F6-95AD-0B10E163E0F8}"/>
                </a:ext>
              </a:extLst>
            </p:cNvPr>
            <p:cNvSpPr>
              <a:spLocks noChangeArrowheads="1"/>
            </p:cNvSpPr>
            <p:nvPr/>
          </p:nvSpPr>
          <p:spPr bwMode="auto">
            <a:xfrm>
              <a:off x="3012" y="2218"/>
              <a:ext cx="121" cy="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5479" tIns="7144" rIns="15479" bIns="7144">
              <a:spAutoFit/>
            </a:bodyPr>
            <a:lstStyle>
              <a:lvl1pPr defTabSz="47625">
                <a:defRPr sz="2400">
                  <a:solidFill>
                    <a:schemeClr val="tx1"/>
                  </a:solidFill>
                  <a:latin typeface="Times New Roman" panose="02020603050405020304" pitchFamily="18" charset="0"/>
                </a:defRPr>
              </a:lvl1pPr>
              <a:lvl2pPr marL="742950" indent="-285750" defTabSz="47625">
                <a:defRPr sz="2400">
                  <a:solidFill>
                    <a:schemeClr val="tx1"/>
                  </a:solidFill>
                  <a:latin typeface="Times New Roman" panose="02020603050405020304" pitchFamily="18" charset="0"/>
                </a:defRPr>
              </a:lvl2pPr>
              <a:lvl3pPr marL="1143000" indent="-228600" defTabSz="47625">
                <a:defRPr sz="2400">
                  <a:solidFill>
                    <a:schemeClr val="tx1"/>
                  </a:solidFill>
                  <a:latin typeface="Times New Roman" panose="02020603050405020304" pitchFamily="18" charset="0"/>
                </a:defRPr>
              </a:lvl3pPr>
              <a:lvl4pPr marL="1600200" indent="-228600" defTabSz="47625">
                <a:defRPr sz="2400">
                  <a:solidFill>
                    <a:schemeClr val="tx1"/>
                  </a:solidFill>
                  <a:latin typeface="Times New Roman" panose="02020603050405020304" pitchFamily="18" charset="0"/>
                </a:defRPr>
              </a:lvl4pPr>
              <a:lvl5pPr marL="2057400" indent="-228600" defTabSz="47625">
                <a:defRPr sz="2400">
                  <a:solidFill>
                    <a:schemeClr val="tx1"/>
                  </a:solidFill>
                  <a:latin typeface="Times New Roman" panose="02020603050405020304" pitchFamily="18" charset="0"/>
                </a:defRPr>
              </a:lvl5pPr>
              <a:lvl6pPr marL="25146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35719" rtl="0" eaLnBrk="1" fontAlgn="base" latinLnBrk="0" hangingPunct="1">
                <a:lnSpc>
                  <a:spcPct val="100000"/>
                </a:lnSpc>
                <a:spcBef>
                  <a:spcPct val="0"/>
                </a:spcBef>
                <a:spcAft>
                  <a:spcPct val="0"/>
                </a:spcAft>
                <a:buClrTx/>
                <a:buSzTx/>
                <a:buFontTx/>
                <a:buNone/>
                <a:tabLst/>
                <a:defRPr/>
              </a:pPr>
              <a:r>
                <a:rPr kumimoji="0" lang="fr-FR" altLang="fr-FR" sz="450" b="1"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t>Flux</a:t>
              </a:r>
            </a:p>
          </p:txBody>
        </p:sp>
      </p:grpSp>
      <p:sp>
        <p:nvSpPr>
          <p:cNvPr id="59480" name="Rectangle 101" descr="Diagonales larges vers le haut">
            <a:extLst>
              <a:ext uri="{FF2B5EF4-FFF2-40B4-BE49-F238E27FC236}">
                <a16:creationId xmlns:a16="http://schemas.microsoft.com/office/drawing/2014/main" id="{C6F09B49-C49F-4688-97E3-B89A44C0D342}"/>
              </a:ext>
            </a:extLst>
          </p:cNvPr>
          <p:cNvSpPr>
            <a:spLocks noChangeArrowheads="1"/>
          </p:cNvSpPr>
          <p:nvPr/>
        </p:nvSpPr>
        <p:spPr bwMode="auto">
          <a:xfrm>
            <a:off x="4318356" y="4728240"/>
            <a:ext cx="840012" cy="1642107"/>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81" name="Rectangle 102">
            <a:extLst>
              <a:ext uri="{FF2B5EF4-FFF2-40B4-BE49-F238E27FC236}">
                <a16:creationId xmlns:a16="http://schemas.microsoft.com/office/drawing/2014/main" id="{1B483393-16BD-40EC-AA6C-53DFF7F29DFE}"/>
              </a:ext>
            </a:extLst>
          </p:cNvPr>
          <p:cNvSpPr>
            <a:spLocks noChangeArrowheads="1"/>
          </p:cNvSpPr>
          <p:nvPr/>
        </p:nvSpPr>
        <p:spPr bwMode="auto">
          <a:xfrm>
            <a:off x="4377563" y="4728240"/>
            <a:ext cx="721596" cy="1642107"/>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82" name="Oval 103" descr="Diagonales larges vers le haut">
            <a:extLst>
              <a:ext uri="{FF2B5EF4-FFF2-40B4-BE49-F238E27FC236}">
                <a16:creationId xmlns:a16="http://schemas.microsoft.com/office/drawing/2014/main" id="{B2951297-C261-401F-9F63-8EE228A76B8E}"/>
              </a:ext>
            </a:extLst>
          </p:cNvPr>
          <p:cNvSpPr>
            <a:spLocks noChangeArrowheads="1"/>
          </p:cNvSpPr>
          <p:nvPr/>
        </p:nvSpPr>
        <p:spPr bwMode="auto">
          <a:xfrm>
            <a:off x="4259146" y="5168767"/>
            <a:ext cx="460712" cy="480001"/>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83" name="Oval 104" descr="Diagonales larges vers le haut">
            <a:extLst>
              <a:ext uri="{FF2B5EF4-FFF2-40B4-BE49-F238E27FC236}">
                <a16:creationId xmlns:a16="http://schemas.microsoft.com/office/drawing/2014/main" id="{0AD5E7F9-3ED2-4610-B7E9-6DF29FD75B9B}"/>
              </a:ext>
            </a:extLst>
          </p:cNvPr>
          <p:cNvSpPr>
            <a:spLocks noChangeArrowheads="1"/>
          </p:cNvSpPr>
          <p:nvPr/>
        </p:nvSpPr>
        <p:spPr bwMode="auto">
          <a:xfrm>
            <a:off x="4734663" y="5159293"/>
            <a:ext cx="464412" cy="480001"/>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84" name="Oval 105">
            <a:extLst>
              <a:ext uri="{FF2B5EF4-FFF2-40B4-BE49-F238E27FC236}">
                <a16:creationId xmlns:a16="http://schemas.microsoft.com/office/drawing/2014/main" id="{E627EFE2-1E8C-4024-BCEF-4055156B4BC0}"/>
              </a:ext>
            </a:extLst>
          </p:cNvPr>
          <p:cNvSpPr>
            <a:spLocks noChangeArrowheads="1"/>
          </p:cNvSpPr>
          <p:nvPr/>
        </p:nvSpPr>
        <p:spPr bwMode="auto">
          <a:xfrm>
            <a:off x="4767967" y="5195609"/>
            <a:ext cx="397804" cy="423159"/>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85" name="Oval 106">
            <a:extLst>
              <a:ext uri="{FF2B5EF4-FFF2-40B4-BE49-F238E27FC236}">
                <a16:creationId xmlns:a16="http://schemas.microsoft.com/office/drawing/2014/main" id="{B2E95193-7806-41CF-86E6-107F1AB5AEEF}"/>
              </a:ext>
            </a:extLst>
          </p:cNvPr>
          <p:cNvSpPr>
            <a:spLocks noChangeArrowheads="1"/>
          </p:cNvSpPr>
          <p:nvPr/>
        </p:nvSpPr>
        <p:spPr bwMode="auto">
          <a:xfrm>
            <a:off x="4310954" y="5195609"/>
            <a:ext cx="377451" cy="423159"/>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86" name="AutoShape 107">
            <a:extLst>
              <a:ext uri="{FF2B5EF4-FFF2-40B4-BE49-F238E27FC236}">
                <a16:creationId xmlns:a16="http://schemas.microsoft.com/office/drawing/2014/main" id="{6466F430-481C-4723-93EF-CC620AD4CEF1}"/>
              </a:ext>
            </a:extLst>
          </p:cNvPr>
          <p:cNvSpPr>
            <a:spLocks noChangeArrowheads="1"/>
          </p:cNvSpPr>
          <p:nvPr/>
        </p:nvSpPr>
        <p:spPr bwMode="auto">
          <a:xfrm>
            <a:off x="4370162" y="4924029"/>
            <a:ext cx="716045" cy="423159"/>
          </a:xfrm>
          <a:prstGeom prst="roundRect">
            <a:avLst>
              <a:gd name="adj" fmla="val 48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87" name="Oval 108">
            <a:extLst>
              <a:ext uri="{FF2B5EF4-FFF2-40B4-BE49-F238E27FC236}">
                <a16:creationId xmlns:a16="http://schemas.microsoft.com/office/drawing/2014/main" id="{EAF1205E-36BD-41B4-93FB-DF90B53DDA7B}"/>
              </a:ext>
            </a:extLst>
          </p:cNvPr>
          <p:cNvSpPr>
            <a:spLocks noChangeArrowheads="1"/>
          </p:cNvSpPr>
          <p:nvPr/>
        </p:nvSpPr>
        <p:spPr bwMode="auto">
          <a:xfrm>
            <a:off x="4438638" y="3480870"/>
            <a:ext cx="647586" cy="1528423"/>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88" name="AutoShape 109">
            <a:extLst>
              <a:ext uri="{FF2B5EF4-FFF2-40B4-BE49-F238E27FC236}">
                <a16:creationId xmlns:a16="http://schemas.microsoft.com/office/drawing/2014/main" id="{7471EA8A-306B-473A-A75B-6EC83F85A8CA}"/>
              </a:ext>
            </a:extLst>
          </p:cNvPr>
          <p:cNvSpPr>
            <a:spLocks noChangeArrowheads="1"/>
          </p:cNvSpPr>
          <p:nvPr/>
        </p:nvSpPr>
        <p:spPr bwMode="auto">
          <a:xfrm rot="1500000">
            <a:off x="4568155" y="5138790"/>
            <a:ext cx="114716" cy="375790"/>
          </a:xfrm>
          <a:prstGeom prst="downArrow">
            <a:avLst>
              <a:gd name="adj1" fmla="val 50000"/>
              <a:gd name="adj2" fmla="val 189661"/>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89" name="AutoShape 110">
            <a:extLst>
              <a:ext uri="{FF2B5EF4-FFF2-40B4-BE49-F238E27FC236}">
                <a16:creationId xmlns:a16="http://schemas.microsoft.com/office/drawing/2014/main" id="{8DCDE767-7511-4536-A0C4-38AD67ECD10A}"/>
              </a:ext>
            </a:extLst>
          </p:cNvPr>
          <p:cNvSpPr>
            <a:spLocks noChangeArrowheads="1"/>
          </p:cNvSpPr>
          <p:nvPr/>
        </p:nvSpPr>
        <p:spPr bwMode="auto">
          <a:xfrm rot="20100000" flipH="1">
            <a:off x="4797571" y="5140346"/>
            <a:ext cx="99914" cy="378948"/>
          </a:xfrm>
          <a:prstGeom prst="downArrow">
            <a:avLst>
              <a:gd name="adj1" fmla="val 50000"/>
              <a:gd name="adj2" fmla="val 219588"/>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90" name="Oval 111">
            <a:extLst>
              <a:ext uri="{FF2B5EF4-FFF2-40B4-BE49-F238E27FC236}">
                <a16:creationId xmlns:a16="http://schemas.microsoft.com/office/drawing/2014/main" id="{EEC42EC3-BDBD-4A2E-8835-321F237B35C2}"/>
              </a:ext>
            </a:extLst>
          </p:cNvPr>
          <p:cNvSpPr>
            <a:spLocks noChangeArrowheads="1"/>
          </p:cNvSpPr>
          <p:nvPr/>
        </p:nvSpPr>
        <p:spPr bwMode="auto">
          <a:xfrm>
            <a:off x="4390516" y="6248767"/>
            <a:ext cx="716045" cy="151579"/>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91" name="Rectangle 112">
            <a:extLst>
              <a:ext uri="{FF2B5EF4-FFF2-40B4-BE49-F238E27FC236}">
                <a16:creationId xmlns:a16="http://schemas.microsoft.com/office/drawing/2014/main" id="{96179D45-8106-4C78-803D-4691F2E31190}"/>
              </a:ext>
            </a:extLst>
          </p:cNvPr>
          <p:cNvSpPr>
            <a:spLocks noChangeArrowheads="1"/>
          </p:cNvSpPr>
          <p:nvPr/>
        </p:nvSpPr>
        <p:spPr bwMode="auto">
          <a:xfrm>
            <a:off x="4107444" y="4750369"/>
            <a:ext cx="113346" cy="11096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5479" tIns="7144" rIns="15479" bIns="7144">
            <a:spAutoFit/>
          </a:bodyPr>
          <a:lstStyle>
            <a:lvl1pPr defTabSz="47625">
              <a:defRPr sz="2400">
                <a:solidFill>
                  <a:schemeClr val="tx1"/>
                </a:solidFill>
                <a:latin typeface="Times New Roman" panose="02020603050405020304" pitchFamily="18" charset="0"/>
              </a:defRPr>
            </a:lvl1pPr>
            <a:lvl2pPr marL="742950" indent="-285750" defTabSz="47625">
              <a:defRPr sz="2400">
                <a:solidFill>
                  <a:schemeClr val="tx1"/>
                </a:solidFill>
                <a:latin typeface="Times New Roman" panose="02020603050405020304" pitchFamily="18" charset="0"/>
              </a:defRPr>
            </a:lvl2pPr>
            <a:lvl3pPr marL="1143000" indent="-228600" defTabSz="47625">
              <a:defRPr sz="2400">
                <a:solidFill>
                  <a:schemeClr val="tx1"/>
                </a:solidFill>
                <a:latin typeface="Times New Roman" panose="02020603050405020304" pitchFamily="18" charset="0"/>
              </a:defRPr>
            </a:lvl3pPr>
            <a:lvl4pPr marL="1600200" indent="-228600" defTabSz="47625">
              <a:defRPr sz="2400">
                <a:solidFill>
                  <a:schemeClr val="tx1"/>
                </a:solidFill>
                <a:latin typeface="Times New Roman" panose="02020603050405020304" pitchFamily="18" charset="0"/>
              </a:defRPr>
            </a:lvl4pPr>
            <a:lvl5pPr marL="2057400" indent="-228600" defTabSz="47625">
              <a:defRPr sz="2400">
                <a:solidFill>
                  <a:schemeClr val="tx1"/>
                </a:solidFill>
                <a:latin typeface="Times New Roman" panose="02020603050405020304" pitchFamily="18" charset="0"/>
              </a:defRPr>
            </a:lvl5pPr>
            <a:lvl6pPr marL="25146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35719" rtl="0" eaLnBrk="1" fontAlgn="base" latinLnBrk="0" hangingPunct="1">
              <a:lnSpc>
                <a:spcPct val="100000"/>
              </a:lnSpc>
              <a:spcBef>
                <a:spcPct val="0"/>
              </a:spcBef>
              <a:spcAft>
                <a:spcPct val="0"/>
              </a:spcAft>
              <a:buClrTx/>
              <a:buSzTx/>
              <a:buFontTx/>
              <a:buNone/>
              <a:tabLst/>
              <a:defRPr/>
            </a:pPr>
            <a:r>
              <a:rPr kumimoji="0" lang="fr-FR" altLang="fr-FR" sz="450" b="1"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t>C</a:t>
            </a:r>
          </a:p>
        </p:txBody>
      </p:sp>
      <p:sp>
        <p:nvSpPr>
          <p:cNvPr id="59494" name="AutoShape 115">
            <a:extLst>
              <a:ext uri="{FF2B5EF4-FFF2-40B4-BE49-F238E27FC236}">
                <a16:creationId xmlns:a16="http://schemas.microsoft.com/office/drawing/2014/main" id="{4FB5CB69-EB14-440F-9DBE-7DEB04C55CC6}"/>
              </a:ext>
            </a:extLst>
          </p:cNvPr>
          <p:cNvSpPr>
            <a:spLocks noChangeArrowheads="1"/>
          </p:cNvSpPr>
          <p:nvPr/>
        </p:nvSpPr>
        <p:spPr bwMode="auto">
          <a:xfrm>
            <a:off x="4638463" y="2404027"/>
            <a:ext cx="338596" cy="1616844"/>
          </a:xfrm>
          <a:prstGeom prst="upArrow">
            <a:avLst>
              <a:gd name="adj1" fmla="val 50000"/>
              <a:gd name="adj2" fmla="val 279756"/>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95" name="Oval 116" descr="Diagonales larges vers le haut">
            <a:extLst>
              <a:ext uri="{FF2B5EF4-FFF2-40B4-BE49-F238E27FC236}">
                <a16:creationId xmlns:a16="http://schemas.microsoft.com/office/drawing/2014/main" id="{BA7BEAA4-4685-471C-9BCF-7FB1307FE728}"/>
              </a:ext>
            </a:extLst>
          </p:cNvPr>
          <p:cNvSpPr>
            <a:spLocks noChangeArrowheads="1"/>
          </p:cNvSpPr>
          <p:nvPr/>
        </p:nvSpPr>
        <p:spPr bwMode="auto">
          <a:xfrm>
            <a:off x="3665232" y="3567736"/>
            <a:ext cx="1073143" cy="1441580"/>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96" name="Oval 117">
            <a:extLst>
              <a:ext uri="{FF2B5EF4-FFF2-40B4-BE49-F238E27FC236}">
                <a16:creationId xmlns:a16="http://schemas.microsoft.com/office/drawing/2014/main" id="{8BD7DE78-F2F4-45D2-9303-83E7C84DDCBC}"/>
              </a:ext>
            </a:extLst>
          </p:cNvPr>
          <p:cNvSpPr>
            <a:spLocks noChangeArrowheads="1"/>
          </p:cNvSpPr>
          <p:nvPr/>
        </p:nvSpPr>
        <p:spPr bwMode="auto">
          <a:xfrm>
            <a:off x="3594912" y="3567736"/>
            <a:ext cx="1071292" cy="1441580"/>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97" name="Oval 118" descr="Diagonales larges vers le haut">
            <a:extLst>
              <a:ext uri="{FF2B5EF4-FFF2-40B4-BE49-F238E27FC236}">
                <a16:creationId xmlns:a16="http://schemas.microsoft.com/office/drawing/2014/main" id="{D2D4C414-4A57-478D-A48B-2D51AD0E958E}"/>
              </a:ext>
            </a:extLst>
          </p:cNvPr>
          <p:cNvSpPr>
            <a:spLocks noChangeArrowheads="1"/>
          </p:cNvSpPr>
          <p:nvPr/>
        </p:nvSpPr>
        <p:spPr bwMode="auto">
          <a:xfrm>
            <a:off x="4738375" y="3567736"/>
            <a:ext cx="1073143" cy="1441580"/>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98" name="Oval 119">
            <a:extLst>
              <a:ext uri="{FF2B5EF4-FFF2-40B4-BE49-F238E27FC236}">
                <a16:creationId xmlns:a16="http://schemas.microsoft.com/office/drawing/2014/main" id="{60F69309-8C8D-48F6-9589-6F8BA79583E0}"/>
              </a:ext>
            </a:extLst>
          </p:cNvPr>
          <p:cNvSpPr>
            <a:spLocks noChangeArrowheads="1"/>
          </p:cNvSpPr>
          <p:nvPr/>
        </p:nvSpPr>
        <p:spPr bwMode="auto">
          <a:xfrm>
            <a:off x="4782775" y="3555895"/>
            <a:ext cx="1073143" cy="1441580"/>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00" name="Rectangle 121">
            <a:extLst>
              <a:ext uri="{FF2B5EF4-FFF2-40B4-BE49-F238E27FC236}">
                <a16:creationId xmlns:a16="http://schemas.microsoft.com/office/drawing/2014/main" id="{972F9868-EEA8-4F4D-B85C-3ABF782F6B68}"/>
              </a:ext>
            </a:extLst>
          </p:cNvPr>
          <p:cNvSpPr>
            <a:spLocks noChangeArrowheads="1"/>
          </p:cNvSpPr>
          <p:nvPr/>
        </p:nvSpPr>
        <p:spPr bwMode="auto">
          <a:xfrm>
            <a:off x="4007517" y="1889292"/>
            <a:ext cx="1205141" cy="289539"/>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wrap="none" lIns="34529" tIns="16669" rIns="34529" bIns="16669">
            <a:spAutoFit/>
          </a:bodyPr>
          <a:lstStyle>
            <a:lvl1pPr defTabSz="231775">
              <a:defRPr sz="2400">
                <a:solidFill>
                  <a:schemeClr val="tx1"/>
                </a:solidFill>
                <a:latin typeface="Times New Roman" panose="02020603050405020304" pitchFamily="18" charset="0"/>
              </a:defRPr>
            </a:lvl1pPr>
            <a:lvl2pPr marL="742950" indent="-285750" defTabSz="231775">
              <a:defRPr sz="2400">
                <a:solidFill>
                  <a:schemeClr val="tx1"/>
                </a:solidFill>
                <a:latin typeface="Times New Roman" panose="02020603050405020304" pitchFamily="18" charset="0"/>
              </a:defRPr>
            </a:lvl2pPr>
            <a:lvl3pPr marL="1143000" indent="-228600" defTabSz="231775">
              <a:defRPr sz="2400">
                <a:solidFill>
                  <a:schemeClr val="tx1"/>
                </a:solidFill>
                <a:latin typeface="Times New Roman" panose="02020603050405020304" pitchFamily="18" charset="0"/>
              </a:defRPr>
            </a:lvl3pPr>
            <a:lvl4pPr marL="1600200" indent="-228600" defTabSz="231775">
              <a:defRPr sz="2400">
                <a:solidFill>
                  <a:schemeClr val="tx1"/>
                </a:solidFill>
                <a:latin typeface="Times New Roman" panose="02020603050405020304" pitchFamily="18" charset="0"/>
              </a:defRPr>
            </a:lvl4pPr>
            <a:lvl5pPr marL="2057400" indent="-228600" defTabSz="231775">
              <a:defRPr sz="2400">
                <a:solidFill>
                  <a:schemeClr val="tx1"/>
                </a:solidFill>
                <a:latin typeface="Times New Roman" panose="02020603050405020304" pitchFamily="18" charset="0"/>
              </a:defRPr>
            </a:lvl5pPr>
            <a:lvl6pPr marL="25146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173831" rtl="0" eaLnBrk="1" fontAlgn="base" latinLnBrk="0" hangingPunct="1">
              <a:lnSpc>
                <a:spcPct val="100000"/>
              </a:lnSpc>
              <a:spcBef>
                <a:spcPct val="0"/>
              </a:spcBef>
              <a:spcAft>
                <a:spcPct val="0"/>
              </a:spcAft>
              <a:buClrTx/>
              <a:buSzTx/>
              <a:buFontTx/>
              <a:buNone/>
              <a:tabLst/>
              <a:defRPr/>
            </a:pPr>
            <a:r>
              <a:rPr kumimoji="0" lang="fr-FR" altLang="fr-FR" sz="12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SYSTOLE</a:t>
            </a:r>
          </a:p>
        </p:txBody>
      </p:sp>
      <p:sp>
        <p:nvSpPr>
          <p:cNvPr id="59431" name="Rectangle 124">
            <a:extLst>
              <a:ext uri="{FF2B5EF4-FFF2-40B4-BE49-F238E27FC236}">
                <a16:creationId xmlns:a16="http://schemas.microsoft.com/office/drawing/2014/main" id="{780AF6CC-B9D0-405C-BE43-E4B23E8FE948}"/>
              </a:ext>
            </a:extLst>
          </p:cNvPr>
          <p:cNvSpPr>
            <a:spLocks noChangeArrowheads="1"/>
          </p:cNvSpPr>
          <p:nvPr/>
        </p:nvSpPr>
        <p:spPr bwMode="auto">
          <a:xfrm>
            <a:off x="200607" y="143309"/>
            <a:ext cx="8798003" cy="346732"/>
          </a:xfrm>
          <a:prstGeom prst="rect">
            <a:avLst/>
          </a:prstGeom>
          <a:solidFill>
            <a:schemeClr val="bg1"/>
          </a:solidFill>
          <a:ln w="126999">
            <a:solidFill>
              <a:schemeClr val="bg1"/>
            </a:solidFill>
            <a:miter lim="800000"/>
            <a:headEnd/>
            <a:tailEnd/>
          </a:ln>
          <a:effectLst>
            <a:outerShdw dist="107763" dir="2700000" algn="ctr" rotWithShape="0">
              <a:schemeClr val="bg2"/>
            </a:outerShdw>
          </a:effectLst>
        </p:spPr>
        <p:txBody>
          <a:bodyPr wrap="square" lIns="69056" tIns="34529" rIns="69056" bIns="34529">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altLang="fr-FR" sz="1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Fractionnement dynamique de la Pression Hydrostatique Gravitationnelle FDPHSG</a:t>
            </a:r>
            <a:endParaRPr kumimoji="0" lang="fr-FR" altLang="fr-FR" sz="1800" b="1" i="0" u="none" strike="noStrike" kern="1200" cap="none" spc="0" normalizeH="0" baseline="0" noProof="0" dirty="0">
              <a:ln>
                <a:noFill/>
              </a:ln>
              <a:solidFill>
                <a:srgbClr val="3333CC"/>
              </a:solidFill>
              <a:effectLst/>
              <a:uLnTx/>
              <a:uFillTx/>
              <a:latin typeface="Times New Roman" panose="02020603050405020304" pitchFamily="18" charset="0"/>
              <a:ea typeface="+mn-ea"/>
              <a:cs typeface="+mn-cs"/>
            </a:endParaRPr>
          </a:p>
        </p:txBody>
      </p:sp>
      <p:cxnSp>
        <p:nvCxnSpPr>
          <p:cNvPr id="59432" name="Connecteur droit avec flèche 2">
            <a:extLst>
              <a:ext uri="{FF2B5EF4-FFF2-40B4-BE49-F238E27FC236}">
                <a16:creationId xmlns:a16="http://schemas.microsoft.com/office/drawing/2014/main" id="{41EAB9E0-3EA4-43F6-B505-CCB0EAD5EF02}"/>
              </a:ext>
            </a:extLst>
          </p:cNvPr>
          <p:cNvCxnSpPr>
            <a:cxnSpLocks noChangeShapeType="1"/>
          </p:cNvCxnSpPr>
          <p:nvPr/>
        </p:nvCxnSpPr>
        <p:spPr bwMode="auto">
          <a:xfrm flipV="1">
            <a:off x="2730861" y="5669293"/>
            <a:ext cx="3082508" cy="12632"/>
          </a:xfrm>
          <a:prstGeom prst="straightConnector1">
            <a:avLst/>
          </a:prstGeom>
          <a:noFill/>
          <a:ln w="76200" algn="ctr">
            <a:solidFill>
              <a:srgbClr val="FF0000"/>
            </a:solidFill>
            <a:round/>
            <a:headEnd type="arrow" w="med" len="med"/>
            <a:tailEnd type="arrow"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9434" name="Oval 37">
            <a:extLst>
              <a:ext uri="{FF2B5EF4-FFF2-40B4-BE49-F238E27FC236}">
                <a16:creationId xmlns:a16="http://schemas.microsoft.com/office/drawing/2014/main" id="{2E90F0B9-35AB-4EC1-8561-1CFC0A0145BE}"/>
              </a:ext>
            </a:extLst>
          </p:cNvPr>
          <p:cNvSpPr>
            <a:spLocks noChangeArrowheads="1"/>
          </p:cNvSpPr>
          <p:nvPr/>
        </p:nvSpPr>
        <p:spPr bwMode="auto">
          <a:xfrm>
            <a:off x="7236177" y="3248766"/>
            <a:ext cx="847460" cy="1654739"/>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35" name="Rectangle 38" descr="Diagonales larges vers le haut">
            <a:extLst>
              <a:ext uri="{FF2B5EF4-FFF2-40B4-BE49-F238E27FC236}">
                <a16:creationId xmlns:a16="http://schemas.microsoft.com/office/drawing/2014/main" id="{61483DCD-4961-4BD5-8CD7-536CD17C118E}"/>
              </a:ext>
            </a:extLst>
          </p:cNvPr>
          <p:cNvSpPr>
            <a:spLocks noChangeArrowheads="1"/>
          </p:cNvSpPr>
          <p:nvPr/>
        </p:nvSpPr>
        <p:spPr bwMode="auto">
          <a:xfrm>
            <a:off x="7263949" y="4663527"/>
            <a:ext cx="841909" cy="1721054"/>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36" name="Rectangle 39">
            <a:extLst>
              <a:ext uri="{FF2B5EF4-FFF2-40B4-BE49-F238E27FC236}">
                <a16:creationId xmlns:a16="http://schemas.microsoft.com/office/drawing/2014/main" id="{42A8FECF-4C5A-4D89-AF0E-84123BD7DC13}"/>
              </a:ext>
            </a:extLst>
          </p:cNvPr>
          <p:cNvSpPr>
            <a:spLocks noChangeArrowheads="1"/>
          </p:cNvSpPr>
          <p:nvPr/>
        </p:nvSpPr>
        <p:spPr bwMode="auto">
          <a:xfrm>
            <a:off x="7323142" y="4663503"/>
            <a:ext cx="723487" cy="1661055"/>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37" name="AutoShape 40">
            <a:extLst>
              <a:ext uri="{FF2B5EF4-FFF2-40B4-BE49-F238E27FC236}">
                <a16:creationId xmlns:a16="http://schemas.microsoft.com/office/drawing/2014/main" id="{B22AA3B2-463A-4495-89CF-B0DFC403AAB7}"/>
              </a:ext>
            </a:extLst>
          </p:cNvPr>
          <p:cNvSpPr>
            <a:spLocks noChangeArrowheads="1"/>
          </p:cNvSpPr>
          <p:nvPr/>
        </p:nvSpPr>
        <p:spPr bwMode="auto">
          <a:xfrm rot="5400000" flipV="1">
            <a:off x="7280584" y="5192819"/>
            <a:ext cx="473685" cy="318260"/>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38" name="AutoShape 41">
            <a:extLst>
              <a:ext uri="{FF2B5EF4-FFF2-40B4-BE49-F238E27FC236}">
                <a16:creationId xmlns:a16="http://schemas.microsoft.com/office/drawing/2014/main" id="{8F71FC42-396C-4A19-8BF7-4811F44DD646}"/>
              </a:ext>
            </a:extLst>
          </p:cNvPr>
          <p:cNvSpPr>
            <a:spLocks noChangeArrowheads="1"/>
          </p:cNvSpPr>
          <p:nvPr/>
        </p:nvSpPr>
        <p:spPr bwMode="auto">
          <a:xfrm rot="16200000" flipH="1" flipV="1">
            <a:off x="7617347" y="5192819"/>
            <a:ext cx="473685" cy="318260"/>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39" name="Oval 42" descr="Diagonales larges vers le haut">
            <a:extLst>
              <a:ext uri="{FF2B5EF4-FFF2-40B4-BE49-F238E27FC236}">
                <a16:creationId xmlns:a16="http://schemas.microsoft.com/office/drawing/2014/main" id="{DB73EC55-5BBD-4D9F-BE4A-5AD13DAD5B93}"/>
              </a:ext>
            </a:extLst>
          </p:cNvPr>
          <p:cNvSpPr>
            <a:spLocks noChangeArrowheads="1"/>
          </p:cNvSpPr>
          <p:nvPr/>
        </p:nvSpPr>
        <p:spPr bwMode="auto">
          <a:xfrm>
            <a:off x="7204719" y="5104031"/>
            <a:ext cx="323812" cy="480001"/>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40" name="Oval 43" descr="Diagonales larges vers le haut">
            <a:extLst>
              <a:ext uri="{FF2B5EF4-FFF2-40B4-BE49-F238E27FC236}">
                <a16:creationId xmlns:a16="http://schemas.microsoft.com/office/drawing/2014/main" id="{B75087ED-FC74-4798-BF0B-77C62287B7C9}"/>
              </a:ext>
            </a:extLst>
          </p:cNvPr>
          <p:cNvSpPr>
            <a:spLocks noChangeArrowheads="1"/>
          </p:cNvSpPr>
          <p:nvPr/>
        </p:nvSpPr>
        <p:spPr bwMode="auto">
          <a:xfrm>
            <a:off x="7881946" y="5094558"/>
            <a:ext cx="264602" cy="480001"/>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41" name="Oval 44">
            <a:extLst>
              <a:ext uri="{FF2B5EF4-FFF2-40B4-BE49-F238E27FC236}">
                <a16:creationId xmlns:a16="http://schemas.microsoft.com/office/drawing/2014/main" id="{08ECB91F-49BE-4804-B4B1-4120CD7FA1B8}"/>
              </a:ext>
            </a:extLst>
          </p:cNvPr>
          <p:cNvSpPr>
            <a:spLocks noChangeArrowheads="1"/>
          </p:cNvSpPr>
          <p:nvPr/>
        </p:nvSpPr>
        <p:spPr bwMode="auto">
          <a:xfrm>
            <a:off x="7915270" y="5132451"/>
            <a:ext cx="197989" cy="423159"/>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42" name="Oval 45">
            <a:extLst>
              <a:ext uri="{FF2B5EF4-FFF2-40B4-BE49-F238E27FC236}">
                <a16:creationId xmlns:a16="http://schemas.microsoft.com/office/drawing/2014/main" id="{F082E780-AA0E-451C-8C6F-0304D3CAAA87}"/>
              </a:ext>
            </a:extLst>
          </p:cNvPr>
          <p:cNvSpPr>
            <a:spLocks noChangeArrowheads="1"/>
          </p:cNvSpPr>
          <p:nvPr/>
        </p:nvSpPr>
        <p:spPr bwMode="auto">
          <a:xfrm>
            <a:off x="7256547" y="5132451"/>
            <a:ext cx="238695" cy="423159"/>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43" name="AutoShape 46">
            <a:extLst>
              <a:ext uri="{FF2B5EF4-FFF2-40B4-BE49-F238E27FC236}">
                <a16:creationId xmlns:a16="http://schemas.microsoft.com/office/drawing/2014/main" id="{1A7A3FB2-90F0-4C59-B9E3-D3CF6CE75103}"/>
              </a:ext>
            </a:extLst>
          </p:cNvPr>
          <p:cNvSpPr>
            <a:spLocks noChangeArrowheads="1"/>
          </p:cNvSpPr>
          <p:nvPr/>
        </p:nvSpPr>
        <p:spPr bwMode="auto">
          <a:xfrm>
            <a:off x="7315739" y="4911399"/>
            <a:ext cx="738289" cy="254211"/>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44" name="Oval 47">
            <a:extLst>
              <a:ext uri="{FF2B5EF4-FFF2-40B4-BE49-F238E27FC236}">
                <a16:creationId xmlns:a16="http://schemas.microsoft.com/office/drawing/2014/main" id="{D1E240A7-7B99-441C-9813-AA4FA6A661BA}"/>
              </a:ext>
            </a:extLst>
          </p:cNvPr>
          <p:cNvSpPr>
            <a:spLocks noChangeArrowheads="1"/>
          </p:cNvSpPr>
          <p:nvPr/>
        </p:nvSpPr>
        <p:spPr bwMode="auto">
          <a:xfrm>
            <a:off x="7297235" y="4308264"/>
            <a:ext cx="756793" cy="432632"/>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45" name="Oval 48">
            <a:extLst>
              <a:ext uri="{FF2B5EF4-FFF2-40B4-BE49-F238E27FC236}">
                <a16:creationId xmlns:a16="http://schemas.microsoft.com/office/drawing/2014/main" id="{DA48B780-A0A8-468C-B83F-CD6EEBD4DA68}"/>
              </a:ext>
            </a:extLst>
          </p:cNvPr>
          <p:cNvSpPr>
            <a:spLocks noChangeArrowheads="1"/>
          </p:cNvSpPr>
          <p:nvPr/>
        </p:nvSpPr>
        <p:spPr bwMode="auto">
          <a:xfrm>
            <a:off x="7337946" y="6289821"/>
            <a:ext cx="716085" cy="153159"/>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nvGrpSpPr>
          <p:cNvPr id="59447" name="Group 61">
            <a:extLst>
              <a:ext uri="{FF2B5EF4-FFF2-40B4-BE49-F238E27FC236}">
                <a16:creationId xmlns:a16="http://schemas.microsoft.com/office/drawing/2014/main" id="{066F76AA-16EB-459B-A792-62A480481B19}"/>
              </a:ext>
            </a:extLst>
          </p:cNvPr>
          <p:cNvGrpSpPr>
            <a:grpSpLocks/>
          </p:cNvGrpSpPr>
          <p:nvPr/>
        </p:nvGrpSpPr>
        <p:grpSpPr bwMode="auto">
          <a:xfrm>
            <a:off x="7147356" y="2361396"/>
            <a:ext cx="954780" cy="1522108"/>
            <a:chOff x="4327" y="1508"/>
            <a:chExt cx="516" cy="964"/>
          </a:xfrm>
        </p:grpSpPr>
        <p:sp>
          <p:nvSpPr>
            <p:cNvPr id="59466" name="Rectangle 50" descr="Diagonales larges vers le haut">
              <a:extLst>
                <a:ext uri="{FF2B5EF4-FFF2-40B4-BE49-F238E27FC236}">
                  <a16:creationId xmlns:a16="http://schemas.microsoft.com/office/drawing/2014/main" id="{D07C2296-7766-48D2-973A-516BD81E6E4F}"/>
                </a:ext>
              </a:extLst>
            </p:cNvPr>
            <p:cNvSpPr>
              <a:spLocks noChangeArrowheads="1"/>
            </p:cNvSpPr>
            <p:nvPr/>
          </p:nvSpPr>
          <p:spPr bwMode="auto">
            <a:xfrm>
              <a:off x="4359" y="1560"/>
              <a:ext cx="463" cy="912"/>
            </a:xfrm>
            <a:prstGeom prst="rect">
              <a:avLst/>
            </a:prstGeom>
            <a:pattFill prst="wdUpDiag">
              <a:fgClr>
                <a:srgbClr val="FF3300"/>
              </a:fgClr>
              <a:bgClr>
                <a:schemeClr val="bg1"/>
              </a:bgClr>
            </a:patt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67" name="Rectangle 51">
              <a:extLst>
                <a:ext uri="{FF2B5EF4-FFF2-40B4-BE49-F238E27FC236}">
                  <a16:creationId xmlns:a16="http://schemas.microsoft.com/office/drawing/2014/main" id="{F1159AD6-AB51-4E1B-B163-29B9D15FBA31}"/>
                </a:ext>
              </a:extLst>
            </p:cNvPr>
            <p:cNvSpPr>
              <a:spLocks noChangeArrowheads="1"/>
            </p:cNvSpPr>
            <p:nvPr/>
          </p:nvSpPr>
          <p:spPr bwMode="auto">
            <a:xfrm>
              <a:off x="4392" y="1560"/>
              <a:ext cx="398" cy="912"/>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68" name="Oval 52" descr="Diagonales larges vers le haut">
              <a:extLst>
                <a:ext uri="{FF2B5EF4-FFF2-40B4-BE49-F238E27FC236}">
                  <a16:creationId xmlns:a16="http://schemas.microsoft.com/office/drawing/2014/main" id="{159AFAA4-5F30-4AF7-9EAA-88BC81EC27F1}"/>
                </a:ext>
              </a:extLst>
            </p:cNvPr>
            <p:cNvSpPr>
              <a:spLocks noChangeArrowheads="1"/>
            </p:cNvSpPr>
            <p:nvPr/>
          </p:nvSpPr>
          <p:spPr bwMode="auto">
            <a:xfrm>
              <a:off x="4327" y="1899"/>
              <a:ext cx="258" cy="378"/>
            </a:xfrm>
            <a:prstGeom prst="ellipse">
              <a:avLst/>
            </a:prstGeom>
            <a:pattFill prst="wdUp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69" name="Oval 53" descr="Diagonales larges vers le haut">
              <a:extLst>
                <a:ext uri="{FF2B5EF4-FFF2-40B4-BE49-F238E27FC236}">
                  <a16:creationId xmlns:a16="http://schemas.microsoft.com/office/drawing/2014/main" id="{1D736E30-BE1D-4F98-934A-818A7E056253}"/>
                </a:ext>
              </a:extLst>
            </p:cNvPr>
            <p:cNvSpPr>
              <a:spLocks noChangeArrowheads="1"/>
            </p:cNvSpPr>
            <p:nvPr/>
          </p:nvSpPr>
          <p:spPr bwMode="auto">
            <a:xfrm>
              <a:off x="4585" y="1892"/>
              <a:ext cx="258" cy="379"/>
            </a:xfrm>
            <a:prstGeom prst="ellipse">
              <a:avLst/>
            </a:prstGeom>
            <a:pattFill prst="wdUp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70" name="Oval 54">
              <a:extLst>
                <a:ext uri="{FF2B5EF4-FFF2-40B4-BE49-F238E27FC236}">
                  <a16:creationId xmlns:a16="http://schemas.microsoft.com/office/drawing/2014/main" id="{7B7D441B-7CF8-4A01-B5FD-52F5EBC22F71}"/>
                </a:ext>
              </a:extLst>
            </p:cNvPr>
            <p:cNvSpPr>
              <a:spLocks noChangeArrowheads="1"/>
            </p:cNvSpPr>
            <p:nvPr/>
          </p:nvSpPr>
          <p:spPr bwMode="auto">
            <a:xfrm>
              <a:off x="4607" y="1924"/>
              <a:ext cx="215" cy="327"/>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71" name="Oval 55">
              <a:extLst>
                <a:ext uri="{FF2B5EF4-FFF2-40B4-BE49-F238E27FC236}">
                  <a16:creationId xmlns:a16="http://schemas.microsoft.com/office/drawing/2014/main" id="{D672D17F-048A-4921-A28F-7D13F25DA46B}"/>
                </a:ext>
              </a:extLst>
            </p:cNvPr>
            <p:cNvSpPr>
              <a:spLocks noChangeArrowheads="1"/>
            </p:cNvSpPr>
            <p:nvPr/>
          </p:nvSpPr>
          <p:spPr bwMode="auto">
            <a:xfrm>
              <a:off x="4359" y="1924"/>
              <a:ext cx="205" cy="327"/>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72" name="AutoShape 56">
              <a:extLst>
                <a:ext uri="{FF2B5EF4-FFF2-40B4-BE49-F238E27FC236}">
                  <a16:creationId xmlns:a16="http://schemas.microsoft.com/office/drawing/2014/main" id="{969598E7-BF3D-4B6E-8EC5-FAAD99711A08}"/>
                </a:ext>
              </a:extLst>
            </p:cNvPr>
            <p:cNvSpPr>
              <a:spLocks noChangeArrowheads="1"/>
            </p:cNvSpPr>
            <p:nvPr/>
          </p:nvSpPr>
          <p:spPr bwMode="auto">
            <a:xfrm>
              <a:off x="4392" y="1716"/>
              <a:ext cx="387" cy="326"/>
            </a:xfrm>
            <a:prstGeom prst="roundRect">
              <a:avLst>
                <a:gd name="adj" fmla="val 48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73" name="Oval 57" descr="Diagonales larges vers le bas">
              <a:extLst>
                <a:ext uri="{FF2B5EF4-FFF2-40B4-BE49-F238E27FC236}">
                  <a16:creationId xmlns:a16="http://schemas.microsoft.com/office/drawing/2014/main" id="{212B31E8-EF69-46F2-8421-D7A18BBC1E5E}"/>
                </a:ext>
              </a:extLst>
            </p:cNvPr>
            <p:cNvSpPr>
              <a:spLocks noChangeArrowheads="1"/>
            </p:cNvSpPr>
            <p:nvPr/>
          </p:nvSpPr>
          <p:spPr bwMode="auto">
            <a:xfrm>
              <a:off x="4370" y="1508"/>
              <a:ext cx="452" cy="118"/>
            </a:xfrm>
            <a:prstGeom prst="ellipse">
              <a:avLst/>
            </a:prstGeom>
            <a:pattFill prst="wdDn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74" name="Oval 58">
              <a:extLst>
                <a:ext uri="{FF2B5EF4-FFF2-40B4-BE49-F238E27FC236}">
                  <a16:creationId xmlns:a16="http://schemas.microsoft.com/office/drawing/2014/main" id="{7E8BFB5A-6938-4BAD-A72C-A4EFD47F95B7}"/>
                </a:ext>
              </a:extLst>
            </p:cNvPr>
            <p:cNvSpPr>
              <a:spLocks noChangeArrowheads="1"/>
            </p:cNvSpPr>
            <p:nvPr/>
          </p:nvSpPr>
          <p:spPr bwMode="auto">
            <a:xfrm>
              <a:off x="4392" y="1521"/>
              <a:ext cx="408" cy="11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75" name="AutoShape 59">
              <a:extLst>
                <a:ext uri="{FF2B5EF4-FFF2-40B4-BE49-F238E27FC236}">
                  <a16:creationId xmlns:a16="http://schemas.microsoft.com/office/drawing/2014/main" id="{C89E2889-3741-49EC-AAF6-B0B623BD5414}"/>
                </a:ext>
              </a:extLst>
            </p:cNvPr>
            <p:cNvSpPr>
              <a:spLocks noChangeArrowheads="1"/>
            </p:cNvSpPr>
            <p:nvPr/>
          </p:nvSpPr>
          <p:spPr bwMode="auto">
            <a:xfrm rot="1500000">
              <a:off x="4498" y="1882"/>
              <a:ext cx="63" cy="288"/>
            </a:xfrm>
            <a:prstGeom prst="downArrow">
              <a:avLst>
                <a:gd name="adj1" fmla="val 50000"/>
                <a:gd name="adj2" fmla="val 225862"/>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76" name="AutoShape 60">
              <a:extLst>
                <a:ext uri="{FF2B5EF4-FFF2-40B4-BE49-F238E27FC236}">
                  <a16:creationId xmlns:a16="http://schemas.microsoft.com/office/drawing/2014/main" id="{89DF2064-28E7-44B9-AE40-BBC64E984471}"/>
                </a:ext>
              </a:extLst>
            </p:cNvPr>
            <p:cNvSpPr>
              <a:spLocks noChangeArrowheads="1"/>
            </p:cNvSpPr>
            <p:nvPr/>
          </p:nvSpPr>
          <p:spPr bwMode="auto">
            <a:xfrm rot="20100000" flipH="1">
              <a:off x="4622" y="1883"/>
              <a:ext cx="55" cy="291"/>
            </a:xfrm>
            <a:prstGeom prst="downArrow">
              <a:avLst>
                <a:gd name="adj1" fmla="val 50000"/>
                <a:gd name="adj2" fmla="val 261410"/>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59450" name="Oval 64">
            <a:extLst>
              <a:ext uri="{FF2B5EF4-FFF2-40B4-BE49-F238E27FC236}">
                <a16:creationId xmlns:a16="http://schemas.microsoft.com/office/drawing/2014/main" id="{BA948F60-3ADC-406F-8227-2ADE3F5C4B14}"/>
              </a:ext>
            </a:extLst>
          </p:cNvPr>
          <p:cNvSpPr>
            <a:spLocks noChangeArrowheads="1"/>
          </p:cNvSpPr>
          <p:nvPr/>
        </p:nvSpPr>
        <p:spPr bwMode="auto">
          <a:xfrm>
            <a:off x="7830154" y="3480870"/>
            <a:ext cx="853011" cy="1515791"/>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51" name="Oval 65" descr="Diagonales larges vers le haut">
            <a:extLst>
              <a:ext uri="{FF2B5EF4-FFF2-40B4-BE49-F238E27FC236}">
                <a16:creationId xmlns:a16="http://schemas.microsoft.com/office/drawing/2014/main" id="{65E803C9-44E2-4C07-A1CE-0832014C2538}"/>
              </a:ext>
            </a:extLst>
          </p:cNvPr>
          <p:cNvSpPr>
            <a:spLocks noChangeArrowheads="1"/>
          </p:cNvSpPr>
          <p:nvPr/>
        </p:nvSpPr>
        <p:spPr bwMode="auto">
          <a:xfrm>
            <a:off x="10447154" y="1463041"/>
            <a:ext cx="469989" cy="1394212"/>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52" name="Oval 66">
            <a:extLst>
              <a:ext uri="{FF2B5EF4-FFF2-40B4-BE49-F238E27FC236}">
                <a16:creationId xmlns:a16="http://schemas.microsoft.com/office/drawing/2014/main" id="{37409FE2-69EE-49E5-8EE2-E57C1282F857}"/>
              </a:ext>
            </a:extLst>
          </p:cNvPr>
          <p:cNvSpPr>
            <a:spLocks noChangeArrowheads="1"/>
          </p:cNvSpPr>
          <p:nvPr/>
        </p:nvSpPr>
        <p:spPr bwMode="auto">
          <a:xfrm>
            <a:off x="7812360" y="3645024"/>
            <a:ext cx="497745" cy="1272633"/>
          </a:xfrm>
          <a:prstGeom prst="ellipse">
            <a:avLst/>
          </a:prstGeom>
          <a:gradFill rotWithShape="0">
            <a:gsLst>
              <a:gs pos="0">
                <a:srgbClr val="66CCFF"/>
              </a:gs>
              <a:gs pos="100000">
                <a:srgbClr val="5CB7E5"/>
              </a:gs>
            </a:gsLst>
            <a:path path="rect">
              <a:fillToRect t="100000" r="10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57" name="Oval 71">
            <a:extLst>
              <a:ext uri="{FF2B5EF4-FFF2-40B4-BE49-F238E27FC236}">
                <a16:creationId xmlns:a16="http://schemas.microsoft.com/office/drawing/2014/main" id="{497F4D7B-9B3E-4DE1-BF11-46C415D586C1}"/>
              </a:ext>
            </a:extLst>
          </p:cNvPr>
          <p:cNvSpPr>
            <a:spLocks noChangeArrowheads="1"/>
          </p:cNvSpPr>
          <p:nvPr/>
        </p:nvSpPr>
        <p:spPr bwMode="auto">
          <a:xfrm>
            <a:off x="6621876" y="3480870"/>
            <a:ext cx="853011" cy="1515791"/>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58" name="Oval 72" descr="Diagonales larges vers le haut">
            <a:extLst>
              <a:ext uri="{FF2B5EF4-FFF2-40B4-BE49-F238E27FC236}">
                <a16:creationId xmlns:a16="http://schemas.microsoft.com/office/drawing/2014/main" id="{62745B0F-820C-4D6D-8B07-05D491A9E1EF}"/>
              </a:ext>
            </a:extLst>
          </p:cNvPr>
          <p:cNvSpPr>
            <a:spLocks noChangeArrowheads="1"/>
          </p:cNvSpPr>
          <p:nvPr/>
        </p:nvSpPr>
        <p:spPr bwMode="auto">
          <a:xfrm>
            <a:off x="9685079" y="1664290"/>
            <a:ext cx="469989" cy="1394212"/>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59" name="Oval 73">
            <a:extLst>
              <a:ext uri="{FF2B5EF4-FFF2-40B4-BE49-F238E27FC236}">
                <a16:creationId xmlns:a16="http://schemas.microsoft.com/office/drawing/2014/main" id="{D366EF40-CA4F-4BA7-A1D7-64B6D9ED3682}"/>
              </a:ext>
            </a:extLst>
          </p:cNvPr>
          <p:cNvSpPr>
            <a:spLocks noChangeArrowheads="1"/>
          </p:cNvSpPr>
          <p:nvPr/>
        </p:nvSpPr>
        <p:spPr bwMode="auto">
          <a:xfrm>
            <a:off x="6978993" y="3656133"/>
            <a:ext cx="495894" cy="1272633"/>
          </a:xfrm>
          <a:prstGeom prst="ellipse">
            <a:avLst/>
          </a:prstGeom>
          <a:gradFill rotWithShape="0">
            <a:gsLst>
              <a:gs pos="0">
                <a:srgbClr val="66CCFF"/>
              </a:gs>
              <a:gs pos="100000">
                <a:srgbClr val="5CB7E5"/>
              </a:gs>
            </a:gsLst>
            <a:path path="rect">
              <a:fillToRect t="100000" r="10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60" name="AutoShape 74">
            <a:extLst>
              <a:ext uri="{FF2B5EF4-FFF2-40B4-BE49-F238E27FC236}">
                <a16:creationId xmlns:a16="http://schemas.microsoft.com/office/drawing/2014/main" id="{13BCED03-EDD5-4196-853F-3155E92CC10C}"/>
              </a:ext>
            </a:extLst>
          </p:cNvPr>
          <p:cNvSpPr>
            <a:spLocks noChangeArrowheads="1"/>
          </p:cNvSpPr>
          <p:nvPr/>
        </p:nvSpPr>
        <p:spPr bwMode="auto">
          <a:xfrm>
            <a:off x="7485972" y="3970345"/>
            <a:ext cx="388574" cy="1738424"/>
          </a:xfrm>
          <a:prstGeom prst="upArrow">
            <a:avLst>
              <a:gd name="adj1" fmla="val 50000"/>
              <a:gd name="adj2" fmla="val 262119"/>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61" name="Line 77">
            <a:extLst>
              <a:ext uri="{FF2B5EF4-FFF2-40B4-BE49-F238E27FC236}">
                <a16:creationId xmlns:a16="http://schemas.microsoft.com/office/drawing/2014/main" id="{1EC9E046-3AA9-4038-9FCF-91989A5D963D}"/>
              </a:ext>
            </a:extLst>
          </p:cNvPr>
          <p:cNvSpPr>
            <a:spLocks noChangeShapeType="1"/>
          </p:cNvSpPr>
          <p:nvPr/>
        </p:nvSpPr>
        <p:spPr bwMode="auto">
          <a:xfrm>
            <a:off x="6409068" y="3480870"/>
            <a:ext cx="0" cy="3031582"/>
          </a:xfrm>
          <a:prstGeom prst="line">
            <a:avLst/>
          </a:prstGeom>
          <a:noFill/>
          <a:ln w="76199">
            <a:solidFill>
              <a:srgbClr val="0070C0"/>
            </a:solidFill>
            <a:round/>
            <a:headEnd type="stealth" w="med"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63" name="Line 79">
            <a:extLst>
              <a:ext uri="{FF2B5EF4-FFF2-40B4-BE49-F238E27FC236}">
                <a16:creationId xmlns:a16="http://schemas.microsoft.com/office/drawing/2014/main" id="{29BA7538-E0B3-4076-994C-50705CAC3C19}"/>
              </a:ext>
            </a:extLst>
          </p:cNvPr>
          <p:cNvSpPr>
            <a:spLocks noChangeShapeType="1"/>
          </p:cNvSpPr>
          <p:nvPr/>
        </p:nvSpPr>
        <p:spPr bwMode="auto">
          <a:xfrm>
            <a:off x="6409087" y="1178763"/>
            <a:ext cx="30227" cy="2284739"/>
          </a:xfrm>
          <a:prstGeom prst="line">
            <a:avLst/>
          </a:prstGeom>
          <a:noFill/>
          <a:ln w="76199">
            <a:solidFill>
              <a:schemeClr val="tx1"/>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64" name="Rectangle 123">
            <a:extLst>
              <a:ext uri="{FF2B5EF4-FFF2-40B4-BE49-F238E27FC236}">
                <a16:creationId xmlns:a16="http://schemas.microsoft.com/office/drawing/2014/main" id="{0E990987-095E-453C-B3AF-394A5F1DE5BA}"/>
              </a:ext>
            </a:extLst>
          </p:cNvPr>
          <p:cNvSpPr>
            <a:spLocks noChangeArrowheads="1"/>
          </p:cNvSpPr>
          <p:nvPr/>
        </p:nvSpPr>
        <p:spPr bwMode="auto">
          <a:xfrm>
            <a:off x="6769885" y="1889292"/>
            <a:ext cx="1337168" cy="289539"/>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wrap="none" lIns="34529" tIns="16669" rIns="34529" bIns="16669">
            <a:spAutoFit/>
          </a:bodyPr>
          <a:lstStyle>
            <a:lvl1pPr defTabSz="231775">
              <a:defRPr sz="2400">
                <a:solidFill>
                  <a:schemeClr val="tx1"/>
                </a:solidFill>
                <a:latin typeface="Times New Roman" panose="02020603050405020304" pitchFamily="18" charset="0"/>
              </a:defRPr>
            </a:lvl1pPr>
            <a:lvl2pPr marL="742950" indent="-285750" defTabSz="231775">
              <a:defRPr sz="2400">
                <a:solidFill>
                  <a:schemeClr val="tx1"/>
                </a:solidFill>
                <a:latin typeface="Times New Roman" panose="02020603050405020304" pitchFamily="18" charset="0"/>
              </a:defRPr>
            </a:lvl2pPr>
            <a:lvl3pPr marL="1143000" indent="-228600" defTabSz="231775">
              <a:defRPr sz="2400">
                <a:solidFill>
                  <a:schemeClr val="tx1"/>
                </a:solidFill>
                <a:latin typeface="Times New Roman" panose="02020603050405020304" pitchFamily="18" charset="0"/>
              </a:defRPr>
            </a:lvl3pPr>
            <a:lvl4pPr marL="1600200" indent="-228600" defTabSz="231775">
              <a:defRPr sz="2400">
                <a:solidFill>
                  <a:schemeClr val="tx1"/>
                </a:solidFill>
                <a:latin typeface="Times New Roman" panose="02020603050405020304" pitchFamily="18" charset="0"/>
              </a:defRPr>
            </a:lvl4pPr>
            <a:lvl5pPr marL="2057400" indent="-228600" defTabSz="231775">
              <a:defRPr sz="2400">
                <a:solidFill>
                  <a:schemeClr val="tx1"/>
                </a:solidFill>
                <a:latin typeface="Times New Roman" panose="02020603050405020304" pitchFamily="18" charset="0"/>
              </a:defRPr>
            </a:lvl5pPr>
            <a:lvl6pPr marL="25146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173831" rtl="0" eaLnBrk="1" fontAlgn="base" latinLnBrk="0" hangingPunct="1">
              <a:lnSpc>
                <a:spcPct val="100000"/>
              </a:lnSpc>
              <a:spcBef>
                <a:spcPct val="0"/>
              </a:spcBef>
              <a:spcAft>
                <a:spcPct val="0"/>
              </a:spcAft>
              <a:buClrTx/>
              <a:buSzTx/>
              <a:buFontTx/>
              <a:buNone/>
              <a:tabLst/>
              <a:defRPr/>
            </a:pPr>
            <a:r>
              <a:rPr kumimoji="0" lang="fr-FR" altLang="fr-FR" sz="1200" b="1"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t>DIASTOLE</a:t>
            </a:r>
          </a:p>
        </p:txBody>
      </p:sp>
      <p:cxnSp>
        <p:nvCxnSpPr>
          <p:cNvPr id="59465" name="Connecteur droit avec flèche 127">
            <a:extLst>
              <a:ext uri="{FF2B5EF4-FFF2-40B4-BE49-F238E27FC236}">
                <a16:creationId xmlns:a16="http://schemas.microsoft.com/office/drawing/2014/main" id="{7A0E415C-D865-40D6-8C0A-7FDF1E420C89}"/>
              </a:ext>
            </a:extLst>
          </p:cNvPr>
          <p:cNvCxnSpPr>
            <a:cxnSpLocks noChangeShapeType="1"/>
          </p:cNvCxnSpPr>
          <p:nvPr/>
        </p:nvCxnSpPr>
        <p:spPr bwMode="auto">
          <a:xfrm flipV="1">
            <a:off x="5953988" y="3521924"/>
            <a:ext cx="3082508" cy="12632"/>
          </a:xfrm>
          <a:prstGeom prst="straightConnector1">
            <a:avLst/>
          </a:prstGeom>
          <a:noFill/>
          <a:ln w="76200" algn="ctr">
            <a:solidFill>
              <a:srgbClr val="FF0000"/>
            </a:solidFill>
            <a:round/>
            <a:headEnd type="arrow" w="med" len="med"/>
            <a:tailEnd type="arrow"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6" name="ZoneTexte 125">
            <a:extLst>
              <a:ext uri="{FF2B5EF4-FFF2-40B4-BE49-F238E27FC236}">
                <a16:creationId xmlns:a16="http://schemas.microsoft.com/office/drawing/2014/main" id="{0170D5A0-0239-4A4A-94AA-4C1E8C2E09ED}"/>
              </a:ext>
            </a:extLst>
          </p:cNvPr>
          <p:cNvSpPr txBox="1"/>
          <p:nvPr/>
        </p:nvSpPr>
        <p:spPr>
          <a:xfrm>
            <a:off x="3577560" y="837079"/>
            <a:ext cx="1671487" cy="857133"/>
          </a:xfrm>
          <a:prstGeom prst="rect">
            <a:avLst/>
          </a:prstGeom>
          <a:noFill/>
        </p:spPr>
        <p:txBody>
          <a:bodyPr wrap="squar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Systolic</a:t>
            </a: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DFGHSP</a:t>
            </a:r>
          </a:p>
        </p:txBody>
      </p:sp>
      <p:sp>
        <p:nvSpPr>
          <p:cNvPr id="127" name="ZoneTexte 126">
            <a:extLst>
              <a:ext uri="{FF2B5EF4-FFF2-40B4-BE49-F238E27FC236}">
                <a16:creationId xmlns:a16="http://schemas.microsoft.com/office/drawing/2014/main" id="{0421E023-6ADB-44A9-9D81-3A8CDD6EC3EC}"/>
              </a:ext>
            </a:extLst>
          </p:cNvPr>
          <p:cNvSpPr txBox="1"/>
          <p:nvPr/>
        </p:nvSpPr>
        <p:spPr>
          <a:xfrm>
            <a:off x="6681699" y="1072567"/>
            <a:ext cx="2009261" cy="857133"/>
          </a:xfrm>
          <a:prstGeom prst="rect">
            <a:avLst/>
          </a:prstGeom>
          <a:noFill/>
        </p:spPr>
        <p:txBody>
          <a:bodyPr wrap="squar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FDPHSG Diastolique</a:t>
            </a:r>
          </a:p>
        </p:txBody>
      </p:sp>
      <p:sp>
        <p:nvSpPr>
          <p:cNvPr id="59394" name="Oval 2">
            <a:extLst>
              <a:ext uri="{FF2B5EF4-FFF2-40B4-BE49-F238E27FC236}">
                <a16:creationId xmlns:a16="http://schemas.microsoft.com/office/drawing/2014/main" id="{8052669B-2748-4416-935A-7DC33B4FDB85}"/>
              </a:ext>
            </a:extLst>
          </p:cNvPr>
          <p:cNvSpPr>
            <a:spLocks noChangeArrowheads="1"/>
          </p:cNvSpPr>
          <p:nvPr/>
        </p:nvSpPr>
        <p:spPr bwMode="auto">
          <a:xfrm>
            <a:off x="1267237" y="6301662"/>
            <a:ext cx="716045" cy="153159"/>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19" name="AutoShape 32">
            <a:extLst>
              <a:ext uri="{FF2B5EF4-FFF2-40B4-BE49-F238E27FC236}">
                <a16:creationId xmlns:a16="http://schemas.microsoft.com/office/drawing/2014/main" id="{7136BA13-39A4-4397-82E6-EC43C5A50D9E}"/>
              </a:ext>
            </a:extLst>
          </p:cNvPr>
          <p:cNvSpPr>
            <a:spLocks noChangeArrowheads="1"/>
          </p:cNvSpPr>
          <p:nvPr/>
        </p:nvSpPr>
        <p:spPr bwMode="auto">
          <a:xfrm>
            <a:off x="1597031" y="4194555"/>
            <a:ext cx="116565" cy="335526"/>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0" name="AutoShape 32">
            <a:extLst>
              <a:ext uri="{FF2B5EF4-FFF2-40B4-BE49-F238E27FC236}">
                <a16:creationId xmlns:a16="http://schemas.microsoft.com/office/drawing/2014/main" id="{4CBB4C07-72B8-4E91-8B40-452B3F193056}"/>
              </a:ext>
            </a:extLst>
          </p:cNvPr>
          <p:cNvSpPr>
            <a:spLocks noChangeArrowheads="1"/>
          </p:cNvSpPr>
          <p:nvPr/>
        </p:nvSpPr>
        <p:spPr bwMode="auto">
          <a:xfrm>
            <a:off x="1640915" y="5575345"/>
            <a:ext cx="116565" cy="335526"/>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12" name="ZoneTexte 111">
            <a:extLst>
              <a:ext uri="{FF2B5EF4-FFF2-40B4-BE49-F238E27FC236}">
                <a16:creationId xmlns:a16="http://schemas.microsoft.com/office/drawing/2014/main" id="{52BB84AA-C474-406E-A5AC-DF94048D196E}"/>
              </a:ext>
            </a:extLst>
          </p:cNvPr>
          <p:cNvSpPr txBox="1"/>
          <p:nvPr/>
        </p:nvSpPr>
        <p:spPr>
          <a:xfrm>
            <a:off x="4176690" y="1071199"/>
            <a:ext cx="1954555" cy="1224475"/>
          </a:xfrm>
          <a:prstGeom prst="rect">
            <a:avLst/>
          </a:prstGeom>
          <a:noFill/>
        </p:spPr>
        <p:txBody>
          <a:bodyPr wrap="squar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FDPHSG Systolique</a:t>
            </a:r>
          </a:p>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endParaRPr>
          </a:p>
        </p:txBody>
      </p:sp>
      <p:sp>
        <p:nvSpPr>
          <p:cNvPr id="114" name="ZoneTexte 113">
            <a:extLst>
              <a:ext uri="{FF2B5EF4-FFF2-40B4-BE49-F238E27FC236}">
                <a16:creationId xmlns:a16="http://schemas.microsoft.com/office/drawing/2014/main" id="{0074278D-0B62-4040-A7CB-252AE33E4591}"/>
              </a:ext>
            </a:extLst>
          </p:cNvPr>
          <p:cNvSpPr txBox="1"/>
          <p:nvPr/>
        </p:nvSpPr>
        <p:spPr>
          <a:xfrm>
            <a:off x="792119" y="542253"/>
            <a:ext cx="2685876" cy="1754326"/>
          </a:xfrm>
          <a:prstGeom prst="rect">
            <a:avLst/>
          </a:prstGeom>
          <a:noFill/>
        </p:spPr>
        <p:txBody>
          <a:bodyPr wrap="squar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Repos debout </a:t>
            </a:r>
            <a:r>
              <a:rPr kumimoji="0" lang="fr-FR" sz="1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Pas de fractionnement. Pression Maximum . Flux lent de drainage par la Pression Résiduelle</a:t>
            </a:r>
          </a:p>
        </p:txBody>
      </p:sp>
      <p:sp>
        <p:nvSpPr>
          <p:cNvPr id="5" name="Rectangle 121">
            <a:extLst>
              <a:ext uri="{FF2B5EF4-FFF2-40B4-BE49-F238E27FC236}">
                <a16:creationId xmlns:a16="http://schemas.microsoft.com/office/drawing/2014/main" id="{4CC83792-35C2-A897-EB7D-C4A1668ADF07}"/>
              </a:ext>
            </a:extLst>
          </p:cNvPr>
          <p:cNvSpPr>
            <a:spLocks noChangeArrowheads="1"/>
          </p:cNvSpPr>
          <p:nvPr/>
        </p:nvSpPr>
        <p:spPr bwMode="auto">
          <a:xfrm>
            <a:off x="1205016" y="2050982"/>
            <a:ext cx="582694" cy="218330"/>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wrap="none" lIns="34529" tIns="16669" rIns="34529" bIns="16669">
            <a:spAutoFit/>
          </a:bodyPr>
          <a:lstStyle>
            <a:lvl1pPr defTabSz="231775">
              <a:defRPr sz="2400">
                <a:solidFill>
                  <a:schemeClr val="tx1"/>
                </a:solidFill>
                <a:latin typeface="Times New Roman" panose="02020603050405020304" pitchFamily="18" charset="0"/>
              </a:defRPr>
            </a:lvl1pPr>
            <a:lvl2pPr marL="742950" indent="-285750" defTabSz="231775">
              <a:defRPr sz="2400">
                <a:solidFill>
                  <a:schemeClr val="tx1"/>
                </a:solidFill>
                <a:latin typeface="Times New Roman" panose="02020603050405020304" pitchFamily="18" charset="0"/>
              </a:defRPr>
            </a:lvl2pPr>
            <a:lvl3pPr marL="1143000" indent="-228600" defTabSz="231775">
              <a:defRPr sz="2400">
                <a:solidFill>
                  <a:schemeClr val="tx1"/>
                </a:solidFill>
                <a:latin typeface="Times New Roman" panose="02020603050405020304" pitchFamily="18" charset="0"/>
              </a:defRPr>
            </a:lvl3pPr>
            <a:lvl4pPr marL="1600200" indent="-228600" defTabSz="231775">
              <a:defRPr sz="2400">
                <a:solidFill>
                  <a:schemeClr val="tx1"/>
                </a:solidFill>
                <a:latin typeface="Times New Roman" panose="02020603050405020304" pitchFamily="18" charset="0"/>
              </a:defRPr>
            </a:lvl4pPr>
            <a:lvl5pPr marL="2057400" indent="-228600" defTabSz="231775">
              <a:defRPr sz="2400">
                <a:solidFill>
                  <a:schemeClr val="tx1"/>
                </a:solidFill>
                <a:latin typeface="Times New Roman" panose="02020603050405020304" pitchFamily="18" charset="0"/>
              </a:defRPr>
            </a:lvl5pPr>
            <a:lvl6pPr marL="25146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173831" rtl="0" eaLnBrk="1" fontAlgn="base" latinLnBrk="0" hangingPunct="1">
              <a:lnSpc>
                <a:spcPct val="100000"/>
              </a:lnSpc>
              <a:spcBef>
                <a:spcPct val="0"/>
              </a:spcBef>
              <a:spcAft>
                <a:spcPct val="0"/>
              </a:spcAft>
              <a:buClrTx/>
              <a:buSzTx/>
              <a:buFontTx/>
              <a:buNone/>
              <a:tabLst/>
              <a:defRPr/>
            </a:pPr>
            <a:r>
              <a:rPr lang="fr-FR" altLang="fr-FR" sz="1200" b="1" dirty="0">
                <a:solidFill>
                  <a:srgbClr val="000000"/>
                </a:solidFill>
              </a:rPr>
              <a:t>REPOS</a:t>
            </a:r>
            <a:endParaRPr kumimoji="0" lang="fr-FR" altLang="fr-FR" sz="12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7253806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grpId="0" nodeType="clickEffect">
                                  <p:stCondLst>
                                    <p:cond delay="0"/>
                                  </p:stCondLst>
                                  <p:childTnLst>
                                    <p:set>
                                      <p:cBhvr>
                                        <p:cTn id="10" dur="1" fill="hold">
                                          <p:stCondLst>
                                            <p:cond delay="0"/>
                                          </p:stCondLst>
                                        </p:cTn>
                                        <p:tgtEl>
                                          <p:spTgt spid="59424"/>
                                        </p:tgtEl>
                                        <p:attrNameLst>
                                          <p:attrName>style.visibility</p:attrName>
                                        </p:attrNameLst>
                                      </p:cBhvr>
                                      <p:to>
                                        <p:strVal val="visible"/>
                                      </p:to>
                                    </p:set>
                                    <p:animEffect transition="in" filter="fade">
                                      <p:cBhvr>
                                        <p:cTn id="11" dur="1000"/>
                                        <p:tgtEl>
                                          <p:spTgt spid="59424"/>
                                        </p:tgtEl>
                                      </p:cBhvr>
                                    </p:animEffect>
                                    <p:anim calcmode="lin" valueType="num">
                                      <p:cBhvr>
                                        <p:cTn id="12" dur="1000" fill="hold"/>
                                        <p:tgtEl>
                                          <p:spTgt spid="59424"/>
                                        </p:tgtEl>
                                        <p:attrNameLst>
                                          <p:attrName>ppt_x</p:attrName>
                                        </p:attrNameLst>
                                      </p:cBhvr>
                                      <p:tavLst>
                                        <p:tav tm="0">
                                          <p:val>
                                            <p:strVal val="#ppt_x"/>
                                          </p:val>
                                        </p:tav>
                                        <p:tav tm="100000">
                                          <p:val>
                                            <p:strVal val="#ppt_x"/>
                                          </p:val>
                                        </p:tav>
                                      </p:tavLst>
                                    </p:anim>
                                    <p:anim calcmode="lin" valueType="num">
                                      <p:cBhvr>
                                        <p:cTn id="13" dur="1000" fill="hold"/>
                                        <p:tgtEl>
                                          <p:spTgt spid="5942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119"/>
                                        </p:tgtEl>
                                        <p:attrNameLst>
                                          <p:attrName>style.visibility</p:attrName>
                                        </p:attrNameLst>
                                      </p:cBhvr>
                                      <p:to>
                                        <p:strVal val="visible"/>
                                      </p:to>
                                    </p:set>
                                    <p:animEffect transition="in" filter="fade">
                                      <p:cBhvr>
                                        <p:cTn id="16" dur="1000"/>
                                        <p:tgtEl>
                                          <p:spTgt spid="119"/>
                                        </p:tgtEl>
                                      </p:cBhvr>
                                    </p:animEffect>
                                    <p:anim calcmode="lin" valueType="num">
                                      <p:cBhvr>
                                        <p:cTn id="17" dur="1000" fill="hold"/>
                                        <p:tgtEl>
                                          <p:spTgt spid="119"/>
                                        </p:tgtEl>
                                        <p:attrNameLst>
                                          <p:attrName>ppt_x</p:attrName>
                                        </p:attrNameLst>
                                      </p:cBhvr>
                                      <p:tavLst>
                                        <p:tav tm="0">
                                          <p:val>
                                            <p:strVal val="#ppt_x"/>
                                          </p:val>
                                        </p:tav>
                                        <p:tav tm="100000">
                                          <p:val>
                                            <p:strVal val="#ppt_x"/>
                                          </p:val>
                                        </p:tav>
                                      </p:tavLst>
                                    </p:anim>
                                    <p:anim calcmode="lin" valueType="num">
                                      <p:cBhvr>
                                        <p:cTn id="18" dur="1000" fill="hold"/>
                                        <p:tgtEl>
                                          <p:spTgt spid="119"/>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20"/>
                                        </p:tgtEl>
                                        <p:attrNameLst>
                                          <p:attrName>style.visibility</p:attrName>
                                        </p:attrNameLst>
                                      </p:cBhvr>
                                      <p:to>
                                        <p:strVal val="visible"/>
                                      </p:to>
                                    </p:set>
                                    <p:animEffect transition="in" filter="fade">
                                      <p:cBhvr>
                                        <p:cTn id="21" dur="1000"/>
                                        <p:tgtEl>
                                          <p:spTgt spid="120"/>
                                        </p:tgtEl>
                                      </p:cBhvr>
                                    </p:animEffect>
                                    <p:anim calcmode="lin" valueType="num">
                                      <p:cBhvr>
                                        <p:cTn id="22" dur="1000" fill="hold"/>
                                        <p:tgtEl>
                                          <p:spTgt spid="120"/>
                                        </p:tgtEl>
                                        <p:attrNameLst>
                                          <p:attrName>ppt_x</p:attrName>
                                        </p:attrNameLst>
                                      </p:cBhvr>
                                      <p:tavLst>
                                        <p:tav tm="0">
                                          <p:val>
                                            <p:strVal val="#ppt_x"/>
                                          </p:val>
                                        </p:tav>
                                        <p:tav tm="100000">
                                          <p:val>
                                            <p:strVal val="#ppt_x"/>
                                          </p:val>
                                        </p:tav>
                                      </p:tavLst>
                                    </p:anim>
                                    <p:anim calcmode="lin" valueType="num">
                                      <p:cBhvr>
                                        <p:cTn id="23" dur="1000" fill="hold"/>
                                        <p:tgtEl>
                                          <p:spTgt spid="120"/>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112"/>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grpId="0" nodeType="clickEffect">
                                  <p:stCondLst>
                                    <p:cond delay="0"/>
                                  </p:stCondLst>
                                  <p:childTnLst>
                                    <p:set>
                                      <p:cBhvr>
                                        <p:cTn id="31" dur="1" fill="hold">
                                          <p:stCondLst>
                                            <p:cond delay="0"/>
                                          </p:stCondLst>
                                        </p:cTn>
                                        <p:tgtEl>
                                          <p:spTgt spid="59496"/>
                                        </p:tgtEl>
                                        <p:attrNameLst>
                                          <p:attrName>style.visibility</p:attrName>
                                        </p:attrNameLst>
                                      </p:cBhvr>
                                      <p:to>
                                        <p:strVal val="visible"/>
                                      </p:to>
                                    </p:set>
                                    <p:anim calcmode="lin" valueType="num">
                                      <p:cBhvr>
                                        <p:cTn id="32" dur="500" fill="hold"/>
                                        <p:tgtEl>
                                          <p:spTgt spid="59496"/>
                                        </p:tgtEl>
                                        <p:attrNameLst>
                                          <p:attrName>ppt_w</p:attrName>
                                        </p:attrNameLst>
                                      </p:cBhvr>
                                      <p:tavLst>
                                        <p:tav tm="0">
                                          <p:val>
                                            <p:fltVal val="0"/>
                                          </p:val>
                                        </p:tav>
                                        <p:tav tm="100000">
                                          <p:val>
                                            <p:strVal val="#ppt_w"/>
                                          </p:val>
                                        </p:tav>
                                      </p:tavLst>
                                    </p:anim>
                                    <p:anim calcmode="lin" valueType="num">
                                      <p:cBhvr>
                                        <p:cTn id="33" dur="500" fill="hold"/>
                                        <p:tgtEl>
                                          <p:spTgt spid="59496"/>
                                        </p:tgtEl>
                                        <p:attrNameLst>
                                          <p:attrName>ppt_h</p:attrName>
                                        </p:attrNameLst>
                                      </p:cBhvr>
                                      <p:tavLst>
                                        <p:tav tm="0">
                                          <p:val>
                                            <p:fltVal val="0"/>
                                          </p:val>
                                        </p:tav>
                                        <p:tav tm="100000">
                                          <p:val>
                                            <p:strVal val="#ppt_h"/>
                                          </p:val>
                                        </p:tav>
                                      </p:tavLst>
                                    </p:anim>
                                    <p:animEffect transition="in" filter="fade">
                                      <p:cBhvr>
                                        <p:cTn id="34" dur="500"/>
                                        <p:tgtEl>
                                          <p:spTgt spid="59496"/>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59498"/>
                                        </p:tgtEl>
                                        <p:attrNameLst>
                                          <p:attrName>style.visibility</p:attrName>
                                        </p:attrNameLst>
                                      </p:cBhvr>
                                      <p:to>
                                        <p:strVal val="visible"/>
                                      </p:to>
                                    </p:set>
                                    <p:anim calcmode="lin" valueType="num">
                                      <p:cBhvr>
                                        <p:cTn id="37" dur="500" fill="hold"/>
                                        <p:tgtEl>
                                          <p:spTgt spid="59498"/>
                                        </p:tgtEl>
                                        <p:attrNameLst>
                                          <p:attrName>ppt_w</p:attrName>
                                        </p:attrNameLst>
                                      </p:cBhvr>
                                      <p:tavLst>
                                        <p:tav tm="0">
                                          <p:val>
                                            <p:fltVal val="0"/>
                                          </p:val>
                                        </p:tav>
                                        <p:tav tm="100000">
                                          <p:val>
                                            <p:strVal val="#ppt_w"/>
                                          </p:val>
                                        </p:tav>
                                      </p:tavLst>
                                    </p:anim>
                                    <p:anim calcmode="lin" valueType="num">
                                      <p:cBhvr>
                                        <p:cTn id="38" dur="500" fill="hold"/>
                                        <p:tgtEl>
                                          <p:spTgt spid="59498"/>
                                        </p:tgtEl>
                                        <p:attrNameLst>
                                          <p:attrName>ppt_h</p:attrName>
                                        </p:attrNameLst>
                                      </p:cBhvr>
                                      <p:tavLst>
                                        <p:tav tm="0">
                                          <p:val>
                                            <p:fltVal val="0"/>
                                          </p:val>
                                        </p:tav>
                                        <p:tav tm="100000">
                                          <p:val>
                                            <p:strVal val="#ppt_h"/>
                                          </p:val>
                                        </p:tav>
                                      </p:tavLst>
                                    </p:anim>
                                    <p:animEffect transition="in" filter="fade">
                                      <p:cBhvr>
                                        <p:cTn id="39" dur="500"/>
                                        <p:tgtEl>
                                          <p:spTgt spid="59498"/>
                                        </p:tgtEl>
                                      </p:cBhvr>
                                    </p:animEffec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nodeType="clickEffect">
                                  <p:stCondLst>
                                    <p:cond delay="0"/>
                                  </p:stCondLst>
                                  <p:childTnLst>
                                    <p:set>
                                      <p:cBhvr>
                                        <p:cTn id="43" dur="1" fill="hold">
                                          <p:stCondLst>
                                            <p:cond delay="0"/>
                                          </p:stCondLst>
                                        </p:cTn>
                                        <p:tgtEl>
                                          <p:spTgt spid="59432"/>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22" presetClass="entr" presetSubtype="4" fill="hold" grpId="0" nodeType="clickEffect">
                                  <p:stCondLst>
                                    <p:cond delay="0"/>
                                  </p:stCondLst>
                                  <p:childTnLst>
                                    <p:set>
                                      <p:cBhvr>
                                        <p:cTn id="47" dur="1" fill="hold">
                                          <p:stCondLst>
                                            <p:cond delay="0"/>
                                          </p:stCondLst>
                                        </p:cTn>
                                        <p:tgtEl>
                                          <p:spTgt spid="59494"/>
                                        </p:tgtEl>
                                        <p:attrNameLst>
                                          <p:attrName>style.visibility</p:attrName>
                                        </p:attrNameLst>
                                      </p:cBhvr>
                                      <p:to>
                                        <p:strVal val="visible"/>
                                      </p:to>
                                    </p:set>
                                    <p:animEffect transition="in" filter="wipe(down)">
                                      <p:cBhvr>
                                        <p:cTn id="48" dur="500"/>
                                        <p:tgtEl>
                                          <p:spTgt spid="59494"/>
                                        </p:tgtEl>
                                      </p:cBhvr>
                                    </p:animEffec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127"/>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53" presetClass="entr" presetSubtype="16" fill="hold" grpId="0" nodeType="clickEffect">
                                  <p:stCondLst>
                                    <p:cond delay="0"/>
                                  </p:stCondLst>
                                  <p:childTnLst>
                                    <p:set>
                                      <p:cBhvr>
                                        <p:cTn id="56" dur="1" fill="hold">
                                          <p:stCondLst>
                                            <p:cond delay="0"/>
                                          </p:stCondLst>
                                        </p:cTn>
                                        <p:tgtEl>
                                          <p:spTgt spid="59452"/>
                                        </p:tgtEl>
                                        <p:attrNameLst>
                                          <p:attrName>style.visibility</p:attrName>
                                        </p:attrNameLst>
                                      </p:cBhvr>
                                      <p:to>
                                        <p:strVal val="visible"/>
                                      </p:to>
                                    </p:set>
                                    <p:anim calcmode="lin" valueType="num">
                                      <p:cBhvr>
                                        <p:cTn id="57" dur="500" fill="hold"/>
                                        <p:tgtEl>
                                          <p:spTgt spid="59452"/>
                                        </p:tgtEl>
                                        <p:attrNameLst>
                                          <p:attrName>ppt_w</p:attrName>
                                        </p:attrNameLst>
                                      </p:cBhvr>
                                      <p:tavLst>
                                        <p:tav tm="0">
                                          <p:val>
                                            <p:fltVal val="0"/>
                                          </p:val>
                                        </p:tav>
                                        <p:tav tm="100000">
                                          <p:val>
                                            <p:strVal val="#ppt_w"/>
                                          </p:val>
                                        </p:tav>
                                      </p:tavLst>
                                    </p:anim>
                                    <p:anim calcmode="lin" valueType="num">
                                      <p:cBhvr>
                                        <p:cTn id="58" dur="500" fill="hold"/>
                                        <p:tgtEl>
                                          <p:spTgt spid="59452"/>
                                        </p:tgtEl>
                                        <p:attrNameLst>
                                          <p:attrName>ppt_h</p:attrName>
                                        </p:attrNameLst>
                                      </p:cBhvr>
                                      <p:tavLst>
                                        <p:tav tm="0">
                                          <p:val>
                                            <p:fltVal val="0"/>
                                          </p:val>
                                        </p:tav>
                                        <p:tav tm="100000">
                                          <p:val>
                                            <p:strVal val="#ppt_h"/>
                                          </p:val>
                                        </p:tav>
                                      </p:tavLst>
                                    </p:anim>
                                    <p:animEffect transition="in" filter="fade">
                                      <p:cBhvr>
                                        <p:cTn id="59" dur="500"/>
                                        <p:tgtEl>
                                          <p:spTgt spid="59452"/>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59459"/>
                                        </p:tgtEl>
                                        <p:attrNameLst>
                                          <p:attrName>style.visibility</p:attrName>
                                        </p:attrNameLst>
                                      </p:cBhvr>
                                      <p:to>
                                        <p:strVal val="visible"/>
                                      </p:to>
                                    </p:set>
                                    <p:anim calcmode="lin" valueType="num">
                                      <p:cBhvr>
                                        <p:cTn id="62" dur="500" fill="hold"/>
                                        <p:tgtEl>
                                          <p:spTgt spid="59459"/>
                                        </p:tgtEl>
                                        <p:attrNameLst>
                                          <p:attrName>ppt_w</p:attrName>
                                        </p:attrNameLst>
                                      </p:cBhvr>
                                      <p:tavLst>
                                        <p:tav tm="0">
                                          <p:val>
                                            <p:fltVal val="0"/>
                                          </p:val>
                                        </p:tav>
                                        <p:tav tm="100000">
                                          <p:val>
                                            <p:strVal val="#ppt_w"/>
                                          </p:val>
                                        </p:tav>
                                      </p:tavLst>
                                    </p:anim>
                                    <p:anim calcmode="lin" valueType="num">
                                      <p:cBhvr>
                                        <p:cTn id="63" dur="500" fill="hold"/>
                                        <p:tgtEl>
                                          <p:spTgt spid="59459"/>
                                        </p:tgtEl>
                                        <p:attrNameLst>
                                          <p:attrName>ppt_h</p:attrName>
                                        </p:attrNameLst>
                                      </p:cBhvr>
                                      <p:tavLst>
                                        <p:tav tm="0">
                                          <p:val>
                                            <p:fltVal val="0"/>
                                          </p:val>
                                        </p:tav>
                                        <p:tav tm="100000">
                                          <p:val>
                                            <p:strVal val="#ppt_h"/>
                                          </p:val>
                                        </p:tav>
                                      </p:tavLst>
                                    </p:anim>
                                    <p:animEffect transition="in" filter="fade">
                                      <p:cBhvr>
                                        <p:cTn id="64" dur="500"/>
                                        <p:tgtEl>
                                          <p:spTgt spid="59459"/>
                                        </p:tgtEl>
                                      </p:cBhvr>
                                    </p:animEffec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nodeType="clickEffect">
                                  <p:stCondLst>
                                    <p:cond delay="0"/>
                                  </p:stCondLst>
                                  <p:childTnLst>
                                    <p:set>
                                      <p:cBhvr>
                                        <p:cTn id="68" dur="1" fill="hold">
                                          <p:stCondLst>
                                            <p:cond delay="0"/>
                                          </p:stCondLst>
                                        </p:cTn>
                                        <p:tgtEl>
                                          <p:spTgt spid="59465"/>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22" presetClass="entr" presetSubtype="4" fill="hold" grpId="0" nodeType="clickEffect">
                                  <p:stCondLst>
                                    <p:cond delay="0"/>
                                  </p:stCondLst>
                                  <p:childTnLst>
                                    <p:set>
                                      <p:cBhvr>
                                        <p:cTn id="72" dur="1" fill="hold">
                                          <p:stCondLst>
                                            <p:cond delay="0"/>
                                          </p:stCondLst>
                                        </p:cTn>
                                        <p:tgtEl>
                                          <p:spTgt spid="59460"/>
                                        </p:tgtEl>
                                        <p:attrNameLst>
                                          <p:attrName>style.visibility</p:attrName>
                                        </p:attrNameLst>
                                      </p:cBhvr>
                                      <p:to>
                                        <p:strVal val="visible"/>
                                      </p:to>
                                    </p:set>
                                    <p:animEffect transition="in" filter="wipe(down)">
                                      <p:cBhvr>
                                        <p:cTn id="73" dur="500"/>
                                        <p:tgtEl>
                                          <p:spTgt spid="59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424" grpId="0" animBg="1"/>
      <p:bldP spid="59494" grpId="0" animBg="1"/>
      <p:bldP spid="59496" grpId="0" animBg="1"/>
      <p:bldP spid="59498" grpId="0" animBg="1"/>
      <p:bldP spid="59452" grpId="0" animBg="1"/>
      <p:bldP spid="59459" grpId="0" animBg="1"/>
      <p:bldP spid="59460" grpId="0" animBg="1"/>
      <p:bldP spid="127" grpId="0"/>
      <p:bldP spid="119" grpId="0" animBg="1"/>
      <p:bldP spid="120" grpId="0" animBg="1"/>
      <p:bldP spid="112" grpId="0"/>
      <p:bldP spid="114"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 name="ZoneTexte 117">
            <a:extLst>
              <a:ext uri="{FF2B5EF4-FFF2-40B4-BE49-F238E27FC236}">
                <a16:creationId xmlns:a16="http://schemas.microsoft.com/office/drawing/2014/main" id="{AC30EAEF-6F2E-4025-99A3-826CDAEB4EEE}"/>
              </a:ext>
            </a:extLst>
          </p:cNvPr>
          <p:cNvSpPr txBox="1"/>
          <p:nvPr/>
        </p:nvSpPr>
        <p:spPr>
          <a:xfrm>
            <a:off x="30552" y="4929211"/>
            <a:ext cx="8748464"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FF0000"/>
                </a:solidFill>
                <a:effectLst/>
                <a:uLnTx/>
                <a:uFillTx/>
                <a:latin typeface="Calibri" panose="020F0502020204030204"/>
                <a:ea typeface="+mn-ea"/>
                <a:cs typeface="+mn-cs"/>
              </a:rPr>
              <a:t>Fractionnement Dynamique de la PHSG , FDPHSG </a:t>
            </a:r>
            <a:r>
              <a:rPr kumimoji="0" lang="fr-FR" sz="2400" b="1" i="0" u="none" strike="noStrike" kern="1200" cap="none" spc="0" normalizeH="0" baseline="0" noProof="0" dirty="0">
                <a:ln>
                  <a:noFill/>
                </a:ln>
                <a:solidFill>
                  <a:prstClr val="black"/>
                </a:solidFill>
                <a:effectLst/>
                <a:uLnTx/>
                <a:uFillTx/>
                <a:latin typeface="Calibri" panose="020F0502020204030204"/>
                <a:ea typeface="+mn-ea"/>
                <a:cs typeface="+mn-cs"/>
              </a:rPr>
              <a:t>. La fermeture diastolique des valvules fractionne la PHSG  </a:t>
            </a:r>
            <a:r>
              <a:rPr kumimoji="0" lang="el-GR" sz="2400" b="1" i="0" u="none" strike="noStrike" kern="1200" cap="none" spc="0" normalizeH="0" baseline="0" noProof="0" dirty="0">
                <a:ln>
                  <a:noFill/>
                </a:ln>
                <a:solidFill>
                  <a:prstClr val="black"/>
                </a:solidFill>
                <a:effectLst/>
                <a:uLnTx/>
                <a:uFillTx/>
                <a:latin typeface="Calibri" panose="020F0502020204030204"/>
                <a:ea typeface="+mn-ea"/>
                <a:cs typeface="+mn-cs"/>
              </a:rPr>
              <a:t>ρ</a:t>
            </a:r>
            <a:r>
              <a:rPr kumimoji="0" lang="fr-FR" sz="2400" b="1" i="0" u="none" strike="noStrike" kern="1200" cap="none" spc="0" normalizeH="0" baseline="0" noProof="0" dirty="0">
                <a:ln>
                  <a:noFill/>
                </a:ln>
                <a:solidFill>
                  <a:prstClr val="black"/>
                </a:solidFill>
                <a:effectLst/>
                <a:uLnTx/>
                <a:uFillTx/>
                <a:latin typeface="Calibri" panose="020F0502020204030204"/>
                <a:ea typeface="+mn-ea"/>
                <a:cs typeface="+mn-cs"/>
              </a:rPr>
              <a:t>gh1 ( valves ouvertes) en  </a:t>
            </a:r>
            <a:r>
              <a:rPr kumimoji="0" lang="el-GR" sz="2400" b="1" i="0" u="none" strike="noStrike" kern="1200" cap="none" spc="0" normalizeH="0" baseline="0" noProof="0" dirty="0">
                <a:ln>
                  <a:noFill/>
                </a:ln>
                <a:solidFill>
                  <a:prstClr val="black"/>
                </a:solidFill>
                <a:effectLst/>
                <a:uLnTx/>
                <a:uFillTx/>
                <a:latin typeface="Calibri" panose="020F0502020204030204"/>
                <a:ea typeface="+mn-ea"/>
                <a:cs typeface="+mn-cs"/>
              </a:rPr>
              <a:t>ρ</a:t>
            </a:r>
            <a:r>
              <a:rPr kumimoji="0" lang="fr-FR" sz="2400" b="1" i="0" u="none" strike="noStrike" kern="1200" cap="none" spc="0" normalizeH="0" baseline="0" noProof="0" dirty="0" err="1">
                <a:ln>
                  <a:noFill/>
                </a:ln>
                <a:solidFill>
                  <a:prstClr val="black"/>
                </a:solidFill>
                <a:effectLst/>
                <a:uLnTx/>
                <a:uFillTx/>
                <a:latin typeface="Calibri" panose="020F0502020204030204"/>
                <a:ea typeface="+mn-ea"/>
                <a:cs typeface="+mn-cs"/>
              </a:rPr>
              <a:t>gh</a:t>
            </a:r>
            <a:r>
              <a:rPr kumimoji="0" lang="fr-FR" sz="2400" b="1" i="0" u="none" strike="noStrike" kern="1200" cap="none" spc="0" normalizeH="0" baseline="0" noProof="0" dirty="0">
                <a:ln>
                  <a:noFill/>
                </a:ln>
                <a:solidFill>
                  <a:prstClr val="black"/>
                </a:solidFill>
                <a:effectLst/>
                <a:uLnTx/>
                <a:uFillTx/>
                <a:latin typeface="Calibri" panose="020F0502020204030204"/>
                <a:ea typeface="+mn-ea"/>
                <a:cs typeface="+mn-cs"/>
              </a:rPr>
              <a:t> 2,3 et 4 comme des étagères fractionnent le poids des livres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24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2" name="Groupe 81">
            <a:extLst>
              <a:ext uri="{FF2B5EF4-FFF2-40B4-BE49-F238E27FC236}">
                <a16:creationId xmlns:a16="http://schemas.microsoft.com/office/drawing/2014/main" id="{36B457BC-3D02-4435-8BE7-F7639145FDF0}"/>
              </a:ext>
            </a:extLst>
          </p:cNvPr>
          <p:cNvGrpSpPr/>
          <p:nvPr/>
        </p:nvGrpSpPr>
        <p:grpSpPr>
          <a:xfrm>
            <a:off x="393224" y="515029"/>
            <a:ext cx="2515535" cy="4280716"/>
            <a:chOff x="-119742" y="159327"/>
            <a:chExt cx="3578306" cy="5555176"/>
          </a:xfrm>
        </p:grpSpPr>
        <p:pic>
          <p:nvPicPr>
            <p:cNvPr id="220" name="Image 219">
              <a:extLst>
                <a:ext uri="{FF2B5EF4-FFF2-40B4-BE49-F238E27FC236}">
                  <a16:creationId xmlns:a16="http://schemas.microsoft.com/office/drawing/2014/main" id="{E963701B-0105-4C4D-A50D-CE5193278B1D}"/>
                </a:ext>
              </a:extLst>
            </p:cNvPr>
            <p:cNvPicPr>
              <a:picLocks noChangeAspect="1"/>
            </p:cNvPicPr>
            <p:nvPr/>
          </p:nvPicPr>
          <p:blipFill rotWithShape="1">
            <a:blip r:embed="rId2" cstate="print"/>
            <a:srcRect l="32628" t="40659" r="48032"/>
            <a:stretch/>
          </p:blipFill>
          <p:spPr>
            <a:xfrm>
              <a:off x="637310" y="1025237"/>
              <a:ext cx="2161310" cy="3546763"/>
            </a:xfrm>
            <a:prstGeom prst="rect">
              <a:avLst/>
            </a:prstGeom>
            <a:ln>
              <a:solidFill>
                <a:schemeClr val="tx1"/>
              </a:solidFill>
            </a:ln>
          </p:spPr>
        </p:pic>
        <p:pic>
          <p:nvPicPr>
            <p:cNvPr id="221" name="Picture 2" descr="Balance pèse personne mécanique grise 31x5x32cm">
              <a:extLst>
                <a:ext uri="{FF2B5EF4-FFF2-40B4-BE49-F238E27FC236}">
                  <a16:creationId xmlns:a16="http://schemas.microsoft.com/office/drawing/2014/main" id="{72ECE55E-F0B0-46C9-92F8-3EFD7ABE5EBF}"/>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12653" b="43966"/>
            <a:stretch/>
          </p:blipFill>
          <p:spPr bwMode="auto">
            <a:xfrm>
              <a:off x="624581" y="4589765"/>
              <a:ext cx="2325311" cy="1094061"/>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222" name="Forme libre : forme 221">
              <a:extLst>
                <a:ext uri="{FF2B5EF4-FFF2-40B4-BE49-F238E27FC236}">
                  <a16:creationId xmlns:a16="http://schemas.microsoft.com/office/drawing/2014/main" id="{C7AFD06A-2EBF-41A7-9DB6-516F97785EB9}"/>
                </a:ext>
              </a:extLst>
            </p:cNvPr>
            <p:cNvSpPr/>
            <p:nvPr/>
          </p:nvSpPr>
          <p:spPr>
            <a:xfrm>
              <a:off x="-119742" y="159327"/>
              <a:ext cx="3578306" cy="5555176"/>
            </a:xfrm>
            <a:custGeom>
              <a:avLst/>
              <a:gdLst>
                <a:gd name="connsiteX0" fmla="*/ 41564 w 2299855"/>
                <a:gd name="connsiteY0" fmla="*/ 96982 h 6733309"/>
                <a:gd name="connsiteX1" fmla="*/ 0 w 2299855"/>
                <a:gd name="connsiteY1" fmla="*/ 6733309 h 6733309"/>
                <a:gd name="connsiteX2" fmla="*/ 2299855 w 2299855"/>
                <a:gd name="connsiteY2" fmla="*/ 6664036 h 6733309"/>
                <a:gd name="connsiteX3" fmla="*/ 2244436 w 2299855"/>
                <a:gd name="connsiteY3" fmla="*/ 0 h 6733309"/>
                <a:gd name="connsiteX0" fmla="*/ 41564 w 2299855"/>
                <a:gd name="connsiteY0" fmla="*/ 0 h 6636327"/>
                <a:gd name="connsiteX1" fmla="*/ 0 w 2299855"/>
                <a:gd name="connsiteY1" fmla="*/ 6636327 h 6636327"/>
                <a:gd name="connsiteX2" fmla="*/ 2299855 w 2299855"/>
                <a:gd name="connsiteY2" fmla="*/ 6567054 h 6636327"/>
                <a:gd name="connsiteX3" fmla="*/ 2244436 w 2299855"/>
                <a:gd name="connsiteY3" fmla="*/ 13855 h 6636327"/>
                <a:gd name="connsiteX0" fmla="*/ 41564 w 2319014"/>
                <a:gd name="connsiteY0" fmla="*/ 0 h 6636327"/>
                <a:gd name="connsiteX1" fmla="*/ 0 w 2319014"/>
                <a:gd name="connsiteY1" fmla="*/ 6636327 h 6636327"/>
                <a:gd name="connsiteX2" fmla="*/ 2299855 w 2319014"/>
                <a:gd name="connsiteY2" fmla="*/ 6567054 h 6636327"/>
                <a:gd name="connsiteX3" fmla="*/ 2314984 w 2319014"/>
                <a:gd name="connsiteY3" fmla="*/ 39864 h 6636327"/>
              </a:gdLst>
              <a:ahLst/>
              <a:cxnLst>
                <a:cxn ang="0">
                  <a:pos x="connsiteX0" y="connsiteY0"/>
                </a:cxn>
                <a:cxn ang="0">
                  <a:pos x="connsiteX1" y="connsiteY1"/>
                </a:cxn>
                <a:cxn ang="0">
                  <a:pos x="connsiteX2" y="connsiteY2"/>
                </a:cxn>
                <a:cxn ang="0">
                  <a:pos x="connsiteX3" y="connsiteY3"/>
                </a:cxn>
              </a:cxnLst>
              <a:rect l="l" t="t" r="r" b="b"/>
              <a:pathLst>
                <a:path w="2319014" h="6636327">
                  <a:moveTo>
                    <a:pt x="41564" y="0"/>
                  </a:moveTo>
                  <a:lnTo>
                    <a:pt x="0" y="6636327"/>
                  </a:lnTo>
                  <a:lnTo>
                    <a:pt x="2299855" y="6567054"/>
                  </a:lnTo>
                  <a:cubicBezTo>
                    <a:pt x="2281382" y="4345709"/>
                    <a:pt x="2333457" y="2261209"/>
                    <a:pt x="2314984" y="39864"/>
                  </a:cubicBezTo>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Triangle isocèle 223">
              <a:extLst>
                <a:ext uri="{FF2B5EF4-FFF2-40B4-BE49-F238E27FC236}">
                  <a16:creationId xmlns:a16="http://schemas.microsoft.com/office/drawing/2014/main" id="{52F62247-CFF3-4B7F-B235-8B27761EFFD4}"/>
                </a:ext>
              </a:extLst>
            </p:cNvPr>
            <p:cNvSpPr/>
            <p:nvPr/>
          </p:nvSpPr>
          <p:spPr bwMode="auto">
            <a:xfrm rot="17345730" flipV="1">
              <a:off x="2047862" y="4861750"/>
              <a:ext cx="343957" cy="778114"/>
            </a:xfrm>
            <a:prstGeom prst="triangle">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sz="2250" b="0" i="0" u="none" strike="noStrike" kern="1200" cap="none" spc="0" normalizeH="0" baseline="0" noProof="0">
                <a:ln>
                  <a:noFill/>
                </a:ln>
                <a:solidFill>
                  <a:srgbClr val="FFFF66"/>
                </a:solidFill>
                <a:effectLst/>
                <a:uLnTx/>
                <a:uFillTx/>
                <a:latin typeface="Times New Roman" panose="02020603050405020304" pitchFamily="18" charset="0"/>
                <a:ea typeface="+mn-ea"/>
                <a:cs typeface="+mn-cs"/>
              </a:endParaRPr>
            </a:p>
          </p:txBody>
        </p:sp>
      </p:grpSp>
      <p:pic>
        <p:nvPicPr>
          <p:cNvPr id="83" name="Image 82">
            <a:extLst>
              <a:ext uri="{FF2B5EF4-FFF2-40B4-BE49-F238E27FC236}">
                <a16:creationId xmlns:a16="http://schemas.microsoft.com/office/drawing/2014/main" id="{60516474-5A49-4FC3-9CAE-CDB8275029B5}"/>
              </a:ext>
            </a:extLst>
          </p:cNvPr>
          <p:cNvPicPr>
            <a:picLocks noChangeAspect="1"/>
          </p:cNvPicPr>
          <p:nvPr/>
        </p:nvPicPr>
        <p:blipFill rotWithShape="1">
          <a:blip r:embed="rId2" cstate="print"/>
          <a:srcRect l="32628" t="40659" r="48032" b="43347"/>
          <a:stretch/>
        </p:blipFill>
        <p:spPr>
          <a:xfrm>
            <a:off x="5349948" y="812307"/>
            <a:ext cx="1519393" cy="736649"/>
          </a:xfrm>
          <a:prstGeom prst="rect">
            <a:avLst/>
          </a:prstGeom>
        </p:spPr>
      </p:pic>
      <p:pic>
        <p:nvPicPr>
          <p:cNvPr id="84" name="Image 83">
            <a:extLst>
              <a:ext uri="{FF2B5EF4-FFF2-40B4-BE49-F238E27FC236}">
                <a16:creationId xmlns:a16="http://schemas.microsoft.com/office/drawing/2014/main" id="{41F9D0E8-628F-4448-BEDD-F2E85CBB8F80}"/>
              </a:ext>
            </a:extLst>
          </p:cNvPr>
          <p:cNvPicPr>
            <a:picLocks noChangeAspect="1"/>
          </p:cNvPicPr>
          <p:nvPr/>
        </p:nvPicPr>
        <p:blipFill rotWithShape="1">
          <a:blip r:embed="rId2" cstate="print"/>
          <a:srcRect l="32876" t="56652" r="47784" b="22022"/>
          <a:stretch/>
        </p:blipFill>
        <p:spPr>
          <a:xfrm>
            <a:off x="5349948" y="1687551"/>
            <a:ext cx="1519393" cy="982388"/>
          </a:xfrm>
          <a:prstGeom prst="rect">
            <a:avLst/>
          </a:prstGeom>
        </p:spPr>
      </p:pic>
      <p:pic>
        <p:nvPicPr>
          <p:cNvPr id="85" name="Image 84">
            <a:extLst>
              <a:ext uri="{FF2B5EF4-FFF2-40B4-BE49-F238E27FC236}">
                <a16:creationId xmlns:a16="http://schemas.microsoft.com/office/drawing/2014/main" id="{83E42C09-3B07-4A99-AD4E-3A2C4506BA0D}"/>
              </a:ext>
            </a:extLst>
          </p:cNvPr>
          <p:cNvPicPr>
            <a:picLocks noChangeAspect="1"/>
          </p:cNvPicPr>
          <p:nvPr/>
        </p:nvPicPr>
        <p:blipFill rotWithShape="1">
          <a:blip r:embed="rId2" cstate="print"/>
          <a:srcRect l="32628" t="76357" r="48032"/>
          <a:stretch/>
        </p:blipFill>
        <p:spPr>
          <a:xfrm>
            <a:off x="5349948" y="2877804"/>
            <a:ext cx="1519393" cy="1055252"/>
          </a:xfrm>
          <a:prstGeom prst="rect">
            <a:avLst/>
          </a:prstGeom>
        </p:spPr>
      </p:pic>
      <p:pic>
        <p:nvPicPr>
          <p:cNvPr id="86" name="Picture 2" descr="Balance pèse personne mécanique grise 31x5x32cm">
            <a:extLst>
              <a:ext uri="{FF2B5EF4-FFF2-40B4-BE49-F238E27FC236}">
                <a16:creationId xmlns:a16="http://schemas.microsoft.com/office/drawing/2014/main" id="{9C6743A4-90CE-411E-A062-82D000173DB9}"/>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12653" b="43966"/>
          <a:stretch/>
        </p:blipFill>
        <p:spPr bwMode="auto">
          <a:xfrm>
            <a:off x="5349948" y="3892687"/>
            <a:ext cx="1634685" cy="843063"/>
          </a:xfrm>
          <a:prstGeom prst="rect">
            <a:avLst/>
          </a:prstGeom>
          <a:noFill/>
          <a:extLst>
            <a:ext uri="{909E8E84-426E-40DD-AFC4-6F175D3DCCD1}">
              <a14:hiddenFill xmlns:a14="http://schemas.microsoft.com/office/drawing/2010/main">
                <a:solidFill>
                  <a:srgbClr val="FFFFFF"/>
                </a:solidFill>
              </a14:hiddenFill>
            </a:ext>
          </a:extLst>
        </p:spPr>
      </p:pic>
      <p:sp>
        <p:nvSpPr>
          <p:cNvPr id="87" name="Forme libre : forme 86">
            <a:extLst>
              <a:ext uri="{FF2B5EF4-FFF2-40B4-BE49-F238E27FC236}">
                <a16:creationId xmlns:a16="http://schemas.microsoft.com/office/drawing/2014/main" id="{5E8687C2-AC50-43B1-8B9F-262ED9710565}"/>
              </a:ext>
            </a:extLst>
          </p:cNvPr>
          <p:cNvSpPr/>
          <p:nvPr/>
        </p:nvSpPr>
        <p:spPr>
          <a:xfrm>
            <a:off x="4826691" y="478674"/>
            <a:ext cx="2494753" cy="4280714"/>
          </a:xfrm>
          <a:custGeom>
            <a:avLst/>
            <a:gdLst>
              <a:gd name="connsiteX0" fmla="*/ 41564 w 2299855"/>
              <a:gd name="connsiteY0" fmla="*/ 96982 h 6733309"/>
              <a:gd name="connsiteX1" fmla="*/ 0 w 2299855"/>
              <a:gd name="connsiteY1" fmla="*/ 6733309 h 6733309"/>
              <a:gd name="connsiteX2" fmla="*/ 2299855 w 2299855"/>
              <a:gd name="connsiteY2" fmla="*/ 6664036 h 6733309"/>
              <a:gd name="connsiteX3" fmla="*/ 2244436 w 2299855"/>
              <a:gd name="connsiteY3" fmla="*/ 0 h 6733309"/>
              <a:gd name="connsiteX0" fmla="*/ 41564 w 2299855"/>
              <a:gd name="connsiteY0" fmla="*/ 0 h 6636327"/>
              <a:gd name="connsiteX1" fmla="*/ 0 w 2299855"/>
              <a:gd name="connsiteY1" fmla="*/ 6636327 h 6636327"/>
              <a:gd name="connsiteX2" fmla="*/ 2299855 w 2299855"/>
              <a:gd name="connsiteY2" fmla="*/ 6567054 h 6636327"/>
              <a:gd name="connsiteX3" fmla="*/ 2244436 w 2299855"/>
              <a:gd name="connsiteY3" fmla="*/ 13855 h 6636327"/>
            </a:gdLst>
            <a:ahLst/>
            <a:cxnLst>
              <a:cxn ang="0">
                <a:pos x="connsiteX0" y="connsiteY0"/>
              </a:cxn>
              <a:cxn ang="0">
                <a:pos x="connsiteX1" y="connsiteY1"/>
              </a:cxn>
              <a:cxn ang="0">
                <a:pos x="connsiteX2" y="connsiteY2"/>
              </a:cxn>
              <a:cxn ang="0">
                <a:pos x="connsiteX3" y="connsiteY3"/>
              </a:cxn>
            </a:cxnLst>
            <a:rect l="l" t="t" r="r" b="b"/>
            <a:pathLst>
              <a:path w="2299855" h="6636327">
                <a:moveTo>
                  <a:pt x="41564" y="0"/>
                </a:moveTo>
                <a:lnTo>
                  <a:pt x="0" y="6636327"/>
                </a:lnTo>
                <a:lnTo>
                  <a:pt x="2299855" y="6567054"/>
                </a:lnTo>
                <a:cubicBezTo>
                  <a:pt x="2281382" y="4345709"/>
                  <a:pt x="2262909" y="2235200"/>
                  <a:pt x="2244436" y="13855"/>
                </a:cubicBezTo>
              </a:path>
            </a:pathLst>
          </a:cu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0" name="Triangle isocèle 89">
            <a:extLst>
              <a:ext uri="{FF2B5EF4-FFF2-40B4-BE49-F238E27FC236}">
                <a16:creationId xmlns:a16="http://schemas.microsoft.com/office/drawing/2014/main" id="{A6280A3A-827D-4A23-BC2C-25D7B56C6369}"/>
              </a:ext>
            </a:extLst>
          </p:cNvPr>
          <p:cNvSpPr/>
          <p:nvPr/>
        </p:nvSpPr>
        <p:spPr bwMode="auto">
          <a:xfrm rot="12996448" flipV="1">
            <a:off x="6263394" y="3950234"/>
            <a:ext cx="244333" cy="440417"/>
          </a:xfrm>
          <a:prstGeom prst="triangle">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spAutoFit/>
          </a:body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sz="2250" b="0" i="0" u="none" strike="noStrike" kern="120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91" name="Rectangle 52">
            <a:extLst>
              <a:ext uri="{FF2B5EF4-FFF2-40B4-BE49-F238E27FC236}">
                <a16:creationId xmlns:a16="http://schemas.microsoft.com/office/drawing/2014/main" id="{CA7CC8ED-85EC-4FFC-8491-15BF9A2BFE26}"/>
              </a:ext>
            </a:extLst>
          </p:cNvPr>
          <p:cNvSpPr>
            <a:spLocks noChangeArrowheads="1"/>
          </p:cNvSpPr>
          <p:nvPr/>
        </p:nvSpPr>
        <p:spPr bwMode="auto">
          <a:xfrm>
            <a:off x="7543272" y="635742"/>
            <a:ext cx="419541" cy="3911017"/>
          </a:xfrm>
          <a:prstGeom prst="rect">
            <a:avLst/>
          </a:prstGeom>
          <a:blipFill dpi="0" rotWithShape="0">
            <a:blip r:embed="rId4" cstate="print"/>
            <a:srcRect/>
            <a:tile tx="0" ty="0" sx="100000" sy="100000" flip="none" algn="tl"/>
          </a:blip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92" name="Rectangle 53">
            <a:extLst>
              <a:ext uri="{FF2B5EF4-FFF2-40B4-BE49-F238E27FC236}">
                <a16:creationId xmlns:a16="http://schemas.microsoft.com/office/drawing/2014/main" id="{7C9761CC-F610-4645-AF00-2132F641155C}"/>
              </a:ext>
            </a:extLst>
          </p:cNvPr>
          <p:cNvSpPr>
            <a:spLocks noChangeArrowheads="1"/>
          </p:cNvSpPr>
          <p:nvPr/>
        </p:nvSpPr>
        <p:spPr bwMode="auto">
          <a:xfrm>
            <a:off x="7572252" y="635742"/>
            <a:ext cx="361583" cy="4100008"/>
          </a:xfrm>
          <a:prstGeom prst="rect">
            <a:avLst/>
          </a:prstGeom>
          <a:gradFill rotWithShape="0">
            <a:gsLst>
              <a:gs pos="0">
                <a:srgbClr val="478EB2"/>
              </a:gs>
              <a:gs pos="100000">
                <a:srgbClr val="66CCFF"/>
              </a:gs>
            </a:gsLst>
            <a:lin ang="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93" name="AutoShape 60">
            <a:extLst>
              <a:ext uri="{FF2B5EF4-FFF2-40B4-BE49-F238E27FC236}">
                <a16:creationId xmlns:a16="http://schemas.microsoft.com/office/drawing/2014/main" id="{AD940DB4-E9F9-405E-AD60-24DC74F6FCD9}"/>
              </a:ext>
            </a:extLst>
          </p:cNvPr>
          <p:cNvSpPr>
            <a:spLocks noChangeArrowheads="1"/>
          </p:cNvSpPr>
          <p:nvPr/>
        </p:nvSpPr>
        <p:spPr bwMode="auto">
          <a:xfrm>
            <a:off x="7571593" y="1771616"/>
            <a:ext cx="362900" cy="647533"/>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94" name="Oval 61">
            <a:extLst>
              <a:ext uri="{FF2B5EF4-FFF2-40B4-BE49-F238E27FC236}">
                <a16:creationId xmlns:a16="http://schemas.microsoft.com/office/drawing/2014/main" id="{3CDCBCA6-42F7-48E9-8B5E-220D1D742BFB}"/>
              </a:ext>
            </a:extLst>
          </p:cNvPr>
          <p:cNvSpPr>
            <a:spLocks noChangeArrowheads="1"/>
          </p:cNvSpPr>
          <p:nvPr/>
        </p:nvSpPr>
        <p:spPr bwMode="auto">
          <a:xfrm>
            <a:off x="7551834" y="455036"/>
            <a:ext cx="412296" cy="387229"/>
          </a:xfrm>
          <a:prstGeom prst="ellipse">
            <a:avLst/>
          </a:prstGeom>
          <a:blipFill dpi="0" rotWithShape="0">
            <a:blip r:embed="rId5" cstate="print"/>
            <a:srcRect/>
            <a:tile tx="0" ty="0" sx="100000" sy="100000" flip="none" algn="tl"/>
          </a:blip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95" name="Oval 62">
            <a:extLst>
              <a:ext uri="{FF2B5EF4-FFF2-40B4-BE49-F238E27FC236}">
                <a16:creationId xmlns:a16="http://schemas.microsoft.com/office/drawing/2014/main" id="{6B92EB61-F700-405B-B515-F7237D31FED2}"/>
              </a:ext>
            </a:extLst>
          </p:cNvPr>
          <p:cNvSpPr>
            <a:spLocks noChangeArrowheads="1"/>
          </p:cNvSpPr>
          <p:nvPr/>
        </p:nvSpPr>
        <p:spPr bwMode="auto">
          <a:xfrm>
            <a:off x="7583448" y="532481"/>
            <a:ext cx="372779" cy="449616"/>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96" name="AutoShape 70">
            <a:extLst>
              <a:ext uri="{FF2B5EF4-FFF2-40B4-BE49-F238E27FC236}">
                <a16:creationId xmlns:a16="http://schemas.microsoft.com/office/drawing/2014/main" id="{DF9ACAF7-8D7F-400A-A3CA-05D61B00BF33}"/>
              </a:ext>
            </a:extLst>
          </p:cNvPr>
          <p:cNvSpPr>
            <a:spLocks noChangeArrowheads="1"/>
          </p:cNvSpPr>
          <p:nvPr/>
        </p:nvSpPr>
        <p:spPr bwMode="auto">
          <a:xfrm>
            <a:off x="7551834" y="1801734"/>
            <a:ext cx="362900" cy="647533"/>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97" name="AutoShape 54">
            <a:extLst>
              <a:ext uri="{FF2B5EF4-FFF2-40B4-BE49-F238E27FC236}">
                <a16:creationId xmlns:a16="http://schemas.microsoft.com/office/drawing/2014/main" id="{3126CB78-4BCD-4283-BF2F-C835A3880B5A}"/>
              </a:ext>
            </a:extLst>
          </p:cNvPr>
          <p:cNvSpPr>
            <a:spLocks noChangeArrowheads="1"/>
          </p:cNvSpPr>
          <p:nvPr/>
        </p:nvSpPr>
        <p:spPr bwMode="auto">
          <a:xfrm rot="5400000" flipV="1">
            <a:off x="7331859" y="1445404"/>
            <a:ext cx="674434" cy="156171"/>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98" name="AutoShape 55">
            <a:extLst>
              <a:ext uri="{FF2B5EF4-FFF2-40B4-BE49-F238E27FC236}">
                <a16:creationId xmlns:a16="http://schemas.microsoft.com/office/drawing/2014/main" id="{CC308AB4-43D1-41EF-B6A9-007D11C39C3C}"/>
              </a:ext>
            </a:extLst>
          </p:cNvPr>
          <p:cNvSpPr>
            <a:spLocks noChangeArrowheads="1"/>
          </p:cNvSpPr>
          <p:nvPr/>
        </p:nvSpPr>
        <p:spPr bwMode="auto">
          <a:xfrm rot="16200000" flipH="1" flipV="1">
            <a:off x="7497873" y="1445404"/>
            <a:ext cx="674434" cy="156171"/>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99" name="Oval 56">
            <a:extLst>
              <a:ext uri="{FF2B5EF4-FFF2-40B4-BE49-F238E27FC236}">
                <a16:creationId xmlns:a16="http://schemas.microsoft.com/office/drawing/2014/main" id="{36A565E4-2980-4934-899E-73F6A7077C91}"/>
              </a:ext>
            </a:extLst>
          </p:cNvPr>
          <p:cNvSpPr>
            <a:spLocks noChangeArrowheads="1"/>
          </p:cNvSpPr>
          <p:nvPr/>
        </p:nvSpPr>
        <p:spPr bwMode="auto">
          <a:xfrm>
            <a:off x="7513561" y="1164632"/>
            <a:ext cx="164046" cy="694871"/>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00" name="Oval 57">
            <a:extLst>
              <a:ext uri="{FF2B5EF4-FFF2-40B4-BE49-F238E27FC236}">
                <a16:creationId xmlns:a16="http://schemas.microsoft.com/office/drawing/2014/main" id="{1486A481-0673-4722-BCC5-C3DFB668ED70}"/>
              </a:ext>
            </a:extLst>
          </p:cNvPr>
          <p:cNvSpPr>
            <a:spLocks noChangeArrowheads="1"/>
          </p:cNvSpPr>
          <p:nvPr/>
        </p:nvSpPr>
        <p:spPr bwMode="auto">
          <a:xfrm>
            <a:off x="7845589" y="1152611"/>
            <a:ext cx="135173" cy="694871"/>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01" name="Oval 58">
            <a:extLst>
              <a:ext uri="{FF2B5EF4-FFF2-40B4-BE49-F238E27FC236}">
                <a16:creationId xmlns:a16="http://schemas.microsoft.com/office/drawing/2014/main" id="{D8BF357F-93C5-4BC4-BB34-E1F95470094F}"/>
              </a:ext>
            </a:extLst>
          </p:cNvPr>
          <p:cNvSpPr>
            <a:spLocks noChangeArrowheads="1"/>
          </p:cNvSpPr>
          <p:nvPr/>
        </p:nvSpPr>
        <p:spPr bwMode="auto">
          <a:xfrm>
            <a:off x="7864618" y="1210317"/>
            <a:ext cx="97771" cy="603505"/>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02" name="Oval 59">
            <a:extLst>
              <a:ext uri="{FF2B5EF4-FFF2-40B4-BE49-F238E27FC236}">
                <a16:creationId xmlns:a16="http://schemas.microsoft.com/office/drawing/2014/main" id="{61B9113B-D69D-40D4-BBFA-27FE21D36F97}"/>
              </a:ext>
            </a:extLst>
          </p:cNvPr>
          <p:cNvSpPr>
            <a:spLocks noChangeArrowheads="1"/>
          </p:cNvSpPr>
          <p:nvPr/>
        </p:nvSpPr>
        <p:spPr bwMode="auto">
          <a:xfrm>
            <a:off x="7541777" y="1210317"/>
            <a:ext cx="117457" cy="603505"/>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03" name="AutoShape 64">
            <a:extLst>
              <a:ext uri="{FF2B5EF4-FFF2-40B4-BE49-F238E27FC236}">
                <a16:creationId xmlns:a16="http://schemas.microsoft.com/office/drawing/2014/main" id="{8E734FE1-837B-4C54-BEBE-983C1BC83543}"/>
              </a:ext>
            </a:extLst>
          </p:cNvPr>
          <p:cNvSpPr>
            <a:spLocks noChangeArrowheads="1"/>
          </p:cNvSpPr>
          <p:nvPr/>
        </p:nvSpPr>
        <p:spPr bwMode="auto">
          <a:xfrm rot="5400000" flipV="1">
            <a:off x="7312173" y="1462234"/>
            <a:ext cx="674434" cy="156171"/>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04" name="AutoShape 65">
            <a:extLst>
              <a:ext uri="{FF2B5EF4-FFF2-40B4-BE49-F238E27FC236}">
                <a16:creationId xmlns:a16="http://schemas.microsoft.com/office/drawing/2014/main" id="{F7AA5109-678F-4390-AD63-B2682039C3AF}"/>
              </a:ext>
            </a:extLst>
          </p:cNvPr>
          <p:cNvSpPr>
            <a:spLocks noChangeArrowheads="1"/>
          </p:cNvSpPr>
          <p:nvPr/>
        </p:nvSpPr>
        <p:spPr bwMode="auto">
          <a:xfrm rot="16200000" flipH="1" flipV="1">
            <a:off x="7478187" y="1462234"/>
            <a:ext cx="674434" cy="156171"/>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05" name="Oval 66">
            <a:extLst>
              <a:ext uri="{FF2B5EF4-FFF2-40B4-BE49-F238E27FC236}">
                <a16:creationId xmlns:a16="http://schemas.microsoft.com/office/drawing/2014/main" id="{4E13CA23-CB8B-4251-B053-B5EF7A21A917}"/>
              </a:ext>
            </a:extLst>
          </p:cNvPr>
          <p:cNvSpPr>
            <a:spLocks noChangeArrowheads="1"/>
          </p:cNvSpPr>
          <p:nvPr/>
        </p:nvSpPr>
        <p:spPr bwMode="auto">
          <a:xfrm>
            <a:off x="7493876" y="1181464"/>
            <a:ext cx="164046" cy="694871"/>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06" name="Oval 67">
            <a:extLst>
              <a:ext uri="{FF2B5EF4-FFF2-40B4-BE49-F238E27FC236}">
                <a16:creationId xmlns:a16="http://schemas.microsoft.com/office/drawing/2014/main" id="{D58C585A-7201-4BF4-BF78-5294E749BF9D}"/>
              </a:ext>
            </a:extLst>
          </p:cNvPr>
          <p:cNvSpPr>
            <a:spLocks noChangeArrowheads="1"/>
          </p:cNvSpPr>
          <p:nvPr/>
        </p:nvSpPr>
        <p:spPr bwMode="auto">
          <a:xfrm>
            <a:off x="7835090" y="1169441"/>
            <a:ext cx="135173" cy="694871"/>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07" name="Oval 68">
            <a:extLst>
              <a:ext uri="{FF2B5EF4-FFF2-40B4-BE49-F238E27FC236}">
                <a16:creationId xmlns:a16="http://schemas.microsoft.com/office/drawing/2014/main" id="{83EF67A8-2CE6-4CB8-88AD-F4361E9874F0}"/>
              </a:ext>
            </a:extLst>
          </p:cNvPr>
          <p:cNvSpPr>
            <a:spLocks noChangeArrowheads="1"/>
          </p:cNvSpPr>
          <p:nvPr/>
        </p:nvSpPr>
        <p:spPr bwMode="auto">
          <a:xfrm>
            <a:off x="7866587" y="1127365"/>
            <a:ext cx="94490" cy="692466"/>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08" name="Oval 69">
            <a:extLst>
              <a:ext uri="{FF2B5EF4-FFF2-40B4-BE49-F238E27FC236}">
                <a16:creationId xmlns:a16="http://schemas.microsoft.com/office/drawing/2014/main" id="{C53733D1-D789-4D4B-B60D-7FFCB9B94DFA}"/>
              </a:ext>
            </a:extLst>
          </p:cNvPr>
          <p:cNvSpPr>
            <a:spLocks noChangeArrowheads="1"/>
          </p:cNvSpPr>
          <p:nvPr/>
        </p:nvSpPr>
        <p:spPr bwMode="auto">
          <a:xfrm>
            <a:off x="7522092" y="1227147"/>
            <a:ext cx="117457" cy="603505"/>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grpSp>
        <p:nvGrpSpPr>
          <p:cNvPr id="109" name="Group 100">
            <a:extLst>
              <a:ext uri="{FF2B5EF4-FFF2-40B4-BE49-F238E27FC236}">
                <a16:creationId xmlns:a16="http://schemas.microsoft.com/office/drawing/2014/main" id="{E601CEC0-6A22-4790-A1DB-B15046AE8D93}"/>
              </a:ext>
            </a:extLst>
          </p:cNvPr>
          <p:cNvGrpSpPr>
            <a:grpSpLocks/>
          </p:cNvGrpSpPr>
          <p:nvPr/>
        </p:nvGrpSpPr>
        <p:grpSpPr bwMode="auto">
          <a:xfrm>
            <a:off x="7499125" y="1120151"/>
            <a:ext cx="486887" cy="750172"/>
            <a:chOff x="4320" y="2292"/>
            <a:chExt cx="742" cy="624"/>
          </a:xfrm>
        </p:grpSpPr>
        <p:sp>
          <p:nvSpPr>
            <p:cNvPr id="208" name="AutoShape 83">
              <a:extLst>
                <a:ext uri="{FF2B5EF4-FFF2-40B4-BE49-F238E27FC236}">
                  <a16:creationId xmlns:a16="http://schemas.microsoft.com/office/drawing/2014/main" id="{683AF675-615D-4199-83F8-8AD17103EA85}"/>
                </a:ext>
              </a:extLst>
            </p:cNvPr>
            <p:cNvSpPr>
              <a:spLocks noChangeArrowheads="1"/>
            </p:cNvSpPr>
            <p:nvPr/>
          </p:nvSpPr>
          <p:spPr bwMode="auto">
            <a:xfrm rot="5400000" flipV="1">
              <a:off x="4306" y="2503"/>
              <a:ext cx="561" cy="23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5 w 21600"/>
                <a:gd name="T13" fmla="*/ 4538 h 21600"/>
                <a:gd name="T14" fmla="*/ 17095 w 21600"/>
                <a:gd name="T15" fmla="*/ 17062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209" name="AutoShape 84">
              <a:extLst>
                <a:ext uri="{FF2B5EF4-FFF2-40B4-BE49-F238E27FC236}">
                  <a16:creationId xmlns:a16="http://schemas.microsoft.com/office/drawing/2014/main" id="{1377D558-537A-403B-BF79-05EB0E6A2673}"/>
                </a:ext>
              </a:extLst>
            </p:cNvPr>
            <p:cNvSpPr>
              <a:spLocks noChangeArrowheads="1"/>
            </p:cNvSpPr>
            <p:nvPr/>
          </p:nvSpPr>
          <p:spPr bwMode="auto">
            <a:xfrm rot="-5400000" flipH="1" flipV="1">
              <a:off x="4559" y="2503"/>
              <a:ext cx="561" cy="23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5 w 21600"/>
                <a:gd name="T13" fmla="*/ 4538 h 21600"/>
                <a:gd name="T14" fmla="*/ 17095 w 21600"/>
                <a:gd name="T15" fmla="*/ 17062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210" name="Oval 85">
              <a:extLst>
                <a:ext uri="{FF2B5EF4-FFF2-40B4-BE49-F238E27FC236}">
                  <a16:creationId xmlns:a16="http://schemas.microsoft.com/office/drawing/2014/main" id="{8C371E54-51ED-4878-8DE6-7BCA2BE48015}"/>
                </a:ext>
              </a:extLst>
            </p:cNvPr>
            <p:cNvSpPr>
              <a:spLocks noChangeArrowheads="1"/>
            </p:cNvSpPr>
            <p:nvPr/>
          </p:nvSpPr>
          <p:spPr bwMode="auto">
            <a:xfrm>
              <a:off x="4350" y="2323"/>
              <a:ext cx="250" cy="578"/>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211" name="Oval 86">
              <a:extLst>
                <a:ext uri="{FF2B5EF4-FFF2-40B4-BE49-F238E27FC236}">
                  <a16:creationId xmlns:a16="http://schemas.microsoft.com/office/drawing/2014/main" id="{1A0D3AF8-51EB-448B-B290-8AC4A0F1B612}"/>
                </a:ext>
              </a:extLst>
            </p:cNvPr>
            <p:cNvSpPr>
              <a:spLocks noChangeArrowheads="1"/>
            </p:cNvSpPr>
            <p:nvPr/>
          </p:nvSpPr>
          <p:spPr bwMode="auto">
            <a:xfrm>
              <a:off x="4856" y="2313"/>
              <a:ext cx="206" cy="578"/>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212" name="Oval 87">
              <a:extLst>
                <a:ext uri="{FF2B5EF4-FFF2-40B4-BE49-F238E27FC236}">
                  <a16:creationId xmlns:a16="http://schemas.microsoft.com/office/drawing/2014/main" id="{842C9F41-29B2-4C55-A4A1-6F6D6688AC6D}"/>
                </a:ext>
              </a:extLst>
            </p:cNvPr>
            <p:cNvSpPr>
              <a:spLocks noChangeArrowheads="1"/>
            </p:cNvSpPr>
            <p:nvPr/>
          </p:nvSpPr>
          <p:spPr bwMode="auto">
            <a:xfrm>
              <a:off x="4885" y="2361"/>
              <a:ext cx="149" cy="502"/>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213" name="Oval 88">
              <a:extLst>
                <a:ext uri="{FF2B5EF4-FFF2-40B4-BE49-F238E27FC236}">
                  <a16:creationId xmlns:a16="http://schemas.microsoft.com/office/drawing/2014/main" id="{C46ACA06-1148-4EE4-828B-CD452CCFC527}"/>
                </a:ext>
              </a:extLst>
            </p:cNvPr>
            <p:cNvSpPr>
              <a:spLocks noChangeArrowheads="1"/>
            </p:cNvSpPr>
            <p:nvPr/>
          </p:nvSpPr>
          <p:spPr bwMode="auto">
            <a:xfrm>
              <a:off x="4393" y="2361"/>
              <a:ext cx="179" cy="502"/>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214" name="AutoShape 93">
              <a:extLst>
                <a:ext uri="{FF2B5EF4-FFF2-40B4-BE49-F238E27FC236}">
                  <a16:creationId xmlns:a16="http://schemas.microsoft.com/office/drawing/2014/main" id="{443107B9-FDB7-4354-A849-1A8B12BA6061}"/>
                </a:ext>
              </a:extLst>
            </p:cNvPr>
            <p:cNvSpPr>
              <a:spLocks noChangeArrowheads="1"/>
            </p:cNvSpPr>
            <p:nvPr/>
          </p:nvSpPr>
          <p:spPr bwMode="auto">
            <a:xfrm rot="5400000" flipV="1">
              <a:off x="4276" y="2517"/>
              <a:ext cx="561" cy="23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5 w 21600"/>
                <a:gd name="T13" fmla="*/ 4538 h 21600"/>
                <a:gd name="T14" fmla="*/ 17095 w 21600"/>
                <a:gd name="T15" fmla="*/ 17062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215" name="AutoShape 94">
              <a:extLst>
                <a:ext uri="{FF2B5EF4-FFF2-40B4-BE49-F238E27FC236}">
                  <a16:creationId xmlns:a16="http://schemas.microsoft.com/office/drawing/2014/main" id="{6F4F1427-6A93-40D5-9866-A1A5E3AF81ED}"/>
                </a:ext>
              </a:extLst>
            </p:cNvPr>
            <p:cNvSpPr>
              <a:spLocks noChangeArrowheads="1"/>
            </p:cNvSpPr>
            <p:nvPr/>
          </p:nvSpPr>
          <p:spPr bwMode="auto">
            <a:xfrm rot="-5400000" flipH="1" flipV="1">
              <a:off x="4529" y="2517"/>
              <a:ext cx="561" cy="23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5 w 21600"/>
                <a:gd name="T13" fmla="*/ 4538 h 21600"/>
                <a:gd name="T14" fmla="*/ 17095 w 21600"/>
                <a:gd name="T15" fmla="*/ 17062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216" name="Oval 95">
              <a:extLst>
                <a:ext uri="{FF2B5EF4-FFF2-40B4-BE49-F238E27FC236}">
                  <a16:creationId xmlns:a16="http://schemas.microsoft.com/office/drawing/2014/main" id="{4DD8EA0C-81A0-47BA-9659-00709FF20232}"/>
                </a:ext>
              </a:extLst>
            </p:cNvPr>
            <p:cNvSpPr>
              <a:spLocks noChangeArrowheads="1"/>
            </p:cNvSpPr>
            <p:nvPr/>
          </p:nvSpPr>
          <p:spPr bwMode="auto">
            <a:xfrm>
              <a:off x="4320" y="2337"/>
              <a:ext cx="384" cy="578"/>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217" name="Oval 96">
              <a:extLst>
                <a:ext uri="{FF2B5EF4-FFF2-40B4-BE49-F238E27FC236}">
                  <a16:creationId xmlns:a16="http://schemas.microsoft.com/office/drawing/2014/main" id="{D9494C64-3F98-4FCC-88E2-6CDF5E0DC0ED}"/>
                </a:ext>
              </a:extLst>
            </p:cNvPr>
            <p:cNvSpPr>
              <a:spLocks noChangeArrowheads="1"/>
            </p:cNvSpPr>
            <p:nvPr/>
          </p:nvSpPr>
          <p:spPr bwMode="auto">
            <a:xfrm>
              <a:off x="4704" y="2327"/>
              <a:ext cx="342" cy="578"/>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218" name="Oval 97">
              <a:extLst>
                <a:ext uri="{FF2B5EF4-FFF2-40B4-BE49-F238E27FC236}">
                  <a16:creationId xmlns:a16="http://schemas.microsoft.com/office/drawing/2014/main" id="{B2E88CF4-0100-45E8-82EB-12C4C26C77ED}"/>
                </a:ext>
              </a:extLst>
            </p:cNvPr>
            <p:cNvSpPr>
              <a:spLocks noChangeArrowheads="1"/>
            </p:cNvSpPr>
            <p:nvPr/>
          </p:nvSpPr>
          <p:spPr bwMode="auto">
            <a:xfrm>
              <a:off x="4752" y="2292"/>
              <a:ext cx="280" cy="576"/>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219" name="Oval 98">
              <a:extLst>
                <a:ext uri="{FF2B5EF4-FFF2-40B4-BE49-F238E27FC236}">
                  <a16:creationId xmlns:a16="http://schemas.microsoft.com/office/drawing/2014/main" id="{0AA3B906-749D-48E9-BAB6-8A516A3E86BE}"/>
                </a:ext>
              </a:extLst>
            </p:cNvPr>
            <p:cNvSpPr>
              <a:spLocks noChangeArrowheads="1"/>
            </p:cNvSpPr>
            <p:nvPr/>
          </p:nvSpPr>
          <p:spPr bwMode="auto">
            <a:xfrm>
              <a:off x="4363" y="2375"/>
              <a:ext cx="293" cy="502"/>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grpSp>
      <p:sp>
        <p:nvSpPr>
          <p:cNvPr id="110" name="AutoShape 99">
            <a:extLst>
              <a:ext uri="{FF2B5EF4-FFF2-40B4-BE49-F238E27FC236}">
                <a16:creationId xmlns:a16="http://schemas.microsoft.com/office/drawing/2014/main" id="{1BCFDEE8-714D-43D9-A44D-703C83B0A444}"/>
              </a:ext>
            </a:extLst>
          </p:cNvPr>
          <p:cNvSpPr>
            <a:spLocks noChangeArrowheads="1"/>
          </p:cNvSpPr>
          <p:nvPr/>
        </p:nvSpPr>
        <p:spPr bwMode="auto">
          <a:xfrm>
            <a:off x="7562118" y="1118949"/>
            <a:ext cx="361556" cy="304156"/>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grpSp>
        <p:nvGrpSpPr>
          <p:cNvPr id="111" name="Groupe 110">
            <a:extLst>
              <a:ext uri="{FF2B5EF4-FFF2-40B4-BE49-F238E27FC236}">
                <a16:creationId xmlns:a16="http://schemas.microsoft.com/office/drawing/2014/main" id="{94FD9A9E-D4D6-4534-90A6-0CEC5315FA01}"/>
              </a:ext>
            </a:extLst>
          </p:cNvPr>
          <p:cNvGrpSpPr/>
          <p:nvPr/>
        </p:nvGrpSpPr>
        <p:grpSpPr>
          <a:xfrm>
            <a:off x="7547443" y="2304279"/>
            <a:ext cx="492136" cy="758588"/>
            <a:chOff x="7500980" y="2411012"/>
            <a:chExt cx="702657" cy="1782701"/>
          </a:xfrm>
        </p:grpSpPr>
        <p:sp>
          <p:nvSpPr>
            <p:cNvPr id="182" name="AutoShape 54">
              <a:extLst>
                <a:ext uri="{FF2B5EF4-FFF2-40B4-BE49-F238E27FC236}">
                  <a16:creationId xmlns:a16="http://schemas.microsoft.com/office/drawing/2014/main" id="{A6575B88-9D01-4999-9D35-DE081F9D921B}"/>
                </a:ext>
              </a:extLst>
            </p:cNvPr>
            <p:cNvSpPr>
              <a:spLocks noChangeArrowheads="1"/>
            </p:cNvSpPr>
            <p:nvPr/>
          </p:nvSpPr>
          <p:spPr bwMode="auto">
            <a:xfrm rot="5400000" flipV="1">
              <a:off x="6958657" y="3250203"/>
              <a:ext cx="1584939" cy="222976"/>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83" name="AutoShape 55">
              <a:extLst>
                <a:ext uri="{FF2B5EF4-FFF2-40B4-BE49-F238E27FC236}">
                  <a16:creationId xmlns:a16="http://schemas.microsoft.com/office/drawing/2014/main" id="{18029A7E-08F5-4E63-A753-EDB61E0FDA4C}"/>
                </a:ext>
              </a:extLst>
            </p:cNvPr>
            <p:cNvSpPr>
              <a:spLocks noChangeArrowheads="1"/>
            </p:cNvSpPr>
            <p:nvPr/>
          </p:nvSpPr>
          <p:spPr bwMode="auto">
            <a:xfrm rot="16200000" flipH="1" flipV="1">
              <a:off x="7195687" y="3250203"/>
              <a:ext cx="1584939" cy="222976"/>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84" name="Oval 56">
              <a:extLst>
                <a:ext uri="{FF2B5EF4-FFF2-40B4-BE49-F238E27FC236}">
                  <a16:creationId xmlns:a16="http://schemas.microsoft.com/office/drawing/2014/main" id="{0B15DBCE-541E-4445-989B-5A002FC83C30}"/>
                </a:ext>
              </a:extLst>
            </p:cNvPr>
            <p:cNvSpPr>
              <a:spLocks noChangeArrowheads="1"/>
            </p:cNvSpPr>
            <p:nvPr/>
          </p:nvSpPr>
          <p:spPr bwMode="auto">
            <a:xfrm>
              <a:off x="7529086" y="2518369"/>
              <a:ext cx="234219" cy="1632966"/>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85" name="Oval 57">
              <a:extLst>
                <a:ext uri="{FF2B5EF4-FFF2-40B4-BE49-F238E27FC236}">
                  <a16:creationId xmlns:a16="http://schemas.microsoft.com/office/drawing/2014/main" id="{44043398-F429-43CA-BF62-25A3E274B7C4}"/>
                </a:ext>
              </a:extLst>
            </p:cNvPr>
            <p:cNvSpPr>
              <a:spLocks noChangeArrowheads="1"/>
            </p:cNvSpPr>
            <p:nvPr/>
          </p:nvSpPr>
          <p:spPr bwMode="auto">
            <a:xfrm>
              <a:off x="8003146" y="2490117"/>
              <a:ext cx="192996" cy="1632966"/>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86" name="Oval 58">
              <a:extLst>
                <a:ext uri="{FF2B5EF4-FFF2-40B4-BE49-F238E27FC236}">
                  <a16:creationId xmlns:a16="http://schemas.microsoft.com/office/drawing/2014/main" id="{5BEBA9B0-3906-45F4-9E77-E3B36FD672F0}"/>
                </a:ext>
              </a:extLst>
            </p:cNvPr>
            <p:cNvSpPr>
              <a:spLocks noChangeArrowheads="1"/>
            </p:cNvSpPr>
            <p:nvPr/>
          </p:nvSpPr>
          <p:spPr bwMode="auto">
            <a:xfrm>
              <a:off x="8030315" y="2625727"/>
              <a:ext cx="139594" cy="1418251"/>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87" name="Oval 59">
              <a:extLst>
                <a:ext uri="{FF2B5EF4-FFF2-40B4-BE49-F238E27FC236}">
                  <a16:creationId xmlns:a16="http://schemas.microsoft.com/office/drawing/2014/main" id="{A8DA5D55-663F-4C27-A6EB-ED184AA12155}"/>
                </a:ext>
              </a:extLst>
            </p:cNvPr>
            <p:cNvSpPr>
              <a:spLocks noChangeArrowheads="1"/>
            </p:cNvSpPr>
            <p:nvPr/>
          </p:nvSpPr>
          <p:spPr bwMode="auto">
            <a:xfrm>
              <a:off x="7569372" y="2625727"/>
              <a:ext cx="167701" cy="1418251"/>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88" name="AutoShape 64">
              <a:extLst>
                <a:ext uri="{FF2B5EF4-FFF2-40B4-BE49-F238E27FC236}">
                  <a16:creationId xmlns:a16="http://schemas.microsoft.com/office/drawing/2014/main" id="{9B24F93B-B78F-4D96-91DE-C85A5072DC8E}"/>
                </a:ext>
              </a:extLst>
            </p:cNvPr>
            <p:cNvSpPr>
              <a:spLocks noChangeArrowheads="1"/>
            </p:cNvSpPr>
            <p:nvPr/>
          </p:nvSpPr>
          <p:spPr bwMode="auto">
            <a:xfrm rot="5400000" flipV="1">
              <a:off x="6930550" y="3289756"/>
              <a:ext cx="1584939" cy="222976"/>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89" name="AutoShape 65">
              <a:extLst>
                <a:ext uri="{FF2B5EF4-FFF2-40B4-BE49-F238E27FC236}">
                  <a16:creationId xmlns:a16="http://schemas.microsoft.com/office/drawing/2014/main" id="{8A4DE6F2-E1AC-4500-92DA-C73FABF43DA7}"/>
                </a:ext>
              </a:extLst>
            </p:cNvPr>
            <p:cNvSpPr>
              <a:spLocks noChangeArrowheads="1"/>
            </p:cNvSpPr>
            <p:nvPr/>
          </p:nvSpPr>
          <p:spPr bwMode="auto">
            <a:xfrm rot="16200000" flipH="1" flipV="1">
              <a:off x="7167580" y="3289756"/>
              <a:ext cx="1584939" cy="222976"/>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90" name="Oval 66">
              <a:extLst>
                <a:ext uri="{FF2B5EF4-FFF2-40B4-BE49-F238E27FC236}">
                  <a16:creationId xmlns:a16="http://schemas.microsoft.com/office/drawing/2014/main" id="{1AA52F9E-7A92-4129-A18D-6B8CFD7476B6}"/>
                </a:ext>
              </a:extLst>
            </p:cNvPr>
            <p:cNvSpPr>
              <a:spLocks noChangeArrowheads="1"/>
            </p:cNvSpPr>
            <p:nvPr/>
          </p:nvSpPr>
          <p:spPr bwMode="auto">
            <a:xfrm>
              <a:off x="7500980" y="2557922"/>
              <a:ext cx="234219" cy="1632966"/>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91" name="Oval 67">
              <a:extLst>
                <a:ext uri="{FF2B5EF4-FFF2-40B4-BE49-F238E27FC236}">
                  <a16:creationId xmlns:a16="http://schemas.microsoft.com/office/drawing/2014/main" id="{69630C4C-5781-4419-B867-17F8445CB9D6}"/>
                </a:ext>
              </a:extLst>
            </p:cNvPr>
            <p:cNvSpPr>
              <a:spLocks noChangeArrowheads="1"/>
            </p:cNvSpPr>
            <p:nvPr/>
          </p:nvSpPr>
          <p:spPr bwMode="auto">
            <a:xfrm>
              <a:off x="7988156" y="2529670"/>
              <a:ext cx="192996" cy="1632966"/>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92" name="Oval 68">
              <a:extLst>
                <a:ext uri="{FF2B5EF4-FFF2-40B4-BE49-F238E27FC236}">
                  <a16:creationId xmlns:a16="http://schemas.microsoft.com/office/drawing/2014/main" id="{10EEBA11-A4FD-4FB5-A8D8-0F76D57CEE30}"/>
                </a:ext>
              </a:extLst>
            </p:cNvPr>
            <p:cNvSpPr>
              <a:spLocks noChangeArrowheads="1"/>
            </p:cNvSpPr>
            <p:nvPr/>
          </p:nvSpPr>
          <p:spPr bwMode="auto">
            <a:xfrm>
              <a:off x="8033126" y="2430789"/>
              <a:ext cx="134910" cy="1627316"/>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93" name="Oval 69">
              <a:extLst>
                <a:ext uri="{FF2B5EF4-FFF2-40B4-BE49-F238E27FC236}">
                  <a16:creationId xmlns:a16="http://schemas.microsoft.com/office/drawing/2014/main" id="{8B4D1FB2-162B-4B2E-8217-B8C6966CE86C}"/>
                </a:ext>
              </a:extLst>
            </p:cNvPr>
            <p:cNvSpPr>
              <a:spLocks noChangeArrowheads="1"/>
            </p:cNvSpPr>
            <p:nvPr/>
          </p:nvSpPr>
          <p:spPr bwMode="auto">
            <a:xfrm>
              <a:off x="7541266" y="2665280"/>
              <a:ext cx="167701" cy="1418251"/>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grpSp>
          <p:nvGrpSpPr>
            <p:cNvPr id="194" name="Group 100">
              <a:extLst>
                <a:ext uri="{FF2B5EF4-FFF2-40B4-BE49-F238E27FC236}">
                  <a16:creationId xmlns:a16="http://schemas.microsoft.com/office/drawing/2014/main" id="{0CF62A37-5C5F-4EAE-926F-E279931E3650}"/>
                </a:ext>
              </a:extLst>
            </p:cNvPr>
            <p:cNvGrpSpPr>
              <a:grpSpLocks/>
            </p:cNvGrpSpPr>
            <p:nvPr/>
          </p:nvGrpSpPr>
          <p:grpSpPr bwMode="auto">
            <a:xfrm>
              <a:off x="7508475" y="2413838"/>
              <a:ext cx="695162" cy="1762926"/>
              <a:chOff x="4320" y="2292"/>
              <a:chExt cx="742" cy="624"/>
            </a:xfrm>
          </p:grpSpPr>
          <p:sp>
            <p:nvSpPr>
              <p:cNvPr id="196" name="AutoShape 83">
                <a:extLst>
                  <a:ext uri="{FF2B5EF4-FFF2-40B4-BE49-F238E27FC236}">
                    <a16:creationId xmlns:a16="http://schemas.microsoft.com/office/drawing/2014/main" id="{2ABF6727-47E0-4C27-A90C-9A0B02A4F585}"/>
                  </a:ext>
                </a:extLst>
              </p:cNvPr>
              <p:cNvSpPr>
                <a:spLocks noChangeArrowheads="1"/>
              </p:cNvSpPr>
              <p:nvPr/>
            </p:nvSpPr>
            <p:spPr bwMode="auto">
              <a:xfrm rot="5400000" flipV="1">
                <a:off x="4306" y="2503"/>
                <a:ext cx="561" cy="23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5 w 21600"/>
                  <a:gd name="T13" fmla="*/ 4538 h 21600"/>
                  <a:gd name="T14" fmla="*/ 17095 w 21600"/>
                  <a:gd name="T15" fmla="*/ 17062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97" name="AutoShape 84">
                <a:extLst>
                  <a:ext uri="{FF2B5EF4-FFF2-40B4-BE49-F238E27FC236}">
                    <a16:creationId xmlns:a16="http://schemas.microsoft.com/office/drawing/2014/main" id="{0B3D8B81-0631-4CC1-B710-F9C3C0EB7865}"/>
                  </a:ext>
                </a:extLst>
              </p:cNvPr>
              <p:cNvSpPr>
                <a:spLocks noChangeArrowheads="1"/>
              </p:cNvSpPr>
              <p:nvPr/>
            </p:nvSpPr>
            <p:spPr bwMode="auto">
              <a:xfrm rot="-5400000" flipH="1" flipV="1">
                <a:off x="4559" y="2503"/>
                <a:ext cx="561" cy="23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5 w 21600"/>
                  <a:gd name="T13" fmla="*/ 4538 h 21600"/>
                  <a:gd name="T14" fmla="*/ 17095 w 21600"/>
                  <a:gd name="T15" fmla="*/ 17062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98" name="Oval 85">
                <a:extLst>
                  <a:ext uri="{FF2B5EF4-FFF2-40B4-BE49-F238E27FC236}">
                    <a16:creationId xmlns:a16="http://schemas.microsoft.com/office/drawing/2014/main" id="{74FA35DD-68C2-48F8-ABA5-CB84647A8183}"/>
                  </a:ext>
                </a:extLst>
              </p:cNvPr>
              <p:cNvSpPr>
                <a:spLocks noChangeArrowheads="1"/>
              </p:cNvSpPr>
              <p:nvPr/>
            </p:nvSpPr>
            <p:spPr bwMode="auto">
              <a:xfrm>
                <a:off x="4350" y="2323"/>
                <a:ext cx="250" cy="578"/>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99" name="Oval 86">
                <a:extLst>
                  <a:ext uri="{FF2B5EF4-FFF2-40B4-BE49-F238E27FC236}">
                    <a16:creationId xmlns:a16="http://schemas.microsoft.com/office/drawing/2014/main" id="{6B435C8E-8A97-4427-B726-CBD943ADE513}"/>
                  </a:ext>
                </a:extLst>
              </p:cNvPr>
              <p:cNvSpPr>
                <a:spLocks noChangeArrowheads="1"/>
              </p:cNvSpPr>
              <p:nvPr/>
            </p:nvSpPr>
            <p:spPr bwMode="auto">
              <a:xfrm>
                <a:off x="4856" y="2313"/>
                <a:ext cx="206" cy="578"/>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200" name="Oval 87">
                <a:extLst>
                  <a:ext uri="{FF2B5EF4-FFF2-40B4-BE49-F238E27FC236}">
                    <a16:creationId xmlns:a16="http://schemas.microsoft.com/office/drawing/2014/main" id="{DE4F2322-C949-4787-8D50-BC5E899DA528}"/>
                  </a:ext>
                </a:extLst>
              </p:cNvPr>
              <p:cNvSpPr>
                <a:spLocks noChangeArrowheads="1"/>
              </p:cNvSpPr>
              <p:nvPr/>
            </p:nvSpPr>
            <p:spPr bwMode="auto">
              <a:xfrm>
                <a:off x="4885" y="2361"/>
                <a:ext cx="149" cy="502"/>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201" name="Oval 88">
                <a:extLst>
                  <a:ext uri="{FF2B5EF4-FFF2-40B4-BE49-F238E27FC236}">
                    <a16:creationId xmlns:a16="http://schemas.microsoft.com/office/drawing/2014/main" id="{E24F9A5E-0C38-45AB-8D64-7AB33E4C5A9D}"/>
                  </a:ext>
                </a:extLst>
              </p:cNvPr>
              <p:cNvSpPr>
                <a:spLocks noChangeArrowheads="1"/>
              </p:cNvSpPr>
              <p:nvPr/>
            </p:nvSpPr>
            <p:spPr bwMode="auto">
              <a:xfrm>
                <a:off x="4393" y="2361"/>
                <a:ext cx="179" cy="502"/>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202" name="AutoShape 93">
                <a:extLst>
                  <a:ext uri="{FF2B5EF4-FFF2-40B4-BE49-F238E27FC236}">
                    <a16:creationId xmlns:a16="http://schemas.microsoft.com/office/drawing/2014/main" id="{83FCF2A9-F49D-4E20-8033-A6B863664D5E}"/>
                  </a:ext>
                </a:extLst>
              </p:cNvPr>
              <p:cNvSpPr>
                <a:spLocks noChangeArrowheads="1"/>
              </p:cNvSpPr>
              <p:nvPr/>
            </p:nvSpPr>
            <p:spPr bwMode="auto">
              <a:xfrm rot="5400000" flipV="1">
                <a:off x="4276" y="2517"/>
                <a:ext cx="561" cy="23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5 w 21600"/>
                  <a:gd name="T13" fmla="*/ 4538 h 21600"/>
                  <a:gd name="T14" fmla="*/ 17095 w 21600"/>
                  <a:gd name="T15" fmla="*/ 17062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203" name="AutoShape 94">
                <a:extLst>
                  <a:ext uri="{FF2B5EF4-FFF2-40B4-BE49-F238E27FC236}">
                    <a16:creationId xmlns:a16="http://schemas.microsoft.com/office/drawing/2014/main" id="{B847AAB6-E5F3-4AE3-AD50-0A81F4B89657}"/>
                  </a:ext>
                </a:extLst>
              </p:cNvPr>
              <p:cNvSpPr>
                <a:spLocks noChangeArrowheads="1"/>
              </p:cNvSpPr>
              <p:nvPr/>
            </p:nvSpPr>
            <p:spPr bwMode="auto">
              <a:xfrm rot="-5400000" flipH="1" flipV="1">
                <a:off x="4529" y="2517"/>
                <a:ext cx="561" cy="23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5 w 21600"/>
                  <a:gd name="T13" fmla="*/ 4538 h 21600"/>
                  <a:gd name="T14" fmla="*/ 17095 w 21600"/>
                  <a:gd name="T15" fmla="*/ 17062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204" name="Oval 95">
                <a:extLst>
                  <a:ext uri="{FF2B5EF4-FFF2-40B4-BE49-F238E27FC236}">
                    <a16:creationId xmlns:a16="http://schemas.microsoft.com/office/drawing/2014/main" id="{AB843665-7FB7-433A-9B3E-7924529652DB}"/>
                  </a:ext>
                </a:extLst>
              </p:cNvPr>
              <p:cNvSpPr>
                <a:spLocks noChangeArrowheads="1"/>
              </p:cNvSpPr>
              <p:nvPr/>
            </p:nvSpPr>
            <p:spPr bwMode="auto">
              <a:xfrm>
                <a:off x="4320" y="2337"/>
                <a:ext cx="384" cy="578"/>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205" name="Oval 96">
                <a:extLst>
                  <a:ext uri="{FF2B5EF4-FFF2-40B4-BE49-F238E27FC236}">
                    <a16:creationId xmlns:a16="http://schemas.microsoft.com/office/drawing/2014/main" id="{5D645D32-4D52-4C31-ACE5-9EDBFA89DA9D}"/>
                  </a:ext>
                </a:extLst>
              </p:cNvPr>
              <p:cNvSpPr>
                <a:spLocks noChangeArrowheads="1"/>
              </p:cNvSpPr>
              <p:nvPr/>
            </p:nvSpPr>
            <p:spPr bwMode="auto">
              <a:xfrm>
                <a:off x="4704" y="2327"/>
                <a:ext cx="342" cy="578"/>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206" name="Oval 97">
                <a:extLst>
                  <a:ext uri="{FF2B5EF4-FFF2-40B4-BE49-F238E27FC236}">
                    <a16:creationId xmlns:a16="http://schemas.microsoft.com/office/drawing/2014/main" id="{5F76F67B-7521-41E5-AC60-C64CA62D42B6}"/>
                  </a:ext>
                </a:extLst>
              </p:cNvPr>
              <p:cNvSpPr>
                <a:spLocks noChangeArrowheads="1"/>
              </p:cNvSpPr>
              <p:nvPr/>
            </p:nvSpPr>
            <p:spPr bwMode="auto">
              <a:xfrm>
                <a:off x="4752" y="2292"/>
                <a:ext cx="280" cy="576"/>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207" name="Oval 98">
                <a:extLst>
                  <a:ext uri="{FF2B5EF4-FFF2-40B4-BE49-F238E27FC236}">
                    <a16:creationId xmlns:a16="http://schemas.microsoft.com/office/drawing/2014/main" id="{06900821-E389-43B1-BA57-8B66D8EE70E5}"/>
                  </a:ext>
                </a:extLst>
              </p:cNvPr>
              <p:cNvSpPr>
                <a:spLocks noChangeArrowheads="1"/>
              </p:cNvSpPr>
              <p:nvPr/>
            </p:nvSpPr>
            <p:spPr bwMode="auto">
              <a:xfrm>
                <a:off x="4363" y="2375"/>
                <a:ext cx="293" cy="502"/>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grpSp>
        <p:sp>
          <p:nvSpPr>
            <p:cNvPr id="195" name="AutoShape 99">
              <a:extLst>
                <a:ext uri="{FF2B5EF4-FFF2-40B4-BE49-F238E27FC236}">
                  <a16:creationId xmlns:a16="http://schemas.microsoft.com/office/drawing/2014/main" id="{79EE934C-EA5D-41AC-97F2-51C996354369}"/>
                </a:ext>
              </a:extLst>
            </p:cNvPr>
            <p:cNvSpPr>
              <a:spLocks noChangeArrowheads="1"/>
            </p:cNvSpPr>
            <p:nvPr/>
          </p:nvSpPr>
          <p:spPr bwMode="auto">
            <a:xfrm>
              <a:off x="7598415" y="2411012"/>
              <a:ext cx="516219" cy="714777"/>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grpSp>
      <p:sp>
        <p:nvSpPr>
          <p:cNvPr id="112" name="Rectangle 52">
            <a:extLst>
              <a:ext uri="{FF2B5EF4-FFF2-40B4-BE49-F238E27FC236}">
                <a16:creationId xmlns:a16="http://schemas.microsoft.com/office/drawing/2014/main" id="{E06456AC-8A90-47CF-BE65-2900E4B36DD8}"/>
              </a:ext>
            </a:extLst>
          </p:cNvPr>
          <p:cNvSpPr>
            <a:spLocks noChangeArrowheads="1"/>
          </p:cNvSpPr>
          <p:nvPr/>
        </p:nvSpPr>
        <p:spPr bwMode="auto">
          <a:xfrm>
            <a:off x="3017475" y="801176"/>
            <a:ext cx="419541" cy="3957872"/>
          </a:xfrm>
          <a:prstGeom prst="rect">
            <a:avLst/>
          </a:prstGeom>
          <a:blipFill dpi="0" rotWithShape="0">
            <a:blip r:embed="rId4" cstate="print"/>
            <a:srcRect/>
            <a:tile tx="0" ty="0" sx="100000" sy="100000" flip="none" algn="tl"/>
          </a:blip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13" name="Rectangle 53">
            <a:extLst>
              <a:ext uri="{FF2B5EF4-FFF2-40B4-BE49-F238E27FC236}">
                <a16:creationId xmlns:a16="http://schemas.microsoft.com/office/drawing/2014/main" id="{ED194D01-F2AA-4585-A2B5-15BAC1F5D88A}"/>
              </a:ext>
            </a:extLst>
          </p:cNvPr>
          <p:cNvSpPr>
            <a:spLocks noChangeArrowheads="1"/>
          </p:cNvSpPr>
          <p:nvPr/>
        </p:nvSpPr>
        <p:spPr bwMode="auto">
          <a:xfrm>
            <a:off x="3046454" y="801176"/>
            <a:ext cx="361583" cy="3957872"/>
          </a:xfrm>
          <a:prstGeom prst="rect">
            <a:avLst/>
          </a:prstGeom>
          <a:gradFill rotWithShape="0">
            <a:gsLst>
              <a:gs pos="0">
                <a:srgbClr val="478EB2"/>
              </a:gs>
              <a:gs pos="100000">
                <a:srgbClr val="66CCFF"/>
              </a:gs>
            </a:gsLst>
            <a:lin ang="0" scaled="1"/>
          </a:gra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14" name="Oval 61">
            <a:extLst>
              <a:ext uri="{FF2B5EF4-FFF2-40B4-BE49-F238E27FC236}">
                <a16:creationId xmlns:a16="http://schemas.microsoft.com/office/drawing/2014/main" id="{9EE140EB-A14B-486F-9F50-9EE0E55E47B4}"/>
              </a:ext>
            </a:extLst>
          </p:cNvPr>
          <p:cNvSpPr>
            <a:spLocks noChangeArrowheads="1"/>
          </p:cNvSpPr>
          <p:nvPr/>
        </p:nvSpPr>
        <p:spPr bwMode="auto">
          <a:xfrm>
            <a:off x="3026037" y="618303"/>
            <a:ext cx="412296" cy="391868"/>
          </a:xfrm>
          <a:prstGeom prst="ellipse">
            <a:avLst/>
          </a:prstGeom>
          <a:blipFill dpi="0" rotWithShape="0">
            <a:blip r:embed="rId5" cstate="print"/>
            <a:srcRect/>
            <a:tile tx="0" ty="0" sx="100000" sy="100000" flip="none" algn="tl"/>
          </a:blip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15" name="Oval 62">
            <a:extLst>
              <a:ext uri="{FF2B5EF4-FFF2-40B4-BE49-F238E27FC236}">
                <a16:creationId xmlns:a16="http://schemas.microsoft.com/office/drawing/2014/main" id="{A9581761-B749-48BA-B985-2873403E734F}"/>
              </a:ext>
            </a:extLst>
          </p:cNvPr>
          <p:cNvSpPr>
            <a:spLocks noChangeArrowheads="1"/>
          </p:cNvSpPr>
          <p:nvPr/>
        </p:nvSpPr>
        <p:spPr bwMode="auto">
          <a:xfrm>
            <a:off x="3057650" y="696678"/>
            <a:ext cx="372779" cy="455002"/>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grpSp>
        <p:nvGrpSpPr>
          <p:cNvPr id="116" name="Groupe 115">
            <a:extLst>
              <a:ext uri="{FF2B5EF4-FFF2-40B4-BE49-F238E27FC236}">
                <a16:creationId xmlns:a16="http://schemas.microsoft.com/office/drawing/2014/main" id="{B7444EAB-ADF4-405F-84B2-3FCB707A3A0C}"/>
              </a:ext>
            </a:extLst>
          </p:cNvPr>
          <p:cNvGrpSpPr/>
          <p:nvPr/>
        </p:nvGrpSpPr>
        <p:grpSpPr>
          <a:xfrm>
            <a:off x="2968078" y="1206104"/>
            <a:ext cx="492136" cy="851743"/>
            <a:chOff x="7500980" y="2215790"/>
            <a:chExt cx="702657" cy="1977923"/>
          </a:xfrm>
        </p:grpSpPr>
        <p:sp>
          <p:nvSpPr>
            <p:cNvPr id="156" name="AutoShape 54">
              <a:extLst>
                <a:ext uri="{FF2B5EF4-FFF2-40B4-BE49-F238E27FC236}">
                  <a16:creationId xmlns:a16="http://schemas.microsoft.com/office/drawing/2014/main" id="{358EDE43-BFC2-48D7-8ADA-166BD505BE7C}"/>
                </a:ext>
              </a:extLst>
            </p:cNvPr>
            <p:cNvSpPr>
              <a:spLocks noChangeArrowheads="1"/>
            </p:cNvSpPr>
            <p:nvPr/>
          </p:nvSpPr>
          <p:spPr bwMode="auto">
            <a:xfrm rot="5400000" flipV="1">
              <a:off x="6958657" y="3250203"/>
              <a:ext cx="1584939" cy="222976"/>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57" name="AutoShape 55">
              <a:extLst>
                <a:ext uri="{FF2B5EF4-FFF2-40B4-BE49-F238E27FC236}">
                  <a16:creationId xmlns:a16="http://schemas.microsoft.com/office/drawing/2014/main" id="{36A1EE65-4C59-4C65-ACAE-AA1848EADAE0}"/>
                </a:ext>
              </a:extLst>
            </p:cNvPr>
            <p:cNvSpPr>
              <a:spLocks noChangeArrowheads="1"/>
            </p:cNvSpPr>
            <p:nvPr/>
          </p:nvSpPr>
          <p:spPr bwMode="auto">
            <a:xfrm rot="16200000" flipH="1" flipV="1">
              <a:off x="7195687" y="3250203"/>
              <a:ext cx="1584939" cy="222976"/>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58" name="Oval 56">
              <a:extLst>
                <a:ext uri="{FF2B5EF4-FFF2-40B4-BE49-F238E27FC236}">
                  <a16:creationId xmlns:a16="http://schemas.microsoft.com/office/drawing/2014/main" id="{908CE0E0-C569-4AAF-82B4-060AA9D07D57}"/>
                </a:ext>
              </a:extLst>
            </p:cNvPr>
            <p:cNvSpPr>
              <a:spLocks noChangeArrowheads="1"/>
            </p:cNvSpPr>
            <p:nvPr/>
          </p:nvSpPr>
          <p:spPr bwMode="auto">
            <a:xfrm>
              <a:off x="7529086" y="2518369"/>
              <a:ext cx="234219" cy="1632966"/>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59" name="Oval 57">
              <a:extLst>
                <a:ext uri="{FF2B5EF4-FFF2-40B4-BE49-F238E27FC236}">
                  <a16:creationId xmlns:a16="http://schemas.microsoft.com/office/drawing/2014/main" id="{D4BDD234-208E-4F31-BBAE-68D74561E879}"/>
                </a:ext>
              </a:extLst>
            </p:cNvPr>
            <p:cNvSpPr>
              <a:spLocks noChangeArrowheads="1"/>
            </p:cNvSpPr>
            <p:nvPr/>
          </p:nvSpPr>
          <p:spPr bwMode="auto">
            <a:xfrm>
              <a:off x="8003146" y="2490117"/>
              <a:ext cx="192996" cy="1632966"/>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60" name="Oval 58">
              <a:extLst>
                <a:ext uri="{FF2B5EF4-FFF2-40B4-BE49-F238E27FC236}">
                  <a16:creationId xmlns:a16="http://schemas.microsoft.com/office/drawing/2014/main" id="{7888C038-B064-4561-8F88-6A4014284210}"/>
                </a:ext>
              </a:extLst>
            </p:cNvPr>
            <p:cNvSpPr>
              <a:spLocks noChangeArrowheads="1"/>
            </p:cNvSpPr>
            <p:nvPr/>
          </p:nvSpPr>
          <p:spPr bwMode="auto">
            <a:xfrm>
              <a:off x="8030315" y="2625727"/>
              <a:ext cx="139594" cy="1418251"/>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61" name="Oval 59">
              <a:extLst>
                <a:ext uri="{FF2B5EF4-FFF2-40B4-BE49-F238E27FC236}">
                  <a16:creationId xmlns:a16="http://schemas.microsoft.com/office/drawing/2014/main" id="{F51CC695-C0D6-4C39-A980-F65675891629}"/>
                </a:ext>
              </a:extLst>
            </p:cNvPr>
            <p:cNvSpPr>
              <a:spLocks noChangeArrowheads="1"/>
            </p:cNvSpPr>
            <p:nvPr/>
          </p:nvSpPr>
          <p:spPr bwMode="auto">
            <a:xfrm>
              <a:off x="7569372" y="2625727"/>
              <a:ext cx="167701" cy="1418251"/>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62" name="AutoShape 64">
              <a:extLst>
                <a:ext uri="{FF2B5EF4-FFF2-40B4-BE49-F238E27FC236}">
                  <a16:creationId xmlns:a16="http://schemas.microsoft.com/office/drawing/2014/main" id="{A5F2362F-5F61-4C56-9AF5-06CB74DBE545}"/>
                </a:ext>
              </a:extLst>
            </p:cNvPr>
            <p:cNvSpPr>
              <a:spLocks noChangeArrowheads="1"/>
            </p:cNvSpPr>
            <p:nvPr/>
          </p:nvSpPr>
          <p:spPr bwMode="auto">
            <a:xfrm rot="5400000" flipV="1">
              <a:off x="6930550" y="3289756"/>
              <a:ext cx="1584939" cy="222976"/>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63" name="AutoShape 65">
              <a:extLst>
                <a:ext uri="{FF2B5EF4-FFF2-40B4-BE49-F238E27FC236}">
                  <a16:creationId xmlns:a16="http://schemas.microsoft.com/office/drawing/2014/main" id="{C3FB490F-A8BB-4985-9F16-EAC6F169F9CB}"/>
                </a:ext>
              </a:extLst>
            </p:cNvPr>
            <p:cNvSpPr>
              <a:spLocks noChangeArrowheads="1"/>
            </p:cNvSpPr>
            <p:nvPr/>
          </p:nvSpPr>
          <p:spPr bwMode="auto">
            <a:xfrm rot="16200000" flipH="1" flipV="1">
              <a:off x="7167580" y="3289756"/>
              <a:ext cx="1584939" cy="222976"/>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64" name="Oval 66">
              <a:extLst>
                <a:ext uri="{FF2B5EF4-FFF2-40B4-BE49-F238E27FC236}">
                  <a16:creationId xmlns:a16="http://schemas.microsoft.com/office/drawing/2014/main" id="{164F0727-EED6-4FA2-9FD3-3A2B36B52D13}"/>
                </a:ext>
              </a:extLst>
            </p:cNvPr>
            <p:cNvSpPr>
              <a:spLocks noChangeArrowheads="1"/>
            </p:cNvSpPr>
            <p:nvPr/>
          </p:nvSpPr>
          <p:spPr bwMode="auto">
            <a:xfrm>
              <a:off x="7500980" y="2557922"/>
              <a:ext cx="234219" cy="1632966"/>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65" name="Oval 67">
              <a:extLst>
                <a:ext uri="{FF2B5EF4-FFF2-40B4-BE49-F238E27FC236}">
                  <a16:creationId xmlns:a16="http://schemas.microsoft.com/office/drawing/2014/main" id="{F9972D35-6BF5-4FB0-B344-0CC1130C24EF}"/>
                </a:ext>
              </a:extLst>
            </p:cNvPr>
            <p:cNvSpPr>
              <a:spLocks noChangeArrowheads="1"/>
            </p:cNvSpPr>
            <p:nvPr/>
          </p:nvSpPr>
          <p:spPr bwMode="auto">
            <a:xfrm>
              <a:off x="7988156" y="2529670"/>
              <a:ext cx="192996" cy="1632966"/>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66" name="Oval 68">
              <a:extLst>
                <a:ext uri="{FF2B5EF4-FFF2-40B4-BE49-F238E27FC236}">
                  <a16:creationId xmlns:a16="http://schemas.microsoft.com/office/drawing/2014/main" id="{1294845B-D060-4ECF-9F47-953217601E61}"/>
                </a:ext>
              </a:extLst>
            </p:cNvPr>
            <p:cNvSpPr>
              <a:spLocks noChangeArrowheads="1"/>
            </p:cNvSpPr>
            <p:nvPr/>
          </p:nvSpPr>
          <p:spPr bwMode="auto">
            <a:xfrm>
              <a:off x="8033126" y="2430789"/>
              <a:ext cx="134910" cy="1627316"/>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67" name="Oval 69">
              <a:extLst>
                <a:ext uri="{FF2B5EF4-FFF2-40B4-BE49-F238E27FC236}">
                  <a16:creationId xmlns:a16="http://schemas.microsoft.com/office/drawing/2014/main" id="{AA4AE174-E11D-47AD-8862-D655A95A5AB0}"/>
                </a:ext>
              </a:extLst>
            </p:cNvPr>
            <p:cNvSpPr>
              <a:spLocks noChangeArrowheads="1"/>
            </p:cNvSpPr>
            <p:nvPr/>
          </p:nvSpPr>
          <p:spPr bwMode="auto">
            <a:xfrm>
              <a:off x="7541266" y="2665280"/>
              <a:ext cx="167701" cy="1418251"/>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grpSp>
          <p:nvGrpSpPr>
            <p:cNvPr id="168" name="Group 100">
              <a:extLst>
                <a:ext uri="{FF2B5EF4-FFF2-40B4-BE49-F238E27FC236}">
                  <a16:creationId xmlns:a16="http://schemas.microsoft.com/office/drawing/2014/main" id="{B956E8F6-4DEB-43E1-AEAD-499D7186D521}"/>
                </a:ext>
              </a:extLst>
            </p:cNvPr>
            <p:cNvGrpSpPr>
              <a:grpSpLocks/>
            </p:cNvGrpSpPr>
            <p:nvPr/>
          </p:nvGrpSpPr>
          <p:grpSpPr bwMode="auto">
            <a:xfrm>
              <a:off x="7508475" y="2413838"/>
              <a:ext cx="695162" cy="1762926"/>
              <a:chOff x="4320" y="2292"/>
              <a:chExt cx="742" cy="624"/>
            </a:xfrm>
          </p:grpSpPr>
          <p:sp>
            <p:nvSpPr>
              <p:cNvPr id="170" name="AutoShape 83">
                <a:extLst>
                  <a:ext uri="{FF2B5EF4-FFF2-40B4-BE49-F238E27FC236}">
                    <a16:creationId xmlns:a16="http://schemas.microsoft.com/office/drawing/2014/main" id="{0C0BBA10-1F1B-4DAD-983D-7DB636641A51}"/>
                  </a:ext>
                </a:extLst>
              </p:cNvPr>
              <p:cNvSpPr>
                <a:spLocks noChangeArrowheads="1"/>
              </p:cNvSpPr>
              <p:nvPr/>
            </p:nvSpPr>
            <p:spPr bwMode="auto">
              <a:xfrm rot="5400000" flipV="1">
                <a:off x="4306" y="2503"/>
                <a:ext cx="561" cy="23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5 w 21600"/>
                  <a:gd name="T13" fmla="*/ 4538 h 21600"/>
                  <a:gd name="T14" fmla="*/ 17095 w 21600"/>
                  <a:gd name="T15" fmla="*/ 17062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71" name="AutoShape 84">
                <a:extLst>
                  <a:ext uri="{FF2B5EF4-FFF2-40B4-BE49-F238E27FC236}">
                    <a16:creationId xmlns:a16="http://schemas.microsoft.com/office/drawing/2014/main" id="{69715462-E614-4DC4-A70F-EE6DE79F3180}"/>
                  </a:ext>
                </a:extLst>
              </p:cNvPr>
              <p:cNvSpPr>
                <a:spLocks noChangeArrowheads="1"/>
              </p:cNvSpPr>
              <p:nvPr/>
            </p:nvSpPr>
            <p:spPr bwMode="auto">
              <a:xfrm rot="-5400000" flipH="1" flipV="1">
                <a:off x="4559" y="2503"/>
                <a:ext cx="561" cy="23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5 w 21600"/>
                  <a:gd name="T13" fmla="*/ 4538 h 21600"/>
                  <a:gd name="T14" fmla="*/ 17095 w 21600"/>
                  <a:gd name="T15" fmla="*/ 17062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72" name="Oval 85">
                <a:extLst>
                  <a:ext uri="{FF2B5EF4-FFF2-40B4-BE49-F238E27FC236}">
                    <a16:creationId xmlns:a16="http://schemas.microsoft.com/office/drawing/2014/main" id="{6AFE8CC6-E576-4E24-9CCA-4D37504D1216}"/>
                  </a:ext>
                </a:extLst>
              </p:cNvPr>
              <p:cNvSpPr>
                <a:spLocks noChangeArrowheads="1"/>
              </p:cNvSpPr>
              <p:nvPr/>
            </p:nvSpPr>
            <p:spPr bwMode="auto">
              <a:xfrm>
                <a:off x="4350" y="2323"/>
                <a:ext cx="250" cy="578"/>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73" name="Oval 86">
                <a:extLst>
                  <a:ext uri="{FF2B5EF4-FFF2-40B4-BE49-F238E27FC236}">
                    <a16:creationId xmlns:a16="http://schemas.microsoft.com/office/drawing/2014/main" id="{E50F2871-BD88-4A94-91C8-BBB4C69EB5CA}"/>
                  </a:ext>
                </a:extLst>
              </p:cNvPr>
              <p:cNvSpPr>
                <a:spLocks noChangeArrowheads="1"/>
              </p:cNvSpPr>
              <p:nvPr/>
            </p:nvSpPr>
            <p:spPr bwMode="auto">
              <a:xfrm>
                <a:off x="4856" y="2313"/>
                <a:ext cx="206" cy="578"/>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74" name="Oval 87">
                <a:extLst>
                  <a:ext uri="{FF2B5EF4-FFF2-40B4-BE49-F238E27FC236}">
                    <a16:creationId xmlns:a16="http://schemas.microsoft.com/office/drawing/2014/main" id="{2770330A-DB85-4E85-B67C-92F753B4E8FB}"/>
                  </a:ext>
                </a:extLst>
              </p:cNvPr>
              <p:cNvSpPr>
                <a:spLocks noChangeArrowheads="1"/>
              </p:cNvSpPr>
              <p:nvPr/>
            </p:nvSpPr>
            <p:spPr bwMode="auto">
              <a:xfrm>
                <a:off x="4885" y="2361"/>
                <a:ext cx="149" cy="502"/>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75" name="Oval 88">
                <a:extLst>
                  <a:ext uri="{FF2B5EF4-FFF2-40B4-BE49-F238E27FC236}">
                    <a16:creationId xmlns:a16="http://schemas.microsoft.com/office/drawing/2014/main" id="{86D09600-279A-45A4-83AD-B4A77F2B9E7C}"/>
                  </a:ext>
                </a:extLst>
              </p:cNvPr>
              <p:cNvSpPr>
                <a:spLocks noChangeArrowheads="1"/>
              </p:cNvSpPr>
              <p:nvPr/>
            </p:nvSpPr>
            <p:spPr bwMode="auto">
              <a:xfrm>
                <a:off x="4393" y="2361"/>
                <a:ext cx="179" cy="502"/>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76" name="AutoShape 93">
                <a:extLst>
                  <a:ext uri="{FF2B5EF4-FFF2-40B4-BE49-F238E27FC236}">
                    <a16:creationId xmlns:a16="http://schemas.microsoft.com/office/drawing/2014/main" id="{59EB70A2-EB85-4C95-80D2-B8CA511A87E3}"/>
                  </a:ext>
                </a:extLst>
              </p:cNvPr>
              <p:cNvSpPr>
                <a:spLocks noChangeArrowheads="1"/>
              </p:cNvSpPr>
              <p:nvPr/>
            </p:nvSpPr>
            <p:spPr bwMode="auto">
              <a:xfrm rot="5400000" flipV="1">
                <a:off x="4276" y="2517"/>
                <a:ext cx="561" cy="23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5 w 21600"/>
                  <a:gd name="T13" fmla="*/ 4538 h 21600"/>
                  <a:gd name="T14" fmla="*/ 17095 w 21600"/>
                  <a:gd name="T15" fmla="*/ 17062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77" name="AutoShape 94">
                <a:extLst>
                  <a:ext uri="{FF2B5EF4-FFF2-40B4-BE49-F238E27FC236}">
                    <a16:creationId xmlns:a16="http://schemas.microsoft.com/office/drawing/2014/main" id="{0CFA34C1-6DA1-46E9-B96D-33AC731F04C9}"/>
                  </a:ext>
                </a:extLst>
              </p:cNvPr>
              <p:cNvSpPr>
                <a:spLocks noChangeArrowheads="1"/>
              </p:cNvSpPr>
              <p:nvPr/>
            </p:nvSpPr>
            <p:spPr bwMode="auto">
              <a:xfrm rot="-5400000" flipH="1" flipV="1">
                <a:off x="4529" y="2517"/>
                <a:ext cx="561" cy="23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5 w 21600"/>
                  <a:gd name="T13" fmla="*/ 4538 h 21600"/>
                  <a:gd name="T14" fmla="*/ 17095 w 21600"/>
                  <a:gd name="T15" fmla="*/ 17062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78" name="Oval 95">
                <a:extLst>
                  <a:ext uri="{FF2B5EF4-FFF2-40B4-BE49-F238E27FC236}">
                    <a16:creationId xmlns:a16="http://schemas.microsoft.com/office/drawing/2014/main" id="{6AD5CC9E-0296-4D24-A646-501B90F5AE0D}"/>
                  </a:ext>
                </a:extLst>
              </p:cNvPr>
              <p:cNvSpPr>
                <a:spLocks noChangeArrowheads="1"/>
              </p:cNvSpPr>
              <p:nvPr/>
            </p:nvSpPr>
            <p:spPr bwMode="auto">
              <a:xfrm>
                <a:off x="4320" y="2337"/>
                <a:ext cx="235" cy="578"/>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79" name="Oval 96">
                <a:extLst>
                  <a:ext uri="{FF2B5EF4-FFF2-40B4-BE49-F238E27FC236}">
                    <a16:creationId xmlns:a16="http://schemas.microsoft.com/office/drawing/2014/main" id="{4F85124F-5874-4671-B0E6-6A14CB23D377}"/>
                  </a:ext>
                </a:extLst>
              </p:cNvPr>
              <p:cNvSpPr>
                <a:spLocks noChangeArrowheads="1"/>
              </p:cNvSpPr>
              <p:nvPr/>
            </p:nvSpPr>
            <p:spPr bwMode="auto">
              <a:xfrm>
                <a:off x="4817" y="2327"/>
                <a:ext cx="229" cy="578"/>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80" name="Oval 97">
                <a:extLst>
                  <a:ext uri="{FF2B5EF4-FFF2-40B4-BE49-F238E27FC236}">
                    <a16:creationId xmlns:a16="http://schemas.microsoft.com/office/drawing/2014/main" id="{383B2CE1-0065-4632-A74C-B94B065FA5CB}"/>
                  </a:ext>
                </a:extLst>
              </p:cNvPr>
              <p:cNvSpPr>
                <a:spLocks noChangeArrowheads="1"/>
              </p:cNvSpPr>
              <p:nvPr/>
            </p:nvSpPr>
            <p:spPr bwMode="auto">
              <a:xfrm>
                <a:off x="4869" y="2292"/>
                <a:ext cx="163" cy="576"/>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81" name="Oval 98">
                <a:extLst>
                  <a:ext uri="{FF2B5EF4-FFF2-40B4-BE49-F238E27FC236}">
                    <a16:creationId xmlns:a16="http://schemas.microsoft.com/office/drawing/2014/main" id="{4A2E0E87-51D2-4F9C-AAB7-5095D8A9EE15}"/>
                  </a:ext>
                </a:extLst>
              </p:cNvPr>
              <p:cNvSpPr>
                <a:spLocks noChangeArrowheads="1"/>
              </p:cNvSpPr>
              <p:nvPr/>
            </p:nvSpPr>
            <p:spPr bwMode="auto">
              <a:xfrm>
                <a:off x="4363" y="2375"/>
                <a:ext cx="147" cy="502"/>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grpSp>
        <p:sp>
          <p:nvSpPr>
            <p:cNvPr id="169" name="AutoShape 99">
              <a:extLst>
                <a:ext uri="{FF2B5EF4-FFF2-40B4-BE49-F238E27FC236}">
                  <a16:creationId xmlns:a16="http://schemas.microsoft.com/office/drawing/2014/main" id="{D630821B-AD29-43F8-AC48-52BF1E984E4F}"/>
                </a:ext>
              </a:extLst>
            </p:cNvPr>
            <p:cNvSpPr>
              <a:spLocks noChangeArrowheads="1"/>
            </p:cNvSpPr>
            <p:nvPr/>
          </p:nvSpPr>
          <p:spPr bwMode="auto">
            <a:xfrm>
              <a:off x="7598415" y="2215790"/>
              <a:ext cx="516219" cy="909999"/>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grpSp>
      <p:grpSp>
        <p:nvGrpSpPr>
          <p:cNvPr id="117" name="Groupe 116">
            <a:extLst>
              <a:ext uri="{FF2B5EF4-FFF2-40B4-BE49-F238E27FC236}">
                <a16:creationId xmlns:a16="http://schemas.microsoft.com/office/drawing/2014/main" id="{D1A61982-008D-429B-A392-C2A6A93A9917}"/>
              </a:ext>
            </a:extLst>
          </p:cNvPr>
          <p:cNvGrpSpPr/>
          <p:nvPr/>
        </p:nvGrpSpPr>
        <p:grpSpPr>
          <a:xfrm>
            <a:off x="2969677" y="2280562"/>
            <a:ext cx="492136" cy="851743"/>
            <a:chOff x="7500980" y="2215790"/>
            <a:chExt cx="702657" cy="1977923"/>
          </a:xfrm>
        </p:grpSpPr>
        <p:sp>
          <p:nvSpPr>
            <p:cNvPr id="130" name="AutoShape 54">
              <a:extLst>
                <a:ext uri="{FF2B5EF4-FFF2-40B4-BE49-F238E27FC236}">
                  <a16:creationId xmlns:a16="http://schemas.microsoft.com/office/drawing/2014/main" id="{84FFF82E-AA31-40DC-82D0-285926021CA7}"/>
                </a:ext>
              </a:extLst>
            </p:cNvPr>
            <p:cNvSpPr>
              <a:spLocks noChangeArrowheads="1"/>
            </p:cNvSpPr>
            <p:nvPr/>
          </p:nvSpPr>
          <p:spPr bwMode="auto">
            <a:xfrm rot="5400000" flipV="1">
              <a:off x="6958657" y="3250203"/>
              <a:ext cx="1584939" cy="222976"/>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31" name="AutoShape 55">
              <a:extLst>
                <a:ext uri="{FF2B5EF4-FFF2-40B4-BE49-F238E27FC236}">
                  <a16:creationId xmlns:a16="http://schemas.microsoft.com/office/drawing/2014/main" id="{B81CFAE4-3C12-495C-BDA2-C8F54989831A}"/>
                </a:ext>
              </a:extLst>
            </p:cNvPr>
            <p:cNvSpPr>
              <a:spLocks noChangeArrowheads="1"/>
            </p:cNvSpPr>
            <p:nvPr/>
          </p:nvSpPr>
          <p:spPr bwMode="auto">
            <a:xfrm rot="16200000" flipH="1" flipV="1">
              <a:off x="7195687" y="3250203"/>
              <a:ext cx="1584939" cy="222976"/>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32" name="Oval 56">
              <a:extLst>
                <a:ext uri="{FF2B5EF4-FFF2-40B4-BE49-F238E27FC236}">
                  <a16:creationId xmlns:a16="http://schemas.microsoft.com/office/drawing/2014/main" id="{20E567D4-BCF9-42D9-BA54-68FEDF0FE7CC}"/>
                </a:ext>
              </a:extLst>
            </p:cNvPr>
            <p:cNvSpPr>
              <a:spLocks noChangeArrowheads="1"/>
            </p:cNvSpPr>
            <p:nvPr/>
          </p:nvSpPr>
          <p:spPr bwMode="auto">
            <a:xfrm>
              <a:off x="7529086" y="2518369"/>
              <a:ext cx="234219" cy="1632966"/>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33" name="Oval 57">
              <a:extLst>
                <a:ext uri="{FF2B5EF4-FFF2-40B4-BE49-F238E27FC236}">
                  <a16:creationId xmlns:a16="http://schemas.microsoft.com/office/drawing/2014/main" id="{ED3BF3E8-12AA-4565-9B33-2F0ABA9DDBE5}"/>
                </a:ext>
              </a:extLst>
            </p:cNvPr>
            <p:cNvSpPr>
              <a:spLocks noChangeArrowheads="1"/>
            </p:cNvSpPr>
            <p:nvPr/>
          </p:nvSpPr>
          <p:spPr bwMode="auto">
            <a:xfrm>
              <a:off x="8003146" y="2490117"/>
              <a:ext cx="192996" cy="1632966"/>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34" name="Oval 58">
              <a:extLst>
                <a:ext uri="{FF2B5EF4-FFF2-40B4-BE49-F238E27FC236}">
                  <a16:creationId xmlns:a16="http://schemas.microsoft.com/office/drawing/2014/main" id="{E3E1FDD4-D2A2-498E-A467-BA9EB4F8293D}"/>
                </a:ext>
              </a:extLst>
            </p:cNvPr>
            <p:cNvSpPr>
              <a:spLocks noChangeArrowheads="1"/>
            </p:cNvSpPr>
            <p:nvPr/>
          </p:nvSpPr>
          <p:spPr bwMode="auto">
            <a:xfrm>
              <a:off x="8030315" y="2625727"/>
              <a:ext cx="139594" cy="1418251"/>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35" name="Oval 59">
              <a:extLst>
                <a:ext uri="{FF2B5EF4-FFF2-40B4-BE49-F238E27FC236}">
                  <a16:creationId xmlns:a16="http://schemas.microsoft.com/office/drawing/2014/main" id="{4EFA1D5B-3101-4693-A8F1-F1ABE31921AE}"/>
                </a:ext>
              </a:extLst>
            </p:cNvPr>
            <p:cNvSpPr>
              <a:spLocks noChangeArrowheads="1"/>
            </p:cNvSpPr>
            <p:nvPr/>
          </p:nvSpPr>
          <p:spPr bwMode="auto">
            <a:xfrm>
              <a:off x="7569372" y="2625727"/>
              <a:ext cx="167701" cy="1418251"/>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36" name="AutoShape 64">
              <a:extLst>
                <a:ext uri="{FF2B5EF4-FFF2-40B4-BE49-F238E27FC236}">
                  <a16:creationId xmlns:a16="http://schemas.microsoft.com/office/drawing/2014/main" id="{5D710B70-E6C0-4590-B4C3-5EDF97157781}"/>
                </a:ext>
              </a:extLst>
            </p:cNvPr>
            <p:cNvSpPr>
              <a:spLocks noChangeArrowheads="1"/>
            </p:cNvSpPr>
            <p:nvPr/>
          </p:nvSpPr>
          <p:spPr bwMode="auto">
            <a:xfrm rot="5400000" flipV="1">
              <a:off x="6930550" y="3289756"/>
              <a:ext cx="1584939" cy="222976"/>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37" name="AutoShape 65">
              <a:extLst>
                <a:ext uri="{FF2B5EF4-FFF2-40B4-BE49-F238E27FC236}">
                  <a16:creationId xmlns:a16="http://schemas.microsoft.com/office/drawing/2014/main" id="{79F664E4-87D1-4949-AEC8-F838D226D171}"/>
                </a:ext>
              </a:extLst>
            </p:cNvPr>
            <p:cNvSpPr>
              <a:spLocks noChangeArrowheads="1"/>
            </p:cNvSpPr>
            <p:nvPr/>
          </p:nvSpPr>
          <p:spPr bwMode="auto">
            <a:xfrm rot="16200000" flipH="1" flipV="1">
              <a:off x="7167580" y="3289756"/>
              <a:ext cx="1584939" cy="222976"/>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38" name="Oval 66">
              <a:extLst>
                <a:ext uri="{FF2B5EF4-FFF2-40B4-BE49-F238E27FC236}">
                  <a16:creationId xmlns:a16="http://schemas.microsoft.com/office/drawing/2014/main" id="{E68FCF4F-352F-4EA2-BBEF-CDAC9C402394}"/>
                </a:ext>
              </a:extLst>
            </p:cNvPr>
            <p:cNvSpPr>
              <a:spLocks noChangeArrowheads="1"/>
            </p:cNvSpPr>
            <p:nvPr/>
          </p:nvSpPr>
          <p:spPr bwMode="auto">
            <a:xfrm>
              <a:off x="7500980" y="2557922"/>
              <a:ext cx="234219" cy="1632966"/>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39" name="Oval 67">
              <a:extLst>
                <a:ext uri="{FF2B5EF4-FFF2-40B4-BE49-F238E27FC236}">
                  <a16:creationId xmlns:a16="http://schemas.microsoft.com/office/drawing/2014/main" id="{AC0BA5F3-8BD8-4005-88EE-66A3A5DAE9BD}"/>
                </a:ext>
              </a:extLst>
            </p:cNvPr>
            <p:cNvSpPr>
              <a:spLocks noChangeArrowheads="1"/>
            </p:cNvSpPr>
            <p:nvPr/>
          </p:nvSpPr>
          <p:spPr bwMode="auto">
            <a:xfrm>
              <a:off x="7988156" y="2529670"/>
              <a:ext cx="192996" cy="1632966"/>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40" name="Oval 68">
              <a:extLst>
                <a:ext uri="{FF2B5EF4-FFF2-40B4-BE49-F238E27FC236}">
                  <a16:creationId xmlns:a16="http://schemas.microsoft.com/office/drawing/2014/main" id="{0F35C29A-1339-4D2D-B779-5BF5D23D8B8D}"/>
                </a:ext>
              </a:extLst>
            </p:cNvPr>
            <p:cNvSpPr>
              <a:spLocks noChangeArrowheads="1"/>
            </p:cNvSpPr>
            <p:nvPr/>
          </p:nvSpPr>
          <p:spPr bwMode="auto">
            <a:xfrm>
              <a:off x="8033126" y="2430789"/>
              <a:ext cx="134910" cy="1627316"/>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41" name="Oval 69">
              <a:extLst>
                <a:ext uri="{FF2B5EF4-FFF2-40B4-BE49-F238E27FC236}">
                  <a16:creationId xmlns:a16="http://schemas.microsoft.com/office/drawing/2014/main" id="{944F9A01-65BE-412E-B58F-AF2B53C46711}"/>
                </a:ext>
              </a:extLst>
            </p:cNvPr>
            <p:cNvSpPr>
              <a:spLocks noChangeArrowheads="1"/>
            </p:cNvSpPr>
            <p:nvPr/>
          </p:nvSpPr>
          <p:spPr bwMode="auto">
            <a:xfrm>
              <a:off x="7541266" y="2665280"/>
              <a:ext cx="167701" cy="1418251"/>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grpSp>
          <p:nvGrpSpPr>
            <p:cNvPr id="142" name="Group 100">
              <a:extLst>
                <a:ext uri="{FF2B5EF4-FFF2-40B4-BE49-F238E27FC236}">
                  <a16:creationId xmlns:a16="http://schemas.microsoft.com/office/drawing/2014/main" id="{384DA022-35A1-4F1C-8D8C-8C88C82944FA}"/>
                </a:ext>
              </a:extLst>
            </p:cNvPr>
            <p:cNvGrpSpPr>
              <a:grpSpLocks/>
            </p:cNvGrpSpPr>
            <p:nvPr/>
          </p:nvGrpSpPr>
          <p:grpSpPr bwMode="auto">
            <a:xfrm>
              <a:off x="7508475" y="2413838"/>
              <a:ext cx="695162" cy="1762926"/>
              <a:chOff x="4320" y="2292"/>
              <a:chExt cx="742" cy="624"/>
            </a:xfrm>
          </p:grpSpPr>
          <p:sp>
            <p:nvSpPr>
              <p:cNvPr id="144" name="AutoShape 83">
                <a:extLst>
                  <a:ext uri="{FF2B5EF4-FFF2-40B4-BE49-F238E27FC236}">
                    <a16:creationId xmlns:a16="http://schemas.microsoft.com/office/drawing/2014/main" id="{E3063509-B2E2-4966-9173-0A335B1BCF83}"/>
                  </a:ext>
                </a:extLst>
              </p:cNvPr>
              <p:cNvSpPr>
                <a:spLocks noChangeArrowheads="1"/>
              </p:cNvSpPr>
              <p:nvPr/>
            </p:nvSpPr>
            <p:spPr bwMode="auto">
              <a:xfrm rot="5400000" flipV="1">
                <a:off x="4306" y="2503"/>
                <a:ext cx="561" cy="23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5 w 21600"/>
                  <a:gd name="T13" fmla="*/ 4538 h 21600"/>
                  <a:gd name="T14" fmla="*/ 17095 w 21600"/>
                  <a:gd name="T15" fmla="*/ 17062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45" name="AutoShape 84">
                <a:extLst>
                  <a:ext uri="{FF2B5EF4-FFF2-40B4-BE49-F238E27FC236}">
                    <a16:creationId xmlns:a16="http://schemas.microsoft.com/office/drawing/2014/main" id="{A00CC4AD-FEAC-4FDF-8B83-595BF2B19239}"/>
                  </a:ext>
                </a:extLst>
              </p:cNvPr>
              <p:cNvSpPr>
                <a:spLocks noChangeArrowheads="1"/>
              </p:cNvSpPr>
              <p:nvPr/>
            </p:nvSpPr>
            <p:spPr bwMode="auto">
              <a:xfrm rot="-5400000" flipH="1" flipV="1">
                <a:off x="4559" y="2503"/>
                <a:ext cx="561" cy="23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5 w 21600"/>
                  <a:gd name="T13" fmla="*/ 4538 h 21600"/>
                  <a:gd name="T14" fmla="*/ 17095 w 21600"/>
                  <a:gd name="T15" fmla="*/ 17062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46" name="Oval 85">
                <a:extLst>
                  <a:ext uri="{FF2B5EF4-FFF2-40B4-BE49-F238E27FC236}">
                    <a16:creationId xmlns:a16="http://schemas.microsoft.com/office/drawing/2014/main" id="{6D708429-AEF7-47BF-A88C-F721F0E7CCEF}"/>
                  </a:ext>
                </a:extLst>
              </p:cNvPr>
              <p:cNvSpPr>
                <a:spLocks noChangeArrowheads="1"/>
              </p:cNvSpPr>
              <p:nvPr/>
            </p:nvSpPr>
            <p:spPr bwMode="auto">
              <a:xfrm>
                <a:off x="4350" y="2323"/>
                <a:ext cx="250" cy="578"/>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47" name="Oval 86">
                <a:extLst>
                  <a:ext uri="{FF2B5EF4-FFF2-40B4-BE49-F238E27FC236}">
                    <a16:creationId xmlns:a16="http://schemas.microsoft.com/office/drawing/2014/main" id="{AA00B9E2-723C-4EA5-97F9-A8C8677C1231}"/>
                  </a:ext>
                </a:extLst>
              </p:cNvPr>
              <p:cNvSpPr>
                <a:spLocks noChangeArrowheads="1"/>
              </p:cNvSpPr>
              <p:nvPr/>
            </p:nvSpPr>
            <p:spPr bwMode="auto">
              <a:xfrm>
                <a:off x="4856" y="2313"/>
                <a:ext cx="206" cy="578"/>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48" name="Oval 87">
                <a:extLst>
                  <a:ext uri="{FF2B5EF4-FFF2-40B4-BE49-F238E27FC236}">
                    <a16:creationId xmlns:a16="http://schemas.microsoft.com/office/drawing/2014/main" id="{2BE9B346-61CC-44E3-9DED-29B6C172FE27}"/>
                  </a:ext>
                </a:extLst>
              </p:cNvPr>
              <p:cNvSpPr>
                <a:spLocks noChangeArrowheads="1"/>
              </p:cNvSpPr>
              <p:nvPr/>
            </p:nvSpPr>
            <p:spPr bwMode="auto">
              <a:xfrm>
                <a:off x="4885" y="2361"/>
                <a:ext cx="149" cy="502"/>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49" name="Oval 88">
                <a:extLst>
                  <a:ext uri="{FF2B5EF4-FFF2-40B4-BE49-F238E27FC236}">
                    <a16:creationId xmlns:a16="http://schemas.microsoft.com/office/drawing/2014/main" id="{EFE2452C-7320-4B09-B9E7-E9BC7A3EB160}"/>
                  </a:ext>
                </a:extLst>
              </p:cNvPr>
              <p:cNvSpPr>
                <a:spLocks noChangeArrowheads="1"/>
              </p:cNvSpPr>
              <p:nvPr/>
            </p:nvSpPr>
            <p:spPr bwMode="auto">
              <a:xfrm>
                <a:off x="4393" y="2361"/>
                <a:ext cx="179" cy="502"/>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50" name="AutoShape 93">
                <a:extLst>
                  <a:ext uri="{FF2B5EF4-FFF2-40B4-BE49-F238E27FC236}">
                    <a16:creationId xmlns:a16="http://schemas.microsoft.com/office/drawing/2014/main" id="{0778A8BE-0D9D-45C7-8F24-063B39DF7D57}"/>
                  </a:ext>
                </a:extLst>
              </p:cNvPr>
              <p:cNvSpPr>
                <a:spLocks noChangeArrowheads="1"/>
              </p:cNvSpPr>
              <p:nvPr/>
            </p:nvSpPr>
            <p:spPr bwMode="auto">
              <a:xfrm rot="5400000" flipV="1">
                <a:off x="4276" y="2517"/>
                <a:ext cx="561" cy="23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5 w 21600"/>
                  <a:gd name="T13" fmla="*/ 4538 h 21600"/>
                  <a:gd name="T14" fmla="*/ 17095 w 21600"/>
                  <a:gd name="T15" fmla="*/ 17062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51" name="AutoShape 94">
                <a:extLst>
                  <a:ext uri="{FF2B5EF4-FFF2-40B4-BE49-F238E27FC236}">
                    <a16:creationId xmlns:a16="http://schemas.microsoft.com/office/drawing/2014/main" id="{F579941B-AD5A-43AC-B3F4-15C0840DDF51}"/>
                  </a:ext>
                </a:extLst>
              </p:cNvPr>
              <p:cNvSpPr>
                <a:spLocks noChangeArrowheads="1"/>
              </p:cNvSpPr>
              <p:nvPr/>
            </p:nvSpPr>
            <p:spPr bwMode="auto">
              <a:xfrm rot="-5400000" flipH="1" flipV="1">
                <a:off x="4529" y="2517"/>
                <a:ext cx="561" cy="23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5 w 21600"/>
                  <a:gd name="T13" fmla="*/ 4538 h 21600"/>
                  <a:gd name="T14" fmla="*/ 17095 w 21600"/>
                  <a:gd name="T15" fmla="*/ 17062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52" name="Oval 95">
                <a:extLst>
                  <a:ext uri="{FF2B5EF4-FFF2-40B4-BE49-F238E27FC236}">
                    <a16:creationId xmlns:a16="http://schemas.microsoft.com/office/drawing/2014/main" id="{7EE44590-E3E5-434A-8239-843066597184}"/>
                  </a:ext>
                </a:extLst>
              </p:cNvPr>
              <p:cNvSpPr>
                <a:spLocks noChangeArrowheads="1"/>
              </p:cNvSpPr>
              <p:nvPr/>
            </p:nvSpPr>
            <p:spPr bwMode="auto">
              <a:xfrm>
                <a:off x="4320" y="2337"/>
                <a:ext cx="235" cy="578"/>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53" name="Oval 96">
                <a:extLst>
                  <a:ext uri="{FF2B5EF4-FFF2-40B4-BE49-F238E27FC236}">
                    <a16:creationId xmlns:a16="http://schemas.microsoft.com/office/drawing/2014/main" id="{7BE72279-287B-43E4-B28D-255B7E0CA5A8}"/>
                  </a:ext>
                </a:extLst>
              </p:cNvPr>
              <p:cNvSpPr>
                <a:spLocks noChangeArrowheads="1"/>
              </p:cNvSpPr>
              <p:nvPr/>
            </p:nvSpPr>
            <p:spPr bwMode="auto">
              <a:xfrm>
                <a:off x="4817" y="2327"/>
                <a:ext cx="229" cy="578"/>
              </a:xfrm>
              <a:prstGeom prst="ellipse">
                <a:avLst/>
              </a:prstGeom>
              <a:blipFill dpi="0" rotWithShape="0">
                <a:blip r:embed="rId4" cstate="print"/>
                <a:srcRect/>
                <a:tile tx="0" ty="0" sx="100000" sy="100000" flip="none" algn="tl"/>
              </a:blipFill>
              <a:ln w="12700">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54" name="Oval 97">
                <a:extLst>
                  <a:ext uri="{FF2B5EF4-FFF2-40B4-BE49-F238E27FC236}">
                    <a16:creationId xmlns:a16="http://schemas.microsoft.com/office/drawing/2014/main" id="{AD646618-DC7B-456C-B2C8-F85923FA9A43}"/>
                  </a:ext>
                </a:extLst>
              </p:cNvPr>
              <p:cNvSpPr>
                <a:spLocks noChangeArrowheads="1"/>
              </p:cNvSpPr>
              <p:nvPr/>
            </p:nvSpPr>
            <p:spPr bwMode="auto">
              <a:xfrm>
                <a:off x="4869" y="2292"/>
                <a:ext cx="163" cy="576"/>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sp>
            <p:nvSpPr>
              <p:cNvPr id="155" name="Oval 98">
                <a:extLst>
                  <a:ext uri="{FF2B5EF4-FFF2-40B4-BE49-F238E27FC236}">
                    <a16:creationId xmlns:a16="http://schemas.microsoft.com/office/drawing/2014/main" id="{4508F3A6-AD8F-470D-8A26-750FA5F43537}"/>
                  </a:ext>
                </a:extLst>
              </p:cNvPr>
              <p:cNvSpPr>
                <a:spLocks noChangeArrowheads="1"/>
              </p:cNvSpPr>
              <p:nvPr/>
            </p:nvSpPr>
            <p:spPr bwMode="auto">
              <a:xfrm>
                <a:off x="4363" y="2375"/>
                <a:ext cx="147" cy="502"/>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grpSp>
        <p:sp>
          <p:nvSpPr>
            <p:cNvPr id="143" name="AutoShape 99">
              <a:extLst>
                <a:ext uri="{FF2B5EF4-FFF2-40B4-BE49-F238E27FC236}">
                  <a16:creationId xmlns:a16="http://schemas.microsoft.com/office/drawing/2014/main" id="{36CE39A0-8954-4F76-AD81-DE1D387C3E3B}"/>
                </a:ext>
              </a:extLst>
            </p:cNvPr>
            <p:cNvSpPr>
              <a:spLocks noChangeArrowheads="1"/>
            </p:cNvSpPr>
            <p:nvPr/>
          </p:nvSpPr>
          <p:spPr bwMode="auto">
            <a:xfrm>
              <a:off x="7598415" y="2215790"/>
              <a:ext cx="516219" cy="909999"/>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685800" rtl="0" eaLnBrk="0" fontAlgn="base" latinLnBrk="0" hangingPunct="0">
                <a:lnSpc>
                  <a:spcPct val="100000"/>
                </a:lnSpc>
                <a:spcBef>
                  <a:spcPct val="50000"/>
                </a:spcBef>
                <a:spcAft>
                  <a:spcPct val="0"/>
                </a:spcAft>
                <a:buClrTx/>
                <a:buSzTx/>
                <a:buFontTx/>
                <a:buNone/>
                <a:tabLst/>
                <a:defRPr/>
              </a:pPr>
              <a:endParaRPr kumimoji="0" lang="fr-FR" altLang="fr-FR" sz="2250" b="0" i="0" u="none" strike="noStrike" kern="0" cap="none" spc="0" normalizeH="0" baseline="0" noProof="0">
                <a:ln>
                  <a:noFill/>
                </a:ln>
                <a:solidFill>
                  <a:srgbClr val="FFFF66"/>
                </a:solidFill>
                <a:effectLst/>
                <a:uLnTx/>
                <a:uFillTx/>
                <a:latin typeface="Times New Roman" panose="02020603050405020304" pitchFamily="18" charset="0"/>
                <a:ea typeface="+mn-ea"/>
                <a:cs typeface="+mn-cs"/>
              </a:endParaRPr>
            </a:p>
          </p:txBody>
        </p:sp>
      </p:grpSp>
      <p:sp>
        <p:nvSpPr>
          <p:cNvPr id="119" name="Forme libre : forme 118">
            <a:extLst>
              <a:ext uri="{FF2B5EF4-FFF2-40B4-BE49-F238E27FC236}">
                <a16:creationId xmlns:a16="http://schemas.microsoft.com/office/drawing/2014/main" id="{93B0DD00-A746-4296-8CFE-C0634F60A4CE}"/>
              </a:ext>
            </a:extLst>
          </p:cNvPr>
          <p:cNvSpPr/>
          <p:nvPr/>
        </p:nvSpPr>
        <p:spPr>
          <a:xfrm>
            <a:off x="4872608" y="2653331"/>
            <a:ext cx="3166970" cy="35231"/>
          </a:xfrm>
          <a:custGeom>
            <a:avLst/>
            <a:gdLst>
              <a:gd name="connsiteX0" fmla="*/ 41564 w 2299855"/>
              <a:gd name="connsiteY0" fmla="*/ 96982 h 6733309"/>
              <a:gd name="connsiteX1" fmla="*/ 0 w 2299855"/>
              <a:gd name="connsiteY1" fmla="*/ 6733309 h 6733309"/>
              <a:gd name="connsiteX2" fmla="*/ 2299855 w 2299855"/>
              <a:gd name="connsiteY2" fmla="*/ 6664036 h 6733309"/>
              <a:gd name="connsiteX3" fmla="*/ 2244436 w 2299855"/>
              <a:gd name="connsiteY3" fmla="*/ 0 h 6733309"/>
              <a:gd name="connsiteX0" fmla="*/ 41564 w 2299855"/>
              <a:gd name="connsiteY0" fmla="*/ 0 h 6636327"/>
              <a:gd name="connsiteX1" fmla="*/ 0 w 2299855"/>
              <a:gd name="connsiteY1" fmla="*/ 6636327 h 6636327"/>
              <a:gd name="connsiteX2" fmla="*/ 2299855 w 2299855"/>
              <a:gd name="connsiteY2" fmla="*/ 6567054 h 6636327"/>
              <a:gd name="connsiteX3" fmla="*/ 2244436 w 2299855"/>
              <a:gd name="connsiteY3" fmla="*/ 13855 h 6636327"/>
              <a:gd name="connsiteX0" fmla="*/ 41564 w 2299855"/>
              <a:gd name="connsiteY0" fmla="*/ 0 h 6636327"/>
              <a:gd name="connsiteX1" fmla="*/ 0 w 2299855"/>
              <a:gd name="connsiteY1" fmla="*/ 6636327 h 6636327"/>
              <a:gd name="connsiteX2" fmla="*/ 2299855 w 2299855"/>
              <a:gd name="connsiteY2" fmla="*/ 6567054 h 6636327"/>
              <a:gd name="connsiteX0" fmla="*/ 0 w 2299855"/>
              <a:gd name="connsiteY0" fmla="*/ 69272 h 69272"/>
              <a:gd name="connsiteX1" fmla="*/ 2299855 w 2299855"/>
              <a:gd name="connsiteY1" fmla="*/ -1 h 69272"/>
              <a:gd name="connsiteX0" fmla="*/ 0 w 2299855"/>
              <a:gd name="connsiteY0" fmla="*/ 0 h 15329"/>
              <a:gd name="connsiteX1" fmla="*/ 2299855 w 2299855"/>
              <a:gd name="connsiteY1" fmla="*/ 15329 h 15329"/>
            </a:gdLst>
            <a:ahLst/>
            <a:cxnLst>
              <a:cxn ang="0">
                <a:pos x="connsiteX0" y="connsiteY0"/>
              </a:cxn>
              <a:cxn ang="0">
                <a:pos x="connsiteX1" y="connsiteY1"/>
              </a:cxn>
            </a:cxnLst>
            <a:rect l="l" t="t" r="r" b="b"/>
            <a:pathLst>
              <a:path w="2299855" h="15329">
                <a:moveTo>
                  <a:pt x="0" y="0"/>
                </a:moveTo>
                <a:lnTo>
                  <a:pt x="2299855" y="15329"/>
                </a:lnTo>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orme libre : forme 119">
            <a:extLst>
              <a:ext uri="{FF2B5EF4-FFF2-40B4-BE49-F238E27FC236}">
                <a16:creationId xmlns:a16="http://schemas.microsoft.com/office/drawing/2014/main" id="{30DE6B50-DEBA-4A34-9086-6D0CD926E538}"/>
              </a:ext>
            </a:extLst>
          </p:cNvPr>
          <p:cNvSpPr/>
          <p:nvPr/>
        </p:nvSpPr>
        <p:spPr>
          <a:xfrm>
            <a:off x="4731441" y="1538855"/>
            <a:ext cx="3166970" cy="35231"/>
          </a:xfrm>
          <a:custGeom>
            <a:avLst/>
            <a:gdLst>
              <a:gd name="connsiteX0" fmla="*/ 41564 w 2299855"/>
              <a:gd name="connsiteY0" fmla="*/ 96982 h 6733309"/>
              <a:gd name="connsiteX1" fmla="*/ 0 w 2299855"/>
              <a:gd name="connsiteY1" fmla="*/ 6733309 h 6733309"/>
              <a:gd name="connsiteX2" fmla="*/ 2299855 w 2299855"/>
              <a:gd name="connsiteY2" fmla="*/ 6664036 h 6733309"/>
              <a:gd name="connsiteX3" fmla="*/ 2244436 w 2299855"/>
              <a:gd name="connsiteY3" fmla="*/ 0 h 6733309"/>
              <a:gd name="connsiteX0" fmla="*/ 41564 w 2299855"/>
              <a:gd name="connsiteY0" fmla="*/ 0 h 6636327"/>
              <a:gd name="connsiteX1" fmla="*/ 0 w 2299855"/>
              <a:gd name="connsiteY1" fmla="*/ 6636327 h 6636327"/>
              <a:gd name="connsiteX2" fmla="*/ 2299855 w 2299855"/>
              <a:gd name="connsiteY2" fmla="*/ 6567054 h 6636327"/>
              <a:gd name="connsiteX3" fmla="*/ 2244436 w 2299855"/>
              <a:gd name="connsiteY3" fmla="*/ 13855 h 6636327"/>
              <a:gd name="connsiteX0" fmla="*/ 41564 w 2299855"/>
              <a:gd name="connsiteY0" fmla="*/ 0 h 6636327"/>
              <a:gd name="connsiteX1" fmla="*/ 0 w 2299855"/>
              <a:gd name="connsiteY1" fmla="*/ 6636327 h 6636327"/>
              <a:gd name="connsiteX2" fmla="*/ 2299855 w 2299855"/>
              <a:gd name="connsiteY2" fmla="*/ 6567054 h 6636327"/>
              <a:gd name="connsiteX0" fmla="*/ 0 w 2299855"/>
              <a:gd name="connsiteY0" fmla="*/ 69272 h 69272"/>
              <a:gd name="connsiteX1" fmla="*/ 2299855 w 2299855"/>
              <a:gd name="connsiteY1" fmla="*/ -1 h 69272"/>
              <a:gd name="connsiteX0" fmla="*/ 0 w 2299855"/>
              <a:gd name="connsiteY0" fmla="*/ 0 h 15329"/>
              <a:gd name="connsiteX1" fmla="*/ 2299855 w 2299855"/>
              <a:gd name="connsiteY1" fmla="*/ 15329 h 15329"/>
            </a:gdLst>
            <a:ahLst/>
            <a:cxnLst>
              <a:cxn ang="0">
                <a:pos x="connsiteX0" y="connsiteY0"/>
              </a:cxn>
              <a:cxn ang="0">
                <a:pos x="connsiteX1" y="connsiteY1"/>
              </a:cxn>
            </a:cxnLst>
            <a:rect l="l" t="t" r="r" b="b"/>
            <a:pathLst>
              <a:path w="2299855" h="15329">
                <a:moveTo>
                  <a:pt x="0" y="0"/>
                </a:moveTo>
                <a:lnTo>
                  <a:pt x="2299855" y="15329"/>
                </a:lnTo>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ZoneTexte 120">
            <a:extLst>
              <a:ext uri="{FF2B5EF4-FFF2-40B4-BE49-F238E27FC236}">
                <a16:creationId xmlns:a16="http://schemas.microsoft.com/office/drawing/2014/main" id="{AD3BA7F3-A685-45DB-9CAA-302EDBADFD02}"/>
              </a:ext>
            </a:extLst>
          </p:cNvPr>
          <p:cNvSpPr txBox="1"/>
          <p:nvPr/>
        </p:nvSpPr>
        <p:spPr>
          <a:xfrm>
            <a:off x="8452476" y="1801732"/>
            <a:ext cx="432118" cy="15926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700" b="0" i="0" u="none" strike="noStrike" kern="1200" cap="none" spc="0" normalizeH="0" baseline="0" noProof="0" dirty="0">
                <a:ln>
                  <a:noFill/>
                </a:ln>
                <a:solidFill>
                  <a:srgbClr val="4472C4"/>
                </a:solidFill>
                <a:effectLst/>
                <a:uLnTx/>
                <a:uFillTx/>
                <a:latin typeface="Calibri" panose="020F0502020204030204"/>
                <a:ea typeface="+mn-ea"/>
                <a:cs typeface="+mn-cs"/>
              </a:rPr>
              <a:t>h3</a:t>
            </a:r>
          </a:p>
        </p:txBody>
      </p:sp>
      <p:cxnSp>
        <p:nvCxnSpPr>
          <p:cNvPr id="122" name="Connecteur droit avec flèche 121">
            <a:extLst>
              <a:ext uri="{FF2B5EF4-FFF2-40B4-BE49-F238E27FC236}">
                <a16:creationId xmlns:a16="http://schemas.microsoft.com/office/drawing/2014/main" id="{F45C4A1E-23C1-42F4-8CE2-C5238445B696}"/>
              </a:ext>
            </a:extLst>
          </p:cNvPr>
          <p:cNvCxnSpPr>
            <a:cxnSpLocks/>
          </p:cNvCxnSpPr>
          <p:nvPr/>
        </p:nvCxnSpPr>
        <p:spPr>
          <a:xfrm>
            <a:off x="8354343" y="1622708"/>
            <a:ext cx="9664" cy="1214070"/>
          </a:xfrm>
          <a:prstGeom prst="straightConnector1">
            <a:avLst/>
          </a:prstGeom>
          <a:ln w="38100">
            <a:prstDash val="dash"/>
            <a:headEnd type="triangle"/>
            <a:tailEnd type="triangle"/>
          </a:ln>
        </p:spPr>
        <p:style>
          <a:lnRef idx="1">
            <a:schemeClr val="accent1"/>
          </a:lnRef>
          <a:fillRef idx="0">
            <a:schemeClr val="accent1"/>
          </a:fillRef>
          <a:effectRef idx="0">
            <a:schemeClr val="accent1"/>
          </a:effectRef>
          <a:fontRef idx="minor">
            <a:schemeClr val="tx1"/>
          </a:fontRef>
        </p:style>
      </p:cxnSp>
      <p:sp>
        <p:nvSpPr>
          <p:cNvPr id="123" name="ZoneTexte 122">
            <a:extLst>
              <a:ext uri="{FF2B5EF4-FFF2-40B4-BE49-F238E27FC236}">
                <a16:creationId xmlns:a16="http://schemas.microsoft.com/office/drawing/2014/main" id="{E3632515-7B5E-4CC0-9CB2-3AD5E41BE69C}"/>
              </a:ext>
            </a:extLst>
          </p:cNvPr>
          <p:cNvSpPr txBox="1"/>
          <p:nvPr/>
        </p:nvSpPr>
        <p:spPr>
          <a:xfrm>
            <a:off x="8505375" y="3621808"/>
            <a:ext cx="432118" cy="15926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700" b="0" i="0" u="none" strike="noStrike" kern="1200" cap="none" spc="0" normalizeH="0" baseline="0" noProof="0" dirty="0">
                <a:ln>
                  <a:noFill/>
                </a:ln>
                <a:solidFill>
                  <a:srgbClr val="4472C4"/>
                </a:solidFill>
                <a:effectLst/>
                <a:uLnTx/>
                <a:uFillTx/>
                <a:latin typeface="Calibri" panose="020F0502020204030204"/>
                <a:ea typeface="+mn-ea"/>
                <a:cs typeface="+mn-cs"/>
              </a:rPr>
              <a:t>h4</a:t>
            </a:r>
          </a:p>
        </p:txBody>
      </p:sp>
      <p:cxnSp>
        <p:nvCxnSpPr>
          <p:cNvPr id="124" name="Connecteur droit avec flèche 123">
            <a:extLst>
              <a:ext uri="{FF2B5EF4-FFF2-40B4-BE49-F238E27FC236}">
                <a16:creationId xmlns:a16="http://schemas.microsoft.com/office/drawing/2014/main" id="{1F83C407-C4CE-4138-A762-BF625A405CD1}"/>
              </a:ext>
            </a:extLst>
          </p:cNvPr>
          <p:cNvCxnSpPr>
            <a:cxnSpLocks/>
          </p:cNvCxnSpPr>
          <p:nvPr/>
        </p:nvCxnSpPr>
        <p:spPr>
          <a:xfrm>
            <a:off x="3585998" y="630951"/>
            <a:ext cx="0" cy="4164792"/>
          </a:xfrm>
          <a:prstGeom prst="straightConnector1">
            <a:avLst/>
          </a:prstGeom>
          <a:ln w="38100">
            <a:prstDash val="dash"/>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25" name="Connecteur droit avec flèche 124">
            <a:extLst>
              <a:ext uri="{FF2B5EF4-FFF2-40B4-BE49-F238E27FC236}">
                <a16:creationId xmlns:a16="http://schemas.microsoft.com/office/drawing/2014/main" id="{91D668A1-A110-43FE-9E61-A5266EBA794E}"/>
              </a:ext>
            </a:extLst>
          </p:cNvPr>
          <p:cNvCxnSpPr>
            <a:cxnSpLocks/>
          </p:cNvCxnSpPr>
          <p:nvPr/>
        </p:nvCxnSpPr>
        <p:spPr>
          <a:xfrm>
            <a:off x="8354448" y="3123789"/>
            <a:ext cx="9559" cy="1642121"/>
          </a:xfrm>
          <a:prstGeom prst="straightConnector1">
            <a:avLst/>
          </a:prstGeom>
          <a:ln w="38100">
            <a:prstDash val="dash"/>
            <a:headEnd type="triangle"/>
            <a:tailEnd type="triangle"/>
          </a:ln>
        </p:spPr>
        <p:style>
          <a:lnRef idx="1">
            <a:schemeClr val="accent1"/>
          </a:lnRef>
          <a:fillRef idx="0">
            <a:schemeClr val="accent1"/>
          </a:fillRef>
          <a:effectRef idx="0">
            <a:schemeClr val="accent1"/>
          </a:effectRef>
          <a:fontRef idx="minor">
            <a:schemeClr val="tx1"/>
          </a:fontRef>
        </p:style>
      </p:cxnSp>
      <p:sp>
        <p:nvSpPr>
          <p:cNvPr id="126" name="ZoneTexte 125">
            <a:extLst>
              <a:ext uri="{FF2B5EF4-FFF2-40B4-BE49-F238E27FC236}">
                <a16:creationId xmlns:a16="http://schemas.microsoft.com/office/drawing/2014/main" id="{D938E0C0-13B0-4A95-85E3-A9A7151264C4}"/>
              </a:ext>
            </a:extLst>
          </p:cNvPr>
          <p:cNvSpPr txBox="1"/>
          <p:nvPr/>
        </p:nvSpPr>
        <p:spPr>
          <a:xfrm>
            <a:off x="3639773" y="2486320"/>
            <a:ext cx="432118" cy="15926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700" b="0" i="0" u="none" strike="noStrike" kern="1200" cap="none" spc="0" normalizeH="0" baseline="0" noProof="0" dirty="0">
                <a:ln>
                  <a:noFill/>
                </a:ln>
                <a:solidFill>
                  <a:srgbClr val="4472C4"/>
                </a:solidFill>
                <a:effectLst/>
                <a:uLnTx/>
                <a:uFillTx/>
                <a:latin typeface="Calibri" panose="020F0502020204030204"/>
                <a:ea typeface="+mn-ea"/>
                <a:cs typeface="+mn-cs"/>
              </a:rPr>
              <a:t>h1</a:t>
            </a:r>
          </a:p>
        </p:txBody>
      </p:sp>
      <p:sp>
        <p:nvSpPr>
          <p:cNvPr id="127" name="ZoneTexte 126">
            <a:extLst>
              <a:ext uri="{FF2B5EF4-FFF2-40B4-BE49-F238E27FC236}">
                <a16:creationId xmlns:a16="http://schemas.microsoft.com/office/drawing/2014/main" id="{6E94FB7F-9F26-4235-AFE3-15DA717A21AA}"/>
              </a:ext>
            </a:extLst>
          </p:cNvPr>
          <p:cNvSpPr txBox="1"/>
          <p:nvPr/>
        </p:nvSpPr>
        <p:spPr>
          <a:xfrm>
            <a:off x="8454073" y="520441"/>
            <a:ext cx="432118" cy="15926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700" b="0" i="0" u="none" strike="noStrike" kern="1200" cap="none" spc="0" normalizeH="0" baseline="0" noProof="0" dirty="0">
                <a:ln>
                  <a:noFill/>
                </a:ln>
                <a:solidFill>
                  <a:srgbClr val="4472C4"/>
                </a:solidFill>
                <a:effectLst/>
                <a:uLnTx/>
                <a:uFillTx/>
                <a:latin typeface="Calibri" panose="020F0502020204030204"/>
                <a:ea typeface="+mn-ea"/>
                <a:cs typeface="+mn-cs"/>
              </a:rPr>
              <a:t>h2</a:t>
            </a:r>
          </a:p>
        </p:txBody>
      </p:sp>
      <p:cxnSp>
        <p:nvCxnSpPr>
          <p:cNvPr id="128" name="Connecteur droit avec flèche 127">
            <a:extLst>
              <a:ext uri="{FF2B5EF4-FFF2-40B4-BE49-F238E27FC236}">
                <a16:creationId xmlns:a16="http://schemas.microsoft.com/office/drawing/2014/main" id="{4B57321A-E515-4264-B362-4CA64D5D1854}"/>
              </a:ext>
            </a:extLst>
          </p:cNvPr>
          <p:cNvCxnSpPr>
            <a:cxnSpLocks/>
          </p:cNvCxnSpPr>
          <p:nvPr/>
        </p:nvCxnSpPr>
        <p:spPr>
          <a:xfrm>
            <a:off x="8355940" y="341417"/>
            <a:ext cx="9664" cy="1214070"/>
          </a:xfrm>
          <a:prstGeom prst="straightConnector1">
            <a:avLst/>
          </a:prstGeom>
          <a:ln w="38100">
            <a:prstDash val="dash"/>
            <a:headEnd type="triangle"/>
            <a:tailEnd type="triangle"/>
          </a:ln>
        </p:spPr>
        <p:style>
          <a:lnRef idx="1">
            <a:schemeClr val="accent1"/>
          </a:lnRef>
          <a:fillRef idx="0">
            <a:schemeClr val="accent1"/>
          </a:fillRef>
          <a:effectRef idx="0">
            <a:schemeClr val="accent1"/>
          </a:effectRef>
          <a:fontRef idx="minor">
            <a:schemeClr val="tx1"/>
          </a:fontRef>
        </p:style>
      </p:cxnSp>
      <p:sp>
        <p:nvSpPr>
          <p:cNvPr id="129" name="ZoneTexte 128">
            <a:extLst>
              <a:ext uri="{FF2B5EF4-FFF2-40B4-BE49-F238E27FC236}">
                <a16:creationId xmlns:a16="http://schemas.microsoft.com/office/drawing/2014/main" id="{DA8A7CD2-7D82-4B88-B216-64712ED8AB4C}"/>
              </a:ext>
            </a:extLst>
          </p:cNvPr>
          <p:cNvSpPr txBox="1"/>
          <p:nvPr/>
        </p:nvSpPr>
        <p:spPr>
          <a:xfrm>
            <a:off x="3777889" y="1939729"/>
            <a:ext cx="1253791" cy="879271"/>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PHSG </a:t>
            </a:r>
            <a:r>
              <a:rPr kumimoji="0" lang="fr-FR" sz="1350" b="1" i="0" u="none" strike="noStrike" kern="1200" cap="none" spc="0" normalizeH="0" baseline="0" noProof="0" dirty="0">
                <a:ln>
                  <a:noFill/>
                </a:ln>
                <a:solidFill>
                  <a:srgbClr val="4472C4"/>
                </a:solidFill>
                <a:effectLst/>
                <a:uLnTx/>
                <a:uFillTx/>
                <a:latin typeface="Calibri" panose="020F0502020204030204"/>
                <a:ea typeface="+mn-ea"/>
                <a:cs typeface="+mn-cs"/>
              </a:rPr>
              <a:t>=</a:t>
            </a:r>
            <a:r>
              <a:rPr kumimoji="0" lang="el-GR" sz="1350" b="1" i="0" u="none" strike="noStrike" kern="1200" cap="none" spc="0" normalizeH="0" baseline="0" noProof="0" dirty="0">
                <a:ln>
                  <a:noFill/>
                </a:ln>
                <a:solidFill>
                  <a:srgbClr val="4472C4"/>
                </a:solidFill>
                <a:effectLst/>
                <a:uLnTx/>
                <a:uFillTx/>
                <a:latin typeface="Calibri" panose="020F0502020204030204"/>
                <a:ea typeface="+mn-ea"/>
                <a:cs typeface="+mn-cs"/>
              </a:rPr>
              <a:t>ρ</a:t>
            </a:r>
            <a:r>
              <a:rPr kumimoji="0" lang="fr-FR" sz="1350" b="1" i="0" u="none" strike="noStrike" kern="1200" cap="none" spc="0" normalizeH="0" baseline="0" noProof="0" dirty="0">
                <a:ln>
                  <a:noFill/>
                </a:ln>
                <a:solidFill>
                  <a:srgbClr val="4472C4"/>
                </a:solidFill>
                <a:effectLst/>
                <a:uLnTx/>
                <a:uFillTx/>
                <a:latin typeface="Calibri" panose="020F0502020204030204"/>
                <a:ea typeface="+mn-ea"/>
                <a:cs typeface="+mn-cs"/>
              </a:rPr>
              <a:t>gh1</a:t>
            </a:r>
            <a:endPar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95972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19"/>
                                        </p:tgtEl>
                                        <p:attrNameLst>
                                          <p:attrName>style.visibility</p:attrName>
                                        </p:attrNameLst>
                                      </p:cBhvr>
                                      <p:to>
                                        <p:strVal val="visible"/>
                                      </p:to>
                                    </p:set>
                                    <p:anim calcmode="lin" valueType="num">
                                      <p:cBhvr additive="base">
                                        <p:cTn id="7" dur="500" fill="hold"/>
                                        <p:tgtEl>
                                          <p:spTgt spid="119"/>
                                        </p:tgtEl>
                                        <p:attrNameLst>
                                          <p:attrName>ppt_x</p:attrName>
                                        </p:attrNameLst>
                                      </p:cBhvr>
                                      <p:tavLst>
                                        <p:tav tm="0">
                                          <p:val>
                                            <p:strVal val="0-#ppt_w/2"/>
                                          </p:val>
                                        </p:tav>
                                        <p:tav tm="100000">
                                          <p:val>
                                            <p:strVal val="#ppt_x"/>
                                          </p:val>
                                        </p:tav>
                                      </p:tavLst>
                                    </p:anim>
                                    <p:anim calcmode="lin" valueType="num">
                                      <p:cBhvr additive="base">
                                        <p:cTn id="8" dur="500" fill="hold"/>
                                        <p:tgtEl>
                                          <p:spTgt spid="11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6" presetClass="entr" presetSubtype="0" fill="hold" nodeType="clickEffect">
                                  <p:stCondLst>
                                    <p:cond delay="0"/>
                                  </p:stCondLst>
                                  <p:childTnLst>
                                    <p:set>
                                      <p:cBhvr>
                                        <p:cTn id="12" dur="1" fill="hold">
                                          <p:stCondLst>
                                            <p:cond delay="0"/>
                                          </p:stCondLst>
                                        </p:cTn>
                                        <p:tgtEl>
                                          <p:spTgt spid="84"/>
                                        </p:tgtEl>
                                        <p:attrNameLst>
                                          <p:attrName>style.visibility</p:attrName>
                                        </p:attrNameLst>
                                      </p:cBhvr>
                                      <p:to>
                                        <p:strVal val="visible"/>
                                      </p:to>
                                    </p:set>
                                    <p:animEffect transition="in" filter="wipe(down)">
                                      <p:cBhvr>
                                        <p:cTn id="13" dur="580">
                                          <p:stCondLst>
                                            <p:cond delay="0"/>
                                          </p:stCondLst>
                                        </p:cTn>
                                        <p:tgtEl>
                                          <p:spTgt spid="84"/>
                                        </p:tgtEl>
                                      </p:cBhvr>
                                    </p:animEffect>
                                    <p:anim calcmode="lin" valueType="num">
                                      <p:cBhvr>
                                        <p:cTn id="14" dur="1822" tmFilter="0,0; 0.14,0.36; 0.43,0.73; 0.71,0.91; 1.0,1.0">
                                          <p:stCondLst>
                                            <p:cond delay="0"/>
                                          </p:stCondLst>
                                        </p:cTn>
                                        <p:tgtEl>
                                          <p:spTgt spid="84"/>
                                        </p:tgtEl>
                                        <p:attrNameLst>
                                          <p:attrName>ppt_x</p:attrName>
                                        </p:attrNameLst>
                                      </p:cBhvr>
                                      <p:tavLst>
                                        <p:tav tm="0">
                                          <p:val>
                                            <p:strVal val="#ppt_x-0.25"/>
                                          </p:val>
                                        </p:tav>
                                        <p:tav tm="100000">
                                          <p:val>
                                            <p:strVal val="#ppt_x"/>
                                          </p:val>
                                        </p:tav>
                                      </p:tavLst>
                                    </p:anim>
                                    <p:anim calcmode="lin" valueType="num">
                                      <p:cBhvr>
                                        <p:cTn id="15" dur="664" tmFilter="0.0,0.0; 0.25,0.07; 0.50,0.2; 0.75,0.467; 1.0,1.0">
                                          <p:stCondLst>
                                            <p:cond delay="0"/>
                                          </p:stCondLst>
                                        </p:cTn>
                                        <p:tgtEl>
                                          <p:spTgt spid="84"/>
                                        </p:tgtEl>
                                        <p:attrNameLst>
                                          <p:attrName>ppt_y</p:attrName>
                                        </p:attrNameLst>
                                      </p:cBhvr>
                                      <p:tavLst>
                                        <p:tav tm="0" fmla="#ppt_y-sin(pi*$)/3">
                                          <p:val>
                                            <p:fltVal val="0.5"/>
                                          </p:val>
                                        </p:tav>
                                        <p:tav tm="100000">
                                          <p:val>
                                            <p:fltVal val="1"/>
                                          </p:val>
                                        </p:tav>
                                      </p:tavLst>
                                    </p:anim>
                                    <p:anim calcmode="lin" valueType="num">
                                      <p:cBhvr>
                                        <p:cTn id="16" dur="664" tmFilter="0, 0; 0.125,0.2665; 0.25,0.4; 0.375,0.465; 0.5,0.5;  0.625,0.535; 0.75,0.6; 0.875,0.7335; 1,1">
                                          <p:stCondLst>
                                            <p:cond delay="664"/>
                                          </p:stCondLst>
                                        </p:cTn>
                                        <p:tgtEl>
                                          <p:spTgt spid="84"/>
                                        </p:tgtEl>
                                        <p:attrNameLst>
                                          <p:attrName>ppt_y</p:attrName>
                                        </p:attrNameLst>
                                      </p:cBhvr>
                                      <p:tavLst>
                                        <p:tav tm="0" fmla="#ppt_y-sin(pi*$)/9">
                                          <p:val>
                                            <p:fltVal val="0"/>
                                          </p:val>
                                        </p:tav>
                                        <p:tav tm="100000">
                                          <p:val>
                                            <p:fltVal val="1"/>
                                          </p:val>
                                        </p:tav>
                                      </p:tavLst>
                                    </p:anim>
                                    <p:anim calcmode="lin" valueType="num">
                                      <p:cBhvr>
                                        <p:cTn id="17" dur="332" tmFilter="0, 0; 0.125,0.2665; 0.25,0.4; 0.375,0.465; 0.5,0.5;  0.625,0.535; 0.75,0.6; 0.875,0.7335; 1,1">
                                          <p:stCondLst>
                                            <p:cond delay="1324"/>
                                          </p:stCondLst>
                                        </p:cTn>
                                        <p:tgtEl>
                                          <p:spTgt spid="84"/>
                                        </p:tgtEl>
                                        <p:attrNameLst>
                                          <p:attrName>ppt_y</p:attrName>
                                        </p:attrNameLst>
                                      </p:cBhvr>
                                      <p:tavLst>
                                        <p:tav tm="0" fmla="#ppt_y-sin(pi*$)/27">
                                          <p:val>
                                            <p:fltVal val="0"/>
                                          </p:val>
                                        </p:tav>
                                        <p:tav tm="100000">
                                          <p:val>
                                            <p:fltVal val="1"/>
                                          </p:val>
                                        </p:tav>
                                      </p:tavLst>
                                    </p:anim>
                                    <p:anim calcmode="lin" valueType="num">
                                      <p:cBhvr>
                                        <p:cTn id="18" dur="164" tmFilter="0, 0; 0.125,0.2665; 0.25,0.4; 0.375,0.465; 0.5,0.5;  0.625,0.535; 0.75,0.6; 0.875,0.7335; 1,1">
                                          <p:stCondLst>
                                            <p:cond delay="1656"/>
                                          </p:stCondLst>
                                        </p:cTn>
                                        <p:tgtEl>
                                          <p:spTgt spid="84"/>
                                        </p:tgtEl>
                                        <p:attrNameLst>
                                          <p:attrName>ppt_y</p:attrName>
                                        </p:attrNameLst>
                                      </p:cBhvr>
                                      <p:tavLst>
                                        <p:tav tm="0" fmla="#ppt_y-sin(pi*$)/81">
                                          <p:val>
                                            <p:fltVal val="0"/>
                                          </p:val>
                                        </p:tav>
                                        <p:tav tm="100000">
                                          <p:val>
                                            <p:fltVal val="1"/>
                                          </p:val>
                                        </p:tav>
                                      </p:tavLst>
                                    </p:anim>
                                    <p:animScale>
                                      <p:cBhvr>
                                        <p:cTn id="19" dur="26">
                                          <p:stCondLst>
                                            <p:cond delay="650"/>
                                          </p:stCondLst>
                                        </p:cTn>
                                        <p:tgtEl>
                                          <p:spTgt spid="84"/>
                                        </p:tgtEl>
                                      </p:cBhvr>
                                      <p:to x="100000" y="60000"/>
                                    </p:animScale>
                                    <p:animScale>
                                      <p:cBhvr>
                                        <p:cTn id="20" dur="166" decel="50000">
                                          <p:stCondLst>
                                            <p:cond delay="676"/>
                                          </p:stCondLst>
                                        </p:cTn>
                                        <p:tgtEl>
                                          <p:spTgt spid="84"/>
                                        </p:tgtEl>
                                      </p:cBhvr>
                                      <p:to x="100000" y="100000"/>
                                    </p:animScale>
                                    <p:animScale>
                                      <p:cBhvr>
                                        <p:cTn id="21" dur="26">
                                          <p:stCondLst>
                                            <p:cond delay="1312"/>
                                          </p:stCondLst>
                                        </p:cTn>
                                        <p:tgtEl>
                                          <p:spTgt spid="84"/>
                                        </p:tgtEl>
                                      </p:cBhvr>
                                      <p:to x="100000" y="80000"/>
                                    </p:animScale>
                                    <p:animScale>
                                      <p:cBhvr>
                                        <p:cTn id="22" dur="166" decel="50000">
                                          <p:stCondLst>
                                            <p:cond delay="1338"/>
                                          </p:stCondLst>
                                        </p:cTn>
                                        <p:tgtEl>
                                          <p:spTgt spid="84"/>
                                        </p:tgtEl>
                                      </p:cBhvr>
                                      <p:to x="100000" y="100000"/>
                                    </p:animScale>
                                    <p:animScale>
                                      <p:cBhvr>
                                        <p:cTn id="23" dur="26">
                                          <p:stCondLst>
                                            <p:cond delay="1642"/>
                                          </p:stCondLst>
                                        </p:cTn>
                                        <p:tgtEl>
                                          <p:spTgt spid="84"/>
                                        </p:tgtEl>
                                      </p:cBhvr>
                                      <p:to x="100000" y="90000"/>
                                    </p:animScale>
                                    <p:animScale>
                                      <p:cBhvr>
                                        <p:cTn id="24" dur="166" decel="50000">
                                          <p:stCondLst>
                                            <p:cond delay="1668"/>
                                          </p:stCondLst>
                                        </p:cTn>
                                        <p:tgtEl>
                                          <p:spTgt spid="84"/>
                                        </p:tgtEl>
                                      </p:cBhvr>
                                      <p:to x="100000" y="100000"/>
                                    </p:animScale>
                                    <p:animScale>
                                      <p:cBhvr>
                                        <p:cTn id="25" dur="26">
                                          <p:stCondLst>
                                            <p:cond delay="1808"/>
                                          </p:stCondLst>
                                        </p:cTn>
                                        <p:tgtEl>
                                          <p:spTgt spid="84"/>
                                        </p:tgtEl>
                                      </p:cBhvr>
                                      <p:to x="100000" y="95000"/>
                                    </p:animScale>
                                    <p:animScale>
                                      <p:cBhvr>
                                        <p:cTn id="26" dur="166" decel="50000">
                                          <p:stCondLst>
                                            <p:cond delay="1834"/>
                                          </p:stCondLst>
                                        </p:cTn>
                                        <p:tgtEl>
                                          <p:spTgt spid="84"/>
                                        </p:tgtEl>
                                      </p:cBhvr>
                                      <p:to x="100000" y="100000"/>
                                    </p:animScale>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20"/>
                                        </p:tgtEl>
                                        <p:attrNameLst>
                                          <p:attrName>style.visibility</p:attrName>
                                        </p:attrNameLst>
                                      </p:cBhvr>
                                      <p:to>
                                        <p:strVal val="visible"/>
                                      </p:to>
                                    </p:set>
                                    <p:anim calcmode="lin" valueType="num">
                                      <p:cBhvr additive="base">
                                        <p:cTn id="31" dur="500" fill="hold"/>
                                        <p:tgtEl>
                                          <p:spTgt spid="120"/>
                                        </p:tgtEl>
                                        <p:attrNameLst>
                                          <p:attrName>ppt_x</p:attrName>
                                        </p:attrNameLst>
                                      </p:cBhvr>
                                      <p:tavLst>
                                        <p:tav tm="0">
                                          <p:val>
                                            <p:strVal val="0-#ppt_w/2"/>
                                          </p:val>
                                        </p:tav>
                                        <p:tav tm="100000">
                                          <p:val>
                                            <p:strVal val="#ppt_x"/>
                                          </p:val>
                                        </p:tav>
                                      </p:tavLst>
                                    </p:anim>
                                    <p:anim calcmode="lin" valueType="num">
                                      <p:cBhvr additive="base">
                                        <p:cTn id="32" dur="500" fill="hold"/>
                                        <p:tgtEl>
                                          <p:spTgt spid="120"/>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6" presetClass="entr" presetSubtype="0" fill="hold" nodeType="clickEffect">
                                  <p:stCondLst>
                                    <p:cond delay="0"/>
                                  </p:stCondLst>
                                  <p:childTnLst>
                                    <p:set>
                                      <p:cBhvr>
                                        <p:cTn id="36" dur="1" fill="hold">
                                          <p:stCondLst>
                                            <p:cond delay="0"/>
                                          </p:stCondLst>
                                        </p:cTn>
                                        <p:tgtEl>
                                          <p:spTgt spid="83"/>
                                        </p:tgtEl>
                                        <p:attrNameLst>
                                          <p:attrName>style.visibility</p:attrName>
                                        </p:attrNameLst>
                                      </p:cBhvr>
                                      <p:to>
                                        <p:strVal val="visible"/>
                                      </p:to>
                                    </p:set>
                                    <p:animEffect transition="in" filter="wipe(down)">
                                      <p:cBhvr>
                                        <p:cTn id="37" dur="580">
                                          <p:stCondLst>
                                            <p:cond delay="0"/>
                                          </p:stCondLst>
                                        </p:cTn>
                                        <p:tgtEl>
                                          <p:spTgt spid="83"/>
                                        </p:tgtEl>
                                      </p:cBhvr>
                                    </p:animEffect>
                                    <p:anim calcmode="lin" valueType="num">
                                      <p:cBhvr>
                                        <p:cTn id="38" dur="1822" tmFilter="0,0; 0.14,0.36; 0.43,0.73; 0.71,0.91; 1.0,1.0">
                                          <p:stCondLst>
                                            <p:cond delay="0"/>
                                          </p:stCondLst>
                                        </p:cTn>
                                        <p:tgtEl>
                                          <p:spTgt spid="83"/>
                                        </p:tgtEl>
                                        <p:attrNameLst>
                                          <p:attrName>ppt_x</p:attrName>
                                        </p:attrNameLst>
                                      </p:cBhvr>
                                      <p:tavLst>
                                        <p:tav tm="0">
                                          <p:val>
                                            <p:strVal val="#ppt_x-0.25"/>
                                          </p:val>
                                        </p:tav>
                                        <p:tav tm="100000">
                                          <p:val>
                                            <p:strVal val="#ppt_x"/>
                                          </p:val>
                                        </p:tav>
                                      </p:tavLst>
                                    </p:anim>
                                    <p:anim calcmode="lin" valueType="num">
                                      <p:cBhvr>
                                        <p:cTn id="39" dur="664" tmFilter="0.0,0.0; 0.25,0.07; 0.50,0.2; 0.75,0.467; 1.0,1.0">
                                          <p:stCondLst>
                                            <p:cond delay="0"/>
                                          </p:stCondLst>
                                        </p:cTn>
                                        <p:tgtEl>
                                          <p:spTgt spid="83"/>
                                        </p:tgtEl>
                                        <p:attrNameLst>
                                          <p:attrName>ppt_y</p:attrName>
                                        </p:attrNameLst>
                                      </p:cBhvr>
                                      <p:tavLst>
                                        <p:tav tm="0" fmla="#ppt_y-sin(pi*$)/3">
                                          <p:val>
                                            <p:fltVal val="0.5"/>
                                          </p:val>
                                        </p:tav>
                                        <p:tav tm="100000">
                                          <p:val>
                                            <p:fltVal val="1"/>
                                          </p:val>
                                        </p:tav>
                                      </p:tavLst>
                                    </p:anim>
                                    <p:anim calcmode="lin" valueType="num">
                                      <p:cBhvr>
                                        <p:cTn id="40" dur="664" tmFilter="0, 0; 0.125,0.2665; 0.25,0.4; 0.375,0.465; 0.5,0.5;  0.625,0.535; 0.75,0.6; 0.875,0.7335; 1,1">
                                          <p:stCondLst>
                                            <p:cond delay="664"/>
                                          </p:stCondLst>
                                        </p:cTn>
                                        <p:tgtEl>
                                          <p:spTgt spid="83"/>
                                        </p:tgtEl>
                                        <p:attrNameLst>
                                          <p:attrName>ppt_y</p:attrName>
                                        </p:attrNameLst>
                                      </p:cBhvr>
                                      <p:tavLst>
                                        <p:tav tm="0" fmla="#ppt_y-sin(pi*$)/9">
                                          <p:val>
                                            <p:fltVal val="0"/>
                                          </p:val>
                                        </p:tav>
                                        <p:tav tm="100000">
                                          <p:val>
                                            <p:fltVal val="1"/>
                                          </p:val>
                                        </p:tav>
                                      </p:tavLst>
                                    </p:anim>
                                    <p:anim calcmode="lin" valueType="num">
                                      <p:cBhvr>
                                        <p:cTn id="41" dur="332" tmFilter="0, 0; 0.125,0.2665; 0.25,0.4; 0.375,0.465; 0.5,0.5;  0.625,0.535; 0.75,0.6; 0.875,0.7335; 1,1">
                                          <p:stCondLst>
                                            <p:cond delay="1324"/>
                                          </p:stCondLst>
                                        </p:cTn>
                                        <p:tgtEl>
                                          <p:spTgt spid="83"/>
                                        </p:tgtEl>
                                        <p:attrNameLst>
                                          <p:attrName>ppt_y</p:attrName>
                                        </p:attrNameLst>
                                      </p:cBhvr>
                                      <p:tavLst>
                                        <p:tav tm="0" fmla="#ppt_y-sin(pi*$)/27">
                                          <p:val>
                                            <p:fltVal val="0"/>
                                          </p:val>
                                        </p:tav>
                                        <p:tav tm="100000">
                                          <p:val>
                                            <p:fltVal val="1"/>
                                          </p:val>
                                        </p:tav>
                                      </p:tavLst>
                                    </p:anim>
                                    <p:anim calcmode="lin" valueType="num">
                                      <p:cBhvr>
                                        <p:cTn id="42" dur="164" tmFilter="0, 0; 0.125,0.2665; 0.25,0.4; 0.375,0.465; 0.5,0.5;  0.625,0.535; 0.75,0.6; 0.875,0.7335; 1,1">
                                          <p:stCondLst>
                                            <p:cond delay="1656"/>
                                          </p:stCondLst>
                                        </p:cTn>
                                        <p:tgtEl>
                                          <p:spTgt spid="83"/>
                                        </p:tgtEl>
                                        <p:attrNameLst>
                                          <p:attrName>ppt_y</p:attrName>
                                        </p:attrNameLst>
                                      </p:cBhvr>
                                      <p:tavLst>
                                        <p:tav tm="0" fmla="#ppt_y-sin(pi*$)/81">
                                          <p:val>
                                            <p:fltVal val="0"/>
                                          </p:val>
                                        </p:tav>
                                        <p:tav tm="100000">
                                          <p:val>
                                            <p:fltVal val="1"/>
                                          </p:val>
                                        </p:tav>
                                      </p:tavLst>
                                    </p:anim>
                                    <p:animScale>
                                      <p:cBhvr>
                                        <p:cTn id="43" dur="26">
                                          <p:stCondLst>
                                            <p:cond delay="650"/>
                                          </p:stCondLst>
                                        </p:cTn>
                                        <p:tgtEl>
                                          <p:spTgt spid="83"/>
                                        </p:tgtEl>
                                      </p:cBhvr>
                                      <p:to x="100000" y="60000"/>
                                    </p:animScale>
                                    <p:animScale>
                                      <p:cBhvr>
                                        <p:cTn id="44" dur="166" decel="50000">
                                          <p:stCondLst>
                                            <p:cond delay="676"/>
                                          </p:stCondLst>
                                        </p:cTn>
                                        <p:tgtEl>
                                          <p:spTgt spid="83"/>
                                        </p:tgtEl>
                                      </p:cBhvr>
                                      <p:to x="100000" y="100000"/>
                                    </p:animScale>
                                    <p:animScale>
                                      <p:cBhvr>
                                        <p:cTn id="45" dur="26">
                                          <p:stCondLst>
                                            <p:cond delay="1312"/>
                                          </p:stCondLst>
                                        </p:cTn>
                                        <p:tgtEl>
                                          <p:spTgt spid="83"/>
                                        </p:tgtEl>
                                      </p:cBhvr>
                                      <p:to x="100000" y="80000"/>
                                    </p:animScale>
                                    <p:animScale>
                                      <p:cBhvr>
                                        <p:cTn id="46" dur="166" decel="50000">
                                          <p:stCondLst>
                                            <p:cond delay="1338"/>
                                          </p:stCondLst>
                                        </p:cTn>
                                        <p:tgtEl>
                                          <p:spTgt spid="83"/>
                                        </p:tgtEl>
                                      </p:cBhvr>
                                      <p:to x="100000" y="100000"/>
                                    </p:animScale>
                                    <p:animScale>
                                      <p:cBhvr>
                                        <p:cTn id="47" dur="26">
                                          <p:stCondLst>
                                            <p:cond delay="1642"/>
                                          </p:stCondLst>
                                        </p:cTn>
                                        <p:tgtEl>
                                          <p:spTgt spid="83"/>
                                        </p:tgtEl>
                                      </p:cBhvr>
                                      <p:to x="100000" y="90000"/>
                                    </p:animScale>
                                    <p:animScale>
                                      <p:cBhvr>
                                        <p:cTn id="48" dur="166" decel="50000">
                                          <p:stCondLst>
                                            <p:cond delay="1668"/>
                                          </p:stCondLst>
                                        </p:cTn>
                                        <p:tgtEl>
                                          <p:spTgt spid="83"/>
                                        </p:tgtEl>
                                      </p:cBhvr>
                                      <p:to x="100000" y="100000"/>
                                    </p:animScale>
                                    <p:animScale>
                                      <p:cBhvr>
                                        <p:cTn id="49" dur="26">
                                          <p:stCondLst>
                                            <p:cond delay="1808"/>
                                          </p:stCondLst>
                                        </p:cTn>
                                        <p:tgtEl>
                                          <p:spTgt spid="83"/>
                                        </p:tgtEl>
                                      </p:cBhvr>
                                      <p:to x="100000" y="95000"/>
                                    </p:animScale>
                                    <p:animScale>
                                      <p:cBhvr>
                                        <p:cTn id="50" dur="166" decel="50000">
                                          <p:stCondLst>
                                            <p:cond delay="1834"/>
                                          </p:stCondLst>
                                        </p:cTn>
                                        <p:tgtEl>
                                          <p:spTgt spid="83"/>
                                        </p:tgtEl>
                                      </p:cBhvr>
                                      <p:to x="100000" y="100000"/>
                                    </p:animScale>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121"/>
                                        </p:tgtEl>
                                        <p:attrNameLst>
                                          <p:attrName>style.visibility</p:attrName>
                                        </p:attrNameLst>
                                      </p:cBhvr>
                                      <p:to>
                                        <p:strVal val="visible"/>
                                      </p:to>
                                    </p:set>
                                    <p:animEffect transition="in" filter="wipe(down)">
                                      <p:cBhvr>
                                        <p:cTn id="55" dur="500"/>
                                        <p:tgtEl>
                                          <p:spTgt spid="121"/>
                                        </p:tgtEl>
                                      </p:cBhvr>
                                    </p:animEffect>
                                  </p:childTnLst>
                                </p:cTn>
                              </p:par>
                              <p:par>
                                <p:cTn id="56" presetID="22" presetClass="entr" presetSubtype="4" fill="hold" nodeType="withEffect">
                                  <p:stCondLst>
                                    <p:cond delay="0"/>
                                  </p:stCondLst>
                                  <p:childTnLst>
                                    <p:set>
                                      <p:cBhvr>
                                        <p:cTn id="57" dur="1" fill="hold">
                                          <p:stCondLst>
                                            <p:cond delay="0"/>
                                          </p:stCondLst>
                                        </p:cTn>
                                        <p:tgtEl>
                                          <p:spTgt spid="122"/>
                                        </p:tgtEl>
                                        <p:attrNameLst>
                                          <p:attrName>style.visibility</p:attrName>
                                        </p:attrNameLst>
                                      </p:cBhvr>
                                      <p:to>
                                        <p:strVal val="visible"/>
                                      </p:to>
                                    </p:set>
                                    <p:animEffect transition="in" filter="wipe(down)">
                                      <p:cBhvr>
                                        <p:cTn id="58" dur="500"/>
                                        <p:tgtEl>
                                          <p:spTgt spid="122"/>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23"/>
                                        </p:tgtEl>
                                        <p:attrNameLst>
                                          <p:attrName>style.visibility</p:attrName>
                                        </p:attrNameLst>
                                      </p:cBhvr>
                                      <p:to>
                                        <p:strVal val="visible"/>
                                      </p:to>
                                    </p:set>
                                    <p:animEffect transition="in" filter="wipe(down)">
                                      <p:cBhvr>
                                        <p:cTn id="61" dur="500"/>
                                        <p:tgtEl>
                                          <p:spTgt spid="123"/>
                                        </p:tgtEl>
                                      </p:cBhvr>
                                    </p:animEffect>
                                  </p:childTnLst>
                                </p:cTn>
                              </p:par>
                              <p:par>
                                <p:cTn id="62" presetID="22" presetClass="entr" presetSubtype="4" fill="hold" nodeType="withEffect">
                                  <p:stCondLst>
                                    <p:cond delay="0"/>
                                  </p:stCondLst>
                                  <p:childTnLst>
                                    <p:set>
                                      <p:cBhvr>
                                        <p:cTn id="63" dur="1" fill="hold">
                                          <p:stCondLst>
                                            <p:cond delay="0"/>
                                          </p:stCondLst>
                                        </p:cTn>
                                        <p:tgtEl>
                                          <p:spTgt spid="125"/>
                                        </p:tgtEl>
                                        <p:attrNameLst>
                                          <p:attrName>style.visibility</p:attrName>
                                        </p:attrNameLst>
                                      </p:cBhvr>
                                      <p:to>
                                        <p:strVal val="visible"/>
                                      </p:to>
                                    </p:set>
                                    <p:animEffect transition="in" filter="wipe(down)">
                                      <p:cBhvr>
                                        <p:cTn id="64" dur="500"/>
                                        <p:tgtEl>
                                          <p:spTgt spid="12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127"/>
                                        </p:tgtEl>
                                        <p:attrNameLst>
                                          <p:attrName>style.visibility</p:attrName>
                                        </p:attrNameLst>
                                      </p:cBhvr>
                                      <p:to>
                                        <p:strVal val="visible"/>
                                      </p:to>
                                    </p:set>
                                    <p:animEffect transition="in" filter="wipe(down)">
                                      <p:cBhvr>
                                        <p:cTn id="67" dur="500"/>
                                        <p:tgtEl>
                                          <p:spTgt spid="127"/>
                                        </p:tgtEl>
                                      </p:cBhvr>
                                    </p:animEffect>
                                  </p:childTnLst>
                                </p:cTn>
                              </p:par>
                              <p:par>
                                <p:cTn id="68" presetID="22" presetClass="entr" presetSubtype="4" fill="hold" nodeType="withEffect">
                                  <p:stCondLst>
                                    <p:cond delay="0"/>
                                  </p:stCondLst>
                                  <p:childTnLst>
                                    <p:set>
                                      <p:cBhvr>
                                        <p:cTn id="69" dur="1" fill="hold">
                                          <p:stCondLst>
                                            <p:cond delay="0"/>
                                          </p:stCondLst>
                                        </p:cTn>
                                        <p:tgtEl>
                                          <p:spTgt spid="128"/>
                                        </p:tgtEl>
                                        <p:attrNameLst>
                                          <p:attrName>style.visibility</p:attrName>
                                        </p:attrNameLst>
                                      </p:cBhvr>
                                      <p:to>
                                        <p:strVal val="visible"/>
                                      </p:to>
                                    </p:set>
                                    <p:animEffect transition="in" filter="wipe(down)">
                                      <p:cBhvr>
                                        <p:cTn id="70"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animBg="1"/>
      <p:bldP spid="120" grpId="0" animBg="1"/>
      <p:bldP spid="121" grpId="0"/>
      <p:bldP spid="123" grpId="0"/>
      <p:bldP spid="127"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8" name="Groupe 157">
            <a:extLst>
              <a:ext uri="{FF2B5EF4-FFF2-40B4-BE49-F238E27FC236}">
                <a16:creationId xmlns:a16="http://schemas.microsoft.com/office/drawing/2014/main" id="{52CB8C02-9698-E2DA-19BA-63CEC33DDF84}"/>
              </a:ext>
            </a:extLst>
          </p:cNvPr>
          <p:cNvGrpSpPr/>
          <p:nvPr/>
        </p:nvGrpSpPr>
        <p:grpSpPr>
          <a:xfrm>
            <a:off x="2522450" y="2903309"/>
            <a:ext cx="763942" cy="920168"/>
            <a:chOff x="3424274" y="2852613"/>
            <a:chExt cx="763942" cy="920168"/>
          </a:xfrm>
        </p:grpSpPr>
        <p:sp>
          <p:nvSpPr>
            <p:cNvPr id="3" name="Oval 109" descr="blanc)">
              <a:extLst>
                <a:ext uri="{FF2B5EF4-FFF2-40B4-BE49-F238E27FC236}">
                  <a16:creationId xmlns:a16="http://schemas.microsoft.com/office/drawing/2014/main" id="{A2B042A4-4EA6-4E7E-B127-3B2C988676A5}"/>
                </a:ext>
              </a:extLst>
            </p:cNvPr>
            <p:cNvSpPr>
              <a:spLocks noChangeArrowheads="1"/>
            </p:cNvSpPr>
            <p:nvPr/>
          </p:nvSpPr>
          <p:spPr bwMode="auto">
            <a:xfrm>
              <a:off x="3710860" y="3073346"/>
              <a:ext cx="110580" cy="93081"/>
            </a:xfrm>
            <a:prstGeom prst="ellipse">
              <a:avLst/>
            </a:prstGeom>
            <a:pattFill prst="dkHorz">
              <a:fgClr>
                <a:schemeClr val="accent1"/>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4" name="Oval 110">
              <a:extLst>
                <a:ext uri="{FF2B5EF4-FFF2-40B4-BE49-F238E27FC236}">
                  <a16:creationId xmlns:a16="http://schemas.microsoft.com/office/drawing/2014/main" id="{DA42AFC4-3154-4CA1-B4A2-2AE1C40704B3}"/>
                </a:ext>
              </a:extLst>
            </p:cNvPr>
            <p:cNvSpPr>
              <a:spLocks noChangeArrowheads="1"/>
            </p:cNvSpPr>
            <p:nvPr/>
          </p:nvSpPr>
          <p:spPr bwMode="auto">
            <a:xfrm rot="18600000">
              <a:off x="3811692" y="3052517"/>
              <a:ext cx="50395" cy="225460"/>
            </a:xfrm>
            <a:prstGeom prst="ellipse">
              <a:avLst/>
            </a:prstGeom>
            <a:gradFill rotWithShape="0">
              <a:gsLst>
                <a:gs pos="0">
                  <a:schemeClr val="hlink">
                    <a:gamma/>
                    <a:shade val="89804"/>
                    <a:invGamma/>
                  </a:schemeClr>
                </a:gs>
                <a:gs pos="50000">
                  <a:schemeClr val="hlink"/>
                </a:gs>
                <a:gs pos="100000">
                  <a:schemeClr val="hlink">
                    <a:gamma/>
                    <a:shade val="89804"/>
                    <a:invGamma/>
                  </a:schemeClr>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 name="Oval 111">
              <a:extLst>
                <a:ext uri="{FF2B5EF4-FFF2-40B4-BE49-F238E27FC236}">
                  <a16:creationId xmlns:a16="http://schemas.microsoft.com/office/drawing/2014/main" id="{09CDB563-DAE7-4623-A5C8-E63E49BB5145}"/>
                </a:ext>
              </a:extLst>
            </p:cNvPr>
            <p:cNvSpPr>
              <a:spLocks noChangeArrowheads="1"/>
            </p:cNvSpPr>
            <p:nvPr/>
          </p:nvSpPr>
          <p:spPr bwMode="auto">
            <a:xfrm>
              <a:off x="3860142" y="3165098"/>
              <a:ext cx="223003" cy="45210"/>
            </a:xfrm>
            <a:prstGeom prst="ellipse">
              <a:avLst/>
            </a:prstGeom>
            <a:gradFill rotWithShape="0">
              <a:gsLst>
                <a:gs pos="0">
                  <a:srgbClr val="E5B789"/>
                </a:gs>
                <a:gs pos="50000">
                  <a:srgbClr val="FFCC99"/>
                </a:gs>
                <a:gs pos="100000">
                  <a:srgbClr val="E5B789"/>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 name="Oval 113">
              <a:extLst>
                <a:ext uri="{FF2B5EF4-FFF2-40B4-BE49-F238E27FC236}">
                  <a16:creationId xmlns:a16="http://schemas.microsoft.com/office/drawing/2014/main" id="{5E6EE9C9-4E66-4586-8386-58E7EA492DB6}"/>
                </a:ext>
              </a:extLst>
            </p:cNvPr>
            <p:cNvSpPr>
              <a:spLocks noChangeArrowheads="1"/>
            </p:cNvSpPr>
            <p:nvPr/>
          </p:nvSpPr>
          <p:spPr bwMode="auto">
            <a:xfrm rot="1740000" flipH="1">
              <a:off x="3665057" y="3313630"/>
              <a:ext cx="129149" cy="276238"/>
            </a:xfrm>
            <a:prstGeom prst="ellipse">
              <a:avLst/>
            </a:prstGeom>
            <a:gradFill rotWithShape="0">
              <a:gsLst>
                <a:gs pos="0">
                  <a:schemeClr val="hlink"/>
                </a:gs>
                <a:gs pos="100000">
                  <a:schemeClr val="hlink">
                    <a:gamma/>
                    <a:shade val="89804"/>
                    <a:invGamma/>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 name="Oval 114">
              <a:extLst>
                <a:ext uri="{FF2B5EF4-FFF2-40B4-BE49-F238E27FC236}">
                  <a16:creationId xmlns:a16="http://schemas.microsoft.com/office/drawing/2014/main" id="{FBB58B86-80E4-4759-B08A-010FD223DED1}"/>
                </a:ext>
              </a:extLst>
            </p:cNvPr>
            <p:cNvSpPr>
              <a:spLocks noChangeArrowheads="1"/>
            </p:cNvSpPr>
            <p:nvPr/>
          </p:nvSpPr>
          <p:spPr bwMode="auto">
            <a:xfrm rot="3120000">
              <a:off x="3512727" y="3481547"/>
              <a:ext cx="81113" cy="258019"/>
            </a:xfrm>
            <a:prstGeom prst="ellipse">
              <a:avLst/>
            </a:prstGeom>
            <a:gradFill rotWithShape="0">
              <a:gsLst>
                <a:gs pos="0">
                  <a:srgbClr val="E5B789"/>
                </a:gs>
                <a:gs pos="50000">
                  <a:srgbClr val="FFCC99"/>
                </a:gs>
                <a:gs pos="100000">
                  <a:srgbClr val="E5B789"/>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 name="Oval 115">
              <a:extLst>
                <a:ext uri="{FF2B5EF4-FFF2-40B4-BE49-F238E27FC236}">
                  <a16:creationId xmlns:a16="http://schemas.microsoft.com/office/drawing/2014/main" id="{CC515F11-05BB-498E-93A7-83DDD4FCFEAD}"/>
                </a:ext>
              </a:extLst>
            </p:cNvPr>
            <p:cNvSpPr>
              <a:spLocks noChangeArrowheads="1"/>
            </p:cNvSpPr>
            <p:nvPr/>
          </p:nvSpPr>
          <p:spPr bwMode="auto">
            <a:xfrm rot="3120000">
              <a:off x="3423234" y="3677616"/>
              <a:ext cx="139985" cy="50346"/>
            </a:xfrm>
            <a:prstGeom prst="ellipse">
              <a:avLst/>
            </a:prstGeom>
            <a:gradFill rotWithShape="0">
              <a:gsLst>
                <a:gs pos="0">
                  <a:schemeClr val="hlink"/>
                </a:gs>
                <a:gs pos="100000">
                  <a:schemeClr val="hlink">
                    <a:gamma/>
                    <a:shade val="89804"/>
                    <a:invGamma/>
                  </a:schemeClr>
                </a:gs>
              </a:gsLst>
              <a:path path="shape">
                <a:fillToRect l="50000" t="50000" r="50000" b="50000"/>
              </a:path>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 name="Oval 116">
              <a:extLst>
                <a:ext uri="{FF2B5EF4-FFF2-40B4-BE49-F238E27FC236}">
                  <a16:creationId xmlns:a16="http://schemas.microsoft.com/office/drawing/2014/main" id="{F4BF62DB-303F-4404-A452-0C1DE84ACC10}"/>
                </a:ext>
              </a:extLst>
            </p:cNvPr>
            <p:cNvSpPr>
              <a:spLocks noChangeArrowheads="1"/>
            </p:cNvSpPr>
            <p:nvPr/>
          </p:nvSpPr>
          <p:spPr bwMode="auto">
            <a:xfrm rot="3120000">
              <a:off x="3657226" y="3531098"/>
              <a:ext cx="37232" cy="64506"/>
            </a:xfrm>
            <a:prstGeom prst="ellipse">
              <a:avLst/>
            </a:prstGeom>
            <a:gradFill rotWithShape="0">
              <a:gsLst>
                <a:gs pos="0">
                  <a:srgbClr val="E5B789"/>
                </a:gs>
                <a:gs pos="50000">
                  <a:srgbClr val="FFCC99"/>
                </a:gs>
                <a:gs pos="100000">
                  <a:srgbClr val="E5B789"/>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 name="Oval 117">
              <a:extLst>
                <a:ext uri="{FF2B5EF4-FFF2-40B4-BE49-F238E27FC236}">
                  <a16:creationId xmlns:a16="http://schemas.microsoft.com/office/drawing/2014/main" id="{A9B994FD-E975-4D79-A2E9-226FC567FC4B}"/>
                </a:ext>
              </a:extLst>
            </p:cNvPr>
            <p:cNvSpPr>
              <a:spLocks noChangeArrowheads="1"/>
            </p:cNvSpPr>
            <p:nvPr/>
          </p:nvSpPr>
          <p:spPr bwMode="auto">
            <a:xfrm>
              <a:off x="3627924" y="2852613"/>
              <a:ext cx="176929" cy="148928"/>
            </a:xfrm>
            <a:prstGeom prst="ellipse">
              <a:avLst/>
            </a:prstGeom>
            <a:gradFill rotWithShape="0">
              <a:gsLst>
                <a:gs pos="0">
                  <a:srgbClr val="FFCC99"/>
                </a:gs>
                <a:gs pos="100000">
                  <a:srgbClr val="E5B789"/>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1" name="Oval 118">
              <a:extLst>
                <a:ext uri="{FF2B5EF4-FFF2-40B4-BE49-F238E27FC236}">
                  <a16:creationId xmlns:a16="http://schemas.microsoft.com/office/drawing/2014/main" id="{7CFA4B84-3E84-4F6A-A886-EA0E31E63885}"/>
                </a:ext>
              </a:extLst>
            </p:cNvPr>
            <p:cNvSpPr>
              <a:spLocks noChangeArrowheads="1"/>
            </p:cNvSpPr>
            <p:nvPr/>
          </p:nvSpPr>
          <p:spPr bwMode="auto">
            <a:xfrm>
              <a:off x="3581878" y="3059790"/>
              <a:ext cx="284563" cy="321033"/>
            </a:xfrm>
            <a:prstGeom prst="ellipse">
              <a:avLst/>
            </a:prstGeom>
            <a:gradFill rotWithShape="0">
              <a:gsLst>
                <a:gs pos="0">
                  <a:schemeClr val="hlink"/>
                </a:gs>
                <a:gs pos="100000">
                  <a:schemeClr val="hlink">
                    <a:gamma/>
                    <a:shade val="89804"/>
                    <a:invGamma/>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 name="Rectangle 119">
              <a:extLst>
                <a:ext uri="{FF2B5EF4-FFF2-40B4-BE49-F238E27FC236}">
                  <a16:creationId xmlns:a16="http://schemas.microsoft.com/office/drawing/2014/main" id="{AF3C646A-EBB1-4D40-96EE-7E6585793648}"/>
                </a:ext>
              </a:extLst>
            </p:cNvPr>
            <p:cNvSpPr>
              <a:spLocks noChangeArrowheads="1"/>
            </p:cNvSpPr>
            <p:nvPr/>
          </p:nvSpPr>
          <p:spPr bwMode="auto">
            <a:xfrm>
              <a:off x="3683214" y="3006860"/>
              <a:ext cx="62662" cy="69146"/>
            </a:xfrm>
            <a:prstGeom prst="rect">
              <a:avLst/>
            </a:prstGeom>
            <a:gradFill rotWithShape="0">
              <a:gsLst>
                <a:gs pos="0">
                  <a:srgbClr val="E5B789"/>
                </a:gs>
                <a:gs pos="50000">
                  <a:srgbClr val="FFCC99"/>
                </a:gs>
                <a:gs pos="100000">
                  <a:srgbClr val="E5B789"/>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 name="Oval 120">
              <a:extLst>
                <a:ext uri="{FF2B5EF4-FFF2-40B4-BE49-F238E27FC236}">
                  <a16:creationId xmlns:a16="http://schemas.microsoft.com/office/drawing/2014/main" id="{07E88742-D7F3-48BA-92E6-8ADD31F4DDA9}"/>
                </a:ext>
              </a:extLst>
            </p:cNvPr>
            <p:cNvSpPr>
              <a:spLocks noChangeArrowheads="1"/>
            </p:cNvSpPr>
            <p:nvPr/>
          </p:nvSpPr>
          <p:spPr bwMode="auto">
            <a:xfrm rot="20220000" flipH="1">
              <a:off x="3634412" y="3330428"/>
              <a:ext cx="140092" cy="278103"/>
            </a:xfrm>
            <a:prstGeom prst="ellipse">
              <a:avLst/>
            </a:prstGeom>
            <a:gradFill rotWithShape="0">
              <a:gsLst>
                <a:gs pos="0">
                  <a:schemeClr val="hlink"/>
                </a:gs>
                <a:gs pos="100000">
                  <a:schemeClr val="hlink">
                    <a:gamma/>
                    <a:shade val="89804"/>
                    <a:invGamma/>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4" name="Oval 121">
              <a:extLst>
                <a:ext uri="{FF2B5EF4-FFF2-40B4-BE49-F238E27FC236}">
                  <a16:creationId xmlns:a16="http://schemas.microsoft.com/office/drawing/2014/main" id="{F3E1740B-54DF-480F-94C6-4F40BD7E16CE}"/>
                </a:ext>
              </a:extLst>
            </p:cNvPr>
            <p:cNvSpPr>
              <a:spLocks noChangeArrowheads="1"/>
            </p:cNvSpPr>
            <p:nvPr/>
          </p:nvSpPr>
          <p:spPr bwMode="auto">
            <a:xfrm>
              <a:off x="3714545" y="3575982"/>
              <a:ext cx="112423" cy="184832"/>
            </a:xfrm>
            <a:prstGeom prst="ellipse">
              <a:avLst/>
            </a:prstGeom>
            <a:gradFill rotWithShape="0">
              <a:gsLst>
                <a:gs pos="0">
                  <a:srgbClr val="E5B789"/>
                </a:gs>
                <a:gs pos="50000">
                  <a:srgbClr val="FFCC99"/>
                </a:gs>
                <a:gs pos="100000">
                  <a:srgbClr val="E5B789"/>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5" name="Oval 122">
              <a:extLst>
                <a:ext uri="{FF2B5EF4-FFF2-40B4-BE49-F238E27FC236}">
                  <a16:creationId xmlns:a16="http://schemas.microsoft.com/office/drawing/2014/main" id="{32D49FA9-D266-44B2-AB0F-0A74FC189C37}"/>
                </a:ext>
              </a:extLst>
            </p:cNvPr>
            <p:cNvSpPr>
              <a:spLocks noChangeArrowheads="1"/>
            </p:cNvSpPr>
            <p:nvPr/>
          </p:nvSpPr>
          <p:spPr bwMode="auto">
            <a:xfrm>
              <a:off x="3752615" y="3729854"/>
              <a:ext cx="192627" cy="35462"/>
            </a:xfrm>
            <a:prstGeom prst="ellipse">
              <a:avLst/>
            </a:prstGeom>
            <a:gradFill rotWithShape="0">
              <a:gsLst>
                <a:gs pos="0">
                  <a:schemeClr val="hlink"/>
                </a:gs>
                <a:gs pos="100000">
                  <a:schemeClr val="hlink">
                    <a:gamma/>
                    <a:shade val="89804"/>
                    <a:invGamma/>
                  </a:schemeClr>
                </a:gs>
              </a:gsLst>
              <a:path path="shape">
                <a:fillToRect l="50000" t="50000" r="50000" b="50000"/>
              </a:path>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6" name="Oval 123">
              <a:extLst>
                <a:ext uri="{FF2B5EF4-FFF2-40B4-BE49-F238E27FC236}">
                  <a16:creationId xmlns:a16="http://schemas.microsoft.com/office/drawing/2014/main" id="{9365CF9F-C742-4133-B9B2-D5606FC6E20A}"/>
                </a:ext>
              </a:extLst>
            </p:cNvPr>
            <p:cNvSpPr>
              <a:spLocks noChangeArrowheads="1"/>
            </p:cNvSpPr>
            <p:nvPr/>
          </p:nvSpPr>
          <p:spPr bwMode="auto">
            <a:xfrm>
              <a:off x="3769836" y="3558697"/>
              <a:ext cx="49761" cy="46541"/>
            </a:xfrm>
            <a:prstGeom prst="ellipse">
              <a:avLst/>
            </a:prstGeom>
            <a:gradFill rotWithShape="0">
              <a:gsLst>
                <a:gs pos="0">
                  <a:srgbClr val="E5B789"/>
                </a:gs>
                <a:gs pos="50000">
                  <a:srgbClr val="FFCC99"/>
                </a:gs>
                <a:gs pos="100000">
                  <a:srgbClr val="E5B789"/>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7" name="Oval 124">
              <a:extLst>
                <a:ext uri="{FF2B5EF4-FFF2-40B4-BE49-F238E27FC236}">
                  <a16:creationId xmlns:a16="http://schemas.microsoft.com/office/drawing/2014/main" id="{F34703FA-A8FF-4C65-ABCC-1E9E0EDAA169}"/>
                </a:ext>
              </a:extLst>
            </p:cNvPr>
            <p:cNvSpPr>
              <a:spLocks noChangeArrowheads="1"/>
            </p:cNvSpPr>
            <p:nvPr/>
          </p:nvSpPr>
          <p:spPr bwMode="auto">
            <a:xfrm>
              <a:off x="3568950" y="3086644"/>
              <a:ext cx="110580" cy="70476"/>
            </a:xfrm>
            <a:prstGeom prst="ellipse">
              <a:avLst/>
            </a:prstGeom>
            <a:gradFill rotWithShape="0">
              <a:gsLst>
                <a:gs pos="0">
                  <a:srgbClr val="E5B789"/>
                </a:gs>
                <a:gs pos="50000">
                  <a:srgbClr val="FFCC99"/>
                </a:gs>
                <a:gs pos="100000">
                  <a:srgbClr val="E5B789"/>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8" name="Oval 125">
              <a:extLst>
                <a:ext uri="{FF2B5EF4-FFF2-40B4-BE49-F238E27FC236}">
                  <a16:creationId xmlns:a16="http://schemas.microsoft.com/office/drawing/2014/main" id="{2318B1F3-3775-4BDA-8119-ED4B7FF07D9D}"/>
                </a:ext>
              </a:extLst>
            </p:cNvPr>
            <p:cNvSpPr>
              <a:spLocks noChangeArrowheads="1"/>
            </p:cNvSpPr>
            <p:nvPr/>
          </p:nvSpPr>
          <p:spPr bwMode="auto">
            <a:xfrm rot="2400000">
              <a:off x="3509972" y="3091964"/>
              <a:ext cx="86621" cy="172865"/>
            </a:xfrm>
            <a:prstGeom prst="ellipse">
              <a:avLst/>
            </a:prstGeom>
            <a:gradFill rotWithShape="0">
              <a:gsLst>
                <a:gs pos="0">
                  <a:srgbClr val="E5B789"/>
                </a:gs>
                <a:gs pos="50000">
                  <a:srgbClr val="FFCC99"/>
                </a:gs>
                <a:gs pos="100000">
                  <a:srgbClr val="E5B789"/>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9" name="Oval 126">
              <a:extLst>
                <a:ext uri="{FF2B5EF4-FFF2-40B4-BE49-F238E27FC236}">
                  <a16:creationId xmlns:a16="http://schemas.microsoft.com/office/drawing/2014/main" id="{E6CAEEEE-82DC-42EF-A283-D308EA01A0C7}"/>
                </a:ext>
              </a:extLst>
            </p:cNvPr>
            <p:cNvSpPr>
              <a:spLocks noChangeArrowheads="1"/>
            </p:cNvSpPr>
            <p:nvPr/>
          </p:nvSpPr>
          <p:spPr bwMode="auto">
            <a:xfrm>
              <a:off x="3449153" y="3219616"/>
              <a:ext cx="62662" cy="160897"/>
            </a:xfrm>
            <a:prstGeom prst="ellipse">
              <a:avLst/>
            </a:prstGeom>
            <a:gradFill rotWithShape="0">
              <a:gsLst>
                <a:gs pos="0">
                  <a:srgbClr val="E5B789"/>
                </a:gs>
                <a:gs pos="50000">
                  <a:srgbClr val="FFCC99"/>
                </a:gs>
                <a:gs pos="100000">
                  <a:srgbClr val="E5B789"/>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0" name="Oval 127" descr="blanc)">
              <a:extLst>
                <a:ext uri="{FF2B5EF4-FFF2-40B4-BE49-F238E27FC236}">
                  <a16:creationId xmlns:a16="http://schemas.microsoft.com/office/drawing/2014/main" id="{5E3C52C1-8FE4-4EB8-9A4B-E38DDE71731C}"/>
                </a:ext>
              </a:extLst>
            </p:cNvPr>
            <p:cNvSpPr>
              <a:spLocks noChangeArrowheads="1"/>
            </p:cNvSpPr>
            <p:nvPr/>
          </p:nvSpPr>
          <p:spPr bwMode="auto">
            <a:xfrm>
              <a:off x="3473112" y="3363227"/>
              <a:ext cx="14744" cy="81113"/>
            </a:xfrm>
            <a:prstGeom prst="ellipse">
              <a:avLst/>
            </a:prstGeom>
            <a:pattFill prst="dkHorz">
              <a:fgClr>
                <a:schemeClr val="accent1"/>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1" name="Oval 128">
              <a:extLst>
                <a:ext uri="{FF2B5EF4-FFF2-40B4-BE49-F238E27FC236}">
                  <a16:creationId xmlns:a16="http://schemas.microsoft.com/office/drawing/2014/main" id="{B6CD80EE-0A60-444D-9A91-99003C9D9415}"/>
                </a:ext>
              </a:extLst>
            </p:cNvPr>
            <p:cNvSpPr>
              <a:spLocks noChangeArrowheads="1"/>
            </p:cNvSpPr>
            <p:nvPr/>
          </p:nvSpPr>
          <p:spPr bwMode="auto">
            <a:xfrm>
              <a:off x="3779050" y="2915108"/>
              <a:ext cx="81092" cy="23935"/>
            </a:xfrm>
            <a:prstGeom prst="ellipse">
              <a:avLst/>
            </a:prstGeom>
            <a:solidFill>
              <a:srgbClr val="FF3300"/>
            </a:soli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2" name="Oval 112" descr="blanc)">
              <a:extLst>
                <a:ext uri="{FF2B5EF4-FFF2-40B4-BE49-F238E27FC236}">
                  <a16:creationId xmlns:a16="http://schemas.microsoft.com/office/drawing/2014/main" id="{BB056BB6-A919-4CFB-8CC9-FDC1C5359CE4}"/>
                </a:ext>
              </a:extLst>
            </p:cNvPr>
            <p:cNvSpPr>
              <a:spLocks noChangeArrowheads="1"/>
            </p:cNvSpPr>
            <p:nvPr/>
          </p:nvSpPr>
          <p:spPr bwMode="auto">
            <a:xfrm>
              <a:off x="4072201" y="3181111"/>
              <a:ext cx="116015" cy="11199"/>
            </a:xfrm>
            <a:prstGeom prst="ellipse">
              <a:avLst/>
            </a:prstGeom>
            <a:pattFill prst="dkHorz">
              <a:fgClr>
                <a:schemeClr val="accent1"/>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23" name="Rectangle 150">
            <a:extLst>
              <a:ext uri="{FF2B5EF4-FFF2-40B4-BE49-F238E27FC236}">
                <a16:creationId xmlns:a16="http://schemas.microsoft.com/office/drawing/2014/main" id="{9DE3347F-549A-4669-8879-D7C69376D676}"/>
              </a:ext>
            </a:extLst>
          </p:cNvPr>
          <p:cNvSpPr>
            <a:spLocks noChangeArrowheads="1"/>
          </p:cNvSpPr>
          <p:nvPr/>
        </p:nvSpPr>
        <p:spPr bwMode="auto">
          <a:xfrm>
            <a:off x="3242001" y="2569503"/>
            <a:ext cx="995679" cy="32383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50799">
                <a:solidFill>
                  <a:srgbClr val="CC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439341" rtl="0" eaLnBrk="0" fontAlgn="base" latinLnBrk="0" hangingPunct="0">
              <a:lnSpc>
                <a:spcPct val="100000"/>
              </a:lnSpc>
              <a:spcBef>
                <a:spcPct val="0"/>
              </a:spcBef>
              <a:spcAft>
                <a:spcPct val="0"/>
              </a:spcAft>
              <a:buClrTx/>
              <a:buSzTx/>
              <a:buFontTx/>
              <a:buNone/>
              <a:tabLst/>
              <a:defRPr/>
            </a:pPr>
            <a:r>
              <a:rPr kumimoji="0" lang="fr-FR" altLang="fr-FR" sz="1425"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Normal</a:t>
            </a:r>
          </a:p>
        </p:txBody>
      </p:sp>
      <p:sp>
        <p:nvSpPr>
          <p:cNvPr id="24" name="Rectangle 17">
            <a:extLst>
              <a:ext uri="{FF2B5EF4-FFF2-40B4-BE49-F238E27FC236}">
                <a16:creationId xmlns:a16="http://schemas.microsoft.com/office/drawing/2014/main" id="{47ECA4F0-BFC2-49D7-A759-85FC9D2941D2}"/>
              </a:ext>
            </a:extLst>
          </p:cNvPr>
          <p:cNvSpPr>
            <a:spLocks noChangeArrowheads="1"/>
          </p:cNvSpPr>
          <p:nvPr/>
        </p:nvSpPr>
        <p:spPr bwMode="auto">
          <a:xfrm>
            <a:off x="2679991" y="4030879"/>
            <a:ext cx="1675922" cy="274594"/>
          </a:xfrm>
          <a:prstGeom prst="rect">
            <a:avLst/>
          </a:prstGeom>
          <a:solidFill>
            <a:schemeClr val="bg1"/>
          </a:solidFill>
          <a:ln w="9525">
            <a:solidFill>
              <a:schemeClr val="tx1"/>
            </a:solidFill>
            <a:miter lim="800000"/>
            <a:headEnd/>
            <a:tailEnd/>
          </a:ln>
          <a:effectLst>
            <a:outerShdw dist="107763" dir="2700000" algn="ctr" rotWithShape="0">
              <a:schemeClr val="bg2"/>
            </a:outerShdw>
          </a:effectLst>
        </p:spPr>
        <p:txBody>
          <a:bodyPr wrap="square"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439341" rtl="0" eaLnBrk="0" fontAlgn="base" latinLnBrk="0" hangingPunct="0">
              <a:lnSpc>
                <a:spcPct val="100000"/>
              </a:lnSpc>
              <a:spcBef>
                <a:spcPct val="0"/>
              </a:spcBef>
              <a:spcAft>
                <a:spcPct val="0"/>
              </a:spcAft>
              <a:buClrTx/>
              <a:buSzTx/>
              <a:buFontTx/>
              <a:buNone/>
              <a:tabLst/>
              <a:defRPr/>
            </a:pPr>
            <a:r>
              <a:rPr kumimoji="0" lang="fr-FR" altLang="fr-FR" sz="1425"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Marche </a:t>
            </a:r>
          </a:p>
        </p:txBody>
      </p:sp>
      <p:sp>
        <p:nvSpPr>
          <p:cNvPr id="45" name="Rectangle 19">
            <a:extLst>
              <a:ext uri="{FF2B5EF4-FFF2-40B4-BE49-F238E27FC236}">
                <a16:creationId xmlns:a16="http://schemas.microsoft.com/office/drawing/2014/main" id="{8DE7E084-B851-4464-9186-96E0192C2F65}"/>
              </a:ext>
            </a:extLst>
          </p:cNvPr>
          <p:cNvSpPr>
            <a:spLocks noChangeArrowheads="1"/>
          </p:cNvSpPr>
          <p:nvPr/>
        </p:nvSpPr>
        <p:spPr bwMode="auto">
          <a:xfrm>
            <a:off x="5714463" y="3963715"/>
            <a:ext cx="1422253" cy="323831"/>
          </a:xfrm>
          <a:prstGeom prst="rect">
            <a:avLst/>
          </a:prstGeom>
          <a:solidFill>
            <a:schemeClr val="bg1"/>
          </a:solidFill>
          <a:ln w="9525">
            <a:solidFill>
              <a:srgbClr val="33CCFF"/>
            </a:solidFill>
            <a:miter lim="800000"/>
            <a:headEnd/>
            <a:tailEnd/>
          </a:ln>
          <a:effectLst>
            <a:outerShdw dist="107763" dir="2700000" algn="ctr" rotWithShape="0">
              <a:schemeClr val="bg2"/>
            </a:outerShdw>
          </a:effectLst>
        </p:spPr>
        <p:txBody>
          <a:bodyPr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439341" rtl="0" eaLnBrk="0" fontAlgn="base" latinLnBrk="0" hangingPunct="0">
              <a:lnSpc>
                <a:spcPct val="100000"/>
              </a:lnSpc>
              <a:spcBef>
                <a:spcPct val="0"/>
              </a:spcBef>
              <a:spcAft>
                <a:spcPct val="0"/>
              </a:spcAft>
              <a:buClrTx/>
              <a:buSzTx/>
              <a:buFontTx/>
              <a:buNone/>
              <a:tabLst/>
              <a:defRPr/>
            </a:pPr>
            <a:r>
              <a:rPr kumimoji="0" lang="fr-FR" altLang="fr-FR" sz="1425"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Couché </a:t>
            </a:r>
          </a:p>
        </p:txBody>
      </p:sp>
      <p:grpSp>
        <p:nvGrpSpPr>
          <p:cNvPr id="46" name="Group 86">
            <a:extLst>
              <a:ext uri="{FF2B5EF4-FFF2-40B4-BE49-F238E27FC236}">
                <a16:creationId xmlns:a16="http://schemas.microsoft.com/office/drawing/2014/main" id="{E5E453B7-4A69-4E1C-80C8-DD705FF33DC6}"/>
              </a:ext>
            </a:extLst>
          </p:cNvPr>
          <p:cNvGrpSpPr>
            <a:grpSpLocks/>
          </p:cNvGrpSpPr>
          <p:nvPr/>
        </p:nvGrpSpPr>
        <p:grpSpPr bwMode="auto">
          <a:xfrm>
            <a:off x="6248559" y="3272147"/>
            <a:ext cx="311858" cy="59730"/>
            <a:chOff x="3858" y="2721"/>
            <a:chExt cx="169" cy="45"/>
          </a:xfrm>
        </p:grpSpPr>
        <p:sp>
          <p:nvSpPr>
            <p:cNvPr id="47" name="Oval 87">
              <a:extLst>
                <a:ext uri="{FF2B5EF4-FFF2-40B4-BE49-F238E27FC236}">
                  <a16:creationId xmlns:a16="http://schemas.microsoft.com/office/drawing/2014/main" id="{EEF64CDB-4910-4561-92FD-2737D326B9F0}"/>
                </a:ext>
              </a:extLst>
            </p:cNvPr>
            <p:cNvSpPr>
              <a:spLocks noChangeArrowheads="1"/>
            </p:cNvSpPr>
            <p:nvPr/>
          </p:nvSpPr>
          <p:spPr bwMode="auto">
            <a:xfrm rot="1020000">
              <a:off x="3859" y="2721"/>
              <a:ext cx="112" cy="2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48" name="Oval 88">
              <a:extLst>
                <a:ext uri="{FF2B5EF4-FFF2-40B4-BE49-F238E27FC236}">
                  <a16:creationId xmlns:a16="http://schemas.microsoft.com/office/drawing/2014/main" id="{E9A9E1C7-E08F-497E-A29B-ACD2F2BEEEAC}"/>
                </a:ext>
              </a:extLst>
            </p:cNvPr>
            <p:cNvSpPr>
              <a:spLocks noChangeArrowheads="1"/>
            </p:cNvSpPr>
            <p:nvPr/>
          </p:nvSpPr>
          <p:spPr bwMode="auto">
            <a:xfrm rot="1020000">
              <a:off x="3967" y="2758"/>
              <a:ext cx="60" cy="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49" name="Oval 90">
            <a:extLst>
              <a:ext uri="{FF2B5EF4-FFF2-40B4-BE49-F238E27FC236}">
                <a16:creationId xmlns:a16="http://schemas.microsoft.com/office/drawing/2014/main" id="{E009DD78-2398-498C-9B7C-9F80D5F08696}"/>
              </a:ext>
            </a:extLst>
          </p:cNvPr>
          <p:cNvSpPr>
            <a:spLocks noChangeArrowheads="1"/>
          </p:cNvSpPr>
          <p:nvPr/>
        </p:nvSpPr>
        <p:spPr bwMode="auto">
          <a:xfrm rot="15060000">
            <a:off x="6165035" y="3174540"/>
            <a:ext cx="63712" cy="250963"/>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0" name="Oval 91">
            <a:extLst>
              <a:ext uri="{FF2B5EF4-FFF2-40B4-BE49-F238E27FC236}">
                <a16:creationId xmlns:a16="http://schemas.microsoft.com/office/drawing/2014/main" id="{8ABAFD59-35F0-4CE5-AB6C-7DB027070DD5}"/>
              </a:ext>
            </a:extLst>
          </p:cNvPr>
          <p:cNvSpPr>
            <a:spLocks noChangeArrowheads="1"/>
          </p:cNvSpPr>
          <p:nvPr/>
        </p:nvSpPr>
        <p:spPr bwMode="auto">
          <a:xfrm rot="16260000" flipH="1">
            <a:off x="6549021" y="3185676"/>
            <a:ext cx="92914" cy="398588"/>
          </a:xfrm>
          <a:prstGeom prst="ellipse">
            <a:avLst/>
          </a:prstGeom>
          <a:gradFill rotWithShape="0">
            <a:gsLst>
              <a:gs pos="0">
                <a:srgbClr val="B72E00"/>
              </a:gs>
              <a:gs pos="50000">
                <a:srgbClr val="CC3300"/>
              </a:gs>
              <a:gs pos="100000">
                <a:srgbClr val="B72E00"/>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1" name="Oval 92">
            <a:extLst>
              <a:ext uri="{FF2B5EF4-FFF2-40B4-BE49-F238E27FC236}">
                <a16:creationId xmlns:a16="http://schemas.microsoft.com/office/drawing/2014/main" id="{145179C2-472D-4E33-91D9-28353FFD3386}"/>
              </a:ext>
            </a:extLst>
          </p:cNvPr>
          <p:cNvSpPr>
            <a:spLocks noChangeArrowheads="1"/>
          </p:cNvSpPr>
          <p:nvPr/>
        </p:nvSpPr>
        <p:spPr bwMode="auto">
          <a:xfrm rot="17640000">
            <a:off x="6832456" y="3290340"/>
            <a:ext cx="79639" cy="267571"/>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2" name="Oval 93">
            <a:extLst>
              <a:ext uri="{FF2B5EF4-FFF2-40B4-BE49-F238E27FC236}">
                <a16:creationId xmlns:a16="http://schemas.microsoft.com/office/drawing/2014/main" id="{59EAEB6E-C8F9-4D3E-8664-444E5254CCB4}"/>
              </a:ext>
            </a:extLst>
          </p:cNvPr>
          <p:cNvSpPr>
            <a:spLocks noChangeArrowheads="1"/>
          </p:cNvSpPr>
          <p:nvPr/>
        </p:nvSpPr>
        <p:spPr bwMode="auto">
          <a:xfrm rot="17640000">
            <a:off x="6940295" y="3386265"/>
            <a:ext cx="149988" cy="66432"/>
          </a:xfrm>
          <a:prstGeom prst="ellipse">
            <a:avLst/>
          </a:prstGeom>
          <a:gradFill rotWithShape="0">
            <a:gsLst>
              <a:gs pos="0">
                <a:srgbClr val="B72E00"/>
              </a:gs>
              <a:gs pos="50000">
                <a:srgbClr val="CC3300"/>
              </a:gs>
              <a:gs pos="100000">
                <a:srgbClr val="B72E00"/>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3" name="Oval 94">
            <a:extLst>
              <a:ext uri="{FF2B5EF4-FFF2-40B4-BE49-F238E27FC236}">
                <a16:creationId xmlns:a16="http://schemas.microsoft.com/office/drawing/2014/main" id="{1BDA9E63-F4FD-4B68-9930-4E3C692D1140}"/>
              </a:ext>
            </a:extLst>
          </p:cNvPr>
          <p:cNvSpPr>
            <a:spLocks noChangeArrowheads="1"/>
          </p:cNvSpPr>
          <p:nvPr/>
        </p:nvSpPr>
        <p:spPr bwMode="auto">
          <a:xfrm rot="19320000">
            <a:off x="6723004" y="3395756"/>
            <a:ext cx="50345" cy="50395"/>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4" name="Oval 96">
            <a:extLst>
              <a:ext uri="{FF2B5EF4-FFF2-40B4-BE49-F238E27FC236}">
                <a16:creationId xmlns:a16="http://schemas.microsoft.com/office/drawing/2014/main" id="{646C35D7-CAD3-43EA-81C3-28A422703C64}"/>
              </a:ext>
            </a:extLst>
          </p:cNvPr>
          <p:cNvSpPr>
            <a:spLocks noChangeArrowheads="1"/>
          </p:cNvSpPr>
          <p:nvPr/>
        </p:nvSpPr>
        <p:spPr bwMode="auto">
          <a:xfrm>
            <a:off x="6049266" y="3277457"/>
            <a:ext cx="444721" cy="213699"/>
          </a:xfrm>
          <a:prstGeom prst="ellipse">
            <a:avLst/>
          </a:prstGeom>
          <a:gradFill rotWithShape="0">
            <a:gsLst>
              <a:gs pos="0">
                <a:srgbClr val="B72E00"/>
              </a:gs>
              <a:gs pos="100000">
                <a:srgbClr val="CC3300"/>
              </a:gs>
            </a:gsLst>
            <a:path path="shape">
              <a:fillToRect l="50000" t="50000" r="50000" b="50000"/>
            </a:path>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5" name="Oval 98">
            <a:extLst>
              <a:ext uri="{FF2B5EF4-FFF2-40B4-BE49-F238E27FC236}">
                <a16:creationId xmlns:a16="http://schemas.microsoft.com/office/drawing/2014/main" id="{696964AC-5F57-4793-B0C9-8F407DFA6BB2}"/>
              </a:ext>
            </a:extLst>
          </p:cNvPr>
          <p:cNvSpPr>
            <a:spLocks noChangeArrowheads="1"/>
          </p:cNvSpPr>
          <p:nvPr/>
        </p:nvSpPr>
        <p:spPr bwMode="auto">
          <a:xfrm rot="15840000" flipH="1">
            <a:off x="6567183" y="3254957"/>
            <a:ext cx="100876" cy="396743"/>
          </a:xfrm>
          <a:prstGeom prst="ellipse">
            <a:avLst/>
          </a:prstGeom>
          <a:gradFill rotWithShape="0">
            <a:gsLst>
              <a:gs pos="0">
                <a:srgbClr val="B72E00"/>
              </a:gs>
              <a:gs pos="50000">
                <a:srgbClr val="CC3300"/>
              </a:gs>
              <a:gs pos="100000">
                <a:srgbClr val="B72E00"/>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6" name="Oval 99">
            <a:extLst>
              <a:ext uri="{FF2B5EF4-FFF2-40B4-BE49-F238E27FC236}">
                <a16:creationId xmlns:a16="http://schemas.microsoft.com/office/drawing/2014/main" id="{09DD9092-ECBA-4FEA-B71B-BFEC67CF14BE}"/>
              </a:ext>
            </a:extLst>
          </p:cNvPr>
          <p:cNvSpPr>
            <a:spLocks noChangeArrowheads="1"/>
          </p:cNvSpPr>
          <p:nvPr/>
        </p:nvSpPr>
        <p:spPr bwMode="auto">
          <a:xfrm rot="1020000">
            <a:off x="6772630" y="3424790"/>
            <a:ext cx="256499" cy="83622"/>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7" name="Oval 100">
            <a:extLst>
              <a:ext uri="{FF2B5EF4-FFF2-40B4-BE49-F238E27FC236}">
                <a16:creationId xmlns:a16="http://schemas.microsoft.com/office/drawing/2014/main" id="{287B450F-B9C2-4078-88C8-F4F463FCFE12}"/>
              </a:ext>
            </a:extLst>
          </p:cNvPr>
          <p:cNvSpPr>
            <a:spLocks noChangeArrowheads="1"/>
          </p:cNvSpPr>
          <p:nvPr/>
        </p:nvSpPr>
        <p:spPr bwMode="auto">
          <a:xfrm rot="1020000">
            <a:off x="7007568" y="3360292"/>
            <a:ext cx="48156" cy="143719"/>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8" name="Oval 101">
            <a:extLst>
              <a:ext uri="{FF2B5EF4-FFF2-40B4-BE49-F238E27FC236}">
                <a16:creationId xmlns:a16="http://schemas.microsoft.com/office/drawing/2014/main" id="{ED95BB46-73B5-4FBF-87C1-055BD9360A96}"/>
              </a:ext>
            </a:extLst>
          </p:cNvPr>
          <p:cNvSpPr>
            <a:spLocks noChangeArrowheads="1"/>
          </p:cNvSpPr>
          <p:nvPr/>
        </p:nvSpPr>
        <p:spPr bwMode="auto">
          <a:xfrm rot="1020000">
            <a:off x="6762407" y="3405087"/>
            <a:ext cx="63479" cy="37330"/>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nvGrpSpPr>
          <p:cNvPr id="59" name="Group 103">
            <a:extLst>
              <a:ext uri="{FF2B5EF4-FFF2-40B4-BE49-F238E27FC236}">
                <a16:creationId xmlns:a16="http://schemas.microsoft.com/office/drawing/2014/main" id="{246E9E07-8D04-4918-9553-AAB12170D880}"/>
              </a:ext>
            </a:extLst>
          </p:cNvPr>
          <p:cNvGrpSpPr>
            <a:grpSpLocks/>
          </p:cNvGrpSpPr>
          <p:nvPr/>
        </p:nvGrpSpPr>
        <p:grpSpPr bwMode="auto">
          <a:xfrm>
            <a:off x="6152602" y="3420808"/>
            <a:ext cx="501927" cy="91586"/>
            <a:chOff x="3806" y="2833"/>
            <a:chExt cx="272" cy="69"/>
          </a:xfrm>
        </p:grpSpPr>
        <p:sp>
          <p:nvSpPr>
            <p:cNvPr id="60" name="Oval 104">
              <a:extLst>
                <a:ext uri="{FF2B5EF4-FFF2-40B4-BE49-F238E27FC236}">
                  <a16:creationId xmlns:a16="http://schemas.microsoft.com/office/drawing/2014/main" id="{DBAD495D-A4A2-49BF-BFA6-A88FCE0966CD}"/>
                </a:ext>
              </a:extLst>
            </p:cNvPr>
            <p:cNvSpPr>
              <a:spLocks noChangeArrowheads="1"/>
            </p:cNvSpPr>
            <p:nvPr/>
          </p:nvSpPr>
          <p:spPr bwMode="auto">
            <a:xfrm rot="-4500000">
              <a:off x="3850" y="2811"/>
              <a:ext cx="47" cy="135"/>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1" name="Oval 105">
              <a:extLst>
                <a:ext uri="{FF2B5EF4-FFF2-40B4-BE49-F238E27FC236}">
                  <a16:creationId xmlns:a16="http://schemas.microsoft.com/office/drawing/2014/main" id="{EC5304D7-B5C2-435B-8269-83135AA3C5A9}"/>
                </a:ext>
              </a:extLst>
            </p:cNvPr>
            <p:cNvSpPr>
              <a:spLocks noChangeArrowheads="1"/>
            </p:cNvSpPr>
            <p:nvPr/>
          </p:nvSpPr>
          <p:spPr bwMode="auto">
            <a:xfrm rot="-1500000">
              <a:off x="3913" y="2858"/>
              <a:ext cx="121" cy="36"/>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2" name="Oval 106">
              <a:extLst>
                <a:ext uri="{FF2B5EF4-FFF2-40B4-BE49-F238E27FC236}">
                  <a16:creationId xmlns:a16="http://schemas.microsoft.com/office/drawing/2014/main" id="{CE77828D-31AA-4D7D-A245-A765507BAB8C}"/>
                </a:ext>
              </a:extLst>
            </p:cNvPr>
            <p:cNvSpPr>
              <a:spLocks noChangeArrowheads="1"/>
            </p:cNvSpPr>
            <p:nvPr/>
          </p:nvSpPr>
          <p:spPr bwMode="auto">
            <a:xfrm rot="-1500000">
              <a:off x="4009" y="2833"/>
              <a:ext cx="69" cy="18"/>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63" name="Oval 89">
            <a:extLst>
              <a:ext uri="{FF2B5EF4-FFF2-40B4-BE49-F238E27FC236}">
                <a16:creationId xmlns:a16="http://schemas.microsoft.com/office/drawing/2014/main" id="{426E918A-2F1D-41A6-A2F3-1347BE7717C7}"/>
              </a:ext>
            </a:extLst>
          </p:cNvPr>
          <p:cNvSpPr>
            <a:spLocks noChangeArrowheads="1"/>
          </p:cNvSpPr>
          <p:nvPr/>
        </p:nvSpPr>
        <p:spPr bwMode="auto">
          <a:xfrm>
            <a:off x="6068511" y="3263236"/>
            <a:ext cx="129149" cy="8399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5" name="Rectangle 97">
            <a:extLst>
              <a:ext uri="{FF2B5EF4-FFF2-40B4-BE49-F238E27FC236}">
                <a16:creationId xmlns:a16="http://schemas.microsoft.com/office/drawing/2014/main" id="{E122672C-2FD3-4B12-931F-314BCC342129}"/>
              </a:ext>
            </a:extLst>
          </p:cNvPr>
          <p:cNvSpPr>
            <a:spLocks noChangeArrowheads="1"/>
          </p:cNvSpPr>
          <p:nvPr/>
        </p:nvSpPr>
        <p:spPr bwMode="auto">
          <a:xfrm>
            <a:off x="5968072" y="3363733"/>
            <a:ext cx="110720" cy="57075"/>
          </a:xfrm>
          <a:prstGeom prst="rect">
            <a:avLst/>
          </a:prstGeom>
          <a:gradFill rotWithShape="0">
            <a:gsLst>
              <a:gs pos="0">
                <a:srgbClr val="E5B789"/>
              </a:gs>
              <a:gs pos="50000">
                <a:srgbClr val="FFCC99"/>
              </a:gs>
              <a:gs pos="100000">
                <a:srgbClr val="E5B789"/>
              </a:gs>
            </a:gsLst>
            <a:lin ang="5400000" scaled="1"/>
          </a:gradFill>
          <a:ln w="9525">
            <a:solidFill>
              <a:srgbClr val="33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6" name="Oval 102">
            <a:extLst>
              <a:ext uri="{FF2B5EF4-FFF2-40B4-BE49-F238E27FC236}">
                <a16:creationId xmlns:a16="http://schemas.microsoft.com/office/drawing/2014/main" id="{F1D2B355-C458-48EE-8D5D-0BF6EECE523A}"/>
              </a:ext>
            </a:extLst>
          </p:cNvPr>
          <p:cNvSpPr>
            <a:spLocks noChangeArrowheads="1"/>
          </p:cNvSpPr>
          <p:nvPr/>
        </p:nvSpPr>
        <p:spPr bwMode="auto">
          <a:xfrm>
            <a:off x="6078789" y="3411518"/>
            <a:ext cx="112565" cy="95568"/>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8" name="Rectangle 18">
            <a:extLst>
              <a:ext uri="{FF2B5EF4-FFF2-40B4-BE49-F238E27FC236}">
                <a16:creationId xmlns:a16="http://schemas.microsoft.com/office/drawing/2014/main" id="{D849634B-C269-430F-A213-58070DEDC0AF}"/>
              </a:ext>
            </a:extLst>
          </p:cNvPr>
          <p:cNvSpPr>
            <a:spLocks noChangeArrowheads="1"/>
          </p:cNvSpPr>
          <p:nvPr/>
        </p:nvSpPr>
        <p:spPr bwMode="auto">
          <a:xfrm>
            <a:off x="7172939" y="3990782"/>
            <a:ext cx="1016351" cy="323831"/>
          </a:xfrm>
          <a:prstGeom prst="rect">
            <a:avLst/>
          </a:prstGeom>
          <a:solidFill>
            <a:schemeClr val="bg1"/>
          </a:solidFill>
          <a:ln w="9525">
            <a:solidFill>
              <a:schemeClr val="tx1"/>
            </a:solidFill>
            <a:miter lim="800000"/>
            <a:headEnd/>
            <a:tailEnd/>
          </a:ln>
          <a:effectLst>
            <a:outerShdw dist="107763" dir="2700000" algn="ctr" rotWithShape="0">
              <a:schemeClr val="bg2"/>
            </a:outerShdw>
          </a:effectLst>
        </p:spPr>
        <p:txBody>
          <a:bodyPr wrap="square"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439341" rtl="0" eaLnBrk="0" fontAlgn="base" latinLnBrk="0" hangingPunct="0">
              <a:lnSpc>
                <a:spcPct val="100000"/>
              </a:lnSpc>
              <a:spcBef>
                <a:spcPct val="0"/>
              </a:spcBef>
              <a:spcAft>
                <a:spcPct val="0"/>
              </a:spcAft>
              <a:buClrTx/>
              <a:buSzTx/>
              <a:buFontTx/>
              <a:buNone/>
              <a:tabLst/>
              <a:defRPr/>
            </a:pPr>
            <a:r>
              <a:rPr kumimoji="0" lang="fr-FR" altLang="fr-FR" sz="1425"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Déclive</a:t>
            </a:r>
          </a:p>
        </p:txBody>
      </p:sp>
      <p:sp>
        <p:nvSpPr>
          <p:cNvPr id="69" name="Oval 65">
            <a:extLst>
              <a:ext uri="{FF2B5EF4-FFF2-40B4-BE49-F238E27FC236}">
                <a16:creationId xmlns:a16="http://schemas.microsoft.com/office/drawing/2014/main" id="{4AE4F42C-2D16-4DCF-A7D6-E137B8515BCE}"/>
              </a:ext>
            </a:extLst>
          </p:cNvPr>
          <p:cNvSpPr>
            <a:spLocks noChangeArrowheads="1"/>
          </p:cNvSpPr>
          <p:nvPr/>
        </p:nvSpPr>
        <p:spPr bwMode="auto">
          <a:xfrm rot="6120000" flipH="1">
            <a:off x="7701515" y="2807072"/>
            <a:ext cx="139986" cy="48156"/>
          </a:xfrm>
          <a:prstGeom prst="ellipse">
            <a:avLst/>
          </a:prstGeom>
          <a:gradFill rotWithShape="0">
            <a:gsLst>
              <a:gs pos="0">
                <a:schemeClr val="accent1"/>
              </a:gs>
              <a:gs pos="100000">
                <a:schemeClr val="accent1">
                  <a:gamma/>
                  <a:shade val="89804"/>
                  <a:invGamma/>
                </a:schemeClr>
              </a:gs>
            </a:gsLst>
            <a:path path="shape">
              <a:fillToRect l="50000" t="50000" r="50000" b="50000"/>
            </a:path>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0" name="Oval 66">
            <a:extLst>
              <a:ext uri="{FF2B5EF4-FFF2-40B4-BE49-F238E27FC236}">
                <a16:creationId xmlns:a16="http://schemas.microsoft.com/office/drawing/2014/main" id="{EDEEC9C6-E97F-45DC-AFAF-1647FF231595}"/>
              </a:ext>
            </a:extLst>
          </p:cNvPr>
          <p:cNvSpPr>
            <a:spLocks noChangeArrowheads="1"/>
          </p:cNvSpPr>
          <p:nvPr/>
        </p:nvSpPr>
        <p:spPr bwMode="auto">
          <a:xfrm>
            <a:off x="7579054" y="3582228"/>
            <a:ext cx="175197" cy="150450"/>
          </a:xfrm>
          <a:prstGeom prst="ellipse">
            <a:avLst/>
          </a:prstGeom>
          <a:gradFill rotWithShape="0">
            <a:gsLst>
              <a:gs pos="0">
                <a:srgbClr val="FFCC99"/>
              </a:gs>
              <a:gs pos="100000">
                <a:srgbClr val="E5B789"/>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1" name="Oval 67">
            <a:extLst>
              <a:ext uri="{FF2B5EF4-FFF2-40B4-BE49-F238E27FC236}">
                <a16:creationId xmlns:a16="http://schemas.microsoft.com/office/drawing/2014/main" id="{CD486DCA-2AB6-41D2-B035-16250C16203A}"/>
              </a:ext>
            </a:extLst>
          </p:cNvPr>
          <p:cNvSpPr>
            <a:spLocks noChangeArrowheads="1"/>
          </p:cNvSpPr>
          <p:nvPr/>
        </p:nvSpPr>
        <p:spPr bwMode="auto">
          <a:xfrm>
            <a:off x="7530725" y="3203511"/>
            <a:ext cx="288940" cy="322900"/>
          </a:xfrm>
          <a:prstGeom prst="ellipse">
            <a:avLst/>
          </a:prstGeom>
          <a:gradFill rotWithShape="0">
            <a:gsLst>
              <a:gs pos="0">
                <a:schemeClr val="accent1"/>
              </a:gs>
              <a:gs pos="100000">
                <a:schemeClr val="accent1">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2" name="Rectangle 68">
            <a:extLst>
              <a:ext uri="{FF2B5EF4-FFF2-40B4-BE49-F238E27FC236}">
                <a16:creationId xmlns:a16="http://schemas.microsoft.com/office/drawing/2014/main" id="{EA86635B-D30A-4000-BD1C-E130CB9702BF}"/>
              </a:ext>
            </a:extLst>
          </p:cNvPr>
          <p:cNvSpPr>
            <a:spLocks noChangeArrowheads="1"/>
          </p:cNvSpPr>
          <p:nvPr/>
        </p:nvSpPr>
        <p:spPr bwMode="auto">
          <a:xfrm>
            <a:off x="7634380" y="3507668"/>
            <a:ext cx="60857" cy="69232"/>
          </a:xfrm>
          <a:prstGeom prst="rect">
            <a:avLst/>
          </a:prstGeom>
          <a:gradFill rotWithShape="0">
            <a:gsLst>
              <a:gs pos="0">
                <a:srgbClr val="E5B789"/>
              </a:gs>
              <a:gs pos="50000">
                <a:srgbClr val="FFCC99"/>
              </a:gs>
              <a:gs pos="100000">
                <a:srgbClr val="E5B789"/>
              </a:gs>
            </a:gsLst>
            <a:lin ang="0" scaled="1"/>
          </a:gradFill>
          <a:ln w="12699">
            <a:solidFill>
              <a:srgbClr val="33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3" name="Oval 69">
            <a:extLst>
              <a:ext uri="{FF2B5EF4-FFF2-40B4-BE49-F238E27FC236}">
                <a16:creationId xmlns:a16="http://schemas.microsoft.com/office/drawing/2014/main" id="{1FC221F2-E204-4868-9275-048F050B59F6}"/>
              </a:ext>
            </a:extLst>
          </p:cNvPr>
          <p:cNvSpPr>
            <a:spLocks noChangeArrowheads="1"/>
          </p:cNvSpPr>
          <p:nvPr/>
        </p:nvSpPr>
        <p:spPr bwMode="auto">
          <a:xfrm rot="11460000">
            <a:off x="7681762" y="2990733"/>
            <a:ext cx="129147" cy="278105"/>
          </a:xfrm>
          <a:prstGeom prst="ellipse">
            <a:avLst/>
          </a:prstGeom>
          <a:gradFill rotWithShape="0">
            <a:gsLst>
              <a:gs pos="0">
                <a:schemeClr val="accent1"/>
              </a:gs>
              <a:gs pos="100000">
                <a:schemeClr val="accent1">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4" name="Oval 70">
            <a:extLst>
              <a:ext uri="{FF2B5EF4-FFF2-40B4-BE49-F238E27FC236}">
                <a16:creationId xmlns:a16="http://schemas.microsoft.com/office/drawing/2014/main" id="{83BD7F09-4D43-4EB7-9D14-CF50BAB255E9}"/>
              </a:ext>
            </a:extLst>
          </p:cNvPr>
          <p:cNvSpPr>
            <a:spLocks noChangeArrowheads="1"/>
          </p:cNvSpPr>
          <p:nvPr/>
        </p:nvSpPr>
        <p:spPr bwMode="auto">
          <a:xfrm rot="20880000">
            <a:off x="7695236" y="2835312"/>
            <a:ext cx="112495" cy="182402"/>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5" name="Oval 71">
            <a:extLst>
              <a:ext uri="{FF2B5EF4-FFF2-40B4-BE49-F238E27FC236}">
                <a16:creationId xmlns:a16="http://schemas.microsoft.com/office/drawing/2014/main" id="{D27B5387-00AB-4D2C-903F-147FCAD97924}"/>
              </a:ext>
            </a:extLst>
          </p:cNvPr>
          <p:cNvSpPr>
            <a:spLocks noChangeArrowheads="1"/>
          </p:cNvSpPr>
          <p:nvPr/>
        </p:nvSpPr>
        <p:spPr bwMode="auto">
          <a:xfrm rot="4680000">
            <a:off x="7478082" y="2801309"/>
            <a:ext cx="138119" cy="50347"/>
          </a:xfrm>
          <a:prstGeom prst="ellipse">
            <a:avLst/>
          </a:prstGeom>
          <a:gradFill rotWithShape="0">
            <a:gsLst>
              <a:gs pos="0">
                <a:schemeClr val="accent1"/>
              </a:gs>
              <a:gs pos="100000">
                <a:schemeClr val="accent1">
                  <a:gamma/>
                  <a:shade val="89804"/>
                  <a:invGamma/>
                </a:schemeClr>
              </a:gs>
            </a:gsLst>
            <a:path path="shape">
              <a:fillToRect l="50000" t="50000" r="50000" b="50000"/>
            </a:path>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6" name="Oval 72">
            <a:extLst>
              <a:ext uri="{FF2B5EF4-FFF2-40B4-BE49-F238E27FC236}">
                <a16:creationId xmlns:a16="http://schemas.microsoft.com/office/drawing/2014/main" id="{6199ED11-D15B-4041-A34B-C210F7E89ED8}"/>
              </a:ext>
            </a:extLst>
          </p:cNvPr>
          <p:cNvSpPr>
            <a:spLocks noChangeArrowheads="1"/>
          </p:cNvSpPr>
          <p:nvPr/>
        </p:nvSpPr>
        <p:spPr bwMode="auto">
          <a:xfrm rot="20880000">
            <a:off x="7778225" y="2995079"/>
            <a:ext cx="49793" cy="46600"/>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7" name="Oval 73">
            <a:extLst>
              <a:ext uri="{FF2B5EF4-FFF2-40B4-BE49-F238E27FC236}">
                <a16:creationId xmlns:a16="http://schemas.microsoft.com/office/drawing/2014/main" id="{B593E1CE-AB53-475E-BBD4-BDE3CD0CC413}"/>
              </a:ext>
            </a:extLst>
          </p:cNvPr>
          <p:cNvSpPr>
            <a:spLocks noChangeArrowheads="1"/>
          </p:cNvSpPr>
          <p:nvPr/>
        </p:nvSpPr>
        <p:spPr bwMode="auto">
          <a:xfrm>
            <a:off x="7722898" y="3421128"/>
            <a:ext cx="127248" cy="79884"/>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8" name="Oval 74">
            <a:extLst>
              <a:ext uri="{FF2B5EF4-FFF2-40B4-BE49-F238E27FC236}">
                <a16:creationId xmlns:a16="http://schemas.microsoft.com/office/drawing/2014/main" id="{2AA26B81-867B-460D-9F3C-B3AE3CF1D7CF}"/>
              </a:ext>
            </a:extLst>
          </p:cNvPr>
          <p:cNvSpPr>
            <a:spLocks noChangeArrowheads="1"/>
          </p:cNvSpPr>
          <p:nvPr/>
        </p:nvSpPr>
        <p:spPr bwMode="auto">
          <a:xfrm>
            <a:off x="7473934" y="3415803"/>
            <a:ext cx="114339" cy="69232"/>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9" name="Oval 75">
            <a:extLst>
              <a:ext uri="{FF2B5EF4-FFF2-40B4-BE49-F238E27FC236}">
                <a16:creationId xmlns:a16="http://schemas.microsoft.com/office/drawing/2014/main" id="{293069E2-ED9C-484D-BC32-111FB575B344}"/>
              </a:ext>
            </a:extLst>
          </p:cNvPr>
          <p:cNvSpPr>
            <a:spLocks noChangeArrowheads="1"/>
          </p:cNvSpPr>
          <p:nvPr/>
        </p:nvSpPr>
        <p:spPr bwMode="auto">
          <a:xfrm rot="2400000">
            <a:off x="7414921" y="3419799"/>
            <a:ext cx="88520" cy="173083"/>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0" name="Oval 76">
            <a:extLst>
              <a:ext uri="{FF2B5EF4-FFF2-40B4-BE49-F238E27FC236}">
                <a16:creationId xmlns:a16="http://schemas.microsoft.com/office/drawing/2014/main" id="{2B7625AA-2F02-4C3C-BFFE-B25DF7281156}"/>
              </a:ext>
            </a:extLst>
          </p:cNvPr>
          <p:cNvSpPr>
            <a:spLocks noChangeArrowheads="1"/>
          </p:cNvSpPr>
          <p:nvPr/>
        </p:nvSpPr>
        <p:spPr bwMode="auto">
          <a:xfrm rot="19200000" flipH="1">
            <a:off x="7813263" y="3431781"/>
            <a:ext cx="88520" cy="171752"/>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1" name="Oval 77">
            <a:extLst>
              <a:ext uri="{FF2B5EF4-FFF2-40B4-BE49-F238E27FC236}">
                <a16:creationId xmlns:a16="http://schemas.microsoft.com/office/drawing/2014/main" id="{624B2139-A8AB-46E1-A984-3DDECFA30A6B}"/>
              </a:ext>
            </a:extLst>
          </p:cNvPr>
          <p:cNvSpPr>
            <a:spLocks noChangeArrowheads="1"/>
          </p:cNvSpPr>
          <p:nvPr/>
        </p:nvSpPr>
        <p:spPr bwMode="auto">
          <a:xfrm>
            <a:off x="7355907" y="3547612"/>
            <a:ext cx="64546" cy="161100"/>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2" name="Oval 78">
            <a:extLst>
              <a:ext uri="{FF2B5EF4-FFF2-40B4-BE49-F238E27FC236}">
                <a16:creationId xmlns:a16="http://schemas.microsoft.com/office/drawing/2014/main" id="{744BEA4B-C0A1-4028-80EF-1A74E3C30832}"/>
              </a:ext>
            </a:extLst>
          </p:cNvPr>
          <p:cNvSpPr>
            <a:spLocks noChangeArrowheads="1"/>
          </p:cNvSpPr>
          <p:nvPr/>
        </p:nvSpPr>
        <p:spPr bwMode="auto">
          <a:xfrm>
            <a:off x="7898098" y="3559595"/>
            <a:ext cx="62702" cy="159768"/>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3" name="Oval 79">
            <a:extLst>
              <a:ext uri="{FF2B5EF4-FFF2-40B4-BE49-F238E27FC236}">
                <a16:creationId xmlns:a16="http://schemas.microsoft.com/office/drawing/2014/main" id="{A35A814B-D3BE-4178-98EA-B5C385D53F85}"/>
              </a:ext>
            </a:extLst>
          </p:cNvPr>
          <p:cNvSpPr>
            <a:spLocks noChangeArrowheads="1"/>
          </p:cNvSpPr>
          <p:nvPr/>
        </p:nvSpPr>
        <p:spPr bwMode="auto">
          <a:xfrm>
            <a:off x="7298738" y="3703385"/>
            <a:ext cx="114339" cy="10652"/>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4" name="Oval 80">
            <a:extLst>
              <a:ext uri="{FF2B5EF4-FFF2-40B4-BE49-F238E27FC236}">
                <a16:creationId xmlns:a16="http://schemas.microsoft.com/office/drawing/2014/main" id="{FC57FFFB-C940-477B-8069-F1EB7363ECC4}"/>
              </a:ext>
            </a:extLst>
          </p:cNvPr>
          <p:cNvSpPr>
            <a:spLocks noChangeArrowheads="1"/>
          </p:cNvSpPr>
          <p:nvPr/>
        </p:nvSpPr>
        <p:spPr bwMode="auto">
          <a:xfrm>
            <a:off x="7905473" y="3703385"/>
            <a:ext cx="112495" cy="10652"/>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5" name="Oval 81">
            <a:extLst>
              <a:ext uri="{FF2B5EF4-FFF2-40B4-BE49-F238E27FC236}">
                <a16:creationId xmlns:a16="http://schemas.microsoft.com/office/drawing/2014/main" id="{70A15F5A-AEFE-4906-B605-12FF9F2C86BF}"/>
              </a:ext>
            </a:extLst>
          </p:cNvPr>
          <p:cNvSpPr>
            <a:spLocks noChangeArrowheads="1"/>
          </p:cNvSpPr>
          <p:nvPr/>
        </p:nvSpPr>
        <p:spPr bwMode="auto">
          <a:xfrm rot="10140000" flipH="1">
            <a:off x="7508836" y="3003798"/>
            <a:ext cx="126958" cy="276238"/>
          </a:xfrm>
          <a:prstGeom prst="ellipse">
            <a:avLst/>
          </a:prstGeom>
          <a:gradFill rotWithShape="0">
            <a:gsLst>
              <a:gs pos="0">
                <a:schemeClr val="accent1"/>
              </a:gs>
              <a:gs pos="100000">
                <a:schemeClr val="accent1">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6" name="Oval 82">
            <a:extLst>
              <a:ext uri="{FF2B5EF4-FFF2-40B4-BE49-F238E27FC236}">
                <a16:creationId xmlns:a16="http://schemas.microsoft.com/office/drawing/2014/main" id="{B353FBAE-5E2F-42E2-A919-5006E5C6DC2F}"/>
              </a:ext>
            </a:extLst>
          </p:cNvPr>
          <p:cNvSpPr>
            <a:spLocks noChangeArrowheads="1"/>
          </p:cNvSpPr>
          <p:nvPr/>
        </p:nvSpPr>
        <p:spPr bwMode="auto">
          <a:xfrm rot="720000" flipH="1">
            <a:off x="7510820" y="2845962"/>
            <a:ext cx="110650" cy="183734"/>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7" name="Oval 83">
            <a:extLst>
              <a:ext uri="{FF2B5EF4-FFF2-40B4-BE49-F238E27FC236}">
                <a16:creationId xmlns:a16="http://schemas.microsoft.com/office/drawing/2014/main" id="{C0FA30AD-D630-4741-A115-3AD547C35FC7}"/>
              </a:ext>
            </a:extLst>
          </p:cNvPr>
          <p:cNvSpPr>
            <a:spLocks noChangeArrowheads="1"/>
          </p:cNvSpPr>
          <p:nvPr/>
        </p:nvSpPr>
        <p:spPr bwMode="auto">
          <a:xfrm rot="720000" flipH="1">
            <a:off x="7490534" y="3005730"/>
            <a:ext cx="49793" cy="47930"/>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8" name="Oval 84">
            <a:extLst>
              <a:ext uri="{FF2B5EF4-FFF2-40B4-BE49-F238E27FC236}">
                <a16:creationId xmlns:a16="http://schemas.microsoft.com/office/drawing/2014/main" id="{07C8CDE2-4033-4CD8-B349-47D7F4991C3D}"/>
              </a:ext>
            </a:extLst>
          </p:cNvPr>
          <p:cNvSpPr>
            <a:spLocks noChangeArrowheads="1"/>
          </p:cNvSpPr>
          <p:nvPr/>
        </p:nvSpPr>
        <p:spPr bwMode="auto">
          <a:xfrm>
            <a:off x="7665730" y="3654124"/>
            <a:ext cx="49793" cy="35948"/>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9" name="Rectangle 161">
            <a:extLst>
              <a:ext uri="{FF2B5EF4-FFF2-40B4-BE49-F238E27FC236}">
                <a16:creationId xmlns:a16="http://schemas.microsoft.com/office/drawing/2014/main" id="{70A9AB59-95CD-4A77-9C27-9CD05205270A}"/>
              </a:ext>
            </a:extLst>
          </p:cNvPr>
          <p:cNvSpPr>
            <a:spLocks noChangeArrowheads="1"/>
          </p:cNvSpPr>
          <p:nvPr/>
        </p:nvSpPr>
        <p:spPr bwMode="auto">
          <a:xfrm>
            <a:off x="4478944" y="3990782"/>
            <a:ext cx="1195160" cy="323831"/>
          </a:xfrm>
          <a:prstGeom prst="rect">
            <a:avLst/>
          </a:prstGeom>
          <a:solidFill>
            <a:schemeClr val="bg1"/>
          </a:solidFill>
          <a:ln w="9525">
            <a:solidFill>
              <a:srgbClr val="33CCFF"/>
            </a:solidFill>
            <a:miter lim="800000"/>
            <a:headEnd/>
            <a:tailEnd/>
          </a:ln>
          <a:effectLst>
            <a:outerShdw dist="107763" dir="2700000" algn="ctr" rotWithShape="0">
              <a:schemeClr val="bg2"/>
            </a:outerShdw>
          </a:effectLst>
        </p:spPr>
        <p:txBody>
          <a:bodyPr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439341" rtl="0" eaLnBrk="0" fontAlgn="base" latinLnBrk="0" hangingPunct="0">
              <a:lnSpc>
                <a:spcPct val="100000"/>
              </a:lnSpc>
              <a:spcBef>
                <a:spcPct val="0"/>
              </a:spcBef>
              <a:spcAft>
                <a:spcPct val="0"/>
              </a:spcAft>
              <a:buClrTx/>
              <a:buSzTx/>
              <a:buFontTx/>
              <a:buNone/>
              <a:tabLst/>
              <a:defRPr/>
            </a:pPr>
            <a:r>
              <a:rPr kumimoji="0" lang="fr-FR" altLang="fr-FR" sz="1425"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Arrêt</a:t>
            </a:r>
          </a:p>
        </p:txBody>
      </p:sp>
      <p:sp>
        <p:nvSpPr>
          <p:cNvPr id="110" name="Rectangle 151">
            <a:extLst>
              <a:ext uri="{FF2B5EF4-FFF2-40B4-BE49-F238E27FC236}">
                <a16:creationId xmlns:a16="http://schemas.microsoft.com/office/drawing/2014/main" id="{03ED6918-E9C2-47FF-A2BC-28A1D2033795}"/>
              </a:ext>
            </a:extLst>
          </p:cNvPr>
          <p:cNvSpPr>
            <a:spLocks noChangeArrowheads="1"/>
          </p:cNvSpPr>
          <p:nvPr/>
        </p:nvSpPr>
        <p:spPr bwMode="auto">
          <a:xfrm>
            <a:off x="272529" y="573510"/>
            <a:ext cx="1440323" cy="555220"/>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rgbClr val="000000"/>
                </a:solidFill>
                <a:miter lim="800000"/>
                <a:headEnd/>
                <a:tailEnd/>
              </a14:hiddenLine>
            </a:ext>
          </a:extLst>
        </p:spPr>
        <p:txBody>
          <a:bodyPr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439341" rtl="0" eaLnBrk="0" fontAlgn="base" latinLnBrk="0" hangingPunct="0">
              <a:lnSpc>
                <a:spcPct val="100000"/>
              </a:lnSpc>
              <a:spcBef>
                <a:spcPct val="0"/>
              </a:spcBef>
              <a:spcAft>
                <a:spcPct val="0"/>
              </a:spcAft>
              <a:buClrTx/>
              <a:buSzTx/>
              <a:buFontTx/>
              <a:buNone/>
              <a:tabLst/>
              <a:defRPr/>
            </a:pPr>
            <a:r>
              <a:rPr kumimoji="0" lang="fr-FR" altLang="fr-FR" sz="135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Pression Cheville</a:t>
            </a:r>
          </a:p>
        </p:txBody>
      </p:sp>
      <p:sp>
        <p:nvSpPr>
          <p:cNvPr id="111" name="Line 152">
            <a:extLst>
              <a:ext uri="{FF2B5EF4-FFF2-40B4-BE49-F238E27FC236}">
                <a16:creationId xmlns:a16="http://schemas.microsoft.com/office/drawing/2014/main" id="{E00327F6-19C2-4231-AE00-51A2D8A10664}"/>
              </a:ext>
            </a:extLst>
          </p:cNvPr>
          <p:cNvSpPr>
            <a:spLocks noChangeShapeType="1"/>
          </p:cNvSpPr>
          <p:nvPr/>
        </p:nvSpPr>
        <p:spPr bwMode="auto">
          <a:xfrm>
            <a:off x="775658" y="1628800"/>
            <a:ext cx="1095083" cy="0"/>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nvGrpSpPr>
          <p:cNvPr id="183" name="Groupe 182">
            <a:extLst>
              <a:ext uri="{FF2B5EF4-FFF2-40B4-BE49-F238E27FC236}">
                <a16:creationId xmlns:a16="http://schemas.microsoft.com/office/drawing/2014/main" id="{4889FCB8-993B-D18C-E18C-B8704EF4E3E7}"/>
              </a:ext>
            </a:extLst>
          </p:cNvPr>
          <p:cNvGrpSpPr/>
          <p:nvPr/>
        </p:nvGrpSpPr>
        <p:grpSpPr>
          <a:xfrm>
            <a:off x="1843954" y="1614226"/>
            <a:ext cx="2666597" cy="544725"/>
            <a:chOff x="1843954" y="1614226"/>
            <a:chExt cx="2666597" cy="544725"/>
          </a:xfrm>
        </p:grpSpPr>
        <p:sp>
          <p:nvSpPr>
            <p:cNvPr id="112" name="Line 153">
              <a:extLst>
                <a:ext uri="{FF2B5EF4-FFF2-40B4-BE49-F238E27FC236}">
                  <a16:creationId xmlns:a16="http://schemas.microsoft.com/office/drawing/2014/main" id="{1005D0AC-271F-4E10-B64A-21ACF74371AE}"/>
                </a:ext>
              </a:extLst>
            </p:cNvPr>
            <p:cNvSpPr>
              <a:spLocks noChangeShapeType="1"/>
            </p:cNvSpPr>
            <p:nvPr/>
          </p:nvSpPr>
          <p:spPr bwMode="auto">
            <a:xfrm>
              <a:off x="1843954" y="1614226"/>
              <a:ext cx="973215" cy="544725"/>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13" name="Line 154">
              <a:extLst>
                <a:ext uri="{FF2B5EF4-FFF2-40B4-BE49-F238E27FC236}">
                  <a16:creationId xmlns:a16="http://schemas.microsoft.com/office/drawing/2014/main" id="{4F045DCF-BCEB-4F95-B477-0FF51F6C9F83}"/>
                </a:ext>
              </a:extLst>
            </p:cNvPr>
            <p:cNvSpPr>
              <a:spLocks noChangeShapeType="1"/>
            </p:cNvSpPr>
            <p:nvPr/>
          </p:nvSpPr>
          <p:spPr bwMode="auto">
            <a:xfrm>
              <a:off x="2777154" y="2130082"/>
              <a:ext cx="1733397" cy="0"/>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grpSp>
        <p:nvGrpSpPr>
          <p:cNvPr id="186" name="Groupe 185">
            <a:extLst>
              <a:ext uri="{FF2B5EF4-FFF2-40B4-BE49-F238E27FC236}">
                <a16:creationId xmlns:a16="http://schemas.microsoft.com/office/drawing/2014/main" id="{2B232C66-F8A0-F999-1AFA-09D3485A2A4F}"/>
              </a:ext>
            </a:extLst>
          </p:cNvPr>
          <p:cNvGrpSpPr/>
          <p:nvPr/>
        </p:nvGrpSpPr>
        <p:grpSpPr>
          <a:xfrm>
            <a:off x="7199548" y="3629071"/>
            <a:ext cx="931834" cy="208261"/>
            <a:chOff x="7199548" y="3629071"/>
            <a:chExt cx="931834" cy="208261"/>
          </a:xfrm>
        </p:grpSpPr>
        <p:sp>
          <p:nvSpPr>
            <p:cNvPr id="116" name="Line 159">
              <a:extLst>
                <a:ext uri="{FF2B5EF4-FFF2-40B4-BE49-F238E27FC236}">
                  <a16:creationId xmlns:a16="http://schemas.microsoft.com/office/drawing/2014/main" id="{6EB71079-4E3C-43BE-B411-0D75CC79F9B6}"/>
                </a:ext>
              </a:extLst>
            </p:cNvPr>
            <p:cNvSpPr>
              <a:spLocks noChangeShapeType="1"/>
            </p:cNvSpPr>
            <p:nvPr/>
          </p:nvSpPr>
          <p:spPr bwMode="auto">
            <a:xfrm>
              <a:off x="7199548" y="3629071"/>
              <a:ext cx="48201" cy="208261"/>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17" name="Line 160">
              <a:extLst>
                <a:ext uri="{FF2B5EF4-FFF2-40B4-BE49-F238E27FC236}">
                  <a16:creationId xmlns:a16="http://schemas.microsoft.com/office/drawing/2014/main" id="{36F8173C-C2A3-4031-B348-262931574D83}"/>
                </a:ext>
              </a:extLst>
            </p:cNvPr>
            <p:cNvSpPr>
              <a:spLocks noChangeShapeType="1"/>
            </p:cNvSpPr>
            <p:nvPr/>
          </p:nvSpPr>
          <p:spPr bwMode="auto">
            <a:xfrm>
              <a:off x="7234942" y="3831193"/>
              <a:ext cx="896440" cy="0"/>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64" name="Oval 95">
            <a:extLst>
              <a:ext uri="{FF2B5EF4-FFF2-40B4-BE49-F238E27FC236}">
                <a16:creationId xmlns:a16="http://schemas.microsoft.com/office/drawing/2014/main" id="{5A714AE5-055E-4C76-B5DB-44956CF161C2}"/>
              </a:ext>
            </a:extLst>
          </p:cNvPr>
          <p:cNvSpPr>
            <a:spLocks noChangeArrowheads="1"/>
          </p:cNvSpPr>
          <p:nvPr/>
        </p:nvSpPr>
        <p:spPr bwMode="auto">
          <a:xfrm>
            <a:off x="5674169" y="3351033"/>
            <a:ext cx="206676" cy="131405"/>
          </a:xfrm>
          <a:prstGeom prst="ellipse">
            <a:avLst/>
          </a:prstGeom>
          <a:gradFill rotWithShape="0">
            <a:gsLst>
              <a:gs pos="0">
                <a:srgbClr val="FFCC99"/>
              </a:gs>
              <a:gs pos="100000">
                <a:srgbClr val="E5B789"/>
              </a:gs>
            </a:gsLst>
            <a:path path="shape">
              <a:fillToRect l="50000" t="50000" r="50000" b="50000"/>
            </a:path>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7" name="Oval 107">
            <a:extLst>
              <a:ext uri="{FF2B5EF4-FFF2-40B4-BE49-F238E27FC236}">
                <a16:creationId xmlns:a16="http://schemas.microsoft.com/office/drawing/2014/main" id="{BF6ED216-BC83-4E19-98EE-0AB18E036C8D}"/>
              </a:ext>
            </a:extLst>
          </p:cNvPr>
          <p:cNvSpPr>
            <a:spLocks noChangeArrowheads="1"/>
          </p:cNvSpPr>
          <p:nvPr/>
        </p:nvSpPr>
        <p:spPr bwMode="auto">
          <a:xfrm>
            <a:off x="5762391" y="3309558"/>
            <a:ext cx="32835" cy="59728"/>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nvGrpSpPr>
          <p:cNvPr id="182" name="Groupe 181">
            <a:extLst>
              <a:ext uri="{FF2B5EF4-FFF2-40B4-BE49-F238E27FC236}">
                <a16:creationId xmlns:a16="http://schemas.microsoft.com/office/drawing/2014/main" id="{00D63FFA-0F9C-068B-1006-4AB30B523EE9}"/>
              </a:ext>
            </a:extLst>
          </p:cNvPr>
          <p:cNvGrpSpPr/>
          <p:nvPr/>
        </p:nvGrpSpPr>
        <p:grpSpPr>
          <a:xfrm>
            <a:off x="4788552" y="2785020"/>
            <a:ext cx="786917" cy="1046173"/>
            <a:chOff x="4591906" y="2632913"/>
            <a:chExt cx="786917" cy="1046173"/>
          </a:xfrm>
        </p:grpSpPr>
        <p:sp>
          <p:nvSpPr>
            <p:cNvPr id="94" name="Oval 135">
              <a:extLst>
                <a:ext uri="{FF2B5EF4-FFF2-40B4-BE49-F238E27FC236}">
                  <a16:creationId xmlns:a16="http://schemas.microsoft.com/office/drawing/2014/main" id="{609DBD62-2C81-44BB-AEA5-2B6A377907A3}"/>
                </a:ext>
              </a:extLst>
            </p:cNvPr>
            <p:cNvSpPr>
              <a:spLocks noChangeArrowheads="1"/>
            </p:cNvSpPr>
            <p:nvPr/>
          </p:nvSpPr>
          <p:spPr bwMode="auto">
            <a:xfrm>
              <a:off x="5170875" y="3639890"/>
              <a:ext cx="207948" cy="39196"/>
            </a:xfrm>
            <a:prstGeom prst="ellipse">
              <a:avLst/>
            </a:prstGeom>
            <a:gradFill rotWithShape="0">
              <a:gsLst>
                <a:gs pos="0">
                  <a:srgbClr val="FFFF00">
                    <a:gamma/>
                    <a:shade val="89804"/>
                    <a:invGamma/>
                  </a:srgbClr>
                </a:gs>
                <a:gs pos="50000">
                  <a:srgbClr val="FFFF00"/>
                </a:gs>
                <a:gs pos="100000">
                  <a:srgbClr val="FFFF00">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nvGrpSpPr>
            <p:cNvPr id="181" name="Groupe 180">
              <a:extLst>
                <a:ext uri="{FF2B5EF4-FFF2-40B4-BE49-F238E27FC236}">
                  <a16:creationId xmlns:a16="http://schemas.microsoft.com/office/drawing/2014/main" id="{1090A2E2-957B-0AAC-1989-016AE4563776}"/>
                </a:ext>
              </a:extLst>
            </p:cNvPr>
            <p:cNvGrpSpPr/>
            <p:nvPr/>
          </p:nvGrpSpPr>
          <p:grpSpPr>
            <a:xfrm>
              <a:off x="4591906" y="2632913"/>
              <a:ext cx="682943" cy="1018008"/>
              <a:chOff x="4578177" y="2806696"/>
              <a:chExt cx="682943" cy="1018008"/>
            </a:xfrm>
          </p:grpSpPr>
          <p:sp>
            <p:nvSpPr>
              <p:cNvPr id="89" name="Oval 130">
                <a:extLst>
                  <a:ext uri="{FF2B5EF4-FFF2-40B4-BE49-F238E27FC236}">
                    <a16:creationId xmlns:a16="http://schemas.microsoft.com/office/drawing/2014/main" id="{B8C1D40A-D796-4255-8B80-27D6A99D6013}"/>
                  </a:ext>
                </a:extLst>
              </p:cNvPr>
              <p:cNvSpPr>
                <a:spLocks noChangeArrowheads="1"/>
              </p:cNvSpPr>
              <p:nvPr/>
            </p:nvSpPr>
            <p:spPr bwMode="auto">
              <a:xfrm>
                <a:off x="4866229" y="2806696"/>
                <a:ext cx="190065" cy="166418"/>
              </a:xfrm>
              <a:prstGeom prst="ellipse">
                <a:avLst/>
              </a:prstGeom>
              <a:gradFill rotWithShape="0">
                <a:gsLst>
                  <a:gs pos="0">
                    <a:srgbClr val="FFCC99"/>
                  </a:gs>
                  <a:gs pos="100000">
                    <a:srgbClr val="E5B789"/>
                  </a:gs>
                </a:gsLst>
                <a:path path="shape">
                  <a:fillToRect l="50000" t="50000" r="50000" b="50000"/>
                </a:path>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0" name="Oval 131">
                <a:extLst>
                  <a:ext uri="{FF2B5EF4-FFF2-40B4-BE49-F238E27FC236}">
                    <a16:creationId xmlns:a16="http://schemas.microsoft.com/office/drawing/2014/main" id="{D1BD2519-823A-4304-8618-1B921273089E}"/>
                  </a:ext>
                </a:extLst>
              </p:cNvPr>
              <p:cNvSpPr>
                <a:spLocks noChangeArrowheads="1"/>
              </p:cNvSpPr>
              <p:nvPr/>
            </p:nvSpPr>
            <p:spPr bwMode="auto">
              <a:xfrm rot="1380000">
                <a:off x="4766582" y="3333906"/>
                <a:ext cx="153159" cy="310202"/>
              </a:xfrm>
              <a:prstGeom prst="ellipse">
                <a:avLst/>
              </a:prstGeom>
              <a:gradFill rotWithShape="0">
                <a:gsLst>
                  <a:gs pos="0">
                    <a:srgbClr val="FFFF00"/>
                  </a:gs>
                  <a:gs pos="100000">
                    <a:srgbClr val="E5E500"/>
                  </a:gs>
                </a:gsLst>
                <a:path path="shape">
                  <a:fillToRect l="50000" t="50000" r="50000" b="50000"/>
                </a:path>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1" name="Oval 132">
                <a:extLst>
                  <a:ext uri="{FF2B5EF4-FFF2-40B4-BE49-F238E27FC236}">
                    <a16:creationId xmlns:a16="http://schemas.microsoft.com/office/drawing/2014/main" id="{2176A946-295C-4D4A-868A-21BC24917CB1}"/>
                  </a:ext>
                </a:extLst>
              </p:cNvPr>
              <p:cNvSpPr>
                <a:spLocks noChangeArrowheads="1"/>
              </p:cNvSpPr>
              <p:nvPr/>
            </p:nvSpPr>
            <p:spPr bwMode="auto">
              <a:xfrm rot="20220000" flipH="1">
                <a:off x="5028613" y="3335236"/>
                <a:ext cx="136553" cy="308871"/>
              </a:xfrm>
              <a:prstGeom prst="ellipse">
                <a:avLst/>
              </a:prstGeom>
              <a:gradFill rotWithShape="0">
                <a:gsLst>
                  <a:gs pos="0">
                    <a:srgbClr val="FFFF00"/>
                  </a:gs>
                  <a:gs pos="100000">
                    <a:srgbClr val="E5E500"/>
                  </a:gs>
                </a:gsLst>
                <a:path path="shape">
                  <a:fillToRect l="50000" t="50000" r="50000" b="50000"/>
                </a:path>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2" name="Oval 133">
                <a:extLst>
                  <a:ext uri="{FF2B5EF4-FFF2-40B4-BE49-F238E27FC236}">
                    <a16:creationId xmlns:a16="http://schemas.microsoft.com/office/drawing/2014/main" id="{AF68C004-26FC-4DB2-BC3C-3BA2C077EEA6}"/>
                  </a:ext>
                </a:extLst>
              </p:cNvPr>
              <p:cNvSpPr>
                <a:spLocks noChangeArrowheads="1"/>
              </p:cNvSpPr>
              <p:nvPr/>
            </p:nvSpPr>
            <p:spPr bwMode="auto">
              <a:xfrm>
                <a:off x="4709378" y="3609494"/>
                <a:ext cx="121790" cy="206358"/>
              </a:xfrm>
              <a:prstGeom prst="ellipse">
                <a:avLst/>
              </a:prstGeom>
              <a:gradFill rotWithShape="0">
                <a:gsLst>
                  <a:gs pos="0">
                    <a:srgbClr val="E5B789"/>
                  </a:gs>
                  <a:gs pos="50000">
                    <a:srgbClr val="FFCC99"/>
                  </a:gs>
                  <a:gs pos="100000">
                    <a:srgbClr val="E5B789"/>
                  </a:gs>
                </a:gsLst>
                <a:lin ang="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3" name="Oval 134">
                <a:extLst>
                  <a:ext uri="{FF2B5EF4-FFF2-40B4-BE49-F238E27FC236}">
                    <a16:creationId xmlns:a16="http://schemas.microsoft.com/office/drawing/2014/main" id="{34311F50-2E12-4E96-9F77-D7D902FE9AAC}"/>
                  </a:ext>
                </a:extLst>
              </p:cNvPr>
              <p:cNvSpPr>
                <a:spLocks noChangeArrowheads="1"/>
              </p:cNvSpPr>
              <p:nvPr/>
            </p:nvSpPr>
            <p:spPr bwMode="auto">
              <a:xfrm>
                <a:off x="5107960" y="3609494"/>
                <a:ext cx="119944" cy="206358"/>
              </a:xfrm>
              <a:prstGeom prst="ellipse">
                <a:avLst/>
              </a:prstGeom>
              <a:gradFill rotWithShape="0">
                <a:gsLst>
                  <a:gs pos="0">
                    <a:srgbClr val="E5B789"/>
                  </a:gs>
                  <a:gs pos="50000">
                    <a:srgbClr val="FFCC99"/>
                  </a:gs>
                  <a:gs pos="100000">
                    <a:srgbClr val="E5B789"/>
                  </a:gs>
                </a:gsLst>
                <a:lin ang="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5" name="Oval 136">
                <a:extLst>
                  <a:ext uri="{FF2B5EF4-FFF2-40B4-BE49-F238E27FC236}">
                    <a16:creationId xmlns:a16="http://schemas.microsoft.com/office/drawing/2014/main" id="{176513B4-1EA9-4719-93FC-05ECB0179E76}"/>
                  </a:ext>
                </a:extLst>
              </p:cNvPr>
              <p:cNvSpPr>
                <a:spLocks noChangeArrowheads="1"/>
              </p:cNvSpPr>
              <p:nvPr/>
            </p:nvSpPr>
            <p:spPr bwMode="auto">
              <a:xfrm>
                <a:off x="4578177" y="3781776"/>
                <a:ext cx="210138" cy="42928"/>
              </a:xfrm>
              <a:prstGeom prst="ellipse">
                <a:avLst/>
              </a:prstGeom>
              <a:gradFill rotWithShape="0">
                <a:gsLst>
                  <a:gs pos="0">
                    <a:srgbClr val="FFFF00">
                      <a:gamma/>
                      <a:shade val="89804"/>
                      <a:invGamma/>
                    </a:srgbClr>
                  </a:gs>
                  <a:gs pos="50000">
                    <a:srgbClr val="FFFF00"/>
                  </a:gs>
                  <a:gs pos="100000">
                    <a:srgbClr val="FFFF00">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6" name="Rectangle 137">
                <a:extLst>
                  <a:ext uri="{FF2B5EF4-FFF2-40B4-BE49-F238E27FC236}">
                    <a16:creationId xmlns:a16="http://schemas.microsoft.com/office/drawing/2014/main" id="{9E4BE9DF-1C5E-4E31-B664-BC3B17122AD2}"/>
                  </a:ext>
                </a:extLst>
              </p:cNvPr>
              <p:cNvSpPr>
                <a:spLocks noChangeArrowheads="1"/>
              </p:cNvSpPr>
              <p:nvPr/>
            </p:nvSpPr>
            <p:spPr bwMode="auto">
              <a:xfrm>
                <a:off x="4917894" y="2973111"/>
                <a:ext cx="83038" cy="91862"/>
              </a:xfrm>
              <a:prstGeom prst="rect">
                <a:avLst/>
              </a:prstGeom>
              <a:gradFill rotWithShape="0">
                <a:gsLst>
                  <a:gs pos="0">
                    <a:srgbClr val="E5B789"/>
                  </a:gs>
                  <a:gs pos="50000">
                    <a:srgbClr val="FFCC99"/>
                  </a:gs>
                  <a:gs pos="100000">
                    <a:srgbClr val="E5B789"/>
                  </a:gs>
                </a:gsLst>
                <a:lin ang="0" scaled="1"/>
              </a:gradFill>
              <a:ln w="9525">
                <a:solidFill>
                  <a:srgbClr val="33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7" name="Oval 138">
                <a:extLst>
                  <a:ext uri="{FF2B5EF4-FFF2-40B4-BE49-F238E27FC236}">
                    <a16:creationId xmlns:a16="http://schemas.microsoft.com/office/drawing/2014/main" id="{0E5B43B8-9B08-46DF-87D3-E93D07B01559}"/>
                  </a:ext>
                </a:extLst>
              </p:cNvPr>
              <p:cNvSpPr>
                <a:spLocks noChangeArrowheads="1"/>
              </p:cNvSpPr>
              <p:nvPr/>
            </p:nvSpPr>
            <p:spPr bwMode="auto">
              <a:xfrm>
                <a:off x="5044420" y="3046388"/>
                <a:ext cx="126958" cy="7839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8" name="Oval 139">
                <a:extLst>
                  <a:ext uri="{FF2B5EF4-FFF2-40B4-BE49-F238E27FC236}">
                    <a16:creationId xmlns:a16="http://schemas.microsoft.com/office/drawing/2014/main" id="{D13B2999-959F-463E-9FB9-4789D0170ADB}"/>
                  </a:ext>
                </a:extLst>
              </p:cNvPr>
              <p:cNvSpPr>
                <a:spLocks noChangeArrowheads="1"/>
              </p:cNvSpPr>
              <p:nvPr/>
            </p:nvSpPr>
            <p:spPr bwMode="auto">
              <a:xfrm>
                <a:off x="4768613" y="3031456"/>
                <a:ext cx="122580" cy="8025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9" name="Oval 140">
                <a:extLst>
                  <a:ext uri="{FF2B5EF4-FFF2-40B4-BE49-F238E27FC236}">
                    <a16:creationId xmlns:a16="http://schemas.microsoft.com/office/drawing/2014/main" id="{E1B55131-4BAD-4D07-A703-3B1B30B1BF5F}"/>
                  </a:ext>
                </a:extLst>
              </p:cNvPr>
              <p:cNvSpPr>
                <a:spLocks noChangeArrowheads="1"/>
              </p:cNvSpPr>
              <p:nvPr/>
            </p:nvSpPr>
            <p:spPr bwMode="auto">
              <a:xfrm rot="2400000">
                <a:off x="4705688" y="3037017"/>
                <a:ext cx="95956" cy="195707"/>
              </a:xfrm>
              <a:prstGeom prst="ellipse">
                <a:avLst/>
              </a:prstGeom>
              <a:gradFill rotWithShape="0">
                <a:gsLst>
                  <a:gs pos="0">
                    <a:srgbClr val="E5B789"/>
                  </a:gs>
                  <a:gs pos="50000">
                    <a:srgbClr val="FFCC99"/>
                  </a:gs>
                  <a:gs pos="100000">
                    <a:srgbClr val="E5B789"/>
                  </a:gs>
                </a:gsLst>
                <a:lin ang="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0" name="Oval 141">
                <a:extLst>
                  <a:ext uri="{FF2B5EF4-FFF2-40B4-BE49-F238E27FC236}">
                    <a16:creationId xmlns:a16="http://schemas.microsoft.com/office/drawing/2014/main" id="{F9BC9DBB-15F9-43AF-872B-E24C02A5EB82}"/>
                  </a:ext>
                </a:extLst>
              </p:cNvPr>
              <p:cNvSpPr>
                <a:spLocks noChangeArrowheads="1"/>
              </p:cNvSpPr>
              <p:nvPr/>
            </p:nvSpPr>
            <p:spPr bwMode="auto">
              <a:xfrm rot="19200000" flipH="1">
                <a:off x="5135640" y="3051663"/>
                <a:ext cx="95956" cy="193044"/>
              </a:xfrm>
              <a:prstGeom prst="ellipse">
                <a:avLst/>
              </a:prstGeom>
              <a:gradFill rotWithShape="0">
                <a:gsLst>
                  <a:gs pos="0">
                    <a:srgbClr val="E5B789"/>
                  </a:gs>
                  <a:gs pos="50000">
                    <a:srgbClr val="FFCC99"/>
                  </a:gs>
                  <a:gs pos="100000">
                    <a:srgbClr val="E5B789"/>
                  </a:gs>
                </a:gsLst>
                <a:lin ang="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1" name="Oval 142">
                <a:extLst>
                  <a:ext uri="{FF2B5EF4-FFF2-40B4-BE49-F238E27FC236}">
                    <a16:creationId xmlns:a16="http://schemas.microsoft.com/office/drawing/2014/main" id="{13827BB3-F7CF-40EB-AEC7-89040EF8F9F4}"/>
                  </a:ext>
                </a:extLst>
              </p:cNvPr>
              <p:cNvSpPr>
                <a:spLocks noChangeArrowheads="1"/>
              </p:cNvSpPr>
              <p:nvPr/>
            </p:nvSpPr>
            <p:spPr bwMode="auto">
              <a:xfrm>
                <a:off x="4716079" y="3587664"/>
                <a:ext cx="56912" cy="55994"/>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2" name="Oval 143">
                <a:extLst>
                  <a:ext uri="{FF2B5EF4-FFF2-40B4-BE49-F238E27FC236}">
                    <a16:creationId xmlns:a16="http://schemas.microsoft.com/office/drawing/2014/main" id="{69B622C9-A8E6-4F60-9BC0-03391BA6E089}"/>
                  </a:ext>
                </a:extLst>
              </p:cNvPr>
              <p:cNvSpPr>
                <a:spLocks noChangeArrowheads="1"/>
              </p:cNvSpPr>
              <p:nvPr/>
            </p:nvSpPr>
            <p:spPr bwMode="auto">
              <a:xfrm>
                <a:off x="5166999" y="3574597"/>
                <a:ext cx="52535" cy="55994"/>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3" name="Oval 144">
                <a:extLst>
                  <a:ext uri="{FF2B5EF4-FFF2-40B4-BE49-F238E27FC236}">
                    <a16:creationId xmlns:a16="http://schemas.microsoft.com/office/drawing/2014/main" id="{51B56A94-430B-49B9-9BF6-88E2A3E8604D}"/>
                  </a:ext>
                </a:extLst>
              </p:cNvPr>
              <p:cNvSpPr>
                <a:spLocks noChangeArrowheads="1"/>
              </p:cNvSpPr>
              <p:nvPr/>
            </p:nvSpPr>
            <p:spPr bwMode="auto">
              <a:xfrm>
                <a:off x="4641102" y="3182134"/>
                <a:ext cx="68275" cy="182394"/>
              </a:xfrm>
              <a:prstGeom prst="ellipse">
                <a:avLst/>
              </a:prstGeom>
              <a:gradFill rotWithShape="0">
                <a:gsLst>
                  <a:gs pos="0">
                    <a:srgbClr val="E5B789"/>
                  </a:gs>
                  <a:gs pos="50000">
                    <a:srgbClr val="FFCC99"/>
                  </a:gs>
                  <a:gs pos="100000">
                    <a:srgbClr val="E5B789"/>
                  </a:gs>
                </a:gsLst>
                <a:lin ang="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4" name="Oval 145">
                <a:extLst>
                  <a:ext uri="{FF2B5EF4-FFF2-40B4-BE49-F238E27FC236}">
                    <a16:creationId xmlns:a16="http://schemas.microsoft.com/office/drawing/2014/main" id="{29E48EE0-BAA9-4EED-A5B1-7E2FC3D2E46B}"/>
                  </a:ext>
                </a:extLst>
              </p:cNvPr>
              <p:cNvSpPr>
                <a:spLocks noChangeArrowheads="1"/>
              </p:cNvSpPr>
              <p:nvPr/>
            </p:nvSpPr>
            <p:spPr bwMode="auto">
              <a:xfrm>
                <a:off x="5192845" y="3160832"/>
                <a:ext cx="68275" cy="179731"/>
              </a:xfrm>
              <a:prstGeom prst="ellipse">
                <a:avLst/>
              </a:prstGeom>
              <a:gradFill rotWithShape="0">
                <a:gsLst>
                  <a:gs pos="0">
                    <a:srgbClr val="E5B789"/>
                  </a:gs>
                  <a:gs pos="50000">
                    <a:srgbClr val="FFCC99"/>
                  </a:gs>
                  <a:gs pos="100000">
                    <a:srgbClr val="E5B789"/>
                  </a:gs>
                </a:gsLst>
                <a:lin ang="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5" name="Oval 146">
                <a:extLst>
                  <a:ext uri="{FF2B5EF4-FFF2-40B4-BE49-F238E27FC236}">
                    <a16:creationId xmlns:a16="http://schemas.microsoft.com/office/drawing/2014/main" id="{6FF7460A-40F5-4723-890C-75C5B0E46158}"/>
                  </a:ext>
                </a:extLst>
              </p:cNvPr>
              <p:cNvSpPr>
                <a:spLocks noChangeArrowheads="1"/>
              </p:cNvSpPr>
              <p:nvPr/>
            </p:nvSpPr>
            <p:spPr bwMode="auto">
              <a:xfrm>
                <a:off x="4665734" y="3356221"/>
                <a:ext cx="19701" cy="91457"/>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6" name="Oval 147">
                <a:extLst>
                  <a:ext uri="{FF2B5EF4-FFF2-40B4-BE49-F238E27FC236}">
                    <a16:creationId xmlns:a16="http://schemas.microsoft.com/office/drawing/2014/main" id="{469F4882-4E29-44AF-879F-747EBE4AD869}"/>
                  </a:ext>
                </a:extLst>
              </p:cNvPr>
              <p:cNvSpPr>
                <a:spLocks noChangeArrowheads="1"/>
              </p:cNvSpPr>
              <p:nvPr/>
            </p:nvSpPr>
            <p:spPr bwMode="auto">
              <a:xfrm>
                <a:off x="5215155" y="3320758"/>
                <a:ext cx="21889" cy="95191"/>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7" name="Oval 148">
                <a:extLst>
                  <a:ext uri="{FF2B5EF4-FFF2-40B4-BE49-F238E27FC236}">
                    <a16:creationId xmlns:a16="http://schemas.microsoft.com/office/drawing/2014/main" id="{CDD39293-EBB7-4B99-97AB-CF19C03C9FA2}"/>
                  </a:ext>
                </a:extLst>
              </p:cNvPr>
              <p:cNvSpPr>
                <a:spLocks noChangeArrowheads="1"/>
              </p:cNvSpPr>
              <p:nvPr/>
            </p:nvSpPr>
            <p:spPr bwMode="auto">
              <a:xfrm>
                <a:off x="4943727" y="2889603"/>
                <a:ext cx="52535" cy="41062"/>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8" name="Oval 149">
                <a:extLst>
                  <a:ext uri="{FF2B5EF4-FFF2-40B4-BE49-F238E27FC236}">
                    <a16:creationId xmlns:a16="http://schemas.microsoft.com/office/drawing/2014/main" id="{3294EEAF-45EF-4818-944D-EBD5BB0FCD8F}"/>
                  </a:ext>
                </a:extLst>
              </p:cNvPr>
              <p:cNvSpPr>
                <a:spLocks noChangeArrowheads="1"/>
              </p:cNvSpPr>
              <p:nvPr/>
            </p:nvSpPr>
            <p:spPr bwMode="auto">
              <a:xfrm>
                <a:off x="4812714" y="3064974"/>
                <a:ext cx="313700" cy="363456"/>
              </a:xfrm>
              <a:prstGeom prst="ellipse">
                <a:avLst/>
              </a:prstGeom>
              <a:gradFill rotWithShape="0">
                <a:gsLst>
                  <a:gs pos="0">
                    <a:srgbClr val="FFFF00"/>
                  </a:gs>
                  <a:gs pos="100000">
                    <a:srgbClr val="E5E500"/>
                  </a:gs>
                </a:gsLst>
                <a:path path="shape">
                  <a:fillToRect l="50000" t="50000" r="50000" b="50000"/>
                </a:path>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grpSp>
      <p:grpSp>
        <p:nvGrpSpPr>
          <p:cNvPr id="185" name="Groupe 184">
            <a:extLst>
              <a:ext uri="{FF2B5EF4-FFF2-40B4-BE49-F238E27FC236}">
                <a16:creationId xmlns:a16="http://schemas.microsoft.com/office/drawing/2014/main" id="{511FFEC5-939E-94B6-54A0-D01A7AB75C1C}"/>
              </a:ext>
            </a:extLst>
          </p:cNvPr>
          <p:cNvGrpSpPr/>
          <p:nvPr/>
        </p:nvGrpSpPr>
        <p:grpSpPr>
          <a:xfrm>
            <a:off x="5586877" y="1694647"/>
            <a:ext cx="1612672" cy="1934422"/>
            <a:chOff x="5586877" y="1694647"/>
            <a:chExt cx="1612672" cy="1934422"/>
          </a:xfrm>
        </p:grpSpPr>
        <p:sp>
          <p:nvSpPr>
            <p:cNvPr id="115" name="Line 158">
              <a:extLst>
                <a:ext uri="{FF2B5EF4-FFF2-40B4-BE49-F238E27FC236}">
                  <a16:creationId xmlns:a16="http://schemas.microsoft.com/office/drawing/2014/main" id="{F262BBDA-4F16-4481-A045-5D9DEDE94E7A}"/>
                </a:ext>
              </a:extLst>
            </p:cNvPr>
            <p:cNvSpPr>
              <a:spLocks noChangeShapeType="1"/>
            </p:cNvSpPr>
            <p:nvPr/>
          </p:nvSpPr>
          <p:spPr bwMode="auto">
            <a:xfrm>
              <a:off x="5705482" y="3629069"/>
              <a:ext cx="1494067" cy="0"/>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14" name="Line 157">
              <a:extLst>
                <a:ext uri="{FF2B5EF4-FFF2-40B4-BE49-F238E27FC236}">
                  <a16:creationId xmlns:a16="http://schemas.microsoft.com/office/drawing/2014/main" id="{E12208C5-897B-4B0C-98A5-58F0AC16ED38}"/>
                </a:ext>
              </a:extLst>
            </p:cNvPr>
            <p:cNvSpPr>
              <a:spLocks noChangeShapeType="1"/>
            </p:cNvSpPr>
            <p:nvPr/>
          </p:nvSpPr>
          <p:spPr bwMode="auto">
            <a:xfrm>
              <a:off x="5586877" y="1694647"/>
              <a:ext cx="31378" cy="1923265"/>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120" name="Rectangle 150">
            <a:extLst>
              <a:ext uri="{FF2B5EF4-FFF2-40B4-BE49-F238E27FC236}">
                <a16:creationId xmlns:a16="http://schemas.microsoft.com/office/drawing/2014/main" id="{FAFEDE0B-C036-48FB-B3FF-4F581BA9AEF6}"/>
              </a:ext>
            </a:extLst>
          </p:cNvPr>
          <p:cNvSpPr>
            <a:spLocks noChangeArrowheads="1"/>
          </p:cNvSpPr>
          <p:nvPr/>
        </p:nvSpPr>
        <p:spPr bwMode="auto">
          <a:xfrm>
            <a:off x="2961113" y="1811587"/>
            <a:ext cx="2045858" cy="60930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50799">
                <a:solidFill>
                  <a:srgbClr val="CC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439341" rtl="0" eaLnBrk="0" fontAlgn="base" latinLnBrk="0" hangingPunct="0">
              <a:lnSpc>
                <a:spcPct val="100000"/>
              </a:lnSpc>
              <a:spcBef>
                <a:spcPct val="0"/>
              </a:spcBef>
              <a:spcAft>
                <a:spcPct val="0"/>
              </a:spcAft>
              <a:buClrTx/>
              <a:buSzTx/>
              <a:buFontTx/>
              <a:buNone/>
              <a:tabLst/>
              <a:defRPr/>
            </a:pPr>
            <a:r>
              <a:rPr kumimoji="0" lang="fr-FR" altLang="fr-FR" sz="1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Incontinence</a:t>
            </a:r>
          </a:p>
          <a:p>
            <a:pPr marL="0" marR="0" lvl="0" indent="0" algn="l" defTabSz="439341" rtl="0" eaLnBrk="0" fontAlgn="base" latinLnBrk="0" hangingPunct="0">
              <a:lnSpc>
                <a:spcPct val="100000"/>
              </a:lnSpc>
              <a:spcBef>
                <a:spcPct val="0"/>
              </a:spcBef>
              <a:spcAft>
                <a:spcPct val="0"/>
              </a:spcAft>
              <a:buClrTx/>
              <a:buSzTx/>
              <a:buFontTx/>
              <a:buNone/>
              <a:tabLst/>
              <a:defRPr/>
            </a:pPr>
            <a:r>
              <a:rPr kumimoji="0" lang="fr-FR" altLang="fr-FR" sz="1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Valvulaire</a:t>
            </a:r>
          </a:p>
        </p:txBody>
      </p:sp>
      <p:grpSp>
        <p:nvGrpSpPr>
          <p:cNvPr id="153" name="Groupe 152">
            <a:extLst>
              <a:ext uri="{FF2B5EF4-FFF2-40B4-BE49-F238E27FC236}">
                <a16:creationId xmlns:a16="http://schemas.microsoft.com/office/drawing/2014/main" id="{CBEBDA5A-5ED0-33D6-1BBA-19FEF4FA877A}"/>
              </a:ext>
            </a:extLst>
          </p:cNvPr>
          <p:cNvGrpSpPr/>
          <p:nvPr/>
        </p:nvGrpSpPr>
        <p:grpSpPr>
          <a:xfrm>
            <a:off x="947455" y="2747148"/>
            <a:ext cx="833450" cy="1041892"/>
            <a:chOff x="821191" y="2789301"/>
            <a:chExt cx="833450" cy="1041892"/>
          </a:xfrm>
        </p:grpSpPr>
        <p:sp>
          <p:nvSpPr>
            <p:cNvPr id="121" name="Oval 23">
              <a:extLst>
                <a:ext uri="{FF2B5EF4-FFF2-40B4-BE49-F238E27FC236}">
                  <a16:creationId xmlns:a16="http://schemas.microsoft.com/office/drawing/2014/main" id="{87150AA8-1DEC-4552-AD88-BCB97032B4D7}"/>
                </a:ext>
              </a:extLst>
            </p:cNvPr>
            <p:cNvSpPr>
              <a:spLocks noChangeArrowheads="1"/>
            </p:cNvSpPr>
            <p:nvPr/>
          </p:nvSpPr>
          <p:spPr bwMode="auto">
            <a:xfrm>
              <a:off x="1136502" y="2789301"/>
              <a:ext cx="206519" cy="168991"/>
            </a:xfrm>
            <a:prstGeom prst="ellipse">
              <a:avLst/>
            </a:prstGeom>
            <a:gradFill rotWithShape="0">
              <a:gsLst>
                <a:gs pos="0">
                  <a:srgbClr val="FFCC99"/>
                </a:gs>
                <a:gs pos="100000">
                  <a:srgbClr val="E5B789"/>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2" name="Oval 24">
              <a:extLst>
                <a:ext uri="{FF2B5EF4-FFF2-40B4-BE49-F238E27FC236}">
                  <a16:creationId xmlns:a16="http://schemas.microsoft.com/office/drawing/2014/main" id="{8B933517-7CFD-4ECE-B1BD-725AB5F787DE}"/>
                </a:ext>
              </a:extLst>
            </p:cNvPr>
            <p:cNvSpPr>
              <a:spLocks noChangeArrowheads="1"/>
            </p:cNvSpPr>
            <p:nvPr/>
          </p:nvSpPr>
          <p:spPr bwMode="auto">
            <a:xfrm rot="1380000">
              <a:off x="1025866" y="3322888"/>
              <a:ext cx="169640" cy="314032"/>
            </a:xfrm>
            <a:prstGeom prst="ellipse">
              <a:avLst/>
            </a:prstGeom>
            <a:gradFill rotWithShape="0">
              <a:gsLst>
                <a:gs pos="0">
                  <a:srgbClr val="FFFF00"/>
                </a:gs>
                <a:gs pos="100000">
                  <a:srgbClr val="E5E5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3" name="Oval 25">
              <a:extLst>
                <a:ext uri="{FF2B5EF4-FFF2-40B4-BE49-F238E27FC236}">
                  <a16:creationId xmlns:a16="http://schemas.microsoft.com/office/drawing/2014/main" id="{72E9F6CE-B650-4E2B-9B01-FB8E4D2244DE}"/>
                </a:ext>
              </a:extLst>
            </p:cNvPr>
            <p:cNvSpPr>
              <a:spLocks noChangeArrowheads="1"/>
            </p:cNvSpPr>
            <p:nvPr/>
          </p:nvSpPr>
          <p:spPr bwMode="auto">
            <a:xfrm rot="20220000" flipH="1">
              <a:off x="1313517" y="3322888"/>
              <a:ext cx="149358" cy="314032"/>
            </a:xfrm>
            <a:prstGeom prst="ellipse">
              <a:avLst/>
            </a:prstGeom>
            <a:gradFill rotWithShape="0">
              <a:gsLst>
                <a:gs pos="0">
                  <a:srgbClr val="FFFF00"/>
                </a:gs>
                <a:gs pos="100000">
                  <a:srgbClr val="E5E5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4" name="Oval 26">
              <a:extLst>
                <a:ext uri="{FF2B5EF4-FFF2-40B4-BE49-F238E27FC236}">
                  <a16:creationId xmlns:a16="http://schemas.microsoft.com/office/drawing/2014/main" id="{91064445-4AB1-49A4-8586-A7D24B8BD2B9}"/>
                </a:ext>
              </a:extLst>
            </p:cNvPr>
            <p:cNvSpPr>
              <a:spLocks noChangeArrowheads="1"/>
            </p:cNvSpPr>
            <p:nvPr/>
          </p:nvSpPr>
          <p:spPr bwMode="auto">
            <a:xfrm>
              <a:off x="966861" y="3600992"/>
              <a:ext cx="130919" cy="210241"/>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5" name="Oval 27">
              <a:extLst>
                <a:ext uri="{FF2B5EF4-FFF2-40B4-BE49-F238E27FC236}">
                  <a16:creationId xmlns:a16="http://schemas.microsoft.com/office/drawing/2014/main" id="{23CA90F6-4860-4D63-B050-7D30044589D8}"/>
                </a:ext>
              </a:extLst>
            </p:cNvPr>
            <p:cNvSpPr>
              <a:spLocks noChangeArrowheads="1"/>
            </p:cNvSpPr>
            <p:nvPr/>
          </p:nvSpPr>
          <p:spPr bwMode="auto">
            <a:xfrm>
              <a:off x="1400180" y="3600992"/>
              <a:ext cx="130919" cy="210241"/>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6" name="Oval 28">
              <a:extLst>
                <a:ext uri="{FF2B5EF4-FFF2-40B4-BE49-F238E27FC236}">
                  <a16:creationId xmlns:a16="http://schemas.microsoft.com/office/drawing/2014/main" id="{A710868E-53DB-4EC6-AFE4-CD1BDE0A22BE}"/>
                </a:ext>
              </a:extLst>
            </p:cNvPr>
            <p:cNvSpPr>
              <a:spLocks noChangeArrowheads="1"/>
            </p:cNvSpPr>
            <p:nvPr/>
          </p:nvSpPr>
          <p:spPr bwMode="auto">
            <a:xfrm>
              <a:off x="1425996" y="3789943"/>
              <a:ext cx="228645" cy="41250"/>
            </a:xfrm>
            <a:prstGeom prst="ellipse">
              <a:avLst/>
            </a:prstGeom>
            <a:gradFill rotWithShape="0">
              <a:gsLst>
                <a:gs pos="0">
                  <a:srgbClr val="E5E500"/>
                </a:gs>
                <a:gs pos="50000">
                  <a:srgbClr val="FFFF00"/>
                </a:gs>
                <a:gs pos="100000">
                  <a:srgbClr val="E5E500"/>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7" name="Oval 29">
              <a:extLst>
                <a:ext uri="{FF2B5EF4-FFF2-40B4-BE49-F238E27FC236}">
                  <a16:creationId xmlns:a16="http://schemas.microsoft.com/office/drawing/2014/main" id="{F26A2C4D-579E-4551-A7CD-A880B4136C51}"/>
                </a:ext>
              </a:extLst>
            </p:cNvPr>
            <p:cNvSpPr>
              <a:spLocks noChangeArrowheads="1"/>
            </p:cNvSpPr>
            <p:nvPr/>
          </p:nvSpPr>
          <p:spPr bwMode="auto">
            <a:xfrm>
              <a:off x="821191" y="3776637"/>
              <a:ext cx="232334" cy="41250"/>
            </a:xfrm>
            <a:prstGeom prst="ellipse">
              <a:avLst/>
            </a:prstGeom>
            <a:gradFill rotWithShape="0">
              <a:gsLst>
                <a:gs pos="0">
                  <a:srgbClr val="E5E500"/>
                </a:gs>
                <a:gs pos="50000">
                  <a:srgbClr val="FFFF00"/>
                </a:gs>
                <a:gs pos="100000">
                  <a:srgbClr val="E5E500"/>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8" name="Rectangle 30">
              <a:extLst>
                <a:ext uri="{FF2B5EF4-FFF2-40B4-BE49-F238E27FC236}">
                  <a16:creationId xmlns:a16="http://schemas.microsoft.com/office/drawing/2014/main" id="{D5856826-EB8D-4517-BB96-CFFD42607732}"/>
                </a:ext>
              </a:extLst>
            </p:cNvPr>
            <p:cNvSpPr>
              <a:spLocks noChangeArrowheads="1"/>
            </p:cNvSpPr>
            <p:nvPr/>
          </p:nvSpPr>
          <p:spPr bwMode="auto">
            <a:xfrm>
              <a:off x="1191818" y="2958292"/>
              <a:ext cx="90353" cy="93145"/>
            </a:xfrm>
            <a:prstGeom prst="rect">
              <a:avLst/>
            </a:prstGeom>
            <a:gradFill rotWithShape="0">
              <a:gsLst>
                <a:gs pos="0">
                  <a:srgbClr val="E5B789"/>
                </a:gs>
                <a:gs pos="50000">
                  <a:srgbClr val="FFCC99"/>
                </a:gs>
                <a:gs pos="100000">
                  <a:srgbClr val="E5B7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9" name="Oval 31">
              <a:extLst>
                <a:ext uri="{FF2B5EF4-FFF2-40B4-BE49-F238E27FC236}">
                  <a16:creationId xmlns:a16="http://schemas.microsoft.com/office/drawing/2014/main" id="{6DF0311F-EE9F-4115-BB37-4FACE61D216C}"/>
                </a:ext>
              </a:extLst>
            </p:cNvPr>
            <p:cNvSpPr>
              <a:spLocks noChangeArrowheads="1"/>
            </p:cNvSpPr>
            <p:nvPr/>
          </p:nvSpPr>
          <p:spPr bwMode="auto">
            <a:xfrm>
              <a:off x="1330111" y="3030147"/>
              <a:ext cx="138294" cy="81168"/>
            </a:xfrm>
            <a:prstGeom prst="ellipse">
              <a:avLst/>
            </a:prstGeom>
            <a:gradFill rotWithShape="0">
              <a:gsLst>
                <a:gs pos="0">
                  <a:srgbClr val="E5B789"/>
                </a:gs>
                <a:gs pos="50000">
                  <a:srgbClr val="FFCC99"/>
                </a:gs>
                <a:gs pos="100000">
                  <a:srgbClr val="E5B789"/>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0" name="Oval 32">
              <a:extLst>
                <a:ext uri="{FF2B5EF4-FFF2-40B4-BE49-F238E27FC236}">
                  <a16:creationId xmlns:a16="http://schemas.microsoft.com/office/drawing/2014/main" id="{CA7263CB-77BE-4280-9DD4-6750734640F5}"/>
                </a:ext>
              </a:extLst>
            </p:cNvPr>
            <p:cNvSpPr>
              <a:spLocks noChangeArrowheads="1"/>
            </p:cNvSpPr>
            <p:nvPr/>
          </p:nvSpPr>
          <p:spPr bwMode="auto">
            <a:xfrm>
              <a:off x="1029554" y="3018171"/>
              <a:ext cx="136450" cy="81168"/>
            </a:xfrm>
            <a:prstGeom prst="ellipse">
              <a:avLst/>
            </a:prstGeom>
            <a:gradFill rotWithShape="0">
              <a:gsLst>
                <a:gs pos="0">
                  <a:srgbClr val="E5B789"/>
                </a:gs>
                <a:gs pos="50000">
                  <a:srgbClr val="FFCC99"/>
                </a:gs>
                <a:gs pos="100000">
                  <a:srgbClr val="E5B789"/>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1" name="Oval 33">
              <a:extLst>
                <a:ext uri="{FF2B5EF4-FFF2-40B4-BE49-F238E27FC236}">
                  <a16:creationId xmlns:a16="http://schemas.microsoft.com/office/drawing/2014/main" id="{B777F4BA-F8F8-49AF-88F4-3FC93986EC4A}"/>
                </a:ext>
              </a:extLst>
            </p:cNvPr>
            <p:cNvSpPr>
              <a:spLocks noChangeArrowheads="1"/>
            </p:cNvSpPr>
            <p:nvPr/>
          </p:nvSpPr>
          <p:spPr bwMode="auto">
            <a:xfrm rot="2400000">
              <a:off x="959484" y="3023494"/>
              <a:ext cx="105104" cy="196934"/>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2" name="Oval 34">
              <a:extLst>
                <a:ext uri="{FF2B5EF4-FFF2-40B4-BE49-F238E27FC236}">
                  <a16:creationId xmlns:a16="http://schemas.microsoft.com/office/drawing/2014/main" id="{DA9C9D10-A083-4885-A9B6-BC8541AC1709}"/>
                </a:ext>
              </a:extLst>
            </p:cNvPr>
            <p:cNvSpPr>
              <a:spLocks noChangeArrowheads="1"/>
            </p:cNvSpPr>
            <p:nvPr/>
          </p:nvSpPr>
          <p:spPr bwMode="auto">
            <a:xfrm rot="19200000" flipH="1">
              <a:off x="1431527" y="3036799"/>
              <a:ext cx="103260" cy="195604"/>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3" name="Oval 35">
              <a:extLst>
                <a:ext uri="{FF2B5EF4-FFF2-40B4-BE49-F238E27FC236}">
                  <a16:creationId xmlns:a16="http://schemas.microsoft.com/office/drawing/2014/main" id="{56BD14EC-4D44-4521-BC0D-632440400CBB}"/>
                </a:ext>
              </a:extLst>
            </p:cNvPr>
            <p:cNvSpPr>
              <a:spLocks noChangeArrowheads="1"/>
            </p:cNvSpPr>
            <p:nvPr/>
          </p:nvSpPr>
          <p:spPr bwMode="auto">
            <a:xfrm>
              <a:off x="974237" y="3579702"/>
              <a:ext cx="59005" cy="55887"/>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4" name="Oval 36">
              <a:extLst>
                <a:ext uri="{FF2B5EF4-FFF2-40B4-BE49-F238E27FC236}">
                  <a16:creationId xmlns:a16="http://schemas.microsoft.com/office/drawing/2014/main" id="{700BC3D2-50F5-4F9C-BFAE-4A2F550A6665}"/>
                </a:ext>
              </a:extLst>
            </p:cNvPr>
            <p:cNvSpPr>
              <a:spLocks noChangeArrowheads="1"/>
            </p:cNvSpPr>
            <p:nvPr/>
          </p:nvSpPr>
          <p:spPr bwMode="auto">
            <a:xfrm>
              <a:off x="1462874" y="3567727"/>
              <a:ext cx="60850" cy="54556"/>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5" name="Oval 37">
              <a:extLst>
                <a:ext uri="{FF2B5EF4-FFF2-40B4-BE49-F238E27FC236}">
                  <a16:creationId xmlns:a16="http://schemas.microsoft.com/office/drawing/2014/main" id="{848B33C4-085C-4004-871E-4E9EF05AE08E}"/>
                </a:ext>
              </a:extLst>
            </p:cNvPr>
            <p:cNvSpPr>
              <a:spLocks noChangeArrowheads="1"/>
            </p:cNvSpPr>
            <p:nvPr/>
          </p:nvSpPr>
          <p:spPr bwMode="auto">
            <a:xfrm>
              <a:off x="891259" y="3168533"/>
              <a:ext cx="75602" cy="184959"/>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6" name="Oval 38">
              <a:extLst>
                <a:ext uri="{FF2B5EF4-FFF2-40B4-BE49-F238E27FC236}">
                  <a16:creationId xmlns:a16="http://schemas.microsoft.com/office/drawing/2014/main" id="{0805307B-6D2A-42E7-B29D-2830A73DDDCA}"/>
                </a:ext>
              </a:extLst>
            </p:cNvPr>
            <p:cNvSpPr>
              <a:spLocks noChangeArrowheads="1"/>
            </p:cNvSpPr>
            <p:nvPr/>
          </p:nvSpPr>
          <p:spPr bwMode="auto">
            <a:xfrm>
              <a:off x="1490533" y="3147243"/>
              <a:ext cx="73757" cy="182297"/>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7" name="Oval 39">
              <a:extLst>
                <a:ext uri="{FF2B5EF4-FFF2-40B4-BE49-F238E27FC236}">
                  <a16:creationId xmlns:a16="http://schemas.microsoft.com/office/drawing/2014/main" id="{51EF981B-C8CD-4F06-9844-802A5C044699}"/>
                </a:ext>
              </a:extLst>
            </p:cNvPr>
            <p:cNvSpPr>
              <a:spLocks noChangeArrowheads="1"/>
            </p:cNvSpPr>
            <p:nvPr/>
          </p:nvSpPr>
          <p:spPr bwMode="auto">
            <a:xfrm>
              <a:off x="915232" y="3344177"/>
              <a:ext cx="23972" cy="94475"/>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8" name="Oval 40">
              <a:extLst>
                <a:ext uri="{FF2B5EF4-FFF2-40B4-BE49-F238E27FC236}">
                  <a16:creationId xmlns:a16="http://schemas.microsoft.com/office/drawing/2014/main" id="{E9522879-A5C5-424F-A67C-8CECB3864C8E}"/>
                </a:ext>
              </a:extLst>
            </p:cNvPr>
            <p:cNvSpPr>
              <a:spLocks noChangeArrowheads="1"/>
            </p:cNvSpPr>
            <p:nvPr/>
          </p:nvSpPr>
          <p:spPr bwMode="auto">
            <a:xfrm>
              <a:off x="1514504" y="3309581"/>
              <a:ext cx="25814" cy="94475"/>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9" name="Oval 41">
              <a:extLst>
                <a:ext uri="{FF2B5EF4-FFF2-40B4-BE49-F238E27FC236}">
                  <a16:creationId xmlns:a16="http://schemas.microsoft.com/office/drawing/2014/main" id="{BB35518C-22C5-4A46-A46F-97218FB6F75A}"/>
                </a:ext>
              </a:extLst>
            </p:cNvPr>
            <p:cNvSpPr>
              <a:spLocks noChangeArrowheads="1"/>
            </p:cNvSpPr>
            <p:nvPr/>
          </p:nvSpPr>
          <p:spPr bwMode="auto">
            <a:xfrm>
              <a:off x="1219476" y="2873131"/>
              <a:ext cx="60850" cy="41250"/>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40" name="Oval 42">
              <a:extLst>
                <a:ext uri="{FF2B5EF4-FFF2-40B4-BE49-F238E27FC236}">
                  <a16:creationId xmlns:a16="http://schemas.microsoft.com/office/drawing/2014/main" id="{E2B019A5-4A03-46AF-AA32-E90A1A27D3F6}"/>
                </a:ext>
              </a:extLst>
            </p:cNvPr>
            <p:cNvSpPr>
              <a:spLocks noChangeArrowheads="1"/>
            </p:cNvSpPr>
            <p:nvPr/>
          </p:nvSpPr>
          <p:spPr bwMode="auto">
            <a:xfrm>
              <a:off x="1077496" y="3051436"/>
              <a:ext cx="341126" cy="367257"/>
            </a:xfrm>
            <a:prstGeom prst="ellipse">
              <a:avLst/>
            </a:prstGeom>
            <a:gradFill rotWithShape="0">
              <a:gsLst>
                <a:gs pos="0">
                  <a:srgbClr val="FFFF00"/>
                </a:gs>
                <a:gs pos="100000">
                  <a:srgbClr val="E5E5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141" name="Rectangle 151">
            <a:extLst>
              <a:ext uri="{FF2B5EF4-FFF2-40B4-BE49-F238E27FC236}">
                <a16:creationId xmlns:a16="http://schemas.microsoft.com/office/drawing/2014/main" id="{0B6B70AA-BA94-4664-B0FB-23A64CC7AF7E}"/>
              </a:ext>
            </a:extLst>
          </p:cNvPr>
          <p:cNvSpPr>
            <a:spLocks noChangeArrowheads="1"/>
          </p:cNvSpPr>
          <p:nvPr/>
        </p:nvSpPr>
        <p:spPr bwMode="auto">
          <a:xfrm>
            <a:off x="690486" y="3971240"/>
            <a:ext cx="1716128" cy="323831"/>
          </a:xfrm>
          <a:prstGeom prst="rect">
            <a:avLst/>
          </a:prstGeom>
          <a:solidFill>
            <a:schemeClr val="bg1"/>
          </a:solidFill>
          <a:ln w="9525">
            <a:solidFill>
              <a:schemeClr val="tx1"/>
            </a:solidFill>
            <a:miter lim="800000"/>
            <a:headEnd/>
            <a:tailEnd/>
          </a:ln>
          <a:effectLst>
            <a:outerShdw dist="107763" dir="2700000" algn="ctr" rotWithShape="0">
              <a:schemeClr val="bg2"/>
            </a:outerShdw>
          </a:effectLst>
        </p:spPr>
        <p:txBody>
          <a:bodyPr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439341" rtl="0" eaLnBrk="0" fontAlgn="base" latinLnBrk="0" hangingPunct="0">
              <a:lnSpc>
                <a:spcPct val="100000"/>
              </a:lnSpc>
              <a:spcBef>
                <a:spcPct val="0"/>
              </a:spcBef>
              <a:spcAft>
                <a:spcPct val="0"/>
              </a:spcAft>
              <a:buClrTx/>
              <a:buSzTx/>
              <a:buFontTx/>
              <a:buNone/>
              <a:tabLst/>
              <a:defRPr/>
            </a:pPr>
            <a:r>
              <a:rPr kumimoji="0" lang="fr-FR" altLang="fr-FR" sz="1425"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Debout</a:t>
            </a:r>
          </a:p>
        </p:txBody>
      </p:sp>
      <p:grpSp>
        <p:nvGrpSpPr>
          <p:cNvPr id="188" name="Groupe 187">
            <a:extLst>
              <a:ext uri="{FF2B5EF4-FFF2-40B4-BE49-F238E27FC236}">
                <a16:creationId xmlns:a16="http://schemas.microsoft.com/office/drawing/2014/main" id="{E33FDB79-CAFA-B4FB-1E02-9D9167B10F62}"/>
              </a:ext>
            </a:extLst>
          </p:cNvPr>
          <p:cNvGrpSpPr/>
          <p:nvPr/>
        </p:nvGrpSpPr>
        <p:grpSpPr>
          <a:xfrm>
            <a:off x="4475023" y="1692711"/>
            <a:ext cx="1133926" cy="462312"/>
            <a:chOff x="4475023" y="1692711"/>
            <a:chExt cx="1133926" cy="462312"/>
          </a:xfrm>
        </p:grpSpPr>
        <p:sp>
          <p:nvSpPr>
            <p:cNvPr id="118" name="Line 155">
              <a:extLst>
                <a:ext uri="{FF2B5EF4-FFF2-40B4-BE49-F238E27FC236}">
                  <a16:creationId xmlns:a16="http://schemas.microsoft.com/office/drawing/2014/main" id="{71D0B389-4786-40BA-87A8-B78D2F653AAC}"/>
                </a:ext>
              </a:extLst>
            </p:cNvPr>
            <p:cNvSpPr>
              <a:spLocks noChangeShapeType="1"/>
            </p:cNvSpPr>
            <p:nvPr/>
          </p:nvSpPr>
          <p:spPr bwMode="auto">
            <a:xfrm flipV="1">
              <a:off x="4475023" y="1692711"/>
              <a:ext cx="694212" cy="462312"/>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19" name="Line 156">
              <a:extLst>
                <a:ext uri="{FF2B5EF4-FFF2-40B4-BE49-F238E27FC236}">
                  <a16:creationId xmlns:a16="http://schemas.microsoft.com/office/drawing/2014/main" id="{DDE42146-13E7-41BE-9F2C-84355FEA1573}"/>
                </a:ext>
              </a:extLst>
            </p:cNvPr>
            <p:cNvSpPr>
              <a:spLocks noChangeShapeType="1"/>
            </p:cNvSpPr>
            <p:nvPr/>
          </p:nvSpPr>
          <p:spPr bwMode="auto">
            <a:xfrm flipV="1">
              <a:off x="5099855" y="1730619"/>
              <a:ext cx="509094" cy="0"/>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grpSp>
        <p:nvGrpSpPr>
          <p:cNvPr id="142" name="Groupe 141">
            <a:extLst>
              <a:ext uri="{FF2B5EF4-FFF2-40B4-BE49-F238E27FC236}">
                <a16:creationId xmlns:a16="http://schemas.microsoft.com/office/drawing/2014/main" id="{BB63AD53-D701-4634-8D3F-6D989BD24D25}"/>
              </a:ext>
            </a:extLst>
          </p:cNvPr>
          <p:cNvGrpSpPr/>
          <p:nvPr/>
        </p:nvGrpSpPr>
        <p:grpSpPr>
          <a:xfrm>
            <a:off x="767912" y="1713024"/>
            <a:ext cx="7275587" cy="2175939"/>
            <a:chOff x="133411" y="3208831"/>
            <a:chExt cx="7772813" cy="2795091"/>
          </a:xfrm>
        </p:grpSpPr>
        <p:sp>
          <p:nvSpPr>
            <p:cNvPr id="143" name="Line 153">
              <a:extLst>
                <a:ext uri="{FF2B5EF4-FFF2-40B4-BE49-F238E27FC236}">
                  <a16:creationId xmlns:a16="http://schemas.microsoft.com/office/drawing/2014/main" id="{15A8D7C1-E453-4DA9-8C75-E36FDBE374C1}"/>
                </a:ext>
              </a:extLst>
            </p:cNvPr>
            <p:cNvSpPr>
              <a:spLocks noChangeShapeType="1"/>
            </p:cNvSpPr>
            <p:nvPr/>
          </p:nvSpPr>
          <p:spPr bwMode="auto">
            <a:xfrm>
              <a:off x="1317133" y="3208831"/>
              <a:ext cx="1163038" cy="1436015"/>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44" name="Line 154">
              <a:extLst>
                <a:ext uri="{FF2B5EF4-FFF2-40B4-BE49-F238E27FC236}">
                  <a16:creationId xmlns:a16="http://schemas.microsoft.com/office/drawing/2014/main" id="{D0C3425F-D43F-4F0A-A176-4E95EF2B01D9}"/>
                </a:ext>
              </a:extLst>
            </p:cNvPr>
            <p:cNvSpPr>
              <a:spLocks noChangeShapeType="1"/>
            </p:cNvSpPr>
            <p:nvPr/>
          </p:nvSpPr>
          <p:spPr bwMode="auto">
            <a:xfrm>
              <a:off x="2480172" y="4644843"/>
              <a:ext cx="1690003" cy="0"/>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45" name="Line 157">
              <a:extLst>
                <a:ext uri="{FF2B5EF4-FFF2-40B4-BE49-F238E27FC236}">
                  <a16:creationId xmlns:a16="http://schemas.microsoft.com/office/drawing/2014/main" id="{00E81738-A1E3-4EB7-93D5-C119CFDF0928}"/>
                </a:ext>
              </a:extLst>
            </p:cNvPr>
            <p:cNvSpPr>
              <a:spLocks noChangeShapeType="1"/>
            </p:cNvSpPr>
            <p:nvPr/>
          </p:nvSpPr>
          <p:spPr bwMode="auto">
            <a:xfrm>
              <a:off x="5225075" y="3329891"/>
              <a:ext cx="0" cy="2475724"/>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46" name="Line 158">
              <a:extLst>
                <a:ext uri="{FF2B5EF4-FFF2-40B4-BE49-F238E27FC236}">
                  <a16:creationId xmlns:a16="http://schemas.microsoft.com/office/drawing/2014/main" id="{A80C75AE-496F-432E-80D3-9BE5570FDC5B}"/>
                </a:ext>
              </a:extLst>
            </p:cNvPr>
            <p:cNvSpPr>
              <a:spLocks noChangeShapeType="1"/>
            </p:cNvSpPr>
            <p:nvPr/>
          </p:nvSpPr>
          <p:spPr bwMode="auto">
            <a:xfrm>
              <a:off x="5330892" y="5761482"/>
              <a:ext cx="1583217" cy="0"/>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47" name="Line 159">
              <a:extLst>
                <a:ext uri="{FF2B5EF4-FFF2-40B4-BE49-F238E27FC236}">
                  <a16:creationId xmlns:a16="http://schemas.microsoft.com/office/drawing/2014/main" id="{783BBD0E-21BA-4FC9-B450-57A6A9C62094}"/>
                </a:ext>
              </a:extLst>
            </p:cNvPr>
            <p:cNvSpPr>
              <a:spLocks noChangeShapeType="1"/>
            </p:cNvSpPr>
            <p:nvPr/>
          </p:nvSpPr>
          <p:spPr bwMode="auto">
            <a:xfrm>
              <a:off x="6916431" y="5761487"/>
              <a:ext cx="65833" cy="217496"/>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48" name="Line 160">
              <a:extLst>
                <a:ext uri="{FF2B5EF4-FFF2-40B4-BE49-F238E27FC236}">
                  <a16:creationId xmlns:a16="http://schemas.microsoft.com/office/drawing/2014/main" id="{A4A63EB9-897E-4C7E-87BF-F3CCFD7D0333}"/>
                </a:ext>
              </a:extLst>
            </p:cNvPr>
            <p:cNvSpPr>
              <a:spLocks noChangeShapeType="1"/>
            </p:cNvSpPr>
            <p:nvPr/>
          </p:nvSpPr>
          <p:spPr bwMode="auto">
            <a:xfrm>
              <a:off x="6956757" y="6003922"/>
              <a:ext cx="949467" cy="0"/>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49" name="Line 155">
              <a:extLst>
                <a:ext uri="{FF2B5EF4-FFF2-40B4-BE49-F238E27FC236}">
                  <a16:creationId xmlns:a16="http://schemas.microsoft.com/office/drawing/2014/main" id="{166C4EC4-27BE-451B-B874-F4A657489FED}"/>
                </a:ext>
              </a:extLst>
            </p:cNvPr>
            <p:cNvSpPr>
              <a:spLocks noChangeShapeType="1"/>
            </p:cNvSpPr>
            <p:nvPr/>
          </p:nvSpPr>
          <p:spPr bwMode="auto">
            <a:xfrm flipV="1">
              <a:off x="4167854" y="3285758"/>
              <a:ext cx="740537" cy="1359084"/>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50" name="Line 156">
              <a:extLst>
                <a:ext uri="{FF2B5EF4-FFF2-40B4-BE49-F238E27FC236}">
                  <a16:creationId xmlns:a16="http://schemas.microsoft.com/office/drawing/2014/main" id="{07F87CED-B80E-42A7-9DAC-A815B9A13102}"/>
                </a:ext>
              </a:extLst>
            </p:cNvPr>
            <p:cNvSpPr>
              <a:spLocks noChangeShapeType="1"/>
            </p:cNvSpPr>
            <p:nvPr/>
          </p:nvSpPr>
          <p:spPr bwMode="auto">
            <a:xfrm>
              <a:off x="4908391" y="3285758"/>
              <a:ext cx="422501" cy="0"/>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51" name="Line 152">
              <a:extLst>
                <a:ext uri="{FF2B5EF4-FFF2-40B4-BE49-F238E27FC236}">
                  <a16:creationId xmlns:a16="http://schemas.microsoft.com/office/drawing/2014/main" id="{25F0DD94-CF94-4727-B97A-61A7904BEE0D}"/>
                </a:ext>
              </a:extLst>
            </p:cNvPr>
            <p:cNvSpPr>
              <a:spLocks noChangeShapeType="1"/>
            </p:cNvSpPr>
            <p:nvPr/>
          </p:nvSpPr>
          <p:spPr bwMode="auto">
            <a:xfrm>
              <a:off x="133411" y="3218822"/>
              <a:ext cx="1160716" cy="0"/>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152" name="Rectangle 151">
            <a:extLst>
              <a:ext uri="{FF2B5EF4-FFF2-40B4-BE49-F238E27FC236}">
                <a16:creationId xmlns:a16="http://schemas.microsoft.com/office/drawing/2014/main" id="{59CBF82F-3E88-401A-9883-54055E3541A2}"/>
              </a:ext>
            </a:extLst>
          </p:cNvPr>
          <p:cNvSpPr/>
          <p:nvPr/>
        </p:nvSpPr>
        <p:spPr>
          <a:xfrm>
            <a:off x="685449" y="4819999"/>
            <a:ext cx="8135023" cy="1384995"/>
          </a:xfrm>
          <a:prstGeom prst="rect">
            <a:avLst/>
          </a:prstGeom>
        </p:spPr>
        <p:txBody>
          <a:bodyPr wrap="square">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altLang="fr-FR" sz="21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L’Incontinence Valvulaire </a:t>
            </a:r>
            <a:r>
              <a:rPr kumimoji="0" lang="fr-FR" altLang="fr-FR" sz="21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réduit le Fractionnement Dynamique de la Pression Hydrostatique Gravitationnelle FDPHG . </a:t>
            </a:r>
          </a:p>
          <a:p>
            <a:pPr marL="0" marR="0" lvl="0" indent="0" algn="l" defTabSz="685800" rtl="0" eaLnBrk="1" fontAlgn="base" latinLnBrk="0" hangingPunct="1">
              <a:lnSpc>
                <a:spcPct val="100000"/>
              </a:lnSpc>
              <a:spcBef>
                <a:spcPct val="0"/>
              </a:spcBef>
              <a:spcAft>
                <a:spcPct val="0"/>
              </a:spcAft>
              <a:buClrTx/>
              <a:buSzTx/>
              <a:buFontTx/>
              <a:buNone/>
              <a:tabLst/>
              <a:defRPr/>
            </a:pPr>
            <a:endParaRPr lang="fr-FR" altLang="fr-FR" sz="2100" b="1" dirty="0">
              <a:solidFill>
                <a:srgbClr val="000000"/>
              </a:solidFill>
              <a:latin typeface="Times New Roman" panose="02020603050405020304" pitchFamily="18" charset="0"/>
            </a:endParaRP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altLang="fr-FR" sz="21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Elle </a:t>
            </a:r>
            <a:r>
              <a:rPr kumimoji="0" lang="fr-FR" altLang="fr-FR" sz="21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n’est pathogène que pendant la marche!!!! </a:t>
            </a:r>
            <a:endParaRPr kumimoji="0" lang="fr-FR"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endParaRPr>
          </a:p>
        </p:txBody>
      </p:sp>
      <p:sp>
        <p:nvSpPr>
          <p:cNvPr id="156" name="Rectangle 150">
            <a:extLst>
              <a:ext uri="{FF2B5EF4-FFF2-40B4-BE49-F238E27FC236}">
                <a16:creationId xmlns:a16="http://schemas.microsoft.com/office/drawing/2014/main" id="{8F03976F-2C78-415F-B2E8-22994AB7A149}"/>
              </a:ext>
            </a:extLst>
          </p:cNvPr>
          <p:cNvSpPr>
            <a:spLocks noChangeArrowheads="1"/>
          </p:cNvSpPr>
          <p:nvPr/>
        </p:nvSpPr>
        <p:spPr bwMode="auto">
          <a:xfrm>
            <a:off x="2213594" y="243801"/>
            <a:ext cx="6689901" cy="60930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50799">
                <a:solidFill>
                  <a:srgbClr val="CC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lvl="0" defTabSz="439341" fontAlgn="base">
              <a:spcBef>
                <a:spcPct val="0"/>
              </a:spcBef>
              <a:spcAft>
                <a:spcPct val="0"/>
              </a:spcAft>
            </a:pPr>
            <a:r>
              <a:rPr lang="fr-FR" altLang="fr-FR" sz="1800" b="1" dirty="0">
                <a:solidFill>
                  <a:srgbClr val="000000"/>
                </a:solidFill>
              </a:rPr>
              <a:t>Fractionnement Dynamique de la Pression Hydrostatique Gravitationnelle FDPHG</a:t>
            </a:r>
            <a:endParaRPr kumimoji="0" lang="fr-FR" altLang="fr-FR" sz="1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endParaRPr>
          </a:p>
        </p:txBody>
      </p:sp>
      <p:sp>
        <p:nvSpPr>
          <p:cNvPr id="189" name="Forme libre : forme 188">
            <a:extLst>
              <a:ext uri="{FF2B5EF4-FFF2-40B4-BE49-F238E27FC236}">
                <a16:creationId xmlns:a16="http://schemas.microsoft.com/office/drawing/2014/main" id="{6E5B7642-29CD-D598-F9BF-2B870C93DFC3}"/>
              </a:ext>
            </a:extLst>
          </p:cNvPr>
          <p:cNvSpPr/>
          <p:nvPr/>
        </p:nvSpPr>
        <p:spPr>
          <a:xfrm>
            <a:off x="767912" y="1305718"/>
            <a:ext cx="7750969" cy="2614613"/>
          </a:xfrm>
          <a:custGeom>
            <a:avLst/>
            <a:gdLst>
              <a:gd name="connsiteX0" fmla="*/ 42863 w 7750969"/>
              <a:gd name="connsiteY0" fmla="*/ 0 h 2614613"/>
              <a:gd name="connsiteX1" fmla="*/ 0 w 7750969"/>
              <a:gd name="connsiteY1" fmla="*/ 2578894 h 2614613"/>
              <a:gd name="connsiteX2" fmla="*/ 7750969 w 7750969"/>
              <a:gd name="connsiteY2" fmla="*/ 2614613 h 2614613"/>
            </a:gdLst>
            <a:ahLst/>
            <a:cxnLst>
              <a:cxn ang="0">
                <a:pos x="connsiteX0" y="connsiteY0"/>
              </a:cxn>
              <a:cxn ang="0">
                <a:pos x="connsiteX1" y="connsiteY1"/>
              </a:cxn>
              <a:cxn ang="0">
                <a:pos x="connsiteX2" y="connsiteY2"/>
              </a:cxn>
            </a:cxnLst>
            <a:rect l="l" t="t" r="r" b="b"/>
            <a:pathLst>
              <a:path w="7750969" h="2614613">
                <a:moveTo>
                  <a:pt x="42863" y="0"/>
                </a:moveTo>
                <a:lnTo>
                  <a:pt x="0" y="2578894"/>
                </a:lnTo>
                <a:lnTo>
                  <a:pt x="7750969" y="2614613"/>
                </a:lnTo>
              </a:path>
            </a:pathLst>
          </a:cu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Tree>
    <p:extLst>
      <p:ext uri="{BB962C8B-B14F-4D97-AF65-F5344CB8AC3E}">
        <p14:creationId xmlns:p14="http://schemas.microsoft.com/office/powerpoint/2010/main" val="1994113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183"/>
                                        </p:tgtEl>
                                        <p:attrNameLst>
                                          <p:attrName>style.visibility</p:attrName>
                                        </p:attrNameLst>
                                      </p:cBhvr>
                                      <p:to>
                                        <p:strVal val="visible"/>
                                      </p:to>
                                    </p:set>
                                    <p:animEffect transition="in" filter="wipe(left)">
                                      <p:cBhvr>
                                        <p:cTn id="15" dur="500"/>
                                        <p:tgtEl>
                                          <p:spTgt spid="18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nodeType="clickEffect">
                                  <p:stCondLst>
                                    <p:cond delay="0"/>
                                  </p:stCondLst>
                                  <p:childTnLst>
                                    <p:set>
                                      <p:cBhvr>
                                        <p:cTn id="19" dur="1" fill="hold">
                                          <p:stCondLst>
                                            <p:cond delay="0"/>
                                          </p:stCondLst>
                                        </p:cTn>
                                        <p:tgtEl>
                                          <p:spTgt spid="188"/>
                                        </p:tgtEl>
                                        <p:attrNameLst>
                                          <p:attrName>style.visibility</p:attrName>
                                        </p:attrNameLst>
                                      </p:cBhvr>
                                      <p:to>
                                        <p:strVal val="visible"/>
                                      </p:to>
                                    </p:set>
                                    <p:animEffect transition="in" filter="wipe(down)">
                                      <p:cBhvr>
                                        <p:cTn id="20" dur="500"/>
                                        <p:tgtEl>
                                          <p:spTgt spid="188"/>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185"/>
                                        </p:tgtEl>
                                        <p:attrNameLst>
                                          <p:attrName>style.visibility</p:attrName>
                                        </p:attrNameLst>
                                      </p:cBhvr>
                                      <p:to>
                                        <p:strVal val="visible"/>
                                      </p:to>
                                    </p:set>
                                    <p:animEffect transition="in" filter="wipe(up)">
                                      <p:cBhvr>
                                        <p:cTn id="25" dur="500"/>
                                        <p:tgtEl>
                                          <p:spTgt spid="185"/>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86"/>
                                        </p:tgtEl>
                                        <p:attrNameLst>
                                          <p:attrName>style.visibility</p:attrName>
                                        </p:attrNameLst>
                                      </p:cBhvr>
                                      <p:to>
                                        <p:strVal val="visible"/>
                                      </p:to>
                                    </p:set>
                                    <p:animEffect transition="in" filter="wipe(left)">
                                      <p:cBhvr>
                                        <p:cTn id="30" dur="500"/>
                                        <p:tgtEl>
                                          <p:spTgt spid="186"/>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120"/>
                                        </p:tgtEl>
                                        <p:attrNameLst>
                                          <p:attrName>style.visibility</p:attrName>
                                        </p:attrNameLst>
                                      </p:cBhvr>
                                      <p:to>
                                        <p:strVal val="visible"/>
                                      </p:to>
                                    </p:set>
                                    <p:anim calcmode="lin" valueType="num">
                                      <p:cBhvr>
                                        <p:cTn id="35" dur="500" fill="hold"/>
                                        <p:tgtEl>
                                          <p:spTgt spid="120"/>
                                        </p:tgtEl>
                                        <p:attrNameLst>
                                          <p:attrName>ppt_w</p:attrName>
                                        </p:attrNameLst>
                                      </p:cBhvr>
                                      <p:tavLst>
                                        <p:tav tm="0">
                                          <p:val>
                                            <p:fltVal val="0"/>
                                          </p:val>
                                        </p:tav>
                                        <p:tav tm="100000">
                                          <p:val>
                                            <p:strVal val="#ppt_w"/>
                                          </p:val>
                                        </p:tav>
                                      </p:tavLst>
                                    </p:anim>
                                    <p:anim calcmode="lin" valueType="num">
                                      <p:cBhvr>
                                        <p:cTn id="36" dur="500" fill="hold"/>
                                        <p:tgtEl>
                                          <p:spTgt spid="120"/>
                                        </p:tgtEl>
                                        <p:attrNameLst>
                                          <p:attrName>ppt_h</p:attrName>
                                        </p:attrNameLst>
                                      </p:cBhvr>
                                      <p:tavLst>
                                        <p:tav tm="0">
                                          <p:val>
                                            <p:fltVal val="0"/>
                                          </p:val>
                                        </p:tav>
                                        <p:tav tm="100000">
                                          <p:val>
                                            <p:strVal val="#ppt_h"/>
                                          </p:val>
                                        </p:tav>
                                      </p:tavLst>
                                    </p:anim>
                                    <p:animEffect transition="in" filter="fade">
                                      <p:cBhvr>
                                        <p:cTn id="37" dur="500"/>
                                        <p:tgtEl>
                                          <p:spTgt spid="120"/>
                                        </p:tgtEl>
                                      </p:cBhvr>
                                    </p:animEffec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52">
                                            <p:txEl>
                                              <p:pRg st="2" end="2"/>
                                            </p:txEl>
                                          </p:spTgt>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63" presetClass="path" presetSubtype="0" accel="50000" decel="50000" fill="hold" nodeType="clickEffect">
                                  <p:stCondLst>
                                    <p:cond delay="0"/>
                                  </p:stCondLst>
                                  <p:childTnLst>
                                    <p:animMotion origin="layout" path="M -4.72222E-6 2.22222E-6 L 0.20435 0.00347 " pathEditMode="relative" rAng="0" ptsTypes="AA">
                                      <p:cBhvr>
                                        <p:cTn id="45" dur="2000" fill="hold"/>
                                        <p:tgtEl>
                                          <p:spTgt spid="158"/>
                                        </p:tgtEl>
                                        <p:attrNameLst>
                                          <p:attrName>ppt_x</p:attrName>
                                          <p:attrName>ppt_y</p:attrName>
                                        </p:attrNameLst>
                                      </p:cBhvr>
                                      <p:rCtr x="10208" y="16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20"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8" name="Groupe 157">
            <a:extLst>
              <a:ext uri="{FF2B5EF4-FFF2-40B4-BE49-F238E27FC236}">
                <a16:creationId xmlns:a16="http://schemas.microsoft.com/office/drawing/2014/main" id="{52CB8C02-9698-E2DA-19BA-63CEC33DDF84}"/>
              </a:ext>
            </a:extLst>
          </p:cNvPr>
          <p:cNvGrpSpPr/>
          <p:nvPr/>
        </p:nvGrpSpPr>
        <p:grpSpPr>
          <a:xfrm>
            <a:off x="2522450" y="2903309"/>
            <a:ext cx="763942" cy="920168"/>
            <a:chOff x="3424274" y="2852613"/>
            <a:chExt cx="763942" cy="920168"/>
          </a:xfrm>
        </p:grpSpPr>
        <p:sp>
          <p:nvSpPr>
            <p:cNvPr id="3" name="Oval 109" descr="blanc)">
              <a:extLst>
                <a:ext uri="{FF2B5EF4-FFF2-40B4-BE49-F238E27FC236}">
                  <a16:creationId xmlns:a16="http://schemas.microsoft.com/office/drawing/2014/main" id="{A2B042A4-4EA6-4E7E-B127-3B2C988676A5}"/>
                </a:ext>
              </a:extLst>
            </p:cNvPr>
            <p:cNvSpPr>
              <a:spLocks noChangeArrowheads="1"/>
            </p:cNvSpPr>
            <p:nvPr/>
          </p:nvSpPr>
          <p:spPr bwMode="auto">
            <a:xfrm>
              <a:off x="3710860" y="3073346"/>
              <a:ext cx="110580" cy="93081"/>
            </a:xfrm>
            <a:prstGeom prst="ellipse">
              <a:avLst/>
            </a:prstGeom>
            <a:pattFill prst="dkHorz">
              <a:fgClr>
                <a:schemeClr val="accent1"/>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4" name="Oval 110">
              <a:extLst>
                <a:ext uri="{FF2B5EF4-FFF2-40B4-BE49-F238E27FC236}">
                  <a16:creationId xmlns:a16="http://schemas.microsoft.com/office/drawing/2014/main" id="{DA42AFC4-3154-4CA1-B4A2-2AE1C40704B3}"/>
                </a:ext>
              </a:extLst>
            </p:cNvPr>
            <p:cNvSpPr>
              <a:spLocks noChangeArrowheads="1"/>
            </p:cNvSpPr>
            <p:nvPr/>
          </p:nvSpPr>
          <p:spPr bwMode="auto">
            <a:xfrm rot="18600000">
              <a:off x="3811692" y="3052517"/>
              <a:ext cx="50395" cy="225460"/>
            </a:xfrm>
            <a:prstGeom prst="ellipse">
              <a:avLst/>
            </a:prstGeom>
            <a:gradFill rotWithShape="0">
              <a:gsLst>
                <a:gs pos="0">
                  <a:schemeClr val="hlink">
                    <a:gamma/>
                    <a:shade val="89804"/>
                    <a:invGamma/>
                  </a:schemeClr>
                </a:gs>
                <a:gs pos="50000">
                  <a:schemeClr val="hlink"/>
                </a:gs>
                <a:gs pos="100000">
                  <a:schemeClr val="hlink">
                    <a:gamma/>
                    <a:shade val="89804"/>
                    <a:invGamma/>
                  </a:schemeClr>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 name="Oval 111">
              <a:extLst>
                <a:ext uri="{FF2B5EF4-FFF2-40B4-BE49-F238E27FC236}">
                  <a16:creationId xmlns:a16="http://schemas.microsoft.com/office/drawing/2014/main" id="{09CDB563-DAE7-4623-A5C8-E63E49BB5145}"/>
                </a:ext>
              </a:extLst>
            </p:cNvPr>
            <p:cNvSpPr>
              <a:spLocks noChangeArrowheads="1"/>
            </p:cNvSpPr>
            <p:nvPr/>
          </p:nvSpPr>
          <p:spPr bwMode="auto">
            <a:xfrm>
              <a:off x="3860142" y="3165098"/>
              <a:ext cx="223003" cy="45210"/>
            </a:xfrm>
            <a:prstGeom prst="ellipse">
              <a:avLst/>
            </a:prstGeom>
            <a:gradFill rotWithShape="0">
              <a:gsLst>
                <a:gs pos="0">
                  <a:srgbClr val="E5B789"/>
                </a:gs>
                <a:gs pos="50000">
                  <a:srgbClr val="FFCC99"/>
                </a:gs>
                <a:gs pos="100000">
                  <a:srgbClr val="E5B789"/>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 name="Oval 113">
              <a:extLst>
                <a:ext uri="{FF2B5EF4-FFF2-40B4-BE49-F238E27FC236}">
                  <a16:creationId xmlns:a16="http://schemas.microsoft.com/office/drawing/2014/main" id="{5E6EE9C9-4E66-4586-8386-58E7EA492DB6}"/>
                </a:ext>
              </a:extLst>
            </p:cNvPr>
            <p:cNvSpPr>
              <a:spLocks noChangeArrowheads="1"/>
            </p:cNvSpPr>
            <p:nvPr/>
          </p:nvSpPr>
          <p:spPr bwMode="auto">
            <a:xfrm rot="1740000" flipH="1">
              <a:off x="3665057" y="3313630"/>
              <a:ext cx="129149" cy="276238"/>
            </a:xfrm>
            <a:prstGeom prst="ellipse">
              <a:avLst/>
            </a:prstGeom>
            <a:gradFill rotWithShape="0">
              <a:gsLst>
                <a:gs pos="0">
                  <a:schemeClr val="hlink"/>
                </a:gs>
                <a:gs pos="100000">
                  <a:schemeClr val="hlink">
                    <a:gamma/>
                    <a:shade val="89804"/>
                    <a:invGamma/>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 name="Oval 114">
              <a:extLst>
                <a:ext uri="{FF2B5EF4-FFF2-40B4-BE49-F238E27FC236}">
                  <a16:creationId xmlns:a16="http://schemas.microsoft.com/office/drawing/2014/main" id="{FBB58B86-80E4-4759-B08A-010FD223DED1}"/>
                </a:ext>
              </a:extLst>
            </p:cNvPr>
            <p:cNvSpPr>
              <a:spLocks noChangeArrowheads="1"/>
            </p:cNvSpPr>
            <p:nvPr/>
          </p:nvSpPr>
          <p:spPr bwMode="auto">
            <a:xfrm rot="3120000">
              <a:off x="3512727" y="3481547"/>
              <a:ext cx="81113" cy="258019"/>
            </a:xfrm>
            <a:prstGeom prst="ellipse">
              <a:avLst/>
            </a:prstGeom>
            <a:gradFill rotWithShape="0">
              <a:gsLst>
                <a:gs pos="0">
                  <a:srgbClr val="E5B789"/>
                </a:gs>
                <a:gs pos="50000">
                  <a:srgbClr val="FFCC99"/>
                </a:gs>
                <a:gs pos="100000">
                  <a:srgbClr val="E5B789"/>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 name="Oval 115">
              <a:extLst>
                <a:ext uri="{FF2B5EF4-FFF2-40B4-BE49-F238E27FC236}">
                  <a16:creationId xmlns:a16="http://schemas.microsoft.com/office/drawing/2014/main" id="{CC515F11-05BB-498E-93A7-83DDD4FCFEAD}"/>
                </a:ext>
              </a:extLst>
            </p:cNvPr>
            <p:cNvSpPr>
              <a:spLocks noChangeArrowheads="1"/>
            </p:cNvSpPr>
            <p:nvPr/>
          </p:nvSpPr>
          <p:spPr bwMode="auto">
            <a:xfrm rot="3120000">
              <a:off x="3423234" y="3677616"/>
              <a:ext cx="139985" cy="50346"/>
            </a:xfrm>
            <a:prstGeom prst="ellipse">
              <a:avLst/>
            </a:prstGeom>
            <a:gradFill rotWithShape="0">
              <a:gsLst>
                <a:gs pos="0">
                  <a:schemeClr val="hlink"/>
                </a:gs>
                <a:gs pos="100000">
                  <a:schemeClr val="hlink">
                    <a:gamma/>
                    <a:shade val="89804"/>
                    <a:invGamma/>
                  </a:schemeClr>
                </a:gs>
              </a:gsLst>
              <a:path path="shape">
                <a:fillToRect l="50000" t="50000" r="50000" b="50000"/>
              </a:path>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 name="Oval 116">
              <a:extLst>
                <a:ext uri="{FF2B5EF4-FFF2-40B4-BE49-F238E27FC236}">
                  <a16:creationId xmlns:a16="http://schemas.microsoft.com/office/drawing/2014/main" id="{F4BF62DB-303F-4404-A452-0C1DE84ACC10}"/>
                </a:ext>
              </a:extLst>
            </p:cNvPr>
            <p:cNvSpPr>
              <a:spLocks noChangeArrowheads="1"/>
            </p:cNvSpPr>
            <p:nvPr/>
          </p:nvSpPr>
          <p:spPr bwMode="auto">
            <a:xfrm rot="3120000">
              <a:off x="3657226" y="3531098"/>
              <a:ext cx="37232" cy="64506"/>
            </a:xfrm>
            <a:prstGeom prst="ellipse">
              <a:avLst/>
            </a:prstGeom>
            <a:gradFill rotWithShape="0">
              <a:gsLst>
                <a:gs pos="0">
                  <a:srgbClr val="E5B789"/>
                </a:gs>
                <a:gs pos="50000">
                  <a:srgbClr val="FFCC99"/>
                </a:gs>
                <a:gs pos="100000">
                  <a:srgbClr val="E5B789"/>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 name="Oval 117">
              <a:extLst>
                <a:ext uri="{FF2B5EF4-FFF2-40B4-BE49-F238E27FC236}">
                  <a16:creationId xmlns:a16="http://schemas.microsoft.com/office/drawing/2014/main" id="{A9B994FD-E975-4D79-A2E9-226FC567FC4B}"/>
                </a:ext>
              </a:extLst>
            </p:cNvPr>
            <p:cNvSpPr>
              <a:spLocks noChangeArrowheads="1"/>
            </p:cNvSpPr>
            <p:nvPr/>
          </p:nvSpPr>
          <p:spPr bwMode="auto">
            <a:xfrm>
              <a:off x="3627924" y="2852613"/>
              <a:ext cx="176929" cy="148928"/>
            </a:xfrm>
            <a:prstGeom prst="ellipse">
              <a:avLst/>
            </a:prstGeom>
            <a:gradFill rotWithShape="0">
              <a:gsLst>
                <a:gs pos="0">
                  <a:srgbClr val="FFCC99"/>
                </a:gs>
                <a:gs pos="100000">
                  <a:srgbClr val="E5B789"/>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1" name="Oval 118">
              <a:extLst>
                <a:ext uri="{FF2B5EF4-FFF2-40B4-BE49-F238E27FC236}">
                  <a16:creationId xmlns:a16="http://schemas.microsoft.com/office/drawing/2014/main" id="{7CFA4B84-3E84-4F6A-A886-EA0E31E63885}"/>
                </a:ext>
              </a:extLst>
            </p:cNvPr>
            <p:cNvSpPr>
              <a:spLocks noChangeArrowheads="1"/>
            </p:cNvSpPr>
            <p:nvPr/>
          </p:nvSpPr>
          <p:spPr bwMode="auto">
            <a:xfrm>
              <a:off x="3581878" y="3059790"/>
              <a:ext cx="284563" cy="321033"/>
            </a:xfrm>
            <a:prstGeom prst="ellipse">
              <a:avLst/>
            </a:prstGeom>
            <a:gradFill rotWithShape="0">
              <a:gsLst>
                <a:gs pos="0">
                  <a:schemeClr val="hlink"/>
                </a:gs>
                <a:gs pos="100000">
                  <a:schemeClr val="hlink">
                    <a:gamma/>
                    <a:shade val="89804"/>
                    <a:invGamma/>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 name="Rectangle 119">
              <a:extLst>
                <a:ext uri="{FF2B5EF4-FFF2-40B4-BE49-F238E27FC236}">
                  <a16:creationId xmlns:a16="http://schemas.microsoft.com/office/drawing/2014/main" id="{AF3C646A-EBB1-4D40-96EE-7E6585793648}"/>
                </a:ext>
              </a:extLst>
            </p:cNvPr>
            <p:cNvSpPr>
              <a:spLocks noChangeArrowheads="1"/>
            </p:cNvSpPr>
            <p:nvPr/>
          </p:nvSpPr>
          <p:spPr bwMode="auto">
            <a:xfrm>
              <a:off x="3683214" y="3006860"/>
              <a:ext cx="62662" cy="69146"/>
            </a:xfrm>
            <a:prstGeom prst="rect">
              <a:avLst/>
            </a:prstGeom>
            <a:gradFill rotWithShape="0">
              <a:gsLst>
                <a:gs pos="0">
                  <a:srgbClr val="E5B789"/>
                </a:gs>
                <a:gs pos="50000">
                  <a:srgbClr val="FFCC99"/>
                </a:gs>
                <a:gs pos="100000">
                  <a:srgbClr val="E5B789"/>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 name="Oval 120">
              <a:extLst>
                <a:ext uri="{FF2B5EF4-FFF2-40B4-BE49-F238E27FC236}">
                  <a16:creationId xmlns:a16="http://schemas.microsoft.com/office/drawing/2014/main" id="{07E88742-D7F3-48BA-92E6-8ADD31F4DDA9}"/>
                </a:ext>
              </a:extLst>
            </p:cNvPr>
            <p:cNvSpPr>
              <a:spLocks noChangeArrowheads="1"/>
            </p:cNvSpPr>
            <p:nvPr/>
          </p:nvSpPr>
          <p:spPr bwMode="auto">
            <a:xfrm rot="20220000" flipH="1">
              <a:off x="3634412" y="3330428"/>
              <a:ext cx="140092" cy="278103"/>
            </a:xfrm>
            <a:prstGeom prst="ellipse">
              <a:avLst/>
            </a:prstGeom>
            <a:gradFill rotWithShape="0">
              <a:gsLst>
                <a:gs pos="0">
                  <a:schemeClr val="hlink"/>
                </a:gs>
                <a:gs pos="100000">
                  <a:schemeClr val="hlink">
                    <a:gamma/>
                    <a:shade val="89804"/>
                    <a:invGamma/>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4" name="Oval 121">
              <a:extLst>
                <a:ext uri="{FF2B5EF4-FFF2-40B4-BE49-F238E27FC236}">
                  <a16:creationId xmlns:a16="http://schemas.microsoft.com/office/drawing/2014/main" id="{F3E1740B-54DF-480F-94C6-4F40BD7E16CE}"/>
                </a:ext>
              </a:extLst>
            </p:cNvPr>
            <p:cNvSpPr>
              <a:spLocks noChangeArrowheads="1"/>
            </p:cNvSpPr>
            <p:nvPr/>
          </p:nvSpPr>
          <p:spPr bwMode="auto">
            <a:xfrm>
              <a:off x="3714545" y="3575982"/>
              <a:ext cx="112423" cy="184832"/>
            </a:xfrm>
            <a:prstGeom prst="ellipse">
              <a:avLst/>
            </a:prstGeom>
            <a:gradFill rotWithShape="0">
              <a:gsLst>
                <a:gs pos="0">
                  <a:srgbClr val="E5B789"/>
                </a:gs>
                <a:gs pos="50000">
                  <a:srgbClr val="FFCC99"/>
                </a:gs>
                <a:gs pos="100000">
                  <a:srgbClr val="E5B789"/>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5" name="Oval 122">
              <a:extLst>
                <a:ext uri="{FF2B5EF4-FFF2-40B4-BE49-F238E27FC236}">
                  <a16:creationId xmlns:a16="http://schemas.microsoft.com/office/drawing/2014/main" id="{32D49FA9-D266-44B2-AB0F-0A74FC189C37}"/>
                </a:ext>
              </a:extLst>
            </p:cNvPr>
            <p:cNvSpPr>
              <a:spLocks noChangeArrowheads="1"/>
            </p:cNvSpPr>
            <p:nvPr/>
          </p:nvSpPr>
          <p:spPr bwMode="auto">
            <a:xfrm>
              <a:off x="3752615" y="3729854"/>
              <a:ext cx="192627" cy="35462"/>
            </a:xfrm>
            <a:prstGeom prst="ellipse">
              <a:avLst/>
            </a:prstGeom>
            <a:gradFill rotWithShape="0">
              <a:gsLst>
                <a:gs pos="0">
                  <a:schemeClr val="hlink"/>
                </a:gs>
                <a:gs pos="100000">
                  <a:schemeClr val="hlink">
                    <a:gamma/>
                    <a:shade val="89804"/>
                    <a:invGamma/>
                  </a:schemeClr>
                </a:gs>
              </a:gsLst>
              <a:path path="shape">
                <a:fillToRect l="50000" t="50000" r="50000" b="50000"/>
              </a:path>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6" name="Oval 123">
              <a:extLst>
                <a:ext uri="{FF2B5EF4-FFF2-40B4-BE49-F238E27FC236}">
                  <a16:creationId xmlns:a16="http://schemas.microsoft.com/office/drawing/2014/main" id="{9365CF9F-C742-4133-B9B2-D5606FC6E20A}"/>
                </a:ext>
              </a:extLst>
            </p:cNvPr>
            <p:cNvSpPr>
              <a:spLocks noChangeArrowheads="1"/>
            </p:cNvSpPr>
            <p:nvPr/>
          </p:nvSpPr>
          <p:spPr bwMode="auto">
            <a:xfrm>
              <a:off x="3769836" y="3558697"/>
              <a:ext cx="49761" cy="46541"/>
            </a:xfrm>
            <a:prstGeom prst="ellipse">
              <a:avLst/>
            </a:prstGeom>
            <a:gradFill rotWithShape="0">
              <a:gsLst>
                <a:gs pos="0">
                  <a:srgbClr val="E5B789"/>
                </a:gs>
                <a:gs pos="50000">
                  <a:srgbClr val="FFCC99"/>
                </a:gs>
                <a:gs pos="100000">
                  <a:srgbClr val="E5B789"/>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7" name="Oval 124">
              <a:extLst>
                <a:ext uri="{FF2B5EF4-FFF2-40B4-BE49-F238E27FC236}">
                  <a16:creationId xmlns:a16="http://schemas.microsoft.com/office/drawing/2014/main" id="{F34703FA-A8FF-4C65-ABCC-1E9E0EDAA169}"/>
                </a:ext>
              </a:extLst>
            </p:cNvPr>
            <p:cNvSpPr>
              <a:spLocks noChangeArrowheads="1"/>
            </p:cNvSpPr>
            <p:nvPr/>
          </p:nvSpPr>
          <p:spPr bwMode="auto">
            <a:xfrm>
              <a:off x="3568950" y="3086644"/>
              <a:ext cx="110580" cy="70476"/>
            </a:xfrm>
            <a:prstGeom prst="ellipse">
              <a:avLst/>
            </a:prstGeom>
            <a:gradFill rotWithShape="0">
              <a:gsLst>
                <a:gs pos="0">
                  <a:srgbClr val="E5B789"/>
                </a:gs>
                <a:gs pos="50000">
                  <a:srgbClr val="FFCC99"/>
                </a:gs>
                <a:gs pos="100000">
                  <a:srgbClr val="E5B789"/>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8" name="Oval 125">
              <a:extLst>
                <a:ext uri="{FF2B5EF4-FFF2-40B4-BE49-F238E27FC236}">
                  <a16:creationId xmlns:a16="http://schemas.microsoft.com/office/drawing/2014/main" id="{2318B1F3-3775-4BDA-8119-ED4B7FF07D9D}"/>
                </a:ext>
              </a:extLst>
            </p:cNvPr>
            <p:cNvSpPr>
              <a:spLocks noChangeArrowheads="1"/>
            </p:cNvSpPr>
            <p:nvPr/>
          </p:nvSpPr>
          <p:spPr bwMode="auto">
            <a:xfrm rot="2400000">
              <a:off x="3509972" y="3091964"/>
              <a:ext cx="86621" cy="172865"/>
            </a:xfrm>
            <a:prstGeom prst="ellipse">
              <a:avLst/>
            </a:prstGeom>
            <a:gradFill rotWithShape="0">
              <a:gsLst>
                <a:gs pos="0">
                  <a:srgbClr val="E5B789"/>
                </a:gs>
                <a:gs pos="50000">
                  <a:srgbClr val="FFCC99"/>
                </a:gs>
                <a:gs pos="100000">
                  <a:srgbClr val="E5B789"/>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9" name="Oval 126">
              <a:extLst>
                <a:ext uri="{FF2B5EF4-FFF2-40B4-BE49-F238E27FC236}">
                  <a16:creationId xmlns:a16="http://schemas.microsoft.com/office/drawing/2014/main" id="{E6CAEEEE-82DC-42EF-A283-D308EA01A0C7}"/>
                </a:ext>
              </a:extLst>
            </p:cNvPr>
            <p:cNvSpPr>
              <a:spLocks noChangeArrowheads="1"/>
            </p:cNvSpPr>
            <p:nvPr/>
          </p:nvSpPr>
          <p:spPr bwMode="auto">
            <a:xfrm>
              <a:off x="3449153" y="3219616"/>
              <a:ext cx="62662" cy="160897"/>
            </a:xfrm>
            <a:prstGeom prst="ellipse">
              <a:avLst/>
            </a:prstGeom>
            <a:gradFill rotWithShape="0">
              <a:gsLst>
                <a:gs pos="0">
                  <a:srgbClr val="E5B789"/>
                </a:gs>
                <a:gs pos="50000">
                  <a:srgbClr val="FFCC99"/>
                </a:gs>
                <a:gs pos="100000">
                  <a:srgbClr val="E5B789"/>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0" name="Oval 127" descr="blanc)">
              <a:extLst>
                <a:ext uri="{FF2B5EF4-FFF2-40B4-BE49-F238E27FC236}">
                  <a16:creationId xmlns:a16="http://schemas.microsoft.com/office/drawing/2014/main" id="{5E3C52C1-8FE4-4EB8-9A4B-E38DDE71731C}"/>
                </a:ext>
              </a:extLst>
            </p:cNvPr>
            <p:cNvSpPr>
              <a:spLocks noChangeArrowheads="1"/>
            </p:cNvSpPr>
            <p:nvPr/>
          </p:nvSpPr>
          <p:spPr bwMode="auto">
            <a:xfrm>
              <a:off x="3473112" y="3363227"/>
              <a:ext cx="14744" cy="81113"/>
            </a:xfrm>
            <a:prstGeom prst="ellipse">
              <a:avLst/>
            </a:prstGeom>
            <a:pattFill prst="dkHorz">
              <a:fgClr>
                <a:schemeClr val="accent1"/>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1" name="Oval 128">
              <a:extLst>
                <a:ext uri="{FF2B5EF4-FFF2-40B4-BE49-F238E27FC236}">
                  <a16:creationId xmlns:a16="http://schemas.microsoft.com/office/drawing/2014/main" id="{B6CD80EE-0A60-444D-9A91-99003C9D9415}"/>
                </a:ext>
              </a:extLst>
            </p:cNvPr>
            <p:cNvSpPr>
              <a:spLocks noChangeArrowheads="1"/>
            </p:cNvSpPr>
            <p:nvPr/>
          </p:nvSpPr>
          <p:spPr bwMode="auto">
            <a:xfrm>
              <a:off x="3779050" y="2915108"/>
              <a:ext cx="81092" cy="23935"/>
            </a:xfrm>
            <a:prstGeom prst="ellipse">
              <a:avLst/>
            </a:prstGeom>
            <a:solidFill>
              <a:srgbClr val="FF3300"/>
            </a:soli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22" name="Oval 112" descr="blanc)">
              <a:extLst>
                <a:ext uri="{FF2B5EF4-FFF2-40B4-BE49-F238E27FC236}">
                  <a16:creationId xmlns:a16="http://schemas.microsoft.com/office/drawing/2014/main" id="{BB056BB6-A919-4CFB-8CC9-FDC1C5359CE4}"/>
                </a:ext>
              </a:extLst>
            </p:cNvPr>
            <p:cNvSpPr>
              <a:spLocks noChangeArrowheads="1"/>
            </p:cNvSpPr>
            <p:nvPr/>
          </p:nvSpPr>
          <p:spPr bwMode="auto">
            <a:xfrm>
              <a:off x="4072201" y="3181111"/>
              <a:ext cx="116015" cy="11199"/>
            </a:xfrm>
            <a:prstGeom prst="ellipse">
              <a:avLst/>
            </a:prstGeom>
            <a:pattFill prst="dkHorz">
              <a:fgClr>
                <a:schemeClr val="accent1"/>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23" name="Rectangle 150">
            <a:extLst>
              <a:ext uri="{FF2B5EF4-FFF2-40B4-BE49-F238E27FC236}">
                <a16:creationId xmlns:a16="http://schemas.microsoft.com/office/drawing/2014/main" id="{9DE3347F-549A-4669-8879-D7C69376D676}"/>
              </a:ext>
            </a:extLst>
          </p:cNvPr>
          <p:cNvSpPr>
            <a:spLocks noChangeArrowheads="1"/>
          </p:cNvSpPr>
          <p:nvPr/>
        </p:nvSpPr>
        <p:spPr bwMode="auto">
          <a:xfrm>
            <a:off x="3242001" y="2569503"/>
            <a:ext cx="995679" cy="32383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50799">
                <a:solidFill>
                  <a:srgbClr val="CC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439341" rtl="0" eaLnBrk="0" fontAlgn="base" latinLnBrk="0" hangingPunct="0">
              <a:lnSpc>
                <a:spcPct val="100000"/>
              </a:lnSpc>
              <a:spcBef>
                <a:spcPct val="0"/>
              </a:spcBef>
              <a:spcAft>
                <a:spcPct val="0"/>
              </a:spcAft>
              <a:buClrTx/>
              <a:buSzTx/>
              <a:buFontTx/>
              <a:buNone/>
              <a:tabLst/>
              <a:defRPr/>
            </a:pPr>
            <a:r>
              <a:rPr kumimoji="0" lang="fr-FR" altLang="fr-FR" sz="1425"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Normal</a:t>
            </a:r>
          </a:p>
        </p:txBody>
      </p:sp>
      <p:sp>
        <p:nvSpPr>
          <p:cNvPr id="24" name="Rectangle 17">
            <a:extLst>
              <a:ext uri="{FF2B5EF4-FFF2-40B4-BE49-F238E27FC236}">
                <a16:creationId xmlns:a16="http://schemas.microsoft.com/office/drawing/2014/main" id="{47ECA4F0-BFC2-49D7-A759-85FC9D2941D2}"/>
              </a:ext>
            </a:extLst>
          </p:cNvPr>
          <p:cNvSpPr>
            <a:spLocks noChangeArrowheads="1"/>
          </p:cNvSpPr>
          <p:nvPr/>
        </p:nvSpPr>
        <p:spPr bwMode="auto">
          <a:xfrm>
            <a:off x="2679991" y="4030879"/>
            <a:ext cx="1675922" cy="274594"/>
          </a:xfrm>
          <a:prstGeom prst="rect">
            <a:avLst/>
          </a:prstGeom>
          <a:solidFill>
            <a:schemeClr val="bg1"/>
          </a:solidFill>
          <a:ln w="9525">
            <a:solidFill>
              <a:schemeClr val="tx1"/>
            </a:solidFill>
            <a:miter lim="800000"/>
            <a:headEnd/>
            <a:tailEnd/>
          </a:ln>
          <a:effectLst>
            <a:outerShdw dist="107763" dir="2700000" algn="ctr" rotWithShape="0">
              <a:schemeClr val="bg2"/>
            </a:outerShdw>
          </a:effectLst>
        </p:spPr>
        <p:txBody>
          <a:bodyPr wrap="square"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439341" rtl="0" eaLnBrk="0" fontAlgn="base" latinLnBrk="0" hangingPunct="0">
              <a:lnSpc>
                <a:spcPct val="100000"/>
              </a:lnSpc>
              <a:spcBef>
                <a:spcPct val="0"/>
              </a:spcBef>
              <a:spcAft>
                <a:spcPct val="0"/>
              </a:spcAft>
              <a:buClrTx/>
              <a:buSzTx/>
              <a:buFontTx/>
              <a:buNone/>
              <a:tabLst/>
              <a:defRPr/>
            </a:pPr>
            <a:r>
              <a:rPr kumimoji="0" lang="fr-FR" altLang="fr-FR" sz="1425"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Marche </a:t>
            </a:r>
          </a:p>
        </p:txBody>
      </p:sp>
      <p:sp>
        <p:nvSpPr>
          <p:cNvPr id="45" name="Rectangle 19">
            <a:extLst>
              <a:ext uri="{FF2B5EF4-FFF2-40B4-BE49-F238E27FC236}">
                <a16:creationId xmlns:a16="http://schemas.microsoft.com/office/drawing/2014/main" id="{8DE7E084-B851-4464-9186-96E0192C2F65}"/>
              </a:ext>
            </a:extLst>
          </p:cNvPr>
          <p:cNvSpPr>
            <a:spLocks noChangeArrowheads="1"/>
          </p:cNvSpPr>
          <p:nvPr/>
        </p:nvSpPr>
        <p:spPr bwMode="auto">
          <a:xfrm>
            <a:off x="5714463" y="3963715"/>
            <a:ext cx="1422253" cy="323831"/>
          </a:xfrm>
          <a:prstGeom prst="rect">
            <a:avLst/>
          </a:prstGeom>
          <a:solidFill>
            <a:schemeClr val="bg1"/>
          </a:solidFill>
          <a:ln w="9525">
            <a:solidFill>
              <a:srgbClr val="33CCFF"/>
            </a:solidFill>
            <a:miter lim="800000"/>
            <a:headEnd/>
            <a:tailEnd/>
          </a:ln>
          <a:effectLst>
            <a:outerShdw dist="107763" dir="2700000" algn="ctr" rotWithShape="0">
              <a:schemeClr val="bg2"/>
            </a:outerShdw>
          </a:effectLst>
        </p:spPr>
        <p:txBody>
          <a:bodyPr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439341" rtl="0" eaLnBrk="0" fontAlgn="base" latinLnBrk="0" hangingPunct="0">
              <a:lnSpc>
                <a:spcPct val="100000"/>
              </a:lnSpc>
              <a:spcBef>
                <a:spcPct val="0"/>
              </a:spcBef>
              <a:spcAft>
                <a:spcPct val="0"/>
              </a:spcAft>
              <a:buClrTx/>
              <a:buSzTx/>
              <a:buFontTx/>
              <a:buNone/>
              <a:tabLst/>
              <a:defRPr/>
            </a:pPr>
            <a:r>
              <a:rPr kumimoji="0" lang="fr-FR" altLang="fr-FR" sz="1425"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Couché </a:t>
            </a:r>
          </a:p>
        </p:txBody>
      </p:sp>
      <p:grpSp>
        <p:nvGrpSpPr>
          <p:cNvPr id="46" name="Group 86">
            <a:extLst>
              <a:ext uri="{FF2B5EF4-FFF2-40B4-BE49-F238E27FC236}">
                <a16:creationId xmlns:a16="http://schemas.microsoft.com/office/drawing/2014/main" id="{E5E453B7-4A69-4E1C-80C8-DD705FF33DC6}"/>
              </a:ext>
            </a:extLst>
          </p:cNvPr>
          <p:cNvGrpSpPr>
            <a:grpSpLocks/>
          </p:cNvGrpSpPr>
          <p:nvPr/>
        </p:nvGrpSpPr>
        <p:grpSpPr bwMode="auto">
          <a:xfrm>
            <a:off x="6248559" y="3272147"/>
            <a:ext cx="311858" cy="59730"/>
            <a:chOff x="3858" y="2721"/>
            <a:chExt cx="169" cy="45"/>
          </a:xfrm>
        </p:grpSpPr>
        <p:sp>
          <p:nvSpPr>
            <p:cNvPr id="47" name="Oval 87">
              <a:extLst>
                <a:ext uri="{FF2B5EF4-FFF2-40B4-BE49-F238E27FC236}">
                  <a16:creationId xmlns:a16="http://schemas.microsoft.com/office/drawing/2014/main" id="{EEF64CDB-4910-4561-92FD-2737D326B9F0}"/>
                </a:ext>
              </a:extLst>
            </p:cNvPr>
            <p:cNvSpPr>
              <a:spLocks noChangeArrowheads="1"/>
            </p:cNvSpPr>
            <p:nvPr/>
          </p:nvSpPr>
          <p:spPr bwMode="auto">
            <a:xfrm rot="1020000">
              <a:off x="3859" y="2721"/>
              <a:ext cx="112" cy="2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48" name="Oval 88">
              <a:extLst>
                <a:ext uri="{FF2B5EF4-FFF2-40B4-BE49-F238E27FC236}">
                  <a16:creationId xmlns:a16="http://schemas.microsoft.com/office/drawing/2014/main" id="{E9A9E1C7-E08F-497E-A29B-ACD2F2BEEEAC}"/>
                </a:ext>
              </a:extLst>
            </p:cNvPr>
            <p:cNvSpPr>
              <a:spLocks noChangeArrowheads="1"/>
            </p:cNvSpPr>
            <p:nvPr/>
          </p:nvSpPr>
          <p:spPr bwMode="auto">
            <a:xfrm rot="1020000">
              <a:off x="3967" y="2758"/>
              <a:ext cx="60" cy="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49" name="Oval 90">
            <a:extLst>
              <a:ext uri="{FF2B5EF4-FFF2-40B4-BE49-F238E27FC236}">
                <a16:creationId xmlns:a16="http://schemas.microsoft.com/office/drawing/2014/main" id="{E009DD78-2398-498C-9B7C-9F80D5F08696}"/>
              </a:ext>
            </a:extLst>
          </p:cNvPr>
          <p:cNvSpPr>
            <a:spLocks noChangeArrowheads="1"/>
          </p:cNvSpPr>
          <p:nvPr/>
        </p:nvSpPr>
        <p:spPr bwMode="auto">
          <a:xfrm rot="15060000">
            <a:off x="6165035" y="3174540"/>
            <a:ext cx="63712" cy="250963"/>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0" name="Oval 91">
            <a:extLst>
              <a:ext uri="{FF2B5EF4-FFF2-40B4-BE49-F238E27FC236}">
                <a16:creationId xmlns:a16="http://schemas.microsoft.com/office/drawing/2014/main" id="{8ABAFD59-35F0-4CE5-AB6C-7DB027070DD5}"/>
              </a:ext>
            </a:extLst>
          </p:cNvPr>
          <p:cNvSpPr>
            <a:spLocks noChangeArrowheads="1"/>
          </p:cNvSpPr>
          <p:nvPr/>
        </p:nvSpPr>
        <p:spPr bwMode="auto">
          <a:xfrm rot="16260000" flipH="1">
            <a:off x="6549021" y="3185676"/>
            <a:ext cx="92914" cy="398588"/>
          </a:xfrm>
          <a:prstGeom prst="ellipse">
            <a:avLst/>
          </a:prstGeom>
          <a:gradFill rotWithShape="0">
            <a:gsLst>
              <a:gs pos="0">
                <a:srgbClr val="B72E00"/>
              </a:gs>
              <a:gs pos="50000">
                <a:srgbClr val="CC3300"/>
              </a:gs>
              <a:gs pos="100000">
                <a:srgbClr val="B72E00"/>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1" name="Oval 92">
            <a:extLst>
              <a:ext uri="{FF2B5EF4-FFF2-40B4-BE49-F238E27FC236}">
                <a16:creationId xmlns:a16="http://schemas.microsoft.com/office/drawing/2014/main" id="{145179C2-472D-4E33-91D9-28353FFD3386}"/>
              </a:ext>
            </a:extLst>
          </p:cNvPr>
          <p:cNvSpPr>
            <a:spLocks noChangeArrowheads="1"/>
          </p:cNvSpPr>
          <p:nvPr/>
        </p:nvSpPr>
        <p:spPr bwMode="auto">
          <a:xfrm rot="17640000">
            <a:off x="6832456" y="3290340"/>
            <a:ext cx="79639" cy="267571"/>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2" name="Oval 93">
            <a:extLst>
              <a:ext uri="{FF2B5EF4-FFF2-40B4-BE49-F238E27FC236}">
                <a16:creationId xmlns:a16="http://schemas.microsoft.com/office/drawing/2014/main" id="{59EAEB6E-C8F9-4D3E-8664-444E5254CCB4}"/>
              </a:ext>
            </a:extLst>
          </p:cNvPr>
          <p:cNvSpPr>
            <a:spLocks noChangeArrowheads="1"/>
          </p:cNvSpPr>
          <p:nvPr/>
        </p:nvSpPr>
        <p:spPr bwMode="auto">
          <a:xfrm rot="17640000">
            <a:off x="6940295" y="3386265"/>
            <a:ext cx="149988" cy="66432"/>
          </a:xfrm>
          <a:prstGeom prst="ellipse">
            <a:avLst/>
          </a:prstGeom>
          <a:gradFill rotWithShape="0">
            <a:gsLst>
              <a:gs pos="0">
                <a:srgbClr val="B72E00"/>
              </a:gs>
              <a:gs pos="50000">
                <a:srgbClr val="CC3300"/>
              </a:gs>
              <a:gs pos="100000">
                <a:srgbClr val="B72E00"/>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3" name="Oval 94">
            <a:extLst>
              <a:ext uri="{FF2B5EF4-FFF2-40B4-BE49-F238E27FC236}">
                <a16:creationId xmlns:a16="http://schemas.microsoft.com/office/drawing/2014/main" id="{1BDA9E63-F4FD-4B68-9930-4E3C692D1140}"/>
              </a:ext>
            </a:extLst>
          </p:cNvPr>
          <p:cNvSpPr>
            <a:spLocks noChangeArrowheads="1"/>
          </p:cNvSpPr>
          <p:nvPr/>
        </p:nvSpPr>
        <p:spPr bwMode="auto">
          <a:xfrm rot="19320000">
            <a:off x="6723004" y="3395756"/>
            <a:ext cx="50345" cy="50395"/>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4" name="Oval 96">
            <a:extLst>
              <a:ext uri="{FF2B5EF4-FFF2-40B4-BE49-F238E27FC236}">
                <a16:creationId xmlns:a16="http://schemas.microsoft.com/office/drawing/2014/main" id="{646C35D7-CAD3-43EA-81C3-28A422703C64}"/>
              </a:ext>
            </a:extLst>
          </p:cNvPr>
          <p:cNvSpPr>
            <a:spLocks noChangeArrowheads="1"/>
          </p:cNvSpPr>
          <p:nvPr/>
        </p:nvSpPr>
        <p:spPr bwMode="auto">
          <a:xfrm>
            <a:off x="6049266" y="3277457"/>
            <a:ext cx="444721" cy="213699"/>
          </a:xfrm>
          <a:prstGeom prst="ellipse">
            <a:avLst/>
          </a:prstGeom>
          <a:gradFill rotWithShape="0">
            <a:gsLst>
              <a:gs pos="0">
                <a:srgbClr val="B72E00"/>
              </a:gs>
              <a:gs pos="100000">
                <a:srgbClr val="CC3300"/>
              </a:gs>
            </a:gsLst>
            <a:path path="shape">
              <a:fillToRect l="50000" t="50000" r="50000" b="50000"/>
            </a:path>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5" name="Oval 98">
            <a:extLst>
              <a:ext uri="{FF2B5EF4-FFF2-40B4-BE49-F238E27FC236}">
                <a16:creationId xmlns:a16="http://schemas.microsoft.com/office/drawing/2014/main" id="{696964AC-5F57-4793-B0C9-8F407DFA6BB2}"/>
              </a:ext>
            </a:extLst>
          </p:cNvPr>
          <p:cNvSpPr>
            <a:spLocks noChangeArrowheads="1"/>
          </p:cNvSpPr>
          <p:nvPr/>
        </p:nvSpPr>
        <p:spPr bwMode="auto">
          <a:xfrm rot="15840000" flipH="1">
            <a:off x="6567183" y="3254957"/>
            <a:ext cx="100876" cy="396743"/>
          </a:xfrm>
          <a:prstGeom prst="ellipse">
            <a:avLst/>
          </a:prstGeom>
          <a:gradFill rotWithShape="0">
            <a:gsLst>
              <a:gs pos="0">
                <a:srgbClr val="B72E00"/>
              </a:gs>
              <a:gs pos="50000">
                <a:srgbClr val="CC3300"/>
              </a:gs>
              <a:gs pos="100000">
                <a:srgbClr val="B72E00"/>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6" name="Oval 99">
            <a:extLst>
              <a:ext uri="{FF2B5EF4-FFF2-40B4-BE49-F238E27FC236}">
                <a16:creationId xmlns:a16="http://schemas.microsoft.com/office/drawing/2014/main" id="{09DD9092-ECBA-4FEA-B71B-BFEC67CF14BE}"/>
              </a:ext>
            </a:extLst>
          </p:cNvPr>
          <p:cNvSpPr>
            <a:spLocks noChangeArrowheads="1"/>
          </p:cNvSpPr>
          <p:nvPr/>
        </p:nvSpPr>
        <p:spPr bwMode="auto">
          <a:xfrm rot="1020000">
            <a:off x="6772630" y="3424790"/>
            <a:ext cx="256499" cy="83622"/>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7" name="Oval 100">
            <a:extLst>
              <a:ext uri="{FF2B5EF4-FFF2-40B4-BE49-F238E27FC236}">
                <a16:creationId xmlns:a16="http://schemas.microsoft.com/office/drawing/2014/main" id="{287B450F-B9C2-4078-88C8-F4F463FCFE12}"/>
              </a:ext>
            </a:extLst>
          </p:cNvPr>
          <p:cNvSpPr>
            <a:spLocks noChangeArrowheads="1"/>
          </p:cNvSpPr>
          <p:nvPr/>
        </p:nvSpPr>
        <p:spPr bwMode="auto">
          <a:xfrm rot="1020000">
            <a:off x="7007568" y="3360292"/>
            <a:ext cx="48156" cy="143719"/>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8" name="Oval 101">
            <a:extLst>
              <a:ext uri="{FF2B5EF4-FFF2-40B4-BE49-F238E27FC236}">
                <a16:creationId xmlns:a16="http://schemas.microsoft.com/office/drawing/2014/main" id="{ED95BB46-73B5-4FBF-87C1-055BD9360A96}"/>
              </a:ext>
            </a:extLst>
          </p:cNvPr>
          <p:cNvSpPr>
            <a:spLocks noChangeArrowheads="1"/>
          </p:cNvSpPr>
          <p:nvPr/>
        </p:nvSpPr>
        <p:spPr bwMode="auto">
          <a:xfrm rot="1020000">
            <a:off x="6762407" y="3405087"/>
            <a:ext cx="63479" cy="37330"/>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nvGrpSpPr>
          <p:cNvPr id="59" name="Group 103">
            <a:extLst>
              <a:ext uri="{FF2B5EF4-FFF2-40B4-BE49-F238E27FC236}">
                <a16:creationId xmlns:a16="http://schemas.microsoft.com/office/drawing/2014/main" id="{246E9E07-8D04-4918-9553-AAB12170D880}"/>
              </a:ext>
            </a:extLst>
          </p:cNvPr>
          <p:cNvGrpSpPr>
            <a:grpSpLocks/>
          </p:cNvGrpSpPr>
          <p:nvPr/>
        </p:nvGrpSpPr>
        <p:grpSpPr bwMode="auto">
          <a:xfrm>
            <a:off x="6152602" y="3420808"/>
            <a:ext cx="501927" cy="91586"/>
            <a:chOff x="3806" y="2833"/>
            <a:chExt cx="272" cy="69"/>
          </a:xfrm>
        </p:grpSpPr>
        <p:sp>
          <p:nvSpPr>
            <p:cNvPr id="60" name="Oval 104">
              <a:extLst>
                <a:ext uri="{FF2B5EF4-FFF2-40B4-BE49-F238E27FC236}">
                  <a16:creationId xmlns:a16="http://schemas.microsoft.com/office/drawing/2014/main" id="{DBAD495D-A4A2-49BF-BFA6-A88FCE0966CD}"/>
                </a:ext>
              </a:extLst>
            </p:cNvPr>
            <p:cNvSpPr>
              <a:spLocks noChangeArrowheads="1"/>
            </p:cNvSpPr>
            <p:nvPr/>
          </p:nvSpPr>
          <p:spPr bwMode="auto">
            <a:xfrm rot="-4500000">
              <a:off x="3850" y="2811"/>
              <a:ext cx="47" cy="135"/>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1" name="Oval 105">
              <a:extLst>
                <a:ext uri="{FF2B5EF4-FFF2-40B4-BE49-F238E27FC236}">
                  <a16:creationId xmlns:a16="http://schemas.microsoft.com/office/drawing/2014/main" id="{EC5304D7-B5C2-435B-8269-83135AA3C5A9}"/>
                </a:ext>
              </a:extLst>
            </p:cNvPr>
            <p:cNvSpPr>
              <a:spLocks noChangeArrowheads="1"/>
            </p:cNvSpPr>
            <p:nvPr/>
          </p:nvSpPr>
          <p:spPr bwMode="auto">
            <a:xfrm rot="-1500000">
              <a:off x="3913" y="2858"/>
              <a:ext cx="121" cy="36"/>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2" name="Oval 106">
              <a:extLst>
                <a:ext uri="{FF2B5EF4-FFF2-40B4-BE49-F238E27FC236}">
                  <a16:creationId xmlns:a16="http://schemas.microsoft.com/office/drawing/2014/main" id="{CE77828D-31AA-4D7D-A245-A765507BAB8C}"/>
                </a:ext>
              </a:extLst>
            </p:cNvPr>
            <p:cNvSpPr>
              <a:spLocks noChangeArrowheads="1"/>
            </p:cNvSpPr>
            <p:nvPr/>
          </p:nvSpPr>
          <p:spPr bwMode="auto">
            <a:xfrm rot="-1500000">
              <a:off x="4009" y="2833"/>
              <a:ext cx="69" cy="18"/>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63" name="Oval 89">
            <a:extLst>
              <a:ext uri="{FF2B5EF4-FFF2-40B4-BE49-F238E27FC236}">
                <a16:creationId xmlns:a16="http://schemas.microsoft.com/office/drawing/2014/main" id="{426E918A-2F1D-41A6-A2F3-1347BE7717C7}"/>
              </a:ext>
            </a:extLst>
          </p:cNvPr>
          <p:cNvSpPr>
            <a:spLocks noChangeArrowheads="1"/>
          </p:cNvSpPr>
          <p:nvPr/>
        </p:nvSpPr>
        <p:spPr bwMode="auto">
          <a:xfrm>
            <a:off x="6068511" y="3263236"/>
            <a:ext cx="129149" cy="8399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5" name="Rectangle 97">
            <a:extLst>
              <a:ext uri="{FF2B5EF4-FFF2-40B4-BE49-F238E27FC236}">
                <a16:creationId xmlns:a16="http://schemas.microsoft.com/office/drawing/2014/main" id="{E122672C-2FD3-4B12-931F-314BCC342129}"/>
              </a:ext>
            </a:extLst>
          </p:cNvPr>
          <p:cNvSpPr>
            <a:spLocks noChangeArrowheads="1"/>
          </p:cNvSpPr>
          <p:nvPr/>
        </p:nvSpPr>
        <p:spPr bwMode="auto">
          <a:xfrm>
            <a:off x="5968072" y="3363733"/>
            <a:ext cx="110720" cy="57075"/>
          </a:xfrm>
          <a:prstGeom prst="rect">
            <a:avLst/>
          </a:prstGeom>
          <a:gradFill rotWithShape="0">
            <a:gsLst>
              <a:gs pos="0">
                <a:srgbClr val="E5B789"/>
              </a:gs>
              <a:gs pos="50000">
                <a:srgbClr val="FFCC99"/>
              </a:gs>
              <a:gs pos="100000">
                <a:srgbClr val="E5B789"/>
              </a:gs>
            </a:gsLst>
            <a:lin ang="5400000" scaled="1"/>
          </a:gradFill>
          <a:ln w="9525">
            <a:solidFill>
              <a:srgbClr val="33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6" name="Oval 102">
            <a:extLst>
              <a:ext uri="{FF2B5EF4-FFF2-40B4-BE49-F238E27FC236}">
                <a16:creationId xmlns:a16="http://schemas.microsoft.com/office/drawing/2014/main" id="{F1D2B355-C458-48EE-8D5D-0BF6EECE523A}"/>
              </a:ext>
            </a:extLst>
          </p:cNvPr>
          <p:cNvSpPr>
            <a:spLocks noChangeArrowheads="1"/>
          </p:cNvSpPr>
          <p:nvPr/>
        </p:nvSpPr>
        <p:spPr bwMode="auto">
          <a:xfrm>
            <a:off x="6078789" y="3411518"/>
            <a:ext cx="112565" cy="95568"/>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8" name="Rectangle 18">
            <a:extLst>
              <a:ext uri="{FF2B5EF4-FFF2-40B4-BE49-F238E27FC236}">
                <a16:creationId xmlns:a16="http://schemas.microsoft.com/office/drawing/2014/main" id="{D849634B-C269-430F-A213-58070DEDC0AF}"/>
              </a:ext>
            </a:extLst>
          </p:cNvPr>
          <p:cNvSpPr>
            <a:spLocks noChangeArrowheads="1"/>
          </p:cNvSpPr>
          <p:nvPr/>
        </p:nvSpPr>
        <p:spPr bwMode="auto">
          <a:xfrm>
            <a:off x="7172939" y="3990782"/>
            <a:ext cx="1016351" cy="323831"/>
          </a:xfrm>
          <a:prstGeom prst="rect">
            <a:avLst/>
          </a:prstGeom>
          <a:solidFill>
            <a:schemeClr val="bg1"/>
          </a:solidFill>
          <a:ln w="9525">
            <a:solidFill>
              <a:schemeClr val="tx1"/>
            </a:solidFill>
            <a:miter lim="800000"/>
            <a:headEnd/>
            <a:tailEnd/>
          </a:ln>
          <a:effectLst>
            <a:outerShdw dist="107763" dir="2700000" algn="ctr" rotWithShape="0">
              <a:schemeClr val="bg2"/>
            </a:outerShdw>
          </a:effectLst>
        </p:spPr>
        <p:txBody>
          <a:bodyPr wrap="square"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439341" rtl="0" eaLnBrk="0" fontAlgn="base" latinLnBrk="0" hangingPunct="0">
              <a:lnSpc>
                <a:spcPct val="100000"/>
              </a:lnSpc>
              <a:spcBef>
                <a:spcPct val="0"/>
              </a:spcBef>
              <a:spcAft>
                <a:spcPct val="0"/>
              </a:spcAft>
              <a:buClrTx/>
              <a:buSzTx/>
              <a:buFontTx/>
              <a:buNone/>
              <a:tabLst/>
              <a:defRPr/>
            </a:pPr>
            <a:r>
              <a:rPr kumimoji="0" lang="fr-FR" altLang="fr-FR" sz="1425"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Déclive</a:t>
            </a:r>
          </a:p>
        </p:txBody>
      </p:sp>
      <p:sp>
        <p:nvSpPr>
          <p:cNvPr id="69" name="Oval 65">
            <a:extLst>
              <a:ext uri="{FF2B5EF4-FFF2-40B4-BE49-F238E27FC236}">
                <a16:creationId xmlns:a16="http://schemas.microsoft.com/office/drawing/2014/main" id="{4AE4F42C-2D16-4DCF-A7D6-E137B8515BCE}"/>
              </a:ext>
            </a:extLst>
          </p:cNvPr>
          <p:cNvSpPr>
            <a:spLocks noChangeArrowheads="1"/>
          </p:cNvSpPr>
          <p:nvPr/>
        </p:nvSpPr>
        <p:spPr bwMode="auto">
          <a:xfrm rot="6120000" flipH="1">
            <a:off x="7701515" y="2807072"/>
            <a:ext cx="139986" cy="48156"/>
          </a:xfrm>
          <a:prstGeom prst="ellipse">
            <a:avLst/>
          </a:prstGeom>
          <a:gradFill rotWithShape="0">
            <a:gsLst>
              <a:gs pos="0">
                <a:schemeClr val="accent1"/>
              </a:gs>
              <a:gs pos="100000">
                <a:schemeClr val="accent1">
                  <a:gamma/>
                  <a:shade val="89804"/>
                  <a:invGamma/>
                </a:schemeClr>
              </a:gs>
            </a:gsLst>
            <a:path path="shape">
              <a:fillToRect l="50000" t="50000" r="50000" b="50000"/>
            </a:path>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0" name="Oval 66">
            <a:extLst>
              <a:ext uri="{FF2B5EF4-FFF2-40B4-BE49-F238E27FC236}">
                <a16:creationId xmlns:a16="http://schemas.microsoft.com/office/drawing/2014/main" id="{EDEEC9C6-E97F-45DC-AFAF-1647FF231595}"/>
              </a:ext>
            </a:extLst>
          </p:cNvPr>
          <p:cNvSpPr>
            <a:spLocks noChangeArrowheads="1"/>
          </p:cNvSpPr>
          <p:nvPr/>
        </p:nvSpPr>
        <p:spPr bwMode="auto">
          <a:xfrm>
            <a:off x="7579054" y="3582228"/>
            <a:ext cx="175197" cy="150450"/>
          </a:xfrm>
          <a:prstGeom prst="ellipse">
            <a:avLst/>
          </a:prstGeom>
          <a:gradFill rotWithShape="0">
            <a:gsLst>
              <a:gs pos="0">
                <a:srgbClr val="FFCC99"/>
              </a:gs>
              <a:gs pos="100000">
                <a:srgbClr val="E5B789"/>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1" name="Oval 67">
            <a:extLst>
              <a:ext uri="{FF2B5EF4-FFF2-40B4-BE49-F238E27FC236}">
                <a16:creationId xmlns:a16="http://schemas.microsoft.com/office/drawing/2014/main" id="{CD486DCA-2AB6-41D2-B035-16250C16203A}"/>
              </a:ext>
            </a:extLst>
          </p:cNvPr>
          <p:cNvSpPr>
            <a:spLocks noChangeArrowheads="1"/>
          </p:cNvSpPr>
          <p:nvPr/>
        </p:nvSpPr>
        <p:spPr bwMode="auto">
          <a:xfrm>
            <a:off x="7530725" y="3203511"/>
            <a:ext cx="288940" cy="322900"/>
          </a:xfrm>
          <a:prstGeom prst="ellipse">
            <a:avLst/>
          </a:prstGeom>
          <a:gradFill rotWithShape="0">
            <a:gsLst>
              <a:gs pos="0">
                <a:schemeClr val="accent1"/>
              </a:gs>
              <a:gs pos="100000">
                <a:schemeClr val="accent1">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2" name="Rectangle 68">
            <a:extLst>
              <a:ext uri="{FF2B5EF4-FFF2-40B4-BE49-F238E27FC236}">
                <a16:creationId xmlns:a16="http://schemas.microsoft.com/office/drawing/2014/main" id="{EA86635B-D30A-4000-BD1C-E130CB9702BF}"/>
              </a:ext>
            </a:extLst>
          </p:cNvPr>
          <p:cNvSpPr>
            <a:spLocks noChangeArrowheads="1"/>
          </p:cNvSpPr>
          <p:nvPr/>
        </p:nvSpPr>
        <p:spPr bwMode="auto">
          <a:xfrm>
            <a:off x="7634380" y="3507668"/>
            <a:ext cx="60857" cy="69232"/>
          </a:xfrm>
          <a:prstGeom prst="rect">
            <a:avLst/>
          </a:prstGeom>
          <a:gradFill rotWithShape="0">
            <a:gsLst>
              <a:gs pos="0">
                <a:srgbClr val="E5B789"/>
              </a:gs>
              <a:gs pos="50000">
                <a:srgbClr val="FFCC99"/>
              </a:gs>
              <a:gs pos="100000">
                <a:srgbClr val="E5B789"/>
              </a:gs>
            </a:gsLst>
            <a:lin ang="0" scaled="1"/>
          </a:gradFill>
          <a:ln w="12699">
            <a:solidFill>
              <a:srgbClr val="33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3" name="Oval 69">
            <a:extLst>
              <a:ext uri="{FF2B5EF4-FFF2-40B4-BE49-F238E27FC236}">
                <a16:creationId xmlns:a16="http://schemas.microsoft.com/office/drawing/2014/main" id="{1FC221F2-E204-4868-9275-048F050B59F6}"/>
              </a:ext>
            </a:extLst>
          </p:cNvPr>
          <p:cNvSpPr>
            <a:spLocks noChangeArrowheads="1"/>
          </p:cNvSpPr>
          <p:nvPr/>
        </p:nvSpPr>
        <p:spPr bwMode="auto">
          <a:xfrm rot="11460000">
            <a:off x="7681762" y="2990733"/>
            <a:ext cx="129147" cy="278105"/>
          </a:xfrm>
          <a:prstGeom prst="ellipse">
            <a:avLst/>
          </a:prstGeom>
          <a:gradFill rotWithShape="0">
            <a:gsLst>
              <a:gs pos="0">
                <a:schemeClr val="accent1"/>
              </a:gs>
              <a:gs pos="100000">
                <a:schemeClr val="accent1">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4" name="Oval 70">
            <a:extLst>
              <a:ext uri="{FF2B5EF4-FFF2-40B4-BE49-F238E27FC236}">
                <a16:creationId xmlns:a16="http://schemas.microsoft.com/office/drawing/2014/main" id="{83BD7F09-4D43-4EB7-9D14-CF50BAB255E9}"/>
              </a:ext>
            </a:extLst>
          </p:cNvPr>
          <p:cNvSpPr>
            <a:spLocks noChangeArrowheads="1"/>
          </p:cNvSpPr>
          <p:nvPr/>
        </p:nvSpPr>
        <p:spPr bwMode="auto">
          <a:xfrm rot="20880000">
            <a:off x="7695236" y="2835312"/>
            <a:ext cx="112495" cy="182402"/>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5" name="Oval 71">
            <a:extLst>
              <a:ext uri="{FF2B5EF4-FFF2-40B4-BE49-F238E27FC236}">
                <a16:creationId xmlns:a16="http://schemas.microsoft.com/office/drawing/2014/main" id="{D27B5387-00AB-4D2C-903F-147FCAD97924}"/>
              </a:ext>
            </a:extLst>
          </p:cNvPr>
          <p:cNvSpPr>
            <a:spLocks noChangeArrowheads="1"/>
          </p:cNvSpPr>
          <p:nvPr/>
        </p:nvSpPr>
        <p:spPr bwMode="auto">
          <a:xfrm rot="4680000">
            <a:off x="7478082" y="2801309"/>
            <a:ext cx="138119" cy="50347"/>
          </a:xfrm>
          <a:prstGeom prst="ellipse">
            <a:avLst/>
          </a:prstGeom>
          <a:gradFill rotWithShape="0">
            <a:gsLst>
              <a:gs pos="0">
                <a:schemeClr val="accent1"/>
              </a:gs>
              <a:gs pos="100000">
                <a:schemeClr val="accent1">
                  <a:gamma/>
                  <a:shade val="89804"/>
                  <a:invGamma/>
                </a:schemeClr>
              </a:gs>
            </a:gsLst>
            <a:path path="shape">
              <a:fillToRect l="50000" t="50000" r="50000" b="50000"/>
            </a:path>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6" name="Oval 72">
            <a:extLst>
              <a:ext uri="{FF2B5EF4-FFF2-40B4-BE49-F238E27FC236}">
                <a16:creationId xmlns:a16="http://schemas.microsoft.com/office/drawing/2014/main" id="{6199ED11-D15B-4041-A34B-C210F7E89ED8}"/>
              </a:ext>
            </a:extLst>
          </p:cNvPr>
          <p:cNvSpPr>
            <a:spLocks noChangeArrowheads="1"/>
          </p:cNvSpPr>
          <p:nvPr/>
        </p:nvSpPr>
        <p:spPr bwMode="auto">
          <a:xfrm rot="20880000">
            <a:off x="7778225" y="2995079"/>
            <a:ext cx="49793" cy="46600"/>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7" name="Oval 73">
            <a:extLst>
              <a:ext uri="{FF2B5EF4-FFF2-40B4-BE49-F238E27FC236}">
                <a16:creationId xmlns:a16="http://schemas.microsoft.com/office/drawing/2014/main" id="{B593E1CE-AB53-475E-BBD4-BDE3CD0CC413}"/>
              </a:ext>
            </a:extLst>
          </p:cNvPr>
          <p:cNvSpPr>
            <a:spLocks noChangeArrowheads="1"/>
          </p:cNvSpPr>
          <p:nvPr/>
        </p:nvSpPr>
        <p:spPr bwMode="auto">
          <a:xfrm>
            <a:off x="7722898" y="3421128"/>
            <a:ext cx="127248" cy="79884"/>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8" name="Oval 74">
            <a:extLst>
              <a:ext uri="{FF2B5EF4-FFF2-40B4-BE49-F238E27FC236}">
                <a16:creationId xmlns:a16="http://schemas.microsoft.com/office/drawing/2014/main" id="{2AA26B81-867B-460D-9F3C-B3AE3CF1D7CF}"/>
              </a:ext>
            </a:extLst>
          </p:cNvPr>
          <p:cNvSpPr>
            <a:spLocks noChangeArrowheads="1"/>
          </p:cNvSpPr>
          <p:nvPr/>
        </p:nvSpPr>
        <p:spPr bwMode="auto">
          <a:xfrm>
            <a:off x="7473934" y="3415803"/>
            <a:ext cx="114339" cy="69232"/>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79" name="Oval 75">
            <a:extLst>
              <a:ext uri="{FF2B5EF4-FFF2-40B4-BE49-F238E27FC236}">
                <a16:creationId xmlns:a16="http://schemas.microsoft.com/office/drawing/2014/main" id="{293069E2-ED9C-484D-BC32-111FB575B344}"/>
              </a:ext>
            </a:extLst>
          </p:cNvPr>
          <p:cNvSpPr>
            <a:spLocks noChangeArrowheads="1"/>
          </p:cNvSpPr>
          <p:nvPr/>
        </p:nvSpPr>
        <p:spPr bwMode="auto">
          <a:xfrm rot="2400000">
            <a:off x="7414921" y="3419799"/>
            <a:ext cx="88520" cy="173083"/>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0" name="Oval 76">
            <a:extLst>
              <a:ext uri="{FF2B5EF4-FFF2-40B4-BE49-F238E27FC236}">
                <a16:creationId xmlns:a16="http://schemas.microsoft.com/office/drawing/2014/main" id="{2B7625AA-2F02-4C3C-BFFE-B25DF7281156}"/>
              </a:ext>
            </a:extLst>
          </p:cNvPr>
          <p:cNvSpPr>
            <a:spLocks noChangeArrowheads="1"/>
          </p:cNvSpPr>
          <p:nvPr/>
        </p:nvSpPr>
        <p:spPr bwMode="auto">
          <a:xfrm rot="19200000" flipH="1">
            <a:off x="7813263" y="3431781"/>
            <a:ext cx="88520" cy="171752"/>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1" name="Oval 77">
            <a:extLst>
              <a:ext uri="{FF2B5EF4-FFF2-40B4-BE49-F238E27FC236}">
                <a16:creationId xmlns:a16="http://schemas.microsoft.com/office/drawing/2014/main" id="{624B2139-A8AB-46E1-A984-3DDECFA30A6B}"/>
              </a:ext>
            </a:extLst>
          </p:cNvPr>
          <p:cNvSpPr>
            <a:spLocks noChangeArrowheads="1"/>
          </p:cNvSpPr>
          <p:nvPr/>
        </p:nvSpPr>
        <p:spPr bwMode="auto">
          <a:xfrm>
            <a:off x="7355907" y="3547612"/>
            <a:ext cx="64546" cy="161100"/>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2" name="Oval 78">
            <a:extLst>
              <a:ext uri="{FF2B5EF4-FFF2-40B4-BE49-F238E27FC236}">
                <a16:creationId xmlns:a16="http://schemas.microsoft.com/office/drawing/2014/main" id="{744BEA4B-C0A1-4028-80EF-1A74E3C30832}"/>
              </a:ext>
            </a:extLst>
          </p:cNvPr>
          <p:cNvSpPr>
            <a:spLocks noChangeArrowheads="1"/>
          </p:cNvSpPr>
          <p:nvPr/>
        </p:nvSpPr>
        <p:spPr bwMode="auto">
          <a:xfrm>
            <a:off x="7898098" y="3559595"/>
            <a:ext cx="62702" cy="159768"/>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3" name="Oval 79">
            <a:extLst>
              <a:ext uri="{FF2B5EF4-FFF2-40B4-BE49-F238E27FC236}">
                <a16:creationId xmlns:a16="http://schemas.microsoft.com/office/drawing/2014/main" id="{A35A814B-D3BE-4178-98EA-B5C385D53F85}"/>
              </a:ext>
            </a:extLst>
          </p:cNvPr>
          <p:cNvSpPr>
            <a:spLocks noChangeArrowheads="1"/>
          </p:cNvSpPr>
          <p:nvPr/>
        </p:nvSpPr>
        <p:spPr bwMode="auto">
          <a:xfrm>
            <a:off x="7298738" y="3703385"/>
            <a:ext cx="114339" cy="10652"/>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4" name="Oval 80">
            <a:extLst>
              <a:ext uri="{FF2B5EF4-FFF2-40B4-BE49-F238E27FC236}">
                <a16:creationId xmlns:a16="http://schemas.microsoft.com/office/drawing/2014/main" id="{FC57FFFB-C940-477B-8069-F1EB7363ECC4}"/>
              </a:ext>
            </a:extLst>
          </p:cNvPr>
          <p:cNvSpPr>
            <a:spLocks noChangeArrowheads="1"/>
          </p:cNvSpPr>
          <p:nvPr/>
        </p:nvSpPr>
        <p:spPr bwMode="auto">
          <a:xfrm>
            <a:off x="7905473" y="3703385"/>
            <a:ext cx="112495" cy="10652"/>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5" name="Oval 81">
            <a:extLst>
              <a:ext uri="{FF2B5EF4-FFF2-40B4-BE49-F238E27FC236}">
                <a16:creationId xmlns:a16="http://schemas.microsoft.com/office/drawing/2014/main" id="{70A15F5A-AEFE-4906-B605-12FF9F2C86BF}"/>
              </a:ext>
            </a:extLst>
          </p:cNvPr>
          <p:cNvSpPr>
            <a:spLocks noChangeArrowheads="1"/>
          </p:cNvSpPr>
          <p:nvPr/>
        </p:nvSpPr>
        <p:spPr bwMode="auto">
          <a:xfrm rot="10140000" flipH="1">
            <a:off x="7508836" y="3003798"/>
            <a:ext cx="126958" cy="276238"/>
          </a:xfrm>
          <a:prstGeom prst="ellipse">
            <a:avLst/>
          </a:prstGeom>
          <a:gradFill rotWithShape="0">
            <a:gsLst>
              <a:gs pos="0">
                <a:schemeClr val="accent1"/>
              </a:gs>
              <a:gs pos="100000">
                <a:schemeClr val="accent1">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6" name="Oval 82">
            <a:extLst>
              <a:ext uri="{FF2B5EF4-FFF2-40B4-BE49-F238E27FC236}">
                <a16:creationId xmlns:a16="http://schemas.microsoft.com/office/drawing/2014/main" id="{B353FBAE-5E2F-42E2-A919-5006E5C6DC2F}"/>
              </a:ext>
            </a:extLst>
          </p:cNvPr>
          <p:cNvSpPr>
            <a:spLocks noChangeArrowheads="1"/>
          </p:cNvSpPr>
          <p:nvPr/>
        </p:nvSpPr>
        <p:spPr bwMode="auto">
          <a:xfrm rot="720000" flipH="1">
            <a:off x="7510820" y="2845962"/>
            <a:ext cx="110650" cy="183734"/>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7" name="Oval 83">
            <a:extLst>
              <a:ext uri="{FF2B5EF4-FFF2-40B4-BE49-F238E27FC236}">
                <a16:creationId xmlns:a16="http://schemas.microsoft.com/office/drawing/2014/main" id="{C0FA30AD-D630-4741-A115-3AD547C35FC7}"/>
              </a:ext>
            </a:extLst>
          </p:cNvPr>
          <p:cNvSpPr>
            <a:spLocks noChangeArrowheads="1"/>
          </p:cNvSpPr>
          <p:nvPr/>
        </p:nvSpPr>
        <p:spPr bwMode="auto">
          <a:xfrm rot="720000" flipH="1">
            <a:off x="7490534" y="3005730"/>
            <a:ext cx="49793" cy="47930"/>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88" name="Oval 84">
            <a:extLst>
              <a:ext uri="{FF2B5EF4-FFF2-40B4-BE49-F238E27FC236}">
                <a16:creationId xmlns:a16="http://schemas.microsoft.com/office/drawing/2014/main" id="{07C8CDE2-4033-4CD8-B349-47D7F4991C3D}"/>
              </a:ext>
            </a:extLst>
          </p:cNvPr>
          <p:cNvSpPr>
            <a:spLocks noChangeArrowheads="1"/>
          </p:cNvSpPr>
          <p:nvPr/>
        </p:nvSpPr>
        <p:spPr bwMode="auto">
          <a:xfrm>
            <a:off x="7665730" y="3654124"/>
            <a:ext cx="49793" cy="35948"/>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9" name="Rectangle 161">
            <a:extLst>
              <a:ext uri="{FF2B5EF4-FFF2-40B4-BE49-F238E27FC236}">
                <a16:creationId xmlns:a16="http://schemas.microsoft.com/office/drawing/2014/main" id="{70A9AB59-95CD-4A77-9C27-9CD05205270A}"/>
              </a:ext>
            </a:extLst>
          </p:cNvPr>
          <p:cNvSpPr>
            <a:spLocks noChangeArrowheads="1"/>
          </p:cNvSpPr>
          <p:nvPr/>
        </p:nvSpPr>
        <p:spPr bwMode="auto">
          <a:xfrm>
            <a:off x="4478944" y="3990782"/>
            <a:ext cx="1195160" cy="323831"/>
          </a:xfrm>
          <a:prstGeom prst="rect">
            <a:avLst/>
          </a:prstGeom>
          <a:solidFill>
            <a:schemeClr val="bg1"/>
          </a:solidFill>
          <a:ln w="9525">
            <a:solidFill>
              <a:srgbClr val="33CCFF"/>
            </a:solidFill>
            <a:miter lim="800000"/>
            <a:headEnd/>
            <a:tailEnd/>
          </a:ln>
          <a:effectLst>
            <a:outerShdw dist="107763" dir="2700000" algn="ctr" rotWithShape="0">
              <a:schemeClr val="bg2"/>
            </a:outerShdw>
          </a:effectLst>
        </p:spPr>
        <p:txBody>
          <a:bodyPr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439341" rtl="0" eaLnBrk="0" fontAlgn="base" latinLnBrk="0" hangingPunct="0">
              <a:lnSpc>
                <a:spcPct val="100000"/>
              </a:lnSpc>
              <a:spcBef>
                <a:spcPct val="0"/>
              </a:spcBef>
              <a:spcAft>
                <a:spcPct val="0"/>
              </a:spcAft>
              <a:buClrTx/>
              <a:buSzTx/>
              <a:buFontTx/>
              <a:buNone/>
              <a:tabLst/>
              <a:defRPr/>
            </a:pPr>
            <a:r>
              <a:rPr kumimoji="0" lang="fr-FR" altLang="fr-FR" sz="1425"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Arrêt</a:t>
            </a:r>
          </a:p>
        </p:txBody>
      </p:sp>
      <p:sp>
        <p:nvSpPr>
          <p:cNvPr id="110" name="Rectangle 151">
            <a:extLst>
              <a:ext uri="{FF2B5EF4-FFF2-40B4-BE49-F238E27FC236}">
                <a16:creationId xmlns:a16="http://schemas.microsoft.com/office/drawing/2014/main" id="{03ED6918-E9C2-47FF-A2BC-28A1D2033795}"/>
              </a:ext>
            </a:extLst>
          </p:cNvPr>
          <p:cNvSpPr>
            <a:spLocks noChangeArrowheads="1"/>
          </p:cNvSpPr>
          <p:nvPr/>
        </p:nvSpPr>
        <p:spPr bwMode="auto">
          <a:xfrm>
            <a:off x="272529" y="573510"/>
            <a:ext cx="1440323" cy="555220"/>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rgbClr val="000000"/>
                </a:solidFill>
                <a:miter lim="800000"/>
                <a:headEnd/>
                <a:tailEnd/>
              </a14:hiddenLine>
            </a:ext>
          </a:extLst>
        </p:spPr>
        <p:txBody>
          <a:bodyPr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439341" rtl="0" eaLnBrk="0" fontAlgn="base" latinLnBrk="0" hangingPunct="0">
              <a:lnSpc>
                <a:spcPct val="100000"/>
              </a:lnSpc>
              <a:spcBef>
                <a:spcPct val="0"/>
              </a:spcBef>
              <a:spcAft>
                <a:spcPct val="0"/>
              </a:spcAft>
              <a:buClrTx/>
              <a:buSzTx/>
              <a:buFontTx/>
              <a:buNone/>
              <a:tabLst/>
              <a:defRPr/>
            </a:pPr>
            <a:r>
              <a:rPr kumimoji="0" lang="fr-FR" altLang="fr-FR" sz="135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Pression Cheville</a:t>
            </a:r>
          </a:p>
        </p:txBody>
      </p:sp>
      <p:sp>
        <p:nvSpPr>
          <p:cNvPr id="111" name="Line 152">
            <a:extLst>
              <a:ext uri="{FF2B5EF4-FFF2-40B4-BE49-F238E27FC236}">
                <a16:creationId xmlns:a16="http://schemas.microsoft.com/office/drawing/2014/main" id="{E00327F6-19C2-4231-AE00-51A2D8A10664}"/>
              </a:ext>
            </a:extLst>
          </p:cNvPr>
          <p:cNvSpPr>
            <a:spLocks noChangeShapeType="1"/>
          </p:cNvSpPr>
          <p:nvPr/>
        </p:nvSpPr>
        <p:spPr bwMode="auto">
          <a:xfrm>
            <a:off x="775658" y="1628800"/>
            <a:ext cx="1095083" cy="0"/>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nvGrpSpPr>
          <p:cNvPr id="183" name="Groupe 182">
            <a:extLst>
              <a:ext uri="{FF2B5EF4-FFF2-40B4-BE49-F238E27FC236}">
                <a16:creationId xmlns:a16="http://schemas.microsoft.com/office/drawing/2014/main" id="{4889FCB8-993B-D18C-E18C-B8704EF4E3E7}"/>
              </a:ext>
            </a:extLst>
          </p:cNvPr>
          <p:cNvGrpSpPr/>
          <p:nvPr/>
        </p:nvGrpSpPr>
        <p:grpSpPr>
          <a:xfrm>
            <a:off x="1843954" y="1614226"/>
            <a:ext cx="2666597" cy="544725"/>
            <a:chOff x="1843954" y="1614226"/>
            <a:chExt cx="2666597" cy="544725"/>
          </a:xfrm>
        </p:grpSpPr>
        <p:sp>
          <p:nvSpPr>
            <p:cNvPr id="112" name="Line 153">
              <a:extLst>
                <a:ext uri="{FF2B5EF4-FFF2-40B4-BE49-F238E27FC236}">
                  <a16:creationId xmlns:a16="http://schemas.microsoft.com/office/drawing/2014/main" id="{1005D0AC-271F-4E10-B64A-21ACF74371AE}"/>
                </a:ext>
              </a:extLst>
            </p:cNvPr>
            <p:cNvSpPr>
              <a:spLocks noChangeShapeType="1"/>
            </p:cNvSpPr>
            <p:nvPr/>
          </p:nvSpPr>
          <p:spPr bwMode="auto">
            <a:xfrm>
              <a:off x="1843954" y="1614226"/>
              <a:ext cx="973215" cy="544725"/>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13" name="Line 154">
              <a:extLst>
                <a:ext uri="{FF2B5EF4-FFF2-40B4-BE49-F238E27FC236}">
                  <a16:creationId xmlns:a16="http://schemas.microsoft.com/office/drawing/2014/main" id="{4F045DCF-BCEB-4F95-B477-0FF51F6C9F83}"/>
                </a:ext>
              </a:extLst>
            </p:cNvPr>
            <p:cNvSpPr>
              <a:spLocks noChangeShapeType="1"/>
            </p:cNvSpPr>
            <p:nvPr/>
          </p:nvSpPr>
          <p:spPr bwMode="auto">
            <a:xfrm>
              <a:off x="2777154" y="2130082"/>
              <a:ext cx="1733397" cy="0"/>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grpSp>
        <p:nvGrpSpPr>
          <p:cNvPr id="186" name="Groupe 185">
            <a:extLst>
              <a:ext uri="{FF2B5EF4-FFF2-40B4-BE49-F238E27FC236}">
                <a16:creationId xmlns:a16="http://schemas.microsoft.com/office/drawing/2014/main" id="{2B232C66-F8A0-F999-1AFA-09D3485A2A4F}"/>
              </a:ext>
            </a:extLst>
          </p:cNvPr>
          <p:cNvGrpSpPr/>
          <p:nvPr/>
        </p:nvGrpSpPr>
        <p:grpSpPr>
          <a:xfrm>
            <a:off x="7199548" y="3629071"/>
            <a:ext cx="931834" cy="208261"/>
            <a:chOff x="7199548" y="3629071"/>
            <a:chExt cx="931834" cy="208261"/>
          </a:xfrm>
        </p:grpSpPr>
        <p:sp>
          <p:nvSpPr>
            <p:cNvPr id="116" name="Line 159">
              <a:extLst>
                <a:ext uri="{FF2B5EF4-FFF2-40B4-BE49-F238E27FC236}">
                  <a16:creationId xmlns:a16="http://schemas.microsoft.com/office/drawing/2014/main" id="{6EB71079-4E3C-43BE-B411-0D75CC79F9B6}"/>
                </a:ext>
              </a:extLst>
            </p:cNvPr>
            <p:cNvSpPr>
              <a:spLocks noChangeShapeType="1"/>
            </p:cNvSpPr>
            <p:nvPr/>
          </p:nvSpPr>
          <p:spPr bwMode="auto">
            <a:xfrm>
              <a:off x="7199548" y="3629071"/>
              <a:ext cx="48201" cy="208261"/>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17" name="Line 160">
              <a:extLst>
                <a:ext uri="{FF2B5EF4-FFF2-40B4-BE49-F238E27FC236}">
                  <a16:creationId xmlns:a16="http://schemas.microsoft.com/office/drawing/2014/main" id="{36F8173C-C2A3-4031-B348-262931574D83}"/>
                </a:ext>
              </a:extLst>
            </p:cNvPr>
            <p:cNvSpPr>
              <a:spLocks noChangeShapeType="1"/>
            </p:cNvSpPr>
            <p:nvPr/>
          </p:nvSpPr>
          <p:spPr bwMode="auto">
            <a:xfrm>
              <a:off x="7234942" y="3831193"/>
              <a:ext cx="896440" cy="0"/>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64" name="Oval 95">
            <a:extLst>
              <a:ext uri="{FF2B5EF4-FFF2-40B4-BE49-F238E27FC236}">
                <a16:creationId xmlns:a16="http://schemas.microsoft.com/office/drawing/2014/main" id="{5A714AE5-055E-4C76-B5DB-44956CF161C2}"/>
              </a:ext>
            </a:extLst>
          </p:cNvPr>
          <p:cNvSpPr>
            <a:spLocks noChangeArrowheads="1"/>
          </p:cNvSpPr>
          <p:nvPr/>
        </p:nvSpPr>
        <p:spPr bwMode="auto">
          <a:xfrm>
            <a:off x="5674169" y="3351033"/>
            <a:ext cx="206676" cy="131405"/>
          </a:xfrm>
          <a:prstGeom prst="ellipse">
            <a:avLst/>
          </a:prstGeom>
          <a:gradFill rotWithShape="0">
            <a:gsLst>
              <a:gs pos="0">
                <a:srgbClr val="FFCC99"/>
              </a:gs>
              <a:gs pos="100000">
                <a:srgbClr val="E5B789"/>
              </a:gs>
            </a:gsLst>
            <a:path path="shape">
              <a:fillToRect l="50000" t="50000" r="50000" b="50000"/>
            </a:path>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67" name="Oval 107">
            <a:extLst>
              <a:ext uri="{FF2B5EF4-FFF2-40B4-BE49-F238E27FC236}">
                <a16:creationId xmlns:a16="http://schemas.microsoft.com/office/drawing/2014/main" id="{BF6ED216-BC83-4E19-98EE-0AB18E036C8D}"/>
              </a:ext>
            </a:extLst>
          </p:cNvPr>
          <p:cNvSpPr>
            <a:spLocks noChangeArrowheads="1"/>
          </p:cNvSpPr>
          <p:nvPr/>
        </p:nvSpPr>
        <p:spPr bwMode="auto">
          <a:xfrm>
            <a:off x="5762391" y="3309558"/>
            <a:ext cx="32835" cy="59728"/>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nvGrpSpPr>
          <p:cNvPr id="182" name="Groupe 181">
            <a:extLst>
              <a:ext uri="{FF2B5EF4-FFF2-40B4-BE49-F238E27FC236}">
                <a16:creationId xmlns:a16="http://schemas.microsoft.com/office/drawing/2014/main" id="{00D63FFA-0F9C-068B-1006-4AB30B523EE9}"/>
              </a:ext>
            </a:extLst>
          </p:cNvPr>
          <p:cNvGrpSpPr/>
          <p:nvPr/>
        </p:nvGrpSpPr>
        <p:grpSpPr>
          <a:xfrm>
            <a:off x="4788552" y="2785020"/>
            <a:ext cx="786917" cy="1046173"/>
            <a:chOff x="4591906" y="2632913"/>
            <a:chExt cx="786917" cy="1046173"/>
          </a:xfrm>
        </p:grpSpPr>
        <p:sp>
          <p:nvSpPr>
            <p:cNvPr id="94" name="Oval 135">
              <a:extLst>
                <a:ext uri="{FF2B5EF4-FFF2-40B4-BE49-F238E27FC236}">
                  <a16:creationId xmlns:a16="http://schemas.microsoft.com/office/drawing/2014/main" id="{609DBD62-2C81-44BB-AEA5-2B6A377907A3}"/>
                </a:ext>
              </a:extLst>
            </p:cNvPr>
            <p:cNvSpPr>
              <a:spLocks noChangeArrowheads="1"/>
            </p:cNvSpPr>
            <p:nvPr/>
          </p:nvSpPr>
          <p:spPr bwMode="auto">
            <a:xfrm>
              <a:off x="5170875" y="3639890"/>
              <a:ext cx="207948" cy="39196"/>
            </a:xfrm>
            <a:prstGeom prst="ellipse">
              <a:avLst/>
            </a:prstGeom>
            <a:gradFill rotWithShape="0">
              <a:gsLst>
                <a:gs pos="0">
                  <a:srgbClr val="FFFF00">
                    <a:gamma/>
                    <a:shade val="89804"/>
                    <a:invGamma/>
                  </a:srgbClr>
                </a:gs>
                <a:gs pos="50000">
                  <a:srgbClr val="FFFF00"/>
                </a:gs>
                <a:gs pos="100000">
                  <a:srgbClr val="FFFF00">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nvGrpSpPr>
            <p:cNvPr id="181" name="Groupe 180">
              <a:extLst>
                <a:ext uri="{FF2B5EF4-FFF2-40B4-BE49-F238E27FC236}">
                  <a16:creationId xmlns:a16="http://schemas.microsoft.com/office/drawing/2014/main" id="{1090A2E2-957B-0AAC-1989-016AE4563776}"/>
                </a:ext>
              </a:extLst>
            </p:cNvPr>
            <p:cNvGrpSpPr/>
            <p:nvPr/>
          </p:nvGrpSpPr>
          <p:grpSpPr>
            <a:xfrm>
              <a:off x="4591906" y="2632913"/>
              <a:ext cx="682943" cy="1018008"/>
              <a:chOff x="4578177" y="2806696"/>
              <a:chExt cx="682943" cy="1018008"/>
            </a:xfrm>
          </p:grpSpPr>
          <p:sp>
            <p:nvSpPr>
              <p:cNvPr id="89" name="Oval 130">
                <a:extLst>
                  <a:ext uri="{FF2B5EF4-FFF2-40B4-BE49-F238E27FC236}">
                    <a16:creationId xmlns:a16="http://schemas.microsoft.com/office/drawing/2014/main" id="{B8C1D40A-D796-4255-8B80-27D6A99D6013}"/>
                  </a:ext>
                </a:extLst>
              </p:cNvPr>
              <p:cNvSpPr>
                <a:spLocks noChangeArrowheads="1"/>
              </p:cNvSpPr>
              <p:nvPr/>
            </p:nvSpPr>
            <p:spPr bwMode="auto">
              <a:xfrm>
                <a:off x="4866229" y="2806696"/>
                <a:ext cx="190065" cy="166418"/>
              </a:xfrm>
              <a:prstGeom prst="ellipse">
                <a:avLst/>
              </a:prstGeom>
              <a:gradFill rotWithShape="0">
                <a:gsLst>
                  <a:gs pos="0">
                    <a:srgbClr val="FFCC99"/>
                  </a:gs>
                  <a:gs pos="100000">
                    <a:srgbClr val="E5B789"/>
                  </a:gs>
                </a:gsLst>
                <a:path path="shape">
                  <a:fillToRect l="50000" t="50000" r="50000" b="50000"/>
                </a:path>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0" name="Oval 131">
                <a:extLst>
                  <a:ext uri="{FF2B5EF4-FFF2-40B4-BE49-F238E27FC236}">
                    <a16:creationId xmlns:a16="http://schemas.microsoft.com/office/drawing/2014/main" id="{D1BD2519-823A-4304-8618-1B921273089E}"/>
                  </a:ext>
                </a:extLst>
              </p:cNvPr>
              <p:cNvSpPr>
                <a:spLocks noChangeArrowheads="1"/>
              </p:cNvSpPr>
              <p:nvPr/>
            </p:nvSpPr>
            <p:spPr bwMode="auto">
              <a:xfrm rot="1380000">
                <a:off x="4766582" y="3333906"/>
                <a:ext cx="153159" cy="310202"/>
              </a:xfrm>
              <a:prstGeom prst="ellipse">
                <a:avLst/>
              </a:prstGeom>
              <a:gradFill rotWithShape="0">
                <a:gsLst>
                  <a:gs pos="0">
                    <a:srgbClr val="FFFF00"/>
                  </a:gs>
                  <a:gs pos="100000">
                    <a:srgbClr val="E5E500"/>
                  </a:gs>
                </a:gsLst>
                <a:path path="shape">
                  <a:fillToRect l="50000" t="50000" r="50000" b="50000"/>
                </a:path>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1" name="Oval 132">
                <a:extLst>
                  <a:ext uri="{FF2B5EF4-FFF2-40B4-BE49-F238E27FC236}">
                    <a16:creationId xmlns:a16="http://schemas.microsoft.com/office/drawing/2014/main" id="{2176A946-295C-4D4A-868A-21BC24917CB1}"/>
                  </a:ext>
                </a:extLst>
              </p:cNvPr>
              <p:cNvSpPr>
                <a:spLocks noChangeArrowheads="1"/>
              </p:cNvSpPr>
              <p:nvPr/>
            </p:nvSpPr>
            <p:spPr bwMode="auto">
              <a:xfrm rot="20220000" flipH="1">
                <a:off x="5028613" y="3335236"/>
                <a:ext cx="136553" cy="308871"/>
              </a:xfrm>
              <a:prstGeom prst="ellipse">
                <a:avLst/>
              </a:prstGeom>
              <a:gradFill rotWithShape="0">
                <a:gsLst>
                  <a:gs pos="0">
                    <a:srgbClr val="FFFF00"/>
                  </a:gs>
                  <a:gs pos="100000">
                    <a:srgbClr val="E5E500"/>
                  </a:gs>
                </a:gsLst>
                <a:path path="shape">
                  <a:fillToRect l="50000" t="50000" r="50000" b="50000"/>
                </a:path>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2" name="Oval 133">
                <a:extLst>
                  <a:ext uri="{FF2B5EF4-FFF2-40B4-BE49-F238E27FC236}">
                    <a16:creationId xmlns:a16="http://schemas.microsoft.com/office/drawing/2014/main" id="{AF68C004-26FC-4DB2-BC3C-3BA2C077EEA6}"/>
                  </a:ext>
                </a:extLst>
              </p:cNvPr>
              <p:cNvSpPr>
                <a:spLocks noChangeArrowheads="1"/>
              </p:cNvSpPr>
              <p:nvPr/>
            </p:nvSpPr>
            <p:spPr bwMode="auto">
              <a:xfrm>
                <a:off x="4709378" y="3609494"/>
                <a:ext cx="121790" cy="206358"/>
              </a:xfrm>
              <a:prstGeom prst="ellipse">
                <a:avLst/>
              </a:prstGeom>
              <a:gradFill rotWithShape="0">
                <a:gsLst>
                  <a:gs pos="0">
                    <a:srgbClr val="E5B789"/>
                  </a:gs>
                  <a:gs pos="50000">
                    <a:srgbClr val="FFCC99"/>
                  </a:gs>
                  <a:gs pos="100000">
                    <a:srgbClr val="E5B789"/>
                  </a:gs>
                </a:gsLst>
                <a:lin ang="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3" name="Oval 134">
                <a:extLst>
                  <a:ext uri="{FF2B5EF4-FFF2-40B4-BE49-F238E27FC236}">
                    <a16:creationId xmlns:a16="http://schemas.microsoft.com/office/drawing/2014/main" id="{34311F50-2E12-4E96-9F77-D7D902FE9AAC}"/>
                  </a:ext>
                </a:extLst>
              </p:cNvPr>
              <p:cNvSpPr>
                <a:spLocks noChangeArrowheads="1"/>
              </p:cNvSpPr>
              <p:nvPr/>
            </p:nvSpPr>
            <p:spPr bwMode="auto">
              <a:xfrm>
                <a:off x="5107960" y="3609494"/>
                <a:ext cx="119944" cy="206358"/>
              </a:xfrm>
              <a:prstGeom prst="ellipse">
                <a:avLst/>
              </a:prstGeom>
              <a:gradFill rotWithShape="0">
                <a:gsLst>
                  <a:gs pos="0">
                    <a:srgbClr val="E5B789"/>
                  </a:gs>
                  <a:gs pos="50000">
                    <a:srgbClr val="FFCC99"/>
                  </a:gs>
                  <a:gs pos="100000">
                    <a:srgbClr val="E5B789"/>
                  </a:gs>
                </a:gsLst>
                <a:lin ang="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5" name="Oval 136">
                <a:extLst>
                  <a:ext uri="{FF2B5EF4-FFF2-40B4-BE49-F238E27FC236}">
                    <a16:creationId xmlns:a16="http://schemas.microsoft.com/office/drawing/2014/main" id="{176513B4-1EA9-4719-93FC-05ECB0179E76}"/>
                  </a:ext>
                </a:extLst>
              </p:cNvPr>
              <p:cNvSpPr>
                <a:spLocks noChangeArrowheads="1"/>
              </p:cNvSpPr>
              <p:nvPr/>
            </p:nvSpPr>
            <p:spPr bwMode="auto">
              <a:xfrm>
                <a:off x="4578177" y="3781776"/>
                <a:ext cx="210138" cy="42928"/>
              </a:xfrm>
              <a:prstGeom prst="ellipse">
                <a:avLst/>
              </a:prstGeom>
              <a:gradFill rotWithShape="0">
                <a:gsLst>
                  <a:gs pos="0">
                    <a:srgbClr val="FFFF00">
                      <a:gamma/>
                      <a:shade val="89804"/>
                      <a:invGamma/>
                    </a:srgbClr>
                  </a:gs>
                  <a:gs pos="50000">
                    <a:srgbClr val="FFFF00"/>
                  </a:gs>
                  <a:gs pos="100000">
                    <a:srgbClr val="FFFF00">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6" name="Rectangle 137">
                <a:extLst>
                  <a:ext uri="{FF2B5EF4-FFF2-40B4-BE49-F238E27FC236}">
                    <a16:creationId xmlns:a16="http://schemas.microsoft.com/office/drawing/2014/main" id="{9E4BE9DF-1C5E-4E31-B664-BC3B17122AD2}"/>
                  </a:ext>
                </a:extLst>
              </p:cNvPr>
              <p:cNvSpPr>
                <a:spLocks noChangeArrowheads="1"/>
              </p:cNvSpPr>
              <p:nvPr/>
            </p:nvSpPr>
            <p:spPr bwMode="auto">
              <a:xfrm>
                <a:off x="4917894" y="2973111"/>
                <a:ext cx="83038" cy="91862"/>
              </a:xfrm>
              <a:prstGeom prst="rect">
                <a:avLst/>
              </a:prstGeom>
              <a:gradFill rotWithShape="0">
                <a:gsLst>
                  <a:gs pos="0">
                    <a:srgbClr val="E5B789"/>
                  </a:gs>
                  <a:gs pos="50000">
                    <a:srgbClr val="FFCC99"/>
                  </a:gs>
                  <a:gs pos="100000">
                    <a:srgbClr val="E5B789"/>
                  </a:gs>
                </a:gsLst>
                <a:lin ang="0" scaled="1"/>
              </a:gradFill>
              <a:ln w="9525">
                <a:solidFill>
                  <a:srgbClr val="33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7" name="Oval 138">
                <a:extLst>
                  <a:ext uri="{FF2B5EF4-FFF2-40B4-BE49-F238E27FC236}">
                    <a16:creationId xmlns:a16="http://schemas.microsoft.com/office/drawing/2014/main" id="{0E5B43B8-9B08-46DF-87D3-E93D07B01559}"/>
                  </a:ext>
                </a:extLst>
              </p:cNvPr>
              <p:cNvSpPr>
                <a:spLocks noChangeArrowheads="1"/>
              </p:cNvSpPr>
              <p:nvPr/>
            </p:nvSpPr>
            <p:spPr bwMode="auto">
              <a:xfrm>
                <a:off x="5044420" y="3046388"/>
                <a:ext cx="126958" cy="7839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8" name="Oval 139">
                <a:extLst>
                  <a:ext uri="{FF2B5EF4-FFF2-40B4-BE49-F238E27FC236}">
                    <a16:creationId xmlns:a16="http://schemas.microsoft.com/office/drawing/2014/main" id="{D13B2999-959F-463E-9FB9-4789D0170ADB}"/>
                  </a:ext>
                </a:extLst>
              </p:cNvPr>
              <p:cNvSpPr>
                <a:spLocks noChangeArrowheads="1"/>
              </p:cNvSpPr>
              <p:nvPr/>
            </p:nvSpPr>
            <p:spPr bwMode="auto">
              <a:xfrm>
                <a:off x="4768613" y="3031456"/>
                <a:ext cx="122580" cy="8025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99" name="Oval 140">
                <a:extLst>
                  <a:ext uri="{FF2B5EF4-FFF2-40B4-BE49-F238E27FC236}">
                    <a16:creationId xmlns:a16="http://schemas.microsoft.com/office/drawing/2014/main" id="{E1B55131-4BAD-4D07-A703-3B1B30B1BF5F}"/>
                  </a:ext>
                </a:extLst>
              </p:cNvPr>
              <p:cNvSpPr>
                <a:spLocks noChangeArrowheads="1"/>
              </p:cNvSpPr>
              <p:nvPr/>
            </p:nvSpPr>
            <p:spPr bwMode="auto">
              <a:xfrm rot="2400000">
                <a:off x="4705688" y="3037017"/>
                <a:ext cx="95956" cy="195707"/>
              </a:xfrm>
              <a:prstGeom prst="ellipse">
                <a:avLst/>
              </a:prstGeom>
              <a:gradFill rotWithShape="0">
                <a:gsLst>
                  <a:gs pos="0">
                    <a:srgbClr val="E5B789"/>
                  </a:gs>
                  <a:gs pos="50000">
                    <a:srgbClr val="FFCC99"/>
                  </a:gs>
                  <a:gs pos="100000">
                    <a:srgbClr val="E5B789"/>
                  </a:gs>
                </a:gsLst>
                <a:lin ang="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0" name="Oval 141">
                <a:extLst>
                  <a:ext uri="{FF2B5EF4-FFF2-40B4-BE49-F238E27FC236}">
                    <a16:creationId xmlns:a16="http://schemas.microsoft.com/office/drawing/2014/main" id="{F9BC9DBB-15F9-43AF-872B-E24C02A5EB82}"/>
                  </a:ext>
                </a:extLst>
              </p:cNvPr>
              <p:cNvSpPr>
                <a:spLocks noChangeArrowheads="1"/>
              </p:cNvSpPr>
              <p:nvPr/>
            </p:nvSpPr>
            <p:spPr bwMode="auto">
              <a:xfrm rot="19200000" flipH="1">
                <a:off x="5135640" y="3051663"/>
                <a:ext cx="95956" cy="193044"/>
              </a:xfrm>
              <a:prstGeom prst="ellipse">
                <a:avLst/>
              </a:prstGeom>
              <a:gradFill rotWithShape="0">
                <a:gsLst>
                  <a:gs pos="0">
                    <a:srgbClr val="E5B789"/>
                  </a:gs>
                  <a:gs pos="50000">
                    <a:srgbClr val="FFCC99"/>
                  </a:gs>
                  <a:gs pos="100000">
                    <a:srgbClr val="E5B789"/>
                  </a:gs>
                </a:gsLst>
                <a:lin ang="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1" name="Oval 142">
                <a:extLst>
                  <a:ext uri="{FF2B5EF4-FFF2-40B4-BE49-F238E27FC236}">
                    <a16:creationId xmlns:a16="http://schemas.microsoft.com/office/drawing/2014/main" id="{13827BB3-F7CF-40EB-AEC7-89040EF8F9F4}"/>
                  </a:ext>
                </a:extLst>
              </p:cNvPr>
              <p:cNvSpPr>
                <a:spLocks noChangeArrowheads="1"/>
              </p:cNvSpPr>
              <p:nvPr/>
            </p:nvSpPr>
            <p:spPr bwMode="auto">
              <a:xfrm>
                <a:off x="4716079" y="3587664"/>
                <a:ext cx="56912" cy="55994"/>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2" name="Oval 143">
                <a:extLst>
                  <a:ext uri="{FF2B5EF4-FFF2-40B4-BE49-F238E27FC236}">
                    <a16:creationId xmlns:a16="http://schemas.microsoft.com/office/drawing/2014/main" id="{69B622C9-A8E6-4F60-9BC0-03391BA6E089}"/>
                  </a:ext>
                </a:extLst>
              </p:cNvPr>
              <p:cNvSpPr>
                <a:spLocks noChangeArrowheads="1"/>
              </p:cNvSpPr>
              <p:nvPr/>
            </p:nvSpPr>
            <p:spPr bwMode="auto">
              <a:xfrm>
                <a:off x="5166999" y="3574597"/>
                <a:ext cx="52535" cy="55994"/>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3" name="Oval 144">
                <a:extLst>
                  <a:ext uri="{FF2B5EF4-FFF2-40B4-BE49-F238E27FC236}">
                    <a16:creationId xmlns:a16="http://schemas.microsoft.com/office/drawing/2014/main" id="{51B56A94-430B-49B9-9BF6-88E2A3E8604D}"/>
                  </a:ext>
                </a:extLst>
              </p:cNvPr>
              <p:cNvSpPr>
                <a:spLocks noChangeArrowheads="1"/>
              </p:cNvSpPr>
              <p:nvPr/>
            </p:nvSpPr>
            <p:spPr bwMode="auto">
              <a:xfrm>
                <a:off x="4641102" y="3182134"/>
                <a:ext cx="68275" cy="182394"/>
              </a:xfrm>
              <a:prstGeom prst="ellipse">
                <a:avLst/>
              </a:prstGeom>
              <a:gradFill rotWithShape="0">
                <a:gsLst>
                  <a:gs pos="0">
                    <a:srgbClr val="E5B789"/>
                  </a:gs>
                  <a:gs pos="50000">
                    <a:srgbClr val="FFCC99"/>
                  </a:gs>
                  <a:gs pos="100000">
                    <a:srgbClr val="E5B789"/>
                  </a:gs>
                </a:gsLst>
                <a:lin ang="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4" name="Oval 145">
                <a:extLst>
                  <a:ext uri="{FF2B5EF4-FFF2-40B4-BE49-F238E27FC236}">
                    <a16:creationId xmlns:a16="http://schemas.microsoft.com/office/drawing/2014/main" id="{29E48EE0-BAA9-4EED-A5B1-7E2FC3D2E46B}"/>
                  </a:ext>
                </a:extLst>
              </p:cNvPr>
              <p:cNvSpPr>
                <a:spLocks noChangeArrowheads="1"/>
              </p:cNvSpPr>
              <p:nvPr/>
            </p:nvSpPr>
            <p:spPr bwMode="auto">
              <a:xfrm>
                <a:off x="5192845" y="3160832"/>
                <a:ext cx="68275" cy="179731"/>
              </a:xfrm>
              <a:prstGeom prst="ellipse">
                <a:avLst/>
              </a:prstGeom>
              <a:gradFill rotWithShape="0">
                <a:gsLst>
                  <a:gs pos="0">
                    <a:srgbClr val="E5B789"/>
                  </a:gs>
                  <a:gs pos="50000">
                    <a:srgbClr val="FFCC99"/>
                  </a:gs>
                  <a:gs pos="100000">
                    <a:srgbClr val="E5B789"/>
                  </a:gs>
                </a:gsLst>
                <a:lin ang="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5" name="Oval 146">
                <a:extLst>
                  <a:ext uri="{FF2B5EF4-FFF2-40B4-BE49-F238E27FC236}">
                    <a16:creationId xmlns:a16="http://schemas.microsoft.com/office/drawing/2014/main" id="{6FF7460A-40F5-4723-890C-75C5B0E46158}"/>
                  </a:ext>
                </a:extLst>
              </p:cNvPr>
              <p:cNvSpPr>
                <a:spLocks noChangeArrowheads="1"/>
              </p:cNvSpPr>
              <p:nvPr/>
            </p:nvSpPr>
            <p:spPr bwMode="auto">
              <a:xfrm>
                <a:off x="4665734" y="3356221"/>
                <a:ext cx="19701" cy="91457"/>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6" name="Oval 147">
                <a:extLst>
                  <a:ext uri="{FF2B5EF4-FFF2-40B4-BE49-F238E27FC236}">
                    <a16:creationId xmlns:a16="http://schemas.microsoft.com/office/drawing/2014/main" id="{469F4882-4E29-44AF-879F-747EBE4AD869}"/>
                  </a:ext>
                </a:extLst>
              </p:cNvPr>
              <p:cNvSpPr>
                <a:spLocks noChangeArrowheads="1"/>
              </p:cNvSpPr>
              <p:nvPr/>
            </p:nvSpPr>
            <p:spPr bwMode="auto">
              <a:xfrm>
                <a:off x="5215155" y="3320758"/>
                <a:ext cx="21889" cy="95191"/>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7" name="Oval 148">
                <a:extLst>
                  <a:ext uri="{FF2B5EF4-FFF2-40B4-BE49-F238E27FC236}">
                    <a16:creationId xmlns:a16="http://schemas.microsoft.com/office/drawing/2014/main" id="{CDD39293-EBB7-4B99-97AB-CF19C03C9FA2}"/>
                  </a:ext>
                </a:extLst>
              </p:cNvPr>
              <p:cNvSpPr>
                <a:spLocks noChangeArrowheads="1"/>
              </p:cNvSpPr>
              <p:nvPr/>
            </p:nvSpPr>
            <p:spPr bwMode="auto">
              <a:xfrm>
                <a:off x="4943727" y="2889603"/>
                <a:ext cx="52535" cy="41062"/>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08" name="Oval 149">
                <a:extLst>
                  <a:ext uri="{FF2B5EF4-FFF2-40B4-BE49-F238E27FC236}">
                    <a16:creationId xmlns:a16="http://schemas.microsoft.com/office/drawing/2014/main" id="{3294EEAF-45EF-4818-944D-EBD5BB0FCD8F}"/>
                  </a:ext>
                </a:extLst>
              </p:cNvPr>
              <p:cNvSpPr>
                <a:spLocks noChangeArrowheads="1"/>
              </p:cNvSpPr>
              <p:nvPr/>
            </p:nvSpPr>
            <p:spPr bwMode="auto">
              <a:xfrm>
                <a:off x="4812714" y="3064974"/>
                <a:ext cx="313700" cy="363456"/>
              </a:xfrm>
              <a:prstGeom prst="ellipse">
                <a:avLst/>
              </a:prstGeom>
              <a:gradFill rotWithShape="0">
                <a:gsLst>
                  <a:gs pos="0">
                    <a:srgbClr val="FFFF00"/>
                  </a:gs>
                  <a:gs pos="100000">
                    <a:srgbClr val="E5E500"/>
                  </a:gs>
                </a:gsLst>
                <a:path path="shape">
                  <a:fillToRect l="50000" t="50000" r="50000" b="50000"/>
                </a:path>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grpSp>
      <p:grpSp>
        <p:nvGrpSpPr>
          <p:cNvPr id="185" name="Groupe 184">
            <a:extLst>
              <a:ext uri="{FF2B5EF4-FFF2-40B4-BE49-F238E27FC236}">
                <a16:creationId xmlns:a16="http://schemas.microsoft.com/office/drawing/2014/main" id="{511FFEC5-939E-94B6-54A0-D01A7AB75C1C}"/>
              </a:ext>
            </a:extLst>
          </p:cNvPr>
          <p:cNvGrpSpPr/>
          <p:nvPr/>
        </p:nvGrpSpPr>
        <p:grpSpPr>
          <a:xfrm>
            <a:off x="5586877" y="1694647"/>
            <a:ext cx="1612672" cy="1934422"/>
            <a:chOff x="5586877" y="1694647"/>
            <a:chExt cx="1612672" cy="1934422"/>
          </a:xfrm>
        </p:grpSpPr>
        <p:sp>
          <p:nvSpPr>
            <p:cNvPr id="115" name="Line 158">
              <a:extLst>
                <a:ext uri="{FF2B5EF4-FFF2-40B4-BE49-F238E27FC236}">
                  <a16:creationId xmlns:a16="http://schemas.microsoft.com/office/drawing/2014/main" id="{F262BBDA-4F16-4481-A045-5D9DEDE94E7A}"/>
                </a:ext>
              </a:extLst>
            </p:cNvPr>
            <p:cNvSpPr>
              <a:spLocks noChangeShapeType="1"/>
            </p:cNvSpPr>
            <p:nvPr/>
          </p:nvSpPr>
          <p:spPr bwMode="auto">
            <a:xfrm>
              <a:off x="5705482" y="3629069"/>
              <a:ext cx="1494067" cy="0"/>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14" name="Line 157">
              <a:extLst>
                <a:ext uri="{FF2B5EF4-FFF2-40B4-BE49-F238E27FC236}">
                  <a16:creationId xmlns:a16="http://schemas.microsoft.com/office/drawing/2014/main" id="{E12208C5-897B-4B0C-98A5-58F0AC16ED38}"/>
                </a:ext>
              </a:extLst>
            </p:cNvPr>
            <p:cNvSpPr>
              <a:spLocks noChangeShapeType="1"/>
            </p:cNvSpPr>
            <p:nvPr/>
          </p:nvSpPr>
          <p:spPr bwMode="auto">
            <a:xfrm>
              <a:off x="5586877" y="1694647"/>
              <a:ext cx="31378" cy="1923265"/>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120" name="Rectangle 150">
            <a:extLst>
              <a:ext uri="{FF2B5EF4-FFF2-40B4-BE49-F238E27FC236}">
                <a16:creationId xmlns:a16="http://schemas.microsoft.com/office/drawing/2014/main" id="{FAFEDE0B-C036-48FB-B3FF-4F581BA9AEF6}"/>
              </a:ext>
            </a:extLst>
          </p:cNvPr>
          <p:cNvSpPr>
            <a:spLocks noChangeArrowheads="1"/>
          </p:cNvSpPr>
          <p:nvPr/>
        </p:nvSpPr>
        <p:spPr bwMode="auto">
          <a:xfrm>
            <a:off x="2961113" y="1811587"/>
            <a:ext cx="2045858" cy="60930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50799">
                <a:solidFill>
                  <a:srgbClr val="CC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439341" rtl="0" eaLnBrk="0" fontAlgn="base" latinLnBrk="0" hangingPunct="0">
              <a:lnSpc>
                <a:spcPct val="100000"/>
              </a:lnSpc>
              <a:spcBef>
                <a:spcPct val="0"/>
              </a:spcBef>
              <a:spcAft>
                <a:spcPct val="0"/>
              </a:spcAft>
              <a:buClrTx/>
              <a:buSzTx/>
              <a:buFontTx/>
              <a:buNone/>
              <a:tabLst/>
              <a:defRPr/>
            </a:pPr>
            <a:r>
              <a:rPr kumimoji="0" lang="fr-FR" altLang="fr-FR" sz="1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Incontinence</a:t>
            </a:r>
          </a:p>
          <a:p>
            <a:pPr marL="0" marR="0" lvl="0" indent="0" algn="l" defTabSz="439341" rtl="0" eaLnBrk="0" fontAlgn="base" latinLnBrk="0" hangingPunct="0">
              <a:lnSpc>
                <a:spcPct val="100000"/>
              </a:lnSpc>
              <a:spcBef>
                <a:spcPct val="0"/>
              </a:spcBef>
              <a:spcAft>
                <a:spcPct val="0"/>
              </a:spcAft>
              <a:buClrTx/>
              <a:buSzTx/>
              <a:buFontTx/>
              <a:buNone/>
              <a:tabLst/>
              <a:defRPr/>
            </a:pPr>
            <a:r>
              <a:rPr kumimoji="0" lang="fr-FR" altLang="fr-FR" sz="1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Valvulaire</a:t>
            </a:r>
          </a:p>
        </p:txBody>
      </p:sp>
      <p:grpSp>
        <p:nvGrpSpPr>
          <p:cNvPr id="153" name="Groupe 152">
            <a:extLst>
              <a:ext uri="{FF2B5EF4-FFF2-40B4-BE49-F238E27FC236}">
                <a16:creationId xmlns:a16="http://schemas.microsoft.com/office/drawing/2014/main" id="{CBEBDA5A-5ED0-33D6-1BBA-19FEF4FA877A}"/>
              </a:ext>
            </a:extLst>
          </p:cNvPr>
          <p:cNvGrpSpPr/>
          <p:nvPr/>
        </p:nvGrpSpPr>
        <p:grpSpPr>
          <a:xfrm>
            <a:off x="947455" y="2747148"/>
            <a:ext cx="833450" cy="1041892"/>
            <a:chOff x="821191" y="2789301"/>
            <a:chExt cx="833450" cy="1041892"/>
          </a:xfrm>
        </p:grpSpPr>
        <p:sp>
          <p:nvSpPr>
            <p:cNvPr id="121" name="Oval 23">
              <a:extLst>
                <a:ext uri="{FF2B5EF4-FFF2-40B4-BE49-F238E27FC236}">
                  <a16:creationId xmlns:a16="http://schemas.microsoft.com/office/drawing/2014/main" id="{87150AA8-1DEC-4552-AD88-BCB97032B4D7}"/>
                </a:ext>
              </a:extLst>
            </p:cNvPr>
            <p:cNvSpPr>
              <a:spLocks noChangeArrowheads="1"/>
            </p:cNvSpPr>
            <p:nvPr/>
          </p:nvSpPr>
          <p:spPr bwMode="auto">
            <a:xfrm>
              <a:off x="1136502" y="2789301"/>
              <a:ext cx="206519" cy="168991"/>
            </a:xfrm>
            <a:prstGeom prst="ellipse">
              <a:avLst/>
            </a:prstGeom>
            <a:gradFill rotWithShape="0">
              <a:gsLst>
                <a:gs pos="0">
                  <a:srgbClr val="FFCC99"/>
                </a:gs>
                <a:gs pos="100000">
                  <a:srgbClr val="E5B789"/>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2" name="Oval 24">
              <a:extLst>
                <a:ext uri="{FF2B5EF4-FFF2-40B4-BE49-F238E27FC236}">
                  <a16:creationId xmlns:a16="http://schemas.microsoft.com/office/drawing/2014/main" id="{8B933517-7CFD-4ECE-B1BD-725AB5F787DE}"/>
                </a:ext>
              </a:extLst>
            </p:cNvPr>
            <p:cNvSpPr>
              <a:spLocks noChangeArrowheads="1"/>
            </p:cNvSpPr>
            <p:nvPr/>
          </p:nvSpPr>
          <p:spPr bwMode="auto">
            <a:xfrm rot="1380000">
              <a:off x="1025866" y="3322888"/>
              <a:ext cx="169640" cy="314032"/>
            </a:xfrm>
            <a:prstGeom prst="ellipse">
              <a:avLst/>
            </a:prstGeom>
            <a:gradFill rotWithShape="0">
              <a:gsLst>
                <a:gs pos="0">
                  <a:srgbClr val="FFFF00"/>
                </a:gs>
                <a:gs pos="100000">
                  <a:srgbClr val="E5E5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3" name="Oval 25">
              <a:extLst>
                <a:ext uri="{FF2B5EF4-FFF2-40B4-BE49-F238E27FC236}">
                  <a16:creationId xmlns:a16="http://schemas.microsoft.com/office/drawing/2014/main" id="{72E9F6CE-B650-4E2B-9B01-FB8E4D2244DE}"/>
                </a:ext>
              </a:extLst>
            </p:cNvPr>
            <p:cNvSpPr>
              <a:spLocks noChangeArrowheads="1"/>
            </p:cNvSpPr>
            <p:nvPr/>
          </p:nvSpPr>
          <p:spPr bwMode="auto">
            <a:xfrm rot="20220000" flipH="1">
              <a:off x="1313517" y="3322888"/>
              <a:ext cx="149358" cy="314032"/>
            </a:xfrm>
            <a:prstGeom prst="ellipse">
              <a:avLst/>
            </a:prstGeom>
            <a:gradFill rotWithShape="0">
              <a:gsLst>
                <a:gs pos="0">
                  <a:srgbClr val="FFFF00"/>
                </a:gs>
                <a:gs pos="100000">
                  <a:srgbClr val="E5E5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4" name="Oval 26">
              <a:extLst>
                <a:ext uri="{FF2B5EF4-FFF2-40B4-BE49-F238E27FC236}">
                  <a16:creationId xmlns:a16="http://schemas.microsoft.com/office/drawing/2014/main" id="{91064445-4AB1-49A4-8586-A7D24B8BD2B9}"/>
                </a:ext>
              </a:extLst>
            </p:cNvPr>
            <p:cNvSpPr>
              <a:spLocks noChangeArrowheads="1"/>
            </p:cNvSpPr>
            <p:nvPr/>
          </p:nvSpPr>
          <p:spPr bwMode="auto">
            <a:xfrm>
              <a:off x="966861" y="3600992"/>
              <a:ext cx="130919" cy="210241"/>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5" name="Oval 27">
              <a:extLst>
                <a:ext uri="{FF2B5EF4-FFF2-40B4-BE49-F238E27FC236}">
                  <a16:creationId xmlns:a16="http://schemas.microsoft.com/office/drawing/2014/main" id="{23CA90F6-4860-4D63-B050-7D30044589D8}"/>
                </a:ext>
              </a:extLst>
            </p:cNvPr>
            <p:cNvSpPr>
              <a:spLocks noChangeArrowheads="1"/>
            </p:cNvSpPr>
            <p:nvPr/>
          </p:nvSpPr>
          <p:spPr bwMode="auto">
            <a:xfrm>
              <a:off x="1400180" y="3600992"/>
              <a:ext cx="130919" cy="210241"/>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6" name="Oval 28">
              <a:extLst>
                <a:ext uri="{FF2B5EF4-FFF2-40B4-BE49-F238E27FC236}">
                  <a16:creationId xmlns:a16="http://schemas.microsoft.com/office/drawing/2014/main" id="{A710868E-53DB-4EC6-AFE4-CD1BDE0A22BE}"/>
                </a:ext>
              </a:extLst>
            </p:cNvPr>
            <p:cNvSpPr>
              <a:spLocks noChangeArrowheads="1"/>
            </p:cNvSpPr>
            <p:nvPr/>
          </p:nvSpPr>
          <p:spPr bwMode="auto">
            <a:xfrm>
              <a:off x="1425996" y="3789943"/>
              <a:ext cx="228645" cy="41250"/>
            </a:xfrm>
            <a:prstGeom prst="ellipse">
              <a:avLst/>
            </a:prstGeom>
            <a:gradFill rotWithShape="0">
              <a:gsLst>
                <a:gs pos="0">
                  <a:srgbClr val="E5E500"/>
                </a:gs>
                <a:gs pos="50000">
                  <a:srgbClr val="FFFF00"/>
                </a:gs>
                <a:gs pos="100000">
                  <a:srgbClr val="E5E500"/>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7" name="Oval 29">
              <a:extLst>
                <a:ext uri="{FF2B5EF4-FFF2-40B4-BE49-F238E27FC236}">
                  <a16:creationId xmlns:a16="http://schemas.microsoft.com/office/drawing/2014/main" id="{F26A2C4D-579E-4551-A7CD-A880B4136C51}"/>
                </a:ext>
              </a:extLst>
            </p:cNvPr>
            <p:cNvSpPr>
              <a:spLocks noChangeArrowheads="1"/>
            </p:cNvSpPr>
            <p:nvPr/>
          </p:nvSpPr>
          <p:spPr bwMode="auto">
            <a:xfrm>
              <a:off x="821191" y="3776637"/>
              <a:ext cx="232334" cy="41250"/>
            </a:xfrm>
            <a:prstGeom prst="ellipse">
              <a:avLst/>
            </a:prstGeom>
            <a:gradFill rotWithShape="0">
              <a:gsLst>
                <a:gs pos="0">
                  <a:srgbClr val="E5E500"/>
                </a:gs>
                <a:gs pos="50000">
                  <a:srgbClr val="FFFF00"/>
                </a:gs>
                <a:gs pos="100000">
                  <a:srgbClr val="E5E500"/>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8" name="Rectangle 30">
              <a:extLst>
                <a:ext uri="{FF2B5EF4-FFF2-40B4-BE49-F238E27FC236}">
                  <a16:creationId xmlns:a16="http://schemas.microsoft.com/office/drawing/2014/main" id="{D5856826-EB8D-4517-BB96-CFFD42607732}"/>
                </a:ext>
              </a:extLst>
            </p:cNvPr>
            <p:cNvSpPr>
              <a:spLocks noChangeArrowheads="1"/>
            </p:cNvSpPr>
            <p:nvPr/>
          </p:nvSpPr>
          <p:spPr bwMode="auto">
            <a:xfrm>
              <a:off x="1191818" y="2958292"/>
              <a:ext cx="90353" cy="93145"/>
            </a:xfrm>
            <a:prstGeom prst="rect">
              <a:avLst/>
            </a:prstGeom>
            <a:gradFill rotWithShape="0">
              <a:gsLst>
                <a:gs pos="0">
                  <a:srgbClr val="E5B789"/>
                </a:gs>
                <a:gs pos="50000">
                  <a:srgbClr val="FFCC99"/>
                </a:gs>
                <a:gs pos="100000">
                  <a:srgbClr val="E5B7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9" name="Oval 31">
              <a:extLst>
                <a:ext uri="{FF2B5EF4-FFF2-40B4-BE49-F238E27FC236}">
                  <a16:creationId xmlns:a16="http://schemas.microsoft.com/office/drawing/2014/main" id="{6DF0311F-EE9F-4115-BB37-4FACE61D216C}"/>
                </a:ext>
              </a:extLst>
            </p:cNvPr>
            <p:cNvSpPr>
              <a:spLocks noChangeArrowheads="1"/>
            </p:cNvSpPr>
            <p:nvPr/>
          </p:nvSpPr>
          <p:spPr bwMode="auto">
            <a:xfrm>
              <a:off x="1330111" y="3030147"/>
              <a:ext cx="138294" cy="81168"/>
            </a:xfrm>
            <a:prstGeom prst="ellipse">
              <a:avLst/>
            </a:prstGeom>
            <a:gradFill rotWithShape="0">
              <a:gsLst>
                <a:gs pos="0">
                  <a:srgbClr val="E5B789"/>
                </a:gs>
                <a:gs pos="50000">
                  <a:srgbClr val="FFCC99"/>
                </a:gs>
                <a:gs pos="100000">
                  <a:srgbClr val="E5B789"/>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0" name="Oval 32">
              <a:extLst>
                <a:ext uri="{FF2B5EF4-FFF2-40B4-BE49-F238E27FC236}">
                  <a16:creationId xmlns:a16="http://schemas.microsoft.com/office/drawing/2014/main" id="{CA7263CB-77BE-4280-9DD4-6750734640F5}"/>
                </a:ext>
              </a:extLst>
            </p:cNvPr>
            <p:cNvSpPr>
              <a:spLocks noChangeArrowheads="1"/>
            </p:cNvSpPr>
            <p:nvPr/>
          </p:nvSpPr>
          <p:spPr bwMode="auto">
            <a:xfrm>
              <a:off x="1029554" y="3018171"/>
              <a:ext cx="136450" cy="81168"/>
            </a:xfrm>
            <a:prstGeom prst="ellipse">
              <a:avLst/>
            </a:prstGeom>
            <a:gradFill rotWithShape="0">
              <a:gsLst>
                <a:gs pos="0">
                  <a:srgbClr val="E5B789"/>
                </a:gs>
                <a:gs pos="50000">
                  <a:srgbClr val="FFCC99"/>
                </a:gs>
                <a:gs pos="100000">
                  <a:srgbClr val="E5B789"/>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1" name="Oval 33">
              <a:extLst>
                <a:ext uri="{FF2B5EF4-FFF2-40B4-BE49-F238E27FC236}">
                  <a16:creationId xmlns:a16="http://schemas.microsoft.com/office/drawing/2014/main" id="{B777F4BA-F8F8-49AF-88F4-3FC93986EC4A}"/>
                </a:ext>
              </a:extLst>
            </p:cNvPr>
            <p:cNvSpPr>
              <a:spLocks noChangeArrowheads="1"/>
            </p:cNvSpPr>
            <p:nvPr/>
          </p:nvSpPr>
          <p:spPr bwMode="auto">
            <a:xfrm rot="2400000">
              <a:off x="959484" y="3023494"/>
              <a:ext cx="105104" cy="196934"/>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2" name="Oval 34">
              <a:extLst>
                <a:ext uri="{FF2B5EF4-FFF2-40B4-BE49-F238E27FC236}">
                  <a16:creationId xmlns:a16="http://schemas.microsoft.com/office/drawing/2014/main" id="{DA9C9D10-A083-4885-A9B6-BC8541AC1709}"/>
                </a:ext>
              </a:extLst>
            </p:cNvPr>
            <p:cNvSpPr>
              <a:spLocks noChangeArrowheads="1"/>
            </p:cNvSpPr>
            <p:nvPr/>
          </p:nvSpPr>
          <p:spPr bwMode="auto">
            <a:xfrm rot="19200000" flipH="1">
              <a:off x="1431527" y="3036799"/>
              <a:ext cx="103260" cy="195604"/>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3" name="Oval 35">
              <a:extLst>
                <a:ext uri="{FF2B5EF4-FFF2-40B4-BE49-F238E27FC236}">
                  <a16:creationId xmlns:a16="http://schemas.microsoft.com/office/drawing/2014/main" id="{56BD14EC-4D44-4521-BC0D-632440400CBB}"/>
                </a:ext>
              </a:extLst>
            </p:cNvPr>
            <p:cNvSpPr>
              <a:spLocks noChangeArrowheads="1"/>
            </p:cNvSpPr>
            <p:nvPr/>
          </p:nvSpPr>
          <p:spPr bwMode="auto">
            <a:xfrm>
              <a:off x="974237" y="3579702"/>
              <a:ext cx="59005" cy="55887"/>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4" name="Oval 36">
              <a:extLst>
                <a:ext uri="{FF2B5EF4-FFF2-40B4-BE49-F238E27FC236}">
                  <a16:creationId xmlns:a16="http://schemas.microsoft.com/office/drawing/2014/main" id="{700BC3D2-50F5-4F9C-BFAE-4A2F550A6665}"/>
                </a:ext>
              </a:extLst>
            </p:cNvPr>
            <p:cNvSpPr>
              <a:spLocks noChangeArrowheads="1"/>
            </p:cNvSpPr>
            <p:nvPr/>
          </p:nvSpPr>
          <p:spPr bwMode="auto">
            <a:xfrm>
              <a:off x="1462874" y="3567727"/>
              <a:ext cx="60850" cy="54556"/>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5" name="Oval 37">
              <a:extLst>
                <a:ext uri="{FF2B5EF4-FFF2-40B4-BE49-F238E27FC236}">
                  <a16:creationId xmlns:a16="http://schemas.microsoft.com/office/drawing/2014/main" id="{848B33C4-085C-4004-871E-4E9EF05AE08E}"/>
                </a:ext>
              </a:extLst>
            </p:cNvPr>
            <p:cNvSpPr>
              <a:spLocks noChangeArrowheads="1"/>
            </p:cNvSpPr>
            <p:nvPr/>
          </p:nvSpPr>
          <p:spPr bwMode="auto">
            <a:xfrm>
              <a:off x="891259" y="3168533"/>
              <a:ext cx="75602" cy="184959"/>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6" name="Oval 38">
              <a:extLst>
                <a:ext uri="{FF2B5EF4-FFF2-40B4-BE49-F238E27FC236}">
                  <a16:creationId xmlns:a16="http://schemas.microsoft.com/office/drawing/2014/main" id="{0805307B-6D2A-42E7-B29D-2830A73DDDCA}"/>
                </a:ext>
              </a:extLst>
            </p:cNvPr>
            <p:cNvSpPr>
              <a:spLocks noChangeArrowheads="1"/>
            </p:cNvSpPr>
            <p:nvPr/>
          </p:nvSpPr>
          <p:spPr bwMode="auto">
            <a:xfrm>
              <a:off x="1490533" y="3147243"/>
              <a:ext cx="73757" cy="182297"/>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7" name="Oval 39">
              <a:extLst>
                <a:ext uri="{FF2B5EF4-FFF2-40B4-BE49-F238E27FC236}">
                  <a16:creationId xmlns:a16="http://schemas.microsoft.com/office/drawing/2014/main" id="{51EF981B-C8CD-4F06-9844-802A5C044699}"/>
                </a:ext>
              </a:extLst>
            </p:cNvPr>
            <p:cNvSpPr>
              <a:spLocks noChangeArrowheads="1"/>
            </p:cNvSpPr>
            <p:nvPr/>
          </p:nvSpPr>
          <p:spPr bwMode="auto">
            <a:xfrm>
              <a:off x="915232" y="3344177"/>
              <a:ext cx="23972" cy="94475"/>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8" name="Oval 40">
              <a:extLst>
                <a:ext uri="{FF2B5EF4-FFF2-40B4-BE49-F238E27FC236}">
                  <a16:creationId xmlns:a16="http://schemas.microsoft.com/office/drawing/2014/main" id="{E9522879-A5C5-424F-A67C-8CECB3864C8E}"/>
                </a:ext>
              </a:extLst>
            </p:cNvPr>
            <p:cNvSpPr>
              <a:spLocks noChangeArrowheads="1"/>
            </p:cNvSpPr>
            <p:nvPr/>
          </p:nvSpPr>
          <p:spPr bwMode="auto">
            <a:xfrm>
              <a:off x="1514504" y="3309581"/>
              <a:ext cx="25814" cy="94475"/>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39" name="Oval 41">
              <a:extLst>
                <a:ext uri="{FF2B5EF4-FFF2-40B4-BE49-F238E27FC236}">
                  <a16:creationId xmlns:a16="http://schemas.microsoft.com/office/drawing/2014/main" id="{BB35518C-22C5-4A46-A46F-97218FB6F75A}"/>
                </a:ext>
              </a:extLst>
            </p:cNvPr>
            <p:cNvSpPr>
              <a:spLocks noChangeArrowheads="1"/>
            </p:cNvSpPr>
            <p:nvPr/>
          </p:nvSpPr>
          <p:spPr bwMode="auto">
            <a:xfrm>
              <a:off x="1219476" y="2873131"/>
              <a:ext cx="60850" cy="41250"/>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40" name="Oval 42">
              <a:extLst>
                <a:ext uri="{FF2B5EF4-FFF2-40B4-BE49-F238E27FC236}">
                  <a16:creationId xmlns:a16="http://schemas.microsoft.com/office/drawing/2014/main" id="{E2B019A5-4A03-46AF-AA32-E90A1A27D3F6}"/>
                </a:ext>
              </a:extLst>
            </p:cNvPr>
            <p:cNvSpPr>
              <a:spLocks noChangeArrowheads="1"/>
            </p:cNvSpPr>
            <p:nvPr/>
          </p:nvSpPr>
          <p:spPr bwMode="auto">
            <a:xfrm>
              <a:off x="1077496" y="3051436"/>
              <a:ext cx="341126" cy="367257"/>
            </a:xfrm>
            <a:prstGeom prst="ellipse">
              <a:avLst/>
            </a:prstGeom>
            <a:gradFill rotWithShape="0">
              <a:gsLst>
                <a:gs pos="0">
                  <a:srgbClr val="FFFF00"/>
                </a:gs>
                <a:gs pos="100000">
                  <a:srgbClr val="E5E5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141" name="Rectangle 151">
            <a:extLst>
              <a:ext uri="{FF2B5EF4-FFF2-40B4-BE49-F238E27FC236}">
                <a16:creationId xmlns:a16="http://schemas.microsoft.com/office/drawing/2014/main" id="{0B6B70AA-BA94-4664-B0FB-23A64CC7AF7E}"/>
              </a:ext>
            </a:extLst>
          </p:cNvPr>
          <p:cNvSpPr>
            <a:spLocks noChangeArrowheads="1"/>
          </p:cNvSpPr>
          <p:nvPr/>
        </p:nvSpPr>
        <p:spPr bwMode="auto">
          <a:xfrm>
            <a:off x="690486" y="3971240"/>
            <a:ext cx="1716128" cy="323831"/>
          </a:xfrm>
          <a:prstGeom prst="rect">
            <a:avLst/>
          </a:prstGeom>
          <a:solidFill>
            <a:schemeClr val="bg1"/>
          </a:solidFill>
          <a:ln w="9525">
            <a:solidFill>
              <a:schemeClr val="tx1"/>
            </a:solidFill>
            <a:miter lim="800000"/>
            <a:headEnd/>
            <a:tailEnd/>
          </a:ln>
          <a:effectLst>
            <a:outerShdw dist="107763" dir="2700000" algn="ctr" rotWithShape="0">
              <a:schemeClr val="bg2"/>
            </a:outerShdw>
          </a:effectLst>
        </p:spPr>
        <p:txBody>
          <a:bodyPr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marL="0" marR="0" lvl="0" indent="0" algn="l" defTabSz="439341" rtl="0" eaLnBrk="0" fontAlgn="base" latinLnBrk="0" hangingPunct="0">
              <a:lnSpc>
                <a:spcPct val="100000"/>
              </a:lnSpc>
              <a:spcBef>
                <a:spcPct val="0"/>
              </a:spcBef>
              <a:spcAft>
                <a:spcPct val="0"/>
              </a:spcAft>
              <a:buClrTx/>
              <a:buSzTx/>
              <a:buFontTx/>
              <a:buNone/>
              <a:tabLst/>
              <a:defRPr/>
            </a:pPr>
            <a:r>
              <a:rPr kumimoji="0" lang="fr-FR" altLang="fr-FR" sz="1425"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Debout</a:t>
            </a:r>
          </a:p>
        </p:txBody>
      </p:sp>
      <p:grpSp>
        <p:nvGrpSpPr>
          <p:cNvPr id="188" name="Groupe 187">
            <a:extLst>
              <a:ext uri="{FF2B5EF4-FFF2-40B4-BE49-F238E27FC236}">
                <a16:creationId xmlns:a16="http://schemas.microsoft.com/office/drawing/2014/main" id="{E33FDB79-CAFA-B4FB-1E02-9D9167B10F62}"/>
              </a:ext>
            </a:extLst>
          </p:cNvPr>
          <p:cNvGrpSpPr/>
          <p:nvPr/>
        </p:nvGrpSpPr>
        <p:grpSpPr>
          <a:xfrm>
            <a:off x="4475023" y="1692711"/>
            <a:ext cx="1133926" cy="462312"/>
            <a:chOff x="4475023" y="1692711"/>
            <a:chExt cx="1133926" cy="462312"/>
          </a:xfrm>
        </p:grpSpPr>
        <p:sp>
          <p:nvSpPr>
            <p:cNvPr id="118" name="Line 155">
              <a:extLst>
                <a:ext uri="{FF2B5EF4-FFF2-40B4-BE49-F238E27FC236}">
                  <a16:creationId xmlns:a16="http://schemas.microsoft.com/office/drawing/2014/main" id="{71D0B389-4786-40BA-87A8-B78D2F653AAC}"/>
                </a:ext>
              </a:extLst>
            </p:cNvPr>
            <p:cNvSpPr>
              <a:spLocks noChangeShapeType="1"/>
            </p:cNvSpPr>
            <p:nvPr/>
          </p:nvSpPr>
          <p:spPr bwMode="auto">
            <a:xfrm flipV="1">
              <a:off x="4475023" y="1692711"/>
              <a:ext cx="694212" cy="462312"/>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19" name="Line 156">
              <a:extLst>
                <a:ext uri="{FF2B5EF4-FFF2-40B4-BE49-F238E27FC236}">
                  <a16:creationId xmlns:a16="http://schemas.microsoft.com/office/drawing/2014/main" id="{DDE42146-13E7-41BE-9F2C-84355FEA1573}"/>
                </a:ext>
              </a:extLst>
            </p:cNvPr>
            <p:cNvSpPr>
              <a:spLocks noChangeShapeType="1"/>
            </p:cNvSpPr>
            <p:nvPr/>
          </p:nvSpPr>
          <p:spPr bwMode="auto">
            <a:xfrm flipV="1">
              <a:off x="5099855" y="1730619"/>
              <a:ext cx="509094" cy="0"/>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grpSp>
        <p:nvGrpSpPr>
          <p:cNvPr id="142" name="Groupe 141">
            <a:extLst>
              <a:ext uri="{FF2B5EF4-FFF2-40B4-BE49-F238E27FC236}">
                <a16:creationId xmlns:a16="http://schemas.microsoft.com/office/drawing/2014/main" id="{BB63AD53-D701-4634-8D3F-6D989BD24D25}"/>
              </a:ext>
            </a:extLst>
          </p:cNvPr>
          <p:cNvGrpSpPr/>
          <p:nvPr/>
        </p:nvGrpSpPr>
        <p:grpSpPr>
          <a:xfrm>
            <a:off x="767912" y="1713024"/>
            <a:ext cx="7275587" cy="2175939"/>
            <a:chOff x="133411" y="3208831"/>
            <a:chExt cx="7772813" cy="2795091"/>
          </a:xfrm>
        </p:grpSpPr>
        <p:sp>
          <p:nvSpPr>
            <p:cNvPr id="143" name="Line 153">
              <a:extLst>
                <a:ext uri="{FF2B5EF4-FFF2-40B4-BE49-F238E27FC236}">
                  <a16:creationId xmlns:a16="http://schemas.microsoft.com/office/drawing/2014/main" id="{15A8D7C1-E453-4DA9-8C75-E36FDBE374C1}"/>
                </a:ext>
              </a:extLst>
            </p:cNvPr>
            <p:cNvSpPr>
              <a:spLocks noChangeShapeType="1"/>
            </p:cNvSpPr>
            <p:nvPr/>
          </p:nvSpPr>
          <p:spPr bwMode="auto">
            <a:xfrm>
              <a:off x="1317133" y="3208831"/>
              <a:ext cx="1163038" cy="1436015"/>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44" name="Line 154">
              <a:extLst>
                <a:ext uri="{FF2B5EF4-FFF2-40B4-BE49-F238E27FC236}">
                  <a16:creationId xmlns:a16="http://schemas.microsoft.com/office/drawing/2014/main" id="{D0C3425F-D43F-4F0A-A176-4E95EF2B01D9}"/>
                </a:ext>
              </a:extLst>
            </p:cNvPr>
            <p:cNvSpPr>
              <a:spLocks noChangeShapeType="1"/>
            </p:cNvSpPr>
            <p:nvPr/>
          </p:nvSpPr>
          <p:spPr bwMode="auto">
            <a:xfrm>
              <a:off x="2480172" y="4644843"/>
              <a:ext cx="1690003" cy="0"/>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45" name="Line 157">
              <a:extLst>
                <a:ext uri="{FF2B5EF4-FFF2-40B4-BE49-F238E27FC236}">
                  <a16:creationId xmlns:a16="http://schemas.microsoft.com/office/drawing/2014/main" id="{00E81738-A1E3-4EB7-93D5-C119CFDF0928}"/>
                </a:ext>
              </a:extLst>
            </p:cNvPr>
            <p:cNvSpPr>
              <a:spLocks noChangeShapeType="1"/>
            </p:cNvSpPr>
            <p:nvPr/>
          </p:nvSpPr>
          <p:spPr bwMode="auto">
            <a:xfrm>
              <a:off x="5225075" y="3329891"/>
              <a:ext cx="0" cy="2475724"/>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46" name="Line 158">
              <a:extLst>
                <a:ext uri="{FF2B5EF4-FFF2-40B4-BE49-F238E27FC236}">
                  <a16:creationId xmlns:a16="http://schemas.microsoft.com/office/drawing/2014/main" id="{A80C75AE-496F-432E-80D3-9BE5570FDC5B}"/>
                </a:ext>
              </a:extLst>
            </p:cNvPr>
            <p:cNvSpPr>
              <a:spLocks noChangeShapeType="1"/>
            </p:cNvSpPr>
            <p:nvPr/>
          </p:nvSpPr>
          <p:spPr bwMode="auto">
            <a:xfrm>
              <a:off x="5330892" y="5761482"/>
              <a:ext cx="1583217" cy="0"/>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47" name="Line 159">
              <a:extLst>
                <a:ext uri="{FF2B5EF4-FFF2-40B4-BE49-F238E27FC236}">
                  <a16:creationId xmlns:a16="http://schemas.microsoft.com/office/drawing/2014/main" id="{783BBD0E-21BA-4FC9-B450-57A6A9C62094}"/>
                </a:ext>
              </a:extLst>
            </p:cNvPr>
            <p:cNvSpPr>
              <a:spLocks noChangeShapeType="1"/>
            </p:cNvSpPr>
            <p:nvPr/>
          </p:nvSpPr>
          <p:spPr bwMode="auto">
            <a:xfrm>
              <a:off x="6916431" y="5761487"/>
              <a:ext cx="65833" cy="217496"/>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48" name="Line 160">
              <a:extLst>
                <a:ext uri="{FF2B5EF4-FFF2-40B4-BE49-F238E27FC236}">
                  <a16:creationId xmlns:a16="http://schemas.microsoft.com/office/drawing/2014/main" id="{A4A63EB9-897E-4C7E-87BF-F3CCFD7D0333}"/>
                </a:ext>
              </a:extLst>
            </p:cNvPr>
            <p:cNvSpPr>
              <a:spLocks noChangeShapeType="1"/>
            </p:cNvSpPr>
            <p:nvPr/>
          </p:nvSpPr>
          <p:spPr bwMode="auto">
            <a:xfrm>
              <a:off x="6956757" y="6003922"/>
              <a:ext cx="949467" cy="0"/>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49" name="Line 155">
              <a:extLst>
                <a:ext uri="{FF2B5EF4-FFF2-40B4-BE49-F238E27FC236}">
                  <a16:creationId xmlns:a16="http://schemas.microsoft.com/office/drawing/2014/main" id="{166C4EC4-27BE-451B-B874-F4A657489FED}"/>
                </a:ext>
              </a:extLst>
            </p:cNvPr>
            <p:cNvSpPr>
              <a:spLocks noChangeShapeType="1"/>
            </p:cNvSpPr>
            <p:nvPr/>
          </p:nvSpPr>
          <p:spPr bwMode="auto">
            <a:xfrm flipV="1">
              <a:off x="4167854" y="3285758"/>
              <a:ext cx="740537" cy="1359084"/>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50" name="Line 156">
              <a:extLst>
                <a:ext uri="{FF2B5EF4-FFF2-40B4-BE49-F238E27FC236}">
                  <a16:creationId xmlns:a16="http://schemas.microsoft.com/office/drawing/2014/main" id="{07F87CED-B80E-42A7-9DAC-A815B9A13102}"/>
                </a:ext>
              </a:extLst>
            </p:cNvPr>
            <p:cNvSpPr>
              <a:spLocks noChangeShapeType="1"/>
            </p:cNvSpPr>
            <p:nvPr/>
          </p:nvSpPr>
          <p:spPr bwMode="auto">
            <a:xfrm>
              <a:off x="4908391" y="3285758"/>
              <a:ext cx="422501" cy="0"/>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51" name="Line 152">
              <a:extLst>
                <a:ext uri="{FF2B5EF4-FFF2-40B4-BE49-F238E27FC236}">
                  <a16:creationId xmlns:a16="http://schemas.microsoft.com/office/drawing/2014/main" id="{25F0DD94-CF94-4727-B97A-61A7904BEE0D}"/>
                </a:ext>
              </a:extLst>
            </p:cNvPr>
            <p:cNvSpPr>
              <a:spLocks noChangeShapeType="1"/>
            </p:cNvSpPr>
            <p:nvPr/>
          </p:nvSpPr>
          <p:spPr bwMode="auto">
            <a:xfrm>
              <a:off x="133411" y="3218822"/>
              <a:ext cx="1160716" cy="0"/>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US"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152" name="Rectangle 151">
            <a:extLst>
              <a:ext uri="{FF2B5EF4-FFF2-40B4-BE49-F238E27FC236}">
                <a16:creationId xmlns:a16="http://schemas.microsoft.com/office/drawing/2014/main" id="{59CBF82F-3E88-401A-9883-54055E3541A2}"/>
              </a:ext>
            </a:extLst>
          </p:cNvPr>
          <p:cNvSpPr/>
          <p:nvPr/>
        </p:nvSpPr>
        <p:spPr>
          <a:xfrm>
            <a:off x="685449" y="4819999"/>
            <a:ext cx="8135023" cy="1077218"/>
          </a:xfrm>
          <a:prstGeom prst="rect">
            <a:avLst/>
          </a:prstGeom>
        </p:spPr>
        <p:txBody>
          <a:bodyPr wrap="square">
            <a:spAutoFit/>
          </a:bodyPr>
          <a:lstStyle/>
          <a:p>
            <a:pPr lvl="0" defTabSz="685800" fontAlgn="base">
              <a:spcBef>
                <a:spcPct val="0"/>
              </a:spcBef>
              <a:spcAft>
                <a:spcPct val="0"/>
              </a:spcAft>
            </a:pPr>
            <a:r>
              <a:rPr kumimoji="0" lang="fr-FR" altLang="fr-FR" sz="32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Autrement dit</a:t>
            </a:r>
            <a:r>
              <a:rPr lang="fr-FR" altLang="fr-FR" sz="3200" b="1" dirty="0">
                <a:solidFill>
                  <a:srgbClr val="FF0000"/>
                </a:solidFill>
                <a:latin typeface="Times New Roman" panose="02020603050405020304" pitchFamily="18" charset="0"/>
              </a:rPr>
              <a:t>, l’incontinence valvulaire n’est pathogène que debout et pendant la marche</a:t>
            </a:r>
            <a:endParaRPr kumimoji="0" lang="fr-FR" sz="2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endParaRPr>
          </a:p>
        </p:txBody>
      </p:sp>
      <p:sp>
        <p:nvSpPr>
          <p:cNvPr id="156" name="Rectangle 150">
            <a:extLst>
              <a:ext uri="{FF2B5EF4-FFF2-40B4-BE49-F238E27FC236}">
                <a16:creationId xmlns:a16="http://schemas.microsoft.com/office/drawing/2014/main" id="{8F03976F-2C78-415F-B2E8-22994AB7A149}"/>
              </a:ext>
            </a:extLst>
          </p:cNvPr>
          <p:cNvSpPr>
            <a:spLocks noChangeArrowheads="1"/>
          </p:cNvSpPr>
          <p:nvPr/>
        </p:nvSpPr>
        <p:spPr bwMode="auto">
          <a:xfrm>
            <a:off x="2213594" y="243801"/>
            <a:ext cx="6689901" cy="60930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50799">
                <a:solidFill>
                  <a:srgbClr val="CC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lvl="0" defTabSz="439341" fontAlgn="base">
              <a:spcBef>
                <a:spcPct val="0"/>
              </a:spcBef>
              <a:spcAft>
                <a:spcPct val="0"/>
              </a:spcAft>
            </a:pPr>
            <a:r>
              <a:rPr lang="fr-FR" altLang="fr-FR" sz="1800" b="1" dirty="0">
                <a:solidFill>
                  <a:srgbClr val="000000"/>
                </a:solidFill>
              </a:rPr>
              <a:t>Fractionnement Dynamique de la Pression Hydrostatique Gravitationnelle FDPHG</a:t>
            </a:r>
            <a:endParaRPr kumimoji="0" lang="fr-FR" altLang="fr-FR" sz="1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endParaRPr>
          </a:p>
        </p:txBody>
      </p:sp>
      <p:sp>
        <p:nvSpPr>
          <p:cNvPr id="189" name="Forme libre : forme 188">
            <a:extLst>
              <a:ext uri="{FF2B5EF4-FFF2-40B4-BE49-F238E27FC236}">
                <a16:creationId xmlns:a16="http://schemas.microsoft.com/office/drawing/2014/main" id="{6E5B7642-29CD-D598-F9BF-2B870C93DFC3}"/>
              </a:ext>
            </a:extLst>
          </p:cNvPr>
          <p:cNvSpPr/>
          <p:nvPr/>
        </p:nvSpPr>
        <p:spPr>
          <a:xfrm>
            <a:off x="767912" y="1305718"/>
            <a:ext cx="7750969" cy="2614613"/>
          </a:xfrm>
          <a:custGeom>
            <a:avLst/>
            <a:gdLst>
              <a:gd name="connsiteX0" fmla="*/ 42863 w 7750969"/>
              <a:gd name="connsiteY0" fmla="*/ 0 h 2614613"/>
              <a:gd name="connsiteX1" fmla="*/ 0 w 7750969"/>
              <a:gd name="connsiteY1" fmla="*/ 2578894 h 2614613"/>
              <a:gd name="connsiteX2" fmla="*/ 7750969 w 7750969"/>
              <a:gd name="connsiteY2" fmla="*/ 2614613 h 2614613"/>
            </a:gdLst>
            <a:ahLst/>
            <a:cxnLst>
              <a:cxn ang="0">
                <a:pos x="connsiteX0" y="connsiteY0"/>
              </a:cxn>
              <a:cxn ang="0">
                <a:pos x="connsiteX1" y="connsiteY1"/>
              </a:cxn>
              <a:cxn ang="0">
                <a:pos x="connsiteX2" y="connsiteY2"/>
              </a:cxn>
            </a:cxnLst>
            <a:rect l="l" t="t" r="r" b="b"/>
            <a:pathLst>
              <a:path w="7750969" h="2614613">
                <a:moveTo>
                  <a:pt x="42863" y="0"/>
                </a:moveTo>
                <a:lnTo>
                  <a:pt x="0" y="2578894"/>
                </a:lnTo>
                <a:lnTo>
                  <a:pt x="7750969" y="2614613"/>
                </a:lnTo>
              </a:path>
            </a:pathLst>
          </a:cu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Tree>
    <p:extLst>
      <p:ext uri="{BB962C8B-B14F-4D97-AF65-F5344CB8AC3E}">
        <p14:creationId xmlns:p14="http://schemas.microsoft.com/office/powerpoint/2010/main" val="1419187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4.72222E-6 2.22222E-6 L 0.20435 0.00347 " pathEditMode="relative" rAng="0" ptsTypes="AA">
                                      <p:cBhvr>
                                        <p:cTn id="6" dur="2000" fill="hold"/>
                                        <p:tgtEl>
                                          <p:spTgt spid="158"/>
                                        </p:tgtEl>
                                        <p:attrNameLst>
                                          <p:attrName>ppt_x</p:attrName>
                                          <p:attrName>ppt_y</p:attrName>
                                        </p:attrNameLst>
                                      </p:cBhvr>
                                      <p:rCtr x="10208" y="162"/>
                                    </p:animMotion>
                                  </p:childTnLst>
                                </p:cTn>
                              </p:par>
                            </p:childTnLst>
                          </p:cTn>
                        </p:par>
                      </p:childTnLst>
                    </p:cTn>
                  </p:par>
                  <p:par>
                    <p:cTn id="7" fill="hold">
                      <p:stCondLst>
                        <p:cond delay="indefinite"/>
                      </p:stCondLst>
                      <p:childTnLst>
                        <p:par>
                          <p:cTn id="8" fill="hold">
                            <p:stCondLst>
                              <p:cond delay="0"/>
                            </p:stCondLst>
                            <p:childTnLst>
                              <p:par>
                                <p:cTn id="9" presetID="16" presetClass="entr" presetSubtype="21" fill="hold" grpId="0" nodeType="clickEffect">
                                  <p:stCondLst>
                                    <p:cond delay="0"/>
                                  </p:stCondLst>
                                  <p:childTnLst>
                                    <p:set>
                                      <p:cBhvr>
                                        <p:cTn id="10" dur="1" fill="hold">
                                          <p:stCondLst>
                                            <p:cond delay="0"/>
                                          </p:stCondLst>
                                        </p:cTn>
                                        <p:tgtEl>
                                          <p:spTgt spid="152"/>
                                        </p:tgtEl>
                                        <p:attrNameLst>
                                          <p:attrName>style.visibility</p:attrName>
                                        </p:attrNameLst>
                                      </p:cBhvr>
                                      <p:to>
                                        <p:strVal val="visible"/>
                                      </p:to>
                                    </p:set>
                                    <p:animEffect transition="in" filter="barn(inVertical)">
                                      <p:cBhvr>
                                        <p:cTn id="11"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5" name="Oval 3">
            <a:extLst>
              <a:ext uri="{FF2B5EF4-FFF2-40B4-BE49-F238E27FC236}">
                <a16:creationId xmlns:a16="http://schemas.microsoft.com/office/drawing/2014/main" id="{D9ABEE67-644E-4C0C-8D24-F8726E12C7B9}"/>
              </a:ext>
            </a:extLst>
          </p:cNvPr>
          <p:cNvSpPr>
            <a:spLocks noChangeArrowheads="1"/>
          </p:cNvSpPr>
          <p:nvPr/>
        </p:nvSpPr>
        <p:spPr bwMode="auto">
          <a:xfrm>
            <a:off x="2444794" y="3366884"/>
            <a:ext cx="545306" cy="1247775"/>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396" name="Rectangle 4" descr="Diagonales larges vers le haut">
            <a:extLst>
              <a:ext uri="{FF2B5EF4-FFF2-40B4-BE49-F238E27FC236}">
                <a16:creationId xmlns:a16="http://schemas.microsoft.com/office/drawing/2014/main" id="{B2B0DDAC-1332-410C-B47C-8413588895FF}"/>
              </a:ext>
            </a:extLst>
          </p:cNvPr>
          <p:cNvSpPr>
            <a:spLocks noChangeArrowheads="1"/>
          </p:cNvSpPr>
          <p:nvPr/>
        </p:nvSpPr>
        <p:spPr bwMode="auto">
          <a:xfrm>
            <a:off x="2462662" y="4433702"/>
            <a:ext cx="541735" cy="1207294"/>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397" name="Rectangle 5">
            <a:extLst>
              <a:ext uri="{FF2B5EF4-FFF2-40B4-BE49-F238E27FC236}">
                <a16:creationId xmlns:a16="http://schemas.microsoft.com/office/drawing/2014/main" id="{7D9A14F0-FCD9-4A67-8C92-32524E8ABC83}"/>
              </a:ext>
            </a:extLst>
          </p:cNvPr>
          <p:cNvSpPr>
            <a:spLocks noChangeArrowheads="1"/>
          </p:cNvSpPr>
          <p:nvPr/>
        </p:nvSpPr>
        <p:spPr bwMode="auto">
          <a:xfrm>
            <a:off x="2500762" y="4433702"/>
            <a:ext cx="465535" cy="1207294"/>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398" name="AutoShape 6">
            <a:extLst>
              <a:ext uri="{FF2B5EF4-FFF2-40B4-BE49-F238E27FC236}">
                <a16:creationId xmlns:a16="http://schemas.microsoft.com/office/drawing/2014/main" id="{926FA283-4EDC-45FC-B943-CF8F67EF0344}"/>
              </a:ext>
            </a:extLst>
          </p:cNvPr>
          <p:cNvSpPr>
            <a:spLocks noChangeArrowheads="1"/>
          </p:cNvSpPr>
          <p:nvPr/>
        </p:nvSpPr>
        <p:spPr bwMode="auto">
          <a:xfrm rot="5400000" flipV="1">
            <a:off x="2447172" y="4850411"/>
            <a:ext cx="357188" cy="204788"/>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399" name="AutoShape 7">
            <a:extLst>
              <a:ext uri="{FF2B5EF4-FFF2-40B4-BE49-F238E27FC236}">
                <a16:creationId xmlns:a16="http://schemas.microsoft.com/office/drawing/2014/main" id="{1B96D904-A426-4E29-8FB7-7B7048975398}"/>
              </a:ext>
            </a:extLst>
          </p:cNvPr>
          <p:cNvSpPr>
            <a:spLocks noChangeArrowheads="1"/>
          </p:cNvSpPr>
          <p:nvPr/>
        </p:nvSpPr>
        <p:spPr bwMode="auto">
          <a:xfrm rot="16200000" flipH="1" flipV="1">
            <a:off x="2663866" y="4850411"/>
            <a:ext cx="357188" cy="204788"/>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00" name="Oval 8" descr="Diagonales larges vers le haut">
            <a:extLst>
              <a:ext uri="{FF2B5EF4-FFF2-40B4-BE49-F238E27FC236}">
                <a16:creationId xmlns:a16="http://schemas.microsoft.com/office/drawing/2014/main" id="{022ACCE1-ACDA-40A5-95D1-75893D66C490}"/>
              </a:ext>
            </a:extLst>
          </p:cNvPr>
          <p:cNvSpPr>
            <a:spLocks noChangeArrowheads="1"/>
          </p:cNvSpPr>
          <p:nvPr/>
        </p:nvSpPr>
        <p:spPr bwMode="auto">
          <a:xfrm>
            <a:off x="2424552" y="4765868"/>
            <a:ext cx="208360"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01" name="Oval 9" descr="Diagonales larges vers le haut">
            <a:extLst>
              <a:ext uri="{FF2B5EF4-FFF2-40B4-BE49-F238E27FC236}">
                <a16:creationId xmlns:a16="http://schemas.microsoft.com/office/drawing/2014/main" id="{2089D3E4-E6EF-41ED-927E-4AED1B947FA1}"/>
              </a:ext>
            </a:extLst>
          </p:cNvPr>
          <p:cNvSpPr>
            <a:spLocks noChangeArrowheads="1"/>
          </p:cNvSpPr>
          <p:nvPr/>
        </p:nvSpPr>
        <p:spPr bwMode="auto">
          <a:xfrm>
            <a:off x="2860320" y="4759916"/>
            <a:ext cx="170260"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02" name="Oval 10">
            <a:extLst>
              <a:ext uri="{FF2B5EF4-FFF2-40B4-BE49-F238E27FC236}">
                <a16:creationId xmlns:a16="http://schemas.microsoft.com/office/drawing/2014/main" id="{DE5E45D3-9882-472D-A4C6-DE2323175A09}"/>
              </a:ext>
            </a:extLst>
          </p:cNvPr>
          <p:cNvSpPr>
            <a:spLocks noChangeArrowheads="1"/>
          </p:cNvSpPr>
          <p:nvPr/>
        </p:nvSpPr>
        <p:spPr bwMode="auto">
          <a:xfrm>
            <a:off x="2881762" y="4787299"/>
            <a:ext cx="127397" cy="320279"/>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03" name="Oval 11">
            <a:extLst>
              <a:ext uri="{FF2B5EF4-FFF2-40B4-BE49-F238E27FC236}">
                <a16:creationId xmlns:a16="http://schemas.microsoft.com/office/drawing/2014/main" id="{408B5D73-4336-4C49-BC17-7B949181E88D}"/>
              </a:ext>
            </a:extLst>
          </p:cNvPr>
          <p:cNvSpPr>
            <a:spLocks noChangeArrowheads="1"/>
          </p:cNvSpPr>
          <p:nvPr/>
        </p:nvSpPr>
        <p:spPr bwMode="auto">
          <a:xfrm>
            <a:off x="2457887" y="4787299"/>
            <a:ext cx="153591" cy="320279"/>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04" name="AutoShape 12">
            <a:extLst>
              <a:ext uri="{FF2B5EF4-FFF2-40B4-BE49-F238E27FC236}">
                <a16:creationId xmlns:a16="http://schemas.microsoft.com/office/drawing/2014/main" id="{0E8A4F52-4208-4BAE-B2D9-B09C7D02D8E9}"/>
              </a:ext>
            </a:extLst>
          </p:cNvPr>
          <p:cNvSpPr>
            <a:spLocks noChangeArrowheads="1"/>
          </p:cNvSpPr>
          <p:nvPr/>
        </p:nvSpPr>
        <p:spPr bwMode="auto">
          <a:xfrm>
            <a:off x="2495988" y="4621803"/>
            <a:ext cx="475060" cy="190500"/>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05" name="Oval 13">
            <a:extLst>
              <a:ext uri="{FF2B5EF4-FFF2-40B4-BE49-F238E27FC236}">
                <a16:creationId xmlns:a16="http://schemas.microsoft.com/office/drawing/2014/main" id="{BEFE97C3-474F-4335-970D-CF06F567D19B}"/>
              </a:ext>
            </a:extLst>
          </p:cNvPr>
          <p:cNvSpPr>
            <a:spLocks noChangeArrowheads="1"/>
          </p:cNvSpPr>
          <p:nvPr/>
        </p:nvSpPr>
        <p:spPr bwMode="auto">
          <a:xfrm>
            <a:off x="2484081" y="4165811"/>
            <a:ext cx="486966" cy="327422"/>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07" name="Oval 15" descr="Diagonales larges vers le haut">
            <a:extLst>
              <a:ext uri="{FF2B5EF4-FFF2-40B4-BE49-F238E27FC236}">
                <a16:creationId xmlns:a16="http://schemas.microsoft.com/office/drawing/2014/main" id="{FF7CCE81-3711-4250-ABBF-67414BBC5622}"/>
              </a:ext>
            </a:extLst>
          </p:cNvPr>
          <p:cNvSpPr>
            <a:spLocks noChangeArrowheads="1"/>
          </p:cNvSpPr>
          <p:nvPr/>
        </p:nvSpPr>
        <p:spPr bwMode="auto">
          <a:xfrm>
            <a:off x="2365029" y="3655033"/>
            <a:ext cx="176213" cy="959644"/>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08" name="Oval 16">
            <a:extLst>
              <a:ext uri="{FF2B5EF4-FFF2-40B4-BE49-F238E27FC236}">
                <a16:creationId xmlns:a16="http://schemas.microsoft.com/office/drawing/2014/main" id="{0192E904-B50A-4BC5-8EAA-42A8DB33C23C}"/>
              </a:ext>
            </a:extLst>
          </p:cNvPr>
          <p:cNvSpPr>
            <a:spLocks noChangeArrowheads="1"/>
          </p:cNvSpPr>
          <p:nvPr/>
        </p:nvSpPr>
        <p:spPr bwMode="auto">
          <a:xfrm>
            <a:off x="2278115" y="3655033"/>
            <a:ext cx="215503" cy="959644"/>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09" name="Oval 17" descr="Diagonales larges vers le haut">
            <a:extLst>
              <a:ext uri="{FF2B5EF4-FFF2-40B4-BE49-F238E27FC236}">
                <a16:creationId xmlns:a16="http://schemas.microsoft.com/office/drawing/2014/main" id="{54DFAFF4-25BE-4D72-A5F0-0F3234F1326B}"/>
              </a:ext>
            </a:extLst>
          </p:cNvPr>
          <p:cNvSpPr>
            <a:spLocks noChangeArrowheads="1"/>
          </p:cNvSpPr>
          <p:nvPr/>
        </p:nvSpPr>
        <p:spPr bwMode="auto">
          <a:xfrm>
            <a:off x="2861520" y="3655033"/>
            <a:ext cx="176213" cy="959644"/>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0" name="Oval 18">
            <a:extLst>
              <a:ext uri="{FF2B5EF4-FFF2-40B4-BE49-F238E27FC236}">
                <a16:creationId xmlns:a16="http://schemas.microsoft.com/office/drawing/2014/main" id="{9843F13E-E295-4AE8-81E7-07725886F37D}"/>
              </a:ext>
            </a:extLst>
          </p:cNvPr>
          <p:cNvSpPr>
            <a:spLocks noChangeArrowheads="1"/>
          </p:cNvSpPr>
          <p:nvPr/>
        </p:nvSpPr>
        <p:spPr bwMode="auto">
          <a:xfrm>
            <a:off x="2910337" y="3655033"/>
            <a:ext cx="236935" cy="959644"/>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1" name="Rectangle 19" descr="Diagonales larges vers le haut">
            <a:extLst>
              <a:ext uri="{FF2B5EF4-FFF2-40B4-BE49-F238E27FC236}">
                <a16:creationId xmlns:a16="http://schemas.microsoft.com/office/drawing/2014/main" id="{51CE6E9A-3834-4557-A193-7ED5D0245BBE}"/>
              </a:ext>
            </a:extLst>
          </p:cNvPr>
          <p:cNvSpPr>
            <a:spLocks noChangeArrowheads="1"/>
          </p:cNvSpPr>
          <p:nvPr/>
        </p:nvSpPr>
        <p:spPr bwMode="auto">
          <a:xfrm>
            <a:off x="2457897" y="2753712"/>
            <a:ext cx="541735" cy="887016"/>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2" name="Rectangle 20">
            <a:extLst>
              <a:ext uri="{FF2B5EF4-FFF2-40B4-BE49-F238E27FC236}">
                <a16:creationId xmlns:a16="http://schemas.microsoft.com/office/drawing/2014/main" id="{DB07DECD-A9FE-4FC2-9DF1-F359C4579C80}"/>
              </a:ext>
            </a:extLst>
          </p:cNvPr>
          <p:cNvSpPr>
            <a:spLocks noChangeArrowheads="1"/>
          </p:cNvSpPr>
          <p:nvPr/>
        </p:nvSpPr>
        <p:spPr bwMode="auto">
          <a:xfrm>
            <a:off x="2491227" y="2748950"/>
            <a:ext cx="475060" cy="896541"/>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3" name="AutoShape 21">
            <a:extLst>
              <a:ext uri="{FF2B5EF4-FFF2-40B4-BE49-F238E27FC236}">
                <a16:creationId xmlns:a16="http://schemas.microsoft.com/office/drawing/2014/main" id="{F3A9BA11-5185-4B3D-86B8-CDA3DAD70A78}"/>
              </a:ext>
            </a:extLst>
          </p:cNvPr>
          <p:cNvSpPr>
            <a:spLocks noChangeArrowheads="1"/>
          </p:cNvSpPr>
          <p:nvPr/>
        </p:nvSpPr>
        <p:spPr bwMode="auto">
          <a:xfrm rot="5400000" flipV="1">
            <a:off x="2440038" y="3171630"/>
            <a:ext cx="359569" cy="204788"/>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4" name="AutoShape 22">
            <a:extLst>
              <a:ext uri="{FF2B5EF4-FFF2-40B4-BE49-F238E27FC236}">
                <a16:creationId xmlns:a16="http://schemas.microsoft.com/office/drawing/2014/main" id="{8D1CF90B-D821-474E-9A6B-C9C386DD41D2}"/>
              </a:ext>
            </a:extLst>
          </p:cNvPr>
          <p:cNvSpPr>
            <a:spLocks noChangeArrowheads="1"/>
          </p:cNvSpPr>
          <p:nvPr/>
        </p:nvSpPr>
        <p:spPr bwMode="auto">
          <a:xfrm rot="16200000" flipH="1" flipV="1">
            <a:off x="2657924" y="3171630"/>
            <a:ext cx="359569" cy="204788"/>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5" name="Oval 23" descr="Diagonales larges vers le haut">
            <a:extLst>
              <a:ext uri="{FF2B5EF4-FFF2-40B4-BE49-F238E27FC236}">
                <a16:creationId xmlns:a16="http://schemas.microsoft.com/office/drawing/2014/main" id="{09199D3F-37E8-4569-96BB-0AF91C8DA1F3}"/>
              </a:ext>
            </a:extLst>
          </p:cNvPr>
          <p:cNvSpPr>
            <a:spLocks noChangeArrowheads="1"/>
          </p:cNvSpPr>
          <p:nvPr/>
        </p:nvSpPr>
        <p:spPr bwMode="auto">
          <a:xfrm>
            <a:off x="2419788" y="3087087"/>
            <a:ext cx="208360"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6" name="Oval 24" descr="Diagonales larges vers le haut">
            <a:extLst>
              <a:ext uri="{FF2B5EF4-FFF2-40B4-BE49-F238E27FC236}">
                <a16:creationId xmlns:a16="http://schemas.microsoft.com/office/drawing/2014/main" id="{0F8A7F37-D5B9-4353-B1DD-7601880BFE2F}"/>
              </a:ext>
            </a:extLst>
          </p:cNvPr>
          <p:cNvSpPr>
            <a:spLocks noChangeArrowheads="1"/>
          </p:cNvSpPr>
          <p:nvPr/>
        </p:nvSpPr>
        <p:spPr bwMode="auto">
          <a:xfrm>
            <a:off x="2855559" y="3079943"/>
            <a:ext cx="170260"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7" name="Oval 25">
            <a:extLst>
              <a:ext uri="{FF2B5EF4-FFF2-40B4-BE49-F238E27FC236}">
                <a16:creationId xmlns:a16="http://schemas.microsoft.com/office/drawing/2014/main" id="{FA71DDAD-4E1C-4BE3-89D2-E0CF324AC4AF}"/>
              </a:ext>
            </a:extLst>
          </p:cNvPr>
          <p:cNvSpPr>
            <a:spLocks noChangeArrowheads="1"/>
          </p:cNvSpPr>
          <p:nvPr/>
        </p:nvSpPr>
        <p:spPr bwMode="auto">
          <a:xfrm>
            <a:off x="2875798" y="3107328"/>
            <a:ext cx="128588" cy="31908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8" name="Oval 26">
            <a:extLst>
              <a:ext uri="{FF2B5EF4-FFF2-40B4-BE49-F238E27FC236}">
                <a16:creationId xmlns:a16="http://schemas.microsoft.com/office/drawing/2014/main" id="{D9955938-B380-4E50-9EF2-32F9B7A9F5F0}"/>
              </a:ext>
            </a:extLst>
          </p:cNvPr>
          <p:cNvSpPr>
            <a:spLocks noChangeArrowheads="1"/>
          </p:cNvSpPr>
          <p:nvPr/>
        </p:nvSpPr>
        <p:spPr bwMode="auto">
          <a:xfrm>
            <a:off x="2453126" y="3107328"/>
            <a:ext cx="153591" cy="31908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9" name="AutoShape 27">
            <a:extLst>
              <a:ext uri="{FF2B5EF4-FFF2-40B4-BE49-F238E27FC236}">
                <a16:creationId xmlns:a16="http://schemas.microsoft.com/office/drawing/2014/main" id="{646E440A-0830-4664-894D-9467D73D2305}"/>
              </a:ext>
            </a:extLst>
          </p:cNvPr>
          <p:cNvSpPr>
            <a:spLocks noChangeArrowheads="1"/>
          </p:cNvSpPr>
          <p:nvPr/>
        </p:nvSpPr>
        <p:spPr bwMode="auto">
          <a:xfrm>
            <a:off x="2491227" y="2940658"/>
            <a:ext cx="475060" cy="192881"/>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20" name="Oval 28" descr="Diagonales larges vers le bas">
            <a:extLst>
              <a:ext uri="{FF2B5EF4-FFF2-40B4-BE49-F238E27FC236}">
                <a16:creationId xmlns:a16="http://schemas.microsoft.com/office/drawing/2014/main" id="{E67BFC32-CFB8-4267-B35D-A6CF748D0ABD}"/>
              </a:ext>
            </a:extLst>
          </p:cNvPr>
          <p:cNvSpPr>
            <a:spLocks noChangeArrowheads="1"/>
          </p:cNvSpPr>
          <p:nvPr/>
        </p:nvSpPr>
        <p:spPr bwMode="auto">
          <a:xfrm>
            <a:off x="2453136" y="2684656"/>
            <a:ext cx="538163" cy="115491"/>
          </a:xfrm>
          <a:prstGeom prst="ellipse">
            <a:avLst/>
          </a:prstGeom>
          <a:pattFill prst="wdDn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21" name="Oval 29">
            <a:extLst>
              <a:ext uri="{FF2B5EF4-FFF2-40B4-BE49-F238E27FC236}">
                <a16:creationId xmlns:a16="http://schemas.microsoft.com/office/drawing/2014/main" id="{B12A15F5-0B83-4A23-8850-EC8B74F8463F}"/>
              </a:ext>
            </a:extLst>
          </p:cNvPr>
          <p:cNvSpPr>
            <a:spLocks noChangeArrowheads="1"/>
          </p:cNvSpPr>
          <p:nvPr/>
        </p:nvSpPr>
        <p:spPr bwMode="auto">
          <a:xfrm>
            <a:off x="2479319" y="2710867"/>
            <a:ext cx="486966" cy="102394"/>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24" name="AutoShape 32">
            <a:extLst>
              <a:ext uri="{FF2B5EF4-FFF2-40B4-BE49-F238E27FC236}">
                <a16:creationId xmlns:a16="http://schemas.microsoft.com/office/drawing/2014/main" id="{B8A853D1-75C2-4DEA-A7A1-E86559890AFE}"/>
              </a:ext>
            </a:extLst>
          </p:cNvPr>
          <p:cNvSpPr>
            <a:spLocks noChangeArrowheads="1"/>
          </p:cNvSpPr>
          <p:nvPr/>
        </p:nvSpPr>
        <p:spPr bwMode="auto">
          <a:xfrm>
            <a:off x="2696516" y="3042438"/>
            <a:ext cx="75009" cy="25300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25" name="Line 34">
            <a:extLst>
              <a:ext uri="{FF2B5EF4-FFF2-40B4-BE49-F238E27FC236}">
                <a16:creationId xmlns:a16="http://schemas.microsoft.com/office/drawing/2014/main" id="{763F0F28-72C9-4AC4-9019-2BC31B85E20B}"/>
              </a:ext>
            </a:extLst>
          </p:cNvPr>
          <p:cNvSpPr>
            <a:spLocks noChangeShapeType="1"/>
          </p:cNvSpPr>
          <p:nvPr/>
        </p:nvSpPr>
        <p:spPr bwMode="auto">
          <a:xfrm>
            <a:off x="2141181" y="1850035"/>
            <a:ext cx="0" cy="3887390"/>
          </a:xfrm>
          <a:prstGeom prst="line">
            <a:avLst/>
          </a:prstGeom>
          <a:noFill/>
          <a:ln w="76199">
            <a:solidFill>
              <a:schemeClr val="tx1"/>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26" name="Rectangle 35">
            <a:extLst>
              <a:ext uri="{FF2B5EF4-FFF2-40B4-BE49-F238E27FC236}">
                <a16:creationId xmlns:a16="http://schemas.microsoft.com/office/drawing/2014/main" id="{51AF840E-C35F-4202-A074-A9B77ABA4162}"/>
              </a:ext>
            </a:extLst>
          </p:cNvPr>
          <p:cNvSpPr>
            <a:spLocks noChangeArrowheads="1"/>
          </p:cNvSpPr>
          <p:nvPr/>
        </p:nvSpPr>
        <p:spPr bwMode="auto">
          <a:xfrm>
            <a:off x="1674533" y="3645490"/>
            <a:ext cx="262093" cy="449162"/>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wrap="none" lIns="34529" tIns="16669" rIns="34529" bIns="16669">
            <a:spAutoFit/>
          </a:bodyPr>
          <a:lstStyle>
            <a:lvl1pPr defTabSz="231775">
              <a:defRPr sz="2400">
                <a:solidFill>
                  <a:schemeClr val="tx1"/>
                </a:solidFill>
                <a:latin typeface="Times New Roman" panose="02020603050405020304" pitchFamily="18" charset="0"/>
              </a:defRPr>
            </a:lvl1pPr>
            <a:lvl2pPr marL="742950" indent="-285750" defTabSz="231775">
              <a:defRPr sz="2400">
                <a:solidFill>
                  <a:schemeClr val="tx1"/>
                </a:solidFill>
                <a:latin typeface="Times New Roman" panose="02020603050405020304" pitchFamily="18" charset="0"/>
              </a:defRPr>
            </a:lvl2pPr>
            <a:lvl3pPr marL="1143000" indent="-228600" defTabSz="231775">
              <a:defRPr sz="2400">
                <a:solidFill>
                  <a:schemeClr val="tx1"/>
                </a:solidFill>
                <a:latin typeface="Times New Roman" panose="02020603050405020304" pitchFamily="18" charset="0"/>
              </a:defRPr>
            </a:lvl3pPr>
            <a:lvl4pPr marL="1600200" indent="-228600" defTabSz="231775">
              <a:defRPr sz="2400">
                <a:solidFill>
                  <a:schemeClr val="tx1"/>
                </a:solidFill>
                <a:latin typeface="Times New Roman" panose="02020603050405020304" pitchFamily="18" charset="0"/>
              </a:defRPr>
            </a:lvl4pPr>
            <a:lvl5pPr marL="2057400" indent="-228600" defTabSz="231775">
              <a:defRPr sz="2400">
                <a:solidFill>
                  <a:schemeClr val="tx1"/>
                </a:solidFill>
                <a:latin typeface="Times New Roman" panose="02020603050405020304" pitchFamily="18" charset="0"/>
              </a:defRPr>
            </a:lvl5pPr>
            <a:lvl6pPr marL="25146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173831" rtl="0" eaLnBrk="1" fontAlgn="base" latinLnBrk="0" hangingPunct="1">
              <a:lnSpc>
                <a:spcPct val="100000"/>
              </a:lnSpc>
              <a:spcBef>
                <a:spcPct val="0"/>
              </a:spcBef>
              <a:spcAft>
                <a:spcPct val="0"/>
              </a:spcAft>
              <a:buClrTx/>
              <a:buSzTx/>
              <a:buFontTx/>
              <a:buNone/>
              <a:tabLst/>
              <a:defRPr/>
            </a:pPr>
            <a:r>
              <a:rPr kumimoji="0" lang="fr-FR" altLang="fr-FR" sz="27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h</a:t>
            </a:r>
          </a:p>
        </p:txBody>
      </p:sp>
      <p:sp>
        <p:nvSpPr>
          <p:cNvPr id="59428" name="Line 82">
            <a:extLst>
              <a:ext uri="{FF2B5EF4-FFF2-40B4-BE49-F238E27FC236}">
                <a16:creationId xmlns:a16="http://schemas.microsoft.com/office/drawing/2014/main" id="{B9AF04A0-1B2E-4B79-BC44-F5FFEDA17253}"/>
              </a:ext>
            </a:extLst>
          </p:cNvPr>
          <p:cNvSpPr>
            <a:spLocks noChangeShapeType="1"/>
          </p:cNvSpPr>
          <p:nvPr/>
        </p:nvSpPr>
        <p:spPr bwMode="auto">
          <a:xfrm>
            <a:off x="3848537" y="5148077"/>
            <a:ext cx="0" cy="778669"/>
          </a:xfrm>
          <a:prstGeom prst="line">
            <a:avLst/>
          </a:prstGeom>
          <a:noFill/>
          <a:ln w="76199">
            <a:solidFill>
              <a:srgbClr val="0070C0"/>
            </a:solidFill>
            <a:round/>
            <a:headEnd type="stealth" w="med"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29" name="Line 83">
            <a:extLst>
              <a:ext uri="{FF2B5EF4-FFF2-40B4-BE49-F238E27FC236}">
                <a16:creationId xmlns:a16="http://schemas.microsoft.com/office/drawing/2014/main" id="{B3FCD7A7-8F3A-4FAE-81A5-4790CCAA37E0}"/>
              </a:ext>
            </a:extLst>
          </p:cNvPr>
          <p:cNvSpPr>
            <a:spLocks noChangeShapeType="1"/>
          </p:cNvSpPr>
          <p:nvPr/>
        </p:nvSpPr>
        <p:spPr bwMode="auto">
          <a:xfrm flipH="1">
            <a:off x="3848537" y="1695247"/>
            <a:ext cx="0" cy="3432572"/>
          </a:xfrm>
          <a:prstGeom prst="line">
            <a:avLst/>
          </a:prstGeom>
          <a:noFill/>
          <a:ln w="76199">
            <a:solidFill>
              <a:schemeClr val="tx1"/>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nvGrpSpPr>
          <p:cNvPr id="59478" name="Group 99">
            <a:extLst>
              <a:ext uri="{FF2B5EF4-FFF2-40B4-BE49-F238E27FC236}">
                <a16:creationId xmlns:a16="http://schemas.microsoft.com/office/drawing/2014/main" id="{D6843158-4113-4F15-8719-28599BB35674}"/>
              </a:ext>
            </a:extLst>
          </p:cNvPr>
          <p:cNvGrpSpPr>
            <a:grpSpLocks/>
          </p:cNvGrpSpPr>
          <p:nvPr/>
        </p:nvGrpSpPr>
        <p:grpSpPr bwMode="auto">
          <a:xfrm>
            <a:off x="4349803" y="2710849"/>
            <a:ext cx="702469" cy="1023938"/>
            <a:chOff x="2711" y="1564"/>
            <a:chExt cx="590" cy="860"/>
          </a:xfrm>
        </p:grpSpPr>
        <p:sp>
          <p:nvSpPr>
            <p:cNvPr id="59501" name="Rectangle 85" descr="Diagonales larges vers le haut">
              <a:extLst>
                <a:ext uri="{FF2B5EF4-FFF2-40B4-BE49-F238E27FC236}">
                  <a16:creationId xmlns:a16="http://schemas.microsoft.com/office/drawing/2014/main" id="{749B3D1C-7E15-4308-A0D5-779E494DD664}"/>
                </a:ext>
              </a:extLst>
            </p:cNvPr>
            <p:cNvSpPr>
              <a:spLocks noChangeArrowheads="1"/>
            </p:cNvSpPr>
            <p:nvPr/>
          </p:nvSpPr>
          <p:spPr bwMode="auto">
            <a:xfrm>
              <a:off x="2825" y="1622"/>
              <a:ext cx="454" cy="745"/>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02" name="Rectangle 86">
              <a:extLst>
                <a:ext uri="{FF2B5EF4-FFF2-40B4-BE49-F238E27FC236}">
                  <a16:creationId xmlns:a16="http://schemas.microsoft.com/office/drawing/2014/main" id="{7D40D4E7-42C1-4913-B18A-CEE2E80A3E12}"/>
                </a:ext>
              </a:extLst>
            </p:cNvPr>
            <p:cNvSpPr>
              <a:spLocks noChangeArrowheads="1"/>
            </p:cNvSpPr>
            <p:nvPr/>
          </p:nvSpPr>
          <p:spPr bwMode="auto">
            <a:xfrm>
              <a:off x="2857" y="1622"/>
              <a:ext cx="390" cy="745"/>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03" name="AutoShape 87">
              <a:extLst>
                <a:ext uri="{FF2B5EF4-FFF2-40B4-BE49-F238E27FC236}">
                  <a16:creationId xmlns:a16="http://schemas.microsoft.com/office/drawing/2014/main" id="{3D3ACE0C-F509-4164-BCA9-95FE6EDBE9D3}"/>
                </a:ext>
              </a:extLst>
            </p:cNvPr>
            <p:cNvSpPr>
              <a:spLocks noChangeArrowheads="1"/>
            </p:cNvSpPr>
            <p:nvPr/>
          </p:nvSpPr>
          <p:spPr bwMode="auto">
            <a:xfrm rot="5400000" flipV="1">
              <a:off x="2809" y="1973"/>
              <a:ext cx="302" cy="172"/>
            </a:xfrm>
            <a:custGeom>
              <a:avLst/>
              <a:gdLst>
                <a:gd name="T0" fmla="*/ 4 w 21600"/>
                <a:gd name="T1" fmla="*/ 1 h 21600"/>
                <a:gd name="T2" fmla="*/ 2 w 21600"/>
                <a:gd name="T3" fmla="*/ 1 h 21600"/>
                <a:gd name="T4" fmla="*/ 1 w 21600"/>
                <a:gd name="T5" fmla="*/ 1 h 21600"/>
                <a:gd name="T6" fmla="*/ 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04" name="AutoShape 88">
              <a:extLst>
                <a:ext uri="{FF2B5EF4-FFF2-40B4-BE49-F238E27FC236}">
                  <a16:creationId xmlns:a16="http://schemas.microsoft.com/office/drawing/2014/main" id="{F9FC0AC7-C59C-4091-9B85-67DB69223EED}"/>
                </a:ext>
              </a:extLst>
            </p:cNvPr>
            <p:cNvSpPr>
              <a:spLocks noChangeArrowheads="1"/>
            </p:cNvSpPr>
            <p:nvPr/>
          </p:nvSpPr>
          <p:spPr bwMode="auto">
            <a:xfrm rot="-5400000" flipH="1" flipV="1">
              <a:off x="2993" y="1973"/>
              <a:ext cx="302" cy="172"/>
            </a:xfrm>
            <a:custGeom>
              <a:avLst/>
              <a:gdLst>
                <a:gd name="T0" fmla="*/ 4 w 21600"/>
                <a:gd name="T1" fmla="*/ 1 h 21600"/>
                <a:gd name="T2" fmla="*/ 2 w 21600"/>
                <a:gd name="T3" fmla="*/ 1 h 21600"/>
                <a:gd name="T4" fmla="*/ 1 w 21600"/>
                <a:gd name="T5" fmla="*/ 1 h 21600"/>
                <a:gd name="T6" fmla="*/ 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05" name="Oval 89" descr="Diagonales larges vers le haut">
              <a:extLst>
                <a:ext uri="{FF2B5EF4-FFF2-40B4-BE49-F238E27FC236}">
                  <a16:creationId xmlns:a16="http://schemas.microsoft.com/office/drawing/2014/main" id="{188A7D86-5B1D-4880-A0C6-D8A6B5981A7A}"/>
                </a:ext>
              </a:extLst>
            </p:cNvPr>
            <p:cNvSpPr>
              <a:spLocks noChangeArrowheads="1"/>
            </p:cNvSpPr>
            <p:nvPr/>
          </p:nvSpPr>
          <p:spPr bwMode="auto">
            <a:xfrm>
              <a:off x="2793" y="1902"/>
              <a:ext cx="174" cy="304"/>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06" name="Oval 90" descr="Diagonales larges vers le haut">
              <a:extLst>
                <a:ext uri="{FF2B5EF4-FFF2-40B4-BE49-F238E27FC236}">
                  <a16:creationId xmlns:a16="http://schemas.microsoft.com/office/drawing/2014/main" id="{68A4F76D-A31A-42D5-AE0C-24B40D7FFAE9}"/>
                </a:ext>
              </a:extLst>
            </p:cNvPr>
            <p:cNvSpPr>
              <a:spLocks noChangeArrowheads="1"/>
            </p:cNvSpPr>
            <p:nvPr/>
          </p:nvSpPr>
          <p:spPr bwMode="auto">
            <a:xfrm>
              <a:off x="3158" y="1896"/>
              <a:ext cx="143" cy="304"/>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07" name="Oval 91">
              <a:extLst>
                <a:ext uri="{FF2B5EF4-FFF2-40B4-BE49-F238E27FC236}">
                  <a16:creationId xmlns:a16="http://schemas.microsoft.com/office/drawing/2014/main" id="{307C3B3B-D8D1-48E9-92E4-DE7EE9A891F4}"/>
                </a:ext>
              </a:extLst>
            </p:cNvPr>
            <p:cNvSpPr>
              <a:spLocks noChangeArrowheads="1"/>
            </p:cNvSpPr>
            <p:nvPr/>
          </p:nvSpPr>
          <p:spPr bwMode="auto">
            <a:xfrm>
              <a:off x="3175" y="1919"/>
              <a:ext cx="108" cy="269"/>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08" name="Oval 92">
              <a:extLst>
                <a:ext uri="{FF2B5EF4-FFF2-40B4-BE49-F238E27FC236}">
                  <a16:creationId xmlns:a16="http://schemas.microsoft.com/office/drawing/2014/main" id="{CEC89269-3E8B-4A21-B514-2B10E01F348B}"/>
                </a:ext>
              </a:extLst>
            </p:cNvPr>
            <p:cNvSpPr>
              <a:spLocks noChangeArrowheads="1"/>
            </p:cNvSpPr>
            <p:nvPr/>
          </p:nvSpPr>
          <p:spPr bwMode="auto">
            <a:xfrm>
              <a:off x="2821" y="1919"/>
              <a:ext cx="129" cy="269"/>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09" name="AutoShape 93">
              <a:extLst>
                <a:ext uri="{FF2B5EF4-FFF2-40B4-BE49-F238E27FC236}">
                  <a16:creationId xmlns:a16="http://schemas.microsoft.com/office/drawing/2014/main" id="{EEEB6FFF-9F88-4030-B83B-0646CB7BD3AA}"/>
                </a:ext>
              </a:extLst>
            </p:cNvPr>
            <p:cNvSpPr>
              <a:spLocks noChangeArrowheads="1"/>
            </p:cNvSpPr>
            <p:nvPr/>
          </p:nvSpPr>
          <p:spPr bwMode="auto">
            <a:xfrm>
              <a:off x="2853" y="1780"/>
              <a:ext cx="398" cy="161"/>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10" name="Oval 94" descr="Diagonales larges vers le bas">
              <a:extLst>
                <a:ext uri="{FF2B5EF4-FFF2-40B4-BE49-F238E27FC236}">
                  <a16:creationId xmlns:a16="http://schemas.microsoft.com/office/drawing/2014/main" id="{B8B391CC-FA03-4615-A25D-6316FA2B934A}"/>
                </a:ext>
              </a:extLst>
            </p:cNvPr>
            <p:cNvSpPr>
              <a:spLocks noChangeArrowheads="1"/>
            </p:cNvSpPr>
            <p:nvPr/>
          </p:nvSpPr>
          <p:spPr bwMode="auto">
            <a:xfrm>
              <a:off x="2821" y="1564"/>
              <a:ext cx="451" cy="97"/>
            </a:xfrm>
            <a:prstGeom prst="ellipse">
              <a:avLst/>
            </a:prstGeom>
            <a:pattFill prst="wdDn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11" name="Oval 95">
              <a:extLst>
                <a:ext uri="{FF2B5EF4-FFF2-40B4-BE49-F238E27FC236}">
                  <a16:creationId xmlns:a16="http://schemas.microsoft.com/office/drawing/2014/main" id="{5288234C-8128-4FA0-8FBA-726B8EDF64C2}"/>
                </a:ext>
              </a:extLst>
            </p:cNvPr>
            <p:cNvSpPr>
              <a:spLocks noChangeArrowheads="1"/>
            </p:cNvSpPr>
            <p:nvPr/>
          </p:nvSpPr>
          <p:spPr bwMode="auto">
            <a:xfrm>
              <a:off x="2842" y="1586"/>
              <a:ext cx="409" cy="86"/>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12" name="Oval 96">
              <a:extLst>
                <a:ext uri="{FF2B5EF4-FFF2-40B4-BE49-F238E27FC236}">
                  <a16:creationId xmlns:a16="http://schemas.microsoft.com/office/drawing/2014/main" id="{9F5BC03D-44D3-4BE2-8FAE-59080D3FE9E4}"/>
                </a:ext>
              </a:extLst>
            </p:cNvPr>
            <p:cNvSpPr>
              <a:spLocks noChangeArrowheads="1"/>
            </p:cNvSpPr>
            <p:nvPr/>
          </p:nvSpPr>
          <p:spPr bwMode="auto">
            <a:xfrm>
              <a:off x="2863" y="2328"/>
              <a:ext cx="388" cy="96"/>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13" name="Rectangle 97">
              <a:extLst>
                <a:ext uri="{FF2B5EF4-FFF2-40B4-BE49-F238E27FC236}">
                  <a16:creationId xmlns:a16="http://schemas.microsoft.com/office/drawing/2014/main" id="{1E2B397E-0386-4671-9FB4-8320141B818F}"/>
                </a:ext>
              </a:extLst>
            </p:cNvPr>
            <p:cNvSpPr>
              <a:spLocks noChangeArrowheads="1"/>
            </p:cNvSpPr>
            <p:nvPr/>
          </p:nvSpPr>
          <p:spPr bwMode="auto">
            <a:xfrm>
              <a:off x="2711" y="2304"/>
              <a:ext cx="61" cy="7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5479" tIns="7144" rIns="15479" bIns="7144">
              <a:spAutoFit/>
            </a:bodyPr>
            <a:lstStyle>
              <a:lvl1pPr defTabSz="47625">
                <a:defRPr sz="2400">
                  <a:solidFill>
                    <a:schemeClr val="tx1"/>
                  </a:solidFill>
                  <a:latin typeface="Times New Roman" panose="02020603050405020304" pitchFamily="18" charset="0"/>
                </a:defRPr>
              </a:lvl1pPr>
              <a:lvl2pPr marL="742950" indent="-285750" defTabSz="47625">
                <a:defRPr sz="2400">
                  <a:solidFill>
                    <a:schemeClr val="tx1"/>
                  </a:solidFill>
                  <a:latin typeface="Times New Roman" panose="02020603050405020304" pitchFamily="18" charset="0"/>
                </a:defRPr>
              </a:lvl2pPr>
              <a:lvl3pPr marL="1143000" indent="-228600" defTabSz="47625">
                <a:defRPr sz="2400">
                  <a:solidFill>
                    <a:schemeClr val="tx1"/>
                  </a:solidFill>
                  <a:latin typeface="Times New Roman" panose="02020603050405020304" pitchFamily="18" charset="0"/>
                </a:defRPr>
              </a:lvl3pPr>
              <a:lvl4pPr marL="1600200" indent="-228600" defTabSz="47625">
                <a:defRPr sz="2400">
                  <a:solidFill>
                    <a:schemeClr val="tx1"/>
                  </a:solidFill>
                  <a:latin typeface="Times New Roman" panose="02020603050405020304" pitchFamily="18" charset="0"/>
                </a:defRPr>
              </a:lvl4pPr>
              <a:lvl5pPr marL="2057400" indent="-228600" defTabSz="47625">
                <a:defRPr sz="2400">
                  <a:solidFill>
                    <a:schemeClr val="tx1"/>
                  </a:solidFill>
                  <a:latin typeface="Times New Roman" panose="02020603050405020304" pitchFamily="18" charset="0"/>
                </a:defRPr>
              </a:lvl5pPr>
              <a:lvl6pPr marL="25146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35719" rtl="0" eaLnBrk="1" fontAlgn="base" latinLnBrk="0" hangingPunct="1">
                <a:lnSpc>
                  <a:spcPct val="100000"/>
                </a:lnSpc>
                <a:spcBef>
                  <a:spcPct val="0"/>
                </a:spcBef>
                <a:spcAft>
                  <a:spcPct val="0"/>
                </a:spcAft>
                <a:buClrTx/>
                <a:buSzTx/>
                <a:buFontTx/>
                <a:buNone/>
                <a:tabLst/>
                <a:defRPr/>
              </a:pPr>
              <a:r>
                <a:rPr kumimoji="0" lang="fr-FR" altLang="fr-FR" sz="450" b="1"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t>C</a:t>
              </a:r>
            </a:p>
          </p:txBody>
        </p:sp>
        <p:sp>
          <p:nvSpPr>
            <p:cNvPr id="59514" name="Rectangle 98">
              <a:extLst>
                <a:ext uri="{FF2B5EF4-FFF2-40B4-BE49-F238E27FC236}">
                  <a16:creationId xmlns:a16="http://schemas.microsoft.com/office/drawing/2014/main" id="{F146F5A0-0D10-41F6-95AD-0B10E163E0F8}"/>
                </a:ext>
              </a:extLst>
            </p:cNvPr>
            <p:cNvSpPr>
              <a:spLocks noChangeArrowheads="1"/>
            </p:cNvSpPr>
            <p:nvPr/>
          </p:nvSpPr>
          <p:spPr bwMode="auto">
            <a:xfrm>
              <a:off x="3012" y="2218"/>
              <a:ext cx="121" cy="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5479" tIns="7144" rIns="15479" bIns="7144">
              <a:spAutoFit/>
            </a:bodyPr>
            <a:lstStyle>
              <a:lvl1pPr defTabSz="47625">
                <a:defRPr sz="2400">
                  <a:solidFill>
                    <a:schemeClr val="tx1"/>
                  </a:solidFill>
                  <a:latin typeface="Times New Roman" panose="02020603050405020304" pitchFamily="18" charset="0"/>
                </a:defRPr>
              </a:lvl1pPr>
              <a:lvl2pPr marL="742950" indent="-285750" defTabSz="47625">
                <a:defRPr sz="2400">
                  <a:solidFill>
                    <a:schemeClr val="tx1"/>
                  </a:solidFill>
                  <a:latin typeface="Times New Roman" panose="02020603050405020304" pitchFamily="18" charset="0"/>
                </a:defRPr>
              </a:lvl2pPr>
              <a:lvl3pPr marL="1143000" indent="-228600" defTabSz="47625">
                <a:defRPr sz="2400">
                  <a:solidFill>
                    <a:schemeClr val="tx1"/>
                  </a:solidFill>
                  <a:latin typeface="Times New Roman" panose="02020603050405020304" pitchFamily="18" charset="0"/>
                </a:defRPr>
              </a:lvl3pPr>
              <a:lvl4pPr marL="1600200" indent="-228600" defTabSz="47625">
                <a:defRPr sz="2400">
                  <a:solidFill>
                    <a:schemeClr val="tx1"/>
                  </a:solidFill>
                  <a:latin typeface="Times New Roman" panose="02020603050405020304" pitchFamily="18" charset="0"/>
                </a:defRPr>
              </a:lvl4pPr>
              <a:lvl5pPr marL="2057400" indent="-228600" defTabSz="47625">
                <a:defRPr sz="2400">
                  <a:solidFill>
                    <a:schemeClr val="tx1"/>
                  </a:solidFill>
                  <a:latin typeface="Times New Roman" panose="02020603050405020304" pitchFamily="18" charset="0"/>
                </a:defRPr>
              </a:lvl5pPr>
              <a:lvl6pPr marL="25146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35719" rtl="0" eaLnBrk="1" fontAlgn="base" latinLnBrk="0" hangingPunct="1">
                <a:lnSpc>
                  <a:spcPct val="100000"/>
                </a:lnSpc>
                <a:spcBef>
                  <a:spcPct val="0"/>
                </a:spcBef>
                <a:spcAft>
                  <a:spcPct val="0"/>
                </a:spcAft>
                <a:buClrTx/>
                <a:buSzTx/>
                <a:buFontTx/>
                <a:buNone/>
                <a:tabLst/>
                <a:defRPr/>
              </a:pPr>
              <a:r>
                <a:rPr kumimoji="0" lang="fr-FR" altLang="fr-FR" sz="450" b="1"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t>Flux</a:t>
              </a:r>
            </a:p>
          </p:txBody>
        </p:sp>
      </p:grpSp>
      <p:sp>
        <p:nvSpPr>
          <p:cNvPr id="59480" name="Rectangle 101" descr="Diagonales larges vers le haut">
            <a:extLst>
              <a:ext uri="{FF2B5EF4-FFF2-40B4-BE49-F238E27FC236}">
                <a16:creationId xmlns:a16="http://schemas.microsoft.com/office/drawing/2014/main" id="{C6F09B49-C49F-4688-97E3-B89A44C0D342}"/>
              </a:ext>
            </a:extLst>
          </p:cNvPr>
          <p:cNvSpPr>
            <a:spLocks noChangeArrowheads="1"/>
          </p:cNvSpPr>
          <p:nvPr/>
        </p:nvSpPr>
        <p:spPr bwMode="auto">
          <a:xfrm>
            <a:off x="4453377" y="4428922"/>
            <a:ext cx="540544" cy="1238250"/>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81" name="Rectangle 102">
            <a:extLst>
              <a:ext uri="{FF2B5EF4-FFF2-40B4-BE49-F238E27FC236}">
                <a16:creationId xmlns:a16="http://schemas.microsoft.com/office/drawing/2014/main" id="{1B483393-16BD-40EC-AA6C-53DFF7F29DFE}"/>
              </a:ext>
            </a:extLst>
          </p:cNvPr>
          <p:cNvSpPr>
            <a:spLocks noChangeArrowheads="1"/>
          </p:cNvSpPr>
          <p:nvPr/>
        </p:nvSpPr>
        <p:spPr bwMode="auto">
          <a:xfrm>
            <a:off x="4491477" y="4428922"/>
            <a:ext cx="464344" cy="1238250"/>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82" name="Oval 103" descr="Diagonales larges vers le haut">
            <a:extLst>
              <a:ext uri="{FF2B5EF4-FFF2-40B4-BE49-F238E27FC236}">
                <a16:creationId xmlns:a16="http://schemas.microsoft.com/office/drawing/2014/main" id="{B2951297-C261-401F-9F63-8EE228A76B8E}"/>
              </a:ext>
            </a:extLst>
          </p:cNvPr>
          <p:cNvSpPr>
            <a:spLocks noChangeArrowheads="1"/>
          </p:cNvSpPr>
          <p:nvPr/>
        </p:nvSpPr>
        <p:spPr bwMode="auto">
          <a:xfrm>
            <a:off x="4415276" y="4761106"/>
            <a:ext cx="296466"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83" name="Oval 104" descr="Diagonales larges vers le haut">
            <a:extLst>
              <a:ext uri="{FF2B5EF4-FFF2-40B4-BE49-F238E27FC236}">
                <a16:creationId xmlns:a16="http://schemas.microsoft.com/office/drawing/2014/main" id="{0AD5E7F9-3ED2-4610-B7E9-6DF29FD75B9B}"/>
              </a:ext>
            </a:extLst>
          </p:cNvPr>
          <p:cNvSpPr>
            <a:spLocks noChangeArrowheads="1"/>
          </p:cNvSpPr>
          <p:nvPr/>
        </p:nvSpPr>
        <p:spPr bwMode="auto">
          <a:xfrm>
            <a:off x="4721269" y="4753962"/>
            <a:ext cx="298847"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84" name="Oval 105">
            <a:extLst>
              <a:ext uri="{FF2B5EF4-FFF2-40B4-BE49-F238E27FC236}">
                <a16:creationId xmlns:a16="http://schemas.microsoft.com/office/drawing/2014/main" id="{E627EFE2-1E8C-4024-BCEF-4055156B4BC0}"/>
              </a:ext>
            </a:extLst>
          </p:cNvPr>
          <p:cNvSpPr>
            <a:spLocks noChangeArrowheads="1"/>
          </p:cNvSpPr>
          <p:nvPr/>
        </p:nvSpPr>
        <p:spPr bwMode="auto">
          <a:xfrm>
            <a:off x="4742700" y="4781347"/>
            <a:ext cx="255985" cy="31908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85" name="Oval 106">
            <a:extLst>
              <a:ext uri="{FF2B5EF4-FFF2-40B4-BE49-F238E27FC236}">
                <a16:creationId xmlns:a16="http://schemas.microsoft.com/office/drawing/2014/main" id="{B2E95193-7806-41CF-86E6-107F1AB5AEEF}"/>
              </a:ext>
            </a:extLst>
          </p:cNvPr>
          <p:cNvSpPr>
            <a:spLocks noChangeArrowheads="1"/>
          </p:cNvSpPr>
          <p:nvPr/>
        </p:nvSpPr>
        <p:spPr bwMode="auto">
          <a:xfrm>
            <a:off x="4448614" y="4781347"/>
            <a:ext cx="242888" cy="31908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86" name="AutoShape 107">
            <a:extLst>
              <a:ext uri="{FF2B5EF4-FFF2-40B4-BE49-F238E27FC236}">
                <a16:creationId xmlns:a16="http://schemas.microsoft.com/office/drawing/2014/main" id="{6466F430-481C-4723-93EF-CC620AD4CEF1}"/>
              </a:ext>
            </a:extLst>
          </p:cNvPr>
          <p:cNvSpPr>
            <a:spLocks noChangeArrowheads="1"/>
          </p:cNvSpPr>
          <p:nvPr/>
        </p:nvSpPr>
        <p:spPr bwMode="auto">
          <a:xfrm>
            <a:off x="4486714" y="4576559"/>
            <a:ext cx="460772" cy="319088"/>
          </a:xfrm>
          <a:prstGeom prst="roundRect">
            <a:avLst>
              <a:gd name="adj" fmla="val 48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87" name="Oval 108">
            <a:extLst>
              <a:ext uri="{FF2B5EF4-FFF2-40B4-BE49-F238E27FC236}">
                <a16:creationId xmlns:a16="http://schemas.microsoft.com/office/drawing/2014/main" id="{EAF1205E-36BD-41B4-93FB-DF90B53DDA7B}"/>
              </a:ext>
            </a:extLst>
          </p:cNvPr>
          <p:cNvSpPr>
            <a:spLocks noChangeArrowheads="1"/>
          </p:cNvSpPr>
          <p:nvPr/>
        </p:nvSpPr>
        <p:spPr bwMode="auto">
          <a:xfrm>
            <a:off x="4530778" y="3488328"/>
            <a:ext cx="416719" cy="1152525"/>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88" name="AutoShape 109">
            <a:extLst>
              <a:ext uri="{FF2B5EF4-FFF2-40B4-BE49-F238E27FC236}">
                <a16:creationId xmlns:a16="http://schemas.microsoft.com/office/drawing/2014/main" id="{7471EA8A-306B-473A-A75B-6EC83F85A8CA}"/>
              </a:ext>
            </a:extLst>
          </p:cNvPr>
          <p:cNvSpPr>
            <a:spLocks noChangeArrowheads="1"/>
          </p:cNvSpPr>
          <p:nvPr/>
        </p:nvSpPr>
        <p:spPr bwMode="auto">
          <a:xfrm rot="1500000">
            <a:off x="4614122" y="4738502"/>
            <a:ext cx="73819" cy="283369"/>
          </a:xfrm>
          <a:prstGeom prst="downArrow">
            <a:avLst>
              <a:gd name="adj1" fmla="val 50000"/>
              <a:gd name="adj2" fmla="val 189661"/>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89" name="AutoShape 110">
            <a:extLst>
              <a:ext uri="{FF2B5EF4-FFF2-40B4-BE49-F238E27FC236}">
                <a16:creationId xmlns:a16="http://schemas.microsoft.com/office/drawing/2014/main" id="{8DCDE767-7511-4536-A0C4-38AD67ECD10A}"/>
              </a:ext>
            </a:extLst>
          </p:cNvPr>
          <p:cNvSpPr>
            <a:spLocks noChangeArrowheads="1"/>
          </p:cNvSpPr>
          <p:nvPr/>
        </p:nvSpPr>
        <p:spPr bwMode="auto">
          <a:xfrm rot="20100000" flipH="1">
            <a:off x="4761750" y="4739675"/>
            <a:ext cx="64294" cy="285750"/>
          </a:xfrm>
          <a:prstGeom prst="downArrow">
            <a:avLst>
              <a:gd name="adj1" fmla="val 50000"/>
              <a:gd name="adj2" fmla="val 219588"/>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90" name="Oval 111">
            <a:extLst>
              <a:ext uri="{FF2B5EF4-FFF2-40B4-BE49-F238E27FC236}">
                <a16:creationId xmlns:a16="http://schemas.microsoft.com/office/drawing/2014/main" id="{EEC42EC3-BDBD-4A2E-8835-321F237B35C2}"/>
              </a:ext>
            </a:extLst>
          </p:cNvPr>
          <p:cNvSpPr>
            <a:spLocks noChangeArrowheads="1"/>
          </p:cNvSpPr>
          <p:nvPr/>
        </p:nvSpPr>
        <p:spPr bwMode="auto">
          <a:xfrm>
            <a:off x="4499812" y="5575493"/>
            <a:ext cx="460772" cy="114300"/>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91" name="Rectangle 112">
            <a:extLst>
              <a:ext uri="{FF2B5EF4-FFF2-40B4-BE49-F238E27FC236}">
                <a16:creationId xmlns:a16="http://schemas.microsoft.com/office/drawing/2014/main" id="{96179D45-8106-4C78-803D-4691F2E31190}"/>
              </a:ext>
            </a:extLst>
          </p:cNvPr>
          <p:cNvSpPr>
            <a:spLocks noChangeArrowheads="1"/>
          </p:cNvSpPr>
          <p:nvPr/>
        </p:nvSpPr>
        <p:spPr bwMode="auto">
          <a:xfrm>
            <a:off x="4317656" y="4445608"/>
            <a:ext cx="72938" cy="8367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5479" tIns="7144" rIns="15479" bIns="7144">
            <a:spAutoFit/>
          </a:bodyPr>
          <a:lstStyle>
            <a:lvl1pPr defTabSz="47625">
              <a:defRPr sz="2400">
                <a:solidFill>
                  <a:schemeClr val="tx1"/>
                </a:solidFill>
                <a:latin typeface="Times New Roman" panose="02020603050405020304" pitchFamily="18" charset="0"/>
              </a:defRPr>
            </a:lvl1pPr>
            <a:lvl2pPr marL="742950" indent="-285750" defTabSz="47625">
              <a:defRPr sz="2400">
                <a:solidFill>
                  <a:schemeClr val="tx1"/>
                </a:solidFill>
                <a:latin typeface="Times New Roman" panose="02020603050405020304" pitchFamily="18" charset="0"/>
              </a:defRPr>
            </a:lvl2pPr>
            <a:lvl3pPr marL="1143000" indent="-228600" defTabSz="47625">
              <a:defRPr sz="2400">
                <a:solidFill>
                  <a:schemeClr val="tx1"/>
                </a:solidFill>
                <a:latin typeface="Times New Roman" panose="02020603050405020304" pitchFamily="18" charset="0"/>
              </a:defRPr>
            </a:lvl3pPr>
            <a:lvl4pPr marL="1600200" indent="-228600" defTabSz="47625">
              <a:defRPr sz="2400">
                <a:solidFill>
                  <a:schemeClr val="tx1"/>
                </a:solidFill>
                <a:latin typeface="Times New Roman" panose="02020603050405020304" pitchFamily="18" charset="0"/>
              </a:defRPr>
            </a:lvl4pPr>
            <a:lvl5pPr marL="2057400" indent="-228600" defTabSz="47625">
              <a:defRPr sz="2400">
                <a:solidFill>
                  <a:schemeClr val="tx1"/>
                </a:solidFill>
                <a:latin typeface="Times New Roman" panose="02020603050405020304" pitchFamily="18" charset="0"/>
              </a:defRPr>
            </a:lvl5pPr>
            <a:lvl6pPr marL="25146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35719" rtl="0" eaLnBrk="1" fontAlgn="base" latinLnBrk="0" hangingPunct="1">
              <a:lnSpc>
                <a:spcPct val="100000"/>
              </a:lnSpc>
              <a:spcBef>
                <a:spcPct val="0"/>
              </a:spcBef>
              <a:spcAft>
                <a:spcPct val="0"/>
              </a:spcAft>
              <a:buClrTx/>
              <a:buSzTx/>
              <a:buFontTx/>
              <a:buNone/>
              <a:tabLst/>
              <a:defRPr/>
            </a:pPr>
            <a:r>
              <a:rPr kumimoji="0" lang="fr-FR" altLang="fr-FR" sz="450" b="1"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t>C</a:t>
            </a:r>
          </a:p>
        </p:txBody>
      </p:sp>
      <p:sp>
        <p:nvSpPr>
          <p:cNvPr id="59494" name="AutoShape 115">
            <a:extLst>
              <a:ext uri="{FF2B5EF4-FFF2-40B4-BE49-F238E27FC236}">
                <a16:creationId xmlns:a16="http://schemas.microsoft.com/office/drawing/2014/main" id="{4FB5CB69-EB14-440F-9DBE-7DEB04C55CC6}"/>
              </a:ext>
            </a:extLst>
          </p:cNvPr>
          <p:cNvSpPr>
            <a:spLocks noChangeArrowheads="1"/>
          </p:cNvSpPr>
          <p:nvPr/>
        </p:nvSpPr>
        <p:spPr bwMode="auto">
          <a:xfrm>
            <a:off x="4659365" y="2676322"/>
            <a:ext cx="217885" cy="1219200"/>
          </a:xfrm>
          <a:prstGeom prst="upArrow">
            <a:avLst>
              <a:gd name="adj1" fmla="val 50000"/>
              <a:gd name="adj2" fmla="val 279756"/>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95" name="Oval 116" descr="Diagonales larges vers le haut">
            <a:extLst>
              <a:ext uri="{FF2B5EF4-FFF2-40B4-BE49-F238E27FC236}">
                <a16:creationId xmlns:a16="http://schemas.microsoft.com/office/drawing/2014/main" id="{BA7BEAA4-4685-471C-9BCF-7FB1307FE728}"/>
              </a:ext>
            </a:extLst>
          </p:cNvPr>
          <p:cNvSpPr>
            <a:spLocks noChangeArrowheads="1"/>
          </p:cNvSpPr>
          <p:nvPr/>
        </p:nvSpPr>
        <p:spPr bwMode="auto">
          <a:xfrm>
            <a:off x="4033095" y="3553830"/>
            <a:ext cx="690563" cy="1087040"/>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96" name="Oval 117">
            <a:extLst>
              <a:ext uri="{FF2B5EF4-FFF2-40B4-BE49-F238E27FC236}">
                <a16:creationId xmlns:a16="http://schemas.microsoft.com/office/drawing/2014/main" id="{8BD7DE78-F2F4-45D2-9303-83E7C84DDCBC}"/>
              </a:ext>
            </a:extLst>
          </p:cNvPr>
          <p:cNvSpPr>
            <a:spLocks noChangeArrowheads="1"/>
          </p:cNvSpPr>
          <p:nvPr/>
        </p:nvSpPr>
        <p:spPr bwMode="auto">
          <a:xfrm>
            <a:off x="3987844" y="3553830"/>
            <a:ext cx="689372" cy="1087040"/>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97" name="Oval 118" descr="Diagonales larges vers le haut">
            <a:extLst>
              <a:ext uri="{FF2B5EF4-FFF2-40B4-BE49-F238E27FC236}">
                <a16:creationId xmlns:a16="http://schemas.microsoft.com/office/drawing/2014/main" id="{D2D4C414-4A57-478D-A48B-2D51AD0E958E}"/>
              </a:ext>
            </a:extLst>
          </p:cNvPr>
          <p:cNvSpPr>
            <a:spLocks noChangeArrowheads="1"/>
          </p:cNvSpPr>
          <p:nvPr/>
        </p:nvSpPr>
        <p:spPr bwMode="auto">
          <a:xfrm>
            <a:off x="4723658" y="3553830"/>
            <a:ext cx="690563" cy="1087040"/>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98" name="Oval 119">
            <a:extLst>
              <a:ext uri="{FF2B5EF4-FFF2-40B4-BE49-F238E27FC236}">
                <a16:creationId xmlns:a16="http://schemas.microsoft.com/office/drawing/2014/main" id="{60F69309-8C8D-48F6-9589-6F8BA79583E0}"/>
              </a:ext>
            </a:extLst>
          </p:cNvPr>
          <p:cNvSpPr>
            <a:spLocks noChangeArrowheads="1"/>
          </p:cNvSpPr>
          <p:nvPr/>
        </p:nvSpPr>
        <p:spPr bwMode="auto">
          <a:xfrm>
            <a:off x="4752229" y="3544901"/>
            <a:ext cx="690563" cy="1087040"/>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00" name="Rectangle 121">
            <a:extLst>
              <a:ext uri="{FF2B5EF4-FFF2-40B4-BE49-F238E27FC236}">
                <a16:creationId xmlns:a16="http://schemas.microsoft.com/office/drawing/2014/main" id="{972F9868-EEA8-4F4D-B85C-3ABF782F6B68}"/>
              </a:ext>
            </a:extLst>
          </p:cNvPr>
          <p:cNvSpPr>
            <a:spLocks noChangeArrowheads="1"/>
          </p:cNvSpPr>
          <p:nvPr/>
        </p:nvSpPr>
        <p:spPr bwMode="auto">
          <a:xfrm>
            <a:off x="4253354" y="2288180"/>
            <a:ext cx="775503" cy="218330"/>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wrap="none" lIns="34529" tIns="16669" rIns="34529" bIns="16669">
            <a:spAutoFit/>
          </a:bodyPr>
          <a:lstStyle>
            <a:lvl1pPr defTabSz="231775">
              <a:defRPr sz="2400">
                <a:solidFill>
                  <a:schemeClr val="tx1"/>
                </a:solidFill>
                <a:latin typeface="Times New Roman" panose="02020603050405020304" pitchFamily="18" charset="0"/>
              </a:defRPr>
            </a:lvl1pPr>
            <a:lvl2pPr marL="742950" indent="-285750" defTabSz="231775">
              <a:defRPr sz="2400">
                <a:solidFill>
                  <a:schemeClr val="tx1"/>
                </a:solidFill>
                <a:latin typeface="Times New Roman" panose="02020603050405020304" pitchFamily="18" charset="0"/>
              </a:defRPr>
            </a:lvl2pPr>
            <a:lvl3pPr marL="1143000" indent="-228600" defTabSz="231775">
              <a:defRPr sz="2400">
                <a:solidFill>
                  <a:schemeClr val="tx1"/>
                </a:solidFill>
                <a:latin typeface="Times New Roman" panose="02020603050405020304" pitchFamily="18" charset="0"/>
              </a:defRPr>
            </a:lvl3pPr>
            <a:lvl4pPr marL="1600200" indent="-228600" defTabSz="231775">
              <a:defRPr sz="2400">
                <a:solidFill>
                  <a:schemeClr val="tx1"/>
                </a:solidFill>
                <a:latin typeface="Times New Roman" panose="02020603050405020304" pitchFamily="18" charset="0"/>
              </a:defRPr>
            </a:lvl4pPr>
            <a:lvl5pPr marL="2057400" indent="-228600" defTabSz="231775">
              <a:defRPr sz="2400">
                <a:solidFill>
                  <a:schemeClr val="tx1"/>
                </a:solidFill>
                <a:latin typeface="Times New Roman" panose="02020603050405020304" pitchFamily="18" charset="0"/>
              </a:defRPr>
            </a:lvl5pPr>
            <a:lvl6pPr marL="25146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173831" rtl="0" eaLnBrk="1" fontAlgn="base" latinLnBrk="0" hangingPunct="1">
              <a:lnSpc>
                <a:spcPct val="100000"/>
              </a:lnSpc>
              <a:spcBef>
                <a:spcPct val="0"/>
              </a:spcBef>
              <a:spcAft>
                <a:spcPct val="0"/>
              </a:spcAft>
              <a:buClrTx/>
              <a:buSzTx/>
              <a:buFontTx/>
              <a:buNone/>
              <a:tabLst/>
              <a:defRPr/>
            </a:pPr>
            <a:r>
              <a:rPr kumimoji="0" lang="fr-FR" altLang="fr-FR" sz="12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SYSTOLE</a:t>
            </a:r>
          </a:p>
        </p:txBody>
      </p:sp>
      <p:sp>
        <p:nvSpPr>
          <p:cNvPr id="59431" name="Rectangle 124">
            <a:extLst>
              <a:ext uri="{FF2B5EF4-FFF2-40B4-BE49-F238E27FC236}">
                <a16:creationId xmlns:a16="http://schemas.microsoft.com/office/drawing/2014/main" id="{780AF6CC-B9D0-405C-BE43-E4B23E8FE948}"/>
              </a:ext>
            </a:extLst>
          </p:cNvPr>
          <p:cNvSpPr>
            <a:spLocks noChangeArrowheads="1"/>
          </p:cNvSpPr>
          <p:nvPr/>
        </p:nvSpPr>
        <p:spPr bwMode="auto">
          <a:xfrm>
            <a:off x="3553836" y="931287"/>
            <a:ext cx="1235979" cy="346731"/>
          </a:xfrm>
          <a:prstGeom prst="rect">
            <a:avLst/>
          </a:prstGeom>
          <a:solidFill>
            <a:schemeClr val="bg1"/>
          </a:solidFill>
          <a:ln w="126999">
            <a:solidFill>
              <a:schemeClr val="bg1"/>
            </a:solidFill>
            <a:miter lim="800000"/>
            <a:headEnd/>
            <a:tailEnd/>
          </a:ln>
          <a:effectLst>
            <a:outerShdw dist="107763" dir="2700000" algn="ctr" rotWithShape="0">
              <a:schemeClr val="bg2"/>
            </a:outerShdw>
          </a:effectLst>
        </p:spPr>
        <p:txBody>
          <a:bodyPr wrap="none" lIns="69056" tIns="34529" rIns="69056" bIns="34529">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altLang="fr-FR" sz="1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NORMAL</a:t>
            </a:r>
            <a:r>
              <a:rPr kumimoji="0" lang="fr-FR" altLang="fr-FR" sz="1800" b="1" i="0" u="none" strike="noStrike" kern="1200" cap="none" spc="0" normalizeH="0" baseline="0" noProof="0" dirty="0">
                <a:ln>
                  <a:noFill/>
                </a:ln>
                <a:solidFill>
                  <a:srgbClr val="3333CC"/>
                </a:solidFill>
                <a:effectLst/>
                <a:uLnTx/>
                <a:uFillTx/>
                <a:latin typeface="Times New Roman" panose="02020603050405020304" pitchFamily="18" charset="0"/>
                <a:ea typeface="+mn-ea"/>
                <a:cs typeface="+mn-cs"/>
              </a:rPr>
              <a:t> </a:t>
            </a:r>
          </a:p>
        </p:txBody>
      </p:sp>
      <p:cxnSp>
        <p:nvCxnSpPr>
          <p:cNvPr id="59432" name="Connecteur droit avec flèche 2">
            <a:extLst>
              <a:ext uri="{FF2B5EF4-FFF2-40B4-BE49-F238E27FC236}">
                <a16:creationId xmlns:a16="http://schemas.microsoft.com/office/drawing/2014/main" id="{41EAB9E0-3EA4-43F6-B505-CCB0EAD5EF02}"/>
              </a:ext>
            </a:extLst>
          </p:cNvPr>
          <p:cNvCxnSpPr>
            <a:cxnSpLocks noChangeShapeType="1"/>
          </p:cNvCxnSpPr>
          <p:nvPr/>
        </p:nvCxnSpPr>
        <p:spPr bwMode="auto">
          <a:xfrm flipV="1">
            <a:off x="3431831" y="5138534"/>
            <a:ext cx="1983581" cy="9525"/>
          </a:xfrm>
          <a:prstGeom prst="straightConnector1">
            <a:avLst/>
          </a:prstGeom>
          <a:noFill/>
          <a:ln w="76200" algn="ctr">
            <a:solidFill>
              <a:srgbClr val="FF0000"/>
            </a:solidFill>
            <a:round/>
            <a:headEnd type="arrow" w="med" len="med"/>
            <a:tailEnd type="arrow"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9434" name="Oval 37">
            <a:extLst>
              <a:ext uri="{FF2B5EF4-FFF2-40B4-BE49-F238E27FC236}">
                <a16:creationId xmlns:a16="http://schemas.microsoft.com/office/drawing/2014/main" id="{2E90F0B9-35AB-4EC1-8561-1CFC0A0145BE}"/>
              </a:ext>
            </a:extLst>
          </p:cNvPr>
          <p:cNvSpPr>
            <a:spLocks noChangeArrowheads="1"/>
          </p:cNvSpPr>
          <p:nvPr/>
        </p:nvSpPr>
        <p:spPr bwMode="auto">
          <a:xfrm>
            <a:off x="6330983" y="3313307"/>
            <a:ext cx="545337" cy="1247775"/>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35" name="Rectangle 38" descr="Diagonales larges vers le haut">
            <a:extLst>
              <a:ext uri="{FF2B5EF4-FFF2-40B4-BE49-F238E27FC236}">
                <a16:creationId xmlns:a16="http://schemas.microsoft.com/office/drawing/2014/main" id="{61483DCD-4961-4BD5-8CD7-536CD17C118E}"/>
              </a:ext>
            </a:extLst>
          </p:cNvPr>
          <p:cNvSpPr>
            <a:spLocks noChangeArrowheads="1"/>
          </p:cNvSpPr>
          <p:nvPr/>
        </p:nvSpPr>
        <p:spPr bwMode="auto">
          <a:xfrm>
            <a:off x="6348854" y="4380124"/>
            <a:ext cx="541765" cy="1297781"/>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36" name="Rectangle 39">
            <a:extLst>
              <a:ext uri="{FF2B5EF4-FFF2-40B4-BE49-F238E27FC236}">
                <a16:creationId xmlns:a16="http://schemas.microsoft.com/office/drawing/2014/main" id="{42A8FECF-4C5A-4D89-AF0E-84123BD7DC13}"/>
              </a:ext>
            </a:extLst>
          </p:cNvPr>
          <p:cNvSpPr>
            <a:spLocks noChangeArrowheads="1"/>
          </p:cNvSpPr>
          <p:nvPr/>
        </p:nvSpPr>
        <p:spPr bwMode="auto">
          <a:xfrm>
            <a:off x="6386945" y="4380106"/>
            <a:ext cx="465561" cy="1252538"/>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37" name="AutoShape 40">
            <a:extLst>
              <a:ext uri="{FF2B5EF4-FFF2-40B4-BE49-F238E27FC236}">
                <a16:creationId xmlns:a16="http://schemas.microsoft.com/office/drawing/2014/main" id="{B22AA3B2-463A-4495-89CF-B0DFC403AAB7}"/>
              </a:ext>
            </a:extLst>
          </p:cNvPr>
          <p:cNvSpPr>
            <a:spLocks noChangeArrowheads="1"/>
          </p:cNvSpPr>
          <p:nvPr/>
        </p:nvSpPr>
        <p:spPr bwMode="auto">
          <a:xfrm rot="5400000" flipV="1">
            <a:off x="6333372" y="4796837"/>
            <a:ext cx="357188" cy="204799"/>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38" name="AutoShape 41">
            <a:extLst>
              <a:ext uri="{FF2B5EF4-FFF2-40B4-BE49-F238E27FC236}">
                <a16:creationId xmlns:a16="http://schemas.microsoft.com/office/drawing/2014/main" id="{8F71FC42-396C-4A19-8BF7-4811F44DD646}"/>
              </a:ext>
            </a:extLst>
          </p:cNvPr>
          <p:cNvSpPr>
            <a:spLocks noChangeArrowheads="1"/>
          </p:cNvSpPr>
          <p:nvPr/>
        </p:nvSpPr>
        <p:spPr bwMode="auto">
          <a:xfrm rot="16200000" flipH="1" flipV="1">
            <a:off x="6550078" y="4796837"/>
            <a:ext cx="357188" cy="204799"/>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39" name="Oval 42" descr="Diagonales larges vers le haut">
            <a:extLst>
              <a:ext uri="{FF2B5EF4-FFF2-40B4-BE49-F238E27FC236}">
                <a16:creationId xmlns:a16="http://schemas.microsoft.com/office/drawing/2014/main" id="{DB73EC55-5BBD-4D9F-BE4A-5AD13DAD5B93}"/>
              </a:ext>
            </a:extLst>
          </p:cNvPr>
          <p:cNvSpPr>
            <a:spLocks noChangeArrowheads="1"/>
          </p:cNvSpPr>
          <p:nvPr/>
        </p:nvSpPr>
        <p:spPr bwMode="auto">
          <a:xfrm>
            <a:off x="6310740" y="4712291"/>
            <a:ext cx="208372"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40" name="Oval 43" descr="Diagonales larges vers le haut">
            <a:extLst>
              <a:ext uri="{FF2B5EF4-FFF2-40B4-BE49-F238E27FC236}">
                <a16:creationId xmlns:a16="http://schemas.microsoft.com/office/drawing/2014/main" id="{B75087ED-FC74-4798-BF0B-77C62287B7C9}"/>
              </a:ext>
            </a:extLst>
          </p:cNvPr>
          <p:cNvSpPr>
            <a:spLocks noChangeArrowheads="1"/>
          </p:cNvSpPr>
          <p:nvPr/>
        </p:nvSpPr>
        <p:spPr bwMode="auto">
          <a:xfrm>
            <a:off x="6746533" y="4705148"/>
            <a:ext cx="170270"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41" name="Oval 44">
            <a:extLst>
              <a:ext uri="{FF2B5EF4-FFF2-40B4-BE49-F238E27FC236}">
                <a16:creationId xmlns:a16="http://schemas.microsoft.com/office/drawing/2014/main" id="{08ECB91F-49BE-4804-B4B1-4120CD7FA1B8}"/>
              </a:ext>
            </a:extLst>
          </p:cNvPr>
          <p:cNvSpPr>
            <a:spLocks noChangeArrowheads="1"/>
          </p:cNvSpPr>
          <p:nvPr/>
        </p:nvSpPr>
        <p:spPr bwMode="auto">
          <a:xfrm>
            <a:off x="6767977" y="4733722"/>
            <a:ext cx="127405" cy="31908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42" name="Oval 45">
            <a:extLst>
              <a:ext uri="{FF2B5EF4-FFF2-40B4-BE49-F238E27FC236}">
                <a16:creationId xmlns:a16="http://schemas.microsoft.com/office/drawing/2014/main" id="{F082E780-AA0E-451C-8C6F-0304D3CAAA87}"/>
              </a:ext>
            </a:extLst>
          </p:cNvPr>
          <p:cNvSpPr>
            <a:spLocks noChangeArrowheads="1"/>
          </p:cNvSpPr>
          <p:nvPr/>
        </p:nvSpPr>
        <p:spPr bwMode="auto">
          <a:xfrm>
            <a:off x="6344091" y="4733722"/>
            <a:ext cx="153599" cy="31908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43" name="AutoShape 46">
            <a:extLst>
              <a:ext uri="{FF2B5EF4-FFF2-40B4-BE49-F238E27FC236}">
                <a16:creationId xmlns:a16="http://schemas.microsoft.com/office/drawing/2014/main" id="{1A7A3FB2-90F0-4C59-B9E3-D3CF6CE75103}"/>
              </a:ext>
            </a:extLst>
          </p:cNvPr>
          <p:cNvSpPr>
            <a:spLocks noChangeArrowheads="1"/>
          </p:cNvSpPr>
          <p:nvPr/>
        </p:nvSpPr>
        <p:spPr bwMode="auto">
          <a:xfrm>
            <a:off x="6382181" y="4567035"/>
            <a:ext cx="475086" cy="191691"/>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44" name="Oval 47">
            <a:extLst>
              <a:ext uri="{FF2B5EF4-FFF2-40B4-BE49-F238E27FC236}">
                <a16:creationId xmlns:a16="http://schemas.microsoft.com/office/drawing/2014/main" id="{D1E240A7-7B99-441C-9813-AA4FA6A661BA}"/>
              </a:ext>
            </a:extLst>
          </p:cNvPr>
          <p:cNvSpPr>
            <a:spLocks noChangeArrowheads="1"/>
          </p:cNvSpPr>
          <p:nvPr/>
        </p:nvSpPr>
        <p:spPr bwMode="auto">
          <a:xfrm>
            <a:off x="6370274" y="4112234"/>
            <a:ext cx="486993" cy="326231"/>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45" name="Oval 48">
            <a:extLst>
              <a:ext uri="{FF2B5EF4-FFF2-40B4-BE49-F238E27FC236}">
                <a16:creationId xmlns:a16="http://schemas.microsoft.com/office/drawing/2014/main" id="{DA48B780-A0A8-468C-B83F-CD6EEBD4DA68}"/>
              </a:ext>
            </a:extLst>
          </p:cNvPr>
          <p:cNvSpPr>
            <a:spLocks noChangeArrowheads="1"/>
          </p:cNvSpPr>
          <p:nvPr/>
        </p:nvSpPr>
        <p:spPr bwMode="auto">
          <a:xfrm>
            <a:off x="6396471" y="5606450"/>
            <a:ext cx="460798" cy="115491"/>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nvGrpSpPr>
          <p:cNvPr id="59447" name="Group 61">
            <a:extLst>
              <a:ext uri="{FF2B5EF4-FFF2-40B4-BE49-F238E27FC236}">
                <a16:creationId xmlns:a16="http://schemas.microsoft.com/office/drawing/2014/main" id="{066F76AA-16EB-459B-A792-62A480481B19}"/>
              </a:ext>
            </a:extLst>
          </p:cNvPr>
          <p:cNvGrpSpPr>
            <a:grpSpLocks/>
          </p:cNvGrpSpPr>
          <p:nvPr/>
        </p:nvGrpSpPr>
        <p:grpSpPr bwMode="auto">
          <a:xfrm>
            <a:off x="6273827" y="2644175"/>
            <a:ext cx="614397" cy="1147763"/>
            <a:chOff x="4327" y="1508"/>
            <a:chExt cx="516" cy="964"/>
          </a:xfrm>
        </p:grpSpPr>
        <p:sp>
          <p:nvSpPr>
            <p:cNvPr id="59466" name="Rectangle 50" descr="Diagonales larges vers le haut">
              <a:extLst>
                <a:ext uri="{FF2B5EF4-FFF2-40B4-BE49-F238E27FC236}">
                  <a16:creationId xmlns:a16="http://schemas.microsoft.com/office/drawing/2014/main" id="{D07C2296-7766-48D2-973A-516BD81E6E4F}"/>
                </a:ext>
              </a:extLst>
            </p:cNvPr>
            <p:cNvSpPr>
              <a:spLocks noChangeArrowheads="1"/>
            </p:cNvSpPr>
            <p:nvPr/>
          </p:nvSpPr>
          <p:spPr bwMode="auto">
            <a:xfrm>
              <a:off x="4359" y="1560"/>
              <a:ext cx="463" cy="912"/>
            </a:xfrm>
            <a:prstGeom prst="rect">
              <a:avLst/>
            </a:prstGeom>
            <a:pattFill prst="wdUpDiag">
              <a:fgClr>
                <a:srgbClr val="FF3300"/>
              </a:fgClr>
              <a:bgClr>
                <a:schemeClr val="bg1"/>
              </a:bgClr>
            </a:patt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67" name="Rectangle 51">
              <a:extLst>
                <a:ext uri="{FF2B5EF4-FFF2-40B4-BE49-F238E27FC236}">
                  <a16:creationId xmlns:a16="http://schemas.microsoft.com/office/drawing/2014/main" id="{F1159AD6-AB51-4E1B-B163-29B9D15FBA31}"/>
                </a:ext>
              </a:extLst>
            </p:cNvPr>
            <p:cNvSpPr>
              <a:spLocks noChangeArrowheads="1"/>
            </p:cNvSpPr>
            <p:nvPr/>
          </p:nvSpPr>
          <p:spPr bwMode="auto">
            <a:xfrm>
              <a:off x="4392" y="1560"/>
              <a:ext cx="398" cy="912"/>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68" name="Oval 52" descr="Diagonales larges vers le haut">
              <a:extLst>
                <a:ext uri="{FF2B5EF4-FFF2-40B4-BE49-F238E27FC236}">
                  <a16:creationId xmlns:a16="http://schemas.microsoft.com/office/drawing/2014/main" id="{159AFAA4-5F30-4AF7-9EAA-88BC81EC27F1}"/>
                </a:ext>
              </a:extLst>
            </p:cNvPr>
            <p:cNvSpPr>
              <a:spLocks noChangeArrowheads="1"/>
            </p:cNvSpPr>
            <p:nvPr/>
          </p:nvSpPr>
          <p:spPr bwMode="auto">
            <a:xfrm>
              <a:off x="4327" y="1899"/>
              <a:ext cx="258" cy="378"/>
            </a:xfrm>
            <a:prstGeom prst="ellipse">
              <a:avLst/>
            </a:prstGeom>
            <a:pattFill prst="wdUp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69" name="Oval 53" descr="Diagonales larges vers le haut">
              <a:extLst>
                <a:ext uri="{FF2B5EF4-FFF2-40B4-BE49-F238E27FC236}">
                  <a16:creationId xmlns:a16="http://schemas.microsoft.com/office/drawing/2014/main" id="{1D736E30-BE1D-4F98-934A-818A7E056253}"/>
                </a:ext>
              </a:extLst>
            </p:cNvPr>
            <p:cNvSpPr>
              <a:spLocks noChangeArrowheads="1"/>
            </p:cNvSpPr>
            <p:nvPr/>
          </p:nvSpPr>
          <p:spPr bwMode="auto">
            <a:xfrm>
              <a:off x="4585" y="1892"/>
              <a:ext cx="258" cy="379"/>
            </a:xfrm>
            <a:prstGeom prst="ellipse">
              <a:avLst/>
            </a:prstGeom>
            <a:pattFill prst="wdUp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70" name="Oval 54">
              <a:extLst>
                <a:ext uri="{FF2B5EF4-FFF2-40B4-BE49-F238E27FC236}">
                  <a16:creationId xmlns:a16="http://schemas.microsoft.com/office/drawing/2014/main" id="{7B7D441B-7CF8-4A01-B5FD-52F5EBC22F71}"/>
                </a:ext>
              </a:extLst>
            </p:cNvPr>
            <p:cNvSpPr>
              <a:spLocks noChangeArrowheads="1"/>
            </p:cNvSpPr>
            <p:nvPr/>
          </p:nvSpPr>
          <p:spPr bwMode="auto">
            <a:xfrm>
              <a:off x="4607" y="1924"/>
              <a:ext cx="215" cy="327"/>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71" name="Oval 55">
              <a:extLst>
                <a:ext uri="{FF2B5EF4-FFF2-40B4-BE49-F238E27FC236}">
                  <a16:creationId xmlns:a16="http://schemas.microsoft.com/office/drawing/2014/main" id="{D672D17F-048A-4921-A28F-7D13F25DA46B}"/>
                </a:ext>
              </a:extLst>
            </p:cNvPr>
            <p:cNvSpPr>
              <a:spLocks noChangeArrowheads="1"/>
            </p:cNvSpPr>
            <p:nvPr/>
          </p:nvSpPr>
          <p:spPr bwMode="auto">
            <a:xfrm>
              <a:off x="4359" y="1924"/>
              <a:ext cx="205" cy="327"/>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72" name="AutoShape 56">
              <a:extLst>
                <a:ext uri="{FF2B5EF4-FFF2-40B4-BE49-F238E27FC236}">
                  <a16:creationId xmlns:a16="http://schemas.microsoft.com/office/drawing/2014/main" id="{969598E7-BF3D-4B6E-8EC5-FAAD99711A08}"/>
                </a:ext>
              </a:extLst>
            </p:cNvPr>
            <p:cNvSpPr>
              <a:spLocks noChangeArrowheads="1"/>
            </p:cNvSpPr>
            <p:nvPr/>
          </p:nvSpPr>
          <p:spPr bwMode="auto">
            <a:xfrm>
              <a:off x="4392" y="1716"/>
              <a:ext cx="387" cy="326"/>
            </a:xfrm>
            <a:prstGeom prst="roundRect">
              <a:avLst>
                <a:gd name="adj" fmla="val 48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73" name="Oval 57" descr="Diagonales larges vers le bas">
              <a:extLst>
                <a:ext uri="{FF2B5EF4-FFF2-40B4-BE49-F238E27FC236}">
                  <a16:creationId xmlns:a16="http://schemas.microsoft.com/office/drawing/2014/main" id="{212B31E8-EF69-46F2-8421-D7A18BBC1E5E}"/>
                </a:ext>
              </a:extLst>
            </p:cNvPr>
            <p:cNvSpPr>
              <a:spLocks noChangeArrowheads="1"/>
            </p:cNvSpPr>
            <p:nvPr/>
          </p:nvSpPr>
          <p:spPr bwMode="auto">
            <a:xfrm>
              <a:off x="4370" y="1508"/>
              <a:ext cx="452" cy="118"/>
            </a:xfrm>
            <a:prstGeom prst="ellipse">
              <a:avLst/>
            </a:prstGeom>
            <a:pattFill prst="wdDn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74" name="Oval 58">
              <a:extLst>
                <a:ext uri="{FF2B5EF4-FFF2-40B4-BE49-F238E27FC236}">
                  <a16:creationId xmlns:a16="http://schemas.microsoft.com/office/drawing/2014/main" id="{7E8BFB5A-6938-4BAD-A72C-A4EFD47F95B7}"/>
                </a:ext>
              </a:extLst>
            </p:cNvPr>
            <p:cNvSpPr>
              <a:spLocks noChangeArrowheads="1"/>
            </p:cNvSpPr>
            <p:nvPr/>
          </p:nvSpPr>
          <p:spPr bwMode="auto">
            <a:xfrm>
              <a:off x="4392" y="1521"/>
              <a:ext cx="408" cy="11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75" name="AutoShape 59">
              <a:extLst>
                <a:ext uri="{FF2B5EF4-FFF2-40B4-BE49-F238E27FC236}">
                  <a16:creationId xmlns:a16="http://schemas.microsoft.com/office/drawing/2014/main" id="{C89E2889-3741-49EC-AAF6-B0B623BD5414}"/>
                </a:ext>
              </a:extLst>
            </p:cNvPr>
            <p:cNvSpPr>
              <a:spLocks noChangeArrowheads="1"/>
            </p:cNvSpPr>
            <p:nvPr/>
          </p:nvSpPr>
          <p:spPr bwMode="auto">
            <a:xfrm rot="1500000">
              <a:off x="4498" y="1882"/>
              <a:ext cx="63" cy="288"/>
            </a:xfrm>
            <a:prstGeom prst="downArrow">
              <a:avLst>
                <a:gd name="adj1" fmla="val 50000"/>
                <a:gd name="adj2" fmla="val 225862"/>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76" name="AutoShape 60">
              <a:extLst>
                <a:ext uri="{FF2B5EF4-FFF2-40B4-BE49-F238E27FC236}">
                  <a16:creationId xmlns:a16="http://schemas.microsoft.com/office/drawing/2014/main" id="{89DF2064-28E7-44B9-AE40-BBC64E984471}"/>
                </a:ext>
              </a:extLst>
            </p:cNvPr>
            <p:cNvSpPr>
              <a:spLocks noChangeArrowheads="1"/>
            </p:cNvSpPr>
            <p:nvPr/>
          </p:nvSpPr>
          <p:spPr bwMode="auto">
            <a:xfrm rot="20100000" flipH="1">
              <a:off x="4622" y="1883"/>
              <a:ext cx="55" cy="291"/>
            </a:xfrm>
            <a:prstGeom prst="downArrow">
              <a:avLst>
                <a:gd name="adj1" fmla="val 50000"/>
                <a:gd name="adj2" fmla="val 261410"/>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59450" name="Oval 64">
            <a:extLst>
              <a:ext uri="{FF2B5EF4-FFF2-40B4-BE49-F238E27FC236}">
                <a16:creationId xmlns:a16="http://schemas.microsoft.com/office/drawing/2014/main" id="{BA948F60-3ADC-406F-8227-2ADE3F5C4B14}"/>
              </a:ext>
            </a:extLst>
          </p:cNvPr>
          <p:cNvSpPr>
            <a:spLocks noChangeArrowheads="1"/>
          </p:cNvSpPr>
          <p:nvPr/>
        </p:nvSpPr>
        <p:spPr bwMode="auto">
          <a:xfrm>
            <a:off x="6713205" y="3488328"/>
            <a:ext cx="548909" cy="1143000"/>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51" name="Oval 65" descr="Diagonales larges vers le haut">
            <a:extLst>
              <a:ext uri="{FF2B5EF4-FFF2-40B4-BE49-F238E27FC236}">
                <a16:creationId xmlns:a16="http://schemas.microsoft.com/office/drawing/2014/main" id="{65E803C9-44E2-4C07-A1CE-0832014C2538}"/>
              </a:ext>
            </a:extLst>
          </p:cNvPr>
          <p:cNvSpPr>
            <a:spLocks noChangeArrowheads="1"/>
          </p:cNvSpPr>
          <p:nvPr/>
        </p:nvSpPr>
        <p:spPr bwMode="auto">
          <a:xfrm>
            <a:off x="6758439" y="3534781"/>
            <a:ext cx="302436" cy="1051322"/>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52" name="Oval 66">
            <a:extLst>
              <a:ext uri="{FF2B5EF4-FFF2-40B4-BE49-F238E27FC236}">
                <a16:creationId xmlns:a16="http://schemas.microsoft.com/office/drawing/2014/main" id="{37409FE2-69EE-49E5-8EE2-E57C1282F857}"/>
              </a:ext>
            </a:extLst>
          </p:cNvPr>
          <p:cNvSpPr>
            <a:spLocks noChangeArrowheads="1"/>
          </p:cNvSpPr>
          <p:nvPr/>
        </p:nvSpPr>
        <p:spPr bwMode="auto">
          <a:xfrm>
            <a:off x="6667958" y="3601455"/>
            <a:ext cx="320297" cy="959644"/>
          </a:xfrm>
          <a:prstGeom prst="ellipse">
            <a:avLst/>
          </a:prstGeom>
          <a:gradFill rotWithShape="0">
            <a:gsLst>
              <a:gs pos="0">
                <a:srgbClr val="66CCFF"/>
              </a:gs>
              <a:gs pos="100000">
                <a:srgbClr val="5CB7E5"/>
              </a:gs>
            </a:gsLst>
            <a:path path="rect">
              <a:fillToRect t="100000" r="10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57" name="Oval 71">
            <a:extLst>
              <a:ext uri="{FF2B5EF4-FFF2-40B4-BE49-F238E27FC236}">
                <a16:creationId xmlns:a16="http://schemas.microsoft.com/office/drawing/2014/main" id="{497F4D7B-9B3E-4DE1-BF11-46C415D586C1}"/>
              </a:ext>
            </a:extLst>
          </p:cNvPr>
          <p:cNvSpPr>
            <a:spLocks noChangeArrowheads="1"/>
          </p:cNvSpPr>
          <p:nvPr/>
        </p:nvSpPr>
        <p:spPr bwMode="auto">
          <a:xfrm>
            <a:off x="5935683" y="3488328"/>
            <a:ext cx="548909" cy="1143000"/>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58" name="Oval 72" descr="Diagonales larges vers le haut">
            <a:extLst>
              <a:ext uri="{FF2B5EF4-FFF2-40B4-BE49-F238E27FC236}">
                <a16:creationId xmlns:a16="http://schemas.microsoft.com/office/drawing/2014/main" id="{62745B0F-820C-4D6D-8B07-05D491A9E1EF}"/>
              </a:ext>
            </a:extLst>
          </p:cNvPr>
          <p:cNvSpPr>
            <a:spLocks noChangeArrowheads="1"/>
          </p:cNvSpPr>
          <p:nvPr/>
        </p:nvSpPr>
        <p:spPr bwMode="auto">
          <a:xfrm>
            <a:off x="6136898" y="3534781"/>
            <a:ext cx="302436" cy="1051322"/>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59" name="Oval 73">
            <a:extLst>
              <a:ext uri="{FF2B5EF4-FFF2-40B4-BE49-F238E27FC236}">
                <a16:creationId xmlns:a16="http://schemas.microsoft.com/office/drawing/2014/main" id="{D366EF40-CA4F-4BA7-A1D7-64B6D9ED3682}"/>
              </a:ext>
            </a:extLst>
          </p:cNvPr>
          <p:cNvSpPr>
            <a:spLocks noChangeArrowheads="1"/>
          </p:cNvSpPr>
          <p:nvPr/>
        </p:nvSpPr>
        <p:spPr bwMode="auto">
          <a:xfrm>
            <a:off x="6210721" y="3601455"/>
            <a:ext cx="319106" cy="959644"/>
          </a:xfrm>
          <a:prstGeom prst="ellipse">
            <a:avLst/>
          </a:prstGeom>
          <a:gradFill rotWithShape="0">
            <a:gsLst>
              <a:gs pos="0">
                <a:srgbClr val="66CCFF"/>
              </a:gs>
              <a:gs pos="100000">
                <a:srgbClr val="5CB7E5"/>
              </a:gs>
            </a:gsLst>
            <a:path path="rect">
              <a:fillToRect t="100000" r="10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60" name="AutoShape 74">
            <a:extLst>
              <a:ext uri="{FF2B5EF4-FFF2-40B4-BE49-F238E27FC236}">
                <a16:creationId xmlns:a16="http://schemas.microsoft.com/office/drawing/2014/main" id="{13BCED03-EDD5-4196-853F-3155E92CC10C}"/>
              </a:ext>
            </a:extLst>
          </p:cNvPr>
          <p:cNvSpPr>
            <a:spLocks noChangeArrowheads="1"/>
          </p:cNvSpPr>
          <p:nvPr/>
        </p:nvSpPr>
        <p:spPr bwMode="auto">
          <a:xfrm>
            <a:off x="6491725" y="3857422"/>
            <a:ext cx="250046" cy="1310879"/>
          </a:xfrm>
          <a:prstGeom prst="upArrow">
            <a:avLst>
              <a:gd name="adj1" fmla="val 50000"/>
              <a:gd name="adj2" fmla="val 262119"/>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61" name="Line 77">
            <a:extLst>
              <a:ext uri="{FF2B5EF4-FFF2-40B4-BE49-F238E27FC236}">
                <a16:creationId xmlns:a16="http://schemas.microsoft.com/office/drawing/2014/main" id="{1EC9E046-3AA9-4038-9FCF-91989A5D963D}"/>
              </a:ext>
            </a:extLst>
          </p:cNvPr>
          <p:cNvSpPr>
            <a:spLocks noChangeShapeType="1"/>
          </p:cNvSpPr>
          <p:nvPr/>
        </p:nvSpPr>
        <p:spPr bwMode="auto">
          <a:xfrm>
            <a:off x="5798742" y="3488328"/>
            <a:ext cx="0" cy="2286000"/>
          </a:xfrm>
          <a:prstGeom prst="line">
            <a:avLst/>
          </a:prstGeom>
          <a:noFill/>
          <a:ln w="76199">
            <a:solidFill>
              <a:srgbClr val="0070C0"/>
            </a:solidFill>
            <a:round/>
            <a:headEnd type="stealth" w="med"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63" name="Line 79">
            <a:extLst>
              <a:ext uri="{FF2B5EF4-FFF2-40B4-BE49-F238E27FC236}">
                <a16:creationId xmlns:a16="http://schemas.microsoft.com/office/drawing/2014/main" id="{29BA7538-E0B3-4076-994C-50705CAC3C19}"/>
              </a:ext>
            </a:extLst>
          </p:cNvPr>
          <p:cNvSpPr>
            <a:spLocks noChangeShapeType="1"/>
          </p:cNvSpPr>
          <p:nvPr/>
        </p:nvSpPr>
        <p:spPr bwMode="auto">
          <a:xfrm>
            <a:off x="5798754" y="1752397"/>
            <a:ext cx="19451" cy="1722834"/>
          </a:xfrm>
          <a:prstGeom prst="line">
            <a:avLst/>
          </a:prstGeom>
          <a:noFill/>
          <a:ln w="76199">
            <a:solidFill>
              <a:schemeClr val="tx1"/>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64" name="Rectangle 123">
            <a:extLst>
              <a:ext uri="{FF2B5EF4-FFF2-40B4-BE49-F238E27FC236}">
                <a16:creationId xmlns:a16="http://schemas.microsoft.com/office/drawing/2014/main" id="{0E990987-095E-453C-B3AF-394A5F1DE5BA}"/>
              </a:ext>
            </a:extLst>
          </p:cNvPr>
          <p:cNvSpPr>
            <a:spLocks noChangeArrowheads="1"/>
          </p:cNvSpPr>
          <p:nvPr/>
        </p:nvSpPr>
        <p:spPr bwMode="auto">
          <a:xfrm>
            <a:off x="6030926" y="2288180"/>
            <a:ext cx="860462" cy="218330"/>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wrap="none" lIns="34529" tIns="16669" rIns="34529" bIns="16669">
            <a:spAutoFit/>
          </a:bodyPr>
          <a:lstStyle>
            <a:lvl1pPr defTabSz="231775">
              <a:defRPr sz="2400">
                <a:solidFill>
                  <a:schemeClr val="tx1"/>
                </a:solidFill>
                <a:latin typeface="Times New Roman" panose="02020603050405020304" pitchFamily="18" charset="0"/>
              </a:defRPr>
            </a:lvl1pPr>
            <a:lvl2pPr marL="742950" indent="-285750" defTabSz="231775">
              <a:defRPr sz="2400">
                <a:solidFill>
                  <a:schemeClr val="tx1"/>
                </a:solidFill>
                <a:latin typeface="Times New Roman" panose="02020603050405020304" pitchFamily="18" charset="0"/>
              </a:defRPr>
            </a:lvl2pPr>
            <a:lvl3pPr marL="1143000" indent="-228600" defTabSz="231775">
              <a:defRPr sz="2400">
                <a:solidFill>
                  <a:schemeClr val="tx1"/>
                </a:solidFill>
                <a:latin typeface="Times New Roman" panose="02020603050405020304" pitchFamily="18" charset="0"/>
              </a:defRPr>
            </a:lvl3pPr>
            <a:lvl4pPr marL="1600200" indent="-228600" defTabSz="231775">
              <a:defRPr sz="2400">
                <a:solidFill>
                  <a:schemeClr val="tx1"/>
                </a:solidFill>
                <a:latin typeface="Times New Roman" panose="02020603050405020304" pitchFamily="18" charset="0"/>
              </a:defRPr>
            </a:lvl4pPr>
            <a:lvl5pPr marL="2057400" indent="-228600" defTabSz="231775">
              <a:defRPr sz="2400">
                <a:solidFill>
                  <a:schemeClr val="tx1"/>
                </a:solidFill>
                <a:latin typeface="Times New Roman" panose="02020603050405020304" pitchFamily="18" charset="0"/>
              </a:defRPr>
            </a:lvl5pPr>
            <a:lvl6pPr marL="25146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173831" rtl="0" eaLnBrk="1" fontAlgn="base" latinLnBrk="0" hangingPunct="1">
              <a:lnSpc>
                <a:spcPct val="100000"/>
              </a:lnSpc>
              <a:spcBef>
                <a:spcPct val="0"/>
              </a:spcBef>
              <a:spcAft>
                <a:spcPct val="0"/>
              </a:spcAft>
              <a:buClrTx/>
              <a:buSzTx/>
              <a:buFontTx/>
              <a:buNone/>
              <a:tabLst/>
              <a:defRPr/>
            </a:pPr>
            <a:r>
              <a:rPr kumimoji="0" lang="fr-FR" altLang="fr-FR" sz="1200" b="1"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t>DIASTOLE</a:t>
            </a:r>
          </a:p>
        </p:txBody>
      </p:sp>
      <p:cxnSp>
        <p:nvCxnSpPr>
          <p:cNvPr id="59465" name="Connecteur droit avec flèche 127">
            <a:extLst>
              <a:ext uri="{FF2B5EF4-FFF2-40B4-BE49-F238E27FC236}">
                <a16:creationId xmlns:a16="http://schemas.microsoft.com/office/drawing/2014/main" id="{7A0E415C-D865-40D6-8C0A-7FDF1E420C89}"/>
              </a:ext>
            </a:extLst>
          </p:cNvPr>
          <p:cNvCxnSpPr>
            <a:cxnSpLocks noChangeShapeType="1"/>
          </p:cNvCxnSpPr>
          <p:nvPr/>
        </p:nvCxnSpPr>
        <p:spPr bwMode="auto">
          <a:xfrm flipV="1">
            <a:off x="5505900" y="3519285"/>
            <a:ext cx="1983581" cy="9525"/>
          </a:xfrm>
          <a:prstGeom prst="straightConnector1">
            <a:avLst/>
          </a:prstGeom>
          <a:noFill/>
          <a:ln w="76200" algn="ctr">
            <a:solidFill>
              <a:srgbClr val="FF0000"/>
            </a:solidFill>
            <a:round/>
            <a:headEnd type="arrow" w="med" len="med"/>
            <a:tailEnd type="arrow"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9427" name="Rectangle 36">
            <a:extLst>
              <a:ext uri="{FF2B5EF4-FFF2-40B4-BE49-F238E27FC236}">
                <a16:creationId xmlns:a16="http://schemas.microsoft.com/office/drawing/2014/main" id="{AE1C1B5B-25CC-4BAA-A20B-19D8202418F0}"/>
              </a:ext>
            </a:extLst>
          </p:cNvPr>
          <p:cNvSpPr>
            <a:spLocks noChangeArrowheads="1"/>
          </p:cNvSpPr>
          <p:nvPr/>
        </p:nvSpPr>
        <p:spPr bwMode="auto">
          <a:xfrm>
            <a:off x="2444807" y="2317944"/>
            <a:ext cx="604174" cy="310662"/>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wrap="none" lIns="34529" tIns="16669" rIns="34529" bIns="16669">
            <a:spAutoFit/>
          </a:bodyPr>
          <a:lstStyle>
            <a:lvl1pPr defTabSz="231775">
              <a:defRPr sz="2400">
                <a:solidFill>
                  <a:schemeClr val="tx1"/>
                </a:solidFill>
                <a:latin typeface="Times New Roman" panose="02020603050405020304" pitchFamily="18" charset="0"/>
              </a:defRPr>
            </a:lvl1pPr>
            <a:lvl2pPr marL="742950" indent="-285750" defTabSz="231775">
              <a:defRPr sz="2400">
                <a:solidFill>
                  <a:schemeClr val="tx1"/>
                </a:solidFill>
                <a:latin typeface="Times New Roman" panose="02020603050405020304" pitchFamily="18" charset="0"/>
              </a:defRPr>
            </a:lvl2pPr>
            <a:lvl3pPr marL="1143000" indent="-228600" defTabSz="231775">
              <a:defRPr sz="2400">
                <a:solidFill>
                  <a:schemeClr val="tx1"/>
                </a:solidFill>
                <a:latin typeface="Times New Roman" panose="02020603050405020304" pitchFamily="18" charset="0"/>
              </a:defRPr>
            </a:lvl3pPr>
            <a:lvl4pPr marL="1600200" indent="-228600" defTabSz="231775">
              <a:defRPr sz="2400">
                <a:solidFill>
                  <a:schemeClr val="tx1"/>
                </a:solidFill>
                <a:latin typeface="Times New Roman" panose="02020603050405020304" pitchFamily="18" charset="0"/>
              </a:defRPr>
            </a:lvl4pPr>
            <a:lvl5pPr marL="2057400" indent="-228600" defTabSz="231775">
              <a:defRPr sz="2400">
                <a:solidFill>
                  <a:schemeClr val="tx1"/>
                </a:solidFill>
                <a:latin typeface="Times New Roman" panose="02020603050405020304" pitchFamily="18" charset="0"/>
              </a:defRPr>
            </a:lvl5pPr>
            <a:lvl6pPr marL="25146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173831" rtl="0" eaLnBrk="1" fontAlgn="base" latinLnBrk="0" hangingPunct="1">
              <a:lnSpc>
                <a:spcPct val="100000"/>
              </a:lnSpc>
              <a:spcBef>
                <a:spcPct val="0"/>
              </a:spcBef>
              <a:spcAft>
                <a:spcPct val="0"/>
              </a:spcAft>
              <a:buClrTx/>
              <a:buSzTx/>
              <a:buFontTx/>
              <a:buNone/>
              <a:tabLst/>
              <a:defRPr/>
            </a:pPr>
            <a:r>
              <a:rPr kumimoji="0" lang="fr-FR" altLang="fr-FR" sz="1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repos</a:t>
            </a:r>
          </a:p>
        </p:txBody>
      </p:sp>
      <p:sp>
        <p:nvSpPr>
          <p:cNvPr id="126" name="ZoneTexte 125">
            <a:extLst>
              <a:ext uri="{FF2B5EF4-FFF2-40B4-BE49-F238E27FC236}">
                <a16:creationId xmlns:a16="http://schemas.microsoft.com/office/drawing/2014/main" id="{0170D5A0-0239-4A4A-94AA-4C1E8C2E09ED}"/>
              </a:ext>
            </a:extLst>
          </p:cNvPr>
          <p:cNvSpPr txBox="1"/>
          <p:nvPr/>
        </p:nvSpPr>
        <p:spPr>
          <a:xfrm>
            <a:off x="3884998" y="1493753"/>
            <a:ext cx="1075595" cy="646331"/>
          </a:xfrm>
          <a:prstGeom prst="rect">
            <a:avLst/>
          </a:prstGeom>
          <a:noFill/>
        </p:spPr>
        <p:txBody>
          <a:bodyPr wrap="squar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Systolic</a:t>
            </a: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DFGHSP</a:t>
            </a:r>
          </a:p>
        </p:txBody>
      </p:sp>
      <p:sp>
        <p:nvSpPr>
          <p:cNvPr id="127" name="ZoneTexte 126">
            <a:extLst>
              <a:ext uri="{FF2B5EF4-FFF2-40B4-BE49-F238E27FC236}">
                <a16:creationId xmlns:a16="http://schemas.microsoft.com/office/drawing/2014/main" id="{0421E023-6ADB-44A9-9D81-3A8CDD6EC3EC}"/>
              </a:ext>
            </a:extLst>
          </p:cNvPr>
          <p:cNvSpPr txBox="1"/>
          <p:nvPr/>
        </p:nvSpPr>
        <p:spPr>
          <a:xfrm>
            <a:off x="5974179" y="1672319"/>
            <a:ext cx="1292951" cy="646331"/>
          </a:xfrm>
          <a:prstGeom prst="rect">
            <a:avLst/>
          </a:prstGeom>
          <a:noFill/>
        </p:spPr>
        <p:txBody>
          <a:bodyPr wrap="squar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FDPHSG Diastolique</a:t>
            </a:r>
          </a:p>
        </p:txBody>
      </p:sp>
      <p:sp>
        <p:nvSpPr>
          <p:cNvPr id="59394" name="Oval 2">
            <a:extLst>
              <a:ext uri="{FF2B5EF4-FFF2-40B4-BE49-F238E27FC236}">
                <a16:creationId xmlns:a16="http://schemas.microsoft.com/office/drawing/2014/main" id="{8052669B-2748-4416-935A-7DC33B4FDB85}"/>
              </a:ext>
            </a:extLst>
          </p:cNvPr>
          <p:cNvSpPr>
            <a:spLocks noChangeArrowheads="1"/>
          </p:cNvSpPr>
          <p:nvPr/>
        </p:nvSpPr>
        <p:spPr bwMode="auto">
          <a:xfrm>
            <a:off x="2489995" y="5615379"/>
            <a:ext cx="460772" cy="115491"/>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19" name="AutoShape 32">
            <a:extLst>
              <a:ext uri="{FF2B5EF4-FFF2-40B4-BE49-F238E27FC236}">
                <a16:creationId xmlns:a16="http://schemas.microsoft.com/office/drawing/2014/main" id="{7136BA13-39A4-4397-82E6-EC43C5A50D9E}"/>
              </a:ext>
            </a:extLst>
          </p:cNvPr>
          <p:cNvSpPr>
            <a:spLocks noChangeArrowheads="1"/>
          </p:cNvSpPr>
          <p:nvPr/>
        </p:nvSpPr>
        <p:spPr bwMode="auto">
          <a:xfrm>
            <a:off x="2702216" y="4026490"/>
            <a:ext cx="75009" cy="25300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0" name="AutoShape 32">
            <a:extLst>
              <a:ext uri="{FF2B5EF4-FFF2-40B4-BE49-F238E27FC236}">
                <a16:creationId xmlns:a16="http://schemas.microsoft.com/office/drawing/2014/main" id="{4CBB4C07-72B8-4E91-8B40-452B3F193056}"/>
              </a:ext>
            </a:extLst>
          </p:cNvPr>
          <p:cNvSpPr>
            <a:spLocks noChangeArrowheads="1"/>
          </p:cNvSpPr>
          <p:nvPr/>
        </p:nvSpPr>
        <p:spPr bwMode="auto">
          <a:xfrm>
            <a:off x="2730455" y="5067691"/>
            <a:ext cx="75009" cy="25300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12" name="ZoneTexte 111">
            <a:extLst>
              <a:ext uri="{FF2B5EF4-FFF2-40B4-BE49-F238E27FC236}">
                <a16:creationId xmlns:a16="http://schemas.microsoft.com/office/drawing/2014/main" id="{52BB84AA-C474-406E-A5AC-DF94048D196E}"/>
              </a:ext>
            </a:extLst>
          </p:cNvPr>
          <p:cNvSpPr txBox="1"/>
          <p:nvPr/>
        </p:nvSpPr>
        <p:spPr>
          <a:xfrm>
            <a:off x="4059168" y="1616689"/>
            <a:ext cx="1257748" cy="923330"/>
          </a:xfrm>
          <a:prstGeom prst="rect">
            <a:avLst/>
          </a:prstGeom>
          <a:noFill/>
        </p:spPr>
        <p:txBody>
          <a:bodyPr wrap="squar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FDPHSG Systolique</a:t>
            </a:r>
          </a:p>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endParaRPr>
          </a:p>
        </p:txBody>
      </p:sp>
      <p:sp>
        <p:nvSpPr>
          <p:cNvPr id="114" name="ZoneTexte 113">
            <a:extLst>
              <a:ext uri="{FF2B5EF4-FFF2-40B4-BE49-F238E27FC236}">
                <a16:creationId xmlns:a16="http://schemas.microsoft.com/office/drawing/2014/main" id="{0074278D-0B62-4040-A7CB-252AE33E4591}"/>
              </a:ext>
            </a:extLst>
          </p:cNvPr>
          <p:cNvSpPr txBox="1"/>
          <p:nvPr/>
        </p:nvSpPr>
        <p:spPr>
          <a:xfrm>
            <a:off x="2125924" y="1300348"/>
            <a:ext cx="1728350" cy="923330"/>
          </a:xfrm>
          <a:prstGeom prst="rect">
            <a:avLst/>
          </a:prstGeom>
          <a:noFill/>
        </p:spPr>
        <p:txBody>
          <a:bodyPr wrap="squar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Flux de drainage par la P</a:t>
            </a:r>
            <a:r>
              <a:rPr kumimoji="0" lang="fr-FR" sz="1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mn-cs"/>
              </a:rPr>
              <a:t>ression</a:t>
            </a:r>
            <a:r>
              <a:rPr kumimoji="0" lang="fr-FR"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Résiduelle</a:t>
            </a:r>
          </a:p>
        </p:txBody>
      </p:sp>
    </p:spTree>
    <p:extLst>
      <p:ext uri="{BB962C8B-B14F-4D97-AF65-F5344CB8AC3E}">
        <p14:creationId xmlns:p14="http://schemas.microsoft.com/office/powerpoint/2010/main" val="210227694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5" name="Oval 3">
            <a:extLst>
              <a:ext uri="{FF2B5EF4-FFF2-40B4-BE49-F238E27FC236}">
                <a16:creationId xmlns:a16="http://schemas.microsoft.com/office/drawing/2014/main" id="{D9ABEE67-644E-4C0C-8D24-F8726E12C7B9}"/>
              </a:ext>
            </a:extLst>
          </p:cNvPr>
          <p:cNvSpPr>
            <a:spLocks noChangeArrowheads="1"/>
          </p:cNvSpPr>
          <p:nvPr/>
        </p:nvSpPr>
        <p:spPr bwMode="auto">
          <a:xfrm>
            <a:off x="2465786" y="3375422"/>
            <a:ext cx="545306" cy="1247775"/>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396" name="Rectangle 4" descr="Diagonales larges vers le haut">
            <a:extLst>
              <a:ext uri="{FF2B5EF4-FFF2-40B4-BE49-F238E27FC236}">
                <a16:creationId xmlns:a16="http://schemas.microsoft.com/office/drawing/2014/main" id="{B2B0DDAC-1332-410C-B47C-8413588895FF}"/>
              </a:ext>
            </a:extLst>
          </p:cNvPr>
          <p:cNvSpPr>
            <a:spLocks noChangeArrowheads="1"/>
          </p:cNvSpPr>
          <p:nvPr/>
        </p:nvSpPr>
        <p:spPr bwMode="auto">
          <a:xfrm>
            <a:off x="2483656" y="4442240"/>
            <a:ext cx="541735" cy="1207294"/>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397" name="Rectangle 5">
            <a:extLst>
              <a:ext uri="{FF2B5EF4-FFF2-40B4-BE49-F238E27FC236}">
                <a16:creationId xmlns:a16="http://schemas.microsoft.com/office/drawing/2014/main" id="{7D9A14F0-FCD9-4A67-8C92-32524E8ABC83}"/>
              </a:ext>
            </a:extLst>
          </p:cNvPr>
          <p:cNvSpPr>
            <a:spLocks noChangeArrowheads="1"/>
          </p:cNvSpPr>
          <p:nvPr/>
        </p:nvSpPr>
        <p:spPr bwMode="auto">
          <a:xfrm>
            <a:off x="2521756" y="4442240"/>
            <a:ext cx="465535" cy="1207294"/>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398" name="AutoShape 6">
            <a:extLst>
              <a:ext uri="{FF2B5EF4-FFF2-40B4-BE49-F238E27FC236}">
                <a16:creationId xmlns:a16="http://schemas.microsoft.com/office/drawing/2014/main" id="{926FA283-4EDC-45FC-B943-CF8F67EF0344}"/>
              </a:ext>
            </a:extLst>
          </p:cNvPr>
          <p:cNvSpPr>
            <a:spLocks noChangeArrowheads="1"/>
          </p:cNvSpPr>
          <p:nvPr/>
        </p:nvSpPr>
        <p:spPr bwMode="auto">
          <a:xfrm rot="5400000" flipV="1">
            <a:off x="2468166" y="4858949"/>
            <a:ext cx="357188" cy="204788"/>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399" name="AutoShape 7">
            <a:extLst>
              <a:ext uri="{FF2B5EF4-FFF2-40B4-BE49-F238E27FC236}">
                <a16:creationId xmlns:a16="http://schemas.microsoft.com/office/drawing/2014/main" id="{1B96D904-A426-4E29-8FB7-7B7048975398}"/>
              </a:ext>
            </a:extLst>
          </p:cNvPr>
          <p:cNvSpPr>
            <a:spLocks noChangeArrowheads="1"/>
          </p:cNvSpPr>
          <p:nvPr/>
        </p:nvSpPr>
        <p:spPr bwMode="auto">
          <a:xfrm rot="-5400000" flipH="1" flipV="1">
            <a:off x="2684860" y="4858949"/>
            <a:ext cx="357188" cy="204788"/>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00" name="Oval 8" descr="Diagonales larges vers le haut">
            <a:extLst>
              <a:ext uri="{FF2B5EF4-FFF2-40B4-BE49-F238E27FC236}">
                <a16:creationId xmlns:a16="http://schemas.microsoft.com/office/drawing/2014/main" id="{022ACCE1-ACDA-40A5-95D1-75893D66C490}"/>
              </a:ext>
            </a:extLst>
          </p:cNvPr>
          <p:cNvSpPr>
            <a:spLocks noChangeArrowheads="1"/>
          </p:cNvSpPr>
          <p:nvPr/>
        </p:nvSpPr>
        <p:spPr bwMode="auto">
          <a:xfrm>
            <a:off x="2445546" y="4774406"/>
            <a:ext cx="208360"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01" name="Oval 9" descr="Diagonales larges vers le haut">
            <a:extLst>
              <a:ext uri="{FF2B5EF4-FFF2-40B4-BE49-F238E27FC236}">
                <a16:creationId xmlns:a16="http://schemas.microsoft.com/office/drawing/2014/main" id="{2089D3E4-E6EF-41ED-927E-4AED1B947FA1}"/>
              </a:ext>
            </a:extLst>
          </p:cNvPr>
          <p:cNvSpPr>
            <a:spLocks noChangeArrowheads="1"/>
          </p:cNvSpPr>
          <p:nvPr/>
        </p:nvSpPr>
        <p:spPr bwMode="auto">
          <a:xfrm>
            <a:off x="2881314" y="4768454"/>
            <a:ext cx="170260"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02" name="Oval 10">
            <a:extLst>
              <a:ext uri="{FF2B5EF4-FFF2-40B4-BE49-F238E27FC236}">
                <a16:creationId xmlns:a16="http://schemas.microsoft.com/office/drawing/2014/main" id="{DE5E45D3-9882-472D-A4C6-DE2323175A09}"/>
              </a:ext>
            </a:extLst>
          </p:cNvPr>
          <p:cNvSpPr>
            <a:spLocks noChangeArrowheads="1"/>
          </p:cNvSpPr>
          <p:nvPr/>
        </p:nvSpPr>
        <p:spPr bwMode="auto">
          <a:xfrm>
            <a:off x="2902756" y="4795837"/>
            <a:ext cx="127397" cy="320279"/>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03" name="Oval 11">
            <a:extLst>
              <a:ext uri="{FF2B5EF4-FFF2-40B4-BE49-F238E27FC236}">
                <a16:creationId xmlns:a16="http://schemas.microsoft.com/office/drawing/2014/main" id="{408B5D73-4336-4C49-BC17-7B949181E88D}"/>
              </a:ext>
            </a:extLst>
          </p:cNvPr>
          <p:cNvSpPr>
            <a:spLocks noChangeArrowheads="1"/>
          </p:cNvSpPr>
          <p:nvPr/>
        </p:nvSpPr>
        <p:spPr bwMode="auto">
          <a:xfrm>
            <a:off x="2478881" y="4795837"/>
            <a:ext cx="153591" cy="320279"/>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04" name="AutoShape 12">
            <a:extLst>
              <a:ext uri="{FF2B5EF4-FFF2-40B4-BE49-F238E27FC236}">
                <a16:creationId xmlns:a16="http://schemas.microsoft.com/office/drawing/2014/main" id="{0E8A4F52-4208-4BAE-B2D9-B09C7D02D8E9}"/>
              </a:ext>
            </a:extLst>
          </p:cNvPr>
          <p:cNvSpPr>
            <a:spLocks noChangeArrowheads="1"/>
          </p:cNvSpPr>
          <p:nvPr/>
        </p:nvSpPr>
        <p:spPr bwMode="auto">
          <a:xfrm>
            <a:off x="2516982" y="4630341"/>
            <a:ext cx="475060" cy="190500"/>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05" name="Oval 13">
            <a:extLst>
              <a:ext uri="{FF2B5EF4-FFF2-40B4-BE49-F238E27FC236}">
                <a16:creationId xmlns:a16="http://schemas.microsoft.com/office/drawing/2014/main" id="{BEFE97C3-474F-4335-970D-CF06F567D19B}"/>
              </a:ext>
            </a:extLst>
          </p:cNvPr>
          <p:cNvSpPr>
            <a:spLocks noChangeArrowheads="1"/>
          </p:cNvSpPr>
          <p:nvPr/>
        </p:nvSpPr>
        <p:spPr bwMode="auto">
          <a:xfrm>
            <a:off x="2505075" y="4174349"/>
            <a:ext cx="486966" cy="327422"/>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07" name="Oval 15" descr="Diagonales larges vers le haut">
            <a:extLst>
              <a:ext uri="{FF2B5EF4-FFF2-40B4-BE49-F238E27FC236}">
                <a16:creationId xmlns:a16="http://schemas.microsoft.com/office/drawing/2014/main" id="{FF7CCE81-3711-4250-ABBF-67414BBC5622}"/>
              </a:ext>
            </a:extLst>
          </p:cNvPr>
          <p:cNvSpPr>
            <a:spLocks noChangeArrowheads="1"/>
          </p:cNvSpPr>
          <p:nvPr/>
        </p:nvSpPr>
        <p:spPr bwMode="auto">
          <a:xfrm>
            <a:off x="2386023" y="3663571"/>
            <a:ext cx="176213" cy="959644"/>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08" name="Oval 16">
            <a:extLst>
              <a:ext uri="{FF2B5EF4-FFF2-40B4-BE49-F238E27FC236}">
                <a16:creationId xmlns:a16="http://schemas.microsoft.com/office/drawing/2014/main" id="{0192E904-B50A-4BC5-8EAA-42A8DB33C23C}"/>
              </a:ext>
            </a:extLst>
          </p:cNvPr>
          <p:cNvSpPr>
            <a:spLocks noChangeArrowheads="1"/>
          </p:cNvSpPr>
          <p:nvPr/>
        </p:nvSpPr>
        <p:spPr bwMode="auto">
          <a:xfrm>
            <a:off x="2299109" y="3663571"/>
            <a:ext cx="215503" cy="959644"/>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09" name="Oval 17" descr="Diagonales larges vers le haut">
            <a:extLst>
              <a:ext uri="{FF2B5EF4-FFF2-40B4-BE49-F238E27FC236}">
                <a16:creationId xmlns:a16="http://schemas.microsoft.com/office/drawing/2014/main" id="{54DFAFF4-25BE-4D72-A5F0-0F3234F1326B}"/>
              </a:ext>
            </a:extLst>
          </p:cNvPr>
          <p:cNvSpPr>
            <a:spLocks noChangeArrowheads="1"/>
          </p:cNvSpPr>
          <p:nvPr/>
        </p:nvSpPr>
        <p:spPr bwMode="auto">
          <a:xfrm>
            <a:off x="2882514" y="3663571"/>
            <a:ext cx="176213" cy="959644"/>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0" name="Oval 18">
            <a:extLst>
              <a:ext uri="{FF2B5EF4-FFF2-40B4-BE49-F238E27FC236}">
                <a16:creationId xmlns:a16="http://schemas.microsoft.com/office/drawing/2014/main" id="{9843F13E-E295-4AE8-81E7-07725886F37D}"/>
              </a:ext>
            </a:extLst>
          </p:cNvPr>
          <p:cNvSpPr>
            <a:spLocks noChangeArrowheads="1"/>
          </p:cNvSpPr>
          <p:nvPr/>
        </p:nvSpPr>
        <p:spPr bwMode="auto">
          <a:xfrm>
            <a:off x="2931331" y="3663571"/>
            <a:ext cx="236935" cy="959644"/>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1" name="Rectangle 19" descr="Diagonales larges vers le haut">
            <a:extLst>
              <a:ext uri="{FF2B5EF4-FFF2-40B4-BE49-F238E27FC236}">
                <a16:creationId xmlns:a16="http://schemas.microsoft.com/office/drawing/2014/main" id="{51CE6E9A-3834-4557-A193-7ED5D0245BBE}"/>
              </a:ext>
            </a:extLst>
          </p:cNvPr>
          <p:cNvSpPr>
            <a:spLocks noChangeArrowheads="1"/>
          </p:cNvSpPr>
          <p:nvPr/>
        </p:nvSpPr>
        <p:spPr bwMode="auto">
          <a:xfrm>
            <a:off x="2478888" y="2762250"/>
            <a:ext cx="541735" cy="887016"/>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2" name="Rectangle 20">
            <a:extLst>
              <a:ext uri="{FF2B5EF4-FFF2-40B4-BE49-F238E27FC236}">
                <a16:creationId xmlns:a16="http://schemas.microsoft.com/office/drawing/2014/main" id="{DB07DECD-A9FE-4FC2-9DF1-F359C4579C80}"/>
              </a:ext>
            </a:extLst>
          </p:cNvPr>
          <p:cNvSpPr>
            <a:spLocks noChangeArrowheads="1"/>
          </p:cNvSpPr>
          <p:nvPr/>
        </p:nvSpPr>
        <p:spPr bwMode="auto">
          <a:xfrm>
            <a:off x="2512221" y="2757488"/>
            <a:ext cx="475060" cy="896541"/>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3" name="AutoShape 21">
            <a:extLst>
              <a:ext uri="{FF2B5EF4-FFF2-40B4-BE49-F238E27FC236}">
                <a16:creationId xmlns:a16="http://schemas.microsoft.com/office/drawing/2014/main" id="{F3A9BA11-5185-4B3D-86B8-CDA3DAD70A78}"/>
              </a:ext>
            </a:extLst>
          </p:cNvPr>
          <p:cNvSpPr>
            <a:spLocks noChangeArrowheads="1"/>
          </p:cNvSpPr>
          <p:nvPr/>
        </p:nvSpPr>
        <p:spPr bwMode="auto">
          <a:xfrm rot="5400000" flipV="1">
            <a:off x="2461034" y="3180168"/>
            <a:ext cx="359569" cy="204788"/>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4" name="AutoShape 22">
            <a:extLst>
              <a:ext uri="{FF2B5EF4-FFF2-40B4-BE49-F238E27FC236}">
                <a16:creationId xmlns:a16="http://schemas.microsoft.com/office/drawing/2014/main" id="{8D1CF90B-D821-474E-9A6B-C9C386DD41D2}"/>
              </a:ext>
            </a:extLst>
          </p:cNvPr>
          <p:cNvSpPr>
            <a:spLocks noChangeArrowheads="1"/>
          </p:cNvSpPr>
          <p:nvPr/>
        </p:nvSpPr>
        <p:spPr bwMode="auto">
          <a:xfrm rot="-5400000" flipH="1" flipV="1">
            <a:off x="2678913" y="3180168"/>
            <a:ext cx="359569" cy="204788"/>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5" name="Oval 23" descr="Diagonales larges vers le haut">
            <a:extLst>
              <a:ext uri="{FF2B5EF4-FFF2-40B4-BE49-F238E27FC236}">
                <a16:creationId xmlns:a16="http://schemas.microsoft.com/office/drawing/2014/main" id="{09199D3F-37E8-4569-96BB-0AF91C8DA1F3}"/>
              </a:ext>
            </a:extLst>
          </p:cNvPr>
          <p:cNvSpPr>
            <a:spLocks noChangeArrowheads="1"/>
          </p:cNvSpPr>
          <p:nvPr/>
        </p:nvSpPr>
        <p:spPr bwMode="auto">
          <a:xfrm>
            <a:off x="2440782" y="3095625"/>
            <a:ext cx="208360"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6" name="Oval 24" descr="Diagonales larges vers le haut">
            <a:extLst>
              <a:ext uri="{FF2B5EF4-FFF2-40B4-BE49-F238E27FC236}">
                <a16:creationId xmlns:a16="http://schemas.microsoft.com/office/drawing/2014/main" id="{0F8A7F37-D5B9-4353-B1DD-7601880BFE2F}"/>
              </a:ext>
            </a:extLst>
          </p:cNvPr>
          <p:cNvSpPr>
            <a:spLocks noChangeArrowheads="1"/>
          </p:cNvSpPr>
          <p:nvPr/>
        </p:nvSpPr>
        <p:spPr bwMode="auto">
          <a:xfrm>
            <a:off x="2876553" y="3088481"/>
            <a:ext cx="170260"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7" name="Oval 25">
            <a:extLst>
              <a:ext uri="{FF2B5EF4-FFF2-40B4-BE49-F238E27FC236}">
                <a16:creationId xmlns:a16="http://schemas.microsoft.com/office/drawing/2014/main" id="{FA71DDAD-4E1C-4BE3-89D2-E0CF324AC4AF}"/>
              </a:ext>
            </a:extLst>
          </p:cNvPr>
          <p:cNvSpPr>
            <a:spLocks noChangeArrowheads="1"/>
          </p:cNvSpPr>
          <p:nvPr/>
        </p:nvSpPr>
        <p:spPr bwMode="auto">
          <a:xfrm>
            <a:off x="2896792" y="3115866"/>
            <a:ext cx="128588" cy="31908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8" name="Oval 26">
            <a:extLst>
              <a:ext uri="{FF2B5EF4-FFF2-40B4-BE49-F238E27FC236}">
                <a16:creationId xmlns:a16="http://schemas.microsoft.com/office/drawing/2014/main" id="{D9955938-B380-4E50-9EF2-32F9B7A9F5F0}"/>
              </a:ext>
            </a:extLst>
          </p:cNvPr>
          <p:cNvSpPr>
            <a:spLocks noChangeArrowheads="1"/>
          </p:cNvSpPr>
          <p:nvPr/>
        </p:nvSpPr>
        <p:spPr bwMode="auto">
          <a:xfrm>
            <a:off x="2474120" y="3115866"/>
            <a:ext cx="153591" cy="31908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19" name="AutoShape 27">
            <a:extLst>
              <a:ext uri="{FF2B5EF4-FFF2-40B4-BE49-F238E27FC236}">
                <a16:creationId xmlns:a16="http://schemas.microsoft.com/office/drawing/2014/main" id="{646E440A-0830-4664-894D-9467D73D2305}"/>
              </a:ext>
            </a:extLst>
          </p:cNvPr>
          <p:cNvSpPr>
            <a:spLocks noChangeArrowheads="1"/>
          </p:cNvSpPr>
          <p:nvPr/>
        </p:nvSpPr>
        <p:spPr bwMode="auto">
          <a:xfrm>
            <a:off x="2512221" y="2949196"/>
            <a:ext cx="475060" cy="192881"/>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20" name="Oval 28" descr="Diagonales larges vers le bas">
            <a:extLst>
              <a:ext uri="{FF2B5EF4-FFF2-40B4-BE49-F238E27FC236}">
                <a16:creationId xmlns:a16="http://schemas.microsoft.com/office/drawing/2014/main" id="{E67BFC32-CFB8-4267-B35D-A6CF748D0ABD}"/>
              </a:ext>
            </a:extLst>
          </p:cNvPr>
          <p:cNvSpPr>
            <a:spLocks noChangeArrowheads="1"/>
          </p:cNvSpPr>
          <p:nvPr/>
        </p:nvSpPr>
        <p:spPr bwMode="auto">
          <a:xfrm>
            <a:off x="2474130" y="2693194"/>
            <a:ext cx="538163" cy="115491"/>
          </a:xfrm>
          <a:prstGeom prst="ellipse">
            <a:avLst/>
          </a:prstGeom>
          <a:pattFill prst="wdDn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21" name="Oval 29">
            <a:extLst>
              <a:ext uri="{FF2B5EF4-FFF2-40B4-BE49-F238E27FC236}">
                <a16:creationId xmlns:a16="http://schemas.microsoft.com/office/drawing/2014/main" id="{B12A15F5-0B83-4A23-8850-EC8B74F8463F}"/>
              </a:ext>
            </a:extLst>
          </p:cNvPr>
          <p:cNvSpPr>
            <a:spLocks noChangeArrowheads="1"/>
          </p:cNvSpPr>
          <p:nvPr/>
        </p:nvSpPr>
        <p:spPr bwMode="auto">
          <a:xfrm>
            <a:off x="2500312" y="2719405"/>
            <a:ext cx="486966" cy="102394"/>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24" name="AutoShape 32">
            <a:extLst>
              <a:ext uri="{FF2B5EF4-FFF2-40B4-BE49-F238E27FC236}">
                <a16:creationId xmlns:a16="http://schemas.microsoft.com/office/drawing/2014/main" id="{B8A853D1-75C2-4DEA-A7A1-E86559890AFE}"/>
              </a:ext>
            </a:extLst>
          </p:cNvPr>
          <p:cNvSpPr>
            <a:spLocks noChangeArrowheads="1"/>
          </p:cNvSpPr>
          <p:nvPr/>
        </p:nvSpPr>
        <p:spPr bwMode="auto">
          <a:xfrm>
            <a:off x="2717510" y="3050976"/>
            <a:ext cx="75009" cy="25300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25" name="Line 34">
            <a:extLst>
              <a:ext uri="{FF2B5EF4-FFF2-40B4-BE49-F238E27FC236}">
                <a16:creationId xmlns:a16="http://schemas.microsoft.com/office/drawing/2014/main" id="{763F0F28-72C9-4AC4-9019-2BC31B85E20B}"/>
              </a:ext>
            </a:extLst>
          </p:cNvPr>
          <p:cNvSpPr>
            <a:spLocks noChangeShapeType="1"/>
          </p:cNvSpPr>
          <p:nvPr/>
        </p:nvSpPr>
        <p:spPr bwMode="auto">
          <a:xfrm>
            <a:off x="2162175" y="1858573"/>
            <a:ext cx="0" cy="3887390"/>
          </a:xfrm>
          <a:prstGeom prst="line">
            <a:avLst/>
          </a:prstGeom>
          <a:noFill/>
          <a:ln w="76199">
            <a:solidFill>
              <a:schemeClr val="tx1"/>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26" name="Rectangle 35">
            <a:extLst>
              <a:ext uri="{FF2B5EF4-FFF2-40B4-BE49-F238E27FC236}">
                <a16:creationId xmlns:a16="http://schemas.microsoft.com/office/drawing/2014/main" id="{51AF840E-C35F-4202-A074-A9B77ABA4162}"/>
              </a:ext>
            </a:extLst>
          </p:cNvPr>
          <p:cNvSpPr>
            <a:spLocks noChangeArrowheads="1"/>
          </p:cNvSpPr>
          <p:nvPr/>
        </p:nvSpPr>
        <p:spPr bwMode="auto">
          <a:xfrm>
            <a:off x="1863329" y="3611167"/>
            <a:ext cx="262093" cy="449162"/>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wrap="none" lIns="34529" tIns="16669" rIns="34529" bIns="16669">
            <a:spAutoFit/>
          </a:bodyPr>
          <a:lstStyle>
            <a:lvl1pPr defTabSz="231775">
              <a:defRPr sz="2400">
                <a:solidFill>
                  <a:schemeClr val="tx1"/>
                </a:solidFill>
                <a:latin typeface="Times New Roman" panose="02020603050405020304" pitchFamily="18" charset="0"/>
              </a:defRPr>
            </a:lvl1pPr>
            <a:lvl2pPr marL="742950" indent="-285750" defTabSz="231775">
              <a:defRPr sz="2400">
                <a:solidFill>
                  <a:schemeClr val="tx1"/>
                </a:solidFill>
                <a:latin typeface="Times New Roman" panose="02020603050405020304" pitchFamily="18" charset="0"/>
              </a:defRPr>
            </a:lvl2pPr>
            <a:lvl3pPr marL="1143000" indent="-228600" defTabSz="231775">
              <a:defRPr sz="2400">
                <a:solidFill>
                  <a:schemeClr val="tx1"/>
                </a:solidFill>
                <a:latin typeface="Times New Roman" panose="02020603050405020304" pitchFamily="18" charset="0"/>
              </a:defRPr>
            </a:lvl3pPr>
            <a:lvl4pPr marL="1600200" indent="-228600" defTabSz="231775">
              <a:defRPr sz="2400">
                <a:solidFill>
                  <a:schemeClr val="tx1"/>
                </a:solidFill>
                <a:latin typeface="Times New Roman" panose="02020603050405020304" pitchFamily="18" charset="0"/>
              </a:defRPr>
            </a:lvl4pPr>
            <a:lvl5pPr marL="2057400" indent="-228600" defTabSz="231775">
              <a:defRPr sz="2400">
                <a:solidFill>
                  <a:schemeClr val="tx1"/>
                </a:solidFill>
                <a:latin typeface="Times New Roman" panose="02020603050405020304" pitchFamily="18" charset="0"/>
              </a:defRPr>
            </a:lvl5pPr>
            <a:lvl6pPr marL="25146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173831" rtl="0" eaLnBrk="1" fontAlgn="base" latinLnBrk="0" hangingPunct="1">
              <a:lnSpc>
                <a:spcPct val="100000"/>
              </a:lnSpc>
              <a:spcBef>
                <a:spcPct val="0"/>
              </a:spcBef>
              <a:spcAft>
                <a:spcPct val="0"/>
              </a:spcAft>
              <a:buClrTx/>
              <a:buSzTx/>
              <a:buFontTx/>
              <a:buNone/>
              <a:tabLst/>
              <a:defRPr/>
            </a:pPr>
            <a:r>
              <a:rPr kumimoji="0" lang="fr-FR" altLang="fr-FR" sz="2700" b="1"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t>h</a:t>
            </a:r>
          </a:p>
        </p:txBody>
      </p:sp>
      <p:sp>
        <p:nvSpPr>
          <p:cNvPr id="59429" name="Line 83">
            <a:extLst>
              <a:ext uri="{FF2B5EF4-FFF2-40B4-BE49-F238E27FC236}">
                <a16:creationId xmlns:a16="http://schemas.microsoft.com/office/drawing/2014/main" id="{B3FCD7A7-8F3A-4FAE-81A5-4790CCAA37E0}"/>
              </a:ext>
            </a:extLst>
          </p:cNvPr>
          <p:cNvSpPr>
            <a:spLocks noChangeShapeType="1"/>
          </p:cNvSpPr>
          <p:nvPr/>
        </p:nvSpPr>
        <p:spPr bwMode="auto">
          <a:xfrm>
            <a:off x="3869542" y="1703785"/>
            <a:ext cx="14279" cy="3937397"/>
          </a:xfrm>
          <a:prstGeom prst="line">
            <a:avLst/>
          </a:prstGeom>
          <a:noFill/>
          <a:ln w="76199">
            <a:solidFill>
              <a:schemeClr val="tx1"/>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nvGrpSpPr>
          <p:cNvPr id="59478" name="Group 99">
            <a:extLst>
              <a:ext uri="{FF2B5EF4-FFF2-40B4-BE49-F238E27FC236}">
                <a16:creationId xmlns:a16="http://schemas.microsoft.com/office/drawing/2014/main" id="{D6843158-4113-4F15-8719-28599BB35674}"/>
              </a:ext>
            </a:extLst>
          </p:cNvPr>
          <p:cNvGrpSpPr>
            <a:grpSpLocks/>
          </p:cNvGrpSpPr>
          <p:nvPr/>
        </p:nvGrpSpPr>
        <p:grpSpPr bwMode="auto">
          <a:xfrm>
            <a:off x="4370797" y="2719387"/>
            <a:ext cx="702469" cy="1023938"/>
            <a:chOff x="2711" y="1564"/>
            <a:chExt cx="590" cy="860"/>
          </a:xfrm>
        </p:grpSpPr>
        <p:sp>
          <p:nvSpPr>
            <p:cNvPr id="59501" name="Rectangle 85" descr="Diagonales larges vers le haut">
              <a:extLst>
                <a:ext uri="{FF2B5EF4-FFF2-40B4-BE49-F238E27FC236}">
                  <a16:creationId xmlns:a16="http://schemas.microsoft.com/office/drawing/2014/main" id="{749B3D1C-7E15-4308-A0D5-779E494DD664}"/>
                </a:ext>
              </a:extLst>
            </p:cNvPr>
            <p:cNvSpPr>
              <a:spLocks noChangeArrowheads="1"/>
            </p:cNvSpPr>
            <p:nvPr/>
          </p:nvSpPr>
          <p:spPr bwMode="auto">
            <a:xfrm>
              <a:off x="2825" y="1622"/>
              <a:ext cx="454" cy="745"/>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02" name="Rectangle 86">
              <a:extLst>
                <a:ext uri="{FF2B5EF4-FFF2-40B4-BE49-F238E27FC236}">
                  <a16:creationId xmlns:a16="http://schemas.microsoft.com/office/drawing/2014/main" id="{7D40D4E7-42C1-4913-B18A-CEE2E80A3E12}"/>
                </a:ext>
              </a:extLst>
            </p:cNvPr>
            <p:cNvSpPr>
              <a:spLocks noChangeArrowheads="1"/>
            </p:cNvSpPr>
            <p:nvPr/>
          </p:nvSpPr>
          <p:spPr bwMode="auto">
            <a:xfrm>
              <a:off x="2857" y="1622"/>
              <a:ext cx="390" cy="745"/>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03" name="AutoShape 87">
              <a:extLst>
                <a:ext uri="{FF2B5EF4-FFF2-40B4-BE49-F238E27FC236}">
                  <a16:creationId xmlns:a16="http://schemas.microsoft.com/office/drawing/2014/main" id="{3D3ACE0C-F509-4164-BCA9-95FE6EDBE9D3}"/>
                </a:ext>
              </a:extLst>
            </p:cNvPr>
            <p:cNvSpPr>
              <a:spLocks noChangeArrowheads="1"/>
            </p:cNvSpPr>
            <p:nvPr/>
          </p:nvSpPr>
          <p:spPr bwMode="auto">
            <a:xfrm rot="5400000" flipV="1">
              <a:off x="2809" y="1973"/>
              <a:ext cx="302" cy="172"/>
            </a:xfrm>
            <a:custGeom>
              <a:avLst/>
              <a:gdLst>
                <a:gd name="T0" fmla="*/ 4 w 21600"/>
                <a:gd name="T1" fmla="*/ 1 h 21600"/>
                <a:gd name="T2" fmla="*/ 2 w 21600"/>
                <a:gd name="T3" fmla="*/ 1 h 21600"/>
                <a:gd name="T4" fmla="*/ 1 w 21600"/>
                <a:gd name="T5" fmla="*/ 1 h 21600"/>
                <a:gd name="T6" fmla="*/ 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04" name="AutoShape 88">
              <a:extLst>
                <a:ext uri="{FF2B5EF4-FFF2-40B4-BE49-F238E27FC236}">
                  <a16:creationId xmlns:a16="http://schemas.microsoft.com/office/drawing/2014/main" id="{F9FC0AC7-C59C-4091-9B85-67DB69223EED}"/>
                </a:ext>
              </a:extLst>
            </p:cNvPr>
            <p:cNvSpPr>
              <a:spLocks noChangeArrowheads="1"/>
            </p:cNvSpPr>
            <p:nvPr/>
          </p:nvSpPr>
          <p:spPr bwMode="auto">
            <a:xfrm rot="-5400000" flipH="1" flipV="1">
              <a:off x="2993" y="1973"/>
              <a:ext cx="302" cy="172"/>
            </a:xfrm>
            <a:custGeom>
              <a:avLst/>
              <a:gdLst>
                <a:gd name="T0" fmla="*/ 4 w 21600"/>
                <a:gd name="T1" fmla="*/ 1 h 21600"/>
                <a:gd name="T2" fmla="*/ 2 w 21600"/>
                <a:gd name="T3" fmla="*/ 1 h 21600"/>
                <a:gd name="T4" fmla="*/ 1 w 21600"/>
                <a:gd name="T5" fmla="*/ 1 h 21600"/>
                <a:gd name="T6" fmla="*/ 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05" name="Oval 89" descr="Diagonales larges vers le haut">
              <a:extLst>
                <a:ext uri="{FF2B5EF4-FFF2-40B4-BE49-F238E27FC236}">
                  <a16:creationId xmlns:a16="http://schemas.microsoft.com/office/drawing/2014/main" id="{188A7D86-5B1D-4880-A0C6-D8A6B5981A7A}"/>
                </a:ext>
              </a:extLst>
            </p:cNvPr>
            <p:cNvSpPr>
              <a:spLocks noChangeArrowheads="1"/>
            </p:cNvSpPr>
            <p:nvPr/>
          </p:nvSpPr>
          <p:spPr bwMode="auto">
            <a:xfrm>
              <a:off x="2793" y="1902"/>
              <a:ext cx="174" cy="304"/>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06" name="Oval 90" descr="Diagonales larges vers le haut">
              <a:extLst>
                <a:ext uri="{FF2B5EF4-FFF2-40B4-BE49-F238E27FC236}">
                  <a16:creationId xmlns:a16="http://schemas.microsoft.com/office/drawing/2014/main" id="{68A4F76D-A31A-42D5-AE0C-24B40D7FFAE9}"/>
                </a:ext>
              </a:extLst>
            </p:cNvPr>
            <p:cNvSpPr>
              <a:spLocks noChangeArrowheads="1"/>
            </p:cNvSpPr>
            <p:nvPr/>
          </p:nvSpPr>
          <p:spPr bwMode="auto">
            <a:xfrm>
              <a:off x="3158" y="1896"/>
              <a:ext cx="143" cy="304"/>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07" name="Oval 91">
              <a:extLst>
                <a:ext uri="{FF2B5EF4-FFF2-40B4-BE49-F238E27FC236}">
                  <a16:creationId xmlns:a16="http://schemas.microsoft.com/office/drawing/2014/main" id="{307C3B3B-D8D1-48E9-92E4-DE7EE9A891F4}"/>
                </a:ext>
              </a:extLst>
            </p:cNvPr>
            <p:cNvSpPr>
              <a:spLocks noChangeArrowheads="1"/>
            </p:cNvSpPr>
            <p:nvPr/>
          </p:nvSpPr>
          <p:spPr bwMode="auto">
            <a:xfrm>
              <a:off x="3175" y="1919"/>
              <a:ext cx="108" cy="269"/>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08" name="Oval 92">
              <a:extLst>
                <a:ext uri="{FF2B5EF4-FFF2-40B4-BE49-F238E27FC236}">
                  <a16:creationId xmlns:a16="http://schemas.microsoft.com/office/drawing/2014/main" id="{CEC89269-3E8B-4A21-B514-2B10E01F348B}"/>
                </a:ext>
              </a:extLst>
            </p:cNvPr>
            <p:cNvSpPr>
              <a:spLocks noChangeArrowheads="1"/>
            </p:cNvSpPr>
            <p:nvPr/>
          </p:nvSpPr>
          <p:spPr bwMode="auto">
            <a:xfrm>
              <a:off x="2821" y="1919"/>
              <a:ext cx="129" cy="269"/>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09" name="AutoShape 93">
              <a:extLst>
                <a:ext uri="{FF2B5EF4-FFF2-40B4-BE49-F238E27FC236}">
                  <a16:creationId xmlns:a16="http://schemas.microsoft.com/office/drawing/2014/main" id="{EEEB6FFF-9F88-4030-B83B-0646CB7BD3AA}"/>
                </a:ext>
              </a:extLst>
            </p:cNvPr>
            <p:cNvSpPr>
              <a:spLocks noChangeArrowheads="1"/>
            </p:cNvSpPr>
            <p:nvPr/>
          </p:nvSpPr>
          <p:spPr bwMode="auto">
            <a:xfrm>
              <a:off x="2853" y="1780"/>
              <a:ext cx="398" cy="161"/>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10" name="Oval 94" descr="Diagonales larges vers le bas">
              <a:extLst>
                <a:ext uri="{FF2B5EF4-FFF2-40B4-BE49-F238E27FC236}">
                  <a16:creationId xmlns:a16="http://schemas.microsoft.com/office/drawing/2014/main" id="{B8B391CC-FA03-4615-A25D-6316FA2B934A}"/>
                </a:ext>
              </a:extLst>
            </p:cNvPr>
            <p:cNvSpPr>
              <a:spLocks noChangeArrowheads="1"/>
            </p:cNvSpPr>
            <p:nvPr/>
          </p:nvSpPr>
          <p:spPr bwMode="auto">
            <a:xfrm>
              <a:off x="2821" y="1564"/>
              <a:ext cx="451" cy="97"/>
            </a:xfrm>
            <a:prstGeom prst="ellipse">
              <a:avLst/>
            </a:prstGeom>
            <a:pattFill prst="wdDn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11" name="Oval 95">
              <a:extLst>
                <a:ext uri="{FF2B5EF4-FFF2-40B4-BE49-F238E27FC236}">
                  <a16:creationId xmlns:a16="http://schemas.microsoft.com/office/drawing/2014/main" id="{5288234C-8128-4FA0-8FBA-726B8EDF64C2}"/>
                </a:ext>
              </a:extLst>
            </p:cNvPr>
            <p:cNvSpPr>
              <a:spLocks noChangeArrowheads="1"/>
            </p:cNvSpPr>
            <p:nvPr/>
          </p:nvSpPr>
          <p:spPr bwMode="auto">
            <a:xfrm>
              <a:off x="2842" y="1586"/>
              <a:ext cx="409" cy="86"/>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12" name="Oval 96">
              <a:extLst>
                <a:ext uri="{FF2B5EF4-FFF2-40B4-BE49-F238E27FC236}">
                  <a16:creationId xmlns:a16="http://schemas.microsoft.com/office/drawing/2014/main" id="{9F5BC03D-44D3-4BE2-8FAE-59080D3FE9E4}"/>
                </a:ext>
              </a:extLst>
            </p:cNvPr>
            <p:cNvSpPr>
              <a:spLocks noChangeArrowheads="1"/>
            </p:cNvSpPr>
            <p:nvPr/>
          </p:nvSpPr>
          <p:spPr bwMode="auto">
            <a:xfrm>
              <a:off x="2863" y="2328"/>
              <a:ext cx="388" cy="96"/>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513" name="Rectangle 97">
              <a:extLst>
                <a:ext uri="{FF2B5EF4-FFF2-40B4-BE49-F238E27FC236}">
                  <a16:creationId xmlns:a16="http://schemas.microsoft.com/office/drawing/2014/main" id="{1E2B397E-0386-4671-9FB4-8320141B818F}"/>
                </a:ext>
              </a:extLst>
            </p:cNvPr>
            <p:cNvSpPr>
              <a:spLocks noChangeArrowheads="1"/>
            </p:cNvSpPr>
            <p:nvPr/>
          </p:nvSpPr>
          <p:spPr bwMode="auto">
            <a:xfrm>
              <a:off x="2711" y="2304"/>
              <a:ext cx="61" cy="7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5479" tIns="7144" rIns="15479" bIns="7144">
              <a:spAutoFit/>
            </a:bodyPr>
            <a:lstStyle>
              <a:lvl1pPr defTabSz="47625">
                <a:defRPr sz="2400">
                  <a:solidFill>
                    <a:schemeClr val="tx1"/>
                  </a:solidFill>
                  <a:latin typeface="Times New Roman" panose="02020603050405020304" pitchFamily="18" charset="0"/>
                </a:defRPr>
              </a:lvl1pPr>
              <a:lvl2pPr marL="742950" indent="-285750" defTabSz="47625">
                <a:defRPr sz="2400">
                  <a:solidFill>
                    <a:schemeClr val="tx1"/>
                  </a:solidFill>
                  <a:latin typeface="Times New Roman" panose="02020603050405020304" pitchFamily="18" charset="0"/>
                </a:defRPr>
              </a:lvl2pPr>
              <a:lvl3pPr marL="1143000" indent="-228600" defTabSz="47625">
                <a:defRPr sz="2400">
                  <a:solidFill>
                    <a:schemeClr val="tx1"/>
                  </a:solidFill>
                  <a:latin typeface="Times New Roman" panose="02020603050405020304" pitchFamily="18" charset="0"/>
                </a:defRPr>
              </a:lvl3pPr>
              <a:lvl4pPr marL="1600200" indent="-228600" defTabSz="47625">
                <a:defRPr sz="2400">
                  <a:solidFill>
                    <a:schemeClr val="tx1"/>
                  </a:solidFill>
                  <a:latin typeface="Times New Roman" panose="02020603050405020304" pitchFamily="18" charset="0"/>
                </a:defRPr>
              </a:lvl4pPr>
              <a:lvl5pPr marL="2057400" indent="-228600" defTabSz="47625">
                <a:defRPr sz="2400">
                  <a:solidFill>
                    <a:schemeClr val="tx1"/>
                  </a:solidFill>
                  <a:latin typeface="Times New Roman" panose="02020603050405020304" pitchFamily="18" charset="0"/>
                </a:defRPr>
              </a:lvl5pPr>
              <a:lvl6pPr marL="25146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35719" rtl="0" eaLnBrk="1" fontAlgn="base" latinLnBrk="0" hangingPunct="1">
                <a:lnSpc>
                  <a:spcPct val="100000"/>
                </a:lnSpc>
                <a:spcBef>
                  <a:spcPct val="0"/>
                </a:spcBef>
                <a:spcAft>
                  <a:spcPct val="0"/>
                </a:spcAft>
                <a:buClrTx/>
                <a:buSzTx/>
                <a:buFontTx/>
                <a:buNone/>
                <a:tabLst/>
                <a:defRPr/>
              </a:pPr>
              <a:r>
                <a:rPr kumimoji="0" lang="fr-FR" altLang="fr-FR" sz="450" b="1"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t>C</a:t>
              </a:r>
            </a:p>
          </p:txBody>
        </p:sp>
        <p:sp>
          <p:nvSpPr>
            <p:cNvPr id="59514" name="Rectangle 98">
              <a:extLst>
                <a:ext uri="{FF2B5EF4-FFF2-40B4-BE49-F238E27FC236}">
                  <a16:creationId xmlns:a16="http://schemas.microsoft.com/office/drawing/2014/main" id="{F146F5A0-0D10-41F6-95AD-0B10E163E0F8}"/>
                </a:ext>
              </a:extLst>
            </p:cNvPr>
            <p:cNvSpPr>
              <a:spLocks noChangeArrowheads="1"/>
            </p:cNvSpPr>
            <p:nvPr/>
          </p:nvSpPr>
          <p:spPr bwMode="auto">
            <a:xfrm>
              <a:off x="3012" y="2218"/>
              <a:ext cx="121" cy="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5479" tIns="7144" rIns="15479" bIns="7144">
              <a:spAutoFit/>
            </a:bodyPr>
            <a:lstStyle>
              <a:lvl1pPr defTabSz="47625">
                <a:defRPr sz="2400">
                  <a:solidFill>
                    <a:schemeClr val="tx1"/>
                  </a:solidFill>
                  <a:latin typeface="Times New Roman" panose="02020603050405020304" pitchFamily="18" charset="0"/>
                </a:defRPr>
              </a:lvl1pPr>
              <a:lvl2pPr marL="742950" indent="-285750" defTabSz="47625">
                <a:defRPr sz="2400">
                  <a:solidFill>
                    <a:schemeClr val="tx1"/>
                  </a:solidFill>
                  <a:latin typeface="Times New Roman" panose="02020603050405020304" pitchFamily="18" charset="0"/>
                </a:defRPr>
              </a:lvl2pPr>
              <a:lvl3pPr marL="1143000" indent="-228600" defTabSz="47625">
                <a:defRPr sz="2400">
                  <a:solidFill>
                    <a:schemeClr val="tx1"/>
                  </a:solidFill>
                  <a:latin typeface="Times New Roman" panose="02020603050405020304" pitchFamily="18" charset="0"/>
                </a:defRPr>
              </a:lvl3pPr>
              <a:lvl4pPr marL="1600200" indent="-228600" defTabSz="47625">
                <a:defRPr sz="2400">
                  <a:solidFill>
                    <a:schemeClr val="tx1"/>
                  </a:solidFill>
                  <a:latin typeface="Times New Roman" panose="02020603050405020304" pitchFamily="18" charset="0"/>
                </a:defRPr>
              </a:lvl4pPr>
              <a:lvl5pPr marL="2057400" indent="-228600" defTabSz="47625">
                <a:defRPr sz="2400">
                  <a:solidFill>
                    <a:schemeClr val="tx1"/>
                  </a:solidFill>
                  <a:latin typeface="Times New Roman" panose="02020603050405020304" pitchFamily="18" charset="0"/>
                </a:defRPr>
              </a:lvl5pPr>
              <a:lvl6pPr marL="25146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35719" rtl="0" eaLnBrk="1" fontAlgn="base" latinLnBrk="0" hangingPunct="1">
                <a:lnSpc>
                  <a:spcPct val="100000"/>
                </a:lnSpc>
                <a:spcBef>
                  <a:spcPct val="0"/>
                </a:spcBef>
                <a:spcAft>
                  <a:spcPct val="0"/>
                </a:spcAft>
                <a:buClrTx/>
                <a:buSzTx/>
                <a:buFontTx/>
                <a:buNone/>
                <a:tabLst/>
                <a:defRPr/>
              </a:pPr>
              <a:r>
                <a:rPr kumimoji="0" lang="fr-FR" altLang="fr-FR" sz="450" b="1"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t>Flux</a:t>
              </a:r>
            </a:p>
          </p:txBody>
        </p:sp>
      </p:grpSp>
      <p:sp>
        <p:nvSpPr>
          <p:cNvPr id="59480" name="Rectangle 101" descr="Diagonales larges vers le haut">
            <a:extLst>
              <a:ext uri="{FF2B5EF4-FFF2-40B4-BE49-F238E27FC236}">
                <a16:creationId xmlns:a16="http://schemas.microsoft.com/office/drawing/2014/main" id="{C6F09B49-C49F-4688-97E3-B89A44C0D342}"/>
              </a:ext>
            </a:extLst>
          </p:cNvPr>
          <p:cNvSpPr>
            <a:spLocks noChangeArrowheads="1"/>
          </p:cNvSpPr>
          <p:nvPr/>
        </p:nvSpPr>
        <p:spPr bwMode="auto">
          <a:xfrm>
            <a:off x="4474371" y="4437460"/>
            <a:ext cx="540544" cy="1238250"/>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81" name="Rectangle 102">
            <a:extLst>
              <a:ext uri="{FF2B5EF4-FFF2-40B4-BE49-F238E27FC236}">
                <a16:creationId xmlns:a16="http://schemas.microsoft.com/office/drawing/2014/main" id="{1B483393-16BD-40EC-AA6C-53DFF7F29DFE}"/>
              </a:ext>
            </a:extLst>
          </p:cNvPr>
          <p:cNvSpPr>
            <a:spLocks noChangeArrowheads="1"/>
          </p:cNvSpPr>
          <p:nvPr/>
        </p:nvSpPr>
        <p:spPr bwMode="auto">
          <a:xfrm>
            <a:off x="4512471" y="4437460"/>
            <a:ext cx="464344" cy="1238250"/>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83" name="Oval 104" descr="Diagonales larges vers le haut">
            <a:extLst>
              <a:ext uri="{FF2B5EF4-FFF2-40B4-BE49-F238E27FC236}">
                <a16:creationId xmlns:a16="http://schemas.microsoft.com/office/drawing/2014/main" id="{0AD5E7F9-3ED2-4610-B7E9-6DF29FD75B9B}"/>
              </a:ext>
            </a:extLst>
          </p:cNvPr>
          <p:cNvSpPr>
            <a:spLocks noChangeArrowheads="1"/>
          </p:cNvSpPr>
          <p:nvPr/>
        </p:nvSpPr>
        <p:spPr bwMode="auto">
          <a:xfrm>
            <a:off x="4742266" y="4762500"/>
            <a:ext cx="298847"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84" name="Oval 105">
            <a:extLst>
              <a:ext uri="{FF2B5EF4-FFF2-40B4-BE49-F238E27FC236}">
                <a16:creationId xmlns:a16="http://schemas.microsoft.com/office/drawing/2014/main" id="{E627EFE2-1E8C-4024-BCEF-4055156B4BC0}"/>
              </a:ext>
            </a:extLst>
          </p:cNvPr>
          <p:cNvSpPr>
            <a:spLocks noChangeArrowheads="1"/>
          </p:cNvSpPr>
          <p:nvPr/>
        </p:nvSpPr>
        <p:spPr bwMode="auto">
          <a:xfrm>
            <a:off x="4680009" y="4789885"/>
            <a:ext cx="339670" cy="31908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85" name="Oval 106">
            <a:extLst>
              <a:ext uri="{FF2B5EF4-FFF2-40B4-BE49-F238E27FC236}">
                <a16:creationId xmlns:a16="http://schemas.microsoft.com/office/drawing/2014/main" id="{B2E95193-7806-41CF-86E6-107F1AB5AEEF}"/>
              </a:ext>
            </a:extLst>
          </p:cNvPr>
          <p:cNvSpPr>
            <a:spLocks noChangeArrowheads="1"/>
          </p:cNvSpPr>
          <p:nvPr/>
        </p:nvSpPr>
        <p:spPr bwMode="auto">
          <a:xfrm>
            <a:off x="4469608" y="4789885"/>
            <a:ext cx="242888" cy="31908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87" name="Oval 108">
            <a:extLst>
              <a:ext uri="{FF2B5EF4-FFF2-40B4-BE49-F238E27FC236}">
                <a16:creationId xmlns:a16="http://schemas.microsoft.com/office/drawing/2014/main" id="{EAF1205E-36BD-41B4-93FB-DF90B53DDA7B}"/>
              </a:ext>
            </a:extLst>
          </p:cNvPr>
          <p:cNvSpPr>
            <a:spLocks noChangeArrowheads="1"/>
          </p:cNvSpPr>
          <p:nvPr/>
        </p:nvSpPr>
        <p:spPr bwMode="auto">
          <a:xfrm>
            <a:off x="4551772" y="3496866"/>
            <a:ext cx="416719" cy="1152525"/>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90" name="Oval 111">
            <a:extLst>
              <a:ext uri="{FF2B5EF4-FFF2-40B4-BE49-F238E27FC236}">
                <a16:creationId xmlns:a16="http://schemas.microsoft.com/office/drawing/2014/main" id="{EEC42EC3-BDBD-4A2E-8835-321F237B35C2}"/>
              </a:ext>
            </a:extLst>
          </p:cNvPr>
          <p:cNvSpPr>
            <a:spLocks noChangeArrowheads="1"/>
          </p:cNvSpPr>
          <p:nvPr/>
        </p:nvSpPr>
        <p:spPr bwMode="auto">
          <a:xfrm>
            <a:off x="4520806" y="5584031"/>
            <a:ext cx="460772" cy="114300"/>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91" name="Rectangle 112">
            <a:extLst>
              <a:ext uri="{FF2B5EF4-FFF2-40B4-BE49-F238E27FC236}">
                <a16:creationId xmlns:a16="http://schemas.microsoft.com/office/drawing/2014/main" id="{96179D45-8106-4C78-803D-4691F2E31190}"/>
              </a:ext>
            </a:extLst>
          </p:cNvPr>
          <p:cNvSpPr>
            <a:spLocks noChangeArrowheads="1"/>
          </p:cNvSpPr>
          <p:nvPr/>
        </p:nvSpPr>
        <p:spPr bwMode="auto">
          <a:xfrm>
            <a:off x="4338650" y="4454146"/>
            <a:ext cx="72938" cy="8367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5479" tIns="7144" rIns="15479" bIns="7144">
            <a:spAutoFit/>
          </a:bodyPr>
          <a:lstStyle>
            <a:lvl1pPr defTabSz="47625">
              <a:defRPr sz="2400">
                <a:solidFill>
                  <a:schemeClr val="tx1"/>
                </a:solidFill>
                <a:latin typeface="Times New Roman" panose="02020603050405020304" pitchFamily="18" charset="0"/>
              </a:defRPr>
            </a:lvl1pPr>
            <a:lvl2pPr marL="742950" indent="-285750" defTabSz="47625">
              <a:defRPr sz="2400">
                <a:solidFill>
                  <a:schemeClr val="tx1"/>
                </a:solidFill>
                <a:latin typeface="Times New Roman" panose="02020603050405020304" pitchFamily="18" charset="0"/>
              </a:defRPr>
            </a:lvl2pPr>
            <a:lvl3pPr marL="1143000" indent="-228600" defTabSz="47625">
              <a:defRPr sz="2400">
                <a:solidFill>
                  <a:schemeClr val="tx1"/>
                </a:solidFill>
                <a:latin typeface="Times New Roman" panose="02020603050405020304" pitchFamily="18" charset="0"/>
              </a:defRPr>
            </a:lvl3pPr>
            <a:lvl4pPr marL="1600200" indent="-228600" defTabSz="47625">
              <a:defRPr sz="2400">
                <a:solidFill>
                  <a:schemeClr val="tx1"/>
                </a:solidFill>
                <a:latin typeface="Times New Roman" panose="02020603050405020304" pitchFamily="18" charset="0"/>
              </a:defRPr>
            </a:lvl4pPr>
            <a:lvl5pPr marL="2057400" indent="-228600" defTabSz="47625">
              <a:defRPr sz="2400">
                <a:solidFill>
                  <a:schemeClr val="tx1"/>
                </a:solidFill>
                <a:latin typeface="Times New Roman" panose="02020603050405020304" pitchFamily="18" charset="0"/>
              </a:defRPr>
            </a:lvl5pPr>
            <a:lvl6pPr marL="25146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35719" rtl="0" eaLnBrk="1" fontAlgn="base" latinLnBrk="0" hangingPunct="1">
              <a:lnSpc>
                <a:spcPct val="100000"/>
              </a:lnSpc>
              <a:spcBef>
                <a:spcPct val="0"/>
              </a:spcBef>
              <a:spcAft>
                <a:spcPct val="0"/>
              </a:spcAft>
              <a:buClrTx/>
              <a:buSzTx/>
              <a:buFontTx/>
              <a:buNone/>
              <a:tabLst/>
              <a:defRPr/>
            </a:pPr>
            <a:r>
              <a:rPr kumimoji="0" lang="fr-FR" altLang="fr-FR" sz="450" b="1"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t>C</a:t>
            </a:r>
          </a:p>
        </p:txBody>
      </p:sp>
      <p:sp>
        <p:nvSpPr>
          <p:cNvPr id="59494" name="AutoShape 115">
            <a:extLst>
              <a:ext uri="{FF2B5EF4-FFF2-40B4-BE49-F238E27FC236}">
                <a16:creationId xmlns:a16="http://schemas.microsoft.com/office/drawing/2014/main" id="{4FB5CB69-EB14-440F-9DBE-7DEB04C55CC6}"/>
              </a:ext>
            </a:extLst>
          </p:cNvPr>
          <p:cNvSpPr>
            <a:spLocks noChangeArrowheads="1"/>
          </p:cNvSpPr>
          <p:nvPr/>
        </p:nvSpPr>
        <p:spPr bwMode="auto">
          <a:xfrm>
            <a:off x="4680359" y="2684860"/>
            <a:ext cx="217885" cy="1219200"/>
          </a:xfrm>
          <a:prstGeom prst="upArrow">
            <a:avLst>
              <a:gd name="adj1" fmla="val 50000"/>
              <a:gd name="adj2" fmla="val 279756"/>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95" name="Oval 116" descr="Diagonales larges vers le haut">
            <a:extLst>
              <a:ext uri="{FF2B5EF4-FFF2-40B4-BE49-F238E27FC236}">
                <a16:creationId xmlns:a16="http://schemas.microsoft.com/office/drawing/2014/main" id="{BA7BEAA4-4685-471C-9BCF-7FB1307FE728}"/>
              </a:ext>
            </a:extLst>
          </p:cNvPr>
          <p:cNvSpPr>
            <a:spLocks noChangeArrowheads="1"/>
          </p:cNvSpPr>
          <p:nvPr/>
        </p:nvSpPr>
        <p:spPr bwMode="auto">
          <a:xfrm>
            <a:off x="4054089" y="3562368"/>
            <a:ext cx="690563" cy="1087040"/>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96" name="Oval 117">
            <a:extLst>
              <a:ext uri="{FF2B5EF4-FFF2-40B4-BE49-F238E27FC236}">
                <a16:creationId xmlns:a16="http://schemas.microsoft.com/office/drawing/2014/main" id="{8BD7DE78-F2F4-45D2-9303-83E7C84DDCBC}"/>
              </a:ext>
            </a:extLst>
          </p:cNvPr>
          <p:cNvSpPr>
            <a:spLocks noChangeArrowheads="1"/>
          </p:cNvSpPr>
          <p:nvPr/>
        </p:nvSpPr>
        <p:spPr bwMode="auto">
          <a:xfrm>
            <a:off x="4073135" y="3541877"/>
            <a:ext cx="689372" cy="1087040"/>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97" name="Oval 118" descr="Diagonales larges vers le haut">
            <a:extLst>
              <a:ext uri="{FF2B5EF4-FFF2-40B4-BE49-F238E27FC236}">
                <a16:creationId xmlns:a16="http://schemas.microsoft.com/office/drawing/2014/main" id="{D2D4C414-4A57-478D-A48B-2D51AD0E958E}"/>
              </a:ext>
            </a:extLst>
          </p:cNvPr>
          <p:cNvSpPr>
            <a:spLocks noChangeArrowheads="1"/>
          </p:cNvSpPr>
          <p:nvPr/>
        </p:nvSpPr>
        <p:spPr bwMode="auto">
          <a:xfrm>
            <a:off x="4787567" y="3522742"/>
            <a:ext cx="690563" cy="1087040"/>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98" name="Oval 119">
            <a:extLst>
              <a:ext uri="{FF2B5EF4-FFF2-40B4-BE49-F238E27FC236}">
                <a16:creationId xmlns:a16="http://schemas.microsoft.com/office/drawing/2014/main" id="{60F69309-8C8D-48F6-9589-6F8BA79583E0}"/>
              </a:ext>
            </a:extLst>
          </p:cNvPr>
          <p:cNvSpPr>
            <a:spLocks noChangeArrowheads="1"/>
          </p:cNvSpPr>
          <p:nvPr/>
        </p:nvSpPr>
        <p:spPr bwMode="auto">
          <a:xfrm>
            <a:off x="4754129" y="3565411"/>
            <a:ext cx="690563" cy="1087040"/>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34" name="Oval 37">
            <a:extLst>
              <a:ext uri="{FF2B5EF4-FFF2-40B4-BE49-F238E27FC236}">
                <a16:creationId xmlns:a16="http://schemas.microsoft.com/office/drawing/2014/main" id="{2E90F0B9-35AB-4EC1-8561-1CFC0A0145BE}"/>
              </a:ext>
            </a:extLst>
          </p:cNvPr>
          <p:cNvSpPr>
            <a:spLocks noChangeArrowheads="1"/>
          </p:cNvSpPr>
          <p:nvPr/>
        </p:nvSpPr>
        <p:spPr bwMode="auto">
          <a:xfrm>
            <a:off x="6351977" y="3321845"/>
            <a:ext cx="545337" cy="1247775"/>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35" name="Rectangle 38" descr="Diagonales larges vers le haut">
            <a:extLst>
              <a:ext uri="{FF2B5EF4-FFF2-40B4-BE49-F238E27FC236}">
                <a16:creationId xmlns:a16="http://schemas.microsoft.com/office/drawing/2014/main" id="{61483DCD-4961-4BD5-8CD7-536CD17C118E}"/>
              </a:ext>
            </a:extLst>
          </p:cNvPr>
          <p:cNvSpPr>
            <a:spLocks noChangeArrowheads="1"/>
          </p:cNvSpPr>
          <p:nvPr/>
        </p:nvSpPr>
        <p:spPr bwMode="auto">
          <a:xfrm>
            <a:off x="6369847" y="4388662"/>
            <a:ext cx="541765" cy="1297781"/>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36" name="Rectangle 39">
            <a:extLst>
              <a:ext uri="{FF2B5EF4-FFF2-40B4-BE49-F238E27FC236}">
                <a16:creationId xmlns:a16="http://schemas.microsoft.com/office/drawing/2014/main" id="{42A8FECF-4C5A-4D89-AF0E-84123BD7DC13}"/>
              </a:ext>
            </a:extLst>
          </p:cNvPr>
          <p:cNvSpPr>
            <a:spLocks noChangeArrowheads="1"/>
          </p:cNvSpPr>
          <p:nvPr/>
        </p:nvSpPr>
        <p:spPr bwMode="auto">
          <a:xfrm>
            <a:off x="6407939" y="4388644"/>
            <a:ext cx="465561" cy="1252538"/>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37" name="AutoShape 40">
            <a:extLst>
              <a:ext uri="{FF2B5EF4-FFF2-40B4-BE49-F238E27FC236}">
                <a16:creationId xmlns:a16="http://schemas.microsoft.com/office/drawing/2014/main" id="{B22AA3B2-463A-4495-89CF-B0DFC403AAB7}"/>
              </a:ext>
            </a:extLst>
          </p:cNvPr>
          <p:cNvSpPr>
            <a:spLocks noChangeArrowheads="1"/>
          </p:cNvSpPr>
          <p:nvPr/>
        </p:nvSpPr>
        <p:spPr bwMode="auto">
          <a:xfrm rot="5400000" flipV="1">
            <a:off x="6354366" y="4805375"/>
            <a:ext cx="357188" cy="204799"/>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38" name="AutoShape 41">
            <a:extLst>
              <a:ext uri="{FF2B5EF4-FFF2-40B4-BE49-F238E27FC236}">
                <a16:creationId xmlns:a16="http://schemas.microsoft.com/office/drawing/2014/main" id="{8F71FC42-396C-4A19-8BF7-4811F44DD646}"/>
              </a:ext>
            </a:extLst>
          </p:cNvPr>
          <p:cNvSpPr>
            <a:spLocks noChangeArrowheads="1"/>
          </p:cNvSpPr>
          <p:nvPr/>
        </p:nvSpPr>
        <p:spPr bwMode="auto">
          <a:xfrm rot="16200000" flipH="1" flipV="1">
            <a:off x="6571072" y="4805375"/>
            <a:ext cx="357188" cy="204799"/>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39" name="Oval 42" descr="Diagonales larges vers le haut">
            <a:extLst>
              <a:ext uri="{FF2B5EF4-FFF2-40B4-BE49-F238E27FC236}">
                <a16:creationId xmlns:a16="http://schemas.microsoft.com/office/drawing/2014/main" id="{DB73EC55-5BBD-4D9F-BE4A-5AD13DAD5B93}"/>
              </a:ext>
            </a:extLst>
          </p:cNvPr>
          <p:cNvSpPr>
            <a:spLocks noChangeArrowheads="1"/>
          </p:cNvSpPr>
          <p:nvPr/>
        </p:nvSpPr>
        <p:spPr bwMode="auto">
          <a:xfrm>
            <a:off x="6331734" y="4720829"/>
            <a:ext cx="208372"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40" name="Oval 43" descr="Diagonales larges vers le haut">
            <a:extLst>
              <a:ext uri="{FF2B5EF4-FFF2-40B4-BE49-F238E27FC236}">
                <a16:creationId xmlns:a16="http://schemas.microsoft.com/office/drawing/2014/main" id="{B75087ED-FC74-4798-BF0B-77C62287B7C9}"/>
              </a:ext>
            </a:extLst>
          </p:cNvPr>
          <p:cNvSpPr>
            <a:spLocks noChangeArrowheads="1"/>
          </p:cNvSpPr>
          <p:nvPr/>
        </p:nvSpPr>
        <p:spPr bwMode="auto">
          <a:xfrm>
            <a:off x="6767527" y="4713686"/>
            <a:ext cx="170270"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41" name="Oval 44">
            <a:extLst>
              <a:ext uri="{FF2B5EF4-FFF2-40B4-BE49-F238E27FC236}">
                <a16:creationId xmlns:a16="http://schemas.microsoft.com/office/drawing/2014/main" id="{08ECB91F-49BE-4804-B4B1-4120CD7FA1B8}"/>
              </a:ext>
            </a:extLst>
          </p:cNvPr>
          <p:cNvSpPr>
            <a:spLocks noChangeArrowheads="1"/>
          </p:cNvSpPr>
          <p:nvPr/>
        </p:nvSpPr>
        <p:spPr bwMode="auto">
          <a:xfrm>
            <a:off x="6788971" y="4742260"/>
            <a:ext cx="127405" cy="31908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42" name="Oval 45">
            <a:extLst>
              <a:ext uri="{FF2B5EF4-FFF2-40B4-BE49-F238E27FC236}">
                <a16:creationId xmlns:a16="http://schemas.microsoft.com/office/drawing/2014/main" id="{F082E780-AA0E-451C-8C6F-0304D3CAAA87}"/>
              </a:ext>
            </a:extLst>
          </p:cNvPr>
          <p:cNvSpPr>
            <a:spLocks noChangeArrowheads="1"/>
          </p:cNvSpPr>
          <p:nvPr/>
        </p:nvSpPr>
        <p:spPr bwMode="auto">
          <a:xfrm>
            <a:off x="6365085" y="4742260"/>
            <a:ext cx="153599" cy="31908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43" name="AutoShape 46">
            <a:extLst>
              <a:ext uri="{FF2B5EF4-FFF2-40B4-BE49-F238E27FC236}">
                <a16:creationId xmlns:a16="http://schemas.microsoft.com/office/drawing/2014/main" id="{1A7A3FB2-90F0-4C59-B9E3-D3CF6CE75103}"/>
              </a:ext>
            </a:extLst>
          </p:cNvPr>
          <p:cNvSpPr>
            <a:spLocks noChangeArrowheads="1"/>
          </p:cNvSpPr>
          <p:nvPr/>
        </p:nvSpPr>
        <p:spPr bwMode="auto">
          <a:xfrm>
            <a:off x="6403175" y="4575573"/>
            <a:ext cx="475086" cy="191691"/>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44" name="Oval 47">
            <a:extLst>
              <a:ext uri="{FF2B5EF4-FFF2-40B4-BE49-F238E27FC236}">
                <a16:creationId xmlns:a16="http://schemas.microsoft.com/office/drawing/2014/main" id="{D1E240A7-7B99-441C-9813-AA4FA6A661BA}"/>
              </a:ext>
            </a:extLst>
          </p:cNvPr>
          <p:cNvSpPr>
            <a:spLocks noChangeArrowheads="1"/>
          </p:cNvSpPr>
          <p:nvPr/>
        </p:nvSpPr>
        <p:spPr bwMode="auto">
          <a:xfrm>
            <a:off x="6391268" y="4120772"/>
            <a:ext cx="486993" cy="326231"/>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45" name="Oval 48">
            <a:extLst>
              <a:ext uri="{FF2B5EF4-FFF2-40B4-BE49-F238E27FC236}">
                <a16:creationId xmlns:a16="http://schemas.microsoft.com/office/drawing/2014/main" id="{DA48B780-A0A8-468C-B83F-CD6EEBD4DA68}"/>
              </a:ext>
            </a:extLst>
          </p:cNvPr>
          <p:cNvSpPr>
            <a:spLocks noChangeArrowheads="1"/>
          </p:cNvSpPr>
          <p:nvPr/>
        </p:nvSpPr>
        <p:spPr bwMode="auto">
          <a:xfrm>
            <a:off x="6417465" y="5614988"/>
            <a:ext cx="460798" cy="115491"/>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nvGrpSpPr>
          <p:cNvPr id="59447" name="Group 61">
            <a:extLst>
              <a:ext uri="{FF2B5EF4-FFF2-40B4-BE49-F238E27FC236}">
                <a16:creationId xmlns:a16="http://schemas.microsoft.com/office/drawing/2014/main" id="{066F76AA-16EB-459B-A792-62A480481B19}"/>
              </a:ext>
            </a:extLst>
          </p:cNvPr>
          <p:cNvGrpSpPr>
            <a:grpSpLocks/>
          </p:cNvGrpSpPr>
          <p:nvPr/>
        </p:nvGrpSpPr>
        <p:grpSpPr bwMode="auto">
          <a:xfrm>
            <a:off x="6294821" y="2652713"/>
            <a:ext cx="614397" cy="1147763"/>
            <a:chOff x="4327" y="1508"/>
            <a:chExt cx="516" cy="964"/>
          </a:xfrm>
        </p:grpSpPr>
        <p:sp>
          <p:nvSpPr>
            <p:cNvPr id="59466" name="Rectangle 50" descr="Diagonales larges vers le haut">
              <a:extLst>
                <a:ext uri="{FF2B5EF4-FFF2-40B4-BE49-F238E27FC236}">
                  <a16:creationId xmlns:a16="http://schemas.microsoft.com/office/drawing/2014/main" id="{D07C2296-7766-48D2-973A-516BD81E6E4F}"/>
                </a:ext>
              </a:extLst>
            </p:cNvPr>
            <p:cNvSpPr>
              <a:spLocks noChangeArrowheads="1"/>
            </p:cNvSpPr>
            <p:nvPr/>
          </p:nvSpPr>
          <p:spPr bwMode="auto">
            <a:xfrm>
              <a:off x="4359" y="1560"/>
              <a:ext cx="463" cy="912"/>
            </a:xfrm>
            <a:prstGeom prst="rect">
              <a:avLst/>
            </a:prstGeom>
            <a:pattFill prst="wdUpDiag">
              <a:fgClr>
                <a:srgbClr val="FF3300"/>
              </a:fgClr>
              <a:bgClr>
                <a:schemeClr val="bg1"/>
              </a:bgClr>
            </a:patt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67" name="Rectangle 51">
              <a:extLst>
                <a:ext uri="{FF2B5EF4-FFF2-40B4-BE49-F238E27FC236}">
                  <a16:creationId xmlns:a16="http://schemas.microsoft.com/office/drawing/2014/main" id="{F1159AD6-AB51-4E1B-B163-29B9D15FBA31}"/>
                </a:ext>
              </a:extLst>
            </p:cNvPr>
            <p:cNvSpPr>
              <a:spLocks noChangeArrowheads="1"/>
            </p:cNvSpPr>
            <p:nvPr/>
          </p:nvSpPr>
          <p:spPr bwMode="auto">
            <a:xfrm>
              <a:off x="4392" y="1560"/>
              <a:ext cx="398" cy="912"/>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68" name="Oval 52" descr="Diagonales larges vers le haut">
              <a:extLst>
                <a:ext uri="{FF2B5EF4-FFF2-40B4-BE49-F238E27FC236}">
                  <a16:creationId xmlns:a16="http://schemas.microsoft.com/office/drawing/2014/main" id="{159AFAA4-5F30-4AF7-9EAA-88BC81EC27F1}"/>
                </a:ext>
              </a:extLst>
            </p:cNvPr>
            <p:cNvSpPr>
              <a:spLocks noChangeArrowheads="1"/>
            </p:cNvSpPr>
            <p:nvPr/>
          </p:nvSpPr>
          <p:spPr bwMode="auto">
            <a:xfrm>
              <a:off x="4327" y="1899"/>
              <a:ext cx="258" cy="378"/>
            </a:xfrm>
            <a:prstGeom prst="ellipse">
              <a:avLst/>
            </a:prstGeom>
            <a:pattFill prst="wdUp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69" name="Oval 53" descr="Diagonales larges vers le haut">
              <a:extLst>
                <a:ext uri="{FF2B5EF4-FFF2-40B4-BE49-F238E27FC236}">
                  <a16:creationId xmlns:a16="http://schemas.microsoft.com/office/drawing/2014/main" id="{1D736E30-BE1D-4F98-934A-818A7E056253}"/>
                </a:ext>
              </a:extLst>
            </p:cNvPr>
            <p:cNvSpPr>
              <a:spLocks noChangeArrowheads="1"/>
            </p:cNvSpPr>
            <p:nvPr/>
          </p:nvSpPr>
          <p:spPr bwMode="auto">
            <a:xfrm>
              <a:off x="4585" y="1892"/>
              <a:ext cx="258" cy="379"/>
            </a:xfrm>
            <a:prstGeom prst="ellipse">
              <a:avLst/>
            </a:prstGeom>
            <a:pattFill prst="wdUp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70" name="Oval 54">
              <a:extLst>
                <a:ext uri="{FF2B5EF4-FFF2-40B4-BE49-F238E27FC236}">
                  <a16:creationId xmlns:a16="http://schemas.microsoft.com/office/drawing/2014/main" id="{7B7D441B-7CF8-4A01-B5FD-52F5EBC22F71}"/>
                </a:ext>
              </a:extLst>
            </p:cNvPr>
            <p:cNvSpPr>
              <a:spLocks noChangeArrowheads="1"/>
            </p:cNvSpPr>
            <p:nvPr/>
          </p:nvSpPr>
          <p:spPr bwMode="auto">
            <a:xfrm>
              <a:off x="4552" y="1924"/>
              <a:ext cx="270" cy="327"/>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71" name="Oval 55">
              <a:extLst>
                <a:ext uri="{FF2B5EF4-FFF2-40B4-BE49-F238E27FC236}">
                  <a16:creationId xmlns:a16="http://schemas.microsoft.com/office/drawing/2014/main" id="{D672D17F-048A-4921-A28F-7D13F25DA46B}"/>
                </a:ext>
              </a:extLst>
            </p:cNvPr>
            <p:cNvSpPr>
              <a:spLocks noChangeArrowheads="1"/>
            </p:cNvSpPr>
            <p:nvPr/>
          </p:nvSpPr>
          <p:spPr bwMode="auto">
            <a:xfrm>
              <a:off x="4359" y="1924"/>
              <a:ext cx="261" cy="327"/>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72" name="AutoShape 56">
              <a:extLst>
                <a:ext uri="{FF2B5EF4-FFF2-40B4-BE49-F238E27FC236}">
                  <a16:creationId xmlns:a16="http://schemas.microsoft.com/office/drawing/2014/main" id="{969598E7-BF3D-4B6E-8EC5-FAAD99711A08}"/>
                </a:ext>
              </a:extLst>
            </p:cNvPr>
            <p:cNvSpPr>
              <a:spLocks noChangeArrowheads="1"/>
            </p:cNvSpPr>
            <p:nvPr/>
          </p:nvSpPr>
          <p:spPr bwMode="auto">
            <a:xfrm>
              <a:off x="4392" y="1716"/>
              <a:ext cx="387" cy="326"/>
            </a:xfrm>
            <a:prstGeom prst="roundRect">
              <a:avLst>
                <a:gd name="adj" fmla="val 48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73" name="Oval 57" descr="Diagonales larges vers le bas">
              <a:extLst>
                <a:ext uri="{FF2B5EF4-FFF2-40B4-BE49-F238E27FC236}">
                  <a16:creationId xmlns:a16="http://schemas.microsoft.com/office/drawing/2014/main" id="{212B31E8-EF69-46F2-8421-D7A18BBC1E5E}"/>
                </a:ext>
              </a:extLst>
            </p:cNvPr>
            <p:cNvSpPr>
              <a:spLocks noChangeArrowheads="1"/>
            </p:cNvSpPr>
            <p:nvPr/>
          </p:nvSpPr>
          <p:spPr bwMode="auto">
            <a:xfrm>
              <a:off x="4370" y="1508"/>
              <a:ext cx="452" cy="118"/>
            </a:xfrm>
            <a:prstGeom prst="ellipse">
              <a:avLst/>
            </a:prstGeom>
            <a:pattFill prst="wdDn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74" name="Oval 58">
              <a:extLst>
                <a:ext uri="{FF2B5EF4-FFF2-40B4-BE49-F238E27FC236}">
                  <a16:creationId xmlns:a16="http://schemas.microsoft.com/office/drawing/2014/main" id="{7E8BFB5A-6938-4BAD-A72C-A4EFD47F95B7}"/>
                </a:ext>
              </a:extLst>
            </p:cNvPr>
            <p:cNvSpPr>
              <a:spLocks noChangeArrowheads="1"/>
            </p:cNvSpPr>
            <p:nvPr/>
          </p:nvSpPr>
          <p:spPr bwMode="auto">
            <a:xfrm>
              <a:off x="4392" y="1521"/>
              <a:ext cx="408" cy="11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grpSp>
      <p:sp>
        <p:nvSpPr>
          <p:cNvPr id="59450" name="Oval 64">
            <a:extLst>
              <a:ext uri="{FF2B5EF4-FFF2-40B4-BE49-F238E27FC236}">
                <a16:creationId xmlns:a16="http://schemas.microsoft.com/office/drawing/2014/main" id="{BA948F60-3ADC-406F-8227-2ADE3F5C4B14}"/>
              </a:ext>
            </a:extLst>
          </p:cNvPr>
          <p:cNvSpPr>
            <a:spLocks noChangeArrowheads="1"/>
          </p:cNvSpPr>
          <p:nvPr/>
        </p:nvSpPr>
        <p:spPr bwMode="auto">
          <a:xfrm>
            <a:off x="6583563" y="3485491"/>
            <a:ext cx="548909" cy="1143000"/>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51" name="Oval 65" descr="Diagonales larges vers le haut">
            <a:extLst>
              <a:ext uri="{FF2B5EF4-FFF2-40B4-BE49-F238E27FC236}">
                <a16:creationId xmlns:a16="http://schemas.microsoft.com/office/drawing/2014/main" id="{65E803C9-44E2-4C07-A1CE-0832014C2538}"/>
              </a:ext>
            </a:extLst>
          </p:cNvPr>
          <p:cNvSpPr>
            <a:spLocks noChangeArrowheads="1"/>
          </p:cNvSpPr>
          <p:nvPr/>
        </p:nvSpPr>
        <p:spPr bwMode="auto">
          <a:xfrm>
            <a:off x="9396536" y="3254991"/>
            <a:ext cx="302436" cy="1051322"/>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52" name="Oval 66">
            <a:extLst>
              <a:ext uri="{FF2B5EF4-FFF2-40B4-BE49-F238E27FC236}">
                <a16:creationId xmlns:a16="http://schemas.microsoft.com/office/drawing/2014/main" id="{37409FE2-69EE-49E5-8EE2-E57C1282F857}"/>
              </a:ext>
            </a:extLst>
          </p:cNvPr>
          <p:cNvSpPr>
            <a:spLocks noChangeArrowheads="1"/>
          </p:cNvSpPr>
          <p:nvPr/>
        </p:nvSpPr>
        <p:spPr bwMode="auto">
          <a:xfrm>
            <a:off x="6544808" y="3577829"/>
            <a:ext cx="503708" cy="959644"/>
          </a:xfrm>
          <a:prstGeom prst="ellipse">
            <a:avLst/>
          </a:prstGeom>
          <a:gradFill rotWithShape="0">
            <a:gsLst>
              <a:gs pos="0">
                <a:srgbClr val="66CCFF"/>
              </a:gs>
              <a:gs pos="100000">
                <a:srgbClr val="5CB7E5"/>
              </a:gs>
            </a:gsLst>
            <a:path path="rect">
              <a:fillToRect t="100000" r="10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57" name="Oval 71">
            <a:extLst>
              <a:ext uri="{FF2B5EF4-FFF2-40B4-BE49-F238E27FC236}">
                <a16:creationId xmlns:a16="http://schemas.microsoft.com/office/drawing/2014/main" id="{497F4D7B-9B3E-4DE1-BF11-46C415D586C1}"/>
              </a:ext>
            </a:extLst>
          </p:cNvPr>
          <p:cNvSpPr>
            <a:spLocks noChangeArrowheads="1"/>
          </p:cNvSpPr>
          <p:nvPr/>
        </p:nvSpPr>
        <p:spPr bwMode="auto">
          <a:xfrm>
            <a:off x="6063229" y="3549271"/>
            <a:ext cx="548909" cy="1143000"/>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58" name="Oval 72" descr="Diagonales larges vers le haut">
            <a:extLst>
              <a:ext uri="{FF2B5EF4-FFF2-40B4-BE49-F238E27FC236}">
                <a16:creationId xmlns:a16="http://schemas.microsoft.com/office/drawing/2014/main" id="{62745B0F-820C-4D6D-8B07-05D491A9E1EF}"/>
              </a:ext>
            </a:extLst>
          </p:cNvPr>
          <p:cNvSpPr>
            <a:spLocks noChangeArrowheads="1"/>
          </p:cNvSpPr>
          <p:nvPr/>
        </p:nvSpPr>
        <p:spPr bwMode="auto">
          <a:xfrm>
            <a:off x="9900592" y="2064563"/>
            <a:ext cx="302436" cy="1051322"/>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59" name="Oval 73">
            <a:extLst>
              <a:ext uri="{FF2B5EF4-FFF2-40B4-BE49-F238E27FC236}">
                <a16:creationId xmlns:a16="http://schemas.microsoft.com/office/drawing/2014/main" id="{D366EF40-CA4F-4BA7-A1D7-64B6D9ED3682}"/>
              </a:ext>
            </a:extLst>
          </p:cNvPr>
          <p:cNvSpPr>
            <a:spLocks noChangeArrowheads="1"/>
          </p:cNvSpPr>
          <p:nvPr/>
        </p:nvSpPr>
        <p:spPr bwMode="auto">
          <a:xfrm>
            <a:off x="6200775" y="3609976"/>
            <a:ext cx="425359" cy="959644"/>
          </a:xfrm>
          <a:prstGeom prst="ellipse">
            <a:avLst/>
          </a:prstGeom>
          <a:gradFill rotWithShape="0">
            <a:gsLst>
              <a:gs pos="0">
                <a:srgbClr val="66CCFF"/>
              </a:gs>
              <a:gs pos="100000">
                <a:srgbClr val="5CB7E5"/>
              </a:gs>
            </a:gsLst>
            <a:path path="rect">
              <a:fillToRect t="100000" r="10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60" name="AutoShape 74">
            <a:extLst>
              <a:ext uri="{FF2B5EF4-FFF2-40B4-BE49-F238E27FC236}">
                <a16:creationId xmlns:a16="http://schemas.microsoft.com/office/drawing/2014/main" id="{13BCED03-EDD5-4196-853F-3155E92CC10C}"/>
              </a:ext>
            </a:extLst>
          </p:cNvPr>
          <p:cNvSpPr>
            <a:spLocks noChangeArrowheads="1"/>
          </p:cNvSpPr>
          <p:nvPr/>
        </p:nvSpPr>
        <p:spPr bwMode="auto">
          <a:xfrm>
            <a:off x="6577015" y="4543426"/>
            <a:ext cx="153624" cy="1026317"/>
          </a:xfrm>
          <a:prstGeom prst="upArrow">
            <a:avLst>
              <a:gd name="adj1" fmla="val 50000"/>
              <a:gd name="adj2" fmla="val 262119"/>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59463" name="Line 79">
            <a:extLst>
              <a:ext uri="{FF2B5EF4-FFF2-40B4-BE49-F238E27FC236}">
                <a16:creationId xmlns:a16="http://schemas.microsoft.com/office/drawing/2014/main" id="{29BA7538-E0B3-4076-994C-50705CAC3C19}"/>
              </a:ext>
            </a:extLst>
          </p:cNvPr>
          <p:cNvSpPr>
            <a:spLocks noChangeShapeType="1"/>
          </p:cNvSpPr>
          <p:nvPr/>
        </p:nvSpPr>
        <p:spPr bwMode="auto">
          <a:xfrm>
            <a:off x="5819748" y="1760937"/>
            <a:ext cx="28577" cy="3888581"/>
          </a:xfrm>
          <a:prstGeom prst="line">
            <a:avLst/>
          </a:prstGeom>
          <a:noFill/>
          <a:ln w="76199">
            <a:solidFill>
              <a:schemeClr val="tx1"/>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6" name="ZoneTexte 125">
            <a:extLst>
              <a:ext uri="{FF2B5EF4-FFF2-40B4-BE49-F238E27FC236}">
                <a16:creationId xmlns:a16="http://schemas.microsoft.com/office/drawing/2014/main" id="{0170D5A0-0239-4A4A-94AA-4C1E8C2E09ED}"/>
              </a:ext>
            </a:extLst>
          </p:cNvPr>
          <p:cNvSpPr txBox="1"/>
          <p:nvPr/>
        </p:nvSpPr>
        <p:spPr>
          <a:xfrm>
            <a:off x="3905992" y="1502291"/>
            <a:ext cx="1075595" cy="646331"/>
          </a:xfrm>
          <a:prstGeom prst="rect">
            <a:avLst/>
          </a:prstGeom>
          <a:noFill/>
        </p:spPr>
        <p:txBody>
          <a:bodyPr wrap="squar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Systolic</a:t>
            </a: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DFGHSP</a:t>
            </a:r>
          </a:p>
        </p:txBody>
      </p:sp>
      <p:sp>
        <p:nvSpPr>
          <p:cNvPr id="127" name="ZoneTexte 126">
            <a:extLst>
              <a:ext uri="{FF2B5EF4-FFF2-40B4-BE49-F238E27FC236}">
                <a16:creationId xmlns:a16="http://schemas.microsoft.com/office/drawing/2014/main" id="{0421E023-6ADB-44A9-9D81-3A8CDD6EC3EC}"/>
              </a:ext>
            </a:extLst>
          </p:cNvPr>
          <p:cNvSpPr txBox="1"/>
          <p:nvPr/>
        </p:nvSpPr>
        <p:spPr>
          <a:xfrm>
            <a:off x="5922542" y="1493374"/>
            <a:ext cx="1075595" cy="646331"/>
          </a:xfrm>
          <a:prstGeom prst="rect">
            <a:avLst/>
          </a:prstGeom>
          <a:noFill/>
        </p:spPr>
        <p:txBody>
          <a:bodyPr wrap="squar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Diastolic</a:t>
            </a: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mn-cs"/>
              </a:rPr>
              <a:t>DFGHSP</a:t>
            </a:r>
          </a:p>
        </p:txBody>
      </p:sp>
      <p:sp>
        <p:nvSpPr>
          <p:cNvPr id="59394" name="Oval 2">
            <a:extLst>
              <a:ext uri="{FF2B5EF4-FFF2-40B4-BE49-F238E27FC236}">
                <a16:creationId xmlns:a16="http://schemas.microsoft.com/office/drawing/2014/main" id="{8052669B-2748-4416-935A-7DC33B4FDB85}"/>
              </a:ext>
            </a:extLst>
          </p:cNvPr>
          <p:cNvSpPr>
            <a:spLocks noChangeArrowheads="1"/>
          </p:cNvSpPr>
          <p:nvPr/>
        </p:nvSpPr>
        <p:spPr bwMode="auto">
          <a:xfrm>
            <a:off x="2510989" y="5623917"/>
            <a:ext cx="460772" cy="115491"/>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19" name="AutoShape 32">
            <a:extLst>
              <a:ext uri="{FF2B5EF4-FFF2-40B4-BE49-F238E27FC236}">
                <a16:creationId xmlns:a16="http://schemas.microsoft.com/office/drawing/2014/main" id="{7136BA13-39A4-4397-82E6-EC43C5A50D9E}"/>
              </a:ext>
            </a:extLst>
          </p:cNvPr>
          <p:cNvSpPr>
            <a:spLocks noChangeArrowheads="1"/>
          </p:cNvSpPr>
          <p:nvPr/>
        </p:nvSpPr>
        <p:spPr bwMode="auto">
          <a:xfrm>
            <a:off x="2723210" y="4035028"/>
            <a:ext cx="75009" cy="25300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36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20" name="AutoShape 32">
            <a:extLst>
              <a:ext uri="{FF2B5EF4-FFF2-40B4-BE49-F238E27FC236}">
                <a16:creationId xmlns:a16="http://schemas.microsoft.com/office/drawing/2014/main" id="{4CBB4C07-72B8-4E91-8B40-452B3F193056}"/>
              </a:ext>
            </a:extLst>
          </p:cNvPr>
          <p:cNvSpPr>
            <a:spLocks noChangeArrowheads="1"/>
          </p:cNvSpPr>
          <p:nvPr/>
        </p:nvSpPr>
        <p:spPr bwMode="auto">
          <a:xfrm>
            <a:off x="2751449" y="5076229"/>
            <a:ext cx="75009" cy="25300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13" name="Oval 104" descr="Diagonales larges vers le haut">
            <a:extLst>
              <a:ext uri="{FF2B5EF4-FFF2-40B4-BE49-F238E27FC236}">
                <a16:creationId xmlns:a16="http://schemas.microsoft.com/office/drawing/2014/main" id="{7591A2D3-BADF-428C-8F3F-9FBAB538B069}"/>
              </a:ext>
            </a:extLst>
          </p:cNvPr>
          <p:cNvSpPr>
            <a:spLocks noChangeArrowheads="1"/>
          </p:cNvSpPr>
          <p:nvPr/>
        </p:nvSpPr>
        <p:spPr bwMode="auto">
          <a:xfrm>
            <a:off x="4381171" y="4773314"/>
            <a:ext cx="298847"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14" name="Oval 105">
            <a:extLst>
              <a:ext uri="{FF2B5EF4-FFF2-40B4-BE49-F238E27FC236}">
                <a16:creationId xmlns:a16="http://schemas.microsoft.com/office/drawing/2014/main" id="{F4B8D154-0A20-4800-8887-ACFB1C8FC6C8}"/>
              </a:ext>
            </a:extLst>
          </p:cNvPr>
          <p:cNvSpPr>
            <a:spLocks noChangeArrowheads="1"/>
          </p:cNvSpPr>
          <p:nvPr/>
        </p:nvSpPr>
        <p:spPr bwMode="auto">
          <a:xfrm>
            <a:off x="4448186" y="4805362"/>
            <a:ext cx="255985" cy="31908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15" name="AutoShape 115">
            <a:extLst>
              <a:ext uri="{FF2B5EF4-FFF2-40B4-BE49-F238E27FC236}">
                <a16:creationId xmlns:a16="http://schemas.microsoft.com/office/drawing/2014/main" id="{8E790F67-ED30-41CB-AC6E-E54306BA90D0}"/>
              </a:ext>
            </a:extLst>
          </p:cNvPr>
          <p:cNvSpPr>
            <a:spLocks noChangeArrowheads="1"/>
          </p:cNvSpPr>
          <p:nvPr/>
        </p:nvSpPr>
        <p:spPr bwMode="auto">
          <a:xfrm flipV="1">
            <a:off x="4631889" y="4363994"/>
            <a:ext cx="217885" cy="1219200"/>
          </a:xfrm>
          <a:prstGeom prst="upArrow">
            <a:avLst>
              <a:gd name="adj1" fmla="val 50000"/>
              <a:gd name="adj2" fmla="val 279756"/>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16" name="AutoShape 74">
            <a:extLst>
              <a:ext uri="{FF2B5EF4-FFF2-40B4-BE49-F238E27FC236}">
                <a16:creationId xmlns:a16="http://schemas.microsoft.com/office/drawing/2014/main" id="{9DD1E719-3B29-4C94-887F-9C5354F6D3A7}"/>
              </a:ext>
            </a:extLst>
          </p:cNvPr>
          <p:cNvSpPr>
            <a:spLocks noChangeArrowheads="1"/>
          </p:cNvSpPr>
          <p:nvPr/>
        </p:nvSpPr>
        <p:spPr bwMode="auto">
          <a:xfrm flipV="1">
            <a:off x="6450792" y="2619971"/>
            <a:ext cx="288157" cy="1762737"/>
          </a:xfrm>
          <a:prstGeom prst="upArrow">
            <a:avLst>
              <a:gd name="adj1" fmla="val 50000"/>
              <a:gd name="adj2" fmla="val 262119"/>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
        <p:nvSpPr>
          <p:cNvPr id="117" name="Rectangle 35">
            <a:extLst>
              <a:ext uri="{FF2B5EF4-FFF2-40B4-BE49-F238E27FC236}">
                <a16:creationId xmlns:a16="http://schemas.microsoft.com/office/drawing/2014/main" id="{244842F5-83BA-440A-B613-B92B4F9320EA}"/>
              </a:ext>
            </a:extLst>
          </p:cNvPr>
          <p:cNvSpPr>
            <a:spLocks noChangeArrowheads="1"/>
          </p:cNvSpPr>
          <p:nvPr/>
        </p:nvSpPr>
        <p:spPr bwMode="auto">
          <a:xfrm>
            <a:off x="3646883" y="3611167"/>
            <a:ext cx="262093" cy="449162"/>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wrap="none" lIns="34529" tIns="16669" rIns="34529" bIns="16669">
            <a:spAutoFit/>
          </a:bodyPr>
          <a:lstStyle>
            <a:lvl1pPr defTabSz="231775">
              <a:defRPr sz="2400">
                <a:solidFill>
                  <a:schemeClr val="tx1"/>
                </a:solidFill>
                <a:latin typeface="Times New Roman" panose="02020603050405020304" pitchFamily="18" charset="0"/>
              </a:defRPr>
            </a:lvl1pPr>
            <a:lvl2pPr marL="742950" indent="-285750" defTabSz="231775">
              <a:defRPr sz="2400">
                <a:solidFill>
                  <a:schemeClr val="tx1"/>
                </a:solidFill>
                <a:latin typeface="Times New Roman" panose="02020603050405020304" pitchFamily="18" charset="0"/>
              </a:defRPr>
            </a:lvl2pPr>
            <a:lvl3pPr marL="1143000" indent="-228600" defTabSz="231775">
              <a:defRPr sz="2400">
                <a:solidFill>
                  <a:schemeClr val="tx1"/>
                </a:solidFill>
                <a:latin typeface="Times New Roman" panose="02020603050405020304" pitchFamily="18" charset="0"/>
              </a:defRPr>
            </a:lvl3pPr>
            <a:lvl4pPr marL="1600200" indent="-228600" defTabSz="231775">
              <a:defRPr sz="2400">
                <a:solidFill>
                  <a:schemeClr val="tx1"/>
                </a:solidFill>
                <a:latin typeface="Times New Roman" panose="02020603050405020304" pitchFamily="18" charset="0"/>
              </a:defRPr>
            </a:lvl4pPr>
            <a:lvl5pPr marL="2057400" indent="-228600" defTabSz="231775">
              <a:defRPr sz="2400">
                <a:solidFill>
                  <a:schemeClr val="tx1"/>
                </a:solidFill>
                <a:latin typeface="Times New Roman" panose="02020603050405020304" pitchFamily="18" charset="0"/>
              </a:defRPr>
            </a:lvl5pPr>
            <a:lvl6pPr marL="25146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173831" rtl="0" eaLnBrk="1" fontAlgn="base" latinLnBrk="0" hangingPunct="1">
              <a:lnSpc>
                <a:spcPct val="100000"/>
              </a:lnSpc>
              <a:spcBef>
                <a:spcPct val="0"/>
              </a:spcBef>
              <a:spcAft>
                <a:spcPct val="0"/>
              </a:spcAft>
              <a:buClrTx/>
              <a:buSzTx/>
              <a:buFontTx/>
              <a:buNone/>
              <a:tabLst/>
              <a:defRPr/>
            </a:pPr>
            <a:r>
              <a:rPr kumimoji="0" lang="fr-FR" altLang="fr-FR" sz="2700" b="1"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t>h</a:t>
            </a:r>
          </a:p>
        </p:txBody>
      </p:sp>
      <p:sp>
        <p:nvSpPr>
          <p:cNvPr id="118" name="Rectangle 35">
            <a:extLst>
              <a:ext uri="{FF2B5EF4-FFF2-40B4-BE49-F238E27FC236}">
                <a16:creationId xmlns:a16="http://schemas.microsoft.com/office/drawing/2014/main" id="{546E3267-90EC-4530-A2C5-35775C8C4CDD}"/>
              </a:ext>
            </a:extLst>
          </p:cNvPr>
          <p:cNvSpPr>
            <a:spLocks noChangeArrowheads="1"/>
          </p:cNvSpPr>
          <p:nvPr/>
        </p:nvSpPr>
        <p:spPr bwMode="auto">
          <a:xfrm>
            <a:off x="5648387" y="3636244"/>
            <a:ext cx="262093" cy="449162"/>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wrap="none" lIns="34529" tIns="16669" rIns="34529" bIns="16669">
            <a:spAutoFit/>
          </a:bodyPr>
          <a:lstStyle>
            <a:lvl1pPr defTabSz="231775">
              <a:defRPr sz="2400">
                <a:solidFill>
                  <a:schemeClr val="tx1"/>
                </a:solidFill>
                <a:latin typeface="Times New Roman" panose="02020603050405020304" pitchFamily="18" charset="0"/>
              </a:defRPr>
            </a:lvl1pPr>
            <a:lvl2pPr marL="742950" indent="-285750" defTabSz="231775">
              <a:defRPr sz="2400">
                <a:solidFill>
                  <a:schemeClr val="tx1"/>
                </a:solidFill>
                <a:latin typeface="Times New Roman" panose="02020603050405020304" pitchFamily="18" charset="0"/>
              </a:defRPr>
            </a:lvl2pPr>
            <a:lvl3pPr marL="1143000" indent="-228600" defTabSz="231775">
              <a:defRPr sz="2400">
                <a:solidFill>
                  <a:schemeClr val="tx1"/>
                </a:solidFill>
                <a:latin typeface="Times New Roman" panose="02020603050405020304" pitchFamily="18" charset="0"/>
              </a:defRPr>
            </a:lvl3pPr>
            <a:lvl4pPr marL="1600200" indent="-228600" defTabSz="231775">
              <a:defRPr sz="2400">
                <a:solidFill>
                  <a:schemeClr val="tx1"/>
                </a:solidFill>
                <a:latin typeface="Times New Roman" panose="02020603050405020304" pitchFamily="18" charset="0"/>
              </a:defRPr>
            </a:lvl4pPr>
            <a:lvl5pPr marL="2057400" indent="-228600" defTabSz="231775">
              <a:defRPr sz="2400">
                <a:solidFill>
                  <a:schemeClr val="tx1"/>
                </a:solidFill>
                <a:latin typeface="Times New Roman" panose="02020603050405020304" pitchFamily="18" charset="0"/>
              </a:defRPr>
            </a:lvl5pPr>
            <a:lvl6pPr marL="25146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173831" rtl="0" eaLnBrk="1" fontAlgn="base" latinLnBrk="0" hangingPunct="1">
              <a:lnSpc>
                <a:spcPct val="100000"/>
              </a:lnSpc>
              <a:spcBef>
                <a:spcPct val="0"/>
              </a:spcBef>
              <a:spcAft>
                <a:spcPct val="0"/>
              </a:spcAft>
              <a:buClrTx/>
              <a:buSzTx/>
              <a:buFontTx/>
              <a:buNone/>
              <a:tabLst/>
              <a:defRPr/>
            </a:pPr>
            <a:r>
              <a:rPr kumimoji="0" lang="fr-FR" altLang="fr-FR" sz="2700" b="1"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t>h</a:t>
            </a:r>
          </a:p>
        </p:txBody>
      </p:sp>
      <p:sp>
        <p:nvSpPr>
          <p:cNvPr id="121" name="Rectangle 124">
            <a:extLst>
              <a:ext uri="{FF2B5EF4-FFF2-40B4-BE49-F238E27FC236}">
                <a16:creationId xmlns:a16="http://schemas.microsoft.com/office/drawing/2014/main" id="{A8AA7937-9991-4564-BEFC-88B35E92230D}"/>
              </a:ext>
            </a:extLst>
          </p:cNvPr>
          <p:cNvSpPr>
            <a:spLocks noChangeArrowheads="1"/>
          </p:cNvSpPr>
          <p:nvPr/>
        </p:nvSpPr>
        <p:spPr bwMode="auto">
          <a:xfrm>
            <a:off x="323528" y="229531"/>
            <a:ext cx="8496943" cy="1547060"/>
          </a:xfrm>
          <a:prstGeom prst="rect">
            <a:avLst/>
          </a:prstGeom>
          <a:solidFill>
            <a:schemeClr val="bg1"/>
          </a:solidFill>
          <a:ln w="126999">
            <a:solidFill>
              <a:schemeClr val="bg1"/>
            </a:solidFill>
            <a:miter lim="800000"/>
            <a:headEnd/>
            <a:tailEnd/>
          </a:ln>
          <a:effectLst>
            <a:outerShdw dist="107763" dir="2700000" algn="ctr" rotWithShape="0">
              <a:schemeClr val="bg2"/>
            </a:outerShdw>
          </a:effectLst>
        </p:spPr>
        <p:txBody>
          <a:bodyPr wrap="square" lIns="69056" tIns="34529" rIns="69056" bIns="34529">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fr-FR" sz="32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Incontinence profonde              						Pas de FDPHSG</a:t>
            </a:r>
            <a:r>
              <a:rPr kumimoji="0" lang="fr-FR" sz="3200" b="0" i="0" u="none" strike="noStrike" kern="1200" cap="none" spc="0" normalizeH="0" noProof="0" dirty="0">
                <a:ln>
                  <a:noFill/>
                </a:ln>
                <a:solidFill>
                  <a:srgbClr val="FF0000"/>
                </a:solidFill>
                <a:effectLst/>
                <a:uLnTx/>
                <a:uFillTx/>
                <a:latin typeface="Times New Roman" panose="02020603050405020304" pitchFamily="18" charset="0"/>
                <a:ea typeface="+mn-ea"/>
                <a:cs typeface="+mn-cs"/>
              </a:rPr>
              <a:t> </a:t>
            </a:r>
            <a:r>
              <a:rPr kumimoji="0" lang="fr-FR" sz="3200" b="0" i="0" u="none" strike="noStrike" kern="1200" cap="none" spc="0" normalizeH="0" noProof="0" dirty="0" err="1">
                <a:ln>
                  <a:noFill/>
                </a:ln>
                <a:solidFill>
                  <a:srgbClr val="FF0000"/>
                </a:solidFill>
                <a:effectLst/>
                <a:uLnTx/>
                <a:uFillTx/>
                <a:latin typeface="Times New Roman" panose="02020603050405020304" pitchFamily="18" charset="0"/>
                <a:ea typeface="+mn-ea"/>
                <a:cs typeface="+mn-cs"/>
              </a:rPr>
              <a:t>systo</a:t>
            </a:r>
            <a:r>
              <a:rPr kumimoji="0" lang="fr-FR" sz="3200" b="0" i="0" u="none" strike="noStrike" kern="1200" cap="none" spc="0" normalizeH="0" noProof="0" dirty="0">
                <a:ln>
                  <a:noFill/>
                </a:ln>
                <a:solidFill>
                  <a:srgbClr val="FF0000"/>
                </a:solidFill>
                <a:effectLst/>
                <a:uLnTx/>
                <a:uFillTx/>
                <a:latin typeface="Times New Roman" panose="02020603050405020304" pitchFamily="18" charset="0"/>
                <a:ea typeface="+mn-ea"/>
                <a:cs typeface="+mn-cs"/>
              </a:rPr>
              <a:t>-diastolique </a:t>
            </a:r>
          </a:p>
          <a:p>
            <a:pPr marL="0" marR="0" lvl="0" indent="0" algn="ctr" defTabSz="685800" rtl="0" eaLnBrk="1" fontAlgn="base" latinLnBrk="0" hangingPunct="1">
              <a:lnSpc>
                <a:spcPct val="100000"/>
              </a:lnSpc>
              <a:spcBef>
                <a:spcPct val="0"/>
              </a:spcBef>
              <a:spcAft>
                <a:spcPct val="0"/>
              </a:spcAft>
              <a:buClrTx/>
              <a:buSzTx/>
              <a:buFontTx/>
              <a:buNone/>
              <a:tabLst/>
              <a:defRPr/>
            </a:pPr>
            <a:r>
              <a:rPr kumimoji="0" lang="fr-FR" sz="3200" b="0" i="0" u="none" strike="noStrike" kern="1200" cap="none" spc="0" normalizeH="0" noProof="0" dirty="0">
                <a:ln>
                  <a:noFill/>
                </a:ln>
                <a:solidFill>
                  <a:srgbClr val="FF0000"/>
                </a:solidFill>
                <a:effectLst/>
                <a:uLnTx/>
                <a:uFillTx/>
                <a:latin typeface="Times New Roman" panose="02020603050405020304" pitchFamily="18" charset="0"/>
                <a:ea typeface="+mn-ea"/>
                <a:cs typeface="+mn-cs"/>
              </a:rPr>
              <a:t>Reflux profond</a:t>
            </a:r>
            <a:endParaRPr kumimoji="0" lang="fr-FR" sz="32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endParaRPr>
          </a:p>
        </p:txBody>
      </p:sp>
      <p:sp>
        <p:nvSpPr>
          <p:cNvPr id="106" name="Rectangle 121">
            <a:extLst>
              <a:ext uri="{FF2B5EF4-FFF2-40B4-BE49-F238E27FC236}">
                <a16:creationId xmlns:a16="http://schemas.microsoft.com/office/drawing/2014/main" id="{C8FA986F-7658-4466-80ED-7BD0AA52B2AA}"/>
              </a:ext>
            </a:extLst>
          </p:cNvPr>
          <p:cNvSpPr>
            <a:spLocks noChangeArrowheads="1"/>
          </p:cNvSpPr>
          <p:nvPr/>
        </p:nvSpPr>
        <p:spPr bwMode="auto">
          <a:xfrm>
            <a:off x="4253354" y="2288180"/>
            <a:ext cx="775503" cy="218330"/>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wrap="none" lIns="34529" tIns="16669" rIns="34529" bIns="16669">
            <a:spAutoFit/>
          </a:bodyPr>
          <a:lstStyle>
            <a:lvl1pPr defTabSz="231775">
              <a:defRPr sz="2400">
                <a:solidFill>
                  <a:schemeClr val="tx1"/>
                </a:solidFill>
                <a:latin typeface="Times New Roman" panose="02020603050405020304" pitchFamily="18" charset="0"/>
              </a:defRPr>
            </a:lvl1pPr>
            <a:lvl2pPr marL="742950" indent="-285750" defTabSz="231775">
              <a:defRPr sz="2400">
                <a:solidFill>
                  <a:schemeClr val="tx1"/>
                </a:solidFill>
                <a:latin typeface="Times New Roman" panose="02020603050405020304" pitchFamily="18" charset="0"/>
              </a:defRPr>
            </a:lvl2pPr>
            <a:lvl3pPr marL="1143000" indent="-228600" defTabSz="231775">
              <a:defRPr sz="2400">
                <a:solidFill>
                  <a:schemeClr val="tx1"/>
                </a:solidFill>
                <a:latin typeface="Times New Roman" panose="02020603050405020304" pitchFamily="18" charset="0"/>
              </a:defRPr>
            </a:lvl3pPr>
            <a:lvl4pPr marL="1600200" indent="-228600" defTabSz="231775">
              <a:defRPr sz="2400">
                <a:solidFill>
                  <a:schemeClr val="tx1"/>
                </a:solidFill>
                <a:latin typeface="Times New Roman" panose="02020603050405020304" pitchFamily="18" charset="0"/>
              </a:defRPr>
            </a:lvl4pPr>
            <a:lvl5pPr marL="2057400" indent="-228600" defTabSz="231775">
              <a:defRPr sz="2400">
                <a:solidFill>
                  <a:schemeClr val="tx1"/>
                </a:solidFill>
                <a:latin typeface="Times New Roman" panose="02020603050405020304" pitchFamily="18" charset="0"/>
              </a:defRPr>
            </a:lvl5pPr>
            <a:lvl6pPr marL="25146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173831" rtl="0" eaLnBrk="1" fontAlgn="base" latinLnBrk="0" hangingPunct="1">
              <a:lnSpc>
                <a:spcPct val="100000"/>
              </a:lnSpc>
              <a:spcBef>
                <a:spcPct val="0"/>
              </a:spcBef>
              <a:spcAft>
                <a:spcPct val="0"/>
              </a:spcAft>
              <a:buClrTx/>
              <a:buSzTx/>
              <a:buFontTx/>
              <a:buNone/>
              <a:tabLst/>
              <a:defRPr/>
            </a:pPr>
            <a:r>
              <a:rPr kumimoji="0" lang="fr-FR" altLang="fr-FR" sz="12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SYSTOLE</a:t>
            </a:r>
          </a:p>
        </p:txBody>
      </p:sp>
      <p:sp>
        <p:nvSpPr>
          <p:cNvPr id="107" name="Rectangle 123">
            <a:extLst>
              <a:ext uri="{FF2B5EF4-FFF2-40B4-BE49-F238E27FC236}">
                <a16:creationId xmlns:a16="http://schemas.microsoft.com/office/drawing/2014/main" id="{C78F7403-1971-484C-8BFB-FE25B9867BF7}"/>
              </a:ext>
            </a:extLst>
          </p:cNvPr>
          <p:cNvSpPr>
            <a:spLocks noChangeArrowheads="1"/>
          </p:cNvSpPr>
          <p:nvPr/>
        </p:nvSpPr>
        <p:spPr bwMode="auto">
          <a:xfrm>
            <a:off x="6030926" y="2288180"/>
            <a:ext cx="860462" cy="218330"/>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wrap="none" lIns="34529" tIns="16669" rIns="34529" bIns="16669">
            <a:spAutoFit/>
          </a:bodyPr>
          <a:lstStyle>
            <a:lvl1pPr defTabSz="231775">
              <a:defRPr sz="2400">
                <a:solidFill>
                  <a:schemeClr val="tx1"/>
                </a:solidFill>
                <a:latin typeface="Times New Roman" panose="02020603050405020304" pitchFamily="18" charset="0"/>
              </a:defRPr>
            </a:lvl1pPr>
            <a:lvl2pPr marL="742950" indent="-285750" defTabSz="231775">
              <a:defRPr sz="2400">
                <a:solidFill>
                  <a:schemeClr val="tx1"/>
                </a:solidFill>
                <a:latin typeface="Times New Roman" panose="02020603050405020304" pitchFamily="18" charset="0"/>
              </a:defRPr>
            </a:lvl2pPr>
            <a:lvl3pPr marL="1143000" indent="-228600" defTabSz="231775">
              <a:defRPr sz="2400">
                <a:solidFill>
                  <a:schemeClr val="tx1"/>
                </a:solidFill>
                <a:latin typeface="Times New Roman" panose="02020603050405020304" pitchFamily="18" charset="0"/>
              </a:defRPr>
            </a:lvl3pPr>
            <a:lvl4pPr marL="1600200" indent="-228600" defTabSz="231775">
              <a:defRPr sz="2400">
                <a:solidFill>
                  <a:schemeClr val="tx1"/>
                </a:solidFill>
                <a:latin typeface="Times New Roman" panose="02020603050405020304" pitchFamily="18" charset="0"/>
              </a:defRPr>
            </a:lvl4pPr>
            <a:lvl5pPr marL="2057400" indent="-228600" defTabSz="231775">
              <a:defRPr sz="2400">
                <a:solidFill>
                  <a:schemeClr val="tx1"/>
                </a:solidFill>
                <a:latin typeface="Times New Roman" panose="02020603050405020304" pitchFamily="18" charset="0"/>
              </a:defRPr>
            </a:lvl5pPr>
            <a:lvl6pPr marL="25146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173831" rtl="0" eaLnBrk="1" fontAlgn="base" latinLnBrk="0" hangingPunct="1">
              <a:lnSpc>
                <a:spcPct val="100000"/>
              </a:lnSpc>
              <a:spcBef>
                <a:spcPct val="0"/>
              </a:spcBef>
              <a:spcAft>
                <a:spcPct val="0"/>
              </a:spcAft>
              <a:buClrTx/>
              <a:buSzTx/>
              <a:buFontTx/>
              <a:buNone/>
              <a:tabLst/>
              <a:defRPr/>
            </a:pPr>
            <a:r>
              <a:rPr kumimoji="0" lang="fr-FR" altLang="fr-FR" sz="12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DIASTOLE</a:t>
            </a:r>
          </a:p>
        </p:txBody>
      </p:sp>
      <p:sp>
        <p:nvSpPr>
          <p:cNvPr id="108" name="Rectangle 36">
            <a:extLst>
              <a:ext uri="{FF2B5EF4-FFF2-40B4-BE49-F238E27FC236}">
                <a16:creationId xmlns:a16="http://schemas.microsoft.com/office/drawing/2014/main" id="{66E1D6A4-935F-4373-8B5E-A6955977631F}"/>
              </a:ext>
            </a:extLst>
          </p:cNvPr>
          <p:cNvSpPr>
            <a:spLocks noChangeArrowheads="1"/>
          </p:cNvSpPr>
          <p:nvPr/>
        </p:nvSpPr>
        <p:spPr bwMode="auto">
          <a:xfrm>
            <a:off x="2432170" y="2262627"/>
            <a:ext cx="604174" cy="310662"/>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wrap="none" lIns="34529" tIns="16669" rIns="34529" bIns="16669">
            <a:spAutoFit/>
          </a:bodyPr>
          <a:lstStyle>
            <a:lvl1pPr defTabSz="231775">
              <a:defRPr sz="2400">
                <a:solidFill>
                  <a:schemeClr val="tx1"/>
                </a:solidFill>
                <a:latin typeface="Times New Roman" panose="02020603050405020304" pitchFamily="18" charset="0"/>
              </a:defRPr>
            </a:lvl1pPr>
            <a:lvl2pPr marL="742950" indent="-285750" defTabSz="231775">
              <a:defRPr sz="2400">
                <a:solidFill>
                  <a:schemeClr val="tx1"/>
                </a:solidFill>
                <a:latin typeface="Times New Roman" panose="02020603050405020304" pitchFamily="18" charset="0"/>
              </a:defRPr>
            </a:lvl2pPr>
            <a:lvl3pPr marL="1143000" indent="-228600" defTabSz="231775">
              <a:defRPr sz="2400">
                <a:solidFill>
                  <a:schemeClr val="tx1"/>
                </a:solidFill>
                <a:latin typeface="Times New Roman" panose="02020603050405020304" pitchFamily="18" charset="0"/>
              </a:defRPr>
            </a:lvl3pPr>
            <a:lvl4pPr marL="1600200" indent="-228600" defTabSz="231775">
              <a:defRPr sz="2400">
                <a:solidFill>
                  <a:schemeClr val="tx1"/>
                </a:solidFill>
                <a:latin typeface="Times New Roman" panose="02020603050405020304" pitchFamily="18" charset="0"/>
              </a:defRPr>
            </a:lvl4pPr>
            <a:lvl5pPr marL="2057400" indent="-228600" defTabSz="231775">
              <a:defRPr sz="2400">
                <a:solidFill>
                  <a:schemeClr val="tx1"/>
                </a:solidFill>
                <a:latin typeface="Times New Roman" panose="02020603050405020304" pitchFamily="18" charset="0"/>
              </a:defRPr>
            </a:lvl5pPr>
            <a:lvl6pPr marL="25146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173831" rtl="0" eaLnBrk="1" fontAlgn="base" latinLnBrk="0" hangingPunct="1">
              <a:lnSpc>
                <a:spcPct val="100000"/>
              </a:lnSpc>
              <a:spcBef>
                <a:spcPct val="0"/>
              </a:spcBef>
              <a:spcAft>
                <a:spcPct val="0"/>
              </a:spcAft>
              <a:buClrTx/>
              <a:buSzTx/>
              <a:buFontTx/>
              <a:buNone/>
              <a:tabLst/>
              <a:defRPr/>
            </a:pPr>
            <a:r>
              <a:rPr kumimoji="0" lang="fr-FR" altLang="fr-FR" sz="1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repos</a:t>
            </a:r>
          </a:p>
        </p:txBody>
      </p:sp>
      <p:sp>
        <p:nvSpPr>
          <p:cNvPr id="110" name="ZoneTexte 109">
            <a:extLst>
              <a:ext uri="{FF2B5EF4-FFF2-40B4-BE49-F238E27FC236}">
                <a16:creationId xmlns:a16="http://schemas.microsoft.com/office/drawing/2014/main" id="{D3992183-7FA5-4A27-AFA9-DFF6684176CC}"/>
              </a:ext>
            </a:extLst>
          </p:cNvPr>
          <p:cNvSpPr txBox="1"/>
          <p:nvPr/>
        </p:nvSpPr>
        <p:spPr>
          <a:xfrm>
            <a:off x="1277187" y="5863157"/>
            <a:ext cx="2880645" cy="646331"/>
          </a:xfrm>
          <a:prstGeom prst="rect">
            <a:avLst/>
          </a:prstGeom>
          <a:noFill/>
        </p:spPr>
        <p:txBody>
          <a:bodyPr wrap="squar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Flux de drainage par la Pression Résiduelle normal</a:t>
            </a:r>
          </a:p>
        </p:txBody>
      </p:sp>
      <p:sp>
        <p:nvSpPr>
          <p:cNvPr id="2" name="ZoneTexte 1">
            <a:extLst>
              <a:ext uri="{FF2B5EF4-FFF2-40B4-BE49-F238E27FC236}">
                <a16:creationId xmlns:a16="http://schemas.microsoft.com/office/drawing/2014/main" id="{A7C2F675-8E22-CD09-9CDE-5706AF9B577A}"/>
              </a:ext>
            </a:extLst>
          </p:cNvPr>
          <p:cNvSpPr txBox="1"/>
          <p:nvPr/>
        </p:nvSpPr>
        <p:spPr>
          <a:xfrm>
            <a:off x="4306800" y="5874936"/>
            <a:ext cx="1232894" cy="646331"/>
          </a:xfrm>
          <a:prstGeom prst="rect">
            <a:avLst/>
          </a:prstGeom>
          <a:noFill/>
        </p:spPr>
        <p:txBody>
          <a:bodyPr wrap="squar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Reflux distal </a:t>
            </a:r>
          </a:p>
        </p:txBody>
      </p:sp>
      <p:sp>
        <p:nvSpPr>
          <p:cNvPr id="3" name="ZoneTexte 2">
            <a:extLst>
              <a:ext uri="{FF2B5EF4-FFF2-40B4-BE49-F238E27FC236}">
                <a16:creationId xmlns:a16="http://schemas.microsoft.com/office/drawing/2014/main" id="{AF191338-D47C-7757-65DE-A574C5E390DA}"/>
              </a:ext>
            </a:extLst>
          </p:cNvPr>
          <p:cNvSpPr txBox="1"/>
          <p:nvPr/>
        </p:nvSpPr>
        <p:spPr>
          <a:xfrm>
            <a:off x="6152903" y="5836791"/>
            <a:ext cx="1462620" cy="646331"/>
          </a:xfrm>
          <a:prstGeom prst="rect">
            <a:avLst/>
          </a:prstGeom>
          <a:noFill/>
        </p:spPr>
        <p:txBody>
          <a:bodyPr wrap="squar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Reflux proximal </a:t>
            </a:r>
          </a:p>
        </p:txBody>
      </p:sp>
    </p:spTree>
    <p:extLst>
      <p:ext uri="{BB962C8B-B14F-4D97-AF65-F5344CB8AC3E}">
        <p14:creationId xmlns:p14="http://schemas.microsoft.com/office/powerpoint/2010/main" val="32332588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9419"/>
                                        </p:tgtEl>
                                        <p:attrNameLst>
                                          <p:attrName>style.visibility</p:attrName>
                                        </p:attrNameLst>
                                      </p:cBhvr>
                                      <p:to>
                                        <p:strVal val="visible"/>
                                      </p:to>
                                    </p:set>
                                    <p:animEffect transition="in" filter="wipe(down)">
                                      <p:cBhvr>
                                        <p:cTn id="15" dur="500"/>
                                        <p:tgtEl>
                                          <p:spTgt spid="5941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119"/>
                                        </p:tgtEl>
                                        <p:attrNameLst>
                                          <p:attrName>style.visibility</p:attrName>
                                        </p:attrNameLst>
                                      </p:cBhvr>
                                      <p:to>
                                        <p:strVal val="visible"/>
                                      </p:to>
                                    </p:set>
                                    <p:animEffect transition="in" filter="wipe(down)">
                                      <p:cBhvr>
                                        <p:cTn id="18" dur="500"/>
                                        <p:tgtEl>
                                          <p:spTgt spid="119"/>
                                        </p:tgtEl>
                                      </p:cBhvr>
                                    </p:animEffect>
                                  </p:childTnLst>
                                </p:cTn>
                              </p:par>
                              <p:par>
                                <p:cTn id="19" presetID="22" presetClass="entr" presetSubtype="4" fill="hold" grpId="0" nodeType="withEffect">
                                  <p:stCondLst>
                                    <p:cond delay="0"/>
                                  </p:stCondLst>
                                  <p:childTnLst>
                                    <p:set>
                                      <p:cBhvr>
                                        <p:cTn id="20" dur="1" fill="hold">
                                          <p:stCondLst>
                                            <p:cond delay="0"/>
                                          </p:stCondLst>
                                        </p:cTn>
                                        <p:tgtEl>
                                          <p:spTgt spid="120"/>
                                        </p:tgtEl>
                                        <p:attrNameLst>
                                          <p:attrName>style.visibility</p:attrName>
                                        </p:attrNameLst>
                                      </p:cBhvr>
                                      <p:to>
                                        <p:strVal val="visible"/>
                                      </p:to>
                                    </p:set>
                                    <p:animEffect transition="in" filter="wipe(down)">
                                      <p:cBhvr>
                                        <p:cTn id="21" dur="500"/>
                                        <p:tgtEl>
                                          <p:spTgt spid="120"/>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06"/>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grpId="0" nodeType="clickEffect">
                                  <p:stCondLst>
                                    <p:cond delay="0"/>
                                  </p:stCondLst>
                                  <p:childTnLst>
                                    <p:set>
                                      <p:cBhvr>
                                        <p:cTn id="29" dur="1" fill="hold">
                                          <p:stCondLst>
                                            <p:cond delay="0"/>
                                          </p:stCondLst>
                                        </p:cTn>
                                        <p:tgtEl>
                                          <p:spTgt spid="59496"/>
                                        </p:tgtEl>
                                        <p:attrNameLst>
                                          <p:attrName>style.visibility</p:attrName>
                                        </p:attrNameLst>
                                      </p:cBhvr>
                                      <p:to>
                                        <p:strVal val="visible"/>
                                      </p:to>
                                    </p:set>
                                    <p:anim calcmode="lin" valueType="num">
                                      <p:cBhvr>
                                        <p:cTn id="30" dur="500" fill="hold"/>
                                        <p:tgtEl>
                                          <p:spTgt spid="59496"/>
                                        </p:tgtEl>
                                        <p:attrNameLst>
                                          <p:attrName>ppt_w</p:attrName>
                                        </p:attrNameLst>
                                      </p:cBhvr>
                                      <p:tavLst>
                                        <p:tav tm="0">
                                          <p:val>
                                            <p:fltVal val="0"/>
                                          </p:val>
                                        </p:tav>
                                        <p:tav tm="100000">
                                          <p:val>
                                            <p:strVal val="#ppt_w"/>
                                          </p:val>
                                        </p:tav>
                                      </p:tavLst>
                                    </p:anim>
                                    <p:anim calcmode="lin" valueType="num">
                                      <p:cBhvr>
                                        <p:cTn id="31" dur="500" fill="hold"/>
                                        <p:tgtEl>
                                          <p:spTgt spid="59496"/>
                                        </p:tgtEl>
                                        <p:attrNameLst>
                                          <p:attrName>ppt_h</p:attrName>
                                        </p:attrNameLst>
                                      </p:cBhvr>
                                      <p:tavLst>
                                        <p:tav tm="0">
                                          <p:val>
                                            <p:fltVal val="0"/>
                                          </p:val>
                                        </p:tav>
                                        <p:tav tm="100000">
                                          <p:val>
                                            <p:strVal val="#ppt_h"/>
                                          </p:val>
                                        </p:tav>
                                      </p:tavLst>
                                    </p:anim>
                                    <p:animEffect transition="in" filter="fade">
                                      <p:cBhvr>
                                        <p:cTn id="32" dur="500"/>
                                        <p:tgtEl>
                                          <p:spTgt spid="59496"/>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59498"/>
                                        </p:tgtEl>
                                        <p:attrNameLst>
                                          <p:attrName>style.visibility</p:attrName>
                                        </p:attrNameLst>
                                      </p:cBhvr>
                                      <p:to>
                                        <p:strVal val="visible"/>
                                      </p:to>
                                    </p:set>
                                    <p:anim calcmode="lin" valueType="num">
                                      <p:cBhvr>
                                        <p:cTn id="35" dur="500" fill="hold"/>
                                        <p:tgtEl>
                                          <p:spTgt spid="59498"/>
                                        </p:tgtEl>
                                        <p:attrNameLst>
                                          <p:attrName>ppt_w</p:attrName>
                                        </p:attrNameLst>
                                      </p:cBhvr>
                                      <p:tavLst>
                                        <p:tav tm="0">
                                          <p:val>
                                            <p:fltVal val="0"/>
                                          </p:val>
                                        </p:tav>
                                        <p:tav tm="100000">
                                          <p:val>
                                            <p:strVal val="#ppt_w"/>
                                          </p:val>
                                        </p:tav>
                                      </p:tavLst>
                                    </p:anim>
                                    <p:anim calcmode="lin" valueType="num">
                                      <p:cBhvr>
                                        <p:cTn id="36" dur="500" fill="hold"/>
                                        <p:tgtEl>
                                          <p:spTgt spid="59498"/>
                                        </p:tgtEl>
                                        <p:attrNameLst>
                                          <p:attrName>ppt_h</p:attrName>
                                        </p:attrNameLst>
                                      </p:cBhvr>
                                      <p:tavLst>
                                        <p:tav tm="0">
                                          <p:val>
                                            <p:fltVal val="0"/>
                                          </p:val>
                                        </p:tav>
                                        <p:tav tm="100000">
                                          <p:val>
                                            <p:strVal val="#ppt_h"/>
                                          </p:val>
                                        </p:tav>
                                      </p:tavLst>
                                    </p:anim>
                                    <p:animEffect transition="in" filter="fade">
                                      <p:cBhvr>
                                        <p:cTn id="37" dur="500"/>
                                        <p:tgtEl>
                                          <p:spTgt spid="59498"/>
                                        </p:tgtEl>
                                      </p:cBhvr>
                                    </p:animEffect>
                                  </p:childTnLst>
                                </p:cTn>
                              </p:par>
                            </p:childTnLst>
                          </p:cTn>
                        </p:par>
                      </p:childTnLst>
                    </p:cTn>
                  </p:par>
                  <p:par>
                    <p:cTn id="38" fill="hold">
                      <p:stCondLst>
                        <p:cond delay="indefinite"/>
                      </p:stCondLst>
                      <p:childTnLst>
                        <p:par>
                          <p:cTn id="39" fill="hold">
                            <p:stCondLst>
                              <p:cond delay="0"/>
                            </p:stCondLst>
                            <p:childTnLst>
                              <p:par>
                                <p:cTn id="40" presetID="6" presetClass="entr" presetSubtype="16" fill="hold" grpId="0" nodeType="clickEffect">
                                  <p:stCondLst>
                                    <p:cond delay="0"/>
                                  </p:stCondLst>
                                  <p:childTnLst>
                                    <p:set>
                                      <p:cBhvr>
                                        <p:cTn id="41" dur="1" fill="hold">
                                          <p:stCondLst>
                                            <p:cond delay="0"/>
                                          </p:stCondLst>
                                        </p:cTn>
                                        <p:tgtEl>
                                          <p:spTgt spid="59494"/>
                                        </p:tgtEl>
                                        <p:attrNameLst>
                                          <p:attrName>style.visibility</p:attrName>
                                        </p:attrNameLst>
                                      </p:cBhvr>
                                      <p:to>
                                        <p:strVal val="visible"/>
                                      </p:to>
                                    </p:set>
                                    <p:animEffect transition="in" filter="circle(in)">
                                      <p:cBhvr>
                                        <p:cTn id="42" dur="2000"/>
                                        <p:tgtEl>
                                          <p:spTgt spid="59494"/>
                                        </p:tgtEl>
                                      </p:cBhvr>
                                    </p:animEffect>
                                  </p:childTnLst>
                                </p:cTn>
                              </p:par>
                              <p:par>
                                <p:cTn id="43" presetID="6" presetClass="entr" presetSubtype="16" fill="hold" grpId="0" nodeType="withEffect">
                                  <p:stCondLst>
                                    <p:cond delay="0"/>
                                  </p:stCondLst>
                                  <p:childTnLst>
                                    <p:set>
                                      <p:cBhvr>
                                        <p:cTn id="44" dur="1" fill="hold">
                                          <p:stCondLst>
                                            <p:cond delay="0"/>
                                          </p:stCondLst>
                                        </p:cTn>
                                        <p:tgtEl>
                                          <p:spTgt spid="115"/>
                                        </p:tgtEl>
                                        <p:attrNameLst>
                                          <p:attrName>style.visibility</p:attrName>
                                        </p:attrNameLst>
                                      </p:cBhvr>
                                      <p:to>
                                        <p:strVal val="visible"/>
                                      </p:to>
                                    </p:set>
                                    <p:animEffect transition="in" filter="circle(in)">
                                      <p:cBhvr>
                                        <p:cTn id="45" dur="2000"/>
                                        <p:tgtEl>
                                          <p:spTgt spid="115"/>
                                        </p:tgtEl>
                                      </p:cBhvr>
                                    </p:animEffec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2"/>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107"/>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grpId="0" nodeType="clickEffect">
                                  <p:stCondLst>
                                    <p:cond delay="0"/>
                                  </p:stCondLst>
                                  <p:childTnLst>
                                    <p:set>
                                      <p:cBhvr>
                                        <p:cTn id="57" dur="1" fill="hold">
                                          <p:stCondLst>
                                            <p:cond delay="0"/>
                                          </p:stCondLst>
                                        </p:cTn>
                                        <p:tgtEl>
                                          <p:spTgt spid="59459"/>
                                        </p:tgtEl>
                                        <p:attrNameLst>
                                          <p:attrName>style.visibility</p:attrName>
                                        </p:attrNameLst>
                                      </p:cBhvr>
                                      <p:to>
                                        <p:strVal val="visible"/>
                                      </p:to>
                                    </p:set>
                                    <p:anim calcmode="lin" valueType="num">
                                      <p:cBhvr>
                                        <p:cTn id="58" dur="500" fill="hold"/>
                                        <p:tgtEl>
                                          <p:spTgt spid="59459"/>
                                        </p:tgtEl>
                                        <p:attrNameLst>
                                          <p:attrName>ppt_w</p:attrName>
                                        </p:attrNameLst>
                                      </p:cBhvr>
                                      <p:tavLst>
                                        <p:tav tm="0">
                                          <p:val>
                                            <p:fltVal val="0"/>
                                          </p:val>
                                        </p:tav>
                                        <p:tav tm="100000">
                                          <p:val>
                                            <p:strVal val="#ppt_w"/>
                                          </p:val>
                                        </p:tav>
                                      </p:tavLst>
                                    </p:anim>
                                    <p:anim calcmode="lin" valueType="num">
                                      <p:cBhvr>
                                        <p:cTn id="59" dur="500" fill="hold"/>
                                        <p:tgtEl>
                                          <p:spTgt spid="59459"/>
                                        </p:tgtEl>
                                        <p:attrNameLst>
                                          <p:attrName>ppt_h</p:attrName>
                                        </p:attrNameLst>
                                      </p:cBhvr>
                                      <p:tavLst>
                                        <p:tav tm="0">
                                          <p:val>
                                            <p:fltVal val="0"/>
                                          </p:val>
                                        </p:tav>
                                        <p:tav tm="100000">
                                          <p:val>
                                            <p:strVal val="#ppt_h"/>
                                          </p:val>
                                        </p:tav>
                                      </p:tavLst>
                                    </p:anim>
                                    <p:animEffect transition="in" filter="fade">
                                      <p:cBhvr>
                                        <p:cTn id="60" dur="500"/>
                                        <p:tgtEl>
                                          <p:spTgt spid="59459"/>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59452"/>
                                        </p:tgtEl>
                                        <p:attrNameLst>
                                          <p:attrName>style.visibility</p:attrName>
                                        </p:attrNameLst>
                                      </p:cBhvr>
                                      <p:to>
                                        <p:strVal val="visible"/>
                                      </p:to>
                                    </p:set>
                                    <p:anim calcmode="lin" valueType="num">
                                      <p:cBhvr>
                                        <p:cTn id="63" dur="500" fill="hold"/>
                                        <p:tgtEl>
                                          <p:spTgt spid="59452"/>
                                        </p:tgtEl>
                                        <p:attrNameLst>
                                          <p:attrName>ppt_w</p:attrName>
                                        </p:attrNameLst>
                                      </p:cBhvr>
                                      <p:tavLst>
                                        <p:tav tm="0">
                                          <p:val>
                                            <p:fltVal val="0"/>
                                          </p:val>
                                        </p:tav>
                                        <p:tav tm="100000">
                                          <p:val>
                                            <p:strVal val="#ppt_w"/>
                                          </p:val>
                                        </p:tav>
                                      </p:tavLst>
                                    </p:anim>
                                    <p:anim calcmode="lin" valueType="num">
                                      <p:cBhvr>
                                        <p:cTn id="64" dur="500" fill="hold"/>
                                        <p:tgtEl>
                                          <p:spTgt spid="59452"/>
                                        </p:tgtEl>
                                        <p:attrNameLst>
                                          <p:attrName>ppt_h</p:attrName>
                                        </p:attrNameLst>
                                      </p:cBhvr>
                                      <p:tavLst>
                                        <p:tav tm="0">
                                          <p:val>
                                            <p:fltVal val="0"/>
                                          </p:val>
                                        </p:tav>
                                        <p:tav tm="100000">
                                          <p:val>
                                            <p:strVal val="#ppt_h"/>
                                          </p:val>
                                        </p:tav>
                                      </p:tavLst>
                                    </p:anim>
                                    <p:animEffect transition="in" filter="fade">
                                      <p:cBhvr>
                                        <p:cTn id="65" dur="500"/>
                                        <p:tgtEl>
                                          <p:spTgt spid="59452"/>
                                        </p:tgtEl>
                                      </p:cBhvr>
                                    </p:animEffect>
                                  </p:childTnLst>
                                </p:cTn>
                              </p:par>
                            </p:childTnLst>
                          </p:cTn>
                        </p:par>
                      </p:childTnLst>
                    </p:cTn>
                  </p:par>
                  <p:par>
                    <p:cTn id="66" fill="hold">
                      <p:stCondLst>
                        <p:cond delay="indefinite"/>
                      </p:stCondLst>
                      <p:childTnLst>
                        <p:par>
                          <p:cTn id="67" fill="hold">
                            <p:stCondLst>
                              <p:cond delay="0"/>
                            </p:stCondLst>
                            <p:childTnLst>
                              <p:par>
                                <p:cTn id="68" presetID="6" presetClass="entr" presetSubtype="16" fill="hold" grpId="0" nodeType="clickEffect">
                                  <p:stCondLst>
                                    <p:cond delay="0"/>
                                  </p:stCondLst>
                                  <p:childTnLst>
                                    <p:set>
                                      <p:cBhvr>
                                        <p:cTn id="69" dur="1" fill="hold">
                                          <p:stCondLst>
                                            <p:cond delay="0"/>
                                          </p:stCondLst>
                                        </p:cTn>
                                        <p:tgtEl>
                                          <p:spTgt spid="116"/>
                                        </p:tgtEl>
                                        <p:attrNameLst>
                                          <p:attrName>style.visibility</p:attrName>
                                        </p:attrNameLst>
                                      </p:cBhvr>
                                      <p:to>
                                        <p:strVal val="visible"/>
                                      </p:to>
                                    </p:set>
                                    <p:animEffect transition="in" filter="circle(in)">
                                      <p:cBhvr>
                                        <p:cTn id="70" dur="2000"/>
                                        <p:tgtEl>
                                          <p:spTgt spid="116"/>
                                        </p:tgtEl>
                                      </p:cBhvr>
                                    </p:animEffect>
                                  </p:childTnLst>
                                </p:cTn>
                              </p:par>
                              <p:par>
                                <p:cTn id="71" presetID="6" presetClass="entr" presetSubtype="16" fill="hold" grpId="0" nodeType="withEffect">
                                  <p:stCondLst>
                                    <p:cond delay="0"/>
                                  </p:stCondLst>
                                  <p:childTnLst>
                                    <p:set>
                                      <p:cBhvr>
                                        <p:cTn id="72" dur="1" fill="hold">
                                          <p:stCondLst>
                                            <p:cond delay="0"/>
                                          </p:stCondLst>
                                        </p:cTn>
                                        <p:tgtEl>
                                          <p:spTgt spid="59460"/>
                                        </p:tgtEl>
                                        <p:attrNameLst>
                                          <p:attrName>style.visibility</p:attrName>
                                        </p:attrNameLst>
                                      </p:cBhvr>
                                      <p:to>
                                        <p:strVal val="visible"/>
                                      </p:to>
                                    </p:set>
                                    <p:animEffect transition="in" filter="circle(in)">
                                      <p:cBhvr>
                                        <p:cTn id="73" dur="2000"/>
                                        <p:tgtEl>
                                          <p:spTgt spid="59460"/>
                                        </p:tgtEl>
                                      </p:cBhvr>
                                    </p:animEffect>
                                  </p:childTnLst>
                                </p:cTn>
                              </p:par>
                            </p:childTnLst>
                          </p:cTn>
                        </p:par>
                      </p:childTnLst>
                    </p:cTn>
                  </p:par>
                  <p:par>
                    <p:cTn id="74" fill="hold">
                      <p:stCondLst>
                        <p:cond delay="indefinite"/>
                      </p:stCondLst>
                      <p:childTnLst>
                        <p:par>
                          <p:cTn id="75" fill="hold">
                            <p:stCondLst>
                              <p:cond delay="0"/>
                            </p:stCondLst>
                            <p:childTnLst>
                              <p:par>
                                <p:cTn id="76" presetID="1" presetClass="entr" presetSubtype="0" fill="hold" grpId="0" nodeType="clickEffect">
                                  <p:stCondLst>
                                    <p:cond delay="0"/>
                                  </p:stCondLst>
                                  <p:childTnLst>
                                    <p:set>
                                      <p:cBhvr>
                                        <p:cTn id="77"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419" grpId="0" animBg="1"/>
      <p:bldP spid="59494" grpId="0" animBg="1"/>
      <p:bldP spid="59496" grpId="0" animBg="1"/>
      <p:bldP spid="59498" grpId="0" animBg="1"/>
      <p:bldP spid="59452" grpId="0" animBg="1"/>
      <p:bldP spid="59459" grpId="0" animBg="1"/>
      <p:bldP spid="59460" grpId="0" animBg="1"/>
      <p:bldP spid="119" grpId="0" animBg="1"/>
      <p:bldP spid="120" grpId="0" animBg="1"/>
      <p:bldP spid="115" grpId="0" animBg="1"/>
      <p:bldP spid="116" grpId="0" animBg="1"/>
      <p:bldP spid="106" grpId="0" animBg="1"/>
      <p:bldP spid="107" grpId="0" animBg="1"/>
      <p:bldP spid="108" grpId="0" animBg="1"/>
      <p:bldP spid="110" grpId="0"/>
      <p:bldP spid="2" grpId="0"/>
      <p:bldP spid="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124">
            <a:extLst>
              <a:ext uri="{FF2B5EF4-FFF2-40B4-BE49-F238E27FC236}">
                <a16:creationId xmlns:a16="http://schemas.microsoft.com/office/drawing/2014/main" id="{C8CF2117-95B8-7C35-D7A8-0E69925D9453}"/>
              </a:ext>
            </a:extLst>
          </p:cNvPr>
          <p:cNvSpPr>
            <a:spLocks noChangeArrowheads="1"/>
          </p:cNvSpPr>
          <p:nvPr/>
        </p:nvSpPr>
        <p:spPr bwMode="auto">
          <a:xfrm>
            <a:off x="0" y="53052"/>
            <a:ext cx="8931275" cy="4009272"/>
          </a:xfrm>
          <a:prstGeom prst="rect">
            <a:avLst/>
          </a:prstGeom>
          <a:solidFill>
            <a:schemeClr val="bg1"/>
          </a:solidFill>
          <a:ln w="126999">
            <a:solidFill>
              <a:schemeClr val="bg1"/>
            </a:solidFill>
            <a:miter lim="800000"/>
            <a:headEnd/>
            <a:tailEnd/>
          </a:ln>
          <a:effectLst>
            <a:outerShdw dist="107763" dir="2700000" algn="ctr" rotWithShape="0">
              <a:schemeClr val="bg2"/>
            </a:outerShdw>
          </a:effectLst>
        </p:spPr>
        <p:txBody>
          <a:bodyPr wrap="square" lIns="69056" tIns="34529" rIns="69056" bIns="34529">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fr-FR" sz="32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Qu’est-ce qu’un shunt ?</a:t>
            </a:r>
          </a:p>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fr-FR" sz="32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endParaRPr>
          </a:p>
          <a:p>
            <a:pPr marL="0" marR="0" lvl="0" indent="0" algn="ctr" defTabSz="685800" rtl="0" eaLnBrk="1" fontAlgn="base" latinLnBrk="0" hangingPunct="1">
              <a:lnSpc>
                <a:spcPct val="100000"/>
              </a:lnSpc>
              <a:spcBef>
                <a:spcPct val="0"/>
              </a:spcBef>
              <a:spcAft>
                <a:spcPct val="0"/>
              </a:spcAft>
              <a:buClrTx/>
              <a:buSzTx/>
              <a:buFontTx/>
              <a:buNone/>
              <a:tabLst/>
              <a:defRPr/>
            </a:pPr>
            <a:r>
              <a:rPr kumimoji="0" lang="fr-FR" sz="32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Un conduit qui détourne le flux normal d’un circuit hydraulique , gazeux ou électrique  </a:t>
            </a:r>
          </a:p>
          <a:p>
            <a:pPr marL="0" marR="0" lvl="0" indent="0" algn="ctr" defTabSz="685800" rtl="0" eaLnBrk="1" fontAlgn="base" latinLnBrk="0" hangingPunct="1">
              <a:lnSpc>
                <a:spcPct val="100000"/>
              </a:lnSpc>
              <a:spcBef>
                <a:spcPct val="0"/>
              </a:spcBef>
              <a:spcAft>
                <a:spcPct val="0"/>
              </a:spcAft>
              <a:buClrTx/>
              <a:buSzTx/>
              <a:buFontTx/>
              <a:buNone/>
              <a:tabLst/>
              <a:defRPr/>
            </a:pPr>
            <a:r>
              <a:rPr lang="fr-FR" sz="3200" dirty="0">
                <a:solidFill>
                  <a:srgbClr val="FF0000"/>
                </a:solidFill>
              </a:rPr>
              <a:t>En médecine ces déviations peuvent se produire entre une artère et une veine ou entre deux réseaux veineux .</a:t>
            </a:r>
          </a:p>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fr-FR" sz="32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415990517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 name="Picture 4" descr="File:StarlingEquation.svg">
            <a:extLst>
              <a:ext uri="{FF2B5EF4-FFF2-40B4-BE49-F238E27FC236}">
                <a16:creationId xmlns:a16="http://schemas.microsoft.com/office/drawing/2014/main" id="{F47C72C4-AB85-4033-BF20-40A0DCD802F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676988" y="2640722"/>
            <a:ext cx="759603" cy="454003"/>
          </a:xfrm>
          <a:prstGeom prst="rect">
            <a:avLst/>
          </a:prstGeom>
          <a:noFill/>
          <a:extLst>
            <a:ext uri="{909E8E84-426E-40DD-AFC4-6F175D3DCCD1}">
              <a14:hiddenFill xmlns:a14="http://schemas.microsoft.com/office/drawing/2010/main">
                <a:solidFill>
                  <a:srgbClr val="FFFFFF"/>
                </a:solidFill>
              </a14:hiddenFill>
            </a:ext>
          </a:extLst>
        </p:spPr>
      </p:pic>
      <p:pic>
        <p:nvPicPr>
          <p:cNvPr id="64" name="Picture 4" descr="File:StarlingEquation.svg">
            <a:extLst>
              <a:ext uri="{FF2B5EF4-FFF2-40B4-BE49-F238E27FC236}">
                <a16:creationId xmlns:a16="http://schemas.microsoft.com/office/drawing/2014/main" id="{05889A64-1D3D-436D-8834-831B8077E39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83300" y="2593632"/>
            <a:ext cx="759603" cy="454003"/>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4" descr="File:StarlingEquation.svg">
            <a:extLst>
              <a:ext uri="{FF2B5EF4-FFF2-40B4-BE49-F238E27FC236}">
                <a16:creationId xmlns:a16="http://schemas.microsoft.com/office/drawing/2014/main" id="{C15656E2-C216-486D-924A-B09BA816B439}"/>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065720" y="2651789"/>
            <a:ext cx="759603" cy="454003"/>
          </a:xfrm>
          <a:prstGeom prst="rect">
            <a:avLst/>
          </a:prstGeom>
          <a:noFill/>
          <a:extLst>
            <a:ext uri="{909E8E84-426E-40DD-AFC4-6F175D3DCCD1}">
              <a14:hiddenFill xmlns:a14="http://schemas.microsoft.com/office/drawing/2010/main">
                <a:solidFill>
                  <a:srgbClr val="FFFFFF"/>
                </a:solidFill>
              </a14:hiddenFill>
            </a:ext>
          </a:extLst>
        </p:spPr>
      </p:pic>
      <p:sp>
        <p:nvSpPr>
          <p:cNvPr id="31" name="Forme libre : forme 30">
            <a:extLst>
              <a:ext uri="{FF2B5EF4-FFF2-40B4-BE49-F238E27FC236}">
                <a16:creationId xmlns:a16="http://schemas.microsoft.com/office/drawing/2014/main" id="{3D163A82-B55B-4D65-8B47-D22D3785BBDB}"/>
              </a:ext>
            </a:extLst>
          </p:cNvPr>
          <p:cNvSpPr/>
          <p:nvPr/>
        </p:nvSpPr>
        <p:spPr>
          <a:xfrm rot="3573655">
            <a:off x="7497136" y="1489500"/>
            <a:ext cx="37686" cy="511272"/>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1968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Forme libre : forme 29">
            <a:extLst>
              <a:ext uri="{FF2B5EF4-FFF2-40B4-BE49-F238E27FC236}">
                <a16:creationId xmlns:a16="http://schemas.microsoft.com/office/drawing/2014/main" id="{CDA154D6-6DF4-4789-B3F6-41010D4DAF24}"/>
              </a:ext>
            </a:extLst>
          </p:cNvPr>
          <p:cNvSpPr/>
          <p:nvPr/>
        </p:nvSpPr>
        <p:spPr>
          <a:xfrm>
            <a:off x="7316022" y="1791511"/>
            <a:ext cx="0" cy="1305686"/>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1968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Forme libre : forme 3">
            <a:extLst>
              <a:ext uri="{FF2B5EF4-FFF2-40B4-BE49-F238E27FC236}">
                <a16:creationId xmlns:a16="http://schemas.microsoft.com/office/drawing/2014/main" id="{D315DF76-89B2-4306-AD25-B460EA089688}"/>
              </a:ext>
            </a:extLst>
          </p:cNvPr>
          <p:cNvSpPr/>
          <p:nvPr/>
        </p:nvSpPr>
        <p:spPr>
          <a:xfrm>
            <a:off x="2685184" y="1418670"/>
            <a:ext cx="8104" cy="1721131"/>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Forme libre : forme 4">
            <a:extLst>
              <a:ext uri="{FF2B5EF4-FFF2-40B4-BE49-F238E27FC236}">
                <a16:creationId xmlns:a16="http://schemas.microsoft.com/office/drawing/2014/main" id="{CD65FED6-5D23-426E-8795-26E7D21E8EFF}"/>
              </a:ext>
            </a:extLst>
          </p:cNvPr>
          <p:cNvSpPr/>
          <p:nvPr/>
        </p:nvSpPr>
        <p:spPr>
          <a:xfrm>
            <a:off x="3476441" y="814347"/>
            <a:ext cx="8104" cy="2403649"/>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Forme libre : forme 8">
            <a:extLst>
              <a:ext uri="{FF2B5EF4-FFF2-40B4-BE49-F238E27FC236}">
                <a16:creationId xmlns:a16="http://schemas.microsoft.com/office/drawing/2014/main" id="{AD67A194-D0DF-4895-8797-33810D78ACFC}"/>
              </a:ext>
            </a:extLst>
          </p:cNvPr>
          <p:cNvSpPr/>
          <p:nvPr/>
        </p:nvSpPr>
        <p:spPr>
          <a:xfrm rot="4549454">
            <a:off x="2998710" y="951327"/>
            <a:ext cx="66653" cy="888809"/>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orme libre : forme 9">
            <a:extLst>
              <a:ext uri="{FF2B5EF4-FFF2-40B4-BE49-F238E27FC236}">
                <a16:creationId xmlns:a16="http://schemas.microsoft.com/office/drawing/2014/main" id="{758DEA44-331A-4AE9-9FE0-3774859FA810}"/>
              </a:ext>
            </a:extLst>
          </p:cNvPr>
          <p:cNvSpPr/>
          <p:nvPr/>
        </p:nvSpPr>
        <p:spPr>
          <a:xfrm rot="17050546" flipV="1">
            <a:off x="3086348" y="1678680"/>
            <a:ext cx="83527" cy="818416"/>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orme libre : forme 10">
            <a:extLst>
              <a:ext uri="{FF2B5EF4-FFF2-40B4-BE49-F238E27FC236}">
                <a16:creationId xmlns:a16="http://schemas.microsoft.com/office/drawing/2014/main" id="{A66F69D7-3196-4257-824E-2AAA6E0A60E1}"/>
              </a:ext>
            </a:extLst>
          </p:cNvPr>
          <p:cNvSpPr/>
          <p:nvPr/>
        </p:nvSpPr>
        <p:spPr>
          <a:xfrm>
            <a:off x="2724696" y="881574"/>
            <a:ext cx="769558" cy="1456262"/>
          </a:xfrm>
          <a:custGeom>
            <a:avLst/>
            <a:gdLst>
              <a:gd name="connsiteX0" fmla="*/ 893618 w 976745"/>
              <a:gd name="connsiteY0" fmla="*/ 2524991 h 2524991"/>
              <a:gd name="connsiteX1" fmla="*/ 893618 w 976745"/>
              <a:gd name="connsiteY1" fmla="*/ 2015836 h 2524991"/>
              <a:gd name="connsiteX2" fmla="*/ 72736 w 976745"/>
              <a:gd name="connsiteY2" fmla="*/ 1870363 h 2524991"/>
              <a:gd name="connsiteX3" fmla="*/ 0 w 976745"/>
              <a:gd name="connsiteY3" fmla="*/ 1849582 h 2524991"/>
              <a:gd name="connsiteX4" fmla="*/ 10390 w 976745"/>
              <a:gd name="connsiteY4" fmla="*/ 613063 h 2524991"/>
              <a:gd name="connsiteX5" fmla="*/ 914400 w 976745"/>
              <a:gd name="connsiteY5" fmla="*/ 426027 h 2524991"/>
              <a:gd name="connsiteX6" fmla="*/ 976745 w 976745"/>
              <a:gd name="connsiteY6" fmla="*/ 0 h 2524991"/>
              <a:gd name="connsiteX0" fmla="*/ 893618 w 919101"/>
              <a:gd name="connsiteY0" fmla="*/ 2557359 h 2557359"/>
              <a:gd name="connsiteX1" fmla="*/ 893618 w 919101"/>
              <a:gd name="connsiteY1" fmla="*/ 2048204 h 2557359"/>
              <a:gd name="connsiteX2" fmla="*/ 72736 w 919101"/>
              <a:gd name="connsiteY2" fmla="*/ 1902731 h 2557359"/>
              <a:gd name="connsiteX3" fmla="*/ 0 w 919101"/>
              <a:gd name="connsiteY3" fmla="*/ 1881950 h 2557359"/>
              <a:gd name="connsiteX4" fmla="*/ 10390 w 919101"/>
              <a:gd name="connsiteY4" fmla="*/ 645431 h 2557359"/>
              <a:gd name="connsiteX5" fmla="*/ 914400 w 919101"/>
              <a:gd name="connsiteY5" fmla="*/ 458395 h 2557359"/>
              <a:gd name="connsiteX6" fmla="*/ 899871 w 919101"/>
              <a:gd name="connsiteY6" fmla="*/ 0 h 2557359"/>
              <a:gd name="connsiteX0" fmla="*/ 893618 w 919400"/>
              <a:gd name="connsiteY0" fmla="*/ 2561405 h 2561405"/>
              <a:gd name="connsiteX1" fmla="*/ 893618 w 919400"/>
              <a:gd name="connsiteY1" fmla="*/ 2052250 h 2561405"/>
              <a:gd name="connsiteX2" fmla="*/ 72736 w 919400"/>
              <a:gd name="connsiteY2" fmla="*/ 1906777 h 2561405"/>
              <a:gd name="connsiteX3" fmla="*/ 0 w 919400"/>
              <a:gd name="connsiteY3" fmla="*/ 1885996 h 2561405"/>
              <a:gd name="connsiteX4" fmla="*/ 10390 w 919400"/>
              <a:gd name="connsiteY4" fmla="*/ 649477 h 2561405"/>
              <a:gd name="connsiteX5" fmla="*/ 914400 w 919400"/>
              <a:gd name="connsiteY5" fmla="*/ 462441 h 2561405"/>
              <a:gd name="connsiteX6" fmla="*/ 903917 w 919400"/>
              <a:gd name="connsiteY6" fmla="*/ 0 h 2561405"/>
              <a:gd name="connsiteX0" fmla="*/ 893618 w 914400"/>
              <a:gd name="connsiteY0" fmla="*/ 2561405 h 2561405"/>
              <a:gd name="connsiteX1" fmla="*/ 893618 w 914400"/>
              <a:gd name="connsiteY1" fmla="*/ 2052250 h 2561405"/>
              <a:gd name="connsiteX2" fmla="*/ 72736 w 914400"/>
              <a:gd name="connsiteY2" fmla="*/ 1906777 h 2561405"/>
              <a:gd name="connsiteX3" fmla="*/ 0 w 914400"/>
              <a:gd name="connsiteY3" fmla="*/ 1885996 h 2561405"/>
              <a:gd name="connsiteX4" fmla="*/ 10390 w 914400"/>
              <a:gd name="connsiteY4" fmla="*/ 649477 h 2561405"/>
              <a:gd name="connsiteX5" fmla="*/ 914400 w 914400"/>
              <a:gd name="connsiteY5" fmla="*/ 462441 h 2561405"/>
              <a:gd name="connsiteX6" fmla="*/ 903917 w 914400"/>
              <a:gd name="connsiteY6" fmla="*/ 0 h 2561405"/>
              <a:gd name="connsiteX0" fmla="*/ 893618 w 914400"/>
              <a:gd name="connsiteY0" fmla="*/ 2561405 h 2561405"/>
              <a:gd name="connsiteX1" fmla="*/ 893618 w 914400"/>
              <a:gd name="connsiteY1" fmla="*/ 2052250 h 2561405"/>
              <a:gd name="connsiteX2" fmla="*/ 72736 w 914400"/>
              <a:gd name="connsiteY2" fmla="*/ 1906777 h 2561405"/>
              <a:gd name="connsiteX3" fmla="*/ 0 w 914400"/>
              <a:gd name="connsiteY3" fmla="*/ 1885996 h 2561405"/>
              <a:gd name="connsiteX4" fmla="*/ 10390 w 914400"/>
              <a:gd name="connsiteY4" fmla="*/ 621155 h 2561405"/>
              <a:gd name="connsiteX5" fmla="*/ 914400 w 914400"/>
              <a:gd name="connsiteY5" fmla="*/ 462441 h 2561405"/>
              <a:gd name="connsiteX6" fmla="*/ 903917 w 914400"/>
              <a:gd name="connsiteY6" fmla="*/ 0 h 2561405"/>
              <a:gd name="connsiteX0" fmla="*/ 893618 w 914400"/>
              <a:gd name="connsiteY0" fmla="*/ 2561405 h 2561405"/>
              <a:gd name="connsiteX1" fmla="*/ 893618 w 914400"/>
              <a:gd name="connsiteY1" fmla="*/ 2052250 h 2561405"/>
              <a:gd name="connsiteX2" fmla="*/ 0 w 914400"/>
              <a:gd name="connsiteY2" fmla="*/ 1885996 h 2561405"/>
              <a:gd name="connsiteX3" fmla="*/ 10390 w 914400"/>
              <a:gd name="connsiteY3" fmla="*/ 621155 h 2561405"/>
              <a:gd name="connsiteX4" fmla="*/ 914400 w 914400"/>
              <a:gd name="connsiteY4" fmla="*/ 462441 h 2561405"/>
              <a:gd name="connsiteX5" fmla="*/ 903917 w 914400"/>
              <a:gd name="connsiteY5" fmla="*/ 0 h 2561405"/>
              <a:gd name="connsiteX0" fmla="*/ 893618 w 914400"/>
              <a:gd name="connsiteY0" fmla="*/ 2561405 h 2561405"/>
              <a:gd name="connsiteX1" fmla="*/ 889572 w 914400"/>
              <a:gd name="connsiteY1" fmla="*/ 2023928 h 2561405"/>
              <a:gd name="connsiteX2" fmla="*/ 0 w 914400"/>
              <a:gd name="connsiteY2" fmla="*/ 1885996 h 2561405"/>
              <a:gd name="connsiteX3" fmla="*/ 10390 w 914400"/>
              <a:gd name="connsiteY3" fmla="*/ 621155 h 2561405"/>
              <a:gd name="connsiteX4" fmla="*/ 914400 w 914400"/>
              <a:gd name="connsiteY4" fmla="*/ 462441 h 2561405"/>
              <a:gd name="connsiteX5" fmla="*/ 903917 w 914400"/>
              <a:gd name="connsiteY5" fmla="*/ 0 h 2561405"/>
              <a:gd name="connsiteX0" fmla="*/ 917064 w 917064"/>
              <a:gd name="connsiteY0" fmla="*/ 2432451 h 2432451"/>
              <a:gd name="connsiteX1" fmla="*/ 889572 w 917064"/>
              <a:gd name="connsiteY1" fmla="*/ 2023928 h 2432451"/>
              <a:gd name="connsiteX2" fmla="*/ 0 w 917064"/>
              <a:gd name="connsiteY2" fmla="*/ 1885996 h 2432451"/>
              <a:gd name="connsiteX3" fmla="*/ 10390 w 917064"/>
              <a:gd name="connsiteY3" fmla="*/ 621155 h 2432451"/>
              <a:gd name="connsiteX4" fmla="*/ 914400 w 917064"/>
              <a:gd name="connsiteY4" fmla="*/ 462441 h 2432451"/>
              <a:gd name="connsiteX5" fmla="*/ 903917 w 917064"/>
              <a:gd name="connsiteY5" fmla="*/ 0 h 2432451"/>
              <a:gd name="connsiteX0" fmla="*/ 895030 w 914400"/>
              <a:gd name="connsiteY0" fmla="*/ 2428779 h 2428779"/>
              <a:gd name="connsiteX1" fmla="*/ 889572 w 914400"/>
              <a:gd name="connsiteY1" fmla="*/ 2023928 h 2428779"/>
              <a:gd name="connsiteX2" fmla="*/ 0 w 914400"/>
              <a:gd name="connsiteY2" fmla="*/ 1885996 h 2428779"/>
              <a:gd name="connsiteX3" fmla="*/ 10390 w 914400"/>
              <a:gd name="connsiteY3" fmla="*/ 621155 h 2428779"/>
              <a:gd name="connsiteX4" fmla="*/ 914400 w 914400"/>
              <a:gd name="connsiteY4" fmla="*/ 462441 h 2428779"/>
              <a:gd name="connsiteX5" fmla="*/ 903917 w 914400"/>
              <a:gd name="connsiteY5" fmla="*/ 0 h 2428779"/>
              <a:gd name="connsiteX0" fmla="*/ 884014 w 914400"/>
              <a:gd name="connsiteY0" fmla="*/ 2432451 h 2432451"/>
              <a:gd name="connsiteX1" fmla="*/ 889572 w 914400"/>
              <a:gd name="connsiteY1" fmla="*/ 2023928 h 2432451"/>
              <a:gd name="connsiteX2" fmla="*/ 0 w 914400"/>
              <a:gd name="connsiteY2" fmla="*/ 1885996 h 2432451"/>
              <a:gd name="connsiteX3" fmla="*/ 10390 w 914400"/>
              <a:gd name="connsiteY3" fmla="*/ 621155 h 2432451"/>
              <a:gd name="connsiteX4" fmla="*/ 914400 w 914400"/>
              <a:gd name="connsiteY4" fmla="*/ 462441 h 2432451"/>
              <a:gd name="connsiteX5" fmla="*/ 903917 w 914400"/>
              <a:gd name="connsiteY5" fmla="*/ 0 h 2432451"/>
              <a:gd name="connsiteX0" fmla="*/ 874222 w 904608"/>
              <a:gd name="connsiteY0" fmla="*/ 2432451 h 2432451"/>
              <a:gd name="connsiteX1" fmla="*/ 879780 w 904608"/>
              <a:gd name="connsiteY1" fmla="*/ 2023928 h 2432451"/>
              <a:gd name="connsiteX2" fmla="*/ 6537 w 904608"/>
              <a:gd name="connsiteY2" fmla="*/ 1805089 h 2432451"/>
              <a:gd name="connsiteX3" fmla="*/ 598 w 904608"/>
              <a:gd name="connsiteY3" fmla="*/ 621155 h 2432451"/>
              <a:gd name="connsiteX4" fmla="*/ 904608 w 904608"/>
              <a:gd name="connsiteY4" fmla="*/ 462441 h 2432451"/>
              <a:gd name="connsiteX5" fmla="*/ 894125 w 904608"/>
              <a:gd name="connsiteY5" fmla="*/ 0 h 2432451"/>
              <a:gd name="connsiteX0" fmla="*/ 874222 w 904608"/>
              <a:gd name="connsiteY0" fmla="*/ 2917888 h 2917888"/>
              <a:gd name="connsiteX1" fmla="*/ 879780 w 904608"/>
              <a:gd name="connsiteY1" fmla="*/ 2509365 h 2917888"/>
              <a:gd name="connsiteX2" fmla="*/ 6537 w 904608"/>
              <a:gd name="connsiteY2" fmla="*/ 2290526 h 2917888"/>
              <a:gd name="connsiteX3" fmla="*/ 598 w 904608"/>
              <a:gd name="connsiteY3" fmla="*/ 1106592 h 2917888"/>
              <a:gd name="connsiteX4" fmla="*/ 904608 w 904608"/>
              <a:gd name="connsiteY4" fmla="*/ 947878 h 2917888"/>
              <a:gd name="connsiteX5" fmla="*/ 885961 w 904608"/>
              <a:gd name="connsiteY5" fmla="*/ 0 h 2917888"/>
              <a:gd name="connsiteX0" fmla="*/ 874222 w 885961"/>
              <a:gd name="connsiteY0" fmla="*/ 2917888 h 2917888"/>
              <a:gd name="connsiteX1" fmla="*/ 879780 w 885961"/>
              <a:gd name="connsiteY1" fmla="*/ 2509365 h 2917888"/>
              <a:gd name="connsiteX2" fmla="*/ 6537 w 885961"/>
              <a:gd name="connsiteY2" fmla="*/ 2290526 h 2917888"/>
              <a:gd name="connsiteX3" fmla="*/ 598 w 885961"/>
              <a:gd name="connsiteY3" fmla="*/ 1106592 h 2917888"/>
              <a:gd name="connsiteX4" fmla="*/ 871951 w 885961"/>
              <a:gd name="connsiteY4" fmla="*/ 853488 h 2917888"/>
              <a:gd name="connsiteX5" fmla="*/ 885961 w 885961"/>
              <a:gd name="connsiteY5" fmla="*/ 0 h 2917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61" h="2917888">
                <a:moveTo>
                  <a:pt x="874222" y="2917888"/>
                </a:moveTo>
                <a:cubicBezTo>
                  <a:pt x="872873" y="2738729"/>
                  <a:pt x="881129" y="2688524"/>
                  <a:pt x="879780" y="2509365"/>
                </a:cubicBezTo>
                <a:lnTo>
                  <a:pt x="6537" y="2290526"/>
                </a:lnTo>
                <a:cubicBezTo>
                  <a:pt x="10000" y="1878353"/>
                  <a:pt x="-2865" y="1518765"/>
                  <a:pt x="598" y="1106592"/>
                </a:cubicBezTo>
                <a:lnTo>
                  <a:pt x="871951" y="853488"/>
                </a:lnTo>
                <a:lnTo>
                  <a:pt x="885961" y="0"/>
                </a:lnTo>
              </a:path>
            </a:pathLst>
          </a:custGeom>
          <a:noFill/>
          <a:ln w="76200">
            <a:solidFill>
              <a:schemeClr val="bg1"/>
            </a:solidFill>
            <a:headEnd type="ova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orme libre : forme 11">
            <a:extLst>
              <a:ext uri="{FF2B5EF4-FFF2-40B4-BE49-F238E27FC236}">
                <a16:creationId xmlns:a16="http://schemas.microsoft.com/office/drawing/2014/main" id="{1C7433B5-87CB-4632-B72C-65CB88D1BF12}"/>
              </a:ext>
            </a:extLst>
          </p:cNvPr>
          <p:cNvSpPr/>
          <p:nvPr/>
        </p:nvSpPr>
        <p:spPr>
          <a:xfrm rot="201047" flipH="1">
            <a:off x="3438050" y="1416753"/>
            <a:ext cx="39712" cy="623168"/>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orme libre : forme 12">
            <a:extLst>
              <a:ext uri="{FF2B5EF4-FFF2-40B4-BE49-F238E27FC236}">
                <a16:creationId xmlns:a16="http://schemas.microsoft.com/office/drawing/2014/main" id="{BF9ADAE0-F658-47F7-AD60-1216DC743866}"/>
              </a:ext>
            </a:extLst>
          </p:cNvPr>
          <p:cNvSpPr/>
          <p:nvPr/>
        </p:nvSpPr>
        <p:spPr>
          <a:xfrm>
            <a:off x="5032158" y="1298430"/>
            <a:ext cx="8104" cy="1780481"/>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Forme libre : forme 13">
            <a:extLst>
              <a:ext uri="{FF2B5EF4-FFF2-40B4-BE49-F238E27FC236}">
                <a16:creationId xmlns:a16="http://schemas.microsoft.com/office/drawing/2014/main" id="{9A39439F-D324-4F70-9B83-D38E635CA599}"/>
              </a:ext>
            </a:extLst>
          </p:cNvPr>
          <p:cNvSpPr/>
          <p:nvPr/>
        </p:nvSpPr>
        <p:spPr>
          <a:xfrm>
            <a:off x="5823416" y="830198"/>
            <a:ext cx="8104" cy="2238137"/>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Forme libre : forme 14">
            <a:extLst>
              <a:ext uri="{FF2B5EF4-FFF2-40B4-BE49-F238E27FC236}">
                <a16:creationId xmlns:a16="http://schemas.microsoft.com/office/drawing/2014/main" id="{71B51B48-AADB-4AB6-825A-FDA9D63F68F9}"/>
              </a:ext>
            </a:extLst>
          </p:cNvPr>
          <p:cNvSpPr/>
          <p:nvPr/>
        </p:nvSpPr>
        <p:spPr>
          <a:xfrm rot="4549454">
            <a:off x="5361112" y="864731"/>
            <a:ext cx="66653" cy="888809"/>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Forme libre : forme 15">
            <a:extLst>
              <a:ext uri="{FF2B5EF4-FFF2-40B4-BE49-F238E27FC236}">
                <a16:creationId xmlns:a16="http://schemas.microsoft.com/office/drawing/2014/main" id="{08257054-7DD3-4290-8068-03FDD5A6040B}"/>
              </a:ext>
            </a:extLst>
          </p:cNvPr>
          <p:cNvSpPr/>
          <p:nvPr/>
        </p:nvSpPr>
        <p:spPr>
          <a:xfrm rot="17050546" flipV="1">
            <a:off x="5393243" y="2146574"/>
            <a:ext cx="66653" cy="888809"/>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Forme libre : forme 24">
            <a:extLst>
              <a:ext uri="{FF2B5EF4-FFF2-40B4-BE49-F238E27FC236}">
                <a16:creationId xmlns:a16="http://schemas.microsoft.com/office/drawing/2014/main" id="{FC0E3AEA-2CB2-405D-8A3C-817C1123C724}"/>
              </a:ext>
            </a:extLst>
          </p:cNvPr>
          <p:cNvSpPr/>
          <p:nvPr/>
        </p:nvSpPr>
        <p:spPr>
          <a:xfrm>
            <a:off x="7673048" y="1327284"/>
            <a:ext cx="8104" cy="1750806"/>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Forme libre : forme 25">
            <a:extLst>
              <a:ext uri="{FF2B5EF4-FFF2-40B4-BE49-F238E27FC236}">
                <a16:creationId xmlns:a16="http://schemas.microsoft.com/office/drawing/2014/main" id="{7C8C0733-52C5-4227-A812-3CA09D904BB0}"/>
              </a:ext>
            </a:extLst>
          </p:cNvPr>
          <p:cNvSpPr/>
          <p:nvPr/>
        </p:nvSpPr>
        <p:spPr>
          <a:xfrm>
            <a:off x="8464305" y="859052"/>
            <a:ext cx="8104" cy="2238137"/>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Forme libre : forme 26">
            <a:extLst>
              <a:ext uri="{FF2B5EF4-FFF2-40B4-BE49-F238E27FC236}">
                <a16:creationId xmlns:a16="http://schemas.microsoft.com/office/drawing/2014/main" id="{A7D1AF9E-5BB9-49DC-9E10-FE26CDA781CE}"/>
              </a:ext>
            </a:extLst>
          </p:cNvPr>
          <p:cNvSpPr/>
          <p:nvPr/>
        </p:nvSpPr>
        <p:spPr>
          <a:xfrm rot="4549454">
            <a:off x="8002002" y="893585"/>
            <a:ext cx="66653" cy="888809"/>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Forme libre : forme 27">
            <a:extLst>
              <a:ext uri="{FF2B5EF4-FFF2-40B4-BE49-F238E27FC236}">
                <a16:creationId xmlns:a16="http://schemas.microsoft.com/office/drawing/2014/main" id="{9101F433-E1B8-4406-B39F-0EE78250A1C8}"/>
              </a:ext>
            </a:extLst>
          </p:cNvPr>
          <p:cNvSpPr/>
          <p:nvPr/>
        </p:nvSpPr>
        <p:spPr>
          <a:xfrm rot="17173901" flipV="1">
            <a:off x="7817455" y="1938851"/>
            <a:ext cx="119915" cy="1314335"/>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03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0" name="Picture 4" descr="File:StarlingEquation.svg">
            <a:extLst>
              <a:ext uri="{FF2B5EF4-FFF2-40B4-BE49-F238E27FC236}">
                <a16:creationId xmlns:a16="http://schemas.microsoft.com/office/drawing/2014/main" id="{6774B1E0-F61A-40B2-8DED-D6EF1B7C4B8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5997" y="2588617"/>
            <a:ext cx="972149" cy="454003"/>
          </a:xfrm>
          <a:prstGeom prst="rect">
            <a:avLst/>
          </a:prstGeom>
          <a:noFill/>
          <a:extLst>
            <a:ext uri="{909E8E84-426E-40DD-AFC4-6F175D3DCCD1}">
              <a14:hiddenFill xmlns:a14="http://schemas.microsoft.com/office/drawing/2010/main">
                <a:solidFill>
                  <a:srgbClr val="FFFFFF"/>
                </a:solidFill>
              </a14:hiddenFill>
            </a:ext>
          </a:extLst>
        </p:spPr>
      </p:pic>
      <p:sp>
        <p:nvSpPr>
          <p:cNvPr id="2" name="Forme libre : forme 1">
            <a:extLst>
              <a:ext uri="{FF2B5EF4-FFF2-40B4-BE49-F238E27FC236}">
                <a16:creationId xmlns:a16="http://schemas.microsoft.com/office/drawing/2014/main" id="{F87D261B-DBB9-4B98-B6BC-3648BD34C325}"/>
              </a:ext>
            </a:extLst>
          </p:cNvPr>
          <p:cNvSpPr/>
          <p:nvPr/>
        </p:nvSpPr>
        <p:spPr>
          <a:xfrm flipH="1">
            <a:off x="1340096" y="872797"/>
            <a:ext cx="8104" cy="2238137"/>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Forme libre : forme 7">
            <a:extLst>
              <a:ext uri="{FF2B5EF4-FFF2-40B4-BE49-F238E27FC236}">
                <a16:creationId xmlns:a16="http://schemas.microsoft.com/office/drawing/2014/main" id="{260FF152-A894-47B2-9143-887B8060B7A8}"/>
              </a:ext>
            </a:extLst>
          </p:cNvPr>
          <p:cNvSpPr/>
          <p:nvPr/>
        </p:nvSpPr>
        <p:spPr>
          <a:xfrm flipH="1">
            <a:off x="562045" y="1758334"/>
            <a:ext cx="778051" cy="719476"/>
          </a:xfrm>
          <a:custGeom>
            <a:avLst/>
            <a:gdLst>
              <a:gd name="connsiteX0" fmla="*/ 852054 w 852054"/>
              <a:gd name="connsiteY0" fmla="*/ 872836 h 872836"/>
              <a:gd name="connsiteX1" fmla="*/ 0 w 852054"/>
              <a:gd name="connsiteY1" fmla="*/ 852054 h 872836"/>
              <a:gd name="connsiteX2" fmla="*/ 10390 w 852054"/>
              <a:gd name="connsiteY2" fmla="*/ 0 h 872836"/>
            </a:gdLst>
            <a:ahLst/>
            <a:cxnLst>
              <a:cxn ang="0">
                <a:pos x="connsiteX0" y="connsiteY0"/>
              </a:cxn>
              <a:cxn ang="0">
                <a:pos x="connsiteX1" y="connsiteY1"/>
              </a:cxn>
              <a:cxn ang="0">
                <a:pos x="connsiteX2" y="connsiteY2"/>
              </a:cxn>
            </a:cxnLst>
            <a:rect l="l" t="t" r="r" b="b"/>
            <a:pathLst>
              <a:path w="852054" h="872836">
                <a:moveTo>
                  <a:pt x="852054" y="872836"/>
                </a:moveTo>
                <a:lnTo>
                  <a:pt x="0" y="852054"/>
                </a:lnTo>
                <a:lnTo>
                  <a:pt x="10390" y="0"/>
                </a:lnTo>
              </a:path>
            </a:pathLst>
          </a:custGeom>
          <a:noFill/>
          <a:ln w="76200">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Cœur 32">
            <a:extLst>
              <a:ext uri="{FF2B5EF4-FFF2-40B4-BE49-F238E27FC236}">
                <a16:creationId xmlns:a16="http://schemas.microsoft.com/office/drawing/2014/main" id="{60804D36-33BC-4FBE-A54A-FCFB614685CA}"/>
              </a:ext>
            </a:extLst>
          </p:cNvPr>
          <p:cNvSpPr/>
          <p:nvPr/>
        </p:nvSpPr>
        <p:spPr>
          <a:xfrm flipH="1">
            <a:off x="832213" y="186358"/>
            <a:ext cx="532594" cy="719476"/>
          </a:xfrm>
          <a:prstGeom prst="hear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 name="ZoneTexte 65">
            <a:extLst>
              <a:ext uri="{FF2B5EF4-FFF2-40B4-BE49-F238E27FC236}">
                <a16:creationId xmlns:a16="http://schemas.microsoft.com/office/drawing/2014/main" id="{F036F690-0C31-4FD2-AE42-42EB7E8EED35}"/>
              </a:ext>
            </a:extLst>
          </p:cNvPr>
          <p:cNvSpPr txBox="1"/>
          <p:nvPr/>
        </p:nvSpPr>
        <p:spPr>
          <a:xfrm>
            <a:off x="2514263" y="3250826"/>
            <a:ext cx="1150193" cy="55813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SOV</a:t>
            </a: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ZoneTexte 66">
            <a:extLst>
              <a:ext uri="{FF2B5EF4-FFF2-40B4-BE49-F238E27FC236}">
                <a16:creationId xmlns:a16="http://schemas.microsoft.com/office/drawing/2014/main" id="{0A378E2E-D152-4241-8A4B-A1144227FD68}"/>
              </a:ext>
            </a:extLst>
          </p:cNvPr>
          <p:cNvSpPr txBox="1"/>
          <p:nvPr/>
        </p:nvSpPr>
        <p:spPr>
          <a:xfrm>
            <a:off x="2886503" y="2162404"/>
            <a:ext cx="759603" cy="32980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PF</a:t>
            </a:r>
          </a:p>
        </p:txBody>
      </p:sp>
      <p:sp>
        <p:nvSpPr>
          <p:cNvPr id="68" name="ZoneTexte 67">
            <a:extLst>
              <a:ext uri="{FF2B5EF4-FFF2-40B4-BE49-F238E27FC236}">
                <a16:creationId xmlns:a16="http://schemas.microsoft.com/office/drawing/2014/main" id="{DABEE497-1293-435B-88A5-DB162AB8E5EB}"/>
              </a:ext>
            </a:extLst>
          </p:cNvPr>
          <p:cNvSpPr txBox="1"/>
          <p:nvPr/>
        </p:nvSpPr>
        <p:spPr>
          <a:xfrm>
            <a:off x="2815238" y="1439199"/>
            <a:ext cx="429340" cy="300082"/>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PR</a:t>
            </a:r>
          </a:p>
        </p:txBody>
      </p:sp>
      <p:sp>
        <p:nvSpPr>
          <p:cNvPr id="69" name="ZoneTexte 68">
            <a:extLst>
              <a:ext uri="{FF2B5EF4-FFF2-40B4-BE49-F238E27FC236}">
                <a16:creationId xmlns:a16="http://schemas.microsoft.com/office/drawing/2014/main" id="{45D10F48-A2A1-4A08-AC94-8B713FEBE329}"/>
              </a:ext>
            </a:extLst>
          </p:cNvPr>
          <p:cNvSpPr txBox="1"/>
          <p:nvPr/>
        </p:nvSpPr>
        <p:spPr>
          <a:xfrm>
            <a:off x="5208985" y="2726570"/>
            <a:ext cx="759603" cy="32980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PR</a:t>
            </a:r>
          </a:p>
        </p:txBody>
      </p:sp>
      <p:sp>
        <p:nvSpPr>
          <p:cNvPr id="70" name="ZoneTexte 69">
            <a:extLst>
              <a:ext uri="{FF2B5EF4-FFF2-40B4-BE49-F238E27FC236}">
                <a16:creationId xmlns:a16="http://schemas.microsoft.com/office/drawing/2014/main" id="{E4007107-5CB2-45E4-A12F-26DEE82DAC2C}"/>
              </a:ext>
            </a:extLst>
          </p:cNvPr>
          <p:cNvSpPr txBox="1"/>
          <p:nvPr/>
        </p:nvSpPr>
        <p:spPr>
          <a:xfrm>
            <a:off x="5177276" y="1453040"/>
            <a:ext cx="759603" cy="32980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PF</a:t>
            </a:r>
          </a:p>
        </p:txBody>
      </p:sp>
      <p:sp>
        <p:nvSpPr>
          <p:cNvPr id="71" name="ZoneTexte 70">
            <a:extLst>
              <a:ext uri="{FF2B5EF4-FFF2-40B4-BE49-F238E27FC236}">
                <a16:creationId xmlns:a16="http://schemas.microsoft.com/office/drawing/2014/main" id="{8EE462F1-3515-4310-94B0-44338FFE38D7}"/>
              </a:ext>
            </a:extLst>
          </p:cNvPr>
          <p:cNvSpPr txBox="1"/>
          <p:nvPr/>
        </p:nvSpPr>
        <p:spPr>
          <a:xfrm>
            <a:off x="7934518" y="2752865"/>
            <a:ext cx="759603" cy="32980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PR</a:t>
            </a:r>
          </a:p>
        </p:txBody>
      </p:sp>
      <p:sp>
        <p:nvSpPr>
          <p:cNvPr id="72" name="ZoneTexte 71">
            <a:extLst>
              <a:ext uri="{FF2B5EF4-FFF2-40B4-BE49-F238E27FC236}">
                <a16:creationId xmlns:a16="http://schemas.microsoft.com/office/drawing/2014/main" id="{63243E51-7E81-4577-B241-DD345934F981}"/>
              </a:ext>
            </a:extLst>
          </p:cNvPr>
          <p:cNvSpPr txBox="1"/>
          <p:nvPr/>
        </p:nvSpPr>
        <p:spPr>
          <a:xfrm>
            <a:off x="7902808" y="1479335"/>
            <a:ext cx="759603" cy="32980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PF</a:t>
            </a:r>
          </a:p>
        </p:txBody>
      </p:sp>
      <p:sp>
        <p:nvSpPr>
          <p:cNvPr id="73" name="ZoneTexte 72">
            <a:extLst>
              <a:ext uri="{FF2B5EF4-FFF2-40B4-BE49-F238E27FC236}">
                <a16:creationId xmlns:a16="http://schemas.microsoft.com/office/drawing/2014/main" id="{F8D9F22F-64B8-41BC-996B-84390BF18950}"/>
              </a:ext>
            </a:extLst>
          </p:cNvPr>
          <p:cNvSpPr txBox="1"/>
          <p:nvPr/>
        </p:nvSpPr>
        <p:spPr>
          <a:xfrm>
            <a:off x="5194306" y="3166678"/>
            <a:ext cx="1150193" cy="32980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SF</a:t>
            </a:r>
          </a:p>
        </p:txBody>
      </p:sp>
      <p:sp>
        <p:nvSpPr>
          <p:cNvPr id="74" name="ZoneTexte 73">
            <a:extLst>
              <a:ext uri="{FF2B5EF4-FFF2-40B4-BE49-F238E27FC236}">
                <a16:creationId xmlns:a16="http://schemas.microsoft.com/office/drawing/2014/main" id="{37AED64A-D739-4196-9326-ADF00FBDCFE8}"/>
              </a:ext>
            </a:extLst>
          </p:cNvPr>
          <p:cNvSpPr txBox="1"/>
          <p:nvPr/>
        </p:nvSpPr>
        <p:spPr>
          <a:xfrm>
            <a:off x="7557402" y="3253570"/>
            <a:ext cx="1150193" cy="32980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SOD</a:t>
            </a:r>
          </a:p>
        </p:txBody>
      </p:sp>
      <p:sp>
        <p:nvSpPr>
          <p:cNvPr id="75" name="ZoneTexte 74">
            <a:extLst>
              <a:ext uri="{FF2B5EF4-FFF2-40B4-BE49-F238E27FC236}">
                <a16:creationId xmlns:a16="http://schemas.microsoft.com/office/drawing/2014/main" id="{5E72A20A-CBAE-49B6-8E7E-182ADAAA7D3A}"/>
              </a:ext>
            </a:extLst>
          </p:cNvPr>
          <p:cNvSpPr txBox="1"/>
          <p:nvPr/>
        </p:nvSpPr>
        <p:spPr>
          <a:xfrm>
            <a:off x="380597" y="3250826"/>
            <a:ext cx="1150193" cy="55813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FAV</a:t>
            </a: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 name="Ellipse 76">
            <a:extLst>
              <a:ext uri="{FF2B5EF4-FFF2-40B4-BE49-F238E27FC236}">
                <a16:creationId xmlns:a16="http://schemas.microsoft.com/office/drawing/2014/main" id="{C95E535C-B827-4397-917A-1E40205768D7}"/>
              </a:ext>
            </a:extLst>
          </p:cNvPr>
          <p:cNvSpPr/>
          <p:nvPr/>
        </p:nvSpPr>
        <p:spPr>
          <a:xfrm>
            <a:off x="3158242" y="2455386"/>
            <a:ext cx="195020" cy="73411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8" name="Ellipse 77">
            <a:extLst>
              <a:ext uri="{FF2B5EF4-FFF2-40B4-BE49-F238E27FC236}">
                <a16:creationId xmlns:a16="http://schemas.microsoft.com/office/drawing/2014/main" id="{B8EC71A5-9F38-46AD-9354-3F08B5AB33F6}"/>
              </a:ext>
            </a:extLst>
          </p:cNvPr>
          <p:cNvSpPr/>
          <p:nvPr/>
        </p:nvSpPr>
        <p:spPr>
          <a:xfrm>
            <a:off x="3577068" y="2439685"/>
            <a:ext cx="198660" cy="73411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 name="Forme libre : forme 79">
            <a:extLst>
              <a:ext uri="{FF2B5EF4-FFF2-40B4-BE49-F238E27FC236}">
                <a16:creationId xmlns:a16="http://schemas.microsoft.com/office/drawing/2014/main" id="{1F60931A-03E1-417B-A8CD-9762FC163E64}"/>
              </a:ext>
            </a:extLst>
          </p:cNvPr>
          <p:cNvSpPr/>
          <p:nvPr/>
        </p:nvSpPr>
        <p:spPr>
          <a:xfrm>
            <a:off x="2071443" y="632736"/>
            <a:ext cx="497426" cy="2473589"/>
          </a:xfrm>
          <a:custGeom>
            <a:avLst/>
            <a:gdLst>
              <a:gd name="connsiteX0" fmla="*/ 9330 w 9330"/>
              <a:gd name="connsiteY0" fmla="*/ 0 h 2715208"/>
              <a:gd name="connsiteX1" fmla="*/ 0 w 9330"/>
              <a:gd name="connsiteY1" fmla="*/ 2715208 h 2715208"/>
              <a:gd name="connsiteX0" fmla="*/ 613790 w 613790"/>
              <a:gd name="connsiteY0" fmla="*/ 0 h 11052"/>
              <a:gd name="connsiteX1" fmla="*/ 0 w 613790"/>
              <a:gd name="connsiteY1" fmla="*/ 11052 h 11052"/>
              <a:gd name="connsiteX0" fmla="*/ 613790 w 613790"/>
              <a:gd name="connsiteY0" fmla="*/ 0 h 11052"/>
              <a:gd name="connsiteX1" fmla="*/ 0 w 613790"/>
              <a:gd name="connsiteY1" fmla="*/ 11052 h 11052"/>
              <a:gd name="connsiteX0" fmla="*/ 613790 w 613790"/>
              <a:gd name="connsiteY0" fmla="*/ 0 h 11052"/>
              <a:gd name="connsiteX1" fmla="*/ 69012 w 613790"/>
              <a:gd name="connsiteY1" fmla="*/ 3247 h 11052"/>
              <a:gd name="connsiteX2" fmla="*/ 0 w 613790"/>
              <a:gd name="connsiteY2" fmla="*/ 11052 h 11052"/>
            </a:gdLst>
            <a:ahLst/>
            <a:cxnLst>
              <a:cxn ang="0">
                <a:pos x="connsiteX0" y="connsiteY0"/>
              </a:cxn>
              <a:cxn ang="0">
                <a:pos x="connsiteX1" y="connsiteY1"/>
              </a:cxn>
              <a:cxn ang="0">
                <a:pos x="connsiteX2" y="connsiteY2"/>
              </a:cxn>
            </a:cxnLst>
            <a:rect l="l" t="t" r="r" b="b"/>
            <a:pathLst>
              <a:path w="613790" h="11052">
                <a:moveTo>
                  <a:pt x="613790" y="0"/>
                </a:moveTo>
                <a:cubicBezTo>
                  <a:pt x="551789" y="1112"/>
                  <a:pt x="131013" y="2135"/>
                  <a:pt x="69012" y="3247"/>
                </a:cubicBezTo>
                <a:lnTo>
                  <a:pt x="0" y="11052"/>
                </a:lnTo>
              </a:path>
            </a:pathLst>
          </a:custGeom>
          <a:noFill/>
          <a:ln w="149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1" name="Cœur 80">
            <a:extLst>
              <a:ext uri="{FF2B5EF4-FFF2-40B4-BE49-F238E27FC236}">
                <a16:creationId xmlns:a16="http://schemas.microsoft.com/office/drawing/2014/main" id="{E0B2BF41-6D79-4F16-9346-BDA3B0829F1A}"/>
              </a:ext>
            </a:extLst>
          </p:cNvPr>
          <p:cNvSpPr/>
          <p:nvPr/>
        </p:nvSpPr>
        <p:spPr>
          <a:xfrm>
            <a:off x="2405709" y="131438"/>
            <a:ext cx="532594" cy="719476"/>
          </a:xfrm>
          <a:prstGeom prst="hear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2" name="Forme libre : forme 81">
            <a:extLst>
              <a:ext uri="{FF2B5EF4-FFF2-40B4-BE49-F238E27FC236}">
                <a16:creationId xmlns:a16="http://schemas.microsoft.com/office/drawing/2014/main" id="{8FBFE5F1-8EDE-4AEA-866D-2E546FD0650D}"/>
              </a:ext>
            </a:extLst>
          </p:cNvPr>
          <p:cNvSpPr/>
          <p:nvPr/>
        </p:nvSpPr>
        <p:spPr>
          <a:xfrm>
            <a:off x="4401898" y="600598"/>
            <a:ext cx="497426" cy="2473589"/>
          </a:xfrm>
          <a:custGeom>
            <a:avLst/>
            <a:gdLst>
              <a:gd name="connsiteX0" fmla="*/ 9330 w 9330"/>
              <a:gd name="connsiteY0" fmla="*/ 0 h 2715208"/>
              <a:gd name="connsiteX1" fmla="*/ 0 w 9330"/>
              <a:gd name="connsiteY1" fmla="*/ 2715208 h 2715208"/>
              <a:gd name="connsiteX0" fmla="*/ 613790 w 613790"/>
              <a:gd name="connsiteY0" fmla="*/ 0 h 11052"/>
              <a:gd name="connsiteX1" fmla="*/ 0 w 613790"/>
              <a:gd name="connsiteY1" fmla="*/ 11052 h 11052"/>
              <a:gd name="connsiteX0" fmla="*/ 613790 w 613790"/>
              <a:gd name="connsiteY0" fmla="*/ 0 h 11052"/>
              <a:gd name="connsiteX1" fmla="*/ 0 w 613790"/>
              <a:gd name="connsiteY1" fmla="*/ 11052 h 11052"/>
              <a:gd name="connsiteX0" fmla="*/ 613790 w 613790"/>
              <a:gd name="connsiteY0" fmla="*/ 0 h 11052"/>
              <a:gd name="connsiteX1" fmla="*/ 69012 w 613790"/>
              <a:gd name="connsiteY1" fmla="*/ 3247 h 11052"/>
              <a:gd name="connsiteX2" fmla="*/ 0 w 613790"/>
              <a:gd name="connsiteY2" fmla="*/ 11052 h 11052"/>
            </a:gdLst>
            <a:ahLst/>
            <a:cxnLst>
              <a:cxn ang="0">
                <a:pos x="connsiteX0" y="connsiteY0"/>
              </a:cxn>
              <a:cxn ang="0">
                <a:pos x="connsiteX1" y="connsiteY1"/>
              </a:cxn>
              <a:cxn ang="0">
                <a:pos x="connsiteX2" y="connsiteY2"/>
              </a:cxn>
            </a:cxnLst>
            <a:rect l="l" t="t" r="r" b="b"/>
            <a:pathLst>
              <a:path w="613790" h="11052">
                <a:moveTo>
                  <a:pt x="613790" y="0"/>
                </a:moveTo>
                <a:cubicBezTo>
                  <a:pt x="551789" y="1112"/>
                  <a:pt x="131013" y="2135"/>
                  <a:pt x="69012" y="3247"/>
                </a:cubicBezTo>
                <a:lnTo>
                  <a:pt x="0" y="11052"/>
                </a:lnTo>
              </a:path>
            </a:pathLst>
          </a:custGeom>
          <a:noFill/>
          <a:ln w="149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3" name="Cœur 82">
            <a:extLst>
              <a:ext uri="{FF2B5EF4-FFF2-40B4-BE49-F238E27FC236}">
                <a16:creationId xmlns:a16="http://schemas.microsoft.com/office/drawing/2014/main" id="{9AE635C3-C264-43D9-ADEC-9E894AF60CC8}"/>
              </a:ext>
            </a:extLst>
          </p:cNvPr>
          <p:cNvSpPr/>
          <p:nvPr/>
        </p:nvSpPr>
        <p:spPr>
          <a:xfrm>
            <a:off x="4727257" y="116632"/>
            <a:ext cx="532594" cy="719476"/>
          </a:xfrm>
          <a:prstGeom prst="hear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4" name="Forme libre : forme 83">
            <a:extLst>
              <a:ext uri="{FF2B5EF4-FFF2-40B4-BE49-F238E27FC236}">
                <a16:creationId xmlns:a16="http://schemas.microsoft.com/office/drawing/2014/main" id="{ABF5DCFF-5511-4551-BD86-B5E57018E673}"/>
              </a:ext>
            </a:extLst>
          </p:cNvPr>
          <p:cNvSpPr/>
          <p:nvPr/>
        </p:nvSpPr>
        <p:spPr>
          <a:xfrm>
            <a:off x="6695417" y="656104"/>
            <a:ext cx="497426" cy="2473589"/>
          </a:xfrm>
          <a:custGeom>
            <a:avLst/>
            <a:gdLst>
              <a:gd name="connsiteX0" fmla="*/ 9330 w 9330"/>
              <a:gd name="connsiteY0" fmla="*/ 0 h 2715208"/>
              <a:gd name="connsiteX1" fmla="*/ 0 w 9330"/>
              <a:gd name="connsiteY1" fmla="*/ 2715208 h 2715208"/>
              <a:gd name="connsiteX0" fmla="*/ 613790 w 613790"/>
              <a:gd name="connsiteY0" fmla="*/ 0 h 11052"/>
              <a:gd name="connsiteX1" fmla="*/ 0 w 613790"/>
              <a:gd name="connsiteY1" fmla="*/ 11052 h 11052"/>
              <a:gd name="connsiteX0" fmla="*/ 613790 w 613790"/>
              <a:gd name="connsiteY0" fmla="*/ 0 h 11052"/>
              <a:gd name="connsiteX1" fmla="*/ 0 w 613790"/>
              <a:gd name="connsiteY1" fmla="*/ 11052 h 11052"/>
              <a:gd name="connsiteX0" fmla="*/ 613790 w 613790"/>
              <a:gd name="connsiteY0" fmla="*/ 0 h 11052"/>
              <a:gd name="connsiteX1" fmla="*/ 69012 w 613790"/>
              <a:gd name="connsiteY1" fmla="*/ 3247 h 11052"/>
              <a:gd name="connsiteX2" fmla="*/ 0 w 613790"/>
              <a:gd name="connsiteY2" fmla="*/ 11052 h 11052"/>
            </a:gdLst>
            <a:ahLst/>
            <a:cxnLst>
              <a:cxn ang="0">
                <a:pos x="connsiteX0" y="connsiteY0"/>
              </a:cxn>
              <a:cxn ang="0">
                <a:pos x="connsiteX1" y="connsiteY1"/>
              </a:cxn>
              <a:cxn ang="0">
                <a:pos x="connsiteX2" y="connsiteY2"/>
              </a:cxn>
            </a:cxnLst>
            <a:rect l="l" t="t" r="r" b="b"/>
            <a:pathLst>
              <a:path w="613790" h="11052">
                <a:moveTo>
                  <a:pt x="613790" y="0"/>
                </a:moveTo>
                <a:cubicBezTo>
                  <a:pt x="551789" y="1112"/>
                  <a:pt x="131013" y="2135"/>
                  <a:pt x="69012" y="3247"/>
                </a:cubicBezTo>
                <a:lnTo>
                  <a:pt x="0" y="11052"/>
                </a:lnTo>
              </a:path>
            </a:pathLst>
          </a:custGeom>
          <a:noFill/>
          <a:ln w="149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Cœur 84">
            <a:extLst>
              <a:ext uri="{FF2B5EF4-FFF2-40B4-BE49-F238E27FC236}">
                <a16:creationId xmlns:a16="http://schemas.microsoft.com/office/drawing/2014/main" id="{6789225D-BBF1-4833-86AB-4E2EDBECF1CB}"/>
              </a:ext>
            </a:extLst>
          </p:cNvPr>
          <p:cNvSpPr/>
          <p:nvPr/>
        </p:nvSpPr>
        <p:spPr>
          <a:xfrm>
            <a:off x="7020776" y="172138"/>
            <a:ext cx="532594" cy="719476"/>
          </a:xfrm>
          <a:prstGeom prst="hear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7" name="ZoneTexte 86">
            <a:extLst>
              <a:ext uri="{FF2B5EF4-FFF2-40B4-BE49-F238E27FC236}">
                <a16:creationId xmlns:a16="http://schemas.microsoft.com/office/drawing/2014/main" id="{A50B7C4F-C405-4718-99B9-913B5DAFE2DD}"/>
              </a:ext>
            </a:extLst>
          </p:cNvPr>
          <p:cNvSpPr txBox="1"/>
          <p:nvPr/>
        </p:nvSpPr>
        <p:spPr>
          <a:xfrm>
            <a:off x="-5949" y="3571910"/>
            <a:ext cx="8635268" cy="317009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black"/>
                </a:solidFill>
                <a:effectLst/>
                <a:uLnTx/>
                <a:uFillTx/>
                <a:latin typeface="Calibri" panose="020F0502020204030204"/>
                <a:ea typeface="+mn-ea"/>
                <a:cs typeface="+mn-cs"/>
              </a:rPr>
              <a:t>FAV: </a:t>
            </a:r>
            <a:r>
              <a:rPr kumimoji="0" lang="fr-FR" sz="2000" b="1" i="0" u="none" strike="noStrike" kern="1200" cap="none" spc="0" normalizeH="0" baseline="0" noProof="0" dirty="0">
                <a:ln>
                  <a:noFill/>
                </a:ln>
                <a:solidFill>
                  <a:srgbClr val="FF0000"/>
                </a:solidFill>
                <a:effectLst/>
                <a:uLnTx/>
                <a:uFillTx/>
                <a:latin typeface="Calibri" panose="020F0502020204030204"/>
                <a:ea typeface="+mn-ea"/>
                <a:cs typeface="+mn-cs"/>
              </a:rPr>
              <a:t>Fistule </a:t>
            </a:r>
            <a:r>
              <a:rPr kumimoji="0" lang="fr-FR" sz="2000" b="1" i="0" u="none" strike="noStrike" kern="1200" cap="none" spc="0" normalizeH="0" baseline="0" noProof="0" dirty="0" err="1">
                <a:ln>
                  <a:noFill/>
                </a:ln>
                <a:solidFill>
                  <a:srgbClr val="FF0000"/>
                </a:solidFill>
                <a:effectLst/>
                <a:uLnTx/>
                <a:uFillTx/>
                <a:latin typeface="Calibri" panose="020F0502020204030204"/>
                <a:ea typeface="+mn-ea"/>
                <a:cs typeface="+mn-cs"/>
              </a:rPr>
              <a:t>arterioveineuse</a:t>
            </a:r>
            <a:r>
              <a:rPr kumimoji="0" lang="fr-FR" sz="2000" b="1"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fr-FR" sz="2000" b="1" i="0" u="none" strike="noStrike" kern="1200" cap="none" spc="0" normalizeH="0" baseline="0" noProof="0" dirty="0">
                <a:ln>
                  <a:noFill/>
                </a:ln>
                <a:solidFill>
                  <a:prstClr val="black"/>
                </a:solidFill>
                <a:effectLst/>
                <a:uLnTx/>
                <a:uFillTx/>
                <a:latin typeface="Calibri" panose="020F0502020204030204"/>
                <a:ea typeface="+mn-ea"/>
                <a:cs typeface="+mn-cs"/>
              </a:rPr>
              <a:t>ou Shunt  </a:t>
            </a:r>
            <a:r>
              <a:rPr kumimoji="0" lang="fr-FR" sz="2000" b="1" i="0" u="none" strike="noStrike" kern="1200" cap="none" spc="0" normalizeH="0" baseline="0" noProof="0" dirty="0" err="1">
                <a:ln>
                  <a:noFill/>
                </a:ln>
                <a:solidFill>
                  <a:prstClr val="black"/>
                </a:solidFill>
                <a:effectLst/>
                <a:uLnTx/>
                <a:uFillTx/>
                <a:latin typeface="Calibri" panose="020F0502020204030204"/>
                <a:ea typeface="+mn-ea"/>
                <a:cs typeface="+mn-cs"/>
              </a:rPr>
              <a:t>artério-veineux</a:t>
            </a:r>
            <a:r>
              <a:rPr kumimoji="0" lang="fr-FR" sz="2000" b="1"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0070C0"/>
                </a:solidFill>
                <a:effectLst/>
                <a:uLnTx/>
                <a:uFillTx/>
                <a:latin typeface="Calibri" panose="020F0502020204030204"/>
                <a:ea typeface="+mn-ea"/>
                <a:cs typeface="+mn-cs"/>
              </a:rPr>
              <a:t>Shunts </a:t>
            </a:r>
            <a:r>
              <a:rPr kumimoji="0" lang="fr-FR" sz="2000" b="1" i="0" u="none" strike="noStrike" kern="1200" cap="none" spc="0" normalizeH="0" baseline="0" noProof="0" dirty="0" err="1">
                <a:ln>
                  <a:noFill/>
                </a:ln>
                <a:solidFill>
                  <a:srgbClr val="0070C0"/>
                </a:solidFill>
                <a:effectLst/>
                <a:uLnTx/>
                <a:uFillTx/>
                <a:latin typeface="Calibri" panose="020F0502020204030204"/>
                <a:ea typeface="+mn-ea"/>
                <a:cs typeface="+mn-cs"/>
              </a:rPr>
              <a:t>veino</a:t>
            </a:r>
            <a:r>
              <a:rPr kumimoji="0" lang="fr-FR" sz="2000" b="1" i="0" u="none" strike="noStrike" kern="1200" cap="none" spc="0" normalizeH="0" baseline="0" noProof="0" dirty="0">
                <a:ln>
                  <a:noFill/>
                </a:ln>
                <a:solidFill>
                  <a:srgbClr val="0070C0"/>
                </a:solidFill>
                <a:effectLst/>
                <a:uLnTx/>
                <a:uFillTx/>
                <a:latin typeface="Calibri" panose="020F0502020204030204"/>
                <a:ea typeface="+mn-ea"/>
                <a:cs typeface="+mn-cs"/>
              </a:rPr>
              <a:t>-veineux  </a:t>
            </a:r>
            <a:r>
              <a:rPr kumimoji="0" lang="fr-FR" sz="2000" b="1" i="0" u="none" strike="noStrike" kern="1200" cap="none" spc="0" normalizeH="0" baseline="0" noProof="0" dirty="0">
                <a:ln>
                  <a:noFill/>
                </a:ln>
                <a:solidFill>
                  <a:prstClr val="black"/>
                </a:solidFill>
                <a:effectLst/>
                <a:uLnTx/>
                <a:uFillTx/>
                <a:latin typeface="Calibri" panose="020F0502020204030204"/>
                <a:ea typeface="+mn-ea"/>
                <a:cs typeface="+mn-cs"/>
              </a:rPr>
              <a:t>: flux de drainage physiologique d’une veine surchargée par le flux  qu’elle détourne d’une autre veine  par un point de fuit F qu’il restitue par un point de réentrée PR.</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0070C0"/>
                </a:solidFill>
                <a:effectLst/>
                <a:uLnTx/>
                <a:uFillTx/>
                <a:latin typeface="Calibri" panose="020F0502020204030204"/>
                <a:ea typeface="+mn-ea"/>
                <a:cs typeface="+mn-cs"/>
              </a:rPr>
              <a:t>SOV : shunt ouvert vicariant </a:t>
            </a:r>
            <a:r>
              <a:rPr kumimoji="0" lang="fr-FR" sz="2000" b="1" i="0" u="none" strike="noStrike" kern="1200" cap="none" spc="0" normalizeH="0" baseline="0" noProof="0" dirty="0">
                <a:ln>
                  <a:noFill/>
                </a:ln>
                <a:solidFill>
                  <a:prstClr val="black"/>
                </a:solidFill>
                <a:effectLst/>
                <a:uLnTx/>
                <a:uFillTx/>
                <a:latin typeface="Calibri" panose="020F0502020204030204"/>
                <a:ea typeface="+mn-ea"/>
                <a:cs typeface="+mn-cs"/>
              </a:rPr>
              <a:t>contourne un obstacle. Activé par la systole de la pompe </a:t>
            </a:r>
            <a:r>
              <a:rPr kumimoji="0" lang="fr-FR" sz="2000" b="1" i="0" u="none" strike="noStrike" kern="1200" cap="none" spc="0" normalizeH="0" baseline="0" noProof="0" dirty="0" err="1">
                <a:ln>
                  <a:noFill/>
                </a:ln>
                <a:solidFill>
                  <a:prstClr val="black"/>
                </a:solidFill>
                <a:effectLst/>
                <a:uLnTx/>
                <a:uFillTx/>
                <a:latin typeface="Calibri" panose="020F0502020204030204"/>
                <a:ea typeface="+mn-ea"/>
                <a:cs typeface="+mn-cs"/>
              </a:rPr>
              <a:t>valvulo</a:t>
            </a:r>
            <a:r>
              <a:rPr kumimoji="0" lang="fr-FR" sz="2000" b="1" i="0" u="none" strike="noStrike" kern="1200" cap="none" spc="0" normalizeH="0" baseline="0" noProof="0" dirty="0">
                <a:ln>
                  <a:noFill/>
                </a:ln>
                <a:solidFill>
                  <a:prstClr val="black"/>
                </a:solidFill>
                <a:effectLst/>
                <a:uLnTx/>
                <a:uFillTx/>
                <a:latin typeface="Calibri" panose="020F0502020204030204"/>
                <a:ea typeface="+mn-ea"/>
                <a:cs typeface="+mn-cs"/>
              </a:rPr>
              <a:t>-musculaire  et le drainage.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0070C0"/>
                </a:solidFill>
                <a:effectLst/>
                <a:uLnTx/>
                <a:uFillTx/>
                <a:latin typeface="Calibri" panose="020F0502020204030204"/>
                <a:ea typeface="+mn-ea"/>
                <a:cs typeface="+mn-cs"/>
              </a:rPr>
              <a:t>SF: shunt fermé </a:t>
            </a:r>
            <a:r>
              <a:rPr kumimoji="0" lang="fr-FR" sz="2000" b="1" i="0" u="none" strike="noStrike" kern="1200" cap="none" spc="0" normalizeH="0" baseline="0" noProof="0" dirty="0">
                <a:ln>
                  <a:noFill/>
                </a:ln>
                <a:solidFill>
                  <a:prstClr val="black"/>
                </a:solidFill>
                <a:effectLst/>
                <a:uLnTx/>
                <a:uFillTx/>
                <a:latin typeface="Calibri" panose="020F0502020204030204"/>
                <a:ea typeface="+mn-ea"/>
                <a:cs typeface="+mn-cs"/>
              </a:rPr>
              <a:t>par incontinence valvulaire. Activé par la diastole de la pompe valvulaire. S’auto-alimente en circuit fermé.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0070C0"/>
                </a:solidFill>
                <a:effectLst/>
                <a:uLnTx/>
                <a:uFillTx/>
                <a:latin typeface="Calibri" panose="020F0502020204030204"/>
                <a:ea typeface="+mn-ea"/>
                <a:cs typeface="+mn-cs"/>
              </a:rPr>
              <a:t>SOD: Shunt ouvert par dérivation  </a:t>
            </a:r>
            <a:r>
              <a:rPr kumimoji="0" lang="fr-FR" sz="2000" b="1" i="0" u="none" strike="noStrike" kern="1200" cap="none" spc="0" normalizeH="0" baseline="0" noProof="0" dirty="0">
                <a:ln>
                  <a:noFill/>
                </a:ln>
                <a:solidFill>
                  <a:prstClr val="black"/>
                </a:solidFill>
                <a:effectLst/>
                <a:uLnTx/>
                <a:uFillTx/>
                <a:latin typeface="Calibri" panose="020F0502020204030204"/>
                <a:ea typeface="+mn-ea"/>
                <a:cs typeface="+mn-cs"/>
              </a:rPr>
              <a:t>, tributaire incontinente détourne le flux d’un troncs </a:t>
            </a:r>
            <a:r>
              <a:rPr kumimoji="0" lang="fr-FR" sz="2000" b="1" i="0" u="none" strike="noStrike" kern="1200" cap="none" spc="0" normalizeH="0" baseline="0" noProof="0" dirty="0" err="1">
                <a:ln>
                  <a:noFill/>
                </a:ln>
                <a:solidFill>
                  <a:prstClr val="black"/>
                </a:solidFill>
                <a:effectLst/>
                <a:uLnTx/>
                <a:uFillTx/>
                <a:latin typeface="Calibri" panose="020F0502020204030204"/>
                <a:ea typeface="+mn-ea"/>
                <a:cs typeface="+mn-cs"/>
              </a:rPr>
              <a:t>saphénien</a:t>
            </a:r>
            <a:r>
              <a:rPr kumimoji="0" lang="fr-FR" sz="2000" b="1" i="0" u="none" strike="noStrike" kern="1200" cap="none" spc="0" normalizeH="0" baseline="0" noProof="0" dirty="0">
                <a:ln>
                  <a:noFill/>
                </a:ln>
                <a:solidFill>
                  <a:prstClr val="black"/>
                </a:solidFill>
                <a:effectLst/>
                <a:uLnTx/>
                <a:uFillTx/>
                <a:latin typeface="Calibri" panose="020F0502020204030204"/>
                <a:ea typeface="+mn-ea"/>
                <a:cs typeface="+mn-cs"/>
              </a:rPr>
              <a:t> sans s’autoalimenter. </a:t>
            </a:r>
          </a:p>
        </p:txBody>
      </p:sp>
      <p:sp>
        <p:nvSpPr>
          <p:cNvPr id="101" name="Forme libre : forme 100">
            <a:extLst>
              <a:ext uri="{FF2B5EF4-FFF2-40B4-BE49-F238E27FC236}">
                <a16:creationId xmlns:a16="http://schemas.microsoft.com/office/drawing/2014/main" id="{5258F69A-6467-414D-93B5-7340E075637F}"/>
              </a:ext>
            </a:extLst>
          </p:cNvPr>
          <p:cNvSpPr/>
          <p:nvPr/>
        </p:nvSpPr>
        <p:spPr>
          <a:xfrm>
            <a:off x="485999" y="635653"/>
            <a:ext cx="497426" cy="2473589"/>
          </a:xfrm>
          <a:custGeom>
            <a:avLst/>
            <a:gdLst>
              <a:gd name="connsiteX0" fmla="*/ 9330 w 9330"/>
              <a:gd name="connsiteY0" fmla="*/ 0 h 2715208"/>
              <a:gd name="connsiteX1" fmla="*/ 0 w 9330"/>
              <a:gd name="connsiteY1" fmla="*/ 2715208 h 2715208"/>
              <a:gd name="connsiteX0" fmla="*/ 613790 w 613790"/>
              <a:gd name="connsiteY0" fmla="*/ 0 h 11052"/>
              <a:gd name="connsiteX1" fmla="*/ 0 w 613790"/>
              <a:gd name="connsiteY1" fmla="*/ 11052 h 11052"/>
              <a:gd name="connsiteX0" fmla="*/ 613790 w 613790"/>
              <a:gd name="connsiteY0" fmla="*/ 0 h 11052"/>
              <a:gd name="connsiteX1" fmla="*/ 0 w 613790"/>
              <a:gd name="connsiteY1" fmla="*/ 11052 h 11052"/>
              <a:gd name="connsiteX0" fmla="*/ 613790 w 613790"/>
              <a:gd name="connsiteY0" fmla="*/ 0 h 11052"/>
              <a:gd name="connsiteX1" fmla="*/ 69012 w 613790"/>
              <a:gd name="connsiteY1" fmla="*/ 3247 h 11052"/>
              <a:gd name="connsiteX2" fmla="*/ 0 w 613790"/>
              <a:gd name="connsiteY2" fmla="*/ 11052 h 11052"/>
            </a:gdLst>
            <a:ahLst/>
            <a:cxnLst>
              <a:cxn ang="0">
                <a:pos x="connsiteX0" y="connsiteY0"/>
              </a:cxn>
              <a:cxn ang="0">
                <a:pos x="connsiteX1" y="connsiteY1"/>
              </a:cxn>
              <a:cxn ang="0">
                <a:pos x="connsiteX2" y="connsiteY2"/>
              </a:cxn>
            </a:cxnLst>
            <a:rect l="l" t="t" r="r" b="b"/>
            <a:pathLst>
              <a:path w="613790" h="11052">
                <a:moveTo>
                  <a:pt x="613790" y="0"/>
                </a:moveTo>
                <a:cubicBezTo>
                  <a:pt x="551789" y="1112"/>
                  <a:pt x="131013" y="2135"/>
                  <a:pt x="69012" y="3247"/>
                </a:cubicBezTo>
                <a:lnTo>
                  <a:pt x="0" y="11052"/>
                </a:lnTo>
              </a:path>
            </a:pathLst>
          </a:custGeom>
          <a:noFill/>
          <a:ln w="149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Ellipse 2">
            <a:extLst>
              <a:ext uri="{FF2B5EF4-FFF2-40B4-BE49-F238E27FC236}">
                <a16:creationId xmlns:a16="http://schemas.microsoft.com/office/drawing/2014/main" id="{0199B9CD-1BD5-1AD7-BF09-E89E4EF6D5D7}"/>
              </a:ext>
            </a:extLst>
          </p:cNvPr>
          <p:cNvSpPr/>
          <p:nvPr/>
        </p:nvSpPr>
        <p:spPr>
          <a:xfrm>
            <a:off x="3161279" y="2458024"/>
            <a:ext cx="296891" cy="73411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Ellipse 5">
            <a:extLst>
              <a:ext uri="{FF2B5EF4-FFF2-40B4-BE49-F238E27FC236}">
                <a16:creationId xmlns:a16="http://schemas.microsoft.com/office/drawing/2014/main" id="{5D62C981-32C7-89CA-0524-DAD5BA93DEB5}"/>
              </a:ext>
            </a:extLst>
          </p:cNvPr>
          <p:cNvSpPr/>
          <p:nvPr/>
        </p:nvSpPr>
        <p:spPr>
          <a:xfrm>
            <a:off x="3458170" y="2430328"/>
            <a:ext cx="310880" cy="73411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92" name="Groupe 91">
            <a:extLst>
              <a:ext uri="{FF2B5EF4-FFF2-40B4-BE49-F238E27FC236}">
                <a16:creationId xmlns:a16="http://schemas.microsoft.com/office/drawing/2014/main" id="{7475DE1D-A392-42BE-A0AF-3219D08EA505}"/>
              </a:ext>
            </a:extLst>
          </p:cNvPr>
          <p:cNvGrpSpPr/>
          <p:nvPr/>
        </p:nvGrpSpPr>
        <p:grpSpPr>
          <a:xfrm>
            <a:off x="5285895" y="1748802"/>
            <a:ext cx="1102080" cy="787664"/>
            <a:chOff x="32386511" y="3704600"/>
            <a:chExt cx="665050" cy="915925"/>
          </a:xfrm>
        </p:grpSpPr>
        <p:sp>
          <p:nvSpPr>
            <p:cNvPr id="90" name="Ellipse 89">
              <a:extLst>
                <a:ext uri="{FF2B5EF4-FFF2-40B4-BE49-F238E27FC236}">
                  <a16:creationId xmlns:a16="http://schemas.microsoft.com/office/drawing/2014/main" id="{2F7FA26C-5AEC-461B-A9C2-151A70496BA5}"/>
                </a:ext>
              </a:extLst>
            </p:cNvPr>
            <p:cNvSpPr/>
            <p:nvPr/>
          </p:nvSpPr>
          <p:spPr>
            <a:xfrm>
              <a:off x="32386511" y="3704600"/>
              <a:ext cx="329886" cy="89059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1" name="Ellipse 90">
              <a:extLst>
                <a:ext uri="{FF2B5EF4-FFF2-40B4-BE49-F238E27FC236}">
                  <a16:creationId xmlns:a16="http://schemas.microsoft.com/office/drawing/2014/main" id="{ED72206C-E32A-4DB0-B7B5-2DC18D1A1CD1}"/>
                </a:ext>
              </a:extLst>
            </p:cNvPr>
            <p:cNvSpPr/>
            <p:nvPr/>
          </p:nvSpPr>
          <p:spPr>
            <a:xfrm>
              <a:off x="32721675" y="3729926"/>
              <a:ext cx="329886" cy="89059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0" name="Groupe 19">
            <a:extLst>
              <a:ext uri="{FF2B5EF4-FFF2-40B4-BE49-F238E27FC236}">
                <a16:creationId xmlns:a16="http://schemas.microsoft.com/office/drawing/2014/main" id="{BEA06EC9-20DB-71FA-D645-190B25B94E8E}"/>
              </a:ext>
            </a:extLst>
          </p:cNvPr>
          <p:cNvGrpSpPr/>
          <p:nvPr/>
        </p:nvGrpSpPr>
        <p:grpSpPr>
          <a:xfrm>
            <a:off x="5508104" y="1767595"/>
            <a:ext cx="655472" cy="797309"/>
            <a:chOff x="5895221" y="-398483"/>
            <a:chExt cx="655472" cy="797309"/>
          </a:xfrm>
        </p:grpSpPr>
        <p:sp>
          <p:nvSpPr>
            <p:cNvPr id="7" name="Ellipse 6">
              <a:extLst>
                <a:ext uri="{FF2B5EF4-FFF2-40B4-BE49-F238E27FC236}">
                  <a16:creationId xmlns:a16="http://schemas.microsoft.com/office/drawing/2014/main" id="{D5A1C1B9-D065-C6A3-D3B9-0DDA7F694798}"/>
                </a:ext>
              </a:extLst>
            </p:cNvPr>
            <p:cNvSpPr/>
            <p:nvPr/>
          </p:nvSpPr>
          <p:spPr>
            <a:xfrm>
              <a:off x="5895221" y="-398483"/>
              <a:ext cx="325436" cy="765885"/>
            </a:xfrm>
            <a:prstGeom prst="ellips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Ellipse 18">
              <a:extLst>
                <a:ext uri="{FF2B5EF4-FFF2-40B4-BE49-F238E27FC236}">
                  <a16:creationId xmlns:a16="http://schemas.microsoft.com/office/drawing/2014/main" id="{2845AA2E-54DD-3B66-2AED-A3D8944E67E4}"/>
                </a:ext>
              </a:extLst>
            </p:cNvPr>
            <p:cNvSpPr/>
            <p:nvPr/>
          </p:nvSpPr>
          <p:spPr>
            <a:xfrm>
              <a:off x="6225257" y="-367059"/>
              <a:ext cx="325436" cy="765885"/>
            </a:xfrm>
            <a:prstGeom prst="ellips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8" name="Forme libre : forme 17">
            <a:extLst>
              <a:ext uri="{FF2B5EF4-FFF2-40B4-BE49-F238E27FC236}">
                <a16:creationId xmlns:a16="http://schemas.microsoft.com/office/drawing/2014/main" id="{82C8FECD-8824-4414-BFDF-D23F5B003FA2}"/>
              </a:ext>
            </a:extLst>
          </p:cNvPr>
          <p:cNvSpPr/>
          <p:nvPr/>
        </p:nvSpPr>
        <p:spPr>
          <a:xfrm>
            <a:off x="5051688" y="1247567"/>
            <a:ext cx="783573" cy="1418728"/>
          </a:xfrm>
          <a:custGeom>
            <a:avLst/>
            <a:gdLst>
              <a:gd name="connsiteX0" fmla="*/ 852256 w 852256"/>
              <a:gd name="connsiteY0" fmla="*/ 843379 h 1651247"/>
              <a:gd name="connsiteX1" fmla="*/ 852256 w 852256"/>
              <a:gd name="connsiteY1" fmla="*/ 0 h 1651247"/>
              <a:gd name="connsiteX2" fmla="*/ 17755 w 852256"/>
              <a:gd name="connsiteY2" fmla="*/ 142043 h 1651247"/>
              <a:gd name="connsiteX3" fmla="*/ 0 w 852256"/>
              <a:gd name="connsiteY3" fmla="*/ 1526960 h 1651247"/>
              <a:gd name="connsiteX4" fmla="*/ 816746 w 852256"/>
              <a:gd name="connsiteY4" fmla="*/ 1651247 h 1651247"/>
              <a:gd name="connsiteX5" fmla="*/ 843379 w 852256"/>
              <a:gd name="connsiteY5" fmla="*/ 1065321 h 1651247"/>
              <a:gd name="connsiteX0" fmla="*/ 852256 w 859092"/>
              <a:gd name="connsiteY0" fmla="*/ 843379 h 1721137"/>
              <a:gd name="connsiteX1" fmla="*/ 852256 w 859092"/>
              <a:gd name="connsiteY1" fmla="*/ 0 h 1721137"/>
              <a:gd name="connsiteX2" fmla="*/ 17755 w 859092"/>
              <a:gd name="connsiteY2" fmla="*/ 142043 h 1721137"/>
              <a:gd name="connsiteX3" fmla="*/ 0 w 859092"/>
              <a:gd name="connsiteY3" fmla="*/ 1526960 h 1721137"/>
              <a:gd name="connsiteX4" fmla="*/ 857515 w 859092"/>
              <a:gd name="connsiteY4" fmla="*/ 1721137 h 1721137"/>
              <a:gd name="connsiteX5" fmla="*/ 843379 w 859092"/>
              <a:gd name="connsiteY5" fmla="*/ 1065321 h 1721137"/>
              <a:gd name="connsiteX0" fmla="*/ 852256 w 859092"/>
              <a:gd name="connsiteY0" fmla="*/ 843379 h 1721137"/>
              <a:gd name="connsiteX1" fmla="*/ 852256 w 859092"/>
              <a:gd name="connsiteY1" fmla="*/ 0 h 1721137"/>
              <a:gd name="connsiteX2" fmla="*/ 58525 w 859092"/>
              <a:gd name="connsiteY2" fmla="*/ 171164 h 1721137"/>
              <a:gd name="connsiteX3" fmla="*/ 0 w 859092"/>
              <a:gd name="connsiteY3" fmla="*/ 1526960 h 1721137"/>
              <a:gd name="connsiteX4" fmla="*/ 857515 w 859092"/>
              <a:gd name="connsiteY4" fmla="*/ 1721137 h 1721137"/>
              <a:gd name="connsiteX5" fmla="*/ 843379 w 859092"/>
              <a:gd name="connsiteY5" fmla="*/ 1065321 h 1721137"/>
              <a:gd name="connsiteX0" fmla="*/ 857797 w 864633"/>
              <a:gd name="connsiteY0" fmla="*/ 843379 h 1721137"/>
              <a:gd name="connsiteX1" fmla="*/ 857797 w 864633"/>
              <a:gd name="connsiteY1" fmla="*/ 0 h 1721137"/>
              <a:gd name="connsiteX2" fmla="*/ 0 w 864633"/>
              <a:gd name="connsiteY2" fmla="*/ 206109 h 1721137"/>
              <a:gd name="connsiteX3" fmla="*/ 5541 w 864633"/>
              <a:gd name="connsiteY3" fmla="*/ 1526960 h 1721137"/>
              <a:gd name="connsiteX4" fmla="*/ 863056 w 864633"/>
              <a:gd name="connsiteY4" fmla="*/ 1721137 h 1721137"/>
              <a:gd name="connsiteX5" fmla="*/ 848920 w 864633"/>
              <a:gd name="connsiteY5" fmla="*/ 1065321 h 1721137"/>
              <a:gd name="connsiteX0" fmla="*/ 892742 w 899578"/>
              <a:gd name="connsiteY0" fmla="*/ 843379 h 1721137"/>
              <a:gd name="connsiteX1" fmla="*/ 892742 w 899578"/>
              <a:gd name="connsiteY1" fmla="*/ 0 h 1721137"/>
              <a:gd name="connsiteX2" fmla="*/ 0 w 899578"/>
              <a:gd name="connsiteY2" fmla="*/ 217758 h 1721137"/>
              <a:gd name="connsiteX3" fmla="*/ 40486 w 899578"/>
              <a:gd name="connsiteY3" fmla="*/ 1526960 h 1721137"/>
              <a:gd name="connsiteX4" fmla="*/ 898001 w 899578"/>
              <a:gd name="connsiteY4" fmla="*/ 1721137 h 1721137"/>
              <a:gd name="connsiteX5" fmla="*/ 883865 w 899578"/>
              <a:gd name="connsiteY5" fmla="*/ 1065321 h 1721137"/>
              <a:gd name="connsiteX0" fmla="*/ 916322 w 923158"/>
              <a:gd name="connsiteY0" fmla="*/ 843379 h 1721137"/>
              <a:gd name="connsiteX1" fmla="*/ 916322 w 923158"/>
              <a:gd name="connsiteY1" fmla="*/ 0 h 1721137"/>
              <a:gd name="connsiteX2" fmla="*/ 23580 w 923158"/>
              <a:gd name="connsiteY2" fmla="*/ 217758 h 1721137"/>
              <a:gd name="connsiteX3" fmla="*/ 0 w 923158"/>
              <a:gd name="connsiteY3" fmla="*/ 1526960 h 1721137"/>
              <a:gd name="connsiteX4" fmla="*/ 921581 w 923158"/>
              <a:gd name="connsiteY4" fmla="*/ 1721137 h 1721137"/>
              <a:gd name="connsiteX5" fmla="*/ 907445 w 923158"/>
              <a:gd name="connsiteY5" fmla="*/ 1065321 h 1721137"/>
              <a:gd name="connsiteX0" fmla="*/ 892742 w 899578"/>
              <a:gd name="connsiteY0" fmla="*/ 843379 h 1721137"/>
              <a:gd name="connsiteX1" fmla="*/ 892742 w 899578"/>
              <a:gd name="connsiteY1" fmla="*/ 0 h 1721137"/>
              <a:gd name="connsiteX2" fmla="*/ 0 w 899578"/>
              <a:gd name="connsiteY2" fmla="*/ 217758 h 1721137"/>
              <a:gd name="connsiteX3" fmla="*/ 40486 w 899578"/>
              <a:gd name="connsiteY3" fmla="*/ 1550257 h 1721137"/>
              <a:gd name="connsiteX4" fmla="*/ 898001 w 899578"/>
              <a:gd name="connsiteY4" fmla="*/ 1721137 h 1721137"/>
              <a:gd name="connsiteX5" fmla="*/ 883865 w 899578"/>
              <a:gd name="connsiteY5" fmla="*/ 1065321 h 1721137"/>
              <a:gd name="connsiteX0" fmla="*/ 892742 w 899578"/>
              <a:gd name="connsiteY0" fmla="*/ 843379 h 1721137"/>
              <a:gd name="connsiteX1" fmla="*/ 892742 w 899578"/>
              <a:gd name="connsiteY1" fmla="*/ 0 h 1721137"/>
              <a:gd name="connsiteX2" fmla="*/ 0 w 899578"/>
              <a:gd name="connsiteY2" fmla="*/ 217758 h 1721137"/>
              <a:gd name="connsiteX3" fmla="*/ 17189 w 899578"/>
              <a:gd name="connsiteY3" fmla="*/ 1550257 h 1721137"/>
              <a:gd name="connsiteX4" fmla="*/ 898001 w 899578"/>
              <a:gd name="connsiteY4" fmla="*/ 1721137 h 1721137"/>
              <a:gd name="connsiteX5" fmla="*/ 883865 w 899578"/>
              <a:gd name="connsiteY5" fmla="*/ 1065321 h 1721137"/>
              <a:gd name="connsiteX0" fmla="*/ 892742 w 899578"/>
              <a:gd name="connsiteY0" fmla="*/ 843379 h 1721137"/>
              <a:gd name="connsiteX1" fmla="*/ 892742 w 899578"/>
              <a:gd name="connsiteY1" fmla="*/ 0 h 1721137"/>
              <a:gd name="connsiteX2" fmla="*/ 0 w 899578"/>
              <a:gd name="connsiteY2" fmla="*/ 217758 h 1721137"/>
              <a:gd name="connsiteX3" fmla="*/ 17189 w 899578"/>
              <a:gd name="connsiteY3" fmla="*/ 1550257 h 1721137"/>
              <a:gd name="connsiteX4" fmla="*/ 898001 w 899578"/>
              <a:gd name="connsiteY4" fmla="*/ 1721137 h 1721137"/>
              <a:gd name="connsiteX5" fmla="*/ 883865 w 899578"/>
              <a:gd name="connsiteY5" fmla="*/ 1065321 h 1721137"/>
              <a:gd name="connsiteX0" fmla="*/ 895260 w 902096"/>
              <a:gd name="connsiteY0" fmla="*/ 843379 h 1721137"/>
              <a:gd name="connsiteX1" fmla="*/ 895260 w 902096"/>
              <a:gd name="connsiteY1" fmla="*/ 0 h 1721137"/>
              <a:gd name="connsiteX2" fmla="*/ 2518 w 902096"/>
              <a:gd name="connsiteY2" fmla="*/ 217758 h 1721137"/>
              <a:gd name="connsiteX3" fmla="*/ 0 w 902096"/>
              <a:gd name="connsiteY3" fmla="*/ 1546316 h 1721137"/>
              <a:gd name="connsiteX4" fmla="*/ 900519 w 902096"/>
              <a:gd name="connsiteY4" fmla="*/ 1721137 h 1721137"/>
              <a:gd name="connsiteX5" fmla="*/ 886383 w 902096"/>
              <a:gd name="connsiteY5" fmla="*/ 1065321 h 172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2096" h="1721137">
                <a:moveTo>
                  <a:pt x="895260" y="843379"/>
                </a:moveTo>
                <a:lnTo>
                  <a:pt x="895260" y="0"/>
                </a:lnTo>
                <a:lnTo>
                  <a:pt x="2518" y="217758"/>
                </a:lnTo>
                <a:cubicBezTo>
                  <a:pt x="1679" y="660611"/>
                  <a:pt x="839" y="1103463"/>
                  <a:pt x="0" y="1546316"/>
                </a:cubicBezTo>
                <a:lnTo>
                  <a:pt x="900519" y="1721137"/>
                </a:lnTo>
                <a:cubicBezTo>
                  <a:pt x="909397" y="1525828"/>
                  <a:pt x="877505" y="1260630"/>
                  <a:pt x="886383" y="1065321"/>
                </a:cubicBezTo>
              </a:path>
            </a:pathLst>
          </a:custGeom>
          <a:noFill/>
          <a:ln w="76200">
            <a:solidFill>
              <a:schemeClr val="bg1"/>
            </a:solidFill>
            <a:headEnd type="ova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e 20">
            <a:extLst>
              <a:ext uri="{FF2B5EF4-FFF2-40B4-BE49-F238E27FC236}">
                <a16:creationId xmlns:a16="http://schemas.microsoft.com/office/drawing/2014/main" id="{7DE0BECF-42BE-76BA-B355-3567F118CE8C}"/>
              </a:ext>
            </a:extLst>
          </p:cNvPr>
          <p:cNvGrpSpPr/>
          <p:nvPr/>
        </p:nvGrpSpPr>
        <p:grpSpPr>
          <a:xfrm>
            <a:off x="7884378" y="1759188"/>
            <a:ext cx="1152137" cy="787664"/>
            <a:chOff x="32337139" y="3704600"/>
            <a:chExt cx="757366" cy="915925"/>
          </a:xfrm>
        </p:grpSpPr>
        <p:sp>
          <p:nvSpPr>
            <p:cNvPr id="22" name="Ellipse 21">
              <a:extLst>
                <a:ext uri="{FF2B5EF4-FFF2-40B4-BE49-F238E27FC236}">
                  <a16:creationId xmlns:a16="http://schemas.microsoft.com/office/drawing/2014/main" id="{8D94DFA7-8C78-9401-EEC1-6812415AB01E}"/>
                </a:ext>
              </a:extLst>
            </p:cNvPr>
            <p:cNvSpPr/>
            <p:nvPr/>
          </p:nvSpPr>
          <p:spPr>
            <a:xfrm>
              <a:off x="32337139" y="3704600"/>
              <a:ext cx="329886" cy="8906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Ellipse 22">
              <a:extLst>
                <a:ext uri="{FF2B5EF4-FFF2-40B4-BE49-F238E27FC236}">
                  <a16:creationId xmlns:a16="http://schemas.microsoft.com/office/drawing/2014/main" id="{6FD7453B-8753-4752-DDC8-77A4DD0342D9}"/>
                </a:ext>
              </a:extLst>
            </p:cNvPr>
            <p:cNvSpPr/>
            <p:nvPr/>
          </p:nvSpPr>
          <p:spPr>
            <a:xfrm>
              <a:off x="32764619" y="3729925"/>
              <a:ext cx="329886" cy="8906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2" name="Groupe 31">
            <a:extLst>
              <a:ext uri="{FF2B5EF4-FFF2-40B4-BE49-F238E27FC236}">
                <a16:creationId xmlns:a16="http://schemas.microsoft.com/office/drawing/2014/main" id="{433A73DA-E1C5-1617-9866-1DD7F933C8E0}"/>
              </a:ext>
            </a:extLst>
          </p:cNvPr>
          <p:cNvGrpSpPr/>
          <p:nvPr/>
        </p:nvGrpSpPr>
        <p:grpSpPr>
          <a:xfrm>
            <a:off x="8100392" y="1790015"/>
            <a:ext cx="720080" cy="797309"/>
            <a:chOff x="5854860" y="-398483"/>
            <a:chExt cx="720080" cy="797309"/>
          </a:xfrm>
        </p:grpSpPr>
        <p:sp>
          <p:nvSpPr>
            <p:cNvPr id="34" name="Ellipse 33">
              <a:extLst>
                <a:ext uri="{FF2B5EF4-FFF2-40B4-BE49-F238E27FC236}">
                  <a16:creationId xmlns:a16="http://schemas.microsoft.com/office/drawing/2014/main" id="{6EECE751-A63B-BAD5-1A45-41595E5A8EA6}"/>
                </a:ext>
              </a:extLst>
            </p:cNvPr>
            <p:cNvSpPr/>
            <p:nvPr/>
          </p:nvSpPr>
          <p:spPr>
            <a:xfrm>
              <a:off x="5854860" y="-398483"/>
              <a:ext cx="325436" cy="765885"/>
            </a:xfrm>
            <a:prstGeom prst="ellips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Ellipse 34">
              <a:extLst>
                <a:ext uri="{FF2B5EF4-FFF2-40B4-BE49-F238E27FC236}">
                  <a16:creationId xmlns:a16="http://schemas.microsoft.com/office/drawing/2014/main" id="{136548ED-8400-3590-6018-3FB033AC981D}"/>
                </a:ext>
              </a:extLst>
            </p:cNvPr>
            <p:cNvSpPr/>
            <p:nvPr/>
          </p:nvSpPr>
          <p:spPr>
            <a:xfrm>
              <a:off x="6249504" y="-367059"/>
              <a:ext cx="325436" cy="765885"/>
            </a:xfrm>
            <a:prstGeom prst="ellips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9" name="Forme libre : forme 28">
            <a:extLst>
              <a:ext uri="{FF2B5EF4-FFF2-40B4-BE49-F238E27FC236}">
                <a16:creationId xmlns:a16="http://schemas.microsoft.com/office/drawing/2014/main" id="{309B6E45-15CE-4A75-9589-D7D17AEDC62C}"/>
              </a:ext>
            </a:extLst>
          </p:cNvPr>
          <p:cNvSpPr/>
          <p:nvPr/>
        </p:nvSpPr>
        <p:spPr>
          <a:xfrm>
            <a:off x="7316022" y="1629561"/>
            <a:ext cx="1164366" cy="1058011"/>
          </a:xfrm>
          <a:custGeom>
            <a:avLst/>
            <a:gdLst>
              <a:gd name="connsiteX0" fmla="*/ 852256 w 852256"/>
              <a:gd name="connsiteY0" fmla="*/ 843379 h 1651247"/>
              <a:gd name="connsiteX1" fmla="*/ 852256 w 852256"/>
              <a:gd name="connsiteY1" fmla="*/ 0 h 1651247"/>
              <a:gd name="connsiteX2" fmla="*/ 17755 w 852256"/>
              <a:gd name="connsiteY2" fmla="*/ 142043 h 1651247"/>
              <a:gd name="connsiteX3" fmla="*/ 0 w 852256"/>
              <a:gd name="connsiteY3" fmla="*/ 1526960 h 1651247"/>
              <a:gd name="connsiteX4" fmla="*/ 816746 w 852256"/>
              <a:gd name="connsiteY4" fmla="*/ 1651247 h 1651247"/>
              <a:gd name="connsiteX5" fmla="*/ 843379 w 852256"/>
              <a:gd name="connsiteY5" fmla="*/ 1065321 h 1651247"/>
              <a:gd name="connsiteX0" fmla="*/ 852256 w 859092"/>
              <a:gd name="connsiteY0" fmla="*/ 843379 h 1721137"/>
              <a:gd name="connsiteX1" fmla="*/ 852256 w 859092"/>
              <a:gd name="connsiteY1" fmla="*/ 0 h 1721137"/>
              <a:gd name="connsiteX2" fmla="*/ 17755 w 859092"/>
              <a:gd name="connsiteY2" fmla="*/ 142043 h 1721137"/>
              <a:gd name="connsiteX3" fmla="*/ 0 w 859092"/>
              <a:gd name="connsiteY3" fmla="*/ 1526960 h 1721137"/>
              <a:gd name="connsiteX4" fmla="*/ 857515 w 859092"/>
              <a:gd name="connsiteY4" fmla="*/ 1721137 h 1721137"/>
              <a:gd name="connsiteX5" fmla="*/ 843379 w 859092"/>
              <a:gd name="connsiteY5" fmla="*/ 1065321 h 1721137"/>
              <a:gd name="connsiteX0" fmla="*/ 852256 w 859092"/>
              <a:gd name="connsiteY0" fmla="*/ 843379 h 1721137"/>
              <a:gd name="connsiteX1" fmla="*/ 852256 w 859092"/>
              <a:gd name="connsiteY1" fmla="*/ 0 h 1721137"/>
              <a:gd name="connsiteX2" fmla="*/ 58525 w 859092"/>
              <a:gd name="connsiteY2" fmla="*/ 171164 h 1721137"/>
              <a:gd name="connsiteX3" fmla="*/ 0 w 859092"/>
              <a:gd name="connsiteY3" fmla="*/ 1526960 h 1721137"/>
              <a:gd name="connsiteX4" fmla="*/ 857515 w 859092"/>
              <a:gd name="connsiteY4" fmla="*/ 1721137 h 1721137"/>
              <a:gd name="connsiteX5" fmla="*/ 843379 w 859092"/>
              <a:gd name="connsiteY5" fmla="*/ 1065321 h 1721137"/>
              <a:gd name="connsiteX0" fmla="*/ 857797 w 864633"/>
              <a:gd name="connsiteY0" fmla="*/ 843379 h 1721137"/>
              <a:gd name="connsiteX1" fmla="*/ 857797 w 864633"/>
              <a:gd name="connsiteY1" fmla="*/ 0 h 1721137"/>
              <a:gd name="connsiteX2" fmla="*/ 0 w 864633"/>
              <a:gd name="connsiteY2" fmla="*/ 206109 h 1721137"/>
              <a:gd name="connsiteX3" fmla="*/ 5541 w 864633"/>
              <a:gd name="connsiteY3" fmla="*/ 1526960 h 1721137"/>
              <a:gd name="connsiteX4" fmla="*/ 863056 w 864633"/>
              <a:gd name="connsiteY4" fmla="*/ 1721137 h 1721137"/>
              <a:gd name="connsiteX5" fmla="*/ 848920 w 864633"/>
              <a:gd name="connsiteY5" fmla="*/ 1065321 h 1721137"/>
              <a:gd name="connsiteX0" fmla="*/ 892742 w 899578"/>
              <a:gd name="connsiteY0" fmla="*/ 843379 h 1721137"/>
              <a:gd name="connsiteX1" fmla="*/ 892742 w 899578"/>
              <a:gd name="connsiteY1" fmla="*/ 0 h 1721137"/>
              <a:gd name="connsiteX2" fmla="*/ 0 w 899578"/>
              <a:gd name="connsiteY2" fmla="*/ 217758 h 1721137"/>
              <a:gd name="connsiteX3" fmla="*/ 40486 w 899578"/>
              <a:gd name="connsiteY3" fmla="*/ 1526960 h 1721137"/>
              <a:gd name="connsiteX4" fmla="*/ 898001 w 899578"/>
              <a:gd name="connsiteY4" fmla="*/ 1721137 h 1721137"/>
              <a:gd name="connsiteX5" fmla="*/ 883865 w 899578"/>
              <a:gd name="connsiteY5" fmla="*/ 1065321 h 1721137"/>
              <a:gd name="connsiteX0" fmla="*/ 916322 w 923158"/>
              <a:gd name="connsiteY0" fmla="*/ 843379 h 1721137"/>
              <a:gd name="connsiteX1" fmla="*/ 916322 w 923158"/>
              <a:gd name="connsiteY1" fmla="*/ 0 h 1721137"/>
              <a:gd name="connsiteX2" fmla="*/ 23580 w 923158"/>
              <a:gd name="connsiteY2" fmla="*/ 217758 h 1721137"/>
              <a:gd name="connsiteX3" fmla="*/ 0 w 923158"/>
              <a:gd name="connsiteY3" fmla="*/ 1526960 h 1721137"/>
              <a:gd name="connsiteX4" fmla="*/ 921581 w 923158"/>
              <a:gd name="connsiteY4" fmla="*/ 1721137 h 1721137"/>
              <a:gd name="connsiteX5" fmla="*/ 907445 w 923158"/>
              <a:gd name="connsiteY5" fmla="*/ 1065321 h 1721137"/>
              <a:gd name="connsiteX0" fmla="*/ 892742 w 899578"/>
              <a:gd name="connsiteY0" fmla="*/ 843379 h 1721137"/>
              <a:gd name="connsiteX1" fmla="*/ 892742 w 899578"/>
              <a:gd name="connsiteY1" fmla="*/ 0 h 1721137"/>
              <a:gd name="connsiteX2" fmla="*/ 0 w 899578"/>
              <a:gd name="connsiteY2" fmla="*/ 217758 h 1721137"/>
              <a:gd name="connsiteX3" fmla="*/ 40486 w 899578"/>
              <a:gd name="connsiteY3" fmla="*/ 1550257 h 1721137"/>
              <a:gd name="connsiteX4" fmla="*/ 898001 w 899578"/>
              <a:gd name="connsiteY4" fmla="*/ 1721137 h 1721137"/>
              <a:gd name="connsiteX5" fmla="*/ 883865 w 899578"/>
              <a:gd name="connsiteY5" fmla="*/ 1065321 h 1721137"/>
              <a:gd name="connsiteX0" fmla="*/ 892742 w 899578"/>
              <a:gd name="connsiteY0" fmla="*/ 843379 h 1721137"/>
              <a:gd name="connsiteX1" fmla="*/ 892742 w 899578"/>
              <a:gd name="connsiteY1" fmla="*/ 0 h 1721137"/>
              <a:gd name="connsiteX2" fmla="*/ 0 w 899578"/>
              <a:gd name="connsiteY2" fmla="*/ 217758 h 1721137"/>
              <a:gd name="connsiteX3" fmla="*/ 17189 w 899578"/>
              <a:gd name="connsiteY3" fmla="*/ 1550257 h 1721137"/>
              <a:gd name="connsiteX4" fmla="*/ 898001 w 899578"/>
              <a:gd name="connsiteY4" fmla="*/ 1721137 h 1721137"/>
              <a:gd name="connsiteX5" fmla="*/ 883865 w 899578"/>
              <a:gd name="connsiteY5" fmla="*/ 1065321 h 1721137"/>
              <a:gd name="connsiteX0" fmla="*/ 892742 w 899578"/>
              <a:gd name="connsiteY0" fmla="*/ 843379 h 1721137"/>
              <a:gd name="connsiteX1" fmla="*/ 892742 w 899578"/>
              <a:gd name="connsiteY1" fmla="*/ 0 h 1721137"/>
              <a:gd name="connsiteX2" fmla="*/ 0 w 899578"/>
              <a:gd name="connsiteY2" fmla="*/ 217758 h 1721137"/>
              <a:gd name="connsiteX3" fmla="*/ 17189 w 899578"/>
              <a:gd name="connsiteY3" fmla="*/ 1550257 h 1721137"/>
              <a:gd name="connsiteX4" fmla="*/ 898001 w 899578"/>
              <a:gd name="connsiteY4" fmla="*/ 1721137 h 1721137"/>
              <a:gd name="connsiteX5" fmla="*/ 883865 w 899578"/>
              <a:gd name="connsiteY5" fmla="*/ 1065321 h 1721137"/>
              <a:gd name="connsiteX0" fmla="*/ 895260 w 902096"/>
              <a:gd name="connsiteY0" fmla="*/ 843379 h 1721137"/>
              <a:gd name="connsiteX1" fmla="*/ 895260 w 902096"/>
              <a:gd name="connsiteY1" fmla="*/ 0 h 1721137"/>
              <a:gd name="connsiteX2" fmla="*/ 2518 w 902096"/>
              <a:gd name="connsiteY2" fmla="*/ 217758 h 1721137"/>
              <a:gd name="connsiteX3" fmla="*/ 0 w 902096"/>
              <a:gd name="connsiteY3" fmla="*/ 1546316 h 1721137"/>
              <a:gd name="connsiteX4" fmla="*/ 900519 w 902096"/>
              <a:gd name="connsiteY4" fmla="*/ 1721137 h 1721137"/>
              <a:gd name="connsiteX5" fmla="*/ 886383 w 902096"/>
              <a:gd name="connsiteY5" fmla="*/ 1065321 h 1721137"/>
              <a:gd name="connsiteX0" fmla="*/ 895260 w 895260"/>
              <a:gd name="connsiteY0" fmla="*/ 843379 h 1838703"/>
              <a:gd name="connsiteX1" fmla="*/ 895260 w 895260"/>
              <a:gd name="connsiteY1" fmla="*/ 0 h 1838703"/>
              <a:gd name="connsiteX2" fmla="*/ 2518 w 895260"/>
              <a:gd name="connsiteY2" fmla="*/ 217758 h 1838703"/>
              <a:gd name="connsiteX3" fmla="*/ 0 w 895260"/>
              <a:gd name="connsiteY3" fmla="*/ 1546316 h 1838703"/>
              <a:gd name="connsiteX4" fmla="*/ 891705 w 895260"/>
              <a:gd name="connsiteY4" fmla="*/ 1838703 h 1838703"/>
              <a:gd name="connsiteX5" fmla="*/ 886383 w 895260"/>
              <a:gd name="connsiteY5" fmla="*/ 1065321 h 1838703"/>
              <a:gd name="connsiteX0" fmla="*/ 895260 w 895260"/>
              <a:gd name="connsiteY0" fmla="*/ 843379 h 1819108"/>
              <a:gd name="connsiteX1" fmla="*/ 895260 w 895260"/>
              <a:gd name="connsiteY1" fmla="*/ 0 h 1819108"/>
              <a:gd name="connsiteX2" fmla="*/ 2518 w 895260"/>
              <a:gd name="connsiteY2" fmla="*/ 217758 h 1819108"/>
              <a:gd name="connsiteX3" fmla="*/ 0 w 895260"/>
              <a:gd name="connsiteY3" fmla="*/ 1546316 h 1819108"/>
              <a:gd name="connsiteX4" fmla="*/ 891705 w 895260"/>
              <a:gd name="connsiteY4" fmla="*/ 1819108 h 1819108"/>
              <a:gd name="connsiteX5" fmla="*/ 886383 w 895260"/>
              <a:gd name="connsiteY5" fmla="*/ 1065321 h 1819108"/>
              <a:gd name="connsiteX0" fmla="*/ 287066 w 895260"/>
              <a:gd name="connsiteY0" fmla="*/ 1241796 h 1819108"/>
              <a:gd name="connsiteX1" fmla="*/ 895260 w 895260"/>
              <a:gd name="connsiteY1" fmla="*/ 0 h 1819108"/>
              <a:gd name="connsiteX2" fmla="*/ 2518 w 895260"/>
              <a:gd name="connsiteY2" fmla="*/ 217758 h 1819108"/>
              <a:gd name="connsiteX3" fmla="*/ 0 w 895260"/>
              <a:gd name="connsiteY3" fmla="*/ 1546316 h 1819108"/>
              <a:gd name="connsiteX4" fmla="*/ 891705 w 895260"/>
              <a:gd name="connsiteY4" fmla="*/ 1819108 h 1819108"/>
              <a:gd name="connsiteX5" fmla="*/ 886383 w 895260"/>
              <a:gd name="connsiteY5" fmla="*/ 1065321 h 1819108"/>
              <a:gd name="connsiteX0" fmla="*/ 297809 w 906003"/>
              <a:gd name="connsiteY0" fmla="*/ 1241796 h 1819108"/>
              <a:gd name="connsiteX1" fmla="*/ 906003 w 906003"/>
              <a:gd name="connsiteY1" fmla="*/ 0 h 1819108"/>
              <a:gd name="connsiteX2" fmla="*/ 40 w 906003"/>
              <a:gd name="connsiteY2" fmla="*/ 772930 h 1819108"/>
              <a:gd name="connsiteX3" fmla="*/ 10743 w 906003"/>
              <a:gd name="connsiteY3" fmla="*/ 1546316 h 1819108"/>
              <a:gd name="connsiteX4" fmla="*/ 902448 w 906003"/>
              <a:gd name="connsiteY4" fmla="*/ 1819108 h 1819108"/>
              <a:gd name="connsiteX5" fmla="*/ 897126 w 906003"/>
              <a:gd name="connsiteY5" fmla="*/ 1065321 h 1819108"/>
              <a:gd name="connsiteX0" fmla="*/ 297809 w 904519"/>
              <a:gd name="connsiteY0" fmla="*/ 699688 h 1277000"/>
              <a:gd name="connsiteX1" fmla="*/ 288995 w 904519"/>
              <a:gd name="connsiteY1" fmla="*/ 0 h 1277000"/>
              <a:gd name="connsiteX2" fmla="*/ 40 w 904519"/>
              <a:gd name="connsiteY2" fmla="*/ 230822 h 1277000"/>
              <a:gd name="connsiteX3" fmla="*/ 10743 w 904519"/>
              <a:gd name="connsiteY3" fmla="*/ 1004208 h 1277000"/>
              <a:gd name="connsiteX4" fmla="*/ 902448 w 904519"/>
              <a:gd name="connsiteY4" fmla="*/ 1277000 h 1277000"/>
              <a:gd name="connsiteX5" fmla="*/ 897126 w 904519"/>
              <a:gd name="connsiteY5" fmla="*/ 523213 h 1277000"/>
              <a:gd name="connsiteX0" fmla="*/ 297809 w 904519"/>
              <a:gd name="connsiteY0" fmla="*/ 706220 h 1283532"/>
              <a:gd name="connsiteX1" fmla="*/ 288995 w 904519"/>
              <a:gd name="connsiteY1" fmla="*/ 0 h 1283532"/>
              <a:gd name="connsiteX2" fmla="*/ 40 w 904519"/>
              <a:gd name="connsiteY2" fmla="*/ 237354 h 1283532"/>
              <a:gd name="connsiteX3" fmla="*/ 10743 w 904519"/>
              <a:gd name="connsiteY3" fmla="*/ 1010740 h 1283532"/>
              <a:gd name="connsiteX4" fmla="*/ 902448 w 904519"/>
              <a:gd name="connsiteY4" fmla="*/ 1283532 h 1283532"/>
              <a:gd name="connsiteX5" fmla="*/ 897126 w 904519"/>
              <a:gd name="connsiteY5" fmla="*/ 529745 h 128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519" h="1283532">
                <a:moveTo>
                  <a:pt x="297809" y="706220"/>
                </a:moveTo>
                <a:lnTo>
                  <a:pt x="288995" y="0"/>
                </a:lnTo>
                <a:lnTo>
                  <a:pt x="40" y="237354"/>
                </a:lnTo>
                <a:cubicBezTo>
                  <a:pt x="-799" y="680207"/>
                  <a:pt x="11582" y="567887"/>
                  <a:pt x="10743" y="1010740"/>
                </a:cubicBezTo>
                <a:lnTo>
                  <a:pt x="902448" y="1283532"/>
                </a:lnTo>
                <a:cubicBezTo>
                  <a:pt x="911326" y="1088223"/>
                  <a:pt x="888248" y="725054"/>
                  <a:pt x="897126" y="529745"/>
                </a:cubicBezTo>
              </a:path>
            </a:pathLst>
          </a:custGeom>
          <a:noFill/>
          <a:ln w="50800">
            <a:solidFill>
              <a:schemeClr val="bg1"/>
            </a:solidFill>
            <a:headEnd type="ova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36399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6" presetClass="entr" presetSubtype="16"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circle(in)">
                                      <p:cBhvr>
                                        <p:cTn id="11" dur="2000"/>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87">
                                            <p:txEl>
                                              <p:pRg st="1" end="1"/>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87">
                                            <p:txEl>
                                              <p:pRg st="2" end="2"/>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6" presetClass="entr" presetSubtype="16" fill="hold" grpId="0" nodeType="click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circle(in)">
                                      <p:cBhvr>
                                        <p:cTn id="24" dur="20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500" fill="hold"/>
                                        <p:tgtEl>
                                          <p:spTgt spid="6"/>
                                        </p:tgtEl>
                                        <p:attrNameLst>
                                          <p:attrName>ppt_w</p:attrName>
                                        </p:attrNameLst>
                                      </p:cBhvr>
                                      <p:tavLst>
                                        <p:tav tm="0">
                                          <p:val>
                                            <p:fltVal val="0"/>
                                          </p:val>
                                        </p:tav>
                                        <p:tav tm="100000">
                                          <p:val>
                                            <p:strVal val="#ppt_w"/>
                                          </p:val>
                                        </p:tav>
                                      </p:tavLst>
                                    </p:anim>
                                    <p:anim calcmode="lin" valueType="num">
                                      <p:cBhvr>
                                        <p:cTn id="30" dur="500" fill="hold"/>
                                        <p:tgtEl>
                                          <p:spTgt spid="6"/>
                                        </p:tgtEl>
                                        <p:attrNameLst>
                                          <p:attrName>ppt_h</p:attrName>
                                        </p:attrNameLst>
                                      </p:cBhvr>
                                      <p:tavLst>
                                        <p:tav tm="0">
                                          <p:val>
                                            <p:fltVal val="0"/>
                                          </p:val>
                                        </p:tav>
                                        <p:tav tm="100000">
                                          <p:val>
                                            <p:strVal val="#ppt_h"/>
                                          </p:val>
                                        </p:tav>
                                      </p:tavLst>
                                    </p:anim>
                                    <p:animEffect transition="in" filter="fade">
                                      <p:cBhvr>
                                        <p:cTn id="31" dur="500"/>
                                        <p:tgtEl>
                                          <p:spTgt spid="6"/>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p:cTn id="34" dur="500" fill="hold"/>
                                        <p:tgtEl>
                                          <p:spTgt spid="3"/>
                                        </p:tgtEl>
                                        <p:attrNameLst>
                                          <p:attrName>ppt_w</p:attrName>
                                        </p:attrNameLst>
                                      </p:cBhvr>
                                      <p:tavLst>
                                        <p:tav tm="0">
                                          <p:val>
                                            <p:fltVal val="0"/>
                                          </p:val>
                                        </p:tav>
                                        <p:tav tm="100000">
                                          <p:val>
                                            <p:strVal val="#ppt_w"/>
                                          </p:val>
                                        </p:tav>
                                      </p:tavLst>
                                    </p:anim>
                                    <p:anim calcmode="lin" valueType="num">
                                      <p:cBhvr>
                                        <p:cTn id="35" dur="500" fill="hold"/>
                                        <p:tgtEl>
                                          <p:spTgt spid="3"/>
                                        </p:tgtEl>
                                        <p:attrNameLst>
                                          <p:attrName>ppt_h</p:attrName>
                                        </p:attrNameLst>
                                      </p:cBhvr>
                                      <p:tavLst>
                                        <p:tav tm="0">
                                          <p:val>
                                            <p:fltVal val="0"/>
                                          </p:val>
                                        </p:tav>
                                        <p:tav tm="100000">
                                          <p:val>
                                            <p:strVal val="#ppt_h"/>
                                          </p:val>
                                        </p:tav>
                                      </p:tavLst>
                                    </p:anim>
                                    <p:animEffect transition="in" filter="fade">
                                      <p:cBhvr>
                                        <p:cTn id="36" dur="500"/>
                                        <p:tgtEl>
                                          <p:spTgt spid="3"/>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down)">
                                      <p:cBhvr>
                                        <p:cTn id="41" dur="2000"/>
                                        <p:tgtEl>
                                          <p:spTgt spid="11"/>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4" fill="hold" grpId="0" nodeType="clickEffect">
                                  <p:stCondLst>
                                    <p:cond delay="0"/>
                                  </p:stCondLst>
                                  <p:childTnLst>
                                    <p:set>
                                      <p:cBhvr>
                                        <p:cTn id="45" dur="1" fill="hold">
                                          <p:stCondLst>
                                            <p:cond delay="0"/>
                                          </p:stCondLst>
                                        </p:cTn>
                                        <p:tgtEl>
                                          <p:spTgt spid="67"/>
                                        </p:tgtEl>
                                        <p:attrNameLst>
                                          <p:attrName>style.visibility</p:attrName>
                                        </p:attrNameLst>
                                      </p:cBhvr>
                                      <p:to>
                                        <p:strVal val="visible"/>
                                      </p:to>
                                    </p:set>
                                    <p:anim calcmode="lin" valueType="num">
                                      <p:cBhvr additive="base">
                                        <p:cTn id="46" dur="500" fill="hold"/>
                                        <p:tgtEl>
                                          <p:spTgt spid="67"/>
                                        </p:tgtEl>
                                        <p:attrNameLst>
                                          <p:attrName>ppt_x</p:attrName>
                                        </p:attrNameLst>
                                      </p:cBhvr>
                                      <p:tavLst>
                                        <p:tav tm="0">
                                          <p:val>
                                            <p:strVal val="#ppt_x"/>
                                          </p:val>
                                        </p:tav>
                                        <p:tav tm="100000">
                                          <p:val>
                                            <p:strVal val="#ppt_x"/>
                                          </p:val>
                                        </p:tav>
                                      </p:tavLst>
                                    </p:anim>
                                    <p:anim calcmode="lin" valueType="num">
                                      <p:cBhvr additive="base">
                                        <p:cTn id="47" dur="500" fill="hold"/>
                                        <p:tgtEl>
                                          <p:spTgt spid="67"/>
                                        </p:tgtEl>
                                        <p:attrNameLst>
                                          <p:attrName>ppt_y</p:attrName>
                                        </p:attrNameLst>
                                      </p:cBhvr>
                                      <p:tavLst>
                                        <p:tav tm="0">
                                          <p:val>
                                            <p:strVal val="1+#ppt_h/2"/>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2" presetClass="entr" presetSubtype="4" fill="hold" grpId="0" nodeType="clickEffect">
                                  <p:stCondLst>
                                    <p:cond delay="0"/>
                                  </p:stCondLst>
                                  <p:childTnLst>
                                    <p:set>
                                      <p:cBhvr>
                                        <p:cTn id="51" dur="1" fill="hold">
                                          <p:stCondLst>
                                            <p:cond delay="0"/>
                                          </p:stCondLst>
                                        </p:cTn>
                                        <p:tgtEl>
                                          <p:spTgt spid="68"/>
                                        </p:tgtEl>
                                        <p:attrNameLst>
                                          <p:attrName>style.visibility</p:attrName>
                                        </p:attrNameLst>
                                      </p:cBhvr>
                                      <p:to>
                                        <p:strVal val="visible"/>
                                      </p:to>
                                    </p:set>
                                    <p:anim calcmode="lin" valueType="num">
                                      <p:cBhvr additive="base">
                                        <p:cTn id="52" dur="500" fill="hold"/>
                                        <p:tgtEl>
                                          <p:spTgt spid="68"/>
                                        </p:tgtEl>
                                        <p:attrNameLst>
                                          <p:attrName>ppt_x</p:attrName>
                                        </p:attrNameLst>
                                      </p:cBhvr>
                                      <p:tavLst>
                                        <p:tav tm="0">
                                          <p:val>
                                            <p:strVal val="#ppt_x"/>
                                          </p:val>
                                        </p:tav>
                                        <p:tav tm="100000">
                                          <p:val>
                                            <p:strVal val="#ppt_x"/>
                                          </p:val>
                                        </p:tav>
                                      </p:tavLst>
                                    </p:anim>
                                    <p:anim calcmode="lin" valueType="num">
                                      <p:cBhvr additive="base">
                                        <p:cTn id="53" dur="500" fill="hold"/>
                                        <p:tgtEl>
                                          <p:spTgt spid="68"/>
                                        </p:tgtEl>
                                        <p:attrNameLst>
                                          <p:attrName>ppt_y</p:attrName>
                                        </p:attrNameLst>
                                      </p:cBhvr>
                                      <p:tavLst>
                                        <p:tav tm="0">
                                          <p:val>
                                            <p:strVal val="1+#ppt_h/2"/>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1" presetClass="entr" presetSubtype="0" fill="hold" nodeType="clickEffect">
                                  <p:stCondLst>
                                    <p:cond delay="0"/>
                                  </p:stCondLst>
                                  <p:childTnLst>
                                    <p:set>
                                      <p:cBhvr>
                                        <p:cTn id="57" dur="1" fill="hold">
                                          <p:stCondLst>
                                            <p:cond delay="0"/>
                                          </p:stCondLst>
                                        </p:cTn>
                                        <p:tgtEl>
                                          <p:spTgt spid="87">
                                            <p:txEl>
                                              <p:pRg st="3" end="3"/>
                                            </p:txEl>
                                          </p:spTgt>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53" presetClass="entr" presetSubtype="16" fill="hold" nodeType="clickEffect">
                                  <p:stCondLst>
                                    <p:cond delay="0"/>
                                  </p:stCondLst>
                                  <p:childTnLst>
                                    <p:set>
                                      <p:cBhvr>
                                        <p:cTn id="61" dur="1" fill="hold">
                                          <p:stCondLst>
                                            <p:cond delay="0"/>
                                          </p:stCondLst>
                                        </p:cTn>
                                        <p:tgtEl>
                                          <p:spTgt spid="20"/>
                                        </p:tgtEl>
                                        <p:attrNameLst>
                                          <p:attrName>style.visibility</p:attrName>
                                        </p:attrNameLst>
                                      </p:cBhvr>
                                      <p:to>
                                        <p:strVal val="visible"/>
                                      </p:to>
                                    </p:set>
                                    <p:anim calcmode="lin" valueType="num">
                                      <p:cBhvr>
                                        <p:cTn id="62" dur="500" fill="hold"/>
                                        <p:tgtEl>
                                          <p:spTgt spid="20"/>
                                        </p:tgtEl>
                                        <p:attrNameLst>
                                          <p:attrName>ppt_w</p:attrName>
                                        </p:attrNameLst>
                                      </p:cBhvr>
                                      <p:tavLst>
                                        <p:tav tm="0">
                                          <p:val>
                                            <p:fltVal val="0"/>
                                          </p:val>
                                        </p:tav>
                                        <p:tav tm="100000">
                                          <p:val>
                                            <p:strVal val="#ppt_w"/>
                                          </p:val>
                                        </p:tav>
                                      </p:tavLst>
                                    </p:anim>
                                    <p:anim calcmode="lin" valueType="num">
                                      <p:cBhvr>
                                        <p:cTn id="63" dur="500" fill="hold"/>
                                        <p:tgtEl>
                                          <p:spTgt spid="20"/>
                                        </p:tgtEl>
                                        <p:attrNameLst>
                                          <p:attrName>ppt_h</p:attrName>
                                        </p:attrNameLst>
                                      </p:cBhvr>
                                      <p:tavLst>
                                        <p:tav tm="0">
                                          <p:val>
                                            <p:fltVal val="0"/>
                                          </p:val>
                                        </p:tav>
                                        <p:tav tm="100000">
                                          <p:val>
                                            <p:strVal val="#ppt_h"/>
                                          </p:val>
                                        </p:tav>
                                      </p:tavLst>
                                    </p:anim>
                                    <p:animEffect transition="in" filter="fade">
                                      <p:cBhvr>
                                        <p:cTn id="64" dur="500"/>
                                        <p:tgtEl>
                                          <p:spTgt spid="20"/>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1" fill="hold" grpId="0" nodeType="clickEffect">
                                  <p:stCondLst>
                                    <p:cond delay="0"/>
                                  </p:stCondLst>
                                  <p:childTnLst>
                                    <p:set>
                                      <p:cBhvr>
                                        <p:cTn id="68" dur="1" fill="hold">
                                          <p:stCondLst>
                                            <p:cond delay="0"/>
                                          </p:stCondLst>
                                        </p:cTn>
                                        <p:tgtEl>
                                          <p:spTgt spid="18"/>
                                        </p:tgtEl>
                                        <p:attrNameLst>
                                          <p:attrName>style.visibility</p:attrName>
                                        </p:attrNameLst>
                                      </p:cBhvr>
                                      <p:to>
                                        <p:strVal val="visible"/>
                                      </p:to>
                                    </p:set>
                                    <p:animEffect transition="in" filter="wipe(up)">
                                      <p:cBhvr>
                                        <p:cTn id="69" dur="2000"/>
                                        <p:tgtEl>
                                          <p:spTgt spid="18"/>
                                        </p:tgtEl>
                                      </p:cBhvr>
                                    </p:animEffect>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70"/>
                                        </p:tgtEl>
                                        <p:attrNameLst>
                                          <p:attrName>style.visibility</p:attrName>
                                        </p:attrNameLst>
                                      </p:cBhvr>
                                      <p:to>
                                        <p:strVal val="visible"/>
                                      </p:to>
                                    </p:set>
                                  </p:childTnLst>
                                </p:cTn>
                              </p:par>
                            </p:childTnLst>
                          </p:cTn>
                        </p:par>
                      </p:childTnLst>
                    </p:cTn>
                  </p:par>
                  <p:par>
                    <p:cTn id="74" fill="hold">
                      <p:stCondLst>
                        <p:cond delay="indefinite"/>
                      </p:stCondLst>
                      <p:childTnLst>
                        <p:par>
                          <p:cTn id="75" fill="hold">
                            <p:stCondLst>
                              <p:cond delay="0"/>
                            </p:stCondLst>
                            <p:childTnLst>
                              <p:par>
                                <p:cTn id="76" presetID="1" presetClass="entr" presetSubtype="0" fill="hold" grpId="0" nodeType="clickEffect">
                                  <p:stCondLst>
                                    <p:cond delay="0"/>
                                  </p:stCondLst>
                                  <p:childTnLst>
                                    <p:set>
                                      <p:cBhvr>
                                        <p:cTn id="77" dur="1" fill="hold">
                                          <p:stCondLst>
                                            <p:cond delay="0"/>
                                          </p:stCondLst>
                                        </p:cTn>
                                        <p:tgtEl>
                                          <p:spTgt spid="69"/>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nodeType="clickEffect">
                                  <p:stCondLst>
                                    <p:cond delay="0"/>
                                  </p:stCondLst>
                                  <p:childTnLst>
                                    <p:set>
                                      <p:cBhvr>
                                        <p:cTn id="81" dur="1" fill="hold">
                                          <p:stCondLst>
                                            <p:cond delay="0"/>
                                          </p:stCondLst>
                                        </p:cTn>
                                        <p:tgtEl>
                                          <p:spTgt spid="87">
                                            <p:txEl>
                                              <p:pRg st="4" end="4"/>
                                            </p:txEl>
                                          </p:spTgt>
                                        </p:tgtEl>
                                        <p:attrNameLst>
                                          <p:attrName>style.visibility</p:attrName>
                                        </p:attrNameLst>
                                      </p:cBhvr>
                                      <p:to>
                                        <p:strVal val="visible"/>
                                      </p:to>
                                    </p:set>
                                  </p:childTnLst>
                                </p:cTn>
                              </p:par>
                            </p:childTnLst>
                          </p:cTn>
                        </p:par>
                      </p:childTnLst>
                    </p:cTn>
                  </p:par>
                  <p:par>
                    <p:cTn id="82" fill="hold">
                      <p:stCondLst>
                        <p:cond delay="indefinite"/>
                      </p:stCondLst>
                      <p:childTnLst>
                        <p:par>
                          <p:cTn id="83" fill="hold">
                            <p:stCondLst>
                              <p:cond delay="0"/>
                            </p:stCondLst>
                            <p:childTnLst>
                              <p:par>
                                <p:cTn id="84" presetID="53" presetClass="entr" presetSubtype="16" fill="hold" nodeType="clickEffect">
                                  <p:stCondLst>
                                    <p:cond delay="0"/>
                                  </p:stCondLst>
                                  <p:childTnLst>
                                    <p:set>
                                      <p:cBhvr>
                                        <p:cTn id="85" dur="1" fill="hold">
                                          <p:stCondLst>
                                            <p:cond delay="0"/>
                                          </p:stCondLst>
                                        </p:cTn>
                                        <p:tgtEl>
                                          <p:spTgt spid="32"/>
                                        </p:tgtEl>
                                        <p:attrNameLst>
                                          <p:attrName>style.visibility</p:attrName>
                                        </p:attrNameLst>
                                      </p:cBhvr>
                                      <p:to>
                                        <p:strVal val="visible"/>
                                      </p:to>
                                    </p:set>
                                    <p:anim calcmode="lin" valueType="num">
                                      <p:cBhvr>
                                        <p:cTn id="86" dur="500" fill="hold"/>
                                        <p:tgtEl>
                                          <p:spTgt spid="32"/>
                                        </p:tgtEl>
                                        <p:attrNameLst>
                                          <p:attrName>ppt_w</p:attrName>
                                        </p:attrNameLst>
                                      </p:cBhvr>
                                      <p:tavLst>
                                        <p:tav tm="0">
                                          <p:val>
                                            <p:fltVal val="0"/>
                                          </p:val>
                                        </p:tav>
                                        <p:tav tm="100000">
                                          <p:val>
                                            <p:strVal val="#ppt_w"/>
                                          </p:val>
                                        </p:tav>
                                      </p:tavLst>
                                    </p:anim>
                                    <p:anim calcmode="lin" valueType="num">
                                      <p:cBhvr>
                                        <p:cTn id="87" dur="500" fill="hold"/>
                                        <p:tgtEl>
                                          <p:spTgt spid="32"/>
                                        </p:tgtEl>
                                        <p:attrNameLst>
                                          <p:attrName>ppt_h</p:attrName>
                                        </p:attrNameLst>
                                      </p:cBhvr>
                                      <p:tavLst>
                                        <p:tav tm="0">
                                          <p:val>
                                            <p:fltVal val="0"/>
                                          </p:val>
                                        </p:tav>
                                        <p:tav tm="100000">
                                          <p:val>
                                            <p:strVal val="#ppt_h"/>
                                          </p:val>
                                        </p:tav>
                                      </p:tavLst>
                                    </p:anim>
                                    <p:animEffect transition="in" filter="fade">
                                      <p:cBhvr>
                                        <p:cTn id="88" dur="500"/>
                                        <p:tgtEl>
                                          <p:spTgt spid="32"/>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1" fill="hold" grpId="0" nodeType="clickEffect">
                                  <p:stCondLst>
                                    <p:cond delay="0"/>
                                  </p:stCondLst>
                                  <p:childTnLst>
                                    <p:set>
                                      <p:cBhvr>
                                        <p:cTn id="92" dur="1" fill="hold">
                                          <p:stCondLst>
                                            <p:cond delay="0"/>
                                          </p:stCondLst>
                                        </p:cTn>
                                        <p:tgtEl>
                                          <p:spTgt spid="29"/>
                                        </p:tgtEl>
                                        <p:attrNameLst>
                                          <p:attrName>style.visibility</p:attrName>
                                        </p:attrNameLst>
                                      </p:cBhvr>
                                      <p:to>
                                        <p:strVal val="visible"/>
                                      </p:to>
                                    </p:set>
                                    <p:animEffect transition="in" filter="wipe(up)">
                                      <p:cBhvr>
                                        <p:cTn id="93" dur="2000"/>
                                        <p:tgtEl>
                                          <p:spTgt spid="29"/>
                                        </p:tgtEl>
                                      </p:cBhvr>
                                    </p:animEffect>
                                  </p:childTnLst>
                                </p:cTn>
                              </p:par>
                            </p:childTnLst>
                          </p:cTn>
                        </p:par>
                      </p:childTnLst>
                    </p:cTn>
                  </p:par>
                  <p:par>
                    <p:cTn id="94" fill="hold">
                      <p:stCondLst>
                        <p:cond delay="indefinite"/>
                      </p:stCondLst>
                      <p:childTnLst>
                        <p:par>
                          <p:cTn id="95" fill="hold">
                            <p:stCondLst>
                              <p:cond delay="0"/>
                            </p:stCondLst>
                            <p:childTnLst>
                              <p:par>
                                <p:cTn id="96" presetID="1" presetClass="entr" presetSubtype="0" fill="hold" grpId="0" nodeType="clickEffect">
                                  <p:stCondLst>
                                    <p:cond delay="0"/>
                                  </p:stCondLst>
                                  <p:childTnLst>
                                    <p:set>
                                      <p:cBhvr>
                                        <p:cTn id="97" dur="1" fill="hold">
                                          <p:stCondLst>
                                            <p:cond delay="0"/>
                                          </p:stCondLst>
                                        </p:cTn>
                                        <p:tgtEl>
                                          <p:spTgt spid="72"/>
                                        </p:tgtEl>
                                        <p:attrNameLst>
                                          <p:attrName>style.visibility</p:attrName>
                                        </p:attrNameLst>
                                      </p:cBhvr>
                                      <p:to>
                                        <p:strVal val="visible"/>
                                      </p:to>
                                    </p:set>
                                  </p:childTnLst>
                                </p:cTn>
                              </p:par>
                            </p:childTnLst>
                          </p:cTn>
                        </p:par>
                      </p:childTnLst>
                    </p:cTn>
                  </p:par>
                  <p:par>
                    <p:cTn id="98" fill="hold">
                      <p:stCondLst>
                        <p:cond delay="indefinite"/>
                      </p:stCondLst>
                      <p:childTnLst>
                        <p:par>
                          <p:cTn id="99" fill="hold">
                            <p:stCondLst>
                              <p:cond delay="0"/>
                            </p:stCondLst>
                            <p:childTnLst>
                              <p:par>
                                <p:cTn id="100" presetID="1" presetClass="entr" presetSubtype="0" fill="hold" grpId="0" nodeType="clickEffect">
                                  <p:stCondLst>
                                    <p:cond delay="0"/>
                                  </p:stCondLst>
                                  <p:childTnLst>
                                    <p:set>
                                      <p:cBhvr>
                                        <p:cTn id="101" dur="1" fill="hold">
                                          <p:stCondLst>
                                            <p:cond delay="0"/>
                                          </p:stCondLst>
                                        </p:cTn>
                                        <p:tgtEl>
                                          <p:spTgt spid="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8" grpId="0" animBg="1"/>
      <p:bldP spid="67" grpId="0"/>
      <p:bldP spid="68" grpId="0"/>
      <p:bldP spid="69" grpId="0"/>
      <p:bldP spid="70" grpId="0"/>
      <p:bldP spid="71" grpId="0"/>
      <p:bldP spid="72" grpId="0"/>
      <p:bldP spid="3" grpId="0" animBg="1"/>
      <p:bldP spid="6" grpId="0" animBg="1"/>
      <p:bldP spid="18" grpId="0" animBg="1"/>
      <p:bldP spid="29"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 name="Picture 4" descr="File:StarlingEquation.svg">
            <a:extLst>
              <a:ext uri="{FF2B5EF4-FFF2-40B4-BE49-F238E27FC236}">
                <a16:creationId xmlns:a16="http://schemas.microsoft.com/office/drawing/2014/main" id="{F47C72C4-AB85-4033-BF20-40A0DCD802F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676988" y="2640722"/>
            <a:ext cx="759603" cy="454003"/>
          </a:xfrm>
          <a:prstGeom prst="rect">
            <a:avLst/>
          </a:prstGeom>
          <a:noFill/>
          <a:extLst>
            <a:ext uri="{909E8E84-426E-40DD-AFC4-6F175D3DCCD1}">
              <a14:hiddenFill xmlns:a14="http://schemas.microsoft.com/office/drawing/2010/main">
                <a:solidFill>
                  <a:srgbClr val="FFFFFF"/>
                </a:solidFill>
              </a14:hiddenFill>
            </a:ext>
          </a:extLst>
        </p:spPr>
      </p:pic>
      <p:pic>
        <p:nvPicPr>
          <p:cNvPr id="64" name="Picture 4" descr="File:StarlingEquation.svg">
            <a:extLst>
              <a:ext uri="{FF2B5EF4-FFF2-40B4-BE49-F238E27FC236}">
                <a16:creationId xmlns:a16="http://schemas.microsoft.com/office/drawing/2014/main" id="{05889A64-1D3D-436D-8834-831B8077E39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83300" y="2593632"/>
            <a:ext cx="759603" cy="454003"/>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4" descr="File:StarlingEquation.svg">
            <a:extLst>
              <a:ext uri="{FF2B5EF4-FFF2-40B4-BE49-F238E27FC236}">
                <a16:creationId xmlns:a16="http://schemas.microsoft.com/office/drawing/2014/main" id="{C15656E2-C216-486D-924A-B09BA816B439}"/>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065720" y="2651789"/>
            <a:ext cx="759603" cy="454003"/>
          </a:xfrm>
          <a:prstGeom prst="rect">
            <a:avLst/>
          </a:prstGeom>
          <a:noFill/>
          <a:extLst>
            <a:ext uri="{909E8E84-426E-40DD-AFC4-6F175D3DCCD1}">
              <a14:hiddenFill xmlns:a14="http://schemas.microsoft.com/office/drawing/2010/main">
                <a:solidFill>
                  <a:srgbClr val="FFFFFF"/>
                </a:solidFill>
              </a14:hiddenFill>
            </a:ext>
          </a:extLst>
        </p:spPr>
      </p:pic>
      <p:sp>
        <p:nvSpPr>
          <p:cNvPr id="31" name="Forme libre : forme 30">
            <a:extLst>
              <a:ext uri="{FF2B5EF4-FFF2-40B4-BE49-F238E27FC236}">
                <a16:creationId xmlns:a16="http://schemas.microsoft.com/office/drawing/2014/main" id="{3D163A82-B55B-4D65-8B47-D22D3785BBDB}"/>
              </a:ext>
            </a:extLst>
          </p:cNvPr>
          <p:cNvSpPr/>
          <p:nvPr/>
        </p:nvSpPr>
        <p:spPr>
          <a:xfrm rot="3573655">
            <a:off x="7497136" y="1489500"/>
            <a:ext cx="37686" cy="511272"/>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1968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Forme libre : forme 29">
            <a:extLst>
              <a:ext uri="{FF2B5EF4-FFF2-40B4-BE49-F238E27FC236}">
                <a16:creationId xmlns:a16="http://schemas.microsoft.com/office/drawing/2014/main" id="{CDA154D6-6DF4-4789-B3F6-41010D4DAF24}"/>
              </a:ext>
            </a:extLst>
          </p:cNvPr>
          <p:cNvSpPr/>
          <p:nvPr/>
        </p:nvSpPr>
        <p:spPr>
          <a:xfrm>
            <a:off x="7316022" y="1791511"/>
            <a:ext cx="0" cy="1305686"/>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1968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Forme libre : forme 3">
            <a:extLst>
              <a:ext uri="{FF2B5EF4-FFF2-40B4-BE49-F238E27FC236}">
                <a16:creationId xmlns:a16="http://schemas.microsoft.com/office/drawing/2014/main" id="{D315DF76-89B2-4306-AD25-B460EA089688}"/>
              </a:ext>
            </a:extLst>
          </p:cNvPr>
          <p:cNvSpPr/>
          <p:nvPr/>
        </p:nvSpPr>
        <p:spPr>
          <a:xfrm>
            <a:off x="2685184" y="1418670"/>
            <a:ext cx="8104" cy="1721131"/>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Forme libre : forme 4">
            <a:extLst>
              <a:ext uri="{FF2B5EF4-FFF2-40B4-BE49-F238E27FC236}">
                <a16:creationId xmlns:a16="http://schemas.microsoft.com/office/drawing/2014/main" id="{CD65FED6-5D23-426E-8795-26E7D21E8EFF}"/>
              </a:ext>
            </a:extLst>
          </p:cNvPr>
          <p:cNvSpPr/>
          <p:nvPr/>
        </p:nvSpPr>
        <p:spPr>
          <a:xfrm>
            <a:off x="3476441" y="814347"/>
            <a:ext cx="8104" cy="2403649"/>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Forme libre : forme 8">
            <a:extLst>
              <a:ext uri="{FF2B5EF4-FFF2-40B4-BE49-F238E27FC236}">
                <a16:creationId xmlns:a16="http://schemas.microsoft.com/office/drawing/2014/main" id="{AD67A194-D0DF-4895-8797-33810D78ACFC}"/>
              </a:ext>
            </a:extLst>
          </p:cNvPr>
          <p:cNvSpPr/>
          <p:nvPr/>
        </p:nvSpPr>
        <p:spPr>
          <a:xfrm rot="4549454">
            <a:off x="2998710" y="951327"/>
            <a:ext cx="66653" cy="888809"/>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orme libre : forme 9">
            <a:extLst>
              <a:ext uri="{FF2B5EF4-FFF2-40B4-BE49-F238E27FC236}">
                <a16:creationId xmlns:a16="http://schemas.microsoft.com/office/drawing/2014/main" id="{758DEA44-331A-4AE9-9FE0-3774859FA810}"/>
              </a:ext>
            </a:extLst>
          </p:cNvPr>
          <p:cNvSpPr/>
          <p:nvPr/>
        </p:nvSpPr>
        <p:spPr>
          <a:xfrm rot="17050546" flipV="1">
            <a:off x="3086348" y="1678680"/>
            <a:ext cx="83527" cy="818416"/>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orme libre : forme 10">
            <a:extLst>
              <a:ext uri="{FF2B5EF4-FFF2-40B4-BE49-F238E27FC236}">
                <a16:creationId xmlns:a16="http://schemas.microsoft.com/office/drawing/2014/main" id="{A66F69D7-3196-4257-824E-2AAA6E0A60E1}"/>
              </a:ext>
            </a:extLst>
          </p:cNvPr>
          <p:cNvSpPr/>
          <p:nvPr/>
        </p:nvSpPr>
        <p:spPr>
          <a:xfrm>
            <a:off x="2724696" y="881574"/>
            <a:ext cx="769558" cy="1456262"/>
          </a:xfrm>
          <a:custGeom>
            <a:avLst/>
            <a:gdLst>
              <a:gd name="connsiteX0" fmla="*/ 893618 w 976745"/>
              <a:gd name="connsiteY0" fmla="*/ 2524991 h 2524991"/>
              <a:gd name="connsiteX1" fmla="*/ 893618 w 976745"/>
              <a:gd name="connsiteY1" fmla="*/ 2015836 h 2524991"/>
              <a:gd name="connsiteX2" fmla="*/ 72736 w 976745"/>
              <a:gd name="connsiteY2" fmla="*/ 1870363 h 2524991"/>
              <a:gd name="connsiteX3" fmla="*/ 0 w 976745"/>
              <a:gd name="connsiteY3" fmla="*/ 1849582 h 2524991"/>
              <a:gd name="connsiteX4" fmla="*/ 10390 w 976745"/>
              <a:gd name="connsiteY4" fmla="*/ 613063 h 2524991"/>
              <a:gd name="connsiteX5" fmla="*/ 914400 w 976745"/>
              <a:gd name="connsiteY5" fmla="*/ 426027 h 2524991"/>
              <a:gd name="connsiteX6" fmla="*/ 976745 w 976745"/>
              <a:gd name="connsiteY6" fmla="*/ 0 h 2524991"/>
              <a:gd name="connsiteX0" fmla="*/ 893618 w 919101"/>
              <a:gd name="connsiteY0" fmla="*/ 2557359 h 2557359"/>
              <a:gd name="connsiteX1" fmla="*/ 893618 w 919101"/>
              <a:gd name="connsiteY1" fmla="*/ 2048204 h 2557359"/>
              <a:gd name="connsiteX2" fmla="*/ 72736 w 919101"/>
              <a:gd name="connsiteY2" fmla="*/ 1902731 h 2557359"/>
              <a:gd name="connsiteX3" fmla="*/ 0 w 919101"/>
              <a:gd name="connsiteY3" fmla="*/ 1881950 h 2557359"/>
              <a:gd name="connsiteX4" fmla="*/ 10390 w 919101"/>
              <a:gd name="connsiteY4" fmla="*/ 645431 h 2557359"/>
              <a:gd name="connsiteX5" fmla="*/ 914400 w 919101"/>
              <a:gd name="connsiteY5" fmla="*/ 458395 h 2557359"/>
              <a:gd name="connsiteX6" fmla="*/ 899871 w 919101"/>
              <a:gd name="connsiteY6" fmla="*/ 0 h 2557359"/>
              <a:gd name="connsiteX0" fmla="*/ 893618 w 919400"/>
              <a:gd name="connsiteY0" fmla="*/ 2561405 h 2561405"/>
              <a:gd name="connsiteX1" fmla="*/ 893618 w 919400"/>
              <a:gd name="connsiteY1" fmla="*/ 2052250 h 2561405"/>
              <a:gd name="connsiteX2" fmla="*/ 72736 w 919400"/>
              <a:gd name="connsiteY2" fmla="*/ 1906777 h 2561405"/>
              <a:gd name="connsiteX3" fmla="*/ 0 w 919400"/>
              <a:gd name="connsiteY3" fmla="*/ 1885996 h 2561405"/>
              <a:gd name="connsiteX4" fmla="*/ 10390 w 919400"/>
              <a:gd name="connsiteY4" fmla="*/ 649477 h 2561405"/>
              <a:gd name="connsiteX5" fmla="*/ 914400 w 919400"/>
              <a:gd name="connsiteY5" fmla="*/ 462441 h 2561405"/>
              <a:gd name="connsiteX6" fmla="*/ 903917 w 919400"/>
              <a:gd name="connsiteY6" fmla="*/ 0 h 2561405"/>
              <a:gd name="connsiteX0" fmla="*/ 893618 w 914400"/>
              <a:gd name="connsiteY0" fmla="*/ 2561405 h 2561405"/>
              <a:gd name="connsiteX1" fmla="*/ 893618 w 914400"/>
              <a:gd name="connsiteY1" fmla="*/ 2052250 h 2561405"/>
              <a:gd name="connsiteX2" fmla="*/ 72736 w 914400"/>
              <a:gd name="connsiteY2" fmla="*/ 1906777 h 2561405"/>
              <a:gd name="connsiteX3" fmla="*/ 0 w 914400"/>
              <a:gd name="connsiteY3" fmla="*/ 1885996 h 2561405"/>
              <a:gd name="connsiteX4" fmla="*/ 10390 w 914400"/>
              <a:gd name="connsiteY4" fmla="*/ 649477 h 2561405"/>
              <a:gd name="connsiteX5" fmla="*/ 914400 w 914400"/>
              <a:gd name="connsiteY5" fmla="*/ 462441 h 2561405"/>
              <a:gd name="connsiteX6" fmla="*/ 903917 w 914400"/>
              <a:gd name="connsiteY6" fmla="*/ 0 h 2561405"/>
              <a:gd name="connsiteX0" fmla="*/ 893618 w 914400"/>
              <a:gd name="connsiteY0" fmla="*/ 2561405 h 2561405"/>
              <a:gd name="connsiteX1" fmla="*/ 893618 w 914400"/>
              <a:gd name="connsiteY1" fmla="*/ 2052250 h 2561405"/>
              <a:gd name="connsiteX2" fmla="*/ 72736 w 914400"/>
              <a:gd name="connsiteY2" fmla="*/ 1906777 h 2561405"/>
              <a:gd name="connsiteX3" fmla="*/ 0 w 914400"/>
              <a:gd name="connsiteY3" fmla="*/ 1885996 h 2561405"/>
              <a:gd name="connsiteX4" fmla="*/ 10390 w 914400"/>
              <a:gd name="connsiteY4" fmla="*/ 621155 h 2561405"/>
              <a:gd name="connsiteX5" fmla="*/ 914400 w 914400"/>
              <a:gd name="connsiteY5" fmla="*/ 462441 h 2561405"/>
              <a:gd name="connsiteX6" fmla="*/ 903917 w 914400"/>
              <a:gd name="connsiteY6" fmla="*/ 0 h 2561405"/>
              <a:gd name="connsiteX0" fmla="*/ 893618 w 914400"/>
              <a:gd name="connsiteY0" fmla="*/ 2561405 h 2561405"/>
              <a:gd name="connsiteX1" fmla="*/ 893618 w 914400"/>
              <a:gd name="connsiteY1" fmla="*/ 2052250 h 2561405"/>
              <a:gd name="connsiteX2" fmla="*/ 0 w 914400"/>
              <a:gd name="connsiteY2" fmla="*/ 1885996 h 2561405"/>
              <a:gd name="connsiteX3" fmla="*/ 10390 w 914400"/>
              <a:gd name="connsiteY3" fmla="*/ 621155 h 2561405"/>
              <a:gd name="connsiteX4" fmla="*/ 914400 w 914400"/>
              <a:gd name="connsiteY4" fmla="*/ 462441 h 2561405"/>
              <a:gd name="connsiteX5" fmla="*/ 903917 w 914400"/>
              <a:gd name="connsiteY5" fmla="*/ 0 h 2561405"/>
              <a:gd name="connsiteX0" fmla="*/ 893618 w 914400"/>
              <a:gd name="connsiteY0" fmla="*/ 2561405 h 2561405"/>
              <a:gd name="connsiteX1" fmla="*/ 889572 w 914400"/>
              <a:gd name="connsiteY1" fmla="*/ 2023928 h 2561405"/>
              <a:gd name="connsiteX2" fmla="*/ 0 w 914400"/>
              <a:gd name="connsiteY2" fmla="*/ 1885996 h 2561405"/>
              <a:gd name="connsiteX3" fmla="*/ 10390 w 914400"/>
              <a:gd name="connsiteY3" fmla="*/ 621155 h 2561405"/>
              <a:gd name="connsiteX4" fmla="*/ 914400 w 914400"/>
              <a:gd name="connsiteY4" fmla="*/ 462441 h 2561405"/>
              <a:gd name="connsiteX5" fmla="*/ 903917 w 914400"/>
              <a:gd name="connsiteY5" fmla="*/ 0 h 2561405"/>
              <a:gd name="connsiteX0" fmla="*/ 917064 w 917064"/>
              <a:gd name="connsiteY0" fmla="*/ 2432451 h 2432451"/>
              <a:gd name="connsiteX1" fmla="*/ 889572 w 917064"/>
              <a:gd name="connsiteY1" fmla="*/ 2023928 h 2432451"/>
              <a:gd name="connsiteX2" fmla="*/ 0 w 917064"/>
              <a:gd name="connsiteY2" fmla="*/ 1885996 h 2432451"/>
              <a:gd name="connsiteX3" fmla="*/ 10390 w 917064"/>
              <a:gd name="connsiteY3" fmla="*/ 621155 h 2432451"/>
              <a:gd name="connsiteX4" fmla="*/ 914400 w 917064"/>
              <a:gd name="connsiteY4" fmla="*/ 462441 h 2432451"/>
              <a:gd name="connsiteX5" fmla="*/ 903917 w 917064"/>
              <a:gd name="connsiteY5" fmla="*/ 0 h 2432451"/>
              <a:gd name="connsiteX0" fmla="*/ 895030 w 914400"/>
              <a:gd name="connsiteY0" fmla="*/ 2428779 h 2428779"/>
              <a:gd name="connsiteX1" fmla="*/ 889572 w 914400"/>
              <a:gd name="connsiteY1" fmla="*/ 2023928 h 2428779"/>
              <a:gd name="connsiteX2" fmla="*/ 0 w 914400"/>
              <a:gd name="connsiteY2" fmla="*/ 1885996 h 2428779"/>
              <a:gd name="connsiteX3" fmla="*/ 10390 w 914400"/>
              <a:gd name="connsiteY3" fmla="*/ 621155 h 2428779"/>
              <a:gd name="connsiteX4" fmla="*/ 914400 w 914400"/>
              <a:gd name="connsiteY4" fmla="*/ 462441 h 2428779"/>
              <a:gd name="connsiteX5" fmla="*/ 903917 w 914400"/>
              <a:gd name="connsiteY5" fmla="*/ 0 h 2428779"/>
              <a:gd name="connsiteX0" fmla="*/ 884014 w 914400"/>
              <a:gd name="connsiteY0" fmla="*/ 2432451 h 2432451"/>
              <a:gd name="connsiteX1" fmla="*/ 889572 w 914400"/>
              <a:gd name="connsiteY1" fmla="*/ 2023928 h 2432451"/>
              <a:gd name="connsiteX2" fmla="*/ 0 w 914400"/>
              <a:gd name="connsiteY2" fmla="*/ 1885996 h 2432451"/>
              <a:gd name="connsiteX3" fmla="*/ 10390 w 914400"/>
              <a:gd name="connsiteY3" fmla="*/ 621155 h 2432451"/>
              <a:gd name="connsiteX4" fmla="*/ 914400 w 914400"/>
              <a:gd name="connsiteY4" fmla="*/ 462441 h 2432451"/>
              <a:gd name="connsiteX5" fmla="*/ 903917 w 914400"/>
              <a:gd name="connsiteY5" fmla="*/ 0 h 2432451"/>
              <a:gd name="connsiteX0" fmla="*/ 874222 w 904608"/>
              <a:gd name="connsiteY0" fmla="*/ 2432451 h 2432451"/>
              <a:gd name="connsiteX1" fmla="*/ 879780 w 904608"/>
              <a:gd name="connsiteY1" fmla="*/ 2023928 h 2432451"/>
              <a:gd name="connsiteX2" fmla="*/ 6537 w 904608"/>
              <a:gd name="connsiteY2" fmla="*/ 1805089 h 2432451"/>
              <a:gd name="connsiteX3" fmla="*/ 598 w 904608"/>
              <a:gd name="connsiteY3" fmla="*/ 621155 h 2432451"/>
              <a:gd name="connsiteX4" fmla="*/ 904608 w 904608"/>
              <a:gd name="connsiteY4" fmla="*/ 462441 h 2432451"/>
              <a:gd name="connsiteX5" fmla="*/ 894125 w 904608"/>
              <a:gd name="connsiteY5" fmla="*/ 0 h 2432451"/>
              <a:gd name="connsiteX0" fmla="*/ 874222 w 904608"/>
              <a:gd name="connsiteY0" fmla="*/ 2917888 h 2917888"/>
              <a:gd name="connsiteX1" fmla="*/ 879780 w 904608"/>
              <a:gd name="connsiteY1" fmla="*/ 2509365 h 2917888"/>
              <a:gd name="connsiteX2" fmla="*/ 6537 w 904608"/>
              <a:gd name="connsiteY2" fmla="*/ 2290526 h 2917888"/>
              <a:gd name="connsiteX3" fmla="*/ 598 w 904608"/>
              <a:gd name="connsiteY3" fmla="*/ 1106592 h 2917888"/>
              <a:gd name="connsiteX4" fmla="*/ 904608 w 904608"/>
              <a:gd name="connsiteY4" fmla="*/ 947878 h 2917888"/>
              <a:gd name="connsiteX5" fmla="*/ 885961 w 904608"/>
              <a:gd name="connsiteY5" fmla="*/ 0 h 2917888"/>
              <a:gd name="connsiteX0" fmla="*/ 874222 w 885961"/>
              <a:gd name="connsiteY0" fmla="*/ 2917888 h 2917888"/>
              <a:gd name="connsiteX1" fmla="*/ 879780 w 885961"/>
              <a:gd name="connsiteY1" fmla="*/ 2509365 h 2917888"/>
              <a:gd name="connsiteX2" fmla="*/ 6537 w 885961"/>
              <a:gd name="connsiteY2" fmla="*/ 2290526 h 2917888"/>
              <a:gd name="connsiteX3" fmla="*/ 598 w 885961"/>
              <a:gd name="connsiteY3" fmla="*/ 1106592 h 2917888"/>
              <a:gd name="connsiteX4" fmla="*/ 871951 w 885961"/>
              <a:gd name="connsiteY4" fmla="*/ 853488 h 2917888"/>
              <a:gd name="connsiteX5" fmla="*/ 885961 w 885961"/>
              <a:gd name="connsiteY5" fmla="*/ 0 h 2917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61" h="2917888">
                <a:moveTo>
                  <a:pt x="874222" y="2917888"/>
                </a:moveTo>
                <a:cubicBezTo>
                  <a:pt x="872873" y="2738729"/>
                  <a:pt x="881129" y="2688524"/>
                  <a:pt x="879780" y="2509365"/>
                </a:cubicBezTo>
                <a:lnTo>
                  <a:pt x="6537" y="2290526"/>
                </a:lnTo>
                <a:cubicBezTo>
                  <a:pt x="10000" y="1878353"/>
                  <a:pt x="-2865" y="1518765"/>
                  <a:pt x="598" y="1106592"/>
                </a:cubicBezTo>
                <a:lnTo>
                  <a:pt x="871951" y="853488"/>
                </a:lnTo>
                <a:lnTo>
                  <a:pt x="885961" y="0"/>
                </a:lnTo>
              </a:path>
            </a:pathLst>
          </a:custGeom>
          <a:noFill/>
          <a:ln w="76200">
            <a:solidFill>
              <a:schemeClr val="bg1"/>
            </a:solidFill>
            <a:headEnd type="ova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orme libre : forme 11">
            <a:extLst>
              <a:ext uri="{FF2B5EF4-FFF2-40B4-BE49-F238E27FC236}">
                <a16:creationId xmlns:a16="http://schemas.microsoft.com/office/drawing/2014/main" id="{1C7433B5-87CB-4632-B72C-65CB88D1BF12}"/>
              </a:ext>
            </a:extLst>
          </p:cNvPr>
          <p:cNvSpPr/>
          <p:nvPr/>
        </p:nvSpPr>
        <p:spPr>
          <a:xfrm rot="201047" flipH="1">
            <a:off x="3438050" y="1416753"/>
            <a:ext cx="39712" cy="623168"/>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orme libre : forme 12">
            <a:extLst>
              <a:ext uri="{FF2B5EF4-FFF2-40B4-BE49-F238E27FC236}">
                <a16:creationId xmlns:a16="http://schemas.microsoft.com/office/drawing/2014/main" id="{BF9ADAE0-F658-47F7-AD60-1216DC743866}"/>
              </a:ext>
            </a:extLst>
          </p:cNvPr>
          <p:cNvSpPr/>
          <p:nvPr/>
        </p:nvSpPr>
        <p:spPr>
          <a:xfrm>
            <a:off x="5032158" y="1298430"/>
            <a:ext cx="8104" cy="1780481"/>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Forme libre : forme 13">
            <a:extLst>
              <a:ext uri="{FF2B5EF4-FFF2-40B4-BE49-F238E27FC236}">
                <a16:creationId xmlns:a16="http://schemas.microsoft.com/office/drawing/2014/main" id="{9A39439F-D324-4F70-9B83-D38E635CA599}"/>
              </a:ext>
            </a:extLst>
          </p:cNvPr>
          <p:cNvSpPr/>
          <p:nvPr/>
        </p:nvSpPr>
        <p:spPr>
          <a:xfrm>
            <a:off x="5823416" y="830198"/>
            <a:ext cx="8104" cy="2238137"/>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Forme libre : forme 14">
            <a:extLst>
              <a:ext uri="{FF2B5EF4-FFF2-40B4-BE49-F238E27FC236}">
                <a16:creationId xmlns:a16="http://schemas.microsoft.com/office/drawing/2014/main" id="{71B51B48-AADB-4AB6-825A-FDA9D63F68F9}"/>
              </a:ext>
            </a:extLst>
          </p:cNvPr>
          <p:cNvSpPr/>
          <p:nvPr/>
        </p:nvSpPr>
        <p:spPr>
          <a:xfrm rot="4549454">
            <a:off x="5361112" y="864731"/>
            <a:ext cx="66653" cy="888809"/>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Forme libre : forme 15">
            <a:extLst>
              <a:ext uri="{FF2B5EF4-FFF2-40B4-BE49-F238E27FC236}">
                <a16:creationId xmlns:a16="http://schemas.microsoft.com/office/drawing/2014/main" id="{08257054-7DD3-4290-8068-03FDD5A6040B}"/>
              </a:ext>
            </a:extLst>
          </p:cNvPr>
          <p:cNvSpPr/>
          <p:nvPr/>
        </p:nvSpPr>
        <p:spPr>
          <a:xfrm rot="17050546" flipV="1">
            <a:off x="5393243" y="2146574"/>
            <a:ext cx="66653" cy="888809"/>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Forme libre : forme 24">
            <a:extLst>
              <a:ext uri="{FF2B5EF4-FFF2-40B4-BE49-F238E27FC236}">
                <a16:creationId xmlns:a16="http://schemas.microsoft.com/office/drawing/2014/main" id="{FC0E3AEA-2CB2-405D-8A3C-817C1123C724}"/>
              </a:ext>
            </a:extLst>
          </p:cNvPr>
          <p:cNvSpPr/>
          <p:nvPr/>
        </p:nvSpPr>
        <p:spPr>
          <a:xfrm>
            <a:off x="7673048" y="1327284"/>
            <a:ext cx="8104" cy="1750806"/>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Forme libre : forme 25">
            <a:extLst>
              <a:ext uri="{FF2B5EF4-FFF2-40B4-BE49-F238E27FC236}">
                <a16:creationId xmlns:a16="http://schemas.microsoft.com/office/drawing/2014/main" id="{7C8C0733-52C5-4227-A812-3CA09D904BB0}"/>
              </a:ext>
            </a:extLst>
          </p:cNvPr>
          <p:cNvSpPr/>
          <p:nvPr/>
        </p:nvSpPr>
        <p:spPr>
          <a:xfrm>
            <a:off x="8464305" y="859052"/>
            <a:ext cx="8104" cy="2238137"/>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Forme libre : forme 26">
            <a:extLst>
              <a:ext uri="{FF2B5EF4-FFF2-40B4-BE49-F238E27FC236}">
                <a16:creationId xmlns:a16="http://schemas.microsoft.com/office/drawing/2014/main" id="{A7D1AF9E-5BB9-49DC-9E10-FE26CDA781CE}"/>
              </a:ext>
            </a:extLst>
          </p:cNvPr>
          <p:cNvSpPr/>
          <p:nvPr/>
        </p:nvSpPr>
        <p:spPr>
          <a:xfrm rot="4549454">
            <a:off x="8002002" y="893585"/>
            <a:ext cx="66653" cy="888809"/>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Forme libre : forme 27">
            <a:extLst>
              <a:ext uri="{FF2B5EF4-FFF2-40B4-BE49-F238E27FC236}">
                <a16:creationId xmlns:a16="http://schemas.microsoft.com/office/drawing/2014/main" id="{9101F433-E1B8-4406-B39F-0EE78250A1C8}"/>
              </a:ext>
            </a:extLst>
          </p:cNvPr>
          <p:cNvSpPr/>
          <p:nvPr/>
        </p:nvSpPr>
        <p:spPr>
          <a:xfrm rot="17173901" flipV="1">
            <a:off x="7817455" y="1938851"/>
            <a:ext cx="119915" cy="1314335"/>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03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0" name="Picture 4" descr="File:StarlingEquation.svg">
            <a:extLst>
              <a:ext uri="{FF2B5EF4-FFF2-40B4-BE49-F238E27FC236}">
                <a16:creationId xmlns:a16="http://schemas.microsoft.com/office/drawing/2014/main" id="{6774B1E0-F61A-40B2-8DED-D6EF1B7C4B8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5997" y="2588617"/>
            <a:ext cx="972149" cy="454003"/>
          </a:xfrm>
          <a:prstGeom prst="rect">
            <a:avLst/>
          </a:prstGeom>
          <a:noFill/>
          <a:extLst>
            <a:ext uri="{909E8E84-426E-40DD-AFC4-6F175D3DCCD1}">
              <a14:hiddenFill xmlns:a14="http://schemas.microsoft.com/office/drawing/2010/main">
                <a:solidFill>
                  <a:srgbClr val="FFFFFF"/>
                </a:solidFill>
              </a14:hiddenFill>
            </a:ext>
          </a:extLst>
        </p:spPr>
      </p:pic>
      <p:sp>
        <p:nvSpPr>
          <p:cNvPr id="2" name="Forme libre : forme 1">
            <a:extLst>
              <a:ext uri="{FF2B5EF4-FFF2-40B4-BE49-F238E27FC236}">
                <a16:creationId xmlns:a16="http://schemas.microsoft.com/office/drawing/2014/main" id="{F87D261B-DBB9-4B98-B6BC-3648BD34C325}"/>
              </a:ext>
            </a:extLst>
          </p:cNvPr>
          <p:cNvSpPr/>
          <p:nvPr/>
        </p:nvSpPr>
        <p:spPr>
          <a:xfrm flipH="1">
            <a:off x="1340096" y="872797"/>
            <a:ext cx="8104" cy="2238137"/>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Forme libre : forme 7">
            <a:extLst>
              <a:ext uri="{FF2B5EF4-FFF2-40B4-BE49-F238E27FC236}">
                <a16:creationId xmlns:a16="http://schemas.microsoft.com/office/drawing/2014/main" id="{260FF152-A894-47B2-9143-887B8060B7A8}"/>
              </a:ext>
            </a:extLst>
          </p:cNvPr>
          <p:cNvSpPr/>
          <p:nvPr/>
        </p:nvSpPr>
        <p:spPr>
          <a:xfrm flipH="1">
            <a:off x="562045" y="1758334"/>
            <a:ext cx="778051" cy="719476"/>
          </a:xfrm>
          <a:custGeom>
            <a:avLst/>
            <a:gdLst>
              <a:gd name="connsiteX0" fmla="*/ 852054 w 852054"/>
              <a:gd name="connsiteY0" fmla="*/ 872836 h 872836"/>
              <a:gd name="connsiteX1" fmla="*/ 0 w 852054"/>
              <a:gd name="connsiteY1" fmla="*/ 852054 h 872836"/>
              <a:gd name="connsiteX2" fmla="*/ 10390 w 852054"/>
              <a:gd name="connsiteY2" fmla="*/ 0 h 872836"/>
            </a:gdLst>
            <a:ahLst/>
            <a:cxnLst>
              <a:cxn ang="0">
                <a:pos x="connsiteX0" y="connsiteY0"/>
              </a:cxn>
              <a:cxn ang="0">
                <a:pos x="connsiteX1" y="connsiteY1"/>
              </a:cxn>
              <a:cxn ang="0">
                <a:pos x="connsiteX2" y="connsiteY2"/>
              </a:cxn>
            </a:cxnLst>
            <a:rect l="l" t="t" r="r" b="b"/>
            <a:pathLst>
              <a:path w="852054" h="872836">
                <a:moveTo>
                  <a:pt x="852054" y="872836"/>
                </a:moveTo>
                <a:lnTo>
                  <a:pt x="0" y="852054"/>
                </a:lnTo>
                <a:lnTo>
                  <a:pt x="10390" y="0"/>
                </a:lnTo>
              </a:path>
            </a:pathLst>
          </a:custGeom>
          <a:noFill/>
          <a:ln w="76200">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Cœur 32">
            <a:extLst>
              <a:ext uri="{FF2B5EF4-FFF2-40B4-BE49-F238E27FC236}">
                <a16:creationId xmlns:a16="http://schemas.microsoft.com/office/drawing/2014/main" id="{60804D36-33BC-4FBE-A54A-FCFB614685CA}"/>
              </a:ext>
            </a:extLst>
          </p:cNvPr>
          <p:cNvSpPr/>
          <p:nvPr/>
        </p:nvSpPr>
        <p:spPr>
          <a:xfrm flipH="1">
            <a:off x="832213" y="186358"/>
            <a:ext cx="532594" cy="719476"/>
          </a:xfrm>
          <a:prstGeom prst="hear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 name="ZoneTexte 65">
            <a:extLst>
              <a:ext uri="{FF2B5EF4-FFF2-40B4-BE49-F238E27FC236}">
                <a16:creationId xmlns:a16="http://schemas.microsoft.com/office/drawing/2014/main" id="{F036F690-0C31-4FD2-AE42-42EB7E8EED35}"/>
              </a:ext>
            </a:extLst>
          </p:cNvPr>
          <p:cNvSpPr txBox="1"/>
          <p:nvPr/>
        </p:nvSpPr>
        <p:spPr>
          <a:xfrm>
            <a:off x="2514263" y="3250826"/>
            <a:ext cx="1150193" cy="55813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SOV</a:t>
            </a: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ZoneTexte 66">
            <a:extLst>
              <a:ext uri="{FF2B5EF4-FFF2-40B4-BE49-F238E27FC236}">
                <a16:creationId xmlns:a16="http://schemas.microsoft.com/office/drawing/2014/main" id="{0A378E2E-D152-4241-8A4B-A1144227FD68}"/>
              </a:ext>
            </a:extLst>
          </p:cNvPr>
          <p:cNvSpPr txBox="1"/>
          <p:nvPr/>
        </p:nvSpPr>
        <p:spPr>
          <a:xfrm>
            <a:off x="2886503" y="2162404"/>
            <a:ext cx="759603" cy="32980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PF</a:t>
            </a:r>
          </a:p>
        </p:txBody>
      </p:sp>
      <p:sp>
        <p:nvSpPr>
          <p:cNvPr id="68" name="ZoneTexte 67">
            <a:extLst>
              <a:ext uri="{FF2B5EF4-FFF2-40B4-BE49-F238E27FC236}">
                <a16:creationId xmlns:a16="http://schemas.microsoft.com/office/drawing/2014/main" id="{DABEE497-1293-435B-88A5-DB162AB8E5EB}"/>
              </a:ext>
            </a:extLst>
          </p:cNvPr>
          <p:cNvSpPr txBox="1"/>
          <p:nvPr/>
        </p:nvSpPr>
        <p:spPr>
          <a:xfrm>
            <a:off x="2815238" y="1439199"/>
            <a:ext cx="429340" cy="300082"/>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PR</a:t>
            </a:r>
          </a:p>
        </p:txBody>
      </p:sp>
      <p:sp>
        <p:nvSpPr>
          <p:cNvPr id="69" name="ZoneTexte 68">
            <a:extLst>
              <a:ext uri="{FF2B5EF4-FFF2-40B4-BE49-F238E27FC236}">
                <a16:creationId xmlns:a16="http://schemas.microsoft.com/office/drawing/2014/main" id="{45D10F48-A2A1-4A08-AC94-8B713FEBE329}"/>
              </a:ext>
            </a:extLst>
          </p:cNvPr>
          <p:cNvSpPr txBox="1"/>
          <p:nvPr/>
        </p:nvSpPr>
        <p:spPr>
          <a:xfrm>
            <a:off x="5208985" y="2726570"/>
            <a:ext cx="759603" cy="32980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PR</a:t>
            </a:r>
          </a:p>
        </p:txBody>
      </p:sp>
      <p:sp>
        <p:nvSpPr>
          <p:cNvPr id="70" name="ZoneTexte 69">
            <a:extLst>
              <a:ext uri="{FF2B5EF4-FFF2-40B4-BE49-F238E27FC236}">
                <a16:creationId xmlns:a16="http://schemas.microsoft.com/office/drawing/2014/main" id="{E4007107-5CB2-45E4-A12F-26DEE82DAC2C}"/>
              </a:ext>
            </a:extLst>
          </p:cNvPr>
          <p:cNvSpPr txBox="1"/>
          <p:nvPr/>
        </p:nvSpPr>
        <p:spPr>
          <a:xfrm>
            <a:off x="5177276" y="1453040"/>
            <a:ext cx="759603" cy="32980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PF</a:t>
            </a:r>
          </a:p>
        </p:txBody>
      </p:sp>
      <p:sp>
        <p:nvSpPr>
          <p:cNvPr id="71" name="ZoneTexte 70">
            <a:extLst>
              <a:ext uri="{FF2B5EF4-FFF2-40B4-BE49-F238E27FC236}">
                <a16:creationId xmlns:a16="http://schemas.microsoft.com/office/drawing/2014/main" id="{8EE462F1-3515-4310-94B0-44338FFE38D7}"/>
              </a:ext>
            </a:extLst>
          </p:cNvPr>
          <p:cNvSpPr txBox="1"/>
          <p:nvPr/>
        </p:nvSpPr>
        <p:spPr>
          <a:xfrm>
            <a:off x="7934518" y="2752865"/>
            <a:ext cx="759603" cy="32980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PR</a:t>
            </a:r>
          </a:p>
        </p:txBody>
      </p:sp>
      <p:sp>
        <p:nvSpPr>
          <p:cNvPr id="72" name="ZoneTexte 71">
            <a:extLst>
              <a:ext uri="{FF2B5EF4-FFF2-40B4-BE49-F238E27FC236}">
                <a16:creationId xmlns:a16="http://schemas.microsoft.com/office/drawing/2014/main" id="{63243E51-7E81-4577-B241-DD345934F981}"/>
              </a:ext>
            </a:extLst>
          </p:cNvPr>
          <p:cNvSpPr txBox="1"/>
          <p:nvPr/>
        </p:nvSpPr>
        <p:spPr>
          <a:xfrm>
            <a:off x="7902808" y="1479335"/>
            <a:ext cx="759603" cy="32980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PF</a:t>
            </a:r>
          </a:p>
        </p:txBody>
      </p:sp>
      <p:sp>
        <p:nvSpPr>
          <p:cNvPr id="73" name="ZoneTexte 72">
            <a:extLst>
              <a:ext uri="{FF2B5EF4-FFF2-40B4-BE49-F238E27FC236}">
                <a16:creationId xmlns:a16="http://schemas.microsoft.com/office/drawing/2014/main" id="{F8D9F22F-64B8-41BC-996B-84390BF18950}"/>
              </a:ext>
            </a:extLst>
          </p:cNvPr>
          <p:cNvSpPr txBox="1"/>
          <p:nvPr/>
        </p:nvSpPr>
        <p:spPr>
          <a:xfrm>
            <a:off x="5194306" y="3166678"/>
            <a:ext cx="1150193" cy="32980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SF</a:t>
            </a:r>
          </a:p>
        </p:txBody>
      </p:sp>
      <p:sp>
        <p:nvSpPr>
          <p:cNvPr id="74" name="ZoneTexte 73">
            <a:extLst>
              <a:ext uri="{FF2B5EF4-FFF2-40B4-BE49-F238E27FC236}">
                <a16:creationId xmlns:a16="http://schemas.microsoft.com/office/drawing/2014/main" id="{37AED64A-D739-4196-9326-ADF00FBDCFE8}"/>
              </a:ext>
            </a:extLst>
          </p:cNvPr>
          <p:cNvSpPr txBox="1"/>
          <p:nvPr/>
        </p:nvSpPr>
        <p:spPr>
          <a:xfrm>
            <a:off x="7557402" y="3253570"/>
            <a:ext cx="1150193" cy="32980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SOD</a:t>
            </a:r>
          </a:p>
        </p:txBody>
      </p:sp>
      <p:sp>
        <p:nvSpPr>
          <p:cNvPr id="75" name="ZoneTexte 74">
            <a:extLst>
              <a:ext uri="{FF2B5EF4-FFF2-40B4-BE49-F238E27FC236}">
                <a16:creationId xmlns:a16="http://schemas.microsoft.com/office/drawing/2014/main" id="{5E72A20A-CBAE-49B6-8E7E-182ADAAA7D3A}"/>
              </a:ext>
            </a:extLst>
          </p:cNvPr>
          <p:cNvSpPr txBox="1"/>
          <p:nvPr/>
        </p:nvSpPr>
        <p:spPr>
          <a:xfrm>
            <a:off x="380597" y="3250826"/>
            <a:ext cx="1150193" cy="55813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FAV</a:t>
            </a: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 name="Ellipse 76">
            <a:extLst>
              <a:ext uri="{FF2B5EF4-FFF2-40B4-BE49-F238E27FC236}">
                <a16:creationId xmlns:a16="http://schemas.microsoft.com/office/drawing/2014/main" id="{C95E535C-B827-4397-917A-1E40205768D7}"/>
              </a:ext>
            </a:extLst>
          </p:cNvPr>
          <p:cNvSpPr/>
          <p:nvPr/>
        </p:nvSpPr>
        <p:spPr>
          <a:xfrm>
            <a:off x="3158242" y="2455386"/>
            <a:ext cx="195020" cy="73411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8" name="Ellipse 77">
            <a:extLst>
              <a:ext uri="{FF2B5EF4-FFF2-40B4-BE49-F238E27FC236}">
                <a16:creationId xmlns:a16="http://schemas.microsoft.com/office/drawing/2014/main" id="{B8EC71A5-9F38-46AD-9354-3F08B5AB33F6}"/>
              </a:ext>
            </a:extLst>
          </p:cNvPr>
          <p:cNvSpPr/>
          <p:nvPr/>
        </p:nvSpPr>
        <p:spPr>
          <a:xfrm>
            <a:off x="3577068" y="2439685"/>
            <a:ext cx="198660" cy="73411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 name="Forme libre : forme 79">
            <a:extLst>
              <a:ext uri="{FF2B5EF4-FFF2-40B4-BE49-F238E27FC236}">
                <a16:creationId xmlns:a16="http://schemas.microsoft.com/office/drawing/2014/main" id="{1F60931A-03E1-417B-A8CD-9762FC163E64}"/>
              </a:ext>
            </a:extLst>
          </p:cNvPr>
          <p:cNvSpPr/>
          <p:nvPr/>
        </p:nvSpPr>
        <p:spPr>
          <a:xfrm>
            <a:off x="2071443" y="632736"/>
            <a:ext cx="497426" cy="2473589"/>
          </a:xfrm>
          <a:custGeom>
            <a:avLst/>
            <a:gdLst>
              <a:gd name="connsiteX0" fmla="*/ 9330 w 9330"/>
              <a:gd name="connsiteY0" fmla="*/ 0 h 2715208"/>
              <a:gd name="connsiteX1" fmla="*/ 0 w 9330"/>
              <a:gd name="connsiteY1" fmla="*/ 2715208 h 2715208"/>
              <a:gd name="connsiteX0" fmla="*/ 613790 w 613790"/>
              <a:gd name="connsiteY0" fmla="*/ 0 h 11052"/>
              <a:gd name="connsiteX1" fmla="*/ 0 w 613790"/>
              <a:gd name="connsiteY1" fmla="*/ 11052 h 11052"/>
              <a:gd name="connsiteX0" fmla="*/ 613790 w 613790"/>
              <a:gd name="connsiteY0" fmla="*/ 0 h 11052"/>
              <a:gd name="connsiteX1" fmla="*/ 0 w 613790"/>
              <a:gd name="connsiteY1" fmla="*/ 11052 h 11052"/>
              <a:gd name="connsiteX0" fmla="*/ 613790 w 613790"/>
              <a:gd name="connsiteY0" fmla="*/ 0 h 11052"/>
              <a:gd name="connsiteX1" fmla="*/ 69012 w 613790"/>
              <a:gd name="connsiteY1" fmla="*/ 3247 h 11052"/>
              <a:gd name="connsiteX2" fmla="*/ 0 w 613790"/>
              <a:gd name="connsiteY2" fmla="*/ 11052 h 11052"/>
            </a:gdLst>
            <a:ahLst/>
            <a:cxnLst>
              <a:cxn ang="0">
                <a:pos x="connsiteX0" y="connsiteY0"/>
              </a:cxn>
              <a:cxn ang="0">
                <a:pos x="connsiteX1" y="connsiteY1"/>
              </a:cxn>
              <a:cxn ang="0">
                <a:pos x="connsiteX2" y="connsiteY2"/>
              </a:cxn>
            </a:cxnLst>
            <a:rect l="l" t="t" r="r" b="b"/>
            <a:pathLst>
              <a:path w="613790" h="11052">
                <a:moveTo>
                  <a:pt x="613790" y="0"/>
                </a:moveTo>
                <a:cubicBezTo>
                  <a:pt x="551789" y="1112"/>
                  <a:pt x="131013" y="2135"/>
                  <a:pt x="69012" y="3247"/>
                </a:cubicBezTo>
                <a:lnTo>
                  <a:pt x="0" y="11052"/>
                </a:lnTo>
              </a:path>
            </a:pathLst>
          </a:custGeom>
          <a:noFill/>
          <a:ln w="149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1" name="Cœur 80">
            <a:extLst>
              <a:ext uri="{FF2B5EF4-FFF2-40B4-BE49-F238E27FC236}">
                <a16:creationId xmlns:a16="http://schemas.microsoft.com/office/drawing/2014/main" id="{E0B2BF41-6D79-4F16-9346-BDA3B0829F1A}"/>
              </a:ext>
            </a:extLst>
          </p:cNvPr>
          <p:cNvSpPr/>
          <p:nvPr/>
        </p:nvSpPr>
        <p:spPr>
          <a:xfrm>
            <a:off x="2405709" y="131438"/>
            <a:ext cx="532594" cy="719476"/>
          </a:xfrm>
          <a:prstGeom prst="hear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2" name="Forme libre : forme 81">
            <a:extLst>
              <a:ext uri="{FF2B5EF4-FFF2-40B4-BE49-F238E27FC236}">
                <a16:creationId xmlns:a16="http://schemas.microsoft.com/office/drawing/2014/main" id="{8FBFE5F1-8EDE-4AEA-866D-2E546FD0650D}"/>
              </a:ext>
            </a:extLst>
          </p:cNvPr>
          <p:cNvSpPr/>
          <p:nvPr/>
        </p:nvSpPr>
        <p:spPr>
          <a:xfrm>
            <a:off x="4401898" y="600598"/>
            <a:ext cx="497426" cy="2473589"/>
          </a:xfrm>
          <a:custGeom>
            <a:avLst/>
            <a:gdLst>
              <a:gd name="connsiteX0" fmla="*/ 9330 w 9330"/>
              <a:gd name="connsiteY0" fmla="*/ 0 h 2715208"/>
              <a:gd name="connsiteX1" fmla="*/ 0 w 9330"/>
              <a:gd name="connsiteY1" fmla="*/ 2715208 h 2715208"/>
              <a:gd name="connsiteX0" fmla="*/ 613790 w 613790"/>
              <a:gd name="connsiteY0" fmla="*/ 0 h 11052"/>
              <a:gd name="connsiteX1" fmla="*/ 0 w 613790"/>
              <a:gd name="connsiteY1" fmla="*/ 11052 h 11052"/>
              <a:gd name="connsiteX0" fmla="*/ 613790 w 613790"/>
              <a:gd name="connsiteY0" fmla="*/ 0 h 11052"/>
              <a:gd name="connsiteX1" fmla="*/ 0 w 613790"/>
              <a:gd name="connsiteY1" fmla="*/ 11052 h 11052"/>
              <a:gd name="connsiteX0" fmla="*/ 613790 w 613790"/>
              <a:gd name="connsiteY0" fmla="*/ 0 h 11052"/>
              <a:gd name="connsiteX1" fmla="*/ 69012 w 613790"/>
              <a:gd name="connsiteY1" fmla="*/ 3247 h 11052"/>
              <a:gd name="connsiteX2" fmla="*/ 0 w 613790"/>
              <a:gd name="connsiteY2" fmla="*/ 11052 h 11052"/>
            </a:gdLst>
            <a:ahLst/>
            <a:cxnLst>
              <a:cxn ang="0">
                <a:pos x="connsiteX0" y="connsiteY0"/>
              </a:cxn>
              <a:cxn ang="0">
                <a:pos x="connsiteX1" y="connsiteY1"/>
              </a:cxn>
              <a:cxn ang="0">
                <a:pos x="connsiteX2" y="connsiteY2"/>
              </a:cxn>
            </a:cxnLst>
            <a:rect l="l" t="t" r="r" b="b"/>
            <a:pathLst>
              <a:path w="613790" h="11052">
                <a:moveTo>
                  <a:pt x="613790" y="0"/>
                </a:moveTo>
                <a:cubicBezTo>
                  <a:pt x="551789" y="1112"/>
                  <a:pt x="131013" y="2135"/>
                  <a:pt x="69012" y="3247"/>
                </a:cubicBezTo>
                <a:lnTo>
                  <a:pt x="0" y="11052"/>
                </a:lnTo>
              </a:path>
            </a:pathLst>
          </a:custGeom>
          <a:noFill/>
          <a:ln w="149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3" name="Cœur 82">
            <a:extLst>
              <a:ext uri="{FF2B5EF4-FFF2-40B4-BE49-F238E27FC236}">
                <a16:creationId xmlns:a16="http://schemas.microsoft.com/office/drawing/2014/main" id="{9AE635C3-C264-43D9-ADEC-9E894AF60CC8}"/>
              </a:ext>
            </a:extLst>
          </p:cNvPr>
          <p:cNvSpPr/>
          <p:nvPr/>
        </p:nvSpPr>
        <p:spPr>
          <a:xfrm>
            <a:off x="4727257" y="116632"/>
            <a:ext cx="532594" cy="719476"/>
          </a:xfrm>
          <a:prstGeom prst="hear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4" name="Forme libre : forme 83">
            <a:extLst>
              <a:ext uri="{FF2B5EF4-FFF2-40B4-BE49-F238E27FC236}">
                <a16:creationId xmlns:a16="http://schemas.microsoft.com/office/drawing/2014/main" id="{ABF5DCFF-5511-4551-BD86-B5E57018E673}"/>
              </a:ext>
            </a:extLst>
          </p:cNvPr>
          <p:cNvSpPr/>
          <p:nvPr/>
        </p:nvSpPr>
        <p:spPr>
          <a:xfrm>
            <a:off x="6695417" y="656104"/>
            <a:ext cx="497426" cy="2473589"/>
          </a:xfrm>
          <a:custGeom>
            <a:avLst/>
            <a:gdLst>
              <a:gd name="connsiteX0" fmla="*/ 9330 w 9330"/>
              <a:gd name="connsiteY0" fmla="*/ 0 h 2715208"/>
              <a:gd name="connsiteX1" fmla="*/ 0 w 9330"/>
              <a:gd name="connsiteY1" fmla="*/ 2715208 h 2715208"/>
              <a:gd name="connsiteX0" fmla="*/ 613790 w 613790"/>
              <a:gd name="connsiteY0" fmla="*/ 0 h 11052"/>
              <a:gd name="connsiteX1" fmla="*/ 0 w 613790"/>
              <a:gd name="connsiteY1" fmla="*/ 11052 h 11052"/>
              <a:gd name="connsiteX0" fmla="*/ 613790 w 613790"/>
              <a:gd name="connsiteY0" fmla="*/ 0 h 11052"/>
              <a:gd name="connsiteX1" fmla="*/ 0 w 613790"/>
              <a:gd name="connsiteY1" fmla="*/ 11052 h 11052"/>
              <a:gd name="connsiteX0" fmla="*/ 613790 w 613790"/>
              <a:gd name="connsiteY0" fmla="*/ 0 h 11052"/>
              <a:gd name="connsiteX1" fmla="*/ 69012 w 613790"/>
              <a:gd name="connsiteY1" fmla="*/ 3247 h 11052"/>
              <a:gd name="connsiteX2" fmla="*/ 0 w 613790"/>
              <a:gd name="connsiteY2" fmla="*/ 11052 h 11052"/>
            </a:gdLst>
            <a:ahLst/>
            <a:cxnLst>
              <a:cxn ang="0">
                <a:pos x="connsiteX0" y="connsiteY0"/>
              </a:cxn>
              <a:cxn ang="0">
                <a:pos x="connsiteX1" y="connsiteY1"/>
              </a:cxn>
              <a:cxn ang="0">
                <a:pos x="connsiteX2" y="connsiteY2"/>
              </a:cxn>
            </a:cxnLst>
            <a:rect l="l" t="t" r="r" b="b"/>
            <a:pathLst>
              <a:path w="613790" h="11052">
                <a:moveTo>
                  <a:pt x="613790" y="0"/>
                </a:moveTo>
                <a:cubicBezTo>
                  <a:pt x="551789" y="1112"/>
                  <a:pt x="131013" y="2135"/>
                  <a:pt x="69012" y="3247"/>
                </a:cubicBezTo>
                <a:lnTo>
                  <a:pt x="0" y="11052"/>
                </a:lnTo>
              </a:path>
            </a:pathLst>
          </a:custGeom>
          <a:noFill/>
          <a:ln w="149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Cœur 84">
            <a:extLst>
              <a:ext uri="{FF2B5EF4-FFF2-40B4-BE49-F238E27FC236}">
                <a16:creationId xmlns:a16="http://schemas.microsoft.com/office/drawing/2014/main" id="{6789225D-BBF1-4833-86AB-4E2EDBECF1CB}"/>
              </a:ext>
            </a:extLst>
          </p:cNvPr>
          <p:cNvSpPr/>
          <p:nvPr/>
        </p:nvSpPr>
        <p:spPr>
          <a:xfrm>
            <a:off x="7020776" y="172138"/>
            <a:ext cx="532594" cy="719476"/>
          </a:xfrm>
          <a:prstGeom prst="hear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7" name="ZoneTexte 86">
            <a:extLst>
              <a:ext uri="{FF2B5EF4-FFF2-40B4-BE49-F238E27FC236}">
                <a16:creationId xmlns:a16="http://schemas.microsoft.com/office/drawing/2014/main" id="{A50B7C4F-C405-4718-99B9-913B5DAFE2DD}"/>
              </a:ext>
            </a:extLst>
          </p:cNvPr>
          <p:cNvSpPr txBox="1"/>
          <p:nvPr/>
        </p:nvSpPr>
        <p:spPr>
          <a:xfrm>
            <a:off x="-5949" y="3571910"/>
            <a:ext cx="8635268" cy="2862322"/>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prstClr val="black"/>
                </a:solidFill>
                <a:effectLst/>
                <a:uLnTx/>
                <a:uFillTx/>
                <a:latin typeface="Calibri" panose="020F0502020204030204"/>
                <a:ea typeface="+mn-ea"/>
                <a:cs typeface="+mn-cs"/>
              </a:rPr>
              <a:t>FAV: </a:t>
            </a:r>
            <a:r>
              <a:rPr kumimoji="0" lang="fr-FR" sz="2000" b="1" i="0" u="none" strike="noStrike" kern="1200" cap="none" spc="0" normalizeH="0" baseline="0" noProof="0" dirty="0">
                <a:ln>
                  <a:noFill/>
                </a:ln>
                <a:solidFill>
                  <a:srgbClr val="FF0000"/>
                </a:solidFill>
                <a:effectLst/>
                <a:uLnTx/>
                <a:uFillTx/>
                <a:latin typeface="Calibri" panose="020F0502020204030204"/>
                <a:ea typeface="+mn-ea"/>
                <a:cs typeface="+mn-cs"/>
              </a:rPr>
              <a:t>Fistule </a:t>
            </a:r>
            <a:r>
              <a:rPr kumimoji="0" lang="fr-FR" sz="2000" b="1" i="0" u="none" strike="noStrike" kern="1200" cap="none" spc="0" normalizeH="0" baseline="0" noProof="0" dirty="0" err="1">
                <a:ln>
                  <a:noFill/>
                </a:ln>
                <a:solidFill>
                  <a:srgbClr val="FF0000"/>
                </a:solidFill>
                <a:effectLst/>
                <a:uLnTx/>
                <a:uFillTx/>
                <a:latin typeface="Calibri" panose="020F0502020204030204"/>
                <a:ea typeface="+mn-ea"/>
                <a:cs typeface="+mn-cs"/>
              </a:rPr>
              <a:t>arterioveineuse</a:t>
            </a:r>
            <a:r>
              <a:rPr kumimoji="0" lang="fr-FR" sz="2000" b="1"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fr-FR" sz="2000" b="1" i="0" u="none" strike="noStrike" kern="1200" cap="none" spc="0" normalizeH="0" baseline="0" noProof="0" dirty="0">
                <a:ln>
                  <a:noFill/>
                </a:ln>
                <a:solidFill>
                  <a:prstClr val="black"/>
                </a:solidFill>
                <a:effectLst/>
                <a:uLnTx/>
                <a:uFillTx/>
                <a:latin typeface="Calibri" panose="020F0502020204030204"/>
                <a:ea typeface="+mn-ea"/>
                <a:cs typeface="+mn-cs"/>
              </a:rPr>
              <a:t>ou Shunt  </a:t>
            </a:r>
            <a:r>
              <a:rPr kumimoji="0" lang="fr-FR" sz="2000" b="1" i="0" u="none" strike="noStrike" kern="1200" cap="none" spc="0" normalizeH="0" baseline="0" noProof="0" dirty="0" err="1">
                <a:ln>
                  <a:noFill/>
                </a:ln>
                <a:solidFill>
                  <a:prstClr val="black"/>
                </a:solidFill>
                <a:effectLst/>
                <a:uLnTx/>
                <a:uFillTx/>
                <a:latin typeface="Calibri" panose="020F0502020204030204"/>
                <a:ea typeface="+mn-ea"/>
                <a:cs typeface="+mn-cs"/>
              </a:rPr>
              <a:t>artério-veineux</a:t>
            </a:r>
            <a:r>
              <a:rPr kumimoji="0" lang="fr-FR" sz="2000" b="1" i="0" u="none" strike="noStrike" kern="1200" cap="none" spc="0" normalizeH="0" baseline="0" noProof="0" dirty="0">
                <a:ln>
                  <a:noFill/>
                </a:ln>
                <a:solidFill>
                  <a:prstClr val="black"/>
                </a:solidFill>
                <a:effectLst/>
                <a:uLnTx/>
                <a:uFillTx/>
                <a:latin typeface="Calibri" panose="020F0502020204030204"/>
                <a:ea typeface="+mn-ea"/>
                <a:cs typeface="+mn-cs"/>
              </a:rPr>
              <a:t>  est constamment activé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0070C0"/>
                </a:solidFill>
                <a:effectLst/>
                <a:uLnTx/>
                <a:uFillTx/>
                <a:latin typeface="Calibri" panose="020F0502020204030204"/>
                <a:ea typeface="+mn-ea"/>
                <a:cs typeface="+mn-cs"/>
              </a:rPr>
              <a:t>SOV : shunt ouvert vicariant </a:t>
            </a:r>
            <a:r>
              <a:rPr kumimoji="0" lang="fr-FR" sz="2000" b="1" i="0" u="none" strike="noStrike" kern="1200" cap="none" spc="0" normalizeH="0" baseline="0" noProof="0" dirty="0">
                <a:ln>
                  <a:noFill/>
                </a:ln>
                <a:solidFill>
                  <a:prstClr val="black"/>
                </a:solidFill>
                <a:effectLst/>
                <a:uLnTx/>
                <a:uFillTx/>
                <a:latin typeface="Calibri" panose="020F0502020204030204"/>
                <a:ea typeface="+mn-ea"/>
                <a:cs typeface="+mn-cs"/>
              </a:rPr>
              <a:t>contourne un obstacle. Il est constant par le la pression résiduelle et  augmenté par la systole de la pompe </a:t>
            </a:r>
            <a:r>
              <a:rPr kumimoji="0" lang="fr-FR" sz="2000" b="1" i="0" u="none" strike="noStrike" kern="1200" cap="none" spc="0" normalizeH="0" baseline="0" noProof="0" dirty="0" err="1">
                <a:ln>
                  <a:noFill/>
                </a:ln>
                <a:solidFill>
                  <a:prstClr val="black"/>
                </a:solidFill>
                <a:effectLst/>
                <a:uLnTx/>
                <a:uFillTx/>
                <a:latin typeface="Calibri" panose="020F0502020204030204"/>
                <a:ea typeface="+mn-ea"/>
                <a:cs typeface="+mn-cs"/>
              </a:rPr>
              <a:t>valvulo</a:t>
            </a:r>
            <a:r>
              <a:rPr kumimoji="0" lang="fr-FR" sz="2000" b="1" i="0" u="none" strike="noStrike" kern="1200" cap="none" spc="0" normalizeH="0" baseline="0" noProof="0" dirty="0">
                <a:ln>
                  <a:noFill/>
                </a:ln>
                <a:solidFill>
                  <a:prstClr val="black"/>
                </a:solidFill>
                <a:effectLst/>
                <a:uLnTx/>
                <a:uFillTx/>
                <a:latin typeface="Calibri" panose="020F0502020204030204"/>
                <a:ea typeface="+mn-ea"/>
                <a:cs typeface="+mn-cs"/>
              </a:rPr>
              <a:t>-musculaire.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0070C0"/>
                </a:solidFill>
                <a:effectLst/>
                <a:uLnTx/>
                <a:uFillTx/>
                <a:latin typeface="Calibri" panose="020F0502020204030204"/>
                <a:ea typeface="+mn-ea"/>
                <a:cs typeface="+mn-cs"/>
              </a:rPr>
              <a:t>SF: shunt fermé </a:t>
            </a:r>
            <a:r>
              <a:rPr kumimoji="0" lang="fr-FR" sz="2000" b="1" i="0" u="none" strike="noStrike" kern="1200" cap="none" spc="0" normalizeH="0" baseline="0" noProof="0" dirty="0">
                <a:ln>
                  <a:noFill/>
                </a:ln>
                <a:solidFill>
                  <a:prstClr val="black"/>
                </a:solidFill>
                <a:effectLst/>
                <a:uLnTx/>
                <a:uFillTx/>
                <a:latin typeface="Calibri" panose="020F0502020204030204"/>
                <a:ea typeface="+mn-ea"/>
                <a:cs typeface="+mn-cs"/>
              </a:rPr>
              <a:t>par incontinence valvulaire. Activé seulement par la diastole de la pompe valvulaire donc </a:t>
            </a:r>
            <a:r>
              <a:rPr kumimoji="0" lang="fr-FR" sz="2000" b="1" i="0" u="none" strike="noStrike" kern="1200" cap="none" spc="0" normalizeH="0" baseline="0" noProof="0" dirty="0">
                <a:ln>
                  <a:noFill/>
                </a:ln>
                <a:solidFill>
                  <a:srgbClr val="FF0000"/>
                </a:solidFill>
                <a:effectLst/>
                <a:uLnTx/>
                <a:uFillTx/>
                <a:latin typeface="Calibri" panose="020F0502020204030204"/>
                <a:ea typeface="+mn-ea"/>
                <a:cs typeface="+mn-cs"/>
              </a:rPr>
              <a:t>seulement pendant la marche</a:t>
            </a:r>
            <a:r>
              <a:rPr kumimoji="0" lang="fr-FR" sz="2000" b="1" i="0" u="none" strike="noStrike" kern="1200" cap="none" spc="0" normalizeH="0" baseline="0" noProof="0" dirty="0">
                <a:ln>
                  <a:noFill/>
                </a:ln>
                <a:solidFill>
                  <a:prstClr val="black"/>
                </a:solidFill>
                <a:effectLst/>
                <a:uLnTx/>
                <a:uFillTx/>
                <a:latin typeface="Calibri" panose="020F0502020204030204"/>
                <a:ea typeface="+mn-ea"/>
                <a:cs typeface="+mn-cs"/>
              </a:rPr>
              <a:t> . S’auto-alimente en </a:t>
            </a:r>
            <a:r>
              <a:rPr kumimoji="0" lang="fr-FR" sz="2000" b="1" i="0" u="none" strike="noStrike" kern="1200" cap="none" spc="0" normalizeH="0" baseline="0" noProof="0" dirty="0">
                <a:ln>
                  <a:noFill/>
                </a:ln>
                <a:solidFill>
                  <a:srgbClr val="FF0000"/>
                </a:solidFill>
                <a:effectLst/>
                <a:uLnTx/>
                <a:uFillTx/>
                <a:latin typeface="Calibri" panose="020F0502020204030204"/>
                <a:ea typeface="+mn-ea"/>
                <a:cs typeface="+mn-cs"/>
              </a:rPr>
              <a:t>circuit fermé</a:t>
            </a:r>
            <a:r>
              <a:rPr kumimoji="0" lang="fr-FR" sz="2000" b="1" i="0" u="none" strike="noStrike" kern="1200" cap="none" spc="0" normalizeH="0" baseline="0" noProof="0" dirty="0">
                <a:ln>
                  <a:noFill/>
                </a:ln>
                <a:solidFill>
                  <a:prstClr val="black"/>
                </a:solidFill>
                <a:effectLst/>
                <a:uLnTx/>
                <a:uFillTx/>
                <a:latin typeface="Calibri" panose="020F0502020204030204"/>
                <a:ea typeface="+mn-ea"/>
                <a:cs typeface="+mn-cs"/>
              </a:rPr>
              <a:t>. </a:t>
            </a:r>
          </a:p>
          <a:p>
            <a:pPr lvl="0" defTabSz="685800"/>
            <a:r>
              <a:rPr kumimoji="0" lang="fr-FR" sz="2000" b="1" i="0" u="none" strike="noStrike" kern="1200" cap="none" spc="0" normalizeH="0" baseline="0" noProof="0" dirty="0">
                <a:ln>
                  <a:noFill/>
                </a:ln>
                <a:solidFill>
                  <a:srgbClr val="0070C0"/>
                </a:solidFill>
                <a:effectLst/>
                <a:uLnTx/>
                <a:uFillTx/>
                <a:latin typeface="Calibri" panose="020F0502020204030204"/>
                <a:ea typeface="+mn-ea"/>
                <a:cs typeface="+mn-cs"/>
              </a:rPr>
              <a:t>SOD: Shunt ouvert par dérivation  </a:t>
            </a:r>
            <a:r>
              <a:rPr kumimoji="0" lang="fr-FR" sz="2000" b="1" i="0" u="none" strike="noStrike" kern="1200" cap="none" spc="0" normalizeH="0" baseline="0" noProof="0" dirty="0">
                <a:ln>
                  <a:noFill/>
                </a:ln>
                <a:solidFill>
                  <a:prstClr val="black"/>
                </a:solidFill>
                <a:effectLst/>
                <a:uLnTx/>
                <a:uFillTx/>
                <a:latin typeface="Calibri" panose="020F0502020204030204"/>
                <a:ea typeface="+mn-ea"/>
                <a:cs typeface="+mn-cs"/>
              </a:rPr>
              <a:t>,</a:t>
            </a:r>
            <a:r>
              <a:rPr lang="fr-FR" sz="2000" b="1" dirty="0">
                <a:solidFill>
                  <a:prstClr val="black"/>
                </a:solidFill>
              </a:rPr>
              <a:t> Activé seulement par la diastole de la pompe valvulaire donc </a:t>
            </a:r>
            <a:r>
              <a:rPr lang="fr-FR" sz="2000" b="1" dirty="0">
                <a:solidFill>
                  <a:srgbClr val="FF0000"/>
                </a:solidFill>
              </a:rPr>
              <a:t>seulement pendant la marche </a:t>
            </a:r>
            <a:r>
              <a:rPr lang="fr-FR" sz="2000" b="1" dirty="0"/>
              <a:t>est une </a:t>
            </a:r>
            <a:r>
              <a:rPr kumimoji="0" lang="fr-FR" sz="2000" b="1" i="0" u="none" strike="noStrike" kern="1200" cap="none" spc="0" normalizeH="0" baseline="0" noProof="0" dirty="0">
                <a:ln>
                  <a:noFill/>
                </a:ln>
                <a:effectLst/>
                <a:uLnTx/>
                <a:uFillTx/>
                <a:latin typeface="Calibri" panose="020F0502020204030204"/>
                <a:ea typeface="+mn-ea"/>
                <a:cs typeface="+mn-cs"/>
              </a:rPr>
              <a:t> </a:t>
            </a:r>
            <a:r>
              <a:rPr kumimoji="0" lang="fr-FR" sz="2000" b="1" i="0" u="none" strike="noStrike" kern="1200" cap="none" spc="0" normalizeH="0" baseline="0" noProof="0" dirty="0">
                <a:ln>
                  <a:noFill/>
                </a:ln>
                <a:solidFill>
                  <a:prstClr val="black"/>
                </a:solidFill>
                <a:effectLst/>
                <a:uLnTx/>
                <a:uFillTx/>
                <a:latin typeface="Calibri" panose="020F0502020204030204"/>
                <a:ea typeface="+mn-ea"/>
                <a:cs typeface="+mn-cs"/>
              </a:rPr>
              <a:t>tributaire incontinente détourne le flux d’un troncs </a:t>
            </a:r>
            <a:r>
              <a:rPr kumimoji="0" lang="fr-FR" sz="2000" b="1" i="0" u="none" strike="noStrike" kern="1200" cap="none" spc="0" normalizeH="0" baseline="0" noProof="0" dirty="0" err="1">
                <a:ln>
                  <a:noFill/>
                </a:ln>
                <a:solidFill>
                  <a:prstClr val="black"/>
                </a:solidFill>
                <a:effectLst/>
                <a:uLnTx/>
                <a:uFillTx/>
                <a:latin typeface="Calibri" panose="020F0502020204030204"/>
                <a:ea typeface="+mn-ea"/>
                <a:cs typeface="+mn-cs"/>
              </a:rPr>
              <a:t>saphénien</a:t>
            </a:r>
            <a:r>
              <a:rPr kumimoji="0" lang="fr-FR" sz="2000" b="1" i="0" u="none" strike="noStrike" kern="1200" cap="none" spc="0" normalizeH="0" baseline="0" noProof="0" dirty="0">
                <a:ln>
                  <a:noFill/>
                </a:ln>
                <a:solidFill>
                  <a:prstClr val="black"/>
                </a:solidFill>
                <a:effectLst/>
                <a:uLnTx/>
                <a:uFillTx/>
                <a:latin typeface="Calibri" panose="020F0502020204030204"/>
                <a:ea typeface="+mn-ea"/>
                <a:cs typeface="+mn-cs"/>
              </a:rPr>
              <a:t>  sans s’autoalimenter. </a:t>
            </a:r>
          </a:p>
        </p:txBody>
      </p:sp>
      <p:sp>
        <p:nvSpPr>
          <p:cNvPr id="101" name="Forme libre : forme 100">
            <a:extLst>
              <a:ext uri="{FF2B5EF4-FFF2-40B4-BE49-F238E27FC236}">
                <a16:creationId xmlns:a16="http://schemas.microsoft.com/office/drawing/2014/main" id="{5258F69A-6467-414D-93B5-7340E075637F}"/>
              </a:ext>
            </a:extLst>
          </p:cNvPr>
          <p:cNvSpPr/>
          <p:nvPr/>
        </p:nvSpPr>
        <p:spPr>
          <a:xfrm>
            <a:off x="485999" y="635653"/>
            <a:ext cx="497426" cy="2473589"/>
          </a:xfrm>
          <a:custGeom>
            <a:avLst/>
            <a:gdLst>
              <a:gd name="connsiteX0" fmla="*/ 9330 w 9330"/>
              <a:gd name="connsiteY0" fmla="*/ 0 h 2715208"/>
              <a:gd name="connsiteX1" fmla="*/ 0 w 9330"/>
              <a:gd name="connsiteY1" fmla="*/ 2715208 h 2715208"/>
              <a:gd name="connsiteX0" fmla="*/ 613790 w 613790"/>
              <a:gd name="connsiteY0" fmla="*/ 0 h 11052"/>
              <a:gd name="connsiteX1" fmla="*/ 0 w 613790"/>
              <a:gd name="connsiteY1" fmla="*/ 11052 h 11052"/>
              <a:gd name="connsiteX0" fmla="*/ 613790 w 613790"/>
              <a:gd name="connsiteY0" fmla="*/ 0 h 11052"/>
              <a:gd name="connsiteX1" fmla="*/ 0 w 613790"/>
              <a:gd name="connsiteY1" fmla="*/ 11052 h 11052"/>
              <a:gd name="connsiteX0" fmla="*/ 613790 w 613790"/>
              <a:gd name="connsiteY0" fmla="*/ 0 h 11052"/>
              <a:gd name="connsiteX1" fmla="*/ 69012 w 613790"/>
              <a:gd name="connsiteY1" fmla="*/ 3247 h 11052"/>
              <a:gd name="connsiteX2" fmla="*/ 0 w 613790"/>
              <a:gd name="connsiteY2" fmla="*/ 11052 h 11052"/>
            </a:gdLst>
            <a:ahLst/>
            <a:cxnLst>
              <a:cxn ang="0">
                <a:pos x="connsiteX0" y="connsiteY0"/>
              </a:cxn>
              <a:cxn ang="0">
                <a:pos x="connsiteX1" y="connsiteY1"/>
              </a:cxn>
              <a:cxn ang="0">
                <a:pos x="connsiteX2" y="connsiteY2"/>
              </a:cxn>
            </a:cxnLst>
            <a:rect l="l" t="t" r="r" b="b"/>
            <a:pathLst>
              <a:path w="613790" h="11052">
                <a:moveTo>
                  <a:pt x="613790" y="0"/>
                </a:moveTo>
                <a:cubicBezTo>
                  <a:pt x="551789" y="1112"/>
                  <a:pt x="131013" y="2135"/>
                  <a:pt x="69012" y="3247"/>
                </a:cubicBezTo>
                <a:lnTo>
                  <a:pt x="0" y="11052"/>
                </a:lnTo>
              </a:path>
            </a:pathLst>
          </a:custGeom>
          <a:noFill/>
          <a:ln w="149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Ellipse 2">
            <a:extLst>
              <a:ext uri="{FF2B5EF4-FFF2-40B4-BE49-F238E27FC236}">
                <a16:creationId xmlns:a16="http://schemas.microsoft.com/office/drawing/2014/main" id="{0199B9CD-1BD5-1AD7-BF09-E89E4EF6D5D7}"/>
              </a:ext>
            </a:extLst>
          </p:cNvPr>
          <p:cNvSpPr/>
          <p:nvPr/>
        </p:nvSpPr>
        <p:spPr>
          <a:xfrm>
            <a:off x="3161279" y="2458024"/>
            <a:ext cx="296891" cy="73411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Ellipse 5">
            <a:extLst>
              <a:ext uri="{FF2B5EF4-FFF2-40B4-BE49-F238E27FC236}">
                <a16:creationId xmlns:a16="http://schemas.microsoft.com/office/drawing/2014/main" id="{5D62C981-32C7-89CA-0524-DAD5BA93DEB5}"/>
              </a:ext>
            </a:extLst>
          </p:cNvPr>
          <p:cNvSpPr/>
          <p:nvPr/>
        </p:nvSpPr>
        <p:spPr>
          <a:xfrm>
            <a:off x="3458170" y="2430328"/>
            <a:ext cx="310880" cy="73411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92" name="Groupe 91">
            <a:extLst>
              <a:ext uri="{FF2B5EF4-FFF2-40B4-BE49-F238E27FC236}">
                <a16:creationId xmlns:a16="http://schemas.microsoft.com/office/drawing/2014/main" id="{7475DE1D-A392-42BE-A0AF-3219D08EA505}"/>
              </a:ext>
            </a:extLst>
          </p:cNvPr>
          <p:cNvGrpSpPr/>
          <p:nvPr/>
        </p:nvGrpSpPr>
        <p:grpSpPr>
          <a:xfrm>
            <a:off x="5285895" y="1748802"/>
            <a:ext cx="1102080" cy="787664"/>
            <a:chOff x="32386511" y="3704600"/>
            <a:chExt cx="665050" cy="915925"/>
          </a:xfrm>
        </p:grpSpPr>
        <p:sp>
          <p:nvSpPr>
            <p:cNvPr id="90" name="Ellipse 89">
              <a:extLst>
                <a:ext uri="{FF2B5EF4-FFF2-40B4-BE49-F238E27FC236}">
                  <a16:creationId xmlns:a16="http://schemas.microsoft.com/office/drawing/2014/main" id="{2F7FA26C-5AEC-461B-A9C2-151A70496BA5}"/>
                </a:ext>
              </a:extLst>
            </p:cNvPr>
            <p:cNvSpPr/>
            <p:nvPr/>
          </p:nvSpPr>
          <p:spPr>
            <a:xfrm>
              <a:off x="32386511" y="3704600"/>
              <a:ext cx="329886" cy="89059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1" name="Ellipse 90">
              <a:extLst>
                <a:ext uri="{FF2B5EF4-FFF2-40B4-BE49-F238E27FC236}">
                  <a16:creationId xmlns:a16="http://schemas.microsoft.com/office/drawing/2014/main" id="{ED72206C-E32A-4DB0-B7B5-2DC18D1A1CD1}"/>
                </a:ext>
              </a:extLst>
            </p:cNvPr>
            <p:cNvSpPr/>
            <p:nvPr/>
          </p:nvSpPr>
          <p:spPr>
            <a:xfrm>
              <a:off x="32721675" y="3729926"/>
              <a:ext cx="329886" cy="89059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0" name="Groupe 19">
            <a:extLst>
              <a:ext uri="{FF2B5EF4-FFF2-40B4-BE49-F238E27FC236}">
                <a16:creationId xmlns:a16="http://schemas.microsoft.com/office/drawing/2014/main" id="{BEA06EC9-20DB-71FA-D645-190B25B94E8E}"/>
              </a:ext>
            </a:extLst>
          </p:cNvPr>
          <p:cNvGrpSpPr/>
          <p:nvPr/>
        </p:nvGrpSpPr>
        <p:grpSpPr>
          <a:xfrm>
            <a:off x="5508104" y="1767595"/>
            <a:ext cx="655472" cy="797309"/>
            <a:chOff x="5895221" y="-398483"/>
            <a:chExt cx="655472" cy="797309"/>
          </a:xfrm>
        </p:grpSpPr>
        <p:sp>
          <p:nvSpPr>
            <p:cNvPr id="7" name="Ellipse 6">
              <a:extLst>
                <a:ext uri="{FF2B5EF4-FFF2-40B4-BE49-F238E27FC236}">
                  <a16:creationId xmlns:a16="http://schemas.microsoft.com/office/drawing/2014/main" id="{D5A1C1B9-D065-C6A3-D3B9-0DDA7F694798}"/>
                </a:ext>
              </a:extLst>
            </p:cNvPr>
            <p:cNvSpPr/>
            <p:nvPr/>
          </p:nvSpPr>
          <p:spPr>
            <a:xfrm>
              <a:off x="5895221" y="-398483"/>
              <a:ext cx="325436" cy="765885"/>
            </a:xfrm>
            <a:prstGeom prst="ellips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Ellipse 18">
              <a:extLst>
                <a:ext uri="{FF2B5EF4-FFF2-40B4-BE49-F238E27FC236}">
                  <a16:creationId xmlns:a16="http://schemas.microsoft.com/office/drawing/2014/main" id="{2845AA2E-54DD-3B66-2AED-A3D8944E67E4}"/>
                </a:ext>
              </a:extLst>
            </p:cNvPr>
            <p:cNvSpPr/>
            <p:nvPr/>
          </p:nvSpPr>
          <p:spPr>
            <a:xfrm>
              <a:off x="6225257" y="-367059"/>
              <a:ext cx="325436" cy="765885"/>
            </a:xfrm>
            <a:prstGeom prst="ellips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8" name="Forme libre : forme 17">
            <a:extLst>
              <a:ext uri="{FF2B5EF4-FFF2-40B4-BE49-F238E27FC236}">
                <a16:creationId xmlns:a16="http://schemas.microsoft.com/office/drawing/2014/main" id="{82C8FECD-8824-4414-BFDF-D23F5B003FA2}"/>
              </a:ext>
            </a:extLst>
          </p:cNvPr>
          <p:cNvSpPr/>
          <p:nvPr/>
        </p:nvSpPr>
        <p:spPr>
          <a:xfrm>
            <a:off x="5051688" y="1247567"/>
            <a:ext cx="783573" cy="1418728"/>
          </a:xfrm>
          <a:custGeom>
            <a:avLst/>
            <a:gdLst>
              <a:gd name="connsiteX0" fmla="*/ 852256 w 852256"/>
              <a:gd name="connsiteY0" fmla="*/ 843379 h 1651247"/>
              <a:gd name="connsiteX1" fmla="*/ 852256 w 852256"/>
              <a:gd name="connsiteY1" fmla="*/ 0 h 1651247"/>
              <a:gd name="connsiteX2" fmla="*/ 17755 w 852256"/>
              <a:gd name="connsiteY2" fmla="*/ 142043 h 1651247"/>
              <a:gd name="connsiteX3" fmla="*/ 0 w 852256"/>
              <a:gd name="connsiteY3" fmla="*/ 1526960 h 1651247"/>
              <a:gd name="connsiteX4" fmla="*/ 816746 w 852256"/>
              <a:gd name="connsiteY4" fmla="*/ 1651247 h 1651247"/>
              <a:gd name="connsiteX5" fmla="*/ 843379 w 852256"/>
              <a:gd name="connsiteY5" fmla="*/ 1065321 h 1651247"/>
              <a:gd name="connsiteX0" fmla="*/ 852256 w 859092"/>
              <a:gd name="connsiteY0" fmla="*/ 843379 h 1721137"/>
              <a:gd name="connsiteX1" fmla="*/ 852256 w 859092"/>
              <a:gd name="connsiteY1" fmla="*/ 0 h 1721137"/>
              <a:gd name="connsiteX2" fmla="*/ 17755 w 859092"/>
              <a:gd name="connsiteY2" fmla="*/ 142043 h 1721137"/>
              <a:gd name="connsiteX3" fmla="*/ 0 w 859092"/>
              <a:gd name="connsiteY3" fmla="*/ 1526960 h 1721137"/>
              <a:gd name="connsiteX4" fmla="*/ 857515 w 859092"/>
              <a:gd name="connsiteY4" fmla="*/ 1721137 h 1721137"/>
              <a:gd name="connsiteX5" fmla="*/ 843379 w 859092"/>
              <a:gd name="connsiteY5" fmla="*/ 1065321 h 1721137"/>
              <a:gd name="connsiteX0" fmla="*/ 852256 w 859092"/>
              <a:gd name="connsiteY0" fmla="*/ 843379 h 1721137"/>
              <a:gd name="connsiteX1" fmla="*/ 852256 w 859092"/>
              <a:gd name="connsiteY1" fmla="*/ 0 h 1721137"/>
              <a:gd name="connsiteX2" fmla="*/ 58525 w 859092"/>
              <a:gd name="connsiteY2" fmla="*/ 171164 h 1721137"/>
              <a:gd name="connsiteX3" fmla="*/ 0 w 859092"/>
              <a:gd name="connsiteY3" fmla="*/ 1526960 h 1721137"/>
              <a:gd name="connsiteX4" fmla="*/ 857515 w 859092"/>
              <a:gd name="connsiteY4" fmla="*/ 1721137 h 1721137"/>
              <a:gd name="connsiteX5" fmla="*/ 843379 w 859092"/>
              <a:gd name="connsiteY5" fmla="*/ 1065321 h 1721137"/>
              <a:gd name="connsiteX0" fmla="*/ 857797 w 864633"/>
              <a:gd name="connsiteY0" fmla="*/ 843379 h 1721137"/>
              <a:gd name="connsiteX1" fmla="*/ 857797 w 864633"/>
              <a:gd name="connsiteY1" fmla="*/ 0 h 1721137"/>
              <a:gd name="connsiteX2" fmla="*/ 0 w 864633"/>
              <a:gd name="connsiteY2" fmla="*/ 206109 h 1721137"/>
              <a:gd name="connsiteX3" fmla="*/ 5541 w 864633"/>
              <a:gd name="connsiteY3" fmla="*/ 1526960 h 1721137"/>
              <a:gd name="connsiteX4" fmla="*/ 863056 w 864633"/>
              <a:gd name="connsiteY4" fmla="*/ 1721137 h 1721137"/>
              <a:gd name="connsiteX5" fmla="*/ 848920 w 864633"/>
              <a:gd name="connsiteY5" fmla="*/ 1065321 h 1721137"/>
              <a:gd name="connsiteX0" fmla="*/ 892742 w 899578"/>
              <a:gd name="connsiteY0" fmla="*/ 843379 h 1721137"/>
              <a:gd name="connsiteX1" fmla="*/ 892742 w 899578"/>
              <a:gd name="connsiteY1" fmla="*/ 0 h 1721137"/>
              <a:gd name="connsiteX2" fmla="*/ 0 w 899578"/>
              <a:gd name="connsiteY2" fmla="*/ 217758 h 1721137"/>
              <a:gd name="connsiteX3" fmla="*/ 40486 w 899578"/>
              <a:gd name="connsiteY3" fmla="*/ 1526960 h 1721137"/>
              <a:gd name="connsiteX4" fmla="*/ 898001 w 899578"/>
              <a:gd name="connsiteY4" fmla="*/ 1721137 h 1721137"/>
              <a:gd name="connsiteX5" fmla="*/ 883865 w 899578"/>
              <a:gd name="connsiteY5" fmla="*/ 1065321 h 1721137"/>
              <a:gd name="connsiteX0" fmla="*/ 916322 w 923158"/>
              <a:gd name="connsiteY0" fmla="*/ 843379 h 1721137"/>
              <a:gd name="connsiteX1" fmla="*/ 916322 w 923158"/>
              <a:gd name="connsiteY1" fmla="*/ 0 h 1721137"/>
              <a:gd name="connsiteX2" fmla="*/ 23580 w 923158"/>
              <a:gd name="connsiteY2" fmla="*/ 217758 h 1721137"/>
              <a:gd name="connsiteX3" fmla="*/ 0 w 923158"/>
              <a:gd name="connsiteY3" fmla="*/ 1526960 h 1721137"/>
              <a:gd name="connsiteX4" fmla="*/ 921581 w 923158"/>
              <a:gd name="connsiteY4" fmla="*/ 1721137 h 1721137"/>
              <a:gd name="connsiteX5" fmla="*/ 907445 w 923158"/>
              <a:gd name="connsiteY5" fmla="*/ 1065321 h 1721137"/>
              <a:gd name="connsiteX0" fmla="*/ 892742 w 899578"/>
              <a:gd name="connsiteY0" fmla="*/ 843379 h 1721137"/>
              <a:gd name="connsiteX1" fmla="*/ 892742 w 899578"/>
              <a:gd name="connsiteY1" fmla="*/ 0 h 1721137"/>
              <a:gd name="connsiteX2" fmla="*/ 0 w 899578"/>
              <a:gd name="connsiteY2" fmla="*/ 217758 h 1721137"/>
              <a:gd name="connsiteX3" fmla="*/ 40486 w 899578"/>
              <a:gd name="connsiteY3" fmla="*/ 1550257 h 1721137"/>
              <a:gd name="connsiteX4" fmla="*/ 898001 w 899578"/>
              <a:gd name="connsiteY4" fmla="*/ 1721137 h 1721137"/>
              <a:gd name="connsiteX5" fmla="*/ 883865 w 899578"/>
              <a:gd name="connsiteY5" fmla="*/ 1065321 h 1721137"/>
              <a:gd name="connsiteX0" fmla="*/ 892742 w 899578"/>
              <a:gd name="connsiteY0" fmla="*/ 843379 h 1721137"/>
              <a:gd name="connsiteX1" fmla="*/ 892742 w 899578"/>
              <a:gd name="connsiteY1" fmla="*/ 0 h 1721137"/>
              <a:gd name="connsiteX2" fmla="*/ 0 w 899578"/>
              <a:gd name="connsiteY2" fmla="*/ 217758 h 1721137"/>
              <a:gd name="connsiteX3" fmla="*/ 17189 w 899578"/>
              <a:gd name="connsiteY3" fmla="*/ 1550257 h 1721137"/>
              <a:gd name="connsiteX4" fmla="*/ 898001 w 899578"/>
              <a:gd name="connsiteY4" fmla="*/ 1721137 h 1721137"/>
              <a:gd name="connsiteX5" fmla="*/ 883865 w 899578"/>
              <a:gd name="connsiteY5" fmla="*/ 1065321 h 1721137"/>
              <a:gd name="connsiteX0" fmla="*/ 892742 w 899578"/>
              <a:gd name="connsiteY0" fmla="*/ 843379 h 1721137"/>
              <a:gd name="connsiteX1" fmla="*/ 892742 w 899578"/>
              <a:gd name="connsiteY1" fmla="*/ 0 h 1721137"/>
              <a:gd name="connsiteX2" fmla="*/ 0 w 899578"/>
              <a:gd name="connsiteY2" fmla="*/ 217758 h 1721137"/>
              <a:gd name="connsiteX3" fmla="*/ 17189 w 899578"/>
              <a:gd name="connsiteY3" fmla="*/ 1550257 h 1721137"/>
              <a:gd name="connsiteX4" fmla="*/ 898001 w 899578"/>
              <a:gd name="connsiteY4" fmla="*/ 1721137 h 1721137"/>
              <a:gd name="connsiteX5" fmla="*/ 883865 w 899578"/>
              <a:gd name="connsiteY5" fmla="*/ 1065321 h 1721137"/>
              <a:gd name="connsiteX0" fmla="*/ 895260 w 902096"/>
              <a:gd name="connsiteY0" fmla="*/ 843379 h 1721137"/>
              <a:gd name="connsiteX1" fmla="*/ 895260 w 902096"/>
              <a:gd name="connsiteY1" fmla="*/ 0 h 1721137"/>
              <a:gd name="connsiteX2" fmla="*/ 2518 w 902096"/>
              <a:gd name="connsiteY2" fmla="*/ 217758 h 1721137"/>
              <a:gd name="connsiteX3" fmla="*/ 0 w 902096"/>
              <a:gd name="connsiteY3" fmla="*/ 1546316 h 1721137"/>
              <a:gd name="connsiteX4" fmla="*/ 900519 w 902096"/>
              <a:gd name="connsiteY4" fmla="*/ 1721137 h 1721137"/>
              <a:gd name="connsiteX5" fmla="*/ 886383 w 902096"/>
              <a:gd name="connsiteY5" fmla="*/ 1065321 h 172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2096" h="1721137">
                <a:moveTo>
                  <a:pt x="895260" y="843379"/>
                </a:moveTo>
                <a:lnTo>
                  <a:pt x="895260" y="0"/>
                </a:lnTo>
                <a:lnTo>
                  <a:pt x="2518" y="217758"/>
                </a:lnTo>
                <a:cubicBezTo>
                  <a:pt x="1679" y="660611"/>
                  <a:pt x="839" y="1103463"/>
                  <a:pt x="0" y="1546316"/>
                </a:cubicBezTo>
                <a:lnTo>
                  <a:pt x="900519" y="1721137"/>
                </a:lnTo>
                <a:cubicBezTo>
                  <a:pt x="909397" y="1525828"/>
                  <a:pt x="877505" y="1260630"/>
                  <a:pt x="886383" y="1065321"/>
                </a:cubicBezTo>
              </a:path>
            </a:pathLst>
          </a:custGeom>
          <a:noFill/>
          <a:ln w="76200">
            <a:solidFill>
              <a:schemeClr val="bg1"/>
            </a:solidFill>
            <a:headEnd type="ova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e 20">
            <a:extLst>
              <a:ext uri="{FF2B5EF4-FFF2-40B4-BE49-F238E27FC236}">
                <a16:creationId xmlns:a16="http://schemas.microsoft.com/office/drawing/2014/main" id="{7DE0BECF-42BE-76BA-B355-3567F118CE8C}"/>
              </a:ext>
            </a:extLst>
          </p:cNvPr>
          <p:cNvGrpSpPr/>
          <p:nvPr/>
        </p:nvGrpSpPr>
        <p:grpSpPr>
          <a:xfrm>
            <a:off x="7884378" y="1759188"/>
            <a:ext cx="1152137" cy="787664"/>
            <a:chOff x="32337139" y="3704600"/>
            <a:chExt cx="757366" cy="915925"/>
          </a:xfrm>
        </p:grpSpPr>
        <p:sp>
          <p:nvSpPr>
            <p:cNvPr id="22" name="Ellipse 21">
              <a:extLst>
                <a:ext uri="{FF2B5EF4-FFF2-40B4-BE49-F238E27FC236}">
                  <a16:creationId xmlns:a16="http://schemas.microsoft.com/office/drawing/2014/main" id="{8D94DFA7-8C78-9401-EEC1-6812415AB01E}"/>
                </a:ext>
              </a:extLst>
            </p:cNvPr>
            <p:cNvSpPr/>
            <p:nvPr/>
          </p:nvSpPr>
          <p:spPr>
            <a:xfrm>
              <a:off x="32337139" y="3704600"/>
              <a:ext cx="329886" cy="8906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Ellipse 22">
              <a:extLst>
                <a:ext uri="{FF2B5EF4-FFF2-40B4-BE49-F238E27FC236}">
                  <a16:creationId xmlns:a16="http://schemas.microsoft.com/office/drawing/2014/main" id="{6FD7453B-8753-4752-DDC8-77A4DD0342D9}"/>
                </a:ext>
              </a:extLst>
            </p:cNvPr>
            <p:cNvSpPr/>
            <p:nvPr/>
          </p:nvSpPr>
          <p:spPr>
            <a:xfrm>
              <a:off x="32764619" y="3729925"/>
              <a:ext cx="329886" cy="8906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2" name="Groupe 31">
            <a:extLst>
              <a:ext uri="{FF2B5EF4-FFF2-40B4-BE49-F238E27FC236}">
                <a16:creationId xmlns:a16="http://schemas.microsoft.com/office/drawing/2014/main" id="{433A73DA-E1C5-1617-9866-1DD7F933C8E0}"/>
              </a:ext>
            </a:extLst>
          </p:cNvPr>
          <p:cNvGrpSpPr/>
          <p:nvPr/>
        </p:nvGrpSpPr>
        <p:grpSpPr>
          <a:xfrm>
            <a:off x="8100392" y="1790015"/>
            <a:ext cx="720080" cy="797309"/>
            <a:chOff x="5854860" y="-398483"/>
            <a:chExt cx="720080" cy="797309"/>
          </a:xfrm>
        </p:grpSpPr>
        <p:sp>
          <p:nvSpPr>
            <p:cNvPr id="34" name="Ellipse 33">
              <a:extLst>
                <a:ext uri="{FF2B5EF4-FFF2-40B4-BE49-F238E27FC236}">
                  <a16:creationId xmlns:a16="http://schemas.microsoft.com/office/drawing/2014/main" id="{6EECE751-A63B-BAD5-1A45-41595E5A8EA6}"/>
                </a:ext>
              </a:extLst>
            </p:cNvPr>
            <p:cNvSpPr/>
            <p:nvPr/>
          </p:nvSpPr>
          <p:spPr>
            <a:xfrm>
              <a:off x="5854860" y="-398483"/>
              <a:ext cx="325436" cy="765885"/>
            </a:xfrm>
            <a:prstGeom prst="ellips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Ellipse 34">
              <a:extLst>
                <a:ext uri="{FF2B5EF4-FFF2-40B4-BE49-F238E27FC236}">
                  <a16:creationId xmlns:a16="http://schemas.microsoft.com/office/drawing/2014/main" id="{136548ED-8400-3590-6018-3FB033AC981D}"/>
                </a:ext>
              </a:extLst>
            </p:cNvPr>
            <p:cNvSpPr/>
            <p:nvPr/>
          </p:nvSpPr>
          <p:spPr>
            <a:xfrm>
              <a:off x="6249504" y="-367059"/>
              <a:ext cx="325436" cy="765885"/>
            </a:xfrm>
            <a:prstGeom prst="ellips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9" name="Forme libre : forme 28">
            <a:extLst>
              <a:ext uri="{FF2B5EF4-FFF2-40B4-BE49-F238E27FC236}">
                <a16:creationId xmlns:a16="http://schemas.microsoft.com/office/drawing/2014/main" id="{309B6E45-15CE-4A75-9589-D7D17AEDC62C}"/>
              </a:ext>
            </a:extLst>
          </p:cNvPr>
          <p:cNvSpPr/>
          <p:nvPr/>
        </p:nvSpPr>
        <p:spPr>
          <a:xfrm>
            <a:off x="7316022" y="1629561"/>
            <a:ext cx="1164366" cy="1058011"/>
          </a:xfrm>
          <a:custGeom>
            <a:avLst/>
            <a:gdLst>
              <a:gd name="connsiteX0" fmla="*/ 852256 w 852256"/>
              <a:gd name="connsiteY0" fmla="*/ 843379 h 1651247"/>
              <a:gd name="connsiteX1" fmla="*/ 852256 w 852256"/>
              <a:gd name="connsiteY1" fmla="*/ 0 h 1651247"/>
              <a:gd name="connsiteX2" fmla="*/ 17755 w 852256"/>
              <a:gd name="connsiteY2" fmla="*/ 142043 h 1651247"/>
              <a:gd name="connsiteX3" fmla="*/ 0 w 852256"/>
              <a:gd name="connsiteY3" fmla="*/ 1526960 h 1651247"/>
              <a:gd name="connsiteX4" fmla="*/ 816746 w 852256"/>
              <a:gd name="connsiteY4" fmla="*/ 1651247 h 1651247"/>
              <a:gd name="connsiteX5" fmla="*/ 843379 w 852256"/>
              <a:gd name="connsiteY5" fmla="*/ 1065321 h 1651247"/>
              <a:gd name="connsiteX0" fmla="*/ 852256 w 859092"/>
              <a:gd name="connsiteY0" fmla="*/ 843379 h 1721137"/>
              <a:gd name="connsiteX1" fmla="*/ 852256 w 859092"/>
              <a:gd name="connsiteY1" fmla="*/ 0 h 1721137"/>
              <a:gd name="connsiteX2" fmla="*/ 17755 w 859092"/>
              <a:gd name="connsiteY2" fmla="*/ 142043 h 1721137"/>
              <a:gd name="connsiteX3" fmla="*/ 0 w 859092"/>
              <a:gd name="connsiteY3" fmla="*/ 1526960 h 1721137"/>
              <a:gd name="connsiteX4" fmla="*/ 857515 w 859092"/>
              <a:gd name="connsiteY4" fmla="*/ 1721137 h 1721137"/>
              <a:gd name="connsiteX5" fmla="*/ 843379 w 859092"/>
              <a:gd name="connsiteY5" fmla="*/ 1065321 h 1721137"/>
              <a:gd name="connsiteX0" fmla="*/ 852256 w 859092"/>
              <a:gd name="connsiteY0" fmla="*/ 843379 h 1721137"/>
              <a:gd name="connsiteX1" fmla="*/ 852256 w 859092"/>
              <a:gd name="connsiteY1" fmla="*/ 0 h 1721137"/>
              <a:gd name="connsiteX2" fmla="*/ 58525 w 859092"/>
              <a:gd name="connsiteY2" fmla="*/ 171164 h 1721137"/>
              <a:gd name="connsiteX3" fmla="*/ 0 w 859092"/>
              <a:gd name="connsiteY3" fmla="*/ 1526960 h 1721137"/>
              <a:gd name="connsiteX4" fmla="*/ 857515 w 859092"/>
              <a:gd name="connsiteY4" fmla="*/ 1721137 h 1721137"/>
              <a:gd name="connsiteX5" fmla="*/ 843379 w 859092"/>
              <a:gd name="connsiteY5" fmla="*/ 1065321 h 1721137"/>
              <a:gd name="connsiteX0" fmla="*/ 857797 w 864633"/>
              <a:gd name="connsiteY0" fmla="*/ 843379 h 1721137"/>
              <a:gd name="connsiteX1" fmla="*/ 857797 w 864633"/>
              <a:gd name="connsiteY1" fmla="*/ 0 h 1721137"/>
              <a:gd name="connsiteX2" fmla="*/ 0 w 864633"/>
              <a:gd name="connsiteY2" fmla="*/ 206109 h 1721137"/>
              <a:gd name="connsiteX3" fmla="*/ 5541 w 864633"/>
              <a:gd name="connsiteY3" fmla="*/ 1526960 h 1721137"/>
              <a:gd name="connsiteX4" fmla="*/ 863056 w 864633"/>
              <a:gd name="connsiteY4" fmla="*/ 1721137 h 1721137"/>
              <a:gd name="connsiteX5" fmla="*/ 848920 w 864633"/>
              <a:gd name="connsiteY5" fmla="*/ 1065321 h 1721137"/>
              <a:gd name="connsiteX0" fmla="*/ 892742 w 899578"/>
              <a:gd name="connsiteY0" fmla="*/ 843379 h 1721137"/>
              <a:gd name="connsiteX1" fmla="*/ 892742 w 899578"/>
              <a:gd name="connsiteY1" fmla="*/ 0 h 1721137"/>
              <a:gd name="connsiteX2" fmla="*/ 0 w 899578"/>
              <a:gd name="connsiteY2" fmla="*/ 217758 h 1721137"/>
              <a:gd name="connsiteX3" fmla="*/ 40486 w 899578"/>
              <a:gd name="connsiteY3" fmla="*/ 1526960 h 1721137"/>
              <a:gd name="connsiteX4" fmla="*/ 898001 w 899578"/>
              <a:gd name="connsiteY4" fmla="*/ 1721137 h 1721137"/>
              <a:gd name="connsiteX5" fmla="*/ 883865 w 899578"/>
              <a:gd name="connsiteY5" fmla="*/ 1065321 h 1721137"/>
              <a:gd name="connsiteX0" fmla="*/ 916322 w 923158"/>
              <a:gd name="connsiteY0" fmla="*/ 843379 h 1721137"/>
              <a:gd name="connsiteX1" fmla="*/ 916322 w 923158"/>
              <a:gd name="connsiteY1" fmla="*/ 0 h 1721137"/>
              <a:gd name="connsiteX2" fmla="*/ 23580 w 923158"/>
              <a:gd name="connsiteY2" fmla="*/ 217758 h 1721137"/>
              <a:gd name="connsiteX3" fmla="*/ 0 w 923158"/>
              <a:gd name="connsiteY3" fmla="*/ 1526960 h 1721137"/>
              <a:gd name="connsiteX4" fmla="*/ 921581 w 923158"/>
              <a:gd name="connsiteY4" fmla="*/ 1721137 h 1721137"/>
              <a:gd name="connsiteX5" fmla="*/ 907445 w 923158"/>
              <a:gd name="connsiteY5" fmla="*/ 1065321 h 1721137"/>
              <a:gd name="connsiteX0" fmla="*/ 892742 w 899578"/>
              <a:gd name="connsiteY0" fmla="*/ 843379 h 1721137"/>
              <a:gd name="connsiteX1" fmla="*/ 892742 w 899578"/>
              <a:gd name="connsiteY1" fmla="*/ 0 h 1721137"/>
              <a:gd name="connsiteX2" fmla="*/ 0 w 899578"/>
              <a:gd name="connsiteY2" fmla="*/ 217758 h 1721137"/>
              <a:gd name="connsiteX3" fmla="*/ 40486 w 899578"/>
              <a:gd name="connsiteY3" fmla="*/ 1550257 h 1721137"/>
              <a:gd name="connsiteX4" fmla="*/ 898001 w 899578"/>
              <a:gd name="connsiteY4" fmla="*/ 1721137 h 1721137"/>
              <a:gd name="connsiteX5" fmla="*/ 883865 w 899578"/>
              <a:gd name="connsiteY5" fmla="*/ 1065321 h 1721137"/>
              <a:gd name="connsiteX0" fmla="*/ 892742 w 899578"/>
              <a:gd name="connsiteY0" fmla="*/ 843379 h 1721137"/>
              <a:gd name="connsiteX1" fmla="*/ 892742 w 899578"/>
              <a:gd name="connsiteY1" fmla="*/ 0 h 1721137"/>
              <a:gd name="connsiteX2" fmla="*/ 0 w 899578"/>
              <a:gd name="connsiteY2" fmla="*/ 217758 h 1721137"/>
              <a:gd name="connsiteX3" fmla="*/ 17189 w 899578"/>
              <a:gd name="connsiteY3" fmla="*/ 1550257 h 1721137"/>
              <a:gd name="connsiteX4" fmla="*/ 898001 w 899578"/>
              <a:gd name="connsiteY4" fmla="*/ 1721137 h 1721137"/>
              <a:gd name="connsiteX5" fmla="*/ 883865 w 899578"/>
              <a:gd name="connsiteY5" fmla="*/ 1065321 h 1721137"/>
              <a:gd name="connsiteX0" fmla="*/ 892742 w 899578"/>
              <a:gd name="connsiteY0" fmla="*/ 843379 h 1721137"/>
              <a:gd name="connsiteX1" fmla="*/ 892742 w 899578"/>
              <a:gd name="connsiteY1" fmla="*/ 0 h 1721137"/>
              <a:gd name="connsiteX2" fmla="*/ 0 w 899578"/>
              <a:gd name="connsiteY2" fmla="*/ 217758 h 1721137"/>
              <a:gd name="connsiteX3" fmla="*/ 17189 w 899578"/>
              <a:gd name="connsiteY3" fmla="*/ 1550257 h 1721137"/>
              <a:gd name="connsiteX4" fmla="*/ 898001 w 899578"/>
              <a:gd name="connsiteY4" fmla="*/ 1721137 h 1721137"/>
              <a:gd name="connsiteX5" fmla="*/ 883865 w 899578"/>
              <a:gd name="connsiteY5" fmla="*/ 1065321 h 1721137"/>
              <a:gd name="connsiteX0" fmla="*/ 895260 w 902096"/>
              <a:gd name="connsiteY0" fmla="*/ 843379 h 1721137"/>
              <a:gd name="connsiteX1" fmla="*/ 895260 w 902096"/>
              <a:gd name="connsiteY1" fmla="*/ 0 h 1721137"/>
              <a:gd name="connsiteX2" fmla="*/ 2518 w 902096"/>
              <a:gd name="connsiteY2" fmla="*/ 217758 h 1721137"/>
              <a:gd name="connsiteX3" fmla="*/ 0 w 902096"/>
              <a:gd name="connsiteY3" fmla="*/ 1546316 h 1721137"/>
              <a:gd name="connsiteX4" fmla="*/ 900519 w 902096"/>
              <a:gd name="connsiteY4" fmla="*/ 1721137 h 1721137"/>
              <a:gd name="connsiteX5" fmla="*/ 886383 w 902096"/>
              <a:gd name="connsiteY5" fmla="*/ 1065321 h 1721137"/>
              <a:gd name="connsiteX0" fmla="*/ 895260 w 895260"/>
              <a:gd name="connsiteY0" fmla="*/ 843379 h 1838703"/>
              <a:gd name="connsiteX1" fmla="*/ 895260 w 895260"/>
              <a:gd name="connsiteY1" fmla="*/ 0 h 1838703"/>
              <a:gd name="connsiteX2" fmla="*/ 2518 w 895260"/>
              <a:gd name="connsiteY2" fmla="*/ 217758 h 1838703"/>
              <a:gd name="connsiteX3" fmla="*/ 0 w 895260"/>
              <a:gd name="connsiteY3" fmla="*/ 1546316 h 1838703"/>
              <a:gd name="connsiteX4" fmla="*/ 891705 w 895260"/>
              <a:gd name="connsiteY4" fmla="*/ 1838703 h 1838703"/>
              <a:gd name="connsiteX5" fmla="*/ 886383 w 895260"/>
              <a:gd name="connsiteY5" fmla="*/ 1065321 h 1838703"/>
              <a:gd name="connsiteX0" fmla="*/ 895260 w 895260"/>
              <a:gd name="connsiteY0" fmla="*/ 843379 h 1819108"/>
              <a:gd name="connsiteX1" fmla="*/ 895260 w 895260"/>
              <a:gd name="connsiteY1" fmla="*/ 0 h 1819108"/>
              <a:gd name="connsiteX2" fmla="*/ 2518 w 895260"/>
              <a:gd name="connsiteY2" fmla="*/ 217758 h 1819108"/>
              <a:gd name="connsiteX3" fmla="*/ 0 w 895260"/>
              <a:gd name="connsiteY3" fmla="*/ 1546316 h 1819108"/>
              <a:gd name="connsiteX4" fmla="*/ 891705 w 895260"/>
              <a:gd name="connsiteY4" fmla="*/ 1819108 h 1819108"/>
              <a:gd name="connsiteX5" fmla="*/ 886383 w 895260"/>
              <a:gd name="connsiteY5" fmla="*/ 1065321 h 1819108"/>
              <a:gd name="connsiteX0" fmla="*/ 287066 w 895260"/>
              <a:gd name="connsiteY0" fmla="*/ 1241796 h 1819108"/>
              <a:gd name="connsiteX1" fmla="*/ 895260 w 895260"/>
              <a:gd name="connsiteY1" fmla="*/ 0 h 1819108"/>
              <a:gd name="connsiteX2" fmla="*/ 2518 w 895260"/>
              <a:gd name="connsiteY2" fmla="*/ 217758 h 1819108"/>
              <a:gd name="connsiteX3" fmla="*/ 0 w 895260"/>
              <a:gd name="connsiteY3" fmla="*/ 1546316 h 1819108"/>
              <a:gd name="connsiteX4" fmla="*/ 891705 w 895260"/>
              <a:gd name="connsiteY4" fmla="*/ 1819108 h 1819108"/>
              <a:gd name="connsiteX5" fmla="*/ 886383 w 895260"/>
              <a:gd name="connsiteY5" fmla="*/ 1065321 h 1819108"/>
              <a:gd name="connsiteX0" fmla="*/ 297809 w 906003"/>
              <a:gd name="connsiteY0" fmla="*/ 1241796 h 1819108"/>
              <a:gd name="connsiteX1" fmla="*/ 906003 w 906003"/>
              <a:gd name="connsiteY1" fmla="*/ 0 h 1819108"/>
              <a:gd name="connsiteX2" fmla="*/ 40 w 906003"/>
              <a:gd name="connsiteY2" fmla="*/ 772930 h 1819108"/>
              <a:gd name="connsiteX3" fmla="*/ 10743 w 906003"/>
              <a:gd name="connsiteY3" fmla="*/ 1546316 h 1819108"/>
              <a:gd name="connsiteX4" fmla="*/ 902448 w 906003"/>
              <a:gd name="connsiteY4" fmla="*/ 1819108 h 1819108"/>
              <a:gd name="connsiteX5" fmla="*/ 897126 w 906003"/>
              <a:gd name="connsiteY5" fmla="*/ 1065321 h 1819108"/>
              <a:gd name="connsiteX0" fmla="*/ 297809 w 904519"/>
              <a:gd name="connsiteY0" fmla="*/ 699688 h 1277000"/>
              <a:gd name="connsiteX1" fmla="*/ 288995 w 904519"/>
              <a:gd name="connsiteY1" fmla="*/ 0 h 1277000"/>
              <a:gd name="connsiteX2" fmla="*/ 40 w 904519"/>
              <a:gd name="connsiteY2" fmla="*/ 230822 h 1277000"/>
              <a:gd name="connsiteX3" fmla="*/ 10743 w 904519"/>
              <a:gd name="connsiteY3" fmla="*/ 1004208 h 1277000"/>
              <a:gd name="connsiteX4" fmla="*/ 902448 w 904519"/>
              <a:gd name="connsiteY4" fmla="*/ 1277000 h 1277000"/>
              <a:gd name="connsiteX5" fmla="*/ 897126 w 904519"/>
              <a:gd name="connsiteY5" fmla="*/ 523213 h 1277000"/>
              <a:gd name="connsiteX0" fmla="*/ 297809 w 904519"/>
              <a:gd name="connsiteY0" fmla="*/ 706220 h 1283532"/>
              <a:gd name="connsiteX1" fmla="*/ 288995 w 904519"/>
              <a:gd name="connsiteY1" fmla="*/ 0 h 1283532"/>
              <a:gd name="connsiteX2" fmla="*/ 40 w 904519"/>
              <a:gd name="connsiteY2" fmla="*/ 237354 h 1283532"/>
              <a:gd name="connsiteX3" fmla="*/ 10743 w 904519"/>
              <a:gd name="connsiteY3" fmla="*/ 1010740 h 1283532"/>
              <a:gd name="connsiteX4" fmla="*/ 902448 w 904519"/>
              <a:gd name="connsiteY4" fmla="*/ 1283532 h 1283532"/>
              <a:gd name="connsiteX5" fmla="*/ 897126 w 904519"/>
              <a:gd name="connsiteY5" fmla="*/ 529745 h 128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519" h="1283532">
                <a:moveTo>
                  <a:pt x="297809" y="706220"/>
                </a:moveTo>
                <a:lnTo>
                  <a:pt x="288995" y="0"/>
                </a:lnTo>
                <a:lnTo>
                  <a:pt x="40" y="237354"/>
                </a:lnTo>
                <a:cubicBezTo>
                  <a:pt x="-799" y="680207"/>
                  <a:pt x="11582" y="567887"/>
                  <a:pt x="10743" y="1010740"/>
                </a:cubicBezTo>
                <a:lnTo>
                  <a:pt x="902448" y="1283532"/>
                </a:lnTo>
                <a:cubicBezTo>
                  <a:pt x="911326" y="1088223"/>
                  <a:pt x="888248" y="725054"/>
                  <a:pt x="897126" y="529745"/>
                </a:cubicBezTo>
              </a:path>
            </a:pathLst>
          </a:custGeom>
          <a:noFill/>
          <a:ln w="50800">
            <a:solidFill>
              <a:schemeClr val="bg1"/>
            </a:solidFill>
            <a:headEnd type="ova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5600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7"/>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8"/>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8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8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87">
                                            <p:txEl>
                                              <p:pRg st="1" end="1"/>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64"/>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5"/>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16"/>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69"/>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70"/>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73"/>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82"/>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83"/>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92"/>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20"/>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nodeType="clickEffect">
                                  <p:stCondLst>
                                    <p:cond delay="0"/>
                                  </p:stCondLst>
                                  <p:childTnLst>
                                    <p:set>
                                      <p:cBhvr>
                                        <p:cTn id="74" dur="1" fill="hold">
                                          <p:stCondLst>
                                            <p:cond delay="0"/>
                                          </p:stCondLst>
                                        </p:cTn>
                                        <p:tgtEl>
                                          <p:spTgt spid="87">
                                            <p:txEl>
                                              <p:pRg st="2" end="2"/>
                                            </p:txEl>
                                          </p:spTgt>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nodeType="clickEffect">
                                  <p:stCondLst>
                                    <p:cond delay="0"/>
                                  </p:stCondLst>
                                  <p:childTnLst>
                                    <p:set>
                                      <p:cBhvr>
                                        <p:cTn id="78" dur="1" fill="hold">
                                          <p:stCondLst>
                                            <p:cond delay="0"/>
                                          </p:stCondLst>
                                        </p:cTn>
                                        <p:tgtEl>
                                          <p:spTgt spid="65"/>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31"/>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25"/>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27"/>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28"/>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71"/>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72"/>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84"/>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85"/>
                                        </p:tgtEl>
                                        <p:attrNameLst>
                                          <p:attrName>style.visibility</p:attrName>
                                        </p:attrNameLst>
                                      </p:cBhvr>
                                      <p:to>
                                        <p:strVal val="visible"/>
                                      </p:to>
                                    </p:set>
                                  </p:childTnLst>
                                </p:cTn>
                              </p:par>
                              <p:par>
                                <p:cTn id="99" presetID="1" presetClass="entr" presetSubtype="0" fill="hold" nodeType="withEffect">
                                  <p:stCondLst>
                                    <p:cond delay="0"/>
                                  </p:stCondLst>
                                  <p:childTnLst>
                                    <p:set>
                                      <p:cBhvr>
                                        <p:cTn id="100" dur="1" fill="hold">
                                          <p:stCondLst>
                                            <p:cond delay="0"/>
                                          </p:stCondLst>
                                        </p:cTn>
                                        <p:tgtEl>
                                          <p:spTgt spid="21"/>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32"/>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29"/>
                                        </p:tgtEl>
                                        <p:attrNameLst>
                                          <p:attrName>style.visibility</p:attrName>
                                        </p:attrNameLst>
                                      </p:cBhvr>
                                      <p:to>
                                        <p:strVal val="visible"/>
                                      </p:to>
                                    </p:set>
                                  </p:childTnLst>
                                </p:cTn>
                              </p:par>
                            </p:childTnLst>
                          </p:cTn>
                        </p:par>
                      </p:childTnLst>
                    </p:cTn>
                  </p:par>
                  <p:par>
                    <p:cTn id="105" fill="hold">
                      <p:stCondLst>
                        <p:cond delay="indefinite"/>
                      </p:stCondLst>
                      <p:childTnLst>
                        <p:par>
                          <p:cTn id="106" fill="hold">
                            <p:stCondLst>
                              <p:cond delay="0"/>
                            </p:stCondLst>
                            <p:childTnLst>
                              <p:par>
                                <p:cTn id="107" presetID="1" presetClass="entr" presetSubtype="0" fill="hold" nodeType="clickEffect">
                                  <p:stCondLst>
                                    <p:cond delay="0"/>
                                  </p:stCondLst>
                                  <p:childTnLst>
                                    <p:set>
                                      <p:cBhvr>
                                        <p:cTn id="108" dur="1" fill="hold">
                                          <p:stCondLst>
                                            <p:cond delay="0"/>
                                          </p:stCondLst>
                                        </p:cTn>
                                        <p:tgtEl>
                                          <p:spTgt spid="87">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4" grpId="0" animBg="1"/>
      <p:bldP spid="5" grpId="0" animBg="1"/>
      <p:bldP spid="9" grpId="0" animBg="1"/>
      <p:bldP spid="10" grpId="0" animBg="1"/>
      <p:bldP spid="11" grpId="0" animBg="1"/>
      <p:bldP spid="12" grpId="0" animBg="1"/>
      <p:bldP spid="13" grpId="0" animBg="1"/>
      <p:bldP spid="14" grpId="0" animBg="1"/>
      <p:bldP spid="15" grpId="0" animBg="1"/>
      <p:bldP spid="16" grpId="0" animBg="1"/>
      <p:bldP spid="25" grpId="0" animBg="1"/>
      <p:bldP spid="26" grpId="0" animBg="1"/>
      <p:bldP spid="27" grpId="0" animBg="1"/>
      <p:bldP spid="28" grpId="0" animBg="1"/>
      <p:bldP spid="67" grpId="0"/>
      <p:bldP spid="68" grpId="0"/>
      <p:bldP spid="69" grpId="0"/>
      <p:bldP spid="70" grpId="0"/>
      <p:bldP spid="71" grpId="0"/>
      <p:bldP spid="72" grpId="0"/>
      <p:bldP spid="73" grpId="0"/>
      <p:bldP spid="77" grpId="0" animBg="1"/>
      <p:bldP spid="78" grpId="0" animBg="1"/>
      <p:bldP spid="80" grpId="0" animBg="1"/>
      <p:bldP spid="81" grpId="0" animBg="1"/>
      <p:bldP spid="82" grpId="0" animBg="1"/>
      <p:bldP spid="83" grpId="0" animBg="1"/>
      <p:bldP spid="84" grpId="0" animBg="1"/>
      <p:bldP spid="85" grpId="0" animBg="1"/>
      <p:bldP spid="3" grpId="0" animBg="1"/>
      <p:bldP spid="6" grpId="0" animBg="1"/>
      <p:bldP spid="18" grpId="0" animBg="1"/>
      <p:bldP spid="29"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 name="ZoneTexte 86">
            <a:extLst>
              <a:ext uri="{FF2B5EF4-FFF2-40B4-BE49-F238E27FC236}">
                <a16:creationId xmlns:a16="http://schemas.microsoft.com/office/drawing/2014/main" id="{A50B7C4F-C405-4718-99B9-913B5DAFE2DD}"/>
              </a:ext>
            </a:extLst>
          </p:cNvPr>
          <p:cNvSpPr txBox="1"/>
          <p:nvPr/>
        </p:nvSpPr>
        <p:spPr>
          <a:xfrm>
            <a:off x="-5949" y="3571910"/>
            <a:ext cx="8635268" cy="3416320"/>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srgbClr val="FF0000"/>
                </a:solidFill>
                <a:effectLst/>
                <a:uLnTx/>
                <a:uFillTx/>
                <a:latin typeface="Calibri" panose="020F0502020204030204"/>
                <a:ea typeface="+mn-ea"/>
                <a:cs typeface="+mn-cs"/>
              </a:rPr>
              <a:t>Au Doppler:</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noProof="0" dirty="0">
                <a:ln>
                  <a:noFill/>
                </a:ln>
                <a:solidFill>
                  <a:prstClr val="black"/>
                </a:solidFill>
                <a:effectLst/>
                <a:uLnTx/>
                <a:uFillTx/>
                <a:latin typeface="Calibri" panose="020F0502020204030204"/>
                <a:ea typeface="+mn-ea"/>
                <a:cs typeface="+mn-cs"/>
              </a:rPr>
              <a:t> </a:t>
            </a:r>
            <a:r>
              <a:rPr kumimoji="0" lang="fr-FR" sz="2000" b="1" i="0" u="none" strike="noStrike" kern="1200" cap="none" spc="0" normalizeH="0" baseline="0" noProof="0" dirty="0">
                <a:ln>
                  <a:noFill/>
                </a:ln>
                <a:solidFill>
                  <a:prstClr val="black"/>
                </a:solidFill>
                <a:effectLst/>
                <a:uLnTx/>
                <a:uFillTx/>
                <a:latin typeface="Calibri" panose="020F0502020204030204"/>
                <a:ea typeface="+mn-ea"/>
                <a:cs typeface="+mn-cs"/>
              </a:rPr>
              <a:t>FAV: </a:t>
            </a:r>
            <a:r>
              <a:rPr kumimoji="0" lang="fr-FR" sz="2000" b="1" i="0" u="none" strike="noStrike" kern="1200" cap="none" spc="0" normalizeH="0" baseline="0" noProof="0" dirty="0">
                <a:ln>
                  <a:noFill/>
                </a:ln>
                <a:solidFill>
                  <a:srgbClr val="FF0000"/>
                </a:solidFill>
                <a:effectLst/>
                <a:uLnTx/>
                <a:uFillTx/>
                <a:latin typeface="Calibri" panose="020F0502020204030204"/>
                <a:ea typeface="+mn-ea"/>
                <a:cs typeface="+mn-cs"/>
              </a:rPr>
              <a:t>Fistule </a:t>
            </a:r>
            <a:r>
              <a:rPr kumimoji="0" lang="fr-FR" sz="2000" b="1" i="0" u="none" strike="noStrike" kern="1200" cap="none" spc="0" normalizeH="0" baseline="0" noProof="0" dirty="0" err="1">
                <a:ln>
                  <a:noFill/>
                </a:ln>
                <a:solidFill>
                  <a:srgbClr val="FF0000"/>
                </a:solidFill>
                <a:effectLst/>
                <a:uLnTx/>
                <a:uFillTx/>
                <a:latin typeface="Calibri" panose="020F0502020204030204"/>
                <a:ea typeface="+mn-ea"/>
                <a:cs typeface="+mn-cs"/>
              </a:rPr>
              <a:t>arterioveineuse</a:t>
            </a:r>
            <a:r>
              <a:rPr kumimoji="0" lang="fr-FR" sz="2000" b="1" i="0" u="none" strike="noStrike" kern="1200" cap="none" spc="0" normalizeH="0" baseline="0" noProof="0" dirty="0">
                <a:ln>
                  <a:noFill/>
                </a:ln>
                <a:solidFill>
                  <a:srgbClr val="FF0000"/>
                </a:solidFill>
                <a:effectLst/>
                <a:uLnTx/>
                <a:uFillTx/>
                <a:latin typeface="Calibri" panose="020F0502020204030204"/>
                <a:ea typeface="+mn-ea"/>
                <a:cs typeface="+mn-cs"/>
              </a:rPr>
              <a:t> : Flux veineux artérialisé modulé par la fréquence cardiaque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0070C0"/>
                </a:solidFill>
                <a:effectLst/>
                <a:uLnTx/>
                <a:uFillTx/>
                <a:latin typeface="Calibri" panose="020F0502020204030204"/>
                <a:ea typeface="+mn-ea"/>
                <a:cs typeface="+mn-cs"/>
              </a:rPr>
              <a:t>SOV : shunt ouvert vicariant </a:t>
            </a:r>
            <a:r>
              <a:rPr kumimoji="0" lang="fr-FR" sz="2000" b="1" i="0" u="none" strike="noStrike" kern="1200" cap="none" spc="0" normalizeH="0" baseline="0" noProof="0" dirty="0">
                <a:ln>
                  <a:noFill/>
                </a:ln>
                <a:solidFill>
                  <a:prstClr val="black"/>
                </a:solidFill>
                <a:effectLst/>
                <a:uLnTx/>
                <a:uFillTx/>
                <a:latin typeface="Calibri" panose="020F0502020204030204"/>
                <a:ea typeface="+mn-ea"/>
                <a:cs typeface="+mn-cs"/>
              </a:rPr>
              <a:t>contourne un obstacle. </a:t>
            </a:r>
            <a:r>
              <a:rPr kumimoji="0" lang="fr-FR" sz="2000" b="1" i="0" u="none" strike="noStrike" kern="1200" cap="none" spc="0" normalizeH="0" baseline="0" noProof="0" dirty="0">
                <a:ln>
                  <a:noFill/>
                </a:ln>
                <a:solidFill>
                  <a:schemeClr val="accent1">
                    <a:lumMod val="75000"/>
                  </a:schemeClr>
                </a:solidFill>
                <a:effectLst/>
                <a:uLnTx/>
                <a:uFillTx/>
                <a:latin typeface="Calibri" panose="020F0502020204030204"/>
                <a:ea typeface="+mn-ea"/>
                <a:cs typeface="+mn-cs"/>
              </a:rPr>
              <a:t>Flux veineux </a:t>
            </a:r>
            <a:r>
              <a:rPr kumimoji="0" lang="fr-FR" sz="2000" b="1" i="0" u="none" strike="noStrike" kern="1200" cap="none" spc="0" normalizeH="0" baseline="0" noProof="0" dirty="0" err="1">
                <a:ln>
                  <a:noFill/>
                </a:ln>
                <a:solidFill>
                  <a:schemeClr val="accent1">
                    <a:lumMod val="75000"/>
                  </a:schemeClr>
                </a:solidFill>
                <a:effectLst/>
                <a:uLnTx/>
                <a:uFillTx/>
                <a:latin typeface="Calibri" panose="020F0502020204030204"/>
                <a:ea typeface="+mn-ea"/>
                <a:cs typeface="+mn-cs"/>
              </a:rPr>
              <a:t>cardiopète</a:t>
            </a:r>
            <a:r>
              <a:rPr kumimoji="0" lang="fr-FR" sz="2000" b="1" i="0" u="none" strike="noStrike" kern="1200" cap="none" spc="0" normalizeH="0" baseline="0" noProof="0" dirty="0">
                <a:ln>
                  <a:noFill/>
                </a:ln>
                <a:solidFill>
                  <a:schemeClr val="accent1">
                    <a:lumMod val="75000"/>
                  </a:schemeClr>
                </a:solidFill>
                <a:effectLst/>
                <a:uLnTx/>
                <a:uFillTx/>
                <a:latin typeface="Calibri" panose="020F0502020204030204"/>
                <a:ea typeface="+mn-ea"/>
                <a:cs typeface="+mn-cs"/>
              </a:rPr>
              <a:t> constant au repos, augmenté par la contraction musculaire.</a:t>
            </a:r>
            <a:r>
              <a:rPr kumimoji="0" lang="fr-FR" sz="2000" b="1" i="0" u="none" strike="noStrike" kern="1200" cap="none" spc="0" normalizeH="0" noProof="0" dirty="0">
                <a:ln>
                  <a:noFill/>
                </a:ln>
                <a:solidFill>
                  <a:schemeClr val="accent1">
                    <a:lumMod val="75000"/>
                  </a:schemeClr>
                </a:solidFill>
                <a:effectLst/>
                <a:uLnTx/>
                <a:uFillTx/>
                <a:latin typeface="Calibri" panose="020F0502020204030204"/>
                <a:ea typeface="+mn-ea"/>
                <a:cs typeface="+mn-cs"/>
              </a:rPr>
              <a:t> </a:t>
            </a:r>
          </a:p>
          <a:p>
            <a:pPr defTabSz="685800"/>
            <a:r>
              <a:rPr kumimoji="0" lang="fr-FR" sz="2000" b="1" i="0" u="none" strike="noStrike" kern="1200" cap="none" spc="0" normalizeH="0" baseline="0" noProof="0" dirty="0">
                <a:ln>
                  <a:noFill/>
                </a:ln>
                <a:solidFill>
                  <a:srgbClr val="0070C0"/>
                </a:solidFill>
                <a:effectLst/>
                <a:uLnTx/>
                <a:uFillTx/>
                <a:latin typeface="Calibri" panose="020F0502020204030204"/>
                <a:ea typeface="+mn-ea"/>
                <a:cs typeface="+mn-cs"/>
              </a:rPr>
              <a:t>SF: shunt fermé </a:t>
            </a:r>
            <a:r>
              <a:rPr kumimoji="0" lang="fr-FR" sz="2000" b="1" i="0" u="none" strike="noStrike" kern="1200" cap="none" spc="0" normalizeH="0" baseline="0" noProof="0" dirty="0">
                <a:ln>
                  <a:noFill/>
                </a:ln>
                <a:solidFill>
                  <a:prstClr val="black"/>
                </a:solidFill>
                <a:effectLst/>
                <a:uLnTx/>
                <a:uFillTx/>
                <a:latin typeface="Calibri" panose="020F0502020204030204"/>
                <a:ea typeface="+mn-ea"/>
                <a:cs typeface="+mn-cs"/>
              </a:rPr>
              <a:t>par incontinence valvulaire. </a:t>
            </a:r>
            <a:r>
              <a:rPr lang="fr-FR" sz="2000" b="1" dirty="0">
                <a:solidFill>
                  <a:schemeClr val="accent1">
                    <a:lumMod val="75000"/>
                  </a:schemeClr>
                </a:solidFill>
              </a:rPr>
              <a:t>Flux veineux </a:t>
            </a:r>
            <a:r>
              <a:rPr lang="fr-FR" sz="2000" b="1" dirty="0" err="1">
                <a:solidFill>
                  <a:schemeClr val="accent1">
                    <a:lumMod val="75000"/>
                  </a:schemeClr>
                </a:solidFill>
              </a:rPr>
              <a:t>cardiofuge</a:t>
            </a:r>
            <a:r>
              <a:rPr lang="fr-FR" sz="2000" b="1" dirty="0">
                <a:solidFill>
                  <a:schemeClr val="accent1">
                    <a:lumMod val="75000"/>
                  </a:schemeClr>
                </a:solidFill>
              </a:rPr>
              <a:t> (reflux)  absent au repos, provoqué par la diastole musculaire. </a:t>
            </a:r>
            <a:r>
              <a:rPr lang="fr-FR" sz="2000" b="1" dirty="0" err="1">
                <a:solidFill>
                  <a:srgbClr val="FF0000"/>
                </a:solidFill>
              </a:rPr>
              <a:t>Paranà</a:t>
            </a:r>
            <a:r>
              <a:rPr lang="fr-FR" sz="2000" b="1" dirty="0">
                <a:solidFill>
                  <a:srgbClr val="FF0000"/>
                </a:solidFill>
              </a:rPr>
              <a:t> + et Valsalva +</a:t>
            </a:r>
          </a:p>
          <a:p>
            <a:pPr defTabSz="685800"/>
            <a:r>
              <a:rPr kumimoji="0" lang="fr-FR" sz="2000" b="1" i="0" u="none" strike="noStrike" kern="1200" cap="none" spc="0" normalizeH="0" baseline="0" noProof="0" dirty="0">
                <a:ln>
                  <a:noFill/>
                </a:ln>
                <a:solidFill>
                  <a:srgbClr val="0070C0"/>
                </a:solidFill>
                <a:effectLst/>
                <a:uLnTx/>
                <a:uFillTx/>
                <a:latin typeface="Calibri" panose="020F0502020204030204"/>
                <a:ea typeface="+mn-ea"/>
                <a:cs typeface="+mn-cs"/>
              </a:rPr>
              <a:t>SOD: Shunt ouvert par dérivation  </a:t>
            </a:r>
            <a:r>
              <a:rPr lang="fr-FR" sz="2000" b="1" dirty="0">
                <a:solidFill>
                  <a:prstClr val="black"/>
                </a:solidFill>
              </a:rPr>
              <a:t>. </a:t>
            </a:r>
            <a:r>
              <a:rPr lang="fr-FR" sz="2000" b="1" dirty="0">
                <a:solidFill>
                  <a:schemeClr val="accent1">
                    <a:lumMod val="75000"/>
                  </a:schemeClr>
                </a:solidFill>
              </a:rPr>
              <a:t>Flux veineux </a:t>
            </a:r>
            <a:r>
              <a:rPr lang="fr-FR" sz="2000" b="1" dirty="0" err="1">
                <a:solidFill>
                  <a:schemeClr val="accent1">
                    <a:lumMod val="75000"/>
                  </a:schemeClr>
                </a:solidFill>
              </a:rPr>
              <a:t>cardiofuge</a:t>
            </a:r>
            <a:r>
              <a:rPr lang="fr-FR" sz="2000" b="1" dirty="0">
                <a:solidFill>
                  <a:schemeClr val="accent1">
                    <a:lumMod val="75000"/>
                  </a:schemeClr>
                </a:solidFill>
              </a:rPr>
              <a:t> (reflux)  absent au repos, provoqué par la diastole musculaire. </a:t>
            </a:r>
            <a:r>
              <a:rPr lang="fr-FR" sz="2000" b="1" dirty="0" err="1">
                <a:solidFill>
                  <a:srgbClr val="FF0000"/>
                </a:solidFill>
              </a:rPr>
              <a:t>Paranà</a:t>
            </a:r>
            <a:r>
              <a:rPr lang="fr-FR" sz="2000" b="1" dirty="0">
                <a:solidFill>
                  <a:srgbClr val="FF0000"/>
                </a:solidFill>
              </a:rPr>
              <a:t> + et Valsalva -</a:t>
            </a:r>
          </a:p>
          <a:p>
            <a:pPr lvl="0" defTabSz="685800"/>
            <a:endParaRPr kumimoji="0" lang="fr-FR" sz="20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 name="Groupe 23">
            <a:extLst>
              <a:ext uri="{FF2B5EF4-FFF2-40B4-BE49-F238E27FC236}">
                <a16:creationId xmlns:a16="http://schemas.microsoft.com/office/drawing/2014/main" id="{9AE1D2C9-B960-3E0D-95FC-98CC469C4AA5}"/>
              </a:ext>
            </a:extLst>
          </p:cNvPr>
          <p:cNvGrpSpPr/>
          <p:nvPr/>
        </p:nvGrpSpPr>
        <p:grpSpPr>
          <a:xfrm>
            <a:off x="380597" y="186358"/>
            <a:ext cx="1150193" cy="3622606"/>
            <a:chOff x="380597" y="186358"/>
            <a:chExt cx="1150193" cy="3622606"/>
          </a:xfrm>
        </p:grpSpPr>
        <p:sp>
          <p:nvSpPr>
            <p:cNvPr id="75" name="ZoneTexte 74">
              <a:extLst>
                <a:ext uri="{FF2B5EF4-FFF2-40B4-BE49-F238E27FC236}">
                  <a16:creationId xmlns:a16="http://schemas.microsoft.com/office/drawing/2014/main" id="{5E72A20A-CBAE-49B6-8E7E-182ADAAA7D3A}"/>
                </a:ext>
              </a:extLst>
            </p:cNvPr>
            <p:cNvSpPr txBox="1"/>
            <p:nvPr/>
          </p:nvSpPr>
          <p:spPr>
            <a:xfrm>
              <a:off x="380597" y="3250826"/>
              <a:ext cx="1150193" cy="55813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FAV</a:t>
              </a: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 name="Groupe 16">
              <a:extLst>
                <a:ext uri="{FF2B5EF4-FFF2-40B4-BE49-F238E27FC236}">
                  <a16:creationId xmlns:a16="http://schemas.microsoft.com/office/drawing/2014/main" id="{721B1311-9E8E-166E-8510-A8DD7C636480}"/>
                </a:ext>
              </a:extLst>
            </p:cNvPr>
            <p:cNvGrpSpPr/>
            <p:nvPr/>
          </p:nvGrpSpPr>
          <p:grpSpPr>
            <a:xfrm>
              <a:off x="485997" y="186358"/>
              <a:ext cx="972149" cy="2924576"/>
              <a:chOff x="485997" y="186358"/>
              <a:chExt cx="972149" cy="2924576"/>
            </a:xfrm>
          </p:grpSpPr>
          <p:pic>
            <p:nvPicPr>
              <p:cNvPr id="60" name="Picture 4" descr="File:StarlingEquation.svg">
                <a:extLst>
                  <a:ext uri="{FF2B5EF4-FFF2-40B4-BE49-F238E27FC236}">
                    <a16:creationId xmlns:a16="http://schemas.microsoft.com/office/drawing/2014/main" id="{6774B1E0-F61A-40B2-8DED-D6EF1B7C4B81}"/>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85997" y="2588617"/>
                <a:ext cx="972149" cy="454003"/>
              </a:xfrm>
              <a:prstGeom prst="rect">
                <a:avLst/>
              </a:prstGeom>
              <a:noFill/>
              <a:extLst>
                <a:ext uri="{909E8E84-426E-40DD-AFC4-6F175D3DCCD1}">
                  <a14:hiddenFill xmlns:a14="http://schemas.microsoft.com/office/drawing/2010/main">
                    <a:solidFill>
                      <a:srgbClr val="FFFFFF"/>
                    </a:solidFill>
                  </a14:hiddenFill>
                </a:ext>
              </a:extLst>
            </p:spPr>
          </p:pic>
          <p:sp>
            <p:nvSpPr>
              <p:cNvPr id="2" name="Forme libre : forme 1">
                <a:extLst>
                  <a:ext uri="{FF2B5EF4-FFF2-40B4-BE49-F238E27FC236}">
                    <a16:creationId xmlns:a16="http://schemas.microsoft.com/office/drawing/2014/main" id="{F87D261B-DBB9-4B98-B6BC-3648BD34C325}"/>
                  </a:ext>
                </a:extLst>
              </p:cNvPr>
              <p:cNvSpPr/>
              <p:nvPr/>
            </p:nvSpPr>
            <p:spPr>
              <a:xfrm flipH="1">
                <a:off x="1340096" y="872797"/>
                <a:ext cx="8104" cy="2238137"/>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Forme libre : forme 7">
                <a:extLst>
                  <a:ext uri="{FF2B5EF4-FFF2-40B4-BE49-F238E27FC236}">
                    <a16:creationId xmlns:a16="http://schemas.microsoft.com/office/drawing/2014/main" id="{260FF152-A894-47B2-9143-887B8060B7A8}"/>
                  </a:ext>
                </a:extLst>
              </p:cNvPr>
              <p:cNvSpPr/>
              <p:nvPr/>
            </p:nvSpPr>
            <p:spPr>
              <a:xfrm flipH="1">
                <a:off x="562045" y="1758334"/>
                <a:ext cx="778051" cy="719476"/>
              </a:xfrm>
              <a:custGeom>
                <a:avLst/>
                <a:gdLst>
                  <a:gd name="connsiteX0" fmla="*/ 852054 w 852054"/>
                  <a:gd name="connsiteY0" fmla="*/ 872836 h 872836"/>
                  <a:gd name="connsiteX1" fmla="*/ 0 w 852054"/>
                  <a:gd name="connsiteY1" fmla="*/ 852054 h 872836"/>
                  <a:gd name="connsiteX2" fmla="*/ 10390 w 852054"/>
                  <a:gd name="connsiteY2" fmla="*/ 0 h 872836"/>
                </a:gdLst>
                <a:ahLst/>
                <a:cxnLst>
                  <a:cxn ang="0">
                    <a:pos x="connsiteX0" y="connsiteY0"/>
                  </a:cxn>
                  <a:cxn ang="0">
                    <a:pos x="connsiteX1" y="connsiteY1"/>
                  </a:cxn>
                  <a:cxn ang="0">
                    <a:pos x="connsiteX2" y="connsiteY2"/>
                  </a:cxn>
                </a:cxnLst>
                <a:rect l="l" t="t" r="r" b="b"/>
                <a:pathLst>
                  <a:path w="852054" h="872836">
                    <a:moveTo>
                      <a:pt x="852054" y="872836"/>
                    </a:moveTo>
                    <a:lnTo>
                      <a:pt x="0" y="852054"/>
                    </a:lnTo>
                    <a:lnTo>
                      <a:pt x="10390" y="0"/>
                    </a:lnTo>
                  </a:path>
                </a:pathLst>
              </a:custGeom>
              <a:noFill/>
              <a:ln w="76200">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Cœur 32">
                <a:extLst>
                  <a:ext uri="{FF2B5EF4-FFF2-40B4-BE49-F238E27FC236}">
                    <a16:creationId xmlns:a16="http://schemas.microsoft.com/office/drawing/2014/main" id="{60804D36-33BC-4FBE-A54A-FCFB614685CA}"/>
                  </a:ext>
                </a:extLst>
              </p:cNvPr>
              <p:cNvSpPr/>
              <p:nvPr/>
            </p:nvSpPr>
            <p:spPr>
              <a:xfrm flipH="1">
                <a:off x="832213" y="186358"/>
                <a:ext cx="532594" cy="719476"/>
              </a:xfrm>
              <a:prstGeom prst="hear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 name="Forme libre : forme 100">
                <a:extLst>
                  <a:ext uri="{FF2B5EF4-FFF2-40B4-BE49-F238E27FC236}">
                    <a16:creationId xmlns:a16="http://schemas.microsoft.com/office/drawing/2014/main" id="{5258F69A-6467-414D-93B5-7340E075637F}"/>
                  </a:ext>
                </a:extLst>
              </p:cNvPr>
              <p:cNvSpPr/>
              <p:nvPr/>
            </p:nvSpPr>
            <p:spPr>
              <a:xfrm>
                <a:off x="485999" y="635653"/>
                <a:ext cx="497426" cy="2473589"/>
              </a:xfrm>
              <a:custGeom>
                <a:avLst/>
                <a:gdLst>
                  <a:gd name="connsiteX0" fmla="*/ 9330 w 9330"/>
                  <a:gd name="connsiteY0" fmla="*/ 0 h 2715208"/>
                  <a:gd name="connsiteX1" fmla="*/ 0 w 9330"/>
                  <a:gd name="connsiteY1" fmla="*/ 2715208 h 2715208"/>
                  <a:gd name="connsiteX0" fmla="*/ 613790 w 613790"/>
                  <a:gd name="connsiteY0" fmla="*/ 0 h 11052"/>
                  <a:gd name="connsiteX1" fmla="*/ 0 w 613790"/>
                  <a:gd name="connsiteY1" fmla="*/ 11052 h 11052"/>
                  <a:gd name="connsiteX0" fmla="*/ 613790 w 613790"/>
                  <a:gd name="connsiteY0" fmla="*/ 0 h 11052"/>
                  <a:gd name="connsiteX1" fmla="*/ 0 w 613790"/>
                  <a:gd name="connsiteY1" fmla="*/ 11052 h 11052"/>
                  <a:gd name="connsiteX0" fmla="*/ 613790 w 613790"/>
                  <a:gd name="connsiteY0" fmla="*/ 0 h 11052"/>
                  <a:gd name="connsiteX1" fmla="*/ 69012 w 613790"/>
                  <a:gd name="connsiteY1" fmla="*/ 3247 h 11052"/>
                  <a:gd name="connsiteX2" fmla="*/ 0 w 613790"/>
                  <a:gd name="connsiteY2" fmla="*/ 11052 h 11052"/>
                </a:gdLst>
                <a:ahLst/>
                <a:cxnLst>
                  <a:cxn ang="0">
                    <a:pos x="connsiteX0" y="connsiteY0"/>
                  </a:cxn>
                  <a:cxn ang="0">
                    <a:pos x="connsiteX1" y="connsiteY1"/>
                  </a:cxn>
                  <a:cxn ang="0">
                    <a:pos x="connsiteX2" y="connsiteY2"/>
                  </a:cxn>
                </a:cxnLst>
                <a:rect l="l" t="t" r="r" b="b"/>
                <a:pathLst>
                  <a:path w="613790" h="11052">
                    <a:moveTo>
                      <a:pt x="613790" y="0"/>
                    </a:moveTo>
                    <a:cubicBezTo>
                      <a:pt x="551789" y="1112"/>
                      <a:pt x="131013" y="2135"/>
                      <a:pt x="69012" y="3247"/>
                    </a:cubicBezTo>
                    <a:lnTo>
                      <a:pt x="0" y="11052"/>
                    </a:lnTo>
                  </a:path>
                </a:pathLst>
              </a:custGeom>
              <a:noFill/>
              <a:ln w="149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6" name="Groupe 35">
            <a:extLst>
              <a:ext uri="{FF2B5EF4-FFF2-40B4-BE49-F238E27FC236}">
                <a16:creationId xmlns:a16="http://schemas.microsoft.com/office/drawing/2014/main" id="{03ABB91F-F47D-420A-0EBE-6BC78D8C04E9}"/>
              </a:ext>
            </a:extLst>
          </p:cNvPr>
          <p:cNvGrpSpPr/>
          <p:nvPr/>
        </p:nvGrpSpPr>
        <p:grpSpPr>
          <a:xfrm>
            <a:off x="2065720" y="131438"/>
            <a:ext cx="1710008" cy="3677526"/>
            <a:chOff x="2065720" y="131438"/>
            <a:chExt cx="1710008" cy="3677526"/>
          </a:xfrm>
        </p:grpSpPr>
        <p:pic>
          <p:nvPicPr>
            <p:cNvPr id="79" name="Picture 4" descr="File:StarlingEquation.svg">
              <a:extLst>
                <a:ext uri="{FF2B5EF4-FFF2-40B4-BE49-F238E27FC236}">
                  <a16:creationId xmlns:a16="http://schemas.microsoft.com/office/drawing/2014/main" id="{C15656E2-C216-486D-924A-B09BA816B43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65720" y="2651789"/>
              <a:ext cx="759603" cy="454003"/>
            </a:xfrm>
            <a:prstGeom prst="rect">
              <a:avLst/>
            </a:prstGeom>
            <a:noFill/>
            <a:extLst>
              <a:ext uri="{909E8E84-426E-40DD-AFC4-6F175D3DCCD1}">
                <a14:hiddenFill xmlns:a14="http://schemas.microsoft.com/office/drawing/2010/main">
                  <a:solidFill>
                    <a:srgbClr val="FFFFFF"/>
                  </a:solidFill>
                </a14:hiddenFill>
              </a:ext>
            </a:extLst>
          </p:spPr>
        </p:pic>
        <p:sp>
          <p:nvSpPr>
            <p:cNvPr id="4" name="Forme libre : forme 3">
              <a:extLst>
                <a:ext uri="{FF2B5EF4-FFF2-40B4-BE49-F238E27FC236}">
                  <a16:creationId xmlns:a16="http://schemas.microsoft.com/office/drawing/2014/main" id="{D315DF76-89B2-4306-AD25-B460EA089688}"/>
                </a:ext>
              </a:extLst>
            </p:cNvPr>
            <p:cNvSpPr/>
            <p:nvPr/>
          </p:nvSpPr>
          <p:spPr>
            <a:xfrm>
              <a:off x="2685184" y="1418670"/>
              <a:ext cx="8104" cy="1721131"/>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Forme libre : forme 4">
              <a:extLst>
                <a:ext uri="{FF2B5EF4-FFF2-40B4-BE49-F238E27FC236}">
                  <a16:creationId xmlns:a16="http://schemas.microsoft.com/office/drawing/2014/main" id="{CD65FED6-5D23-426E-8795-26E7D21E8EFF}"/>
                </a:ext>
              </a:extLst>
            </p:cNvPr>
            <p:cNvSpPr/>
            <p:nvPr/>
          </p:nvSpPr>
          <p:spPr>
            <a:xfrm>
              <a:off x="3476441" y="814347"/>
              <a:ext cx="8104" cy="2403649"/>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Forme libre : forme 8">
              <a:extLst>
                <a:ext uri="{FF2B5EF4-FFF2-40B4-BE49-F238E27FC236}">
                  <a16:creationId xmlns:a16="http://schemas.microsoft.com/office/drawing/2014/main" id="{AD67A194-D0DF-4895-8797-33810D78ACFC}"/>
                </a:ext>
              </a:extLst>
            </p:cNvPr>
            <p:cNvSpPr/>
            <p:nvPr/>
          </p:nvSpPr>
          <p:spPr>
            <a:xfrm rot="4549454">
              <a:off x="2998710" y="951327"/>
              <a:ext cx="66653" cy="888809"/>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orme libre : forme 9">
              <a:extLst>
                <a:ext uri="{FF2B5EF4-FFF2-40B4-BE49-F238E27FC236}">
                  <a16:creationId xmlns:a16="http://schemas.microsoft.com/office/drawing/2014/main" id="{758DEA44-331A-4AE9-9FE0-3774859FA810}"/>
                </a:ext>
              </a:extLst>
            </p:cNvPr>
            <p:cNvSpPr/>
            <p:nvPr/>
          </p:nvSpPr>
          <p:spPr>
            <a:xfrm rot="17050546" flipV="1">
              <a:off x="3086348" y="1678680"/>
              <a:ext cx="83527" cy="818416"/>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orme libre : forme 10">
              <a:extLst>
                <a:ext uri="{FF2B5EF4-FFF2-40B4-BE49-F238E27FC236}">
                  <a16:creationId xmlns:a16="http://schemas.microsoft.com/office/drawing/2014/main" id="{A66F69D7-3196-4257-824E-2AAA6E0A60E1}"/>
                </a:ext>
              </a:extLst>
            </p:cNvPr>
            <p:cNvSpPr/>
            <p:nvPr/>
          </p:nvSpPr>
          <p:spPr>
            <a:xfrm>
              <a:off x="2724696" y="881574"/>
              <a:ext cx="769558" cy="1456262"/>
            </a:xfrm>
            <a:custGeom>
              <a:avLst/>
              <a:gdLst>
                <a:gd name="connsiteX0" fmla="*/ 893618 w 976745"/>
                <a:gd name="connsiteY0" fmla="*/ 2524991 h 2524991"/>
                <a:gd name="connsiteX1" fmla="*/ 893618 w 976745"/>
                <a:gd name="connsiteY1" fmla="*/ 2015836 h 2524991"/>
                <a:gd name="connsiteX2" fmla="*/ 72736 w 976745"/>
                <a:gd name="connsiteY2" fmla="*/ 1870363 h 2524991"/>
                <a:gd name="connsiteX3" fmla="*/ 0 w 976745"/>
                <a:gd name="connsiteY3" fmla="*/ 1849582 h 2524991"/>
                <a:gd name="connsiteX4" fmla="*/ 10390 w 976745"/>
                <a:gd name="connsiteY4" fmla="*/ 613063 h 2524991"/>
                <a:gd name="connsiteX5" fmla="*/ 914400 w 976745"/>
                <a:gd name="connsiteY5" fmla="*/ 426027 h 2524991"/>
                <a:gd name="connsiteX6" fmla="*/ 976745 w 976745"/>
                <a:gd name="connsiteY6" fmla="*/ 0 h 2524991"/>
                <a:gd name="connsiteX0" fmla="*/ 893618 w 919101"/>
                <a:gd name="connsiteY0" fmla="*/ 2557359 h 2557359"/>
                <a:gd name="connsiteX1" fmla="*/ 893618 w 919101"/>
                <a:gd name="connsiteY1" fmla="*/ 2048204 h 2557359"/>
                <a:gd name="connsiteX2" fmla="*/ 72736 w 919101"/>
                <a:gd name="connsiteY2" fmla="*/ 1902731 h 2557359"/>
                <a:gd name="connsiteX3" fmla="*/ 0 w 919101"/>
                <a:gd name="connsiteY3" fmla="*/ 1881950 h 2557359"/>
                <a:gd name="connsiteX4" fmla="*/ 10390 w 919101"/>
                <a:gd name="connsiteY4" fmla="*/ 645431 h 2557359"/>
                <a:gd name="connsiteX5" fmla="*/ 914400 w 919101"/>
                <a:gd name="connsiteY5" fmla="*/ 458395 h 2557359"/>
                <a:gd name="connsiteX6" fmla="*/ 899871 w 919101"/>
                <a:gd name="connsiteY6" fmla="*/ 0 h 2557359"/>
                <a:gd name="connsiteX0" fmla="*/ 893618 w 919400"/>
                <a:gd name="connsiteY0" fmla="*/ 2561405 h 2561405"/>
                <a:gd name="connsiteX1" fmla="*/ 893618 w 919400"/>
                <a:gd name="connsiteY1" fmla="*/ 2052250 h 2561405"/>
                <a:gd name="connsiteX2" fmla="*/ 72736 w 919400"/>
                <a:gd name="connsiteY2" fmla="*/ 1906777 h 2561405"/>
                <a:gd name="connsiteX3" fmla="*/ 0 w 919400"/>
                <a:gd name="connsiteY3" fmla="*/ 1885996 h 2561405"/>
                <a:gd name="connsiteX4" fmla="*/ 10390 w 919400"/>
                <a:gd name="connsiteY4" fmla="*/ 649477 h 2561405"/>
                <a:gd name="connsiteX5" fmla="*/ 914400 w 919400"/>
                <a:gd name="connsiteY5" fmla="*/ 462441 h 2561405"/>
                <a:gd name="connsiteX6" fmla="*/ 903917 w 919400"/>
                <a:gd name="connsiteY6" fmla="*/ 0 h 2561405"/>
                <a:gd name="connsiteX0" fmla="*/ 893618 w 914400"/>
                <a:gd name="connsiteY0" fmla="*/ 2561405 h 2561405"/>
                <a:gd name="connsiteX1" fmla="*/ 893618 w 914400"/>
                <a:gd name="connsiteY1" fmla="*/ 2052250 h 2561405"/>
                <a:gd name="connsiteX2" fmla="*/ 72736 w 914400"/>
                <a:gd name="connsiteY2" fmla="*/ 1906777 h 2561405"/>
                <a:gd name="connsiteX3" fmla="*/ 0 w 914400"/>
                <a:gd name="connsiteY3" fmla="*/ 1885996 h 2561405"/>
                <a:gd name="connsiteX4" fmla="*/ 10390 w 914400"/>
                <a:gd name="connsiteY4" fmla="*/ 649477 h 2561405"/>
                <a:gd name="connsiteX5" fmla="*/ 914400 w 914400"/>
                <a:gd name="connsiteY5" fmla="*/ 462441 h 2561405"/>
                <a:gd name="connsiteX6" fmla="*/ 903917 w 914400"/>
                <a:gd name="connsiteY6" fmla="*/ 0 h 2561405"/>
                <a:gd name="connsiteX0" fmla="*/ 893618 w 914400"/>
                <a:gd name="connsiteY0" fmla="*/ 2561405 h 2561405"/>
                <a:gd name="connsiteX1" fmla="*/ 893618 w 914400"/>
                <a:gd name="connsiteY1" fmla="*/ 2052250 h 2561405"/>
                <a:gd name="connsiteX2" fmla="*/ 72736 w 914400"/>
                <a:gd name="connsiteY2" fmla="*/ 1906777 h 2561405"/>
                <a:gd name="connsiteX3" fmla="*/ 0 w 914400"/>
                <a:gd name="connsiteY3" fmla="*/ 1885996 h 2561405"/>
                <a:gd name="connsiteX4" fmla="*/ 10390 w 914400"/>
                <a:gd name="connsiteY4" fmla="*/ 621155 h 2561405"/>
                <a:gd name="connsiteX5" fmla="*/ 914400 w 914400"/>
                <a:gd name="connsiteY5" fmla="*/ 462441 h 2561405"/>
                <a:gd name="connsiteX6" fmla="*/ 903917 w 914400"/>
                <a:gd name="connsiteY6" fmla="*/ 0 h 2561405"/>
                <a:gd name="connsiteX0" fmla="*/ 893618 w 914400"/>
                <a:gd name="connsiteY0" fmla="*/ 2561405 h 2561405"/>
                <a:gd name="connsiteX1" fmla="*/ 893618 w 914400"/>
                <a:gd name="connsiteY1" fmla="*/ 2052250 h 2561405"/>
                <a:gd name="connsiteX2" fmla="*/ 0 w 914400"/>
                <a:gd name="connsiteY2" fmla="*/ 1885996 h 2561405"/>
                <a:gd name="connsiteX3" fmla="*/ 10390 w 914400"/>
                <a:gd name="connsiteY3" fmla="*/ 621155 h 2561405"/>
                <a:gd name="connsiteX4" fmla="*/ 914400 w 914400"/>
                <a:gd name="connsiteY4" fmla="*/ 462441 h 2561405"/>
                <a:gd name="connsiteX5" fmla="*/ 903917 w 914400"/>
                <a:gd name="connsiteY5" fmla="*/ 0 h 2561405"/>
                <a:gd name="connsiteX0" fmla="*/ 893618 w 914400"/>
                <a:gd name="connsiteY0" fmla="*/ 2561405 h 2561405"/>
                <a:gd name="connsiteX1" fmla="*/ 889572 w 914400"/>
                <a:gd name="connsiteY1" fmla="*/ 2023928 h 2561405"/>
                <a:gd name="connsiteX2" fmla="*/ 0 w 914400"/>
                <a:gd name="connsiteY2" fmla="*/ 1885996 h 2561405"/>
                <a:gd name="connsiteX3" fmla="*/ 10390 w 914400"/>
                <a:gd name="connsiteY3" fmla="*/ 621155 h 2561405"/>
                <a:gd name="connsiteX4" fmla="*/ 914400 w 914400"/>
                <a:gd name="connsiteY4" fmla="*/ 462441 h 2561405"/>
                <a:gd name="connsiteX5" fmla="*/ 903917 w 914400"/>
                <a:gd name="connsiteY5" fmla="*/ 0 h 2561405"/>
                <a:gd name="connsiteX0" fmla="*/ 917064 w 917064"/>
                <a:gd name="connsiteY0" fmla="*/ 2432451 h 2432451"/>
                <a:gd name="connsiteX1" fmla="*/ 889572 w 917064"/>
                <a:gd name="connsiteY1" fmla="*/ 2023928 h 2432451"/>
                <a:gd name="connsiteX2" fmla="*/ 0 w 917064"/>
                <a:gd name="connsiteY2" fmla="*/ 1885996 h 2432451"/>
                <a:gd name="connsiteX3" fmla="*/ 10390 w 917064"/>
                <a:gd name="connsiteY3" fmla="*/ 621155 h 2432451"/>
                <a:gd name="connsiteX4" fmla="*/ 914400 w 917064"/>
                <a:gd name="connsiteY4" fmla="*/ 462441 h 2432451"/>
                <a:gd name="connsiteX5" fmla="*/ 903917 w 917064"/>
                <a:gd name="connsiteY5" fmla="*/ 0 h 2432451"/>
                <a:gd name="connsiteX0" fmla="*/ 895030 w 914400"/>
                <a:gd name="connsiteY0" fmla="*/ 2428779 h 2428779"/>
                <a:gd name="connsiteX1" fmla="*/ 889572 w 914400"/>
                <a:gd name="connsiteY1" fmla="*/ 2023928 h 2428779"/>
                <a:gd name="connsiteX2" fmla="*/ 0 w 914400"/>
                <a:gd name="connsiteY2" fmla="*/ 1885996 h 2428779"/>
                <a:gd name="connsiteX3" fmla="*/ 10390 w 914400"/>
                <a:gd name="connsiteY3" fmla="*/ 621155 h 2428779"/>
                <a:gd name="connsiteX4" fmla="*/ 914400 w 914400"/>
                <a:gd name="connsiteY4" fmla="*/ 462441 h 2428779"/>
                <a:gd name="connsiteX5" fmla="*/ 903917 w 914400"/>
                <a:gd name="connsiteY5" fmla="*/ 0 h 2428779"/>
                <a:gd name="connsiteX0" fmla="*/ 884014 w 914400"/>
                <a:gd name="connsiteY0" fmla="*/ 2432451 h 2432451"/>
                <a:gd name="connsiteX1" fmla="*/ 889572 w 914400"/>
                <a:gd name="connsiteY1" fmla="*/ 2023928 h 2432451"/>
                <a:gd name="connsiteX2" fmla="*/ 0 w 914400"/>
                <a:gd name="connsiteY2" fmla="*/ 1885996 h 2432451"/>
                <a:gd name="connsiteX3" fmla="*/ 10390 w 914400"/>
                <a:gd name="connsiteY3" fmla="*/ 621155 h 2432451"/>
                <a:gd name="connsiteX4" fmla="*/ 914400 w 914400"/>
                <a:gd name="connsiteY4" fmla="*/ 462441 h 2432451"/>
                <a:gd name="connsiteX5" fmla="*/ 903917 w 914400"/>
                <a:gd name="connsiteY5" fmla="*/ 0 h 2432451"/>
                <a:gd name="connsiteX0" fmla="*/ 874222 w 904608"/>
                <a:gd name="connsiteY0" fmla="*/ 2432451 h 2432451"/>
                <a:gd name="connsiteX1" fmla="*/ 879780 w 904608"/>
                <a:gd name="connsiteY1" fmla="*/ 2023928 h 2432451"/>
                <a:gd name="connsiteX2" fmla="*/ 6537 w 904608"/>
                <a:gd name="connsiteY2" fmla="*/ 1805089 h 2432451"/>
                <a:gd name="connsiteX3" fmla="*/ 598 w 904608"/>
                <a:gd name="connsiteY3" fmla="*/ 621155 h 2432451"/>
                <a:gd name="connsiteX4" fmla="*/ 904608 w 904608"/>
                <a:gd name="connsiteY4" fmla="*/ 462441 h 2432451"/>
                <a:gd name="connsiteX5" fmla="*/ 894125 w 904608"/>
                <a:gd name="connsiteY5" fmla="*/ 0 h 2432451"/>
                <a:gd name="connsiteX0" fmla="*/ 874222 w 904608"/>
                <a:gd name="connsiteY0" fmla="*/ 2917888 h 2917888"/>
                <a:gd name="connsiteX1" fmla="*/ 879780 w 904608"/>
                <a:gd name="connsiteY1" fmla="*/ 2509365 h 2917888"/>
                <a:gd name="connsiteX2" fmla="*/ 6537 w 904608"/>
                <a:gd name="connsiteY2" fmla="*/ 2290526 h 2917888"/>
                <a:gd name="connsiteX3" fmla="*/ 598 w 904608"/>
                <a:gd name="connsiteY3" fmla="*/ 1106592 h 2917888"/>
                <a:gd name="connsiteX4" fmla="*/ 904608 w 904608"/>
                <a:gd name="connsiteY4" fmla="*/ 947878 h 2917888"/>
                <a:gd name="connsiteX5" fmla="*/ 885961 w 904608"/>
                <a:gd name="connsiteY5" fmla="*/ 0 h 2917888"/>
                <a:gd name="connsiteX0" fmla="*/ 874222 w 885961"/>
                <a:gd name="connsiteY0" fmla="*/ 2917888 h 2917888"/>
                <a:gd name="connsiteX1" fmla="*/ 879780 w 885961"/>
                <a:gd name="connsiteY1" fmla="*/ 2509365 h 2917888"/>
                <a:gd name="connsiteX2" fmla="*/ 6537 w 885961"/>
                <a:gd name="connsiteY2" fmla="*/ 2290526 h 2917888"/>
                <a:gd name="connsiteX3" fmla="*/ 598 w 885961"/>
                <a:gd name="connsiteY3" fmla="*/ 1106592 h 2917888"/>
                <a:gd name="connsiteX4" fmla="*/ 871951 w 885961"/>
                <a:gd name="connsiteY4" fmla="*/ 853488 h 2917888"/>
                <a:gd name="connsiteX5" fmla="*/ 885961 w 885961"/>
                <a:gd name="connsiteY5" fmla="*/ 0 h 2917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61" h="2917888">
                  <a:moveTo>
                    <a:pt x="874222" y="2917888"/>
                  </a:moveTo>
                  <a:cubicBezTo>
                    <a:pt x="872873" y="2738729"/>
                    <a:pt x="881129" y="2688524"/>
                    <a:pt x="879780" y="2509365"/>
                  </a:cubicBezTo>
                  <a:lnTo>
                    <a:pt x="6537" y="2290526"/>
                  </a:lnTo>
                  <a:cubicBezTo>
                    <a:pt x="10000" y="1878353"/>
                    <a:pt x="-2865" y="1518765"/>
                    <a:pt x="598" y="1106592"/>
                  </a:cubicBezTo>
                  <a:lnTo>
                    <a:pt x="871951" y="853488"/>
                  </a:lnTo>
                  <a:lnTo>
                    <a:pt x="885961" y="0"/>
                  </a:lnTo>
                </a:path>
              </a:pathLst>
            </a:custGeom>
            <a:noFill/>
            <a:ln w="76200">
              <a:solidFill>
                <a:schemeClr val="bg1"/>
              </a:solidFill>
              <a:headEnd type="ova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orme libre : forme 11">
              <a:extLst>
                <a:ext uri="{FF2B5EF4-FFF2-40B4-BE49-F238E27FC236}">
                  <a16:creationId xmlns:a16="http://schemas.microsoft.com/office/drawing/2014/main" id="{1C7433B5-87CB-4632-B72C-65CB88D1BF12}"/>
                </a:ext>
              </a:extLst>
            </p:cNvPr>
            <p:cNvSpPr/>
            <p:nvPr/>
          </p:nvSpPr>
          <p:spPr>
            <a:xfrm rot="201047" flipH="1">
              <a:off x="3438050" y="1416753"/>
              <a:ext cx="39712" cy="623168"/>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 name="ZoneTexte 65">
              <a:extLst>
                <a:ext uri="{FF2B5EF4-FFF2-40B4-BE49-F238E27FC236}">
                  <a16:creationId xmlns:a16="http://schemas.microsoft.com/office/drawing/2014/main" id="{F036F690-0C31-4FD2-AE42-42EB7E8EED35}"/>
                </a:ext>
              </a:extLst>
            </p:cNvPr>
            <p:cNvSpPr txBox="1"/>
            <p:nvPr/>
          </p:nvSpPr>
          <p:spPr>
            <a:xfrm>
              <a:off x="2514263" y="3250826"/>
              <a:ext cx="1150193" cy="55813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SOV</a:t>
              </a: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ZoneTexte 66">
              <a:extLst>
                <a:ext uri="{FF2B5EF4-FFF2-40B4-BE49-F238E27FC236}">
                  <a16:creationId xmlns:a16="http://schemas.microsoft.com/office/drawing/2014/main" id="{0A378E2E-D152-4241-8A4B-A1144227FD68}"/>
                </a:ext>
              </a:extLst>
            </p:cNvPr>
            <p:cNvSpPr txBox="1"/>
            <p:nvPr/>
          </p:nvSpPr>
          <p:spPr>
            <a:xfrm>
              <a:off x="2886503" y="2162404"/>
              <a:ext cx="759603" cy="32980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PF</a:t>
              </a:r>
            </a:p>
          </p:txBody>
        </p:sp>
        <p:sp>
          <p:nvSpPr>
            <p:cNvPr id="68" name="ZoneTexte 67">
              <a:extLst>
                <a:ext uri="{FF2B5EF4-FFF2-40B4-BE49-F238E27FC236}">
                  <a16:creationId xmlns:a16="http://schemas.microsoft.com/office/drawing/2014/main" id="{DABEE497-1293-435B-88A5-DB162AB8E5EB}"/>
                </a:ext>
              </a:extLst>
            </p:cNvPr>
            <p:cNvSpPr txBox="1"/>
            <p:nvPr/>
          </p:nvSpPr>
          <p:spPr>
            <a:xfrm>
              <a:off x="2815238" y="1439199"/>
              <a:ext cx="429340" cy="300082"/>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PR</a:t>
              </a:r>
            </a:p>
          </p:txBody>
        </p:sp>
        <p:sp>
          <p:nvSpPr>
            <p:cNvPr id="77" name="Ellipse 76">
              <a:extLst>
                <a:ext uri="{FF2B5EF4-FFF2-40B4-BE49-F238E27FC236}">
                  <a16:creationId xmlns:a16="http://schemas.microsoft.com/office/drawing/2014/main" id="{C95E535C-B827-4397-917A-1E40205768D7}"/>
                </a:ext>
              </a:extLst>
            </p:cNvPr>
            <p:cNvSpPr/>
            <p:nvPr/>
          </p:nvSpPr>
          <p:spPr>
            <a:xfrm>
              <a:off x="3158242" y="2455386"/>
              <a:ext cx="195020" cy="73411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8" name="Ellipse 77">
              <a:extLst>
                <a:ext uri="{FF2B5EF4-FFF2-40B4-BE49-F238E27FC236}">
                  <a16:creationId xmlns:a16="http://schemas.microsoft.com/office/drawing/2014/main" id="{B8EC71A5-9F38-46AD-9354-3F08B5AB33F6}"/>
                </a:ext>
              </a:extLst>
            </p:cNvPr>
            <p:cNvSpPr/>
            <p:nvPr/>
          </p:nvSpPr>
          <p:spPr>
            <a:xfrm>
              <a:off x="3577068" y="2439685"/>
              <a:ext cx="198660" cy="73411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 name="Forme libre : forme 79">
              <a:extLst>
                <a:ext uri="{FF2B5EF4-FFF2-40B4-BE49-F238E27FC236}">
                  <a16:creationId xmlns:a16="http://schemas.microsoft.com/office/drawing/2014/main" id="{1F60931A-03E1-417B-A8CD-9762FC163E64}"/>
                </a:ext>
              </a:extLst>
            </p:cNvPr>
            <p:cNvSpPr/>
            <p:nvPr/>
          </p:nvSpPr>
          <p:spPr>
            <a:xfrm>
              <a:off x="2071443" y="632736"/>
              <a:ext cx="497426" cy="2473589"/>
            </a:xfrm>
            <a:custGeom>
              <a:avLst/>
              <a:gdLst>
                <a:gd name="connsiteX0" fmla="*/ 9330 w 9330"/>
                <a:gd name="connsiteY0" fmla="*/ 0 h 2715208"/>
                <a:gd name="connsiteX1" fmla="*/ 0 w 9330"/>
                <a:gd name="connsiteY1" fmla="*/ 2715208 h 2715208"/>
                <a:gd name="connsiteX0" fmla="*/ 613790 w 613790"/>
                <a:gd name="connsiteY0" fmla="*/ 0 h 11052"/>
                <a:gd name="connsiteX1" fmla="*/ 0 w 613790"/>
                <a:gd name="connsiteY1" fmla="*/ 11052 h 11052"/>
                <a:gd name="connsiteX0" fmla="*/ 613790 w 613790"/>
                <a:gd name="connsiteY0" fmla="*/ 0 h 11052"/>
                <a:gd name="connsiteX1" fmla="*/ 0 w 613790"/>
                <a:gd name="connsiteY1" fmla="*/ 11052 h 11052"/>
                <a:gd name="connsiteX0" fmla="*/ 613790 w 613790"/>
                <a:gd name="connsiteY0" fmla="*/ 0 h 11052"/>
                <a:gd name="connsiteX1" fmla="*/ 69012 w 613790"/>
                <a:gd name="connsiteY1" fmla="*/ 3247 h 11052"/>
                <a:gd name="connsiteX2" fmla="*/ 0 w 613790"/>
                <a:gd name="connsiteY2" fmla="*/ 11052 h 11052"/>
              </a:gdLst>
              <a:ahLst/>
              <a:cxnLst>
                <a:cxn ang="0">
                  <a:pos x="connsiteX0" y="connsiteY0"/>
                </a:cxn>
                <a:cxn ang="0">
                  <a:pos x="connsiteX1" y="connsiteY1"/>
                </a:cxn>
                <a:cxn ang="0">
                  <a:pos x="connsiteX2" y="connsiteY2"/>
                </a:cxn>
              </a:cxnLst>
              <a:rect l="l" t="t" r="r" b="b"/>
              <a:pathLst>
                <a:path w="613790" h="11052">
                  <a:moveTo>
                    <a:pt x="613790" y="0"/>
                  </a:moveTo>
                  <a:cubicBezTo>
                    <a:pt x="551789" y="1112"/>
                    <a:pt x="131013" y="2135"/>
                    <a:pt x="69012" y="3247"/>
                  </a:cubicBezTo>
                  <a:lnTo>
                    <a:pt x="0" y="11052"/>
                  </a:lnTo>
                </a:path>
              </a:pathLst>
            </a:custGeom>
            <a:noFill/>
            <a:ln w="149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1" name="Cœur 80">
              <a:extLst>
                <a:ext uri="{FF2B5EF4-FFF2-40B4-BE49-F238E27FC236}">
                  <a16:creationId xmlns:a16="http://schemas.microsoft.com/office/drawing/2014/main" id="{E0B2BF41-6D79-4F16-9346-BDA3B0829F1A}"/>
                </a:ext>
              </a:extLst>
            </p:cNvPr>
            <p:cNvSpPr/>
            <p:nvPr/>
          </p:nvSpPr>
          <p:spPr>
            <a:xfrm>
              <a:off x="2405709" y="131438"/>
              <a:ext cx="532594" cy="719476"/>
            </a:xfrm>
            <a:prstGeom prst="hear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Ellipse 2">
              <a:extLst>
                <a:ext uri="{FF2B5EF4-FFF2-40B4-BE49-F238E27FC236}">
                  <a16:creationId xmlns:a16="http://schemas.microsoft.com/office/drawing/2014/main" id="{0199B9CD-1BD5-1AD7-BF09-E89E4EF6D5D7}"/>
                </a:ext>
              </a:extLst>
            </p:cNvPr>
            <p:cNvSpPr/>
            <p:nvPr/>
          </p:nvSpPr>
          <p:spPr>
            <a:xfrm>
              <a:off x="3161279" y="2458024"/>
              <a:ext cx="296891" cy="73411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Ellipse 5">
              <a:extLst>
                <a:ext uri="{FF2B5EF4-FFF2-40B4-BE49-F238E27FC236}">
                  <a16:creationId xmlns:a16="http://schemas.microsoft.com/office/drawing/2014/main" id="{5D62C981-32C7-89CA-0524-DAD5BA93DEB5}"/>
                </a:ext>
              </a:extLst>
            </p:cNvPr>
            <p:cNvSpPr/>
            <p:nvPr/>
          </p:nvSpPr>
          <p:spPr>
            <a:xfrm>
              <a:off x="3458170" y="2430328"/>
              <a:ext cx="310880" cy="73411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7" name="Groupe 36">
            <a:extLst>
              <a:ext uri="{FF2B5EF4-FFF2-40B4-BE49-F238E27FC236}">
                <a16:creationId xmlns:a16="http://schemas.microsoft.com/office/drawing/2014/main" id="{9C4442BB-C199-A612-B0D2-C6B52CF5E670}"/>
              </a:ext>
            </a:extLst>
          </p:cNvPr>
          <p:cNvGrpSpPr/>
          <p:nvPr/>
        </p:nvGrpSpPr>
        <p:grpSpPr>
          <a:xfrm>
            <a:off x="4383300" y="116632"/>
            <a:ext cx="2004675" cy="3379855"/>
            <a:chOff x="4383300" y="116632"/>
            <a:chExt cx="2004675" cy="3379855"/>
          </a:xfrm>
        </p:grpSpPr>
        <p:pic>
          <p:nvPicPr>
            <p:cNvPr id="64" name="Picture 4" descr="File:StarlingEquation.svg">
              <a:extLst>
                <a:ext uri="{FF2B5EF4-FFF2-40B4-BE49-F238E27FC236}">
                  <a16:creationId xmlns:a16="http://schemas.microsoft.com/office/drawing/2014/main" id="{05889A64-1D3D-436D-8834-831B8077E39F}"/>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383300" y="2593632"/>
              <a:ext cx="759603" cy="454003"/>
            </a:xfrm>
            <a:prstGeom prst="rect">
              <a:avLst/>
            </a:prstGeom>
            <a:noFill/>
            <a:extLst>
              <a:ext uri="{909E8E84-426E-40DD-AFC4-6F175D3DCCD1}">
                <a14:hiddenFill xmlns:a14="http://schemas.microsoft.com/office/drawing/2010/main">
                  <a:solidFill>
                    <a:srgbClr val="FFFFFF"/>
                  </a:solidFill>
                </a14:hiddenFill>
              </a:ext>
            </a:extLst>
          </p:spPr>
        </p:pic>
        <p:sp>
          <p:nvSpPr>
            <p:cNvPr id="13" name="Forme libre : forme 12">
              <a:extLst>
                <a:ext uri="{FF2B5EF4-FFF2-40B4-BE49-F238E27FC236}">
                  <a16:creationId xmlns:a16="http://schemas.microsoft.com/office/drawing/2014/main" id="{BF9ADAE0-F658-47F7-AD60-1216DC743866}"/>
                </a:ext>
              </a:extLst>
            </p:cNvPr>
            <p:cNvSpPr/>
            <p:nvPr/>
          </p:nvSpPr>
          <p:spPr>
            <a:xfrm>
              <a:off x="5032158" y="1298430"/>
              <a:ext cx="8104" cy="1780481"/>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Forme libre : forme 13">
              <a:extLst>
                <a:ext uri="{FF2B5EF4-FFF2-40B4-BE49-F238E27FC236}">
                  <a16:creationId xmlns:a16="http://schemas.microsoft.com/office/drawing/2014/main" id="{9A39439F-D324-4F70-9B83-D38E635CA599}"/>
                </a:ext>
              </a:extLst>
            </p:cNvPr>
            <p:cNvSpPr/>
            <p:nvPr/>
          </p:nvSpPr>
          <p:spPr>
            <a:xfrm>
              <a:off x="5823416" y="830198"/>
              <a:ext cx="8104" cy="2238137"/>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Forme libre : forme 14">
              <a:extLst>
                <a:ext uri="{FF2B5EF4-FFF2-40B4-BE49-F238E27FC236}">
                  <a16:creationId xmlns:a16="http://schemas.microsoft.com/office/drawing/2014/main" id="{71B51B48-AADB-4AB6-825A-FDA9D63F68F9}"/>
                </a:ext>
              </a:extLst>
            </p:cNvPr>
            <p:cNvSpPr/>
            <p:nvPr/>
          </p:nvSpPr>
          <p:spPr>
            <a:xfrm rot="4549454">
              <a:off x="5361112" y="864731"/>
              <a:ext cx="66653" cy="888809"/>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Forme libre : forme 15">
              <a:extLst>
                <a:ext uri="{FF2B5EF4-FFF2-40B4-BE49-F238E27FC236}">
                  <a16:creationId xmlns:a16="http://schemas.microsoft.com/office/drawing/2014/main" id="{08257054-7DD3-4290-8068-03FDD5A6040B}"/>
                </a:ext>
              </a:extLst>
            </p:cNvPr>
            <p:cNvSpPr/>
            <p:nvPr/>
          </p:nvSpPr>
          <p:spPr>
            <a:xfrm rot="17050546" flipV="1">
              <a:off x="5393243" y="2146574"/>
              <a:ext cx="66653" cy="888809"/>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 name="ZoneTexte 68">
              <a:extLst>
                <a:ext uri="{FF2B5EF4-FFF2-40B4-BE49-F238E27FC236}">
                  <a16:creationId xmlns:a16="http://schemas.microsoft.com/office/drawing/2014/main" id="{45D10F48-A2A1-4A08-AC94-8B713FEBE329}"/>
                </a:ext>
              </a:extLst>
            </p:cNvPr>
            <p:cNvSpPr txBox="1"/>
            <p:nvPr/>
          </p:nvSpPr>
          <p:spPr>
            <a:xfrm>
              <a:off x="5208985" y="2726570"/>
              <a:ext cx="759603" cy="32980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PR</a:t>
              </a:r>
            </a:p>
          </p:txBody>
        </p:sp>
        <p:sp>
          <p:nvSpPr>
            <p:cNvPr id="70" name="ZoneTexte 69">
              <a:extLst>
                <a:ext uri="{FF2B5EF4-FFF2-40B4-BE49-F238E27FC236}">
                  <a16:creationId xmlns:a16="http://schemas.microsoft.com/office/drawing/2014/main" id="{E4007107-5CB2-45E4-A12F-26DEE82DAC2C}"/>
                </a:ext>
              </a:extLst>
            </p:cNvPr>
            <p:cNvSpPr txBox="1"/>
            <p:nvPr/>
          </p:nvSpPr>
          <p:spPr>
            <a:xfrm>
              <a:off x="5177276" y="1453040"/>
              <a:ext cx="759603" cy="32980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PF</a:t>
              </a:r>
            </a:p>
          </p:txBody>
        </p:sp>
        <p:sp>
          <p:nvSpPr>
            <p:cNvPr id="73" name="ZoneTexte 72">
              <a:extLst>
                <a:ext uri="{FF2B5EF4-FFF2-40B4-BE49-F238E27FC236}">
                  <a16:creationId xmlns:a16="http://schemas.microsoft.com/office/drawing/2014/main" id="{F8D9F22F-64B8-41BC-996B-84390BF18950}"/>
                </a:ext>
              </a:extLst>
            </p:cNvPr>
            <p:cNvSpPr txBox="1"/>
            <p:nvPr/>
          </p:nvSpPr>
          <p:spPr>
            <a:xfrm>
              <a:off x="5194306" y="3166678"/>
              <a:ext cx="1150193" cy="32980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SF</a:t>
              </a:r>
            </a:p>
          </p:txBody>
        </p:sp>
        <p:sp>
          <p:nvSpPr>
            <p:cNvPr id="82" name="Forme libre : forme 81">
              <a:extLst>
                <a:ext uri="{FF2B5EF4-FFF2-40B4-BE49-F238E27FC236}">
                  <a16:creationId xmlns:a16="http://schemas.microsoft.com/office/drawing/2014/main" id="{8FBFE5F1-8EDE-4AEA-866D-2E546FD0650D}"/>
                </a:ext>
              </a:extLst>
            </p:cNvPr>
            <p:cNvSpPr/>
            <p:nvPr/>
          </p:nvSpPr>
          <p:spPr>
            <a:xfrm>
              <a:off x="4401898" y="600598"/>
              <a:ext cx="497426" cy="2473589"/>
            </a:xfrm>
            <a:custGeom>
              <a:avLst/>
              <a:gdLst>
                <a:gd name="connsiteX0" fmla="*/ 9330 w 9330"/>
                <a:gd name="connsiteY0" fmla="*/ 0 h 2715208"/>
                <a:gd name="connsiteX1" fmla="*/ 0 w 9330"/>
                <a:gd name="connsiteY1" fmla="*/ 2715208 h 2715208"/>
                <a:gd name="connsiteX0" fmla="*/ 613790 w 613790"/>
                <a:gd name="connsiteY0" fmla="*/ 0 h 11052"/>
                <a:gd name="connsiteX1" fmla="*/ 0 w 613790"/>
                <a:gd name="connsiteY1" fmla="*/ 11052 h 11052"/>
                <a:gd name="connsiteX0" fmla="*/ 613790 w 613790"/>
                <a:gd name="connsiteY0" fmla="*/ 0 h 11052"/>
                <a:gd name="connsiteX1" fmla="*/ 0 w 613790"/>
                <a:gd name="connsiteY1" fmla="*/ 11052 h 11052"/>
                <a:gd name="connsiteX0" fmla="*/ 613790 w 613790"/>
                <a:gd name="connsiteY0" fmla="*/ 0 h 11052"/>
                <a:gd name="connsiteX1" fmla="*/ 69012 w 613790"/>
                <a:gd name="connsiteY1" fmla="*/ 3247 h 11052"/>
                <a:gd name="connsiteX2" fmla="*/ 0 w 613790"/>
                <a:gd name="connsiteY2" fmla="*/ 11052 h 11052"/>
              </a:gdLst>
              <a:ahLst/>
              <a:cxnLst>
                <a:cxn ang="0">
                  <a:pos x="connsiteX0" y="connsiteY0"/>
                </a:cxn>
                <a:cxn ang="0">
                  <a:pos x="connsiteX1" y="connsiteY1"/>
                </a:cxn>
                <a:cxn ang="0">
                  <a:pos x="connsiteX2" y="connsiteY2"/>
                </a:cxn>
              </a:cxnLst>
              <a:rect l="l" t="t" r="r" b="b"/>
              <a:pathLst>
                <a:path w="613790" h="11052">
                  <a:moveTo>
                    <a:pt x="613790" y="0"/>
                  </a:moveTo>
                  <a:cubicBezTo>
                    <a:pt x="551789" y="1112"/>
                    <a:pt x="131013" y="2135"/>
                    <a:pt x="69012" y="3247"/>
                  </a:cubicBezTo>
                  <a:lnTo>
                    <a:pt x="0" y="11052"/>
                  </a:lnTo>
                </a:path>
              </a:pathLst>
            </a:custGeom>
            <a:noFill/>
            <a:ln w="149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3" name="Cœur 82">
              <a:extLst>
                <a:ext uri="{FF2B5EF4-FFF2-40B4-BE49-F238E27FC236}">
                  <a16:creationId xmlns:a16="http://schemas.microsoft.com/office/drawing/2014/main" id="{9AE635C3-C264-43D9-ADEC-9E894AF60CC8}"/>
                </a:ext>
              </a:extLst>
            </p:cNvPr>
            <p:cNvSpPr/>
            <p:nvPr/>
          </p:nvSpPr>
          <p:spPr>
            <a:xfrm>
              <a:off x="4727257" y="116632"/>
              <a:ext cx="532594" cy="719476"/>
            </a:xfrm>
            <a:prstGeom prst="hear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92" name="Groupe 91">
              <a:extLst>
                <a:ext uri="{FF2B5EF4-FFF2-40B4-BE49-F238E27FC236}">
                  <a16:creationId xmlns:a16="http://schemas.microsoft.com/office/drawing/2014/main" id="{7475DE1D-A392-42BE-A0AF-3219D08EA505}"/>
                </a:ext>
              </a:extLst>
            </p:cNvPr>
            <p:cNvGrpSpPr/>
            <p:nvPr/>
          </p:nvGrpSpPr>
          <p:grpSpPr>
            <a:xfrm>
              <a:off x="5285895" y="1748802"/>
              <a:ext cx="1102080" cy="787664"/>
              <a:chOff x="32386511" y="3704600"/>
              <a:chExt cx="665050" cy="915925"/>
            </a:xfrm>
          </p:grpSpPr>
          <p:sp>
            <p:nvSpPr>
              <p:cNvPr id="90" name="Ellipse 89">
                <a:extLst>
                  <a:ext uri="{FF2B5EF4-FFF2-40B4-BE49-F238E27FC236}">
                    <a16:creationId xmlns:a16="http://schemas.microsoft.com/office/drawing/2014/main" id="{2F7FA26C-5AEC-461B-A9C2-151A70496BA5}"/>
                  </a:ext>
                </a:extLst>
              </p:cNvPr>
              <p:cNvSpPr/>
              <p:nvPr/>
            </p:nvSpPr>
            <p:spPr>
              <a:xfrm>
                <a:off x="32386511" y="3704600"/>
                <a:ext cx="329886" cy="89059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1" name="Ellipse 90">
                <a:extLst>
                  <a:ext uri="{FF2B5EF4-FFF2-40B4-BE49-F238E27FC236}">
                    <a16:creationId xmlns:a16="http://schemas.microsoft.com/office/drawing/2014/main" id="{ED72206C-E32A-4DB0-B7B5-2DC18D1A1CD1}"/>
                  </a:ext>
                </a:extLst>
              </p:cNvPr>
              <p:cNvSpPr/>
              <p:nvPr/>
            </p:nvSpPr>
            <p:spPr>
              <a:xfrm>
                <a:off x="32721675" y="3729926"/>
                <a:ext cx="329886" cy="89059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0" name="Groupe 19">
              <a:extLst>
                <a:ext uri="{FF2B5EF4-FFF2-40B4-BE49-F238E27FC236}">
                  <a16:creationId xmlns:a16="http://schemas.microsoft.com/office/drawing/2014/main" id="{BEA06EC9-20DB-71FA-D645-190B25B94E8E}"/>
                </a:ext>
              </a:extLst>
            </p:cNvPr>
            <p:cNvGrpSpPr/>
            <p:nvPr/>
          </p:nvGrpSpPr>
          <p:grpSpPr>
            <a:xfrm>
              <a:off x="5508104" y="1767595"/>
              <a:ext cx="655472" cy="797309"/>
              <a:chOff x="5895221" y="-398483"/>
              <a:chExt cx="655472" cy="797309"/>
            </a:xfrm>
          </p:grpSpPr>
          <p:sp>
            <p:nvSpPr>
              <p:cNvPr id="7" name="Ellipse 6">
                <a:extLst>
                  <a:ext uri="{FF2B5EF4-FFF2-40B4-BE49-F238E27FC236}">
                    <a16:creationId xmlns:a16="http://schemas.microsoft.com/office/drawing/2014/main" id="{D5A1C1B9-D065-C6A3-D3B9-0DDA7F694798}"/>
                  </a:ext>
                </a:extLst>
              </p:cNvPr>
              <p:cNvSpPr/>
              <p:nvPr/>
            </p:nvSpPr>
            <p:spPr>
              <a:xfrm>
                <a:off x="5895221" y="-398483"/>
                <a:ext cx="325436" cy="765885"/>
              </a:xfrm>
              <a:prstGeom prst="ellips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Ellipse 18">
                <a:extLst>
                  <a:ext uri="{FF2B5EF4-FFF2-40B4-BE49-F238E27FC236}">
                    <a16:creationId xmlns:a16="http://schemas.microsoft.com/office/drawing/2014/main" id="{2845AA2E-54DD-3B66-2AED-A3D8944E67E4}"/>
                  </a:ext>
                </a:extLst>
              </p:cNvPr>
              <p:cNvSpPr/>
              <p:nvPr/>
            </p:nvSpPr>
            <p:spPr>
              <a:xfrm>
                <a:off x="6225257" y="-367059"/>
                <a:ext cx="325436" cy="765885"/>
              </a:xfrm>
              <a:prstGeom prst="ellips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8" name="Forme libre : forme 17">
              <a:extLst>
                <a:ext uri="{FF2B5EF4-FFF2-40B4-BE49-F238E27FC236}">
                  <a16:creationId xmlns:a16="http://schemas.microsoft.com/office/drawing/2014/main" id="{82C8FECD-8824-4414-BFDF-D23F5B003FA2}"/>
                </a:ext>
              </a:extLst>
            </p:cNvPr>
            <p:cNvSpPr/>
            <p:nvPr/>
          </p:nvSpPr>
          <p:spPr>
            <a:xfrm>
              <a:off x="5051688" y="1247567"/>
              <a:ext cx="783573" cy="1418728"/>
            </a:xfrm>
            <a:custGeom>
              <a:avLst/>
              <a:gdLst>
                <a:gd name="connsiteX0" fmla="*/ 852256 w 852256"/>
                <a:gd name="connsiteY0" fmla="*/ 843379 h 1651247"/>
                <a:gd name="connsiteX1" fmla="*/ 852256 w 852256"/>
                <a:gd name="connsiteY1" fmla="*/ 0 h 1651247"/>
                <a:gd name="connsiteX2" fmla="*/ 17755 w 852256"/>
                <a:gd name="connsiteY2" fmla="*/ 142043 h 1651247"/>
                <a:gd name="connsiteX3" fmla="*/ 0 w 852256"/>
                <a:gd name="connsiteY3" fmla="*/ 1526960 h 1651247"/>
                <a:gd name="connsiteX4" fmla="*/ 816746 w 852256"/>
                <a:gd name="connsiteY4" fmla="*/ 1651247 h 1651247"/>
                <a:gd name="connsiteX5" fmla="*/ 843379 w 852256"/>
                <a:gd name="connsiteY5" fmla="*/ 1065321 h 1651247"/>
                <a:gd name="connsiteX0" fmla="*/ 852256 w 859092"/>
                <a:gd name="connsiteY0" fmla="*/ 843379 h 1721137"/>
                <a:gd name="connsiteX1" fmla="*/ 852256 w 859092"/>
                <a:gd name="connsiteY1" fmla="*/ 0 h 1721137"/>
                <a:gd name="connsiteX2" fmla="*/ 17755 w 859092"/>
                <a:gd name="connsiteY2" fmla="*/ 142043 h 1721137"/>
                <a:gd name="connsiteX3" fmla="*/ 0 w 859092"/>
                <a:gd name="connsiteY3" fmla="*/ 1526960 h 1721137"/>
                <a:gd name="connsiteX4" fmla="*/ 857515 w 859092"/>
                <a:gd name="connsiteY4" fmla="*/ 1721137 h 1721137"/>
                <a:gd name="connsiteX5" fmla="*/ 843379 w 859092"/>
                <a:gd name="connsiteY5" fmla="*/ 1065321 h 1721137"/>
                <a:gd name="connsiteX0" fmla="*/ 852256 w 859092"/>
                <a:gd name="connsiteY0" fmla="*/ 843379 h 1721137"/>
                <a:gd name="connsiteX1" fmla="*/ 852256 w 859092"/>
                <a:gd name="connsiteY1" fmla="*/ 0 h 1721137"/>
                <a:gd name="connsiteX2" fmla="*/ 58525 w 859092"/>
                <a:gd name="connsiteY2" fmla="*/ 171164 h 1721137"/>
                <a:gd name="connsiteX3" fmla="*/ 0 w 859092"/>
                <a:gd name="connsiteY3" fmla="*/ 1526960 h 1721137"/>
                <a:gd name="connsiteX4" fmla="*/ 857515 w 859092"/>
                <a:gd name="connsiteY4" fmla="*/ 1721137 h 1721137"/>
                <a:gd name="connsiteX5" fmla="*/ 843379 w 859092"/>
                <a:gd name="connsiteY5" fmla="*/ 1065321 h 1721137"/>
                <a:gd name="connsiteX0" fmla="*/ 857797 w 864633"/>
                <a:gd name="connsiteY0" fmla="*/ 843379 h 1721137"/>
                <a:gd name="connsiteX1" fmla="*/ 857797 w 864633"/>
                <a:gd name="connsiteY1" fmla="*/ 0 h 1721137"/>
                <a:gd name="connsiteX2" fmla="*/ 0 w 864633"/>
                <a:gd name="connsiteY2" fmla="*/ 206109 h 1721137"/>
                <a:gd name="connsiteX3" fmla="*/ 5541 w 864633"/>
                <a:gd name="connsiteY3" fmla="*/ 1526960 h 1721137"/>
                <a:gd name="connsiteX4" fmla="*/ 863056 w 864633"/>
                <a:gd name="connsiteY4" fmla="*/ 1721137 h 1721137"/>
                <a:gd name="connsiteX5" fmla="*/ 848920 w 864633"/>
                <a:gd name="connsiteY5" fmla="*/ 1065321 h 1721137"/>
                <a:gd name="connsiteX0" fmla="*/ 892742 w 899578"/>
                <a:gd name="connsiteY0" fmla="*/ 843379 h 1721137"/>
                <a:gd name="connsiteX1" fmla="*/ 892742 w 899578"/>
                <a:gd name="connsiteY1" fmla="*/ 0 h 1721137"/>
                <a:gd name="connsiteX2" fmla="*/ 0 w 899578"/>
                <a:gd name="connsiteY2" fmla="*/ 217758 h 1721137"/>
                <a:gd name="connsiteX3" fmla="*/ 40486 w 899578"/>
                <a:gd name="connsiteY3" fmla="*/ 1526960 h 1721137"/>
                <a:gd name="connsiteX4" fmla="*/ 898001 w 899578"/>
                <a:gd name="connsiteY4" fmla="*/ 1721137 h 1721137"/>
                <a:gd name="connsiteX5" fmla="*/ 883865 w 899578"/>
                <a:gd name="connsiteY5" fmla="*/ 1065321 h 1721137"/>
                <a:gd name="connsiteX0" fmla="*/ 916322 w 923158"/>
                <a:gd name="connsiteY0" fmla="*/ 843379 h 1721137"/>
                <a:gd name="connsiteX1" fmla="*/ 916322 w 923158"/>
                <a:gd name="connsiteY1" fmla="*/ 0 h 1721137"/>
                <a:gd name="connsiteX2" fmla="*/ 23580 w 923158"/>
                <a:gd name="connsiteY2" fmla="*/ 217758 h 1721137"/>
                <a:gd name="connsiteX3" fmla="*/ 0 w 923158"/>
                <a:gd name="connsiteY3" fmla="*/ 1526960 h 1721137"/>
                <a:gd name="connsiteX4" fmla="*/ 921581 w 923158"/>
                <a:gd name="connsiteY4" fmla="*/ 1721137 h 1721137"/>
                <a:gd name="connsiteX5" fmla="*/ 907445 w 923158"/>
                <a:gd name="connsiteY5" fmla="*/ 1065321 h 1721137"/>
                <a:gd name="connsiteX0" fmla="*/ 892742 w 899578"/>
                <a:gd name="connsiteY0" fmla="*/ 843379 h 1721137"/>
                <a:gd name="connsiteX1" fmla="*/ 892742 w 899578"/>
                <a:gd name="connsiteY1" fmla="*/ 0 h 1721137"/>
                <a:gd name="connsiteX2" fmla="*/ 0 w 899578"/>
                <a:gd name="connsiteY2" fmla="*/ 217758 h 1721137"/>
                <a:gd name="connsiteX3" fmla="*/ 40486 w 899578"/>
                <a:gd name="connsiteY3" fmla="*/ 1550257 h 1721137"/>
                <a:gd name="connsiteX4" fmla="*/ 898001 w 899578"/>
                <a:gd name="connsiteY4" fmla="*/ 1721137 h 1721137"/>
                <a:gd name="connsiteX5" fmla="*/ 883865 w 899578"/>
                <a:gd name="connsiteY5" fmla="*/ 1065321 h 1721137"/>
                <a:gd name="connsiteX0" fmla="*/ 892742 w 899578"/>
                <a:gd name="connsiteY0" fmla="*/ 843379 h 1721137"/>
                <a:gd name="connsiteX1" fmla="*/ 892742 w 899578"/>
                <a:gd name="connsiteY1" fmla="*/ 0 h 1721137"/>
                <a:gd name="connsiteX2" fmla="*/ 0 w 899578"/>
                <a:gd name="connsiteY2" fmla="*/ 217758 h 1721137"/>
                <a:gd name="connsiteX3" fmla="*/ 17189 w 899578"/>
                <a:gd name="connsiteY3" fmla="*/ 1550257 h 1721137"/>
                <a:gd name="connsiteX4" fmla="*/ 898001 w 899578"/>
                <a:gd name="connsiteY4" fmla="*/ 1721137 h 1721137"/>
                <a:gd name="connsiteX5" fmla="*/ 883865 w 899578"/>
                <a:gd name="connsiteY5" fmla="*/ 1065321 h 1721137"/>
                <a:gd name="connsiteX0" fmla="*/ 892742 w 899578"/>
                <a:gd name="connsiteY0" fmla="*/ 843379 h 1721137"/>
                <a:gd name="connsiteX1" fmla="*/ 892742 w 899578"/>
                <a:gd name="connsiteY1" fmla="*/ 0 h 1721137"/>
                <a:gd name="connsiteX2" fmla="*/ 0 w 899578"/>
                <a:gd name="connsiteY2" fmla="*/ 217758 h 1721137"/>
                <a:gd name="connsiteX3" fmla="*/ 17189 w 899578"/>
                <a:gd name="connsiteY3" fmla="*/ 1550257 h 1721137"/>
                <a:gd name="connsiteX4" fmla="*/ 898001 w 899578"/>
                <a:gd name="connsiteY4" fmla="*/ 1721137 h 1721137"/>
                <a:gd name="connsiteX5" fmla="*/ 883865 w 899578"/>
                <a:gd name="connsiteY5" fmla="*/ 1065321 h 1721137"/>
                <a:gd name="connsiteX0" fmla="*/ 895260 w 902096"/>
                <a:gd name="connsiteY0" fmla="*/ 843379 h 1721137"/>
                <a:gd name="connsiteX1" fmla="*/ 895260 w 902096"/>
                <a:gd name="connsiteY1" fmla="*/ 0 h 1721137"/>
                <a:gd name="connsiteX2" fmla="*/ 2518 w 902096"/>
                <a:gd name="connsiteY2" fmla="*/ 217758 h 1721137"/>
                <a:gd name="connsiteX3" fmla="*/ 0 w 902096"/>
                <a:gd name="connsiteY3" fmla="*/ 1546316 h 1721137"/>
                <a:gd name="connsiteX4" fmla="*/ 900519 w 902096"/>
                <a:gd name="connsiteY4" fmla="*/ 1721137 h 1721137"/>
                <a:gd name="connsiteX5" fmla="*/ 886383 w 902096"/>
                <a:gd name="connsiteY5" fmla="*/ 1065321 h 172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2096" h="1721137">
                  <a:moveTo>
                    <a:pt x="895260" y="843379"/>
                  </a:moveTo>
                  <a:lnTo>
                    <a:pt x="895260" y="0"/>
                  </a:lnTo>
                  <a:lnTo>
                    <a:pt x="2518" y="217758"/>
                  </a:lnTo>
                  <a:cubicBezTo>
                    <a:pt x="1679" y="660611"/>
                    <a:pt x="839" y="1103463"/>
                    <a:pt x="0" y="1546316"/>
                  </a:cubicBezTo>
                  <a:lnTo>
                    <a:pt x="900519" y="1721137"/>
                  </a:lnTo>
                  <a:cubicBezTo>
                    <a:pt x="909397" y="1525828"/>
                    <a:pt x="877505" y="1260630"/>
                    <a:pt x="886383" y="1065321"/>
                  </a:cubicBezTo>
                </a:path>
              </a:pathLst>
            </a:custGeom>
            <a:noFill/>
            <a:ln w="76200">
              <a:solidFill>
                <a:schemeClr val="bg1"/>
              </a:solidFill>
              <a:headEnd type="ova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8" name="Groupe 37">
            <a:extLst>
              <a:ext uri="{FF2B5EF4-FFF2-40B4-BE49-F238E27FC236}">
                <a16:creationId xmlns:a16="http://schemas.microsoft.com/office/drawing/2014/main" id="{8728BC5D-D652-89BC-290F-436D9BD63746}"/>
              </a:ext>
            </a:extLst>
          </p:cNvPr>
          <p:cNvGrpSpPr/>
          <p:nvPr/>
        </p:nvGrpSpPr>
        <p:grpSpPr>
          <a:xfrm>
            <a:off x="6676988" y="172138"/>
            <a:ext cx="2359527" cy="3411241"/>
            <a:chOff x="6676988" y="172138"/>
            <a:chExt cx="2359527" cy="3411241"/>
          </a:xfrm>
        </p:grpSpPr>
        <p:pic>
          <p:nvPicPr>
            <p:cNvPr id="65" name="Picture 4" descr="File:StarlingEquation.svg">
              <a:extLst>
                <a:ext uri="{FF2B5EF4-FFF2-40B4-BE49-F238E27FC236}">
                  <a16:creationId xmlns:a16="http://schemas.microsoft.com/office/drawing/2014/main" id="{F47C72C4-AB85-4033-BF20-40A0DCD802F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76988" y="2640722"/>
              <a:ext cx="759603" cy="454003"/>
            </a:xfrm>
            <a:prstGeom prst="rect">
              <a:avLst/>
            </a:prstGeom>
            <a:noFill/>
            <a:extLst>
              <a:ext uri="{909E8E84-426E-40DD-AFC4-6F175D3DCCD1}">
                <a14:hiddenFill xmlns:a14="http://schemas.microsoft.com/office/drawing/2010/main">
                  <a:solidFill>
                    <a:srgbClr val="FFFFFF"/>
                  </a:solidFill>
                </a14:hiddenFill>
              </a:ext>
            </a:extLst>
          </p:spPr>
        </p:pic>
        <p:sp>
          <p:nvSpPr>
            <p:cNvPr id="31" name="Forme libre : forme 30">
              <a:extLst>
                <a:ext uri="{FF2B5EF4-FFF2-40B4-BE49-F238E27FC236}">
                  <a16:creationId xmlns:a16="http://schemas.microsoft.com/office/drawing/2014/main" id="{3D163A82-B55B-4D65-8B47-D22D3785BBDB}"/>
                </a:ext>
              </a:extLst>
            </p:cNvPr>
            <p:cNvSpPr/>
            <p:nvPr/>
          </p:nvSpPr>
          <p:spPr>
            <a:xfrm rot="3573655">
              <a:off x="7497136" y="1489500"/>
              <a:ext cx="37686" cy="511272"/>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1968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Forme libre : forme 29">
              <a:extLst>
                <a:ext uri="{FF2B5EF4-FFF2-40B4-BE49-F238E27FC236}">
                  <a16:creationId xmlns:a16="http://schemas.microsoft.com/office/drawing/2014/main" id="{CDA154D6-6DF4-4789-B3F6-41010D4DAF24}"/>
                </a:ext>
              </a:extLst>
            </p:cNvPr>
            <p:cNvSpPr/>
            <p:nvPr/>
          </p:nvSpPr>
          <p:spPr>
            <a:xfrm>
              <a:off x="7316022" y="1791511"/>
              <a:ext cx="0" cy="1305686"/>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1968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Forme libre : forme 24">
              <a:extLst>
                <a:ext uri="{FF2B5EF4-FFF2-40B4-BE49-F238E27FC236}">
                  <a16:creationId xmlns:a16="http://schemas.microsoft.com/office/drawing/2014/main" id="{FC0E3AEA-2CB2-405D-8A3C-817C1123C724}"/>
                </a:ext>
              </a:extLst>
            </p:cNvPr>
            <p:cNvSpPr/>
            <p:nvPr/>
          </p:nvSpPr>
          <p:spPr>
            <a:xfrm>
              <a:off x="7673048" y="1327284"/>
              <a:ext cx="8104" cy="1750806"/>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Forme libre : forme 25">
              <a:extLst>
                <a:ext uri="{FF2B5EF4-FFF2-40B4-BE49-F238E27FC236}">
                  <a16:creationId xmlns:a16="http://schemas.microsoft.com/office/drawing/2014/main" id="{7C8C0733-52C5-4227-A812-3CA09D904BB0}"/>
                </a:ext>
              </a:extLst>
            </p:cNvPr>
            <p:cNvSpPr/>
            <p:nvPr/>
          </p:nvSpPr>
          <p:spPr>
            <a:xfrm>
              <a:off x="8464305" y="859052"/>
              <a:ext cx="8104" cy="2238137"/>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Forme libre : forme 26">
              <a:extLst>
                <a:ext uri="{FF2B5EF4-FFF2-40B4-BE49-F238E27FC236}">
                  <a16:creationId xmlns:a16="http://schemas.microsoft.com/office/drawing/2014/main" id="{A7D1AF9E-5BB9-49DC-9E10-FE26CDA781CE}"/>
                </a:ext>
              </a:extLst>
            </p:cNvPr>
            <p:cNvSpPr/>
            <p:nvPr/>
          </p:nvSpPr>
          <p:spPr>
            <a:xfrm rot="4549454">
              <a:off x="8002002" y="893585"/>
              <a:ext cx="66653" cy="888809"/>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540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Forme libre : forme 27">
              <a:extLst>
                <a:ext uri="{FF2B5EF4-FFF2-40B4-BE49-F238E27FC236}">
                  <a16:creationId xmlns:a16="http://schemas.microsoft.com/office/drawing/2014/main" id="{9101F433-E1B8-4406-B39F-0EE78250A1C8}"/>
                </a:ext>
              </a:extLst>
            </p:cNvPr>
            <p:cNvSpPr/>
            <p:nvPr/>
          </p:nvSpPr>
          <p:spPr>
            <a:xfrm rot="17173901" flipV="1">
              <a:off x="7817455" y="1938851"/>
              <a:ext cx="119915" cy="1314335"/>
            </a:xfrm>
            <a:custGeom>
              <a:avLst/>
              <a:gdLst>
                <a:gd name="connsiteX0" fmla="*/ 9330 w 9330"/>
                <a:gd name="connsiteY0" fmla="*/ 0 h 2715208"/>
                <a:gd name="connsiteX1" fmla="*/ 0 w 9330"/>
                <a:gd name="connsiteY1" fmla="*/ 2715208 h 2715208"/>
              </a:gdLst>
              <a:ahLst/>
              <a:cxnLst>
                <a:cxn ang="0">
                  <a:pos x="connsiteX0" y="connsiteY0"/>
                </a:cxn>
                <a:cxn ang="0">
                  <a:pos x="connsiteX1" y="connsiteY1"/>
                </a:cxn>
              </a:cxnLst>
              <a:rect l="l" t="t" r="r" b="b"/>
              <a:pathLst>
                <a:path w="9330" h="2715208">
                  <a:moveTo>
                    <a:pt x="9330" y="0"/>
                  </a:moveTo>
                  <a:lnTo>
                    <a:pt x="0" y="2715208"/>
                  </a:lnTo>
                </a:path>
              </a:pathLst>
            </a:custGeom>
            <a:noFill/>
            <a:ln w="203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 name="ZoneTexte 70">
              <a:extLst>
                <a:ext uri="{FF2B5EF4-FFF2-40B4-BE49-F238E27FC236}">
                  <a16:creationId xmlns:a16="http://schemas.microsoft.com/office/drawing/2014/main" id="{8EE462F1-3515-4310-94B0-44338FFE38D7}"/>
                </a:ext>
              </a:extLst>
            </p:cNvPr>
            <p:cNvSpPr txBox="1"/>
            <p:nvPr/>
          </p:nvSpPr>
          <p:spPr>
            <a:xfrm>
              <a:off x="7934518" y="2752865"/>
              <a:ext cx="759603" cy="32980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PR</a:t>
              </a:r>
            </a:p>
          </p:txBody>
        </p:sp>
        <p:sp>
          <p:nvSpPr>
            <p:cNvPr id="72" name="ZoneTexte 71">
              <a:extLst>
                <a:ext uri="{FF2B5EF4-FFF2-40B4-BE49-F238E27FC236}">
                  <a16:creationId xmlns:a16="http://schemas.microsoft.com/office/drawing/2014/main" id="{63243E51-7E81-4577-B241-DD345934F981}"/>
                </a:ext>
              </a:extLst>
            </p:cNvPr>
            <p:cNvSpPr txBox="1"/>
            <p:nvPr/>
          </p:nvSpPr>
          <p:spPr>
            <a:xfrm>
              <a:off x="7902808" y="1479335"/>
              <a:ext cx="759603" cy="32980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PF</a:t>
              </a:r>
            </a:p>
          </p:txBody>
        </p:sp>
        <p:sp>
          <p:nvSpPr>
            <p:cNvPr id="74" name="ZoneTexte 73">
              <a:extLst>
                <a:ext uri="{FF2B5EF4-FFF2-40B4-BE49-F238E27FC236}">
                  <a16:creationId xmlns:a16="http://schemas.microsoft.com/office/drawing/2014/main" id="{37AED64A-D739-4196-9326-ADF00FBDCFE8}"/>
                </a:ext>
              </a:extLst>
            </p:cNvPr>
            <p:cNvSpPr txBox="1"/>
            <p:nvPr/>
          </p:nvSpPr>
          <p:spPr>
            <a:xfrm>
              <a:off x="7557402" y="3253570"/>
              <a:ext cx="1150193" cy="329809"/>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fr-FR" sz="1350" b="1" i="0" u="none" strike="noStrike" kern="1200" cap="none" spc="0" normalizeH="0" baseline="0" noProof="0" dirty="0">
                  <a:ln>
                    <a:noFill/>
                  </a:ln>
                  <a:solidFill>
                    <a:prstClr val="black"/>
                  </a:solidFill>
                  <a:effectLst/>
                  <a:uLnTx/>
                  <a:uFillTx/>
                  <a:latin typeface="Calibri" panose="020F0502020204030204"/>
                  <a:ea typeface="+mn-ea"/>
                  <a:cs typeface="+mn-cs"/>
                </a:rPr>
                <a:t>SOD</a:t>
              </a:r>
            </a:p>
          </p:txBody>
        </p:sp>
        <p:sp>
          <p:nvSpPr>
            <p:cNvPr id="84" name="Forme libre : forme 83">
              <a:extLst>
                <a:ext uri="{FF2B5EF4-FFF2-40B4-BE49-F238E27FC236}">
                  <a16:creationId xmlns:a16="http://schemas.microsoft.com/office/drawing/2014/main" id="{ABF5DCFF-5511-4551-BD86-B5E57018E673}"/>
                </a:ext>
              </a:extLst>
            </p:cNvPr>
            <p:cNvSpPr/>
            <p:nvPr/>
          </p:nvSpPr>
          <p:spPr>
            <a:xfrm>
              <a:off x="6695417" y="656104"/>
              <a:ext cx="497426" cy="2473589"/>
            </a:xfrm>
            <a:custGeom>
              <a:avLst/>
              <a:gdLst>
                <a:gd name="connsiteX0" fmla="*/ 9330 w 9330"/>
                <a:gd name="connsiteY0" fmla="*/ 0 h 2715208"/>
                <a:gd name="connsiteX1" fmla="*/ 0 w 9330"/>
                <a:gd name="connsiteY1" fmla="*/ 2715208 h 2715208"/>
                <a:gd name="connsiteX0" fmla="*/ 613790 w 613790"/>
                <a:gd name="connsiteY0" fmla="*/ 0 h 11052"/>
                <a:gd name="connsiteX1" fmla="*/ 0 w 613790"/>
                <a:gd name="connsiteY1" fmla="*/ 11052 h 11052"/>
                <a:gd name="connsiteX0" fmla="*/ 613790 w 613790"/>
                <a:gd name="connsiteY0" fmla="*/ 0 h 11052"/>
                <a:gd name="connsiteX1" fmla="*/ 0 w 613790"/>
                <a:gd name="connsiteY1" fmla="*/ 11052 h 11052"/>
                <a:gd name="connsiteX0" fmla="*/ 613790 w 613790"/>
                <a:gd name="connsiteY0" fmla="*/ 0 h 11052"/>
                <a:gd name="connsiteX1" fmla="*/ 69012 w 613790"/>
                <a:gd name="connsiteY1" fmla="*/ 3247 h 11052"/>
                <a:gd name="connsiteX2" fmla="*/ 0 w 613790"/>
                <a:gd name="connsiteY2" fmla="*/ 11052 h 11052"/>
              </a:gdLst>
              <a:ahLst/>
              <a:cxnLst>
                <a:cxn ang="0">
                  <a:pos x="connsiteX0" y="connsiteY0"/>
                </a:cxn>
                <a:cxn ang="0">
                  <a:pos x="connsiteX1" y="connsiteY1"/>
                </a:cxn>
                <a:cxn ang="0">
                  <a:pos x="connsiteX2" y="connsiteY2"/>
                </a:cxn>
              </a:cxnLst>
              <a:rect l="l" t="t" r="r" b="b"/>
              <a:pathLst>
                <a:path w="613790" h="11052">
                  <a:moveTo>
                    <a:pt x="613790" y="0"/>
                  </a:moveTo>
                  <a:cubicBezTo>
                    <a:pt x="551789" y="1112"/>
                    <a:pt x="131013" y="2135"/>
                    <a:pt x="69012" y="3247"/>
                  </a:cubicBezTo>
                  <a:lnTo>
                    <a:pt x="0" y="11052"/>
                  </a:lnTo>
                </a:path>
              </a:pathLst>
            </a:custGeom>
            <a:noFill/>
            <a:ln w="149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Cœur 84">
              <a:extLst>
                <a:ext uri="{FF2B5EF4-FFF2-40B4-BE49-F238E27FC236}">
                  <a16:creationId xmlns:a16="http://schemas.microsoft.com/office/drawing/2014/main" id="{6789225D-BBF1-4833-86AB-4E2EDBECF1CB}"/>
                </a:ext>
              </a:extLst>
            </p:cNvPr>
            <p:cNvSpPr/>
            <p:nvPr/>
          </p:nvSpPr>
          <p:spPr>
            <a:xfrm>
              <a:off x="7020776" y="172138"/>
              <a:ext cx="532594" cy="719476"/>
            </a:xfrm>
            <a:prstGeom prst="hear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e 20">
              <a:extLst>
                <a:ext uri="{FF2B5EF4-FFF2-40B4-BE49-F238E27FC236}">
                  <a16:creationId xmlns:a16="http://schemas.microsoft.com/office/drawing/2014/main" id="{7DE0BECF-42BE-76BA-B355-3567F118CE8C}"/>
                </a:ext>
              </a:extLst>
            </p:cNvPr>
            <p:cNvGrpSpPr/>
            <p:nvPr/>
          </p:nvGrpSpPr>
          <p:grpSpPr>
            <a:xfrm>
              <a:off x="7884378" y="1759188"/>
              <a:ext cx="1152137" cy="787664"/>
              <a:chOff x="32337139" y="3704600"/>
              <a:chExt cx="757366" cy="915925"/>
            </a:xfrm>
          </p:grpSpPr>
          <p:sp>
            <p:nvSpPr>
              <p:cNvPr id="22" name="Ellipse 21">
                <a:extLst>
                  <a:ext uri="{FF2B5EF4-FFF2-40B4-BE49-F238E27FC236}">
                    <a16:creationId xmlns:a16="http://schemas.microsoft.com/office/drawing/2014/main" id="{8D94DFA7-8C78-9401-EEC1-6812415AB01E}"/>
                  </a:ext>
                </a:extLst>
              </p:cNvPr>
              <p:cNvSpPr/>
              <p:nvPr/>
            </p:nvSpPr>
            <p:spPr>
              <a:xfrm>
                <a:off x="32337139" y="3704600"/>
                <a:ext cx="329886" cy="8906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Ellipse 22">
                <a:extLst>
                  <a:ext uri="{FF2B5EF4-FFF2-40B4-BE49-F238E27FC236}">
                    <a16:creationId xmlns:a16="http://schemas.microsoft.com/office/drawing/2014/main" id="{6FD7453B-8753-4752-DDC8-77A4DD0342D9}"/>
                  </a:ext>
                </a:extLst>
              </p:cNvPr>
              <p:cNvSpPr/>
              <p:nvPr/>
            </p:nvSpPr>
            <p:spPr>
              <a:xfrm>
                <a:off x="32764619" y="3729925"/>
                <a:ext cx="329886" cy="8906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2" name="Groupe 31">
              <a:extLst>
                <a:ext uri="{FF2B5EF4-FFF2-40B4-BE49-F238E27FC236}">
                  <a16:creationId xmlns:a16="http://schemas.microsoft.com/office/drawing/2014/main" id="{433A73DA-E1C5-1617-9866-1DD7F933C8E0}"/>
                </a:ext>
              </a:extLst>
            </p:cNvPr>
            <p:cNvGrpSpPr/>
            <p:nvPr/>
          </p:nvGrpSpPr>
          <p:grpSpPr>
            <a:xfrm>
              <a:off x="8100392" y="1790015"/>
              <a:ext cx="720080" cy="797309"/>
              <a:chOff x="5854860" y="-398483"/>
              <a:chExt cx="720080" cy="797309"/>
            </a:xfrm>
          </p:grpSpPr>
          <p:sp>
            <p:nvSpPr>
              <p:cNvPr id="34" name="Ellipse 33">
                <a:extLst>
                  <a:ext uri="{FF2B5EF4-FFF2-40B4-BE49-F238E27FC236}">
                    <a16:creationId xmlns:a16="http://schemas.microsoft.com/office/drawing/2014/main" id="{6EECE751-A63B-BAD5-1A45-41595E5A8EA6}"/>
                  </a:ext>
                </a:extLst>
              </p:cNvPr>
              <p:cNvSpPr/>
              <p:nvPr/>
            </p:nvSpPr>
            <p:spPr>
              <a:xfrm>
                <a:off x="5854860" y="-398483"/>
                <a:ext cx="325436" cy="765885"/>
              </a:xfrm>
              <a:prstGeom prst="ellips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Ellipse 34">
                <a:extLst>
                  <a:ext uri="{FF2B5EF4-FFF2-40B4-BE49-F238E27FC236}">
                    <a16:creationId xmlns:a16="http://schemas.microsoft.com/office/drawing/2014/main" id="{136548ED-8400-3590-6018-3FB033AC981D}"/>
                  </a:ext>
                </a:extLst>
              </p:cNvPr>
              <p:cNvSpPr/>
              <p:nvPr/>
            </p:nvSpPr>
            <p:spPr>
              <a:xfrm>
                <a:off x="6249504" y="-367059"/>
                <a:ext cx="325436" cy="765885"/>
              </a:xfrm>
              <a:prstGeom prst="ellips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9" name="Forme libre : forme 28">
              <a:extLst>
                <a:ext uri="{FF2B5EF4-FFF2-40B4-BE49-F238E27FC236}">
                  <a16:creationId xmlns:a16="http://schemas.microsoft.com/office/drawing/2014/main" id="{309B6E45-15CE-4A75-9589-D7D17AEDC62C}"/>
                </a:ext>
              </a:extLst>
            </p:cNvPr>
            <p:cNvSpPr/>
            <p:nvPr/>
          </p:nvSpPr>
          <p:spPr>
            <a:xfrm>
              <a:off x="7316022" y="1629561"/>
              <a:ext cx="1164366" cy="1058011"/>
            </a:xfrm>
            <a:custGeom>
              <a:avLst/>
              <a:gdLst>
                <a:gd name="connsiteX0" fmla="*/ 852256 w 852256"/>
                <a:gd name="connsiteY0" fmla="*/ 843379 h 1651247"/>
                <a:gd name="connsiteX1" fmla="*/ 852256 w 852256"/>
                <a:gd name="connsiteY1" fmla="*/ 0 h 1651247"/>
                <a:gd name="connsiteX2" fmla="*/ 17755 w 852256"/>
                <a:gd name="connsiteY2" fmla="*/ 142043 h 1651247"/>
                <a:gd name="connsiteX3" fmla="*/ 0 w 852256"/>
                <a:gd name="connsiteY3" fmla="*/ 1526960 h 1651247"/>
                <a:gd name="connsiteX4" fmla="*/ 816746 w 852256"/>
                <a:gd name="connsiteY4" fmla="*/ 1651247 h 1651247"/>
                <a:gd name="connsiteX5" fmla="*/ 843379 w 852256"/>
                <a:gd name="connsiteY5" fmla="*/ 1065321 h 1651247"/>
                <a:gd name="connsiteX0" fmla="*/ 852256 w 859092"/>
                <a:gd name="connsiteY0" fmla="*/ 843379 h 1721137"/>
                <a:gd name="connsiteX1" fmla="*/ 852256 w 859092"/>
                <a:gd name="connsiteY1" fmla="*/ 0 h 1721137"/>
                <a:gd name="connsiteX2" fmla="*/ 17755 w 859092"/>
                <a:gd name="connsiteY2" fmla="*/ 142043 h 1721137"/>
                <a:gd name="connsiteX3" fmla="*/ 0 w 859092"/>
                <a:gd name="connsiteY3" fmla="*/ 1526960 h 1721137"/>
                <a:gd name="connsiteX4" fmla="*/ 857515 w 859092"/>
                <a:gd name="connsiteY4" fmla="*/ 1721137 h 1721137"/>
                <a:gd name="connsiteX5" fmla="*/ 843379 w 859092"/>
                <a:gd name="connsiteY5" fmla="*/ 1065321 h 1721137"/>
                <a:gd name="connsiteX0" fmla="*/ 852256 w 859092"/>
                <a:gd name="connsiteY0" fmla="*/ 843379 h 1721137"/>
                <a:gd name="connsiteX1" fmla="*/ 852256 w 859092"/>
                <a:gd name="connsiteY1" fmla="*/ 0 h 1721137"/>
                <a:gd name="connsiteX2" fmla="*/ 58525 w 859092"/>
                <a:gd name="connsiteY2" fmla="*/ 171164 h 1721137"/>
                <a:gd name="connsiteX3" fmla="*/ 0 w 859092"/>
                <a:gd name="connsiteY3" fmla="*/ 1526960 h 1721137"/>
                <a:gd name="connsiteX4" fmla="*/ 857515 w 859092"/>
                <a:gd name="connsiteY4" fmla="*/ 1721137 h 1721137"/>
                <a:gd name="connsiteX5" fmla="*/ 843379 w 859092"/>
                <a:gd name="connsiteY5" fmla="*/ 1065321 h 1721137"/>
                <a:gd name="connsiteX0" fmla="*/ 857797 w 864633"/>
                <a:gd name="connsiteY0" fmla="*/ 843379 h 1721137"/>
                <a:gd name="connsiteX1" fmla="*/ 857797 w 864633"/>
                <a:gd name="connsiteY1" fmla="*/ 0 h 1721137"/>
                <a:gd name="connsiteX2" fmla="*/ 0 w 864633"/>
                <a:gd name="connsiteY2" fmla="*/ 206109 h 1721137"/>
                <a:gd name="connsiteX3" fmla="*/ 5541 w 864633"/>
                <a:gd name="connsiteY3" fmla="*/ 1526960 h 1721137"/>
                <a:gd name="connsiteX4" fmla="*/ 863056 w 864633"/>
                <a:gd name="connsiteY4" fmla="*/ 1721137 h 1721137"/>
                <a:gd name="connsiteX5" fmla="*/ 848920 w 864633"/>
                <a:gd name="connsiteY5" fmla="*/ 1065321 h 1721137"/>
                <a:gd name="connsiteX0" fmla="*/ 892742 w 899578"/>
                <a:gd name="connsiteY0" fmla="*/ 843379 h 1721137"/>
                <a:gd name="connsiteX1" fmla="*/ 892742 w 899578"/>
                <a:gd name="connsiteY1" fmla="*/ 0 h 1721137"/>
                <a:gd name="connsiteX2" fmla="*/ 0 w 899578"/>
                <a:gd name="connsiteY2" fmla="*/ 217758 h 1721137"/>
                <a:gd name="connsiteX3" fmla="*/ 40486 w 899578"/>
                <a:gd name="connsiteY3" fmla="*/ 1526960 h 1721137"/>
                <a:gd name="connsiteX4" fmla="*/ 898001 w 899578"/>
                <a:gd name="connsiteY4" fmla="*/ 1721137 h 1721137"/>
                <a:gd name="connsiteX5" fmla="*/ 883865 w 899578"/>
                <a:gd name="connsiteY5" fmla="*/ 1065321 h 1721137"/>
                <a:gd name="connsiteX0" fmla="*/ 916322 w 923158"/>
                <a:gd name="connsiteY0" fmla="*/ 843379 h 1721137"/>
                <a:gd name="connsiteX1" fmla="*/ 916322 w 923158"/>
                <a:gd name="connsiteY1" fmla="*/ 0 h 1721137"/>
                <a:gd name="connsiteX2" fmla="*/ 23580 w 923158"/>
                <a:gd name="connsiteY2" fmla="*/ 217758 h 1721137"/>
                <a:gd name="connsiteX3" fmla="*/ 0 w 923158"/>
                <a:gd name="connsiteY3" fmla="*/ 1526960 h 1721137"/>
                <a:gd name="connsiteX4" fmla="*/ 921581 w 923158"/>
                <a:gd name="connsiteY4" fmla="*/ 1721137 h 1721137"/>
                <a:gd name="connsiteX5" fmla="*/ 907445 w 923158"/>
                <a:gd name="connsiteY5" fmla="*/ 1065321 h 1721137"/>
                <a:gd name="connsiteX0" fmla="*/ 892742 w 899578"/>
                <a:gd name="connsiteY0" fmla="*/ 843379 h 1721137"/>
                <a:gd name="connsiteX1" fmla="*/ 892742 w 899578"/>
                <a:gd name="connsiteY1" fmla="*/ 0 h 1721137"/>
                <a:gd name="connsiteX2" fmla="*/ 0 w 899578"/>
                <a:gd name="connsiteY2" fmla="*/ 217758 h 1721137"/>
                <a:gd name="connsiteX3" fmla="*/ 40486 w 899578"/>
                <a:gd name="connsiteY3" fmla="*/ 1550257 h 1721137"/>
                <a:gd name="connsiteX4" fmla="*/ 898001 w 899578"/>
                <a:gd name="connsiteY4" fmla="*/ 1721137 h 1721137"/>
                <a:gd name="connsiteX5" fmla="*/ 883865 w 899578"/>
                <a:gd name="connsiteY5" fmla="*/ 1065321 h 1721137"/>
                <a:gd name="connsiteX0" fmla="*/ 892742 w 899578"/>
                <a:gd name="connsiteY0" fmla="*/ 843379 h 1721137"/>
                <a:gd name="connsiteX1" fmla="*/ 892742 w 899578"/>
                <a:gd name="connsiteY1" fmla="*/ 0 h 1721137"/>
                <a:gd name="connsiteX2" fmla="*/ 0 w 899578"/>
                <a:gd name="connsiteY2" fmla="*/ 217758 h 1721137"/>
                <a:gd name="connsiteX3" fmla="*/ 17189 w 899578"/>
                <a:gd name="connsiteY3" fmla="*/ 1550257 h 1721137"/>
                <a:gd name="connsiteX4" fmla="*/ 898001 w 899578"/>
                <a:gd name="connsiteY4" fmla="*/ 1721137 h 1721137"/>
                <a:gd name="connsiteX5" fmla="*/ 883865 w 899578"/>
                <a:gd name="connsiteY5" fmla="*/ 1065321 h 1721137"/>
                <a:gd name="connsiteX0" fmla="*/ 892742 w 899578"/>
                <a:gd name="connsiteY0" fmla="*/ 843379 h 1721137"/>
                <a:gd name="connsiteX1" fmla="*/ 892742 w 899578"/>
                <a:gd name="connsiteY1" fmla="*/ 0 h 1721137"/>
                <a:gd name="connsiteX2" fmla="*/ 0 w 899578"/>
                <a:gd name="connsiteY2" fmla="*/ 217758 h 1721137"/>
                <a:gd name="connsiteX3" fmla="*/ 17189 w 899578"/>
                <a:gd name="connsiteY3" fmla="*/ 1550257 h 1721137"/>
                <a:gd name="connsiteX4" fmla="*/ 898001 w 899578"/>
                <a:gd name="connsiteY4" fmla="*/ 1721137 h 1721137"/>
                <a:gd name="connsiteX5" fmla="*/ 883865 w 899578"/>
                <a:gd name="connsiteY5" fmla="*/ 1065321 h 1721137"/>
                <a:gd name="connsiteX0" fmla="*/ 895260 w 902096"/>
                <a:gd name="connsiteY0" fmla="*/ 843379 h 1721137"/>
                <a:gd name="connsiteX1" fmla="*/ 895260 w 902096"/>
                <a:gd name="connsiteY1" fmla="*/ 0 h 1721137"/>
                <a:gd name="connsiteX2" fmla="*/ 2518 w 902096"/>
                <a:gd name="connsiteY2" fmla="*/ 217758 h 1721137"/>
                <a:gd name="connsiteX3" fmla="*/ 0 w 902096"/>
                <a:gd name="connsiteY3" fmla="*/ 1546316 h 1721137"/>
                <a:gd name="connsiteX4" fmla="*/ 900519 w 902096"/>
                <a:gd name="connsiteY4" fmla="*/ 1721137 h 1721137"/>
                <a:gd name="connsiteX5" fmla="*/ 886383 w 902096"/>
                <a:gd name="connsiteY5" fmla="*/ 1065321 h 1721137"/>
                <a:gd name="connsiteX0" fmla="*/ 895260 w 895260"/>
                <a:gd name="connsiteY0" fmla="*/ 843379 h 1838703"/>
                <a:gd name="connsiteX1" fmla="*/ 895260 w 895260"/>
                <a:gd name="connsiteY1" fmla="*/ 0 h 1838703"/>
                <a:gd name="connsiteX2" fmla="*/ 2518 w 895260"/>
                <a:gd name="connsiteY2" fmla="*/ 217758 h 1838703"/>
                <a:gd name="connsiteX3" fmla="*/ 0 w 895260"/>
                <a:gd name="connsiteY3" fmla="*/ 1546316 h 1838703"/>
                <a:gd name="connsiteX4" fmla="*/ 891705 w 895260"/>
                <a:gd name="connsiteY4" fmla="*/ 1838703 h 1838703"/>
                <a:gd name="connsiteX5" fmla="*/ 886383 w 895260"/>
                <a:gd name="connsiteY5" fmla="*/ 1065321 h 1838703"/>
                <a:gd name="connsiteX0" fmla="*/ 895260 w 895260"/>
                <a:gd name="connsiteY0" fmla="*/ 843379 h 1819108"/>
                <a:gd name="connsiteX1" fmla="*/ 895260 w 895260"/>
                <a:gd name="connsiteY1" fmla="*/ 0 h 1819108"/>
                <a:gd name="connsiteX2" fmla="*/ 2518 w 895260"/>
                <a:gd name="connsiteY2" fmla="*/ 217758 h 1819108"/>
                <a:gd name="connsiteX3" fmla="*/ 0 w 895260"/>
                <a:gd name="connsiteY3" fmla="*/ 1546316 h 1819108"/>
                <a:gd name="connsiteX4" fmla="*/ 891705 w 895260"/>
                <a:gd name="connsiteY4" fmla="*/ 1819108 h 1819108"/>
                <a:gd name="connsiteX5" fmla="*/ 886383 w 895260"/>
                <a:gd name="connsiteY5" fmla="*/ 1065321 h 1819108"/>
                <a:gd name="connsiteX0" fmla="*/ 287066 w 895260"/>
                <a:gd name="connsiteY0" fmla="*/ 1241796 h 1819108"/>
                <a:gd name="connsiteX1" fmla="*/ 895260 w 895260"/>
                <a:gd name="connsiteY1" fmla="*/ 0 h 1819108"/>
                <a:gd name="connsiteX2" fmla="*/ 2518 w 895260"/>
                <a:gd name="connsiteY2" fmla="*/ 217758 h 1819108"/>
                <a:gd name="connsiteX3" fmla="*/ 0 w 895260"/>
                <a:gd name="connsiteY3" fmla="*/ 1546316 h 1819108"/>
                <a:gd name="connsiteX4" fmla="*/ 891705 w 895260"/>
                <a:gd name="connsiteY4" fmla="*/ 1819108 h 1819108"/>
                <a:gd name="connsiteX5" fmla="*/ 886383 w 895260"/>
                <a:gd name="connsiteY5" fmla="*/ 1065321 h 1819108"/>
                <a:gd name="connsiteX0" fmla="*/ 297809 w 906003"/>
                <a:gd name="connsiteY0" fmla="*/ 1241796 h 1819108"/>
                <a:gd name="connsiteX1" fmla="*/ 906003 w 906003"/>
                <a:gd name="connsiteY1" fmla="*/ 0 h 1819108"/>
                <a:gd name="connsiteX2" fmla="*/ 40 w 906003"/>
                <a:gd name="connsiteY2" fmla="*/ 772930 h 1819108"/>
                <a:gd name="connsiteX3" fmla="*/ 10743 w 906003"/>
                <a:gd name="connsiteY3" fmla="*/ 1546316 h 1819108"/>
                <a:gd name="connsiteX4" fmla="*/ 902448 w 906003"/>
                <a:gd name="connsiteY4" fmla="*/ 1819108 h 1819108"/>
                <a:gd name="connsiteX5" fmla="*/ 897126 w 906003"/>
                <a:gd name="connsiteY5" fmla="*/ 1065321 h 1819108"/>
                <a:gd name="connsiteX0" fmla="*/ 297809 w 904519"/>
                <a:gd name="connsiteY0" fmla="*/ 699688 h 1277000"/>
                <a:gd name="connsiteX1" fmla="*/ 288995 w 904519"/>
                <a:gd name="connsiteY1" fmla="*/ 0 h 1277000"/>
                <a:gd name="connsiteX2" fmla="*/ 40 w 904519"/>
                <a:gd name="connsiteY2" fmla="*/ 230822 h 1277000"/>
                <a:gd name="connsiteX3" fmla="*/ 10743 w 904519"/>
                <a:gd name="connsiteY3" fmla="*/ 1004208 h 1277000"/>
                <a:gd name="connsiteX4" fmla="*/ 902448 w 904519"/>
                <a:gd name="connsiteY4" fmla="*/ 1277000 h 1277000"/>
                <a:gd name="connsiteX5" fmla="*/ 897126 w 904519"/>
                <a:gd name="connsiteY5" fmla="*/ 523213 h 1277000"/>
                <a:gd name="connsiteX0" fmla="*/ 297809 w 904519"/>
                <a:gd name="connsiteY0" fmla="*/ 706220 h 1283532"/>
                <a:gd name="connsiteX1" fmla="*/ 288995 w 904519"/>
                <a:gd name="connsiteY1" fmla="*/ 0 h 1283532"/>
                <a:gd name="connsiteX2" fmla="*/ 40 w 904519"/>
                <a:gd name="connsiteY2" fmla="*/ 237354 h 1283532"/>
                <a:gd name="connsiteX3" fmla="*/ 10743 w 904519"/>
                <a:gd name="connsiteY3" fmla="*/ 1010740 h 1283532"/>
                <a:gd name="connsiteX4" fmla="*/ 902448 w 904519"/>
                <a:gd name="connsiteY4" fmla="*/ 1283532 h 1283532"/>
                <a:gd name="connsiteX5" fmla="*/ 897126 w 904519"/>
                <a:gd name="connsiteY5" fmla="*/ 529745 h 128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519" h="1283532">
                  <a:moveTo>
                    <a:pt x="297809" y="706220"/>
                  </a:moveTo>
                  <a:lnTo>
                    <a:pt x="288995" y="0"/>
                  </a:lnTo>
                  <a:lnTo>
                    <a:pt x="40" y="237354"/>
                  </a:lnTo>
                  <a:cubicBezTo>
                    <a:pt x="-799" y="680207"/>
                    <a:pt x="11582" y="567887"/>
                    <a:pt x="10743" y="1010740"/>
                  </a:cubicBezTo>
                  <a:lnTo>
                    <a:pt x="902448" y="1283532"/>
                  </a:lnTo>
                  <a:cubicBezTo>
                    <a:pt x="911326" y="1088223"/>
                    <a:pt x="888248" y="725054"/>
                    <a:pt x="897126" y="529745"/>
                  </a:cubicBezTo>
                </a:path>
              </a:pathLst>
            </a:custGeom>
            <a:noFill/>
            <a:ln w="50800">
              <a:solidFill>
                <a:schemeClr val="bg1"/>
              </a:solidFill>
              <a:headEnd type="ova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fr-FR" sz="1350" b="1"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456664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7">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87">
                                            <p:txEl>
                                              <p:pRg st="2" end="2"/>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87">
                                            <p:txEl>
                                              <p:pRg st="3" end="3"/>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8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ZoneTexte 5"/>
          <p:cNvSpPr txBox="1"/>
          <p:nvPr/>
        </p:nvSpPr>
        <p:spPr>
          <a:xfrm>
            <a:off x="1115616" y="670044"/>
            <a:ext cx="5688632" cy="31085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3200" b="1" i="0" u="none" strike="noStrike" kern="1200" cap="none" spc="0" normalizeH="0" baseline="0" noProof="0" dirty="0">
                <a:ln>
                  <a:noFill/>
                </a:ln>
                <a:solidFill>
                  <a:srgbClr val="FFFF00"/>
                </a:solidFill>
                <a:effectLst/>
                <a:uLnTx/>
                <a:uFillTx/>
                <a:latin typeface="Calibri"/>
                <a:ea typeface="+mn-ea"/>
                <a:cs typeface="+mn-cs"/>
              </a:rPr>
              <a:t>HEMODYNAMIQUE pour MIEUX </a:t>
            </a:r>
            <a:r>
              <a:rPr kumimoji="0" lang="it-IT" sz="3200" b="1" i="0" u="none" strike="noStrike" kern="1200" cap="none" spc="0" normalizeH="0" baseline="0" noProof="0" dirty="0">
                <a:ln>
                  <a:noFill/>
                </a:ln>
                <a:solidFill>
                  <a:prstClr val="white"/>
                </a:solidFill>
                <a:effectLst/>
                <a:uLnTx/>
                <a:uFillTx/>
                <a:latin typeface="Calibri"/>
                <a:ea typeface="+mn-ea"/>
                <a:cs typeface="+mn-cs"/>
              </a:rPr>
              <a:t>-Comprendre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3200" b="1" i="0" u="none" strike="noStrike" kern="1200" cap="none" spc="0" normalizeH="0" baseline="0" noProof="0" dirty="0">
                <a:ln>
                  <a:noFill/>
                </a:ln>
                <a:solidFill>
                  <a:prstClr val="white"/>
                </a:solidFill>
                <a:effectLst/>
                <a:uLnTx/>
                <a:uFillTx/>
                <a:latin typeface="Calibri"/>
                <a:ea typeface="+mn-ea"/>
                <a:cs typeface="+mn-cs"/>
              </a:rPr>
              <a:t>-Diagnostiquer 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3200" b="1" i="0" u="none" strike="noStrike" kern="1200" cap="none" spc="0" normalizeH="0" baseline="0" noProof="0" dirty="0">
                <a:ln>
                  <a:noFill/>
                </a:ln>
                <a:solidFill>
                  <a:prstClr val="white"/>
                </a:solidFill>
                <a:effectLst/>
                <a:uLnTx/>
                <a:uFillTx/>
                <a:latin typeface="Calibri"/>
                <a:ea typeface="+mn-ea"/>
                <a:cs typeface="+mn-cs"/>
              </a:rPr>
              <a:t>-Traiter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3200" b="1" i="0" u="none" strike="noStrike" kern="1200" cap="none" spc="0" normalizeH="0" baseline="0" noProof="0" dirty="0">
                <a:ln>
                  <a:noFill/>
                </a:ln>
                <a:solidFill>
                  <a:srgbClr val="FFFF00"/>
                </a:solidFill>
                <a:effectLst/>
                <a:uLnTx/>
                <a:uFillTx/>
                <a:latin typeface="Calibri"/>
                <a:ea typeface="+mn-ea"/>
                <a:cs typeface="+mn-cs"/>
              </a:rPr>
              <a:t>l’INSUFFISANCE VEINEUSE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3200" b="1" i="0" u="none" strike="noStrike" kern="1200" cap="none" spc="0" normalizeH="0" baseline="0" noProof="0" dirty="0">
                <a:ln>
                  <a:noFill/>
                </a:ln>
                <a:solidFill>
                  <a:srgbClr val="FFFF00"/>
                </a:solidFill>
                <a:effectLst/>
                <a:uLnTx/>
                <a:uFillTx/>
                <a:latin typeface="Calibri"/>
                <a:ea typeface="+mn-ea"/>
                <a:cs typeface="+mn-cs"/>
              </a:rPr>
              <a:t>	</a:t>
            </a:r>
            <a:r>
              <a:rPr kumimoji="0" lang="it-IT" sz="1800" b="1" i="0" u="none" strike="noStrike" kern="1200" cap="none" spc="0" normalizeH="0" baseline="0" noProof="0" dirty="0">
                <a:ln>
                  <a:noFill/>
                </a:ln>
                <a:solidFill>
                  <a:srgbClr val="FFFF00"/>
                </a:solidFill>
                <a:effectLst/>
                <a:uLnTx/>
                <a:uFillTx/>
                <a:latin typeface="Calibri"/>
                <a:ea typeface="+mn-ea"/>
                <a:cs typeface="+mn-cs"/>
              </a:rPr>
              <a:t>Claude Franceschi 2024</a:t>
            </a:r>
            <a:endParaRPr kumimoji="0" lang="it-IT" sz="3200" b="1" i="0" u="none" strike="noStrike" kern="1200" cap="none" spc="0" normalizeH="0" baseline="0" noProof="0" dirty="0">
              <a:ln>
                <a:noFill/>
              </a:ln>
              <a:solidFill>
                <a:srgbClr val="FFFF00"/>
              </a:solidFill>
              <a:effectLst/>
              <a:uLnTx/>
              <a:uFillTx/>
              <a:latin typeface="Calibri"/>
              <a:ea typeface="+mn-ea"/>
              <a:cs typeface="+mn-cs"/>
            </a:endParaRPr>
          </a:p>
        </p:txBody>
      </p:sp>
      <p:pic>
        <p:nvPicPr>
          <p:cNvPr id="7" name="Picture 2" descr="Résultat d’image pour tour babel bruegel">
            <a:hlinkClick r:id="rId2" tooltip="Rechercher des images de « tour babel bruegel »"/>
          </p:cNvPr>
          <p:cNvPicPr>
            <a:picLocks noChangeAspect="1" noChangeArrowheads="1"/>
          </p:cNvPicPr>
          <p:nvPr/>
        </p:nvPicPr>
        <p:blipFill>
          <a:blip r:embed="rId3" cstate="print"/>
          <a:srcRect/>
          <a:stretch>
            <a:fillRect/>
          </a:stretch>
        </p:blipFill>
        <p:spPr bwMode="auto">
          <a:xfrm>
            <a:off x="5652120" y="3717032"/>
            <a:ext cx="2808312" cy="2733624"/>
          </a:xfrm>
          <a:prstGeom prst="rect">
            <a:avLst/>
          </a:prstGeom>
          <a:noFill/>
        </p:spPr>
      </p:pic>
      <p:pic>
        <p:nvPicPr>
          <p:cNvPr id="9" name="Image 8">
            <a:extLst>
              <a:ext uri="{FF2B5EF4-FFF2-40B4-BE49-F238E27FC236}">
                <a16:creationId xmlns:a16="http://schemas.microsoft.com/office/drawing/2014/main" id="{3BA98B5C-5204-4B11-89AB-791B76F125D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83975" y="3717032"/>
            <a:ext cx="3923928" cy="2942946"/>
          </a:xfrm>
          <a:prstGeom prst="rect">
            <a:avLst/>
          </a:prstGeom>
        </p:spPr>
      </p:pic>
    </p:spTree>
    <p:extLst>
      <p:ext uri="{BB962C8B-B14F-4D97-AF65-F5344CB8AC3E}">
        <p14:creationId xmlns:p14="http://schemas.microsoft.com/office/powerpoint/2010/main" val="168378508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25" name="Line 34">
            <a:extLst>
              <a:ext uri="{FF2B5EF4-FFF2-40B4-BE49-F238E27FC236}">
                <a16:creationId xmlns:a16="http://schemas.microsoft.com/office/drawing/2014/main" id="{763F0F28-72C9-4AC4-9019-2BC31B85E20B}"/>
              </a:ext>
            </a:extLst>
          </p:cNvPr>
          <p:cNvSpPr>
            <a:spLocks noChangeShapeType="1"/>
          </p:cNvSpPr>
          <p:nvPr/>
        </p:nvSpPr>
        <p:spPr bwMode="auto">
          <a:xfrm>
            <a:off x="1601670" y="1922266"/>
            <a:ext cx="0" cy="3887390"/>
          </a:xfrm>
          <a:prstGeom prst="line">
            <a:avLst/>
          </a:prstGeom>
          <a:noFill/>
          <a:ln w="76199">
            <a:solidFill>
              <a:schemeClr val="tx1"/>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26" name="Rectangle 35">
            <a:extLst>
              <a:ext uri="{FF2B5EF4-FFF2-40B4-BE49-F238E27FC236}">
                <a16:creationId xmlns:a16="http://schemas.microsoft.com/office/drawing/2014/main" id="{51AF840E-C35F-4202-A074-A9B77ABA4162}"/>
              </a:ext>
            </a:extLst>
          </p:cNvPr>
          <p:cNvSpPr>
            <a:spLocks noChangeArrowheads="1"/>
          </p:cNvSpPr>
          <p:nvPr/>
        </p:nvSpPr>
        <p:spPr bwMode="auto">
          <a:xfrm>
            <a:off x="1275431" y="3555207"/>
            <a:ext cx="255681" cy="449162"/>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wrap="none" lIns="34529" tIns="16669" rIns="34529" bIns="16669">
            <a:spAutoFit/>
          </a:bodyPr>
          <a:lstStyle>
            <a:lvl1pPr defTabSz="231775">
              <a:defRPr sz="2400">
                <a:solidFill>
                  <a:schemeClr val="tx1"/>
                </a:solidFill>
                <a:latin typeface="Times New Roman" panose="02020603050405020304" pitchFamily="18" charset="0"/>
              </a:defRPr>
            </a:lvl1pPr>
            <a:lvl2pPr marL="742950" indent="-285750" defTabSz="231775">
              <a:defRPr sz="2400">
                <a:solidFill>
                  <a:schemeClr val="tx1"/>
                </a:solidFill>
                <a:latin typeface="Times New Roman" panose="02020603050405020304" pitchFamily="18" charset="0"/>
              </a:defRPr>
            </a:lvl2pPr>
            <a:lvl3pPr marL="1143000" indent="-228600" defTabSz="231775">
              <a:defRPr sz="2400">
                <a:solidFill>
                  <a:schemeClr val="tx1"/>
                </a:solidFill>
                <a:latin typeface="Times New Roman" panose="02020603050405020304" pitchFamily="18" charset="0"/>
              </a:defRPr>
            </a:lvl3pPr>
            <a:lvl4pPr marL="1600200" indent="-228600" defTabSz="231775">
              <a:defRPr sz="2400">
                <a:solidFill>
                  <a:schemeClr val="tx1"/>
                </a:solidFill>
                <a:latin typeface="Times New Roman" panose="02020603050405020304" pitchFamily="18" charset="0"/>
              </a:defRPr>
            </a:lvl4pPr>
            <a:lvl5pPr marL="2057400" indent="-228600" defTabSz="231775">
              <a:defRPr sz="2400">
                <a:solidFill>
                  <a:schemeClr val="tx1"/>
                </a:solidFill>
                <a:latin typeface="Times New Roman" panose="02020603050405020304" pitchFamily="18" charset="0"/>
              </a:defRPr>
            </a:lvl5pPr>
            <a:lvl6pPr marL="25146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173831" rtl="0" eaLnBrk="1" fontAlgn="base" latinLnBrk="0" hangingPunct="1">
              <a:lnSpc>
                <a:spcPct val="100000"/>
              </a:lnSpc>
              <a:spcBef>
                <a:spcPct val="0"/>
              </a:spcBef>
              <a:spcAft>
                <a:spcPct val="0"/>
              </a:spcAft>
              <a:buClrTx/>
              <a:buSzTx/>
              <a:buFontTx/>
              <a:buNone/>
              <a:tabLst/>
              <a:defRPr/>
            </a:pPr>
            <a:r>
              <a:rPr kumimoji="0" lang="fr-FR" altLang="fr-FR" sz="27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h</a:t>
            </a:r>
          </a:p>
        </p:txBody>
      </p:sp>
      <p:sp>
        <p:nvSpPr>
          <p:cNvPr id="59427" name="Rectangle 36">
            <a:extLst>
              <a:ext uri="{FF2B5EF4-FFF2-40B4-BE49-F238E27FC236}">
                <a16:creationId xmlns:a16="http://schemas.microsoft.com/office/drawing/2014/main" id="{AE1C1B5B-25CC-4BAA-A20B-19D8202418F0}"/>
              </a:ext>
            </a:extLst>
          </p:cNvPr>
          <p:cNvSpPr>
            <a:spLocks noChangeArrowheads="1"/>
          </p:cNvSpPr>
          <p:nvPr/>
        </p:nvSpPr>
        <p:spPr bwMode="auto">
          <a:xfrm>
            <a:off x="2465785" y="2326498"/>
            <a:ext cx="489719" cy="218330"/>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wrap="none" lIns="34529" tIns="16669" rIns="34529" bIns="16669">
            <a:spAutoFit/>
          </a:bodyPr>
          <a:lstStyle>
            <a:lvl1pPr defTabSz="231775">
              <a:defRPr sz="2400">
                <a:solidFill>
                  <a:schemeClr val="tx1"/>
                </a:solidFill>
                <a:latin typeface="Times New Roman" panose="02020603050405020304" pitchFamily="18" charset="0"/>
              </a:defRPr>
            </a:lvl1pPr>
            <a:lvl2pPr marL="742950" indent="-285750" defTabSz="231775">
              <a:defRPr sz="2400">
                <a:solidFill>
                  <a:schemeClr val="tx1"/>
                </a:solidFill>
                <a:latin typeface="Times New Roman" panose="02020603050405020304" pitchFamily="18" charset="0"/>
              </a:defRPr>
            </a:lvl2pPr>
            <a:lvl3pPr marL="1143000" indent="-228600" defTabSz="231775">
              <a:defRPr sz="2400">
                <a:solidFill>
                  <a:schemeClr val="tx1"/>
                </a:solidFill>
                <a:latin typeface="Times New Roman" panose="02020603050405020304" pitchFamily="18" charset="0"/>
              </a:defRPr>
            </a:lvl3pPr>
            <a:lvl4pPr marL="1600200" indent="-228600" defTabSz="231775">
              <a:defRPr sz="2400">
                <a:solidFill>
                  <a:schemeClr val="tx1"/>
                </a:solidFill>
                <a:latin typeface="Times New Roman" panose="02020603050405020304" pitchFamily="18" charset="0"/>
              </a:defRPr>
            </a:lvl4pPr>
            <a:lvl5pPr marL="2057400" indent="-228600" defTabSz="231775">
              <a:defRPr sz="2400">
                <a:solidFill>
                  <a:schemeClr val="tx1"/>
                </a:solidFill>
                <a:latin typeface="Times New Roman" panose="02020603050405020304" pitchFamily="18" charset="0"/>
              </a:defRPr>
            </a:lvl5pPr>
            <a:lvl6pPr marL="25146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173831" rtl="0" eaLnBrk="1" fontAlgn="base" latinLnBrk="0" hangingPunct="1">
              <a:lnSpc>
                <a:spcPct val="100000"/>
              </a:lnSpc>
              <a:spcBef>
                <a:spcPct val="0"/>
              </a:spcBef>
              <a:spcAft>
                <a:spcPct val="0"/>
              </a:spcAft>
              <a:buClrTx/>
              <a:buSzTx/>
              <a:buFontTx/>
              <a:buNone/>
              <a:tabLst/>
              <a:defRPr/>
            </a:pPr>
            <a:r>
              <a:rPr kumimoji="0" lang="fr-FR" altLang="fr-FR"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REPOS</a:t>
            </a:r>
          </a:p>
        </p:txBody>
      </p:sp>
      <p:sp>
        <p:nvSpPr>
          <p:cNvPr id="59395" name="Oval 3">
            <a:extLst>
              <a:ext uri="{FF2B5EF4-FFF2-40B4-BE49-F238E27FC236}">
                <a16:creationId xmlns:a16="http://schemas.microsoft.com/office/drawing/2014/main" id="{D9ABEE67-644E-4C0C-8D24-F8726E12C7B9}"/>
              </a:ext>
            </a:extLst>
          </p:cNvPr>
          <p:cNvSpPr>
            <a:spLocks noChangeArrowheads="1"/>
          </p:cNvSpPr>
          <p:nvPr/>
        </p:nvSpPr>
        <p:spPr bwMode="auto">
          <a:xfrm>
            <a:off x="2455673" y="3378600"/>
            <a:ext cx="545306" cy="1247775"/>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396" name="Rectangle 4" descr="Diagonales larges vers le haut">
            <a:extLst>
              <a:ext uri="{FF2B5EF4-FFF2-40B4-BE49-F238E27FC236}">
                <a16:creationId xmlns:a16="http://schemas.microsoft.com/office/drawing/2014/main" id="{B2B0DDAC-1332-410C-B47C-8413588895FF}"/>
              </a:ext>
            </a:extLst>
          </p:cNvPr>
          <p:cNvSpPr>
            <a:spLocks noChangeArrowheads="1"/>
          </p:cNvSpPr>
          <p:nvPr/>
        </p:nvSpPr>
        <p:spPr bwMode="auto">
          <a:xfrm>
            <a:off x="2473532" y="4445400"/>
            <a:ext cx="541735" cy="1207294"/>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397" name="Rectangle 5">
            <a:extLst>
              <a:ext uri="{FF2B5EF4-FFF2-40B4-BE49-F238E27FC236}">
                <a16:creationId xmlns:a16="http://schemas.microsoft.com/office/drawing/2014/main" id="{7D9A14F0-FCD9-4A67-8C92-32524E8ABC83}"/>
              </a:ext>
            </a:extLst>
          </p:cNvPr>
          <p:cNvSpPr>
            <a:spLocks noChangeArrowheads="1"/>
          </p:cNvSpPr>
          <p:nvPr/>
        </p:nvSpPr>
        <p:spPr bwMode="auto">
          <a:xfrm>
            <a:off x="2511632" y="4445400"/>
            <a:ext cx="465535" cy="1207294"/>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398" name="AutoShape 6">
            <a:extLst>
              <a:ext uri="{FF2B5EF4-FFF2-40B4-BE49-F238E27FC236}">
                <a16:creationId xmlns:a16="http://schemas.microsoft.com/office/drawing/2014/main" id="{926FA283-4EDC-45FC-B943-CF8F67EF0344}"/>
              </a:ext>
            </a:extLst>
          </p:cNvPr>
          <p:cNvSpPr>
            <a:spLocks noChangeArrowheads="1"/>
          </p:cNvSpPr>
          <p:nvPr/>
        </p:nvSpPr>
        <p:spPr bwMode="auto">
          <a:xfrm rot="5400000" flipV="1">
            <a:off x="2458055" y="4862119"/>
            <a:ext cx="357187" cy="204787"/>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399" name="AutoShape 7">
            <a:extLst>
              <a:ext uri="{FF2B5EF4-FFF2-40B4-BE49-F238E27FC236}">
                <a16:creationId xmlns:a16="http://schemas.microsoft.com/office/drawing/2014/main" id="{1B96D904-A426-4E29-8FB7-7B7048975398}"/>
              </a:ext>
            </a:extLst>
          </p:cNvPr>
          <p:cNvSpPr>
            <a:spLocks noChangeArrowheads="1"/>
          </p:cNvSpPr>
          <p:nvPr/>
        </p:nvSpPr>
        <p:spPr bwMode="auto">
          <a:xfrm rot="16200000" flipH="1" flipV="1">
            <a:off x="2674748" y="4862119"/>
            <a:ext cx="357187" cy="204787"/>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00" name="Oval 8" descr="Diagonales larges vers le haut">
            <a:extLst>
              <a:ext uri="{FF2B5EF4-FFF2-40B4-BE49-F238E27FC236}">
                <a16:creationId xmlns:a16="http://schemas.microsoft.com/office/drawing/2014/main" id="{022ACCE1-ACDA-40A5-95D1-75893D66C490}"/>
              </a:ext>
            </a:extLst>
          </p:cNvPr>
          <p:cNvSpPr>
            <a:spLocks noChangeArrowheads="1"/>
          </p:cNvSpPr>
          <p:nvPr/>
        </p:nvSpPr>
        <p:spPr bwMode="auto">
          <a:xfrm>
            <a:off x="2435432" y="4777584"/>
            <a:ext cx="208360"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01" name="Oval 9" descr="Diagonales larges vers le haut">
            <a:extLst>
              <a:ext uri="{FF2B5EF4-FFF2-40B4-BE49-F238E27FC236}">
                <a16:creationId xmlns:a16="http://schemas.microsoft.com/office/drawing/2014/main" id="{2089D3E4-E6EF-41ED-927E-4AED1B947FA1}"/>
              </a:ext>
            </a:extLst>
          </p:cNvPr>
          <p:cNvSpPr>
            <a:spLocks noChangeArrowheads="1"/>
          </p:cNvSpPr>
          <p:nvPr/>
        </p:nvSpPr>
        <p:spPr bwMode="auto">
          <a:xfrm>
            <a:off x="2871201" y="4771632"/>
            <a:ext cx="170260"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02" name="Oval 10">
            <a:extLst>
              <a:ext uri="{FF2B5EF4-FFF2-40B4-BE49-F238E27FC236}">
                <a16:creationId xmlns:a16="http://schemas.microsoft.com/office/drawing/2014/main" id="{DE5E45D3-9882-472D-A4C6-DE2323175A09}"/>
              </a:ext>
            </a:extLst>
          </p:cNvPr>
          <p:cNvSpPr>
            <a:spLocks noChangeArrowheads="1"/>
          </p:cNvSpPr>
          <p:nvPr/>
        </p:nvSpPr>
        <p:spPr bwMode="auto">
          <a:xfrm>
            <a:off x="2892632" y="4799016"/>
            <a:ext cx="127397" cy="32027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03" name="Oval 11">
            <a:extLst>
              <a:ext uri="{FF2B5EF4-FFF2-40B4-BE49-F238E27FC236}">
                <a16:creationId xmlns:a16="http://schemas.microsoft.com/office/drawing/2014/main" id="{408B5D73-4336-4C49-BC17-7B949181E88D}"/>
              </a:ext>
            </a:extLst>
          </p:cNvPr>
          <p:cNvSpPr>
            <a:spLocks noChangeArrowheads="1"/>
          </p:cNvSpPr>
          <p:nvPr/>
        </p:nvSpPr>
        <p:spPr bwMode="auto">
          <a:xfrm>
            <a:off x="2468770" y="4799016"/>
            <a:ext cx="153591" cy="32027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04" name="AutoShape 12">
            <a:extLst>
              <a:ext uri="{FF2B5EF4-FFF2-40B4-BE49-F238E27FC236}">
                <a16:creationId xmlns:a16="http://schemas.microsoft.com/office/drawing/2014/main" id="{0E8A4F52-4208-4BAE-B2D9-B09C7D02D8E9}"/>
              </a:ext>
            </a:extLst>
          </p:cNvPr>
          <p:cNvSpPr>
            <a:spLocks noChangeArrowheads="1"/>
          </p:cNvSpPr>
          <p:nvPr/>
        </p:nvSpPr>
        <p:spPr bwMode="auto">
          <a:xfrm>
            <a:off x="2506870" y="4633519"/>
            <a:ext cx="475060" cy="190500"/>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05" name="Oval 13">
            <a:extLst>
              <a:ext uri="{FF2B5EF4-FFF2-40B4-BE49-F238E27FC236}">
                <a16:creationId xmlns:a16="http://schemas.microsoft.com/office/drawing/2014/main" id="{BEFE97C3-474F-4335-970D-CF06F567D19B}"/>
              </a:ext>
            </a:extLst>
          </p:cNvPr>
          <p:cNvSpPr>
            <a:spLocks noChangeArrowheads="1"/>
          </p:cNvSpPr>
          <p:nvPr/>
        </p:nvSpPr>
        <p:spPr bwMode="auto">
          <a:xfrm>
            <a:off x="2494964" y="4177509"/>
            <a:ext cx="486966" cy="327422"/>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07" name="Oval 15" descr="Diagonales larges vers le haut">
            <a:extLst>
              <a:ext uri="{FF2B5EF4-FFF2-40B4-BE49-F238E27FC236}">
                <a16:creationId xmlns:a16="http://schemas.microsoft.com/office/drawing/2014/main" id="{FF7CCE81-3711-4250-ABBF-67414BBC5622}"/>
              </a:ext>
            </a:extLst>
          </p:cNvPr>
          <p:cNvSpPr>
            <a:spLocks noChangeArrowheads="1"/>
          </p:cNvSpPr>
          <p:nvPr/>
        </p:nvSpPr>
        <p:spPr bwMode="auto">
          <a:xfrm>
            <a:off x="2375901" y="3666732"/>
            <a:ext cx="176212" cy="959644"/>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08" name="Oval 16">
            <a:extLst>
              <a:ext uri="{FF2B5EF4-FFF2-40B4-BE49-F238E27FC236}">
                <a16:creationId xmlns:a16="http://schemas.microsoft.com/office/drawing/2014/main" id="{0192E904-B50A-4BC5-8EAA-42A8DB33C23C}"/>
              </a:ext>
            </a:extLst>
          </p:cNvPr>
          <p:cNvSpPr>
            <a:spLocks noChangeArrowheads="1"/>
          </p:cNvSpPr>
          <p:nvPr/>
        </p:nvSpPr>
        <p:spPr bwMode="auto">
          <a:xfrm>
            <a:off x="2288986" y="3666732"/>
            <a:ext cx="215503" cy="959644"/>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09" name="Oval 17" descr="Diagonales larges vers le haut">
            <a:extLst>
              <a:ext uri="{FF2B5EF4-FFF2-40B4-BE49-F238E27FC236}">
                <a16:creationId xmlns:a16="http://schemas.microsoft.com/office/drawing/2014/main" id="{54DFAFF4-25BE-4D72-A5F0-0F3234F1326B}"/>
              </a:ext>
            </a:extLst>
          </p:cNvPr>
          <p:cNvSpPr>
            <a:spLocks noChangeArrowheads="1"/>
          </p:cNvSpPr>
          <p:nvPr/>
        </p:nvSpPr>
        <p:spPr bwMode="auto">
          <a:xfrm>
            <a:off x="2872392" y="3666732"/>
            <a:ext cx="176212" cy="959644"/>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10" name="Oval 18">
            <a:extLst>
              <a:ext uri="{FF2B5EF4-FFF2-40B4-BE49-F238E27FC236}">
                <a16:creationId xmlns:a16="http://schemas.microsoft.com/office/drawing/2014/main" id="{9843F13E-E295-4AE8-81E7-07725886F37D}"/>
              </a:ext>
            </a:extLst>
          </p:cNvPr>
          <p:cNvSpPr>
            <a:spLocks noChangeArrowheads="1"/>
          </p:cNvSpPr>
          <p:nvPr/>
        </p:nvSpPr>
        <p:spPr bwMode="auto">
          <a:xfrm>
            <a:off x="2921207" y="3666732"/>
            <a:ext cx="236935" cy="959644"/>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11" name="Rectangle 19" descr="Diagonales larges vers le haut">
            <a:extLst>
              <a:ext uri="{FF2B5EF4-FFF2-40B4-BE49-F238E27FC236}">
                <a16:creationId xmlns:a16="http://schemas.microsoft.com/office/drawing/2014/main" id="{51CE6E9A-3834-4557-A193-7ED5D0245BBE}"/>
              </a:ext>
            </a:extLst>
          </p:cNvPr>
          <p:cNvSpPr>
            <a:spLocks noChangeArrowheads="1"/>
          </p:cNvSpPr>
          <p:nvPr/>
        </p:nvSpPr>
        <p:spPr bwMode="auto">
          <a:xfrm>
            <a:off x="2468770" y="2765428"/>
            <a:ext cx="541735" cy="887016"/>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12" name="Rectangle 20">
            <a:extLst>
              <a:ext uri="{FF2B5EF4-FFF2-40B4-BE49-F238E27FC236}">
                <a16:creationId xmlns:a16="http://schemas.microsoft.com/office/drawing/2014/main" id="{DB07DECD-A9FE-4FC2-9DF1-F359C4579C80}"/>
              </a:ext>
            </a:extLst>
          </p:cNvPr>
          <p:cNvSpPr>
            <a:spLocks noChangeArrowheads="1"/>
          </p:cNvSpPr>
          <p:nvPr/>
        </p:nvSpPr>
        <p:spPr bwMode="auto">
          <a:xfrm>
            <a:off x="2502107" y="2760666"/>
            <a:ext cx="475060" cy="896541"/>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13" name="AutoShape 21">
            <a:extLst>
              <a:ext uri="{FF2B5EF4-FFF2-40B4-BE49-F238E27FC236}">
                <a16:creationId xmlns:a16="http://schemas.microsoft.com/office/drawing/2014/main" id="{F3A9BA11-5185-4B3D-86B8-CDA3DAD70A78}"/>
              </a:ext>
            </a:extLst>
          </p:cNvPr>
          <p:cNvSpPr>
            <a:spLocks noChangeArrowheads="1"/>
          </p:cNvSpPr>
          <p:nvPr/>
        </p:nvSpPr>
        <p:spPr bwMode="auto">
          <a:xfrm rot="5400000" flipV="1">
            <a:off x="2450910" y="3183338"/>
            <a:ext cx="359569" cy="204787"/>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14" name="AutoShape 22">
            <a:extLst>
              <a:ext uri="{FF2B5EF4-FFF2-40B4-BE49-F238E27FC236}">
                <a16:creationId xmlns:a16="http://schemas.microsoft.com/office/drawing/2014/main" id="{8D1CF90B-D821-474E-9A6B-C9C386DD41D2}"/>
              </a:ext>
            </a:extLst>
          </p:cNvPr>
          <p:cNvSpPr>
            <a:spLocks noChangeArrowheads="1"/>
          </p:cNvSpPr>
          <p:nvPr/>
        </p:nvSpPr>
        <p:spPr bwMode="auto">
          <a:xfrm rot="16200000" flipH="1" flipV="1">
            <a:off x="2668795" y="3183338"/>
            <a:ext cx="359569" cy="204787"/>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15" name="Oval 23" descr="Diagonales larges vers le haut">
            <a:extLst>
              <a:ext uri="{FF2B5EF4-FFF2-40B4-BE49-F238E27FC236}">
                <a16:creationId xmlns:a16="http://schemas.microsoft.com/office/drawing/2014/main" id="{09199D3F-37E8-4569-96BB-0AF91C8DA1F3}"/>
              </a:ext>
            </a:extLst>
          </p:cNvPr>
          <p:cNvSpPr>
            <a:spLocks noChangeArrowheads="1"/>
          </p:cNvSpPr>
          <p:nvPr/>
        </p:nvSpPr>
        <p:spPr bwMode="auto">
          <a:xfrm>
            <a:off x="2430670" y="3098803"/>
            <a:ext cx="208360"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16" name="Oval 24" descr="Diagonales larges vers le haut">
            <a:extLst>
              <a:ext uri="{FF2B5EF4-FFF2-40B4-BE49-F238E27FC236}">
                <a16:creationId xmlns:a16="http://schemas.microsoft.com/office/drawing/2014/main" id="{0F8A7F37-D5B9-4353-B1DD-7601880BFE2F}"/>
              </a:ext>
            </a:extLst>
          </p:cNvPr>
          <p:cNvSpPr>
            <a:spLocks noChangeArrowheads="1"/>
          </p:cNvSpPr>
          <p:nvPr/>
        </p:nvSpPr>
        <p:spPr bwMode="auto">
          <a:xfrm>
            <a:off x="2866439" y="3091659"/>
            <a:ext cx="170260"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17" name="Oval 25">
            <a:extLst>
              <a:ext uri="{FF2B5EF4-FFF2-40B4-BE49-F238E27FC236}">
                <a16:creationId xmlns:a16="http://schemas.microsoft.com/office/drawing/2014/main" id="{FA71DDAD-4E1C-4BE3-89D2-E0CF324AC4AF}"/>
              </a:ext>
            </a:extLst>
          </p:cNvPr>
          <p:cNvSpPr>
            <a:spLocks noChangeArrowheads="1"/>
          </p:cNvSpPr>
          <p:nvPr/>
        </p:nvSpPr>
        <p:spPr bwMode="auto">
          <a:xfrm>
            <a:off x="2886680" y="3119044"/>
            <a:ext cx="128587" cy="319087"/>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18" name="Oval 26">
            <a:extLst>
              <a:ext uri="{FF2B5EF4-FFF2-40B4-BE49-F238E27FC236}">
                <a16:creationId xmlns:a16="http://schemas.microsoft.com/office/drawing/2014/main" id="{D9955938-B380-4E50-9EF2-32F9B7A9F5F0}"/>
              </a:ext>
            </a:extLst>
          </p:cNvPr>
          <p:cNvSpPr>
            <a:spLocks noChangeArrowheads="1"/>
          </p:cNvSpPr>
          <p:nvPr/>
        </p:nvSpPr>
        <p:spPr bwMode="auto">
          <a:xfrm>
            <a:off x="2464007" y="3119044"/>
            <a:ext cx="153591" cy="319087"/>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19" name="AutoShape 27">
            <a:extLst>
              <a:ext uri="{FF2B5EF4-FFF2-40B4-BE49-F238E27FC236}">
                <a16:creationId xmlns:a16="http://schemas.microsoft.com/office/drawing/2014/main" id="{646E440A-0830-4664-894D-9467D73D2305}"/>
              </a:ext>
            </a:extLst>
          </p:cNvPr>
          <p:cNvSpPr>
            <a:spLocks noChangeArrowheads="1"/>
          </p:cNvSpPr>
          <p:nvPr/>
        </p:nvSpPr>
        <p:spPr bwMode="auto">
          <a:xfrm>
            <a:off x="2502107" y="2952357"/>
            <a:ext cx="475060" cy="192881"/>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20" name="Oval 28" descr="Diagonales larges vers le bas">
            <a:extLst>
              <a:ext uri="{FF2B5EF4-FFF2-40B4-BE49-F238E27FC236}">
                <a16:creationId xmlns:a16="http://schemas.microsoft.com/office/drawing/2014/main" id="{E67BFC32-CFB8-4267-B35D-A6CF748D0ABD}"/>
              </a:ext>
            </a:extLst>
          </p:cNvPr>
          <p:cNvSpPr>
            <a:spLocks noChangeArrowheads="1"/>
          </p:cNvSpPr>
          <p:nvPr/>
        </p:nvSpPr>
        <p:spPr bwMode="auto">
          <a:xfrm>
            <a:off x="2464007" y="2696372"/>
            <a:ext cx="538162" cy="115491"/>
          </a:xfrm>
          <a:prstGeom prst="ellipse">
            <a:avLst/>
          </a:prstGeom>
          <a:pattFill prst="wdDn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21" name="Oval 29">
            <a:extLst>
              <a:ext uri="{FF2B5EF4-FFF2-40B4-BE49-F238E27FC236}">
                <a16:creationId xmlns:a16="http://schemas.microsoft.com/office/drawing/2014/main" id="{B12A15F5-0B83-4A23-8850-EC8B74F8463F}"/>
              </a:ext>
            </a:extLst>
          </p:cNvPr>
          <p:cNvSpPr>
            <a:spLocks noChangeArrowheads="1"/>
          </p:cNvSpPr>
          <p:nvPr/>
        </p:nvSpPr>
        <p:spPr bwMode="auto">
          <a:xfrm>
            <a:off x="2490201" y="2722566"/>
            <a:ext cx="486966" cy="102394"/>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24" name="AutoShape 32">
            <a:extLst>
              <a:ext uri="{FF2B5EF4-FFF2-40B4-BE49-F238E27FC236}">
                <a16:creationId xmlns:a16="http://schemas.microsoft.com/office/drawing/2014/main" id="{B8A853D1-75C2-4DEA-A7A1-E86559890AFE}"/>
              </a:ext>
            </a:extLst>
          </p:cNvPr>
          <p:cNvSpPr>
            <a:spLocks noChangeArrowheads="1"/>
          </p:cNvSpPr>
          <p:nvPr/>
        </p:nvSpPr>
        <p:spPr bwMode="auto">
          <a:xfrm>
            <a:off x="2707397" y="3054136"/>
            <a:ext cx="75009" cy="25300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394" name="Oval 2">
            <a:extLst>
              <a:ext uri="{FF2B5EF4-FFF2-40B4-BE49-F238E27FC236}">
                <a16:creationId xmlns:a16="http://schemas.microsoft.com/office/drawing/2014/main" id="{8052669B-2748-4416-935A-7DC33B4FDB85}"/>
              </a:ext>
            </a:extLst>
          </p:cNvPr>
          <p:cNvSpPr>
            <a:spLocks noChangeArrowheads="1"/>
          </p:cNvSpPr>
          <p:nvPr/>
        </p:nvSpPr>
        <p:spPr bwMode="auto">
          <a:xfrm>
            <a:off x="2500877" y="5627095"/>
            <a:ext cx="460771" cy="115491"/>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19" name="AutoShape 32">
            <a:extLst>
              <a:ext uri="{FF2B5EF4-FFF2-40B4-BE49-F238E27FC236}">
                <a16:creationId xmlns:a16="http://schemas.microsoft.com/office/drawing/2014/main" id="{7136BA13-39A4-4397-82E6-EC43C5A50D9E}"/>
              </a:ext>
            </a:extLst>
          </p:cNvPr>
          <p:cNvSpPr>
            <a:spLocks noChangeArrowheads="1"/>
          </p:cNvSpPr>
          <p:nvPr/>
        </p:nvSpPr>
        <p:spPr bwMode="auto">
          <a:xfrm>
            <a:off x="2713097" y="4038188"/>
            <a:ext cx="75009" cy="25300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20" name="AutoShape 32">
            <a:extLst>
              <a:ext uri="{FF2B5EF4-FFF2-40B4-BE49-F238E27FC236}">
                <a16:creationId xmlns:a16="http://schemas.microsoft.com/office/drawing/2014/main" id="{4CBB4C07-72B8-4E91-8B40-452B3F193056}"/>
              </a:ext>
            </a:extLst>
          </p:cNvPr>
          <p:cNvSpPr>
            <a:spLocks noChangeArrowheads="1"/>
          </p:cNvSpPr>
          <p:nvPr/>
        </p:nvSpPr>
        <p:spPr bwMode="auto">
          <a:xfrm>
            <a:off x="2741336" y="5079390"/>
            <a:ext cx="75009" cy="25300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58" name="Rectangle 19" descr="Diagonales larges vers le haut">
            <a:extLst>
              <a:ext uri="{FF2B5EF4-FFF2-40B4-BE49-F238E27FC236}">
                <a16:creationId xmlns:a16="http://schemas.microsoft.com/office/drawing/2014/main" id="{C45B23CE-7ACA-41BA-9826-5776C7163C79}"/>
              </a:ext>
            </a:extLst>
          </p:cNvPr>
          <p:cNvSpPr>
            <a:spLocks noChangeArrowheads="1"/>
          </p:cNvSpPr>
          <p:nvPr/>
        </p:nvSpPr>
        <p:spPr bwMode="auto">
          <a:xfrm rot="5400000">
            <a:off x="2231875" y="2856574"/>
            <a:ext cx="270075" cy="300142"/>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15" name="Rectangle 4" descr="Diagonales larges vers le haut">
            <a:extLst>
              <a:ext uri="{FF2B5EF4-FFF2-40B4-BE49-F238E27FC236}">
                <a16:creationId xmlns:a16="http://schemas.microsoft.com/office/drawing/2014/main" id="{19303AF6-7286-4EB9-AF7E-F734F94338C5}"/>
              </a:ext>
            </a:extLst>
          </p:cNvPr>
          <p:cNvSpPr>
            <a:spLocks noChangeArrowheads="1"/>
          </p:cNvSpPr>
          <p:nvPr/>
        </p:nvSpPr>
        <p:spPr bwMode="auto">
          <a:xfrm>
            <a:off x="1984265" y="4425869"/>
            <a:ext cx="270075" cy="1093962"/>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16" name="Rectangle 5">
            <a:extLst>
              <a:ext uri="{FF2B5EF4-FFF2-40B4-BE49-F238E27FC236}">
                <a16:creationId xmlns:a16="http://schemas.microsoft.com/office/drawing/2014/main" id="{E993A4BB-E5D5-4484-A37B-0843B4549DFF}"/>
              </a:ext>
            </a:extLst>
          </p:cNvPr>
          <p:cNvSpPr>
            <a:spLocks noChangeArrowheads="1"/>
          </p:cNvSpPr>
          <p:nvPr/>
        </p:nvSpPr>
        <p:spPr bwMode="auto">
          <a:xfrm>
            <a:off x="2003259" y="4425869"/>
            <a:ext cx="232086" cy="1093962"/>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17" name="AutoShape 6">
            <a:extLst>
              <a:ext uri="{FF2B5EF4-FFF2-40B4-BE49-F238E27FC236}">
                <a16:creationId xmlns:a16="http://schemas.microsoft.com/office/drawing/2014/main" id="{0DE26FBA-5CC1-4E47-8FF1-56C8AC70C0D4}"/>
              </a:ext>
            </a:extLst>
          </p:cNvPr>
          <p:cNvSpPr>
            <a:spLocks noChangeArrowheads="1"/>
          </p:cNvSpPr>
          <p:nvPr/>
        </p:nvSpPr>
        <p:spPr bwMode="auto">
          <a:xfrm rot="5400000" flipV="1">
            <a:off x="1903755" y="4845203"/>
            <a:ext cx="323657" cy="102094"/>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18" name="AutoShape 7">
            <a:extLst>
              <a:ext uri="{FF2B5EF4-FFF2-40B4-BE49-F238E27FC236}">
                <a16:creationId xmlns:a16="http://schemas.microsoft.com/office/drawing/2014/main" id="{79EE3002-EE9A-481D-847B-388B241E6E80}"/>
              </a:ext>
            </a:extLst>
          </p:cNvPr>
          <p:cNvSpPr>
            <a:spLocks noChangeArrowheads="1"/>
          </p:cNvSpPr>
          <p:nvPr/>
        </p:nvSpPr>
        <p:spPr bwMode="auto">
          <a:xfrm rot="16200000" flipH="1" flipV="1">
            <a:off x="2011785" y="4845203"/>
            <a:ext cx="323657" cy="102094"/>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21" name="Oval 8" descr="Diagonales larges vers le haut">
            <a:extLst>
              <a:ext uri="{FF2B5EF4-FFF2-40B4-BE49-F238E27FC236}">
                <a16:creationId xmlns:a16="http://schemas.microsoft.com/office/drawing/2014/main" id="{64B4E75E-906E-492F-AE2D-7A69BEB2A721}"/>
              </a:ext>
            </a:extLst>
          </p:cNvPr>
          <p:cNvSpPr>
            <a:spLocks noChangeArrowheads="1"/>
          </p:cNvSpPr>
          <p:nvPr/>
        </p:nvSpPr>
        <p:spPr bwMode="auto">
          <a:xfrm>
            <a:off x="1965270" y="4726870"/>
            <a:ext cx="103875" cy="327973"/>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22" name="Oval 9" descr="Diagonales larges vers le haut">
            <a:extLst>
              <a:ext uri="{FF2B5EF4-FFF2-40B4-BE49-F238E27FC236}">
                <a16:creationId xmlns:a16="http://schemas.microsoft.com/office/drawing/2014/main" id="{E9B1ACD6-F4F0-4B88-AA1A-BB231593B621}"/>
              </a:ext>
            </a:extLst>
          </p:cNvPr>
          <p:cNvSpPr>
            <a:spLocks noChangeArrowheads="1"/>
          </p:cNvSpPr>
          <p:nvPr/>
        </p:nvSpPr>
        <p:spPr bwMode="auto">
          <a:xfrm>
            <a:off x="2182517" y="4721476"/>
            <a:ext cx="84881" cy="327973"/>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23" name="Oval 10">
            <a:extLst>
              <a:ext uri="{FF2B5EF4-FFF2-40B4-BE49-F238E27FC236}">
                <a16:creationId xmlns:a16="http://schemas.microsoft.com/office/drawing/2014/main" id="{FD05108B-2BFE-4A01-8145-CB52E71D8108}"/>
              </a:ext>
            </a:extLst>
          </p:cNvPr>
          <p:cNvSpPr>
            <a:spLocks noChangeArrowheads="1"/>
          </p:cNvSpPr>
          <p:nvPr/>
        </p:nvSpPr>
        <p:spPr bwMode="auto">
          <a:xfrm>
            <a:off x="2193201" y="4746289"/>
            <a:ext cx="63512" cy="290213"/>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24" name="Oval 11">
            <a:extLst>
              <a:ext uri="{FF2B5EF4-FFF2-40B4-BE49-F238E27FC236}">
                <a16:creationId xmlns:a16="http://schemas.microsoft.com/office/drawing/2014/main" id="{383D1406-E2AB-4E0D-A784-3D6615616092}"/>
              </a:ext>
            </a:extLst>
          </p:cNvPr>
          <p:cNvSpPr>
            <a:spLocks noChangeArrowheads="1"/>
          </p:cNvSpPr>
          <p:nvPr/>
        </p:nvSpPr>
        <p:spPr bwMode="auto">
          <a:xfrm>
            <a:off x="1981890" y="4746289"/>
            <a:ext cx="76571" cy="290213"/>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25" name="AutoShape 12">
            <a:extLst>
              <a:ext uri="{FF2B5EF4-FFF2-40B4-BE49-F238E27FC236}">
                <a16:creationId xmlns:a16="http://schemas.microsoft.com/office/drawing/2014/main" id="{48D00927-FD4A-457A-8C54-C7878858ECEA}"/>
              </a:ext>
            </a:extLst>
          </p:cNvPr>
          <p:cNvSpPr>
            <a:spLocks noChangeArrowheads="1"/>
          </p:cNvSpPr>
          <p:nvPr/>
        </p:nvSpPr>
        <p:spPr bwMode="auto">
          <a:xfrm>
            <a:off x="2000885" y="4596328"/>
            <a:ext cx="236835" cy="172617"/>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33" name="Rectangle 19" descr="Diagonales larges vers le haut">
            <a:extLst>
              <a:ext uri="{FF2B5EF4-FFF2-40B4-BE49-F238E27FC236}">
                <a16:creationId xmlns:a16="http://schemas.microsoft.com/office/drawing/2014/main" id="{2E632666-D837-4E33-A78C-83BF4E82E5BE}"/>
              </a:ext>
            </a:extLst>
          </p:cNvPr>
          <p:cNvSpPr>
            <a:spLocks noChangeArrowheads="1"/>
          </p:cNvSpPr>
          <p:nvPr/>
        </p:nvSpPr>
        <p:spPr bwMode="auto">
          <a:xfrm>
            <a:off x="1981890" y="2903600"/>
            <a:ext cx="270075" cy="1519032"/>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34" name="Rectangle 20">
            <a:extLst>
              <a:ext uri="{FF2B5EF4-FFF2-40B4-BE49-F238E27FC236}">
                <a16:creationId xmlns:a16="http://schemas.microsoft.com/office/drawing/2014/main" id="{366BD16B-BC57-4DAF-9312-C1034510125E}"/>
              </a:ext>
            </a:extLst>
          </p:cNvPr>
          <p:cNvSpPr>
            <a:spLocks noChangeArrowheads="1"/>
          </p:cNvSpPr>
          <p:nvPr/>
        </p:nvSpPr>
        <p:spPr bwMode="auto">
          <a:xfrm>
            <a:off x="1998510" y="2899284"/>
            <a:ext cx="236835" cy="1663616"/>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35" name="AutoShape 21">
            <a:extLst>
              <a:ext uri="{FF2B5EF4-FFF2-40B4-BE49-F238E27FC236}">
                <a16:creationId xmlns:a16="http://schemas.microsoft.com/office/drawing/2014/main" id="{2426A5CB-93E6-4FF7-A32F-39F3A470A20F}"/>
              </a:ext>
            </a:extLst>
          </p:cNvPr>
          <p:cNvSpPr>
            <a:spLocks noChangeArrowheads="1"/>
          </p:cNvSpPr>
          <p:nvPr/>
        </p:nvSpPr>
        <p:spPr bwMode="auto">
          <a:xfrm rot="5400000" flipV="1">
            <a:off x="1899708" y="3324014"/>
            <a:ext cx="325815" cy="102094"/>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36" name="AutoShape 22">
            <a:extLst>
              <a:ext uri="{FF2B5EF4-FFF2-40B4-BE49-F238E27FC236}">
                <a16:creationId xmlns:a16="http://schemas.microsoft.com/office/drawing/2014/main" id="{7593B930-BD13-4F12-A0CF-5A4041791324}"/>
              </a:ext>
            </a:extLst>
          </p:cNvPr>
          <p:cNvSpPr>
            <a:spLocks noChangeArrowheads="1"/>
          </p:cNvSpPr>
          <p:nvPr/>
        </p:nvSpPr>
        <p:spPr bwMode="auto">
          <a:xfrm rot="16200000" flipH="1" flipV="1">
            <a:off x="2008332" y="3324014"/>
            <a:ext cx="325815" cy="102094"/>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37" name="Oval 23" descr="Diagonales larges vers le haut">
            <a:extLst>
              <a:ext uri="{FF2B5EF4-FFF2-40B4-BE49-F238E27FC236}">
                <a16:creationId xmlns:a16="http://schemas.microsoft.com/office/drawing/2014/main" id="{B89D2385-07C0-4736-B8E6-7EAAAA361DA0}"/>
              </a:ext>
            </a:extLst>
          </p:cNvPr>
          <p:cNvSpPr>
            <a:spLocks noChangeArrowheads="1"/>
          </p:cNvSpPr>
          <p:nvPr/>
        </p:nvSpPr>
        <p:spPr bwMode="auto">
          <a:xfrm>
            <a:off x="1962896" y="3205680"/>
            <a:ext cx="103875" cy="327973"/>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38" name="Oval 24" descr="Diagonales larges vers le haut">
            <a:extLst>
              <a:ext uri="{FF2B5EF4-FFF2-40B4-BE49-F238E27FC236}">
                <a16:creationId xmlns:a16="http://schemas.microsoft.com/office/drawing/2014/main" id="{984F826A-5FC3-4C50-93A7-58C439A148A9}"/>
              </a:ext>
            </a:extLst>
          </p:cNvPr>
          <p:cNvSpPr>
            <a:spLocks noChangeArrowheads="1"/>
          </p:cNvSpPr>
          <p:nvPr/>
        </p:nvSpPr>
        <p:spPr bwMode="auto">
          <a:xfrm>
            <a:off x="2180143" y="3199207"/>
            <a:ext cx="84881" cy="327973"/>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39" name="Oval 25">
            <a:extLst>
              <a:ext uri="{FF2B5EF4-FFF2-40B4-BE49-F238E27FC236}">
                <a16:creationId xmlns:a16="http://schemas.microsoft.com/office/drawing/2014/main" id="{49104B21-3B44-41C6-BF06-4A39F0180CE5}"/>
              </a:ext>
            </a:extLst>
          </p:cNvPr>
          <p:cNvSpPr>
            <a:spLocks noChangeArrowheads="1"/>
          </p:cNvSpPr>
          <p:nvPr/>
        </p:nvSpPr>
        <p:spPr bwMode="auto">
          <a:xfrm>
            <a:off x="2190234" y="3224021"/>
            <a:ext cx="64106" cy="289134"/>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40" name="Oval 26">
            <a:extLst>
              <a:ext uri="{FF2B5EF4-FFF2-40B4-BE49-F238E27FC236}">
                <a16:creationId xmlns:a16="http://schemas.microsoft.com/office/drawing/2014/main" id="{A7DC025A-8276-413E-816F-A70ECAB0F5F3}"/>
              </a:ext>
            </a:extLst>
          </p:cNvPr>
          <p:cNvSpPr>
            <a:spLocks noChangeArrowheads="1"/>
          </p:cNvSpPr>
          <p:nvPr/>
        </p:nvSpPr>
        <p:spPr bwMode="auto">
          <a:xfrm>
            <a:off x="1979516" y="3224021"/>
            <a:ext cx="76571" cy="289134"/>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41" name="AutoShape 27">
            <a:extLst>
              <a:ext uri="{FF2B5EF4-FFF2-40B4-BE49-F238E27FC236}">
                <a16:creationId xmlns:a16="http://schemas.microsoft.com/office/drawing/2014/main" id="{95764DA3-F08A-49CB-BE15-90B9ADDF10DA}"/>
              </a:ext>
            </a:extLst>
          </p:cNvPr>
          <p:cNvSpPr>
            <a:spLocks noChangeArrowheads="1"/>
          </p:cNvSpPr>
          <p:nvPr/>
        </p:nvSpPr>
        <p:spPr bwMode="auto">
          <a:xfrm>
            <a:off x="1998510" y="3072981"/>
            <a:ext cx="236835" cy="174775"/>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42" name="Oval 28" descr="Diagonales larges vers le bas">
            <a:extLst>
              <a:ext uri="{FF2B5EF4-FFF2-40B4-BE49-F238E27FC236}">
                <a16:creationId xmlns:a16="http://schemas.microsoft.com/office/drawing/2014/main" id="{068216B5-14D3-4B00-9C42-D4914722B454}"/>
              </a:ext>
            </a:extLst>
          </p:cNvPr>
          <p:cNvSpPr>
            <a:spLocks noChangeArrowheads="1"/>
          </p:cNvSpPr>
          <p:nvPr/>
        </p:nvSpPr>
        <p:spPr bwMode="auto">
          <a:xfrm>
            <a:off x="1979516" y="2841026"/>
            <a:ext cx="268294" cy="104650"/>
          </a:xfrm>
          <a:prstGeom prst="ellipse">
            <a:avLst/>
          </a:prstGeom>
          <a:pattFill prst="wdDn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43" name="Oval 29">
            <a:extLst>
              <a:ext uri="{FF2B5EF4-FFF2-40B4-BE49-F238E27FC236}">
                <a16:creationId xmlns:a16="http://schemas.microsoft.com/office/drawing/2014/main" id="{CA946EE7-ABF6-4ADD-80E1-CA26E3CABCE7}"/>
              </a:ext>
            </a:extLst>
          </p:cNvPr>
          <p:cNvSpPr>
            <a:spLocks noChangeArrowheads="1"/>
          </p:cNvSpPr>
          <p:nvPr/>
        </p:nvSpPr>
        <p:spPr bwMode="auto">
          <a:xfrm>
            <a:off x="1992575" y="2864761"/>
            <a:ext cx="242771" cy="92782"/>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44" name="AutoShape 32">
            <a:extLst>
              <a:ext uri="{FF2B5EF4-FFF2-40B4-BE49-F238E27FC236}">
                <a16:creationId xmlns:a16="http://schemas.microsoft.com/office/drawing/2014/main" id="{98908008-B781-477D-93BE-AA21F6D400D8}"/>
              </a:ext>
            </a:extLst>
          </p:cNvPr>
          <p:cNvSpPr>
            <a:spLocks noChangeArrowheads="1"/>
          </p:cNvSpPr>
          <p:nvPr/>
        </p:nvSpPr>
        <p:spPr bwMode="auto">
          <a:xfrm>
            <a:off x="2100855" y="3165206"/>
            <a:ext cx="37395" cy="22925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45" name="Oval 2">
            <a:extLst>
              <a:ext uri="{FF2B5EF4-FFF2-40B4-BE49-F238E27FC236}">
                <a16:creationId xmlns:a16="http://schemas.microsoft.com/office/drawing/2014/main" id="{DCF1716C-E0B9-4FC5-A6B8-6AE162C6BECD}"/>
              </a:ext>
            </a:extLst>
          </p:cNvPr>
          <p:cNvSpPr>
            <a:spLocks noChangeArrowheads="1"/>
          </p:cNvSpPr>
          <p:nvPr/>
        </p:nvSpPr>
        <p:spPr bwMode="auto">
          <a:xfrm>
            <a:off x="1997897" y="5496634"/>
            <a:ext cx="229712" cy="104650"/>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46" name="AutoShape 32">
            <a:extLst>
              <a:ext uri="{FF2B5EF4-FFF2-40B4-BE49-F238E27FC236}">
                <a16:creationId xmlns:a16="http://schemas.microsoft.com/office/drawing/2014/main" id="{BDB7C816-BF66-4F47-BDD4-CDC07CACC352}"/>
              </a:ext>
            </a:extLst>
          </p:cNvPr>
          <p:cNvSpPr>
            <a:spLocks noChangeArrowheads="1"/>
          </p:cNvSpPr>
          <p:nvPr/>
        </p:nvSpPr>
        <p:spPr bwMode="auto">
          <a:xfrm>
            <a:off x="2103697" y="4056882"/>
            <a:ext cx="37395" cy="22925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47" name="AutoShape 32">
            <a:extLst>
              <a:ext uri="{FF2B5EF4-FFF2-40B4-BE49-F238E27FC236}">
                <a16:creationId xmlns:a16="http://schemas.microsoft.com/office/drawing/2014/main" id="{4BAB3906-36D1-4BA8-B3D9-D7021B1B71F0}"/>
              </a:ext>
            </a:extLst>
          </p:cNvPr>
          <p:cNvSpPr>
            <a:spLocks noChangeArrowheads="1"/>
          </p:cNvSpPr>
          <p:nvPr/>
        </p:nvSpPr>
        <p:spPr bwMode="auto">
          <a:xfrm>
            <a:off x="2117774" y="5000344"/>
            <a:ext cx="37395" cy="22925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50" name="Rectangle 5">
            <a:extLst>
              <a:ext uri="{FF2B5EF4-FFF2-40B4-BE49-F238E27FC236}">
                <a16:creationId xmlns:a16="http://schemas.microsoft.com/office/drawing/2014/main" id="{A8C4EC9B-3765-47F7-9C9B-AC3AFF007302}"/>
              </a:ext>
            </a:extLst>
          </p:cNvPr>
          <p:cNvSpPr>
            <a:spLocks noChangeArrowheads="1"/>
          </p:cNvSpPr>
          <p:nvPr/>
        </p:nvSpPr>
        <p:spPr bwMode="auto">
          <a:xfrm>
            <a:off x="2219714" y="2913567"/>
            <a:ext cx="320001" cy="208695"/>
          </a:xfrm>
          <a:prstGeom prst="rect">
            <a:avLst/>
          </a:prstGeom>
          <a:gradFill flip="none" rotWithShape="1">
            <a:gsLst>
              <a:gs pos="0">
                <a:schemeClr val="accent1">
                  <a:lumMod val="0"/>
                  <a:lumOff val="100000"/>
                </a:schemeClr>
              </a:gs>
              <a:gs pos="27000">
                <a:schemeClr val="accent1">
                  <a:lumMod val="0"/>
                  <a:lumOff val="100000"/>
                </a:schemeClr>
              </a:gs>
              <a:gs pos="100000">
                <a:schemeClr val="accent1">
                  <a:lumMod val="100000"/>
                </a:schemeClr>
              </a:gs>
            </a:gsLst>
            <a:path path="circle">
              <a:fillToRect l="50000" t="-80000" r="50000" b="180000"/>
            </a:path>
            <a:tileRect/>
          </a:gradFill>
          <a:ln w="12699">
            <a:noFill/>
            <a:miter lim="800000"/>
            <a:headEnd/>
            <a:tailEnd/>
          </a:ln>
          <a:effec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71" name="AutoShape 32">
            <a:extLst>
              <a:ext uri="{FF2B5EF4-FFF2-40B4-BE49-F238E27FC236}">
                <a16:creationId xmlns:a16="http://schemas.microsoft.com/office/drawing/2014/main" id="{C5853A6F-54CE-4160-90BA-1D13A969C0BF}"/>
              </a:ext>
            </a:extLst>
          </p:cNvPr>
          <p:cNvSpPr>
            <a:spLocks noChangeArrowheads="1"/>
          </p:cNvSpPr>
          <p:nvPr/>
        </p:nvSpPr>
        <p:spPr bwMode="auto">
          <a:xfrm rot="5400000" flipH="1">
            <a:off x="2260495" y="2883167"/>
            <a:ext cx="34289" cy="273898"/>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98" name="Rectangle 19" descr="Diagonales larges vers le haut">
            <a:extLst>
              <a:ext uri="{FF2B5EF4-FFF2-40B4-BE49-F238E27FC236}">
                <a16:creationId xmlns:a16="http://schemas.microsoft.com/office/drawing/2014/main" id="{F9F714A8-2175-4D00-84A8-7249E7C26421}"/>
              </a:ext>
            </a:extLst>
          </p:cNvPr>
          <p:cNvSpPr>
            <a:spLocks noChangeArrowheads="1"/>
          </p:cNvSpPr>
          <p:nvPr/>
        </p:nvSpPr>
        <p:spPr bwMode="auto">
          <a:xfrm rot="5400000">
            <a:off x="2210771" y="5250126"/>
            <a:ext cx="270075" cy="300142"/>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99" name="Rectangle 5">
            <a:extLst>
              <a:ext uri="{FF2B5EF4-FFF2-40B4-BE49-F238E27FC236}">
                <a16:creationId xmlns:a16="http://schemas.microsoft.com/office/drawing/2014/main" id="{5AF056C4-31A6-4320-9C41-E8B0EF6EC443}"/>
              </a:ext>
            </a:extLst>
          </p:cNvPr>
          <p:cNvSpPr>
            <a:spLocks noChangeArrowheads="1"/>
          </p:cNvSpPr>
          <p:nvPr/>
        </p:nvSpPr>
        <p:spPr bwMode="auto">
          <a:xfrm>
            <a:off x="2198611" y="5307119"/>
            <a:ext cx="320001" cy="208695"/>
          </a:xfrm>
          <a:prstGeom prst="rect">
            <a:avLst/>
          </a:prstGeom>
          <a:gradFill flip="none" rotWithShape="1">
            <a:gsLst>
              <a:gs pos="0">
                <a:schemeClr val="accent1">
                  <a:lumMod val="0"/>
                  <a:lumOff val="100000"/>
                </a:schemeClr>
              </a:gs>
              <a:gs pos="27000">
                <a:schemeClr val="accent1">
                  <a:lumMod val="0"/>
                  <a:lumOff val="100000"/>
                </a:schemeClr>
              </a:gs>
              <a:gs pos="100000">
                <a:schemeClr val="accent1">
                  <a:lumMod val="100000"/>
                </a:schemeClr>
              </a:gs>
            </a:gsLst>
            <a:path path="circle">
              <a:fillToRect l="50000" t="-80000" r="50000" b="180000"/>
            </a:path>
            <a:tileRect/>
          </a:gradFill>
          <a:ln w="12699">
            <a:noFill/>
            <a:miter lim="800000"/>
            <a:headEnd/>
            <a:tailEnd/>
          </a:ln>
          <a:effec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nvGrpSpPr>
          <p:cNvPr id="202" name="Group 99">
            <a:extLst>
              <a:ext uri="{FF2B5EF4-FFF2-40B4-BE49-F238E27FC236}">
                <a16:creationId xmlns:a16="http://schemas.microsoft.com/office/drawing/2014/main" id="{EB3FCB6B-16BE-4A07-9BC0-DDA55C7E19B4}"/>
              </a:ext>
            </a:extLst>
          </p:cNvPr>
          <p:cNvGrpSpPr>
            <a:grpSpLocks/>
          </p:cNvGrpSpPr>
          <p:nvPr/>
        </p:nvGrpSpPr>
        <p:grpSpPr bwMode="auto">
          <a:xfrm>
            <a:off x="4370797" y="2719387"/>
            <a:ext cx="702469" cy="1023938"/>
            <a:chOff x="2711" y="1564"/>
            <a:chExt cx="590" cy="860"/>
          </a:xfrm>
        </p:grpSpPr>
        <p:sp>
          <p:nvSpPr>
            <p:cNvPr id="203" name="Rectangle 85" descr="Diagonales larges vers le haut">
              <a:extLst>
                <a:ext uri="{FF2B5EF4-FFF2-40B4-BE49-F238E27FC236}">
                  <a16:creationId xmlns:a16="http://schemas.microsoft.com/office/drawing/2014/main" id="{71E42019-C284-4786-8C68-899F8F1AC5E3}"/>
                </a:ext>
              </a:extLst>
            </p:cNvPr>
            <p:cNvSpPr>
              <a:spLocks noChangeArrowheads="1"/>
            </p:cNvSpPr>
            <p:nvPr/>
          </p:nvSpPr>
          <p:spPr bwMode="auto">
            <a:xfrm>
              <a:off x="2825" y="1622"/>
              <a:ext cx="454" cy="745"/>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04" name="Rectangle 86">
              <a:extLst>
                <a:ext uri="{FF2B5EF4-FFF2-40B4-BE49-F238E27FC236}">
                  <a16:creationId xmlns:a16="http://schemas.microsoft.com/office/drawing/2014/main" id="{50210BED-2244-4870-AA6B-DDBDAFDA9825}"/>
                </a:ext>
              </a:extLst>
            </p:cNvPr>
            <p:cNvSpPr>
              <a:spLocks noChangeArrowheads="1"/>
            </p:cNvSpPr>
            <p:nvPr/>
          </p:nvSpPr>
          <p:spPr bwMode="auto">
            <a:xfrm>
              <a:off x="2857" y="1622"/>
              <a:ext cx="390" cy="745"/>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05" name="AutoShape 87">
              <a:extLst>
                <a:ext uri="{FF2B5EF4-FFF2-40B4-BE49-F238E27FC236}">
                  <a16:creationId xmlns:a16="http://schemas.microsoft.com/office/drawing/2014/main" id="{886FA811-258A-4DA2-B583-C8536C94D0BE}"/>
                </a:ext>
              </a:extLst>
            </p:cNvPr>
            <p:cNvSpPr>
              <a:spLocks noChangeArrowheads="1"/>
            </p:cNvSpPr>
            <p:nvPr/>
          </p:nvSpPr>
          <p:spPr bwMode="auto">
            <a:xfrm rot="5400000" flipV="1">
              <a:off x="2809" y="1973"/>
              <a:ext cx="302" cy="172"/>
            </a:xfrm>
            <a:custGeom>
              <a:avLst/>
              <a:gdLst>
                <a:gd name="T0" fmla="*/ 4 w 21600"/>
                <a:gd name="T1" fmla="*/ 1 h 21600"/>
                <a:gd name="T2" fmla="*/ 2 w 21600"/>
                <a:gd name="T3" fmla="*/ 1 h 21600"/>
                <a:gd name="T4" fmla="*/ 1 w 21600"/>
                <a:gd name="T5" fmla="*/ 1 h 21600"/>
                <a:gd name="T6" fmla="*/ 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06" name="AutoShape 88">
              <a:extLst>
                <a:ext uri="{FF2B5EF4-FFF2-40B4-BE49-F238E27FC236}">
                  <a16:creationId xmlns:a16="http://schemas.microsoft.com/office/drawing/2014/main" id="{44E5ACB6-4DFC-434A-AF7F-718CEE79B60A}"/>
                </a:ext>
              </a:extLst>
            </p:cNvPr>
            <p:cNvSpPr>
              <a:spLocks noChangeArrowheads="1"/>
            </p:cNvSpPr>
            <p:nvPr/>
          </p:nvSpPr>
          <p:spPr bwMode="auto">
            <a:xfrm rot="-5400000" flipH="1" flipV="1">
              <a:off x="2993" y="1973"/>
              <a:ext cx="302" cy="172"/>
            </a:xfrm>
            <a:custGeom>
              <a:avLst/>
              <a:gdLst>
                <a:gd name="T0" fmla="*/ 4 w 21600"/>
                <a:gd name="T1" fmla="*/ 1 h 21600"/>
                <a:gd name="T2" fmla="*/ 2 w 21600"/>
                <a:gd name="T3" fmla="*/ 1 h 21600"/>
                <a:gd name="T4" fmla="*/ 1 w 21600"/>
                <a:gd name="T5" fmla="*/ 1 h 21600"/>
                <a:gd name="T6" fmla="*/ 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07" name="Oval 89" descr="Diagonales larges vers le haut">
              <a:extLst>
                <a:ext uri="{FF2B5EF4-FFF2-40B4-BE49-F238E27FC236}">
                  <a16:creationId xmlns:a16="http://schemas.microsoft.com/office/drawing/2014/main" id="{4F1393C1-3897-4388-8DA8-B8E08EE77BCB}"/>
                </a:ext>
              </a:extLst>
            </p:cNvPr>
            <p:cNvSpPr>
              <a:spLocks noChangeArrowheads="1"/>
            </p:cNvSpPr>
            <p:nvPr/>
          </p:nvSpPr>
          <p:spPr bwMode="auto">
            <a:xfrm>
              <a:off x="2793" y="1902"/>
              <a:ext cx="174" cy="304"/>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08" name="Oval 90" descr="Diagonales larges vers le haut">
              <a:extLst>
                <a:ext uri="{FF2B5EF4-FFF2-40B4-BE49-F238E27FC236}">
                  <a16:creationId xmlns:a16="http://schemas.microsoft.com/office/drawing/2014/main" id="{241EC85A-8CB5-4FDA-81CD-0BE0D1A3CA39}"/>
                </a:ext>
              </a:extLst>
            </p:cNvPr>
            <p:cNvSpPr>
              <a:spLocks noChangeArrowheads="1"/>
            </p:cNvSpPr>
            <p:nvPr/>
          </p:nvSpPr>
          <p:spPr bwMode="auto">
            <a:xfrm>
              <a:off x="3158" y="1896"/>
              <a:ext cx="143" cy="304"/>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09" name="Oval 91">
              <a:extLst>
                <a:ext uri="{FF2B5EF4-FFF2-40B4-BE49-F238E27FC236}">
                  <a16:creationId xmlns:a16="http://schemas.microsoft.com/office/drawing/2014/main" id="{2C021BFF-0186-4CCB-9ACB-6FF5D8DB9C5E}"/>
                </a:ext>
              </a:extLst>
            </p:cNvPr>
            <p:cNvSpPr>
              <a:spLocks noChangeArrowheads="1"/>
            </p:cNvSpPr>
            <p:nvPr/>
          </p:nvSpPr>
          <p:spPr bwMode="auto">
            <a:xfrm>
              <a:off x="3175" y="1919"/>
              <a:ext cx="108" cy="269"/>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10" name="Oval 92">
              <a:extLst>
                <a:ext uri="{FF2B5EF4-FFF2-40B4-BE49-F238E27FC236}">
                  <a16:creationId xmlns:a16="http://schemas.microsoft.com/office/drawing/2014/main" id="{2D256F9B-3CF1-4026-8864-8BEDC6B35369}"/>
                </a:ext>
              </a:extLst>
            </p:cNvPr>
            <p:cNvSpPr>
              <a:spLocks noChangeArrowheads="1"/>
            </p:cNvSpPr>
            <p:nvPr/>
          </p:nvSpPr>
          <p:spPr bwMode="auto">
            <a:xfrm>
              <a:off x="2821" y="1919"/>
              <a:ext cx="129" cy="269"/>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11" name="AutoShape 93">
              <a:extLst>
                <a:ext uri="{FF2B5EF4-FFF2-40B4-BE49-F238E27FC236}">
                  <a16:creationId xmlns:a16="http://schemas.microsoft.com/office/drawing/2014/main" id="{E0550DC6-B109-4436-A562-ABD8A4E0D011}"/>
                </a:ext>
              </a:extLst>
            </p:cNvPr>
            <p:cNvSpPr>
              <a:spLocks noChangeArrowheads="1"/>
            </p:cNvSpPr>
            <p:nvPr/>
          </p:nvSpPr>
          <p:spPr bwMode="auto">
            <a:xfrm>
              <a:off x="2853" y="1780"/>
              <a:ext cx="398" cy="161"/>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12" name="Oval 94" descr="Diagonales larges vers le bas">
              <a:extLst>
                <a:ext uri="{FF2B5EF4-FFF2-40B4-BE49-F238E27FC236}">
                  <a16:creationId xmlns:a16="http://schemas.microsoft.com/office/drawing/2014/main" id="{C8D14CED-D1E2-4EBF-BDB7-74BA89A87184}"/>
                </a:ext>
              </a:extLst>
            </p:cNvPr>
            <p:cNvSpPr>
              <a:spLocks noChangeArrowheads="1"/>
            </p:cNvSpPr>
            <p:nvPr/>
          </p:nvSpPr>
          <p:spPr bwMode="auto">
            <a:xfrm>
              <a:off x="2821" y="1564"/>
              <a:ext cx="451" cy="97"/>
            </a:xfrm>
            <a:prstGeom prst="ellipse">
              <a:avLst/>
            </a:prstGeom>
            <a:pattFill prst="wdDn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13" name="Oval 95">
              <a:extLst>
                <a:ext uri="{FF2B5EF4-FFF2-40B4-BE49-F238E27FC236}">
                  <a16:creationId xmlns:a16="http://schemas.microsoft.com/office/drawing/2014/main" id="{445D4645-AF61-4FCB-8C43-43BA0BDE0831}"/>
                </a:ext>
              </a:extLst>
            </p:cNvPr>
            <p:cNvSpPr>
              <a:spLocks noChangeArrowheads="1"/>
            </p:cNvSpPr>
            <p:nvPr/>
          </p:nvSpPr>
          <p:spPr bwMode="auto">
            <a:xfrm>
              <a:off x="2842" y="1586"/>
              <a:ext cx="409" cy="86"/>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14" name="Oval 96">
              <a:extLst>
                <a:ext uri="{FF2B5EF4-FFF2-40B4-BE49-F238E27FC236}">
                  <a16:creationId xmlns:a16="http://schemas.microsoft.com/office/drawing/2014/main" id="{06DFB743-B996-408C-91E0-E8CE6D1092D6}"/>
                </a:ext>
              </a:extLst>
            </p:cNvPr>
            <p:cNvSpPr>
              <a:spLocks noChangeArrowheads="1"/>
            </p:cNvSpPr>
            <p:nvPr/>
          </p:nvSpPr>
          <p:spPr bwMode="auto">
            <a:xfrm>
              <a:off x="2863" y="2328"/>
              <a:ext cx="388" cy="96"/>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15" name="Rectangle 97">
              <a:extLst>
                <a:ext uri="{FF2B5EF4-FFF2-40B4-BE49-F238E27FC236}">
                  <a16:creationId xmlns:a16="http://schemas.microsoft.com/office/drawing/2014/main" id="{08B02050-BE30-4B33-B281-752A2C3740E4}"/>
                </a:ext>
              </a:extLst>
            </p:cNvPr>
            <p:cNvSpPr>
              <a:spLocks noChangeArrowheads="1"/>
            </p:cNvSpPr>
            <p:nvPr/>
          </p:nvSpPr>
          <p:spPr bwMode="auto">
            <a:xfrm>
              <a:off x="2711" y="2304"/>
              <a:ext cx="52" cy="7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5479" tIns="7144" rIns="15479" bIns="7144">
              <a:spAutoFit/>
            </a:bodyPr>
            <a:lstStyle>
              <a:lvl1pPr defTabSz="47625">
                <a:defRPr sz="2400">
                  <a:solidFill>
                    <a:schemeClr val="tx1"/>
                  </a:solidFill>
                  <a:latin typeface="Times New Roman" panose="02020603050405020304" pitchFamily="18" charset="0"/>
                </a:defRPr>
              </a:lvl1pPr>
              <a:lvl2pPr marL="742950" indent="-285750" defTabSz="47625">
                <a:defRPr sz="2400">
                  <a:solidFill>
                    <a:schemeClr val="tx1"/>
                  </a:solidFill>
                  <a:latin typeface="Times New Roman" panose="02020603050405020304" pitchFamily="18" charset="0"/>
                </a:defRPr>
              </a:lvl2pPr>
              <a:lvl3pPr marL="1143000" indent="-228600" defTabSz="47625">
                <a:defRPr sz="2400">
                  <a:solidFill>
                    <a:schemeClr val="tx1"/>
                  </a:solidFill>
                  <a:latin typeface="Times New Roman" panose="02020603050405020304" pitchFamily="18" charset="0"/>
                </a:defRPr>
              </a:lvl3pPr>
              <a:lvl4pPr marL="1600200" indent="-228600" defTabSz="47625">
                <a:defRPr sz="2400">
                  <a:solidFill>
                    <a:schemeClr val="tx1"/>
                  </a:solidFill>
                  <a:latin typeface="Times New Roman" panose="02020603050405020304" pitchFamily="18" charset="0"/>
                </a:defRPr>
              </a:lvl4pPr>
              <a:lvl5pPr marL="2057400" indent="-228600" defTabSz="47625">
                <a:defRPr sz="2400">
                  <a:solidFill>
                    <a:schemeClr val="tx1"/>
                  </a:solidFill>
                  <a:latin typeface="Times New Roman" panose="02020603050405020304" pitchFamily="18" charset="0"/>
                </a:defRPr>
              </a:lvl5pPr>
              <a:lvl6pPr marL="25146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35719" rtl="0" eaLnBrk="1" fontAlgn="base" latinLnBrk="0" hangingPunct="1">
                <a:lnSpc>
                  <a:spcPct val="100000"/>
                </a:lnSpc>
                <a:spcBef>
                  <a:spcPct val="0"/>
                </a:spcBef>
                <a:spcAft>
                  <a:spcPct val="0"/>
                </a:spcAft>
                <a:buClrTx/>
                <a:buSzTx/>
                <a:buFontTx/>
                <a:buNone/>
                <a:tabLst/>
                <a:defRPr/>
              </a:pPr>
              <a:r>
                <a:rPr kumimoji="0" lang="fr-FR" altLang="fr-FR" sz="450" b="1"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C</a:t>
              </a:r>
            </a:p>
          </p:txBody>
        </p:sp>
        <p:sp>
          <p:nvSpPr>
            <p:cNvPr id="216" name="Rectangle 98">
              <a:extLst>
                <a:ext uri="{FF2B5EF4-FFF2-40B4-BE49-F238E27FC236}">
                  <a16:creationId xmlns:a16="http://schemas.microsoft.com/office/drawing/2014/main" id="{8A1A5A96-EE4F-42CA-B1FD-FA4AD2697294}"/>
                </a:ext>
              </a:extLst>
            </p:cNvPr>
            <p:cNvSpPr>
              <a:spLocks noChangeArrowheads="1"/>
            </p:cNvSpPr>
            <p:nvPr/>
          </p:nvSpPr>
          <p:spPr bwMode="auto">
            <a:xfrm>
              <a:off x="3012" y="2218"/>
              <a:ext cx="110" cy="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5479" tIns="7144" rIns="15479" bIns="7144">
              <a:spAutoFit/>
            </a:bodyPr>
            <a:lstStyle>
              <a:lvl1pPr defTabSz="47625">
                <a:defRPr sz="2400">
                  <a:solidFill>
                    <a:schemeClr val="tx1"/>
                  </a:solidFill>
                  <a:latin typeface="Times New Roman" panose="02020603050405020304" pitchFamily="18" charset="0"/>
                </a:defRPr>
              </a:lvl1pPr>
              <a:lvl2pPr marL="742950" indent="-285750" defTabSz="47625">
                <a:defRPr sz="2400">
                  <a:solidFill>
                    <a:schemeClr val="tx1"/>
                  </a:solidFill>
                  <a:latin typeface="Times New Roman" panose="02020603050405020304" pitchFamily="18" charset="0"/>
                </a:defRPr>
              </a:lvl2pPr>
              <a:lvl3pPr marL="1143000" indent="-228600" defTabSz="47625">
                <a:defRPr sz="2400">
                  <a:solidFill>
                    <a:schemeClr val="tx1"/>
                  </a:solidFill>
                  <a:latin typeface="Times New Roman" panose="02020603050405020304" pitchFamily="18" charset="0"/>
                </a:defRPr>
              </a:lvl3pPr>
              <a:lvl4pPr marL="1600200" indent="-228600" defTabSz="47625">
                <a:defRPr sz="2400">
                  <a:solidFill>
                    <a:schemeClr val="tx1"/>
                  </a:solidFill>
                  <a:latin typeface="Times New Roman" panose="02020603050405020304" pitchFamily="18" charset="0"/>
                </a:defRPr>
              </a:lvl4pPr>
              <a:lvl5pPr marL="2057400" indent="-228600" defTabSz="47625">
                <a:defRPr sz="2400">
                  <a:solidFill>
                    <a:schemeClr val="tx1"/>
                  </a:solidFill>
                  <a:latin typeface="Times New Roman" panose="02020603050405020304" pitchFamily="18" charset="0"/>
                </a:defRPr>
              </a:lvl5pPr>
              <a:lvl6pPr marL="25146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35719" rtl="0" eaLnBrk="1" fontAlgn="base" latinLnBrk="0" hangingPunct="1">
                <a:lnSpc>
                  <a:spcPct val="100000"/>
                </a:lnSpc>
                <a:spcBef>
                  <a:spcPct val="0"/>
                </a:spcBef>
                <a:spcAft>
                  <a:spcPct val="0"/>
                </a:spcAft>
                <a:buClrTx/>
                <a:buSzTx/>
                <a:buFontTx/>
                <a:buNone/>
                <a:tabLst/>
                <a:defRPr/>
              </a:pPr>
              <a:r>
                <a:rPr kumimoji="0" lang="fr-FR" altLang="fr-FR" sz="450" b="1"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Flux</a:t>
              </a:r>
            </a:p>
          </p:txBody>
        </p:sp>
      </p:grpSp>
      <p:sp>
        <p:nvSpPr>
          <p:cNvPr id="217" name="Rectangle 101" descr="Diagonales larges vers le haut">
            <a:extLst>
              <a:ext uri="{FF2B5EF4-FFF2-40B4-BE49-F238E27FC236}">
                <a16:creationId xmlns:a16="http://schemas.microsoft.com/office/drawing/2014/main" id="{E16A15B5-11F0-4719-B275-AFEA9406EFBE}"/>
              </a:ext>
            </a:extLst>
          </p:cNvPr>
          <p:cNvSpPr>
            <a:spLocks noChangeArrowheads="1"/>
          </p:cNvSpPr>
          <p:nvPr/>
        </p:nvSpPr>
        <p:spPr bwMode="auto">
          <a:xfrm>
            <a:off x="4474371" y="4437460"/>
            <a:ext cx="540544" cy="1238250"/>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18" name="Rectangle 102">
            <a:extLst>
              <a:ext uri="{FF2B5EF4-FFF2-40B4-BE49-F238E27FC236}">
                <a16:creationId xmlns:a16="http://schemas.microsoft.com/office/drawing/2014/main" id="{D468FCF6-D9AB-4AED-94A5-69E1E877A94B}"/>
              </a:ext>
            </a:extLst>
          </p:cNvPr>
          <p:cNvSpPr>
            <a:spLocks noChangeArrowheads="1"/>
          </p:cNvSpPr>
          <p:nvPr/>
        </p:nvSpPr>
        <p:spPr bwMode="auto">
          <a:xfrm>
            <a:off x="4512471" y="4437460"/>
            <a:ext cx="464344" cy="1238250"/>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19" name="Oval 103" descr="Diagonales larges vers le haut">
            <a:extLst>
              <a:ext uri="{FF2B5EF4-FFF2-40B4-BE49-F238E27FC236}">
                <a16:creationId xmlns:a16="http://schemas.microsoft.com/office/drawing/2014/main" id="{8C1B3024-E37D-462F-953C-1AC047410B22}"/>
              </a:ext>
            </a:extLst>
          </p:cNvPr>
          <p:cNvSpPr>
            <a:spLocks noChangeArrowheads="1"/>
          </p:cNvSpPr>
          <p:nvPr/>
        </p:nvSpPr>
        <p:spPr bwMode="auto">
          <a:xfrm>
            <a:off x="4436270" y="4769644"/>
            <a:ext cx="296466"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0" name="Oval 104" descr="Diagonales larges vers le haut">
            <a:extLst>
              <a:ext uri="{FF2B5EF4-FFF2-40B4-BE49-F238E27FC236}">
                <a16:creationId xmlns:a16="http://schemas.microsoft.com/office/drawing/2014/main" id="{2EF6FD46-9906-4C76-9420-F8C56402DFBE}"/>
              </a:ext>
            </a:extLst>
          </p:cNvPr>
          <p:cNvSpPr>
            <a:spLocks noChangeArrowheads="1"/>
          </p:cNvSpPr>
          <p:nvPr/>
        </p:nvSpPr>
        <p:spPr bwMode="auto">
          <a:xfrm>
            <a:off x="4742266" y="4762500"/>
            <a:ext cx="298847"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1" name="Oval 105">
            <a:extLst>
              <a:ext uri="{FF2B5EF4-FFF2-40B4-BE49-F238E27FC236}">
                <a16:creationId xmlns:a16="http://schemas.microsoft.com/office/drawing/2014/main" id="{462F38A1-AA25-403C-AF6E-7E588307722A}"/>
              </a:ext>
            </a:extLst>
          </p:cNvPr>
          <p:cNvSpPr>
            <a:spLocks noChangeArrowheads="1"/>
          </p:cNvSpPr>
          <p:nvPr/>
        </p:nvSpPr>
        <p:spPr bwMode="auto">
          <a:xfrm>
            <a:off x="4763697" y="4789885"/>
            <a:ext cx="255985" cy="31908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2" name="Oval 106">
            <a:extLst>
              <a:ext uri="{FF2B5EF4-FFF2-40B4-BE49-F238E27FC236}">
                <a16:creationId xmlns:a16="http://schemas.microsoft.com/office/drawing/2014/main" id="{88F5B571-EEF6-491D-9F87-64FE40F2653E}"/>
              </a:ext>
            </a:extLst>
          </p:cNvPr>
          <p:cNvSpPr>
            <a:spLocks noChangeArrowheads="1"/>
          </p:cNvSpPr>
          <p:nvPr/>
        </p:nvSpPr>
        <p:spPr bwMode="auto">
          <a:xfrm>
            <a:off x="4469608" y="4789885"/>
            <a:ext cx="242888" cy="31908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3" name="AutoShape 107">
            <a:extLst>
              <a:ext uri="{FF2B5EF4-FFF2-40B4-BE49-F238E27FC236}">
                <a16:creationId xmlns:a16="http://schemas.microsoft.com/office/drawing/2014/main" id="{C40A4845-0E70-4E01-A318-2AFF046480FC}"/>
              </a:ext>
            </a:extLst>
          </p:cNvPr>
          <p:cNvSpPr>
            <a:spLocks noChangeArrowheads="1"/>
          </p:cNvSpPr>
          <p:nvPr/>
        </p:nvSpPr>
        <p:spPr bwMode="auto">
          <a:xfrm>
            <a:off x="4507708" y="4585097"/>
            <a:ext cx="460772" cy="319088"/>
          </a:xfrm>
          <a:prstGeom prst="roundRect">
            <a:avLst>
              <a:gd name="adj" fmla="val 48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4" name="Oval 108">
            <a:extLst>
              <a:ext uri="{FF2B5EF4-FFF2-40B4-BE49-F238E27FC236}">
                <a16:creationId xmlns:a16="http://schemas.microsoft.com/office/drawing/2014/main" id="{AAD167BE-5124-49C2-81D9-19909AAF72C8}"/>
              </a:ext>
            </a:extLst>
          </p:cNvPr>
          <p:cNvSpPr>
            <a:spLocks noChangeArrowheads="1"/>
          </p:cNvSpPr>
          <p:nvPr/>
        </p:nvSpPr>
        <p:spPr bwMode="auto">
          <a:xfrm>
            <a:off x="4551772" y="3496866"/>
            <a:ext cx="416719" cy="1152525"/>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5" name="AutoShape 109">
            <a:extLst>
              <a:ext uri="{FF2B5EF4-FFF2-40B4-BE49-F238E27FC236}">
                <a16:creationId xmlns:a16="http://schemas.microsoft.com/office/drawing/2014/main" id="{9E1824DF-1182-43A5-B324-99C7C8B17CE0}"/>
              </a:ext>
            </a:extLst>
          </p:cNvPr>
          <p:cNvSpPr>
            <a:spLocks noChangeArrowheads="1"/>
          </p:cNvSpPr>
          <p:nvPr/>
        </p:nvSpPr>
        <p:spPr bwMode="auto">
          <a:xfrm rot="1500000">
            <a:off x="4635105" y="4747040"/>
            <a:ext cx="73819" cy="283369"/>
          </a:xfrm>
          <a:prstGeom prst="downArrow">
            <a:avLst>
              <a:gd name="adj1" fmla="val 50000"/>
              <a:gd name="adj2" fmla="val 189661"/>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6" name="AutoShape 110">
            <a:extLst>
              <a:ext uri="{FF2B5EF4-FFF2-40B4-BE49-F238E27FC236}">
                <a16:creationId xmlns:a16="http://schemas.microsoft.com/office/drawing/2014/main" id="{DEA1F817-1821-489E-AF9D-4E0956833C22}"/>
              </a:ext>
            </a:extLst>
          </p:cNvPr>
          <p:cNvSpPr>
            <a:spLocks noChangeArrowheads="1"/>
          </p:cNvSpPr>
          <p:nvPr/>
        </p:nvSpPr>
        <p:spPr bwMode="auto">
          <a:xfrm rot="20100000" flipH="1">
            <a:off x="4782742" y="4748213"/>
            <a:ext cx="64294" cy="285750"/>
          </a:xfrm>
          <a:prstGeom prst="downArrow">
            <a:avLst>
              <a:gd name="adj1" fmla="val 50000"/>
              <a:gd name="adj2" fmla="val 219588"/>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7" name="Oval 111">
            <a:extLst>
              <a:ext uri="{FF2B5EF4-FFF2-40B4-BE49-F238E27FC236}">
                <a16:creationId xmlns:a16="http://schemas.microsoft.com/office/drawing/2014/main" id="{571D594B-3A27-4F88-90F2-C3CD460F6FCD}"/>
              </a:ext>
            </a:extLst>
          </p:cNvPr>
          <p:cNvSpPr>
            <a:spLocks noChangeArrowheads="1"/>
          </p:cNvSpPr>
          <p:nvPr/>
        </p:nvSpPr>
        <p:spPr bwMode="auto">
          <a:xfrm>
            <a:off x="4520806" y="5584031"/>
            <a:ext cx="460772" cy="114300"/>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8" name="Rectangle 112">
            <a:extLst>
              <a:ext uri="{FF2B5EF4-FFF2-40B4-BE49-F238E27FC236}">
                <a16:creationId xmlns:a16="http://schemas.microsoft.com/office/drawing/2014/main" id="{32BD3D8B-A768-45B2-9B48-592209D15C2D}"/>
              </a:ext>
            </a:extLst>
          </p:cNvPr>
          <p:cNvSpPr>
            <a:spLocks noChangeArrowheads="1"/>
          </p:cNvSpPr>
          <p:nvPr/>
        </p:nvSpPr>
        <p:spPr bwMode="auto">
          <a:xfrm>
            <a:off x="4338650" y="4454146"/>
            <a:ext cx="61718" cy="8367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5479" tIns="7144" rIns="15479" bIns="7144">
            <a:spAutoFit/>
          </a:bodyPr>
          <a:lstStyle>
            <a:lvl1pPr defTabSz="47625">
              <a:defRPr sz="2400">
                <a:solidFill>
                  <a:schemeClr val="tx1"/>
                </a:solidFill>
                <a:latin typeface="Times New Roman" panose="02020603050405020304" pitchFamily="18" charset="0"/>
              </a:defRPr>
            </a:lvl1pPr>
            <a:lvl2pPr marL="742950" indent="-285750" defTabSz="47625">
              <a:defRPr sz="2400">
                <a:solidFill>
                  <a:schemeClr val="tx1"/>
                </a:solidFill>
                <a:latin typeface="Times New Roman" panose="02020603050405020304" pitchFamily="18" charset="0"/>
              </a:defRPr>
            </a:lvl2pPr>
            <a:lvl3pPr marL="1143000" indent="-228600" defTabSz="47625">
              <a:defRPr sz="2400">
                <a:solidFill>
                  <a:schemeClr val="tx1"/>
                </a:solidFill>
                <a:latin typeface="Times New Roman" panose="02020603050405020304" pitchFamily="18" charset="0"/>
              </a:defRPr>
            </a:lvl3pPr>
            <a:lvl4pPr marL="1600200" indent="-228600" defTabSz="47625">
              <a:defRPr sz="2400">
                <a:solidFill>
                  <a:schemeClr val="tx1"/>
                </a:solidFill>
                <a:latin typeface="Times New Roman" panose="02020603050405020304" pitchFamily="18" charset="0"/>
              </a:defRPr>
            </a:lvl4pPr>
            <a:lvl5pPr marL="2057400" indent="-228600" defTabSz="47625">
              <a:defRPr sz="2400">
                <a:solidFill>
                  <a:schemeClr val="tx1"/>
                </a:solidFill>
                <a:latin typeface="Times New Roman" panose="02020603050405020304" pitchFamily="18" charset="0"/>
              </a:defRPr>
            </a:lvl5pPr>
            <a:lvl6pPr marL="25146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35719" rtl="0" eaLnBrk="1" fontAlgn="base" latinLnBrk="0" hangingPunct="1">
              <a:lnSpc>
                <a:spcPct val="100000"/>
              </a:lnSpc>
              <a:spcBef>
                <a:spcPct val="0"/>
              </a:spcBef>
              <a:spcAft>
                <a:spcPct val="0"/>
              </a:spcAft>
              <a:buClrTx/>
              <a:buSzTx/>
              <a:buFontTx/>
              <a:buNone/>
              <a:tabLst/>
              <a:defRPr/>
            </a:pPr>
            <a:r>
              <a:rPr kumimoji="0" lang="fr-FR" altLang="fr-FR" sz="450" b="1"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C</a:t>
            </a:r>
          </a:p>
        </p:txBody>
      </p:sp>
      <p:sp>
        <p:nvSpPr>
          <p:cNvPr id="229" name="AutoShape 115">
            <a:extLst>
              <a:ext uri="{FF2B5EF4-FFF2-40B4-BE49-F238E27FC236}">
                <a16:creationId xmlns:a16="http://schemas.microsoft.com/office/drawing/2014/main" id="{81FD3E26-8165-4179-9556-D2441197C1EA}"/>
              </a:ext>
            </a:extLst>
          </p:cNvPr>
          <p:cNvSpPr>
            <a:spLocks noChangeArrowheads="1"/>
          </p:cNvSpPr>
          <p:nvPr/>
        </p:nvSpPr>
        <p:spPr bwMode="auto">
          <a:xfrm>
            <a:off x="4680359" y="2684860"/>
            <a:ext cx="217885" cy="1219200"/>
          </a:xfrm>
          <a:prstGeom prst="upArrow">
            <a:avLst>
              <a:gd name="adj1" fmla="val 50000"/>
              <a:gd name="adj2" fmla="val 279756"/>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30" name="Oval 116" descr="Diagonales larges vers le haut">
            <a:extLst>
              <a:ext uri="{FF2B5EF4-FFF2-40B4-BE49-F238E27FC236}">
                <a16:creationId xmlns:a16="http://schemas.microsoft.com/office/drawing/2014/main" id="{3F430A03-6C0E-49AF-9BC3-E80B9BB4C0A3}"/>
              </a:ext>
            </a:extLst>
          </p:cNvPr>
          <p:cNvSpPr>
            <a:spLocks noChangeArrowheads="1"/>
          </p:cNvSpPr>
          <p:nvPr/>
        </p:nvSpPr>
        <p:spPr bwMode="auto">
          <a:xfrm>
            <a:off x="4054089" y="3562368"/>
            <a:ext cx="690563" cy="1087040"/>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31" name="Oval 117">
            <a:extLst>
              <a:ext uri="{FF2B5EF4-FFF2-40B4-BE49-F238E27FC236}">
                <a16:creationId xmlns:a16="http://schemas.microsoft.com/office/drawing/2014/main" id="{EC735ADF-BA64-41D3-BB50-5FB46CD8241E}"/>
              </a:ext>
            </a:extLst>
          </p:cNvPr>
          <p:cNvSpPr>
            <a:spLocks noChangeArrowheads="1"/>
          </p:cNvSpPr>
          <p:nvPr/>
        </p:nvSpPr>
        <p:spPr bwMode="auto">
          <a:xfrm>
            <a:off x="4008838" y="3562368"/>
            <a:ext cx="689372" cy="1087040"/>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32" name="Oval 118" descr="Diagonales larges vers le haut">
            <a:extLst>
              <a:ext uri="{FF2B5EF4-FFF2-40B4-BE49-F238E27FC236}">
                <a16:creationId xmlns:a16="http://schemas.microsoft.com/office/drawing/2014/main" id="{412F4B57-5CB6-481B-8F25-83F565CD8EDD}"/>
              </a:ext>
            </a:extLst>
          </p:cNvPr>
          <p:cNvSpPr>
            <a:spLocks noChangeArrowheads="1"/>
          </p:cNvSpPr>
          <p:nvPr/>
        </p:nvSpPr>
        <p:spPr bwMode="auto">
          <a:xfrm>
            <a:off x="4744652" y="3562368"/>
            <a:ext cx="690563" cy="1087040"/>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33" name="Oval 119">
            <a:extLst>
              <a:ext uri="{FF2B5EF4-FFF2-40B4-BE49-F238E27FC236}">
                <a16:creationId xmlns:a16="http://schemas.microsoft.com/office/drawing/2014/main" id="{6A6B4A06-0C4D-4090-B1F0-8989EFCFC4D2}"/>
              </a:ext>
            </a:extLst>
          </p:cNvPr>
          <p:cNvSpPr>
            <a:spLocks noChangeArrowheads="1"/>
          </p:cNvSpPr>
          <p:nvPr/>
        </p:nvSpPr>
        <p:spPr bwMode="auto">
          <a:xfrm>
            <a:off x="4773233" y="3553439"/>
            <a:ext cx="690563" cy="1087040"/>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35" name="Rectangle 121">
            <a:extLst>
              <a:ext uri="{FF2B5EF4-FFF2-40B4-BE49-F238E27FC236}">
                <a16:creationId xmlns:a16="http://schemas.microsoft.com/office/drawing/2014/main" id="{B560AE79-B0DE-404A-B729-0DE70CF2FD65}"/>
              </a:ext>
            </a:extLst>
          </p:cNvPr>
          <p:cNvSpPr>
            <a:spLocks noChangeArrowheads="1"/>
          </p:cNvSpPr>
          <p:nvPr/>
        </p:nvSpPr>
        <p:spPr bwMode="auto">
          <a:xfrm>
            <a:off x="4274351" y="2296719"/>
            <a:ext cx="605585" cy="218330"/>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wrap="none" lIns="34529" tIns="16669" rIns="34529" bIns="16669">
            <a:spAutoFit/>
          </a:bodyPr>
          <a:lstStyle>
            <a:lvl1pPr defTabSz="231775">
              <a:defRPr sz="2400">
                <a:solidFill>
                  <a:schemeClr val="tx1"/>
                </a:solidFill>
                <a:latin typeface="Times New Roman" panose="02020603050405020304" pitchFamily="18" charset="0"/>
              </a:defRPr>
            </a:lvl1pPr>
            <a:lvl2pPr marL="742950" indent="-285750" defTabSz="231775">
              <a:defRPr sz="2400">
                <a:solidFill>
                  <a:schemeClr val="tx1"/>
                </a:solidFill>
                <a:latin typeface="Times New Roman" panose="02020603050405020304" pitchFamily="18" charset="0"/>
              </a:defRPr>
            </a:lvl2pPr>
            <a:lvl3pPr marL="1143000" indent="-228600" defTabSz="231775">
              <a:defRPr sz="2400">
                <a:solidFill>
                  <a:schemeClr val="tx1"/>
                </a:solidFill>
                <a:latin typeface="Times New Roman" panose="02020603050405020304" pitchFamily="18" charset="0"/>
              </a:defRPr>
            </a:lvl3pPr>
            <a:lvl4pPr marL="1600200" indent="-228600" defTabSz="231775">
              <a:defRPr sz="2400">
                <a:solidFill>
                  <a:schemeClr val="tx1"/>
                </a:solidFill>
                <a:latin typeface="Times New Roman" panose="02020603050405020304" pitchFamily="18" charset="0"/>
              </a:defRPr>
            </a:lvl4pPr>
            <a:lvl5pPr marL="2057400" indent="-228600" defTabSz="231775">
              <a:defRPr sz="2400">
                <a:solidFill>
                  <a:schemeClr val="tx1"/>
                </a:solidFill>
                <a:latin typeface="Times New Roman" panose="02020603050405020304" pitchFamily="18" charset="0"/>
              </a:defRPr>
            </a:lvl5pPr>
            <a:lvl6pPr marL="25146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173831" rtl="0" eaLnBrk="1" fontAlgn="base" latinLnBrk="0" hangingPunct="1">
              <a:lnSpc>
                <a:spcPct val="100000"/>
              </a:lnSpc>
              <a:spcBef>
                <a:spcPct val="0"/>
              </a:spcBef>
              <a:spcAft>
                <a:spcPct val="0"/>
              </a:spcAft>
              <a:buClrTx/>
              <a:buSzTx/>
              <a:buFontTx/>
              <a:buNone/>
              <a:tabLst/>
              <a:defRPr/>
            </a:pPr>
            <a:r>
              <a:rPr kumimoji="0" lang="fr-FR" altLang="fr-FR"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SYSTOLE</a:t>
            </a:r>
          </a:p>
        </p:txBody>
      </p:sp>
      <p:sp>
        <p:nvSpPr>
          <p:cNvPr id="237" name="Oval 37">
            <a:extLst>
              <a:ext uri="{FF2B5EF4-FFF2-40B4-BE49-F238E27FC236}">
                <a16:creationId xmlns:a16="http://schemas.microsoft.com/office/drawing/2014/main" id="{B587874D-4E6C-4F95-B8B5-46E010EC244A}"/>
              </a:ext>
            </a:extLst>
          </p:cNvPr>
          <p:cNvSpPr>
            <a:spLocks noChangeArrowheads="1"/>
          </p:cNvSpPr>
          <p:nvPr/>
        </p:nvSpPr>
        <p:spPr bwMode="auto">
          <a:xfrm>
            <a:off x="6351977" y="3321845"/>
            <a:ext cx="545337" cy="1247775"/>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38" name="Rectangle 38" descr="Diagonales larges vers le haut">
            <a:extLst>
              <a:ext uri="{FF2B5EF4-FFF2-40B4-BE49-F238E27FC236}">
                <a16:creationId xmlns:a16="http://schemas.microsoft.com/office/drawing/2014/main" id="{B3F40E6D-F869-42EA-A569-974AE6F85A39}"/>
              </a:ext>
            </a:extLst>
          </p:cNvPr>
          <p:cNvSpPr>
            <a:spLocks noChangeArrowheads="1"/>
          </p:cNvSpPr>
          <p:nvPr/>
        </p:nvSpPr>
        <p:spPr bwMode="auto">
          <a:xfrm>
            <a:off x="6369847" y="4388662"/>
            <a:ext cx="541765" cy="1297781"/>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39" name="Rectangle 39">
            <a:extLst>
              <a:ext uri="{FF2B5EF4-FFF2-40B4-BE49-F238E27FC236}">
                <a16:creationId xmlns:a16="http://schemas.microsoft.com/office/drawing/2014/main" id="{C90B31C1-D26B-48C4-9F15-8E584C47E511}"/>
              </a:ext>
            </a:extLst>
          </p:cNvPr>
          <p:cNvSpPr>
            <a:spLocks noChangeArrowheads="1"/>
          </p:cNvSpPr>
          <p:nvPr/>
        </p:nvSpPr>
        <p:spPr bwMode="auto">
          <a:xfrm>
            <a:off x="6407939" y="4388644"/>
            <a:ext cx="465561" cy="1252538"/>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0" name="AutoShape 40">
            <a:extLst>
              <a:ext uri="{FF2B5EF4-FFF2-40B4-BE49-F238E27FC236}">
                <a16:creationId xmlns:a16="http://schemas.microsoft.com/office/drawing/2014/main" id="{26A05B97-84E5-4590-9267-FD4A68259BDA}"/>
              </a:ext>
            </a:extLst>
          </p:cNvPr>
          <p:cNvSpPr>
            <a:spLocks noChangeArrowheads="1"/>
          </p:cNvSpPr>
          <p:nvPr/>
        </p:nvSpPr>
        <p:spPr bwMode="auto">
          <a:xfrm rot="5400000" flipV="1">
            <a:off x="6354366" y="4805375"/>
            <a:ext cx="357188" cy="204799"/>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1" name="AutoShape 41">
            <a:extLst>
              <a:ext uri="{FF2B5EF4-FFF2-40B4-BE49-F238E27FC236}">
                <a16:creationId xmlns:a16="http://schemas.microsoft.com/office/drawing/2014/main" id="{09B8CEDF-ECE5-4C5B-9CB1-F343DD2F2C40}"/>
              </a:ext>
            </a:extLst>
          </p:cNvPr>
          <p:cNvSpPr>
            <a:spLocks noChangeArrowheads="1"/>
          </p:cNvSpPr>
          <p:nvPr/>
        </p:nvSpPr>
        <p:spPr bwMode="auto">
          <a:xfrm rot="16200000" flipH="1" flipV="1">
            <a:off x="6571072" y="4805375"/>
            <a:ext cx="357188" cy="204799"/>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2" name="Oval 42" descr="Diagonales larges vers le haut">
            <a:extLst>
              <a:ext uri="{FF2B5EF4-FFF2-40B4-BE49-F238E27FC236}">
                <a16:creationId xmlns:a16="http://schemas.microsoft.com/office/drawing/2014/main" id="{D4DA6AC0-D503-43D4-9C21-4B361354522B}"/>
              </a:ext>
            </a:extLst>
          </p:cNvPr>
          <p:cNvSpPr>
            <a:spLocks noChangeArrowheads="1"/>
          </p:cNvSpPr>
          <p:nvPr/>
        </p:nvSpPr>
        <p:spPr bwMode="auto">
          <a:xfrm>
            <a:off x="6331734" y="4720829"/>
            <a:ext cx="208372"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3" name="Oval 43" descr="Diagonales larges vers le haut">
            <a:extLst>
              <a:ext uri="{FF2B5EF4-FFF2-40B4-BE49-F238E27FC236}">
                <a16:creationId xmlns:a16="http://schemas.microsoft.com/office/drawing/2014/main" id="{1F25C231-BD99-4C87-BD83-062F6477A177}"/>
              </a:ext>
            </a:extLst>
          </p:cNvPr>
          <p:cNvSpPr>
            <a:spLocks noChangeArrowheads="1"/>
          </p:cNvSpPr>
          <p:nvPr/>
        </p:nvSpPr>
        <p:spPr bwMode="auto">
          <a:xfrm>
            <a:off x="6767527" y="4713686"/>
            <a:ext cx="170270"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4" name="Oval 44">
            <a:extLst>
              <a:ext uri="{FF2B5EF4-FFF2-40B4-BE49-F238E27FC236}">
                <a16:creationId xmlns:a16="http://schemas.microsoft.com/office/drawing/2014/main" id="{87FDD3B2-A608-4C21-872B-92A291FA44C2}"/>
              </a:ext>
            </a:extLst>
          </p:cNvPr>
          <p:cNvSpPr>
            <a:spLocks noChangeArrowheads="1"/>
          </p:cNvSpPr>
          <p:nvPr/>
        </p:nvSpPr>
        <p:spPr bwMode="auto">
          <a:xfrm>
            <a:off x="6788971" y="4742260"/>
            <a:ext cx="127405" cy="31908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5" name="Oval 45">
            <a:extLst>
              <a:ext uri="{FF2B5EF4-FFF2-40B4-BE49-F238E27FC236}">
                <a16:creationId xmlns:a16="http://schemas.microsoft.com/office/drawing/2014/main" id="{28080E86-F50D-4740-970E-0B2AB50B4C51}"/>
              </a:ext>
            </a:extLst>
          </p:cNvPr>
          <p:cNvSpPr>
            <a:spLocks noChangeArrowheads="1"/>
          </p:cNvSpPr>
          <p:nvPr/>
        </p:nvSpPr>
        <p:spPr bwMode="auto">
          <a:xfrm>
            <a:off x="6365085" y="4742260"/>
            <a:ext cx="153599" cy="31908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6" name="AutoShape 46">
            <a:extLst>
              <a:ext uri="{FF2B5EF4-FFF2-40B4-BE49-F238E27FC236}">
                <a16:creationId xmlns:a16="http://schemas.microsoft.com/office/drawing/2014/main" id="{9783B412-B3FE-4630-A775-C1C31304E02A}"/>
              </a:ext>
            </a:extLst>
          </p:cNvPr>
          <p:cNvSpPr>
            <a:spLocks noChangeArrowheads="1"/>
          </p:cNvSpPr>
          <p:nvPr/>
        </p:nvSpPr>
        <p:spPr bwMode="auto">
          <a:xfrm>
            <a:off x="6403175" y="4575573"/>
            <a:ext cx="475086" cy="191691"/>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7" name="Oval 47">
            <a:extLst>
              <a:ext uri="{FF2B5EF4-FFF2-40B4-BE49-F238E27FC236}">
                <a16:creationId xmlns:a16="http://schemas.microsoft.com/office/drawing/2014/main" id="{E1C38FBA-733F-45D3-831C-9B29DA11144F}"/>
              </a:ext>
            </a:extLst>
          </p:cNvPr>
          <p:cNvSpPr>
            <a:spLocks noChangeArrowheads="1"/>
          </p:cNvSpPr>
          <p:nvPr/>
        </p:nvSpPr>
        <p:spPr bwMode="auto">
          <a:xfrm>
            <a:off x="6391268" y="4120772"/>
            <a:ext cx="486993" cy="326231"/>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8" name="Oval 48">
            <a:extLst>
              <a:ext uri="{FF2B5EF4-FFF2-40B4-BE49-F238E27FC236}">
                <a16:creationId xmlns:a16="http://schemas.microsoft.com/office/drawing/2014/main" id="{59A25413-5B1E-439D-8EA7-F7B5D5371A7B}"/>
              </a:ext>
            </a:extLst>
          </p:cNvPr>
          <p:cNvSpPr>
            <a:spLocks noChangeArrowheads="1"/>
          </p:cNvSpPr>
          <p:nvPr/>
        </p:nvSpPr>
        <p:spPr bwMode="auto">
          <a:xfrm>
            <a:off x="6417465" y="5614988"/>
            <a:ext cx="460798" cy="115491"/>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50" name="Rectangle 50" descr="Diagonales larges vers le haut">
            <a:extLst>
              <a:ext uri="{FF2B5EF4-FFF2-40B4-BE49-F238E27FC236}">
                <a16:creationId xmlns:a16="http://schemas.microsoft.com/office/drawing/2014/main" id="{942E3673-7338-4C24-9454-95E38B8A409E}"/>
              </a:ext>
            </a:extLst>
          </p:cNvPr>
          <p:cNvSpPr>
            <a:spLocks noChangeArrowheads="1"/>
          </p:cNvSpPr>
          <p:nvPr/>
        </p:nvSpPr>
        <p:spPr bwMode="auto">
          <a:xfrm>
            <a:off x="6332923" y="2714626"/>
            <a:ext cx="551290" cy="1085850"/>
          </a:xfrm>
          <a:prstGeom prst="rect">
            <a:avLst/>
          </a:prstGeom>
          <a:pattFill prst="wdUpDiag">
            <a:fgClr>
              <a:srgbClr val="FF3300"/>
            </a:fgClr>
            <a:bgClr>
              <a:schemeClr val="bg1"/>
            </a:bgClr>
          </a:patt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51" name="Rectangle 51">
            <a:extLst>
              <a:ext uri="{FF2B5EF4-FFF2-40B4-BE49-F238E27FC236}">
                <a16:creationId xmlns:a16="http://schemas.microsoft.com/office/drawing/2014/main" id="{ACA4C2CC-DD41-4EFF-B4F2-3A05498C212F}"/>
              </a:ext>
            </a:extLst>
          </p:cNvPr>
          <p:cNvSpPr>
            <a:spLocks noChangeArrowheads="1"/>
          </p:cNvSpPr>
          <p:nvPr/>
        </p:nvSpPr>
        <p:spPr bwMode="auto">
          <a:xfrm>
            <a:off x="6372216" y="2714626"/>
            <a:ext cx="473895" cy="1085850"/>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52" name="Oval 52" descr="Diagonales larges vers le haut">
            <a:extLst>
              <a:ext uri="{FF2B5EF4-FFF2-40B4-BE49-F238E27FC236}">
                <a16:creationId xmlns:a16="http://schemas.microsoft.com/office/drawing/2014/main" id="{D46A573B-9D5B-4D50-8382-1BD0EBB31E1E}"/>
              </a:ext>
            </a:extLst>
          </p:cNvPr>
          <p:cNvSpPr>
            <a:spLocks noChangeArrowheads="1"/>
          </p:cNvSpPr>
          <p:nvPr/>
        </p:nvSpPr>
        <p:spPr bwMode="auto">
          <a:xfrm>
            <a:off x="6294821" y="3118248"/>
            <a:ext cx="307199" cy="450056"/>
          </a:xfrm>
          <a:prstGeom prst="ellipse">
            <a:avLst/>
          </a:prstGeom>
          <a:pattFill prst="wdUp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53" name="Oval 53" descr="Diagonales larges vers le haut">
            <a:extLst>
              <a:ext uri="{FF2B5EF4-FFF2-40B4-BE49-F238E27FC236}">
                <a16:creationId xmlns:a16="http://schemas.microsoft.com/office/drawing/2014/main" id="{ACF6141C-86B2-4071-BC94-7FE575E248FE}"/>
              </a:ext>
            </a:extLst>
          </p:cNvPr>
          <p:cNvSpPr>
            <a:spLocks noChangeArrowheads="1"/>
          </p:cNvSpPr>
          <p:nvPr/>
        </p:nvSpPr>
        <p:spPr bwMode="auto">
          <a:xfrm>
            <a:off x="6602020" y="3109913"/>
            <a:ext cx="307199" cy="451247"/>
          </a:xfrm>
          <a:prstGeom prst="ellipse">
            <a:avLst/>
          </a:prstGeom>
          <a:pattFill prst="wdUp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54" name="Oval 54">
            <a:extLst>
              <a:ext uri="{FF2B5EF4-FFF2-40B4-BE49-F238E27FC236}">
                <a16:creationId xmlns:a16="http://schemas.microsoft.com/office/drawing/2014/main" id="{F1255FF4-8F33-4E64-BD38-1A1D66FDAF6A}"/>
              </a:ext>
            </a:extLst>
          </p:cNvPr>
          <p:cNvSpPr>
            <a:spLocks noChangeArrowheads="1"/>
          </p:cNvSpPr>
          <p:nvPr/>
        </p:nvSpPr>
        <p:spPr bwMode="auto">
          <a:xfrm>
            <a:off x="6628215" y="3148013"/>
            <a:ext cx="255999" cy="389335"/>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55" name="Oval 55">
            <a:extLst>
              <a:ext uri="{FF2B5EF4-FFF2-40B4-BE49-F238E27FC236}">
                <a16:creationId xmlns:a16="http://schemas.microsoft.com/office/drawing/2014/main" id="{98C11477-BDEF-487B-8056-B9AC2D34923E}"/>
              </a:ext>
            </a:extLst>
          </p:cNvPr>
          <p:cNvSpPr>
            <a:spLocks noChangeArrowheads="1"/>
          </p:cNvSpPr>
          <p:nvPr/>
        </p:nvSpPr>
        <p:spPr bwMode="auto">
          <a:xfrm>
            <a:off x="6332923" y="3148013"/>
            <a:ext cx="244092" cy="389335"/>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56" name="AutoShape 56">
            <a:extLst>
              <a:ext uri="{FF2B5EF4-FFF2-40B4-BE49-F238E27FC236}">
                <a16:creationId xmlns:a16="http://schemas.microsoft.com/office/drawing/2014/main" id="{1A3DF3BC-1A04-486C-85E2-B45192B06126}"/>
              </a:ext>
            </a:extLst>
          </p:cNvPr>
          <p:cNvSpPr>
            <a:spLocks noChangeArrowheads="1"/>
          </p:cNvSpPr>
          <p:nvPr/>
        </p:nvSpPr>
        <p:spPr bwMode="auto">
          <a:xfrm>
            <a:off x="6372216" y="2900363"/>
            <a:ext cx="460798" cy="388144"/>
          </a:xfrm>
          <a:prstGeom prst="roundRect">
            <a:avLst>
              <a:gd name="adj" fmla="val 48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57" name="Oval 57" descr="Diagonales larges vers le bas">
            <a:extLst>
              <a:ext uri="{FF2B5EF4-FFF2-40B4-BE49-F238E27FC236}">
                <a16:creationId xmlns:a16="http://schemas.microsoft.com/office/drawing/2014/main" id="{0C3D948D-170E-4319-B75D-56A5DA6BBE9E}"/>
              </a:ext>
            </a:extLst>
          </p:cNvPr>
          <p:cNvSpPr>
            <a:spLocks noChangeArrowheads="1"/>
          </p:cNvSpPr>
          <p:nvPr/>
        </p:nvSpPr>
        <p:spPr bwMode="auto">
          <a:xfrm>
            <a:off x="6346021" y="2652713"/>
            <a:ext cx="538193" cy="140494"/>
          </a:xfrm>
          <a:prstGeom prst="ellipse">
            <a:avLst/>
          </a:prstGeom>
          <a:pattFill prst="wdDn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58" name="Oval 58">
            <a:extLst>
              <a:ext uri="{FF2B5EF4-FFF2-40B4-BE49-F238E27FC236}">
                <a16:creationId xmlns:a16="http://schemas.microsoft.com/office/drawing/2014/main" id="{30BBF8B7-E8A5-48FD-9D75-8F5086DF796D}"/>
              </a:ext>
            </a:extLst>
          </p:cNvPr>
          <p:cNvSpPr>
            <a:spLocks noChangeArrowheads="1"/>
          </p:cNvSpPr>
          <p:nvPr/>
        </p:nvSpPr>
        <p:spPr bwMode="auto">
          <a:xfrm>
            <a:off x="6372216" y="2668191"/>
            <a:ext cx="485802" cy="140494"/>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59" name="AutoShape 59">
            <a:extLst>
              <a:ext uri="{FF2B5EF4-FFF2-40B4-BE49-F238E27FC236}">
                <a16:creationId xmlns:a16="http://schemas.microsoft.com/office/drawing/2014/main" id="{4971649D-7DF3-4E93-A9CB-8B7268F7C801}"/>
              </a:ext>
            </a:extLst>
          </p:cNvPr>
          <p:cNvSpPr>
            <a:spLocks noChangeArrowheads="1"/>
          </p:cNvSpPr>
          <p:nvPr/>
        </p:nvSpPr>
        <p:spPr bwMode="auto">
          <a:xfrm rot="1500000">
            <a:off x="6398411" y="3183732"/>
            <a:ext cx="75014" cy="342900"/>
          </a:xfrm>
          <a:prstGeom prst="downArrow">
            <a:avLst>
              <a:gd name="adj1" fmla="val 50000"/>
              <a:gd name="adj2" fmla="val 225862"/>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60" name="AutoShape 60">
            <a:extLst>
              <a:ext uri="{FF2B5EF4-FFF2-40B4-BE49-F238E27FC236}">
                <a16:creationId xmlns:a16="http://schemas.microsoft.com/office/drawing/2014/main" id="{BAE97AF7-16F1-459E-8A4F-6484DB683DED}"/>
              </a:ext>
            </a:extLst>
          </p:cNvPr>
          <p:cNvSpPr>
            <a:spLocks noChangeArrowheads="1"/>
          </p:cNvSpPr>
          <p:nvPr/>
        </p:nvSpPr>
        <p:spPr bwMode="auto">
          <a:xfrm rot="20100000" flipH="1">
            <a:off x="6746093" y="3170635"/>
            <a:ext cx="65488" cy="346472"/>
          </a:xfrm>
          <a:prstGeom prst="downArrow">
            <a:avLst>
              <a:gd name="adj1" fmla="val 50000"/>
              <a:gd name="adj2" fmla="val 261410"/>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61" name="Oval 64">
            <a:extLst>
              <a:ext uri="{FF2B5EF4-FFF2-40B4-BE49-F238E27FC236}">
                <a16:creationId xmlns:a16="http://schemas.microsoft.com/office/drawing/2014/main" id="{03584FF4-38BF-46E9-9112-BB83BB088AB5}"/>
              </a:ext>
            </a:extLst>
          </p:cNvPr>
          <p:cNvSpPr>
            <a:spLocks noChangeArrowheads="1"/>
          </p:cNvSpPr>
          <p:nvPr/>
        </p:nvSpPr>
        <p:spPr bwMode="auto">
          <a:xfrm>
            <a:off x="6583523" y="3426620"/>
            <a:ext cx="548909" cy="1143000"/>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63" name="Oval 66">
            <a:extLst>
              <a:ext uri="{FF2B5EF4-FFF2-40B4-BE49-F238E27FC236}">
                <a16:creationId xmlns:a16="http://schemas.microsoft.com/office/drawing/2014/main" id="{A3D40C76-9A4E-4BC4-8409-64661BA42185}"/>
              </a:ext>
            </a:extLst>
          </p:cNvPr>
          <p:cNvSpPr>
            <a:spLocks noChangeArrowheads="1"/>
          </p:cNvSpPr>
          <p:nvPr/>
        </p:nvSpPr>
        <p:spPr bwMode="auto">
          <a:xfrm>
            <a:off x="6588224" y="3573016"/>
            <a:ext cx="548909" cy="959644"/>
          </a:xfrm>
          <a:prstGeom prst="ellipse">
            <a:avLst/>
          </a:prstGeom>
          <a:gradFill rotWithShape="0">
            <a:gsLst>
              <a:gs pos="0">
                <a:srgbClr val="66CCFF"/>
              </a:gs>
              <a:gs pos="100000">
                <a:srgbClr val="5CB7E5"/>
              </a:gs>
            </a:gsLst>
            <a:path path="rect">
              <a:fillToRect t="100000" r="10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64" name="Oval 71">
            <a:extLst>
              <a:ext uri="{FF2B5EF4-FFF2-40B4-BE49-F238E27FC236}">
                <a16:creationId xmlns:a16="http://schemas.microsoft.com/office/drawing/2014/main" id="{1B5360A5-4B39-4912-AA22-19F586907E30}"/>
              </a:ext>
            </a:extLst>
          </p:cNvPr>
          <p:cNvSpPr>
            <a:spLocks noChangeArrowheads="1"/>
          </p:cNvSpPr>
          <p:nvPr/>
        </p:nvSpPr>
        <p:spPr bwMode="auto">
          <a:xfrm>
            <a:off x="6111323" y="3496866"/>
            <a:ext cx="548909" cy="1143000"/>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66" name="Oval 73">
            <a:extLst>
              <a:ext uri="{FF2B5EF4-FFF2-40B4-BE49-F238E27FC236}">
                <a16:creationId xmlns:a16="http://schemas.microsoft.com/office/drawing/2014/main" id="{5F1F4F99-7BF7-4B92-9025-527068AD6E97}"/>
              </a:ext>
            </a:extLst>
          </p:cNvPr>
          <p:cNvSpPr>
            <a:spLocks noChangeArrowheads="1"/>
          </p:cNvSpPr>
          <p:nvPr/>
        </p:nvSpPr>
        <p:spPr bwMode="auto">
          <a:xfrm>
            <a:off x="6160132" y="3609993"/>
            <a:ext cx="500100" cy="959644"/>
          </a:xfrm>
          <a:prstGeom prst="ellipse">
            <a:avLst/>
          </a:prstGeom>
          <a:gradFill rotWithShape="0">
            <a:gsLst>
              <a:gs pos="0">
                <a:srgbClr val="66CCFF"/>
              </a:gs>
              <a:gs pos="100000">
                <a:srgbClr val="5CB7E5"/>
              </a:gs>
            </a:gsLst>
            <a:path path="rect">
              <a:fillToRect t="100000" r="10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71" name="Rectangle 123">
            <a:extLst>
              <a:ext uri="{FF2B5EF4-FFF2-40B4-BE49-F238E27FC236}">
                <a16:creationId xmlns:a16="http://schemas.microsoft.com/office/drawing/2014/main" id="{EFBDB24D-9B20-43D2-A028-C719AC3FFF81}"/>
              </a:ext>
            </a:extLst>
          </p:cNvPr>
          <p:cNvSpPr>
            <a:spLocks noChangeArrowheads="1"/>
          </p:cNvSpPr>
          <p:nvPr/>
        </p:nvSpPr>
        <p:spPr bwMode="auto">
          <a:xfrm>
            <a:off x="5806281" y="2282778"/>
            <a:ext cx="690928" cy="218330"/>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wrap="none" lIns="34529" tIns="16669" rIns="34529" bIns="16669">
            <a:spAutoFit/>
          </a:bodyPr>
          <a:lstStyle>
            <a:lvl1pPr defTabSz="231775">
              <a:defRPr sz="2400">
                <a:solidFill>
                  <a:schemeClr val="tx1"/>
                </a:solidFill>
                <a:latin typeface="Times New Roman" panose="02020603050405020304" pitchFamily="18" charset="0"/>
              </a:defRPr>
            </a:lvl1pPr>
            <a:lvl2pPr marL="742950" indent="-285750" defTabSz="231775">
              <a:defRPr sz="2400">
                <a:solidFill>
                  <a:schemeClr val="tx1"/>
                </a:solidFill>
                <a:latin typeface="Times New Roman" panose="02020603050405020304" pitchFamily="18" charset="0"/>
              </a:defRPr>
            </a:lvl2pPr>
            <a:lvl3pPr marL="1143000" indent="-228600" defTabSz="231775">
              <a:defRPr sz="2400">
                <a:solidFill>
                  <a:schemeClr val="tx1"/>
                </a:solidFill>
                <a:latin typeface="Times New Roman" panose="02020603050405020304" pitchFamily="18" charset="0"/>
              </a:defRPr>
            </a:lvl3pPr>
            <a:lvl4pPr marL="1600200" indent="-228600" defTabSz="231775">
              <a:defRPr sz="2400">
                <a:solidFill>
                  <a:schemeClr val="tx1"/>
                </a:solidFill>
                <a:latin typeface="Times New Roman" panose="02020603050405020304" pitchFamily="18" charset="0"/>
              </a:defRPr>
            </a:lvl4pPr>
            <a:lvl5pPr marL="2057400" indent="-228600" defTabSz="231775">
              <a:defRPr sz="2400">
                <a:solidFill>
                  <a:schemeClr val="tx1"/>
                </a:solidFill>
                <a:latin typeface="Times New Roman" panose="02020603050405020304" pitchFamily="18" charset="0"/>
              </a:defRPr>
            </a:lvl5pPr>
            <a:lvl6pPr marL="25146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173831" rtl="0" eaLnBrk="1" fontAlgn="base" latinLnBrk="0" hangingPunct="1">
              <a:lnSpc>
                <a:spcPct val="100000"/>
              </a:lnSpc>
              <a:spcBef>
                <a:spcPct val="0"/>
              </a:spcBef>
              <a:spcAft>
                <a:spcPct val="0"/>
              </a:spcAft>
              <a:buClrTx/>
              <a:buSzTx/>
              <a:buFontTx/>
              <a:buNone/>
              <a:tabLst/>
              <a:defRPr/>
            </a:pPr>
            <a:r>
              <a:rPr kumimoji="0" lang="fr-FR" altLang="fr-FR"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DIASTOLE</a:t>
            </a:r>
          </a:p>
        </p:txBody>
      </p:sp>
      <p:sp>
        <p:nvSpPr>
          <p:cNvPr id="274" name="ZoneTexte 273">
            <a:extLst>
              <a:ext uri="{FF2B5EF4-FFF2-40B4-BE49-F238E27FC236}">
                <a16:creationId xmlns:a16="http://schemas.microsoft.com/office/drawing/2014/main" id="{FBEEDB7E-D7B9-459A-88C8-B1315A758C80}"/>
              </a:ext>
            </a:extLst>
          </p:cNvPr>
          <p:cNvSpPr txBox="1"/>
          <p:nvPr/>
        </p:nvSpPr>
        <p:spPr>
          <a:xfrm>
            <a:off x="5922542" y="1493374"/>
            <a:ext cx="1075595" cy="646331"/>
          </a:xfrm>
          <a:prstGeom prst="rect">
            <a:avLst/>
          </a:prstGeom>
          <a:noFill/>
        </p:spPr>
        <p:txBody>
          <a:bodyPr wrap="squar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Diastolic</a:t>
            </a: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DFGHSP</a:t>
            </a:r>
          </a:p>
        </p:txBody>
      </p:sp>
      <p:grpSp>
        <p:nvGrpSpPr>
          <p:cNvPr id="275" name="Groupe 274">
            <a:extLst>
              <a:ext uri="{FF2B5EF4-FFF2-40B4-BE49-F238E27FC236}">
                <a16:creationId xmlns:a16="http://schemas.microsoft.com/office/drawing/2014/main" id="{02144AA0-3485-4775-A6FC-2AC98C7FA4FB}"/>
              </a:ext>
            </a:extLst>
          </p:cNvPr>
          <p:cNvGrpSpPr/>
          <p:nvPr/>
        </p:nvGrpSpPr>
        <p:grpSpPr>
          <a:xfrm>
            <a:off x="3977879" y="2834879"/>
            <a:ext cx="576819" cy="2760258"/>
            <a:chOff x="1093193" y="2645034"/>
            <a:chExt cx="769092" cy="3680344"/>
          </a:xfrm>
        </p:grpSpPr>
        <p:sp>
          <p:nvSpPr>
            <p:cNvPr id="276" name="Rectangle 19" descr="Diagonales larges vers le haut">
              <a:extLst>
                <a:ext uri="{FF2B5EF4-FFF2-40B4-BE49-F238E27FC236}">
                  <a16:creationId xmlns:a16="http://schemas.microsoft.com/office/drawing/2014/main" id="{FFE31778-A03B-4470-94FE-CEAEB7ADD7BF}"/>
                </a:ext>
              </a:extLst>
            </p:cNvPr>
            <p:cNvSpPr>
              <a:spLocks noChangeArrowheads="1"/>
            </p:cNvSpPr>
            <p:nvPr/>
          </p:nvSpPr>
          <p:spPr bwMode="auto">
            <a:xfrm rot="5400000">
              <a:off x="1451831" y="2665764"/>
              <a:ext cx="360100" cy="400189"/>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nvGrpSpPr>
            <p:cNvPr id="277" name="Groupe 276">
              <a:extLst>
                <a:ext uri="{FF2B5EF4-FFF2-40B4-BE49-F238E27FC236}">
                  <a16:creationId xmlns:a16="http://schemas.microsoft.com/office/drawing/2014/main" id="{D507C8B2-92A0-438E-B5DD-A800727E318B}"/>
                </a:ext>
              </a:extLst>
            </p:cNvPr>
            <p:cNvGrpSpPr/>
            <p:nvPr/>
          </p:nvGrpSpPr>
          <p:grpSpPr>
            <a:xfrm>
              <a:off x="1093193" y="2645034"/>
              <a:ext cx="406003" cy="3680344"/>
              <a:chOff x="1730375" y="2447925"/>
              <a:chExt cx="814388" cy="4061619"/>
            </a:xfrm>
          </p:grpSpPr>
          <p:sp>
            <p:nvSpPr>
              <p:cNvPr id="282" name="Rectangle 4" descr="Diagonales larges vers le haut">
                <a:extLst>
                  <a:ext uri="{FF2B5EF4-FFF2-40B4-BE49-F238E27FC236}">
                    <a16:creationId xmlns:a16="http://schemas.microsoft.com/office/drawing/2014/main" id="{CF2CAC95-0480-4F33-BF64-289247C6A115}"/>
                  </a:ext>
                </a:extLst>
              </p:cNvPr>
              <p:cNvSpPr>
                <a:spLocks noChangeArrowheads="1"/>
              </p:cNvSpPr>
              <p:nvPr/>
            </p:nvSpPr>
            <p:spPr bwMode="auto">
              <a:xfrm>
                <a:off x="1787525" y="4779963"/>
                <a:ext cx="722313" cy="1609725"/>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3" name="Rectangle 5">
                <a:extLst>
                  <a:ext uri="{FF2B5EF4-FFF2-40B4-BE49-F238E27FC236}">
                    <a16:creationId xmlns:a16="http://schemas.microsoft.com/office/drawing/2014/main" id="{DF571E73-9DC9-4060-BDCF-9104B83119E7}"/>
                  </a:ext>
                </a:extLst>
              </p:cNvPr>
              <p:cNvSpPr>
                <a:spLocks noChangeArrowheads="1"/>
              </p:cNvSpPr>
              <p:nvPr/>
            </p:nvSpPr>
            <p:spPr bwMode="auto">
              <a:xfrm>
                <a:off x="1838325" y="4779963"/>
                <a:ext cx="620713" cy="1609725"/>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4" name="AutoShape 6">
                <a:extLst>
                  <a:ext uri="{FF2B5EF4-FFF2-40B4-BE49-F238E27FC236}">
                    <a16:creationId xmlns:a16="http://schemas.microsoft.com/office/drawing/2014/main" id="{7F4CEEDB-1642-4631-88D0-C1034C13E0E5}"/>
                  </a:ext>
                </a:extLst>
              </p:cNvPr>
              <p:cNvSpPr>
                <a:spLocks noChangeArrowheads="1"/>
              </p:cNvSpPr>
              <p:nvPr/>
            </p:nvSpPr>
            <p:spPr bwMode="auto">
              <a:xfrm rot="5400000" flipV="1">
                <a:off x="1766888" y="5335588"/>
                <a:ext cx="476250" cy="273050"/>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5" name="AutoShape 7">
                <a:extLst>
                  <a:ext uri="{FF2B5EF4-FFF2-40B4-BE49-F238E27FC236}">
                    <a16:creationId xmlns:a16="http://schemas.microsoft.com/office/drawing/2014/main" id="{87994631-CE5D-4326-B003-DBF0EAF160D4}"/>
                  </a:ext>
                </a:extLst>
              </p:cNvPr>
              <p:cNvSpPr>
                <a:spLocks noChangeArrowheads="1"/>
              </p:cNvSpPr>
              <p:nvPr/>
            </p:nvSpPr>
            <p:spPr bwMode="auto">
              <a:xfrm rot="-5400000" flipH="1" flipV="1">
                <a:off x="2055813" y="5335588"/>
                <a:ext cx="476250" cy="273050"/>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6" name="Oval 8" descr="Diagonales larges vers le haut">
                <a:extLst>
                  <a:ext uri="{FF2B5EF4-FFF2-40B4-BE49-F238E27FC236}">
                    <a16:creationId xmlns:a16="http://schemas.microsoft.com/office/drawing/2014/main" id="{46493CA3-3730-4440-85D3-E99A6692335A}"/>
                  </a:ext>
                </a:extLst>
              </p:cNvPr>
              <p:cNvSpPr>
                <a:spLocks noChangeArrowheads="1"/>
              </p:cNvSpPr>
              <p:nvPr/>
            </p:nvSpPr>
            <p:spPr bwMode="auto">
              <a:xfrm>
                <a:off x="1736725" y="5222875"/>
                <a:ext cx="2778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7" name="Oval 9" descr="Diagonales larges vers le haut">
                <a:extLst>
                  <a:ext uri="{FF2B5EF4-FFF2-40B4-BE49-F238E27FC236}">
                    <a16:creationId xmlns:a16="http://schemas.microsoft.com/office/drawing/2014/main" id="{2C037656-9C1B-4D7E-B3AB-AFA6FADC48DC}"/>
                  </a:ext>
                </a:extLst>
              </p:cNvPr>
              <p:cNvSpPr>
                <a:spLocks noChangeArrowheads="1"/>
              </p:cNvSpPr>
              <p:nvPr/>
            </p:nvSpPr>
            <p:spPr bwMode="auto">
              <a:xfrm>
                <a:off x="2317750" y="5214938"/>
                <a:ext cx="2270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8" name="Oval 10">
                <a:extLst>
                  <a:ext uri="{FF2B5EF4-FFF2-40B4-BE49-F238E27FC236}">
                    <a16:creationId xmlns:a16="http://schemas.microsoft.com/office/drawing/2014/main" id="{259C5FBE-6D2C-4AD6-BF88-FDCF6A40736F}"/>
                  </a:ext>
                </a:extLst>
              </p:cNvPr>
              <p:cNvSpPr>
                <a:spLocks noChangeArrowheads="1"/>
              </p:cNvSpPr>
              <p:nvPr/>
            </p:nvSpPr>
            <p:spPr bwMode="auto">
              <a:xfrm>
                <a:off x="2346325" y="5251450"/>
                <a:ext cx="169863" cy="42703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9" name="Oval 11">
                <a:extLst>
                  <a:ext uri="{FF2B5EF4-FFF2-40B4-BE49-F238E27FC236}">
                    <a16:creationId xmlns:a16="http://schemas.microsoft.com/office/drawing/2014/main" id="{73E1E174-4256-45BA-81E5-51CE84FDAFEC}"/>
                  </a:ext>
                </a:extLst>
              </p:cNvPr>
              <p:cNvSpPr>
                <a:spLocks noChangeArrowheads="1"/>
              </p:cNvSpPr>
              <p:nvPr/>
            </p:nvSpPr>
            <p:spPr bwMode="auto">
              <a:xfrm>
                <a:off x="1781175" y="5251450"/>
                <a:ext cx="204788" cy="42703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0" name="AutoShape 12">
                <a:extLst>
                  <a:ext uri="{FF2B5EF4-FFF2-40B4-BE49-F238E27FC236}">
                    <a16:creationId xmlns:a16="http://schemas.microsoft.com/office/drawing/2014/main" id="{DFFA6C0E-8EFA-4825-B2AC-E477BD4D30D5}"/>
                  </a:ext>
                </a:extLst>
              </p:cNvPr>
              <p:cNvSpPr>
                <a:spLocks noChangeArrowheads="1"/>
              </p:cNvSpPr>
              <p:nvPr/>
            </p:nvSpPr>
            <p:spPr bwMode="auto">
              <a:xfrm>
                <a:off x="1831975" y="5030788"/>
                <a:ext cx="633413" cy="254000"/>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1" name="Rectangle 19" descr="Diagonales larges vers le haut">
                <a:extLst>
                  <a:ext uri="{FF2B5EF4-FFF2-40B4-BE49-F238E27FC236}">
                    <a16:creationId xmlns:a16="http://schemas.microsoft.com/office/drawing/2014/main" id="{5828EA64-0363-4DFF-9D2B-937F27C05738}"/>
                  </a:ext>
                </a:extLst>
              </p:cNvPr>
              <p:cNvSpPr>
                <a:spLocks noChangeArrowheads="1"/>
              </p:cNvSpPr>
              <p:nvPr/>
            </p:nvSpPr>
            <p:spPr bwMode="auto">
              <a:xfrm>
                <a:off x="1781175" y="2540000"/>
                <a:ext cx="722313" cy="2235200"/>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2" name="Rectangle 20">
                <a:extLst>
                  <a:ext uri="{FF2B5EF4-FFF2-40B4-BE49-F238E27FC236}">
                    <a16:creationId xmlns:a16="http://schemas.microsoft.com/office/drawing/2014/main" id="{E979E105-2749-40BE-90C5-067FA5C1592C}"/>
                  </a:ext>
                </a:extLst>
              </p:cNvPr>
              <p:cNvSpPr>
                <a:spLocks noChangeArrowheads="1"/>
              </p:cNvSpPr>
              <p:nvPr/>
            </p:nvSpPr>
            <p:spPr bwMode="auto">
              <a:xfrm>
                <a:off x="1825625" y="2533650"/>
                <a:ext cx="633413" cy="2447950"/>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3" name="AutoShape 21">
                <a:extLst>
                  <a:ext uri="{FF2B5EF4-FFF2-40B4-BE49-F238E27FC236}">
                    <a16:creationId xmlns:a16="http://schemas.microsoft.com/office/drawing/2014/main" id="{63C4D53C-278A-4F5F-A034-649F48FFE53B}"/>
                  </a:ext>
                </a:extLst>
              </p:cNvPr>
              <p:cNvSpPr>
                <a:spLocks noChangeArrowheads="1"/>
              </p:cNvSpPr>
              <p:nvPr/>
            </p:nvSpPr>
            <p:spPr bwMode="auto">
              <a:xfrm rot="5400000" flipV="1">
                <a:off x="1757362" y="3097213"/>
                <a:ext cx="479425" cy="273050"/>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4" name="AutoShape 22">
                <a:extLst>
                  <a:ext uri="{FF2B5EF4-FFF2-40B4-BE49-F238E27FC236}">
                    <a16:creationId xmlns:a16="http://schemas.microsoft.com/office/drawing/2014/main" id="{382051A1-B6E1-482C-8037-F6E703CE2C69}"/>
                  </a:ext>
                </a:extLst>
              </p:cNvPr>
              <p:cNvSpPr>
                <a:spLocks noChangeArrowheads="1"/>
              </p:cNvSpPr>
              <p:nvPr/>
            </p:nvSpPr>
            <p:spPr bwMode="auto">
              <a:xfrm rot="-5400000" flipH="1" flipV="1">
                <a:off x="2047875" y="3097213"/>
                <a:ext cx="479425" cy="273050"/>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5" name="Oval 23" descr="Diagonales larges vers le haut">
                <a:extLst>
                  <a:ext uri="{FF2B5EF4-FFF2-40B4-BE49-F238E27FC236}">
                    <a16:creationId xmlns:a16="http://schemas.microsoft.com/office/drawing/2014/main" id="{E435A854-AA5D-49B4-BEEB-005C9F52A26B}"/>
                  </a:ext>
                </a:extLst>
              </p:cNvPr>
              <p:cNvSpPr>
                <a:spLocks noChangeArrowheads="1"/>
              </p:cNvSpPr>
              <p:nvPr/>
            </p:nvSpPr>
            <p:spPr bwMode="auto">
              <a:xfrm>
                <a:off x="1730375" y="2984500"/>
                <a:ext cx="2778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6" name="Oval 24" descr="Diagonales larges vers le haut">
                <a:extLst>
                  <a:ext uri="{FF2B5EF4-FFF2-40B4-BE49-F238E27FC236}">
                    <a16:creationId xmlns:a16="http://schemas.microsoft.com/office/drawing/2014/main" id="{CAC64D07-739A-489A-949D-A756FDCADB6C}"/>
                  </a:ext>
                </a:extLst>
              </p:cNvPr>
              <p:cNvSpPr>
                <a:spLocks noChangeArrowheads="1"/>
              </p:cNvSpPr>
              <p:nvPr/>
            </p:nvSpPr>
            <p:spPr bwMode="auto">
              <a:xfrm>
                <a:off x="2311400" y="2974975"/>
                <a:ext cx="2270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7" name="Oval 25">
                <a:extLst>
                  <a:ext uri="{FF2B5EF4-FFF2-40B4-BE49-F238E27FC236}">
                    <a16:creationId xmlns:a16="http://schemas.microsoft.com/office/drawing/2014/main" id="{1D20341B-4324-43FE-A73B-86E0F9B0A388}"/>
                  </a:ext>
                </a:extLst>
              </p:cNvPr>
              <p:cNvSpPr>
                <a:spLocks noChangeArrowheads="1"/>
              </p:cNvSpPr>
              <p:nvPr/>
            </p:nvSpPr>
            <p:spPr bwMode="auto">
              <a:xfrm>
                <a:off x="2338388" y="3011488"/>
                <a:ext cx="171450" cy="425450"/>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8" name="Oval 26">
                <a:extLst>
                  <a:ext uri="{FF2B5EF4-FFF2-40B4-BE49-F238E27FC236}">
                    <a16:creationId xmlns:a16="http://schemas.microsoft.com/office/drawing/2014/main" id="{FA9EFF1B-0D60-4EAB-8615-1236C6426693}"/>
                  </a:ext>
                </a:extLst>
              </p:cNvPr>
              <p:cNvSpPr>
                <a:spLocks noChangeArrowheads="1"/>
              </p:cNvSpPr>
              <p:nvPr/>
            </p:nvSpPr>
            <p:spPr bwMode="auto">
              <a:xfrm>
                <a:off x="1774825" y="3011488"/>
                <a:ext cx="204788" cy="425450"/>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9" name="AutoShape 27">
                <a:extLst>
                  <a:ext uri="{FF2B5EF4-FFF2-40B4-BE49-F238E27FC236}">
                    <a16:creationId xmlns:a16="http://schemas.microsoft.com/office/drawing/2014/main" id="{9F736BBF-44EA-4CA7-B822-639BFFC43B8E}"/>
                  </a:ext>
                </a:extLst>
              </p:cNvPr>
              <p:cNvSpPr>
                <a:spLocks noChangeArrowheads="1"/>
              </p:cNvSpPr>
              <p:nvPr/>
            </p:nvSpPr>
            <p:spPr bwMode="auto">
              <a:xfrm>
                <a:off x="1825625" y="2789238"/>
                <a:ext cx="633413" cy="257175"/>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00" name="Oval 28" descr="Diagonales larges vers le bas">
                <a:extLst>
                  <a:ext uri="{FF2B5EF4-FFF2-40B4-BE49-F238E27FC236}">
                    <a16:creationId xmlns:a16="http://schemas.microsoft.com/office/drawing/2014/main" id="{A86DB79D-940A-4EAC-9F51-61E40A1B98A5}"/>
                  </a:ext>
                </a:extLst>
              </p:cNvPr>
              <p:cNvSpPr>
                <a:spLocks noChangeArrowheads="1"/>
              </p:cNvSpPr>
              <p:nvPr/>
            </p:nvSpPr>
            <p:spPr bwMode="auto">
              <a:xfrm>
                <a:off x="1774825" y="2447925"/>
                <a:ext cx="717550" cy="153988"/>
              </a:xfrm>
              <a:prstGeom prst="ellipse">
                <a:avLst/>
              </a:prstGeom>
              <a:pattFill prst="wdDn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01" name="Oval 29">
                <a:extLst>
                  <a:ext uri="{FF2B5EF4-FFF2-40B4-BE49-F238E27FC236}">
                    <a16:creationId xmlns:a16="http://schemas.microsoft.com/office/drawing/2014/main" id="{29725824-C15B-4B41-A6AC-A05D85BCB8E8}"/>
                  </a:ext>
                </a:extLst>
              </p:cNvPr>
              <p:cNvSpPr>
                <a:spLocks noChangeArrowheads="1"/>
              </p:cNvSpPr>
              <p:nvPr/>
            </p:nvSpPr>
            <p:spPr bwMode="auto">
              <a:xfrm>
                <a:off x="1809750" y="2482850"/>
                <a:ext cx="649288" cy="136525"/>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02" name="AutoShape 32">
                <a:extLst>
                  <a:ext uri="{FF2B5EF4-FFF2-40B4-BE49-F238E27FC236}">
                    <a16:creationId xmlns:a16="http://schemas.microsoft.com/office/drawing/2014/main" id="{FD9DED22-17F0-4C8B-8AE2-6781463BDA9B}"/>
                  </a:ext>
                </a:extLst>
              </p:cNvPr>
              <p:cNvSpPr>
                <a:spLocks noChangeArrowheads="1"/>
              </p:cNvSpPr>
              <p:nvPr/>
            </p:nvSpPr>
            <p:spPr bwMode="auto">
              <a:xfrm>
                <a:off x="2099345" y="2924944"/>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03" name="Oval 2">
                <a:extLst>
                  <a:ext uri="{FF2B5EF4-FFF2-40B4-BE49-F238E27FC236}">
                    <a16:creationId xmlns:a16="http://schemas.microsoft.com/office/drawing/2014/main" id="{E83EACAC-7D70-4253-83DF-5B01D80E6054}"/>
                  </a:ext>
                </a:extLst>
              </p:cNvPr>
              <p:cNvSpPr>
                <a:spLocks noChangeArrowheads="1"/>
              </p:cNvSpPr>
              <p:nvPr/>
            </p:nvSpPr>
            <p:spPr bwMode="auto">
              <a:xfrm>
                <a:off x="1823984" y="6355556"/>
                <a:ext cx="614362" cy="153988"/>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04" name="AutoShape 32">
                <a:extLst>
                  <a:ext uri="{FF2B5EF4-FFF2-40B4-BE49-F238E27FC236}">
                    <a16:creationId xmlns:a16="http://schemas.microsoft.com/office/drawing/2014/main" id="{8DE04625-7BC0-4720-98C0-848B34550077}"/>
                  </a:ext>
                </a:extLst>
              </p:cNvPr>
              <p:cNvSpPr>
                <a:spLocks noChangeArrowheads="1"/>
              </p:cNvSpPr>
              <p:nvPr/>
            </p:nvSpPr>
            <p:spPr bwMode="auto">
              <a:xfrm>
                <a:off x="2106945" y="4237013"/>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05" name="AutoShape 32">
                <a:extLst>
                  <a:ext uri="{FF2B5EF4-FFF2-40B4-BE49-F238E27FC236}">
                    <a16:creationId xmlns:a16="http://schemas.microsoft.com/office/drawing/2014/main" id="{F9ADBD8C-5511-4260-BACA-DBFAF40691C3}"/>
                  </a:ext>
                </a:extLst>
              </p:cNvPr>
              <p:cNvSpPr>
                <a:spLocks noChangeArrowheads="1"/>
              </p:cNvSpPr>
              <p:nvPr/>
            </p:nvSpPr>
            <p:spPr bwMode="auto">
              <a:xfrm>
                <a:off x="2144596" y="5625282"/>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sp>
          <p:nvSpPr>
            <p:cNvPr id="278" name="Rectangle 5">
              <a:extLst>
                <a:ext uri="{FF2B5EF4-FFF2-40B4-BE49-F238E27FC236}">
                  <a16:creationId xmlns:a16="http://schemas.microsoft.com/office/drawing/2014/main" id="{A316A7E3-F294-4F66-B6CF-92EE1AE6B2D7}"/>
                </a:ext>
              </a:extLst>
            </p:cNvPr>
            <p:cNvSpPr>
              <a:spLocks noChangeArrowheads="1"/>
            </p:cNvSpPr>
            <p:nvPr/>
          </p:nvSpPr>
          <p:spPr bwMode="auto">
            <a:xfrm>
              <a:off x="1435617" y="2741755"/>
              <a:ext cx="426668" cy="278260"/>
            </a:xfrm>
            <a:prstGeom prst="rect">
              <a:avLst/>
            </a:prstGeom>
            <a:gradFill flip="none" rotWithShape="1">
              <a:gsLst>
                <a:gs pos="0">
                  <a:schemeClr val="accent1">
                    <a:lumMod val="0"/>
                    <a:lumOff val="100000"/>
                  </a:schemeClr>
                </a:gs>
                <a:gs pos="27000">
                  <a:schemeClr val="accent1">
                    <a:lumMod val="0"/>
                    <a:lumOff val="100000"/>
                  </a:schemeClr>
                </a:gs>
                <a:gs pos="100000">
                  <a:schemeClr val="accent1">
                    <a:lumMod val="100000"/>
                  </a:schemeClr>
                </a:gs>
              </a:gsLst>
              <a:path path="circle">
                <a:fillToRect l="50000" t="-80000" r="50000" b="180000"/>
              </a:path>
              <a:tileRect/>
            </a:gradFill>
            <a:ln w="12699">
              <a:noFill/>
              <a:miter lim="800000"/>
              <a:headEnd/>
              <a:tailEnd/>
            </a:ln>
            <a:effec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79" name="AutoShape 32">
              <a:extLst>
                <a:ext uri="{FF2B5EF4-FFF2-40B4-BE49-F238E27FC236}">
                  <a16:creationId xmlns:a16="http://schemas.microsoft.com/office/drawing/2014/main" id="{C2706AEC-266A-479D-9345-E3D2A24E2F81}"/>
                </a:ext>
              </a:extLst>
            </p:cNvPr>
            <p:cNvSpPr>
              <a:spLocks noChangeArrowheads="1"/>
            </p:cNvSpPr>
            <p:nvPr/>
          </p:nvSpPr>
          <p:spPr bwMode="auto">
            <a:xfrm rot="5400000" flipH="1">
              <a:off x="1489992" y="2701222"/>
              <a:ext cx="45719" cy="36519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0" name="Rectangle 19" descr="Diagonales larges vers le haut">
              <a:extLst>
                <a:ext uri="{FF2B5EF4-FFF2-40B4-BE49-F238E27FC236}">
                  <a16:creationId xmlns:a16="http://schemas.microsoft.com/office/drawing/2014/main" id="{BBE108DE-3E6E-4D45-9D33-C9FF220B7CBD}"/>
                </a:ext>
              </a:extLst>
            </p:cNvPr>
            <p:cNvSpPr>
              <a:spLocks noChangeArrowheads="1"/>
            </p:cNvSpPr>
            <p:nvPr/>
          </p:nvSpPr>
          <p:spPr bwMode="auto">
            <a:xfrm rot="5400000">
              <a:off x="1423693" y="5857167"/>
              <a:ext cx="360100" cy="400189"/>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1" name="Rectangle 5">
              <a:extLst>
                <a:ext uri="{FF2B5EF4-FFF2-40B4-BE49-F238E27FC236}">
                  <a16:creationId xmlns:a16="http://schemas.microsoft.com/office/drawing/2014/main" id="{A9ECABA4-34AE-4CD1-9C9B-1B5D8BA65B86}"/>
                </a:ext>
              </a:extLst>
            </p:cNvPr>
            <p:cNvSpPr>
              <a:spLocks noChangeArrowheads="1"/>
            </p:cNvSpPr>
            <p:nvPr/>
          </p:nvSpPr>
          <p:spPr bwMode="auto">
            <a:xfrm>
              <a:off x="1407479" y="5933158"/>
              <a:ext cx="426668" cy="278260"/>
            </a:xfrm>
            <a:prstGeom prst="rect">
              <a:avLst/>
            </a:prstGeom>
            <a:gradFill flip="none" rotWithShape="1">
              <a:gsLst>
                <a:gs pos="0">
                  <a:schemeClr val="accent1">
                    <a:lumMod val="0"/>
                    <a:lumOff val="100000"/>
                  </a:schemeClr>
                </a:gs>
                <a:gs pos="27000">
                  <a:schemeClr val="accent1">
                    <a:lumMod val="0"/>
                    <a:lumOff val="100000"/>
                  </a:schemeClr>
                </a:gs>
                <a:gs pos="100000">
                  <a:schemeClr val="accent1">
                    <a:lumMod val="100000"/>
                  </a:schemeClr>
                </a:gs>
              </a:gsLst>
              <a:path path="circle">
                <a:fillToRect l="50000" t="-80000" r="50000" b="180000"/>
              </a:path>
              <a:tileRect/>
            </a:gradFill>
            <a:ln w="12699">
              <a:noFill/>
              <a:miter lim="800000"/>
              <a:headEnd/>
              <a:tailEnd/>
            </a:ln>
            <a:effec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grpSp>
        <p:nvGrpSpPr>
          <p:cNvPr id="306" name="Groupe 305">
            <a:extLst>
              <a:ext uri="{FF2B5EF4-FFF2-40B4-BE49-F238E27FC236}">
                <a16:creationId xmlns:a16="http://schemas.microsoft.com/office/drawing/2014/main" id="{3E776381-BF6A-4F8A-B8D8-CE21C4E97684}"/>
              </a:ext>
            </a:extLst>
          </p:cNvPr>
          <p:cNvGrpSpPr/>
          <p:nvPr/>
        </p:nvGrpSpPr>
        <p:grpSpPr>
          <a:xfrm>
            <a:off x="5904194" y="2834879"/>
            <a:ext cx="576819" cy="2760258"/>
            <a:chOff x="1093193" y="2645034"/>
            <a:chExt cx="769092" cy="3680344"/>
          </a:xfrm>
        </p:grpSpPr>
        <p:sp>
          <p:nvSpPr>
            <p:cNvPr id="307" name="Rectangle 19" descr="Diagonales larges vers le haut">
              <a:extLst>
                <a:ext uri="{FF2B5EF4-FFF2-40B4-BE49-F238E27FC236}">
                  <a16:creationId xmlns:a16="http://schemas.microsoft.com/office/drawing/2014/main" id="{C9D56E79-1957-4BE4-B912-D6F1CFAB7A96}"/>
                </a:ext>
              </a:extLst>
            </p:cNvPr>
            <p:cNvSpPr>
              <a:spLocks noChangeArrowheads="1"/>
            </p:cNvSpPr>
            <p:nvPr/>
          </p:nvSpPr>
          <p:spPr bwMode="auto">
            <a:xfrm rot="5400000">
              <a:off x="1451831" y="2665764"/>
              <a:ext cx="360100" cy="400189"/>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nvGrpSpPr>
            <p:cNvPr id="308" name="Groupe 307">
              <a:extLst>
                <a:ext uri="{FF2B5EF4-FFF2-40B4-BE49-F238E27FC236}">
                  <a16:creationId xmlns:a16="http://schemas.microsoft.com/office/drawing/2014/main" id="{3F5DFBF9-D0F5-4F10-803C-EED4A175C734}"/>
                </a:ext>
              </a:extLst>
            </p:cNvPr>
            <p:cNvGrpSpPr/>
            <p:nvPr/>
          </p:nvGrpSpPr>
          <p:grpSpPr>
            <a:xfrm>
              <a:off x="1093193" y="2645034"/>
              <a:ext cx="406003" cy="3680344"/>
              <a:chOff x="1730375" y="2447925"/>
              <a:chExt cx="814388" cy="4061619"/>
            </a:xfrm>
          </p:grpSpPr>
          <p:sp>
            <p:nvSpPr>
              <p:cNvPr id="313" name="Rectangle 4" descr="Diagonales larges vers le haut">
                <a:extLst>
                  <a:ext uri="{FF2B5EF4-FFF2-40B4-BE49-F238E27FC236}">
                    <a16:creationId xmlns:a16="http://schemas.microsoft.com/office/drawing/2014/main" id="{BF29AB65-7987-43EF-BB6D-8D172C544AF7}"/>
                  </a:ext>
                </a:extLst>
              </p:cNvPr>
              <p:cNvSpPr>
                <a:spLocks noChangeArrowheads="1"/>
              </p:cNvSpPr>
              <p:nvPr/>
            </p:nvSpPr>
            <p:spPr bwMode="auto">
              <a:xfrm>
                <a:off x="1787525" y="4779963"/>
                <a:ext cx="722313" cy="1609725"/>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14" name="Rectangle 5">
                <a:extLst>
                  <a:ext uri="{FF2B5EF4-FFF2-40B4-BE49-F238E27FC236}">
                    <a16:creationId xmlns:a16="http://schemas.microsoft.com/office/drawing/2014/main" id="{27A02471-07F1-4513-9654-ED08166665F1}"/>
                  </a:ext>
                </a:extLst>
              </p:cNvPr>
              <p:cNvSpPr>
                <a:spLocks noChangeArrowheads="1"/>
              </p:cNvSpPr>
              <p:nvPr/>
            </p:nvSpPr>
            <p:spPr bwMode="auto">
              <a:xfrm>
                <a:off x="1838325" y="4779963"/>
                <a:ext cx="620713" cy="1609725"/>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15" name="AutoShape 6">
                <a:extLst>
                  <a:ext uri="{FF2B5EF4-FFF2-40B4-BE49-F238E27FC236}">
                    <a16:creationId xmlns:a16="http://schemas.microsoft.com/office/drawing/2014/main" id="{7ACC76DD-B066-41F9-931F-261168B58E3B}"/>
                  </a:ext>
                </a:extLst>
              </p:cNvPr>
              <p:cNvSpPr>
                <a:spLocks noChangeArrowheads="1"/>
              </p:cNvSpPr>
              <p:nvPr/>
            </p:nvSpPr>
            <p:spPr bwMode="auto">
              <a:xfrm rot="5400000" flipV="1">
                <a:off x="1766888" y="5335588"/>
                <a:ext cx="476250" cy="273050"/>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16" name="AutoShape 7">
                <a:extLst>
                  <a:ext uri="{FF2B5EF4-FFF2-40B4-BE49-F238E27FC236}">
                    <a16:creationId xmlns:a16="http://schemas.microsoft.com/office/drawing/2014/main" id="{FA2DB69E-4866-4F3B-A63B-A2F8787E9B9B}"/>
                  </a:ext>
                </a:extLst>
              </p:cNvPr>
              <p:cNvSpPr>
                <a:spLocks noChangeArrowheads="1"/>
              </p:cNvSpPr>
              <p:nvPr/>
            </p:nvSpPr>
            <p:spPr bwMode="auto">
              <a:xfrm rot="-5400000" flipH="1" flipV="1">
                <a:off x="2055813" y="5335588"/>
                <a:ext cx="476250" cy="273050"/>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17" name="Oval 8" descr="Diagonales larges vers le haut">
                <a:extLst>
                  <a:ext uri="{FF2B5EF4-FFF2-40B4-BE49-F238E27FC236}">
                    <a16:creationId xmlns:a16="http://schemas.microsoft.com/office/drawing/2014/main" id="{9192E47D-F824-4CED-98EF-2DA1B5B9A1CA}"/>
                  </a:ext>
                </a:extLst>
              </p:cNvPr>
              <p:cNvSpPr>
                <a:spLocks noChangeArrowheads="1"/>
              </p:cNvSpPr>
              <p:nvPr/>
            </p:nvSpPr>
            <p:spPr bwMode="auto">
              <a:xfrm>
                <a:off x="1736725" y="5222875"/>
                <a:ext cx="2778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18" name="Oval 9" descr="Diagonales larges vers le haut">
                <a:extLst>
                  <a:ext uri="{FF2B5EF4-FFF2-40B4-BE49-F238E27FC236}">
                    <a16:creationId xmlns:a16="http://schemas.microsoft.com/office/drawing/2014/main" id="{30862C5D-2729-4C59-82FB-E6971064C9C9}"/>
                  </a:ext>
                </a:extLst>
              </p:cNvPr>
              <p:cNvSpPr>
                <a:spLocks noChangeArrowheads="1"/>
              </p:cNvSpPr>
              <p:nvPr/>
            </p:nvSpPr>
            <p:spPr bwMode="auto">
              <a:xfrm>
                <a:off x="2317750" y="5214938"/>
                <a:ext cx="2270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19" name="Oval 10">
                <a:extLst>
                  <a:ext uri="{FF2B5EF4-FFF2-40B4-BE49-F238E27FC236}">
                    <a16:creationId xmlns:a16="http://schemas.microsoft.com/office/drawing/2014/main" id="{B84031C2-C2A0-440F-8E7D-69EC843619BD}"/>
                  </a:ext>
                </a:extLst>
              </p:cNvPr>
              <p:cNvSpPr>
                <a:spLocks noChangeArrowheads="1"/>
              </p:cNvSpPr>
              <p:nvPr/>
            </p:nvSpPr>
            <p:spPr bwMode="auto">
              <a:xfrm>
                <a:off x="2407917" y="5251450"/>
                <a:ext cx="108271" cy="42703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20" name="Oval 11">
                <a:extLst>
                  <a:ext uri="{FF2B5EF4-FFF2-40B4-BE49-F238E27FC236}">
                    <a16:creationId xmlns:a16="http://schemas.microsoft.com/office/drawing/2014/main" id="{B882CA07-AA91-41CD-AA39-B4FE1B98D842}"/>
                  </a:ext>
                </a:extLst>
              </p:cNvPr>
              <p:cNvSpPr>
                <a:spLocks noChangeArrowheads="1"/>
              </p:cNvSpPr>
              <p:nvPr/>
            </p:nvSpPr>
            <p:spPr bwMode="auto">
              <a:xfrm>
                <a:off x="1781176" y="5251450"/>
                <a:ext cx="99092" cy="42703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21" name="AutoShape 12">
                <a:extLst>
                  <a:ext uri="{FF2B5EF4-FFF2-40B4-BE49-F238E27FC236}">
                    <a16:creationId xmlns:a16="http://schemas.microsoft.com/office/drawing/2014/main" id="{E480B533-DE3F-48DB-8A9A-420DF929B97E}"/>
                  </a:ext>
                </a:extLst>
              </p:cNvPr>
              <p:cNvSpPr>
                <a:spLocks noChangeArrowheads="1"/>
              </p:cNvSpPr>
              <p:nvPr/>
            </p:nvSpPr>
            <p:spPr bwMode="auto">
              <a:xfrm>
                <a:off x="1831975" y="5030788"/>
                <a:ext cx="633413" cy="254000"/>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22" name="Rectangle 19" descr="Diagonales larges vers le haut">
                <a:extLst>
                  <a:ext uri="{FF2B5EF4-FFF2-40B4-BE49-F238E27FC236}">
                    <a16:creationId xmlns:a16="http://schemas.microsoft.com/office/drawing/2014/main" id="{61213BB8-4168-4DEF-A844-59C374256DF3}"/>
                  </a:ext>
                </a:extLst>
              </p:cNvPr>
              <p:cNvSpPr>
                <a:spLocks noChangeArrowheads="1"/>
              </p:cNvSpPr>
              <p:nvPr/>
            </p:nvSpPr>
            <p:spPr bwMode="auto">
              <a:xfrm>
                <a:off x="1781175" y="2540000"/>
                <a:ext cx="722313" cy="2235200"/>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23" name="Rectangle 20">
                <a:extLst>
                  <a:ext uri="{FF2B5EF4-FFF2-40B4-BE49-F238E27FC236}">
                    <a16:creationId xmlns:a16="http://schemas.microsoft.com/office/drawing/2014/main" id="{1DC32E0C-E248-49F6-85D6-F937FC72E88A}"/>
                  </a:ext>
                </a:extLst>
              </p:cNvPr>
              <p:cNvSpPr>
                <a:spLocks noChangeArrowheads="1"/>
              </p:cNvSpPr>
              <p:nvPr/>
            </p:nvSpPr>
            <p:spPr bwMode="auto">
              <a:xfrm>
                <a:off x="1825625" y="2533650"/>
                <a:ext cx="633413" cy="2447950"/>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24" name="AutoShape 21">
                <a:extLst>
                  <a:ext uri="{FF2B5EF4-FFF2-40B4-BE49-F238E27FC236}">
                    <a16:creationId xmlns:a16="http://schemas.microsoft.com/office/drawing/2014/main" id="{A53641E2-906C-4E9F-9387-2F8F78029516}"/>
                  </a:ext>
                </a:extLst>
              </p:cNvPr>
              <p:cNvSpPr>
                <a:spLocks noChangeArrowheads="1"/>
              </p:cNvSpPr>
              <p:nvPr/>
            </p:nvSpPr>
            <p:spPr bwMode="auto">
              <a:xfrm rot="5400000" flipV="1">
                <a:off x="1757362" y="3097213"/>
                <a:ext cx="479425" cy="273050"/>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25" name="AutoShape 22">
                <a:extLst>
                  <a:ext uri="{FF2B5EF4-FFF2-40B4-BE49-F238E27FC236}">
                    <a16:creationId xmlns:a16="http://schemas.microsoft.com/office/drawing/2014/main" id="{76A25F85-7320-44C5-9BE6-E4E02A5803E6}"/>
                  </a:ext>
                </a:extLst>
              </p:cNvPr>
              <p:cNvSpPr>
                <a:spLocks noChangeArrowheads="1"/>
              </p:cNvSpPr>
              <p:nvPr/>
            </p:nvSpPr>
            <p:spPr bwMode="auto">
              <a:xfrm rot="-5400000" flipH="1" flipV="1">
                <a:off x="2047875" y="3097213"/>
                <a:ext cx="479425" cy="273050"/>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26" name="Oval 23" descr="Diagonales larges vers le haut">
                <a:extLst>
                  <a:ext uri="{FF2B5EF4-FFF2-40B4-BE49-F238E27FC236}">
                    <a16:creationId xmlns:a16="http://schemas.microsoft.com/office/drawing/2014/main" id="{68E37416-1CA1-4D11-86C4-A737735737EC}"/>
                  </a:ext>
                </a:extLst>
              </p:cNvPr>
              <p:cNvSpPr>
                <a:spLocks noChangeArrowheads="1"/>
              </p:cNvSpPr>
              <p:nvPr/>
            </p:nvSpPr>
            <p:spPr bwMode="auto">
              <a:xfrm>
                <a:off x="1730375" y="2984500"/>
                <a:ext cx="2778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27" name="Oval 24" descr="Diagonales larges vers le haut">
                <a:extLst>
                  <a:ext uri="{FF2B5EF4-FFF2-40B4-BE49-F238E27FC236}">
                    <a16:creationId xmlns:a16="http://schemas.microsoft.com/office/drawing/2014/main" id="{866033BA-CE40-4A2B-BFE1-05982E691F81}"/>
                  </a:ext>
                </a:extLst>
              </p:cNvPr>
              <p:cNvSpPr>
                <a:spLocks noChangeArrowheads="1"/>
              </p:cNvSpPr>
              <p:nvPr/>
            </p:nvSpPr>
            <p:spPr bwMode="auto">
              <a:xfrm>
                <a:off x="2311400" y="2974975"/>
                <a:ext cx="2270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28" name="Oval 25">
                <a:extLst>
                  <a:ext uri="{FF2B5EF4-FFF2-40B4-BE49-F238E27FC236}">
                    <a16:creationId xmlns:a16="http://schemas.microsoft.com/office/drawing/2014/main" id="{C1A455FA-E084-4445-BF39-7A139056D35A}"/>
                  </a:ext>
                </a:extLst>
              </p:cNvPr>
              <p:cNvSpPr>
                <a:spLocks noChangeArrowheads="1"/>
              </p:cNvSpPr>
              <p:nvPr/>
            </p:nvSpPr>
            <p:spPr bwMode="auto">
              <a:xfrm>
                <a:off x="2418129" y="3011488"/>
                <a:ext cx="91706" cy="425450"/>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29" name="Oval 26">
                <a:extLst>
                  <a:ext uri="{FF2B5EF4-FFF2-40B4-BE49-F238E27FC236}">
                    <a16:creationId xmlns:a16="http://schemas.microsoft.com/office/drawing/2014/main" id="{1D919110-3B08-45B9-9B69-0EFFCE5D7A2D}"/>
                  </a:ext>
                </a:extLst>
              </p:cNvPr>
              <p:cNvSpPr>
                <a:spLocks noChangeArrowheads="1"/>
              </p:cNvSpPr>
              <p:nvPr/>
            </p:nvSpPr>
            <p:spPr bwMode="auto">
              <a:xfrm>
                <a:off x="1774825" y="3011488"/>
                <a:ext cx="91706" cy="425450"/>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30" name="AutoShape 27">
                <a:extLst>
                  <a:ext uri="{FF2B5EF4-FFF2-40B4-BE49-F238E27FC236}">
                    <a16:creationId xmlns:a16="http://schemas.microsoft.com/office/drawing/2014/main" id="{7F7E9681-253F-47BF-8671-3AB14894B75B}"/>
                  </a:ext>
                </a:extLst>
              </p:cNvPr>
              <p:cNvSpPr>
                <a:spLocks noChangeArrowheads="1"/>
              </p:cNvSpPr>
              <p:nvPr/>
            </p:nvSpPr>
            <p:spPr bwMode="auto">
              <a:xfrm>
                <a:off x="1825625" y="2789238"/>
                <a:ext cx="633413" cy="257175"/>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31" name="Oval 28" descr="Diagonales larges vers le bas">
                <a:extLst>
                  <a:ext uri="{FF2B5EF4-FFF2-40B4-BE49-F238E27FC236}">
                    <a16:creationId xmlns:a16="http://schemas.microsoft.com/office/drawing/2014/main" id="{71C7B4A8-B3B8-4179-9E46-B7B98AB1F424}"/>
                  </a:ext>
                </a:extLst>
              </p:cNvPr>
              <p:cNvSpPr>
                <a:spLocks noChangeArrowheads="1"/>
              </p:cNvSpPr>
              <p:nvPr/>
            </p:nvSpPr>
            <p:spPr bwMode="auto">
              <a:xfrm>
                <a:off x="1774825" y="2447925"/>
                <a:ext cx="717550" cy="153988"/>
              </a:xfrm>
              <a:prstGeom prst="ellipse">
                <a:avLst/>
              </a:prstGeom>
              <a:pattFill prst="wdDn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32" name="Oval 29">
                <a:extLst>
                  <a:ext uri="{FF2B5EF4-FFF2-40B4-BE49-F238E27FC236}">
                    <a16:creationId xmlns:a16="http://schemas.microsoft.com/office/drawing/2014/main" id="{38581AF8-F637-487F-8F82-EFE93BC31470}"/>
                  </a:ext>
                </a:extLst>
              </p:cNvPr>
              <p:cNvSpPr>
                <a:spLocks noChangeArrowheads="1"/>
              </p:cNvSpPr>
              <p:nvPr/>
            </p:nvSpPr>
            <p:spPr bwMode="auto">
              <a:xfrm>
                <a:off x="1809750" y="2482850"/>
                <a:ext cx="649288" cy="136525"/>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33" name="AutoShape 32">
                <a:extLst>
                  <a:ext uri="{FF2B5EF4-FFF2-40B4-BE49-F238E27FC236}">
                    <a16:creationId xmlns:a16="http://schemas.microsoft.com/office/drawing/2014/main" id="{34DF6194-AE78-4C35-9D3E-CA622D609F97}"/>
                  </a:ext>
                </a:extLst>
              </p:cNvPr>
              <p:cNvSpPr>
                <a:spLocks noChangeArrowheads="1"/>
              </p:cNvSpPr>
              <p:nvPr/>
            </p:nvSpPr>
            <p:spPr bwMode="auto">
              <a:xfrm>
                <a:off x="2099345" y="2924944"/>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34" name="Oval 2">
                <a:extLst>
                  <a:ext uri="{FF2B5EF4-FFF2-40B4-BE49-F238E27FC236}">
                    <a16:creationId xmlns:a16="http://schemas.microsoft.com/office/drawing/2014/main" id="{A65E8C53-AC73-4A8B-8C8B-B7E45DF95661}"/>
                  </a:ext>
                </a:extLst>
              </p:cNvPr>
              <p:cNvSpPr>
                <a:spLocks noChangeArrowheads="1"/>
              </p:cNvSpPr>
              <p:nvPr/>
            </p:nvSpPr>
            <p:spPr bwMode="auto">
              <a:xfrm>
                <a:off x="1823984" y="6355556"/>
                <a:ext cx="614362" cy="153988"/>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35" name="AutoShape 32">
                <a:extLst>
                  <a:ext uri="{FF2B5EF4-FFF2-40B4-BE49-F238E27FC236}">
                    <a16:creationId xmlns:a16="http://schemas.microsoft.com/office/drawing/2014/main" id="{F3A06418-80E7-4601-B89E-D9C669331EB9}"/>
                  </a:ext>
                </a:extLst>
              </p:cNvPr>
              <p:cNvSpPr>
                <a:spLocks noChangeArrowheads="1"/>
              </p:cNvSpPr>
              <p:nvPr/>
            </p:nvSpPr>
            <p:spPr bwMode="auto">
              <a:xfrm>
                <a:off x="2106945" y="4237013"/>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36" name="AutoShape 32">
                <a:extLst>
                  <a:ext uri="{FF2B5EF4-FFF2-40B4-BE49-F238E27FC236}">
                    <a16:creationId xmlns:a16="http://schemas.microsoft.com/office/drawing/2014/main" id="{D3082464-15B5-4F94-8E41-9F72EAF336B3}"/>
                  </a:ext>
                </a:extLst>
              </p:cNvPr>
              <p:cNvSpPr>
                <a:spLocks noChangeArrowheads="1"/>
              </p:cNvSpPr>
              <p:nvPr/>
            </p:nvSpPr>
            <p:spPr bwMode="auto">
              <a:xfrm>
                <a:off x="2144596" y="5625282"/>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sp>
          <p:nvSpPr>
            <p:cNvPr id="309" name="Rectangle 5">
              <a:extLst>
                <a:ext uri="{FF2B5EF4-FFF2-40B4-BE49-F238E27FC236}">
                  <a16:creationId xmlns:a16="http://schemas.microsoft.com/office/drawing/2014/main" id="{D6554B0D-5979-43FA-985B-3B97E8AA22C2}"/>
                </a:ext>
              </a:extLst>
            </p:cNvPr>
            <p:cNvSpPr>
              <a:spLocks noChangeArrowheads="1"/>
            </p:cNvSpPr>
            <p:nvPr/>
          </p:nvSpPr>
          <p:spPr bwMode="auto">
            <a:xfrm>
              <a:off x="1435617" y="2741755"/>
              <a:ext cx="426668" cy="278260"/>
            </a:xfrm>
            <a:prstGeom prst="rect">
              <a:avLst/>
            </a:prstGeom>
            <a:gradFill flip="none" rotWithShape="1">
              <a:gsLst>
                <a:gs pos="0">
                  <a:schemeClr val="accent1">
                    <a:lumMod val="0"/>
                    <a:lumOff val="100000"/>
                  </a:schemeClr>
                </a:gs>
                <a:gs pos="27000">
                  <a:schemeClr val="accent1">
                    <a:lumMod val="0"/>
                    <a:lumOff val="100000"/>
                  </a:schemeClr>
                </a:gs>
                <a:gs pos="100000">
                  <a:schemeClr val="accent1">
                    <a:lumMod val="100000"/>
                  </a:schemeClr>
                </a:gs>
              </a:gsLst>
              <a:path path="circle">
                <a:fillToRect l="50000" t="-80000" r="50000" b="180000"/>
              </a:path>
              <a:tileRect/>
            </a:gradFill>
            <a:ln w="12699">
              <a:noFill/>
              <a:miter lim="800000"/>
              <a:headEnd/>
              <a:tailEnd/>
            </a:ln>
            <a:effec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10" name="AutoShape 32">
              <a:extLst>
                <a:ext uri="{FF2B5EF4-FFF2-40B4-BE49-F238E27FC236}">
                  <a16:creationId xmlns:a16="http://schemas.microsoft.com/office/drawing/2014/main" id="{335A1441-5894-42C9-BCC3-E01FF22F7F44}"/>
                </a:ext>
              </a:extLst>
            </p:cNvPr>
            <p:cNvSpPr>
              <a:spLocks noChangeArrowheads="1"/>
            </p:cNvSpPr>
            <p:nvPr/>
          </p:nvSpPr>
          <p:spPr bwMode="auto">
            <a:xfrm rot="5400000" flipH="1">
              <a:off x="1489992" y="2701222"/>
              <a:ext cx="45719" cy="36519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11" name="Rectangle 19" descr="Diagonales larges vers le haut">
              <a:extLst>
                <a:ext uri="{FF2B5EF4-FFF2-40B4-BE49-F238E27FC236}">
                  <a16:creationId xmlns:a16="http://schemas.microsoft.com/office/drawing/2014/main" id="{C3D2F0A5-911C-4464-AFC9-3D89BA01338D}"/>
                </a:ext>
              </a:extLst>
            </p:cNvPr>
            <p:cNvSpPr>
              <a:spLocks noChangeArrowheads="1"/>
            </p:cNvSpPr>
            <p:nvPr/>
          </p:nvSpPr>
          <p:spPr bwMode="auto">
            <a:xfrm rot="5400000">
              <a:off x="1423693" y="5857167"/>
              <a:ext cx="360100" cy="400189"/>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12" name="Rectangle 5">
              <a:extLst>
                <a:ext uri="{FF2B5EF4-FFF2-40B4-BE49-F238E27FC236}">
                  <a16:creationId xmlns:a16="http://schemas.microsoft.com/office/drawing/2014/main" id="{D4A4F195-D8AA-4D2E-896E-9F697FDFE058}"/>
                </a:ext>
              </a:extLst>
            </p:cNvPr>
            <p:cNvSpPr>
              <a:spLocks noChangeArrowheads="1"/>
            </p:cNvSpPr>
            <p:nvPr/>
          </p:nvSpPr>
          <p:spPr bwMode="auto">
            <a:xfrm>
              <a:off x="1407479" y="5933158"/>
              <a:ext cx="426668" cy="278260"/>
            </a:xfrm>
            <a:prstGeom prst="rect">
              <a:avLst/>
            </a:prstGeom>
            <a:gradFill flip="none" rotWithShape="1">
              <a:gsLst>
                <a:gs pos="0">
                  <a:schemeClr val="accent1">
                    <a:lumMod val="0"/>
                    <a:lumOff val="100000"/>
                  </a:schemeClr>
                </a:gs>
                <a:gs pos="27000">
                  <a:schemeClr val="accent1">
                    <a:lumMod val="0"/>
                    <a:lumOff val="100000"/>
                  </a:schemeClr>
                </a:gs>
                <a:gs pos="100000">
                  <a:schemeClr val="accent1">
                    <a:lumMod val="100000"/>
                  </a:schemeClr>
                </a:gs>
              </a:gsLst>
              <a:path path="circle">
                <a:fillToRect l="50000" t="-80000" r="50000" b="180000"/>
              </a:path>
              <a:tileRect/>
            </a:gradFill>
            <a:ln w="12699">
              <a:noFill/>
              <a:miter lim="800000"/>
              <a:headEnd/>
              <a:tailEnd/>
            </a:ln>
            <a:effec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sp>
        <p:nvSpPr>
          <p:cNvPr id="5" name="Forme libre : forme 4">
            <a:extLst>
              <a:ext uri="{FF2B5EF4-FFF2-40B4-BE49-F238E27FC236}">
                <a16:creationId xmlns:a16="http://schemas.microsoft.com/office/drawing/2014/main" id="{F5F75AB7-468E-487C-BB8A-BE957A3BCC3A}"/>
              </a:ext>
            </a:extLst>
          </p:cNvPr>
          <p:cNvSpPr/>
          <p:nvPr/>
        </p:nvSpPr>
        <p:spPr>
          <a:xfrm>
            <a:off x="5995552" y="2054398"/>
            <a:ext cx="636084" cy="3366065"/>
          </a:xfrm>
          <a:custGeom>
            <a:avLst/>
            <a:gdLst>
              <a:gd name="connsiteX0" fmla="*/ 791041 w 921560"/>
              <a:gd name="connsiteY0" fmla="*/ 0 h 4461143"/>
              <a:gd name="connsiteX1" fmla="*/ 781516 w 921560"/>
              <a:gd name="connsiteY1" fmla="*/ 1219200 h 4461143"/>
              <a:gd name="connsiteX2" fmla="*/ 48091 w 921560"/>
              <a:gd name="connsiteY2" fmla="*/ 1133475 h 4461143"/>
              <a:gd name="connsiteX3" fmla="*/ 67141 w 921560"/>
              <a:gd name="connsiteY3" fmla="*/ 2228850 h 4461143"/>
              <a:gd name="connsiteX4" fmla="*/ 38566 w 921560"/>
              <a:gd name="connsiteY4" fmla="*/ 4257675 h 4461143"/>
              <a:gd name="connsiteX5" fmla="*/ 524341 w 921560"/>
              <a:gd name="connsiteY5" fmla="*/ 4381500 h 4461143"/>
              <a:gd name="connsiteX6" fmla="*/ 876766 w 921560"/>
              <a:gd name="connsiteY6" fmla="*/ 4181475 h 4461143"/>
              <a:gd name="connsiteX7" fmla="*/ 905341 w 921560"/>
              <a:gd name="connsiteY7" fmla="*/ 2695575 h 4461143"/>
              <a:gd name="connsiteX0" fmla="*/ 824206 w 954725"/>
              <a:gd name="connsiteY0" fmla="*/ 0 h 4538780"/>
              <a:gd name="connsiteX1" fmla="*/ 814681 w 954725"/>
              <a:gd name="connsiteY1" fmla="*/ 1219200 h 4538780"/>
              <a:gd name="connsiteX2" fmla="*/ 81256 w 954725"/>
              <a:gd name="connsiteY2" fmla="*/ 1133475 h 4538780"/>
              <a:gd name="connsiteX3" fmla="*/ 71731 w 954725"/>
              <a:gd name="connsiteY3" fmla="*/ 4257675 h 4538780"/>
              <a:gd name="connsiteX4" fmla="*/ 557506 w 954725"/>
              <a:gd name="connsiteY4" fmla="*/ 4381500 h 4538780"/>
              <a:gd name="connsiteX5" fmla="*/ 909931 w 954725"/>
              <a:gd name="connsiteY5" fmla="*/ 4181475 h 4538780"/>
              <a:gd name="connsiteX6" fmla="*/ 938506 w 954725"/>
              <a:gd name="connsiteY6" fmla="*/ 2695575 h 4538780"/>
              <a:gd name="connsiteX0" fmla="*/ 808121 w 938640"/>
              <a:gd name="connsiteY0" fmla="*/ 0 h 4455807"/>
              <a:gd name="connsiteX1" fmla="*/ 798596 w 938640"/>
              <a:gd name="connsiteY1" fmla="*/ 1219200 h 4455807"/>
              <a:gd name="connsiteX2" fmla="*/ 65171 w 938640"/>
              <a:gd name="connsiteY2" fmla="*/ 1133475 h 4455807"/>
              <a:gd name="connsiteX3" fmla="*/ 34961 w 938640"/>
              <a:gd name="connsiteY3" fmla="*/ 2306582 h 4455807"/>
              <a:gd name="connsiteX4" fmla="*/ 55646 w 938640"/>
              <a:gd name="connsiteY4" fmla="*/ 4257675 h 4455807"/>
              <a:gd name="connsiteX5" fmla="*/ 541421 w 938640"/>
              <a:gd name="connsiteY5" fmla="*/ 4381500 h 4455807"/>
              <a:gd name="connsiteX6" fmla="*/ 893846 w 938640"/>
              <a:gd name="connsiteY6" fmla="*/ 4181475 h 4455807"/>
              <a:gd name="connsiteX7" fmla="*/ 922421 w 938640"/>
              <a:gd name="connsiteY7" fmla="*/ 2695575 h 4455807"/>
              <a:gd name="connsiteX0" fmla="*/ 796680 w 927199"/>
              <a:gd name="connsiteY0" fmla="*/ 0 h 4455807"/>
              <a:gd name="connsiteX1" fmla="*/ 787155 w 927199"/>
              <a:gd name="connsiteY1" fmla="*/ 1219200 h 4455807"/>
              <a:gd name="connsiteX2" fmla="*/ 53730 w 927199"/>
              <a:gd name="connsiteY2" fmla="*/ 1133475 h 4455807"/>
              <a:gd name="connsiteX3" fmla="*/ 23520 w 927199"/>
              <a:gd name="connsiteY3" fmla="*/ 2306582 h 4455807"/>
              <a:gd name="connsiteX4" fmla="*/ 44205 w 927199"/>
              <a:gd name="connsiteY4" fmla="*/ 4257675 h 4455807"/>
              <a:gd name="connsiteX5" fmla="*/ 529980 w 927199"/>
              <a:gd name="connsiteY5" fmla="*/ 4381500 h 4455807"/>
              <a:gd name="connsiteX6" fmla="*/ 882405 w 927199"/>
              <a:gd name="connsiteY6" fmla="*/ 4181475 h 4455807"/>
              <a:gd name="connsiteX7" fmla="*/ 910980 w 927199"/>
              <a:gd name="connsiteY7" fmla="*/ 2695575 h 4455807"/>
              <a:gd name="connsiteX0" fmla="*/ 822350 w 952869"/>
              <a:gd name="connsiteY0" fmla="*/ 0 h 4441028"/>
              <a:gd name="connsiteX1" fmla="*/ 812825 w 952869"/>
              <a:gd name="connsiteY1" fmla="*/ 1219200 h 4441028"/>
              <a:gd name="connsiteX2" fmla="*/ 79400 w 952869"/>
              <a:gd name="connsiteY2" fmla="*/ 1133475 h 4441028"/>
              <a:gd name="connsiteX3" fmla="*/ 49190 w 952869"/>
              <a:gd name="connsiteY3" fmla="*/ 2306582 h 4441028"/>
              <a:gd name="connsiteX4" fmla="*/ 69875 w 952869"/>
              <a:gd name="connsiteY4" fmla="*/ 4257675 h 4441028"/>
              <a:gd name="connsiteX5" fmla="*/ 908075 w 952869"/>
              <a:gd name="connsiteY5" fmla="*/ 4181475 h 4441028"/>
              <a:gd name="connsiteX6" fmla="*/ 936650 w 952869"/>
              <a:gd name="connsiteY6" fmla="*/ 2695575 h 4441028"/>
              <a:gd name="connsiteX0" fmla="*/ 822350 w 952869"/>
              <a:gd name="connsiteY0" fmla="*/ 0 h 4441028"/>
              <a:gd name="connsiteX1" fmla="*/ 812825 w 952869"/>
              <a:gd name="connsiteY1" fmla="*/ 1219200 h 4441028"/>
              <a:gd name="connsiteX2" fmla="*/ 31775 w 952869"/>
              <a:gd name="connsiteY2" fmla="*/ 1400175 h 4441028"/>
              <a:gd name="connsiteX3" fmla="*/ 49190 w 952869"/>
              <a:gd name="connsiteY3" fmla="*/ 2306582 h 4441028"/>
              <a:gd name="connsiteX4" fmla="*/ 69875 w 952869"/>
              <a:gd name="connsiteY4" fmla="*/ 4257675 h 4441028"/>
              <a:gd name="connsiteX5" fmla="*/ 908075 w 952869"/>
              <a:gd name="connsiteY5" fmla="*/ 4181475 h 4441028"/>
              <a:gd name="connsiteX6" fmla="*/ 936650 w 952869"/>
              <a:gd name="connsiteY6" fmla="*/ 2695575 h 4441028"/>
              <a:gd name="connsiteX0" fmla="*/ 840585 w 971104"/>
              <a:gd name="connsiteY0" fmla="*/ 0 h 4441028"/>
              <a:gd name="connsiteX1" fmla="*/ 783435 w 971104"/>
              <a:gd name="connsiteY1" fmla="*/ 1076325 h 4441028"/>
              <a:gd name="connsiteX2" fmla="*/ 50010 w 971104"/>
              <a:gd name="connsiteY2" fmla="*/ 1400175 h 4441028"/>
              <a:gd name="connsiteX3" fmla="*/ 67425 w 971104"/>
              <a:gd name="connsiteY3" fmla="*/ 2306582 h 4441028"/>
              <a:gd name="connsiteX4" fmla="*/ 88110 w 971104"/>
              <a:gd name="connsiteY4" fmla="*/ 4257675 h 4441028"/>
              <a:gd name="connsiteX5" fmla="*/ 926310 w 971104"/>
              <a:gd name="connsiteY5" fmla="*/ 4181475 h 4441028"/>
              <a:gd name="connsiteX6" fmla="*/ 954885 w 971104"/>
              <a:gd name="connsiteY6" fmla="*/ 2695575 h 4441028"/>
              <a:gd name="connsiteX0" fmla="*/ 870511 w 1001030"/>
              <a:gd name="connsiteY0" fmla="*/ 0 h 4441028"/>
              <a:gd name="connsiteX1" fmla="*/ 813361 w 1001030"/>
              <a:gd name="connsiteY1" fmla="*/ 1076325 h 4441028"/>
              <a:gd name="connsiteX2" fmla="*/ 79936 w 1001030"/>
              <a:gd name="connsiteY2" fmla="*/ 1400175 h 4441028"/>
              <a:gd name="connsiteX3" fmla="*/ 118036 w 1001030"/>
              <a:gd name="connsiteY3" fmla="*/ 4257675 h 4441028"/>
              <a:gd name="connsiteX4" fmla="*/ 956236 w 1001030"/>
              <a:gd name="connsiteY4" fmla="*/ 4181475 h 4441028"/>
              <a:gd name="connsiteX5" fmla="*/ 984811 w 1001030"/>
              <a:gd name="connsiteY5" fmla="*/ 2695575 h 4441028"/>
              <a:gd name="connsiteX0" fmla="*/ 790575 w 921094"/>
              <a:gd name="connsiteY0" fmla="*/ 0 h 4441028"/>
              <a:gd name="connsiteX1" fmla="*/ 733425 w 921094"/>
              <a:gd name="connsiteY1" fmla="*/ 1076325 h 4441028"/>
              <a:gd name="connsiteX2" fmla="*/ 0 w 921094"/>
              <a:gd name="connsiteY2" fmla="*/ 1400175 h 4441028"/>
              <a:gd name="connsiteX3" fmla="*/ 38100 w 921094"/>
              <a:gd name="connsiteY3" fmla="*/ 4257675 h 4441028"/>
              <a:gd name="connsiteX4" fmla="*/ 876300 w 921094"/>
              <a:gd name="connsiteY4" fmla="*/ 4181475 h 4441028"/>
              <a:gd name="connsiteX5" fmla="*/ 904875 w 921094"/>
              <a:gd name="connsiteY5" fmla="*/ 2695575 h 4441028"/>
              <a:gd name="connsiteX0" fmla="*/ 790575 w 921094"/>
              <a:gd name="connsiteY0" fmla="*/ 0 h 4257675"/>
              <a:gd name="connsiteX1" fmla="*/ 733425 w 921094"/>
              <a:gd name="connsiteY1" fmla="*/ 1076325 h 4257675"/>
              <a:gd name="connsiteX2" fmla="*/ 0 w 921094"/>
              <a:gd name="connsiteY2" fmla="*/ 1400175 h 4257675"/>
              <a:gd name="connsiteX3" fmla="*/ 38100 w 921094"/>
              <a:gd name="connsiteY3" fmla="*/ 4257675 h 4257675"/>
              <a:gd name="connsiteX4" fmla="*/ 876300 w 921094"/>
              <a:gd name="connsiteY4" fmla="*/ 4181475 h 4257675"/>
              <a:gd name="connsiteX5" fmla="*/ 904875 w 921094"/>
              <a:gd name="connsiteY5" fmla="*/ 2695575 h 4257675"/>
              <a:gd name="connsiteX0" fmla="*/ 849124 w 979643"/>
              <a:gd name="connsiteY0" fmla="*/ 0 h 4542900"/>
              <a:gd name="connsiteX1" fmla="*/ 791974 w 979643"/>
              <a:gd name="connsiteY1" fmla="*/ 1076325 h 4542900"/>
              <a:gd name="connsiteX2" fmla="*/ 58549 w 979643"/>
              <a:gd name="connsiteY2" fmla="*/ 1400175 h 4542900"/>
              <a:gd name="connsiteX3" fmla="*/ 42937 w 979643"/>
              <a:gd name="connsiteY3" fmla="*/ 4542900 h 4542900"/>
              <a:gd name="connsiteX4" fmla="*/ 934849 w 979643"/>
              <a:gd name="connsiteY4" fmla="*/ 4181475 h 4542900"/>
              <a:gd name="connsiteX5" fmla="*/ 963424 w 979643"/>
              <a:gd name="connsiteY5" fmla="*/ 2695575 h 4542900"/>
              <a:gd name="connsiteX0" fmla="*/ 889440 w 1005108"/>
              <a:gd name="connsiteY0" fmla="*/ 0 h 4771211"/>
              <a:gd name="connsiteX1" fmla="*/ 832290 w 1005108"/>
              <a:gd name="connsiteY1" fmla="*/ 1076325 h 4771211"/>
              <a:gd name="connsiteX2" fmla="*/ 98865 w 1005108"/>
              <a:gd name="connsiteY2" fmla="*/ 1400175 h 4771211"/>
              <a:gd name="connsiteX3" fmla="*/ 83253 w 1005108"/>
              <a:gd name="connsiteY3" fmla="*/ 4542900 h 4771211"/>
              <a:gd name="connsiteX4" fmla="*/ 803286 w 1005108"/>
              <a:gd name="connsiteY4" fmla="*/ 4525423 h 4771211"/>
              <a:gd name="connsiteX5" fmla="*/ 1003740 w 1005108"/>
              <a:gd name="connsiteY5" fmla="*/ 2695575 h 4771211"/>
              <a:gd name="connsiteX0" fmla="*/ 895989 w 1011655"/>
              <a:gd name="connsiteY0" fmla="*/ 0 h 4682042"/>
              <a:gd name="connsiteX1" fmla="*/ 838839 w 1011655"/>
              <a:gd name="connsiteY1" fmla="*/ 1076325 h 4682042"/>
              <a:gd name="connsiteX2" fmla="*/ 105414 w 1011655"/>
              <a:gd name="connsiteY2" fmla="*/ 1400175 h 4682042"/>
              <a:gd name="connsiteX3" fmla="*/ 79059 w 1011655"/>
              <a:gd name="connsiteY3" fmla="*/ 4417065 h 4682042"/>
              <a:gd name="connsiteX4" fmla="*/ 809835 w 1011655"/>
              <a:gd name="connsiteY4" fmla="*/ 4525423 h 4682042"/>
              <a:gd name="connsiteX5" fmla="*/ 1010289 w 1011655"/>
              <a:gd name="connsiteY5" fmla="*/ 2695575 h 4682042"/>
              <a:gd name="connsiteX0" fmla="*/ 895989 w 1011656"/>
              <a:gd name="connsiteY0" fmla="*/ 0 h 4525423"/>
              <a:gd name="connsiteX1" fmla="*/ 838839 w 1011656"/>
              <a:gd name="connsiteY1" fmla="*/ 1076325 h 4525423"/>
              <a:gd name="connsiteX2" fmla="*/ 105414 w 1011656"/>
              <a:gd name="connsiteY2" fmla="*/ 1400175 h 4525423"/>
              <a:gd name="connsiteX3" fmla="*/ 79059 w 1011656"/>
              <a:gd name="connsiteY3" fmla="*/ 4417065 h 4525423"/>
              <a:gd name="connsiteX4" fmla="*/ 809835 w 1011656"/>
              <a:gd name="connsiteY4" fmla="*/ 4525423 h 4525423"/>
              <a:gd name="connsiteX5" fmla="*/ 1010289 w 1011656"/>
              <a:gd name="connsiteY5" fmla="*/ 2695575 h 4525423"/>
              <a:gd name="connsiteX0" fmla="*/ 895989 w 1011656"/>
              <a:gd name="connsiteY0" fmla="*/ 0 h 4525423"/>
              <a:gd name="connsiteX1" fmla="*/ 838839 w 1011656"/>
              <a:gd name="connsiteY1" fmla="*/ 1076325 h 4525423"/>
              <a:gd name="connsiteX2" fmla="*/ 105414 w 1011656"/>
              <a:gd name="connsiteY2" fmla="*/ 1400175 h 4525423"/>
              <a:gd name="connsiteX3" fmla="*/ 79059 w 1011656"/>
              <a:gd name="connsiteY3" fmla="*/ 4417065 h 4525423"/>
              <a:gd name="connsiteX4" fmla="*/ 809835 w 1011656"/>
              <a:gd name="connsiteY4" fmla="*/ 4525423 h 4525423"/>
              <a:gd name="connsiteX5" fmla="*/ 1010289 w 1011656"/>
              <a:gd name="connsiteY5" fmla="*/ 2695575 h 4525423"/>
              <a:gd name="connsiteX0" fmla="*/ 895989 w 939053"/>
              <a:gd name="connsiteY0" fmla="*/ 0 h 4525423"/>
              <a:gd name="connsiteX1" fmla="*/ 838839 w 939053"/>
              <a:gd name="connsiteY1" fmla="*/ 1076325 h 4525423"/>
              <a:gd name="connsiteX2" fmla="*/ 105414 w 939053"/>
              <a:gd name="connsiteY2" fmla="*/ 1400175 h 4525423"/>
              <a:gd name="connsiteX3" fmla="*/ 79059 w 939053"/>
              <a:gd name="connsiteY3" fmla="*/ 4417065 h 4525423"/>
              <a:gd name="connsiteX4" fmla="*/ 809835 w 939053"/>
              <a:gd name="connsiteY4" fmla="*/ 4525423 h 4525423"/>
              <a:gd name="connsiteX5" fmla="*/ 798084 w 939053"/>
              <a:gd name="connsiteY5" fmla="*/ 1334332 h 4525423"/>
              <a:gd name="connsiteX0" fmla="*/ 895989 w 939055"/>
              <a:gd name="connsiteY0" fmla="*/ 0 h 4525423"/>
              <a:gd name="connsiteX1" fmla="*/ 838839 w 939055"/>
              <a:gd name="connsiteY1" fmla="*/ 1076325 h 4525423"/>
              <a:gd name="connsiteX2" fmla="*/ 105414 w 939055"/>
              <a:gd name="connsiteY2" fmla="*/ 1400175 h 4525423"/>
              <a:gd name="connsiteX3" fmla="*/ 79059 w 939055"/>
              <a:gd name="connsiteY3" fmla="*/ 4417065 h 4525423"/>
              <a:gd name="connsiteX4" fmla="*/ 809835 w 939055"/>
              <a:gd name="connsiteY4" fmla="*/ 4525423 h 4525423"/>
              <a:gd name="connsiteX5" fmla="*/ 828400 w 939055"/>
              <a:gd name="connsiteY5" fmla="*/ 1192289 h 4525423"/>
              <a:gd name="connsiteX0" fmla="*/ 895989 w 939053"/>
              <a:gd name="connsiteY0" fmla="*/ 0 h 4525423"/>
              <a:gd name="connsiteX1" fmla="*/ 838839 w 939053"/>
              <a:gd name="connsiteY1" fmla="*/ 1076325 h 4525423"/>
              <a:gd name="connsiteX2" fmla="*/ 105414 w 939053"/>
              <a:gd name="connsiteY2" fmla="*/ 1400175 h 4525423"/>
              <a:gd name="connsiteX3" fmla="*/ 79059 w 939053"/>
              <a:gd name="connsiteY3" fmla="*/ 4417065 h 4525423"/>
              <a:gd name="connsiteX4" fmla="*/ 809835 w 939053"/>
              <a:gd name="connsiteY4" fmla="*/ 4525423 h 4525423"/>
              <a:gd name="connsiteX5" fmla="*/ 870456 w 939053"/>
              <a:gd name="connsiteY5" fmla="*/ 2551894 h 4525423"/>
              <a:gd name="connsiteX6" fmla="*/ 828400 w 939053"/>
              <a:gd name="connsiteY6" fmla="*/ 1192289 h 4525423"/>
              <a:gd name="connsiteX0" fmla="*/ 895989 w 1067535"/>
              <a:gd name="connsiteY0" fmla="*/ 0 h 4525423"/>
              <a:gd name="connsiteX1" fmla="*/ 838839 w 1067535"/>
              <a:gd name="connsiteY1" fmla="*/ 1076325 h 4525423"/>
              <a:gd name="connsiteX2" fmla="*/ 105414 w 1067535"/>
              <a:gd name="connsiteY2" fmla="*/ 1400175 h 4525423"/>
              <a:gd name="connsiteX3" fmla="*/ 79059 w 1067535"/>
              <a:gd name="connsiteY3" fmla="*/ 4417065 h 4525423"/>
              <a:gd name="connsiteX4" fmla="*/ 809835 w 1067535"/>
              <a:gd name="connsiteY4" fmla="*/ 4525423 h 4525423"/>
              <a:gd name="connsiteX5" fmla="*/ 1067504 w 1067535"/>
              <a:gd name="connsiteY5" fmla="*/ 2540058 h 4525423"/>
              <a:gd name="connsiteX6" fmla="*/ 828400 w 1067535"/>
              <a:gd name="connsiteY6" fmla="*/ 1192289 h 4525423"/>
              <a:gd name="connsiteX0" fmla="*/ 914488 w 1086033"/>
              <a:gd name="connsiteY0" fmla="*/ 0 h 4525423"/>
              <a:gd name="connsiteX1" fmla="*/ 857338 w 1086033"/>
              <a:gd name="connsiteY1" fmla="*/ 1076325 h 4525423"/>
              <a:gd name="connsiteX2" fmla="*/ 123913 w 1086033"/>
              <a:gd name="connsiteY2" fmla="*/ 1400175 h 4525423"/>
              <a:gd name="connsiteX3" fmla="*/ 67241 w 1086033"/>
              <a:gd name="connsiteY3" fmla="*/ 4488087 h 4525423"/>
              <a:gd name="connsiteX4" fmla="*/ 828334 w 1086033"/>
              <a:gd name="connsiteY4" fmla="*/ 4525423 h 4525423"/>
              <a:gd name="connsiteX5" fmla="*/ 1086003 w 1086033"/>
              <a:gd name="connsiteY5" fmla="*/ 2540058 h 4525423"/>
              <a:gd name="connsiteX6" fmla="*/ 846899 w 1086033"/>
              <a:gd name="connsiteY6" fmla="*/ 1192289 h 4525423"/>
              <a:gd name="connsiteX0" fmla="*/ 914490 w 1086035"/>
              <a:gd name="connsiteY0" fmla="*/ 0 h 4488087"/>
              <a:gd name="connsiteX1" fmla="*/ 857340 w 1086035"/>
              <a:gd name="connsiteY1" fmla="*/ 1076325 h 4488087"/>
              <a:gd name="connsiteX2" fmla="*/ 123915 w 1086035"/>
              <a:gd name="connsiteY2" fmla="*/ 1400175 h 4488087"/>
              <a:gd name="connsiteX3" fmla="*/ 67243 w 1086035"/>
              <a:gd name="connsiteY3" fmla="*/ 4488087 h 4488087"/>
              <a:gd name="connsiteX4" fmla="*/ 873808 w 1086035"/>
              <a:gd name="connsiteY4" fmla="*/ 4466239 h 4488087"/>
              <a:gd name="connsiteX5" fmla="*/ 1086005 w 1086035"/>
              <a:gd name="connsiteY5" fmla="*/ 2540058 h 4488087"/>
              <a:gd name="connsiteX6" fmla="*/ 846901 w 1086035"/>
              <a:gd name="connsiteY6" fmla="*/ 1192289 h 448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6035" h="4488087">
                <a:moveTo>
                  <a:pt x="914490" y="0"/>
                </a:moveTo>
                <a:cubicBezTo>
                  <a:pt x="971640" y="515143"/>
                  <a:pt x="989102" y="842963"/>
                  <a:pt x="857340" y="1076325"/>
                </a:cubicBezTo>
                <a:lnTo>
                  <a:pt x="123915" y="1400175"/>
                </a:lnTo>
                <a:cubicBezTo>
                  <a:pt x="-2715" y="1956965"/>
                  <a:pt x="-50160" y="3967212"/>
                  <a:pt x="67243" y="4488087"/>
                </a:cubicBezTo>
                <a:lnTo>
                  <a:pt x="873808" y="4466239"/>
                </a:lnTo>
                <a:cubicBezTo>
                  <a:pt x="1005707" y="4155377"/>
                  <a:pt x="1082911" y="3095580"/>
                  <a:pt x="1086005" y="2540058"/>
                </a:cubicBezTo>
                <a:cubicBezTo>
                  <a:pt x="1089099" y="1984536"/>
                  <a:pt x="853910" y="1418890"/>
                  <a:pt x="846901" y="1192289"/>
                </a:cubicBezTo>
              </a:path>
            </a:pathLst>
          </a:custGeom>
          <a:noFill/>
          <a:ln w="120650">
            <a:solidFill>
              <a:srgbClr val="FF0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337" name="Line 34">
            <a:extLst>
              <a:ext uri="{FF2B5EF4-FFF2-40B4-BE49-F238E27FC236}">
                <a16:creationId xmlns:a16="http://schemas.microsoft.com/office/drawing/2014/main" id="{8D6A98C7-622C-4724-BF82-C57EF548B580}"/>
              </a:ext>
            </a:extLst>
          </p:cNvPr>
          <p:cNvSpPr>
            <a:spLocks noChangeShapeType="1"/>
          </p:cNvSpPr>
          <p:nvPr/>
        </p:nvSpPr>
        <p:spPr bwMode="auto">
          <a:xfrm>
            <a:off x="3795228" y="1908829"/>
            <a:ext cx="0" cy="3887390"/>
          </a:xfrm>
          <a:prstGeom prst="line">
            <a:avLst/>
          </a:prstGeom>
          <a:noFill/>
          <a:ln w="76199">
            <a:solidFill>
              <a:schemeClr val="tx1"/>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39" name="Line 34">
            <a:extLst>
              <a:ext uri="{FF2B5EF4-FFF2-40B4-BE49-F238E27FC236}">
                <a16:creationId xmlns:a16="http://schemas.microsoft.com/office/drawing/2014/main" id="{905755AD-E872-42E3-BEE9-7E0AED1CC7AD}"/>
              </a:ext>
            </a:extLst>
          </p:cNvPr>
          <p:cNvSpPr>
            <a:spLocks noChangeShapeType="1"/>
          </p:cNvSpPr>
          <p:nvPr/>
        </p:nvSpPr>
        <p:spPr bwMode="auto">
          <a:xfrm>
            <a:off x="5760132" y="1975503"/>
            <a:ext cx="0" cy="3887390"/>
          </a:xfrm>
          <a:prstGeom prst="line">
            <a:avLst/>
          </a:prstGeom>
          <a:noFill/>
          <a:ln w="76199">
            <a:solidFill>
              <a:schemeClr val="tx1"/>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00" name="Rectangle 35">
            <a:extLst>
              <a:ext uri="{FF2B5EF4-FFF2-40B4-BE49-F238E27FC236}">
                <a16:creationId xmlns:a16="http://schemas.microsoft.com/office/drawing/2014/main" id="{E480ACA4-D392-4A4D-A366-E3620A5B0484}"/>
              </a:ext>
            </a:extLst>
          </p:cNvPr>
          <p:cNvSpPr>
            <a:spLocks noChangeArrowheads="1"/>
          </p:cNvSpPr>
          <p:nvPr/>
        </p:nvSpPr>
        <p:spPr bwMode="auto">
          <a:xfrm>
            <a:off x="3431120" y="3596140"/>
            <a:ext cx="255681" cy="449162"/>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wrap="none" lIns="34529" tIns="16669" rIns="34529" bIns="16669">
            <a:spAutoFit/>
          </a:bodyPr>
          <a:lstStyle>
            <a:lvl1pPr defTabSz="231775">
              <a:defRPr sz="2400">
                <a:solidFill>
                  <a:schemeClr val="tx1"/>
                </a:solidFill>
                <a:latin typeface="Times New Roman" panose="02020603050405020304" pitchFamily="18" charset="0"/>
              </a:defRPr>
            </a:lvl1pPr>
            <a:lvl2pPr marL="742950" indent="-285750" defTabSz="231775">
              <a:defRPr sz="2400">
                <a:solidFill>
                  <a:schemeClr val="tx1"/>
                </a:solidFill>
                <a:latin typeface="Times New Roman" panose="02020603050405020304" pitchFamily="18" charset="0"/>
              </a:defRPr>
            </a:lvl2pPr>
            <a:lvl3pPr marL="1143000" indent="-228600" defTabSz="231775">
              <a:defRPr sz="2400">
                <a:solidFill>
                  <a:schemeClr val="tx1"/>
                </a:solidFill>
                <a:latin typeface="Times New Roman" panose="02020603050405020304" pitchFamily="18" charset="0"/>
              </a:defRPr>
            </a:lvl3pPr>
            <a:lvl4pPr marL="1600200" indent="-228600" defTabSz="231775">
              <a:defRPr sz="2400">
                <a:solidFill>
                  <a:schemeClr val="tx1"/>
                </a:solidFill>
                <a:latin typeface="Times New Roman" panose="02020603050405020304" pitchFamily="18" charset="0"/>
              </a:defRPr>
            </a:lvl4pPr>
            <a:lvl5pPr marL="2057400" indent="-228600" defTabSz="231775">
              <a:defRPr sz="2400">
                <a:solidFill>
                  <a:schemeClr val="tx1"/>
                </a:solidFill>
                <a:latin typeface="Times New Roman" panose="02020603050405020304" pitchFamily="18" charset="0"/>
              </a:defRPr>
            </a:lvl5pPr>
            <a:lvl6pPr marL="25146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173831" rtl="0" eaLnBrk="1" fontAlgn="base" latinLnBrk="0" hangingPunct="1">
              <a:lnSpc>
                <a:spcPct val="100000"/>
              </a:lnSpc>
              <a:spcBef>
                <a:spcPct val="0"/>
              </a:spcBef>
              <a:spcAft>
                <a:spcPct val="0"/>
              </a:spcAft>
              <a:buClrTx/>
              <a:buSzTx/>
              <a:buFontTx/>
              <a:buNone/>
              <a:tabLst/>
              <a:defRPr/>
            </a:pPr>
            <a:r>
              <a:rPr kumimoji="0" lang="fr-FR" altLang="fr-FR" sz="27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h</a:t>
            </a:r>
          </a:p>
        </p:txBody>
      </p:sp>
      <p:sp>
        <p:nvSpPr>
          <p:cNvPr id="201" name="Rectangle 35">
            <a:extLst>
              <a:ext uri="{FF2B5EF4-FFF2-40B4-BE49-F238E27FC236}">
                <a16:creationId xmlns:a16="http://schemas.microsoft.com/office/drawing/2014/main" id="{F018EE44-216A-4E49-87ED-50D29AA0A479}"/>
              </a:ext>
            </a:extLst>
          </p:cNvPr>
          <p:cNvSpPr>
            <a:spLocks noChangeArrowheads="1"/>
          </p:cNvSpPr>
          <p:nvPr/>
        </p:nvSpPr>
        <p:spPr bwMode="auto">
          <a:xfrm>
            <a:off x="5446745" y="3663198"/>
            <a:ext cx="255681" cy="449162"/>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wrap="none" lIns="34529" tIns="16669" rIns="34529" bIns="16669">
            <a:spAutoFit/>
          </a:bodyPr>
          <a:lstStyle>
            <a:lvl1pPr defTabSz="231775">
              <a:defRPr sz="2400">
                <a:solidFill>
                  <a:schemeClr val="tx1"/>
                </a:solidFill>
                <a:latin typeface="Times New Roman" panose="02020603050405020304" pitchFamily="18" charset="0"/>
              </a:defRPr>
            </a:lvl1pPr>
            <a:lvl2pPr marL="742950" indent="-285750" defTabSz="231775">
              <a:defRPr sz="2400">
                <a:solidFill>
                  <a:schemeClr val="tx1"/>
                </a:solidFill>
                <a:latin typeface="Times New Roman" panose="02020603050405020304" pitchFamily="18" charset="0"/>
              </a:defRPr>
            </a:lvl2pPr>
            <a:lvl3pPr marL="1143000" indent="-228600" defTabSz="231775">
              <a:defRPr sz="2400">
                <a:solidFill>
                  <a:schemeClr val="tx1"/>
                </a:solidFill>
                <a:latin typeface="Times New Roman" panose="02020603050405020304" pitchFamily="18" charset="0"/>
              </a:defRPr>
            </a:lvl3pPr>
            <a:lvl4pPr marL="1600200" indent="-228600" defTabSz="231775">
              <a:defRPr sz="2400">
                <a:solidFill>
                  <a:schemeClr val="tx1"/>
                </a:solidFill>
                <a:latin typeface="Times New Roman" panose="02020603050405020304" pitchFamily="18" charset="0"/>
              </a:defRPr>
            </a:lvl4pPr>
            <a:lvl5pPr marL="2057400" indent="-228600" defTabSz="231775">
              <a:defRPr sz="2400">
                <a:solidFill>
                  <a:schemeClr val="tx1"/>
                </a:solidFill>
                <a:latin typeface="Times New Roman" panose="02020603050405020304" pitchFamily="18" charset="0"/>
              </a:defRPr>
            </a:lvl5pPr>
            <a:lvl6pPr marL="25146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173831" rtl="0" eaLnBrk="1" fontAlgn="base" latinLnBrk="0" hangingPunct="1">
              <a:lnSpc>
                <a:spcPct val="100000"/>
              </a:lnSpc>
              <a:spcBef>
                <a:spcPct val="0"/>
              </a:spcBef>
              <a:spcAft>
                <a:spcPct val="0"/>
              </a:spcAft>
              <a:buClrTx/>
              <a:buSzTx/>
              <a:buFontTx/>
              <a:buNone/>
              <a:tabLst/>
              <a:defRPr/>
            </a:pPr>
            <a:r>
              <a:rPr kumimoji="0" lang="fr-FR" altLang="fr-FR" sz="27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h</a:t>
            </a:r>
          </a:p>
        </p:txBody>
      </p:sp>
      <p:sp>
        <p:nvSpPr>
          <p:cNvPr id="8" name="ZoneTexte 7">
            <a:extLst>
              <a:ext uri="{FF2B5EF4-FFF2-40B4-BE49-F238E27FC236}">
                <a16:creationId xmlns:a16="http://schemas.microsoft.com/office/drawing/2014/main" id="{18205F42-3186-B327-B3DC-A5DE7BA35698}"/>
              </a:ext>
            </a:extLst>
          </p:cNvPr>
          <p:cNvSpPr txBox="1"/>
          <p:nvPr/>
        </p:nvSpPr>
        <p:spPr>
          <a:xfrm>
            <a:off x="1277187" y="5863157"/>
            <a:ext cx="2880645" cy="646331"/>
          </a:xfrm>
          <a:prstGeom prst="rect">
            <a:avLst/>
          </a:prstGeom>
          <a:noFill/>
        </p:spPr>
        <p:txBody>
          <a:bodyPr wrap="squar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Flux de drainage par la Pression Résiduelle normal</a:t>
            </a:r>
          </a:p>
        </p:txBody>
      </p:sp>
      <p:sp>
        <p:nvSpPr>
          <p:cNvPr id="9" name="ZoneTexte 8">
            <a:extLst>
              <a:ext uri="{FF2B5EF4-FFF2-40B4-BE49-F238E27FC236}">
                <a16:creationId xmlns:a16="http://schemas.microsoft.com/office/drawing/2014/main" id="{0030DF47-614F-623C-1DA5-C00F83FCC4B3}"/>
              </a:ext>
            </a:extLst>
          </p:cNvPr>
          <p:cNvSpPr txBox="1"/>
          <p:nvPr/>
        </p:nvSpPr>
        <p:spPr>
          <a:xfrm>
            <a:off x="4306800" y="5874936"/>
            <a:ext cx="1232894" cy="923330"/>
          </a:xfrm>
          <a:prstGeom prst="rect">
            <a:avLst/>
          </a:prstGeom>
          <a:noFill/>
        </p:spPr>
        <p:txBody>
          <a:bodyPr wrap="squar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Pas de Reflux distal </a:t>
            </a:r>
          </a:p>
        </p:txBody>
      </p:sp>
      <p:sp>
        <p:nvSpPr>
          <p:cNvPr id="10" name="ZoneTexte 9">
            <a:extLst>
              <a:ext uri="{FF2B5EF4-FFF2-40B4-BE49-F238E27FC236}">
                <a16:creationId xmlns:a16="http://schemas.microsoft.com/office/drawing/2014/main" id="{3EDBFD13-EE02-4703-486B-BD9E704E60B2}"/>
              </a:ext>
            </a:extLst>
          </p:cNvPr>
          <p:cNvSpPr txBox="1"/>
          <p:nvPr/>
        </p:nvSpPr>
        <p:spPr>
          <a:xfrm>
            <a:off x="5857713" y="5837723"/>
            <a:ext cx="1462620" cy="646331"/>
          </a:xfrm>
          <a:prstGeom prst="rect">
            <a:avLst/>
          </a:prstGeom>
          <a:noFill/>
        </p:spPr>
        <p:txBody>
          <a:bodyPr wrap="squar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Reflux proximal </a:t>
            </a:r>
          </a:p>
        </p:txBody>
      </p:sp>
      <p:sp>
        <p:nvSpPr>
          <p:cNvPr id="11" name="Rectangle 124">
            <a:extLst>
              <a:ext uri="{FF2B5EF4-FFF2-40B4-BE49-F238E27FC236}">
                <a16:creationId xmlns:a16="http://schemas.microsoft.com/office/drawing/2014/main" id="{54803BB9-4D8C-0897-41F0-FE2A2F8FE97F}"/>
              </a:ext>
            </a:extLst>
          </p:cNvPr>
          <p:cNvSpPr>
            <a:spLocks noChangeArrowheads="1"/>
          </p:cNvSpPr>
          <p:nvPr/>
        </p:nvSpPr>
        <p:spPr bwMode="auto">
          <a:xfrm>
            <a:off x="219956" y="203022"/>
            <a:ext cx="8496943" cy="1547060"/>
          </a:xfrm>
          <a:prstGeom prst="rect">
            <a:avLst/>
          </a:prstGeom>
          <a:solidFill>
            <a:schemeClr val="bg1"/>
          </a:solidFill>
          <a:ln w="126999">
            <a:solidFill>
              <a:schemeClr val="bg1"/>
            </a:solidFill>
            <a:miter lim="800000"/>
            <a:headEnd/>
            <a:tailEnd/>
          </a:ln>
          <a:effectLst>
            <a:outerShdw dist="107763" dir="2700000" algn="ctr" rotWithShape="0">
              <a:schemeClr val="bg2"/>
            </a:outerShdw>
          </a:effectLst>
        </p:spPr>
        <p:txBody>
          <a:bodyPr wrap="square" lIns="69056" tIns="34529" rIns="69056" bIns="34529">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fr-FR" sz="32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Incontinence Superficielle              				Pas de FDPHSG</a:t>
            </a:r>
            <a:r>
              <a:rPr kumimoji="0" lang="fr-FR" sz="3200" b="0" i="0" u="none" strike="noStrike" kern="1200" cap="none" spc="0" normalizeH="0" noProof="0" dirty="0">
                <a:ln>
                  <a:noFill/>
                </a:ln>
                <a:solidFill>
                  <a:srgbClr val="FF0000"/>
                </a:solidFill>
                <a:effectLst/>
                <a:uLnTx/>
                <a:uFillTx/>
                <a:latin typeface="Times New Roman" panose="02020603050405020304" pitchFamily="18" charset="0"/>
                <a:ea typeface="+mn-ea"/>
                <a:cs typeface="+mn-cs"/>
              </a:rPr>
              <a:t> </a:t>
            </a:r>
            <a:r>
              <a:rPr kumimoji="0" lang="fr-FR" sz="3200" b="0" i="0" u="none" strike="noStrike" kern="1200" cap="none" spc="0" normalizeH="0" noProof="0" dirty="0" err="1">
                <a:ln>
                  <a:noFill/>
                </a:ln>
                <a:solidFill>
                  <a:srgbClr val="FF0000"/>
                </a:solidFill>
                <a:effectLst/>
                <a:uLnTx/>
                <a:uFillTx/>
                <a:latin typeface="Times New Roman" panose="02020603050405020304" pitchFamily="18" charset="0"/>
                <a:ea typeface="+mn-ea"/>
                <a:cs typeface="+mn-cs"/>
              </a:rPr>
              <a:t>systo</a:t>
            </a:r>
            <a:r>
              <a:rPr kumimoji="0" lang="fr-FR" sz="3200" b="0" i="0" u="none" strike="noStrike" kern="1200" cap="none" spc="0" normalizeH="0" noProof="0" dirty="0">
                <a:ln>
                  <a:noFill/>
                </a:ln>
                <a:solidFill>
                  <a:srgbClr val="FF0000"/>
                </a:solidFill>
                <a:effectLst/>
                <a:uLnTx/>
                <a:uFillTx/>
                <a:latin typeface="Times New Roman" panose="02020603050405020304" pitchFamily="18" charset="0"/>
                <a:ea typeface="+mn-ea"/>
                <a:cs typeface="+mn-cs"/>
              </a:rPr>
              <a:t>-diastolique </a:t>
            </a:r>
          </a:p>
          <a:p>
            <a:pPr marL="0" marR="0" lvl="0" indent="0" algn="ctr" defTabSz="685800" rtl="0" eaLnBrk="1" fontAlgn="base" latinLnBrk="0" hangingPunct="1">
              <a:lnSpc>
                <a:spcPct val="100000"/>
              </a:lnSpc>
              <a:spcBef>
                <a:spcPct val="0"/>
              </a:spcBef>
              <a:spcAft>
                <a:spcPct val="0"/>
              </a:spcAft>
              <a:buClrTx/>
              <a:buSzTx/>
              <a:buFontTx/>
              <a:buNone/>
              <a:tabLst/>
              <a:defRPr/>
            </a:pPr>
            <a:r>
              <a:rPr kumimoji="0" lang="fr-FR" sz="3200" b="0" i="0" u="none" strike="noStrike" kern="1200" cap="none" spc="0" normalizeH="0" noProof="0" dirty="0">
                <a:ln>
                  <a:noFill/>
                </a:ln>
                <a:solidFill>
                  <a:srgbClr val="FF0000"/>
                </a:solidFill>
                <a:effectLst/>
                <a:uLnTx/>
                <a:uFillTx/>
                <a:latin typeface="Times New Roman" panose="02020603050405020304" pitchFamily="18" charset="0"/>
                <a:ea typeface="+mn-ea"/>
                <a:cs typeface="+mn-cs"/>
              </a:rPr>
              <a:t>Reflux profond-superficiel: Shunt Fermé  </a:t>
            </a:r>
            <a:endParaRPr kumimoji="0" lang="fr-FR" sz="32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2707356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46"/>
                                        </p:tgtEl>
                                        <p:attrNameLst>
                                          <p:attrName>style.visibility</p:attrName>
                                        </p:attrNameLst>
                                      </p:cBhvr>
                                      <p:to>
                                        <p:strVal val="visible"/>
                                      </p:to>
                                    </p:set>
                                    <p:animEffect transition="in" filter="wipe(down)">
                                      <p:cBhvr>
                                        <p:cTn id="7" dur="500"/>
                                        <p:tgtEl>
                                          <p:spTgt spid="14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44"/>
                                        </p:tgtEl>
                                        <p:attrNameLst>
                                          <p:attrName>style.visibility</p:attrName>
                                        </p:attrNameLst>
                                      </p:cBhvr>
                                      <p:to>
                                        <p:strVal val="visible"/>
                                      </p:to>
                                    </p:set>
                                    <p:animEffect transition="in" filter="wipe(down)">
                                      <p:cBhvr>
                                        <p:cTn id="10" dur="500"/>
                                        <p:tgtEl>
                                          <p:spTgt spid="14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47"/>
                                        </p:tgtEl>
                                        <p:attrNameLst>
                                          <p:attrName>style.visibility</p:attrName>
                                        </p:attrNameLst>
                                      </p:cBhvr>
                                      <p:to>
                                        <p:strVal val="visible"/>
                                      </p:to>
                                    </p:set>
                                    <p:animEffect transition="in" filter="wipe(down)">
                                      <p:cBhvr>
                                        <p:cTn id="13" dur="500"/>
                                        <p:tgtEl>
                                          <p:spTgt spid="14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20"/>
                                        </p:tgtEl>
                                        <p:attrNameLst>
                                          <p:attrName>style.visibility</p:attrName>
                                        </p:attrNameLst>
                                      </p:cBhvr>
                                      <p:to>
                                        <p:strVal val="visible"/>
                                      </p:to>
                                    </p:set>
                                    <p:animEffect transition="in" filter="wipe(down)">
                                      <p:cBhvr>
                                        <p:cTn id="16" dur="500"/>
                                        <p:tgtEl>
                                          <p:spTgt spid="120"/>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Effect transition="in" filter="wipe(down)">
                                      <p:cBhvr>
                                        <p:cTn id="19" dur="500"/>
                                        <p:tgtEl>
                                          <p:spTgt spid="119"/>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59424"/>
                                        </p:tgtEl>
                                        <p:attrNameLst>
                                          <p:attrName>style.visibility</p:attrName>
                                        </p:attrNameLst>
                                      </p:cBhvr>
                                      <p:to>
                                        <p:strVal val="visible"/>
                                      </p:to>
                                    </p:set>
                                    <p:animEffect transition="in" filter="wipe(down)">
                                      <p:cBhvr>
                                        <p:cTn id="22" dur="500"/>
                                        <p:tgtEl>
                                          <p:spTgt spid="59424"/>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942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3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grpId="0" nodeType="clickEffect">
                                  <p:stCondLst>
                                    <p:cond delay="0"/>
                                  </p:stCondLst>
                                  <p:childTnLst>
                                    <p:set>
                                      <p:cBhvr>
                                        <p:cTn id="38" dur="1" fill="hold">
                                          <p:stCondLst>
                                            <p:cond delay="0"/>
                                          </p:stCondLst>
                                        </p:cTn>
                                        <p:tgtEl>
                                          <p:spTgt spid="233"/>
                                        </p:tgtEl>
                                        <p:attrNameLst>
                                          <p:attrName>style.visibility</p:attrName>
                                        </p:attrNameLst>
                                      </p:cBhvr>
                                      <p:to>
                                        <p:strVal val="visible"/>
                                      </p:to>
                                    </p:set>
                                    <p:anim calcmode="lin" valueType="num">
                                      <p:cBhvr>
                                        <p:cTn id="39" dur="500" fill="hold"/>
                                        <p:tgtEl>
                                          <p:spTgt spid="233"/>
                                        </p:tgtEl>
                                        <p:attrNameLst>
                                          <p:attrName>ppt_w</p:attrName>
                                        </p:attrNameLst>
                                      </p:cBhvr>
                                      <p:tavLst>
                                        <p:tav tm="0">
                                          <p:val>
                                            <p:fltVal val="0"/>
                                          </p:val>
                                        </p:tav>
                                        <p:tav tm="100000">
                                          <p:val>
                                            <p:strVal val="#ppt_w"/>
                                          </p:val>
                                        </p:tav>
                                      </p:tavLst>
                                    </p:anim>
                                    <p:anim calcmode="lin" valueType="num">
                                      <p:cBhvr>
                                        <p:cTn id="40" dur="500" fill="hold"/>
                                        <p:tgtEl>
                                          <p:spTgt spid="233"/>
                                        </p:tgtEl>
                                        <p:attrNameLst>
                                          <p:attrName>ppt_h</p:attrName>
                                        </p:attrNameLst>
                                      </p:cBhvr>
                                      <p:tavLst>
                                        <p:tav tm="0">
                                          <p:val>
                                            <p:fltVal val="0"/>
                                          </p:val>
                                        </p:tav>
                                        <p:tav tm="100000">
                                          <p:val>
                                            <p:strVal val="#ppt_h"/>
                                          </p:val>
                                        </p:tav>
                                      </p:tavLst>
                                    </p:anim>
                                    <p:animEffect transition="in" filter="fade">
                                      <p:cBhvr>
                                        <p:cTn id="41" dur="500"/>
                                        <p:tgtEl>
                                          <p:spTgt spid="233"/>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231"/>
                                        </p:tgtEl>
                                        <p:attrNameLst>
                                          <p:attrName>style.visibility</p:attrName>
                                        </p:attrNameLst>
                                      </p:cBhvr>
                                      <p:to>
                                        <p:strVal val="visible"/>
                                      </p:to>
                                    </p:set>
                                    <p:anim calcmode="lin" valueType="num">
                                      <p:cBhvr>
                                        <p:cTn id="44" dur="500" fill="hold"/>
                                        <p:tgtEl>
                                          <p:spTgt spid="231"/>
                                        </p:tgtEl>
                                        <p:attrNameLst>
                                          <p:attrName>ppt_w</p:attrName>
                                        </p:attrNameLst>
                                      </p:cBhvr>
                                      <p:tavLst>
                                        <p:tav tm="0">
                                          <p:val>
                                            <p:fltVal val="0"/>
                                          </p:val>
                                        </p:tav>
                                        <p:tav tm="100000">
                                          <p:val>
                                            <p:strVal val="#ppt_w"/>
                                          </p:val>
                                        </p:tav>
                                      </p:tavLst>
                                    </p:anim>
                                    <p:anim calcmode="lin" valueType="num">
                                      <p:cBhvr>
                                        <p:cTn id="45" dur="500" fill="hold"/>
                                        <p:tgtEl>
                                          <p:spTgt spid="231"/>
                                        </p:tgtEl>
                                        <p:attrNameLst>
                                          <p:attrName>ppt_h</p:attrName>
                                        </p:attrNameLst>
                                      </p:cBhvr>
                                      <p:tavLst>
                                        <p:tav tm="0">
                                          <p:val>
                                            <p:fltVal val="0"/>
                                          </p:val>
                                        </p:tav>
                                        <p:tav tm="100000">
                                          <p:val>
                                            <p:strVal val="#ppt_h"/>
                                          </p:val>
                                        </p:tav>
                                      </p:tavLst>
                                    </p:anim>
                                    <p:animEffect transition="in" filter="fade">
                                      <p:cBhvr>
                                        <p:cTn id="46" dur="500"/>
                                        <p:tgtEl>
                                          <p:spTgt spid="231"/>
                                        </p:tgtEl>
                                      </p:cBhvr>
                                    </p:animEffect>
                                  </p:childTnLst>
                                </p:cTn>
                              </p:par>
                            </p:childTnLst>
                          </p:cTn>
                        </p:par>
                      </p:childTnLst>
                    </p:cTn>
                  </p:par>
                  <p:par>
                    <p:cTn id="47" fill="hold">
                      <p:stCondLst>
                        <p:cond delay="indefinite"/>
                      </p:stCondLst>
                      <p:childTnLst>
                        <p:par>
                          <p:cTn id="48" fill="hold">
                            <p:stCondLst>
                              <p:cond delay="0"/>
                            </p:stCondLst>
                            <p:childTnLst>
                              <p:par>
                                <p:cTn id="49" presetID="6" presetClass="entr" presetSubtype="16" fill="hold" grpId="0" nodeType="clickEffect">
                                  <p:stCondLst>
                                    <p:cond delay="0"/>
                                  </p:stCondLst>
                                  <p:childTnLst>
                                    <p:set>
                                      <p:cBhvr>
                                        <p:cTn id="50" dur="1" fill="hold">
                                          <p:stCondLst>
                                            <p:cond delay="0"/>
                                          </p:stCondLst>
                                        </p:cTn>
                                        <p:tgtEl>
                                          <p:spTgt spid="229"/>
                                        </p:tgtEl>
                                        <p:attrNameLst>
                                          <p:attrName>style.visibility</p:attrName>
                                        </p:attrNameLst>
                                      </p:cBhvr>
                                      <p:to>
                                        <p:strVal val="visible"/>
                                      </p:to>
                                    </p:set>
                                    <p:animEffect transition="in" filter="circle(in)">
                                      <p:cBhvr>
                                        <p:cTn id="51" dur="2000"/>
                                        <p:tgtEl>
                                          <p:spTgt spid="229"/>
                                        </p:tgtEl>
                                      </p:cBhvr>
                                    </p:animEffec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grpId="0" nodeType="clickEffect">
                                  <p:stCondLst>
                                    <p:cond delay="0"/>
                                  </p:stCondLst>
                                  <p:childTnLst>
                                    <p:set>
                                      <p:cBhvr>
                                        <p:cTn id="55" dur="1" fill="hold">
                                          <p:stCondLst>
                                            <p:cond delay="0"/>
                                          </p:stCondLst>
                                        </p:cTn>
                                        <p:tgtEl>
                                          <p:spTgt spid="9"/>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271"/>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53" presetClass="entr" presetSubtype="16" fill="hold" grpId="0" nodeType="clickEffect">
                                  <p:stCondLst>
                                    <p:cond delay="0"/>
                                  </p:stCondLst>
                                  <p:childTnLst>
                                    <p:set>
                                      <p:cBhvr>
                                        <p:cTn id="63" dur="1" fill="hold">
                                          <p:stCondLst>
                                            <p:cond delay="0"/>
                                          </p:stCondLst>
                                        </p:cTn>
                                        <p:tgtEl>
                                          <p:spTgt spid="263"/>
                                        </p:tgtEl>
                                        <p:attrNameLst>
                                          <p:attrName>style.visibility</p:attrName>
                                        </p:attrNameLst>
                                      </p:cBhvr>
                                      <p:to>
                                        <p:strVal val="visible"/>
                                      </p:to>
                                    </p:set>
                                    <p:anim calcmode="lin" valueType="num">
                                      <p:cBhvr>
                                        <p:cTn id="64" dur="500" fill="hold"/>
                                        <p:tgtEl>
                                          <p:spTgt spid="263"/>
                                        </p:tgtEl>
                                        <p:attrNameLst>
                                          <p:attrName>ppt_w</p:attrName>
                                        </p:attrNameLst>
                                      </p:cBhvr>
                                      <p:tavLst>
                                        <p:tav tm="0">
                                          <p:val>
                                            <p:fltVal val="0"/>
                                          </p:val>
                                        </p:tav>
                                        <p:tav tm="100000">
                                          <p:val>
                                            <p:strVal val="#ppt_w"/>
                                          </p:val>
                                        </p:tav>
                                      </p:tavLst>
                                    </p:anim>
                                    <p:anim calcmode="lin" valueType="num">
                                      <p:cBhvr>
                                        <p:cTn id="65" dur="500" fill="hold"/>
                                        <p:tgtEl>
                                          <p:spTgt spid="263"/>
                                        </p:tgtEl>
                                        <p:attrNameLst>
                                          <p:attrName>ppt_h</p:attrName>
                                        </p:attrNameLst>
                                      </p:cBhvr>
                                      <p:tavLst>
                                        <p:tav tm="0">
                                          <p:val>
                                            <p:fltVal val="0"/>
                                          </p:val>
                                        </p:tav>
                                        <p:tav tm="100000">
                                          <p:val>
                                            <p:strVal val="#ppt_h"/>
                                          </p:val>
                                        </p:tav>
                                      </p:tavLst>
                                    </p:anim>
                                    <p:animEffect transition="in" filter="fade">
                                      <p:cBhvr>
                                        <p:cTn id="66" dur="500"/>
                                        <p:tgtEl>
                                          <p:spTgt spid="263"/>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266"/>
                                        </p:tgtEl>
                                        <p:attrNameLst>
                                          <p:attrName>style.visibility</p:attrName>
                                        </p:attrNameLst>
                                      </p:cBhvr>
                                      <p:to>
                                        <p:strVal val="visible"/>
                                      </p:to>
                                    </p:set>
                                    <p:anim calcmode="lin" valueType="num">
                                      <p:cBhvr>
                                        <p:cTn id="69" dur="500" fill="hold"/>
                                        <p:tgtEl>
                                          <p:spTgt spid="266"/>
                                        </p:tgtEl>
                                        <p:attrNameLst>
                                          <p:attrName>ppt_w</p:attrName>
                                        </p:attrNameLst>
                                      </p:cBhvr>
                                      <p:tavLst>
                                        <p:tav tm="0">
                                          <p:val>
                                            <p:fltVal val="0"/>
                                          </p:val>
                                        </p:tav>
                                        <p:tav tm="100000">
                                          <p:val>
                                            <p:strVal val="#ppt_w"/>
                                          </p:val>
                                        </p:tav>
                                      </p:tavLst>
                                    </p:anim>
                                    <p:anim calcmode="lin" valueType="num">
                                      <p:cBhvr>
                                        <p:cTn id="70" dur="500" fill="hold"/>
                                        <p:tgtEl>
                                          <p:spTgt spid="266"/>
                                        </p:tgtEl>
                                        <p:attrNameLst>
                                          <p:attrName>ppt_h</p:attrName>
                                        </p:attrNameLst>
                                      </p:cBhvr>
                                      <p:tavLst>
                                        <p:tav tm="0">
                                          <p:val>
                                            <p:fltVal val="0"/>
                                          </p:val>
                                        </p:tav>
                                        <p:tav tm="100000">
                                          <p:val>
                                            <p:strVal val="#ppt_h"/>
                                          </p:val>
                                        </p:tav>
                                      </p:tavLst>
                                    </p:anim>
                                    <p:animEffect transition="in" filter="fade">
                                      <p:cBhvr>
                                        <p:cTn id="71" dur="500"/>
                                        <p:tgtEl>
                                          <p:spTgt spid="266"/>
                                        </p:tgtEl>
                                      </p:cBhvr>
                                    </p:animEffec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10"/>
                                        </p:tgtEl>
                                        <p:attrNameLst>
                                          <p:attrName>style.visibility</p:attrName>
                                        </p:attrNameLst>
                                      </p:cBhvr>
                                      <p:to>
                                        <p:strVal val="visible"/>
                                      </p:to>
                                    </p:set>
                                  </p:childTnLst>
                                </p:cTn>
                              </p:par>
                            </p:childTnLst>
                          </p:cTn>
                        </p:par>
                      </p:childTnLst>
                    </p:cTn>
                  </p:par>
                  <p:par>
                    <p:cTn id="76" fill="hold">
                      <p:stCondLst>
                        <p:cond delay="indefinite"/>
                      </p:stCondLst>
                      <p:childTnLst>
                        <p:par>
                          <p:cTn id="77" fill="hold">
                            <p:stCondLst>
                              <p:cond delay="0"/>
                            </p:stCondLst>
                            <p:childTnLst>
                              <p:par>
                                <p:cTn id="78" presetID="22" presetClass="entr" presetSubtype="1" fill="hold" grpId="0" nodeType="clickEffect">
                                  <p:stCondLst>
                                    <p:cond delay="0"/>
                                  </p:stCondLst>
                                  <p:childTnLst>
                                    <p:set>
                                      <p:cBhvr>
                                        <p:cTn id="79" dur="1" fill="hold">
                                          <p:stCondLst>
                                            <p:cond delay="0"/>
                                          </p:stCondLst>
                                        </p:cTn>
                                        <p:tgtEl>
                                          <p:spTgt spid="5"/>
                                        </p:tgtEl>
                                        <p:attrNameLst>
                                          <p:attrName>style.visibility</p:attrName>
                                        </p:attrNameLst>
                                      </p:cBhvr>
                                      <p:to>
                                        <p:strVal val="visible"/>
                                      </p:to>
                                    </p:set>
                                    <p:animEffect transition="in" filter="wipe(up)">
                                      <p:cBhvr>
                                        <p:cTn id="8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427" grpId="0" animBg="1"/>
      <p:bldP spid="59424" grpId="0" animBg="1"/>
      <p:bldP spid="119" grpId="0" animBg="1"/>
      <p:bldP spid="120" grpId="0" animBg="1"/>
      <p:bldP spid="144" grpId="0" animBg="1"/>
      <p:bldP spid="146" grpId="0" animBg="1"/>
      <p:bldP spid="147" grpId="0" animBg="1"/>
      <p:bldP spid="229" grpId="0" animBg="1"/>
      <p:bldP spid="231" grpId="0" animBg="1"/>
      <p:bldP spid="233" grpId="0" animBg="1"/>
      <p:bldP spid="235" grpId="0" animBg="1"/>
      <p:bldP spid="263" grpId="0" animBg="1"/>
      <p:bldP spid="266" grpId="0" animBg="1"/>
      <p:bldP spid="271" grpId="0" animBg="1"/>
      <p:bldP spid="5" grpId="0" animBg="1"/>
      <p:bldP spid="8" grpId="0"/>
      <p:bldP spid="9" grpId="0"/>
      <p:bldP spid="10"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25" name="Line 34">
            <a:extLst>
              <a:ext uri="{FF2B5EF4-FFF2-40B4-BE49-F238E27FC236}">
                <a16:creationId xmlns:a16="http://schemas.microsoft.com/office/drawing/2014/main" id="{763F0F28-72C9-4AC4-9019-2BC31B85E20B}"/>
              </a:ext>
            </a:extLst>
          </p:cNvPr>
          <p:cNvSpPr>
            <a:spLocks noChangeShapeType="1"/>
          </p:cNvSpPr>
          <p:nvPr/>
        </p:nvSpPr>
        <p:spPr bwMode="auto">
          <a:xfrm flipH="1">
            <a:off x="5760134" y="1755542"/>
            <a:ext cx="31233" cy="1854434"/>
          </a:xfrm>
          <a:prstGeom prst="line">
            <a:avLst/>
          </a:prstGeom>
          <a:noFill/>
          <a:ln w="76199">
            <a:solidFill>
              <a:schemeClr val="tx1"/>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26" name="Rectangle 35">
            <a:extLst>
              <a:ext uri="{FF2B5EF4-FFF2-40B4-BE49-F238E27FC236}">
                <a16:creationId xmlns:a16="http://schemas.microsoft.com/office/drawing/2014/main" id="{51AF840E-C35F-4202-A074-A9B77ABA4162}"/>
              </a:ext>
            </a:extLst>
          </p:cNvPr>
          <p:cNvSpPr>
            <a:spLocks noChangeArrowheads="1"/>
          </p:cNvSpPr>
          <p:nvPr/>
        </p:nvSpPr>
        <p:spPr bwMode="auto">
          <a:xfrm>
            <a:off x="1275430" y="3555209"/>
            <a:ext cx="234842" cy="402995"/>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wrap="none" lIns="34529" tIns="16669" rIns="34529" bIns="16669">
            <a:spAutoFit/>
          </a:bodyPr>
          <a:lstStyle>
            <a:lvl1pPr defTabSz="231775">
              <a:defRPr sz="2400">
                <a:solidFill>
                  <a:schemeClr val="tx1"/>
                </a:solidFill>
                <a:latin typeface="Times New Roman" panose="02020603050405020304" pitchFamily="18" charset="0"/>
              </a:defRPr>
            </a:lvl1pPr>
            <a:lvl2pPr marL="742950" indent="-285750" defTabSz="231775">
              <a:defRPr sz="2400">
                <a:solidFill>
                  <a:schemeClr val="tx1"/>
                </a:solidFill>
                <a:latin typeface="Times New Roman" panose="02020603050405020304" pitchFamily="18" charset="0"/>
              </a:defRPr>
            </a:lvl2pPr>
            <a:lvl3pPr marL="1143000" indent="-228600" defTabSz="231775">
              <a:defRPr sz="2400">
                <a:solidFill>
                  <a:schemeClr val="tx1"/>
                </a:solidFill>
                <a:latin typeface="Times New Roman" panose="02020603050405020304" pitchFamily="18" charset="0"/>
              </a:defRPr>
            </a:lvl3pPr>
            <a:lvl4pPr marL="1600200" indent="-228600" defTabSz="231775">
              <a:defRPr sz="2400">
                <a:solidFill>
                  <a:schemeClr val="tx1"/>
                </a:solidFill>
                <a:latin typeface="Times New Roman" panose="02020603050405020304" pitchFamily="18" charset="0"/>
              </a:defRPr>
            </a:lvl4pPr>
            <a:lvl5pPr marL="2057400" indent="-228600" defTabSz="231775">
              <a:defRPr sz="2400">
                <a:solidFill>
                  <a:schemeClr val="tx1"/>
                </a:solidFill>
                <a:latin typeface="Times New Roman" panose="02020603050405020304" pitchFamily="18" charset="0"/>
              </a:defRPr>
            </a:lvl5pPr>
            <a:lvl6pPr marL="25146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173831" rtl="0" eaLnBrk="1" fontAlgn="base" latinLnBrk="0" hangingPunct="1">
              <a:lnSpc>
                <a:spcPct val="100000"/>
              </a:lnSpc>
              <a:spcBef>
                <a:spcPct val="0"/>
              </a:spcBef>
              <a:spcAft>
                <a:spcPct val="0"/>
              </a:spcAft>
              <a:buClrTx/>
              <a:buSzTx/>
              <a:buFontTx/>
              <a:buNone/>
              <a:tabLst/>
              <a:defRPr/>
            </a:pPr>
            <a:r>
              <a:rPr kumimoji="0" lang="fr-FR" altLang="fr-FR" sz="2400" b="1"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h</a:t>
            </a:r>
          </a:p>
        </p:txBody>
      </p:sp>
      <p:sp>
        <p:nvSpPr>
          <p:cNvPr id="59427" name="Rectangle 36">
            <a:extLst>
              <a:ext uri="{FF2B5EF4-FFF2-40B4-BE49-F238E27FC236}">
                <a16:creationId xmlns:a16="http://schemas.microsoft.com/office/drawing/2014/main" id="{AE1C1B5B-25CC-4BAA-A20B-19D8202418F0}"/>
              </a:ext>
            </a:extLst>
          </p:cNvPr>
          <p:cNvSpPr>
            <a:spLocks noChangeArrowheads="1"/>
          </p:cNvSpPr>
          <p:nvPr/>
        </p:nvSpPr>
        <p:spPr bwMode="auto">
          <a:xfrm>
            <a:off x="2465785" y="2326498"/>
            <a:ext cx="489719" cy="218330"/>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wrap="none" lIns="34529" tIns="16669" rIns="34529" bIns="16669">
            <a:spAutoFit/>
          </a:bodyPr>
          <a:lstStyle>
            <a:lvl1pPr defTabSz="231775">
              <a:defRPr sz="2400">
                <a:solidFill>
                  <a:schemeClr val="tx1"/>
                </a:solidFill>
                <a:latin typeface="Times New Roman" panose="02020603050405020304" pitchFamily="18" charset="0"/>
              </a:defRPr>
            </a:lvl1pPr>
            <a:lvl2pPr marL="742950" indent="-285750" defTabSz="231775">
              <a:defRPr sz="2400">
                <a:solidFill>
                  <a:schemeClr val="tx1"/>
                </a:solidFill>
                <a:latin typeface="Times New Roman" panose="02020603050405020304" pitchFamily="18" charset="0"/>
              </a:defRPr>
            </a:lvl2pPr>
            <a:lvl3pPr marL="1143000" indent="-228600" defTabSz="231775">
              <a:defRPr sz="2400">
                <a:solidFill>
                  <a:schemeClr val="tx1"/>
                </a:solidFill>
                <a:latin typeface="Times New Roman" panose="02020603050405020304" pitchFamily="18" charset="0"/>
              </a:defRPr>
            </a:lvl3pPr>
            <a:lvl4pPr marL="1600200" indent="-228600" defTabSz="231775">
              <a:defRPr sz="2400">
                <a:solidFill>
                  <a:schemeClr val="tx1"/>
                </a:solidFill>
                <a:latin typeface="Times New Roman" panose="02020603050405020304" pitchFamily="18" charset="0"/>
              </a:defRPr>
            </a:lvl4pPr>
            <a:lvl5pPr marL="2057400" indent="-228600" defTabSz="231775">
              <a:defRPr sz="2400">
                <a:solidFill>
                  <a:schemeClr val="tx1"/>
                </a:solidFill>
                <a:latin typeface="Times New Roman" panose="02020603050405020304" pitchFamily="18" charset="0"/>
              </a:defRPr>
            </a:lvl5pPr>
            <a:lvl6pPr marL="25146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173831" rtl="0" eaLnBrk="1" fontAlgn="base" latinLnBrk="0" hangingPunct="1">
              <a:lnSpc>
                <a:spcPct val="100000"/>
              </a:lnSpc>
              <a:spcBef>
                <a:spcPct val="0"/>
              </a:spcBef>
              <a:spcAft>
                <a:spcPct val="0"/>
              </a:spcAft>
              <a:buClrTx/>
              <a:buSzTx/>
              <a:buFontTx/>
              <a:buNone/>
              <a:tabLst/>
              <a:defRPr/>
            </a:pPr>
            <a:r>
              <a:rPr kumimoji="0" lang="fr-FR" altLang="fr-FR"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REPOS</a:t>
            </a:r>
          </a:p>
        </p:txBody>
      </p:sp>
      <p:grpSp>
        <p:nvGrpSpPr>
          <p:cNvPr id="2" name="Groupe 1">
            <a:extLst>
              <a:ext uri="{FF2B5EF4-FFF2-40B4-BE49-F238E27FC236}">
                <a16:creationId xmlns:a16="http://schemas.microsoft.com/office/drawing/2014/main" id="{F8D17E41-B118-4A13-A7A9-A8D3E061E941}"/>
              </a:ext>
            </a:extLst>
          </p:cNvPr>
          <p:cNvGrpSpPr/>
          <p:nvPr/>
        </p:nvGrpSpPr>
        <p:grpSpPr>
          <a:xfrm>
            <a:off x="2299099" y="2693212"/>
            <a:ext cx="869156" cy="3046214"/>
            <a:chOff x="1541463" y="2447925"/>
            <a:chExt cx="1158875" cy="4061619"/>
          </a:xfrm>
        </p:grpSpPr>
        <p:sp>
          <p:nvSpPr>
            <p:cNvPr id="59395" name="Oval 3">
              <a:extLst>
                <a:ext uri="{FF2B5EF4-FFF2-40B4-BE49-F238E27FC236}">
                  <a16:creationId xmlns:a16="http://schemas.microsoft.com/office/drawing/2014/main" id="{D9ABEE67-644E-4C0C-8D24-F8726E12C7B9}"/>
                </a:ext>
              </a:extLst>
            </p:cNvPr>
            <p:cNvSpPr>
              <a:spLocks noChangeArrowheads="1"/>
            </p:cNvSpPr>
            <p:nvPr/>
          </p:nvSpPr>
          <p:spPr bwMode="auto">
            <a:xfrm>
              <a:off x="1763713" y="3357563"/>
              <a:ext cx="727075" cy="1663700"/>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396" name="Rectangle 4" descr="Diagonales larges vers le haut">
              <a:extLst>
                <a:ext uri="{FF2B5EF4-FFF2-40B4-BE49-F238E27FC236}">
                  <a16:creationId xmlns:a16="http://schemas.microsoft.com/office/drawing/2014/main" id="{B2B0DDAC-1332-410C-B47C-8413588895FF}"/>
                </a:ext>
              </a:extLst>
            </p:cNvPr>
            <p:cNvSpPr>
              <a:spLocks noChangeArrowheads="1"/>
            </p:cNvSpPr>
            <p:nvPr/>
          </p:nvSpPr>
          <p:spPr bwMode="auto">
            <a:xfrm>
              <a:off x="1787525" y="4779963"/>
              <a:ext cx="722313" cy="1609725"/>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397" name="Rectangle 5">
              <a:extLst>
                <a:ext uri="{FF2B5EF4-FFF2-40B4-BE49-F238E27FC236}">
                  <a16:creationId xmlns:a16="http://schemas.microsoft.com/office/drawing/2014/main" id="{7D9A14F0-FCD9-4A67-8C92-32524E8ABC83}"/>
                </a:ext>
              </a:extLst>
            </p:cNvPr>
            <p:cNvSpPr>
              <a:spLocks noChangeArrowheads="1"/>
            </p:cNvSpPr>
            <p:nvPr/>
          </p:nvSpPr>
          <p:spPr bwMode="auto">
            <a:xfrm>
              <a:off x="1838325" y="4779963"/>
              <a:ext cx="620713" cy="1609725"/>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398" name="AutoShape 6">
              <a:extLst>
                <a:ext uri="{FF2B5EF4-FFF2-40B4-BE49-F238E27FC236}">
                  <a16:creationId xmlns:a16="http://schemas.microsoft.com/office/drawing/2014/main" id="{926FA283-4EDC-45FC-B943-CF8F67EF0344}"/>
                </a:ext>
              </a:extLst>
            </p:cNvPr>
            <p:cNvSpPr>
              <a:spLocks noChangeArrowheads="1"/>
            </p:cNvSpPr>
            <p:nvPr/>
          </p:nvSpPr>
          <p:spPr bwMode="auto">
            <a:xfrm rot="5400000" flipV="1">
              <a:off x="1766888" y="5335588"/>
              <a:ext cx="476250" cy="273050"/>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399" name="AutoShape 7">
              <a:extLst>
                <a:ext uri="{FF2B5EF4-FFF2-40B4-BE49-F238E27FC236}">
                  <a16:creationId xmlns:a16="http://schemas.microsoft.com/office/drawing/2014/main" id="{1B96D904-A426-4E29-8FB7-7B7048975398}"/>
                </a:ext>
              </a:extLst>
            </p:cNvPr>
            <p:cNvSpPr>
              <a:spLocks noChangeArrowheads="1"/>
            </p:cNvSpPr>
            <p:nvPr/>
          </p:nvSpPr>
          <p:spPr bwMode="auto">
            <a:xfrm rot="-5400000" flipH="1" flipV="1">
              <a:off x="2055813" y="5335588"/>
              <a:ext cx="476250" cy="273050"/>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00" name="Oval 8" descr="Diagonales larges vers le haut">
              <a:extLst>
                <a:ext uri="{FF2B5EF4-FFF2-40B4-BE49-F238E27FC236}">
                  <a16:creationId xmlns:a16="http://schemas.microsoft.com/office/drawing/2014/main" id="{022ACCE1-ACDA-40A5-95D1-75893D66C490}"/>
                </a:ext>
              </a:extLst>
            </p:cNvPr>
            <p:cNvSpPr>
              <a:spLocks noChangeArrowheads="1"/>
            </p:cNvSpPr>
            <p:nvPr/>
          </p:nvSpPr>
          <p:spPr bwMode="auto">
            <a:xfrm>
              <a:off x="1736725" y="5222875"/>
              <a:ext cx="2778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01" name="Oval 9" descr="Diagonales larges vers le haut">
              <a:extLst>
                <a:ext uri="{FF2B5EF4-FFF2-40B4-BE49-F238E27FC236}">
                  <a16:creationId xmlns:a16="http://schemas.microsoft.com/office/drawing/2014/main" id="{2089D3E4-E6EF-41ED-927E-4AED1B947FA1}"/>
                </a:ext>
              </a:extLst>
            </p:cNvPr>
            <p:cNvSpPr>
              <a:spLocks noChangeArrowheads="1"/>
            </p:cNvSpPr>
            <p:nvPr/>
          </p:nvSpPr>
          <p:spPr bwMode="auto">
            <a:xfrm>
              <a:off x="2317750" y="5214938"/>
              <a:ext cx="2270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02" name="Oval 10">
              <a:extLst>
                <a:ext uri="{FF2B5EF4-FFF2-40B4-BE49-F238E27FC236}">
                  <a16:creationId xmlns:a16="http://schemas.microsoft.com/office/drawing/2014/main" id="{DE5E45D3-9882-472D-A4C6-DE2323175A09}"/>
                </a:ext>
              </a:extLst>
            </p:cNvPr>
            <p:cNvSpPr>
              <a:spLocks noChangeArrowheads="1"/>
            </p:cNvSpPr>
            <p:nvPr/>
          </p:nvSpPr>
          <p:spPr bwMode="auto">
            <a:xfrm>
              <a:off x="2346325" y="5251450"/>
              <a:ext cx="169863" cy="42703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03" name="Oval 11">
              <a:extLst>
                <a:ext uri="{FF2B5EF4-FFF2-40B4-BE49-F238E27FC236}">
                  <a16:creationId xmlns:a16="http://schemas.microsoft.com/office/drawing/2014/main" id="{408B5D73-4336-4C49-BC17-7B949181E88D}"/>
                </a:ext>
              </a:extLst>
            </p:cNvPr>
            <p:cNvSpPr>
              <a:spLocks noChangeArrowheads="1"/>
            </p:cNvSpPr>
            <p:nvPr/>
          </p:nvSpPr>
          <p:spPr bwMode="auto">
            <a:xfrm>
              <a:off x="1781175" y="5251450"/>
              <a:ext cx="204788" cy="42703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04" name="AutoShape 12">
              <a:extLst>
                <a:ext uri="{FF2B5EF4-FFF2-40B4-BE49-F238E27FC236}">
                  <a16:creationId xmlns:a16="http://schemas.microsoft.com/office/drawing/2014/main" id="{0E8A4F52-4208-4BAE-B2D9-B09C7D02D8E9}"/>
                </a:ext>
              </a:extLst>
            </p:cNvPr>
            <p:cNvSpPr>
              <a:spLocks noChangeArrowheads="1"/>
            </p:cNvSpPr>
            <p:nvPr/>
          </p:nvSpPr>
          <p:spPr bwMode="auto">
            <a:xfrm>
              <a:off x="1831975" y="5030788"/>
              <a:ext cx="633413" cy="254000"/>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05" name="Oval 13">
              <a:extLst>
                <a:ext uri="{FF2B5EF4-FFF2-40B4-BE49-F238E27FC236}">
                  <a16:creationId xmlns:a16="http://schemas.microsoft.com/office/drawing/2014/main" id="{BEFE97C3-474F-4335-970D-CF06F567D19B}"/>
                </a:ext>
              </a:extLst>
            </p:cNvPr>
            <p:cNvSpPr>
              <a:spLocks noChangeArrowheads="1"/>
            </p:cNvSpPr>
            <p:nvPr/>
          </p:nvSpPr>
          <p:spPr bwMode="auto">
            <a:xfrm>
              <a:off x="1816100" y="4422775"/>
              <a:ext cx="649288" cy="436563"/>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07" name="Oval 15" descr="Diagonales larges vers le haut">
              <a:extLst>
                <a:ext uri="{FF2B5EF4-FFF2-40B4-BE49-F238E27FC236}">
                  <a16:creationId xmlns:a16="http://schemas.microsoft.com/office/drawing/2014/main" id="{FF7CCE81-3711-4250-ABBF-67414BBC5622}"/>
                </a:ext>
              </a:extLst>
            </p:cNvPr>
            <p:cNvSpPr>
              <a:spLocks noChangeArrowheads="1"/>
            </p:cNvSpPr>
            <p:nvPr/>
          </p:nvSpPr>
          <p:spPr bwMode="auto">
            <a:xfrm>
              <a:off x="1657350" y="3741738"/>
              <a:ext cx="234950" cy="1279525"/>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08" name="Oval 16">
              <a:extLst>
                <a:ext uri="{FF2B5EF4-FFF2-40B4-BE49-F238E27FC236}">
                  <a16:creationId xmlns:a16="http://schemas.microsoft.com/office/drawing/2014/main" id="{0192E904-B50A-4BC5-8EAA-42A8DB33C23C}"/>
                </a:ext>
              </a:extLst>
            </p:cNvPr>
            <p:cNvSpPr>
              <a:spLocks noChangeArrowheads="1"/>
            </p:cNvSpPr>
            <p:nvPr/>
          </p:nvSpPr>
          <p:spPr bwMode="auto">
            <a:xfrm>
              <a:off x="1541463" y="3741738"/>
              <a:ext cx="287337" cy="1279525"/>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09" name="Oval 17" descr="Diagonales larges vers le haut">
              <a:extLst>
                <a:ext uri="{FF2B5EF4-FFF2-40B4-BE49-F238E27FC236}">
                  <a16:creationId xmlns:a16="http://schemas.microsoft.com/office/drawing/2014/main" id="{54DFAFF4-25BE-4D72-A5F0-0F3234F1326B}"/>
                </a:ext>
              </a:extLst>
            </p:cNvPr>
            <p:cNvSpPr>
              <a:spLocks noChangeArrowheads="1"/>
            </p:cNvSpPr>
            <p:nvPr/>
          </p:nvSpPr>
          <p:spPr bwMode="auto">
            <a:xfrm>
              <a:off x="2319338" y="3741738"/>
              <a:ext cx="234950" cy="1279525"/>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10" name="Oval 18">
              <a:extLst>
                <a:ext uri="{FF2B5EF4-FFF2-40B4-BE49-F238E27FC236}">
                  <a16:creationId xmlns:a16="http://schemas.microsoft.com/office/drawing/2014/main" id="{9843F13E-E295-4AE8-81E7-07725886F37D}"/>
                </a:ext>
              </a:extLst>
            </p:cNvPr>
            <p:cNvSpPr>
              <a:spLocks noChangeArrowheads="1"/>
            </p:cNvSpPr>
            <p:nvPr/>
          </p:nvSpPr>
          <p:spPr bwMode="auto">
            <a:xfrm>
              <a:off x="2384425" y="3741738"/>
              <a:ext cx="315913" cy="1279525"/>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11" name="Rectangle 19" descr="Diagonales larges vers le haut">
              <a:extLst>
                <a:ext uri="{FF2B5EF4-FFF2-40B4-BE49-F238E27FC236}">
                  <a16:creationId xmlns:a16="http://schemas.microsoft.com/office/drawing/2014/main" id="{51CE6E9A-3834-4557-A193-7ED5D0245BBE}"/>
                </a:ext>
              </a:extLst>
            </p:cNvPr>
            <p:cNvSpPr>
              <a:spLocks noChangeArrowheads="1"/>
            </p:cNvSpPr>
            <p:nvPr/>
          </p:nvSpPr>
          <p:spPr bwMode="auto">
            <a:xfrm>
              <a:off x="1781175" y="2540000"/>
              <a:ext cx="722313" cy="1182688"/>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12" name="Rectangle 20">
              <a:extLst>
                <a:ext uri="{FF2B5EF4-FFF2-40B4-BE49-F238E27FC236}">
                  <a16:creationId xmlns:a16="http://schemas.microsoft.com/office/drawing/2014/main" id="{DB07DECD-A9FE-4FC2-9DF1-F359C4579C80}"/>
                </a:ext>
              </a:extLst>
            </p:cNvPr>
            <p:cNvSpPr>
              <a:spLocks noChangeArrowheads="1"/>
            </p:cNvSpPr>
            <p:nvPr/>
          </p:nvSpPr>
          <p:spPr bwMode="auto">
            <a:xfrm>
              <a:off x="1825625" y="2533650"/>
              <a:ext cx="633413" cy="1195388"/>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13" name="AutoShape 21">
              <a:extLst>
                <a:ext uri="{FF2B5EF4-FFF2-40B4-BE49-F238E27FC236}">
                  <a16:creationId xmlns:a16="http://schemas.microsoft.com/office/drawing/2014/main" id="{F3A9BA11-5185-4B3D-86B8-CDA3DAD70A78}"/>
                </a:ext>
              </a:extLst>
            </p:cNvPr>
            <p:cNvSpPr>
              <a:spLocks noChangeArrowheads="1"/>
            </p:cNvSpPr>
            <p:nvPr/>
          </p:nvSpPr>
          <p:spPr bwMode="auto">
            <a:xfrm rot="5400000" flipV="1">
              <a:off x="1757362" y="3097213"/>
              <a:ext cx="479425" cy="273050"/>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14" name="AutoShape 22">
              <a:extLst>
                <a:ext uri="{FF2B5EF4-FFF2-40B4-BE49-F238E27FC236}">
                  <a16:creationId xmlns:a16="http://schemas.microsoft.com/office/drawing/2014/main" id="{8D1CF90B-D821-474E-9A6B-C9C386DD41D2}"/>
                </a:ext>
              </a:extLst>
            </p:cNvPr>
            <p:cNvSpPr>
              <a:spLocks noChangeArrowheads="1"/>
            </p:cNvSpPr>
            <p:nvPr/>
          </p:nvSpPr>
          <p:spPr bwMode="auto">
            <a:xfrm rot="-5400000" flipH="1" flipV="1">
              <a:off x="2047875" y="3097213"/>
              <a:ext cx="479425" cy="273050"/>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15" name="Oval 23" descr="Diagonales larges vers le haut">
              <a:extLst>
                <a:ext uri="{FF2B5EF4-FFF2-40B4-BE49-F238E27FC236}">
                  <a16:creationId xmlns:a16="http://schemas.microsoft.com/office/drawing/2014/main" id="{09199D3F-37E8-4569-96BB-0AF91C8DA1F3}"/>
                </a:ext>
              </a:extLst>
            </p:cNvPr>
            <p:cNvSpPr>
              <a:spLocks noChangeArrowheads="1"/>
            </p:cNvSpPr>
            <p:nvPr/>
          </p:nvSpPr>
          <p:spPr bwMode="auto">
            <a:xfrm>
              <a:off x="1730375" y="2984500"/>
              <a:ext cx="2778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16" name="Oval 24" descr="Diagonales larges vers le haut">
              <a:extLst>
                <a:ext uri="{FF2B5EF4-FFF2-40B4-BE49-F238E27FC236}">
                  <a16:creationId xmlns:a16="http://schemas.microsoft.com/office/drawing/2014/main" id="{0F8A7F37-D5B9-4353-B1DD-7601880BFE2F}"/>
                </a:ext>
              </a:extLst>
            </p:cNvPr>
            <p:cNvSpPr>
              <a:spLocks noChangeArrowheads="1"/>
            </p:cNvSpPr>
            <p:nvPr/>
          </p:nvSpPr>
          <p:spPr bwMode="auto">
            <a:xfrm>
              <a:off x="2311400" y="2974975"/>
              <a:ext cx="2270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17" name="Oval 25">
              <a:extLst>
                <a:ext uri="{FF2B5EF4-FFF2-40B4-BE49-F238E27FC236}">
                  <a16:creationId xmlns:a16="http://schemas.microsoft.com/office/drawing/2014/main" id="{FA71DDAD-4E1C-4BE3-89D2-E0CF324AC4AF}"/>
                </a:ext>
              </a:extLst>
            </p:cNvPr>
            <p:cNvSpPr>
              <a:spLocks noChangeArrowheads="1"/>
            </p:cNvSpPr>
            <p:nvPr/>
          </p:nvSpPr>
          <p:spPr bwMode="auto">
            <a:xfrm>
              <a:off x="2338388" y="3011488"/>
              <a:ext cx="171450" cy="425450"/>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18" name="Oval 26">
              <a:extLst>
                <a:ext uri="{FF2B5EF4-FFF2-40B4-BE49-F238E27FC236}">
                  <a16:creationId xmlns:a16="http://schemas.microsoft.com/office/drawing/2014/main" id="{D9955938-B380-4E50-9EF2-32F9B7A9F5F0}"/>
                </a:ext>
              </a:extLst>
            </p:cNvPr>
            <p:cNvSpPr>
              <a:spLocks noChangeArrowheads="1"/>
            </p:cNvSpPr>
            <p:nvPr/>
          </p:nvSpPr>
          <p:spPr bwMode="auto">
            <a:xfrm>
              <a:off x="1774825" y="3011488"/>
              <a:ext cx="204788" cy="425450"/>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19" name="AutoShape 27">
              <a:extLst>
                <a:ext uri="{FF2B5EF4-FFF2-40B4-BE49-F238E27FC236}">
                  <a16:creationId xmlns:a16="http://schemas.microsoft.com/office/drawing/2014/main" id="{646E440A-0830-4664-894D-9467D73D2305}"/>
                </a:ext>
              </a:extLst>
            </p:cNvPr>
            <p:cNvSpPr>
              <a:spLocks noChangeArrowheads="1"/>
            </p:cNvSpPr>
            <p:nvPr/>
          </p:nvSpPr>
          <p:spPr bwMode="auto">
            <a:xfrm>
              <a:off x="1825625" y="2789238"/>
              <a:ext cx="633413" cy="257175"/>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20" name="Oval 28" descr="Diagonales larges vers le bas">
              <a:extLst>
                <a:ext uri="{FF2B5EF4-FFF2-40B4-BE49-F238E27FC236}">
                  <a16:creationId xmlns:a16="http://schemas.microsoft.com/office/drawing/2014/main" id="{E67BFC32-CFB8-4267-B35D-A6CF748D0ABD}"/>
                </a:ext>
              </a:extLst>
            </p:cNvPr>
            <p:cNvSpPr>
              <a:spLocks noChangeArrowheads="1"/>
            </p:cNvSpPr>
            <p:nvPr/>
          </p:nvSpPr>
          <p:spPr bwMode="auto">
            <a:xfrm>
              <a:off x="1774825" y="2447925"/>
              <a:ext cx="717550" cy="153988"/>
            </a:xfrm>
            <a:prstGeom prst="ellipse">
              <a:avLst/>
            </a:prstGeom>
            <a:pattFill prst="wdDn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21" name="Oval 29">
              <a:extLst>
                <a:ext uri="{FF2B5EF4-FFF2-40B4-BE49-F238E27FC236}">
                  <a16:creationId xmlns:a16="http://schemas.microsoft.com/office/drawing/2014/main" id="{B12A15F5-0B83-4A23-8850-EC8B74F8463F}"/>
                </a:ext>
              </a:extLst>
            </p:cNvPr>
            <p:cNvSpPr>
              <a:spLocks noChangeArrowheads="1"/>
            </p:cNvSpPr>
            <p:nvPr/>
          </p:nvSpPr>
          <p:spPr bwMode="auto">
            <a:xfrm>
              <a:off x="1809750" y="2482850"/>
              <a:ext cx="649288" cy="136525"/>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424" name="AutoShape 32">
              <a:extLst>
                <a:ext uri="{FF2B5EF4-FFF2-40B4-BE49-F238E27FC236}">
                  <a16:creationId xmlns:a16="http://schemas.microsoft.com/office/drawing/2014/main" id="{B8A853D1-75C2-4DEA-A7A1-E86559890AFE}"/>
                </a:ext>
              </a:extLst>
            </p:cNvPr>
            <p:cNvSpPr>
              <a:spLocks noChangeArrowheads="1"/>
            </p:cNvSpPr>
            <p:nvPr/>
          </p:nvSpPr>
          <p:spPr bwMode="auto">
            <a:xfrm>
              <a:off x="2099345" y="2924944"/>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9394" name="Oval 2">
              <a:extLst>
                <a:ext uri="{FF2B5EF4-FFF2-40B4-BE49-F238E27FC236}">
                  <a16:creationId xmlns:a16="http://schemas.microsoft.com/office/drawing/2014/main" id="{8052669B-2748-4416-935A-7DC33B4FDB85}"/>
                </a:ext>
              </a:extLst>
            </p:cNvPr>
            <p:cNvSpPr>
              <a:spLocks noChangeArrowheads="1"/>
            </p:cNvSpPr>
            <p:nvPr/>
          </p:nvSpPr>
          <p:spPr bwMode="auto">
            <a:xfrm>
              <a:off x="1823984" y="6355556"/>
              <a:ext cx="614362" cy="153988"/>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19" name="AutoShape 32">
              <a:extLst>
                <a:ext uri="{FF2B5EF4-FFF2-40B4-BE49-F238E27FC236}">
                  <a16:creationId xmlns:a16="http://schemas.microsoft.com/office/drawing/2014/main" id="{7136BA13-39A4-4397-82E6-EC43C5A50D9E}"/>
                </a:ext>
              </a:extLst>
            </p:cNvPr>
            <p:cNvSpPr>
              <a:spLocks noChangeArrowheads="1"/>
            </p:cNvSpPr>
            <p:nvPr/>
          </p:nvSpPr>
          <p:spPr bwMode="auto">
            <a:xfrm>
              <a:off x="2106945" y="4237013"/>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20" name="AutoShape 32">
              <a:extLst>
                <a:ext uri="{FF2B5EF4-FFF2-40B4-BE49-F238E27FC236}">
                  <a16:creationId xmlns:a16="http://schemas.microsoft.com/office/drawing/2014/main" id="{4CBB4C07-72B8-4E91-8B40-452B3F193056}"/>
                </a:ext>
              </a:extLst>
            </p:cNvPr>
            <p:cNvSpPr>
              <a:spLocks noChangeArrowheads="1"/>
            </p:cNvSpPr>
            <p:nvPr/>
          </p:nvSpPr>
          <p:spPr bwMode="auto">
            <a:xfrm>
              <a:off x="2144596" y="5625282"/>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grpSp>
        <p:nvGrpSpPr>
          <p:cNvPr id="4" name="Groupe 3">
            <a:extLst>
              <a:ext uri="{FF2B5EF4-FFF2-40B4-BE49-F238E27FC236}">
                <a16:creationId xmlns:a16="http://schemas.microsoft.com/office/drawing/2014/main" id="{04F0F281-AE09-4008-961C-35BC31A071D8}"/>
              </a:ext>
            </a:extLst>
          </p:cNvPr>
          <p:cNvGrpSpPr/>
          <p:nvPr/>
        </p:nvGrpSpPr>
        <p:grpSpPr>
          <a:xfrm>
            <a:off x="1962896" y="2841026"/>
            <a:ext cx="576819" cy="2580330"/>
            <a:chOff x="1093193" y="2645034"/>
            <a:chExt cx="769092" cy="3680344"/>
          </a:xfrm>
        </p:grpSpPr>
        <p:sp>
          <p:nvSpPr>
            <p:cNvPr id="158" name="Rectangle 19" descr="Diagonales larges vers le haut">
              <a:extLst>
                <a:ext uri="{FF2B5EF4-FFF2-40B4-BE49-F238E27FC236}">
                  <a16:creationId xmlns:a16="http://schemas.microsoft.com/office/drawing/2014/main" id="{C45B23CE-7ACA-41BA-9826-5776C7163C79}"/>
                </a:ext>
              </a:extLst>
            </p:cNvPr>
            <p:cNvSpPr>
              <a:spLocks noChangeArrowheads="1"/>
            </p:cNvSpPr>
            <p:nvPr/>
          </p:nvSpPr>
          <p:spPr bwMode="auto">
            <a:xfrm rot="5400000">
              <a:off x="1451831" y="2665764"/>
              <a:ext cx="360100" cy="400189"/>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nvGrpSpPr>
            <p:cNvPr id="113" name="Groupe 112">
              <a:extLst>
                <a:ext uri="{FF2B5EF4-FFF2-40B4-BE49-F238E27FC236}">
                  <a16:creationId xmlns:a16="http://schemas.microsoft.com/office/drawing/2014/main" id="{58A47357-A28F-486B-987F-F3428E9C1469}"/>
                </a:ext>
              </a:extLst>
            </p:cNvPr>
            <p:cNvGrpSpPr/>
            <p:nvPr/>
          </p:nvGrpSpPr>
          <p:grpSpPr>
            <a:xfrm>
              <a:off x="1093193" y="2645034"/>
              <a:ext cx="406003" cy="3680344"/>
              <a:chOff x="1730375" y="2447925"/>
              <a:chExt cx="814388" cy="4061619"/>
            </a:xfrm>
          </p:grpSpPr>
          <p:sp>
            <p:nvSpPr>
              <p:cNvPr id="115" name="Rectangle 4" descr="Diagonales larges vers le haut">
                <a:extLst>
                  <a:ext uri="{FF2B5EF4-FFF2-40B4-BE49-F238E27FC236}">
                    <a16:creationId xmlns:a16="http://schemas.microsoft.com/office/drawing/2014/main" id="{19303AF6-7286-4EB9-AF7E-F734F94338C5}"/>
                  </a:ext>
                </a:extLst>
              </p:cNvPr>
              <p:cNvSpPr>
                <a:spLocks noChangeArrowheads="1"/>
              </p:cNvSpPr>
              <p:nvPr/>
            </p:nvSpPr>
            <p:spPr bwMode="auto">
              <a:xfrm>
                <a:off x="1787525" y="4779963"/>
                <a:ext cx="722313" cy="1609725"/>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16" name="Rectangle 5">
                <a:extLst>
                  <a:ext uri="{FF2B5EF4-FFF2-40B4-BE49-F238E27FC236}">
                    <a16:creationId xmlns:a16="http://schemas.microsoft.com/office/drawing/2014/main" id="{E993A4BB-E5D5-4484-A37B-0843B4549DFF}"/>
                  </a:ext>
                </a:extLst>
              </p:cNvPr>
              <p:cNvSpPr>
                <a:spLocks noChangeArrowheads="1"/>
              </p:cNvSpPr>
              <p:nvPr/>
            </p:nvSpPr>
            <p:spPr bwMode="auto">
              <a:xfrm>
                <a:off x="1838325" y="4779963"/>
                <a:ext cx="620713" cy="1609725"/>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17" name="AutoShape 6">
                <a:extLst>
                  <a:ext uri="{FF2B5EF4-FFF2-40B4-BE49-F238E27FC236}">
                    <a16:creationId xmlns:a16="http://schemas.microsoft.com/office/drawing/2014/main" id="{0DE26FBA-5CC1-4E47-8FF1-56C8AC70C0D4}"/>
                  </a:ext>
                </a:extLst>
              </p:cNvPr>
              <p:cNvSpPr>
                <a:spLocks noChangeArrowheads="1"/>
              </p:cNvSpPr>
              <p:nvPr/>
            </p:nvSpPr>
            <p:spPr bwMode="auto">
              <a:xfrm rot="5400000" flipV="1">
                <a:off x="1766888" y="5335588"/>
                <a:ext cx="476250" cy="273050"/>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18" name="AutoShape 7">
                <a:extLst>
                  <a:ext uri="{FF2B5EF4-FFF2-40B4-BE49-F238E27FC236}">
                    <a16:creationId xmlns:a16="http://schemas.microsoft.com/office/drawing/2014/main" id="{79EE3002-EE9A-481D-847B-388B241E6E80}"/>
                  </a:ext>
                </a:extLst>
              </p:cNvPr>
              <p:cNvSpPr>
                <a:spLocks noChangeArrowheads="1"/>
              </p:cNvSpPr>
              <p:nvPr/>
            </p:nvSpPr>
            <p:spPr bwMode="auto">
              <a:xfrm rot="-5400000" flipH="1" flipV="1">
                <a:off x="2055813" y="5335588"/>
                <a:ext cx="476250" cy="273050"/>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21" name="Oval 8" descr="Diagonales larges vers le haut">
                <a:extLst>
                  <a:ext uri="{FF2B5EF4-FFF2-40B4-BE49-F238E27FC236}">
                    <a16:creationId xmlns:a16="http://schemas.microsoft.com/office/drawing/2014/main" id="{64B4E75E-906E-492F-AE2D-7A69BEB2A721}"/>
                  </a:ext>
                </a:extLst>
              </p:cNvPr>
              <p:cNvSpPr>
                <a:spLocks noChangeArrowheads="1"/>
              </p:cNvSpPr>
              <p:nvPr/>
            </p:nvSpPr>
            <p:spPr bwMode="auto">
              <a:xfrm>
                <a:off x="1736725" y="5222875"/>
                <a:ext cx="2778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22" name="Oval 9" descr="Diagonales larges vers le haut">
                <a:extLst>
                  <a:ext uri="{FF2B5EF4-FFF2-40B4-BE49-F238E27FC236}">
                    <a16:creationId xmlns:a16="http://schemas.microsoft.com/office/drawing/2014/main" id="{E9B1ACD6-F4F0-4B88-AA1A-BB231593B621}"/>
                  </a:ext>
                </a:extLst>
              </p:cNvPr>
              <p:cNvSpPr>
                <a:spLocks noChangeArrowheads="1"/>
              </p:cNvSpPr>
              <p:nvPr/>
            </p:nvSpPr>
            <p:spPr bwMode="auto">
              <a:xfrm>
                <a:off x="2317750" y="5214938"/>
                <a:ext cx="2270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23" name="Oval 10">
                <a:extLst>
                  <a:ext uri="{FF2B5EF4-FFF2-40B4-BE49-F238E27FC236}">
                    <a16:creationId xmlns:a16="http://schemas.microsoft.com/office/drawing/2014/main" id="{FD05108B-2BFE-4A01-8145-CB52E71D8108}"/>
                  </a:ext>
                </a:extLst>
              </p:cNvPr>
              <p:cNvSpPr>
                <a:spLocks noChangeArrowheads="1"/>
              </p:cNvSpPr>
              <p:nvPr/>
            </p:nvSpPr>
            <p:spPr bwMode="auto">
              <a:xfrm>
                <a:off x="2346325" y="5251450"/>
                <a:ext cx="169863" cy="42703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24" name="Oval 11">
                <a:extLst>
                  <a:ext uri="{FF2B5EF4-FFF2-40B4-BE49-F238E27FC236}">
                    <a16:creationId xmlns:a16="http://schemas.microsoft.com/office/drawing/2014/main" id="{383D1406-E2AB-4E0D-A784-3D6615616092}"/>
                  </a:ext>
                </a:extLst>
              </p:cNvPr>
              <p:cNvSpPr>
                <a:spLocks noChangeArrowheads="1"/>
              </p:cNvSpPr>
              <p:nvPr/>
            </p:nvSpPr>
            <p:spPr bwMode="auto">
              <a:xfrm>
                <a:off x="1781175" y="5251450"/>
                <a:ext cx="204788" cy="42703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25" name="AutoShape 12">
                <a:extLst>
                  <a:ext uri="{FF2B5EF4-FFF2-40B4-BE49-F238E27FC236}">
                    <a16:creationId xmlns:a16="http://schemas.microsoft.com/office/drawing/2014/main" id="{48D00927-FD4A-457A-8C54-C7878858ECEA}"/>
                  </a:ext>
                </a:extLst>
              </p:cNvPr>
              <p:cNvSpPr>
                <a:spLocks noChangeArrowheads="1"/>
              </p:cNvSpPr>
              <p:nvPr/>
            </p:nvSpPr>
            <p:spPr bwMode="auto">
              <a:xfrm>
                <a:off x="1831975" y="5030788"/>
                <a:ext cx="633413" cy="254000"/>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33" name="Rectangle 19" descr="Diagonales larges vers le haut">
                <a:extLst>
                  <a:ext uri="{FF2B5EF4-FFF2-40B4-BE49-F238E27FC236}">
                    <a16:creationId xmlns:a16="http://schemas.microsoft.com/office/drawing/2014/main" id="{2E632666-D837-4E33-A78C-83BF4E82E5BE}"/>
                  </a:ext>
                </a:extLst>
              </p:cNvPr>
              <p:cNvSpPr>
                <a:spLocks noChangeArrowheads="1"/>
              </p:cNvSpPr>
              <p:nvPr/>
            </p:nvSpPr>
            <p:spPr bwMode="auto">
              <a:xfrm>
                <a:off x="1781175" y="2540000"/>
                <a:ext cx="722313" cy="2235200"/>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34" name="Rectangle 20">
                <a:extLst>
                  <a:ext uri="{FF2B5EF4-FFF2-40B4-BE49-F238E27FC236}">
                    <a16:creationId xmlns:a16="http://schemas.microsoft.com/office/drawing/2014/main" id="{366BD16B-BC57-4DAF-9312-C1034510125E}"/>
                  </a:ext>
                </a:extLst>
              </p:cNvPr>
              <p:cNvSpPr>
                <a:spLocks noChangeArrowheads="1"/>
              </p:cNvSpPr>
              <p:nvPr/>
            </p:nvSpPr>
            <p:spPr bwMode="auto">
              <a:xfrm>
                <a:off x="1825625" y="2533650"/>
                <a:ext cx="633413" cy="2447950"/>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35" name="AutoShape 21">
                <a:extLst>
                  <a:ext uri="{FF2B5EF4-FFF2-40B4-BE49-F238E27FC236}">
                    <a16:creationId xmlns:a16="http://schemas.microsoft.com/office/drawing/2014/main" id="{2426A5CB-93E6-4FF7-A32F-39F3A470A20F}"/>
                  </a:ext>
                </a:extLst>
              </p:cNvPr>
              <p:cNvSpPr>
                <a:spLocks noChangeArrowheads="1"/>
              </p:cNvSpPr>
              <p:nvPr/>
            </p:nvSpPr>
            <p:spPr bwMode="auto">
              <a:xfrm rot="5400000" flipV="1">
                <a:off x="1757362" y="3097213"/>
                <a:ext cx="479425" cy="273050"/>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36" name="AutoShape 22">
                <a:extLst>
                  <a:ext uri="{FF2B5EF4-FFF2-40B4-BE49-F238E27FC236}">
                    <a16:creationId xmlns:a16="http://schemas.microsoft.com/office/drawing/2014/main" id="{7593B930-BD13-4F12-A0CF-5A4041791324}"/>
                  </a:ext>
                </a:extLst>
              </p:cNvPr>
              <p:cNvSpPr>
                <a:spLocks noChangeArrowheads="1"/>
              </p:cNvSpPr>
              <p:nvPr/>
            </p:nvSpPr>
            <p:spPr bwMode="auto">
              <a:xfrm rot="-5400000" flipH="1" flipV="1">
                <a:off x="2047875" y="3097213"/>
                <a:ext cx="479425" cy="273050"/>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37" name="Oval 23" descr="Diagonales larges vers le haut">
                <a:extLst>
                  <a:ext uri="{FF2B5EF4-FFF2-40B4-BE49-F238E27FC236}">
                    <a16:creationId xmlns:a16="http://schemas.microsoft.com/office/drawing/2014/main" id="{B89D2385-07C0-4736-B8E6-7EAAAA361DA0}"/>
                  </a:ext>
                </a:extLst>
              </p:cNvPr>
              <p:cNvSpPr>
                <a:spLocks noChangeArrowheads="1"/>
              </p:cNvSpPr>
              <p:nvPr/>
            </p:nvSpPr>
            <p:spPr bwMode="auto">
              <a:xfrm>
                <a:off x="1730375" y="2984500"/>
                <a:ext cx="2778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38" name="Oval 24" descr="Diagonales larges vers le haut">
                <a:extLst>
                  <a:ext uri="{FF2B5EF4-FFF2-40B4-BE49-F238E27FC236}">
                    <a16:creationId xmlns:a16="http://schemas.microsoft.com/office/drawing/2014/main" id="{984F826A-5FC3-4C50-93A7-58C439A148A9}"/>
                  </a:ext>
                </a:extLst>
              </p:cNvPr>
              <p:cNvSpPr>
                <a:spLocks noChangeArrowheads="1"/>
              </p:cNvSpPr>
              <p:nvPr/>
            </p:nvSpPr>
            <p:spPr bwMode="auto">
              <a:xfrm>
                <a:off x="2311400" y="2974975"/>
                <a:ext cx="2270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39" name="Oval 25">
                <a:extLst>
                  <a:ext uri="{FF2B5EF4-FFF2-40B4-BE49-F238E27FC236}">
                    <a16:creationId xmlns:a16="http://schemas.microsoft.com/office/drawing/2014/main" id="{49104B21-3B44-41C6-BF06-4A39F0180CE5}"/>
                  </a:ext>
                </a:extLst>
              </p:cNvPr>
              <p:cNvSpPr>
                <a:spLocks noChangeArrowheads="1"/>
              </p:cNvSpPr>
              <p:nvPr/>
            </p:nvSpPr>
            <p:spPr bwMode="auto">
              <a:xfrm>
                <a:off x="2338388" y="3011488"/>
                <a:ext cx="171450" cy="425450"/>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40" name="Oval 26">
                <a:extLst>
                  <a:ext uri="{FF2B5EF4-FFF2-40B4-BE49-F238E27FC236}">
                    <a16:creationId xmlns:a16="http://schemas.microsoft.com/office/drawing/2014/main" id="{A7DC025A-8276-413E-816F-A70ECAB0F5F3}"/>
                  </a:ext>
                </a:extLst>
              </p:cNvPr>
              <p:cNvSpPr>
                <a:spLocks noChangeArrowheads="1"/>
              </p:cNvSpPr>
              <p:nvPr/>
            </p:nvSpPr>
            <p:spPr bwMode="auto">
              <a:xfrm>
                <a:off x="1774825" y="3011488"/>
                <a:ext cx="204788" cy="425450"/>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41" name="AutoShape 27">
                <a:extLst>
                  <a:ext uri="{FF2B5EF4-FFF2-40B4-BE49-F238E27FC236}">
                    <a16:creationId xmlns:a16="http://schemas.microsoft.com/office/drawing/2014/main" id="{95764DA3-F08A-49CB-BE15-90B9ADDF10DA}"/>
                  </a:ext>
                </a:extLst>
              </p:cNvPr>
              <p:cNvSpPr>
                <a:spLocks noChangeArrowheads="1"/>
              </p:cNvSpPr>
              <p:nvPr/>
            </p:nvSpPr>
            <p:spPr bwMode="auto">
              <a:xfrm>
                <a:off x="1825625" y="2789238"/>
                <a:ext cx="633413" cy="257175"/>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42" name="Oval 28" descr="Diagonales larges vers le bas">
                <a:extLst>
                  <a:ext uri="{FF2B5EF4-FFF2-40B4-BE49-F238E27FC236}">
                    <a16:creationId xmlns:a16="http://schemas.microsoft.com/office/drawing/2014/main" id="{068216B5-14D3-4B00-9C42-D4914722B454}"/>
                  </a:ext>
                </a:extLst>
              </p:cNvPr>
              <p:cNvSpPr>
                <a:spLocks noChangeArrowheads="1"/>
              </p:cNvSpPr>
              <p:nvPr/>
            </p:nvSpPr>
            <p:spPr bwMode="auto">
              <a:xfrm>
                <a:off x="1774825" y="2447925"/>
                <a:ext cx="717550" cy="153988"/>
              </a:xfrm>
              <a:prstGeom prst="ellipse">
                <a:avLst/>
              </a:prstGeom>
              <a:pattFill prst="wdDn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43" name="Oval 29">
                <a:extLst>
                  <a:ext uri="{FF2B5EF4-FFF2-40B4-BE49-F238E27FC236}">
                    <a16:creationId xmlns:a16="http://schemas.microsoft.com/office/drawing/2014/main" id="{CA946EE7-ABF6-4ADD-80E1-CA26E3CABCE7}"/>
                  </a:ext>
                </a:extLst>
              </p:cNvPr>
              <p:cNvSpPr>
                <a:spLocks noChangeArrowheads="1"/>
              </p:cNvSpPr>
              <p:nvPr/>
            </p:nvSpPr>
            <p:spPr bwMode="auto">
              <a:xfrm>
                <a:off x="1809750" y="2482850"/>
                <a:ext cx="649288" cy="136525"/>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44" name="AutoShape 32">
                <a:extLst>
                  <a:ext uri="{FF2B5EF4-FFF2-40B4-BE49-F238E27FC236}">
                    <a16:creationId xmlns:a16="http://schemas.microsoft.com/office/drawing/2014/main" id="{98908008-B781-477D-93BE-AA21F6D400D8}"/>
                  </a:ext>
                </a:extLst>
              </p:cNvPr>
              <p:cNvSpPr>
                <a:spLocks noChangeArrowheads="1"/>
              </p:cNvSpPr>
              <p:nvPr/>
            </p:nvSpPr>
            <p:spPr bwMode="auto">
              <a:xfrm>
                <a:off x="2099345" y="2924944"/>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45" name="Oval 2">
                <a:extLst>
                  <a:ext uri="{FF2B5EF4-FFF2-40B4-BE49-F238E27FC236}">
                    <a16:creationId xmlns:a16="http://schemas.microsoft.com/office/drawing/2014/main" id="{DCF1716C-E0B9-4FC5-A6B8-6AE162C6BECD}"/>
                  </a:ext>
                </a:extLst>
              </p:cNvPr>
              <p:cNvSpPr>
                <a:spLocks noChangeArrowheads="1"/>
              </p:cNvSpPr>
              <p:nvPr/>
            </p:nvSpPr>
            <p:spPr bwMode="auto">
              <a:xfrm>
                <a:off x="1823984" y="6355556"/>
                <a:ext cx="614362" cy="153988"/>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46" name="AutoShape 32">
                <a:extLst>
                  <a:ext uri="{FF2B5EF4-FFF2-40B4-BE49-F238E27FC236}">
                    <a16:creationId xmlns:a16="http://schemas.microsoft.com/office/drawing/2014/main" id="{BDB7C816-BF66-4F47-BDD4-CDC07CACC352}"/>
                  </a:ext>
                </a:extLst>
              </p:cNvPr>
              <p:cNvSpPr>
                <a:spLocks noChangeArrowheads="1"/>
              </p:cNvSpPr>
              <p:nvPr/>
            </p:nvSpPr>
            <p:spPr bwMode="auto">
              <a:xfrm flipH="1">
                <a:off x="2108016" y="4237013"/>
                <a:ext cx="97870"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47" name="AutoShape 32">
                <a:extLst>
                  <a:ext uri="{FF2B5EF4-FFF2-40B4-BE49-F238E27FC236}">
                    <a16:creationId xmlns:a16="http://schemas.microsoft.com/office/drawing/2014/main" id="{4BAB3906-36D1-4BA8-B3D9-D7021B1B71F0}"/>
                  </a:ext>
                </a:extLst>
              </p:cNvPr>
              <p:cNvSpPr>
                <a:spLocks noChangeArrowheads="1"/>
              </p:cNvSpPr>
              <p:nvPr/>
            </p:nvSpPr>
            <p:spPr bwMode="auto">
              <a:xfrm>
                <a:off x="2144596" y="5625282"/>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sp>
          <p:nvSpPr>
            <p:cNvPr id="150" name="Rectangle 5">
              <a:extLst>
                <a:ext uri="{FF2B5EF4-FFF2-40B4-BE49-F238E27FC236}">
                  <a16:creationId xmlns:a16="http://schemas.microsoft.com/office/drawing/2014/main" id="{A8C4EC9B-3765-47F7-9C9B-AC3AFF007302}"/>
                </a:ext>
              </a:extLst>
            </p:cNvPr>
            <p:cNvSpPr>
              <a:spLocks noChangeArrowheads="1"/>
            </p:cNvSpPr>
            <p:nvPr/>
          </p:nvSpPr>
          <p:spPr bwMode="auto">
            <a:xfrm>
              <a:off x="1435617" y="2741755"/>
              <a:ext cx="426668" cy="278260"/>
            </a:xfrm>
            <a:prstGeom prst="rect">
              <a:avLst/>
            </a:prstGeom>
            <a:gradFill flip="none" rotWithShape="1">
              <a:gsLst>
                <a:gs pos="0">
                  <a:schemeClr val="accent1">
                    <a:lumMod val="0"/>
                    <a:lumOff val="100000"/>
                  </a:schemeClr>
                </a:gs>
                <a:gs pos="27000">
                  <a:schemeClr val="accent1">
                    <a:lumMod val="0"/>
                    <a:lumOff val="100000"/>
                  </a:schemeClr>
                </a:gs>
                <a:gs pos="100000">
                  <a:schemeClr val="accent1">
                    <a:lumMod val="100000"/>
                  </a:schemeClr>
                </a:gs>
              </a:gsLst>
              <a:path path="circle">
                <a:fillToRect l="50000" t="-80000" r="50000" b="180000"/>
              </a:path>
              <a:tileRect/>
            </a:gradFill>
            <a:ln w="12699">
              <a:noFill/>
              <a:miter lim="800000"/>
              <a:headEnd/>
              <a:tailEnd/>
            </a:ln>
            <a:effec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71" name="AutoShape 32">
              <a:extLst>
                <a:ext uri="{FF2B5EF4-FFF2-40B4-BE49-F238E27FC236}">
                  <a16:creationId xmlns:a16="http://schemas.microsoft.com/office/drawing/2014/main" id="{C5853A6F-54CE-4160-90BA-1D13A969C0BF}"/>
                </a:ext>
              </a:extLst>
            </p:cNvPr>
            <p:cNvSpPr>
              <a:spLocks noChangeArrowheads="1"/>
            </p:cNvSpPr>
            <p:nvPr/>
          </p:nvSpPr>
          <p:spPr bwMode="auto">
            <a:xfrm rot="5400000" flipH="1">
              <a:off x="1489992" y="2701222"/>
              <a:ext cx="45719" cy="36519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98" name="Rectangle 19" descr="Diagonales larges vers le haut">
              <a:extLst>
                <a:ext uri="{FF2B5EF4-FFF2-40B4-BE49-F238E27FC236}">
                  <a16:creationId xmlns:a16="http://schemas.microsoft.com/office/drawing/2014/main" id="{F9F714A8-2175-4D00-84A8-7249E7C26421}"/>
                </a:ext>
              </a:extLst>
            </p:cNvPr>
            <p:cNvSpPr>
              <a:spLocks noChangeArrowheads="1"/>
            </p:cNvSpPr>
            <p:nvPr/>
          </p:nvSpPr>
          <p:spPr bwMode="auto">
            <a:xfrm rot="5400000">
              <a:off x="1423693" y="5857167"/>
              <a:ext cx="360100" cy="400189"/>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99" name="Rectangle 5">
              <a:extLst>
                <a:ext uri="{FF2B5EF4-FFF2-40B4-BE49-F238E27FC236}">
                  <a16:creationId xmlns:a16="http://schemas.microsoft.com/office/drawing/2014/main" id="{5AF056C4-31A6-4320-9C41-E8B0EF6EC443}"/>
                </a:ext>
              </a:extLst>
            </p:cNvPr>
            <p:cNvSpPr>
              <a:spLocks noChangeArrowheads="1"/>
            </p:cNvSpPr>
            <p:nvPr/>
          </p:nvSpPr>
          <p:spPr bwMode="auto">
            <a:xfrm>
              <a:off x="1347777" y="5946825"/>
              <a:ext cx="426668" cy="278260"/>
            </a:xfrm>
            <a:prstGeom prst="rect">
              <a:avLst/>
            </a:prstGeom>
            <a:gradFill flip="none" rotWithShape="1">
              <a:gsLst>
                <a:gs pos="0">
                  <a:schemeClr val="accent1">
                    <a:lumMod val="0"/>
                    <a:lumOff val="100000"/>
                  </a:schemeClr>
                </a:gs>
                <a:gs pos="27000">
                  <a:schemeClr val="accent1">
                    <a:lumMod val="0"/>
                    <a:lumOff val="100000"/>
                  </a:schemeClr>
                </a:gs>
                <a:gs pos="100000">
                  <a:schemeClr val="accent1">
                    <a:lumMod val="100000"/>
                  </a:schemeClr>
                </a:gs>
              </a:gsLst>
              <a:path path="circle">
                <a:fillToRect l="50000" t="-80000" r="50000" b="180000"/>
              </a:path>
              <a:tileRect/>
            </a:gradFill>
            <a:ln w="12699">
              <a:noFill/>
              <a:miter lim="800000"/>
              <a:headEnd/>
              <a:tailEnd/>
            </a:ln>
            <a:effec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0" name="AutoShape 32">
              <a:extLst>
                <a:ext uri="{FF2B5EF4-FFF2-40B4-BE49-F238E27FC236}">
                  <a16:creationId xmlns:a16="http://schemas.microsoft.com/office/drawing/2014/main" id="{B3816679-E8AB-3744-8EC8-BCD3180BD9A1}"/>
                </a:ext>
              </a:extLst>
            </p:cNvPr>
            <p:cNvSpPr>
              <a:spLocks noChangeArrowheads="1"/>
            </p:cNvSpPr>
            <p:nvPr/>
          </p:nvSpPr>
          <p:spPr bwMode="auto">
            <a:xfrm rot="5400000" flipH="1">
              <a:off x="1559135" y="5840920"/>
              <a:ext cx="45719" cy="36519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grpSp>
        <p:nvGrpSpPr>
          <p:cNvPr id="202" name="Group 99">
            <a:extLst>
              <a:ext uri="{FF2B5EF4-FFF2-40B4-BE49-F238E27FC236}">
                <a16:creationId xmlns:a16="http://schemas.microsoft.com/office/drawing/2014/main" id="{EB3FCB6B-16BE-4A07-9BC0-DDA55C7E19B4}"/>
              </a:ext>
            </a:extLst>
          </p:cNvPr>
          <p:cNvGrpSpPr>
            <a:grpSpLocks/>
          </p:cNvGrpSpPr>
          <p:nvPr/>
        </p:nvGrpSpPr>
        <p:grpSpPr bwMode="auto">
          <a:xfrm>
            <a:off x="4509731" y="2719387"/>
            <a:ext cx="702469" cy="1023938"/>
            <a:chOff x="2711" y="1564"/>
            <a:chExt cx="590" cy="860"/>
          </a:xfrm>
        </p:grpSpPr>
        <p:sp>
          <p:nvSpPr>
            <p:cNvPr id="203" name="Rectangle 85" descr="Diagonales larges vers le haut">
              <a:extLst>
                <a:ext uri="{FF2B5EF4-FFF2-40B4-BE49-F238E27FC236}">
                  <a16:creationId xmlns:a16="http://schemas.microsoft.com/office/drawing/2014/main" id="{71E42019-C284-4786-8C68-899F8F1AC5E3}"/>
                </a:ext>
              </a:extLst>
            </p:cNvPr>
            <p:cNvSpPr>
              <a:spLocks noChangeArrowheads="1"/>
            </p:cNvSpPr>
            <p:nvPr/>
          </p:nvSpPr>
          <p:spPr bwMode="auto">
            <a:xfrm>
              <a:off x="2825" y="1622"/>
              <a:ext cx="454" cy="745"/>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04" name="Rectangle 86">
              <a:extLst>
                <a:ext uri="{FF2B5EF4-FFF2-40B4-BE49-F238E27FC236}">
                  <a16:creationId xmlns:a16="http://schemas.microsoft.com/office/drawing/2014/main" id="{50210BED-2244-4870-AA6B-DDBDAFDA9825}"/>
                </a:ext>
              </a:extLst>
            </p:cNvPr>
            <p:cNvSpPr>
              <a:spLocks noChangeArrowheads="1"/>
            </p:cNvSpPr>
            <p:nvPr/>
          </p:nvSpPr>
          <p:spPr bwMode="auto">
            <a:xfrm>
              <a:off x="2857" y="1622"/>
              <a:ext cx="390" cy="745"/>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05" name="AutoShape 87">
              <a:extLst>
                <a:ext uri="{FF2B5EF4-FFF2-40B4-BE49-F238E27FC236}">
                  <a16:creationId xmlns:a16="http://schemas.microsoft.com/office/drawing/2014/main" id="{886FA811-258A-4DA2-B583-C8536C94D0BE}"/>
                </a:ext>
              </a:extLst>
            </p:cNvPr>
            <p:cNvSpPr>
              <a:spLocks noChangeArrowheads="1"/>
            </p:cNvSpPr>
            <p:nvPr/>
          </p:nvSpPr>
          <p:spPr bwMode="auto">
            <a:xfrm rot="5400000" flipV="1">
              <a:off x="2809" y="1973"/>
              <a:ext cx="302" cy="172"/>
            </a:xfrm>
            <a:custGeom>
              <a:avLst/>
              <a:gdLst>
                <a:gd name="T0" fmla="*/ 4 w 21600"/>
                <a:gd name="T1" fmla="*/ 1 h 21600"/>
                <a:gd name="T2" fmla="*/ 2 w 21600"/>
                <a:gd name="T3" fmla="*/ 1 h 21600"/>
                <a:gd name="T4" fmla="*/ 1 w 21600"/>
                <a:gd name="T5" fmla="*/ 1 h 21600"/>
                <a:gd name="T6" fmla="*/ 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06" name="AutoShape 88">
              <a:extLst>
                <a:ext uri="{FF2B5EF4-FFF2-40B4-BE49-F238E27FC236}">
                  <a16:creationId xmlns:a16="http://schemas.microsoft.com/office/drawing/2014/main" id="{44E5ACB6-4DFC-434A-AF7F-718CEE79B60A}"/>
                </a:ext>
              </a:extLst>
            </p:cNvPr>
            <p:cNvSpPr>
              <a:spLocks noChangeArrowheads="1"/>
            </p:cNvSpPr>
            <p:nvPr/>
          </p:nvSpPr>
          <p:spPr bwMode="auto">
            <a:xfrm rot="-5400000" flipH="1" flipV="1">
              <a:off x="2993" y="1973"/>
              <a:ext cx="302" cy="172"/>
            </a:xfrm>
            <a:custGeom>
              <a:avLst/>
              <a:gdLst>
                <a:gd name="T0" fmla="*/ 4 w 21600"/>
                <a:gd name="T1" fmla="*/ 1 h 21600"/>
                <a:gd name="T2" fmla="*/ 2 w 21600"/>
                <a:gd name="T3" fmla="*/ 1 h 21600"/>
                <a:gd name="T4" fmla="*/ 1 w 21600"/>
                <a:gd name="T5" fmla="*/ 1 h 21600"/>
                <a:gd name="T6" fmla="*/ 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07" name="Oval 89" descr="Diagonales larges vers le haut">
              <a:extLst>
                <a:ext uri="{FF2B5EF4-FFF2-40B4-BE49-F238E27FC236}">
                  <a16:creationId xmlns:a16="http://schemas.microsoft.com/office/drawing/2014/main" id="{4F1393C1-3897-4388-8DA8-B8E08EE77BCB}"/>
                </a:ext>
              </a:extLst>
            </p:cNvPr>
            <p:cNvSpPr>
              <a:spLocks noChangeArrowheads="1"/>
            </p:cNvSpPr>
            <p:nvPr/>
          </p:nvSpPr>
          <p:spPr bwMode="auto">
            <a:xfrm>
              <a:off x="2793" y="1902"/>
              <a:ext cx="174" cy="304"/>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08" name="Oval 90" descr="Diagonales larges vers le haut">
              <a:extLst>
                <a:ext uri="{FF2B5EF4-FFF2-40B4-BE49-F238E27FC236}">
                  <a16:creationId xmlns:a16="http://schemas.microsoft.com/office/drawing/2014/main" id="{241EC85A-8CB5-4FDA-81CD-0BE0D1A3CA39}"/>
                </a:ext>
              </a:extLst>
            </p:cNvPr>
            <p:cNvSpPr>
              <a:spLocks noChangeArrowheads="1"/>
            </p:cNvSpPr>
            <p:nvPr/>
          </p:nvSpPr>
          <p:spPr bwMode="auto">
            <a:xfrm>
              <a:off x="3158" y="1896"/>
              <a:ext cx="143" cy="304"/>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09" name="Oval 91">
              <a:extLst>
                <a:ext uri="{FF2B5EF4-FFF2-40B4-BE49-F238E27FC236}">
                  <a16:creationId xmlns:a16="http://schemas.microsoft.com/office/drawing/2014/main" id="{2C021BFF-0186-4CCB-9ACB-6FF5D8DB9C5E}"/>
                </a:ext>
              </a:extLst>
            </p:cNvPr>
            <p:cNvSpPr>
              <a:spLocks noChangeArrowheads="1"/>
            </p:cNvSpPr>
            <p:nvPr/>
          </p:nvSpPr>
          <p:spPr bwMode="auto">
            <a:xfrm>
              <a:off x="3175" y="1919"/>
              <a:ext cx="108" cy="269"/>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10" name="Oval 92">
              <a:extLst>
                <a:ext uri="{FF2B5EF4-FFF2-40B4-BE49-F238E27FC236}">
                  <a16:creationId xmlns:a16="http://schemas.microsoft.com/office/drawing/2014/main" id="{2D256F9B-3CF1-4026-8864-8BEDC6B35369}"/>
                </a:ext>
              </a:extLst>
            </p:cNvPr>
            <p:cNvSpPr>
              <a:spLocks noChangeArrowheads="1"/>
            </p:cNvSpPr>
            <p:nvPr/>
          </p:nvSpPr>
          <p:spPr bwMode="auto">
            <a:xfrm>
              <a:off x="2821" y="1919"/>
              <a:ext cx="129" cy="269"/>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11" name="AutoShape 93">
              <a:extLst>
                <a:ext uri="{FF2B5EF4-FFF2-40B4-BE49-F238E27FC236}">
                  <a16:creationId xmlns:a16="http://schemas.microsoft.com/office/drawing/2014/main" id="{E0550DC6-B109-4436-A562-ABD8A4E0D011}"/>
                </a:ext>
              </a:extLst>
            </p:cNvPr>
            <p:cNvSpPr>
              <a:spLocks noChangeArrowheads="1"/>
            </p:cNvSpPr>
            <p:nvPr/>
          </p:nvSpPr>
          <p:spPr bwMode="auto">
            <a:xfrm>
              <a:off x="2853" y="1780"/>
              <a:ext cx="398" cy="161"/>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12" name="Oval 94" descr="Diagonales larges vers le bas">
              <a:extLst>
                <a:ext uri="{FF2B5EF4-FFF2-40B4-BE49-F238E27FC236}">
                  <a16:creationId xmlns:a16="http://schemas.microsoft.com/office/drawing/2014/main" id="{C8D14CED-D1E2-4EBF-BDB7-74BA89A87184}"/>
                </a:ext>
              </a:extLst>
            </p:cNvPr>
            <p:cNvSpPr>
              <a:spLocks noChangeArrowheads="1"/>
            </p:cNvSpPr>
            <p:nvPr/>
          </p:nvSpPr>
          <p:spPr bwMode="auto">
            <a:xfrm>
              <a:off x="2821" y="1564"/>
              <a:ext cx="451" cy="97"/>
            </a:xfrm>
            <a:prstGeom prst="ellipse">
              <a:avLst/>
            </a:prstGeom>
            <a:pattFill prst="wdDn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13" name="Oval 95">
              <a:extLst>
                <a:ext uri="{FF2B5EF4-FFF2-40B4-BE49-F238E27FC236}">
                  <a16:creationId xmlns:a16="http://schemas.microsoft.com/office/drawing/2014/main" id="{445D4645-AF61-4FCB-8C43-43BA0BDE0831}"/>
                </a:ext>
              </a:extLst>
            </p:cNvPr>
            <p:cNvSpPr>
              <a:spLocks noChangeArrowheads="1"/>
            </p:cNvSpPr>
            <p:nvPr/>
          </p:nvSpPr>
          <p:spPr bwMode="auto">
            <a:xfrm>
              <a:off x="2842" y="1586"/>
              <a:ext cx="409" cy="86"/>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14" name="Oval 96">
              <a:extLst>
                <a:ext uri="{FF2B5EF4-FFF2-40B4-BE49-F238E27FC236}">
                  <a16:creationId xmlns:a16="http://schemas.microsoft.com/office/drawing/2014/main" id="{06DFB743-B996-408C-91E0-E8CE6D1092D6}"/>
                </a:ext>
              </a:extLst>
            </p:cNvPr>
            <p:cNvSpPr>
              <a:spLocks noChangeArrowheads="1"/>
            </p:cNvSpPr>
            <p:nvPr/>
          </p:nvSpPr>
          <p:spPr bwMode="auto">
            <a:xfrm>
              <a:off x="2863" y="2328"/>
              <a:ext cx="388" cy="96"/>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15" name="Rectangle 97">
              <a:extLst>
                <a:ext uri="{FF2B5EF4-FFF2-40B4-BE49-F238E27FC236}">
                  <a16:creationId xmlns:a16="http://schemas.microsoft.com/office/drawing/2014/main" id="{08B02050-BE30-4B33-B281-752A2C3740E4}"/>
                </a:ext>
              </a:extLst>
            </p:cNvPr>
            <p:cNvSpPr>
              <a:spLocks noChangeArrowheads="1"/>
            </p:cNvSpPr>
            <p:nvPr/>
          </p:nvSpPr>
          <p:spPr bwMode="auto">
            <a:xfrm>
              <a:off x="2711" y="2304"/>
              <a:ext cx="52" cy="7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5479" tIns="7144" rIns="15479" bIns="7144">
              <a:spAutoFit/>
            </a:bodyPr>
            <a:lstStyle>
              <a:lvl1pPr defTabSz="47625">
                <a:defRPr sz="2400">
                  <a:solidFill>
                    <a:schemeClr val="tx1"/>
                  </a:solidFill>
                  <a:latin typeface="Times New Roman" panose="02020603050405020304" pitchFamily="18" charset="0"/>
                </a:defRPr>
              </a:lvl1pPr>
              <a:lvl2pPr marL="742950" indent="-285750" defTabSz="47625">
                <a:defRPr sz="2400">
                  <a:solidFill>
                    <a:schemeClr val="tx1"/>
                  </a:solidFill>
                  <a:latin typeface="Times New Roman" panose="02020603050405020304" pitchFamily="18" charset="0"/>
                </a:defRPr>
              </a:lvl2pPr>
              <a:lvl3pPr marL="1143000" indent="-228600" defTabSz="47625">
                <a:defRPr sz="2400">
                  <a:solidFill>
                    <a:schemeClr val="tx1"/>
                  </a:solidFill>
                  <a:latin typeface="Times New Roman" panose="02020603050405020304" pitchFamily="18" charset="0"/>
                </a:defRPr>
              </a:lvl3pPr>
              <a:lvl4pPr marL="1600200" indent="-228600" defTabSz="47625">
                <a:defRPr sz="2400">
                  <a:solidFill>
                    <a:schemeClr val="tx1"/>
                  </a:solidFill>
                  <a:latin typeface="Times New Roman" panose="02020603050405020304" pitchFamily="18" charset="0"/>
                </a:defRPr>
              </a:lvl4pPr>
              <a:lvl5pPr marL="2057400" indent="-228600" defTabSz="47625">
                <a:defRPr sz="2400">
                  <a:solidFill>
                    <a:schemeClr val="tx1"/>
                  </a:solidFill>
                  <a:latin typeface="Times New Roman" panose="02020603050405020304" pitchFamily="18" charset="0"/>
                </a:defRPr>
              </a:lvl5pPr>
              <a:lvl6pPr marL="25146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35719" rtl="0" eaLnBrk="1" fontAlgn="base" latinLnBrk="0" hangingPunct="1">
                <a:lnSpc>
                  <a:spcPct val="100000"/>
                </a:lnSpc>
                <a:spcBef>
                  <a:spcPct val="0"/>
                </a:spcBef>
                <a:spcAft>
                  <a:spcPct val="0"/>
                </a:spcAft>
                <a:buClrTx/>
                <a:buSzTx/>
                <a:buFontTx/>
                <a:buNone/>
                <a:tabLst/>
                <a:defRPr/>
              </a:pPr>
              <a:r>
                <a:rPr kumimoji="0" lang="fr-FR" altLang="fr-FR" sz="450" b="1"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C</a:t>
              </a:r>
            </a:p>
          </p:txBody>
        </p:sp>
        <p:sp>
          <p:nvSpPr>
            <p:cNvPr id="216" name="Rectangle 98">
              <a:extLst>
                <a:ext uri="{FF2B5EF4-FFF2-40B4-BE49-F238E27FC236}">
                  <a16:creationId xmlns:a16="http://schemas.microsoft.com/office/drawing/2014/main" id="{8A1A5A96-EE4F-42CA-B1FD-FA4AD2697294}"/>
                </a:ext>
              </a:extLst>
            </p:cNvPr>
            <p:cNvSpPr>
              <a:spLocks noChangeArrowheads="1"/>
            </p:cNvSpPr>
            <p:nvPr/>
          </p:nvSpPr>
          <p:spPr bwMode="auto">
            <a:xfrm>
              <a:off x="3012" y="2218"/>
              <a:ext cx="110" cy="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5479" tIns="7144" rIns="15479" bIns="7144">
              <a:spAutoFit/>
            </a:bodyPr>
            <a:lstStyle>
              <a:lvl1pPr defTabSz="47625">
                <a:defRPr sz="2400">
                  <a:solidFill>
                    <a:schemeClr val="tx1"/>
                  </a:solidFill>
                  <a:latin typeface="Times New Roman" panose="02020603050405020304" pitchFamily="18" charset="0"/>
                </a:defRPr>
              </a:lvl1pPr>
              <a:lvl2pPr marL="742950" indent="-285750" defTabSz="47625">
                <a:defRPr sz="2400">
                  <a:solidFill>
                    <a:schemeClr val="tx1"/>
                  </a:solidFill>
                  <a:latin typeface="Times New Roman" panose="02020603050405020304" pitchFamily="18" charset="0"/>
                </a:defRPr>
              </a:lvl2pPr>
              <a:lvl3pPr marL="1143000" indent="-228600" defTabSz="47625">
                <a:defRPr sz="2400">
                  <a:solidFill>
                    <a:schemeClr val="tx1"/>
                  </a:solidFill>
                  <a:latin typeface="Times New Roman" panose="02020603050405020304" pitchFamily="18" charset="0"/>
                </a:defRPr>
              </a:lvl3pPr>
              <a:lvl4pPr marL="1600200" indent="-228600" defTabSz="47625">
                <a:defRPr sz="2400">
                  <a:solidFill>
                    <a:schemeClr val="tx1"/>
                  </a:solidFill>
                  <a:latin typeface="Times New Roman" panose="02020603050405020304" pitchFamily="18" charset="0"/>
                </a:defRPr>
              </a:lvl4pPr>
              <a:lvl5pPr marL="2057400" indent="-228600" defTabSz="47625">
                <a:defRPr sz="2400">
                  <a:solidFill>
                    <a:schemeClr val="tx1"/>
                  </a:solidFill>
                  <a:latin typeface="Times New Roman" panose="02020603050405020304" pitchFamily="18" charset="0"/>
                </a:defRPr>
              </a:lvl5pPr>
              <a:lvl6pPr marL="25146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35719" rtl="0" eaLnBrk="1" fontAlgn="base" latinLnBrk="0" hangingPunct="1">
                <a:lnSpc>
                  <a:spcPct val="100000"/>
                </a:lnSpc>
                <a:spcBef>
                  <a:spcPct val="0"/>
                </a:spcBef>
                <a:spcAft>
                  <a:spcPct val="0"/>
                </a:spcAft>
                <a:buClrTx/>
                <a:buSzTx/>
                <a:buFontTx/>
                <a:buNone/>
                <a:tabLst/>
                <a:defRPr/>
              </a:pPr>
              <a:r>
                <a:rPr kumimoji="0" lang="fr-FR" altLang="fr-FR" sz="450" b="1"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Flux</a:t>
              </a:r>
            </a:p>
          </p:txBody>
        </p:sp>
      </p:grpSp>
      <p:sp>
        <p:nvSpPr>
          <p:cNvPr id="217" name="Rectangle 101" descr="Diagonales larges vers le haut">
            <a:extLst>
              <a:ext uri="{FF2B5EF4-FFF2-40B4-BE49-F238E27FC236}">
                <a16:creationId xmlns:a16="http://schemas.microsoft.com/office/drawing/2014/main" id="{E16A15B5-11F0-4719-B275-AFEA9406EFBE}"/>
              </a:ext>
            </a:extLst>
          </p:cNvPr>
          <p:cNvSpPr>
            <a:spLocks noChangeArrowheads="1"/>
          </p:cNvSpPr>
          <p:nvPr/>
        </p:nvSpPr>
        <p:spPr bwMode="auto">
          <a:xfrm>
            <a:off x="4613307" y="4437460"/>
            <a:ext cx="540544" cy="1238250"/>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18" name="Rectangle 102">
            <a:extLst>
              <a:ext uri="{FF2B5EF4-FFF2-40B4-BE49-F238E27FC236}">
                <a16:creationId xmlns:a16="http://schemas.microsoft.com/office/drawing/2014/main" id="{D468FCF6-D9AB-4AED-94A5-69E1E877A94B}"/>
              </a:ext>
            </a:extLst>
          </p:cNvPr>
          <p:cNvSpPr>
            <a:spLocks noChangeArrowheads="1"/>
          </p:cNvSpPr>
          <p:nvPr/>
        </p:nvSpPr>
        <p:spPr bwMode="auto">
          <a:xfrm>
            <a:off x="4651407" y="4437460"/>
            <a:ext cx="464344" cy="1238250"/>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19" name="Oval 103" descr="Diagonales larges vers le haut">
            <a:extLst>
              <a:ext uri="{FF2B5EF4-FFF2-40B4-BE49-F238E27FC236}">
                <a16:creationId xmlns:a16="http://schemas.microsoft.com/office/drawing/2014/main" id="{8C1B3024-E37D-462F-953C-1AC047410B22}"/>
              </a:ext>
            </a:extLst>
          </p:cNvPr>
          <p:cNvSpPr>
            <a:spLocks noChangeArrowheads="1"/>
          </p:cNvSpPr>
          <p:nvPr/>
        </p:nvSpPr>
        <p:spPr bwMode="auto">
          <a:xfrm>
            <a:off x="4575204" y="4769644"/>
            <a:ext cx="296466"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0" name="Oval 104" descr="Diagonales larges vers le haut">
            <a:extLst>
              <a:ext uri="{FF2B5EF4-FFF2-40B4-BE49-F238E27FC236}">
                <a16:creationId xmlns:a16="http://schemas.microsoft.com/office/drawing/2014/main" id="{2EF6FD46-9906-4C76-9420-F8C56402DFBE}"/>
              </a:ext>
            </a:extLst>
          </p:cNvPr>
          <p:cNvSpPr>
            <a:spLocks noChangeArrowheads="1"/>
          </p:cNvSpPr>
          <p:nvPr/>
        </p:nvSpPr>
        <p:spPr bwMode="auto">
          <a:xfrm>
            <a:off x="4881207" y="4762500"/>
            <a:ext cx="298847"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1" name="Oval 105">
            <a:extLst>
              <a:ext uri="{FF2B5EF4-FFF2-40B4-BE49-F238E27FC236}">
                <a16:creationId xmlns:a16="http://schemas.microsoft.com/office/drawing/2014/main" id="{462F38A1-AA25-403C-AF6E-7E588307722A}"/>
              </a:ext>
            </a:extLst>
          </p:cNvPr>
          <p:cNvSpPr>
            <a:spLocks noChangeArrowheads="1"/>
          </p:cNvSpPr>
          <p:nvPr/>
        </p:nvSpPr>
        <p:spPr bwMode="auto">
          <a:xfrm>
            <a:off x="4902638" y="4789885"/>
            <a:ext cx="255985" cy="31908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2" name="Oval 106">
            <a:extLst>
              <a:ext uri="{FF2B5EF4-FFF2-40B4-BE49-F238E27FC236}">
                <a16:creationId xmlns:a16="http://schemas.microsoft.com/office/drawing/2014/main" id="{88F5B571-EEF6-491D-9F87-64FE40F2653E}"/>
              </a:ext>
            </a:extLst>
          </p:cNvPr>
          <p:cNvSpPr>
            <a:spLocks noChangeArrowheads="1"/>
          </p:cNvSpPr>
          <p:nvPr/>
        </p:nvSpPr>
        <p:spPr bwMode="auto">
          <a:xfrm>
            <a:off x="4608541" y="4789885"/>
            <a:ext cx="242888" cy="31908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3" name="AutoShape 107">
            <a:extLst>
              <a:ext uri="{FF2B5EF4-FFF2-40B4-BE49-F238E27FC236}">
                <a16:creationId xmlns:a16="http://schemas.microsoft.com/office/drawing/2014/main" id="{C40A4845-0E70-4E01-A318-2AFF046480FC}"/>
              </a:ext>
            </a:extLst>
          </p:cNvPr>
          <p:cNvSpPr>
            <a:spLocks noChangeArrowheads="1"/>
          </p:cNvSpPr>
          <p:nvPr/>
        </p:nvSpPr>
        <p:spPr bwMode="auto">
          <a:xfrm>
            <a:off x="4646644" y="4585097"/>
            <a:ext cx="460772" cy="319088"/>
          </a:xfrm>
          <a:prstGeom prst="roundRect">
            <a:avLst>
              <a:gd name="adj" fmla="val 48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4" name="Oval 108">
            <a:extLst>
              <a:ext uri="{FF2B5EF4-FFF2-40B4-BE49-F238E27FC236}">
                <a16:creationId xmlns:a16="http://schemas.microsoft.com/office/drawing/2014/main" id="{AAD167BE-5124-49C2-81D9-19909AAF72C8}"/>
              </a:ext>
            </a:extLst>
          </p:cNvPr>
          <p:cNvSpPr>
            <a:spLocks noChangeArrowheads="1"/>
          </p:cNvSpPr>
          <p:nvPr/>
        </p:nvSpPr>
        <p:spPr bwMode="auto">
          <a:xfrm>
            <a:off x="4690706" y="3496866"/>
            <a:ext cx="416719" cy="1152525"/>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5" name="AutoShape 109">
            <a:extLst>
              <a:ext uri="{FF2B5EF4-FFF2-40B4-BE49-F238E27FC236}">
                <a16:creationId xmlns:a16="http://schemas.microsoft.com/office/drawing/2014/main" id="{9E1824DF-1182-43A5-B324-99C7C8B17CE0}"/>
              </a:ext>
            </a:extLst>
          </p:cNvPr>
          <p:cNvSpPr>
            <a:spLocks noChangeArrowheads="1"/>
          </p:cNvSpPr>
          <p:nvPr/>
        </p:nvSpPr>
        <p:spPr bwMode="auto">
          <a:xfrm rot="1500000">
            <a:off x="4774050" y="4747040"/>
            <a:ext cx="73819" cy="283369"/>
          </a:xfrm>
          <a:prstGeom prst="downArrow">
            <a:avLst>
              <a:gd name="adj1" fmla="val 50000"/>
              <a:gd name="adj2" fmla="val 189661"/>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6" name="AutoShape 110">
            <a:extLst>
              <a:ext uri="{FF2B5EF4-FFF2-40B4-BE49-F238E27FC236}">
                <a16:creationId xmlns:a16="http://schemas.microsoft.com/office/drawing/2014/main" id="{DEA1F817-1821-489E-AF9D-4E0956833C22}"/>
              </a:ext>
            </a:extLst>
          </p:cNvPr>
          <p:cNvSpPr>
            <a:spLocks noChangeArrowheads="1"/>
          </p:cNvSpPr>
          <p:nvPr/>
        </p:nvSpPr>
        <p:spPr bwMode="auto">
          <a:xfrm rot="20100000" flipH="1">
            <a:off x="4921677" y="4748213"/>
            <a:ext cx="64294" cy="285750"/>
          </a:xfrm>
          <a:prstGeom prst="downArrow">
            <a:avLst>
              <a:gd name="adj1" fmla="val 50000"/>
              <a:gd name="adj2" fmla="val 219588"/>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7" name="Oval 111">
            <a:extLst>
              <a:ext uri="{FF2B5EF4-FFF2-40B4-BE49-F238E27FC236}">
                <a16:creationId xmlns:a16="http://schemas.microsoft.com/office/drawing/2014/main" id="{571D594B-3A27-4F88-90F2-C3CD460F6FCD}"/>
              </a:ext>
            </a:extLst>
          </p:cNvPr>
          <p:cNvSpPr>
            <a:spLocks noChangeArrowheads="1"/>
          </p:cNvSpPr>
          <p:nvPr/>
        </p:nvSpPr>
        <p:spPr bwMode="auto">
          <a:xfrm>
            <a:off x="4659739" y="5584031"/>
            <a:ext cx="460772" cy="114300"/>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8" name="Rectangle 112">
            <a:extLst>
              <a:ext uri="{FF2B5EF4-FFF2-40B4-BE49-F238E27FC236}">
                <a16:creationId xmlns:a16="http://schemas.microsoft.com/office/drawing/2014/main" id="{32BD3D8B-A768-45B2-9B48-592209D15C2D}"/>
              </a:ext>
            </a:extLst>
          </p:cNvPr>
          <p:cNvSpPr>
            <a:spLocks noChangeArrowheads="1"/>
          </p:cNvSpPr>
          <p:nvPr/>
        </p:nvSpPr>
        <p:spPr bwMode="auto">
          <a:xfrm>
            <a:off x="4477585" y="4454146"/>
            <a:ext cx="61718" cy="8367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5479" tIns="7144" rIns="15479" bIns="7144">
            <a:spAutoFit/>
          </a:bodyPr>
          <a:lstStyle>
            <a:lvl1pPr defTabSz="47625">
              <a:defRPr sz="2400">
                <a:solidFill>
                  <a:schemeClr val="tx1"/>
                </a:solidFill>
                <a:latin typeface="Times New Roman" panose="02020603050405020304" pitchFamily="18" charset="0"/>
              </a:defRPr>
            </a:lvl1pPr>
            <a:lvl2pPr marL="742950" indent="-285750" defTabSz="47625">
              <a:defRPr sz="2400">
                <a:solidFill>
                  <a:schemeClr val="tx1"/>
                </a:solidFill>
                <a:latin typeface="Times New Roman" panose="02020603050405020304" pitchFamily="18" charset="0"/>
              </a:defRPr>
            </a:lvl2pPr>
            <a:lvl3pPr marL="1143000" indent="-228600" defTabSz="47625">
              <a:defRPr sz="2400">
                <a:solidFill>
                  <a:schemeClr val="tx1"/>
                </a:solidFill>
                <a:latin typeface="Times New Roman" panose="02020603050405020304" pitchFamily="18" charset="0"/>
              </a:defRPr>
            </a:lvl3pPr>
            <a:lvl4pPr marL="1600200" indent="-228600" defTabSz="47625">
              <a:defRPr sz="2400">
                <a:solidFill>
                  <a:schemeClr val="tx1"/>
                </a:solidFill>
                <a:latin typeface="Times New Roman" panose="02020603050405020304" pitchFamily="18" charset="0"/>
              </a:defRPr>
            </a:lvl4pPr>
            <a:lvl5pPr marL="2057400" indent="-228600" defTabSz="47625">
              <a:defRPr sz="2400">
                <a:solidFill>
                  <a:schemeClr val="tx1"/>
                </a:solidFill>
                <a:latin typeface="Times New Roman" panose="02020603050405020304" pitchFamily="18" charset="0"/>
              </a:defRPr>
            </a:lvl5pPr>
            <a:lvl6pPr marL="25146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35719" rtl="0" eaLnBrk="1" fontAlgn="base" latinLnBrk="0" hangingPunct="1">
              <a:lnSpc>
                <a:spcPct val="100000"/>
              </a:lnSpc>
              <a:spcBef>
                <a:spcPct val="0"/>
              </a:spcBef>
              <a:spcAft>
                <a:spcPct val="0"/>
              </a:spcAft>
              <a:buClrTx/>
              <a:buSzTx/>
              <a:buFontTx/>
              <a:buNone/>
              <a:tabLst/>
              <a:defRPr/>
            </a:pPr>
            <a:r>
              <a:rPr kumimoji="0" lang="fr-FR" altLang="fr-FR" sz="450" b="1"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C</a:t>
            </a:r>
          </a:p>
        </p:txBody>
      </p:sp>
      <p:sp>
        <p:nvSpPr>
          <p:cNvPr id="229" name="AutoShape 115">
            <a:extLst>
              <a:ext uri="{FF2B5EF4-FFF2-40B4-BE49-F238E27FC236}">
                <a16:creationId xmlns:a16="http://schemas.microsoft.com/office/drawing/2014/main" id="{81FD3E26-8165-4179-9556-D2441197C1EA}"/>
              </a:ext>
            </a:extLst>
          </p:cNvPr>
          <p:cNvSpPr>
            <a:spLocks noChangeArrowheads="1"/>
          </p:cNvSpPr>
          <p:nvPr/>
        </p:nvSpPr>
        <p:spPr bwMode="auto">
          <a:xfrm>
            <a:off x="4819294" y="2684860"/>
            <a:ext cx="217885" cy="1219200"/>
          </a:xfrm>
          <a:prstGeom prst="upArrow">
            <a:avLst>
              <a:gd name="adj1" fmla="val 50000"/>
              <a:gd name="adj2" fmla="val 279756"/>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30" name="Oval 116" descr="Diagonales larges vers le haut">
            <a:extLst>
              <a:ext uri="{FF2B5EF4-FFF2-40B4-BE49-F238E27FC236}">
                <a16:creationId xmlns:a16="http://schemas.microsoft.com/office/drawing/2014/main" id="{3F430A03-6C0E-49AF-9BC3-E80B9BB4C0A3}"/>
              </a:ext>
            </a:extLst>
          </p:cNvPr>
          <p:cNvSpPr>
            <a:spLocks noChangeArrowheads="1"/>
          </p:cNvSpPr>
          <p:nvPr/>
        </p:nvSpPr>
        <p:spPr bwMode="auto">
          <a:xfrm>
            <a:off x="4193024" y="3562368"/>
            <a:ext cx="690563" cy="1087040"/>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31" name="Oval 117">
            <a:extLst>
              <a:ext uri="{FF2B5EF4-FFF2-40B4-BE49-F238E27FC236}">
                <a16:creationId xmlns:a16="http://schemas.microsoft.com/office/drawing/2014/main" id="{EC735ADF-BA64-41D3-BB50-5FB46CD8241E}"/>
              </a:ext>
            </a:extLst>
          </p:cNvPr>
          <p:cNvSpPr>
            <a:spLocks noChangeArrowheads="1"/>
          </p:cNvSpPr>
          <p:nvPr/>
        </p:nvSpPr>
        <p:spPr bwMode="auto">
          <a:xfrm>
            <a:off x="4192725" y="3554034"/>
            <a:ext cx="689372" cy="1087040"/>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32" name="Oval 118" descr="Diagonales larges vers le haut">
            <a:extLst>
              <a:ext uri="{FF2B5EF4-FFF2-40B4-BE49-F238E27FC236}">
                <a16:creationId xmlns:a16="http://schemas.microsoft.com/office/drawing/2014/main" id="{412F4B57-5CB6-481B-8F25-83F565CD8EDD}"/>
              </a:ext>
            </a:extLst>
          </p:cNvPr>
          <p:cNvSpPr>
            <a:spLocks noChangeArrowheads="1"/>
          </p:cNvSpPr>
          <p:nvPr/>
        </p:nvSpPr>
        <p:spPr bwMode="auto">
          <a:xfrm>
            <a:off x="4883586" y="3562368"/>
            <a:ext cx="690563" cy="1087040"/>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33" name="Oval 119">
            <a:extLst>
              <a:ext uri="{FF2B5EF4-FFF2-40B4-BE49-F238E27FC236}">
                <a16:creationId xmlns:a16="http://schemas.microsoft.com/office/drawing/2014/main" id="{6A6B4A06-0C4D-4090-B1F0-8989EFCFC4D2}"/>
              </a:ext>
            </a:extLst>
          </p:cNvPr>
          <p:cNvSpPr>
            <a:spLocks noChangeArrowheads="1"/>
          </p:cNvSpPr>
          <p:nvPr/>
        </p:nvSpPr>
        <p:spPr bwMode="auto">
          <a:xfrm>
            <a:off x="4867247" y="3542217"/>
            <a:ext cx="690563" cy="1087040"/>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35" name="Rectangle 121">
            <a:extLst>
              <a:ext uri="{FF2B5EF4-FFF2-40B4-BE49-F238E27FC236}">
                <a16:creationId xmlns:a16="http://schemas.microsoft.com/office/drawing/2014/main" id="{B560AE79-B0DE-404A-B729-0DE70CF2FD65}"/>
              </a:ext>
            </a:extLst>
          </p:cNvPr>
          <p:cNvSpPr>
            <a:spLocks noChangeArrowheads="1"/>
          </p:cNvSpPr>
          <p:nvPr/>
        </p:nvSpPr>
        <p:spPr bwMode="auto">
          <a:xfrm>
            <a:off x="4413290" y="2296719"/>
            <a:ext cx="605585" cy="218330"/>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wrap="none" lIns="34529" tIns="16669" rIns="34529" bIns="16669">
            <a:spAutoFit/>
          </a:bodyPr>
          <a:lstStyle>
            <a:lvl1pPr defTabSz="231775">
              <a:defRPr sz="2400">
                <a:solidFill>
                  <a:schemeClr val="tx1"/>
                </a:solidFill>
                <a:latin typeface="Times New Roman" panose="02020603050405020304" pitchFamily="18" charset="0"/>
              </a:defRPr>
            </a:lvl1pPr>
            <a:lvl2pPr marL="742950" indent="-285750" defTabSz="231775">
              <a:defRPr sz="2400">
                <a:solidFill>
                  <a:schemeClr val="tx1"/>
                </a:solidFill>
                <a:latin typeface="Times New Roman" panose="02020603050405020304" pitchFamily="18" charset="0"/>
              </a:defRPr>
            </a:lvl2pPr>
            <a:lvl3pPr marL="1143000" indent="-228600" defTabSz="231775">
              <a:defRPr sz="2400">
                <a:solidFill>
                  <a:schemeClr val="tx1"/>
                </a:solidFill>
                <a:latin typeface="Times New Roman" panose="02020603050405020304" pitchFamily="18" charset="0"/>
              </a:defRPr>
            </a:lvl3pPr>
            <a:lvl4pPr marL="1600200" indent="-228600" defTabSz="231775">
              <a:defRPr sz="2400">
                <a:solidFill>
                  <a:schemeClr val="tx1"/>
                </a:solidFill>
                <a:latin typeface="Times New Roman" panose="02020603050405020304" pitchFamily="18" charset="0"/>
              </a:defRPr>
            </a:lvl4pPr>
            <a:lvl5pPr marL="2057400" indent="-228600" defTabSz="231775">
              <a:defRPr sz="2400">
                <a:solidFill>
                  <a:schemeClr val="tx1"/>
                </a:solidFill>
                <a:latin typeface="Times New Roman" panose="02020603050405020304" pitchFamily="18" charset="0"/>
              </a:defRPr>
            </a:lvl5pPr>
            <a:lvl6pPr marL="25146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173831" rtl="0" eaLnBrk="1" fontAlgn="base" latinLnBrk="0" hangingPunct="1">
              <a:lnSpc>
                <a:spcPct val="100000"/>
              </a:lnSpc>
              <a:spcBef>
                <a:spcPct val="0"/>
              </a:spcBef>
              <a:spcAft>
                <a:spcPct val="0"/>
              </a:spcAft>
              <a:buClrTx/>
              <a:buSzTx/>
              <a:buFontTx/>
              <a:buNone/>
              <a:tabLst/>
              <a:defRPr/>
            </a:pPr>
            <a:r>
              <a:rPr kumimoji="0" lang="fr-FR" altLang="fr-FR"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SYSTOLE</a:t>
            </a:r>
          </a:p>
        </p:txBody>
      </p:sp>
      <p:sp>
        <p:nvSpPr>
          <p:cNvPr id="237" name="Oval 37">
            <a:extLst>
              <a:ext uri="{FF2B5EF4-FFF2-40B4-BE49-F238E27FC236}">
                <a16:creationId xmlns:a16="http://schemas.microsoft.com/office/drawing/2014/main" id="{B587874D-4E6C-4F95-B8B5-46E010EC244A}"/>
              </a:ext>
            </a:extLst>
          </p:cNvPr>
          <p:cNvSpPr>
            <a:spLocks noChangeArrowheads="1"/>
          </p:cNvSpPr>
          <p:nvPr/>
        </p:nvSpPr>
        <p:spPr bwMode="auto">
          <a:xfrm>
            <a:off x="6715706" y="3321845"/>
            <a:ext cx="545337" cy="1247775"/>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38" name="Rectangle 38" descr="Diagonales larges vers le haut">
            <a:extLst>
              <a:ext uri="{FF2B5EF4-FFF2-40B4-BE49-F238E27FC236}">
                <a16:creationId xmlns:a16="http://schemas.microsoft.com/office/drawing/2014/main" id="{B3F40E6D-F869-42EA-A569-974AE6F85A39}"/>
              </a:ext>
            </a:extLst>
          </p:cNvPr>
          <p:cNvSpPr>
            <a:spLocks noChangeArrowheads="1"/>
          </p:cNvSpPr>
          <p:nvPr/>
        </p:nvSpPr>
        <p:spPr bwMode="auto">
          <a:xfrm>
            <a:off x="6733578" y="4388662"/>
            <a:ext cx="541765" cy="1297781"/>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39" name="Rectangle 39">
            <a:extLst>
              <a:ext uri="{FF2B5EF4-FFF2-40B4-BE49-F238E27FC236}">
                <a16:creationId xmlns:a16="http://schemas.microsoft.com/office/drawing/2014/main" id="{C90B31C1-D26B-48C4-9F15-8E584C47E511}"/>
              </a:ext>
            </a:extLst>
          </p:cNvPr>
          <p:cNvSpPr>
            <a:spLocks noChangeArrowheads="1"/>
          </p:cNvSpPr>
          <p:nvPr/>
        </p:nvSpPr>
        <p:spPr bwMode="auto">
          <a:xfrm>
            <a:off x="6771668" y="4388644"/>
            <a:ext cx="465561" cy="1252538"/>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0" name="AutoShape 40">
            <a:extLst>
              <a:ext uri="{FF2B5EF4-FFF2-40B4-BE49-F238E27FC236}">
                <a16:creationId xmlns:a16="http://schemas.microsoft.com/office/drawing/2014/main" id="{26A05B97-84E5-4590-9267-FD4A68259BDA}"/>
              </a:ext>
            </a:extLst>
          </p:cNvPr>
          <p:cNvSpPr>
            <a:spLocks noChangeArrowheads="1"/>
          </p:cNvSpPr>
          <p:nvPr/>
        </p:nvSpPr>
        <p:spPr bwMode="auto">
          <a:xfrm rot="5400000" flipV="1">
            <a:off x="6718096" y="4805375"/>
            <a:ext cx="357188" cy="204799"/>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1" name="AutoShape 41">
            <a:extLst>
              <a:ext uri="{FF2B5EF4-FFF2-40B4-BE49-F238E27FC236}">
                <a16:creationId xmlns:a16="http://schemas.microsoft.com/office/drawing/2014/main" id="{09B8CEDF-ECE5-4C5B-9CB1-F343DD2F2C40}"/>
              </a:ext>
            </a:extLst>
          </p:cNvPr>
          <p:cNvSpPr>
            <a:spLocks noChangeArrowheads="1"/>
          </p:cNvSpPr>
          <p:nvPr/>
        </p:nvSpPr>
        <p:spPr bwMode="auto">
          <a:xfrm rot="16200000" flipH="1" flipV="1">
            <a:off x="6934802" y="4805375"/>
            <a:ext cx="357188" cy="204799"/>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2" name="Oval 42" descr="Diagonales larges vers le haut">
            <a:extLst>
              <a:ext uri="{FF2B5EF4-FFF2-40B4-BE49-F238E27FC236}">
                <a16:creationId xmlns:a16="http://schemas.microsoft.com/office/drawing/2014/main" id="{D4DA6AC0-D503-43D4-9C21-4B361354522B}"/>
              </a:ext>
            </a:extLst>
          </p:cNvPr>
          <p:cNvSpPr>
            <a:spLocks noChangeArrowheads="1"/>
          </p:cNvSpPr>
          <p:nvPr/>
        </p:nvSpPr>
        <p:spPr bwMode="auto">
          <a:xfrm>
            <a:off x="6695466" y="4720829"/>
            <a:ext cx="208372"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3" name="Oval 43" descr="Diagonales larges vers le haut">
            <a:extLst>
              <a:ext uri="{FF2B5EF4-FFF2-40B4-BE49-F238E27FC236}">
                <a16:creationId xmlns:a16="http://schemas.microsoft.com/office/drawing/2014/main" id="{1F25C231-BD99-4C87-BD83-062F6477A177}"/>
              </a:ext>
            </a:extLst>
          </p:cNvPr>
          <p:cNvSpPr>
            <a:spLocks noChangeArrowheads="1"/>
          </p:cNvSpPr>
          <p:nvPr/>
        </p:nvSpPr>
        <p:spPr bwMode="auto">
          <a:xfrm>
            <a:off x="7131259" y="4713686"/>
            <a:ext cx="170270" cy="36195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4" name="Oval 44">
            <a:extLst>
              <a:ext uri="{FF2B5EF4-FFF2-40B4-BE49-F238E27FC236}">
                <a16:creationId xmlns:a16="http://schemas.microsoft.com/office/drawing/2014/main" id="{87FDD3B2-A608-4C21-872B-92A291FA44C2}"/>
              </a:ext>
            </a:extLst>
          </p:cNvPr>
          <p:cNvSpPr>
            <a:spLocks noChangeArrowheads="1"/>
          </p:cNvSpPr>
          <p:nvPr/>
        </p:nvSpPr>
        <p:spPr bwMode="auto">
          <a:xfrm>
            <a:off x="7152701" y="4742260"/>
            <a:ext cx="127405" cy="31908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5" name="Oval 45">
            <a:extLst>
              <a:ext uri="{FF2B5EF4-FFF2-40B4-BE49-F238E27FC236}">
                <a16:creationId xmlns:a16="http://schemas.microsoft.com/office/drawing/2014/main" id="{28080E86-F50D-4740-970E-0B2AB50B4C51}"/>
              </a:ext>
            </a:extLst>
          </p:cNvPr>
          <p:cNvSpPr>
            <a:spLocks noChangeArrowheads="1"/>
          </p:cNvSpPr>
          <p:nvPr/>
        </p:nvSpPr>
        <p:spPr bwMode="auto">
          <a:xfrm>
            <a:off x="6728816" y="4742260"/>
            <a:ext cx="153599" cy="31908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6" name="AutoShape 46">
            <a:extLst>
              <a:ext uri="{FF2B5EF4-FFF2-40B4-BE49-F238E27FC236}">
                <a16:creationId xmlns:a16="http://schemas.microsoft.com/office/drawing/2014/main" id="{9783B412-B3FE-4630-A775-C1C31304E02A}"/>
              </a:ext>
            </a:extLst>
          </p:cNvPr>
          <p:cNvSpPr>
            <a:spLocks noChangeArrowheads="1"/>
          </p:cNvSpPr>
          <p:nvPr/>
        </p:nvSpPr>
        <p:spPr bwMode="auto">
          <a:xfrm>
            <a:off x="6766905" y="4575573"/>
            <a:ext cx="475086" cy="191691"/>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7" name="Oval 47">
            <a:extLst>
              <a:ext uri="{FF2B5EF4-FFF2-40B4-BE49-F238E27FC236}">
                <a16:creationId xmlns:a16="http://schemas.microsoft.com/office/drawing/2014/main" id="{E1C38FBA-733F-45D3-831C-9B29DA11144F}"/>
              </a:ext>
            </a:extLst>
          </p:cNvPr>
          <p:cNvSpPr>
            <a:spLocks noChangeArrowheads="1"/>
          </p:cNvSpPr>
          <p:nvPr/>
        </p:nvSpPr>
        <p:spPr bwMode="auto">
          <a:xfrm>
            <a:off x="6755000" y="4120772"/>
            <a:ext cx="486993" cy="326231"/>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8" name="Oval 48">
            <a:extLst>
              <a:ext uri="{FF2B5EF4-FFF2-40B4-BE49-F238E27FC236}">
                <a16:creationId xmlns:a16="http://schemas.microsoft.com/office/drawing/2014/main" id="{59A25413-5B1E-439D-8EA7-F7B5D5371A7B}"/>
              </a:ext>
            </a:extLst>
          </p:cNvPr>
          <p:cNvSpPr>
            <a:spLocks noChangeArrowheads="1"/>
          </p:cNvSpPr>
          <p:nvPr/>
        </p:nvSpPr>
        <p:spPr bwMode="auto">
          <a:xfrm>
            <a:off x="6781197" y="5614988"/>
            <a:ext cx="460798" cy="115491"/>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nvGrpSpPr>
          <p:cNvPr id="249" name="Group 61">
            <a:extLst>
              <a:ext uri="{FF2B5EF4-FFF2-40B4-BE49-F238E27FC236}">
                <a16:creationId xmlns:a16="http://schemas.microsoft.com/office/drawing/2014/main" id="{44B62709-BB07-4660-8AA6-B8DD08BD1373}"/>
              </a:ext>
            </a:extLst>
          </p:cNvPr>
          <p:cNvGrpSpPr>
            <a:grpSpLocks/>
          </p:cNvGrpSpPr>
          <p:nvPr/>
        </p:nvGrpSpPr>
        <p:grpSpPr bwMode="auto">
          <a:xfrm>
            <a:off x="6658553" y="2652713"/>
            <a:ext cx="614397" cy="1147763"/>
            <a:chOff x="4327" y="1508"/>
            <a:chExt cx="516" cy="964"/>
          </a:xfrm>
        </p:grpSpPr>
        <p:sp>
          <p:nvSpPr>
            <p:cNvPr id="250" name="Rectangle 50" descr="Diagonales larges vers le haut">
              <a:extLst>
                <a:ext uri="{FF2B5EF4-FFF2-40B4-BE49-F238E27FC236}">
                  <a16:creationId xmlns:a16="http://schemas.microsoft.com/office/drawing/2014/main" id="{942E3673-7338-4C24-9454-95E38B8A409E}"/>
                </a:ext>
              </a:extLst>
            </p:cNvPr>
            <p:cNvSpPr>
              <a:spLocks noChangeArrowheads="1"/>
            </p:cNvSpPr>
            <p:nvPr/>
          </p:nvSpPr>
          <p:spPr bwMode="auto">
            <a:xfrm>
              <a:off x="4359" y="1560"/>
              <a:ext cx="463" cy="912"/>
            </a:xfrm>
            <a:prstGeom prst="rect">
              <a:avLst/>
            </a:prstGeom>
            <a:pattFill prst="wdUpDiag">
              <a:fgClr>
                <a:srgbClr val="FF3300"/>
              </a:fgClr>
              <a:bgClr>
                <a:schemeClr val="bg1"/>
              </a:bgClr>
            </a:patt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51" name="Rectangle 51">
              <a:extLst>
                <a:ext uri="{FF2B5EF4-FFF2-40B4-BE49-F238E27FC236}">
                  <a16:creationId xmlns:a16="http://schemas.microsoft.com/office/drawing/2014/main" id="{ACA4C2CC-DD41-4EFF-B4F2-3A05498C212F}"/>
                </a:ext>
              </a:extLst>
            </p:cNvPr>
            <p:cNvSpPr>
              <a:spLocks noChangeArrowheads="1"/>
            </p:cNvSpPr>
            <p:nvPr/>
          </p:nvSpPr>
          <p:spPr bwMode="auto">
            <a:xfrm>
              <a:off x="4392" y="1560"/>
              <a:ext cx="398" cy="912"/>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52" name="Oval 52" descr="Diagonales larges vers le haut">
              <a:extLst>
                <a:ext uri="{FF2B5EF4-FFF2-40B4-BE49-F238E27FC236}">
                  <a16:creationId xmlns:a16="http://schemas.microsoft.com/office/drawing/2014/main" id="{D46A573B-9D5B-4D50-8382-1BD0EBB31E1E}"/>
                </a:ext>
              </a:extLst>
            </p:cNvPr>
            <p:cNvSpPr>
              <a:spLocks noChangeArrowheads="1"/>
            </p:cNvSpPr>
            <p:nvPr/>
          </p:nvSpPr>
          <p:spPr bwMode="auto">
            <a:xfrm>
              <a:off x="4327" y="1899"/>
              <a:ext cx="258" cy="378"/>
            </a:xfrm>
            <a:prstGeom prst="ellipse">
              <a:avLst/>
            </a:prstGeom>
            <a:pattFill prst="wdUp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53" name="Oval 53" descr="Diagonales larges vers le haut">
              <a:extLst>
                <a:ext uri="{FF2B5EF4-FFF2-40B4-BE49-F238E27FC236}">
                  <a16:creationId xmlns:a16="http://schemas.microsoft.com/office/drawing/2014/main" id="{ACF6141C-86B2-4071-BC94-7FE575E248FE}"/>
                </a:ext>
              </a:extLst>
            </p:cNvPr>
            <p:cNvSpPr>
              <a:spLocks noChangeArrowheads="1"/>
            </p:cNvSpPr>
            <p:nvPr/>
          </p:nvSpPr>
          <p:spPr bwMode="auto">
            <a:xfrm>
              <a:off x="4585" y="1892"/>
              <a:ext cx="258" cy="379"/>
            </a:xfrm>
            <a:prstGeom prst="ellipse">
              <a:avLst/>
            </a:prstGeom>
            <a:pattFill prst="wdUp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54" name="Oval 54">
              <a:extLst>
                <a:ext uri="{FF2B5EF4-FFF2-40B4-BE49-F238E27FC236}">
                  <a16:creationId xmlns:a16="http://schemas.microsoft.com/office/drawing/2014/main" id="{F1255FF4-8F33-4E64-BD38-1A1D66FDAF6A}"/>
                </a:ext>
              </a:extLst>
            </p:cNvPr>
            <p:cNvSpPr>
              <a:spLocks noChangeArrowheads="1"/>
            </p:cNvSpPr>
            <p:nvPr/>
          </p:nvSpPr>
          <p:spPr bwMode="auto">
            <a:xfrm>
              <a:off x="4607" y="1924"/>
              <a:ext cx="215" cy="327"/>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55" name="Oval 55">
              <a:extLst>
                <a:ext uri="{FF2B5EF4-FFF2-40B4-BE49-F238E27FC236}">
                  <a16:creationId xmlns:a16="http://schemas.microsoft.com/office/drawing/2014/main" id="{98C11477-BDEF-487B-8056-B9AC2D34923E}"/>
                </a:ext>
              </a:extLst>
            </p:cNvPr>
            <p:cNvSpPr>
              <a:spLocks noChangeArrowheads="1"/>
            </p:cNvSpPr>
            <p:nvPr/>
          </p:nvSpPr>
          <p:spPr bwMode="auto">
            <a:xfrm>
              <a:off x="4359" y="1924"/>
              <a:ext cx="205" cy="327"/>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56" name="AutoShape 56">
              <a:extLst>
                <a:ext uri="{FF2B5EF4-FFF2-40B4-BE49-F238E27FC236}">
                  <a16:creationId xmlns:a16="http://schemas.microsoft.com/office/drawing/2014/main" id="{1A3DF3BC-1A04-486C-85E2-B45192B06126}"/>
                </a:ext>
              </a:extLst>
            </p:cNvPr>
            <p:cNvSpPr>
              <a:spLocks noChangeArrowheads="1"/>
            </p:cNvSpPr>
            <p:nvPr/>
          </p:nvSpPr>
          <p:spPr bwMode="auto">
            <a:xfrm>
              <a:off x="4392" y="1716"/>
              <a:ext cx="387" cy="326"/>
            </a:xfrm>
            <a:prstGeom prst="roundRect">
              <a:avLst>
                <a:gd name="adj" fmla="val 48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57" name="Oval 57" descr="Diagonales larges vers le bas">
              <a:extLst>
                <a:ext uri="{FF2B5EF4-FFF2-40B4-BE49-F238E27FC236}">
                  <a16:creationId xmlns:a16="http://schemas.microsoft.com/office/drawing/2014/main" id="{0C3D948D-170E-4319-B75D-56A5DA6BBE9E}"/>
                </a:ext>
              </a:extLst>
            </p:cNvPr>
            <p:cNvSpPr>
              <a:spLocks noChangeArrowheads="1"/>
            </p:cNvSpPr>
            <p:nvPr/>
          </p:nvSpPr>
          <p:spPr bwMode="auto">
            <a:xfrm>
              <a:off x="4370" y="1508"/>
              <a:ext cx="452" cy="118"/>
            </a:xfrm>
            <a:prstGeom prst="ellipse">
              <a:avLst/>
            </a:prstGeom>
            <a:pattFill prst="wdDn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58" name="Oval 58">
              <a:extLst>
                <a:ext uri="{FF2B5EF4-FFF2-40B4-BE49-F238E27FC236}">
                  <a16:creationId xmlns:a16="http://schemas.microsoft.com/office/drawing/2014/main" id="{30BBF8B7-E8A5-48FD-9D75-8F5086DF796D}"/>
                </a:ext>
              </a:extLst>
            </p:cNvPr>
            <p:cNvSpPr>
              <a:spLocks noChangeArrowheads="1"/>
            </p:cNvSpPr>
            <p:nvPr/>
          </p:nvSpPr>
          <p:spPr bwMode="auto">
            <a:xfrm>
              <a:off x="4392" y="1521"/>
              <a:ext cx="408" cy="11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59" name="AutoShape 59">
              <a:extLst>
                <a:ext uri="{FF2B5EF4-FFF2-40B4-BE49-F238E27FC236}">
                  <a16:creationId xmlns:a16="http://schemas.microsoft.com/office/drawing/2014/main" id="{4971649D-7DF3-4E93-A9CB-8B7268F7C801}"/>
                </a:ext>
              </a:extLst>
            </p:cNvPr>
            <p:cNvSpPr>
              <a:spLocks noChangeArrowheads="1"/>
            </p:cNvSpPr>
            <p:nvPr/>
          </p:nvSpPr>
          <p:spPr bwMode="auto">
            <a:xfrm rot="1500000">
              <a:off x="4414" y="1954"/>
              <a:ext cx="63" cy="288"/>
            </a:xfrm>
            <a:prstGeom prst="downArrow">
              <a:avLst>
                <a:gd name="adj1" fmla="val 50000"/>
                <a:gd name="adj2" fmla="val 225862"/>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60" name="AutoShape 60">
              <a:extLst>
                <a:ext uri="{FF2B5EF4-FFF2-40B4-BE49-F238E27FC236}">
                  <a16:creationId xmlns:a16="http://schemas.microsoft.com/office/drawing/2014/main" id="{BAE97AF7-16F1-459E-8A4F-6484DB683DED}"/>
                </a:ext>
              </a:extLst>
            </p:cNvPr>
            <p:cNvSpPr>
              <a:spLocks noChangeArrowheads="1"/>
            </p:cNvSpPr>
            <p:nvPr/>
          </p:nvSpPr>
          <p:spPr bwMode="auto">
            <a:xfrm rot="20100000" flipH="1">
              <a:off x="4706" y="1943"/>
              <a:ext cx="55" cy="291"/>
            </a:xfrm>
            <a:prstGeom prst="downArrow">
              <a:avLst>
                <a:gd name="adj1" fmla="val 50000"/>
                <a:gd name="adj2" fmla="val 261410"/>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sp>
        <p:nvSpPr>
          <p:cNvPr id="261" name="Oval 64">
            <a:extLst>
              <a:ext uri="{FF2B5EF4-FFF2-40B4-BE49-F238E27FC236}">
                <a16:creationId xmlns:a16="http://schemas.microsoft.com/office/drawing/2014/main" id="{03584FF4-38BF-46E9-9112-BB83BB088AB5}"/>
              </a:ext>
            </a:extLst>
          </p:cNvPr>
          <p:cNvSpPr>
            <a:spLocks noChangeArrowheads="1"/>
          </p:cNvSpPr>
          <p:nvPr/>
        </p:nvSpPr>
        <p:spPr bwMode="auto">
          <a:xfrm>
            <a:off x="6928685" y="3506753"/>
            <a:ext cx="548909" cy="1143000"/>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63" name="Oval 66">
            <a:extLst>
              <a:ext uri="{FF2B5EF4-FFF2-40B4-BE49-F238E27FC236}">
                <a16:creationId xmlns:a16="http://schemas.microsoft.com/office/drawing/2014/main" id="{A3D40C76-9A4E-4BC4-8409-64661BA42185}"/>
              </a:ext>
            </a:extLst>
          </p:cNvPr>
          <p:cNvSpPr>
            <a:spLocks noChangeArrowheads="1"/>
          </p:cNvSpPr>
          <p:nvPr/>
        </p:nvSpPr>
        <p:spPr bwMode="auto">
          <a:xfrm>
            <a:off x="6882416" y="3584964"/>
            <a:ext cx="507818" cy="959644"/>
          </a:xfrm>
          <a:prstGeom prst="ellipse">
            <a:avLst/>
          </a:prstGeom>
          <a:gradFill rotWithShape="0">
            <a:gsLst>
              <a:gs pos="0">
                <a:srgbClr val="66CCFF"/>
              </a:gs>
              <a:gs pos="100000">
                <a:srgbClr val="5CB7E5"/>
              </a:gs>
            </a:gsLst>
            <a:path path="rect">
              <a:fillToRect t="100000" r="10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64" name="Oval 71">
            <a:extLst>
              <a:ext uri="{FF2B5EF4-FFF2-40B4-BE49-F238E27FC236}">
                <a16:creationId xmlns:a16="http://schemas.microsoft.com/office/drawing/2014/main" id="{1B5360A5-4B39-4912-AA22-19F586907E30}"/>
              </a:ext>
            </a:extLst>
          </p:cNvPr>
          <p:cNvSpPr>
            <a:spLocks noChangeArrowheads="1"/>
          </p:cNvSpPr>
          <p:nvPr/>
        </p:nvSpPr>
        <p:spPr bwMode="auto">
          <a:xfrm>
            <a:off x="6391662" y="3488200"/>
            <a:ext cx="548909" cy="1143000"/>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66" name="Oval 73">
            <a:extLst>
              <a:ext uri="{FF2B5EF4-FFF2-40B4-BE49-F238E27FC236}">
                <a16:creationId xmlns:a16="http://schemas.microsoft.com/office/drawing/2014/main" id="{5F1F4F99-7BF7-4B92-9025-527068AD6E97}"/>
              </a:ext>
            </a:extLst>
          </p:cNvPr>
          <p:cNvSpPr>
            <a:spLocks noChangeArrowheads="1"/>
          </p:cNvSpPr>
          <p:nvPr/>
        </p:nvSpPr>
        <p:spPr bwMode="auto">
          <a:xfrm>
            <a:off x="6595447" y="3609993"/>
            <a:ext cx="362186" cy="959644"/>
          </a:xfrm>
          <a:prstGeom prst="ellipse">
            <a:avLst/>
          </a:prstGeom>
          <a:gradFill rotWithShape="0">
            <a:gsLst>
              <a:gs pos="0">
                <a:srgbClr val="66CCFF"/>
              </a:gs>
              <a:gs pos="100000">
                <a:srgbClr val="5CB7E5"/>
              </a:gs>
            </a:gsLst>
            <a:path path="rect">
              <a:fillToRect t="100000" r="10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71" name="Rectangle 123">
            <a:extLst>
              <a:ext uri="{FF2B5EF4-FFF2-40B4-BE49-F238E27FC236}">
                <a16:creationId xmlns:a16="http://schemas.microsoft.com/office/drawing/2014/main" id="{EFBDB24D-9B20-43D2-A028-C719AC3FFF81}"/>
              </a:ext>
            </a:extLst>
          </p:cNvPr>
          <p:cNvSpPr>
            <a:spLocks noChangeArrowheads="1"/>
          </p:cNvSpPr>
          <p:nvPr/>
        </p:nvSpPr>
        <p:spPr bwMode="auto">
          <a:xfrm>
            <a:off x="6415651" y="2296719"/>
            <a:ext cx="690928" cy="218330"/>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wrap="none" lIns="34529" tIns="16669" rIns="34529" bIns="16669">
            <a:spAutoFit/>
          </a:bodyPr>
          <a:lstStyle>
            <a:lvl1pPr defTabSz="231775">
              <a:defRPr sz="2400">
                <a:solidFill>
                  <a:schemeClr val="tx1"/>
                </a:solidFill>
                <a:latin typeface="Times New Roman" panose="02020603050405020304" pitchFamily="18" charset="0"/>
              </a:defRPr>
            </a:lvl1pPr>
            <a:lvl2pPr marL="742950" indent="-285750" defTabSz="231775">
              <a:defRPr sz="2400">
                <a:solidFill>
                  <a:schemeClr val="tx1"/>
                </a:solidFill>
                <a:latin typeface="Times New Roman" panose="02020603050405020304" pitchFamily="18" charset="0"/>
              </a:defRPr>
            </a:lvl2pPr>
            <a:lvl3pPr marL="1143000" indent="-228600" defTabSz="231775">
              <a:defRPr sz="2400">
                <a:solidFill>
                  <a:schemeClr val="tx1"/>
                </a:solidFill>
                <a:latin typeface="Times New Roman" panose="02020603050405020304" pitchFamily="18" charset="0"/>
              </a:defRPr>
            </a:lvl3pPr>
            <a:lvl4pPr marL="1600200" indent="-228600" defTabSz="231775">
              <a:defRPr sz="2400">
                <a:solidFill>
                  <a:schemeClr val="tx1"/>
                </a:solidFill>
                <a:latin typeface="Times New Roman" panose="02020603050405020304" pitchFamily="18" charset="0"/>
              </a:defRPr>
            </a:lvl4pPr>
            <a:lvl5pPr marL="2057400" indent="-228600" defTabSz="231775">
              <a:defRPr sz="2400">
                <a:solidFill>
                  <a:schemeClr val="tx1"/>
                </a:solidFill>
                <a:latin typeface="Times New Roman" panose="02020603050405020304" pitchFamily="18" charset="0"/>
              </a:defRPr>
            </a:lvl5pPr>
            <a:lvl6pPr marL="25146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173831" rtl="0" eaLnBrk="1" fontAlgn="base" latinLnBrk="0" hangingPunct="1">
              <a:lnSpc>
                <a:spcPct val="100000"/>
              </a:lnSpc>
              <a:spcBef>
                <a:spcPct val="0"/>
              </a:spcBef>
              <a:spcAft>
                <a:spcPct val="0"/>
              </a:spcAft>
              <a:buClrTx/>
              <a:buSzTx/>
              <a:buFontTx/>
              <a:buNone/>
              <a:tabLst/>
              <a:defRPr/>
            </a:pPr>
            <a:r>
              <a:rPr kumimoji="0" lang="fr-FR" altLang="fr-FR" sz="1200" b="1"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DIASTOLE</a:t>
            </a:r>
          </a:p>
        </p:txBody>
      </p:sp>
      <p:sp>
        <p:nvSpPr>
          <p:cNvPr id="274" name="ZoneTexte 273">
            <a:extLst>
              <a:ext uri="{FF2B5EF4-FFF2-40B4-BE49-F238E27FC236}">
                <a16:creationId xmlns:a16="http://schemas.microsoft.com/office/drawing/2014/main" id="{FBEEDB7E-D7B9-459A-88C8-B1315A758C80}"/>
              </a:ext>
            </a:extLst>
          </p:cNvPr>
          <p:cNvSpPr txBox="1"/>
          <p:nvPr/>
        </p:nvSpPr>
        <p:spPr>
          <a:xfrm>
            <a:off x="6286272" y="1493374"/>
            <a:ext cx="1075595" cy="646331"/>
          </a:xfrm>
          <a:prstGeom prst="rect">
            <a:avLst/>
          </a:prstGeom>
          <a:noFill/>
        </p:spPr>
        <p:txBody>
          <a:bodyPr wrap="squar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Diastolic</a:t>
            </a: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DFGHSP</a:t>
            </a:r>
          </a:p>
        </p:txBody>
      </p:sp>
      <p:grpSp>
        <p:nvGrpSpPr>
          <p:cNvPr id="275" name="Groupe 274">
            <a:extLst>
              <a:ext uri="{FF2B5EF4-FFF2-40B4-BE49-F238E27FC236}">
                <a16:creationId xmlns:a16="http://schemas.microsoft.com/office/drawing/2014/main" id="{02144AA0-3485-4775-A6FC-2AC98C7FA4FB}"/>
              </a:ext>
            </a:extLst>
          </p:cNvPr>
          <p:cNvGrpSpPr/>
          <p:nvPr/>
        </p:nvGrpSpPr>
        <p:grpSpPr>
          <a:xfrm>
            <a:off x="4116815" y="2834879"/>
            <a:ext cx="576819" cy="2586477"/>
            <a:chOff x="1093193" y="2645034"/>
            <a:chExt cx="769092" cy="3680344"/>
          </a:xfrm>
        </p:grpSpPr>
        <p:sp>
          <p:nvSpPr>
            <p:cNvPr id="276" name="Rectangle 19" descr="Diagonales larges vers le haut">
              <a:extLst>
                <a:ext uri="{FF2B5EF4-FFF2-40B4-BE49-F238E27FC236}">
                  <a16:creationId xmlns:a16="http://schemas.microsoft.com/office/drawing/2014/main" id="{FFE31778-A03B-4470-94FE-CEAEB7ADD7BF}"/>
                </a:ext>
              </a:extLst>
            </p:cNvPr>
            <p:cNvSpPr>
              <a:spLocks noChangeArrowheads="1"/>
            </p:cNvSpPr>
            <p:nvPr/>
          </p:nvSpPr>
          <p:spPr bwMode="auto">
            <a:xfrm rot="5400000">
              <a:off x="1451831" y="2665764"/>
              <a:ext cx="360100" cy="400189"/>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nvGrpSpPr>
            <p:cNvPr id="277" name="Groupe 276">
              <a:extLst>
                <a:ext uri="{FF2B5EF4-FFF2-40B4-BE49-F238E27FC236}">
                  <a16:creationId xmlns:a16="http://schemas.microsoft.com/office/drawing/2014/main" id="{D507C8B2-92A0-438E-B5DD-A800727E318B}"/>
                </a:ext>
              </a:extLst>
            </p:cNvPr>
            <p:cNvGrpSpPr/>
            <p:nvPr/>
          </p:nvGrpSpPr>
          <p:grpSpPr>
            <a:xfrm>
              <a:off x="1093193" y="2645034"/>
              <a:ext cx="406003" cy="3680344"/>
              <a:chOff x="1730375" y="2447925"/>
              <a:chExt cx="814388" cy="4061619"/>
            </a:xfrm>
          </p:grpSpPr>
          <p:sp>
            <p:nvSpPr>
              <p:cNvPr id="282" name="Rectangle 4" descr="Diagonales larges vers le haut">
                <a:extLst>
                  <a:ext uri="{FF2B5EF4-FFF2-40B4-BE49-F238E27FC236}">
                    <a16:creationId xmlns:a16="http://schemas.microsoft.com/office/drawing/2014/main" id="{CF2CAC95-0480-4F33-BF64-289247C6A115}"/>
                  </a:ext>
                </a:extLst>
              </p:cNvPr>
              <p:cNvSpPr>
                <a:spLocks noChangeArrowheads="1"/>
              </p:cNvSpPr>
              <p:nvPr/>
            </p:nvSpPr>
            <p:spPr bwMode="auto">
              <a:xfrm>
                <a:off x="1787525" y="4779963"/>
                <a:ext cx="722313" cy="1609725"/>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3" name="Rectangle 5">
                <a:extLst>
                  <a:ext uri="{FF2B5EF4-FFF2-40B4-BE49-F238E27FC236}">
                    <a16:creationId xmlns:a16="http://schemas.microsoft.com/office/drawing/2014/main" id="{DF571E73-9DC9-4060-BDCF-9104B83119E7}"/>
                  </a:ext>
                </a:extLst>
              </p:cNvPr>
              <p:cNvSpPr>
                <a:spLocks noChangeArrowheads="1"/>
              </p:cNvSpPr>
              <p:nvPr/>
            </p:nvSpPr>
            <p:spPr bwMode="auto">
              <a:xfrm>
                <a:off x="1838325" y="4779963"/>
                <a:ext cx="620713" cy="1609725"/>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4" name="AutoShape 6">
                <a:extLst>
                  <a:ext uri="{FF2B5EF4-FFF2-40B4-BE49-F238E27FC236}">
                    <a16:creationId xmlns:a16="http://schemas.microsoft.com/office/drawing/2014/main" id="{7F4CEEDB-1642-4631-88D0-C1034C13E0E5}"/>
                  </a:ext>
                </a:extLst>
              </p:cNvPr>
              <p:cNvSpPr>
                <a:spLocks noChangeArrowheads="1"/>
              </p:cNvSpPr>
              <p:nvPr/>
            </p:nvSpPr>
            <p:spPr bwMode="auto">
              <a:xfrm rot="5400000" flipV="1">
                <a:off x="1766888" y="5335588"/>
                <a:ext cx="476250" cy="273050"/>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5" name="AutoShape 7">
                <a:extLst>
                  <a:ext uri="{FF2B5EF4-FFF2-40B4-BE49-F238E27FC236}">
                    <a16:creationId xmlns:a16="http://schemas.microsoft.com/office/drawing/2014/main" id="{87994631-CE5D-4326-B003-DBF0EAF160D4}"/>
                  </a:ext>
                </a:extLst>
              </p:cNvPr>
              <p:cNvSpPr>
                <a:spLocks noChangeArrowheads="1"/>
              </p:cNvSpPr>
              <p:nvPr/>
            </p:nvSpPr>
            <p:spPr bwMode="auto">
              <a:xfrm rot="-5400000" flipH="1" flipV="1">
                <a:off x="2055813" y="5335588"/>
                <a:ext cx="476250" cy="273050"/>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6" name="Oval 8" descr="Diagonales larges vers le haut">
                <a:extLst>
                  <a:ext uri="{FF2B5EF4-FFF2-40B4-BE49-F238E27FC236}">
                    <a16:creationId xmlns:a16="http://schemas.microsoft.com/office/drawing/2014/main" id="{46493CA3-3730-4440-85D3-E99A6692335A}"/>
                  </a:ext>
                </a:extLst>
              </p:cNvPr>
              <p:cNvSpPr>
                <a:spLocks noChangeArrowheads="1"/>
              </p:cNvSpPr>
              <p:nvPr/>
            </p:nvSpPr>
            <p:spPr bwMode="auto">
              <a:xfrm>
                <a:off x="1736725" y="5222875"/>
                <a:ext cx="2778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7" name="Oval 9" descr="Diagonales larges vers le haut">
                <a:extLst>
                  <a:ext uri="{FF2B5EF4-FFF2-40B4-BE49-F238E27FC236}">
                    <a16:creationId xmlns:a16="http://schemas.microsoft.com/office/drawing/2014/main" id="{2C037656-9C1B-4D7E-B3AB-AFA6FADC48DC}"/>
                  </a:ext>
                </a:extLst>
              </p:cNvPr>
              <p:cNvSpPr>
                <a:spLocks noChangeArrowheads="1"/>
              </p:cNvSpPr>
              <p:nvPr/>
            </p:nvSpPr>
            <p:spPr bwMode="auto">
              <a:xfrm>
                <a:off x="2317750" y="5214938"/>
                <a:ext cx="2270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8" name="Oval 10">
                <a:extLst>
                  <a:ext uri="{FF2B5EF4-FFF2-40B4-BE49-F238E27FC236}">
                    <a16:creationId xmlns:a16="http://schemas.microsoft.com/office/drawing/2014/main" id="{259C5FBE-6D2C-4AD6-BF88-FDCF6A40736F}"/>
                  </a:ext>
                </a:extLst>
              </p:cNvPr>
              <p:cNvSpPr>
                <a:spLocks noChangeArrowheads="1"/>
              </p:cNvSpPr>
              <p:nvPr/>
            </p:nvSpPr>
            <p:spPr bwMode="auto">
              <a:xfrm>
                <a:off x="2346325" y="5251450"/>
                <a:ext cx="169863" cy="42703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9" name="Oval 11">
                <a:extLst>
                  <a:ext uri="{FF2B5EF4-FFF2-40B4-BE49-F238E27FC236}">
                    <a16:creationId xmlns:a16="http://schemas.microsoft.com/office/drawing/2014/main" id="{73E1E174-4256-45BA-81E5-51CE84FDAFEC}"/>
                  </a:ext>
                </a:extLst>
              </p:cNvPr>
              <p:cNvSpPr>
                <a:spLocks noChangeArrowheads="1"/>
              </p:cNvSpPr>
              <p:nvPr/>
            </p:nvSpPr>
            <p:spPr bwMode="auto">
              <a:xfrm>
                <a:off x="1781175" y="5251450"/>
                <a:ext cx="204788" cy="42703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0" name="AutoShape 12">
                <a:extLst>
                  <a:ext uri="{FF2B5EF4-FFF2-40B4-BE49-F238E27FC236}">
                    <a16:creationId xmlns:a16="http://schemas.microsoft.com/office/drawing/2014/main" id="{DFFA6C0E-8EFA-4825-B2AC-E477BD4D30D5}"/>
                  </a:ext>
                </a:extLst>
              </p:cNvPr>
              <p:cNvSpPr>
                <a:spLocks noChangeArrowheads="1"/>
              </p:cNvSpPr>
              <p:nvPr/>
            </p:nvSpPr>
            <p:spPr bwMode="auto">
              <a:xfrm>
                <a:off x="1831975" y="5030788"/>
                <a:ext cx="633413" cy="254000"/>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1" name="Rectangle 19" descr="Diagonales larges vers le haut">
                <a:extLst>
                  <a:ext uri="{FF2B5EF4-FFF2-40B4-BE49-F238E27FC236}">
                    <a16:creationId xmlns:a16="http://schemas.microsoft.com/office/drawing/2014/main" id="{5828EA64-0363-4DFF-9D2B-937F27C05738}"/>
                  </a:ext>
                </a:extLst>
              </p:cNvPr>
              <p:cNvSpPr>
                <a:spLocks noChangeArrowheads="1"/>
              </p:cNvSpPr>
              <p:nvPr/>
            </p:nvSpPr>
            <p:spPr bwMode="auto">
              <a:xfrm>
                <a:off x="1781175" y="2540000"/>
                <a:ext cx="722313" cy="2235200"/>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2" name="Rectangle 20">
                <a:extLst>
                  <a:ext uri="{FF2B5EF4-FFF2-40B4-BE49-F238E27FC236}">
                    <a16:creationId xmlns:a16="http://schemas.microsoft.com/office/drawing/2014/main" id="{E979E105-2749-40BE-90C5-067FA5C1592C}"/>
                  </a:ext>
                </a:extLst>
              </p:cNvPr>
              <p:cNvSpPr>
                <a:spLocks noChangeArrowheads="1"/>
              </p:cNvSpPr>
              <p:nvPr/>
            </p:nvSpPr>
            <p:spPr bwMode="auto">
              <a:xfrm>
                <a:off x="1825625" y="2533650"/>
                <a:ext cx="633413" cy="2447950"/>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3" name="AutoShape 21">
                <a:extLst>
                  <a:ext uri="{FF2B5EF4-FFF2-40B4-BE49-F238E27FC236}">
                    <a16:creationId xmlns:a16="http://schemas.microsoft.com/office/drawing/2014/main" id="{63C4D53C-278A-4F5F-A034-649F48FFE53B}"/>
                  </a:ext>
                </a:extLst>
              </p:cNvPr>
              <p:cNvSpPr>
                <a:spLocks noChangeArrowheads="1"/>
              </p:cNvSpPr>
              <p:nvPr/>
            </p:nvSpPr>
            <p:spPr bwMode="auto">
              <a:xfrm rot="5400000" flipV="1">
                <a:off x="1757362" y="3097213"/>
                <a:ext cx="479425" cy="273050"/>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4" name="AutoShape 22">
                <a:extLst>
                  <a:ext uri="{FF2B5EF4-FFF2-40B4-BE49-F238E27FC236}">
                    <a16:creationId xmlns:a16="http://schemas.microsoft.com/office/drawing/2014/main" id="{382051A1-B6E1-482C-8037-F6E703CE2C69}"/>
                  </a:ext>
                </a:extLst>
              </p:cNvPr>
              <p:cNvSpPr>
                <a:spLocks noChangeArrowheads="1"/>
              </p:cNvSpPr>
              <p:nvPr/>
            </p:nvSpPr>
            <p:spPr bwMode="auto">
              <a:xfrm rot="-5400000" flipH="1" flipV="1">
                <a:off x="2047875" y="3097213"/>
                <a:ext cx="479425" cy="273050"/>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5" name="Oval 23" descr="Diagonales larges vers le haut">
                <a:extLst>
                  <a:ext uri="{FF2B5EF4-FFF2-40B4-BE49-F238E27FC236}">
                    <a16:creationId xmlns:a16="http://schemas.microsoft.com/office/drawing/2014/main" id="{E435A854-AA5D-49B4-BEEB-005C9F52A26B}"/>
                  </a:ext>
                </a:extLst>
              </p:cNvPr>
              <p:cNvSpPr>
                <a:spLocks noChangeArrowheads="1"/>
              </p:cNvSpPr>
              <p:nvPr/>
            </p:nvSpPr>
            <p:spPr bwMode="auto">
              <a:xfrm>
                <a:off x="1730375" y="2984500"/>
                <a:ext cx="2778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6" name="Oval 24" descr="Diagonales larges vers le haut">
                <a:extLst>
                  <a:ext uri="{FF2B5EF4-FFF2-40B4-BE49-F238E27FC236}">
                    <a16:creationId xmlns:a16="http://schemas.microsoft.com/office/drawing/2014/main" id="{CAC64D07-739A-489A-949D-A756FDCADB6C}"/>
                  </a:ext>
                </a:extLst>
              </p:cNvPr>
              <p:cNvSpPr>
                <a:spLocks noChangeArrowheads="1"/>
              </p:cNvSpPr>
              <p:nvPr/>
            </p:nvSpPr>
            <p:spPr bwMode="auto">
              <a:xfrm>
                <a:off x="2311400" y="2974975"/>
                <a:ext cx="2270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7" name="Oval 25">
                <a:extLst>
                  <a:ext uri="{FF2B5EF4-FFF2-40B4-BE49-F238E27FC236}">
                    <a16:creationId xmlns:a16="http://schemas.microsoft.com/office/drawing/2014/main" id="{1D20341B-4324-43FE-A73B-86E0F9B0A388}"/>
                  </a:ext>
                </a:extLst>
              </p:cNvPr>
              <p:cNvSpPr>
                <a:spLocks noChangeArrowheads="1"/>
              </p:cNvSpPr>
              <p:nvPr/>
            </p:nvSpPr>
            <p:spPr bwMode="auto">
              <a:xfrm>
                <a:off x="2338388" y="3011488"/>
                <a:ext cx="171450" cy="425450"/>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8" name="Oval 26">
                <a:extLst>
                  <a:ext uri="{FF2B5EF4-FFF2-40B4-BE49-F238E27FC236}">
                    <a16:creationId xmlns:a16="http://schemas.microsoft.com/office/drawing/2014/main" id="{FA9EFF1B-0D60-4EAB-8615-1236C6426693}"/>
                  </a:ext>
                </a:extLst>
              </p:cNvPr>
              <p:cNvSpPr>
                <a:spLocks noChangeArrowheads="1"/>
              </p:cNvSpPr>
              <p:nvPr/>
            </p:nvSpPr>
            <p:spPr bwMode="auto">
              <a:xfrm>
                <a:off x="1774825" y="3011488"/>
                <a:ext cx="204788" cy="425450"/>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9" name="AutoShape 27">
                <a:extLst>
                  <a:ext uri="{FF2B5EF4-FFF2-40B4-BE49-F238E27FC236}">
                    <a16:creationId xmlns:a16="http://schemas.microsoft.com/office/drawing/2014/main" id="{9F736BBF-44EA-4CA7-B822-639BFFC43B8E}"/>
                  </a:ext>
                </a:extLst>
              </p:cNvPr>
              <p:cNvSpPr>
                <a:spLocks noChangeArrowheads="1"/>
              </p:cNvSpPr>
              <p:nvPr/>
            </p:nvSpPr>
            <p:spPr bwMode="auto">
              <a:xfrm>
                <a:off x="1825625" y="2789238"/>
                <a:ext cx="633413" cy="257175"/>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00" name="Oval 28" descr="Diagonales larges vers le bas">
                <a:extLst>
                  <a:ext uri="{FF2B5EF4-FFF2-40B4-BE49-F238E27FC236}">
                    <a16:creationId xmlns:a16="http://schemas.microsoft.com/office/drawing/2014/main" id="{A86DB79D-940A-4EAC-9F51-61E40A1B98A5}"/>
                  </a:ext>
                </a:extLst>
              </p:cNvPr>
              <p:cNvSpPr>
                <a:spLocks noChangeArrowheads="1"/>
              </p:cNvSpPr>
              <p:nvPr/>
            </p:nvSpPr>
            <p:spPr bwMode="auto">
              <a:xfrm>
                <a:off x="1774825" y="2447925"/>
                <a:ext cx="717550" cy="153988"/>
              </a:xfrm>
              <a:prstGeom prst="ellipse">
                <a:avLst/>
              </a:prstGeom>
              <a:pattFill prst="wdDn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01" name="Oval 29">
                <a:extLst>
                  <a:ext uri="{FF2B5EF4-FFF2-40B4-BE49-F238E27FC236}">
                    <a16:creationId xmlns:a16="http://schemas.microsoft.com/office/drawing/2014/main" id="{29725824-C15B-4B41-A6AC-A05D85BCB8E8}"/>
                  </a:ext>
                </a:extLst>
              </p:cNvPr>
              <p:cNvSpPr>
                <a:spLocks noChangeArrowheads="1"/>
              </p:cNvSpPr>
              <p:nvPr/>
            </p:nvSpPr>
            <p:spPr bwMode="auto">
              <a:xfrm>
                <a:off x="1809750" y="2482850"/>
                <a:ext cx="649288" cy="136525"/>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02" name="AutoShape 32">
                <a:extLst>
                  <a:ext uri="{FF2B5EF4-FFF2-40B4-BE49-F238E27FC236}">
                    <a16:creationId xmlns:a16="http://schemas.microsoft.com/office/drawing/2014/main" id="{FD9DED22-17F0-4C8B-8AE2-6781463BDA9B}"/>
                  </a:ext>
                </a:extLst>
              </p:cNvPr>
              <p:cNvSpPr>
                <a:spLocks noChangeArrowheads="1"/>
              </p:cNvSpPr>
              <p:nvPr/>
            </p:nvSpPr>
            <p:spPr bwMode="auto">
              <a:xfrm>
                <a:off x="2099345" y="2924944"/>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03" name="Oval 2">
                <a:extLst>
                  <a:ext uri="{FF2B5EF4-FFF2-40B4-BE49-F238E27FC236}">
                    <a16:creationId xmlns:a16="http://schemas.microsoft.com/office/drawing/2014/main" id="{E83EACAC-7D70-4253-83DF-5B01D80E6054}"/>
                  </a:ext>
                </a:extLst>
              </p:cNvPr>
              <p:cNvSpPr>
                <a:spLocks noChangeArrowheads="1"/>
              </p:cNvSpPr>
              <p:nvPr/>
            </p:nvSpPr>
            <p:spPr bwMode="auto">
              <a:xfrm>
                <a:off x="1823984" y="6355556"/>
                <a:ext cx="614362" cy="153988"/>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04" name="AutoShape 32">
                <a:extLst>
                  <a:ext uri="{FF2B5EF4-FFF2-40B4-BE49-F238E27FC236}">
                    <a16:creationId xmlns:a16="http://schemas.microsoft.com/office/drawing/2014/main" id="{8DE04625-7BC0-4720-98C0-848B34550077}"/>
                  </a:ext>
                </a:extLst>
              </p:cNvPr>
              <p:cNvSpPr>
                <a:spLocks noChangeArrowheads="1"/>
              </p:cNvSpPr>
              <p:nvPr/>
            </p:nvSpPr>
            <p:spPr bwMode="auto">
              <a:xfrm>
                <a:off x="2106945" y="4237013"/>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05" name="AutoShape 32">
                <a:extLst>
                  <a:ext uri="{FF2B5EF4-FFF2-40B4-BE49-F238E27FC236}">
                    <a16:creationId xmlns:a16="http://schemas.microsoft.com/office/drawing/2014/main" id="{F9ADBD8C-5511-4260-BACA-DBFAF40691C3}"/>
                  </a:ext>
                </a:extLst>
              </p:cNvPr>
              <p:cNvSpPr>
                <a:spLocks noChangeArrowheads="1"/>
              </p:cNvSpPr>
              <p:nvPr/>
            </p:nvSpPr>
            <p:spPr bwMode="auto">
              <a:xfrm>
                <a:off x="2144596" y="5625282"/>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sp>
          <p:nvSpPr>
            <p:cNvPr id="278" name="Rectangle 5">
              <a:extLst>
                <a:ext uri="{FF2B5EF4-FFF2-40B4-BE49-F238E27FC236}">
                  <a16:creationId xmlns:a16="http://schemas.microsoft.com/office/drawing/2014/main" id="{A316A7E3-F294-4F66-B6CF-92EE1AE6B2D7}"/>
                </a:ext>
              </a:extLst>
            </p:cNvPr>
            <p:cNvSpPr>
              <a:spLocks noChangeArrowheads="1"/>
            </p:cNvSpPr>
            <p:nvPr/>
          </p:nvSpPr>
          <p:spPr bwMode="auto">
            <a:xfrm>
              <a:off x="1435617" y="2741755"/>
              <a:ext cx="426668" cy="278260"/>
            </a:xfrm>
            <a:prstGeom prst="rect">
              <a:avLst/>
            </a:prstGeom>
            <a:gradFill flip="none" rotWithShape="1">
              <a:gsLst>
                <a:gs pos="0">
                  <a:schemeClr val="accent1">
                    <a:lumMod val="0"/>
                    <a:lumOff val="100000"/>
                  </a:schemeClr>
                </a:gs>
                <a:gs pos="27000">
                  <a:schemeClr val="accent1">
                    <a:lumMod val="0"/>
                    <a:lumOff val="100000"/>
                  </a:schemeClr>
                </a:gs>
                <a:gs pos="100000">
                  <a:schemeClr val="accent1">
                    <a:lumMod val="100000"/>
                  </a:schemeClr>
                </a:gs>
              </a:gsLst>
              <a:path path="circle">
                <a:fillToRect l="50000" t="-80000" r="50000" b="180000"/>
              </a:path>
              <a:tileRect/>
            </a:gradFill>
            <a:ln w="12699">
              <a:noFill/>
              <a:miter lim="800000"/>
              <a:headEnd/>
              <a:tailEnd/>
            </a:ln>
            <a:effec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79" name="AutoShape 32">
              <a:extLst>
                <a:ext uri="{FF2B5EF4-FFF2-40B4-BE49-F238E27FC236}">
                  <a16:creationId xmlns:a16="http://schemas.microsoft.com/office/drawing/2014/main" id="{C2706AEC-266A-479D-9345-E3D2A24E2F81}"/>
                </a:ext>
              </a:extLst>
            </p:cNvPr>
            <p:cNvSpPr>
              <a:spLocks noChangeArrowheads="1"/>
            </p:cNvSpPr>
            <p:nvPr/>
          </p:nvSpPr>
          <p:spPr bwMode="auto">
            <a:xfrm rot="5400000" flipH="1">
              <a:off x="1489992" y="2701222"/>
              <a:ext cx="45719" cy="36519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0" name="Rectangle 19" descr="Diagonales larges vers le haut">
              <a:extLst>
                <a:ext uri="{FF2B5EF4-FFF2-40B4-BE49-F238E27FC236}">
                  <a16:creationId xmlns:a16="http://schemas.microsoft.com/office/drawing/2014/main" id="{BBE108DE-3E6E-4D45-9D33-C9FF220B7CBD}"/>
                </a:ext>
              </a:extLst>
            </p:cNvPr>
            <p:cNvSpPr>
              <a:spLocks noChangeArrowheads="1"/>
            </p:cNvSpPr>
            <p:nvPr/>
          </p:nvSpPr>
          <p:spPr bwMode="auto">
            <a:xfrm rot="5400000">
              <a:off x="1423693" y="5857167"/>
              <a:ext cx="360100" cy="400189"/>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1" name="Rectangle 5">
              <a:extLst>
                <a:ext uri="{FF2B5EF4-FFF2-40B4-BE49-F238E27FC236}">
                  <a16:creationId xmlns:a16="http://schemas.microsoft.com/office/drawing/2014/main" id="{A9ECABA4-34AE-4CD1-9C9B-1B5D8BA65B86}"/>
                </a:ext>
              </a:extLst>
            </p:cNvPr>
            <p:cNvSpPr>
              <a:spLocks noChangeArrowheads="1"/>
            </p:cNvSpPr>
            <p:nvPr/>
          </p:nvSpPr>
          <p:spPr bwMode="auto">
            <a:xfrm>
              <a:off x="1407479" y="5933158"/>
              <a:ext cx="426668" cy="278260"/>
            </a:xfrm>
            <a:prstGeom prst="rect">
              <a:avLst/>
            </a:prstGeom>
            <a:gradFill flip="none" rotWithShape="1">
              <a:gsLst>
                <a:gs pos="0">
                  <a:schemeClr val="accent1">
                    <a:lumMod val="0"/>
                    <a:lumOff val="100000"/>
                  </a:schemeClr>
                </a:gs>
                <a:gs pos="27000">
                  <a:schemeClr val="accent1">
                    <a:lumMod val="0"/>
                    <a:lumOff val="100000"/>
                  </a:schemeClr>
                </a:gs>
                <a:gs pos="100000">
                  <a:schemeClr val="accent1">
                    <a:lumMod val="100000"/>
                  </a:schemeClr>
                </a:gs>
              </a:gsLst>
              <a:path path="circle">
                <a:fillToRect l="50000" t="-80000" r="50000" b="180000"/>
              </a:path>
              <a:tileRect/>
            </a:gradFill>
            <a:ln w="12699">
              <a:noFill/>
              <a:miter lim="800000"/>
              <a:headEnd/>
              <a:tailEnd/>
            </a:ln>
            <a:effec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grpSp>
        <p:nvGrpSpPr>
          <p:cNvPr id="306" name="Groupe 305">
            <a:extLst>
              <a:ext uri="{FF2B5EF4-FFF2-40B4-BE49-F238E27FC236}">
                <a16:creationId xmlns:a16="http://schemas.microsoft.com/office/drawing/2014/main" id="{3E776381-BF6A-4F8A-B8D8-CE21C4E97684}"/>
              </a:ext>
            </a:extLst>
          </p:cNvPr>
          <p:cNvGrpSpPr/>
          <p:nvPr/>
        </p:nvGrpSpPr>
        <p:grpSpPr>
          <a:xfrm>
            <a:off x="6267923" y="2834896"/>
            <a:ext cx="576819" cy="2520191"/>
            <a:chOff x="1093193" y="2645034"/>
            <a:chExt cx="769092" cy="3680344"/>
          </a:xfrm>
        </p:grpSpPr>
        <p:sp>
          <p:nvSpPr>
            <p:cNvPr id="307" name="Rectangle 19" descr="Diagonales larges vers le haut">
              <a:extLst>
                <a:ext uri="{FF2B5EF4-FFF2-40B4-BE49-F238E27FC236}">
                  <a16:creationId xmlns:a16="http://schemas.microsoft.com/office/drawing/2014/main" id="{C9D56E79-1957-4BE4-B912-D6F1CFAB7A96}"/>
                </a:ext>
              </a:extLst>
            </p:cNvPr>
            <p:cNvSpPr>
              <a:spLocks noChangeArrowheads="1"/>
            </p:cNvSpPr>
            <p:nvPr/>
          </p:nvSpPr>
          <p:spPr bwMode="auto">
            <a:xfrm rot="5400000">
              <a:off x="1451831" y="2665764"/>
              <a:ext cx="360100" cy="400189"/>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nvGrpSpPr>
            <p:cNvPr id="308" name="Groupe 307">
              <a:extLst>
                <a:ext uri="{FF2B5EF4-FFF2-40B4-BE49-F238E27FC236}">
                  <a16:creationId xmlns:a16="http://schemas.microsoft.com/office/drawing/2014/main" id="{3F5DFBF9-D0F5-4F10-803C-EED4A175C734}"/>
                </a:ext>
              </a:extLst>
            </p:cNvPr>
            <p:cNvGrpSpPr/>
            <p:nvPr/>
          </p:nvGrpSpPr>
          <p:grpSpPr>
            <a:xfrm>
              <a:off x="1093193" y="2645034"/>
              <a:ext cx="406003" cy="3680344"/>
              <a:chOff x="1730375" y="2447925"/>
              <a:chExt cx="814388" cy="4061619"/>
            </a:xfrm>
          </p:grpSpPr>
          <p:sp>
            <p:nvSpPr>
              <p:cNvPr id="313" name="Rectangle 4" descr="Diagonales larges vers le haut">
                <a:extLst>
                  <a:ext uri="{FF2B5EF4-FFF2-40B4-BE49-F238E27FC236}">
                    <a16:creationId xmlns:a16="http://schemas.microsoft.com/office/drawing/2014/main" id="{BF29AB65-7987-43EF-BB6D-8D172C544AF7}"/>
                  </a:ext>
                </a:extLst>
              </p:cNvPr>
              <p:cNvSpPr>
                <a:spLocks noChangeArrowheads="1"/>
              </p:cNvSpPr>
              <p:nvPr/>
            </p:nvSpPr>
            <p:spPr bwMode="auto">
              <a:xfrm>
                <a:off x="1787525" y="4779963"/>
                <a:ext cx="722313" cy="1609725"/>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14" name="Rectangle 5">
                <a:extLst>
                  <a:ext uri="{FF2B5EF4-FFF2-40B4-BE49-F238E27FC236}">
                    <a16:creationId xmlns:a16="http://schemas.microsoft.com/office/drawing/2014/main" id="{27A02471-07F1-4513-9654-ED08166665F1}"/>
                  </a:ext>
                </a:extLst>
              </p:cNvPr>
              <p:cNvSpPr>
                <a:spLocks noChangeArrowheads="1"/>
              </p:cNvSpPr>
              <p:nvPr/>
            </p:nvSpPr>
            <p:spPr bwMode="auto">
              <a:xfrm>
                <a:off x="1838325" y="4779963"/>
                <a:ext cx="620713" cy="1609725"/>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15" name="AutoShape 6">
                <a:extLst>
                  <a:ext uri="{FF2B5EF4-FFF2-40B4-BE49-F238E27FC236}">
                    <a16:creationId xmlns:a16="http://schemas.microsoft.com/office/drawing/2014/main" id="{7ACC76DD-B066-41F9-931F-261168B58E3B}"/>
                  </a:ext>
                </a:extLst>
              </p:cNvPr>
              <p:cNvSpPr>
                <a:spLocks noChangeArrowheads="1"/>
              </p:cNvSpPr>
              <p:nvPr/>
            </p:nvSpPr>
            <p:spPr bwMode="auto">
              <a:xfrm rot="5400000" flipV="1">
                <a:off x="1766888" y="5335588"/>
                <a:ext cx="476250" cy="273050"/>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16" name="AutoShape 7">
                <a:extLst>
                  <a:ext uri="{FF2B5EF4-FFF2-40B4-BE49-F238E27FC236}">
                    <a16:creationId xmlns:a16="http://schemas.microsoft.com/office/drawing/2014/main" id="{FA2DB69E-4866-4F3B-A63B-A2F8787E9B9B}"/>
                  </a:ext>
                </a:extLst>
              </p:cNvPr>
              <p:cNvSpPr>
                <a:spLocks noChangeArrowheads="1"/>
              </p:cNvSpPr>
              <p:nvPr/>
            </p:nvSpPr>
            <p:spPr bwMode="auto">
              <a:xfrm rot="-5400000" flipH="1" flipV="1">
                <a:off x="2055813" y="5335588"/>
                <a:ext cx="476250" cy="273050"/>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17" name="Oval 8" descr="Diagonales larges vers le haut">
                <a:extLst>
                  <a:ext uri="{FF2B5EF4-FFF2-40B4-BE49-F238E27FC236}">
                    <a16:creationId xmlns:a16="http://schemas.microsoft.com/office/drawing/2014/main" id="{9192E47D-F824-4CED-98EF-2DA1B5B9A1CA}"/>
                  </a:ext>
                </a:extLst>
              </p:cNvPr>
              <p:cNvSpPr>
                <a:spLocks noChangeArrowheads="1"/>
              </p:cNvSpPr>
              <p:nvPr/>
            </p:nvSpPr>
            <p:spPr bwMode="auto">
              <a:xfrm>
                <a:off x="1736725" y="5222875"/>
                <a:ext cx="2778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18" name="Oval 9" descr="Diagonales larges vers le haut">
                <a:extLst>
                  <a:ext uri="{FF2B5EF4-FFF2-40B4-BE49-F238E27FC236}">
                    <a16:creationId xmlns:a16="http://schemas.microsoft.com/office/drawing/2014/main" id="{30862C5D-2729-4C59-82FB-E6971064C9C9}"/>
                  </a:ext>
                </a:extLst>
              </p:cNvPr>
              <p:cNvSpPr>
                <a:spLocks noChangeArrowheads="1"/>
              </p:cNvSpPr>
              <p:nvPr/>
            </p:nvSpPr>
            <p:spPr bwMode="auto">
              <a:xfrm>
                <a:off x="2317750" y="5214938"/>
                <a:ext cx="2270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19" name="Oval 10">
                <a:extLst>
                  <a:ext uri="{FF2B5EF4-FFF2-40B4-BE49-F238E27FC236}">
                    <a16:creationId xmlns:a16="http://schemas.microsoft.com/office/drawing/2014/main" id="{B84031C2-C2A0-440F-8E7D-69EC843619BD}"/>
                  </a:ext>
                </a:extLst>
              </p:cNvPr>
              <p:cNvSpPr>
                <a:spLocks noChangeArrowheads="1"/>
              </p:cNvSpPr>
              <p:nvPr/>
            </p:nvSpPr>
            <p:spPr bwMode="auto">
              <a:xfrm>
                <a:off x="2346325" y="5251450"/>
                <a:ext cx="169863" cy="42703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20" name="Oval 11">
                <a:extLst>
                  <a:ext uri="{FF2B5EF4-FFF2-40B4-BE49-F238E27FC236}">
                    <a16:creationId xmlns:a16="http://schemas.microsoft.com/office/drawing/2014/main" id="{B882CA07-AA91-41CD-AA39-B4FE1B98D842}"/>
                  </a:ext>
                </a:extLst>
              </p:cNvPr>
              <p:cNvSpPr>
                <a:spLocks noChangeArrowheads="1"/>
              </p:cNvSpPr>
              <p:nvPr/>
            </p:nvSpPr>
            <p:spPr bwMode="auto">
              <a:xfrm>
                <a:off x="1781175" y="5251450"/>
                <a:ext cx="204788" cy="42703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21" name="AutoShape 12">
                <a:extLst>
                  <a:ext uri="{FF2B5EF4-FFF2-40B4-BE49-F238E27FC236}">
                    <a16:creationId xmlns:a16="http://schemas.microsoft.com/office/drawing/2014/main" id="{E480B533-DE3F-48DB-8A9A-420DF929B97E}"/>
                  </a:ext>
                </a:extLst>
              </p:cNvPr>
              <p:cNvSpPr>
                <a:spLocks noChangeArrowheads="1"/>
              </p:cNvSpPr>
              <p:nvPr/>
            </p:nvSpPr>
            <p:spPr bwMode="auto">
              <a:xfrm>
                <a:off x="1831975" y="5030788"/>
                <a:ext cx="633413" cy="254000"/>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22" name="Rectangle 19" descr="Diagonales larges vers le haut">
                <a:extLst>
                  <a:ext uri="{FF2B5EF4-FFF2-40B4-BE49-F238E27FC236}">
                    <a16:creationId xmlns:a16="http://schemas.microsoft.com/office/drawing/2014/main" id="{61213BB8-4168-4DEF-A844-59C374256DF3}"/>
                  </a:ext>
                </a:extLst>
              </p:cNvPr>
              <p:cNvSpPr>
                <a:spLocks noChangeArrowheads="1"/>
              </p:cNvSpPr>
              <p:nvPr/>
            </p:nvSpPr>
            <p:spPr bwMode="auto">
              <a:xfrm>
                <a:off x="1781175" y="2540000"/>
                <a:ext cx="722313" cy="2235200"/>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23" name="Rectangle 20">
                <a:extLst>
                  <a:ext uri="{FF2B5EF4-FFF2-40B4-BE49-F238E27FC236}">
                    <a16:creationId xmlns:a16="http://schemas.microsoft.com/office/drawing/2014/main" id="{1DC32E0C-E248-49F6-85D6-F937FC72E88A}"/>
                  </a:ext>
                </a:extLst>
              </p:cNvPr>
              <p:cNvSpPr>
                <a:spLocks noChangeArrowheads="1"/>
              </p:cNvSpPr>
              <p:nvPr/>
            </p:nvSpPr>
            <p:spPr bwMode="auto">
              <a:xfrm>
                <a:off x="1825625" y="2533650"/>
                <a:ext cx="633413" cy="2447950"/>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24" name="AutoShape 21">
                <a:extLst>
                  <a:ext uri="{FF2B5EF4-FFF2-40B4-BE49-F238E27FC236}">
                    <a16:creationId xmlns:a16="http://schemas.microsoft.com/office/drawing/2014/main" id="{A53641E2-906C-4E9F-9387-2F8F78029516}"/>
                  </a:ext>
                </a:extLst>
              </p:cNvPr>
              <p:cNvSpPr>
                <a:spLocks noChangeArrowheads="1"/>
              </p:cNvSpPr>
              <p:nvPr/>
            </p:nvSpPr>
            <p:spPr bwMode="auto">
              <a:xfrm rot="5400000" flipV="1">
                <a:off x="1757362" y="3097213"/>
                <a:ext cx="479425" cy="273050"/>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25" name="AutoShape 22">
                <a:extLst>
                  <a:ext uri="{FF2B5EF4-FFF2-40B4-BE49-F238E27FC236}">
                    <a16:creationId xmlns:a16="http://schemas.microsoft.com/office/drawing/2014/main" id="{76A25F85-7320-44C5-9BE6-E4E02A5803E6}"/>
                  </a:ext>
                </a:extLst>
              </p:cNvPr>
              <p:cNvSpPr>
                <a:spLocks noChangeArrowheads="1"/>
              </p:cNvSpPr>
              <p:nvPr/>
            </p:nvSpPr>
            <p:spPr bwMode="auto">
              <a:xfrm rot="-5400000" flipH="1" flipV="1">
                <a:off x="2047875" y="3097213"/>
                <a:ext cx="479425" cy="273050"/>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26" name="Oval 23" descr="Diagonales larges vers le haut">
                <a:extLst>
                  <a:ext uri="{FF2B5EF4-FFF2-40B4-BE49-F238E27FC236}">
                    <a16:creationId xmlns:a16="http://schemas.microsoft.com/office/drawing/2014/main" id="{68E37416-1CA1-4D11-86C4-A737735737EC}"/>
                  </a:ext>
                </a:extLst>
              </p:cNvPr>
              <p:cNvSpPr>
                <a:spLocks noChangeArrowheads="1"/>
              </p:cNvSpPr>
              <p:nvPr/>
            </p:nvSpPr>
            <p:spPr bwMode="auto">
              <a:xfrm>
                <a:off x="1730375" y="2984500"/>
                <a:ext cx="2778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27" name="Oval 24" descr="Diagonales larges vers le haut">
                <a:extLst>
                  <a:ext uri="{FF2B5EF4-FFF2-40B4-BE49-F238E27FC236}">
                    <a16:creationId xmlns:a16="http://schemas.microsoft.com/office/drawing/2014/main" id="{866033BA-CE40-4A2B-BFE1-05982E691F81}"/>
                  </a:ext>
                </a:extLst>
              </p:cNvPr>
              <p:cNvSpPr>
                <a:spLocks noChangeArrowheads="1"/>
              </p:cNvSpPr>
              <p:nvPr/>
            </p:nvSpPr>
            <p:spPr bwMode="auto">
              <a:xfrm>
                <a:off x="2311400" y="2974975"/>
                <a:ext cx="2270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28" name="Oval 25">
                <a:extLst>
                  <a:ext uri="{FF2B5EF4-FFF2-40B4-BE49-F238E27FC236}">
                    <a16:creationId xmlns:a16="http://schemas.microsoft.com/office/drawing/2014/main" id="{C1A455FA-E084-4445-BF39-7A139056D35A}"/>
                  </a:ext>
                </a:extLst>
              </p:cNvPr>
              <p:cNvSpPr>
                <a:spLocks noChangeArrowheads="1"/>
              </p:cNvSpPr>
              <p:nvPr/>
            </p:nvSpPr>
            <p:spPr bwMode="auto">
              <a:xfrm>
                <a:off x="2120231" y="3011487"/>
                <a:ext cx="389606" cy="425450"/>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29" name="Oval 26">
                <a:extLst>
                  <a:ext uri="{FF2B5EF4-FFF2-40B4-BE49-F238E27FC236}">
                    <a16:creationId xmlns:a16="http://schemas.microsoft.com/office/drawing/2014/main" id="{1D919110-3B08-45B9-9B69-0EFFCE5D7A2D}"/>
                  </a:ext>
                </a:extLst>
              </p:cNvPr>
              <p:cNvSpPr>
                <a:spLocks noChangeArrowheads="1"/>
              </p:cNvSpPr>
              <p:nvPr/>
            </p:nvSpPr>
            <p:spPr bwMode="auto">
              <a:xfrm>
                <a:off x="1774825" y="3011487"/>
                <a:ext cx="309363" cy="425450"/>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30" name="AutoShape 27">
                <a:extLst>
                  <a:ext uri="{FF2B5EF4-FFF2-40B4-BE49-F238E27FC236}">
                    <a16:creationId xmlns:a16="http://schemas.microsoft.com/office/drawing/2014/main" id="{7F7E9681-253F-47BF-8671-3AB14894B75B}"/>
                  </a:ext>
                </a:extLst>
              </p:cNvPr>
              <p:cNvSpPr>
                <a:spLocks noChangeArrowheads="1"/>
              </p:cNvSpPr>
              <p:nvPr/>
            </p:nvSpPr>
            <p:spPr bwMode="auto">
              <a:xfrm>
                <a:off x="1825625" y="2789238"/>
                <a:ext cx="633413" cy="257175"/>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31" name="Oval 28" descr="Diagonales larges vers le bas">
                <a:extLst>
                  <a:ext uri="{FF2B5EF4-FFF2-40B4-BE49-F238E27FC236}">
                    <a16:creationId xmlns:a16="http://schemas.microsoft.com/office/drawing/2014/main" id="{71C7B4A8-B3B8-4179-9E46-B7B98AB1F424}"/>
                  </a:ext>
                </a:extLst>
              </p:cNvPr>
              <p:cNvSpPr>
                <a:spLocks noChangeArrowheads="1"/>
              </p:cNvSpPr>
              <p:nvPr/>
            </p:nvSpPr>
            <p:spPr bwMode="auto">
              <a:xfrm>
                <a:off x="1774825" y="2447925"/>
                <a:ext cx="717550" cy="153988"/>
              </a:xfrm>
              <a:prstGeom prst="ellipse">
                <a:avLst/>
              </a:prstGeom>
              <a:pattFill prst="wdDn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32" name="Oval 29">
                <a:extLst>
                  <a:ext uri="{FF2B5EF4-FFF2-40B4-BE49-F238E27FC236}">
                    <a16:creationId xmlns:a16="http://schemas.microsoft.com/office/drawing/2014/main" id="{38581AF8-F637-487F-8F82-EFE93BC31470}"/>
                  </a:ext>
                </a:extLst>
              </p:cNvPr>
              <p:cNvSpPr>
                <a:spLocks noChangeArrowheads="1"/>
              </p:cNvSpPr>
              <p:nvPr/>
            </p:nvSpPr>
            <p:spPr bwMode="auto">
              <a:xfrm>
                <a:off x="1809750" y="2482850"/>
                <a:ext cx="649288" cy="136525"/>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34" name="Oval 2">
                <a:extLst>
                  <a:ext uri="{FF2B5EF4-FFF2-40B4-BE49-F238E27FC236}">
                    <a16:creationId xmlns:a16="http://schemas.microsoft.com/office/drawing/2014/main" id="{A65E8C53-AC73-4A8B-8C8B-B7E45DF95661}"/>
                  </a:ext>
                </a:extLst>
              </p:cNvPr>
              <p:cNvSpPr>
                <a:spLocks noChangeArrowheads="1"/>
              </p:cNvSpPr>
              <p:nvPr/>
            </p:nvSpPr>
            <p:spPr bwMode="auto">
              <a:xfrm>
                <a:off x="1823984" y="6355556"/>
                <a:ext cx="614362" cy="153988"/>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35" name="AutoShape 32">
                <a:extLst>
                  <a:ext uri="{FF2B5EF4-FFF2-40B4-BE49-F238E27FC236}">
                    <a16:creationId xmlns:a16="http://schemas.microsoft.com/office/drawing/2014/main" id="{F3A06418-80E7-4601-B89E-D9C669331EB9}"/>
                  </a:ext>
                </a:extLst>
              </p:cNvPr>
              <p:cNvSpPr>
                <a:spLocks noChangeArrowheads="1"/>
              </p:cNvSpPr>
              <p:nvPr/>
            </p:nvSpPr>
            <p:spPr bwMode="auto">
              <a:xfrm>
                <a:off x="2106945" y="4237013"/>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36" name="AutoShape 32">
                <a:extLst>
                  <a:ext uri="{FF2B5EF4-FFF2-40B4-BE49-F238E27FC236}">
                    <a16:creationId xmlns:a16="http://schemas.microsoft.com/office/drawing/2014/main" id="{D3082464-15B5-4F94-8E41-9F72EAF336B3}"/>
                  </a:ext>
                </a:extLst>
              </p:cNvPr>
              <p:cNvSpPr>
                <a:spLocks noChangeArrowheads="1"/>
              </p:cNvSpPr>
              <p:nvPr/>
            </p:nvSpPr>
            <p:spPr bwMode="auto">
              <a:xfrm>
                <a:off x="2144596" y="5625282"/>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sp>
          <p:nvSpPr>
            <p:cNvPr id="309" name="Rectangle 5">
              <a:extLst>
                <a:ext uri="{FF2B5EF4-FFF2-40B4-BE49-F238E27FC236}">
                  <a16:creationId xmlns:a16="http://schemas.microsoft.com/office/drawing/2014/main" id="{D6554B0D-5979-43FA-985B-3B97E8AA22C2}"/>
                </a:ext>
              </a:extLst>
            </p:cNvPr>
            <p:cNvSpPr>
              <a:spLocks noChangeArrowheads="1"/>
            </p:cNvSpPr>
            <p:nvPr/>
          </p:nvSpPr>
          <p:spPr bwMode="auto">
            <a:xfrm>
              <a:off x="1435617" y="2741755"/>
              <a:ext cx="426668" cy="278260"/>
            </a:xfrm>
            <a:prstGeom prst="rect">
              <a:avLst/>
            </a:prstGeom>
            <a:gradFill flip="none" rotWithShape="1">
              <a:gsLst>
                <a:gs pos="0">
                  <a:schemeClr val="accent1">
                    <a:lumMod val="0"/>
                    <a:lumOff val="100000"/>
                  </a:schemeClr>
                </a:gs>
                <a:gs pos="27000">
                  <a:schemeClr val="accent1">
                    <a:lumMod val="0"/>
                    <a:lumOff val="100000"/>
                  </a:schemeClr>
                </a:gs>
                <a:gs pos="100000">
                  <a:schemeClr val="accent1">
                    <a:lumMod val="100000"/>
                  </a:schemeClr>
                </a:gs>
              </a:gsLst>
              <a:path path="circle">
                <a:fillToRect l="50000" t="-80000" r="50000" b="180000"/>
              </a:path>
              <a:tileRect/>
            </a:gradFill>
            <a:ln w="12699">
              <a:noFill/>
              <a:miter lim="800000"/>
              <a:headEnd/>
              <a:tailEnd/>
            </a:ln>
            <a:effec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11" name="Rectangle 19" descr="Diagonales larges vers le haut">
              <a:extLst>
                <a:ext uri="{FF2B5EF4-FFF2-40B4-BE49-F238E27FC236}">
                  <a16:creationId xmlns:a16="http://schemas.microsoft.com/office/drawing/2014/main" id="{C3D2F0A5-911C-4464-AFC9-3D89BA01338D}"/>
                </a:ext>
              </a:extLst>
            </p:cNvPr>
            <p:cNvSpPr>
              <a:spLocks noChangeArrowheads="1"/>
            </p:cNvSpPr>
            <p:nvPr/>
          </p:nvSpPr>
          <p:spPr bwMode="auto">
            <a:xfrm rot="5400000">
              <a:off x="1423693" y="5857167"/>
              <a:ext cx="360100" cy="400189"/>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12" name="Rectangle 5">
              <a:extLst>
                <a:ext uri="{FF2B5EF4-FFF2-40B4-BE49-F238E27FC236}">
                  <a16:creationId xmlns:a16="http://schemas.microsoft.com/office/drawing/2014/main" id="{D4A4F195-D8AA-4D2E-896E-9F697FDFE058}"/>
                </a:ext>
              </a:extLst>
            </p:cNvPr>
            <p:cNvSpPr>
              <a:spLocks noChangeArrowheads="1"/>
            </p:cNvSpPr>
            <p:nvPr/>
          </p:nvSpPr>
          <p:spPr bwMode="auto">
            <a:xfrm>
              <a:off x="1407479" y="5933158"/>
              <a:ext cx="426668" cy="278260"/>
            </a:xfrm>
            <a:prstGeom prst="rect">
              <a:avLst/>
            </a:prstGeom>
            <a:gradFill flip="none" rotWithShape="1">
              <a:gsLst>
                <a:gs pos="0">
                  <a:schemeClr val="accent1">
                    <a:lumMod val="0"/>
                    <a:lumOff val="100000"/>
                  </a:schemeClr>
                </a:gs>
                <a:gs pos="27000">
                  <a:schemeClr val="accent1">
                    <a:lumMod val="0"/>
                    <a:lumOff val="100000"/>
                  </a:schemeClr>
                </a:gs>
                <a:gs pos="100000">
                  <a:schemeClr val="accent1">
                    <a:lumMod val="100000"/>
                  </a:schemeClr>
                </a:gs>
              </a:gsLst>
              <a:path path="circle">
                <a:fillToRect l="50000" t="-80000" r="50000" b="180000"/>
              </a:path>
              <a:tileRect/>
            </a:gradFill>
            <a:ln w="12699">
              <a:noFill/>
              <a:miter lim="800000"/>
              <a:headEnd/>
              <a:tailEnd/>
            </a:ln>
            <a:effec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sp>
        <p:nvSpPr>
          <p:cNvPr id="337" name="Line 34">
            <a:extLst>
              <a:ext uri="{FF2B5EF4-FFF2-40B4-BE49-F238E27FC236}">
                <a16:creationId xmlns:a16="http://schemas.microsoft.com/office/drawing/2014/main" id="{8D6A98C7-622C-4724-BF82-C57EF548B580}"/>
              </a:ext>
            </a:extLst>
          </p:cNvPr>
          <p:cNvSpPr>
            <a:spLocks noChangeShapeType="1"/>
          </p:cNvSpPr>
          <p:nvPr/>
        </p:nvSpPr>
        <p:spPr bwMode="auto">
          <a:xfrm flipH="1">
            <a:off x="3501034" y="1969226"/>
            <a:ext cx="21770" cy="1714569"/>
          </a:xfrm>
          <a:prstGeom prst="line">
            <a:avLst/>
          </a:prstGeom>
          <a:noFill/>
          <a:ln w="76199">
            <a:solidFill>
              <a:schemeClr val="tx1"/>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39" name="Line 34">
            <a:extLst>
              <a:ext uri="{FF2B5EF4-FFF2-40B4-BE49-F238E27FC236}">
                <a16:creationId xmlns:a16="http://schemas.microsoft.com/office/drawing/2014/main" id="{905755AD-E872-42E3-BEE9-7E0AED1CC7AD}"/>
              </a:ext>
            </a:extLst>
          </p:cNvPr>
          <p:cNvSpPr>
            <a:spLocks noChangeShapeType="1"/>
          </p:cNvSpPr>
          <p:nvPr/>
        </p:nvSpPr>
        <p:spPr bwMode="auto">
          <a:xfrm>
            <a:off x="1547664" y="1836052"/>
            <a:ext cx="0" cy="3887390"/>
          </a:xfrm>
          <a:prstGeom prst="line">
            <a:avLst/>
          </a:prstGeom>
          <a:noFill/>
          <a:ln w="76199">
            <a:solidFill>
              <a:schemeClr val="tx1"/>
            </a:solidFill>
            <a:round/>
            <a:headEnd type="none" w="sm" len="sm"/>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nvGrpSpPr>
          <p:cNvPr id="3" name="Groupe 2">
            <a:extLst>
              <a:ext uri="{FF2B5EF4-FFF2-40B4-BE49-F238E27FC236}">
                <a16:creationId xmlns:a16="http://schemas.microsoft.com/office/drawing/2014/main" id="{F3D9B875-C383-427B-BE16-E42CD30E5BFD}"/>
              </a:ext>
            </a:extLst>
          </p:cNvPr>
          <p:cNvGrpSpPr/>
          <p:nvPr/>
        </p:nvGrpSpPr>
        <p:grpSpPr>
          <a:xfrm>
            <a:off x="5914602" y="3635835"/>
            <a:ext cx="861841" cy="2049013"/>
            <a:chOff x="5877146" y="3704757"/>
            <a:chExt cx="1149121" cy="2732017"/>
          </a:xfrm>
        </p:grpSpPr>
        <p:sp>
          <p:nvSpPr>
            <p:cNvPr id="200" name="Rectangle 20">
              <a:extLst>
                <a:ext uri="{FF2B5EF4-FFF2-40B4-BE49-F238E27FC236}">
                  <a16:creationId xmlns:a16="http://schemas.microsoft.com/office/drawing/2014/main" id="{7DA5D677-9931-4FB1-952C-FD4A3039736E}"/>
                </a:ext>
              </a:extLst>
            </p:cNvPr>
            <p:cNvSpPr>
              <a:spLocks noChangeArrowheads="1"/>
            </p:cNvSpPr>
            <p:nvPr/>
          </p:nvSpPr>
          <p:spPr bwMode="auto">
            <a:xfrm>
              <a:off x="5877146" y="3840749"/>
              <a:ext cx="315780" cy="2345096"/>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34" name="Rectangle 20">
              <a:extLst>
                <a:ext uri="{FF2B5EF4-FFF2-40B4-BE49-F238E27FC236}">
                  <a16:creationId xmlns:a16="http://schemas.microsoft.com/office/drawing/2014/main" id="{FE11D43F-CFC3-4C1B-AA2C-A1442DBEF16A}"/>
                </a:ext>
              </a:extLst>
            </p:cNvPr>
            <p:cNvSpPr>
              <a:spLocks noChangeArrowheads="1"/>
            </p:cNvSpPr>
            <p:nvPr/>
          </p:nvSpPr>
          <p:spPr bwMode="auto">
            <a:xfrm rot="5400000">
              <a:off x="5991386" y="3598771"/>
              <a:ext cx="315780" cy="527752"/>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66" name="Rectangle 20">
              <a:extLst>
                <a:ext uri="{FF2B5EF4-FFF2-40B4-BE49-F238E27FC236}">
                  <a16:creationId xmlns:a16="http://schemas.microsoft.com/office/drawing/2014/main" id="{6EBF4CE0-F1BE-4B97-B81E-11D1DED0696B}"/>
                </a:ext>
              </a:extLst>
            </p:cNvPr>
            <p:cNvSpPr>
              <a:spLocks noChangeArrowheads="1"/>
            </p:cNvSpPr>
            <p:nvPr/>
          </p:nvSpPr>
          <p:spPr bwMode="auto">
            <a:xfrm rot="5400000">
              <a:off x="6297944" y="5708450"/>
              <a:ext cx="315780" cy="1140867"/>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grpSp>
        <p:nvGrpSpPr>
          <p:cNvPr id="236" name="Groupe 235">
            <a:extLst>
              <a:ext uri="{FF2B5EF4-FFF2-40B4-BE49-F238E27FC236}">
                <a16:creationId xmlns:a16="http://schemas.microsoft.com/office/drawing/2014/main" id="{26904B2A-AF52-4268-AAAA-291AB461D713}"/>
              </a:ext>
            </a:extLst>
          </p:cNvPr>
          <p:cNvGrpSpPr/>
          <p:nvPr/>
        </p:nvGrpSpPr>
        <p:grpSpPr>
          <a:xfrm>
            <a:off x="3796286" y="3636213"/>
            <a:ext cx="861841" cy="2049013"/>
            <a:chOff x="5877146" y="3704757"/>
            <a:chExt cx="1149121" cy="2732017"/>
          </a:xfrm>
        </p:grpSpPr>
        <p:sp>
          <p:nvSpPr>
            <p:cNvPr id="267" name="Rectangle 20">
              <a:extLst>
                <a:ext uri="{FF2B5EF4-FFF2-40B4-BE49-F238E27FC236}">
                  <a16:creationId xmlns:a16="http://schemas.microsoft.com/office/drawing/2014/main" id="{7DD5F010-AC69-4835-9EAE-2550F97312B2}"/>
                </a:ext>
              </a:extLst>
            </p:cNvPr>
            <p:cNvSpPr>
              <a:spLocks noChangeArrowheads="1"/>
            </p:cNvSpPr>
            <p:nvPr/>
          </p:nvSpPr>
          <p:spPr bwMode="auto">
            <a:xfrm>
              <a:off x="5877146" y="3840749"/>
              <a:ext cx="315780" cy="2345096"/>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68" name="Rectangle 20">
              <a:extLst>
                <a:ext uri="{FF2B5EF4-FFF2-40B4-BE49-F238E27FC236}">
                  <a16:creationId xmlns:a16="http://schemas.microsoft.com/office/drawing/2014/main" id="{63DB1BB9-2802-4C58-9242-9D75A4B51A51}"/>
                </a:ext>
              </a:extLst>
            </p:cNvPr>
            <p:cNvSpPr>
              <a:spLocks noChangeArrowheads="1"/>
            </p:cNvSpPr>
            <p:nvPr/>
          </p:nvSpPr>
          <p:spPr bwMode="auto">
            <a:xfrm rot="5400000">
              <a:off x="5991386" y="3598771"/>
              <a:ext cx="315780" cy="527752"/>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69" name="Rectangle 20">
              <a:extLst>
                <a:ext uri="{FF2B5EF4-FFF2-40B4-BE49-F238E27FC236}">
                  <a16:creationId xmlns:a16="http://schemas.microsoft.com/office/drawing/2014/main" id="{5CFBC2AD-F554-4975-903E-0656616D26E4}"/>
                </a:ext>
              </a:extLst>
            </p:cNvPr>
            <p:cNvSpPr>
              <a:spLocks noChangeArrowheads="1"/>
            </p:cNvSpPr>
            <p:nvPr/>
          </p:nvSpPr>
          <p:spPr bwMode="auto">
            <a:xfrm rot="5400000">
              <a:off x="6297944" y="5708450"/>
              <a:ext cx="315780" cy="1140867"/>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grpSp>
        <p:nvGrpSpPr>
          <p:cNvPr id="270" name="Groupe 269">
            <a:extLst>
              <a:ext uri="{FF2B5EF4-FFF2-40B4-BE49-F238E27FC236}">
                <a16:creationId xmlns:a16="http://schemas.microsoft.com/office/drawing/2014/main" id="{360BFAEC-2E9F-469E-9E6E-B00EC3767B38}"/>
              </a:ext>
            </a:extLst>
          </p:cNvPr>
          <p:cNvGrpSpPr/>
          <p:nvPr/>
        </p:nvGrpSpPr>
        <p:grpSpPr>
          <a:xfrm>
            <a:off x="1649795" y="3642237"/>
            <a:ext cx="861841" cy="2049013"/>
            <a:chOff x="5877146" y="3704757"/>
            <a:chExt cx="1149121" cy="2732017"/>
          </a:xfrm>
        </p:grpSpPr>
        <p:sp>
          <p:nvSpPr>
            <p:cNvPr id="272" name="Rectangle 20">
              <a:extLst>
                <a:ext uri="{FF2B5EF4-FFF2-40B4-BE49-F238E27FC236}">
                  <a16:creationId xmlns:a16="http://schemas.microsoft.com/office/drawing/2014/main" id="{DE42003D-596C-4E51-B108-96B8A77ADD5A}"/>
                </a:ext>
              </a:extLst>
            </p:cNvPr>
            <p:cNvSpPr>
              <a:spLocks noChangeArrowheads="1"/>
            </p:cNvSpPr>
            <p:nvPr/>
          </p:nvSpPr>
          <p:spPr bwMode="auto">
            <a:xfrm>
              <a:off x="5877146" y="3840749"/>
              <a:ext cx="315780" cy="2345096"/>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73" name="Rectangle 20">
              <a:extLst>
                <a:ext uri="{FF2B5EF4-FFF2-40B4-BE49-F238E27FC236}">
                  <a16:creationId xmlns:a16="http://schemas.microsoft.com/office/drawing/2014/main" id="{6A68B92B-090C-4BED-AE2E-E72722ADA4A5}"/>
                </a:ext>
              </a:extLst>
            </p:cNvPr>
            <p:cNvSpPr>
              <a:spLocks noChangeArrowheads="1"/>
            </p:cNvSpPr>
            <p:nvPr/>
          </p:nvSpPr>
          <p:spPr bwMode="auto">
            <a:xfrm rot="5400000">
              <a:off x="5991386" y="3598771"/>
              <a:ext cx="315780" cy="527752"/>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38" name="Rectangle 20">
              <a:extLst>
                <a:ext uri="{FF2B5EF4-FFF2-40B4-BE49-F238E27FC236}">
                  <a16:creationId xmlns:a16="http://schemas.microsoft.com/office/drawing/2014/main" id="{6CBBF99D-2399-40CD-90BA-0BE28C5D0568}"/>
                </a:ext>
              </a:extLst>
            </p:cNvPr>
            <p:cNvSpPr>
              <a:spLocks noChangeArrowheads="1"/>
            </p:cNvSpPr>
            <p:nvPr/>
          </p:nvSpPr>
          <p:spPr bwMode="auto">
            <a:xfrm rot="5400000">
              <a:off x="6297944" y="5708450"/>
              <a:ext cx="315780" cy="1140867"/>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sp>
        <p:nvSpPr>
          <p:cNvPr id="341" name="AutoShape 32">
            <a:extLst>
              <a:ext uri="{FF2B5EF4-FFF2-40B4-BE49-F238E27FC236}">
                <a16:creationId xmlns:a16="http://schemas.microsoft.com/office/drawing/2014/main" id="{D8C4D71A-44C5-4393-9D9B-F412DED3C7C4}"/>
              </a:ext>
            </a:extLst>
          </p:cNvPr>
          <p:cNvSpPr>
            <a:spLocks noChangeArrowheads="1"/>
          </p:cNvSpPr>
          <p:nvPr/>
        </p:nvSpPr>
        <p:spPr bwMode="auto">
          <a:xfrm flipH="1">
            <a:off x="1752666" y="4077072"/>
            <a:ext cx="36594" cy="21431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42" name="AutoShape 32">
            <a:extLst>
              <a:ext uri="{FF2B5EF4-FFF2-40B4-BE49-F238E27FC236}">
                <a16:creationId xmlns:a16="http://schemas.microsoft.com/office/drawing/2014/main" id="{2DC725D4-88C4-446E-95A0-1328C362C3D9}"/>
              </a:ext>
            </a:extLst>
          </p:cNvPr>
          <p:cNvSpPr>
            <a:spLocks noChangeArrowheads="1"/>
          </p:cNvSpPr>
          <p:nvPr/>
        </p:nvSpPr>
        <p:spPr bwMode="auto">
          <a:xfrm flipH="1">
            <a:off x="1763688" y="4779150"/>
            <a:ext cx="36594" cy="21431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43" name="AutoShape 32">
            <a:extLst>
              <a:ext uri="{FF2B5EF4-FFF2-40B4-BE49-F238E27FC236}">
                <a16:creationId xmlns:a16="http://schemas.microsoft.com/office/drawing/2014/main" id="{2544197B-196A-4B63-96C0-D0FB193B7CED}"/>
              </a:ext>
            </a:extLst>
          </p:cNvPr>
          <p:cNvSpPr>
            <a:spLocks noChangeArrowheads="1"/>
          </p:cNvSpPr>
          <p:nvPr/>
        </p:nvSpPr>
        <p:spPr bwMode="auto">
          <a:xfrm flipH="1">
            <a:off x="3900845" y="4131078"/>
            <a:ext cx="36594" cy="21431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44" name="AutoShape 32">
            <a:extLst>
              <a:ext uri="{FF2B5EF4-FFF2-40B4-BE49-F238E27FC236}">
                <a16:creationId xmlns:a16="http://schemas.microsoft.com/office/drawing/2014/main" id="{867F0E6C-65F4-4C77-BDE3-D5F84807E518}"/>
              </a:ext>
            </a:extLst>
          </p:cNvPr>
          <p:cNvSpPr>
            <a:spLocks noChangeArrowheads="1"/>
          </p:cNvSpPr>
          <p:nvPr/>
        </p:nvSpPr>
        <p:spPr bwMode="auto">
          <a:xfrm flipH="1">
            <a:off x="3911867" y="4833156"/>
            <a:ext cx="36594" cy="21431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 name="Forme libre : forme 4">
            <a:extLst>
              <a:ext uri="{FF2B5EF4-FFF2-40B4-BE49-F238E27FC236}">
                <a16:creationId xmlns:a16="http://schemas.microsoft.com/office/drawing/2014/main" id="{F5F75AB7-468E-487C-BB8A-BE957A3BCC3A}"/>
              </a:ext>
            </a:extLst>
          </p:cNvPr>
          <p:cNvSpPr/>
          <p:nvPr/>
        </p:nvSpPr>
        <p:spPr>
          <a:xfrm>
            <a:off x="6011630" y="3760214"/>
            <a:ext cx="1046283" cy="1784199"/>
          </a:xfrm>
          <a:custGeom>
            <a:avLst/>
            <a:gdLst>
              <a:gd name="connsiteX0" fmla="*/ 791041 w 921560"/>
              <a:gd name="connsiteY0" fmla="*/ 0 h 4461143"/>
              <a:gd name="connsiteX1" fmla="*/ 781516 w 921560"/>
              <a:gd name="connsiteY1" fmla="*/ 1219200 h 4461143"/>
              <a:gd name="connsiteX2" fmla="*/ 48091 w 921560"/>
              <a:gd name="connsiteY2" fmla="*/ 1133475 h 4461143"/>
              <a:gd name="connsiteX3" fmla="*/ 67141 w 921560"/>
              <a:gd name="connsiteY3" fmla="*/ 2228850 h 4461143"/>
              <a:gd name="connsiteX4" fmla="*/ 38566 w 921560"/>
              <a:gd name="connsiteY4" fmla="*/ 4257675 h 4461143"/>
              <a:gd name="connsiteX5" fmla="*/ 524341 w 921560"/>
              <a:gd name="connsiteY5" fmla="*/ 4381500 h 4461143"/>
              <a:gd name="connsiteX6" fmla="*/ 876766 w 921560"/>
              <a:gd name="connsiteY6" fmla="*/ 4181475 h 4461143"/>
              <a:gd name="connsiteX7" fmla="*/ 905341 w 921560"/>
              <a:gd name="connsiteY7" fmla="*/ 2695575 h 4461143"/>
              <a:gd name="connsiteX0" fmla="*/ 824206 w 954725"/>
              <a:gd name="connsiteY0" fmla="*/ 0 h 4538780"/>
              <a:gd name="connsiteX1" fmla="*/ 814681 w 954725"/>
              <a:gd name="connsiteY1" fmla="*/ 1219200 h 4538780"/>
              <a:gd name="connsiteX2" fmla="*/ 81256 w 954725"/>
              <a:gd name="connsiteY2" fmla="*/ 1133475 h 4538780"/>
              <a:gd name="connsiteX3" fmla="*/ 71731 w 954725"/>
              <a:gd name="connsiteY3" fmla="*/ 4257675 h 4538780"/>
              <a:gd name="connsiteX4" fmla="*/ 557506 w 954725"/>
              <a:gd name="connsiteY4" fmla="*/ 4381500 h 4538780"/>
              <a:gd name="connsiteX5" fmla="*/ 909931 w 954725"/>
              <a:gd name="connsiteY5" fmla="*/ 4181475 h 4538780"/>
              <a:gd name="connsiteX6" fmla="*/ 938506 w 954725"/>
              <a:gd name="connsiteY6" fmla="*/ 2695575 h 4538780"/>
              <a:gd name="connsiteX0" fmla="*/ 808121 w 938640"/>
              <a:gd name="connsiteY0" fmla="*/ 0 h 4455807"/>
              <a:gd name="connsiteX1" fmla="*/ 798596 w 938640"/>
              <a:gd name="connsiteY1" fmla="*/ 1219200 h 4455807"/>
              <a:gd name="connsiteX2" fmla="*/ 65171 w 938640"/>
              <a:gd name="connsiteY2" fmla="*/ 1133475 h 4455807"/>
              <a:gd name="connsiteX3" fmla="*/ 34961 w 938640"/>
              <a:gd name="connsiteY3" fmla="*/ 2306582 h 4455807"/>
              <a:gd name="connsiteX4" fmla="*/ 55646 w 938640"/>
              <a:gd name="connsiteY4" fmla="*/ 4257675 h 4455807"/>
              <a:gd name="connsiteX5" fmla="*/ 541421 w 938640"/>
              <a:gd name="connsiteY5" fmla="*/ 4381500 h 4455807"/>
              <a:gd name="connsiteX6" fmla="*/ 893846 w 938640"/>
              <a:gd name="connsiteY6" fmla="*/ 4181475 h 4455807"/>
              <a:gd name="connsiteX7" fmla="*/ 922421 w 938640"/>
              <a:gd name="connsiteY7" fmla="*/ 2695575 h 4455807"/>
              <a:gd name="connsiteX0" fmla="*/ 796680 w 927199"/>
              <a:gd name="connsiteY0" fmla="*/ 0 h 4455807"/>
              <a:gd name="connsiteX1" fmla="*/ 787155 w 927199"/>
              <a:gd name="connsiteY1" fmla="*/ 1219200 h 4455807"/>
              <a:gd name="connsiteX2" fmla="*/ 53730 w 927199"/>
              <a:gd name="connsiteY2" fmla="*/ 1133475 h 4455807"/>
              <a:gd name="connsiteX3" fmla="*/ 23520 w 927199"/>
              <a:gd name="connsiteY3" fmla="*/ 2306582 h 4455807"/>
              <a:gd name="connsiteX4" fmla="*/ 44205 w 927199"/>
              <a:gd name="connsiteY4" fmla="*/ 4257675 h 4455807"/>
              <a:gd name="connsiteX5" fmla="*/ 529980 w 927199"/>
              <a:gd name="connsiteY5" fmla="*/ 4381500 h 4455807"/>
              <a:gd name="connsiteX6" fmla="*/ 882405 w 927199"/>
              <a:gd name="connsiteY6" fmla="*/ 4181475 h 4455807"/>
              <a:gd name="connsiteX7" fmla="*/ 910980 w 927199"/>
              <a:gd name="connsiteY7" fmla="*/ 2695575 h 4455807"/>
              <a:gd name="connsiteX0" fmla="*/ 822350 w 952869"/>
              <a:gd name="connsiteY0" fmla="*/ 0 h 4441028"/>
              <a:gd name="connsiteX1" fmla="*/ 812825 w 952869"/>
              <a:gd name="connsiteY1" fmla="*/ 1219200 h 4441028"/>
              <a:gd name="connsiteX2" fmla="*/ 79400 w 952869"/>
              <a:gd name="connsiteY2" fmla="*/ 1133475 h 4441028"/>
              <a:gd name="connsiteX3" fmla="*/ 49190 w 952869"/>
              <a:gd name="connsiteY3" fmla="*/ 2306582 h 4441028"/>
              <a:gd name="connsiteX4" fmla="*/ 69875 w 952869"/>
              <a:gd name="connsiteY4" fmla="*/ 4257675 h 4441028"/>
              <a:gd name="connsiteX5" fmla="*/ 908075 w 952869"/>
              <a:gd name="connsiteY5" fmla="*/ 4181475 h 4441028"/>
              <a:gd name="connsiteX6" fmla="*/ 936650 w 952869"/>
              <a:gd name="connsiteY6" fmla="*/ 2695575 h 4441028"/>
              <a:gd name="connsiteX0" fmla="*/ 822350 w 952869"/>
              <a:gd name="connsiteY0" fmla="*/ 0 h 4441028"/>
              <a:gd name="connsiteX1" fmla="*/ 812825 w 952869"/>
              <a:gd name="connsiteY1" fmla="*/ 1219200 h 4441028"/>
              <a:gd name="connsiteX2" fmla="*/ 31775 w 952869"/>
              <a:gd name="connsiteY2" fmla="*/ 1400175 h 4441028"/>
              <a:gd name="connsiteX3" fmla="*/ 49190 w 952869"/>
              <a:gd name="connsiteY3" fmla="*/ 2306582 h 4441028"/>
              <a:gd name="connsiteX4" fmla="*/ 69875 w 952869"/>
              <a:gd name="connsiteY4" fmla="*/ 4257675 h 4441028"/>
              <a:gd name="connsiteX5" fmla="*/ 908075 w 952869"/>
              <a:gd name="connsiteY5" fmla="*/ 4181475 h 4441028"/>
              <a:gd name="connsiteX6" fmla="*/ 936650 w 952869"/>
              <a:gd name="connsiteY6" fmla="*/ 2695575 h 4441028"/>
              <a:gd name="connsiteX0" fmla="*/ 840585 w 971104"/>
              <a:gd name="connsiteY0" fmla="*/ 0 h 4441028"/>
              <a:gd name="connsiteX1" fmla="*/ 783435 w 971104"/>
              <a:gd name="connsiteY1" fmla="*/ 1076325 h 4441028"/>
              <a:gd name="connsiteX2" fmla="*/ 50010 w 971104"/>
              <a:gd name="connsiteY2" fmla="*/ 1400175 h 4441028"/>
              <a:gd name="connsiteX3" fmla="*/ 67425 w 971104"/>
              <a:gd name="connsiteY3" fmla="*/ 2306582 h 4441028"/>
              <a:gd name="connsiteX4" fmla="*/ 88110 w 971104"/>
              <a:gd name="connsiteY4" fmla="*/ 4257675 h 4441028"/>
              <a:gd name="connsiteX5" fmla="*/ 926310 w 971104"/>
              <a:gd name="connsiteY5" fmla="*/ 4181475 h 4441028"/>
              <a:gd name="connsiteX6" fmla="*/ 954885 w 971104"/>
              <a:gd name="connsiteY6" fmla="*/ 2695575 h 4441028"/>
              <a:gd name="connsiteX0" fmla="*/ 783435 w 971104"/>
              <a:gd name="connsiteY0" fmla="*/ 0 h 3364703"/>
              <a:gd name="connsiteX1" fmla="*/ 50010 w 971104"/>
              <a:gd name="connsiteY1" fmla="*/ 323850 h 3364703"/>
              <a:gd name="connsiteX2" fmla="*/ 67425 w 971104"/>
              <a:gd name="connsiteY2" fmla="*/ 1230257 h 3364703"/>
              <a:gd name="connsiteX3" fmla="*/ 88110 w 971104"/>
              <a:gd name="connsiteY3" fmla="*/ 3181350 h 3364703"/>
              <a:gd name="connsiteX4" fmla="*/ 926310 w 971104"/>
              <a:gd name="connsiteY4" fmla="*/ 3105150 h 3364703"/>
              <a:gd name="connsiteX5" fmla="*/ 954885 w 971104"/>
              <a:gd name="connsiteY5" fmla="*/ 1619250 h 3364703"/>
              <a:gd name="connsiteX0" fmla="*/ 50010 w 971104"/>
              <a:gd name="connsiteY0" fmla="*/ 0 h 3040853"/>
              <a:gd name="connsiteX1" fmla="*/ 67425 w 971104"/>
              <a:gd name="connsiteY1" fmla="*/ 906407 h 3040853"/>
              <a:gd name="connsiteX2" fmla="*/ 88110 w 971104"/>
              <a:gd name="connsiteY2" fmla="*/ 2857500 h 3040853"/>
              <a:gd name="connsiteX3" fmla="*/ 926310 w 971104"/>
              <a:gd name="connsiteY3" fmla="*/ 2781300 h 3040853"/>
              <a:gd name="connsiteX4" fmla="*/ 954885 w 971104"/>
              <a:gd name="connsiteY4" fmla="*/ 1295400 h 3040853"/>
              <a:gd name="connsiteX0" fmla="*/ 49191 w 952870"/>
              <a:gd name="connsiteY0" fmla="*/ 0 h 2134446"/>
              <a:gd name="connsiteX1" fmla="*/ 69876 w 952870"/>
              <a:gd name="connsiteY1" fmla="*/ 1951093 h 2134446"/>
              <a:gd name="connsiteX2" fmla="*/ 908076 w 952870"/>
              <a:gd name="connsiteY2" fmla="*/ 1874893 h 2134446"/>
              <a:gd name="connsiteX3" fmla="*/ 936651 w 952870"/>
              <a:gd name="connsiteY3" fmla="*/ 388993 h 2134446"/>
              <a:gd name="connsiteX0" fmla="*/ 355290 w 893548"/>
              <a:gd name="connsiteY0" fmla="*/ 0 h 2269240"/>
              <a:gd name="connsiteX1" fmla="*/ 10554 w 893548"/>
              <a:gd name="connsiteY1" fmla="*/ 2076928 h 2269240"/>
              <a:gd name="connsiteX2" fmla="*/ 848754 w 893548"/>
              <a:gd name="connsiteY2" fmla="*/ 2000728 h 2269240"/>
              <a:gd name="connsiteX3" fmla="*/ 877329 w 893548"/>
              <a:gd name="connsiteY3" fmla="*/ 514828 h 2269240"/>
              <a:gd name="connsiteX0" fmla="*/ 454856 w 993114"/>
              <a:gd name="connsiteY0" fmla="*/ 0 h 2255753"/>
              <a:gd name="connsiteX1" fmla="*/ 46732 w 993114"/>
              <a:gd name="connsiteY1" fmla="*/ 189654 h 2255753"/>
              <a:gd name="connsiteX2" fmla="*/ 110120 w 993114"/>
              <a:gd name="connsiteY2" fmla="*/ 2076928 h 2255753"/>
              <a:gd name="connsiteX3" fmla="*/ 948320 w 993114"/>
              <a:gd name="connsiteY3" fmla="*/ 2000728 h 2255753"/>
              <a:gd name="connsiteX4" fmla="*/ 976895 w 993114"/>
              <a:gd name="connsiteY4" fmla="*/ 514828 h 2255753"/>
              <a:gd name="connsiteX0" fmla="*/ 466191 w 1004449"/>
              <a:gd name="connsiteY0" fmla="*/ 0 h 2483812"/>
              <a:gd name="connsiteX1" fmla="*/ 58067 w 1004449"/>
              <a:gd name="connsiteY1" fmla="*/ 189654 h 2483812"/>
              <a:gd name="connsiteX2" fmla="*/ 97879 w 1004449"/>
              <a:gd name="connsiteY2" fmla="*/ 2378932 h 2483812"/>
              <a:gd name="connsiteX3" fmla="*/ 959655 w 1004449"/>
              <a:gd name="connsiteY3" fmla="*/ 2000728 h 2483812"/>
              <a:gd name="connsiteX4" fmla="*/ 988230 w 1004449"/>
              <a:gd name="connsiteY4" fmla="*/ 514828 h 2483812"/>
              <a:gd name="connsiteX0" fmla="*/ 469249 w 1037213"/>
              <a:gd name="connsiteY0" fmla="*/ 0 h 2552227"/>
              <a:gd name="connsiteX1" fmla="*/ 61125 w 1037213"/>
              <a:gd name="connsiteY1" fmla="*/ 189654 h 2552227"/>
              <a:gd name="connsiteX2" fmla="*/ 100937 w 1037213"/>
              <a:gd name="connsiteY2" fmla="*/ 2378932 h 2552227"/>
              <a:gd name="connsiteX3" fmla="*/ 1009864 w 1037213"/>
              <a:gd name="connsiteY3" fmla="*/ 2235619 h 2552227"/>
              <a:gd name="connsiteX4" fmla="*/ 991288 w 1037213"/>
              <a:gd name="connsiteY4" fmla="*/ 514828 h 2552227"/>
              <a:gd name="connsiteX0" fmla="*/ 469249 w 1037213"/>
              <a:gd name="connsiteY0" fmla="*/ 0 h 2378932"/>
              <a:gd name="connsiteX1" fmla="*/ 61125 w 1037213"/>
              <a:gd name="connsiteY1" fmla="*/ 189654 h 2378932"/>
              <a:gd name="connsiteX2" fmla="*/ 100937 w 1037213"/>
              <a:gd name="connsiteY2" fmla="*/ 2378932 h 2378932"/>
              <a:gd name="connsiteX3" fmla="*/ 1009864 w 1037213"/>
              <a:gd name="connsiteY3" fmla="*/ 2235619 h 2378932"/>
              <a:gd name="connsiteX4" fmla="*/ 991288 w 1037213"/>
              <a:gd name="connsiteY4" fmla="*/ 514828 h 2378932"/>
              <a:gd name="connsiteX0" fmla="*/ 469634 w 1042161"/>
              <a:gd name="connsiteY0" fmla="*/ 0 h 2530444"/>
              <a:gd name="connsiteX1" fmla="*/ 61510 w 1042161"/>
              <a:gd name="connsiteY1" fmla="*/ 189654 h 2530444"/>
              <a:gd name="connsiteX2" fmla="*/ 101322 w 1042161"/>
              <a:gd name="connsiteY2" fmla="*/ 2378932 h 2530444"/>
              <a:gd name="connsiteX3" fmla="*/ 1016143 w 1042161"/>
              <a:gd name="connsiteY3" fmla="*/ 2336287 h 2530444"/>
              <a:gd name="connsiteX4" fmla="*/ 991673 w 1042161"/>
              <a:gd name="connsiteY4" fmla="*/ 514828 h 2530444"/>
              <a:gd name="connsiteX0" fmla="*/ 469634 w 1042161"/>
              <a:gd name="connsiteY0" fmla="*/ 0 h 2378932"/>
              <a:gd name="connsiteX1" fmla="*/ 61510 w 1042161"/>
              <a:gd name="connsiteY1" fmla="*/ 189654 h 2378932"/>
              <a:gd name="connsiteX2" fmla="*/ 101322 w 1042161"/>
              <a:gd name="connsiteY2" fmla="*/ 2378932 h 2378932"/>
              <a:gd name="connsiteX3" fmla="*/ 1016143 w 1042161"/>
              <a:gd name="connsiteY3" fmla="*/ 2336287 h 2378932"/>
              <a:gd name="connsiteX4" fmla="*/ 991673 w 1042161"/>
              <a:gd name="connsiteY4" fmla="*/ 514828 h 2378932"/>
              <a:gd name="connsiteX0" fmla="*/ 470021 w 1047228"/>
              <a:gd name="connsiteY0" fmla="*/ 0 h 2540919"/>
              <a:gd name="connsiteX1" fmla="*/ 61897 w 1047228"/>
              <a:gd name="connsiteY1" fmla="*/ 189654 h 2540919"/>
              <a:gd name="connsiteX2" fmla="*/ 101709 w 1047228"/>
              <a:gd name="connsiteY2" fmla="*/ 2378932 h 2540919"/>
              <a:gd name="connsiteX3" fmla="*/ 1022424 w 1047228"/>
              <a:gd name="connsiteY3" fmla="*/ 2378232 h 2540919"/>
              <a:gd name="connsiteX4" fmla="*/ 992060 w 1047228"/>
              <a:gd name="connsiteY4" fmla="*/ 514828 h 2540919"/>
              <a:gd name="connsiteX0" fmla="*/ 470021 w 1047228"/>
              <a:gd name="connsiteY0" fmla="*/ 0 h 2378932"/>
              <a:gd name="connsiteX1" fmla="*/ 61897 w 1047228"/>
              <a:gd name="connsiteY1" fmla="*/ 189654 h 2378932"/>
              <a:gd name="connsiteX2" fmla="*/ 101709 w 1047228"/>
              <a:gd name="connsiteY2" fmla="*/ 2378932 h 2378932"/>
              <a:gd name="connsiteX3" fmla="*/ 1022424 w 1047228"/>
              <a:gd name="connsiteY3" fmla="*/ 2378232 h 2378932"/>
              <a:gd name="connsiteX4" fmla="*/ 992060 w 1047228"/>
              <a:gd name="connsiteY4" fmla="*/ 514828 h 2378932"/>
              <a:gd name="connsiteX0" fmla="*/ 408124 w 985331"/>
              <a:gd name="connsiteY0" fmla="*/ 0 h 2378932"/>
              <a:gd name="connsiteX1" fmla="*/ 0 w 985331"/>
              <a:gd name="connsiteY1" fmla="*/ 189654 h 2378932"/>
              <a:gd name="connsiteX2" fmla="*/ 39812 w 985331"/>
              <a:gd name="connsiteY2" fmla="*/ 2378932 h 2378932"/>
              <a:gd name="connsiteX3" fmla="*/ 960527 w 985331"/>
              <a:gd name="connsiteY3" fmla="*/ 2378232 h 2378932"/>
              <a:gd name="connsiteX4" fmla="*/ 930163 w 985331"/>
              <a:gd name="connsiteY4" fmla="*/ 514828 h 2378932"/>
              <a:gd name="connsiteX0" fmla="*/ 408124 w 980119"/>
              <a:gd name="connsiteY0" fmla="*/ 0 h 2378932"/>
              <a:gd name="connsiteX1" fmla="*/ 0 w 980119"/>
              <a:gd name="connsiteY1" fmla="*/ 189654 h 2378932"/>
              <a:gd name="connsiteX2" fmla="*/ 39812 w 980119"/>
              <a:gd name="connsiteY2" fmla="*/ 2378932 h 2378932"/>
              <a:gd name="connsiteX3" fmla="*/ 960527 w 980119"/>
              <a:gd name="connsiteY3" fmla="*/ 2378232 h 2378932"/>
              <a:gd name="connsiteX4" fmla="*/ 896899 w 980119"/>
              <a:gd name="connsiteY4" fmla="*/ 242579 h 2378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119" h="2378932">
                <a:moveTo>
                  <a:pt x="408124" y="0"/>
                </a:moveTo>
                <a:cubicBezTo>
                  <a:pt x="390201" y="111304"/>
                  <a:pt x="57456" y="-156501"/>
                  <a:pt x="0" y="189654"/>
                </a:cubicBezTo>
                <a:lnTo>
                  <a:pt x="39812" y="2378932"/>
                </a:lnTo>
                <a:lnTo>
                  <a:pt x="960527" y="2378232"/>
                </a:lnTo>
                <a:cubicBezTo>
                  <a:pt x="1024027" y="2097245"/>
                  <a:pt x="914361" y="845035"/>
                  <a:pt x="896899" y="242579"/>
                </a:cubicBezTo>
              </a:path>
            </a:pathLst>
          </a:custGeom>
          <a:noFill/>
          <a:ln w="120650">
            <a:solidFill>
              <a:srgbClr val="FF0000"/>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345" name="AutoShape 32">
            <a:extLst>
              <a:ext uri="{FF2B5EF4-FFF2-40B4-BE49-F238E27FC236}">
                <a16:creationId xmlns:a16="http://schemas.microsoft.com/office/drawing/2014/main" id="{1CC4CE10-40D7-4005-844F-1C48FB12B2EA}"/>
              </a:ext>
            </a:extLst>
          </p:cNvPr>
          <p:cNvSpPr>
            <a:spLocks noChangeArrowheads="1"/>
          </p:cNvSpPr>
          <p:nvPr/>
        </p:nvSpPr>
        <p:spPr bwMode="auto">
          <a:xfrm>
            <a:off x="6532829" y="3050958"/>
            <a:ext cx="37395" cy="209318"/>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46" name="Line 82">
            <a:extLst>
              <a:ext uri="{FF2B5EF4-FFF2-40B4-BE49-F238E27FC236}">
                <a16:creationId xmlns:a16="http://schemas.microsoft.com/office/drawing/2014/main" id="{4EAD575B-5150-4A52-A979-06467D2F3A0B}"/>
              </a:ext>
            </a:extLst>
          </p:cNvPr>
          <p:cNvSpPr>
            <a:spLocks noChangeShapeType="1"/>
          </p:cNvSpPr>
          <p:nvPr/>
        </p:nvSpPr>
        <p:spPr bwMode="auto">
          <a:xfrm>
            <a:off x="5760133" y="3698380"/>
            <a:ext cx="15734" cy="2041029"/>
          </a:xfrm>
          <a:prstGeom prst="line">
            <a:avLst/>
          </a:prstGeom>
          <a:noFill/>
          <a:ln w="76199">
            <a:solidFill>
              <a:srgbClr val="0070C0"/>
            </a:solidFill>
            <a:round/>
            <a:headEnd type="stealth" w="med"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48" name="Line 82">
            <a:extLst>
              <a:ext uri="{FF2B5EF4-FFF2-40B4-BE49-F238E27FC236}">
                <a16:creationId xmlns:a16="http://schemas.microsoft.com/office/drawing/2014/main" id="{D25C1140-72B3-40F7-B5D4-E789C7109CDB}"/>
              </a:ext>
            </a:extLst>
          </p:cNvPr>
          <p:cNvSpPr>
            <a:spLocks noChangeShapeType="1"/>
          </p:cNvSpPr>
          <p:nvPr/>
        </p:nvSpPr>
        <p:spPr bwMode="auto">
          <a:xfrm flipH="1">
            <a:off x="3507618" y="3654046"/>
            <a:ext cx="2951" cy="2061566"/>
          </a:xfrm>
          <a:prstGeom prst="line">
            <a:avLst/>
          </a:prstGeom>
          <a:noFill/>
          <a:ln w="76199">
            <a:solidFill>
              <a:srgbClr val="0070C0"/>
            </a:solidFill>
            <a:round/>
            <a:headEnd type="stealth" w="med" len="lg"/>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6" name="ZoneTexte 5">
            <a:extLst>
              <a:ext uri="{FF2B5EF4-FFF2-40B4-BE49-F238E27FC236}">
                <a16:creationId xmlns:a16="http://schemas.microsoft.com/office/drawing/2014/main" id="{08D7B98A-19CD-D635-B191-1D7D95344889}"/>
              </a:ext>
            </a:extLst>
          </p:cNvPr>
          <p:cNvSpPr txBox="1"/>
          <p:nvPr/>
        </p:nvSpPr>
        <p:spPr>
          <a:xfrm>
            <a:off x="1277187" y="5863157"/>
            <a:ext cx="2880645" cy="646331"/>
          </a:xfrm>
          <a:prstGeom prst="rect">
            <a:avLst/>
          </a:prstGeom>
          <a:noFill/>
        </p:spPr>
        <p:txBody>
          <a:bodyPr wrap="squar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Flux de drainage par la Pression Résiduelle normal</a:t>
            </a:r>
          </a:p>
        </p:txBody>
      </p:sp>
      <p:sp>
        <p:nvSpPr>
          <p:cNvPr id="7" name="ZoneTexte 6">
            <a:extLst>
              <a:ext uri="{FF2B5EF4-FFF2-40B4-BE49-F238E27FC236}">
                <a16:creationId xmlns:a16="http://schemas.microsoft.com/office/drawing/2014/main" id="{D189CEF4-9291-619C-A2F2-B40F190AAA2A}"/>
              </a:ext>
            </a:extLst>
          </p:cNvPr>
          <p:cNvSpPr txBox="1"/>
          <p:nvPr/>
        </p:nvSpPr>
        <p:spPr>
          <a:xfrm>
            <a:off x="4306800" y="5874936"/>
            <a:ext cx="1232894" cy="646331"/>
          </a:xfrm>
          <a:prstGeom prst="rect">
            <a:avLst/>
          </a:prstGeom>
          <a:noFill/>
        </p:spPr>
        <p:txBody>
          <a:bodyPr wrap="squar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Pas de reflux </a:t>
            </a:r>
          </a:p>
        </p:txBody>
      </p:sp>
      <p:sp>
        <p:nvSpPr>
          <p:cNvPr id="8" name="ZoneTexte 7">
            <a:extLst>
              <a:ext uri="{FF2B5EF4-FFF2-40B4-BE49-F238E27FC236}">
                <a16:creationId xmlns:a16="http://schemas.microsoft.com/office/drawing/2014/main" id="{FEA793E1-F086-6030-20FB-F8453A9463FD}"/>
              </a:ext>
            </a:extLst>
          </p:cNvPr>
          <p:cNvSpPr txBox="1"/>
          <p:nvPr/>
        </p:nvSpPr>
        <p:spPr>
          <a:xfrm>
            <a:off x="6209437" y="5794412"/>
            <a:ext cx="1462620" cy="646331"/>
          </a:xfrm>
          <a:prstGeom prst="rect">
            <a:avLst/>
          </a:prstGeom>
          <a:noFill/>
        </p:spPr>
        <p:txBody>
          <a:bodyPr wrap="squar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Reflux proximal </a:t>
            </a:r>
          </a:p>
        </p:txBody>
      </p:sp>
      <p:sp>
        <p:nvSpPr>
          <p:cNvPr id="9" name="Rectangle 124">
            <a:extLst>
              <a:ext uri="{FF2B5EF4-FFF2-40B4-BE49-F238E27FC236}">
                <a16:creationId xmlns:a16="http://schemas.microsoft.com/office/drawing/2014/main" id="{C8CF2117-95B8-7C35-D7A8-0E69925D9453}"/>
              </a:ext>
            </a:extLst>
          </p:cNvPr>
          <p:cNvSpPr>
            <a:spLocks noChangeArrowheads="1"/>
          </p:cNvSpPr>
          <p:nvPr/>
        </p:nvSpPr>
        <p:spPr bwMode="auto">
          <a:xfrm>
            <a:off x="0" y="53052"/>
            <a:ext cx="8931275" cy="2039502"/>
          </a:xfrm>
          <a:prstGeom prst="rect">
            <a:avLst/>
          </a:prstGeom>
          <a:solidFill>
            <a:schemeClr val="bg1"/>
          </a:solidFill>
          <a:ln w="126999">
            <a:solidFill>
              <a:schemeClr val="bg1"/>
            </a:solidFill>
            <a:miter lim="800000"/>
            <a:headEnd/>
            <a:tailEnd/>
          </a:ln>
          <a:effectLst>
            <a:outerShdw dist="107763" dir="2700000" algn="ctr" rotWithShape="0">
              <a:schemeClr val="bg2"/>
            </a:outerShdw>
          </a:effectLst>
        </p:spPr>
        <p:txBody>
          <a:bodyPr wrap="square" lIns="69056" tIns="34529" rIns="69056" bIns="34529">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fr-FR" sz="32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Incontinence Superficielle              				Pas de FDPHSG</a:t>
            </a:r>
            <a:r>
              <a:rPr kumimoji="0" lang="fr-FR" sz="3200" b="0" i="0" u="none" strike="noStrike" kern="1200" cap="none" spc="0" normalizeH="0" noProof="0" dirty="0">
                <a:ln>
                  <a:noFill/>
                </a:ln>
                <a:solidFill>
                  <a:srgbClr val="FF0000"/>
                </a:solidFill>
                <a:effectLst/>
                <a:uLnTx/>
                <a:uFillTx/>
                <a:latin typeface="Times New Roman" panose="02020603050405020304" pitchFamily="18" charset="0"/>
                <a:ea typeface="+mn-ea"/>
                <a:cs typeface="+mn-cs"/>
              </a:rPr>
              <a:t> </a:t>
            </a:r>
            <a:r>
              <a:rPr kumimoji="0" lang="fr-FR" sz="3200" b="0" i="0" u="none" strike="noStrike" kern="1200" cap="none" spc="0" normalizeH="0" noProof="0" dirty="0" err="1">
                <a:ln>
                  <a:noFill/>
                </a:ln>
                <a:solidFill>
                  <a:srgbClr val="FF0000"/>
                </a:solidFill>
                <a:effectLst/>
                <a:uLnTx/>
                <a:uFillTx/>
                <a:latin typeface="Times New Roman" panose="02020603050405020304" pitchFamily="18" charset="0"/>
                <a:ea typeface="+mn-ea"/>
                <a:cs typeface="+mn-cs"/>
              </a:rPr>
              <a:t>systo</a:t>
            </a:r>
            <a:r>
              <a:rPr kumimoji="0" lang="fr-FR" sz="3200" b="0" i="0" u="none" strike="noStrike" kern="1200" cap="none" spc="0" normalizeH="0" noProof="0" dirty="0">
                <a:ln>
                  <a:noFill/>
                </a:ln>
                <a:solidFill>
                  <a:srgbClr val="FF0000"/>
                </a:solidFill>
                <a:effectLst/>
                <a:uLnTx/>
                <a:uFillTx/>
                <a:latin typeface="Times New Roman" panose="02020603050405020304" pitchFamily="18" charset="0"/>
                <a:ea typeface="+mn-ea"/>
                <a:cs typeface="+mn-cs"/>
              </a:rPr>
              <a:t>-diastolique </a:t>
            </a:r>
          </a:p>
          <a:p>
            <a:pPr marL="0" marR="0" lvl="0" indent="0" algn="ctr" defTabSz="685800" rtl="0" eaLnBrk="1" fontAlgn="base" latinLnBrk="0" hangingPunct="1">
              <a:lnSpc>
                <a:spcPct val="100000"/>
              </a:lnSpc>
              <a:spcBef>
                <a:spcPct val="0"/>
              </a:spcBef>
              <a:spcAft>
                <a:spcPct val="0"/>
              </a:spcAft>
              <a:buClrTx/>
              <a:buSzTx/>
              <a:buFontTx/>
              <a:buNone/>
              <a:tabLst/>
              <a:defRPr/>
            </a:pPr>
            <a:r>
              <a:rPr kumimoji="0" lang="fr-FR" sz="3200" b="0" i="0" u="none" strike="noStrike" kern="1200" cap="none" spc="0" normalizeH="0" noProof="0" dirty="0">
                <a:ln>
                  <a:noFill/>
                </a:ln>
                <a:solidFill>
                  <a:srgbClr val="FF0000"/>
                </a:solidFill>
                <a:effectLst/>
                <a:uLnTx/>
                <a:uFillTx/>
                <a:latin typeface="Times New Roman" panose="02020603050405020304" pitchFamily="18" charset="0"/>
                <a:ea typeface="+mn-ea"/>
                <a:cs typeface="+mn-cs"/>
              </a:rPr>
              <a:t>Reflux Superficiel-superficiel: Shunt Ouvert par déviation</a:t>
            </a:r>
            <a:endParaRPr kumimoji="0" lang="fr-FR" sz="32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3042624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94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3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233"/>
                                        </p:tgtEl>
                                        <p:attrNameLst>
                                          <p:attrName>style.visibility</p:attrName>
                                        </p:attrNameLst>
                                      </p:cBhvr>
                                      <p:to>
                                        <p:strVal val="visible"/>
                                      </p:to>
                                    </p:set>
                                    <p:anim calcmode="lin" valueType="num">
                                      <p:cBhvr>
                                        <p:cTn id="19" dur="500" fill="hold"/>
                                        <p:tgtEl>
                                          <p:spTgt spid="233"/>
                                        </p:tgtEl>
                                        <p:attrNameLst>
                                          <p:attrName>ppt_w</p:attrName>
                                        </p:attrNameLst>
                                      </p:cBhvr>
                                      <p:tavLst>
                                        <p:tav tm="0">
                                          <p:val>
                                            <p:fltVal val="0"/>
                                          </p:val>
                                        </p:tav>
                                        <p:tav tm="100000">
                                          <p:val>
                                            <p:strVal val="#ppt_w"/>
                                          </p:val>
                                        </p:tav>
                                      </p:tavLst>
                                    </p:anim>
                                    <p:anim calcmode="lin" valueType="num">
                                      <p:cBhvr>
                                        <p:cTn id="20" dur="500" fill="hold"/>
                                        <p:tgtEl>
                                          <p:spTgt spid="233"/>
                                        </p:tgtEl>
                                        <p:attrNameLst>
                                          <p:attrName>ppt_h</p:attrName>
                                        </p:attrNameLst>
                                      </p:cBhvr>
                                      <p:tavLst>
                                        <p:tav tm="0">
                                          <p:val>
                                            <p:fltVal val="0"/>
                                          </p:val>
                                        </p:tav>
                                        <p:tav tm="100000">
                                          <p:val>
                                            <p:strVal val="#ppt_h"/>
                                          </p:val>
                                        </p:tav>
                                      </p:tavLst>
                                    </p:anim>
                                    <p:animEffect transition="in" filter="fade">
                                      <p:cBhvr>
                                        <p:cTn id="21" dur="500"/>
                                        <p:tgtEl>
                                          <p:spTgt spid="23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231"/>
                                        </p:tgtEl>
                                        <p:attrNameLst>
                                          <p:attrName>style.visibility</p:attrName>
                                        </p:attrNameLst>
                                      </p:cBhvr>
                                      <p:to>
                                        <p:strVal val="visible"/>
                                      </p:to>
                                    </p:set>
                                    <p:anim calcmode="lin" valueType="num">
                                      <p:cBhvr>
                                        <p:cTn id="24" dur="500" fill="hold"/>
                                        <p:tgtEl>
                                          <p:spTgt spid="231"/>
                                        </p:tgtEl>
                                        <p:attrNameLst>
                                          <p:attrName>ppt_w</p:attrName>
                                        </p:attrNameLst>
                                      </p:cBhvr>
                                      <p:tavLst>
                                        <p:tav tm="0">
                                          <p:val>
                                            <p:fltVal val="0"/>
                                          </p:val>
                                        </p:tav>
                                        <p:tav tm="100000">
                                          <p:val>
                                            <p:strVal val="#ppt_w"/>
                                          </p:val>
                                        </p:tav>
                                      </p:tavLst>
                                    </p:anim>
                                    <p:anim calcmode="lin" valueType="num">
                                      <p:cBhvr>
                                        <p:cTn id="25" dur="500" fill="hold"/>
                                        <p:tgtEl>
                                          <p:spTgt spid="231"/>
                                        </p:tgtEl>
                                        <p:attrNameLst>
                                          <p:attrName>ppt_h</p:attrName>
                                        </p:attrNameLst>
                                      </p:cBhvr>
                                      <p:tavLst>
                                        <p:tav tm="0">
                                          <p:val>
                                            <p:fltVal val="0"/>
                                          </p:val>
                                        </p:tav>
                                        <p:tav tm="100000">
                                          <p:val>
                                            <p:strVal val="#ppt_h"/>
                                          </p:val>
                                        </p:tav>
                                      </p:tavLst>
                                    </p:anim>
                                    <p:animEffect transition="in" filter="fade">
                                      <p:cBhvr>
                                        <p:cTn id="26" dur="500"/>
                                        <p:tgtEl>
                                          <p:spTgt spid="231"/>
                                        </p:tgtEl>
                                      </p:cBhvr>
                                    </p:animEffect>
                                  </p:childTnLst>
                                </p:cTn>
                              </p:par>
                            </p:childTnLst>
                          </p:cTn>
                        </p:par>
                      </p:childTnLst>
                    </p:cTn>
                  </p:par>
                  <p:par>
                    <p:cTn id="27" fill="hold">
                      <p:stCondLst>
                        <p:cond delay="indefinite"/>
                      </p:stCondLst>
                      <p:childTnLst>
                        <p:par>
                          <p:cTn id="28" fill="hold">
                            <p:stCondLst>
                              <p:cond delay="0"/>
                            </p:stCondLst>
                            <p:childTnLst>
                              <p:par>
                                <p:cTn id="29" presetID="6" presetClass="entr" presetSubtype="16" fill="hold" grpId="0" nodeType="clickEffect">
                                  <p:stCondLst>
                                    <p:cond delay="0"/>
                                  </p:stCondLst>
                                  <p:childTnLst>
                                    <p:set>
                                      <p:cBhvr>
                                        <p:cTn id="30" dur="1" fill="hold">
                                          <p:stCondLst>
                                            <p:cond delay="0"/>
                                          </p:stCondLst>
                                        </p:cTn>
                                        <p:tgtEl>
                                          <p:spTgt spid="229"/>
                                        </p:tgtEl>
                                        <p:attrNameLst>
                                          <p:attrName>style.visibility</p:attrName>
                                        </p:attrNameLst>
                                      </p:cBhvr>
                                      <p:to>
                                        <p:strVal val="visible"/>
                                      </p:to>
                                    </p:set>
                                    <p:animEffect transition="in" filter="circle(in)">
                                      <p:cBhvr>
                                        <p:cTn id="31" dur="2000"/>
                                        <p:tgtEl>
                                          <p:spTgt spid="229"/>
                                        </p:tgtEl>
                                      </p:cBhvr>
                                    </p:animEffec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7"/>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grpId="0" nodeType="clickEffect">
                                  <p:stCondLst>
                                    <p:cond delay="0"/>
                                  </p:stCondLst>
                                  <p:childTnLst>
                                    <p:set>
                                      <p:cBhvr>
                                        <p:cTn id="39" dur="1" fill="hold">
                                          <p:stCondLst>
                                            <p:cond delay="0"/>
                                          </p:stCondLst>
                                        </p:cTn>
                                        <p:tgtEl>
                                          <p:spTgt spid="266"/>
                                        </p:tgtEl>
                                        <p:attrNameLst>
                                          <p:attrName>style.visibility</p:attrName>
                                        </p:attrNameLst>
                                      </p:cBhvr>
                                      <p:to>
                                        <p:strVal val="visible"/>
                                      </p:to>
                                    </p:set>
                                    <p:anim calcmode="lin" valueType="num">
                                      <p:cBhvr>
                                        <p:cTn id="40" dur="500" fill="hold"/>
                                        <p:tgtEl>
                                          <p:spTgt spid="266"/>
                                        </p:tgtEl>
                                        <p:attrNameLst>
                                          <p:attrName>ppt_w</p:attrName>
                                        </p:attrNameLst>
                                      </p:cBhvr>
                                      <p:tavLst>
                                        <p:tav tm="0">
                                          <p:val>
                                            <p:fltVal val="0"/>
                                          </p:val>
                                        </p:tav>
                                        <p:tav tm="100000">
                                          <p:val>
                                            <p:strVal val="#ppt_w"/>
                                          </p:val>
                                        </p:tav>
                                      </p:tavLst>
                                    </p:anim>
                                    <p:anim calcmode="lin" valueType="num">
                                      <p:cBhvr>
                                        <p:cTn id="41" dur="500" fill="hold"/>
                                        <p:tgtEl>
                                          <p:spTgt spid="266"/>
                                        </p:tgtEl>
                                        <p:attrNameLst>
                                          <p:attrName>ppt_h</p:attrName>
                                        </p:attrNameLst>
                                      </p:cBhvr>
                                      <p:tavLst>
                                        <p:tav tm="0">
                                          <p:val>
                                            <p:fltVal val="0"/>
                                          </p:val>
                                        </p:tav>
                                        <p:tav tm="100000">
                                          <p:val>
                                            <p:strVal val="#ppt_h"/>
                                          </p:val>
                                        </p:tav>
                                      </p:tavLst>
                                    </p:anim>
                                    <p:animEffect transition="in" filter="fade">
                                      <p:cBhvr>
                                        <p:cTn id="42" dur="500"/>
                                        <p:tgtEl>
                                          <p:spTgt spid="266"/>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63"/>
                                        </p:tgtEl>
                                        <p:attrNameLst>
                                          <p:attrName>style.visibility</p:attrName>
                                        </p:attrNameLst>
                                      </p:cBhvr>
                                      <p:to>
                                        <p:strVal val="visible"/>
                                      </p:to>
                                    </p:set>
                                    <p:anim calcmode="lin" valueType="num">
                                      <p:cBhvr>
                                        <p:cTn id="45" dur="500" fill="hold"/>
                                        <p:tgtEl>
                                          <p:spTgt spid="263"/>
                                        </p:tgtEl>
                                        <p:attrNameLst>
                                          <p:attrName>ppt_w</p:attrName>
                                        </p:attrNameLst>
                                      </p:cBhvr>
                                      <p:tavLst>
                                        <p:tav tm="0">
                                          <p:val>
                                            <p:fltVal val="0"/>
                                          </p:val>
                                        </p:tav>
                                        <p:tav tm="100000">
                                          <p:val>
                                            <p:strVal val="#ppt_w"/>
                                          </p:val>
                                        </p:tav>
                                      </p:tavLst>
                                    </p:anim>
                                    <p:anim calcmode="lin" valueType="num">
                                      <p:cBhvr>
                                        <p:cTn id="46" dur="500" fill="hold"/>
                                        <p:tgtEl>
                                          <p:spTgt spid="263"/>
                                        </p:tgtEl>
                                        <p:attrNameLst>
                                          <p:attrName>ppt_h</p:attrName>
                                        </p:attrNameLst>
                                      </p:cBhvr>
                                      <p:tavLst>
                                        <p:tav tm="0">
                                          <p:val>
                                            <p:fltVal val="0"/>
                                          </p:val>
                                        </p:tav>
                                        <p:tav tm="100000">
                                          <p:val>
                                            <p:strVal val="#ppt_h"/>
                                          </p:val>
                                        </p:tav>
                                      </p:tavLst>
                                    </p:anim>
                                    <p:animEffect transition="in" filter="fade">
                                      <p:cBhvr>
                                        <p:cTn id="47" dur="500"/>
                                        <p:tgtEl>
                                          <p:spTgt spid="263"/>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wipe(left)">
                                      <p:cBhvr>
                                        <p:cTn id="52" dur="500"/>
                                        <p:tgtEl>
                                          <p:spTgt spid="5"/>
                                        </p:tgtEl>
                                      </p:cBhvr>
                                    </p:animEffec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427" grpId="0" animBg="1"/>
      <p:bldP spid="229" grpId="0" animBg="1"/>
      <p:bldP spid="231" grpId="0" animBg="1"/>
      <p:bldP spid="233" grpId="0" animBg="1"/>
      <p:bldP spid="235" grpId="0" animBg="1"/>
      <p:bldP spid="263" grpId="0" animBg="1"/>
      <p:bldP spid="266" grpId="0" animBg="1"/>
      <p:bldP spid="5" grpId="0" animBg="1"/>
      <p:bldP spid="6" grpId="0"/>
      <p:bldP spid="7" grpId="0"/>
      <p:bldP spid="8"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 name="ZoneTexte 273">
            <a:extLst>
              <a:ext uri="{FF2B5EF4-FFF2-40B4-BE49-F238E27FC236}">
                <a16:creationId xmlns:a16="http://schemas.microsoft.com/office/drawing/2014/main" id="{FBEEDB7E-D7B9-459A-88C8-B1315A758C80}"/>
              </a:ext>
            </a:extLst>
          </p:cNvPr>
          <p:cNvSpPr txBox="1"/>
          <p:nvPr/>
        </p:nvSpPr>
        <p:spPr>
          <a:xfrm>
            <a:off x="5258843" y="692696"/>
            <a:ext cx="1237256" cy="792113"/>
          </a:xfrm>
          <a:prstGeom prst="rect">
            <a:avLst/>
          </a:prstGeom>
          <a:noFill/>
        </p:spPr>
        <p:txBody>
          <a:bodyPr wrap="squar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Diastolic</a:t>
            </a:r>
          </a:p>
          <a:p>
            <a:pPr marL="0" marR="0" lvl="0" indent="0" algn="l" defTabSz="685800" rtl="0" eaLnBrk="1" fontAlgn="base" latinLnBrk="0" hangingPunct="1">
              <a:lnSpc>
                <a:spcPct val="100000"/>
              </a:lnSpc>
              <a:spcBef>
                <a:spcPct val="0"/>
              </a:spcBef>
              <a:spcAft>
                <a:spcPct val="0"/>
              </a:spcAft>
              <a:buClrTx/>
              <a:buSzTx/>
              <a:buFontTx/>
              <a:buNone/>
              <a:tabLst/>
              <a:defRPr/>
            </a:pPr>
            <a:r>
              <a:rPr kumimoji="0" lang="fr-FR"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DFGHSP</a:t>
            </a:r>
          </a:p>
        </p:txBody>
      </p:sp>
      <p:sp>
        <p:nvSpPr>
          <p:cNvPr id="340" name="Rectangle 124">
            <a:extLst>
              <a:ext uri="{FF2B5EF4-FFF2-40B4-BE49-F238E27FC236}">
                <a16:creationId xmlns:a16="http://schemas.microsoft.com/office/drawing/2014/main" id="{A73E5504-6FAC-4AC9-9AF3-5B6DFD18EEFF}"/>
              </a:ext>
            </a:extLst>
          </p:cNvPr>
          <p:cNvSpPr>
            <a:spLocks noChangeArrowheads="1"/>
          </p:cNvSpPr>
          <p:nvPr/>
        </p:nvSpPr>
        <p:spPr bwMode="auto">
          <a:xfrm>
            <a:off x="-1965" y="261336"/>
            <a:ext cx="8424935" cy="1177728"/>
          </a:xfrm>
          <a:prstGeom prst="rect">
            <a:avLst/>
          </a:prstGeom>
          <a:solidFill>
            <a:schemeClr val="bg1"/>
          </a:solidFill>
          <a:ln w="126999">
            <a:solidFill>
              <a:schemeClr val="bg1"/>
            </a:solidFill>
            <a:miter lim="800000"/>
            <a:headEnd/>
            <a:tailEnd/>
          </a:ln>
          <a:effectLst>
            <a:outerShdw dist="107763" dir="2700000" algn="ctr" rotWithShape="0">
              <a:schemeClr val="bg2"/>
            </a:outerShdw>
          </a:effectLst>
        </p:spPr>
        <p:txBody>
          <a:bodyPr wrap="square" lIns="69056" tIns="34529" rIns="69056" bIns="34529">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fr-FR" sz="2400" b="1" i="0" u="none" strike="noStrike" kern="1200" cap="none" spc="0" normalizeH="0" baseline="0" noProof="0" dirty="0">
                <a:ln>
                  <a:noFill/>
                </a:ln>
                <a:solidFill>
                  <a:srgbClr val="44546A"/>
                </a:solidFill>
                <a:effectLst/>
                <a:uLnTx/>
                <a:uFillTx/>
                <a:latin typeface="Calibri" panose="020F0502020204030204" pitchFamily="34" charset="0"/>
                <a:ea typeface="+mn-ea"/>
                <a:cs typeface="Calibri" panose="020F0502020204030204" pitchFamily="34" charset="0"/>
              </a:rPr>
              <a:t> </a:t>
            </a:r>
            <a:r>
              <a:rPr kumimoji="0" lang="fr-FR" sz="2400" b="1" i="0" u="none" strike="noStrike" kern="1200" cap="none" spc="0" normalizeH="0" baseline="0" noProof="0" dirty="0">
                <a:ln>
                  <a:noFill/>
                </a:ln>
                <a:solidFill>
                  <a:srgbClr val="FF0000"/>
                </a:solidFill>
                <a:effectLst/>
                <a:uLnTx/>
                <a:uFillTx/>
                <a:latin typeface="Calibri" panose="020F0502020204030204" pitchFamily="34" charset="0"/>
                <a:ea typeface="+mn-ea"/>
                <a:cs typeface="Calibri" panose="020F0502020204030204" pitchFamily="34" charset="0"/>
              </a:rPr>
              <a:t>Reflux profond compétitif:</a:t>
            </a:r>
          </a:p>
          <a:p>
            <a:pPr marL="0" marR="0" lvl="0" indent="0" algn="ctr" defTabSz="685800" rtl="0" eaLnBrk="1" fontAlgn="base" latinLnBrk="0" hangingPunct="1">
              <a:lnSpc>
                <a:spcPct val="100000"/>
              </a:lnSpc>
              <a:spcBef>
                <a:spcPct val="0"/>
              </a:spcBef>
              <a:spcAft>
                <a:spcPct val="0"/>
              </a:spcAft>
              <a:buClrTx/>
              <a:buSzTx/>
              <a:buFontTx/>
              <a:buNone/>
              <a:tabLst/>
              <a:defRPr/>
            </a:pPr>
            <a:r>
              <a:rPr lang="fr-FR" b="1" dirty="0">
                <a:solidFill>
                  <a:srgbClr val="44546A"/>
                </a:solidFill>
                <a:latin typeface="Calibri" panose="020F0502020204030204" pitchFamily="34" charset="0"/>
                <a:cs typeface="Calibri" panose="020F0502020204030204" pitchFamily="34" charset="0"/>
              </a:rPr>
              <a:t>Le reflux diastolique profond est si important qu’il </a:t>
            </a:r>
            <a:r>
              <a:rPr lang="fr-FR" b="1" dirty="0">
                <a:solidFill>
                  <a:srgbClr val="FF0000"/>
                </a:solidFill>
                <a:latin typeface="Calibri" panose="020F0502020204030204" pitchFamily="34" charset="0"/>
                <a:cs typeface="Calibri" panose="020F0502020204030204" pitchFamily="34" charset="0"/>
              </a:rPr>
              <a:t>empêche le reflux des veines superficielles incontinentes. </a:t>
            </a:r>
            <a:r>
              <a:rPr kumimoji="0" lang="fr-FR" sz="2400" b="1" i="0" u="none" strike="noStrike" kern="1200" cap="none" spc="0" normalizeH="0" baseline="0" noProof="0" dirty="0">
                <a:ln>
                  <a:noFill/>
                </a:ln>
                <a:solidFill>
                  <a:srgbClr val="FF0000"/>
                </a:solidFill>
                <a:effectLst/>
                <a:uLnTx/>
                <a:uFillTx/>
                <a:latin typeface="Calibri" panose="020F0502020204030204" pitchFamily="34" charset="0"/>
                <a:ea typeface="+mn-ea"/>
                <a:cs typeface="Calibri" panose="020F0502020204030204" pitchFamily="34" charset="0"/>
              </a:rPr>
              <a:t> </a:t>
            </a:r>
          </a:p>
        </p:txBody>
      </p:sp>
      <p:grpSp>
        <p:nvGrpSpPr>
          <p:cNvPr id="249" name="Groupe 274">
            <a:extLst>
              <a:ext uri="{FF2B5EF4-FFF2-40B4-BE49-F238E27FC236}">
                <a16:creationId xmlns:a16="http://schemas.microsoft.com/office/drawing/2014/main" id="{02144AA0-3485-4775-A6FC-2AC98C7FA4FB}"/>
              </a:ext>
            </a:extLst>
          </p:cNvPr>
          <p:cNvGrpSpPr/>
          <p:nvPr/>
        </p:nvGrpSpPr>
        <p:grpSpPr>
          <a:xfrm>
            <a:off x="4690898" y="2837815"/>
            <a:ext cx="1187415" cy="3352728"/>
            <a:chOff x="946731" y="2645034"/>
            <a:chExt cx="1376356" cy="3647584"/>
          </a:xfrm>
        </p:grpSpPr>
        <p:sp>
          <p:nvSpPr>
            <p:cNvPr id="267" name="Rectangle 19" descr="Diagonales larges vers le haut">
              <a:extLst>
                <a:ext uri="{FF2B5EF4-FFF2-40B4-BE49-F238E27FC236}">
                  <a16:creationId xmlns:a16="http://schemas.microsoft.com/office/drawing/2014/main" id="{FFE31778-A03B-4470-94FE-CEAEB7ADD7BF}"/>
                </a:ext>
              </a:extLst>
            </p:cNvPr>
            <p:cNvSpPr>
              <a:spLocks noChangeArrowheads="1"/>
            </p:cNvSpPr>
            <p:nvPr/>
          </p:nvSpPr>
          <p:spPr bwMode="auto">
            <a:xfrm rot="5400000">
              <a:off x="1678389" y="2439206"/>
              <a:ext cx="364845" cy="858051"/>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nvGrpSpPr>
            <p:cNvPr id="268" name="Groupe 276">
              <a:extLst>
                <a:ext uri="{FF2B5EF4-FFF2-40B4-BE49-F238E27FC236}">
                  <a16:creationId xmlns:a16="http://schemas.microsoft.com/office/drawing/2014/main" id="{D507C8B2-92A0-438E-B5DD-A800727E318B}"/>
                </a:ext>
              </a:extLst>
            </p:cNvPr>
            <p:cNvGrpSpPr/>
            <p:nvPr/>
          </p:nvGrpSpPr>
          <p:grpSpPr>
            <a:xfrm>
              <a:off x="946731" y="2645034"/>
              <a:ext cx="552461" cy="3647584"/>
              <a:chOff x="1436596" y="2447925"/>
              <a:chExt cx="1108167" cy="4025465"/>
            </a:xfrm>
          </p:grpSpPr>
          <p:sp>
            <p:nvSpPr>
              <p:cNvPr id="275" name="Rectangle 4" descr="Diagonales larges vers le haut">
                <a:extLst>
                  <a:ext uri="{FF2B5EF4-FFF2-40B4-BE49-F238E27FC236}">
                    <a16:creationId xmlns:a16="http://schemas.microsoft.com/office/drawing/2014/main" id="{CF2CAC95-0480-4F33-BF64-289247C6A115}"/>
                  </a:ext>
                </a:extLst>
              </p:cNvPr>
              <p:cNvSpPr>
                <a:spLocks noChangeArrowheads="1"/>
              </p:cNvSpPr>
              <p:nvPr/>
            </p:nvSpPr>
            <p:spPr bwMode="auto">
              <a:xfrm>
                <a:off x="1787525" y="4779963"/>
                <a:ext cx="722313" cy="1609725"/>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77" name="Rectangle 5">
                <a:extLst>
                  <a:ext uri="{FF2B5EF4-FFF2-40B4-BE49-F238E27FC236}">
                    <a16:creationId xmlns:a16="http://schemas.microsoft.com/office/drawing/2014/main" id="{DF571E73-9DC9-4060-BDCF-9104B83119E7}"/>
                  </a:ext>
                </a:extLst>
              </p:cNvPr>
              <p:cNvSpPr>
                <a:spLocks noChangeArrowheads="1"/>
              </p:cNvSpPr>
              <p:nvPr/>
            </p:nvSpPr>
            <p:spPr bwMode="auto">
              <a:xfrm>
                <a:off x="1496157" y="4779963"/>
                <a:ext cx="962885" cy="1609725"/>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06" name="AutoShape 6">
                <a:extLst>
                  <a:ext uri="{FF2B5EF4-FFF2-40B4-BE49-F238E27FC236}">
                    <a16:creationId xmlns:a16="http://schemas.microsoft.com/office/drawing/2014/main" id="{7F4CEEDB-1642-4631-88D0-C1034C13E0E5}"/>
                  </a:ext>
                </a:extLst>
              </p:cNvPr>
              <p:cNvSpPr>
                <a:spLocks noChangeArrowheads="1"/>
              </p:cNvSpPr>
              <p:nvPr/>
            </p:nvSpPr>
            <p:spPr bwMode="auto">
              <a:xfrm rot="5400000" flipV="1">
                <a:off x="1766888" y="5335588"/>
                <a:ext cx="476250" cy="273050"/>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08" name="AutoShape 7">
                <a:extLst>
                  <a:ext uri="{FF2B5EF4-FFF2-40B4-BE49-F238E27FC236}">
                    <a16:creationId xmlns:a16="http://schemas.microsoft.com/office/drawing/2014/main" id="{87994631-CE5D-4326-B003-DBF0EAF160D4}"/>
                  </a:ext>
                </a:extLst>
              </p:cNvPr>
              <p:cNvSpPr>
                <a:spLocks noChangeArrowheads="1"/>
              </p:cNvSpPr>
              <p:nvPr/>
            </p:nvSpPr>
            <p:spPr bwMode="auto">
              <a:xfrm rot="-5400000" flipH="1" flipV="1">
                <a:off x="2055813" y="5335588"/>
                <a:ext cx="476250" cy="273050"/>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38" name="Oval 8" descr="Diagonales larges vers le haut">
                <a:extLst>
                  <a:ext uri="{FF2B5EF4-FFF2-40B4-BE49-F238E27FC236}">
                    <a16:creationId xmlns:a16="http://schemas.microsoft.com/office/drawing/2014/main" id="{46493CA3-3730-4440-85D3-E99A6692335A}"/>
                  </a:ext>
                </a:extLst>
              </p:cNvPr>
              <p:cNvSpPr>
                <a:spLocks noChangeArrowheads="1"/>
              </p:cNvSpPr>
              <p:nvPr/>
            </p:nvSpPr>
            <p:spPr bwMode="auto">
              <a:xfrm>
                <a:off x="1436596" y="5222875"/>
                <a:ext cx="2778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41" name="Oval 9" descr="Diagonales larges vers le haut">
                <a:extLst>
                  <a:ext uri="{FF2B5EF4-FFF2-40B4-BE49-F238E27FC236}">
                    <a16:creationId xmlns:a16="http://schemas.microsoft.com/office/drawing/2014/main" id="{2C037656-9C1B-4D7E-B3AB-AFA6FADC48DC}"/>
                  </a:ext>
                </a:extLst>
              </p:cNvPr>
              <p:cNvSpPr>
                <a:spLocks noChangeArrowheads="1"/>
              </p:cNvSpPr>
              <p:nvPr/>
            </p:nvSpPr>
            <p:spPr bwMode="auto">
              <a:xfrm>
                <a:off x="2317750" y="5214938"/>
                <a:ext cx="2270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42" name="Oval 10">
                <a:extLst>
                  <a:ext uri="{FF2B5EF4-FFF2-40B4-BE49-F238E27FC236}">
                    <a16:creationId xmlns:a16="http://schemas.microsoft.com/office/drawing/2014/main" id="{259C5FBE-6D2C-4AD6-BF88-FDCF6A40736F}"/>
                  </a:ext>
                </a:extLst>
              </p:cNvPr>
              <p:cNvSpPr>
                <a:spLocks noChangeArrowheads="1"/>
              </p:cNvSpPr>
              <p:nvPr/>
            </p:nvSpPr>
            <p:spPr bwMode="auto">
              <a:xfrm>
                <a:off x="2346325" y="5251450"/>
                <a:ext cx="169863" cy="42703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43" name="Oval 11">
                <a:extLst>
                  <a:ext uri="{FF2B5EF4-FFF2-40B4-BE49-F238E27FC236}">
                    <a16:creationId xmlns:a16="http://schemas.microsoft.com/office/drawing/2014/main" id="{73E1E174-4256-45BA-81E5-51CE84FDAFEC}"/>
                  </a:ext>
                </a:extLst>
              </p:cNvPr>
              <p:cNvSpPr>
                <a:spLocks noChangeArrowheads="1"/>
              </p:cNvSpPr>
              <p:nvPr/>
            </p:nvSpPr>
            <p:spPr bwMode="auto">
              <a:xfrm>
                <a:off x="1547742" y="5251450"/>
                <a:ext cx="204787" cy="42703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44" name="AutoShape 12">
                <a:extLst>
                  <a:ext uri="{FF2B5EF4-FFF2-40B4-BE49-F238E27FC236}">
                    <a16:creationId xmlns:a16="http://schemas.microsoft.com/office/drawing/2014/main" id="{DFFA6C0E-8EFA-4825-B2AC-E477BD4D30D5}"/>
                  </a:ext>
                </a:extLst>
              </p:cNvPr>
              <p:cNvSpPr>
                <a:spLocks noChangeArrowheads="1"/>
              </p:cNvSpPr>
              <p:nvPr/>
            </p:nvSpPr>
            <p:spPr bwMode="auto">
              <a:xfrm>
                <a:off x="1831975" y="5030788"/>
                <a:ext cx="633413" cy="254000"/>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45" name="Rectangle 19" descr="Diagonales larges vers le haut">
                <a:extLst>
                  <a:ext uri="{FF2B5EF4-FFF2-40B4-BE49-F238E27FC236}">
                    <a16:creationId xmlns:a16="http://schemas.microsoft.com/office/drawing/2014/main" id="{5828EA64-0363-4DFF-9D2B-937F27C05738}"/>
                  </a:ext>
                </a:extLst>
              </p:cNvPr>
              <p:cNvSpPr>
                <a:spLocks noChangeArrowheads="1"/>
              </p:cNvSpPr>
              <p:nvPr/>
            </p:nvSpPr>
            <p:spPr bwMode="auto">
              <a:xfrm>
                <a:off x="1781175" y="2540000"/>
                <a:ext cx="722313" cy="2235200"/>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46" name="Rectangle 20">
                <a:extLst>
                  <a:ext uri="{FF2B5EF4-FFF2-40B4-BE49-F238E27FC236}">
                    <a16:creationId xmlns:a16="http://schemas.microsoft.com/office/drawing/2014/main" id="{E979E105-2749-40BE-90C5-067FA5C1592C}"/>
                  </a:ext>
                </a:extLst>
              </p:cNvPr>
              <p:cNvSpPr>
                <a:spLocks noChangeArrowheads="1"/>
              </p:cNvSpPr>
              <p:nvPr/>
            </p:nvSpPr>
            <p:spPr bwMode="auto">
              <a:xfrm>
                <a:off x="1529505" y="2533650"/>
                <a:ext cx="929535" cy="2361828"/>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48" name="AutoShape 22">
                <a:extLst>
                  <a:ext uri="{FF2B5EF4-FFF2-40B4-BE49-F238E27FC236}">
                    <a16:creationId xmlns:a16="http://schemas.microsoft.com/office/drawing/2014/main" id="{382051A1-B6E1-482C-8037-F6E703CE2C69}"/>
                  </a:ext>
                </a:extLst>
              </p:cNvPr>
              <p:cNvSpPr>
                <a:spLocks noChangeArrowheads="1"/>
              </p:cNvSpPr>
              <p:nvPr/>
            </p:nvSpPr>
            <p:spPr bwMode="auto">
              <a:xfrm rot="-5400000" flipH="1" flipV="1">
                <a:off x="2047875" y="3097213"/>
                <a:ext cx="479425" cy="273050"/>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49" name="Oval 24" descr="Diagonales larges vers le haut">
                <a:extLst>
                  <a:ext uri="{FF2B5EF4-FFF2-40B4-BE49-F238E27FC236}">
                    <a16:creationId xmlns:a16="http://schemas.microsoft.com/office/drawing/2014/main" id="{CAC64D07-739A-489A-949D-A756FDCADB6C}"/>
                  </a:ext>
                </a:extLst>
              </p:cNvPr>
              <p:cNvSpPr>
                <a:spLocks noChangeArrowheads="1"/>
              </p:cNvSpPr>
              <p:nvPr/>
            </p:nvSpPr>
            <p:spPr bwMode="auto">
              <a:xfrm>
                <a:off x="2311400" y="2974975"/>
                <a:ext cx="2270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50" name="Oval 25">
                <a:extLst>
                  <a:ext uri="{FF2B5EF4-FFF2-40B4-BE49-F238E27FC236}">
                    <a16:creationId xmlns:a16="http://schemas.microsoft.com/office/drawing/2014/main" id="{1D20341B-4324-43FE-A73B-86E0F9B0A388}"/>
                  </a:ext>
                </a:extLst>
              </p:cNvPr>
              <p:cNvSpPr>
                <a:spLocks noChangeArrowheads="1"/>
              </p:cNvSpPr>
              <p:nvPr/>
            </p:nvSpPr>
            <p:spPr bwMode="auto">
              <a:xfrm>
                <a:off x="2338388" y="3011488"/>
                <a:ext cx="171450" cy="425450"/>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51" name="Oval 26">
                <a:extLst>
                  <a:ext uri="{FF2B5EF4-FFF2-40B4-BE49-F238E27FC236}">
                    <a16:creationId xmlns:a16="http://schemas.microsoft.com/office/drawing/2014/main" id="{FA9EFF1B-0D60-4EAB-8615-1236C6426693}"/>
                  </a:ext>
                </a:extLst>
              </p:cNvPr>
              <p:cNvSpPr>
                <a:spLocks noChangeArrowheads="1"/>
              </p:cNvSpPr>
              <p:nvPr/>
            </p:nvSpPr>
            <p:spPr bwMode="auto">
              <a:xfrm>
                <a:off x="1541395" y="3029835"/>
                <a:ext cx="204789" cy="425450"/>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52" name="AutoShape 27">
                <a:extLst>
                  <a:ext uri="{FF2B5EF4-FFF2-40B4-BE49-F238E27FC236}">
                    <a16:creationId xmlns:a16="http://schemas.microsoft.com/office/drawing/2014/main" id="{9F736BBF-44EA-4CA7-B822-639BFFC43B8E}"/>
                  </a:ext>
                </a:extLst>
              </p:cNvPr>
              <p:cNvSpPr>
                <a:spLocks noChangeArrowheads="1"/>
              </p:cNvSpPr>
              <p:nvPr/>
            </p:nvSpPr>
            <p:spPr bwMode="auto">
              <a:xfrm>
                <a:off x="1825625" y="2789238"/>
                <a:ext cx="633413" cy="257175"/>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53" name="Oval 28" descr="Diagonales larges vers le bas">
                <a:extLst>
                  <a:ext uri="{FF2B5EF4-FFF2-40B4-BE49-F238E27FC236}">
                    <a16:creationId xmlns:a16="http://schemas.microsoft.com/office/drawing/2014/main" id="{A86DB79D-940A-4EAC-9F51-61E40A1B98A5}"/>
                  </a:ext>
                </a:extLst>
              </p:cNvPr>
              <p:cNvSpPr>
                <a:spLocks noChangeArrowheads="1"/>
              </p:cNvSpPr>
              <p:nvPr/>
            </p:nvSpPr>
            <p:spPr bwMode="auto">
              <a:xfrm>
                <a:off x="1774825" y="2447925"/>
                <a:ext cx="717550" cy="153988"/>
              </a:xfrm>
              <a:prstGeom prst="ellipse">
                <a:avLst/>
              </a:prstGeom>
              <a:pattFill prst="wdDn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54" name="Oval 29">
                <a:extLst>
                  <a:ext uri="{FF2B5EF4-FFF2-40B4-BE49-F238E27FC236}">
                    <a16:creationId xmlns:a16="http://schemas.microsoft.com/office/drawing/2014/main" id="{29725824-C15B-4B41-A6AC-A05D85BCB8E8}"/>
                  </a:ext>
                </a:extLst>
              </p:cNvPr>
              <p:cNvSpPr>
                <a:spLocks noChangeArrowheads="1"/>
              </p:cNvSpPr>
              <p:nvPr/>
            </p:nvSpPr>
            <p:spPr bwMode="auto">
              <a:xfrm>
                <a:off x="1809750" y="2482850"/>
                <a:ext cx="649288" cy="136525"/>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55" name="AutoShape 32">
                <a:extLst>
                  <a:ext uri="{FF2B5EF4-FFF2-40B4-BE49-F238E27FC236}">
                    <a16:creationId xmlns:a16="http://schemas.microsoft.com/office/drawing/2014/main" id="{FD9DED22-17F0-4C8B-8AE2-6781463BDA9B}"/>
                  </a:ext>
                </a:extLst>
              </p:cNvPr>
              <p:cNvSpPr>
                <a:spLocks noChangeArrowheads="1"/>
              </p:cNvSpPr>
              <p:nvPr/>
            </p:nvSpPr>
            <p:spPr bwMode="auto">
              <a:xfrm>
                <a:off x="2099345" y="2924944"/>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56" name="Oval 2">
                <a:extLst>
                  <a:ext uri="{FF2B5EF4-FFF2-40B4-BE49-F238E27FC236}">
                    <a16:creationId xmlns:a16="http://schemas.microsoft.com/office/drawing/2014/main" id="{E83EACAC-7D70-4253-83DF-5B01D80E6054}"/>
                  </a:ext>
                </a:extLst>
              </p:cNvPr>
              <p:cNvSpPr>
                <a:spLocks noChangeArrowheads="1"/>
              </p:cNvSpPr>
              <p:nvPr/>
            </p:nvSpPr>
            <p:spPr bwMode="auto">
              <a:xfrm>
                <a:off x="1462811" y="6355556"/>
                <a:ext cx="975542" cy="117834"/>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sp>
          <p:nvSpPr>
            <p:cNvPr id="269" name="Rectangle 5">
              <a:extLst>
                <a:ext uri="{FF2B5EF4-FFF2-40B4-BE49-F238E27FC236}">
                  <a16:creationId xmlns:a16="http://schemas.microsoft.com/office/drawing/2014/main" id="{A316A7E3-F294-4F66-B6CF-92EE1AE6B2D7}"/>
                </a:ext>
              </a:extLst>
            </p:cNvPr>
            <p:cNvSpPr>
              <a:spLocks noChangeArrowheads="1"/>
            </p:cNvSpPr>
            <p:nvPr/>
          </p:nvSpPr>
          <p:spPr bwMode="auto">
            <a:xfrm>
              <a:off x="1435616" y="2768021"/>
              <a:ext cx="887471" cy="249382"/>
            </a:xfrm>
            <a:prstGeom prst="rect">
              <a:avLst/>
            </a:prstGeom>
            <a:gradFill flip="none" rotWithShape="1">
              <a:gsLst>
                <a:gs pos="0">
                  <a:schemeClr val="accent1">
                    <a:lumMod val="0"/>
                    <a:lumOff val="100000"/>
                  </a:schemeClr>
                </a:gs>
                <a:gs pos="27000">
                  <a:schemeClr val="accent1">
                    <a:lumMod val="0"/>
                    <a:lumOff val="100000"/>
                  </a:schemeClr>
                </a:gs>
                <a:gs pos="100000">
                  <a:schemeClr val="accent1">
                    <a:lumMod val="100000"/>
                  </a:schemeClr>
                </a:gs>
              </a:gsLst>
              <a:path path="circle">
                <a:fillToRect l="50000" t="-80000" r="50000" b="180000"/>
              </a:path>
              <a:tileRect/>
            </a:gradFill>
            <a:ln w="12699">
              <a:noFill/>
              <a:miter lim="800000"/>
              <a:headEnd/>
              <a:tailEnd/>
            </a:ln>
            <a:effec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72" name="Rectangle 19" descr="Diagonales larges vers le haut">
              <a:extLst>
                <a:ext uri="{FF2B5EF4-FFF2-40B4-BE49-F238E27FC236}">
                  <a16:creationId xmlns:a16="http://schemas.microsoft.com/office/drawing/2014/main" id="{BBE108DE-3E6E-4D45-9D33-C9FF220B7CBD}"/>
                </a:ext>
              </a:extLst>
            </p:cNvPr>
            <p:cNvSpPr>
              <a:spLocks noChangeArrowheads="1"/>
            </p:cNvSpPr>
            <p:nvPr/>
          </p:nvSpPr>
          <p:spPr bwMode="auto">
            <a:xfrm rot="5400000">
              <a:off x="1647350" y="5633510"/>
              <a:ext cx="332282" cy="819686"/>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73" name="Rectangle 5">
              <a:extLst>
                <a:ext uri="{FF2B5EF4-FFF2-40B4-BE49-F238E27FC236}">
                  <a16:creationId xmlns:a16="http://schemas.microsoft.com/office/drawing/2014/main" id="{A9ECABA4-34AE-4CD1-9C9B-1B5D8BA65B86}"/>
                </a:ext>
              </a:extLst>
            </p:cNvPr>
            <p:cNvSpPr>
              <a:spLocks noChangeArrowheads="1"/>
            </p:cNvSpPr>
            <p:nvPr/>
          </p:nvSpPr>
          <p:spPr bwMode="auto">
            <a:xfrm>
              <a:off x="1407479" y="5943482"/>
              <a:ext cx="865732" cy="182881"/>
            </a:xfrm>
            <a:prstGeom prst="rect">
              <a:avLst/>
            </a:prstGeom>
            <a:gradFill flip="none" rotWithShape="1">
              <a:gsLst>
                <a:gs pos="0">
                  <a:schemeClr val="accent1">
                    <a:lumMod val="0"/>
                    <a:lumOff val="100000"/>
                  </a:schemeClr>
                </a:gs>
                <a:gs pos="27000">
                  <a:schemeClr val="accent1">
                    <a:lumMod val="0"/>
                    <a:lumOff val="100000"/>
                  </a:schemeClr>
                </a:gs>
                <a:gs pos="100000">
                  <a:schemeClr val="accent1">
                    <a:lumMod val="100000"/>
                  </a:schemeClr>
                </a:gs>
              </a:gsLst>
              <a:path path="circle">
                <a:fillToRect l="50000" t="-80000" r="50000" b="180000"/>
              </a:path>
              <a:tileRect/>
            </a:gradFill>
            <a:ln w="12699">
              <a:noFill/>
              <a:miter lim="800000"/>
              <a:headEnd/>
              <a:tailEnd/>
            </a:ln>
            <a:effec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grpSp>
        <p:nvGrpSpPr>
          <p:cNvPr id="362" name="Groupe 361"/>
          <p:cNvGrpSpPr/>
          <p:nvPr/>
        </p:nvGrpSpPr>
        <p:grpSpPr>
          <a:xfrm>
            <a:off x="1673370" y="2129880"/>
            <a:ext cx="2211581" cy="4168852"/>
            <a:chOff x="2610196" y="1919292"/>
            <a:chExt cx="2563486" cy="4535483"/>
          </a:xfrm>
        </p:grpSpPr>
        <p:grpSp>
          <p:nvGrpSpPr>
            <p:cNvPr id="7" name="Group 99">
              <a:extLst>
                <a:ext uri="{FF2B5EF4-FFF2-40B4-BE49-F238E27FC236}">
                  <a16:creationId xmlns:a16="http://schemas.microsoft.com/office/drawing/2014/main" id="{EB3FCB6B-16BE-4A07-9BC0-DDA55C7E19B4}"/>
                </a:ext>
              </a:extLst>
            </p:cNvPr>
            <p:cNvGrpSpPr>
              <a:grpSpLocks/>
            </p:cNvGrpSpPr>
            <p:nvPr/>
          </p:nvGrpSpPr>
          <p:grpSpPr bwMode="auto">
            <a:xfrm>
              <a:off x="3716350" y="2482850"/>
              <a:ext cx="936625" cy="1365250"/>
              <a:chOff x="2711" y="1564"/>
              <a:chExt cx="590" cy="860"/>
            </a:xfrm>
          </p:grpSpPr>
          <p:sp>
            <p:nvSpPr>
              <p:cNvPr id="203" name="Rectangle 85" descr="Diagonales larges vers le haut">
                <a:extLst>
                  <a:ext uri="{FF2B5EF4-FFF2-40B4-BE49-F238E27FC236}">
                    <a16:creationId xmlns:a16="http://schemas.microsoft.com/office/drawing/2014/main" id="{71E42019-C284-4786-8C68-899F8F1AC5E3}"/>
                  </a:ext>
                </a:extLst>
              </p:cNvPr>
              <p:cNvSpPr>
                <a:spLocks noChangeArrowheads="1"/>
              </p:cNvSpPr>
              <p:nvPr/>
            </p:nvSpPr>
            <p:spPr bwMode="auto">
              <a:xfrm>
                <a:off x="2825" y="1622"/>
                <a:ext cx="454" cy="745"/>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04" name="Rectangle 86">
                <a:extLst>
                  <a:ext uri="{FF2B5EF4-FFF2-40B4-BE49-F238E27FC236}">
                    <a16:creationId xmlns:a16="http://schemas.microsoft.com/office/drawing/2014/main" id="{50210BED-2244-4870-AA6B-DDBDAFDA9825}"/>
                  </a:ext>
                </a:extLst>
              </p:cNvPr>
              <p:cNvSpPr>
                <a:spLocks noChangeArrowheads="1"/>
              </p:cNvSpPr>
              <p:nvPr/>
            </p:nvSpPr>
            <p:spPr bwMode="auto">
              <a:xfrm>
                <a:off x="2857" y="1622"/>
                <a:ext cx="390" cy="745"/>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05" name="AutoShape 87">
                <a:extLst>
                  <a:ext uri="{FF2B5EF4-FFF2-40B4-BE49-F238E27FC236}">
                    <a16:creationId xmlns:a16="http://schemas.microsoft.com/office/drawing/2014/main" id="{886FA811-258A-4DA2-B583-C8536C94D0BE}"/>
                  </a:ext>
                </a:extLst>
              </p:cNvPr>
              <p:cNvSpPr>
                <a:spLocks noChangeArrowheads="1"/>
              </p:cNvSpPr>
              <p:nvPr/>
            </p:nvSpPr>
            <p:spPr bwMode="auto">
              <a:xfrm rot="5400000" flipV="1">
                <a:off x="2809" y="1973"/>
                <a:ext cx="302" cy="172"/>
              </a:xfrm>
              <a:custGeom>
                <a:avLst/>
                <a:gdLst>
                  <a:gd name="T0" fmla="*/ 4 w 21600"/>
                  <a:gd name="T1" fmla="*/ 1 h 21600"/>
                  <a:gd name="T2" fmla="*/ 2 w 21600"/>
                  <a:gd name="T3" fmla="*/ 1 h 21600"/>
                  <a:gd name="T4" fmla="*/ 1 w 21600"/>
                  <a:gd name="T5" fmla="*/ 1 h 21600"/>
                  <a:gd name="T6" fmla="*/ 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06" name="AutoShape 88">
                <a:extLst>
                  <a:ext uri="{FF2B5EF4-FFF2-40B4-BE49-F238E27FC236}">
                    <a16:creationId xmlns:a16="http://schemas.microsoft.com/office/drawing/2014/main" id="{44E5ACB6-4DFC-434A-AF7F-718CEE79B60A}"/>
                  </a:ext>
                </a:extLst>
              </p:cNvPr>
              <p:cNvSpPr>
                <a:spLocks noChangeArrowheads="1"/>
              </p:cNvSpPr>
              <p:nvPr/>
            </p:nvSpPr>
            <p:spPr bwMode="auto">
              <a:xfrm rot="-5400000" flipH="1" flipV="1">
                <a:off x="2993" y="1973"/>
                <a:ext cx="302" cy="172"/>
              </a:xfrm>
              <a:custGeom>
                <a:avLst/>
                <a:gdLst>
                  <a:gd name="T0" fmla="*/ 4 w 21600"/>
                  <a:gd name="T1" fmla="*/ 1 h 21600"/>
                  <a:gd name="T2" fmla="*/ 2 w 21600"/>
                  <a:gd name="T3" fmla="*/ 1 h 21600"/>
                  <a:gd name="T4" fmla="*/ 1 w 21600"/>
                  <a:gd name="T5" fmla="*/ 1 h 21600"/>
                  <a:gd name="T6" fmla="*/ 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07" name="Oval 89" descr="Diagonales larges vers le haut">
                <a:extLst>
                  <a:ext uri="{FF2B5EF4-FFF2-40B4-BE49-F238E27FC236}">
                    <a16:creationId xmlns:a16="http://schemas.microsoft.com/office/drawing/2014/main" id="{4F1393C1-3897-4388-8DA8-B8E08EE77BCB}"/>
                  </a:ext>
                </a:extLst>
              </p:cNvPr>
              <p:cNvSpPr>
                <a:spLocks noChangeArrowheads="1"/>
              </p:cNvSpPr>
              <p:nvPr/>
            </p:nvSpPr>
            <p:spPr bwMode="auto">
              <a:xfrm>
                <a:off x="2793" y="1902"/>
                <a:ext cx="174" cy="304"/>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08" name="Oval 90" descr="Diagonales larges vers le haut">
                <a:extLst>
                  <a:ext uri="{FF2B5EF4-FFF2-40B4-BE49-F238E27FC236}">
                    <a16:creationId xmlns:a16="http://schemas.microsoft.com/office/drawing/2014/main" id="{241EC85A-8CB5-4FDA-81CD-0BE0D1A3CA39}"/>
                  </a:ext>
                </a:extLst>
              </p:cNvPr>
              <p:cNvSpPr>
                <a:spLocks noChangeArrowheads="1"/>
              </p:cNvSpPr>
              <p:nvPr/>
            </p:nvSpPr>
            <p:spPr bwMode="auto">
              <a:xfrm>
                <a:off x="3158" y="1896"/>
                <a:ext cx="143" cy="304"/>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09" name="Oval 91">
                <a:extLst>
                  <a:ext uri="{FF2B5EF4-FFF2-40B4-BE49-F238E27FC236}">
                    <a16:creationId xmlns:a16="http://schemas.microsoft.com/office/drawing/2014/main" id="{2C021BFF-0186-4CCB-9ACB-6FF5D8DB9C5E}"/>
                  </a:ext>
                </a:extLst>
              </p:cNvPr>
              <p:cNvSpPr>
                <a:spLocks noChangeArrowheads="1"/>
              </p:cNvSpPr>
              <p:nvPr/>
            </p:nvSpPr>
            <p:spPr bwMode="auto">
              <a:xfrm>
                <a:off x="3175" y="1919"/>
                <a:ext cx="108" cy="269"/>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10" name="Oval 92">
                <a:extLst>
                  <a:ext uri="{FF2B5EF4-FFF2-40B4-BE49-F238E27FC236}">
                    <a16:creationId xmlns:a16="http://schemas.microsoft.com/office/drawing/2014/main" id="{2D256F9B-3CF1-4026-8864-8BEDC6B35369}"/>
                  </a:ext>
                </a:extLst>
              </p:cNvPr>
              <p:cNvSpPr>
                <a:spLocks noChangeArrowheads="1"/>
              </p:cNvSpPr>
              <p:nvPr/>
            </p:nvSpPr>
            <p:spPr bwMode="auto">
              <a:xfrm>
                <a:off x="2821" y="1919"/>
                <a:ext cx="129" cy="269"/>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11" name="AutoShape 93">
                <a:extLst>
                  <a:ext uri="{FF2B5EF4-FFF2-40B4-BE49-F238E27FC236}">
                    <a16:creationId xmlns:a16="http://schemas.microsoft.com/office/drawing/2014/main" id="{E0550DC6-B109-4436-A562-ABD8A4E0D011}"/>
                  </a:ext>
                </a:extLst>
              </p:cNvPr>
              <p:cNvSpPr>
                <a:spLocks noChangeArrowheads="1"/>
              </p:cNvSpPr>
              <p:nvPr/>
            </p:nvSpPr>
            <p:spPr bwMode="auto">
              <a:xfrm>
                <a:off x="2853" y="1780"/>
                <a:ext cx="398" cy="161"/>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12" name="Oval 94" descr="Diagonales larges vers le bas">
                <a:extLst>
                  <a:ext uri="{FF2B5EF4-FFF2-40B4-BE49-F238E27FC236}">
                    <a16:creationId xmlns:a16="http://schemas.microsoft.com/office/drawing/2014/main" id="{C8D14CED-D1E2-4EBF-BDB7-74BA89A87184}"/>
                  </a:ext>
                </a:extLst>
              </p:cNvPr>
              <p:cNvSpPr>
                <a:spLocks noChangeArrowheads="1"/>
              </p:cNvSpPr>
              <p:nvPr/>
            </p:nvSpPr>
            <p:spPr bwMode="auto">
              <a:xfrm>
                <a:off x="2821" y="1564"/>
                <a:ext cx="451" cy="97"/>
              </a:xfrm>
              <a:prstGeom prst="ellipse">
                <a:avLst/>
              </a:prstGeom>
              <a:pattFill prst="wdDn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13" name="Oval 95">
                <a:extLst>
                  <a:ext uri="{FF2B5EF4-FFF2-40B4-BE49-F238E27FC236}">
                    <a16:creationId xmlns:a16="http://schemas.microsoft.com/office/drawing/2014/main" id="{445D4645-AF61-4FCB-8C43-43BA0BDE0831}"/>
                  </a:ext>
                </a:extLst>
              </p:cNvPr>
              <p:cNvSpPr>
                <a:spLocks noChangeArrowheads="1"/>
              </p:cNvSpPr>
              <p:nvPr/>
            </p:nvSpPr>
            <p:spPr bwMode="auto">
              <a:xfrm>
                <a:off x="2842" y="1586"/>
                <a:ext cx="409" cy="86"/>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14" name="Oval 96">
                <a:extLst>
                  <a:ext uri="{FF2B5EF4-FFF2-40B4-BE49-F238E27FC236}">
                    <a16:creationId xmlns:a16="http://schemas.microsoft.com/office/drawing/2014/main" id="{06DFB743-B996-408C-91E0-E8CE6D1092D6}"/>
                  </a:ext>
                </a:extLst>
              </p:cNvPr>
              <p:cNvSpPr>
                <a:spLocks noChangeArrowheads="1"/>
              </p:cNvSpPr>
              <p:nvPr/>
            </p:nvSpPr>
            <p:spPr bwMode="auto">
              <a:xfrm>
                <a:off x="2863" y="2328"/>
                <a:ext cx="388" cy="96"/>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15" name="Rectangle 97">
                <a:extLst>
                  <a:ext uri="{FF2B5EF4-FFF2-40B4-BE49-F238E27FC236}">
                    <a16:creationId xmlns:a16="http://schemas.microsoft.com/office/drawing/2014/main" id="{08B02050-BE30-4B33-B281-752A2C3740E4}"/>
                  </a:ext>
                </a:extLst>
              </p:cNvPr>
              <p:cNvSpPr>
                <a:spLocks noChangeArrowheads="1"/>
              </p:cNvSpPr>
              <p:nvPr/>
            </p:nvSpPr>
            <p:spPr bwMode="auto">
              <a:xfrm>
                <a:off x="2711" y="2304"/>
                <a:ext cx="52" cy="7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5479" tIns="7144" rIns="15479" bIns="7144">
                <a:spAutoFit/>
              </a:bodyPr>
              <a:lstStyle>
                <a:lvl1pPr defTabSz="47625">
                  <a:defRPr sz="2400">
                    <a:solidFill>
                      <a:schemeClr val="tx1"/>
                    </a:solidFill>
                    <a:latin typeface="Times New Roman" panose="02020603050405020304" pitchFamily="18" charset="0"/>
                  </a:defRPr>
                </a:lvl1pPr>
                <a:lvl2pPr marL="742950" indent="-285750" defTabSz="47625">
                  <a:defRPr sz="2400">
                    <a:solidFill>
                      <a:schemeClr val="tx1"/>
                    </a:solidFill>
                    <a:latin typeface="Times New Roman" panose="02020603050405020304" pitchFamily="18" charset="0"/>
                  </a:defRPr>
                </a:lvl2pPr>
                <a:lvl3pPr marL="1143000" indent="-228600" defTabSz="47625">
                  <a:defRPr sz="2400">
                    <a:solidFill>
                      <a:schemeClr val="tx1"/>
                    </a:solidFill>
                    <a:latin typeface="Times New Roman" panose="02020603050405020304" pitchFamily="18" charset="0"/>
                  </a:defRPr>
                </a:lvl3pPr>
                <a:lvl4pPr marL="1600200" indent="-228600" defTabSz="47625">
                  <a:defRPr sz="2400">
                    <a:solidFill>
                      <a:schemeClr val="tx1"/>
                    </a:solidFill>
                    <a:latin typeface="Times New Roman" panose="02020603050405020304" pitchFamily="18" charset="0"/>
                  </a:defRPr>
                </a:lvl4pPr>
                <a:lvl5pPr marL="2057400" indent="-228600" defTabSz="47625">
                  <a:defRPr sz="2400">
                    <a:solidFill>
                      <a:schemeClr val="tx1"/>
                    </a:solidFill>
                    <a:latin typeface="Times New Roman" panose="02020603050405020304" pitchFamily="18" charset="0"/>
                  </a:defRPr>
                </a:lvl5pPr>
                <a:lvl6pPr marL="25146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35719" rtl="0" eaLnBrk="1" fontAlgn="base" latinLnBrk="0" hangingPunct="1">
                  <a:lnSpc>
                    <a:spcPct val="100000"/>
                  </a:lnSpc>
                  <a:spcBef>
                    <a:spcPct val="0"/>
                  </a:spcBef>
                  <a:spcAft>
                    <a:spcPct val="0"/>
                  </a:spcAft>
                  <a:buClrTx/>
                  <a:buSzTx/>
                  <a:buFontTx/>
                  <a:buNone/>
                  <a:tabLst/>
                  <a:defRPr/>
                </a:pPr>
                <a:r>
                  <a:rPr kumimoji="0" lang="fr-FR" altLang="fr-FR" sz="450" b="1"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C</a:t>
                </a:r>
              </a:p>
            </p:txBody>
          </p:sp>
          <p:sp>
            <p:nvSpPr>
              <p:cNvPr id="216" name="Rectangle 98">
                <a:extLst>
                  <a:ext uri="{FF2B5EF4-FFF2-40B4-BE49-F238E27FC236}">
                    <a16:creationId xmlns:a16="http://schemas.microsoft.com/office/drawing/2014/main" id="{8A1A5A96-EE4F-42CA-B1FD-FA4AD2697294}"/>
                  </a:ext>
                </a:extLst>
              </p:cNvPr>
              <p:cNvSpPr>
                <a:spLocks noChangeArrowheads="1"/>
              </p:cNvSpPr>
              <p:nvPr/>
            </p:nvSpPr>
            <p:spPr bwMode="auto">
              <a:xfrm>
                <a:off x="3012" y="2218"/>
                <a:ext cx="110" cy="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5479" tIns="7144" rIns="15479" bIns="7144">
                <a:spAutoFit/>
              </a:bodyPr>
              <a:lstStyle>
                <a:lvl1pPr defTabSz="47625">
                  <a:defRPr sz="2400">
                    <a:solidFill>
                      <a:schemeClr val="tx1"/>
                    </a:solidFill>
                    <a:latin typeface="Times New Roman" panose="02020603050405020304" pitchFamily="18" charset="0"/>
                  </a:defRPr>
                </a:lvl1pPr>
                <a:lvl2pPr marL="742950" indent="-285750" defTabSz="47625">
                  <a:defRPr sz="2400">
                    <a:solidFill>
                      <a:schemeClr val="tx1"/>
                    </a:solidFill>
                    <a:latin typeface="Times New Roman" panose="02020603050405020304" pitchFamily="18" charset="0"/>
                  </a:defRPr>
                </a:lvl2pPr>
                <a:lvl3pPr marL="1143000" indent="-228600" defTabSz="47625">
                  <a:defRPr sz="2400">
                    <a:solidFill>
                      <a:schemeClr val="tx1"/>
                    </a:solidFill>
                    <a:latin typeface="Times New Roman" panose="02020603050405020304" pitchFamily="18" charset="0"/>
                  </a:defRPr>
                </a:lvl3pPr>
                <a:lvl4pPr marL="1600200" indent="-228600" defTabSz="47625">
                  <a:defRPr sz="2400">
                    <a:solidFill>
                      <a:schemeClr val="tx1"/>
                    </a:solidFill>
                    <a:latin typeface="Times New Roman" panose="02020603050405020304" pitchFamily="18" charset="0"/>
                  </a:defRPr>
                </a:lvl4pPr>
                <a:lvl5pPr marL="2057400" indent="-228600" defTabSz="47625">
                  <a:defRPr sz="2400">
                    <a:solidFill>
                      <a:schemeClr val="tx1"/>
                    </a:solidFill>
                    <a:latin typeface="Times New Roman" panose="02020603050405020304" pitchFamily="18" charset="0"/>
                  </a:defRPr>
                </a:lvl5pPr>
                <a:lvl6pPr marL="25146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35719" rtl="0" eaLnBrk="1" fontAlgn="base" latinLnBrk="0" hangingPunct="1">
                  <a:lnSpc>
                    <a:spcPct val="100000"/>
                  </a:lnSpc>
                  <a:spcBef>
                    <a:spcPct val="0"/>
                  </a:spcBef>
                  <a:spcAft>
                    <a:spcPct val="0"/>
                  </a:spcAft>
                  <a:buClrTx/>
                  <a:buSzTx/>
                  <a:buFontTx/>
                  <a:buNone/>
                  <a:tabLst/>
                  <a:defRPr/>
                </a:pPr>
                <a:r>
                  <a:rPr kumimoji="0" lang="fr-FR" altLang="fr-FR" sz="450" b="1"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Flux</a:t>
                </a:r>
              </a:p>
            </p:txBody>
          </p:sp>
        </p:grpSp>
        <p:sp>
          <p:nvSpPr>
            <p:cNvPr id="217" name="Rectangle 101" descr="Diagonales larges vers le haut">
              <a:extLst>
                <a:ext uri="{FF2B5EF4-FFF2-40B4-BE49-F238E27FC236}">
                  <a16:creationId xmlns:a16="http://schemas.microsoft.com/office/drawing/2014/main" id="{E16A15B5-11F0-4719-B275-AFEA9406EFBE}"/>
                </a:ext>
              </a:extLst>
            </p:cNvPr>
            <p:cNvSpPr>
              <a:spLocks noChangeArrowheads="1"/>
            </p:cNvSpPr>
            <p:nvPr/>
          </p:nvSpPr>
          <p:spPr bwMode="auto">
            <a:xfrm>
              <a:off x="3854453" y="4773613"/>
              <a:ext cx="720725" cy="1651000"/>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18" name="Rectangle 102">
              <a:extLst>
                <a:ext uri="{FF2B5EF4-FFF2-40B4-BE49-F238E27FC236}">
                  <a16:creationId xmlns:a16="http://schemas.microsoft.com/office/drawing/2014/main" id="{D468FCF6-D9AB-4AED-94A5-69E1E877A94B}"/>
                </a:ext>
              </a:extLst>
            </p:cNvPr>
            <p:cNvSpPr>
              <a:spLocks noChangeArrowheads="1"/>
            </p:cNvSpPr>
            <p:nvPr/>
          </p:nvSpPr>
          <p:spPr bwMode="auto">
            <a:xfrm>
              <a:off x="3905253" y="4773613"/>
              <a:ext cx="619125" cy="1651000"/>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19" name="Oval 103" descr="Diagonales larges vers le haut">
              <a:extLst>
                <a:ext uri="{FF2B5EF4-FFF2-40B4-BE49-F238E27FC236}">
                  <a16:creationId xmlns:a16="http://schemas.microsoft.com/office/drawing/2014/main" id="{8C1B3024-E37D-462F-953C-1AC047410B22}"/>
                </a:ext>
              </a:extLst>
            </p:cNvPr>
            <p:cNvSpPr>
              <a:spLocks noChangeArrowheads="1"/>
            </p:cNvSpPr>
            <p:nvPr/>
          </p:nvSpPr>
          <p:spPr bwMode="auto">
            <a:xfrm>
              <a:off x="3803652" y="5216525"/>
              <a:ext cx="219708"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0" name="Oval 104" descr="Diagonales larges vers le haut">
              <a:extLst>
                <a:ext uri="{FF2B5EF4-FFF2-40B4-BE49-F238E27FC236}">
                  <a16:creationId xmlns:a16="http://schemas.microsoft.com/office/drawing/2014/main" id="{2EF6FD46-9906-4C76-9420-F8C56402DFBE}"/>
                </a:ext>
              </a:extLst>
            </p:cNvPr>
            <p:cNvSpPr>
              <a:spLocks noChangeArrowheads="1"/>
            </p:cNvSpPr>
            <p:nvPr/>
          </p:nvSpPr>
          <p:spPr bwMode="auto">
            <a:xfrm>
              <a:off x="4455622" y="5207000"/>
              <a:ext cx="154486"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1" name="Oval 105">
              <a:extLst>
                <a:ext uri="{FF2B5EF4-FFF2-40B4-BE49-F238E27FC236}">
                  <a16:creationId xmlns:a16="http://schemas.microsoft.com/office/drawing/2014/main" id="{462F38A1-AA25-403C-AF6E-7E588307722A}"/>
                </a:ext>
              </a:extLst>
            </p:cNvPr>
            <p:cNvSpPr>
              <a:spLocks noChangeArrowheads="1"/>
            </p:cNvSpPr>
            <p:nvPr/>
          </p:nvSpPr>
          <p:spPr bwMode="auto">
            <a:xfrm>
              <a:off x="4422371" y="5243513"/>
              <a:ext cx="159162" cy="425450"/>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2" name="Oval 106">
              <a:extLst>
                <a:ext uri="{FF2B5EF4-FFF2-40B4-BE49-F238E27FC236}">
                  <a16:creationId xmlns:a16="http://schemas.microsoft.com/office/drawing/2014/main" id="{88F5B571-EEF6-491D-9F87-64FE40F2653E}"/>
                </a:ext>
              </a:extLst>
            </p:cNvPr>
            <p:cNvSpPr>
              <a:spLocks noChangeArrowheads="1"/>
            </p:cNvSpPr>
            <p:nvPr/>
          </p:nvSpPr>
          <p:spPr bwMode="auto">
            <a:xfrm>
              <a:off x="3848102" y="5243513"/>
              <a:ext cx="158633" cy="425450"/>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3" name="AutoShape 107">
              <a:extLst>
                <a:ext uri="{FF2B5EF4-FFF2-40B4-BE49-F238E27FC236}">
                  <a16:creationId xmlns:a16="http://schemas.microsoft.com/office/drawing/2014/main" id="{C40A4845-0E70-4E01-A318-2AFF046480FC}"/>
                </a:ext>
              </a:extLst>
            </p:cNvPr>
            <p:cNvSpPr>
              <a:spLocks noChangeArrowheads="1"/>
            </p:cNvSpPr>
            <p:nvPr/>
          </p:nvSpPr>
          <p:spPr bwMode="auto">
            <a:xfrm>
              <a:off x="3898902" y="4970463"/>
              <a:ext cx="614363" cy="425450"/>
            </a:xfrm>
            <a:prstGeom prst="roundRect">
              <a:avLst>
                <a:gd name="adj" fmla="val 48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4" name="Oval 108">
              <a:extLst>
                <a:ext uri="{FF2B5EF4-FFF2-40B4-BE49-F238E27FC236}">
                  <a16:creationId xmlns:a16="http://schemas.microsoft.com/office/drawing/2014/main" id="{AAD167BE-5124-49C2-81D9-19909AAF72C8}"/>
                </a:ext>
              </a:extLst>
            </p:cNvPr>
            <p:cNvSpPr>
              <a:spLocks noChangeArrowheads="1"/>
            </p:cNvSpPr>
            <p:nvPr/>
          </p:nvSpPr>
          <p:spPr bwMode="auto">
            <a:xfrm>
              <a:off x="3957650" y="3519488"/>
              <a:ext cx="555625" cy="1536700"/>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7" name="Oval 111">
              <a:extLst>
                <a:ext uri="{FF2B5EF4-FFF2-40B4-BE49-F238E27FC236}">
                  <a16:creationId xmlns:a16="http://schemas.microsoft.com/office/drawing/2014/main" id="{571D594B-3A27-4F88-90F2-C3CD460F6FCD}"/>
                </a:ext>
              </a:extLst>
            </p:cNvPr>
            <p:cNvSpPr>
              <a:spLocks noChangeArrowheads="1"/>
            </p:cNvSpPr>
            <p:nvPr/>
          </p:nvSpPr>
          <p:spPr bwMode="auto">
            <a:xfrm>
              <a:off x="3916366" y="6302375"/>
              <a:ext cx="614363" cy="152400"/>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28" name="Rectangle 112">
              <a:extLst>
                <a:ext uri="{FF2B5EF4-FFF2-40B4-BE49-F238E27FC236}">
                  <a16:creationId xmlns:a16="http://schemas.microsoft.com/office/drawing/2014/main" id="{32BD3D8B-A768-45B2-9B48-592209D15C2D}"/>
                </a:ext>
              </a:extLst>
            </p:cNvPr>
            <p:cNvSpPr>
              <a:spLocks noChangeArrowheads="1"/>
            </p:cNvSpPr>
            <p:nvPr/>
          </p:nvSpPr>
          <p:spPr bwMode="auto">
            <a:xfrm>
              <a:off x="3673486" y="4795855"/>
              <a:ext cx="82291" cy="111569"/>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5479" tIns="7144" rIns="15479" bIns="7144">
              <a:spAutoFit/>
            </a:bodyPr>
            <a:lstStyle>
              <a:lvl1pPr defTabSz="47625">
                <a:defRPr sz="2400">
                  <a:solidFill>
                    <a:schemeClr val="tx1"/>
                  </a:solidFill>
                  <a:latin typeface="Times New Roman" panose="02020603050405020304" pitchFamily="18" charset="0"/>
                </a:defRPr>
              </a:lvl1pPr>
              <a:lvl2pPr marL="742950" indent="-285750" defTabSz="47625">
                <a:defRPr sz="2400">
                  <a:solidFill>
                    <a:schemeClr val="tx1"/>
                  </a:solidFill>
                  <a:latin typeface="Times New Roman" panose="02020603050405020304" pitchFamily="18" charset="0"/>
                </a:defRPr>
              </a:lvl2pPr>
              <a:lvl3pPr marL="1143000" indent="-228600" defTabSz="47625">
                <a:defRPr sz="2400">
                  <a:solidFill>
                    <a:schemeClr val="tx1"/>
                  </a:solidFill>
                  <a:latin typeface="Times New Roman" panose="02020603050405020304" pitchFamily="18" charset="0"/>
                </a:defRPr>
              </a:lvl3pPr>
              <a:lvl4pPr marL="1600200" indent="-228600" defTabSz="47625">
                <a:defRPr sz="2400">
                  <a:solidFill>
                    <a:schemeClr val="tx1"/>
                  </a:solidFill>
                  <a:latin typeface="Times New Roman" panose="02020603050405020304" pitchFamily="18" charset="0"/>
                </a:defRPr>
              </a:lvl4pPr>
              <a:lvl5pPr marL="2057400" indent="-228600" defTabSz="47625">
                <a:defRPr sz="2400">
                  <a:solidFill>
                    <a:schemeClr val="tx1"/>
                  </a:solidFill>
                  <a:latin typeface="Times New Roman" panose="02020603050405020304" pitchFamily="18" charset="0"/>
                </a:defRPr>
              </a:lvl5pPr>
              <a:lvl6pPr marL="25146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4762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35719" rtl="0" eaLnBrk="1" fontAlgn="base" latinLnBrk="0" hangingPunct="1">
                <a:lnSpc>
                  <a:spcPct val="100000"/>
                </a:lnSpc>
                <a:spcBef>
                  <a:spcPct val="0"/>
                </a:spcBef>
                <a:spcAft>
                  <a:spcPct val="0"/>
                </a:spcAft>
                <a:buClrTx/>
                <a:buSzTx/>
                <a:buFontTx/>
                <a:buNone/>
                <a:tabLst/>
                <a:defRPr/>
              </a:pPr>
              <a:r>
                <a:rPr kumimoji="0" lang="fr-FR" altLang="fr-FR" sz="450" b="1"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C</a:t>
              </a:r>
            </a:p>
          </p:txBody>
        </p:sp>
        <p:sp>
          <p:nvSpPr>
            <p:cNvPr id="229" name="AutoShape 115">
              <a:extLst>
                <a:ext uri="{FF2B5EF4-FFF2-40B4-BE49-F238E27FC236}">
                  <a16:creationId xmlns:a16="http://schemas.microsoft.com/office/drawing/2014/main" id="{81FD3E26-8165-4179-9556-D2441197C1EA}"/>
                </a:ext>
              </a:extLst>
            </p:cNvPr>
            <p:cNvSpPr>
              <a:spLocks noChangeArrowheads="1"/>
            </p:cNvSpPr>
            <p:nvPr/>
          </p:nvSpPr>
          <p:spPr bwMode="auto">
            <a:xfrm>
              <a:off x="4129099" y="2436813"/>
              <a:ext cx="290513" cy="1625600"/>
            </a:xfrm>
            <a:prstGeom prst="upArrow">
              <a:avLst>
                <a:gd name="adj1" fmla="val 50000"/>
                <a:gd name="adj2" fmla="val 279756"/>
              </a:avLst>
            </a:prstGeom>
            <a:solidFill>
              <a:srgbClr val="FF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30" name="Oval 116" descr="Diagonales larges vers le haut">
              <a:extLst>
                <a:ext uri="{FF2B5EF4-FFF2-40B4-BE49-F238E27FC236}">
                  <a16:creationId xmlns:a16="http://schemas.microsoft.com/office/drawing/2014/main" id="{3F430A03-6C0E-49AF-9BC3-E80B9BB4C0A3}"/>
                </a:ext>
              </a:extLst>
            </p:cNvPr>
            <p:cNvSpPr>
              <a:spLocks noChangeArrowheads="1"/>
            </p:cNvSpPr>
            <p:nvPr/>
          </p:nvSpPr>
          <p:spPr bwMode="auto">
            <a:xfrm>
              <a:off x="3294072" y="3606817"/>
              <a:ext cx="920751" cy="1449387"/>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31" name="Oval 117">
              <a:extLst>
                <a:ext uri="{FF2B5EF4-FFF2-40B4-BE49-F238E27FC236}">
                  <a16:creationId xmlns:a16="http://schemas.microsoft.com/office/drawing/2014/main" id="{EC735ADF-BA64-41D3-BB50-5FB46CD8241E}"/>
                </a:ext>
              </a:extLst>
            </p:cNvPr>
            <p:cNvSpPr>
              <a:spLocks noChangeArrowheads="1"/>
            </p:cNvSpPr>
            <p:nvPr/>
          </p:nvSpPr>
          <p:spPr bwMode="auto">
            <a:xfrm>
              <a:off x="3233742" y="3606817"/>
              <a:ext cx="919163" cy="1449387"/>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32" name="Oval 118" descr="Diagonales larges vers le haut">
              <a:extLst>
                <a:ext uri="{FF2B5EF4-FFF2-40B4-BE49-F238E27FC236}">
                  <a16:creationId xmlns:a16="http://schemas.microsoft.com/office/drawing/2014/main" id="{412F4B57-5CB6-481B-8F25-83F565CD8EDD}"/>
                </a:ext>
              </a:extLst>
            </p:cNvPr>
            <p:cNvSpPr>
              <a:spLocks noChangeArrowheads="1"/>
            </p:cNvSpPr>
            <p:nvPr/>
          </p:nvSpPr>
          <p:spPr bwMode="auto">
            <a:xfrm>
              <a:off x="4214823" y="3606817"/>
              <a:ext cx="920751" cy="1449387"/>
            </a:xfrm>
            <a:prstGeom prst="ellipse">
              <a:avLst/>
            </a:prstGeom>
            <a:pattFill prst="wdUpDiag">
              <a:fgClr>
                <a:srgbClr val="CC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33" name="Oval 119">
              <a:extLst>
                <a:ext uri="{FF2B5EF4-FFF2-40B4-BE49-F238E27FC236}">
                  <a16:creationId xmlns:a16="http://schemas.microsoft.com/office/drawing/2014/main" id="{6A6B4A06-0C4D-4090-B1F0-8989EFCFC4D2}"/>
                </a:ext>
              </a:extLst>
            </p:cNvPr>
            <p:cNvSpPr>
              <a:spLocks noChangeArrowheads="1"/>
            </p:cNvSpPr>
            <p:nvPr/>
          </p:nvSpPr>
          <p:spPr bwMode="auto">
            <a:xfrm>
              <a:off x="4252931" y="3594912"/>
              <a:ext cx="920751" cy="1449387"/>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35" name="Rectangle 121">
              <a:extLst>
                <a:ext uri="{FF2B5EF4-FFF2-40B4-BE49-F238E27FC236}">
                  <a16:creationId xmlns:a16="http://schemas.microsoft.com/office/drawing/2014/main" id="{B560AE79-B0DE-404A-B729-0DE70CF2FD65}"/>
                </a:ext>
              </a:extLst>
            </p:cNvPr>
            <p:cNvSpPr>
              <a:spLocks noChangeArrowheads="1"/>
            </p:cNvSpPr>
            <p:nvPr/>
          </p:nvSpPr>
          <p:spPr bwMode="auto">
            <a:xfrm>
              <a:off x="3587760" y="1919292"/>
              <a:ext cx="807446" cy="291107"/>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wrap="none" lIns="34529" tIns="16669" rIns="34529" bIns="16669">
              <a:spAutoFit/>
            </a:bodyPr>
            <a:lstStyle>
              <a:lvl1pPr defTabSz="231775">
                <a:defRPr sz="2400">
                  <a:solidFill>
                    <a:schemeClr val="tx1"/>
                  </a:solidFill>
                  <a:latin typeface="Times New Roman" panose="02020603050405020304" pitchFamily="18" charset="0"/>
                </a:defRPr>
              </a:lvl1pPr>
              <a:lvl2pPr marL="742950" indent="-285750" defTabSz="231775">
                <a:defRPr sz="2400">
                  <a:solidFill>
                    <a:schemeClr val="tx1"/>
                  </a:solidFill>
                  <a:latin typeface="Times New Roman" panose="02020603050405020304" pitchFamily="18" charset="0"/>
                </a:defRPr>
              </a:lvl2pPr>
              <a:lvl3pPr marL="1143000" indent="-228600" defTabSz="231775">
                <a:defRPr sz="2400">
                  <a:solidFill>
                    <a:schemeClr val="tx1"/>
                  </a:solidFill>
                  <a:latin typeface="Times New Roman" panose="02020603050405020304" pitchFamily="18" charset="0"/>
                </a:defRPr>
              </a:lvl3pPr>
              <a:lvl4pPr marL="1600200" indent="-228600" defTabSz="231775">
                <a:defRPr sz="2400">
                  <a:solidFill>
                    <a:schemeClr val="tx1"/>
                  </a:solidFill>
                  <a:latin typeface="Times New Roman" panose="02020603050405020304" pitchFamily="18" charset="0"/>
                </a:defRPr>
              </a:lvl4pPr>
              <a:lvl5pPr marL="2057400" indent="-228600" defTabSz="231775">
                <a:defRPr sz="2400">
                  <a:solidFill>
                    <a:schemeClr val="tx1"/>
                  </a:solidFill>
                  <a:latin typeface="Times New Roman" panose="02020603050405020304" pitchFamily="18" charset="0"/>
                </a:defRPr>
              </a:lvl5pPr>
              <a:lvl6pPr marL="25146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173831" rtl="0" eaLnBrk="1" fontAlgn="base" latinLnBrk="0" hangingPunct="1">
                <a:lnSpc>
                  <a:spcPct val="100000"/>
                </a:lnSpc>
                <a:spcBef>
                  <a:spcPct val="0"/>
                </a:spcBef>
                <a:spcAft>
                  <a:spcPct val="0"/>
                </a:spcAft>
                <a:buClrTx/>
                <a:buSzTx/>
                <a:buFontTx/>
                <a:buNone/>
                <a:tabLst/>
                <a:defRPr/>
              </a:pPr>
              <a:r>
                <a:rPr kumimoji="0" lang="fr-FR" altLang="fr-FR" sz="12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SYSTOLE</a:t>
              </a:r>
            </a:p>
          </p:txBody>
        </p:sp>
        <p:grpSp>
          <p:nvGrpSpPr>
            <p:cNvPr id="9" name="Groupe 274">
              <a:extLst>
                <a:ext uri="{FF2B5EF4-FFF2-40B4-BE49-F238E27FC236}">
                  <a16:creationId xmlns:a16="http://schemas.microsoft.com/office/drawing/2014/main" id="{02144AA0-3485-4775-A6FC-2AC98C7FA4FB}"/>
                </a:ext>
              </a:extLst>
            </p:cNvPr>
            <p:cNvGrpSpPr/>
            <p:nvPr/>
          </p:nvGrpSpPr>
          <p:grpSpPr>
            <a:xfrm>
              <a:off x="2610196" y="2636838"/>
              <a:ext cx="1363287" cy="3647584"/>
              <a:chOff x="959800" y="2645034"/>
              <a:chExt cx="1363287" cy="3647584"/>
            </a:xfrm>
          </p:grpSpPr>
          <p:sp>
            <p:nvSpPr>
              <p:cNvPr id="276" name="Rectangle 19" descr="Diagonales larges vers le haut">
                <a:extLst>
                  <a:ext uri="{FF2B5EF4-FFF2-40B4-BE49-F238E27FC236}">
                    <a16:creationId xmlns:a16="http://schemas.microsoft.com/office/drawing/2014/main" id="{FFE31778-A03B-4470-94FE-CEAEB7ADD7BF}"/>
                  </a:ext>
                </a:extLst>
              </p:cNvPr>
              <p:cNvSpPr>
                <a:spLocks noChangeArrowheads="1"/>
              </p:cNvSpPr>
              <p:nvPr/>
            </p:nvSpPr>
            <p:spPr bwMode="auto">
              <a:xfrm rot="5400000">
                <a:off x="1678389" y="2439206"/>
                <a:ext cx="364845" cy="858051"/>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nvGrpSpPr>
              <p:cNvPr id="10" name="Groupe 276">
                <a:extLst>
                  <a:ext uri="{FF2B5EF4-FFF2-40B4-BE49-F238E27FC236}">
                    <a16:creationId xmlns:a16="http://schemas.microsoft.com/office/drawing/2014/main" id="{D507C8B2-92A0-438E-B5DD-A800727E318B}"/>
                  </a:ext>
                </a:extLst>
              </p:cNvPr>
              <p:cNvGrpSpPr/>
              <p:nvPr/>
            </p:nvGrpSpPr>
            <p:grpSpPr>
              <a:xfrm>
                <a:off x="959800" y="2645034"/>
                <a:ext cx="539393" cy="3647584"/>
                <a:chOff x="1462811" y="2447925"/>
                <a:chExt cx="1081952" cy="4025465"/>
              </a:xfrm>
            </p:grpSpPr>
            <p:sp>
              <p:nvSpPr>
                <p:cNvPr id="282" name="Rectangle 4" descr="Diagonales larges vers le haut">
                  <a:extLst>
                    <a:ext uri="{FF2B5EF4-FFF2-40B4-BE49-F238E27FC236}">
                      <a16:creationId xmlns:a16="http://schemas.microsoft.com/office/drawing/2014/main" id="{CF2CAC95-0480-4F33-BF64-289247C6A115}"/>
                    </a:ext>
                  </a:extLst>
                </p:cNvPr>
                <p:cNvSpPr>
                  <a:spLocks noChangeArrowheads="1"/>
                </p:cNvSpPr>
                <p:nvPr/>
              </p:nvSpPr>
              <p:spPr bwMode="auto">
                <a:xfrm>
                  <a:off x="1787525" y="4779963"/>
                  <a:ext cx="722313" cy="1609725"/>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3" name="Rectangle 5">
                  <a:extLst>
                    <a:ext uri="{FF2B5EF4-FFF2-40B4-BE49-F238E27FC236}">
                      <a16:creationId xmlns:a16="http://schemas.microsoft.com/office/drawing/2014/main" id="{DF571E73-9DC9-4060-BDCF-9104B83119E7}"/>
                    </a:ext>
                  </a:extLst>
                </p:cNvPr>
                <p:cNvSpPr>
                  <a:spLocks noChangeArrowheads="1"/>
                </p:cNvSpPr>
                <p:nvPr/>
              </p:nvSpPr>
              <p:spPr bwMode="auto">
                <a:xfrm>
                  <a:off x="1496157" y="4779963"/>
                  <a:ext cx="962885" cy="1609725"/>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4" name="AutoShape 6">
                  <a:extLst>
                    <a:ext uri="{FF2B5EF4-FFF2-40B4-BE49-F238E27FC236}">
                      <a16:creationId xmlns:a16="http://schemas.microsoft.com/office/drawing/2014/main" id="{7F4CEEDB-1642-4631-88D0-C1034C13E0E5}"/>
                    </a:ext>
                  </a:extLst>
                </p:cNvPr>
                <p:cNvSpPr>
                  <a:spLocks noChangeArrowheads="1"/>
                </p:cNvSpPr>
                <p:nvPr/>
              </p:nvSpPr>
              <p:spPr bwMode="auto">
                <a:xfrm rot="5400000" flipV="1">
                  <a:off x="1766888" y="5335588"/>
                  <a:ext cx="476250" cy="273050"/>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5" name="AutoShape 7">
                  <a:extLst>
                    <a:ext uri="{FF2B5EF4-FFF2-40B4-BE49-F238E27FC236}">
                      <a16:creationId xmlns:a16="http://schemas.microsoft.com/office/drawing/2014/main" id="{87994631-CE5D-4326-B003-DBF0EAF160D4}"/>
                    </a:ext>
                  </a:extLst>
                </p:cNvPr>
                <p:cNvSpPr>
                  <a:spLocks noChangeArrowheads="1"/>
                </p:cNvSpPr>
                <p:nvPr/>
              </p:nvSpPr>
              <p:spPr bwMode="auto">
                <a:xfrm rot="-5400000" flipH="1" flipV="1">
                  <a:off x="2055813" y="5335588"/>
                  <a:ext cx="476250" cy="273050"/>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6" name="Oval 8" descr="Diagonales larges vers le haut">
                  <a:extLst>
                    <a:ext uri="{FF2B5EF4-FFF2-40B4-BE49-F238E27FC236}">
                      <a16:creationId xmlns:a16="http://schemas.microsoft.com/office/drawing/2014/main" id="{46493CA3-3730-4440-85D3-E99A6692335A}"/>
                    </a:ext>
                  </a:extLst>
                </p:cNvPr>
                <p:cNvSpPr>
                  <a:spLocks noChangeArrowheads="1"/>
                </p:cNvSpPr>
                <p:nvPr/>
              </p:nvSpPr>
              <p:spPr bwMode="auto">
                <a:xfrm>
                  <a:off x="1736725" y="5222875"/>
                  <a:ext cx="2778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7" name="Oval 9" descr="Diagonales larges vers le haut">
                  <a:extLst>
                    <a:ext uri="{FF2B5EF4-FFF2-40B4-BE49-F238E27FC236}">
                      <a16:creationId xmlns:a16="http://schemas.microsoft.com/office/drawing/2014/main" id="{2C037656-9C1B-4D7E-B3AB-AFA6FADC48DC}"/>
                    </a:ext>
                  </a:extLst>
                </p:cNvPr>
                <p:cNvSpPr>
                  <a:spLocks noChangeArrowheads="1"/>
                </p:cNvSpPr>
                <p:nvPr/>
              </p:nvSpPr>
              <p:spPr bwMode="auto">
                <a:xfrm>
                  <a:off x="2317750" y="5214938"/>
                  <a:ext cx="2270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8" name="Oval 10">
                  <a:extLst>
                    <a:ext uri="{FF2B5EF4-FFF2-40B4-BE49-F238E27FC236}">
                      <a16:creationId xmlns:a16="http://schemas.microsoft.com/office/drawing/2014/main" id="{259C5FBE-6D2C-4AD6-BF88-FDCF6A40736F}"/>
                    </a:ext>
                  </a:extLst>
                </p:cNvPr>
                <p:cNvSpPr>
                  <a:spLocks noChangeArrowheads="1"/>
                </p:cNvSpPr>
                <p:nvPr/>
              </p:nvSpPr>
              <p:spPr bwMode="auto">
                <a:xfrm>
                  <a:off x="2346325" y="5251450"/>
                  <a:ext cx="169863" cy="42703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9" name="Oval 11">
                  <a:extLst>
                    <a:ext uri="{FF2B5EF4-FFF2-40B4-BE49-F238E27FC236}">
                      <a16:creationId xmlns:a16="http://schemas.microsoft.com/office/drawing/2014/main" id="{73E1E174-4256-45BA-81E5-51CE84FDAFEC}"/>
                    </a:ext>
                  </a:extLst>
                </p:cNvPr>
                <p:cNvSpPr>
                  <a:spLocks noChangeArrowheads="1"/>
                </p:cNvSpPr>
                <p:nvPr/>
              </p:nvSpPr>
              <p:spPr bwMode="auto">
                <a:xfrm>
                  <a:off x="1781175" y="5251450"/>
                  <a:ext cx="204788" cy="42703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0" name="AutoShape 12">
                  <a:extLst>
                    <a:ext uri="{FF2B5EF4-FFF2-40B4-BE49-F238E27FC236}">
                      <a16:creationId xmlns:a16="http://schemas.microsoft.com/office/drawing/2014/main" id="{DFFA6C0E-8EFA-4825-B2AC-E477BD4D30D5}"/>
                    </a:ext>
                  </a:extLst>
                </p:cNvPr>
                <p:cNvSpPr>
                  <a:spLocks noChangeArrowheads="1"/>
                </p:cNvSpPr>
                <p:nvPr/>
              </p:nvSpPr>
              <p:spPr bwMode="auto">
                <a:xfrm>
                  <a:off x="1831975" y="5030788"/>
                  <a:ext cx="633413" cy="254000"/>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1" name="Rectangle 19" descr="Diagonales larges vers le haut">
                  <a:extLst>
                    <a:ext uri="{FF2B5EF4-FFF2-40B4-BE49-F238E27FC236}">
                      <a16:creationId xmlns:a16="http://schemas.microsoft.com/office/drawing/2014/main" id="{5828EA64-0363-4DFF-9D2B-937F27C05738}"/>
                    </a:ext>
                  </a:extLst>
                </p:cNvPr>
                <p:cNvSpPr>
                  <a:spLocks noChangeArrowheads="1"/>
                </p:cNvSpPr>
                <p:nvPr/>
              </p:nvSpPr>
              <p:spPr bwMode="auto">
                <a:xfrm>
                  <a:off x="1781175" y="2540000"/>
                  <a:ext cx="722313" cy="2235200"/>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2" name="Rectangle 20">
                  <a:extLst>
                    <a:ext uri="{FF2B5EF4-FFF2-40B4-BE49-F238E27FC236}">
                      <a16:creationId xmlns:a16="http://schemas.microsoft.com/office/drawing/2014/main" id="{E979E105-2749-40BE-90C5-067FA5C1592C}"/>
                    </a:ext>
                  </a:extLst>
                </p:cNvPr>
                <p:cNvSpPr>
                  <a:spLocks noChangeArrowheads="1"/>
                </p:cNvSpPr>
                <p:nvPr/>
              </p:nvSpPr>
              <p:spPr bwMode="auto">
                <a:xfrm>
                  <a:off x="1529505" y="2533650"/>
                  <a:ext cx="929535" cy="2361828"/>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3" name="AutoShape 21">
                  <a:extLst>
                    <a:ext uri="{FF2B5EF4-FFF2-40B4-BE49-F238E27FC236}">
                      <a16:creationId xmlns:a16="http://schemas.microsoft.com/office/drawing/2014/main" id="{63C4D53C-278A-4F5F-A034-649F48FFE53B}"/>
                    </a:ext>
                  </a:extLst>
                </p:cNvPr>
                <p:cNvSpPr>
                  <a:spLocks noChangeArrowheads="1"/>
                </p:cNvSpPr>
                <p:nvPr/>
              </p:nvSpPr>
              <p:spPr bwMode="auto">
                <a:xfrm rot="5400000" flipV="1">
                  <a:off x="1757362" y="3097213"/>
                  <a:ext cx="479425" cy="273050"/>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4" name="AutoShape 22">
                  <a:extLst>
                    <a:ext uri="{FF2B5EF4-FFF2-40B4-BE49-F238E27FC236}">
                      <a16:creationId xmlns:a16="http://schemas.microsoft.com/office/drawing/2014/main" id="{382051A1-B6E1-482C-8037-F6E703CE2C69}"/>
                    </a:ext>
                  </a:extLst>
                </p:cNvPr>
                <p:cNvSpPr>
                  <a:spLocks noChangeArrowheads="1"/>
                </p:cNvSpPr>
                <p:nvPr/>
              </p:nvSpPr>
              <p:spPr bwMode="auto">
                <a:xfrm rot="-5400000" flipH="1" flipV="1">
                  <a:off x="2047875" y="3097213"/>
                  <a:ext cx="479425" cy="273050"/>
                </a:xfrm>
                <a:custGeom>
                  <a:avLst/>
                  <a:gdLst>
                    <a:gd name="T0" fmla="*/ 5860 w 21600"/>
                    <a:gd name="T1" fmla="*/ 1087 h 21600"/>
                    <a:gd name="T2" fmla="*/ 3352 w 21600"/>
                    <a:gd name="T3" fmla="*/ 2174 h 21600"/>
                    <a:gd name="T4" fmla="*/ 843 w 21600"/>
                    <a:gd name="T5" fmla="*/ 1087 h 21600"/>
                    <a:gd name="T6" fmla="*/ 3352 w 21600"/>
                    <a:gd name="T7" fmla="*/ 0 h 21600"/>
                    <a:gd name="T8" fmla="*/ 0 60000 65536"/>
                    <a:gd name="T9" fmla="*/ 0 60000 65536"/>
                    <a:gd name="T10" fmla="*/ 0 60000 65536"/>
                    <a:gd name="T11" fmla="*/ 0 60000 65536"/>
                    <a:gd name="T12" fmla="*/ 4506 w 21600"/>
                    <a:gd name="T13" fmla="*/ 4521 h 21600"/>
                    <a:gd name="T14" fmla="*/ 17094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6" name="Oval 24" descr="Diagonales larges vers le haut">
                  <a:extLst>
                    <a:ext uri="{FF2B5EF4-FFF2-40B4-BE49-F238E27FC236}">
                      <a16:creationId xmlns:a16="http://schemas.microsoft.com/office/drawing/2014/main" id="{CAC64D07-739A-489A-949D-A756FDCADB6C}"/>
                    </a:ext>
                  </a:extLst>
                </p:cNvPr>
                <p:cNvSpPr>
                  <a:spLocks noChangeArrowheads="1"/>
                </p:cNvSpPr>
                <p:nvPr/>
              </p:nvSpPr>
              <p:spPr bwMode="auto">
                <a:xfrm>
                  <a:off x="2311400" y="2974975"/>
                  <a:ext cx="227013" cy="482600"/>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7" name="Oval 25">
                  <a:extLst>
                    <a:ext uri="{FF2B5EF4-FFF2-40B4-BE49-F238E27FC236}">
                      <a16:creationId xmlns:a16="http://schemas.microsoft.com/office/drawing/2014/main" id="{1D20341B-4324-43FE-A73B-86E0F9B0A388}"/>
                    </a:ext>
                  </a:extLst>
                </p:cNvPr>
                <p:cNvSpPr>
                  <a:spLocks noChangeArrowheads="1"/>
                </p:cNvSpPr>
                <p:nvPr/>
              </p:nvSpPr>
              <p:spPr bwMode="auto">
                <a:xfrm>
                  <a:off x="2338388" y="3011488"/>
                  <a:ext cx="171450" cy="425450"/>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8" name="Oval 26">
                  <a:extLst>
                    <a:ext uri="{FF2B5EF4-FFF2-40B4-BE49-F238E27FC236}">
                      <a16:creationId xmlns:a16="http://schemas.microsoft.com/office/drawing/2014/main" id="{FA9EFF1B-0D60-4EAB-8615-1236C6426693}"/>
                    </a:ext>
                  </a:extLst>
                </p:cNvPr>
                <p:cNvSpPr>
                  <a:spLocks noChangeArrowheads="1"/>
                </p:cNvSpPr>
                <p:nvPr/>
              </p:nvSpPr>
              <p:spPr bwMode="auto">
                <a:xfrm>
                  <a:off x="1541395" y="3029835"/>
                  <a:ext cx="204789" cy="425450"/>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99" name="AutoShape 27">
                  <a:extLst>
                    <a:ext uri="{FF2B5EF4-FFF2-40B4-BE49-F238E27FC236}">
                      <a16:creationId xmlns:a16="http://schemas.microsoft.com/office/drawing/2014/main" id="{9F736BBF-44EA-4CA7-B822-639BFFC43B8E}"/>
                    </a:ext>
                  </a:extLst>
                </p:cNvPr>
                <p:cNvSpPr>
                  <a:spLocks noChangeArrowheads="1"/>
                </p:cNvSpPr>
                <p:nvPr/>
              </p:nvSpPr>
              <p:spPr bwMode="auto">
                <a:xfrm>
                  <a:off x="1825625" y="2789238"/>
                  <a:ext cx="633413" cy="257175"/>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00" name="Oval 28" descr="Diagonales larges vers le bas">
                  <a:extLst>
                    <a:ext uri="{FF2B5EF4-FFF2-40B4-BE49-F238E27FC236}">
                      <a16:creationId xmlns:a16="http://schemas.microsoft.com/office/drawing/2014/main" id="{A86DB79D-940A-4EAC-9F51-61E40A1B98A5}"/>
                    </a:ext>
                  </a:extLst>
                </p:cNvPr>
                <p:cNvSpPr>
                  <a:spLocks noChangeArrowheads="1"/>
                </p:cNvSpPr>
                <p:nvPr/>
              </p:nvSpPr>
              <p:spPr bwMode="auto">
                <a:xfrm>
                  <a:off x="1774825" y="2447925"/>
                  <a:ext cx="717550" cy="153988"/>
                </a:xfrm>
                <a:prstGeom prst="ellipse">
                  <a:avLst/>
                </a:prstGeom>
                <a:pattFill prst="wdDn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01" name="Oval 29">
                  <a:extLst>
                    <a:ext uri="{FF2B5EF4-FFF2-40B4-BE49-F238E27FC236}">
                      <a16:creationId xmlns:a16="http://schemas.microsoft.com/office/drawing/2014/main" id="{29725824-C15B-4B41-A6AC-A05D85BCB8E8}"/>
                    </a:ext>
                  </a:extLst>
                </p:cNvPr>
                <p:cNvSpPr>
                  <a:spLocks noChangeArrowheads="1"/>
                </p:cNvSpPr>
                <p:nvPr/>
              </p:nvSpPr>
              <p:spPr bwMode="auto">
                <a:xfrm>
                  <a:off x="1809750" y="2482850"/>
                  <a:ext cx="649288" cy="136525"/>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02" name="AutoShape 32">
                  <a:extLst>
                    <a:ext uri="{FF2B5EF4-FFF2-40B4-BE49-F238E27FC236}">
                      <a16:creationId xmlns:a16="http://schemas.microsoft.com/office/drawing/2014/main" id="{FD9DED22-17F0-4C8B-8AE2-6781463BDA9B}"/>
                    </a:ext>
                  </a:extLst>
                </p:cNvPr>
                <p:cNvSpPr>
                  <a:spLocks noChangeArrowheads="1"/>
                </p:cNvSpPr>
                <p:nvPr/>
              </p:nvSpPr>
              <p:spPr bwMode="auto">
                <a:xfrm>
                  <a:off x="2099345" y="2924944"/>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03" name="Oval 2">
                  <a:extLst>
                    <a:ext uri="{FF2B5EF4-FFF2-40B4-BE49-F238E27FC236}">
                      <a16:creationId xmlns:a16="http://schemas.microsoft.com/office/drawing/2014/main" id="{E83EACAC-7D70-4253-83DF-5B01D80E6054}"/>
                    </a:ext>
                  </a:extLst>
                </p:cNvPr>
                <p:cNvSpPr>
                  <a:spLocks noChangeArrowheads="1"/>
                </p:cNvSpPr>
                <p:nvPr/>
              </p:nvSpPr>
              <p:spPr bwMode="auto">
                <a:xfrm>
                  <a:off x="1462811" y="6355556"/>
                  <a:ext cx="975542" cy="117834"/>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04" name="AutoShape 32">
                  <a:extLst>
                    <a:ext uri="{FF2B5EF4-FFF2-40B4-BE49-F238E27FC236}">
                      <a16:creationId xmlns:a16="http://schemas.microsoft.com/office/drawing/2014/main" id="{8DE04625-7BC0-4720-98C0-848B34550077}"/>
                    </a:ext>
                  </a:extLst>
                </p:cNvPr>
                <p:cNvSpPr>
                  <a:spLocks noChangeArrowheads="1"/>
                </p:cNvSpPr>
                <p:nvPr/>
              </p:nvSpPr>
              <p:spPr bwMode="auto">
                <a:xfrm>
                  <a:off x="2106945" y="4237013"/>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05" name="AutoShape 32">
                  <a:extLst>
                    <a:ext uri="{FF2B5EF4-FFF2-40B4-BE49-F238E27FC236}">
                      <a16:creationId xmlns:a16="http://schemas.microsoft.com/office/drawing/2014/main" id="{F9ADBD8C-5511-4260-BACA-DBFAF40691C3}"/>
                    </a:ext>
                  </a:extLst>
                </p:cNvPr>
                <p:cNvSpPr>
                  <a:spLocks noChangeArrowheads="1"/>
                </p:cNvSpPr>
                <p:nvPr/>
              </p:nvSpPr>
              <p:spPr bwMode="auto">
                <a:xfrm>
                  <a:off x="2144596" y="5625282"/>
                  <a:ext cx="100012" cy="337343"/>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sp>
            <p:nvSpPr>
              <p:cNvPr id="278" name="Rectangle 5">
                <a:extLst>
                  <a:ext uri="{FF2B5EF4-FFF2-40B4-BE49-F238E27FC236}">
                    <a16:creationId xmlns:a16="http://schemas.microsoft.com/office/drawing/2014/main" id="{A316A7E3-F294-4F66-B6CF-92EE1AE6B2D7}"/>
                  </a:ext>
                </a:extLst>
              </p:cNvPr>
              <p:cNvSpPr>
                <a:spLocks noChangeArrowheads="1"/>
              </p:cNvSpPr>
              <p:nvPr/>
            </p:nvSpPr>
            <p:spPr bwMode="auto">
              <a:xfrm>
                <a:off x="1435616" y="2768021"/>
                <a:ext cx="887471" cy="249382"/>
              </a:xfrm>
              <a:prstGeom prst="rect">
                <a:avLst/>
              </a:prstGeom>
              <a:gradFill flip="none" rotWithShape="1">
                <a:gsLst>
                  <a:gs pos="0">
                    <a:schemeClr val="accent1">
                      <a:lumMod val="0"/>
                      <a:lumOff val="100000"/>
                    </a:schemeClr>
                  </a:gs>
                  <a:gs pos="27000">
                    <a:schemeClr val="accent1">
                      <a:lumMod val="0"/>
                      <a:lumOff val="100000"/>
                    </a:schemeClr>
                  </a:gs>
                  <a:gs pos="100000">
                    <a:schemeClr val="accent1">
                      <a:lumMod val="100000"/>
                    </a:schemeClr>
                  </a:gs>
                </a:gsLst>
                <a:path path="circle">
                  <a:fillToRect l="50000" t="-80000" r="50000" b="180000"/>
                </a:path>
                <a:tileRect/>
              </a:gradFill>
              <a:ln w="12699">
                <a:noFill/>
                <a:miter lim="800000"/>
                <a:headEnd/>
                <a:tailEnd/>
              </a:ln>
              <a:effec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79" name="AutoShape 32">
                <a:extLst>
                  <a:ext uri="{FF2B5EF4-FFF2-40B4-BE49-F238E27FC236}">
                    <a16:creationId xmlns:a16="http://schemas.microsoft.com/office/drawing/2014/main" id="{C2706AEC-266A-479D-9345-E3D2A24E2F81}"/>
                  </a:ext>
                </a:extLst>
              </p:cNvPr>
              <p:cNvSpPr>
                <a:spLocks noChangeArrowheads="1"/>
              </p:cNvSpPr>
              <p:nvPr/>
            </p:nvSpPr>
            <p:spPr bwMode="auto">
              <a:xfrm rot="5400000" flipH="1">
                <a:off x="1489992" y="2701222"/>
                <a:ext cx="45719" cy="365197"/>
              </a:xfrm>
              <a:prstGeom prst="upArrow">
                <a:avLst>
                  <a:gd name="adj1" fmla="val 50000"/>
                  <a:gd name="adj2" fmla="val 169984"/>
                </a:avLst>
              </a:prstGeom>
              <a:gradFill rotWithShape="0">
                <a:gsLst>
                  <a:gs pos="0">
                    <a:srgbClr val="E52E89"/>
                  </a:gs>
                  <a:gs pos="50000">
                    <a:srgbClr val="FF3399"/>
                  </a:gs>
                  <a:gs pos="100000">
                    <a:srgbClr val="E52E89"/>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0" name="Rectangle 19" descr="Diagonales larges vers le haut">
                <a:extLst>
                  <a:ext uri="{FF2B5EF4-FFF2-40B4-BE49-F238E27FC236}">
                    <a16:creationId xmlns:a16="http://schemas.microsoft.com/office/drawing/2014/main" id="{BBE108DE-3E6E-4D45-9D33-C9FF220B7CBD}"/>
                  </a:ext>
                </a:extLst>
              </p:cNvPr>
              <p:cNvSpPr>
                <a:spLocks noChangeArrowheads="1"/>
              </p:cNvSpPr>
              <p:nvPr/>
            </p:nvSpPr>
            <p:spPr bwMode="auto">
              <a:xfrm rot="5400000">
                <a:off x="1647350" y="5633510"/>
                <a:ext cx="332282" cy="819686"/>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81" name="Rectangle 5">
                <a:extLst>
                  <a:ext uri="{FF2B5EF4-FFF2-40B4-BE49-F238E27FC236}">
                    <a16:creationId xmlns:a16="http://schemas.microsoft.com/office/drawing/2014/main" id="{A9ECABA4-34AE-4CD1-9C9B-1B5D8BA65B86}"/>
                  </a:ext>
                </a:extLst>
              </p:cNvPr>
              <p:cNvSpPr>
                <a:spLocks noChangeArrowheads="1"/>
              </p:cNvSpPr>
              <p:nvPr/>
            </p:nvSpPr>
            <p:spPr bwMode="auto">
              <a:xfrm>
                <a:off x="1407479" y="5943482"/>
                <a:ext cx="865732" cy="182881"/>
              </a:xfrm>
              <a:prstGeom prst="rect">
                <a:avLst/>
              </a:prstGeom>
              <a:gradFill flip="none" rotWithShape="1">
                <a:gsLst>
                  <a:gs pos="0">
                    <a:schemeClr val="accent1">
                      <a:lumMod val="0"/>
                      <a:lumOff val="100000"/>
                    </a:schemeClr>
                  </a:gs>
                  <a:gs pos="27000">
                    <a:schemeClr val="accent1">
                      <a:lumMod val="0"/>
                      <a:lumOff val="100000"/>
                    </a:schemeClr>
                  </a:gs>
                  <a:gs pos="100000">
                    <a:schemeClr val="accent1">
                      <a:lumMod val="100000"/>
                    </a:schemeClr>
                  </a:gs>
                </a:gsLst>
                <a:path path="circle">
                  <a:fillToRect l="50000" t="-80000" r="50000" b="180000"/>
                </a:path>
                <a:tileRect/>
              </a:gradFill>
              <a:ln w="12699">
                <a:noFill/>
                <a:miter lim="800000"/>
                <a:headEnd/>
                <a:tailEnd/>
              </a:ln>
              <a:effec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sp>
          <p:nvSpPr>
            <p:cNvPr id="359" name="AutoShape 115">
              <a:extLst>
                <a:ext uri="{FF2B5EF4-FFF2-40B4-BE49-F238E27FC236}">
                  <a16:creationId xmlns:a16="http://schemas.microsoft.com/office/drawing/2014/main" id="{81FD3E26-8165-4179-9556-D2441197C1EA}"/>
                </a:ext>
              </a:extLst>
            </p:cNvPr>
            <p:cNvSpPr>
              <a:spLocks noChangeArrowheads="1"/>
            </p:cNvSpPr>
            <p:nvPr/>
          </p:nvSpPr>
          <p:spPr bwMode="auto">
            <a:xfrm flipV="1">
              <a:off x="4098624" y="4550963"/>
              <a:ext cx="290513" cy="1625600"/>
            </a:xfrm>
            <a:prstGeom prst="upArrow">
              <a:avLst>
                <a:gd name="adj1" fmla="val 50000"/>
                <a:gd name="adj2" fmla="val 279756"/>
              </a:avLst>
            </a:prstGeom>
            <a:solidFill>
              <a:srgbClr val="FF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60" name="AutoShape 115">
              <a:extLst>
                <a:ext uri="{FF2B5EF4-FFF2-40B4-BE49-F238E27FC236}">
                  <a16:creationId xmlns:a16="http://schemas.microsoft.com/office/drawing/2014/main" id="{81FD3E26-8165-4179-9556-D2441197C1EA}"/>
                </a:ext>
              </a:extLst>
            </p:cNvPr>
            <p:cNvSpPr>
              <a:spLocks noChangeArrowheads="1"/>
            </p:cNvSpPr>
            <p:nvPr/>
          </p:nvSpPr>
          <p:spPr bwMode="auto">
            <a:xfrm>
              <a:off x="2782436" y="4388185"/>
              <a:ext cx="115651" cy="416571"/>
            </a:xfrm>
            <a:prstGeom prst="upArrow">
              <a:avLst>
                <a:gd name="adj1" fmla="val 50000"/>
                <a:gd name="adj2" fmla="val 279756"/>
              </a:avLst>
            </a:prstGeom>
            <a:solidFill>
              <a:srgbClr val="FF0000"/>
            </a:solidFill>
            <a:ln>
              <a:solidFill>
                <a:schemeClr val="tx1"/>
              </a:solid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sp>
        <p:nvSpPr>
          <p:cNvPr id="237" name="Oval 37">
            <a:extLst>
              <a:ext uri="{FF2B5EF4-FFF2-40B4-BE49-F238E27FC236}">
                <a16:creationId xmlns:a16="http://schemas.microsoft.com/office/drawing/2014/main" id="{B587874D-4E6C-4F95-B8B5-46E010EC244A}"/>
              </a:ext>
            </a:extLst>
          </p:cNvPr>
          <p:cNvSpPr>
            <a:spLocks noChangeArrowheads="1"/>
          </p:cNvSpPr>
          <p:nvPr/>
        </p:nvSpPr>
        <p:spPr bwMode="auto">
          <a:xfrm>
            <a:off x="5752827" y="3386225"/>
            <a:ext cx="627300" cy="1529213"/>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38" name="Rectangle 38" descr="Diagonales larges vers le haut">
            <a:extLst>
              <a:ext uri="{FF2B5EF4-FFF2-40B4-BE49-F238E27FC236}">
                <a16:creationId xmlns:a16="http://schemas.microsoft.com/office/drawing/2014/main" id="{B3F40E6D-F869-42EA-A569-974AE6F85A39}"/>
              </a:ext>
            </a:extLst>
          </p:cNvPr>
          <p:cNvSpPr>
            <a:spLocks noChangeArrowheads="1"/>
          </p:cNvSpPr>
          <p:nvPr/>
        </p:nvSpPr>
        <p:spPr bwMode="auto">
          <a:xfrm>
            <a:off x="5773378" y="4693659"/>
            <a:ext cx="623191" cy="1590498"/>
          </a:xfrm>
          <a:prstGeom prst="rect">
            <a:avLst/>
          </a:prstGeom>
          <a:pattFill prst="wdUpDiag">
            <a:fgClr>
              <a:srgbClr val="FF3300"/>
            </a:fgClr>
            <a:bgClr>
              <a:schemeClr val="bg1"/>
            </a:bgClr>
          </a:patt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39" name="Rectangle 39">
            <a:extLst>
              <a:ext uri="{FF2B5EF4-FFF2-40B4-BE49-F238E27FC236}">
                <a16:creationId xmlns:a16="http://schemas.microsoft.com/office/drawing/2014/main" id="{C90B31C1-D26B-48C4-9F15-8E584C47E511}"/>
              </a:ext>
            </a:extLst>
          </p:cNvPr>
          <p:cNvSpPr>
            <a:spLocks noChangeArrowheads="1"/>
          </p:cNvSpPr>
          <p:nvPr/>
        </p:nvSpPr>
        <p:spPr bwMode="auto">
          <a:xfrm>
            <a:off x="5817199" y="4693644"/>
            <a:ext cx="535534" cy="1535050"/>
          </a:xfrm>
          <a:prstGeom prst="rect">
            <a:avLst/>
          </a:prstGeom>
          <a:gradFill rotWithShape="0">
            <a:gsLst>
              <a:gs pos="0">
                <a:srgbClr val="478EB2"/>
              </a:gs>
              <a:gs pos="100000">
                <a:srgbClr val="66CCFF"/>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0" name="AutoShape 40">
            <a:extLst>
              <a:ext uri="{FF2B5EF4-FFF2-40B4-BE49-F238E27FC236}">
                <a16:creationId xmlns:a16="http://schemas.microsoft.com/office/drawing/2014/main" id="{26A05B97-84E5-4590-9267-FD4A68259BDA}"/>
              </a:ext>
            </a:extLst>
          </p:cNvPr>
          <p:cNvSpPr>
            <a:spLocks noChangeArrowheads="1"/>
          </p:cNvSpPr>
          <p:nvPr/>
        </p:nvSpPr>
        <p:spPr bwMode="auto">
          <a:xfrm rot="5400000" flipV="1">
            <a:off x="5742135" y="5212068"/>
            <a:ext cx="437752" cy="235580"/>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1" name="AutoShape 41">
            <a:extLst>
              <a:ext uri="{FF2B5EF4-FFF2-40B4-BE49-F238E27FC236}">
                <a16:creationId xmlns:a16="http://schemas.microsoft.com/office/drawing/2014/main" id="{09B8CEDF-ECE5-4C5B-9CB1-F343DD2F2C40}"/>
              </a:ext>
            </a:extLst>
          </p:cNvPr>
          <p:cNvSpPr>
            <a:spLocks noChangeArrowheads="1"/>
          </p:cNvSpPr>
          <p:nvPr/>
        </p:nvSpPr>
        <p:spPr bwMode="auto">
          <a:xfrm rot="16200000" flipH="1" flipV="1">
            <a:off x="5991412" y="5212068"/>
            <a:ext cx="437752" cy="235580"/>
          </a:xfrm>
          <a:custGeom>
            <a:avLst/>
            <a:gdLst>
              <a:gd name="T0" fmla="*/ 5799 w 21600"/>
              <a:gd name="T1" fmla="*/ 1087 h 21600"/>
              <a:gd name="T2" fmla="*/ 3307 w 21600"/>
              <a:gd name="T3" fmla="*/ 2174 h 21600"/>
              <a:gd name="T4" fmla="*/ 838 w 21600"/>
              <a:gd name="T5" fmla="*/ 1087 h 21600"/>
              <a:gd name="T6" fmla="*/ 3307 w 21600"/>
              <a:gd name="T7" fmla="*/ 0 h 21600"/>
              <a:gd name="T8" fmla="*/ 0 60000 65536"/>
              <a:gd name="T9" fmla="*/ 0 60000 65536"/>
              <a:gd name="T10" fmla="*/ 0 60000 65536"/>
              <a:gd name="T11" fmla="*/ 0 60000 65536"/>
              <a:gd name="T12" fmla="*/ 4536 w 21600"/>
              <a:gd name="T13" fmla="*/ 4521 h 21600"/>
              <a:gd name="T14" fmla="*/ 17136 w 21600"/>
              <a:gd name="T15" fmla="*/ 17079 h 21600"/>
            </a:gdLst>
            <a:ahLst/>
            <a:cxnLst>
              <a:cxn ang="T8">
                <a:pos x="T0" y="T1"/>
              </a:cxn>
              <a:cxn ang="T9">
                <a:pos x="T2" y="T3"/>
              </a:cxn>
              <a:cxn ang="T10">
                <a:pos x="T4" y="T5"/>
              </a:cxn>
              <a:cxn ang="T11">
                <a:pos x="T6" y="T7"/>
              </a:cxn>
            </a:cxnLst>
            <a:rect l="T12" t="T13" r="T14" b="T15"/>
            <a:pathLst>
              <a:path w="21600" h="21600">
                <a:moveTo>
                  <a:pt x="0" y="0"/>
                </a:moveTo>
                <a:lnTo>
                  <a:pt x="5399" y="21600"/>
                </a:lnTo>
                <a:lnTo>
                  <a:pt x="16201" y="21600"/>
                </a:lnTo>
                <a:lnTo>
                  <a:pt x="21600" y="0"/>
                </a:lnTo>
                <a:lnTo>
                  <a:pt x="0" y="0"/>
                </a:lnTo>
                <a:close/>
              </a:path>
            </a:pathLst>
          </a:custGeom>
          <a:gradFill rotWithShape="0">
            <a:gsLst>
              <a:gs pos="0">
                <a:srgbClr val="66CCFF"/>
              </a:gs>
              <a:gs pos="100000">
                <a:srgbClr val="478EB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sz="30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2" name="Oval 42" descr="Diagonales larges vers le haut">
            <a:extLst>
              <a:ext uri="{FF2B5EF4-FFF2-40B4-BE49-F238E27FC236}">
                <a16:creationId xmlns:a16="http://schemas.microsoft.com/office/drawing/2014/main" id="{D4DA6AC0-D503-43D4-9C21-4B361354522B}"/>
              </a:ext>
            </a:extLst>
          </p:cNvPr>
          <p:cNvSpPr>
            <a:spLocks noChangeArrowheads="1"/>
          </p:cNvSpPr>
          <p:nvPr/>
        </p:nvSpPr>
        <p:spPr bwMode="auto">
          <a:xfrm>
            <a:off x="5729541" y="5100753"/>
            <a:ext cx="239690" cy="443589"/>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3" name="Oval 43" descr="Diagonales larges vers le haut">
            <a:extLst>
              <a:ext uri="{FF2B5EF4-FFF2-40B4-BE49-F238E27FC236}">
                <a16:creationId xmlns:a16="http://schemas.microsoft.com/office/drawing/2014/main" id="{1F25C231-BD99-4C87-BD83-062F6477A177}"/>
              </a:ext>
            </a:extLst>
          </p:cNvPr>
          <p:cNvSpPr>
            <a:spLocks noChangeArrowheads="1"/>
          </p:cNvSpPr>
          <p:nvPr/>
        </p:nvSpPr>
        <p:spPr bwMode="auto">
          <a:xfrm>
            <a:off x="6230833" y="5091998"/>
            <a:ext cx="195862" cy="443589"/>
          </a:xfrm>
          <a:prstGeom prst="ellipse">
            <a:avLst/>
          </a:prstGeom>
          <a:pattFill prst="wdUpDiag">
            <a:fgClr>
              <a:srgbClr val="FF3300"/>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4" name="Oval 44">
            <a:extLst>
              <a:ext uri="{FF2B5EF4-FFF2-40B4-BE49-F238E27FC236}">
                <a16:creationId xmlns:a16="http://schemas.microsoft.com/office/drawing/2014/main" id="{87FDD3B2-A608-4C21-872B-92A291FA44C2}"/>
              </a:ext>
            </a:extLst>
          </p:cNvPr>
          <p:cNvSpPr>
            <a:spLocks noChangeArrowheads="1"/>
          </p:cNvSpPr>
          <p:nvPr/>
        </p:nvSpPr>
        <p:spPr bwMode="auto">
          <a:xfrm>
            <a:off x="6255496" y="5127018"/>
            <a:ext cx="146554" cy="39105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5" name="Oval 45">
            <a:extLst>
              <a:ext uri="{FF2B5EF4-FFF2-40B4-BE49-F238E27FC236}">
                <a16:creationId xmlns:a16="http://schemas.microsoft.com/office/drawing/2014/main" id="{28080E86-F50D-4740-970E-0B2AB50B4C51}"/>
              </a:ext>
            </a:extLst>
          </p:cNvPr>
          <p:cNvSpPr>
            <a:spLocks noChangeArrowheads="1"/>
          </p:cNvSpPr>
          <p:nvPr/>
        </p:nvSpPr>
        <p:spPr bwMode="auto">
          <a:xfrm>
            <a:off x="5767900" y="5127018"/>
            <a:ext cx="176685" cy="39105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6" name="AutoShape 46">
            <a:extLst>
              <a:ext uri="{FF2B5EF4-FFF2-40B4-BE49-F238E27FC236}">
                <a16:creationId xmlns:a16="http://schemas.microsoft.com/office/drawing/2014/main" id="{9783B412-B3FE-4630-A775-C1C31304E02A}"/>
              </a:ext>
            </a:extLst>
          </p:cNvPr>
          <p:cNvSpPr>
            <a:spLocks noChangeArrowheads="1"/>
          </p:cNvSpPr>
          <p:nvPr/>
        </p:nvSpPr>
        <p:spPr bwMode="auto">
          <a:xfrm>
            <a:off x="5811720" y="4922734"/>
            <a:ext cx="546491" cy="234927"/>
          </a:xfrm>
          <a:prstGeom prst="roundRect">
            <a:avLst>
              <a:gd name="adj" fmla="val 49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7" name="Oval 47">
            <a:extLst>
              <a:ext uri="{FF2B5EF4-FFF2-40B4-BE49-F238E27FC236}">
                <a16:creationId xmlns:a16="http://schemas.microsoft.com/office/drawing/2014/main" id="{E1C38FBA-733F-45D3-831C-9B29DA11144F}"/>
              </a:ext>
            </a:extLst>
          </p:cNvPr>
          <p:cNvSpPr>
            <a:spLocks noChangeArrowheads="1"/>
          </p:cNvSpPr>
          <p:nvPr/>
        </p:nvSpPr>
        <p:spPr bwMode="auto">
          <a:xfrm>
            <a:off x="5798023" y="4365346"/>
            <a:ext cx="560187" cy="399813"/>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48" name="Oval 48">
            <a:extLst>
              <a:ext uri="{FF2B5EF4-FFF2-40B4-BE49-F238E27FC236}">
                <a16:creationId xmlns:a16="http://schemas.microsoft.com/office/drawing/2014/main" id="{59A25413-5B1E-439D-8EA7-F7B5D5371A7B}"/>
              </a:ext>
            </a:extLst>
          </p:cNvPr>
          <p:cNvSpPr>
            <a:spLocks noChangeArrowheads="1"/>
          </p:cNvSpPr>
          <p:nvPr/>
        </p:nvSpPr>
        <p:spPr bwMode="auto">
          <a:xfrm>
            <a:off x="5828157" y="6196591"/>
            <a:ext cx="530055" cy="141540"/>
          </a:xfrm>
          <a:prstGeom prst="ellipse">
            <a:avLst/>
          </a:prstGeom>
          <a:solidFill>
            <a:schemeClr val="tx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nvGrpSpPr>
          <p:cNvPr id="8" name="Group 61">
            <a:extLst>
              <a:ext uri="{FF2B5EF4-FFF2-40B4-BE49-F238E27FC236}">
                <a16:creationId xmlns:a16="http://schemas.microsoft.com/office/drawing/2014/main" id="{44B62709-BB07-4660-8AA6-B8DD08BD1373}"/>
              </a:ext>
            </a:extLst>
          </p:cNvPr>
          <p:cNvGrpSpPr>
            <a:grpSpLocks/>
          </p:cNvGrpSpPr>
          <p:nvPr/>
        </p:nvGrpSpPr>
        <p:grpSpPr bwMode="auto">
          <a:xfrm>
            <a:off x="5687080" y="2566169"/>
            <a:ext cx="706740" cy="1406643"/>
            <a:chOff x="4327" y="1508"/>
            <a:chExt cx="516" cy="964"/>
          </a:xfrm>
        </p:grpSpPr>
        <p:sp>
          <p:nvSpPr>
            <p:cNvPr id="250" name="Rectangle 50" descr="Diagonales larges vers le haut">
              <a:extLst>
                <a:ext uri="{FF2B5EF4-FFF2-40B4-BE49-F238E27FC236}">
                  <a16:creationId xmlns:a16="http://schemas.microsoft.com/office/drawing/2014/main" id="{942E3673-7338-4C24-9454-95E38B8A409E}"/>
                </a:ext>
              </a:extLst>
            </p:cNvPr>
            <p:cNvSpPr>
              <a:spLocks noChangeArrowheads="1"/>
            </p:cNvSpPr>
            <p:nvPr/>
          </p:nvSpPr>
          <p:spPr bwMode="auto">
            <a:xfrm>
              <a:off x="4359" y="1560"/>
              <a:ext cx="463" cy="912"/>
            </a:xfrm>
            <a:prstGeom prst="rect">
              <a:avLst/>
            </a:prstGeom>
            <a:pattFill prst="wdUpDiag">
              <a:fgClr>
                <a:srgbClr val="FF3300"/>
              </a:fgClr>
              <a:bgClr>
                <a:schemeClr val="bg1"/>
              </a:bgClr>
            </a:patt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51" name="Rectangle 51">
              <a:extLst>
                <a:ext uri="{FF2B5EF4-FFF2-40B4-BE49-F238E27FC236}">
                  <a16:creationId xmlns:a16="http://schemas.microsoft.com/office/drawing/2014/main" id="{ACA4C2CC-DD41-4EFF-B4F2-3A05498C212F}"/>
                </a:ext>
              </a:extLst>
            </p:cNvPr>
            <p:cNvSpPr>
              <a:spLocks noChangeArrowheads="1"/>
            </p:cNvSpPr>
            <p:nvPr/>
          </p:nvSpPr>
          <p:spPr bwMode="auto">
            <a:xfrm>
              <a:off x="4392" y="1560"/>
              <a:ext cx="398" cy="912"/>
            </a:xfrm>
            <a:prstGeom prst="rect">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52" name="Oval 52" descr="Diagonales larges vers le haut">
              <a:extLst>
                <a:ext uri="{FF2B5EF4-FFF2-40B4-BE49-F238E27FC236}">
                  <a16:creationId xmlns:a16="http://schemas.microsoft.com/office/drawing/2014/main" id="{D46A573B-9D5B-4D50-8382-1BD0EBB31E1E}"/>
                </a:ext>
              </a:extLst>
            </p:cNvPr>
            <p:cNvSpPr>
              <a:spLocks noChangeArrowheads="1"/>
            </p:cNvSpPr>
            <p:nvPr/>
          </p:nvSpPr>
          <p:spPr bwMode="auto">
            <a:xfrm>
              <a:off x="4327" y="1899"/>
              <a:ext cx="159" cy="378"/>
            </a:xfrm>
            <a:prstGeom prst="ellipse">
              <a:avLst/>
            </a:prstGeom>
            <a:pattFill prst="wdUp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53" name="Oval 53" descr="Diagonales larges vers le haut">
              <a:extLst>
                <a:ext uri="{FF2B5EF4-FFF2-40B4-BE49-F238E27FC236}">
                  <a16:creationId xmlns:a16="http://schemas.microsoft.com/office/drawing/2014/main" id="{ACF6141C-86B2-4071-BC94-7FE575E248FE}"/>
                </a:ext>
              </a:extLst>
            </p:cNvPr>
            <p:cNvSpPr>
              <a:spLocks noChangeArrowheads="1"/>
            </p:cNvSpPr>
            <p:nvPr/>
          </p:nvSpPr>
          <p:spPr bwMode="auto">
            <a:xfrm>
              <a:off x="4758" y="1892"/>
              <a:ext cx="85" cy="379"/>
            </a:xfrm>
            <a:prstGeom prst="ellipse">
              <a:avLst/>
            </a:prstGeom>
            <a:pattFill prst="wdUp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54" name="Oval 54">
              <a:extLst>
                <a:ext uri="{FF2B5EF4-FFF2-40B4-BE49-F238E27FC236}">
                  <a16:creationId xmlns:a16="http://schemas.microsoft.com/office/drawing/2014/main" id="{F1255FF4-8F33-4E64-BD38-1A1D66FDAF6A}"/>
                </a:ext>
              </a:extLst>
            </p:cNvPr>
            <p:cNvSpPr>
              <a:spLocks noChangeArrowheads="1"/>
            </p:cNvSpPr>
            <p:nvPr/>
          </p:nvSpPr>
          <p:spPr bwMode="auto">
            <a:xfrm>
              <a:off x="4779" y="1924"/>
              <a:ext cx="43" cy="327"/>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55" name="Oval 55">
              <a:extLst>
                <a:ext uri="{FF2B5EF4-FFF2-40B4-BE49-F238E27FC236}">
                  <a16:creationId xmlns:a16="http://schemas.microsoft.com/office/drawing/2014/main" id="{98C11477-BDEF-487B-8056-B9AC2D34923E}"/>
                </a:ext>
              </a:extLst>
            </p:cNvPr>
            <p:cNvSpPr>
              <a:spLocks noChangeArrowheads="1"/>
            </p:cNvSpPr>
            <p:nvPr/>
          </p:nvSpPr>
          <p:spPr bwMode="auto">
            <a:xfrm>
              <a:off x="4359" y="1924"/>
              <a:ext cx="74" cy="327"/>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56" name="AutoShape 56">
              <a:extLst>
                <a:ext uri="{FF2B5EF4-FFF2-40B4-BE49-F238E27FC236}">
                  <a16:creationId xmlns:a16="http://schemas.microsoft.com/office/drawing/2014/main" id="{1A3DF3BC-1A04-486C-85E2-B45192B06126}"/>
                </a:ext>
              </a:extLst>
            </p:cNvPr>
            <p:cNvSpPr>
              <a:spLocks noChangeArrowheads="1"/>
            </p:cNvSpPr>
            <p:nvPr/>
          </p:nvSpPr>
          <p:spPr bwMode="auto">
            <a:xfrm>
              <a:off x="4392" y="1716"/>
              <a:ext cx="387" cy="326"/>
            </a:xfrm>
            <a:prstGeom prst="roundRect">
              <a:avLst>
                <a:gd name="adj" fmla="val 48995"/>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57" name="Oval 57" descr="Diagonales larges vers le bas">
              <a:extLst>
                <a:ext uri="{FF2B5EF4-FFF2-40B4-BE49-F238E27FC236}">
                  <a16:creationId xmlns:a16="http://schemas.microsoft.com/office/drawing/2014/main" id="{0C3D948D-170E-4319-B75D-56A5DA6BBE9E}"/>
                </a:ext>
              </a:extLst>
            </p:cNvPr>
            <p:cNvSpPr>
              <a:spLocks noChangeArrowheads="1"/>
            </p:cNvSpPr>
            <p:nvPr/>
          </p:nvSpPr>
          <p:spPr bwMode="auto">
            <a:xfrm>
              <a:off x="4370" y="1508"/>
              <a:ext cx="452" cy="118"/>
            </a:xfrm>
            <a:prstGeom prst="ellipse">
              <a:avLst/>
            </a:prstGeom>
            <a:pattFill prst="wdDnDiag">
              <a:fgClr>
                <a:srgbClr val="FF3300"/>
              </a:fgClr>
              <a:bgClr>
                <a:schemeClr val="bg1"/>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58" name="Oval 58">
              <a:extLst>
                <a:ext uri="{FF2B5EF4-FFF2-40B4-BE49-F238E27FC236}">
                  <a16:creationId xmlns:a16="http://schemas.microsoft.com/office/drawing/2014/main" id="{30BBF8B7-E8A5-48FD-9D75-8F5086DF796D}"/>
                </a:ext>
              </a:extLst>
            </p:cNvPr>
            <p:cNvSpPr>
              <a:spLocks noChangeArrowheads="1"/>
            </p:cNvSpPr>
            <p:nvPr/>
          </p:nvSpPr>
          <p:spPr bwMode="auto">
            <a:xfrm>
              <a:off x="4392" y="1521"/>
              <a:ext cx="408" cy="118"/>
            </a:xfrm>
            <a:prstGeom prst="ellipse">
              <a:avLst/>
            </a:prstGeom>
            <a:gradFill rotWithShape="0">
              <a:gsLst>
                <a:gs pos="0">
                  <a:srgbClr val="478EB2"/>
                </a:gs>
                <a:gs pos="100000">
                  <a:srgbClr val="66CCFF"/>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sp>
        <p:nvSpPr>
          <p:cNvPr id="261" name="Oval 64">
            <a:extLst>
              <a:ext uri="{FF2B5EF4-FFF2-40B4-BE49-F238E27FC236}">
                <a16:creationId xmlns:a16="http://schemas.microsoft.com/office/drawing/2014/main" id="{03584FF4-38BF-46E9-9112-BB83BB088AB5}"/>
              </a:ext>
            </a:extLst>
          </p:cNvPr>
          <p:cNvSpPr>
            <a:spLocks noChangeArrowheads="1"/>
          </p:cNvSpPr>
          <p:nvPr/>
        </p:nvSpPr>
        <p:spPr bwMode="auto">
          <a:xfrm>
            <a:off x="6088408" y="3600723"/>
            <a:ext cx="735493" cy="1400806"/>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63" name="Oval 66">
            <a:extLst>
              <a:ext uri="{FF2B5EF4-FFF2-40B4-BE49-F238E27FC236}">
                <a16:creationId xmlns:a16="http://schemas.microsoft.com/office/drawing/2014/main" id="{A3D40C76-9A4E-4BC4-8409-64661BA42185}"/>
              </a:ext>
            </a:extLst>
          </p:cNvPr>
          <p:cNvSpPr>
            <a:spLocks noChangeArrowheads="1"/>
          </p:cNvSpPr>
          <p:nvPr/>
        </p:nvSpPr>
        <p:spPr bwMode="auto">
          <a:xfrm>
            <a:off x="6047833" y="3739345"/>
            <a:ext cx="657413" cy="1176093"/>
          </a:xfrm>
          <a:prstGeom prst="ellipse">
            <a:avLst/>
          </a:prstGeom>
          <a:gradFill rotWithShape="0">
            <a:gsLst>
              <a:gs pos="0">
                <a:srgbClr val="66CCFF"/>
              </a:gs>
              <a:gs pos="100000">
                <a:srgbClr val="5CB7E5"/>
              </a:gs>
            </a:gsLst>
            <a:path path="rect">
              <a:fillToRect t="100000" r="10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64" name="Oval 71">
            <a:extLst>
              <a:ext uri="{FF2B5EF4-FFF2-40B4-BE49-F238E27FC236}">
                <a16:creationId xmlns:a16="http://schemas.microsoft.com/office/drawing/2014/main" id="{1B5360A5-4B39-4912-AA22-19F586907E30}"/>
              </a:ext>
            </a:extLst>
          </p:cNvPr>
          <p:cNvSpPr>
            <a:spLocks noChangeArrowheads="1"/>
          </p:cNvSpPr>
          <p:nvPr/>
        </p:nvSpPr>
        <p:spPr bwMode="auto">
          <a:xfrm>
            <a:off x="5298109" y="3600723"/>
            <a:ext cx="761536" cy="1400806"/>
          </a:xfrm>
          <a:prstGeom prst="ellipse">
            <a:avLst/>
          </a:prstGeom>
          <a:gradFill rotWithShape="0">
            <a:gsLst>
              <a:gs pos="0">
                <a:srgbClr val="CC3300"/>
              </a:gs>
              <a:gs pos="100000">
                <a:srgbClr val="B72E00"/>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66" name="Oval 73">
            <a:extLst>
              <a:ext uri="{FF2B5EF4-FFF2-40B4-BE49-F238E27FC236}">
                <a16:creationId xmlns:a16="http://schemas.microsoft.com/office/drawing/2014/main" id="{5F1F4F99-7BF7-4B92-9025-527068AD6E97}"/>
              </a:ext>
            </a:extLst>
          </p:cNvPr>
          <p:cNvSpPr>
            <a:spLocks noChangeArrowheads="1"/>
          </p:cNvSpPr>
          <p:nvPr/>
        </p:nvSpPr>
        <p:spPr bwMode="auto">
          <a:xfrm>
            <a:off x="5459041" y="3714075"/>
            <a:ext cx="588934" cy="1176093"/>
          </a:xfrm>
          <a:prstGeom prst="ellipse">
            <a:avLst/>
          </a:prstGeom>
          <a:gradFill rotWithShape="0">
            <a:gsLst>
              <a:gs pos="0">
                <a:srgbClr val="66CCFF"/>
              </a:gs>
              <a:gs pos="100000">
                <a:srgbClr val="5CB7E5"/>
              </a:gs>
            </a:gsLst>
            <a:path path="rect">
              <a:fillToRect t="100000" r="10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71" name="Rectangle 123">
            <a:extLst>
              <a:ext uri="{FF2B5EF4-FFF2-40B4-BE49-F238E27FC236}">
                <a16:creationId xmlns:a16="http://schemas.microsoft.com/office/drawing/2014/main" id="{EFBDB24D-9B20-43D2-A028-C719AC3FFF81}"/>
              </a:ext>
            </a:extLst>
          </p:cNvPr>
          <p:cNvSpPr>
            <a:spLocks noChangeArrowheads="1"/>
          </p:cNvSpPr>
          <p:nvPr/>
        </p:nvSpPr>
        <p:spPr bwMode="auto">
          <a:xfrm>
            <a:off x="5407672" y="2129880"/>
            <a:ext cx="794773" cy="267575"/>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chemeClr val="tx1"/>
                </a:solidFill>
                <a:miter lim="800000"/>
                <a:headEnd/>
                <a:tailEnd/>
              </a14:hiddenLine>
            </a:ext>
          </a:extLst>
        </p:spPr>
        <p:txBody>
          <a:bodyPr wrap="none" lIns="34529" tIns="16669" rIns="34529" bIns="16669">
            <a:spAutoFit/>
          </a:bodyPr>
          <a:lstStyle>
            <a:lvl1pPr defTabSz="231775">
              <a:defRPr sz="2400">
                <a:solidFill>
                  <a:schemeClr val="tx1"/>
                </a:solidFill>
                <a:latin typeface="Times New Roman" panose="02020603050405020304" pitchFamily="18" charset="0"/>
              </a:defRPr>
            </a:lvl1pPr>
            <a:lvl2pPr marL="742950" indent="-285750" defTabSz="231775">
              <a:defRPr sz="2400">
                <a:solidFill>
                  <a:schemeClr val="tx1"/>
                </a:solidFill>
                <a:latin typeface="Times New Roman" panose="02020603050405020304" pitchFamily="18" charset="0"/>
              </a:defRPr>
            </a:lvl2pPr>
            <a:lvl3pPr marL="1143000" indent="-228600" defTabSz="231775">
              <a:defRPr sz="2400">
                <a:solidFill>
                  <a:schemeClr val="tx1"/>
                </a:solidFill>
                <a:latin typeface="Times New Roman" panose="02020603050405020304" pitchFamily="18" charset="0"/>
              </a:defRPr>
            </a:lvl3pPr>
            <a:lvl4pPr marL="1600200" indent="-228600" defTabSz="231775">
              <a:defRPr sz="2400">
                <a:solidFill>
                  <a:schemeClr val="tx1"/>
                </a:solidFill>
                <a:latin typeface="Times New Roman" panose="02020603050405020304" pitchFamily="18" charset="0"/>
              </a:defRPr>
            </a:lvl4pPr>
            <a:lvl5pPr marL="2057400" indent="-228600" defTabSz="231775">
              <a:defRPr sz="2400">
                <a:solidFill>
                  <a:schemeClr val="tx1"/>
                </a:solidFill>
                <a:latin typeface="Times New Roman" panose="02020603050405020304" pitchFamily="18" charset="0"/>
              </a:defRPr>
            </a:lvl5pPr>
            <a:lvl6pPr marL="25146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defTabSz="231775"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173831" rtl="0" eaLnBrk="1" fontAlgn="base" latinLnBrk="0" hangingPunct="1">
              <a:lnSpc>
                <a:spcPct val="100000"/>
              </a:lnSpc>
              <a:spcBef>
                <a:spcPct val="0"/>
              </a:spcBef>
              <a:spcAft>
                <a:spcPct val="0"/>
              </a:spcAft>
              <a:buClrTx/>
              <a:buSzTx/>
              <a:buFontTx/>
              <a:buNone/>
              <a:tabLst/>
              <a:defRPr/>
            </a:pPr>
            <a:r>
              <a:rPr kumimoji="0" lang="fr-FR" altLang="fr-FR" sz="1200" b="1"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DIASTOLE</a:t>
            </a:r>
          </a:p>
        </p:txBody>
      </p:sp>
      <p:sp>
        <p:nvSpPr>
          <p:cNvPr id="236" name="AutoShape 115">
            <a:extLst>
              <a:ext uri="{FF2B5EF4-FFF2-40B4-BE49-F238E27FC236}">
                <a16:creationId xmlns:a16="http://schemas.microsoft.com/office/drawing/2014/main" id="{81FD3E26-8165-4179-9556-D2441197C1EA}"/>
              </a:ext>
            </a:extLst>
          </p:cNvPr>
          <p:cNvSpPr>
            <a:spLocks noChangeArrowheads="1"/>
          </p:cNvSpPr>
          <p:nvPr/>
        </p:nvSpPr>
        <p:spPr bwMode="auto">
          <a:xfrm flipV="1">
            <a:off x="5847236" y="2623341"/>
            <a:ext cx="559382" cy="4046019"/>
          </a:xfrm>
          <a:prstGeom prst="upArrow">
            <a:avLst>
              <a:gd name="adj1" fmla="val 50000"/>
              <a:gd name="adj2" fmla="val 279756"/>
            </a:avLst>
          </a:prstGeom>
          <a:solidFill>
            <a:srgbClr val="FF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fr-FR" altLang="fr-FR"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61" name="Double flèche verticale 360"/>
          <p:cNvSpPr/>
          <p:nvPr/>
        </p:nvSpPr>
        <p:spPr>
          <a:xfrm>
            <a:off x="4699784" y="3590137"/>
            <a:ext cx="487668" cy="1696247"/>
          </a:xfrm>
          <a:prstGeom prst="upDownArrow">
            <a:avLst>
              <a:gd name="adj1" fmla="val 18224"/>
              <a:gd name="adj2" fmla="val 80841"/>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t-IT" sz="135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sp>
        <p:nvSpPr>
          <p:cNvPr id="364" name="ZoneTexte 363"/>
          <p:cNvSpPr txBox="1"/>
          <p:nvPr/>
        </p:nvSpPr>
        <p:spPr>
          <a:xfrm>
            <a:off x="611560" y="1468925"/>
            <a:ext cx="7559388" cy="707886"/>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it-IT" sz="20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C’est un </a:t>
            </a:r>
            <a:r>
              <a:rPr kumimoji="0" lang="it-IT" sz="20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piège</a:t>
            </a:r>
            <a:r>
              <a:rPr kumimoji="0" lang="it-IT" sz="20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it-IT" sz="20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au</a:t>
            </a:r>
            <a:r>
              <a:rPr kumimoji="0" lang="it-IT" sz="20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Doppler: grosse </a:t>
            </a:r>
            <a:r>
              <a:rPr kumimoji="0" lang="it-IT" sz="20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sapphène</a:t>
            </a:r>
            <a:r>
              <a:rPr kumimoji="0" lang="it-IT" sz="20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it-IT" sz="20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variqueuse</a:t>
            </a:r>
            <a:r>
              <a:rPr kumimoji="0" lang="it-IT" sz="20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it-IT" sz="20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associées</a:t>
            </a:r>
            <a:r>
              <a:rPr kumimoji="0" lang="it-IT" sz="20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à un </a:t>
            </a:r>
            <a:r>
              <a:rPr kumimoji="0" lang="it-IT" sz="20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reflux</a:t>
            </a:r>
            <a:r>
              <a:rPr kumimoji="0" lang="it-IT" sz="20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it-IT" sz="20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profond</a:t>
            </a:r>
            <a:r>
              <a:rPr kumimoji="0" lang="it-IT" sz="20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it-IT" sz="20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majeur</a:t>
            </a:r>
            <a:r>
              <a:rPr kumimoji="0" lang="it-IT" sz="20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p>
        </p:txBody>
      </p:sp>
      <p:sp>
        <p:nvSpPr>
          <p:cNvPr id="365" name="Double flèche verticale 364"/>
          <p:cNvSpPr/>
          <p:nvPr/>
        </p:nvSpPr>
        <p:spPr>
          <a:xfrm rot="5400000">
            <a:off x="5348266" y="5684313"/>
            <a:ext cx="290347" cy="564162"/>
          </a:xfrm>
          <a:prstGeom prst="upDownArrow">
            <a:avLst>
              <a:gd name="adj1" fmla="val 18224"/>
              <a:gd name="adj2" fmla="val 80841"/>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t-IT" sz="135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sp>
        <p:nvSpPr>
          <p:cNvPr id="366" name="Double flèche verticale 365"/>
          <p:cNvSpPr/>
          <p:nvPr/>
        </p:nvSpPr>
        <p:spPr>
          <a:xfrm rot="5400000">
            <a:off x="5293289" y="2798736"/>
            <a:ext cx="290347" cy="564162"/>
          </a:xfrm>
          <a:prstGeom prst="upDownArrow">
            <a:avLst>
              <a:gd name="adj1" fmla="val 18224"/>
              <a:gd name="adj2" fmla="val 80841"/>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it-IT" sz="135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4213121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66"/>
                                        </p:tgtEl>
                                        <p:attrNameLst>
                                          <p:attrName>style.visibility</p:attrName>
                                        </p:attrNameLst>
                                      </p:cBhvr>
                                      <p:to>
                                        <p:strVal val="visible"/>
                                      </p:to>
                                    </p:set>
                                    <p:anim calcmode="lin" valueType="num">
                                      <p:cBhvr>
                                        <p:cTn id="7" dur="500" fill="hold"/>
                                        <p:tgtEl>
                                          <p:spTgt spid="266"/>
                                        </p:tgtEl>
                                        <p:attrNameLst>
                                          <p:attrName>ppt_w</p:attrName>
                                        </p:attrNameLst>
                                      </p:cBhvr>
                                      <p:tavLst>
                                        <p:tav tm="0">
                                          <p:val>
                                            <p:fltVal val="0"/>
                                          </p:val>
                                        </p:tav>
                                        <p:tav tm="100000">
                                          <p:val>
                                            <p:strVal val="#ppt_w"/>
                                          </p:val>
                                        </p:tav>
                                      </p:tavLst>
                                    </p:anim>
                                    <p:anim calcmode="lin" valueType="num">
                                      <p:cBhvr>
                                        <p:cTn id="8" dur="500" fill="hold"/>
                                        <p:tgtEl>
                                          <p:spTgt spid="266"/>
                                        </p:tgtEl>
                                        <p:attrNameLst>
                                          <p:attrName>ppt_h</p:attrName>
                                        </p:attrNameLst>
                                      </p:cBhvr>
                                      <p:tavLst>
                                        <p:tav tm="0">
                                          <p:val>
                                            <p:fltVal val="0"/>
                                          </p:val>
                                        </p:tav>
                                        <p:tav tm="100000">
                                          <p:val>
                                            <p:strVal val="#ppt_h"/>
                                          </p:val>
                                        </p:tav>
                                      </p:tavLst>
                                    </p:anim>
                                    <p:animEffect transition="in" filter="fade">
                                      <p:cBhvr>
                                        <p:cTn id="9" dur="500"/>
                                        <p:tgtEl>
                                          <p:spTgt spid="26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63"/>
                                        </p:tgtEl>
                                        <p:attrNameLst>
                                          <p:attrName>style.visibility</p:attrName>
                                        </p:attrNameLst>
                                      </p:cBhvr>
                                      <p:to>
                                        <p:strVal val="visible"/>
                                      </p:to>
                                    </p:set>
                                    <p:anim calcmode="lin" valueType="num">
                                      <p:cBhvr>
                                        <p:cTn id="12" dur="500" fill="hold"/>
                                        <p:tgtEl>
                                          <p:spTgt spid="263"/>
                                        </p:tgtEl>
                                        <p:attrNameLst>
                                          <p:attrName>ppt_w</p:attrName>
                                        </p:attrNameLst>
                                      </p:cBhvr>
                                      <p:tavLst>
                                        <p:tav tm="0">
                                          <p:val>
                                            <p:fltVal val="0"/>
                                          </p:val>
                                        </p:tav>
                                        <p:tav tm="100000">
                                          <p:val>
                                            <p:strVal val="#ppt_w"/>
                                          </p:val>
                                        </p:tav>
                                      </p:tavLst>
                                    </p:anim>
                                    <p:anim calcmode="lin" valueType="num">
                                      <p:cBhvr>
                                        <p:cTn id="13" dur="500" fill="hold"/>
                                        <p:tgtEl>
                                          <p:spTgt spid="263"/>
                                        </p:tgtEl>
                                        <p:attrNameLst>
                                          <p:attrName>ppt_h</p:attrName>
                                        </p:attrNameLst>
                                      </p:cBhvr>
                                      <p:tavLst>
                                        <p:tav tm="0">
                                          <p:val>
                                            <p:fltVal val="0"/>
                                          </p:val>
                                        </p:tav>
                                        <p:tav tm="100000">
                                          <p:val>
                                            <p:strVal val="#ppt_h"/>
                                          </p:val>
                                        </p:tav>
                                      </p:tavLst>
                                    </p:anim>
                                    <p:animEffect transition="in" filter="fade">
                                      <p:cBhvr>
                                        <p:cTn id="14" dur="500"/>
                                        <p:tgtEl>
                                          <p:spTgt spid="263"/>
                                        </p:tgtEl>
                                      </p:cBhvr>
                                    </p:animEffect>
                                  </p:childTnLst>
                                </p:cTn>
                              </p:par>
                              <p:par>
                                <p:cTn id="15" presetID="2" presetClass="entr" presetSubtype="1" fill="hold" grpId="0" nodeType="withEffect">
                                  <p:stCondLst>
                                    <p:cond delay="0"/>
                                  </p:stCondLst>
                                  <p:childTnLst>
                                    <p:set>
                                      <p:cBhvr>
                                        <p:cTn id="16" dur="1" fill="hold">
                                          <p:stCondLst>
                                            <p:cond delay="0"/>
                                          </p:stCondLst>
                                        </p:cTn>
                                        <p:tgtEl>
                                          <p:spTgt spid="236"/>
                                        </p:tgtEl>
                                        <p:attrNameLst>
                                          <p:attrName>style.visibility</p:attrName>
                                        </p:attrNameLst>
                                      </p:cBhvr>
                                      <p:to>
                                        <p:strVal val="visible"/>
                                      </p:to>
                                    </p:set>
                                    <p:anim calcmode="lin" valueType="num">
                                      <p:cBhvr additive="base">
                                        <p:cTn id="17" dur="500" fill="hold"/>
                                        <p:tgtEl>
                                          <p:spTgt spid="236"/>
                                        </p:tgtEl>
                                        <p:attrNameLst>
                                          <p:attrName>ppt_x</p:attrName>
                                        </p:attrNameLst>
                                      </p:cBhvr>
                                      <p:tavLst>
                                        <p:tav tm="0">
                                          <p:val>
                                            <p:strVal val="#ppt_x"/>
                                          </p:val>
                                        </p:tav>
                                        <p:tav tm="100000">
                                          <p:val>
                                            <p:strVal val="#ppt_x"/>
                                          </p:val>
                                        </p:tav>
                                      </p:tavLst>
                                    </p:anim>
                                    <p:anim calcmode="lin" valueType="num">
                                      <p:cBhvr additive="base">
                                        <p:cTn id="18" dur="500" fill="hold"/>
                                        <p:tgtEl>
                                          <p:spTgt spid="236"/>
                                        </p:tgtEl>
                                        <p:attrNameLst>
                                          <p:attrName>ppt_y</p:attrName>
                                        </p:attrNameLst>
                                      </p:cBhvr>
                                      <p:tavLst>
                                        <p:tav tm="0">
                                          <p:val>
                                            <p:strVal val="0-#ppt_h/2"/>
                                          </p:val>
                                        </p:tav>
                                        <p:tav tm="100000">
                                          <p:val>
                                            <p:strVal val="#ppt_y"/>
                                          </p:val>
                                        </p:tav>
                                      </p:tavLst>
                                    </p:anim>
                                  </p:childTnLst>
                                </p:cTn>
                              </p:par>
                              <p:par>
                                <p:cTn id="19" presetID="16" presetClass="entr" presetSubtype="21" fill="hold" grpId="0" nodeType="withEffect">
                                  <p:stCondLst>
                                    <p:cond delay="0"/>
                                  </p:stCondLst>
                                  <p:childTnLst>
                                    <p:set>
                                      <p:cBhvr>
                                        <p:cTn id="20" dur="1" fill="hold">
                                          <p:stCondLst>
                                            <p:cond delay="0"/>
                                          </p:stCondLst>
                                        </p:cTn>
                                        <p:tgtEl>
                                          <p:spTgt spid="361"/>
                                        </p:tgtEl>
                                        <p:attrNameLst>
                                          <p:attrName>style.visibility</p:attrName>
                                        </p:attrNameLst>
                                      </p:cBhvr>
                                      <p:to>
                                        <p:strVal val="visible"/>
                                      </p:to>
                                    </p:set>
                                    <p:animEffect transition="in" filter="barn(inVertical)">
                                      <p:cBhvr>
                                        <p:cTn id="21" dur="500"/>
                                        <p:tgtEl>
                                          <p:spTgt spid="361"/>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366"/>
                                        </p:tgtEl>
                                        <p:attrNameLst>
                                          <p:attrName>style.visibility</p:attrName>
                                        </p:attrNameLst>
                                      </p:cBhvr>
                                      <p:to>
                                        <p:strVal val="visible"/>
                                      </p:to>
                                    </p:set>
                                    <p:animEffect transition="in" filter="barn(inVertical)">
                                      <p:cBhvr>
                                        <p:cTn id="24" dur="500"/>
                                        <p:tgtEl>
                                          <p:spTgt spid="366"/>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364"/>
                                        </p:tgtEl>
                                        <p:attrNameLst>
                                          <p:attrName>style.visibility</p:attrName>
                                        </p:attrNameLst>
                                      </p:cBhvr>
                                      <p:to>
                                        <p:strVal val="visible"/>
                                      </p:to>
                                    </p:set>
                                    <p:anim calcmode="lin" valueType="num">
                                      <p:cBhvr>
                                        <p:cTn id="29" dur="500" fill="hold"/>
                                        <p:tgtEl>
                                          <p:spTgt spid="364"/>
                                        </p:tgtEl>
                                        <p:attrNameLst>
                                          <p:attrName>ppt_w</p:attrName>
                                        </p:attrNameLst>
                                      </p:cBhvr>
                                      <p:tavLst>
                                        <p:tav tm="0">
                                          <p:val>
                                            <p:fltVal val="0"/>
                                          </p:val>
                                        </p:tav>
                                        <p:tav tm="100000">
                                          <p:val>
                                            <p:strVal val="#ppt_w"/>
                                          </p:val>
                                        </p:tav>
                                      </p:tavLst>
                                    </p:anim>
                                    <p:anim calcmode="lin" valueType="num">
                                      <p:cBhvr>
                                        <p:cTn id="30" dur="500" fill="hold"/>
                                        <p:tgtEl>
                                          <p:spTgt spid="364"/>
                                        </p:tgtEl>
                                        <p:attrNameLst>
                                          <p:attrName>ppt_h</p:attrName>
                                        </p:attrNameLst>
                                      </p:cBhvr>
                                      <p:tavLst>
                                        <p:tav tm="0">
                                          <p:val>
                                            <p:fltVal val="0"/>
                                          </p:val>
                                        </p:tav>
                                        <p:tav tm="100000">
                                          <p:val>
                                            <p:strVal val="#ppt_h"/>
                                          </p:val>
                                        </p:tav>
                                      </p:tavLst>
                                    </p:anim>
                                    <p:animEffect transition="in" filter="fade">
                                      <p:cBhvr>
                                        <p:cTn id="31" dur="500"/>
                                        <p:tgtEl>
                                          <p:spTgt spid="3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 grpId="0" animBg="1"/>
      <p:bldP spid="266" grpId="0" animBg="1"/>
      <p:bldP spid="236" grpId="0" animBg="1"/>
      <p:bldP spid="361" grpId="0" animBg="1"/>
      <p:bldP spid="364" grpId="0"/>
      <p:bldP spid="366"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e 2">
            <a:extLst>
              <a:ext uri="{FF2B5EF4-FFF2-40B4-BE49-F238E27FC236}">
                <a16:creationId xmlns:a16="http://schemas.microsoft.com/office/drawing/2014/main" id="{F307CD70-E4AE-4B6E-A895-63500DE96CB6}"/>
              </a:ext>
            </a:extLst>
          </p:cNvPr>
          <p:cNvGrpSpPr/>
          <p:nvPr/>
        </p:nvGrpSpPr>
        <p:grpSpPr>
          <a:xfrm>
            <a:off x="100241" y="-244784"/>
            <a:ext cx="9043759" cy="4104672"/>
            <a:chOff x="403015" y="484636"/>
            <a:chExt cx="10791500" cy="3802542"/>
          </a:xfrm>
        </p:grpSpPr>
        <p:grpSp>
          <p:nvGrpSpPr>
            <p:cNvPr id="2" name="Groupe 1">
              <a:extLst>
                <a:ext uri="{FF2B5EF4-FFF2-40B4-BE49-F238E27FC236}">
                  <a16:creationId xmlns:a16="http://schemas.microsoft.com/office/drawing/2014/main" id="{9895BC63-5C31-4EF5-893D-A4B36510529A}"/>
                </a:ext>
              </a:extLst>
            </p:cNvPr>
            <p:cNvGrpSpPr/>
            <p:nvPr/>
          </p:nvGrpSpPr>
          <p:grpSpPr>
            <a:xfrm>
              <a:off x="7174750" y="832826"/>
              <a:ext cx="3734267" cy="2431754"/>
              <a:chOff x="2999999" y="1100999"/>
              <a:chExt cx="6192001" cy="5038630"/>
            </a:xfrm>
          </p:grpSpPr>
          <p:pic>
            <p:nvPicPr>
              <p:cNvPr id="4" name="Image 3">
                <a:extLst>
                  <a:ext uri="{FF2B5EF4-FFF2-40B4-BE49-F238E27FC236}">
                    <a16:creationId xmlns:a16="http://schemas.microsoft.com/office/drawing/2014/main" id="{C83FEE29-406A-4C95-8822-1A18E1DE8D94}"/>
                  </a:ext>
                </a:extLst>
              </p:cNvPr>
              <p:cNvPicPr>
                <a:picLocks noChangeAspect="1"/>
              </p:cNvPicPr>
              <p:nvPr/>
            </p:nvPicPr>
            <p:blipFill>
              <a:blip r:embed="rId2"/>
              <a:stretch>
                <a:fillRect/>
              </a:stretch>
            </p:blipFill>
            <p:spPr>
              <a:xfrm>
                <a:off x="2999999" y="1100999"/>
                <a:ext cx="6192001" cy="4656001"/>
              </a:xfrm>
              <a:prstGeom prst="rect">
                <a:avLst/>
              </a:prstGeom>
            </p:spPr>
          </p:pic>
          <p:sp>
            <p:nvSpPr>
              <p:cNvPr id="6" name="ZoneTexte 5">
                <a:extLst>
                  <a:ext uri="{FF2B5EF4-FFF2-40B4-BE49-F238E27FC236}">
                    <a16:creationId xmlns:a16="http://schemas.microsoft.com/office/drawing/2014/main" id="{82C6E253-AA81-46CF-A3F7-D781B76637E2}"/>
                  </a:ext>
                </a:extLst>
              </p:cNvPr>
              <p:cNvSpPr txBox="1"/>
              <p:nvPr/>
            </p:nvSpPr>
            <p:spPr>
              <a:xfrm>
                <a:off x="5035963" y="5374368"/>
                <a:ext cx="997975" cy="765261"/>
              </a:xfrm>
              <a:prstGeom prst="rect">
                <a:avLst/>
              </a:prstGeom>
              <a:solidFill>
                <a:schemeClr val="bg1"/>
              </a:solidFill>
            </p:spPr>
            <p:txBody>
              <a:bodyPr wrap="square" rtlCol="0">
                <a:spAutoFit/>
              </a:bodyPr>
              <a:lstStyle/>
              <a:p>
                <a:r>
                  <a:rPr lang="en-US" sz="600" b="1" dirty="0"/>
                  <a:t>F. </a:t>
                </a:r>
                <a:r>
                  <a:rPr lang="en-US" sz="600" b="1" dirty="0" err="1"/>
                  <a:t>Ermini</a:t>
                </a:r>
                <a:endParaRPr lang="fr-FR" sz="600" b="1" dirty="0"/>
              </a:p>
            </p:txBody>
          </p:sp>
        </p:grpSp>
        <p:grpSp>
          <p:nvGrpSpPr>
            <p:cNvPr id="7" name="Groupe 6">
              <a:extLst>
                <a:ext uri="{FF2B5EF4-FFF2-40B4-BE49-F238E27FC236}">
                  <a16:creationId xmlns:a16="http://schemas.microsoft.com/office/drawing/2014/main" id="{5A09F35B-FB2E-4143-AA98-86297EEFCC5D}"/>
                </a:ext>
              </a:extLst>
            </p:cNvPr>
            <p:cNvGrpSpPr/>
            <p:nvPr/>
          </p:nvGrpSpPr>
          <p:grpSpPr>
            <a:xfrm>
              <a:off x="403015" y="484636"/>
              <a:ext cx="10791500" cy="3802542"/>
              <a:chOff x="666750" y="150813"/>
              <a:chExt cx="18363839" cy="5645403"/>
            </a:xfrm>
          </p:grpSpPr>
          <p:sp>
            <p:nvSpPr>
              <p:cNvPr id="8" name="Text Box 162">
                <a:extLst>
                  <a:ext uri="{FF2B5EF4-FFF2-40B4-BE49-F238E27FC236}">
                    <a16:creationId xmlns:a16="http://schemas.microsoft.com/office/drawing/2014/main" id="{E31DC030-475F-4D61-BE48-5440456FD014}"/>
                  </a:ext>
                </a:extLst>
              </p:cNvPr>
              <p:cNvSpPr txBox="1">
                <a:spLocks noChangeArrowheads="1"/>
              </p:cNvSpPr>
              <p:nvPr/>
            </p:nvSpPr>
            <p:spPr bwMode="auto">
              <a:xfrm>
                <a:off x="3717925" y="288924"/>
                <a:ext cx="419141" cy="5940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0" fontAlgn="base" hangingPunct="0">
                  <a:spcBef>
                    <a:spcPct val="0"/>
                  </a:spcBef>
                  <a:spcAft>
                    <a:spcPct val="0"/>
                  </a:spcAft>
                  <a:buNone/>
                </a:pPr>
                <a:endParaRPr lang="it-IT" altLang="it-IT" sz="1350">
                  <a:solidFill>
                    <a:srgbClr val="000000"/>
                  </a:solidFill>
                  <a:latin typeface="Times" panose="02020603050405020304" pitchFamily="18" charset="0"/>
                </a:endParaRPr>
              </a:p>
            </p:txBody>
          </p:sp>
          <p:sp>
            <p:nvSpPr>
              <p:cNvPr id="9" name="Text Box 162">
                <a:extLst>
                  <a:ext uri="{FF2B5EF4-FFF2-40B4-BE49-F238E27FC236}">
                    <a16:creationId xmlns:a16="http://schemas.microsoft.com/office/drawing/2014/main" id="{E2500D9A-6F0A-4422-8DFA-A5EE7EE556AD}"/>
                  </a:ext>
                </a:extLst>
              </p:cNvPr>
              <p:cNvSpPr txBox="1">
                <a:spLocks noChangeArrowheads="1"/>
              </p:cNvSpPr>
              <p:nvPr/>
            </p:nvSpPr>
            <p:spPr bwMode="auto">
              <a:xfrm>
                <a:off x="3717925" y="150813"/>
                <a:ext cx="419141" cy="5940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fontAlgn="base">
                  <a:spcBef>
                    <a:spcPct val="0"/>
                  </a:spcBef>
                  <a:spcAft>
                    <a:spcPct val="0"/>
                  </a:spcAft>
                  <a:buNone/>
                </a:pPr>
                <a:endParaRPr lang="it-IT" altLang="it-IT" sz="1350">
                  <a:solidFill>
                    <a:srgbClr val="FFFFFF"/>
                  </a:solidFill>
                  <a:latin typeface="Times" panose="02020603050405020304" pitchFamily="18" charset="0"/>
                  <a:ea typeface="MS PGothic" panose="020B0600070205080204" pitchFamily="34" charset="-128"/>
                </a:endParaRPr>
              </a:p>
            </p:txBody>
          </p:sp>
          <p:grpSp>
            <p:nvGrpSpPr>
              <p:cNvPr id="10" name="Groupe 9">
                <a:extLst>
                  <a:ext uri="{FF2B5EF4-FFF2-40B4-BE49-F238E27FC236}">
                    <a16:creationId xmlns:a16="http://schemas.microsoft.com/office/drawing/2014/main" id="{9BBBDD74-C21F-4067-96FE-C10009BA1644}"/>
                  </a:ext>
                </a:extLst>
              </p:cNvPr>
              <p:cNvGrpSpPr/>
              <p:nvPr/>
            </p:nvGrpSpPr>
            <p:grpSpPr>
              <a:xfrm>
                <a:off x="666750" y="555626"/>
                <a:ext cx="18363839" cy="5240590"/>
                <a:chOff x="2085975" y="746125"/>
                <a:chExt cx="18183414" cy="4729295"/>
              </a:xfrm>
            </p:grpSpPr>
            <p:sp>
              <p:nvSpPr>
                <p:cNvPr id="12" name="Rectangle 11">
                  <a:extLst>
                    <a:ext uri="{FF2B5EF4-FFF2-40B4-BE49-F238E27FC236}">
                      <a16:creationId xmlns:a16="http://schemas.microsoft.com/office/drawing/2014/main" id="{B1D613E0-04F1-48C1-B4C4-DBAFD68445A2}"/>
                    </a:ext>
                  </a:extLst>
                </p:cNvPr>
                <p:cNvSpPr/>
                <p:nvPr/>
              </p:nvSpPr>
              <p:spPr>
                <a:xfrm>
                  <a:off x="2085975" y="746125"/>
                  <a:ext cx="6203952" cy="3067051"/>
                </a:xfrm>
                <a:prstGeom prst="rec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050"/>
                </a:p>
              </p:txBody>
            </p:sp>
            <p:grpSp>
              <p:nvGrpSpPr>
                <p:cNvPr id="13" name="Gruppo 176">
                  <a:extLst>
                    <a:ext uri="{FF2B5EF4-FFF2-40B4-BE49-F238E27FC236}">
                      <a16:creationId xmlns:a16="http://schemas.microsoft.com/office/drawing/2014/main" id="{28FDB3AB-5AC2-4155-BB50-D5446A6EB278}"/>
                    </a:ext>
                  </a:extLst>
                </p:cNvPr>
                <p:cNvGrpSpPr>
                  <a:grpSpLocks/>
                </p:cNvGrpSpPr>
                <p:nvPr/>
              </p:nvGrpSpPr>
              <p:grpSpPr bwMode="auto">
                <a:xfrm>
                  <a:off x="2706687" y="1003366"/>
                  <a:ext cx="2209800" cy="2324100"/>
                  <a:chOff x="838200" y="4191000"/>
                  <a:chExt cx="2209800" cy="2324100"/>
                </a:xfrm>
              </p:grpSpPr>
              <p:sp>
                <p:nvSpPr>
                  <p:cNvPr id="96" name="Freeform 83">
                    <a:extLst>
                      <a:ext uri="{FF2B5EF4-FFF2-40B4-BE49-F238E27FC236}">
                        <a16:creationId xmlns:a16="http://schemas.microsoft.com/office/drawing/2014/main" id="{3ACB92DE-AC87-445F-8B13-A475BD9FF7CD}"/>
                      </a:ext>
                    </a:extLst>
                  </p:cNvPr>
                  <p:cNvSpPr>
                    <a:spLocks/>
                  </p:cNvSpPr>
                  <p:nvPr/>
                </p:nvSpPr>
                <p:spPr bwMode="auto">
                  <a:xfrm>
                    <a:off x="1577975" y="4449763"/>
                    <a:ext cx="742950" cy="1003300"/>
                  </a:xfrm>
                  <a:custGeom>
                    <a:avLst/>
                    <a:gdLst>
                      <a:gd name="T0" fmla="*/ 0 w 817"/>
                      <a:gd name="T1" fmla="*/ 2147483647 h 1489"/>
                      <a:gd name="T2" fmla="*/ 2147483647 w 817"/>
                      <a:gd name="T3" fmla="*/ 2147483647 h 1489"/>
                      <a:gd name="T4" fmla="*/ 2147483647 w 817"/>
                      <a:gd name="T5" fmla="*/ 2147483647 h 1489"/>
                      <a:gd name="T6" fmla="*/ 2147483647 w 817"/>
                      <a:gd name="T7" fmla="*/ 2147483647 h 1489"/>
                      <a:gd name="T8" fmla="*/ 2147483647 w 817"/>
                      <a:gd name="T9" fmla="*/ 2147483647 h 1489"/>
                      <a:gd name="T10" fmla="*/ 2147483647 w 817"/>
                      <a:gd name="T11" fmla="*/ 2147483647 h 1489"/>
                      <a:gd name="T12" fmla="*/ 2147483647 w 817"/>
                      <a:gd name="T13" fmla="*/ 2147483647 h 1489"/>
                      <a:gd name="T14" fmla="*/ 2147483647 w 817"/>
                      <a:gd name="T15" fmla="*/ 2147483647 h 1489"/>
                      <a:gd name="T16" fmla="*/ 2147483647 w 817"/>
                      <a:gd name="T17" fmla="*/ 2147483647 h 1489"/>
                      <a:gd name="T18" fmla="*/ 2147483647 w 817"/>
                      <a:gd name="T19" fmla="*/ 2147483647 h 1489"/>
                      <a:gd name="T20" fmla="*/ 2147483647 w 817"/>
                      <a:gd name="T21" fmla="*/ 2147483647 h 1489"/>
                      <a:gd name="T22" fmla="*/ 2147483647 w 817"/>
                      <a:gd name="T23" fmla="*/ 2147483647 h 1489"/>
                      <a:gd name="T24" fmla="*/ 2147483647 w 817"/>
                      <a:gd name="T25" fmla="*/ 2147483647 h 1489"/>
                      <a:gd name="T26" fmla="*/ 2147483647 w 817"/>
                      <a:gd name="T27" fmla="*/ 2147483647 h 1489"/>
                      <a:gd name="T28" fmla="*/ 2147483647 w 817"/>
                      <a:gd name="T29" fmla="*/ 2147483647 h 1489"/>
                      <a:gd name="T30" fmla="*/ 2147483647 w 817"/>
                      <a:gd name="T31" fmla="*/ 2147483647 h 1489"/>
                      <a:gd name="T32" fmla="*/ 2147483647 w 817"/>
                      <a:gd name="T33" fmla="*/ 2147483647 h 1489"/>
                      <a:gd name="T34" fmla="*/ 2147483647 w 817"/>
                      <a:gd name="T35" fmla="*/ 2147483647 h 1489"/>
                      <a:gd name="T36" fmla="*/ 2147483647 w 817"/>
                      <a:gd name="T37" fmla="*/ 2147483647 h 1489"/>
                      <a:gd name="T38" fmla="*/ 2147483647 w 817"/>
                      <a:gd name="T39" fmla="*/ 2147483647 h 1489"/>
                      <a:gd name="T40" fmla="*/ 2147483647 w 817"/>
                      <a:gd name="T41" fmla="*/ 2147483647 h 1489"/>
                      <a:gd name="T42" fmla="*/ 2147483647 w 817"/>
                      <a:gd name="T43" fmla="*/ 2147483647 h 1489"/>
                      <a:gd name="T44" fmla="*/ 2147483647 w 817"/>
                      <a:gd name="T45" fmla="*/ 2147483647 h 1489"/>
                      <a:gd name="T46" fmla="*/ 2147483647 w 817"/>
                      <a:gd name="T47" fmla="*/ 2147483647 h 1489"/>
                      <a:gd name="T48" fmla="*/ 2147483647 w 817"/>
                      <a:gd name="T49" fmla="*/ 2147483647 h 1489"/>
                      <a:gd name="T50" fmla="*/ 2147483647 w 817"/>
                      <a:gd name="T51" fmla="*/ 2147483647 h 1489"/>
                      <a:gd name="T52" fmla="*/ 2147483647 w 817"/>
                      <a:gd name="T53" fmla="*/ 2147483647 h 1489"/>
                      <a:gd name="T54" fmla="*/ 2147483647 w 817"/>
                      <a:gd name="T55" fmla="*/ 2147483647 h 1489"/>
                      <a:gd name="T56" fmla="*/ 2147483647 w 817"/>
                      <a:gd name="T57" fmla="*/ 2147483647 h 1489"/>
                      <a:gd name="T58" fmla="*/ 2147483647 w 817"/>
                      <a:gd name="T59" fmla="*/ 2147483647 h 1489"/>
                      <a:gd name="T60" fmla="*/ 2147483647 w 817"/>
                      <a:gd name="T61" fmla="*/ 2147483647 h 1489"/>
                      <a:gd name="T62" fmla="*/ 2147483647 w 817"/>
                      <a:gd name="T63" fmla="*/ 2147483647 h 1489"/>
                      <a:gd name="T64" fmla="*/ 2147483647 w 817"/>
                      <a:gd name="T65" fmla="*/ 2147483647 h 1489"/>
                      <a:gd name="T66" fmla="*/ 2147483647 w 817"/>
                      <a:gd name="T67" fmla="*/ 2147483647 h 1489"/>
                      <a:gd name="T68" fmla="*/ 2147483647 w 817"/>
                      <a:gd name="T69" fmla="*/ 2147483647 h 1489"/>
                      <a:gd name="T70" fmla="*/ 2147483647 w 817"/>
                      <a:gd name="T71" fmla="*/ 2147483647 h 1489"/>
                      <a:gd name="T72" fmla="*/ 2147483647 w 817"/>
                      <a:gd name="T73" fmla="*/ 2147483647 h 1489"/>
                      <a:gd name="T74" fmla="*/ 2147483647 w 817"/>
                      <a:gd name="T75" fmla="*/ 2147483647 h 1489"/>
                      <a:gd name="T76" fmla="*/ 2147483647 w 817"/>
                      <a:gd name="T77" fmla="*/ 2147483647 h 1489"/>
                      <a:gd name="T78" fmla="*/ 2147483647 w 817"/>
                      <a:gd name="T79" fmla="*/ 2147483647 h 1489"/>
                      <a:gd name="T80" fmla="*/ 2147483647 w 817"/>
                      <a:gd name="T81" fmla="*/ 2147483647 h 1489"/>
                      <a:gd name="T82" fmla="*/ 2147483647 w 817"/>
                      <a:gd name="T83" fmla="*/ 2147483647 h 1489"/>
                      <a:gd name="T84" fmla="*/ 2147483647 w 817"/>
                      <a:gd name="T85" fmla="*/ 2147483647 h 1489"/>
                      <a:gd name="T86" fmla="*/ 2147483647 w 817"/>
                      <a:gd name="T87" fmla="*/ 2147483647 h 1489"/>
                      <a:gd name="T88" fmla="*/ 2147483647 w 817"/>
                      <a:gd name="T89" fmla="*/ 2147483647 h 1489"/>
                      <a:gd name="T90" fmla="*/ 2147483647 w 817"/>
                      <a:gd name="T91" fmla="*/ 2147483647 h 1489"/>
                      <a:gd name="T92" fmla="*/ 2147483647 w 817"/>
                      <a:gd name="T93" fmla="*/ 2147483647 h 1489"/>
                      <a:gd name="T94" fmla="*/ 2147483647 w 817"/>
                      <a:gd name="T95" fmla="*/ 2147483647 h 1489"/>
                      <a:gd name="T96" fmla="*/ 2147483647 w 817"/>
                      <a:gd name="T97" fmla="*/ 2147483647 h 1489"/>
                      <a:gd name="T98" fmla="*/ 2147483647 w 817"/>
                      <a:gd name="T99" fmla="*/ 2147483647 h 1489"/>
                      <a:gd name="T100" fmla="*/ 2147483647 w 817"/>
                      <a:gd name="T101" fmla="*/ 2147483647 h 1489"/>
                      <a:gd name="T102" fmla="*/ 2147483647 w 817"/>
                      <a:gd name="T103" fmla="*/ 2147483647 h 1489"/>
                      <a:gd name="T104" fmla="*/ 2147483647 w 817"/>
                      <a:gd name="T105" fmla="*/ 2147483647 h 1489"/>
                      <a:gd name="T106" fmla="*/ 2147483647 w 817"/>
                      <a:gd name="T107" fmla="*/ 2147483647 h 1489"/>
                      <a:gd name="T108" fmla="*/ 2147483647 w 817"/>
                      <a:gd name="T109" fmla="*/ 2147483647 h 1489"/>
                      <a:gd name="T110" fmla="*/ 2147483647 w 817"/>
                      <a:gd name="T111" fmla="*/ 2147483647 h 1489"/>
                      <a:gd name="T112" fmla="*/ 2147483647 w 817"/>
                      <a:gd name="T113" fmla="*/ 2147483647 h 1489"/>
                      <a:gd name="T114" fmla="*/ 2147483647 w 817"/>
                      <a:gd name="T115" fmla="*/ 2147483647 h 1489"/>
                      <a:gd name="T116" fmla="*/ 2147483647 w 817"/>
                      <a:gd name="T117" fmla="*/ 2147483647 h 1489"/>
                      <a:gd name="T118" fmla="*/ 2147483647 w 817"/>
                      <a:gd name="T119" fmla="*/ 2147483647 h 1489"/>
                      <a:gd name="T120" fmla="*/ 2147483647 w 817"/>
                      <a:gd name="T121" fmla="*/ 0 h 1489"/>
                      <a:gd name="T122" fmla="*/ 2147483647 w 817"/>
                      <a:gd name="T123" fmla="*/ 0 h 148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7"/>
                      <a:gd name="T187" fmla="*/ 0 h 1489"/>
                      <a:gd name="T188" fmla="*/ 817 w 817"/>
                      <a:gd name="T189" fmla="*/ 1489 h 148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7" h="1489">
                        <a:moveTo>
                          <a:pt x="0" y="1488"/>
                        </a:moveTo>
                        <a:lnTo>
                          <a:pt x="17" y="1456"/>
                        </a:lnTo>
                        <a:lnTo>
                          <a:pt x="25" y="1433"/>
                        </a:lnTo>
                        <a:lnTo>
                          <a:pt x="33" y="1411"/>
                        </a:lnTo>
                        <a:lnTo>
                          <a:pt x="40" y="1395"/>
                        </a:lnTo>
                        <a:lnTo>
                          <a:pt x="56" y="1380"/>
                        </a:lnTo>
                        <a:lnTo>
                          <a:pt x="64" y="1365"/>
                        </a:lnTo>
                        <a:lnTo>
                          <a:pt x="87" y="1342"/>
                        </a:lnTo>
                        <a:lnTo>
                          <a:pt x="102" y="1312"/>
                        </a:lnTo>
                        <a:lnTo>
                          <a:pt x="117" y="1290"/>
                        </a:lnTo>
                        <a:lnTo>
                          <a:pt x="133" y="1267"/>
                        </a:lnTo>
                        <a:lnTo>
                          <a:pt x="156" y="1244"/>
                        </a:lnTo>
                        <a:lnTo>
                          <a:pt x="172" y="1229"/>
                        </a:lnTo>
                        <a:lnTo>
                          <a:pt x="188" y="1214"/>
                        </a:lnTo>
                        <a:lnTo>
                          <a:pt x="196" y="1192"/>
                        </a:lnTo>
                        <a:lnTo>
                          <a:pt x="196" y="1176"/>
                        </a:lnTo>
                        <a:lnTo>
                          <a:pt x="211" y="1154"/>
                        </a:lnTo>
                        <a:lnTo>
                          <a:pt x="226" y="1124"/>
                        </a:lnTo>
                        <a:lnTo>
                          <a:pt x="234" y="1108"/>
                        </a:lnTo>
                        <a:lnTo>
                          <a:pt x="250" y="1094"/>
                        </a:lnTo>
                        <a:lnTo>
                          <a:pt x="257" y="1071"/>
                        </a:lnTo>
                        <a:lnTo>
                          <a:pt x="280" y="1056"/>
                        </a:lnTo>
                        <a:lnTo>
                          <a:pt x="304" y="1041"/>
                        </a:lnTo>
                        <a:lnTo>
                          <a:pt x="311" y="1018"/>
                        </a:lnTo>
                        <a:lnTo>
                          <a:pt x="327" y="1003"/>
                        </a:lnTo>
                        <a:lnTo>
                          <a:pt x="334" y="980"/>
                        </a:lnTo>
                        <a:lnTo>
                          <a:pt x="350" y="965"/>
                        </a:lnTo>
                        <a:lnTo>
                          <a:pt x="366" y="942"/>
                        </a:lnTo>
                        <a:lnTo>
                          <a:pt x="381" y="920"/>
                        </a:lnTo>
                        <a:lnTo>
                          <a:pt x="405" y="889"/>
                        </a:lnTo>
                        <a:lnTo>
                          <a:pt x="420" y="860"/>
                        </a:lnTo>
                        <a:lnTo>
                          <a:pt x="436" y="829"/>
                        </a:lnTo>
                        <a:lnTo>
                          <a:pt x="443" y="807"/>
                        </a:lnTo>
                        <a:lnTo>
                          <a:pt x="459" y="784"/>
                        </a:lnTo>
                        <a:lnTo>
                          <a:pt x="467" y="761"/>
                        </a:lnTo>
                        <a:lnTo>
                          <a:pt x="474" y="739"/>
                        </a:lnTo>
                        <a:lnTo>
                          <a:pt x="482" y="708"/>
                        </a:lnTo>
                        <a:lnTo>
                          <a:pt x="490" y="679"/>
                        </a:lnTo>
                        <a:lnTo>
                          <a:pt x="497" y="603"/>
                        </a:lnTo>
                        <a:lnTo>
                          <a:pt x="505" y="573"/>
                        </a:lnTo>
                        <a:lnTo>
                          <a:pt x="505" y="543"/>
                        </a:lnTo>
                        <a:lnTo>
                          <a:pt x="513" y="520"/>
                        </a:lnTo>
                        <a:lnTo>
                          <a:pt x="513" y="490"/>
                        </a:lnTo>
                        <a:lnTo>
                          <a:pt x="521" y="414"/>
                        </a:lnTo>
                        <a:lnTo>
                          <a:pt x="521" y="392"/>
                        </a:lnTo>
                        <a:lnTo>
                          <a:pt x="521" y="369"/>
                        </a:lnTo>
                        <a:lnTo>
                          <a:pt x="528" y="346"/>
                        </a:lnTo>
                        <a:lnTo>
                          <a:pt x="544" y="324"/>
                        </a:lnTo>
                        <a:lnTo>
                          <a:pt x="551" y="301"/>
                        </a:lnTo>
                        <a:lnTo>
                          <a:pt x="567" y="226"/>
                        </a:lnTo>
                        <a:lnTo>
                          <a:pt x="583" y="195"/>
                        </a:lnTo>
                        <a:lnTo>
                          <a:pt x="591" y="173"/>
                        </a:lnTo>
                        <a:lnTo>
                          <a:pt x="622" y="150"/>
                        </a:lnTo>
                        <a:lnTo>
                          <a:pt x="645" y="135"/>
                        </a:lnTo>
                        <a:lnTo>
                          <a:pt x="684" y="112"/>
                        </a:lnTo>
                        <a:lnTo>
                          <a:pt x="707" y="90"/>
                        </a:lnTo>
                        <a:lnTo>
                          <a:pt x="730" y="67"/>
                        </a:lnTo>
                        <a:lnTo>
                          <a:pt x="753" y="45"/>
                        </a:lnTo>
                        <a:lnTo>
                          <a:pt x="776" y="29"/>
                        </a:lnTo>
                        <a:lnTo>
                          <a:pt x="792" y="14"/>
                        </a:lnTo>
                        <a:lnTo>
                          <a:pt x="816" y="0"/>
                        </a:lnTo>
                        <a:lnTo>
                          <a:pt x="798" y="0"/>
                        </a:lnTo>
                      </a:path>
                    </a:pathLst>
                  </a:custGeom>
                  <a:noFill/>
                  <a:ln w="12700" cap="rnd">
                    <a:solidFill>
                      <a:srgbClr val="FFFFFF"/>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algn="ctr">
                      <a:defRPr/>
                    </a:pPr>
                    <a:endParaRPr lang="it-IT" sz="1200" kern="0">
                      <a:solidFill>
                        <a:srgbClr val="FFFFFF"/>
                      </a:solidFill>
                      <a:latin typeface="Arial" charset="0"/>
                      <a:ea typeface="ＭＳ Ｐゴシック" charset="0"/>
                      <a:cs typeface="ＭＳ Ｐゴシック" charset="0"/>
                    </a:endParaRPr>
                  </a:p>
                </p:txBody>
              </p:sp>
              <p:sp>
                <p:nvSpPr>
                  <p:cNvPr id="97" name="AutoShape 84">
                    <a:extLst>
                      <a:ext uri="{FF2B5EF4-FFF2-40B4-BE49-F238E27FC236}">
                        <a16:creationId xmlns:a16="http://schemas.microsoft.com/office/drawing/2014/main" id="{346CD05A-C21F-4C1D-8A18-8B6AF3115B20}"/>
                      </a:ext>
                    </a:extLst>
                  </p:cNvPr>
                  <p:cNvSpPr>
                    <a:spLocks noChangeArrowheads="1"/>
                  </p:cNvSpPr>
                  <p:nvPr/>
                </p:nvSpPr>
                <p:spPr bwMode="auto">
                  <a:xfrm>
                    <a:off x="1497013" y="4227513"/>
                    <a:ext cx="1038225" cy="736600"/>
                  </a:xfrm>
                  <a:prstGeom prst="cube">
                    <a:avLst>
                      <a:gd name="adj" fmla="val 11792"/>
                    </a:avLst>
                  </a:prstGeom>
                  <a:solidFill>
                    <a:srgbClr val="868686"/>
                  </a:solidFill>
                  <a:ln w="12700">
                    <a:solidFill>
                      <a:srgbClr val="FFFFFF"/>
                    </a:solidFill>
                    <a:miter lim="800000"/>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98" name="AutoShape 85">
                    <a:extLst>
                      <a:ext uri="{FF2B5EF4-FFF2-40B4-BE49-F238E27FC236}">
                        <a16:creationId xmlns:a16="http://schemas.microsoft.com/office/drawing/2014/main" id="{FC80444E-323E-4697-BFBD-A475B31BFD6F}"/>
                      </a:ext>
                    </a:extLst>
                  </p:cNvPr>
                  <p:cNvSpPr>
                    <a:spLocks noChangeArrowheads="1"/>
                  </p:cNvSpPr>
                  <p:nvPr/>
                </p:nvSpPr>
                <p:spPr bwMode="auto">
                  <a:xfrm>
                    <a:off x="1566863" y="4330700"/>
                    <a:ext cx="827087" cy="600075"/>
                  </a:xfrm>
                  <a:prstGeom prst="roundRect">
                    <a:avLst>
                      <a:gd name="adj" fmla="val 12495"/>
                    </a:avLst>
                  </a:prstGeom>
                  <a:solidFill>
                    <a:srgbClr val="FFFF00"/>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99" name="Line 86">
                    <a:extLst>
                      <a:ext uri="{FF2B5EF4-FFF2-40B4-BE49-F238E27FC236}">
                        <a16:creationId xmlns:a16="http://schemas.microsoft.com/office/drawing/2014/main" id="{B0C09547-AA9C-4C85-AE27-90AF6FB75771}"/>
                      </a:ext>
                    </a:extLst>
                  </p:cNvPr>
                  <p:cNvSpPr>
                    <a:spLocks noChangeShapeType="1"/>
                  </p:cNvSpPr>
                  <p:nvPr/>
                </p:nvSpPr>
                <p:spPr bwMode="auto">
                  <a:xfrm>
                    <a:off x="1562100" y="4792663"/>
                    <a:ext cx="814388" cy="0"/>
                  </a:xfrm>
                  <a:prstGeom prst="line">
                    <a:avLst/>
                  </a:prstGeom>
                  <a:noFill/>
                  <a:ln w="12700">
                    <a:solidFill>
                      <a:srgbClr val="0000FF"/>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lgn="ctr">
                      <a:defRPr/>
                    </a:pPr>
                    <a:endParaRPr lang="it-IT" sz="1200" kern="0">
                      <a:solidFill>
                        <a:srgbClr val="FFFFFF"/>
                      </a:solidFill>
                      <a:latin typeface="Arial" charset="0"/>
                      <a:ea typeface="ＭＳ Ｐゴシック" charset="0"/>
                      <a:cs typeface="ＭＳ Ｐゴシック" charset="0"/>
                    </a:endParaRPr>
                  </a:p>
                </p:txBody>
              </p:sp>
              <p:sp>
                <p:nvSpPr>
                  <p:cNvPr id="100" name="Freeform 87">
                    <a:extLst>
                      <a:ext uri="{FF2B5EF4-FFF2-40B4-BE49-F238E27FC236}">
                        <a16:creationId xmlns:a16="http://schemas.microsoft.com/office/drawing/2014/main" id="{CB1A1F94-EA3F-4A5B-B130-BDD67F0D508C}"/>
                      </a:ext>
                    </a:extLst>
                  </p:cNvPr>
                  <p:cNvSpPr>
                    <a:spLocks/>
                  </p:cNvSpPr>
                  <p:nvPr/>
                </p:nvSpPr>
                <p:spPr bwMode="auto">
                  <a:xfrm>
                    <a:off x="1771650" y="4449763"/>
                    <a:ext cx="441325" cy="415925"/>
                  </a:xfrm>
                  <a:custGeom>
                    <a:avLst/>
                    <a:gdLst>
                      <a:gd name="T0" fmla="*/ 0 w 488"/>
                      <a:gd name="T1" fmla="*/ 2147483647 h 617"/>
                      <a:gd name="T2" fmla="*/ 2147483647 w 488"/>
                      <a:gd name="T3" fmla="*/ 0 h 617"/>
                      <a:gd name="T4" fmla="*/ 2147483647 w 488"/>
                      <a:gd name="T5" fmla="*/ 2147483647 h 617"/>
                      <a:gd name="T6" fmla="*/ 2147483647 w 488"/>
                      <a:gd name="T7" fmla="*/ 2147483647 h 617"/>
                      <a:gd name="T8" fmla="*/ 0 60000 65536"/>
                      <a:gd name="T9" fmla="*/ 0 60000 65536"/>
                      <a:gd name="T10" fmla="*/ 0 60000 65536"/>
                      <a:gd name="T11" fmla="*/ 0 60000 65536"/>
                      <a:gd name="T12" fmla="*/ 0 w 488"/>
                      <a:gd name="T13" fmla="*/ 0 h 617"/>
                      <a:gd name="T14" fmla="*/ 488 w 488"/>
                      <a:gd name="T15" fmla="*/ 617 h 617"/>
                    </a:gdLst>
                    <a:ahLst/>
                    <a:cxnLst>
                      <a:cxn ang="T8">
                        <a:pos x="T0" y="T1"/>
                      </a:cxn>
                      <a:cxn ang="T9">
                        <a:pos x="T2" y="T3"/>
                      </a:cxn>
                      <a:cxn ang="T10">
                        <a:pos x="T4" y="T5"/>
                      </a:cxn>
                      <a:cxn ang="T11">
                        <a:pos x="T6" y="T7"/>
                      </a:cxn>
                    </a:cxnLst>
                    <a:rect l="T12" t="T13" r="T14" b="T15"/>
                    <a:pathLst>
                      <a:path w="488" h="617">
                        <a:moveTo>
                          <a:pt x="0" y="513"/>
                        </a:moveTo>
                        <a:lnTo>
                          <a:pt x="179" y="0"/>
                        </a:lnTo>
                        <a:lnTo>
                          <a:pt x="410" y="616"/>
                        </a:lnTo>
                        <a:lnTo>
                          <a:pt x="487" y="513"/>
                        </a:lnTo>
                      </a:path>
                    </a:pathLst>
                  </a:custGeom>
                  <a:solidFill>
                    <a:srgbClr val="FF6633"/>
                  </a:solidFill>
                  <a:ln w="12700" cap="rnd">
                    <a:solidFill>
                      <a:srgbClr val="FFFFFF"/>
                    </a:solidFill>
                    <a:round/>
                    <a:headEnd type="none" w="sm" len="sm"/>
                    <a:tailEnd type="none" w="sm" len="sm"/>
                  </a:ln>
                </p:spPr>
                <p:txBody>
                  <a:bodyPr/>
                  <a:lstStyle/>
                  <a:p>
                    <a:pPr algn="ctr">
                      <a:defRPr/>
                    </a:pPr>
                    <a:endParaRPr lang="it-IT" sz="1200" kern="0">
                      <a:solidFill>
                        <a:srgbClr val="FFFFFF"/>
                      </a:solidFill>
                      <a:latin typeface="Arial" charset="0"/>
                      <a:ea typeface="ＭＳ Ｐゴシック" charset="0"/>
                      <a:cs typeface="ＭＳ Ｐゴシック" charset="0"/>
                    </a:endParaRPr>
                  </a:p>
                </p:txBody>
              </p:sp>
              <p:sp>
                <p:nvSpPr>
                  <p:cNvPr id="101" name="AutoShape 88">
                    <a:extLst>
                      <a:ext uri="{FF2B5EF4-FFF2-40B4-BE49-F238E27FC236}">
                        <a16:creationId xmlns:a16="http://schemas.microsoft.com/office/drawing/2014/main" id="{2B77550C-AA95-4987-A7E7-01259A292115}"/>
                      </a:ext>
                    </a:extLst>
                  </p:cNvPr>
                  <p:cNvSpPr>
                    <a:spLocks noChangeArrowheads="1"/>
                  </p:cNvSpPr>
                  <p:nvPr/>
                </p:nvSpPr>
                <p:spPr bwMode="auto">
                  <a:xfrm rot="2340000">
                    <a:off x="1228725" y="5413375"/>
                    <a:ext cx="384175" cy="58738"/>
                  </a:xfrm>
                  <a:prstGeom prst="cube">
                    <a:avLst>
                      <a:gd name="adj" fmla="val 24995"/>
                    </a:avLst>
                  </a:prstGeom>
                  <a:solidFill>
                    <a:srgbClr val="0000FF"/>
                  </a:solidFill>
                  <a:ln w="12700">
                    <a:solidFill>
                      <a:srgbClr val="FFFFFF"/>
                    </a:solidFill>
                    <a:miter lim="800000"/>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02" name="Oval 89">
                    <a:extLst>
                      <a:ext uri="{FF2B5EF4-FFF2-40B4-BE49-F238E27FC236}">
                        <a16:creationId xmlns:a16="http://schemas.microsoft.com/office/drawing/2014/main" id="{5F7DEE3F-355C-4C14-854B-854151DD2353}"/>
                      </a:ext>
                    </a:extLst>
                  </p:cNvPr>
                  <p:cNvSpPr>
                    <a:spLocks noChangeArrowheads="1"/>
                  </p:cNvSpPr>
                  <p:nvPr/>
                </p:nvSpPr>
                <p:spPr bwMode="auto">
                  <a:xfrm rot="-1800000">
                    <a:off x="1522413" y="5454650"/>
                    <a:ext cx="207962" cy="112713"/>
                  </a:xfrm>
                  <a:prstGeom prst="ellipse">
                    <a:avLst/>
                  </a:prstGeom>
                  <a:solidFill>
                    <a:srgbClr val="FF9999"/>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03" name="Oval 90">
                    <a:extLst>
                      <a:ext uri="{FF2B5EF4-FFF2-40B4-BE49-F238E27FC236}">
                        <a16:creationId xmlns:a16="http://schemas.microsoft.com/office/drawing/2014/main" id="{223A883F-D29F-405F-93DD-C8DCF4C37D65}"/>
                      </a:ext>
                    </a:extLst>
                  </p:cNvPr>
                  <p:cNvSpPr>
                    <a:spLocks noChangeArrowheads="1"/>
                  </p:cNvSpPr>
                  <p:nvPr/>
                </p:nvSpPr>
                <p:spPr bwMode="auto">
                  <a:xfrm rot="-1800000">
                    <a:off x="1457325" y="5495925"/>
                    <a:ext cx="114300" cy="25400"/>
                  </a:xfrm>
                  <a:prstGeom prst="ellipse">
                    <a:avLst/>
                  </a:prstGeom>
                  <a:solidFill>
                    <a:srgbClr val="FF9999"/>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04" name="Oval 91">
                    <a:extLst>
                      <a:ext uri="{FF2B5EF4-FFF2-40B4-BE49-F238E27FC236}">
                        <a16:creationId xmlns:a16="http://schemas.microsoft.com/office/drawing/2014/main" id="{6F7BA713-5816-4E3E-9BEA-727902530F91}"/>
                      </a:ext>
                    </a:extLst>
                  </p:cNvPr>
                  <p:cNvSpPr>
                    <a:spLocks noChangeArrowheads="1"/>
                  </p:cNvSpPr>
                  <p:nvPr/>
                </p:nvSpPr>
                <p:spPr bwMode="auto">
                  <a:xfrm rot="-1800000">
                    <a:off x="1457325" y="5526088"/>
                    <a:ext cx="136525" cy="23812"/>
                  </a:xfrm>
                  <a:prstGeom prst="ellipse">
                    <a:avLst/>
                  </a:prstGeom>
                  <a:solidFill>
                    <a:srgbClr val="FF9999"/>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05" name="Oval 92">
                    <a:extLst>
                      <a:ext uri="{FF2B5EF4-FFF2-40B4-BE49-F238E27FC236}">
                        <a16:creationId xmlns:a16="http://schemas.microsoft.com/office/drawing/2014/main" id="{A71EBE05-6265-44D4-B39F-D16C8AA084C1}"/>
                      </a:ext>
                    </a:extLst>
                  </p:cNvPr>
                  <p:cNvSpPr>
                    <a:spLocks noChangeArrowheads="1"/>
                  </p:cNvSpPr>
                  <p:nvPr/>
                </p:nvSpPr>
                <p:spPr bwMode="auto">
                  <a:xfrm rot="-1800000">
                    <a:off x="1477963" y="5549900"/>
                    <a:ext cx="138112" cy="33338"/>
                  </a:xfrm>
                  <a:prstGeom prst="ellipse">
                    <a:avLst/>
                  </a:prstGeom>
                  <a:solidFill>
                    <a:srgbClr val="FF9999"/>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06" name="Oval 93">
                    <a:extLst>
                      <a:ext uri="{FF2B5EF4-FFF2-40B4-BE49-F238E27FC236}">
                        <a16:creationId xmlns:a16="http://schemas.microsoft.com/office/drawing/2014/main" id="{E1720ED2-42D3-42B8-A701-14A6490F4F48}"/>
                      </a:ext>
                    </a:extLst>
                  </p:cNvPr>
                  <p:cNvSpPr>
                    <a:spLocks noChangeArrowheads="1"/>
                  </p:cNvSpPr>
                  <p:nvPr/>
                </p:nvSpPr>
                <p:spPr bwMode="auto">
                  <a:xfrm rot="-1800000">
                    <a:off x="1517650" y="5570538"/>
                    <a:ext cx="112713" cy="25400"/>
                  </a:xfrm>
                  <a:prstGeom prst="ellipse">
                    <a:avLst/>
                  </a:prstGeom>
                  <a:solidFill>
                    <a:srgbClr val="FF9999"/>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07" name="Oval 94">
                    <a:extLst>
                      <a:ext uri="{FF2B5EF4-FFF2-40B4-BE49-F238E27FC236}">
                        <a16:creationId xmlns:a16="http://schemas.microsoft.com/office/drawing/2014/main" id="{B747FBE6-4C5E-47CD-B49F-E4A08475DDB7}"/>
                      </a:ext>
                    </a:extLst>
                  </p:cNvPr>
                  <p:cNvSpPr>
                    <a:spLocks noChangeArrowheads="1"/>
                  </p:cNvSpPr>
                  <p:nvPr/>
                </p:nvSpPr>
                <p:spPr bwMode="auto">
                  <a:xfrm rot="-1800000">
                    <a:off x="1463675" y="5470525"/>
                    <a:ext cx="112713" cy="15875"/>
                  </a:xfrm>
                  <a:prstGeom prst="ellipse">
                    <a:avLst/>
                  </a:prstGeom>
                  <a:solidFill>
                    <a:srgbClr val="FF9999"/>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08" name="Freeform 95">
                    <a:extLst>
                      <a:ext uri="{FF2B5EF4-FFF2-40B4-BE49-F238E27FC236}">
                        <a16:creationId xmlns:a16="http://schemas.microsoft.com/office/drawing/2014/main" id="{6B03AD40-E9FD-4BB7-B84F-4D857220B36F}"/>
                      </a:ext>
                    </a:extLst>
                  </p:cNvPr>
                  <p:cNvSpPr>
                    <a:spLocks/>
                  </p:cNvSpPr>
                  <p:nvPr/>
                </p:nvSpPr>
                <p:spPr bwMode="auto">
                  <a:xfrm>
                    <a:off x="1585913" y="5146675"/>
                    <a:ext cx="1085850" cy="307975"/>
                  </a:xfrm>
                  <a:custGeom>
                    <a:avLst/>
                    <a:gdLst>
                      <a:gd name="T0" fmla="*/ 2147483647 w 1192"/>
                      <a:gd name="T1" fmla="*/ 2147483647 h 456"/>
                      <a:gd name="T2" fmla="*/ 2147483647 w 1192"/>
                      <a:gd name="T3" fmla="*/ 2147483647 h 456"/>
                      <a:gd name="T4" fmla="*/ 2147483647 w 1192"/>
                      <a:gd name="T5" fmla="*/ 2147483647 h 456"/>
                      <a:gd name="T6" fmla="*/ 0 w 1192"/>
                      <a:gd name="T7" fmla="*/ 2147483647 h 456"/>
                      <a:gd name="T8" fmla="*/ 2147483647 w 1192"/>
                      <a:gd name="T9" fmla="*/ 0 h 456"/>
                      <a:gd name="T10" fmla="*/ 2147483647 w 1192"/>
                      <a:gd name="T11" fmla="*/ 2147483647 h 456"/>
                      <a:gd name="T12" fmla="*/ 2147483647 w 1192"/>
                      <a:gd name="T13" fmla="*/ 2147483647 h 456"/>
                      <a:gd name="T14" fmla="*/ 0 60000 65536"/>
                      <a:gd name="T15" fmla="*/ 0 60000 65536"/>
                      <a:gd name="T16" fmla="*/ 0 60000 65536"/>
                      <a:gd name="T17" fmla="*/ 0 60000 65536"/>
                      <a:gd name="T18" fmla="*/ 0 60000 65536"/>
                      <a:gd name="T19" fmla="*/ 0 60000 65536"/>
                      <a:gd name="T20" fmla="*/ 0 60000 65536"/>
                      <a:gd name="T21" fmla="*/ 0 w 1192"/>
                      <a:gd name="T22" fmla="*/ 0 h 456"/>
                      <a:gd name="T23" fmla="*/ 1192 w 1192"/>
                      <a:gd name="T24" fmla="*/ 456 h 4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92" h="456">
                        <a:moveTo>
                          <a:pt x="907" y="132"/>
                        </a:moveTo>
                        <a:lnTo>
                          <a:pt x="1191" y="292"/>
                        </a:lnTo>
                        <a:lnTo>
                          <a:pt x="554" y="455"/>
                        </a:lnTo>
                        <a:lnTo>
                          <a:pt x="0" y="242"/>
                        </a:lnTo>
                        <a:lnTo>
                          <a:pt x="35" y="0"/>
                        </a:lnTo>
                        <a:lnTo>
                          <a:pt x="589" y="213"/>
                        </a:lnTo>
                        <a:lnTo>
                          <a:pt x="907" y="132"/>
                        </a:lnTo>
                      </a:path>
                    </a:pathLst>
                  </a:custGeom>
                  <a:solidFill>
                    <a:srgbClr val="868686"/>
                  </a:solidFill>
                  <a:ln w="12700" cap="rnd">
                    <a:solidFill>
                      <a:srgbClr val="FFFFFF"/>
                    </a:solidFill>
                    <a:round/>
                    <a:headEnd/>
                    <a:tailEnd/>
                  </a:ln>
                </p:spPr>
                <p:txBody>
                  <a:bodyPr/>
                  <a:lstStyle/>
                  <a:p>
                    <a:pPr algn="ctr">
                      <a:defRPr/>
                    </a:pPr>
                    <a:endParaRPr lang="it-IT" sz="1200" kern="0">
                      <a:solidFill>
                        <a:srgbClr val="FFFFFF"/>
                      </a:solidFill>
                      <a:latin typeface="Arial" charset="0"/>
                      <a:ea typeface="ＭＳ Ｐゴシック" charset="0"/>
                      <a:cs typeface="ＭＳ Ｐゴシック" charset="0"/>
                    </a:endParaRPr>
                  </a:p>
                </p:txBody>
              </p:sp>
              <p:sp>
                <p:nvSpPr>
                  <p:cNvPr id="109" name="Oval 96">
                    <a:extLst>
                      <a:ext uri="{FF2B5EF4-FFF2-40B4-BE49-F238E27FC236}">
                        <a16:creationId xmlns:a16="http://schemas.microsoft.com/office/drawing/2014/main" id="{6E466ECE-9DB1-4F31-9DCF-F1832B856756}"/>
                      </a:ext>
                    </a:extLst>
                  </p:cNvPr>
                  <p:cNvSpPr>
                    <a:spLocks noChangeArrowheads="1"/>
                  </p:cNvSpPr>
                  <p:nvPr/>
                </p:nvSpPr>
                <p:spPr bwMode="auto">
                  <a:xfrm>
                    <a:off x="1949450" y="5727700"/>
                    <a:ext cx="917575" cy="274638"/>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10" name="Oval 97">
                    <a:extLst>
                      <a:ext uri="{FF2B5EF4-FFF2-40B4-BE49-F238E27FC236}">
                        <a16:creationId xmlns:a16="http://schemas.microsoft.com/office/drawing/2014/main" id="{A4000606-1667-4D2A-B98D-4DEF3365FFF2}"/>
                      </a:ext>
                    </a:extLst>
                  </p:cNvPr>
                  <p:cNvSpPr>
                    <a:spLocks noChangeArrowheads="1"/>
                  </p:cNvSpPr>
                  <p:nvPr/>
                </p:nvSpPr>
                <p:spPr bwMode="auto">
                  <a:xfrm>
                    <a:off x="1905000" y="5830888"/>
                    <a:ext cx="204788" cy="581025"/>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11" name="Oval 98">
                    <a:extLst>
                      <a:ext uri="{FF2B5EF4-FFF2-40B4-BE49-F238E27FC236}">
                        <a16:creationId xmlns:a16="http://schemas.microsoft.com/office/drawing/2014/main" id="{7EFAEFE3-1CFE-4319-9924-8DAB8F837C7B}"/>
                      </a:ext>
                    </a:extLst>
                  </p:cNvPr>
                  <p:cNvSpPr>
                    <a:spLocks noChangeArrowheads="1"/>
                  </p:cNvSpPr>
                  <p:nvPr/>
                </p:nvSpPr>
                <p:spPr bwMode="auto">
                  <a:xfrm>
                    <a:off x="1836738" y="5840413"/>
                    <a:ext cx="204787" cy="330200"/>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12" name="Oval 99">
                    <a:extLst>
                      <a:ext uri="{FF2B5EF4-FFF2-40B4-BE49-F238E27FC236}">
                        <a16:creationId xmlns:a16="http://schemas.microsoft.com/office/drawing/2014/main" id="{8A55D25E-5753-4322-B57A-2219E43B14F2}"/>
                      </a:ext>
                    </a:extLst>
                  </p:cNvPr>
                  <p:cNvSpPr>
                    <a:spLocks noChangeArrowheads="1"/>
                  </p:cNvSpPr>
                  <p:nvPr/>
                </p:nvSpPr>
                <p:spPr bwMode="auto">
                  <a:xfrm>
                    <a:off x="1928813" y="6378575"/>
                    <a:ext cx="157162" cy="136525"/>
                  </a:xfrm>
                  <a:prstGeom prst="ellipse">
                    <a:avLst/>
                  </a:prstGeom>
                  <a:solidFill>
                    <a:srgbClr val="FFFFFF"/>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13" name="Oval 100">
                    <a:extLst>
                      <a:ext uri="{FF2B5EF4-FFF2-40B4-BE49-F238E27FC236}">
                        <a16:creationId xmlns:a16="http://schemas.microsoft.com/office/drawing/2014/main" id="{1C897901-D318-4371-9B44-7F9AC6714D74}"/>
                      </a:ext>
                    </a:extLst>
                  </p:cNvPr>
                  <p:cNvSpPr>
                    <a:spLocks noChangeArrowheads="1"/>
                  </p:cNvSpPr>
                  <p:nvPr/>
                </p:nvSpPr>
                <p:spPr bwMode="auto">
                  <a:xfrm>
                    <a:off x="1787525" y="6438900"/>
                    <a:ext cx="228600" cy="76200"/>
                  </a:xfrm>
                  <a:prstGeom prst="ellipse">
                    <a:avLst/>
                  </a:prstGeom>
                  <a:solidFill>
                    <a:srgbClr val="FFFFFF"/>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14" name="Oval 101">
                    <a:extLst>
                      <a:ext uri="{FF2B5EF4-FFF2-40B4-BE49-F238E27FC236}">
                        <a16:creationId xmlns:a16="http://schemas.microsoft.com/office/drawing/2014/main" id="{4AA8E32B-C456-4769-96C6-51A2DFA2C3F8}"/>
                      </a:ext>
                    </a:extLst>
                  </p:cNvPr>
                  <p:cNvSpPr>
                    <a:spLocks noChangeArrowheads="1"/>
                  </p:cNvSpPr>
                  <p:nvPr/>
                </p:nvSpPr>
                <p:spPr bwMode="auto">
                  <a:xfrm>
                    <a:off x="1670050" y="6480175"/>
                    <a:ext cx="203200" cy="34925"/>
                  </a:xfrm>
                  <a:prstGeom prst="ellipse">
                    <a:avLst/>
                  </a:prstGeom>
                  <a:solidFill>
                    <a:srgbClr val="FFFFFF"/>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15" name="Oval 102">
                    <a:extLst>
                      <a:ext uri="{FF2B5EF4-FFF2-40B4-BE49-F238E27FC236}">
                        <a16:creationId xmlns:a16="http://schemas.microsoft.com/office/drawing/2014/main" id="{04473104-CE0E-43F3-A860-96669CFC1258}"/>
                      </a:ext>
                    </a:extLst>
                  </p:cNvPr>
                  <p:cNvSpPr>
                    <a:spLocks noChangeArrowheads="1"/>
                  </p:cNvSpPr>
                  <p:nvPr/>
                </p:nvSpPr>
                <p:spPr bwMode="auto">
                  <a:xfrm>
                    <a:off x="1906588" y="6419850"/>
                    <a:ext cx="61912" cy="53975"/>
                  </a:xfrm>
                  <a:prstGeom prst="ellipse">
                    <a:avLst/>
                  </a:prstGeom>
                  <a:solidFill>
                    <a:srgbClr val="FFFFFF"/>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16" name="Oval 103">
                    <a:extLst>
                      <a:ext uri="{FF2B5EF4-FFF2-40B4-BE49-F238E27FC236}">
                        <a16:creationId xmlns:a16="http://schemas.microsoft.com/office/drawing/2014/main" id="{C1ECA97A-E113-4FC7-BC68-93A7B9AE2DB0}"/>
                      </a:ext>
                    </a:extLst>
                  </p:cNvPr>
                  <p:cNvSpPr>
                    <a:spLocks noChangeArrowheads="1"/>
                  </p:cNvSpPr>
                  <p:nvPr/>
                </p:nvSpPr>
                <p:spPr bwMode="auto">
                  <a:xfrm>
                    <a:off x="1844675" y="5875338"/>
                    <a:ext cx="79375" cy="123825"/>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17" name="Oval 104">
                    <a:extLst>
                      <a:ext uri="{FF2B5EF4-FFF2-40B4-BE49-F238E27FC236}">
                        <a16:creationId xmlns:a16="http://schemas.microsoft.com/office/drawing/2014/main" id="{D4BB6D43-2EBE-49A2-97AF-03CA55FD48E2}"/>
                      </a:ext>
                    </a:extLst>
                  </p:cNvPr>
                  <p:cNvSpPr>
                    <a:spLocks noChangeArrowheads="1"/>
                  </p:cNvSpPr>
                  <p:nvPr/>
                </p:nvSpPr>
                <p:spPr bwMode="auto">
                  <a:xfrm>
                    <a:off x="1862138" y="5791200"/>
                    <a:ext cx="917575" cy="276225"/>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18" name="Oval 105">
                    <a:extLst>
                      <a:ext uri="{FF2B5EF4-FFF2-40B4-BE49-F238E27FC236}">
                        <a16:creationId xmlns:a16="http://schemas.microsoft.com/office/drawing/2014/main" id="{A109D2FF-D14D-48DB-93B4-50F57DEDA334}"/>
                      </a:ext>
                    </a:extLst>
                  </p:cNvPr>
                  <p:cNvSpPr>
                    <a:spLocks noChangeArrowheads="1"/>
                  </p:cNvSpPr>
                  <p:nvPr/>
                </p:nvSpPr>
                <p:spPr bwMode="auto">
                  <a:xfrm>
                    <a:off x="1817688" y="5830888"/>
                    <a:ext cx="203200" cy="581025"/>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19" name="Oval 106">
                    <a:extLst>
                      <a:ext uri="{FF2B5EF4-FFF2-40B4-BE49-F238E27FC236}">
                        <a16:creationId xmlns:a16="http://schemas.microsoft.com/office/drawing/2014/main" id="{F777C976-54D2-468D-ADBB-563A2A51A848}"/>
                      </a:ext>
                    </a:extLst>
                  </p:cNvPr>
                  <p:cNvSpPr>
                    <a:spLocks noChangeArrowheads="1"/>
                  </p:cNvSpPr>
                  <p:nvPr/>
                </p:nvSpPr>
                <p:spPr bwMode="auto">
                  <a:xfrm>
                    <a:off x="1836738" y="5840413"/>
                    <a:ext cx="204787" cy="330200"/>
                  </a:xfrm>
                  <a:prstGeom prst="ellipse">
                    <a:avLst/>
                  </a:prstGeom>
                  <a:solidFill>
                    <a:srgbClr val="FF9999"/>
                  </a:solidFill>
                  <a:ln w="12700">
                    <a:solidFill>
                      <a:srgbClr val="FF9999"/>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20" name="Oval 107">
                    <a:extLst>
                      <a:ext uri="{FF2B5EF4-FFF2-40B4-BE49-F238E27FC236}">
                        <a16:creationId xmlns:a16="http://schemas.microsoft.com/office/drawing/2014/main" id="{DA176DBA-7159-4640-8AAF-D634F7175407}"/>
                      </a:ext>
                    </a:extLst>
                  </p:cNvPr>
                  <p:cNvSpPr>
                    <a:spLocks noChangeArrowheads="1"/>
                  </p:cNvSpPr>
                  <p:nvPr/>
                </p:nvSpPr>
                <p:spPr bwMode="auto">
                  <a:xfrm>
                    <a:off x="1839913" y="6378575"/>
                    <a:ext cx="157162" cy="136525"/>
                  </a:xfrm>
                  <a:prstGeom prst="ellipse">
                    <a:avLst/>
                  </a:prstGeom>
                  <a:solidFill>
                    <a:srgbClr val="FFFFFF"/>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21" name="Oval 108">
                    <a:extLst>
                      <a:ext uri="{FF2B5EF4-FFF2-40B4-BE49-F238E27FC236}">
                        <a16:creationId xmlns:a16="http://schemas.microsoft.com/office/drawing/2014/main" id="{0CE7BA9B-B0CD-4281-A549-47D37D1B4756}"/>
                      </a:ext>
                    </a:extLst>
                  </p:cNvPr>
                  <p:cNvSpPr>
                    <a:spLocks noChangeArrowheads="1"/>
                  </p:cNvSpPr>
                  <p:nvPr/>
                </p:nvSpPr>
                <p:spPr bwMode="auto">
                  <a:xfrm>
                    <a:off x="1700213" y="6438900"/>
                    <a:ext cx="227012" cy="76200"/>
                  </a:xfrm>
                  <a:prstGeom prst="ellipse">
                    <a:avLst/>
                  </a:prstGeom>
                  <a:solidFill>
                    <a:srgbClr val="FFFFFF"/>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22" name="Oval 109">
                    <a:extLst>
                      <a:ext uri="{FF2B5EF4-FFF2-40B4-BE49-F238E27FC236}">
                        <a16:creationId xmlns:a16="http://schemas.microsoft.com/office/drawing/2014/main" id="{456C2D69-C479-471A-ACF8-E32E3B8B9AC0}"/>
                      </a:ext>
                    </a:extLst>
                  </p:cNvPr>
                  <p:cNvSpPr>
                    <a:spLocks noChangeArrowheads="1"/>
                  </p:cNvSpPr>
                  <p:nvPr/>
                </p:nvSpPr>
                <p:spPr bwMode="auto">
                  <a:xfrm>
                    <a:off x="1582738" y="6480175"/>
                    <a:ext cx="203200" cy="34925"/>
                  </a:xfrm>
                  <a:prstGeom prst="ellipse">
                    <a:avLst/>
                  </a:prstGeom>
                  <a:solidFill>
                    <a:srgbClr val="FFFFFF"/>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23" name="Oval 110">
                    <a:extLst>
                      <a:ext uri="{FF2B5EF4-FFF2-40B4-BE49-F238E27FC236}">
                        <a16:creationId xmlns:a16="http://schemas.microsoft.com/office/drawing/2014/main" id="{48A74551-D272-4933-816F-F1BBA7C744BD}"/>
                      </a:ext>
                    </a:extLst>
                  </p:cNvPr>
                  <p:cNvSpPr>
                    <a:spLocks noChangeArrowheads="1"/>
                  </p:cNvSpPr>
                  <p:nvPr/>
                </p:nvSpPr>
                <p:spPr bwMode="auto">
                  <a:xfrm>
                    <a:off x="1817688" y="6419850"/>
                    <a:ext cx="61912" cy="53975"/>
                  </a:xfrm>
                  <a:prstGeom prst="ellipse">
                    <a:avLst/>
                  </a:prstGeom>
                  <a:solidFill>
                    <a:srgbClr val="FFFFFF"/>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24" name="Oval 111">
                    <a:extLst>
                      <a:ext uri="{FF2B5EF4-FFF2-40B4-BE49-F238E27FC236}">
                        <a16:creationId xmlns:a16="http://schemas.microsoft.com/office/drawing/2014/main" id="{A2CE2D2E-C85F-4FB0-83AD-9A99BD880935}"/>
                      </a:ext>
                    </a:extLst>
                  </p:cNvPr>
                  <p:cNvSpPr>
                    <a:spLocks noChangeArrowheads="1"/>
                  </p:cNvSpPr>
                  <p:nvPr/>
                </p:nvSpPr>
                <p:spPr bwMode="auto">
                  <a:xfrm>
                    <a:off x="1801813" y="5875338"/>
                    <a:ext cx="79375" cy="123825"/>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25" name="Oval 112">
                    <a:extLst>
                      <a:ext uri="{FF2B5EF4-FFF2-40B4-BE49-F238E27FC236}">
                        <a16:creationId xmlns:a16="http://schemas.microsoft.com/office/drawing/2014/main" id="{97244C37-9199-45CD-823B-A77CE54666A1}"/>
                      </a:ext>
                    </a:extLst>
                  </p:cNvPr>
                  <p:cNvSpPr>
                    <a:spLocks noChangeArrowheads="1"/>
                  </p:cNvSpPr>
                  <p:nvPr/>
                </p:nvSpPr>
                <p:spPr bwMode="auto">
                  <a:xfrm>
                    <a:off x="2543175" y="5099050"/>
                    <a:ext cx="168275" cy="92075"/>
                  </a:xfrm>
                  <a:prstGeom prst="ellipse">
                    <a:avLst/>
                  </a:prstGeom>
                  <a:solidFill>
                    <a:srgbClr val="FF9999"/>
                  </a:solidFill>
                  <a:ln w="12700">
                    <a:solidFill>
                      <a:srgbClr val="FF9999"/>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26" name="Freeform 113">
                    <a:extLst>
                      <a:ext uri="{FF2B5EF4-FFF2-40B4-BE49-F238E27FC236}">
                        <a16:creationId xmlns:a16="http://schemas.microsoft.com/office/drawing/2014/main" id="{5CCCFE11-47BE-4A5C-82D0-644ECD29A433}"/>
                      </a:ext>
                    </a:extLst>
                  </p:cNvPr>
                  <p:cNvSpPr>
                    <a:spLocks/>
                  </p:cNvSpPr>
                  <p:nvPr/>
                </p:nvSpPr>
                <p:spPr bwMode="auto">
                  <a:xfrm>
                    <a:off x="2292350" y="4740275"/>
                    <a:ext cx="511175" cy="477838"/>
                  </a:xfrm>
                  <a:custGeom>
                    <a:avLst/>
                    <a:gdLst>
                      <a:gd name="T0" fmla="*/ 2147483647 w 561"/>
                      <a:gd name="T1" fmla="*/ 2147483647 h 708"/>
                      <a:gd name="T2" fmla="*/ 2147483647 w 561"/>
                      <a:gd name="T3" fmla="*/ 2147483647 h 708"/>
                      <a:gd name="T4" fmla="*/ 2147483647 w 561"/>
                      <a:gd name="T5" fmla="*/ 2147483647 h 708"/>
                      <a:gd name="T6" fmla="*/ 2147483647 w 561"/>
                      <a:gd name="T7" fmla="*/ 2147483647 h 708"/>
                      <a:gd name="T8" fmla="*/ 2147483647 w 561"/>
                      <a:gd name="T9" fmla="*/ 2147483647 h 708"/>
                      <a:gd name="T10" fmla="*/ 2147483647 w 561"/>
                      <a:gd name="T11" fmla="*/ 2147483647 h 708"/>
                      <a:gd name="T12" fmla="*/ 2147483647 w 561"/>
                      <a:gd name="T13" fmla="*/ 2147483647 h 708"/>
                      <a:gd name="T14" fmla="*/ 2147483647 w 561"/>
                      <a:gd name="T15" fmla="*/ 2147483647 h 708"/>
                      <a:gd name="T16" fmla="*/ 2147483647 w 561"/>
                      <a:gd name="T17" fmla="*/ 2147483647 h 708"/>
                      <a:gd name="T18" fmla="*/ 2147483647 w 561"/>
                      <a:gd name="T19" fmla="*/ 2147483647 h 708"/>
                      <a:gd name="T20" fmla="*/ 2147483647 w 561"/>
                      <a:gd name="T21" fmla="*/ 2147483647 h 708"/>
                      <a:gd name="T22" fmla="*/ 2147483647 w 561"/>
                      <a:gd name="T23" fmla="*/ 2147483647 h 708"/>
                      <a:gd name="T24" fmla="*/ 2147483647 w 561"/>
                      <a:gd name="T25" fmla="*/ 2147483647 h 708"/>
                      <a:gd name="T26" fmla="*/ 2147483647 w 561"/>
                      <a:gd name="T27" fmla="*/ 0 h 708"/>
                      <a:gd name="T28" fmla="*/ 2147483647 w 561"/>
                      <a:gd name="T29" fmla="*/ 2147483647 h 708"/>
                      <a:gd name="T30" fmla="*/ 2147483647 w 561"/>
                      <a:gd name="T31" fmla="*/ 2147483647 h 708"/>
                      <a:gd name="T32" fmla="*/ 2147483647 w 561"/>
                      <a:gd name="T33" fmla="*/ 2147483647 h 708"/>
                      <a:gd name="T34" fmla="*/ 2147483647 w 561"/>
                      <a:gd name="T35" fmla="*/ 2147483647 h 708"/>
                      <a:gd name="T36" fmla="*/ 2147483647 w 561"/>
                      <a:gd name="T37" fmla="*/ 2147483647 h 708"/>
                      <a:gd name="T38" fmla="*/ 2147483647 w 561"/>
                      <a:gd name="T39" fmla="*/ 2147483647 h 708"/>
                      <a:gd name="T40" fmla="*/ 2147483647 w 561"/>
                      <a:gd name="T41" fmla="*/ 2147483647 h 708"/>
                      <a:gd name="T42" fmla="*/ 2147483647 w 561"/>
                      <a:gd name="T43" fmla="*/ 2147483647 h 708"/>
                      <a:gd name="T44" fmla="*/ 2147483647 w 561"/>
                      <a:gd name="T45" fmla="*/ 2147483647 h 708"/>
                      <a:gd name="T46" fmla="*/ 0 w 561"/>
                      <a:gd name="T47" fmla="*/ 2147483647 h 708"/>
                      <a:gd name="T48" fmla="*/ 2147483647 w 561"/>
                      <a:gd name="T49" fmla="*/ 2147483647 h 708"/>
                      <a:gd name="T50" fmla="*/ 2147483647 w 561"/>
                      <a:gd name="T51" fmla="*/ 2147483647 h 708"/>
                      <a:gd name="T52" fmla="*/ 2147483647 w 561"/>
                      <a:gd name="T53" fmla="*/ 2147483647 h 708"/>
                      <a:gd name="T54" fmla="*/ 2147483647 w 561"/>
                      <a:gd name="T55" fmla="*/ 2147483647 h 708"/>
                      <a:gd name="T56" fmla="*/ 2147483647 w 561"/>
                      <a:gd name="T57" fmla="*/ 2147483647 h 708"/>
                      <a:gd name="T58" fmla="*/ 2147483647 w 561"/>
                      <a:gd name="T59" fmla="*/ 2147483647 h 708"/>
                      <a:gd name="T60" fmla="*/ 2147483647 w 561"/>
                      <a:gd name="T61" fmla="*/ 2147483647 h 708"/>
                      <a:gd name="T62" fmla="*/ 2147483647 w 561"/>
                      <a:gd name="T63" fmla="*/ 2147483647 h 708"/>
                      <a:gd name="T64" fmla="*/ 2147483647 w 561"/>
                      <a:gd name="T65" fmla="*/ 2147483647 h 708"/>
                      <a:gd name="T66" fmla="*/ 2147483647 w 561"/>
                      <a:gd name="T67" fmla="*/ 2147483647 h 708"/>
                      <a:gd name="T68" fmla="*/ 2147483647 w 561"/>
                      <a:gd name="T69" fmla="*/ 2147483647 h 708"/>
                      <a:gd name="T70" fmla="*/ 2147483647 w 561"/>
                      <a:gd name="T71" fmla="*/ 2147483647 h 708"/>
                      <a:gd name="T72" fmla="*/ 2147483647 w 561"/>
                      <a:gd name="T73" fmla="*/ 2147483647 h 708"/>
                      <a:gd name="T74" fmla="*/ 2147483647 w 561"/>
                      <a:gd name="T75" fmla="*/ 2147483647 h 708"/>
                      <a:gd name="T76" fmla="*/ 2147483647 w 561"/>
                      <a:gd name="T77" fmla="*/ 2147483647 h 708"/>
                      <a:gd name="T78" fmla="*/ 2147483647 w 561"/>
                      <a:gd name="T79" fmla="*/ 2147483647 h 708"/>
                      <a:gd name="T80" fmla="*/ 2147483647 w 561"/>
                      <a:gd name="T81" fmla="*/ 2147483647 h 708"/>
                      <a:gd name="T82" fmla="*/ 2147483647 w 561"/>
                      <a:gd name="T83" fmla="*/ 2147483647 h 708"/>
                      <a:gd name="T84" fmla="*/ 2147483647 w 561"/>
                      <a:gd name="T85" fmla="*/ 2147483647 h 7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61"/>
                      <a:gd name="T130" fmla="*/ 0 h 708"/>
                      <a:gd name="T131" fmla="*/ 561 w 561"/>
                      <a:gd name="T132" fmla="*/ 708 h 7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61" h="708">
                        <a:moveTo>
                          <a:pt x="150" y="702"/>
                        </a:moveTo>
                        <a:lnTo>
                          <a:pt x="225" y="625"/>
                        </a:lnTo>
                        <a:lnTo>
                          <a:pt x="243" y="606"/>
                        </a:lnTo>
                        <a:lnTo>
                          <a:pt x="275" y="593"/>
                        </a:lnTo>
                        <a:lnTo>
                          <a:pt x="304" y="585"/>
                        </a:lnTo>
                        <a:lnTo>
                          <a:pt x="354" y="569"/>
                        </a:lnTo>
                        <a:lnTo>
                          <a:pt x="417" y="562"/>
                        </a:lnTo>
                        <a:lnTo>
                          <a:pt x="448" y="564"/>
                        </a:lnTo>
                        <a:lnTo>
                          <a:pt x="474" y="581"/>
                        </a:lnTo>
                        <a:lnTo>
                          <a:pt x="453" y="525"/>
                        </a:lnTo>
                        <a:lnTo>
                          <a:pt x="451" y="487"/>
                        </a:lnTo>
                        <a:lnTo>
                          <a:pt x="437" y="457"/>
                        </a:lnTo>
                        <a:lnTo>
                          <a:pt x="505" y="396"/>
                        </a:lnTo>
                        <a:lnTo>
                          <a:pt x="520" y="377"/>
                        </a:lnTo>
                        <a:lnTo>
                          <a:pt x="528" y="349"/>
                        </a:lnTo>
                        <a:lnTo>
                          <a:pt x="541" y="316"/>
                        </a:lnTo>
                        <a:lnTo>
                          <a:pt x="549" y="290"/>
                        </a:lnTo>
                        <a:lnTo>
                          <a:pt x="560" y="243"/>
                        </a:lnTo>
                        <a:lnTo>
                          <a:pt x="550" y="182"/>
                        </a:lnTo>
                        <a:lnTo>
                          <a:pt x="521" y="114"/>
                        </a:lnTo>
                        <a:lnTo>
                          <a:pt x="512" y="97"/>
                        </a:lnTo>
                        <a:lnTo>
                          <a:pt x="502" y="91"/>
                        </a:lnTo>
                        <a:lnTo>
                          <a:pt x="489" y="83"/>
                        </a:lnTo>
                        <a:lnTo>
                          <a:pt x="450" y="52"/>
                        </a:lnTo>
                        <a:lnTo>
                          <a:pt x="428" y="41"/>
                        </a:lnTo>
                        <a:lnTo>
                          <a:pt x="327" y="7"/>
                        </a:lnTo>
                        <a:lnTo>
                          <a:pt x="273" y="3"/>
                        </a:lnTo>
                        <a:lnTo>
                          <a:pt x="257" y="0"/>
                        </a:lnTo>
                        <a:lnTo>
                          <a:pt x="227" y="4"/>
                        </a:lnTo>
                        <a:lnTo>
                          <a:pt x="202" y="9"/>
                        </a:lnTo>
                        <a:lnTo>
                          <a:pt x="183" y="5"/>
                        </a:lnTo>
                        <a:lnTo>
                          <a:pt x="165" y="11"/>
                        </a:lnTo>
                        <a:lnTo>
                          <a:pt x="146" y="34"/>
                        </a:lnTo>
                        <a:lnTo>
                          <a:pt x="122" y="56"/>
                        </a:lnTo>
                        <a:lnTo>
                          <a:pt x="103" y="89"/>
                        </a:lnTo>
                        <a:lnTo>
                          <a:pt x="91" y="106"/>
                        </a:lnTo>
                        <a:lnTo>
                          <a:pt x="85" y="113"/>
                        </a:lnTo>
                        <a:lnTo>
                          <a:pt x="75" y="124"/>
                        </a:lnTo>
                        <a:lnTo>
                          <a:pt x="68" y="130"/>
                        </a:lnTo>
                        <a:lnTo>
                          <a:pt x="60" y="138"/>
                        </a:lnTo>
                        <a:lnTo>
                          <a:pt x="55" y="151"/>
                        </a:lnTo>
                        <a:lnTo>
                          <a:pt x="61" y="171"/>
                        </a:lnTo>
                        <a:lnTo>
                          <a:pt x="62" y="184"/>
                        </a:lnTo>
                        <a:lnTo>
                          <a:pt x="65" y="192"/>
                        </a:lnTo>
                        <a:lnTo>
                          <a:pt x="47" y="209"/>
                        </a:lnTo>
                        <a:lnTo>
                          <a:pt x="26" y="234"/>
                        </a:lnTo>
                        <a:lnTo>
                          <a:pt x="6" y="253"/>
                        </a:lnTo>
                        <a:lnTo>
                          <a:pt x="0" y="269"/>
                        </a:lnTo>
                        <a:lnTo>
                          <a:pt x="5" y="281"/>
                        </a:lnTo>
                        <a:lnTo>
                          <a:pt x="19" y="288"/>
                        </a:lnTo>
                        <a:lnTo>
                          <a:pt x="34" y="293"/>
                        </a:lnTo>
                        <a:lnTo>
                          <a:pt x="38" y="305"/>
                        </a:lnTo>
                        <a:lnTo>
                          <a:pt x="36" y="323"/>
                        </a:lnTo>
                        <a:lnTo>
                          <a:pt x="31" y="324"/>
                        </a:lnTo>
                        <a:lnTo>
                          <a:pt x="24" y="333"/>
                        </a:lnTo>
                        <a:lnTo>
                          <a:pt x="36" y="344"/>
                        </a:lnTo>
                        <a:lnTo>
                          <a:pt x="75" y="370"/>
                        </a:lnTo>
                        <a:lnTo>
                          <a:pt x="87" y="372"/>
                        </a:lnTo>
                        <a:lnTo>
                          <a:pt x="75" y="382"/>
                        </a:lnTo>
                        <a:lnTo>
                          <a:pt x="49" y="390"/>
                        </a:lnTo>
                        <a:lnTo>
                          <a:pt x="41" y="395"/>
                        </a:lnTo>
                        <a:lnTo>
                          <a:pt x="37" y="401"/>
                        </a:lnTo>
                        <a:lnTo>
                          <a:pt x="43" y="410"/>
                        </a:lnTo>
                        <a:lnTo>
                          <a:pt x="55" y="415"/>
                        </a:lnTo>
                        <a:lnTo>
                          <a:pt x="56" y="419"/>
                        </a:lnTo>
                        <a:lnTo>
                          <a:pt x="53" y="435"/>
                        </a:lnTo>
                        <a:lnTo>
                          <a:pt x="49" y="450"/>
                        </a:lnTo>
                        <a:lnTo>
                          <a:pt x="52" y="468"/>
                        </a:lnTo>
                        <a:lnTo>
                          <a:pt x="58" y="488"/>
                        </a:lnTo>
                        <a:lnTo>
                          <a:pt x="70" y="497"/>
                        </a:lnTo>
                        <a:lnTo>
                          <a:pt x="87" y="504"/>
                        </a:lnTo>
                        <a:lnTo>
                          <a:pt x="103" y="506"/>
                        </a:lnTo>
                        <a:lnTo>
                          <a:pt x="131" y="501"/>
                        </a:lnTo>
                        <a:lnTo>
                          <a:pt x="157" y="492"/>
                        </a:lnTo>
                        <a:lnTo>
                          <a:pt x="180" y="495"/>
                        </a:lnTo>
                        <a:lnTo>
                          <a:pt x="191" y="498"/>
                        </a:lnTo>
                        <a:lnTo>
                          <a:pt x="183" y="517"/>
                        </a:lnTo>
                        <a:lnTo>
                          <a:pt x="198" y="544"/>
                        </a:lnTo>
                        <a:lnTo>
                          <a:pt x="198" y="564"/>
                        </a:lnTo>
                        <a:lnTo>
                          <a:pt x="202" y="582"/>
                        </a:lnTo>
                        <a:lnTo>
                          <a:pt x="192" y="607"/>
                        </a:lnTo>
                        <a:lnTo>
                          <a:pt x="174" y="639"/>
                        </a:lnTo>
                        <a:lnTo>
                          <a:pt x="162" y="662"/>
                        </a:lnTo>
                        <a:lnTo>
                          <a:pt x="130" y="698"/>
                        </a:lnTo>
                        <a:lnTo>
                          <a:pt x="147" y="707"/>
                        </a:lnTo>
                        <a:lnTo>
                          <a:pt x="150" y="702"/>
                        </a:lnTo>
                      </a:path>
                    </a:pathLst>
                  </a:custGeom>
                  <a:solidFill>
                    <a:srgbClr val="FF9999"/>
                  </a:solidFill>
                  <a:ln w="12700" cap="rnd">
                    <a:solidFill>
                      <a:srgbClr val="FF9999"/>
                    </a:solidFill>
                    <a:round/>
                    <a:headEnd/>
                    <a:tailEnd/>
                  </a:ln>
                </p:spPr>
                <p:txBody>
                  <a:bodyPr/>
                  <a:lstStyle/>
                  <a:p>
                    <a:pPr algn="ctr">
                      <a:defRPr/>
                    </a:pPr>
                    <a:endParaRPr lang="it-IT" sz="1200" kern="0">
                      <a:solidFill>
                        <a:srgbClr val="FFFFFF"/>
                      </a:solidFill>
                      <a:latin typeface="Arial" charset="0"/>
                      <a:ea typeface="ＭＳ Ｐゴシック" charset="0"/>
                      <a:cs typeface="ＭＳ Ｐゴシック" charset="0"/>
                    </a:endParaRPr>
                  </a:p>
                </p:txBody>
              </p:sp>
              <p:sp>
                <p:nvSpPr>
                  <p:cNvPr id="127" name="Freeform 114">
                    <a:extLst>
                      <a:ext uri="{FF2B5EF4-FFF2-40B4-BE49-F238E27FC236}">
                        <a16:creationId xmlns:a16="http://schemas.microsoft.com/office/drawing/2014/main" id="{FCE7109B-D78C-475D-B328-DEAA5E592672}"/>
                      </a:ext>
                    </a:extLst>
                  </p:cNvPr>
                  <p:cNvSpPr>
                    <a:spLocks/>
                  </p:cNvSpPr>
                  <p:nvPr/>
                </p:nvSpPr>
                <p:spPr bwMode="auto">
                  <a:xfrm>
                    <a:off x="1884363" y="5549900"/>
                    <a:ext cx="960437" cy="838200"/>
                  </a:xfrm>
                  <a:custGeom>
                    <a:avLst/>
                    <a:gdLst>
                      <a:gd name="T0" fmla="*/ 2147483647 w 1057"/>
                      <a:gd name="T1" fmla="*/ 0 h 1249"/>
                      <a:gd name="T2" fmla="*/ 2147483647 w 1057"/>
                      <a:gd name="T3" fmla="*/ 0 h 1249"/>
                      <a:gd name="T4" fmla="*/ 2147483647 w 1057"/>
                      <a:gd name="T5" fmla="*/ 2147483647 h 1249"/>
                      <a:gd name="T6" fmla="*/ 2147483647 w 1057"/>
                      <a:gd name="T7" fmla="*/ 2147483647 h 1249"/>
                      <a:gd name="T8" fmla="*/ 2147483647 w 1057"/>
                      <a:gd name="T9" fmla="*/ 2147483647 h 1249"/>
                      <a:gd name="T10" fmla="*/ 2147483647 w 1057"/>
                      <a:gd name="T11" fmla="*/ 2147483647 h 1249"/>
                      <a:gd name="T12" fmla="*/ 2147483647 w 1057"/>
                      <a:gd name="T13" fmla="*/ 2147483647 h 1249"/>
                      <a:gd name="T14" fmla="*/ 0 w 1057"/>
                      <a:gd name="T15" fmla="*/ 2147483647 h 1249"/>
                      <a:gd name="T16" fmla="*/ 0 w 1057"/>
                      <a:gd name="T17" fmla="*/ 2147483647 h 1249"/>
                      <a:gd name="T18" fmla="*/ 2147483647 w 1057"/>
                      <a:gd name="T19" fmla="*/ 2147483647 h 1249"/>
                      <a:gd name="T20" fmla="*/ 2147483647 w 1057"/>
                      <a:gd name="T21" fmla="*/ 2147483647 h 1249"/>
                      <a:gd name="T22" fmla="*/ 2147483647 w 1057"/>
                      <a:gd name="T23" fmla="*/ 2147483647 h 1249"/>
                      <a:gd name="T24" fmla="*/ 2147483647 w 1057"/>
                      <a:gd name="T25" fmla="*/ 0 h 12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57"/>
                      <a:gd name="T40" fmla="*/ 0 h 1249"/>
                      <a:gd name="T41" fmla="*/ 1057 w 1057"/>
                      <a:gd name="T42" fmla="*/ 1249 h 12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57" h="1249">
                        <a:moveTo>
                          <a:pt x="591" y="0"/>
                        </a:moveTo>
                        <a:lnTo>
                          <a:pt x="1056" y="0"/>
                        </a:lnTo>
                        <a:lnTo>
                          <a:pt x="1056" y="399"/>
                        </a:lnTo>
                        <a:lnTo>
                          <a:pt x="929" y="599"/>
                        </a:lnTo>
                        <a:lnTo>
                          <a:pt x="718" y="698"/>
                        </a:lnTo>
                        <a:lnTo>
                          <a:pt x="253" y="698"/>
                        </a:lnTo>
                        <a:lnTo>
                          <a:pt x="253" y="1248"/>
                        </a:lnTo>
                        <a:lnTo>
                          <a:pt x="0" y="1198"/>
                        </a:lnTo>
                        <a:lnTo>
                          <a:pt x="0" y="449"/>
                        </a:lnTo>
                        <a:lnTo>
                          <a:pt x="84" y="349"/>
                        </a:lnTo>
                        <a:lnTo>
                          <a:pt x="380" y="249"/>
                        </a:lnTo>
                        <a:lnTo>
                          <a:pt x="591" y="249"/>
                        </a:lnTo>
                        <a:lnTo>
                          <a:pt x="591" y="0"/>
                        </a:lnTo>
                      </a:path>
                    </a:pathLst>
                  </a:custGeom>
                  <a:solidFill>
                    <a:srgbClr val="DDDDDD"/>
                  </a:solidFill>
                  <a:ln w="12700" cap="rnd">
                    <a:solidFill>
                      <a:srgbClr val="FFFFFF"/>
                    </a:solidFill>
                    <a:round/>
                    <a:headEnd/>
                    <a:tailEnd/>
                  </a:ln>
                </p:spPr>
                <p:txBody>
                  <a:bodyPr/>
                  <a:lstStyle/>
                  <a:p>
                    <a:pPr algn="ctr">
                      <a:defRPr/>
                    </a:pPr>
                    <a:endParaRPr lang="it-IT" sz="1200" kern="0">
                      <a:solidFill>
                        <a:srgbClr val="FFFFFF"/>
                      </a:solidFill>
                      <a:latin typeface="Arial" charset="0"/>
                      <a:ea typeface="ＭＳ Ｐゴシック" charset="0"/>
                      <a:cs typeface="ＭＳ Ｐゴシック" charset="0"/>
                    </a:endParaRPr>
                  </a:p>
                </p:txBody>
              </p:sp>
              <p:sp>
                <p:nvSpPr>
                  <p:cNvPr id="128" name="Freeform 115">
                    <a:extLst>
                      <a:ext uri="{FF2B5EF4-FFF2-40B4-BE49-F238E27FC236}">
                        <a16:creationId xmlns:a16="http://schemas.microsoft.com/office/drawing/2014/main" id="{C8ACD7C5-CF2D-4184-BD67-143686A754B6}"/>
                      </a:ext>
                    </a:extLst>
                  </p:cNvPr>
                  <p:cNvSpPr>
                    <a:spLocks/>
                  </p:cNvSpPr>
                  <p:nvPr/>
                </p:nvSpPr>
                <p:spPr bwMode="auto">
                  <a:xfrm>
                    <a:off x="1754188" y="5646738"/>
                    <a:ext cx="1090612" cy="808037"/>
                  </a:xfrm>
                  <a:custGeom>
                    <a:avLst/>
                    <a:gdLst>
                      <a:gd name="T0" fmla="*/ 2147483647 w 1201"/>
                      <a:gd name="T1" fmla="*/ 0 h 1201"/>
                      <a:gd name="T2" fmla="*/ 2147483647 w 1201"/>
                      <a:gd name="T3" fmla="*/ 0 h 1201"/>
                      <a:gd name="T4" fmla="*/ 2147483647 w 1201"/>
                      <a:gd name="T5" fmla="*/ 2147483647 h 1201"/>
                      <a:gd name="T6" fmla="*/ 2147483647 w 1201"/>
                      <a:gd name="T7" fmla="*/ 2147483647 h 1201"/>
                      <a:gd name="T8" fmla="*/ 2147483647 w 1201"/>
                      <a:gd name="T9" fmla="*/ 2147483647 h 1201"/>
                      <a:gd name="T10" fmla="*/ 2147483647 w 1201"/>
                      <a:gd name="T11" fmla="*/ 2147483647 h 1201"/>
                      <a:gd name="T12" fmla="*/ 2147483647 w 1201"/>
                      <a:gd name="T13" fmla="*/ 2147483647 h 1201"/>
                      <a:gd name="T14" fmla="*/ 0 w 1201"/>
                      <a:gd name="T15" fmla="*/ 2147483647 h 1201"/>
                      <a:gd name="T16" fmla="*/ 0 w 1201"/>
                      <a:gd name="T17" fmla="*/ 2147483647 h 1201"/>
                      <a:gd name="T18" fmla="*/ 2147483647 w 1201"/>
                      <a:gd name="T19" fmla="*/ 2147483647 h 1201"/>
                      <a:gd name="T20" fmla="*/ 2147483647 w 1201"/>
                      <a:gd name="T21" fmla="*/ 2147483647 h 1201"/>
                      <a:gd name="T22" fmla="*/ 2147483647 w 1201"/>
                      <a:gd name="T23" fmla="*/ 2147483647 h 1201"/>
                      <a:gd name="T24" fmla="*/ 2147483647 w 1201"/>
                      <a:gd name="T25" fmla="*/ 0 h 12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01"/>
                      <a:gd name="T40" fmla="*/ 0 h 1201"/>
                      <a:gd name="T41" fmla="*/ 1201 w 1201"/>
                      <a:gd name="T42" fmla="*/ 1201 h 12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01" h="1201">
                        <a:moveTo>
                          <a:pt x="672" y="0"/>
                        </a:moveTo>
                        <a:lnTo>
                          <a:pt x="1200" y="0"/>
                        </a:lnTo>
                        <a:lnTo>
                          <a:pt x="1200" y="384"/>
                        </a:lnTo>
                        <a:lnTo>
                          <a:pt x="1056" y="576"/>
                        </a:lnTo>
                        <a:lnTo>
                          <a:pt x="816" y="672"/>
                        </a:lnTo>
                        <a:lnTo>
                          <a:pt x="288" y="672"/>
                        </a:lnTo>
                        <a:lnTo>
                          <a:pt x="288" y="1200"/>
                        </a:lnTo>
                        <a:lnTo>
                          <a:pt x="0" y="1152"/>
                        </a:lnTo>
                        <a:lnTo>
                          <a:pt x="0" y="432"/>
                        </a:lnTo>
                        <a:lnTo>
                          <a:pt x="96" y="336"/>
                        </a:lnTo>
                        <a:lnTo>
                          <a:pt x="432" y="240"/>
                        </a:lnTo>
                        <a:lnTo>
                          <a:pt x="672" y="240"/>
                        </a:lnTo>
                        <a:lnTo>
                          <a:pt x="672" y="0"/>
                        </a:lnTo>
                      </a:path>
                    </a:pathLst>
                  </a:custGeom>
                  <a:solidFill>
                    <a:srgbClr val="DDDDDD"/>
                  </a:solidFill>
                  <a:ln w="12700" cap="rnd">
                    <a:solidFill>
                      <a:srgbClr val="FFFFFF"/>
                    </a:solidFill>
                    <a:round/>
                    <a:headEnd/>
                    <a:tailEnd/>
                  </a:ln>
                </p:spPr>
                <p:txBody>
                  <a:bodyPr/>
                  <a:lstStyle/>
                  <a:p>
                    <a:pPr algn="ctr">
                      <a:defRPr/>
                    </a:pPr>
                    <a:endParaRPr lang="it-IT" sz="1200" kern="0">
                      <a:solidFill>
                        <a:srgbClr val="FFFFFF"/>
                      </a:solidFill>
                      <a:latin typeface="Arial" charset="0"/>
                      <a:ea typeface="ＭＳ Ｐゴシック" charset="0"/>
                      <a:cs typeface="ＭＳ Ｐゴシック" charset="0"/>
                    </a:endParaRPr>
                  </a:p>
                </p:txBody>
              </p:sp>
              <p:sp>
                <p:nvSpPr>
                  <p:cNvPr id="129" name="Freeform 116">
                    <a:extLst>
                      <a:ext uri="{FF2B5EF4-FFF2-40B4-BE49-F238E27FC236}">
                        <a16:creationId xmlns:a16="http://schemas.microsoft.com/office/drawing/2014/main" id="{C88DCA2F-19BE-47A0-BDCC-52898569D8CD}"/>
                      </a:ext>
                    </a:extLst>
                  </p:cNvPr>
                  <p:cNvSpPr>
                    <a:spLocks/>
                  </p:cNvSpPr>
                  <p:nvPr/>
                </p:nvSpPr>
                <p:spPr bwMode="auto">
                  <a:xfrm>
                    <a:off x="2320925" y="5127625"/>
                    <a:ext cx="611188" cy="776288"/>
                  </a:xfrm>
                  <a:custGeom>
                    <a:avLst/>
                    <a:gdLst>
                      <a:gd name="T0" fmla="*/ 2147483647 w 673"/>
                      <a:gd name="T1" fmla="*/ 2147483647 h 1153"/>
                      <a:gd name="T2" fmla="*/ 2147483647 w 673"/>
                      <a:gd name="T3" fmla="*/ 0 h 1153"/>
                      <a:gd name="T4" fmla="*/ 2147483647 w 673"/>
                      <a:gd name="T5" fmla="*/ 2147483647 h 1153"/>
                      <a:gd name="T6" fmla="*/ 2147483647 w 673"/>
                      <a:gd name="T7" fmla="*/ 2147483647 h 1153"/>
                      <a:gd name="T8" fmla="*/ 2147483647 w 673"/>
                      <a:gd name="T9" fmla="*/ 2147483647 h 1153"/>
                      <a:gd name="T10" fmla="*/ 0 w 673"/>
                      <a:gd name="T11" fmla="*/ 2147483647 h 1153"/>
                      <a:gd name="T12" fmla="*/ 0 w 673"/>
                      <a:gd name="T13" fmla="*/ 2147483647 h 1153"/>
                      <a:gd name="T14" fmla="*/ 2147483647 w 673"/>
                      <a:gd name="T15" fmla="*/ 2147483647 h 1153"/>
                      <a:gd name="T16" fmla="*/ 0 60000 65536"/>
                      <a:gd name="T17" fmla="*/ 0 60000 65536"/>
                      <a:gd name="T18" fmla="*/ 0 60000 65536"/>
                      <a:gd name="T19" fmla="*/ 0 60000 65536"/>
                      <a:gd name="T20" fmla="*/ 0 60000 65536"/>
                      <a:gd name="T21" fmla="*/ 0 60000 65536"/>
                      <a:gd name="T22" fmla="*/ 0 60000 65536"/>
                      <a:gd name="T23" fmla="*/ 0 60000 65536"/>
                      <a:gd name="T24" fmla="*/ 0 w 673"/>
                      <a:gd name="T25" fmla="*/ 0 h 1153"/>
                      <a:gd name="T26" fmla="*/ 673 w 673"/>
                      <a:gd name="T27" fmla="*/ 1153 h 11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3" h="1153">
                        <a:moveTo>
                          <a:pt x="144" y="48"/>
                        </a:moveTo>
                        <a:lnTo>
                          <a:pt x="432" y="0"/>
                        </a:lnTo>
                        <a:lnTo>
                          <a:pt x="528" y="192"/>
                        </a:lnTo>
                        <a:lnTo>
                          <a:pt x="576" y="797"/>
                        </a:lnTo>
                        <a:lnTo>
                          <a:pt x="672" y="1152"/>
                        </a:lnTo>
                        <a:lnTo>
                          <a:pt x="0" y="1152"/>
                        </a:lnTo>
                        <a:lnTo>
                          <a:pt x="0" y="443"/>
                        </a:lnTo>
                        <a:lnTo>
                          <a:pt x="144" y="48"/>
                        </a:lnTo>
                      </a:path>
                    </a:pathLst>
                  </a:custGeom>
                  <a:solidFill>
                    <a:srgbClr val="868686"/>
                  </a:solidFill>
                  <a:ln w="12700" cap="rnd">
                    <a:solidFill>
                      <a:srgbClr val="FFFFFF"/>
                    </a:solidFill>
                    <a:round/>
                    <a:headEnd/>
                    <a:tailEnd/>
                  </a:ln>
                </p:spPr>
                <p:txBody>
                  <a:bodyPr/>
                  <a:lstStyle/>
                  <a:p>
                    <a:pPr algn="ctr">
                      <a:defRPr/>
                    </a:pPr>
                    <a:endParaRPr lang="it-IT" sz="1200" kern="0">
                      <a:solidFill>
                        <a:srgbClr val="FFFFFF"/>
                      </a:solidFill>
                      <a:latin typeface="Arial" charset="0"/>
                      <a:ea typeface="ＭＳ Ｐゴシック" charset="0"/>
                      <a:cs typeface="ＭＳ Ｐゴシック" charset="0"/>
                    </a:endParaRPr>
                  </a:p>
                </p:txBody>
              </p:sp>
              <p:sp>
                <p:nvSpPr>
                  <p:cNvPr id="130" name="Freeform 117">
                    <a:extLst>
                      <a:ext uri="{FF2B5EF4-FFF2-40B4-BE49-F238E27FC236}">
                        <a16:creationId xmlns:a16="http://schemas.microsoft.com/office/drawing/2014/main" id="{906B2481-113D-4100-A4A6-205C42B676C2}"/>
                      </a:ext>
                    </a:extLst>
                  </p:cNvPr>
                  <p:cNvSpPr>
                    <a:spLocks/>
                  </p:cNvSpPr>
                  <p:nvPr/>
                </p:nvSpPr>
                <p:spPr bwMode="auto">
                  <a:xfrm>
                    <a:off x="1639888" y="5262563"/>
                    <a:ext cx="1135062" cy="341312"/>
                  </a:xfrm>
                  <a:custGeom>
                    <a:avLst/>
                    <a:gdLst>
                      <a:gd name="T0" fmla="*/ 2147483647 w 1247"/>
                      <a:gd name="T1" fmla="*/ 0 h 507"/>
                      <a:gd name="T2" fmla="*/ 2147483647 w 1247"/>
                      <a:gd name="T3" fmla="*/ 2147483647 h 507"/>
                      <a:gd name="T4" fmla="*/ 2147483647 w 1247"/>
                      <a:gd name="T5" fmla="*/ 2147483647 h 507"/>
                      <a:gd name="T6" fmla="*/ 2147483647 w 1247"/>
                      <a:gd name="T7" fmla="*/ 2147483647 h 507"/>
                      <a:gd name="T8" fmla="*/ 0 w 1247"/>
                      <a:gd name="T9" fmla="*/ 2147483647 h 507"/>
                      <a:gd name="T10" fmla="*/ 2147483647 w 1247"/>
                      <a:gd name="T11" fmla="*/ 2147483647 h 507"/>
                      <a:gd name="T12" fmla="*/ 2147483647 w 1247"/>
                      <a:gd name="T13" fmla="*/ 0 h 507"/>
                      <a:gd name="T14" fmla="*/ 0 60000 65536"/>
                      <a:gd name="T15" fmla="*/ 0 60000 65536"/>
                      <a:gd name="T16" fmla="*/ 0 60000 65536"/>
                      <a:gd name="T17" fmla="*/ 0 60000 65536"/>
                      <a:gd name="T18" fmla="*/ 0 60000 65536"/>
                      <a:gd name="T19" fmla="*/ 0 60000 65536"/>
                      <a:gd name="T20" fmla="*/ 0 60000 65536"/>
                      <a:gd name="T21" fmla="*/ 0 w 1247"/>
                      <a:gd name="T22" fmla="*/ 0 h 507"/>
                      <a:gd name="T23" fmla="*/ 1247 w 1247"/>
                      <a:gd name="T24" fmla="*/ 507 h 50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47" h="507">
                        <a:moveTo>
                          <a:pt x="981" y="0"/>
                        </a:moveTo>
                        <a:lnTo>
                          <a:pt x="1246" y="113"/>
                        </a:lnTo>
                        <a:lnTo>
                          <a:pt x="743" y="503"/>
                        </a:lnTo>
                        <a:lnTo>
                          <a:pt x="104" y="506"/>
                        </a:lnTo>
                        <a:lnTo>
                          <a:pt x="0" y="263"/>
                        </a:lnTo>
                        <a:lnTo>
                          <a:pt x="639" y="260"/>
                        </a:lnTo>
                        <a:lnTo>
                          <a:pt x="981" y="0"/>
                        </a:lnTo>
                      </a:path>
                    </a:pathLst>
                  </a:custGeom>
                  <a:solidFill>
                    <a:srgbClr val="868686"/>
                  </a:solidFill>
                  <a:ln w="12700" cap="rnd">
                    <a:solidFill>
                      <a:srgbClr val="FFFFFF"/>
                    </a:solidFill>
                    <a:round/>
                    <a:headEnd/>
                    <a:tailEnd/>
                  </a:ln>
                </p:spPr>
                <p:txBody>
                  <a:bodyPr/>
                  <a:lstStyle/>
                  <a:p>
                    <a:pPr algn="ctr">
                      <a:defRPr/>
                    </a:pPr>
                    <a:endParaRPr lang="it-IT" sz="1200" kern="0">
                      <a:solidFill>
                        <a:srgbClr val="FFFFFF"/>
                      </a:solidFill>
                      <a:latin typeface="Arial" charset="0"/>
                      <a:ea typeface="ＭＳ Ｐゴシック" charset="0"/>
                      <a:cs typeface="ＭＳ Ｐゴシック" charset="0"/>
                    </a:endParaRPr>
                  </a:p>
                </p:txBody>
              </p:sp>
              <p:sp>
                <p:nvSpPr>
                  <p:cNvPr id="131" name="Rectangle 119">
                    <a:extLst>
                      <a:ext uri="{FF2B5EF4-FFF2-40B4-BE49-F238E27FC236}">
                        <a16:creationId xmlns:a16="http://schemas.microsoft.com/office/drawing/2014/main" id="{78A67572-9EF6-419D-9F72-6355B8E77195}"/>
                      </a:ext>
                    </a:extLst>
                  </p:cNvPr>
                  <p:cNvSpPr>
                    <a:spLocks noChangeArrowheads="1"/>
                  </p:cNvSpPr>
                  <p:nvPr/>
                </p:nvSpPr>
                <p:spPr bwMode="auto">
                  <a:xfrm>
                    <a:off x="2324100" y="6170613"/>
                    <a:ext cx="723900" cy="280987"/>
                  </a:xfrm>
                  <a:prstGeom prst="rect">
                    <a:avLst/>
                  </a:prstGeom>
                  <a:solidFill>
                    <a:srgbClr val="00FFFF"/>
                  </a:solidFill>
                  <a:ln w="127000">
                    <a:solidFill>
                      <a:srgbClr val="FFFFFF"/>
                    </a:solidFill>
                    <a:miter lim="800000"/>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32" name="AutoShape 120">
                    <a:extLst>
                      <a:ext uri="{FF2B5EF4-FFF2-40B4-BE49-F238E27FC236}">
                        <a16:creationId xmlns:a16="http://schemas.microsoft.com/office/drawing/2014/main" id="{E4401FB9-9DD5-44C9-99E9-45126296746F}"/>
                      </a:ext>
                    </a:extLst>
                  </p:cNvPr>
                  <p:cNvSpPr>
                    <a:spLocks noChangeArrowheads="1"/>
                  </p:cNvSpPr>
                  <p:nvPr/>
                </p:nvSpPr>
                <p:spPr bwMode="auto">
                  <a:xfrm>
                    <a:off x="1320800" y="4970463"/>
                    <a:ext cx="387350" cy="123825"/>
                  </a:xfrm>
                  <a:prstGeom prst="rightArrow">
                    <a:avLst>
                      <a:gd name="adj1" fmla="val 50000"/>
                      <a:gd name="adj2" fmla="val 157598"/>
                    </a:avLst>
                  </a:prstGeom>
                  <a:solidFill>
                    <a:srgbClr val="FF3300"/>
                  </a:solidFill>
                  <a:ln w="12700">
                    <a:solidFill>
                      <a:srgbClr val="FFFFFF"/>
                    </a:solidFill>
                    <a:miter lim="800000"/>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33" name="Oval 121">
                    <a:extLst>
                      <a:ext uri="{FF2B5EF4-FFF2-40B4-BE49-F238E27FC236}">
                        <a16:creationId xmlns:a16="http://schemas.microsoft.com/office/drawing/2014/main" id="{8380A1D0-C14E-43E8-8220-3402D9FF9888}"/>
                      </a:ext>
                    </a:extLst>
                  </p:cNvPr>
                  <p:cNvSpPr>
                    <a:spLocks noChangeArrowheads="1"/>
                  </p:cNvSpPr>
                  <p:nvPr/>
                </p:nvSpPr>
                <p:spPr bwMode="auto">
                  <a:xfrm>
                    <a:off x="869950" y="5267325"/>
                    <a:ext cx="369888" cy="679450"/>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34" name="Oval 122">
                    <a:extLst>
                      <a:ext uri="{FF2B5EF4-FFF2-40B4-BE49-F238E27FC236}">
                        <a16:creationId xmlns:a16="http://schemas.microsoft.com/office/drawing/2014/main" id="{F3E41BE3-00C7-4F41-91B6-51D109182C50}"/>
                      </a:ext>
                    </a:extLst>
                  </p:cNvPr>
                  <p:cNvSpPr>
                    <a:spLocks noChangeArrowheads="1"/>
                  </p:cNvSpPr>
                  <p:nvPr/>
                </p:nvSpPr>
                <p:spPr bwMode="auto">
                  <a:xfrm>
                    <a:off x="919163" y="5830888"/>
                    <a:ext cx="201612" cy="582612"/>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35" name="Oval 123">
                    <a:extLst>
                      <a:ext uri="{FF2B5EF4-FFF2-40B4-BE49-F238E27FC236}">
                        <a16:creationId xmlns:a16="http://schemas.microsoft.com/office/drawing/2014/main" id="{937DEE5A-40D4-4C8A-BE55-5DB682919018}"/>
                      </a:ext>
                    </a:extLst>
                  </p:cNvPr>
                  <p:cNvSpPr>
                    <a:spLocks noChangeArrowheads="1"/>
                  </p:cNvSpPr>
                  <p:nvPr/>
                </p:nvSpPr>
                <p:spPr bwMode="auto">
                  <a:xfrm>
                    <a:off x="942975" y="5646738"/>
                    <a:ext cx="203200" cy="523875"/>
                  </a:xfrm>
                  <a:prstGeom prst="ellipse">
                    <a:avLst/>
                  </a:prstGeom>
                  <a:solidFill>
                    <a:srgbClr val="FF9999"/>
                  </a:solidFill>
                  <a:ln w="12700">
                    <a:solidFill>
                      <a:srgbClr val="FF9999"/>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36" name="Oval 124">
                    <a:extLst>
                      <a:ext uri="{FF2B5EF4-FFF2-40B4-BE49-F238E27FC236}">
                        <a16:creationId xmlns:a16="http://schemas.microsoft.com/office/drawing/2014/main" id="{075268E5-9E94-45B1-97D8-259F61489F78}"/>
                      </a:ext>
                    </a:extLst>
                  </p:cNvPr>
                  <p:cNvSpPr>
                    <a:spLocks noChangeArrowheads="1"/>
                  </p:cNvSpPr>
                  <p:nvPr/>
                </p:nvSpPr>
                <p:spPr bwMode="auto">
                  <a:xfrm>
                    <a:off x="942975" y="6378575"/>
                    <a:ext cx="155575" cy="136525"/>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37" name="Oval 125">
                    <a:extLst>
                      <a:ext uri="{FF2B5EF4-FFF2-40B4-BE49-F238E27FC236}">
                        <a16:creationId xmlns:a16="http://schemas.microsoft.com/office/drawing/2014/main" id="{89A57C65-FFAB-4F47-B0F3-4B2B27323BA0}"/>
                      </a:ext>
                    </a:extLst>
                  </p:cNvPr>
                  <p:cNvSpPr>
                    <a:spLocks noChangeArrowheads="1"/>
                  </p:cNvSpPr>
                  <p:nvPr/>
                </p:nvSpPr>
                <p:spPr bwMode="auto">
                  <a:xfrm>
                    <a:off x="1012825" y="6438900"/>
                    <a:ext cx="227013" cy="76200"/>
                  </a:xfrm>
                  <a:prstGeom prst="ellipse">
                    <a:avLst/>
                  </a:prstGeom>
                  <a:solidFill>
                    <a:srgbClr val="FF9999"/>
                  </a:solidFill>
                  <a:ln w="12700">
                    <a:solidFill>
                      <a:srgbClr val="FF9999"/>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38" name="Oval 126">
                    <a:extLst>
                      <a:ext uri="{FF2B5EF4-FFF2-40B4-BE49-F238E27FC236}">
                        <a16:creationId xmlns:a16="http://schemas.microsoft.com/office/drawing/2014/main" id="{77216D41-63FA-421B-A03E-9F6C2D219633}"/>
                      </a:ext>
                    </a:extLst>
                  </p:cNvPr>
                  <p:cNvSpPr>
                    <a:spLocks noChangeArrowheads="1"/>
                  </p:cNvSpPr>
                  <p:nvPr/>
                </p:nvSpPr>
                <p:spPr bwMode="auto">
                  <a:xfrm>
                    <a:off x="1154113" y="6480175"/>
                    <a:ext cx="203200" cy="34925"/>
                  </a:xfrm>
                  <a:prstGeom prst="ellipse">
                    <a:avLst/>
                  </a:prstGeom>
                  <a:solidFill>
                    <a:srgbClr val="FF9999"/>
                  </a:solidFill>
                  <a:ln w="12700">
                    <a:solidFill>
                      <a:srgbClr val="FF9999"/>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39" name="Oval 127">
                    <a:extLst>
                      <a:ext uri="{FF2B5EF4-FFF2-40B4-BE49-F238E27FC236}">
                        <a16:creationId xmlns:a16="http://schemas.microsoft.com/office/drawing/2014/main" id="{3388FC18-89C7-4FBA-8038-ECD7A3EACDC8}"/>
                      </a:ext>
                    </a:extLst>
                  </p:cNvPr>
                  <p:cNvSpPr>
                    <a:spLocks noChangeArrowheads="1"/>
                  </p:cNvSpPr>
                  <p:nvPr/>
                </p:nvSpPr>
                <p:spPr bwMode="auto">
                  <a:xfrm>
                    <a:off x="1058863" y="6418263"/>
                    <a:ext cx="61912" cy="55562"/>
                  </a:xfrm>
                  <a:prstGeom prst="ellipse">
                    <a:avLst/>
                  </a:prstGeom>
                  <a:solidFill>
                    <a:srgbClr val="FF9999"/>
                  </a:solidFill>
                  <a:ln w="12700">
                    <a:solidFill>
                      <a:srgbClr val="FF9999"/>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40" name="Oval 128">
                    <a:extLst>
                      <a:ext uri="{FF2B5EF4-FFF2-40B4-BE49-F238E27FC236}">
                        <a16:creationId xmlns:a16="http://schemas.microsoft.com/office/drawing/2014/main" id="{B81A35B5-C138-4106-BE32-1D23F77AA357}"/>
                      </a:ext>
                    </a:extLst>
                  </p:cNvPr>
                  <p:cNvSpPr>
                    <a:spLocks noChangeArrowheads="1"/>
                  </p:cNvSpPr>
                  <p:nvPr/>
                </p:nvSpPr>
                <p:spPr bwMode="auto">
                  <a:xfrm>
                    <a:off x="1103313" y="5873750"/>
                    <a:ext cx="79375" cy="125413"/>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41" name="Oval 129">
                    <a:extLst>
                      <a:ext uri="{FF2B5EF4-FFF2-40B4-BE49-F238E27FC236}">
                        <a16:creationId xmlns:a16="http://schemas.microsoft.com/office/drawing/2014/main" id="{3248ED58-7A6D-49E5-9D1E-B54BB2F9F71F}"/>
                      </a:ext>
                    </a:extLst>
                  </p:cNvPr>
                  <p:cNvSpPr>
                    <a:spLocks noChangeArrowheads="1"/>
                  </p:cNvSpPr>
                  <p:nvPr/>
                </p:nvSpPr>
                <p:spPr bwMode="auto">
                  <a:xfrm>
                    <a:off x="838200" y="5097463"/>
                    <a:ext cx="458788" cy="485775"/>
                  </a:xfrm>
                  <a:prstGeom prst="ellipse">
                    <a:avLst/>
                  </a:prstGeom>
                  <a:solidFill>
                    <a:srgbClr val="00FFFF"/>
                  </a:solidFill>
                  <a:ln w="9525">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42" name="Rectangle 130">
                    <a:extLst>
                      <a:ext uri="{FF2B5EF4-FFF2-40B4-BE49-F238E27FC236}">
                        <a16:creationId xmlns:a16="http://schemas.microsoft.com/office/drawing/2014/main" id="{C8C3380B-0033-45B6-B452-B75F800AA5E1}"/>
                      </a:ext>
                    </a:extLst>
                  </p:cNvPr>
                  <p:cNvSpPr>
                    <a:spLocks noChangeArrowheads="1"/>
                  </p:cNvSpPr>
                  <p:nvPr/>
                </p:nvSpPr>
                <p:spPr bwMode="auto">
                  <a:xfrm>
                    <a:off x="881063" y="4741863"/>
                    <a:ext cx="393700" cy="484187"/>
                  </a:xfrm>
                  <a:prstGeom prst="rect">
                    <a:avLst/>
                  </a:prstGeom>
                  <a:solidFill>
                    <a:srgbClr val="00FFFF"/>
                  </a:solidFill>
                  <a:ln w="9525">
                    <a:solidFill>
                      <a:srgbClr val="0000FF"/>
                    </a:solidFill>
                    <a:miter lim="800000"/>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43" name="Oval 131">
                    <a:extLst>
                      <a:ext uri="{FF2B5EF4-FFF2-40B4-BE49-F238E27FC236}">
                        <a16:creationId xmlns:a16="http://schemas.microsoft.com/office/drawing/2014/main" id="{CC59FFAB-29F0-47BD-A615-EDC172E23A4F}"/>
                      </a:ext>
                    </a:extLst>
                  </p:cNvPr>
                  <p:cNvSpPr>
                    <a:spLocks noChangeArrowheads="1"/>
                  </p:cNvSpPr>
                  <p:nvPr/>
                </p:nvSpPr>
                <p:spPr bwMode="auto">
                  <a:xfrm>
                    <a:off x="881063" y="4581525"/>
                    <a:ext cx="436562" cy="484188"/>
                  </a:xfrm>
                  <a:prstGeom prst="ellipse">
                    <a:avLst/>
                  </a:prstGeom>
                  <a:solidFill>
                    <a:srgbClr val="00FFFF"/>
                  </a:solidFill>
                  <a:ln w="9525">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44" name="Rectangle 132">
                    <a:extLst>
                      <a:ext uri="{FF2B5EF4-FFF2-40B4-BE49-F238E27FC236}">
                        <a16:creationId xmlns:a16="http://schemas.microsoft.com/office/drawing/2014/main" id="{17148677-F340-4165-ACB7-236FC4F23B3B}"/>
                      </a:ext>
                    </a:extLst>
                  </p:cNvPr>
                  <p:cNvSpPr>
                    <a:spLocks noChangeArrowheads="1"/>
                  </p:cNvSpPr>
                  <p:nvPr/>
                </p:nvSpPr>
                <p:spPr bwMode="auto">
                  <a:xfrm>
                    <a:off x="971550" y="4451350"/>
                    <a:ext cx="211138" cy="158750"/>
                  </a:xfrm>
                  <a:prstGeom prst="rect">
                    <a:avLst/>
                  </a:prstGeom>
                  <a:solidFill>
                    <a:srgbClr val="FF9999"/>
                  </a:solidFill>
                  <a:ln w="12700">
                    <a:solidFill>
                      <a:srgbClr val="FF9999"/>
                    </a:solidFill>
                    <a:miter lim="800000"/>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45" name="Oval 133">
                    <a:extLst>
                      <a:ext uri="{FF2B5EF4-FFF2-40B4-BE49-F238E27FC236}">
                        <a16:creationId xmlns:a16="http://schemas.microsoft.com/office/drawing/2014/main" id="{74C582D1-B6F3-44D1-A6D9-0257AA04C241}"/>
                      </a:ext>
                    </a:extLst>
                  </p:cNvPr>
                  <p:cNvSpPr>
                    <a:spLocks noChangeArrowheads="1"/>
                  </p:cNvSpPr>
                  <p:nvPr/>
                </p:nvSpPr>
                <p:spPr bwMode="auto">
                  <a:xfrm>
                    <a:off x="955675" y="5267325"/>
                    <a:ext cx="371475" cy="679450"/>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46" name="Oval 134">
                    <a:extLst>
                      <a:ext uri="{FF2B5EF4-FFF2-40B4-BE49-F238E27FC236}">
                        <a16:creationId xmlns:a16="http://schemas.microsoft.com/office/drawing/2014/main" id="{47F1566D-8220-4BA4-B167-D1F99532C1A0}"/>
                      </a:ext>
                    </a:extLst>
                  </p:cNvPr>
                  <p:cNvSpPr>
                    <a:spLocks noChangeArrowheads="1"/>
                  </p:cNvSpPr>
                  <p:nvPr/>
                </p:nvSpPr>
                <p:spPr bwMode="auto">
                  <a:xfrm>
                    <a:off x="1006475" y="5830888"/>
                    <a:ext cx="201613" cy="582612"/>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47" name="Oval 135">
                    <a:extLst>
                      <a:ext uri="{FF2B5EF4-FFF2-40B4-BE49-F238E27FC236}">
                        <a16:creationId xmlns:a16="http://schemas.microsoft.com/office/drawing/2014/main" id="{258F13F7-6142-4624-AEDD-0FA8A9EAD107}"/>
                      </a:ext>
                    </a:extLst>
                  </p:cNvPr>
                  <p:cNvSpPr>
                    <a:spLocks noChangeArrowheads="1"/>
                  </p:cNvSpPr>
                  <p:nvPr/>
                </p:nvSpPr>
                <p:spPr bwMode="auto">
                  <a:xfrm>
                    <a:off x="1028700" y="5646738"/>
                    <a:ext cx="204788" cy="523875"/>
                  </a:xfrm>
                  <a:prstGeom prst="ellipse">
                    <a:avLst/>
                  </a:prstGeom>
                  <a:solidFill>
                    <a:srgbClr val="FF9999"/>
                  </a:solidFill>
                  <a:ln w="12700">
                    <a:solidFill>
                      <a:srgbClr val="FF9999"/>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48" name="Oval 136">
                    <a:extLst>
                      <a:ext uri="{FF2B5EF4-FFF2-40B4-BE49-F238E27FC236}">
                        <a16:creationId xmlns:a16="http://schemas.microsoft.com/office/drawing/2014/main" id="{72947DE3-0F33-4889-BBCF-C4A26B69FD13}"/>
                      </a:ext>
                    </a:extLst>
                  </p:cNvPr>
                  <p:cNvSpPr>
                    <a:spLocks noChangeArrowheads="1"/>
                  </p:cNvSpPr>
                  <p:nvPr/>
                </p:nvSpPr>
                <p:spPr bwMode="auto">
                  <a:xfrm>
                    <a:off x="1028700" y="6378575"/>
                    <a:ext cx="157163" cy="136525"/>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49" name="Oval 137">
                    <a:extLst>
                      <a:ext uri="{FF2B5EF4-FFF2-40B4-BE49-F238E27FC236}">
                        <a16:creationId xmlns:a16="http://schemas.microsoft.com/office/drawing/2014/main" id="{EEE9DCD7-8FA0-4815-95BE-985F424BB8C7}"/>
                      </a:ext>
                    </a:extLst>
                  </p:cNvPr>
                  <p:cNvSpPr>
                    <a:spLocks noChangeArrowheads="1"/>
                  </p:cNvSpPr>
                  <p:nvPr/>
                </p:nvSpPr>
                <p:spPr bwMode="auto">
                  <a:xfrm>
                    <a:off x="1098550" y="6438900"/>
                    <a:ext cx="228600" cy="76200"/>
                  </a:xfrm>
                  <a:prstGeom prst="ellipse">
                    <a:avLst/>
                  </a:prstGeom>
                  <a:solidFill>
                    <a:srgbClr val="FF9999"/>
                  </a:solidFill>
                  <a:ln w="12700">
                    <a:solidFill>
                      <a:srgbClr val="FF9999"/>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50" name="Oval 138">
                    <a:extLst>
                      <a:ext uri="{FF2B5EF4-FFF2-40B4-BE49-F238E27FC236}">
                        <a16:creationId xmlns:a16="http://schemas.microsoft.com/office/drawing/2014/main" id="{B0294EB9-E385-4758-AF64-F26ED9687804}"/>
                      </a:ext>
                    </a:extLst>
                  </p:cNvPr>
                  <p:cNvSpPr>
                    <a:spLocks noChangeArrowheads="1"/>
                  </p:cNvSpPr>
                  <p:nvPr/>
                </p:nvSpPr>
                <p:spPr bwMode="auto">
                  <a:xfrm>
                    <a:off x="1239838" y="6480175"/>
                    <a:ext cx="204787" cy="34925"/>
                  </a:xfrm>
                  <a:prstGeom prst="ellipse">
                    <a:avLst/>
                  </a:prstGeom>
                  <a:solidFill>
                    <a:srgbClr val="FF9999"/>
                  </a:solidFill>
                  <a:ln w="12700">
                    <a:solidFill>
                      <a:srgbClr val="FF9999"/>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51" name="Oval 139">
                    <a:extLst>
                      <a:ext uri="{FF2B5EF4-FFF2-40B4-BE49-F238E27FC236}">
                        <a16:creationId xmlns:a16="http://schemas.microsoft.com/office/drawing/2014/main" id="{C1B0CEE2-0FE4-4880-B808-6A83F96768D3}"/>
                      </a:ext>
                    </a:extLst>
                  </p:cNvPr>
                  <p:cNvSpPr>
                    <a:spLocks noChangeArrowheads="1"/>
                  </p:cNvSpPr>
                  <p:nvPr/>
                </p:nvSpPr>
                <p:spPr bwMode="auto">
                  <a:xfrm>
                    <a:off x="1146175" y="6418263"/>
                    <a:ext cx="61913" cy="55562"/>
                  </a:xfrm>
                  <a:prstGeom prst="ellipse">
                    <a:avLst/>
                  </a:prstGeom>
                  <a:solidFill>
                    <a:srgbClr val="FF9999"/>
                  </a:solidFill>
                  <a:ln w="12700">
                    <a:solidFill>
                      <a:srgbClr val="FF9999"/>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52" name="Oval 140">
                    <a:extLst>
                      <a:ext uri="{FF2B5EF4-FFF2-40B4-BE49-F238E27FC236}">
                        <a16:creationId xmlns:a16="http://schemas.microsoft.com/office/drawing/2014/main" id="{44180EF7-EAF3-44FD-96C3-98204E4990CF}"/>
                      </a:ext>
                    </a:extLst>
                  </p:cNvPr>
                  <p:cNvSpPr>
                    <a:spLocks noChangeArrowheads="1"/>
                  </p:cNvSpPr>
                  <p:nvPr/>
                </p:nvSpPr>
                <p:spPr bwMode="auto">
                  <a:xfrm>
                    <a:off x="1189038" y="5873750"/>
                    <a:ext cx="79375" cy="125413"/>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53" name="Oval 141">
                    <a:extLst>
                      <a:ext uri="{FF2B5EF4-FFF2-40B4-BE49-F238E27FC236}">
                        <a16:creationId xmlns:a16="http://schemas.microsoft.com/office/drawing/2014/main" id="{9C7ABFCB-BF32-482B-A339-26EF65FFB180}"/>
                      </a:ext>
                    </a:extLst>
                  </p:cNvPr>
                  <p:cNvSpPr>
                    <a:spLocks noChangeArrowheads="1"/>
                  </p:cNvSpPr>
                  <p:nvPr/>
                </p:nvSpPr>
                <p:spPr bwMode="auto">
                  <a:xfrm>
                    <a:off x="971550" y="4581525"/>
                    <a:ext cx="211138" cy="60325"/>
                  </a:xfrm>
                  <a:prstGeom prst="ellipse">
                    <a:avLst/>
                  </a:prstGeom>
                  <a:solidFill>
                    <a:srgbClr val="FF9999"/>
                  </a:solidFill>
                  <a:ln w="12700">
                    <a:solidFill>
                      <a:srgbClr val="FF9999"/>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54" name="Freeform 142">
                    <a:extLst>
                      <a:ext uri="{FF2B5EF4-FFF2-40B4-BE49-F238E27FC236}">
                        <a16:creationId xmlns:a16="http://schemas.microsoft.com/office/drawing/2014/main" id="{361D69B1-D16D-487D-AB96-3D4DF45753B8}"/>
                      </a:ext>
                    </a:extLst>
                  </p:cNvPr>
                  <p:cNvSpPr>
                    <a:spLocks/>
                  </p:cNvSpPr>
                  <p:nvPr/>
                </p:nvSpPr>
                <p:spPr bwMode="auto">
                  <a:xfrm>
                    <a:off x="881063" y="4191000"/>
                    <a:ext cx="509587" cy="476250"/>
                  </a:xfrm>
                  <a:custGeom>
                    <a:avLst/>
                    <a:gdLst>
                      <a:gd name="T0" fmla="*/ 2147483647 w 561"/>
                      <a:gd name="T1" fmla="*/ 2147483647 h 708"/>
                      <a:gd name="T2" fmla="*/ 2147483647 w 561"/>
                      <a:gd name="T3" fmla="*/ 2147483647 h 708"/>
                      <a:gd name="T4" fmla="*/ 2147483647 w 561"/>
                      <a:gd name="T5" fmla="*/ 2147483647 h 708"/>
                      <a:gd name="T6" fmla="*/ 2147483647 w 561"/>
                      <a:gd name="T7" fmla="*/ 2147483647 h 708"/>
                      <a:gd name="T8" fmla="*/ 2147483647 w 561"/>
                      <a:gd name="T9" fmla="*/ 2147483647 h 708"/>
                      <a:gd name="T10" fmla="*/ 2147483647 w 561"/>
                      <a:gd name="T11" fmla="*/ 2147483647 h 708"/>
                      <a:gd name="T12" fmla="*/ 2147483647 w 561"/>
                      <a:gd name="T13" fmla="*/ 2147483647 h 708"/>
                      <a:gd name="T14" fmla="*/ 2147483647 w 561"/>
                      <a:gd name="T15" fmla="*/ 2147483647 h 708"/>
                      <a:gd name="T16" fmla="*/ 0 w 561"/>
                      <a:gd name="T17" fmla="*/ 2147483647 h 708"/>
                      <a:gd name="T18" fmla="*/ 2147483647 w 561"/>
                      <a:gd name="T19" fmla="*/ 2147483647 h 708"/>
                      <a:gd name="T20" fmla="*/ 2147483647 w 561"/>
                      <a:gd name="T21" fmla="*/ 2147483647 h 708"/>
                      <a:gd name="T22" fmla="*/ 2147483647 w 561"/>
                      <a:gd name="T23" fmla="*/ 2147483647 h 708"/>
                      <a:gd name="T24" fmla="*/ 2147483647 w 561"/>
                      <a:gd name="T25" fmla="*/ 2147483647 h 708"/>
                      <a:gd name="T26" fmla="*/ 2147483647 w 561"/>
                      <a:gd name="T27" fmla="*/ 0 h 708"/>
                      <a:gd name="T28" fmla="*/ 2147483647 w 561"/>
                      <a:gd name="T29" fmla="*/ 2147483647 h 708"/>
                      <a:gd name="T30" fmla="*/ 2147483647 w 561"/>
                      <a:gd name="T31" fmla="*/ 2147483647 h 708"/>
                      <a:gd name="T32" fmla="*/ 2147483647 w 561"/>
                      <a:gd name="T33" fmla="*/ 2147483647 h 708"/>
                      <a:gd name="T34" fmla="*/ 2147483647 w 561"/>
                      <a:gd name="T35" fmla="*/ 2147483647 h 708"/>
                      <a:gd name="T36" fmla="*/ 2147483647 w 561"/>
                      <a:gd name="T37" fmla="*/ 2147483647 h 708"/>
                      <a:gd name="T38" fmla="*/ 2147483647 w 561"/>
                      <a:gd name="T39" fmla="*/ 2147483647 h 708"/>
                      <a:gd name="T40" fmla="*/ 2147483647 w 561"/>
                      <a:gd name="T41" fmla="*/ 2147483647 h 708"/>
                      <a:gd name="T42" fmla="*/ 2147483647 w 561"/>
                      <a:gd name="T43" fmla="*/ 2147483647 h 708"/>
                      <a:gd name="T44" fmla="*/ 2147483647 w 561"/>
                      <a:gd name="T45" fmla="*/ 2147483647 h 708"/>
                      <a:gd name="T46" fmla="*/ 2147483647 w 561"/>
                      <a:gd name="T47" fmla="*/ 2147483647 h 708"/>
                      <a:gd name="T48" fmla="*/ 2147483647 w 561"/>
                      <a:gd name="T49" fmla="*/ 2147483647 h 708"/>
                      <a:gd name="T50" fmla="*/ 2147483647 w 561"/>
                      <a:gd name="T51" fmla="*/ 2147483647 h 708"/>
                      <a:gd name="T52" fmla="*/ 2147483647 w 561"/>
                      <a:gd name="T53" fmla="*/ 2147483647 h 708"/>
                      <a:gd name="T54" fmla="*/ 2147483647 w 561"/>
                      <a:gd name="T55" fmla="*/ 2147483647 h 708"/>
                      <a:gd name="T56" fmla="*/ 2147483647 w 561"/>
                      <a:gd name="T57" fmla="*/ 2147483647 h 708"/>
                      <a:gd name="T58" fmla="*/ 2147483647 w 561"/>
                      <a:gd name="T59" fmla="*/ 2147483647 h 708"/>
                      <a:gd name="T60" fmla="*/ 2147483647 w 561"/>
                      <a:gd name="T61" fmla="*/ 2147483647 h 708"/>
                      <a:gd name="T62" fmla="*/ 2147483647 w 561"/>
                      <a:gd name="T63" fmla="*/ 2147483647 h 708"/>
                      <a:gd name="T64" fmla="*/ 2147483647 w 561"/>
                      <a:gd name="T65" fmla="*/ 2147483647 h 708"/>
                      <a:gd name="T66" fmla="*/ 2147483647 w 561"/>
                      <a:gd name="T67" fmla="*/ 2147483647 h 708"/>
                      <a:gd name="T68" fmla="*/ 2147483647 w 561"/>
                      <a:gd name="T69" fmla="*/ 2147483647 h 708"/>
                      <a:gd name="T70" fmla="*/ 2147483647 w 561"/>
                      <a:gd name="T71" fmla="*/ 2147483647 h 708"/>
                      <a:gd name="T72" fmla="*/ 2147483647 w 561"/>
                      <a:gd name="T73" fmla="*/ 2147483647 h 708"/>
                      <a:gd name="T74" fmla="*/ 2147483647 w 561"/>
                      <a:gd name="T75" fmla="*/ 2147483647 h 708"/>
                      <a:gd name="T76" fmla="*/ 2147483647 w 561"/>
                      <a:gd name="T77" fmla="*/ 2147483647 h 708"/>
                      <a:gd name="T78" fmla="*/ 2147483647 w 561"/>
                      <a:gd name="T79" fmla="*/ 2147483647 h 708"/>
                      <a:gd name="T80" fmla="*/ 2147483647 w 561"/>
                      <a:gd name="T81" fmla="*/ 2147483647 h 708"/>
                      <a:gd name="T82" fmla="*/ 2147483647 w 561"/>
                      <a:gd name="T83" fmla="*/ 2147483647 h 708"/>
                      <a:gd name="T84" fmla="*/ 2147483647 w 561"/>
                      <a:gd name="T85" fmla="*/ 2147483647 h 7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61"/>
                      <a:gd name="T130" fmla="*/ 0 h 708"/>
                      <a:gd name="T131" fmla="*/ 561 w 561"/>
                      <a:gd name="T132" fmla="*/ 708 h 7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61" h="708">
                        <a:moveTo>
                          <a:pt x="409" y="703"/>
                        </a:moveTo>
                        <a:lnTo>
                          <a:pt x="334" y="626"/>
                        </a:lnTo>
                        <a:lnTo>
                          <a:pt x="316" y="607"/>
                        </a:lnTo>
                        <a:lnTo>
                          <a:pt x="285" y="594"/>
                        </a:lnTo>
                        <a:lnTo>
                          <a:pt x="255" y="586"/>
                        </a:lnTo>
                        <a:lnTo>
                          <a:pt x="205" y="570"/>
                        </a:lnTo>
                        <a:lnTo>
                          <a:pt x="143" y="563"/>
                        </a:lnTo>
                        <a:lnTo>
                          <a:pt x="111" y="565"/>
                        </a:lnTo>
                        <a:lnTo>
                          <a:pt x="85" y="582"/>
                        </a:lnTo>
                        <a:lnTo>
                          <a:pt x="107" y="526"/>
                        </a:lnTo>
                        <a:lnTo>
                          <a:pt x="109" y="488"/>
                        </a:lnTo>
                        <a:lnTo>
                          <a:pt x="122" y="458"/>
                        </a:lnTo>
                        <a:lnTo>
                          <a:pt x="54" y="397"/>
                        </a:lnTo>
                        <a:lnTo>
                          <a:pt x="40" y="378"/>
                        </a:lnTo>
                        <a:lnTo>
                          <a:pt x="32" y="350"/>
                        </a:lnTo>
                        <a:lnTo>
                          <a:pt x="18" y="317"/>
                        </a:lnTo>
                        <a:lnTo>
                          <a:pt x="10" y="291"/>
                        </a:lnTo>
                        <a:lnTo>
                          <a:pt x="0" y="244"/>
                        </a:lnTo>
                        <a:lnTo>
                          <a:pt x="9" y="183"/>
                        </a:lnTo>
                        <a:lnTo>
                          <a:pt x="39" y="115"/>
                        </a:lnTo>
                        <a:lnTo>
                          <a:pt x="48" y="98"/>
                        </a:lnTo>
                        <a:lnTo>
                          <a:pt x="58" y="92"/>
                        </a:lnTo>
                        <a:lnTo>
                          <a:pt x="70" y="84"/>
                        </a:lnTo>
                        <a:lnTo>
                          <a:pt x="110" y="53"/>
                        </a:lnTo>
                        <a:lnTo>
                          <a:pt x="131" y="42"/>
                        </a:lnTo>
                        <a:lnTo>
                          <a:pt x="232" y="8"/>
                        </a:lnTo>
                        <a:lnTo>
                          <a:pt x="287" y="4"/>
                        </a:lnTo>
                        <a:lnTo>
                          <a:pt x="303" y="0"/>
                        </a:lnTo>
                        <a:lnTo>
                          <a:pt x="332" y="5"/>
                        </a:lnTo>
                        <a:lnTo>
                          <a:pt x="357" y="10"/>
                        </a:lnTo>
                        <a:lnTo>
                          <a:pt x="376" y="6"/>
                        </a:lnTo>
                        <a:lnTo>
                          <a:pt x="394" y="12"/>
                        </a:lnTo>
                        <a:lnTo>
                          <a:pt x="414" y="35"/>
                        </a:lnTo>
                        <a:lnTo>
                          <a:pt x="438" y="57"/>
                        </a:lnTo>
                        <a:lnTo>
                          <a:pt x="457" y="90"/>
                        </a:lnTo>
                        <a:lnTo>
                          <a:pt x="468" y="107"/>
                        </a:lnTo>
                        <a:lnTo>
                          <a:pt x="475" y="114"/>
                        </a:lnTo>
                        <a:lnTo>
                          <a:pt x="484" y="125"/>
                        </a:lnTo>
                        <a:lnTo>
                          <a:pt x="492" y="131"/>
                        </a:lnTo>
                        <a:lnTo>
                          <a:pt x="500" y="139"/>
                        </a:lnTo>
                        <a:lnTo>
                          <a:pt x="504" y="152"/>
                        </a:lnTo>
                        <a:lnTo>
                          <a:pt x="499" y="172"/>
                        </a:lnTo>
                        <a:lnTo>
                          <a:pt x="498" y="185"/>
                        </a:lnTo>
                        <a:lnTo>
                          <a:pt x="494" y="193"/>
                        </a:lnTo>
                        <a:lnTo>
                          <a:pt x="512" y="210"/>
                        </a:lnTo>
                        <a:lnTo>
                          <a:pt x="534" y="235"/>
                        </a:lnTo>
                        <a:lnTo>
                          <a:pt x="553" y="254"/>
                        </a:lnTo>
                        <a:lnTo>
                          <a:pt x="560" y="270"/>
                        </a:lnTo>
                        <a:lnTo>
                          <a:pt x="554" y="282"/>
                        </a:lnTo>
                        <a:lnTo>
                          <a:pt x="541" y="289"/>
                        </a:lnTo>
                        <a:lnTo>
                          <a:pt x="526" y="294"/>
                        </a:lnTo>
                        <a:lnTo>
                          <a:pt x="521" y="306"/>
                        </a:lnTo>
                        <a:lnTo>
                          <a:pt x="524" y="324"/>
                        </a:lnTo>
                        <a:lnTo>
                          <a:pt x="528" y="325"/>
                        </a:lnTo>
                        <a:lnTo>
                          <a:pt x="535" y="334"/>
                        </a:lnTo>
                        <a:lnTo>
                          <a:pt x="524" y="345"/>
                        </a:lnTo>
                        <a:lnTo>
                          <a:pt x="484" y="371"/>
                        </a:lnTo>
                        <a:lnTo>
                          <a:pt x="473" y="373"/>
                        </a:lnTo>
                        <a:lnTo>
                          <a:pt x="484" y="383"/>
                        </a:lnTo>
                        <a:lnTo>
                          <a:pt x="510" y="391"/>
                        </a:lnTo>
                        <a:lnTo>
                          <a:pt x="518" y="396"/>
                        </a:lnTo>
                        <a:lnTo>
                          <a:pt x="523" y="402"/>
                        </a:lnTo>
                        <a:lnTo>
                          <a:pt x="517" y="411"/>
                        </a:lnTo>
                        <a:lnTo>
                          <a:pt x="504" y="416"/>
                        </a:lnTo>
                        <a:lnTo>
                          <a:pt x="503" y="420"/>
                        </a:lnTo>
                        <a:lnTo>
                          <a:pt x="507" y="436"/>
                        </a:lnTo>
                        <a:lnTo>
                          <a:pt x="510" y="451"/>
                        </a:lnTo>
                        <a:lnTo>
                          <a:pt x="508" y="469"/>
                        </a:lnTo>
                        <a:lnTo>
                          <a:pt x="501" y="489"/>
                        </a:lnTo>
                        <a:lnTo>
                          <a:pt x="490" y="498"/>
                        </a:lnTo>
                        <a:lnTo>
                          <a:pt x="473" y="505"/>
                        </a:lnTo>
                        <a:lnTo>
                          <a:pt x="457" y="507"/>
                        </a:lnTo>
                        <a:lnTo>
                          <a:pt x="429" y="502"/>
                        </a:lnTo>
                        <a:lnTo>
                          <a:pt x="402" y="493"/>
                        </a:lnTo>
                        <a:lnTo>
                          <a:pt x="380" y="496"/>
                        </a:lnTo>
                        <a:lnTo>
                          <a:pt x="368" y="499"/>
                        </a:lnTo>
                        <a:lnTo>
                          <a:pt x="376" y="518"/>
                        </a:lnTo>
                        <a:lnTo>
                          <a:pt x="362" y="545"/>
                        </a:lnTo>
                        <a:lnTo>
                          <a:pt x="362" y="565"/>
                        </a:lnTo>
                        <a:lnTo>
                          <a:pt x="357" y="583"/>
                        </a:lnTo>
                        <a:lnTo>
                          <a:pt x="367" y="608"/>
                        </a:lnTo>
                        <a:lnTo>
                          <a:pt x="385" y="640"/>
                        </a:lnTo>
                        <a:lnTo>
                          <a:pt x="398" y="663"/>
                        </a:lnTo>
                        <a:lnTo>
                          <a:pt x="430" y="699"/>
                        </a:lnTo>
                        <a:lnTo>
                          <a:pt x="413" y="707"/>
                        </a:lnTo>
                        <a:lnTo>
                          <a:pt x="409" y="703"/>
                        </a:lnTo>
                      </a:path>
                    </a:pathLst>
                  </a:custGeom>
                  <a:solidFill>
                    <a:srgbClr val="FF9999"/>
                  </a:solidFill>
                  <a:ln w="12700" cap="rnd">
                    <a:solidFill>
                      <a:srgbClr val="FF9999"/>
                    </a:solidFill>
                    <a:round/>
                    <a:headEnd/>
                    <a:tailEnd/>
                  </a:ln>
                </p:spPr>
                <p:txBody>
                  <a:bodyPr/>
                  <a:lstStyle/>
                  <a:p>
                    <a:pPr algn="ctr">
                      <a:defRPr/>
                    </a:pPr>
                    <a:endParaRPr lang="it-IT" sz="1200" kern="0">
                      <a:solidFill>
                        <a:srgbClr val="FFFFFF"/>
                      </a:solidFill>
                      <a:latin typeface="Arial" charset="0"/>
                      <a:ea typeface="ＭＳ Ｐゴシック" charset="0"/>
                      <a:cs typeface="ＭＳ Ｐゴシック" charset="0"/>
                    </a:endParaRPr>
                  </a:p>
                </p:txBody>
              </p:sp>
              <p:sp>
                <p:nvSpPr>
                  <p:cNvPr id="155" name="Oval 143">
                    <a:extLst>
                      <a:ext uri="{FF2B5EF4-FFF2-40B4-BE49-F238E27FC236}">
                        <a16:creationId xmlns:a16="http://schemas.microsoft.com/office/drawing/2014/main" id="{5B02B6EF-7518-44AC-AB77-2AA7D38D2ADD}"/>
                      </a:ext>
                    </a:extLst>
                  </p:cNvPr>
                  <p:cNvSpPr>
                    <a:spLocks noChangeArrowheads="1"/>
                  </p:cNvSpPr>
                  <p:nvPr/>
                </p:nvSpPr>
                <p:spPr bwMode="auto">
                  <a:xfrm>
                    <a:off x="1398588" y="5156200"/>
                    <a:ext cx="90487" cy="90488"/>
                  </a:xfrm>
                  <a:prstGeom prst="ellipse">
                    <a:avLst/>
                  </a:prstGeom>
                  <a:solidFill>
                    <a:srgbClr val="FF9999"/>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56" name="Oval 144">
                    <a:extLst>
                      <a:ext uri="{FF2B5EF4-FFF2-40B4-BE49-F238E27FC236}">
                        <a16:creationId xmlns:a16="http://schemas.microsoft.com/office/drawing/2014/main" id="{0C37D17C-8347-4DB9-9F41-051CEB35734A}"/>
                      </a:ext>
                    </a:extLst>
                  </p:cNvPr>
                  <p:cNvSpPr>
                    <a:spLocks noChangeArrowheads="1"/>
                  </p:cNvSpPr>
                  <p:nvPr/>
                </p:nvSpPr>
                <p:spPr bwMode="auto">
                  <a:xfrm>
                    <a:off x="1423988" y="5180013"/>
                    <a:ext cx="68262" cy="61912"/>
                  </a:xfrm>
                  <a:prstGeom prst="ellipse">
                    <a:avLst/>
                  </a:prstGeom>
                  <a:solidFill>
                    <a:srgbClr val="FF9999"/>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57" name="Freeform 145">
                    <a:extLst>
                      <a:ext uri="{FF2B5EF4-FFF2-40B4-BE49-F238E27FC236}">
                        <a16:creationId xmlns:a16="http://schemas.microsoft.com/office/drawing/2014/main" id="{C4C77235-B64D-49A7-A378-AB2ED09D3848}"/>
                      </a:ext>
                    </a:extLst>
                  </p:cNvPr>
                  <p:cNvSpPr>
                    <a:spLocks/>
                  </p:cNvSpPr>
                  <p:nvPr/>
                </p:nvSpPr>
                <p:spPr bwMode="auto">
                  <a:xfrm>
                    <a:off x="1273175" y="5095875"/>
                    <a:ext cx="349250" cy="195263"/>
                  </a:xfrm>
                  <a:custGeom>
                    <a:avLst/>
                    <a:gdLst>
                      <a:gd name="T0" fmla="*/ 2147483647 w 385"/>
                      <a:gd name="T1" fmla="*/ 2147483647 h 289"/>
                      <a:gd name="T2" fmla="*/ 2147483647 w 385"/>
                      <a:gd name="T3" fmla="*/ 2147483647 h 289"/>
                      <a:gd name="T4" fmla="*/ 0 w 385"/>
                      <a:gd name="T5" fmla="*/ 2147483647 h 289"/>
                      <a:gd name="T6" fmla="*/ 2147483647 w 385"/>
                      <a:gd name="T7" fmla="*/ 0 h 289"/>
                      <a:gd name="T8" fmla="*/ 2147483647 w 385"/>
                      <a:gd name="T9" fmla="*/ 2147483647 h 289"/>
                      <a:gd name="T10" fmla="*/ 2147483647 w 385"/>
                      <a:gd name="T11" fmla="*/ 2147483647 h 289"/>
                      <a:gd name="T12" fmla="*/ 2147483647 w 385"/>
                      <a:gd name="T13" fmla="*/ 2147483647 h 289"/>
                      <a:gd name="T14" fmla="*/ 2147483647 w 385"/>
                      <a:gd name="T15" fmla="*/ 2147483647 h 289"/>
                      <a:gd name="T16" fmla="*/ 2147483647 w 385"/>
                      <a:gd name="T17" fmla="*/ 2147483647 h 289"/>
                      <a:gd name="T18" fmla="*/ 2147483647 w 385"/>
                      <a:gd name="T19" fmla="*/ 2147483647 h 289"/>
                      <a:gd name="T20" fmla="*/ 2147483647 w 385"/>
                      <a:gd name="T21" fmla="*/ 2147483647 h 289"/>
                      <a:gd name="T22" fmla="*/ 2147483647 w 385"/>
                      <a:gd name="T23" fmla="*/ 2147483647 h 289"/>
                      <a:gd name="T24" fmla="*/ 2147483647 w 385"/>
                      <a:gd name="T25" fmla="*/ 2147483647 h 289"/>
                      <a:gd name="T26" fmla="*/ 2147483647 w 385"/>
                      <a:gd name="T27" fmla="*/ 2147483647 h 289"/>
                      <a:gd name="T28" fmla="*/ 2147483647 w 385"/>
                      <a:gd name="T29" fmla="*/ 2147483647 h 289"/>
                      <a:gd name="T30" fmla="*/ 2147483647 w 385"/>
                      <a:gd name="T31" fmla="*/ 2147483647 h 289"/>
                      <a:gd name="T32" fmla="*/ 2147483647 w 385"/>
                      <a:gd name="T33" fmla="*/ 2147483647 h 289"/>
                      <a:gd name="T34" fmla="*/ 2147483647 w 385"/>
                      <a:gd name="T35" fmla="*/ 2147483647 h 289"/>
                      <a:gd name="T36" fmla="*/ 2147483647 w 385"/>
                      <a:gd name="T37" fmla="*/ 2147483647 h 289"/>
                      <a:gd name="T38" fmla="*/ 2147483647 w 385"/>
                      <a:gd name="T39" fmla="*/ 2147483647 h 28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85"/>
                      <a:gd name="T61" fmla="*/ 0 h 289"/>
                      <a:gd name="T62" fmla="*/ 385 w 385"/>
                      <a:gd name="T63" fmla="*/ 289 h 28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85" h="289">
                        <a:moveTo>
                          <a:pt x="25" y="128"/>
                        </a:moveTo>
                        <a:lnTo>
                          <a:pt x="3" y="128"/>
                        </a:lnTo>
                        <a:lnTo>
                          <a:pt x="0" y="61"/>
                        </a:lnTo>
                        <a:lnTo>
                          <a:pt x="18" y="0"/>
                        </a:lnTo>
                        <a:lnTo>
                          <a:pt x="130" y="24"/>
                        </a:lnTo>
                        <a:lnTo>
                          <a:pt x="184" y="42"/>
                        </a:lnTo>
                        <a:lnTo>
                          <a:pt x="242" y="91"/>
                        </a:lnTo>
                        <a:lnTo>
                          <a:pt x="384" y="122"/>
                        </a:lnTo>
                        <a:lnTo>
                          <a:pt x="384" y="275"/>
                        </a:lnTo>
                        <a:lnTo>
                          <a:pt x="375" y="274"/>
                        </a:lnTo>
                        <a:lnTo>
                          <a:pt x="264" y="251"/>
                        </a:lnTo>
                        <a:lnTo>
                          <a:pt x="231" y="269"/>
                        </a:lnTo>
                        <a:lnTo>
                          <a:pt x="170" y="288"/>
                        </a:lnTo>
                        <a:lnTo>
                          <a:pt x="94" y="183"/>
                        </a:lnTo>
                        <a:lnTo>
                          <a:pt x="119" y="140"/>
                        </a:lnTo>
                        <a:lnTo>
                          <a:pt x="177" y="214"/>
                        </a:lnTo>
                        <a:lnTo>
                          <a:pt x="242" y="177"/>
                        </a:lnTo>
                        <a:lnTo>
                          <a:pt x="148" y="98"/>
                        </a:lnTo>
                        <a:lnTo>
                          <a:pt x="32" y="61"/>
                        </a:lnTo>
                        <a:lnTo>
                          <a:pt x="25" y="128"/>
                        </a:lnTo>
                      </a:path>
                    </a:pathLst>
                  </a:custGeom>
                  <a:solidFill>
                    <a:srgbClr val="FF9999"/>
                  </a:solidFill>
                  <a:ln w="12700" cap="rnd">
                    <a:solidFill>
                      <a:srgbClr val="FFFFFF"/>
                    </a:solidFill>
                    <a:round/>
                    <a:headEnd/>
                    <a:tailEnd/>
                  </a:ln>
                </p:spPr>
                <p:txBody>
                  <a:bodyPr/>
                  <a:lstStyle/>
                  <a:p>
                    <a:pPr algn="ctr">
                      <a:defRPr/>
                    </a:pPr>
                    <a:endParaRPr lang="it-IT" sz="1200" kern="0">
                      <a:solidFill>
                        <a:srgbClr val="FFFFFF"/>
                      </a:solidFill>
                      <a:latin typeface="Arial" charset="0"/>
                      <a:ea typeface="ＭＳ Ｐゴシック" charset="0"/>
                      <a:cs typeface="ＭＳ Ｐゴシック" charset="0"/>
                    </a:endParaRPr>
                  </a:p>
                </p:txBody>
              </p:sp>
              <p:sp>
                <p:nvSpPr>
                  <p:cNvPr id="158" name="Oval 146">
                    <a:extLst>
                      <a:ext uri="{FF2B5EF4-FFF2-40B4-BE49-F238E27FC236}">
                        <a16:creationId xmlns:a16="http://schemas.microsoft.com/office/drawing/2014/main" id="{B06541D2-5485-4A77-8901-12FB0B3E54DB}"/>
                      </a:ext>
                    </a:extLst>
                  </p:cNvPr>
                  <p:cNvSpPr>
                    <a:spLocks noChangeArrowheads="1"/>
                  </p:cNvSpPr>
                  <p:nvPr/>
                </p:nvSpPr>
                <p:spPr bwMode="auto">
                  <a:xfrm>
                    <a:off x="1279525" y="5176838"/>
                    <a:ext cx="12700" cy="14287"/>
                  </a:xfrm>
                  <a:prstGeom prst="ellipse">
                    <a:avLst/>
                  </a:prstGeom>
                  <a:solidFill>
                    <a:srgbClr val="FF9999"/>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59" name="Oval 147">
                    <a:extLst>
                      <a:ext uri="{FF2B5EF4-FFF2-40B4-BE49-F238E27FC236}">
                        <a16:creationId xmlns:a16="http://schemas.microsoft.com/office/drawing/2014/main" id="{574E2952-DAA7-4A01-92EC-BE912A3B1330}"/>
                      </a:ext>
                    </a:extLst>
                  </p:cNvPr>
                  <p:cNvSpPr>
                    <a:spLocks noChangeArrowheads="1"/>
                  </p:cNvSpPr>
                  <p:nvPr/>
                </p:nvSpPr>
                <p:spPr bwMode="auto">
                  <a:xfrm>
                    <a:off x="1350963" y="5189538"/>
                    <a:ext cx="36512" cy="31750"/>
                  </a:xfrm>
                  <a:prstGeom prst="ellipse">
                    <a:avLst/>
                  </a:prstGeom>
                  <a:solidFill>
                    <a:srgbClr val="FF9999"/>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60" name="Rectangle 148">
                    <a:extLst>
                      <a:ext uri="{FF2B5EF4-FFF2-40B4-BE49-F238E27FC236}">
                        <a16:creationId xmlns:a16="http://schemas.microsoft.com/office/drawing/2014/main" id="{0E76CA00-DF61-474C-948F-A3BCA25754AF}"/>
                      </a:ext>
                    </a:extLst>
                  </p:cNvPr>
                  <p:cNvSpPr>
                    <a:spLocks noChangeArrowheads="1"/>
                  </p:cNvSpPr>
                  <p:nvPr/>
                </p:nvSpPr>
                <p:spPr bwMode="auto">
                  <a:xfrm>
                    <a:off x="885825" y="5162550"/>
                    <a:ext cx="428625" cy="60325"/>
                  </a:xfrm>
                  <a:prstGeom prst="rect">
                    <a:avLst/>
                  </a:prstGeom>
                  <a:solidFill>
                    <a:srgbClr val="FF3300"/>
                  </a:solidFill>
                  <a:ln w="12700">
                    <a:solidFill>
                      <a:srgbClr val="FFFFFF"/>
                    </a:solidFill>
                    <a:miter lim="800000"/>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grpSp>
                <p:nvGrpSpPr>
                  <p:cNvPr id="161" name="Group 149">
                    <a:extLst>
                      <a:ext uri="{FF2B5EF4-FFF2-40B4-BE49-F238E27FC236}">
                        <a16:creationId xmlns:a16="http://schemas.microsoft.com/office/drawing/2014/main" id="{F8E0940F-5D9A-4E76-8D82-7B5545B9EB5F}"/>
                      </a:ext>
                    </a:extLst>
                  </p:cNvPr>
                  <p:cNvGrpSpPr>
                    <a:grpSpLocks/>
                  </p:cNvGrpSpPr>
                  <p:nvPr/>
                </p:nvGrpSpPr>
                <p:grpSpPr bwMode="auto">
                  <a:xfrm>
                    <a:off x="1014551" y="4646632"/>
                    <a:ext cx="255833" cy="1092526"/>
                    <a:chOff x="3220" y="1108"/>
                    <a:chExt cx="280" cy="1624"/>
                  </a:xfrm>
                </p:grpSpPr>
                <p:sp>
                  <p:nvSpPr>
                    <p:cNvPr id="165" name="Oval 150">
                      <a:extLst>
                        <a:ext uri="{FF2B5EF4-FFF2-40B4-BE49-F238E27FC236}">
                          <a16:creationId xmlns:a16="http://schemas.microsoft.com/office/drawing/2014/main" id="{B4513D56-9B50-4667-8355-5456BF73BB9A}"/>
                        </a:ext>
                      </a:extLst>
                    </p:cNvPr>
                    <p:cNvSpPr>
                      <a:spLocks noChangeArrowheads="1"/>
                    </p:cNvSpPr>
                    <p:nvPr/>
                  </p:nvSpPr>
                  <p:spPr bwMode="auto">
                    <a:xfrm>
                      <a:off x="3220" y="1108"/>
                      <a:ext cx="280" cy="387"/>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66" name="Oval 151">
                      <a:extLst>
                        <a:ext uri="{FF2B5EF4-FFF2-40B4-BE49-F238E27FC236}">
                          <a16:creationId xmlns:a16="http://schemas.microsoft.com/office/drawing/2014/main" id="{E0D69FBF-5DCB-489F-B0D1-DD268F11C8D2}"/>
                        </a:ext>
                      </a:extLst>
                    </p:cNvPr>
                    <p:cNvSpPr>
                      <a:spLocks noChangeArrowheads="1"/>
                    </p:cNvSpPr>
                    <p:nvPr/>
                  </p:nvSpPr>
                  <p:spPr bwMode="auto">
                    <a:xfrm>
                      <a:off x="3249" y="1370"/>
                      <a:ext cx="221" cy="651"/>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67" name="Oval 152">
                      <a:extLst>
                        <a:ext uri="{FF2B5EF4-FFF2-40B4-BE49-F238E27FC236}">
                          <a16:creationId xmlns:a16="http://schemas.microsoft.com/office/drawing/2014/main" id="{B058B522-01FC-4A62-B755-E22BAA477BFC}"/>
                        </a:ext>
                      </a:extLst>
                    </p:cNvPr>
                    <p:cNvSpPr>
                      <a:spLocks noChangeArrowheads="1"/>
                    </p:cNvSpPr>
                    <p:nvPr/>
                  </p:nvSpPr>
                  <p:spPr bwMode="auto">
                    <a:xfrm>
                      <a:off x="3277" y="1818"/>
                      <a:ext cx="136" cy="703"/>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68" name="Oval 153">
                      <a:extLst>
                        <a:ext uri="{FF2B5EF4-FFF2-40B4-BE49-F238E27FC236}">
                          <a16:creationId xmlns:a16="http://schemas.microsoft.com/office/drawing/2014/main" id="{96F53034-B9FD-446F-9085-385A79372AE9}"/>
                        </a:ext>
                      </a:extLst>
                    </p:cNvPr>
                    <p:cNvSpPr>
                      <a:spLocks noChangeArrowheads="1"/>
                    </p:cNvSpPr>
                    <p:nvPr/>
                  </p:nvSpPr>
                  <p:spPr bwMode="auto">
                    <a:xfrm>
                      <a:off x="3277" y="2425"/>
                      <a:ext cx="165" cy="229"/>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69" name="Oval 154">
                      <a:extLst>
                        <a:ext uri="{FF2B5EF4-FFF2-40B4-BE49-F238E27FC236}">
                          <a16:creationId xmlns:a16="http://schemas.microsoft.com/office/drawing/2014/main" id="{A680E92C-3719-4C46-B779-32717C259D8D}"/>
                        </a:ext>
                      </a:extLst>
                    </p:cNvPr>
                    <p:cNvSpPr>
                      <a:spLocks noChangeArrowheads="1"/>
                    </p:cNvSpPr>
                    <p:nvPr/>
                  </p:nvSpPr>
                  <p:spPr bwMode="auto">
                    <a:xfrm>
                      <a:off x="3407" y="2580"/>
                      <a:ext cx="35" cy="125"/>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70" name="Oval 155">
                      <a:extLst>
                        <a:ext uri="{FF2B5EF4-FFF2-40B4-BE49-F238E27FC236}">
                          <a16:creationId xmlns:a16="http://schemas.microsoft.com/office/drawing/2014/main" id="{3B69F112-6E87-426C-8C55-E6B52A966E7E}"/>
                        </a:ext>
                      </a:extLst>
                    </p:cNvPr>
                    <p:cNvSpPr>
                      <a:spLocks noChangeArrowheads="1"/>
                    </p:cNvSpPr>
                    <p:nvPr/>
                  </p:nvSpPr>
                  <p:spPr bwMode="auto">
                    <a:xfrm>
                      <a:off x="3364" y="2580"/>
                      <a:ext cx="35" cy="151"/>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71" name="Oval 156">
                      <a:extLst>
                        <a:ext uri="{FF2B5EF4-FFF2-40B4-BE49-F238E27FC236}">
                          <a16:creationId xmlns:a16="http://schemas.microsoft.com/office/drawing/2014/main" id="{47DB0A64-E879-4FE5-984E-EAD5C0A3D300}"/>
                        </a:ext>
                      </a:extLst>
                    </p:cNvPr>
                    <p:cNvSpPr>
                      <a:spLocks noChangeArrowheads="1"/>
                    </p:cNvSpPr>
                    <p:nvPr/>
                  </p:nvSpPr>
                  <p:spPr bwMode="auto">
                    <a:xfrm>
                      <a:off x="3307" y="2580"/>
                      <a:ext cx="49" cy="151"/>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72" name="Oval 157">
                      <a:extLst>
                        <a:ext uri="{FF2B5EF4-FFF2-40B4-BE49-F238E27FC236}">
                          <a16:creationId xmlns:a16="http://schemas.microsoft.com/office/drawing/2014/main" id="{5355D1F6-F1FE-4591-B860-F6D7DF665D40}"/>
                        </a:ext>
                      </a:extLst>
                    </p:cNvPr>
                    <p:cNvSpPr>
                      <a:spLocks noChangeArrowheads="1"/>
                    </p:cNvSpPr>
                    <p:nvPr/>
                  </p:nvSpPr>
                  <p:spPr bwMode="auto">
                    <a:xfrm>
                      <a:off x="3277" y="2580"/>
                      <a:ext cx="35" cy="125"/>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73" name="Oval 158">
                      <a:extLst>
                        <a:ext uri="{FF2B5EF4-FFF2-40B4-BE49-F238E27FC236}">
                          <a16:creationId xmlns:a16="http://schemas.microsoft.com/office/drawing/2014/main" id="{D8563DAA-53B2-4B78-BD16-52D5FF00C582}"/>
                        </a:ext>
                      </a:extLst>
                    </p:cNvPr>
                    <p:cNvSpPr>
                      <a:spLocks noChangeArrowheads="1"/>
                    </p:cNvSpPr>
                    <p:nvPr/>
                  </p:nvSpPr>
                  <p:spPr bwMode="auto">
                    <a:xfrm>
                      <a:off x="3451" y="2555"/>
                      <a:ext cx="19" cy="125"/>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grpSp>
              <p:grpSp>
                <p:nvGrpSpPr>
                  <p:cNvPr id="162" name="Group 159">
                    <a:extLst>
                      <a:ext uri="{FF2B5EF4-FFF2-40B4-BE49-F238E27FC236}">
                        <a16:creationId xmlns:a16="http://schemas.microsoft.com/office/drawing/2014/main" id="{675120D5-A9B7-45F3-9DE8-2368F09A20AD}"/>
                      </a:ext>
                    </a:extLst>
                  </p:cNvPr>
                  <p:cNvGrpSpPr>
                    <a:grpSpLocks/>
                  </p:cNvGrpSpPr>
                  <p:nvPr/>
                </p:nvGrpSpPr>
                <p:grpSpPr bwMode="auto">
                  <a:xfrm>
                    <a:off x="1058018" y="4711191"/>
                    <a:ext cx="168900" cy="543780"/>
                    <a:chOff x="3268" y="1204"/>
                    <a:chExt cx="184" cy="808"/>
                  </a:xfrm>
                </p:grpSpPr>
                <p:sp>
                  <p:nvSpPr>
                    <p:cNvPr id="163" name="Oval 160">
                      <a:extLst>
                        <a:ext uri="{FF2B5EF4-FFF2-40B4-BE49-F238E27FC236}">
                          <a16:creationId xmlns:a16="http://schemas.microsoft.com/office/drawing/2014/main" id="{DF5B97FE-ABCB-4315-A8A9-E58A0926946F}"/>
                        </a:ext>
                      </a:extLst>
                    </p:cNvPr>
                    <p:cNvSpPr>
                      <a:spLocks noChangeArrowheads="1"/>
                    </p:cNvSpPr>
                    <p:nvPr/>
                  </p:nvSpPr>
                  <p:spPr bwMode="auto">
                    <a:xfrm>
                      <a:off x="3316" y="1731"/>
                      <a:ext cx="88" cy="281"/>
                    </a:xfrm>
                    <a:prstGeom prst="ellipse">
                      <a:avLst/>
                    </a:prstGeom>
                    <a:solidFill>
                      <a:srgbClr val="FF9999"/>
                    </a:solidFill>
                    <a:ln w="12700">
                      <a:solidFill>
                        <a:srgbClr val="FF9999"/>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64" name="Oval 161">
                      <a:extLst>
                        <a:ext uri="{FF2B5EF4-FFF2-40B4-BE49-F238E27FC236}">
                          <a16:creationId xmlns:a16="http://schemas.microsoft.com/office/drawing/2014/main" id="{54FCF2F9-BC59-49A7-98A4-47F1AD428FBF}"/>
                        </a:ext>
                      </a:extLst>
                    </p:cNvPr>
                    <p:cNvSpPr>
                      <a:spLocks noChangeArrowheads="1"/>
                    </p:cNvSpPr>
                    <p:nvPr/>
                  </p:nvSpPr>
                  <p:spPr bwMode="auto">
                    <a:xfrm>
                      <a:off x="3264" y="1205"/>
                      <a:ext cx="190" cy="281"/>
                    </a:xfrm>
                    <a:prstGeom prst="ellipse">
                      <a:avLst/>
                    </a:prstGeom>
                    <a:solidFill>
                      <a:srgbClr val="FF9999"/>
                    </a:solidFill>
                    <a:ln w="12700">
                      <a:solidFill>
                        <a:srgbClr val="FF9999"/>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grpSp>
            </p:grpSp>
            <p:grpSp>
              <p:nvGrpSpPr>
                <p:cNvPr id="14" name="Gruppo 162">
                  <a:extLst>
                    <a:ext uri="{FF2B5EF4-FFF2-40B4-BE49-F238E27FC236}">
                      <a16:creationId xmlns:a16="http://schemas.microsoft.com/office/drawing/2014/main" id="{6CD4862A-3C4B-4698-8A1F-0FEE2AF53B5F}"/>
                    </a:ext>
                  </a:extLst>
                </p:cNvPr>
                <p:cNvGrpSpPr>
                  <a:grpSpLocks/>
                </p:cNvGrpSpPr>
                <p:nvPr/>
              </p:nvGrpSpPr>
              <p:grpSpPr bwMode="auto">
                <a:xfrm>
                  <a:off x="5802312" y="1009717"/>
                  <a:ext cx="2209800" cy="2216150"/>
                  <a:chOff x="146050" y="2652712"/>
                  <a:chExt cx="2844800" cy="2852738"/>
                </a:xfrm>
              </p:grpSpPr>
              <p:sp>
                <p:nvSpPr>
                  <p:cNvPr id="17" name="Oval 3">
                    <a:extLst>
                      <a:ext uri="{FF2B5EF4-FFF2-40B4-BE49-F238E27FC236}">
                        <a16:creationId xmlns:a16="http://schemas.microsoft.com/office/drawing/2014/main" id="{88C8B235-244D-4320-AAE6-DD39B6B96081}"/>
                      </a:ext>
                    </a:extLst>
                  </p:cNvPr>
                  <p:cNvSpPr>
                    <a:spLocks noChangeArrowheads="1"/>
                  </p:cNvSpPr>
                  <p:nvPr/>
                </p:nvSpPr>
                <p:spPr bwMode="auto">
                  <a:xfrm>
                    <a:off x="374942" y="3950341"/>
                    <a:ext cx="463916" cy="848055"/>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8" name="Oval 4">
                    <a:extLst>
                      <a:ext uri="{FF2B5EF4-FFF2-40B4-BE49-F238E27FC236}">
                        <a16:creationId xmlns:a16="http://schemas.microsoft.com/office/drawing/2014/main" id="{3D1E0B7C-AFB9-4D05-A53F-CE01CA2C95EB}"/>
                      </a:ext>
                    </a:extLst>
                  </p:cNvPr>
                  <p:cNvSpPr>
                    <a:spLocks noChangeArrowheads="1"/>
                  </p:cNvSpPr>
                  <p:nvPr/>
                </p:nvSpPr>
                <p:spPr bwMode="auto">
                  <a:xfrm>
                    <a:off x="524131" y="4653308"/>
                    <a:ext cx="253416" cy="725445"/>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19" name="Oval 5">
                    <a:extLst>
                      <a:ext uri="{FF2B5EF4-FFF2-40B4-BE49-F238E27FC236}">
                        <a16:creationId xmlns:a16="http://schemas.microsoft.com/office/drawing/2014/main" id="{3B2ED09F-40D3-44BE-88F2-3A8C22D68AD9}"/>
                      </a:ext>
                    </a:extLst>
                  </p:cNvPr>
                  <p:cNvSpPr>
                    <a:spLocks noChangeArrowheads="1"/>
                  </p:cNvSpPr>
                  <p:nvPr/>
                </p:nvSpPr>
                <p:spPr bwMode="auto">
                  <a:xfrm>
                    <a:off x="491432" y="4424435"/>
                    <a:ext cx="257503" cy="649836"/>
                  </a:xfrm>
                  <a:prstGeom prst="ellipse">
                    <a:avLst/>
                  </a:prstGeom>
                  <a:solidFill>
                    <a:srgbClr val="FF9999"/>
                  </a:solidFill>
                  <a:ln w="12700">
                    <a:solidFill>
                      <a:srgbClr val="FF9999"/>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20" name="Oval 6">
                    <a:extLst>
                      <a:ext uri="{FF2B5EF4-FFF2-40B4-BE49-F238E27FC236}">
                        <a16:creationId xmlns:a16="http://schemas.microsoft.com/office/drawing/2014/main" id="{9B003074-274E-4DAF-B526-C8C8895CAE0F}"/>
                      </a:ext>
                    </a:extLst>
                  </p:cNvPr>
                  <p:cNvSpPr>
                    <a:spLocks noChangeArrowheads="1"/>
                  </p:cNvSpPr>
                  <p:nvPr/>
                </p:nvSpPr>
                <p:spPr bwMode="auto">
                  <a:xfrm>
                    <a:off x="552743" y="5335839"/>
                    <a:ext cx="196193" cy="169611"/>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21" name="Oval 7">
                    <a:extLst>
                      <a:ext uri="{FF2B5EF4-FFF2-40B4-BE49-F238E27FC236}">
                        <a16:creationId xmlns:a16="http://schemas.microsoft.com/office/drawing/2014/main" id="{8196785E-4A77-4F1E-83B3-E9FE21FB7975}"/>
                      </a:ext>
                    </a:extLst>
                  </p:cNvPr>
                  <p:cNvSpPr>
                    <a:spLocks noChangeArrowheads="1"/>
                  </p:cNvSpPr>
                  <p:nvPr/>
                </p:nvSpPr>
                <p:spPr bwMode="auto">
                  <a:xfrm>
                    <a:off x="374942" y="5411449"/>
                    <a:ext cx="286115" cy="94001"/>
                  </a:xfrm>
                  <a:prstGeom prst="ellipse">
                    <a:avLst/>
                  </a:prstGeom>
                  <a:solidFill>
                    <a:srgbClr val="FF9999"/>
                  </a:solidFill>
                  <a:ln w="12700">
                    <a:solidFill>
                      <a:srgbClr val="FF9999"/>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22" name="Oval 8">
                    <a:extLst>
                      <a:ext uri="{FF2B5EF4-FFF2-40B4-BE49-F238E27FC236}">
                        <a16:creationId xmlns:a16="http://schemas.microsoft.com/office/drawing/2014/main" id="{C63B9A8F-68CE-46CF-835A-60F345E74C3F}"/>
                      </a:ext>
                    </a:extLst>
                  </p:cNvPr>
                  <p:cNvSpPr>
                    <a:spLocks noChangeArrowheads="1"/>
                  </p:cNvSpPr>
                  <p:nvPr/>
                </p:nvSpPr>
                <p:spPr bwMode="auto">
                  <a:xfrm>
                    <a:off x="227797" y="5462537"/>
                    <a:ext cx="255460" cy="42913"/>
                  </a:xfrm>
                  <a:prstGeom prst="ellipse">
                    <a:avLst/>
                  </a:prstGeom>
                  <a:solidFill>
                    <a:srgbClr val="FF9999"/>
                  </a:solidFill>
                  <a:ln w="12700">
                    <a:solidFill>
                      <a:srgbClr val="FF9999"/>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23" name="Oval 9">
                    <a:extLst>
                      <a:ext uri="{FF2B5EF4-FFF2-40B4-BE49-F238E27FC236}">
                        <a16:creationId xmlns:a16="http://schemas.microsoft.com/office/drawing/2014/main" id="{3D891E31-FC53-4A1D-A269-C9A17F1F1CB2}"/>
                      </a:ext>
                    </a:extLst>
                  </p:cNvPr>
                  <p:cNvSpPr>
                    <a:spLocks noChangeArrowheads="1"/>
                  </p:cNvSpPr>
                  <p:nvPr/>
                </p:nvSpPr>
                <p:spPr bwMode="auto">
                  <a:xfrm>
                    <a:off x="524131" y="5384884"/>
                    <a:ext cx="77660" cy="69479"/>
                  </a:xfrm>
                  <a:prstGeom prst="ellipse">
                    <a:avLst/>
                  </a:prstGeom>
                  <a:solidFill>
                    <a:srgbClr val="FF9999"/>
                  </a:solidFill>
                  <a:ln w="12700">
                    <a:solidFill>
                      <a:srgbClr val="FF9999"/>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24" name="Oval 10">
                    <a:extLst>
                      <a:ext uri="{FF2B5EF4-FFF2-40B4-BE49-F238E27FC236}">
                        <a16:creationId xmlns:a16="http://schemas.microsoft.com/office/drawing/2014/main" id="{F4C33E93-284C-4D12-A127-124AEDBF4530}"/>
                      </a:ext>
                    </a:extLst>
                  </p:cNvPr>
                  <p:cNvSpPr>
                    <a:spLocks noChangeArrowheads="1"/>
                  </p:cNvSpPr>
                  <p:nvPr/>
                </p:nvSpPr>
                <p:spPr bwMode="auto">
                  <a:xfrm>
                    <a:off x="448514" y="4706439"/>
                    <a:ext cx="100141" cy="155307"/>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25" name="Freeform 11">
                    <a:extLst>
                      <a:ext uri="{FF2B5EF4-FFF2-40B4-BE49-F238E27FC236}">
                        <a16:creationId xmlns:a16="http://schemas.microsoft.com/office/drawing/2014/main" id="{8BD4E2F7-0DCD-473B-8AB0-B16A4AFD608A}"/>
                      </a:ext>
                    </a:extLst>
                  </p:cNvPr>
                  <p:cNvSpPr>
                    <a:spLocks/>
                  </p:cNvSpPr>
                  <p:nvPr/>
                </p:nvSpPr>
                <p:spPr bwMode="auto">
                  <a:xfrm>
                    <a:off x="1039138" y="3496682"/>
                    <a:ext cx="923743" cy="1207713"/>
                  </a:xfrm>
                  <a:custGeom>
                    <a:avLst/>
                    <a:gdLst>
                      <a:gd name="T0" fmla="*/ 0 w 817"/>
                      <a:gd name="T1" fmla="*/ 2147483647 h 1441"/>
                      <a:gd name="T2" fmla="*/ 2147483647 w 817"/>
                      <a:gd name="T3" fmla="*/ 2147483647 h 1441"/>
                      <a:gd name="T4" fmla="*/ 2147483647 w 817"/>
                      <a:gd name="T5" fmla="*/ 2147483647 h 1441"/>
                      <a:gd name="T6" fmla="*/ 2147483647 w 817"/>
                      <a:gd name="T7" fmla="*/ 2147483647 h 1441"/>
                      <a:gd name="T8" fmla="*/ 2147483647 w 817"/>
                      <a:gd name="T9" fmla="*/ 2147483647 h 1441"/>
                      <a:gd name="T10" fmla="*/ 2147483647 w 817"/>
                      <a:gd name="T11" fmla="*/ 2147483647 h 1441"/>
                      <a:gd name="T12" fmla="*/ 2147483647 w 817"/>
                      <a:gd name="T13" fmla="*/ 2147483647 h 1441"/>
                      <a:gd name="T14" fmla="*/ 2147483647 w 817"/>
                      <a:gd name="T15" fmla="*/ 2147483647 h 1441"/>
                      <a:gd name="T16" fmla="*/ 2147483647 w 817"/>
                      <a:gd name="T17" fmla="*/ 2147483647 h 1441"/>
                      <a:gd name="T18" fmla="*/ 2147483647 w 817"/>
                      <a:gd name="T19" fmla="*/ 2147483647 h 1441"/>
                      <a:gd name="T20" fmla="*/ 2147483647 w 817"/>
                      <a:gd name="T21" fmla="*/ 2147483647 h 1441"/>
                      <a:gd name="T22" fmla="*/ 2147483647 w 817"/>
                      <a:gd name="T23" fmla="*/ 2147483647 h 1441"/>
                      <a:gd name="T24" fmla="*/ 2147483647 w 817"/>
                      <a:gd name="T25" fmla="*/ 2147483647 h 1441"/>
                      <a:gd name="T26" fmla="*/ 2147483647 w 817"/>
                      <a:gd name="T27" fmla="*/ 2147483647 h 1441"/>
                      <a:gd name="T28" fmla="*/ 2147483647 w 817"/>
                      <a:gd name="T29" fmla="*/ 2147483647 h 1441"/>
                      <a:gd name="T30" fmla="*/ 2147483647 w 817"/>
                      <a:gd name="T31" fmla="*/ 2147483647 h 1441"/>
                      <a:gd name="T32" fmla="*/ 2147483647 w 817"/>
                      <a:gd name="T33" fmla="*/ 2147483647 h 1441"/>
                      <a:gd name="T34" fmla="*/ 2147483647 w 817"/>
                      <a:gd name="T35" fmla="*/ 2147483647 h 1441"/>
                      <a:gd name="T36" fmla="*/ 2147483647 w 817"/>
                      <a:gd name="T37" fmla="*/ 2147483647 h 1441"/>
                      <a:gd name="T38" fmla="*/ 2147483647 w 817"/>
                      <a:gd name="T39" fmla="*/ 2147483647 h 1441"/>
                      <a:gd name="T40" fmla="*/ 2147483647 w 817"/>
                      <a:gd name="T41" fmla="*/ 2147483647 h 1441"/>
                      <a:gd name="T42" fmla="*/ 2147483647 w 817"/>
                      <a:gd name="T43" fmla="*/ 2147483647 h 1441"/>
                      <a:gd name="T44" fmla="*/ 2147483647 w 817"/>
                      <a:gd name="T45" fmla="*/ 2147483647 h 1441"/>
                      <a:gd name="T46" fmla="*/ 2147483647 w 817"/>
                      <a:gd name="T47" fmla="*/ 2147483647 h 1441"/>
                      <a:gd name="T48" fmla="*/ 2147483647 w 817"/>
                      <a:gd name="T49" fmla="*/ 2147483647 h 1441"/>
                      <a:gd name="T50" fmla="*/ 2147483647 w 817"/>
                      <a:gd name="T51" fmla="*/ 2147483647 h 1441"/>
                      <a:gd name="T52" fmla="*/ 2147483647 w 817"/>
                      <a:gd name="T53" fmla="*/ 2147483647 h 1441"/>
                      <a:gd name="T54" fmla="*/ 2147483647 w 817"/>
                      <a:gd name="T55" fmla="*/ 2147483647 h 1441"/>
                      <a:gd name="T56" fmla="*/ 2147483647 w 817"/>
                      <a:gd name="T57" fmla="*/ 2147483647 h 1441"/>
                      <a:gd name="T58" fmla="*/ 2147483647 w 817"/>
                      <a:gd name="T59" fmla="*/ 2147483647 h 1441"/>
                      <a:gd name="T60" fmla="*/ 2147483647 w 817"/>
                      <a:gd name="T61" fmla="*/ 2147483647 h 1441"/>
                      <a:gd name="T62" fmla="*/ 2147483647 w 817"/>
                      <a:gd name="T63" fmla="*/ 2147483647 h 1441"/>
                      <a:gd name="T64" fmla="*/ 2147483647 w 817"/>
                      <a:gd name="T65" fmla="*/ 2147483647 h 1441"/>
                      <a:gd name="T66" fmla="*/ 2147483647 w 817"/>
                      <a:gd name="T67" fmla="*/ 2147483647 h 1441"/>
                      <a:gd name="T68" fmla="*/ 2147483647 w 817"/>
                      <a:gd name="T69" fmla="*/ 2147483647 h 1441"/>
                      <a:gd name="T70" fmla="*/ 2147483647 w 817"/>
                      <a:gd name="T71" fmla="*/ 2147483647 h 1441"/>
                      <a:gd name="T72" fmla="*/ 2147483647 w 817"/>
                      <a:gd name="T73" fmla="*/ 2147483647 h 1441"/>
                      <a:gd name="T74" fmla="*/ 2147483647 w 817"/>
                      <a:gd name="T75" fmla="*/ 2147483647 h 1441"/>
                      <a:gd name="T76" fmla="*/ 2147483647 w 817"/>
                      <a:gd name="T77" fmla="*/ 2147483647 h 1441"/>
                      <a:gd name="T78" fmla="*/ 2147483647 w 817"/>
                      <a:gd name="T79" fmla="*/ 2147483647 h 1441"/>
                      <a:gd name="T80" fmla="*/ 2147483647 w 817"/>
                      <a:gd name="T81" fmla="*/ 2147483647 h 1441"/>
                      <a:gd name="T82" fmla="*/ 2147483647 w 817"/>
                      <a:gd name="T83" fmla="*/ 2147483647 h 1441"/>
                      <a:gd name="T84" fmla="*/ 2147483647 w 817"/>
                      <a:gd name="T85" fmla="*/ 2147483647 h 1441"/>
                      <a:gd name="T86" fmla="*/ 2147483647 w 817"/>
                      <a:gd name="T87" fmla="*/ 2147483647 h 1441"/>
                      <a:gd name="T88" fmla="*/ 2147483647 w 817"/>
                      <a:gd name="T89" fmla="*/ 2147483647 h 1441"/>
                      <a:gd name="T90" fmla="*/ 2147483647 w 817"/>
                      <a:gd name="T91" fmla="*/ 2147483647 h 1441"/>
                      <a:gd name="T92" fmla="*/ 2147483647 w 817"/>
                      <a:gd name="T93" fmla="*/ 2147483647 h 1441"/>
                      <a:gd name="T94" fmla="*/ 2147483647 w 817"/>
                      <a:gd name="T95" fmla="*/ 2147483647 h 1441"/>
                      <a:gd name="T96" fmla="*/ 2147483647 w 817"/>
                      <a:gd name="T97" fmla="*/ 2147483647 h 1441"/>
                      <a:gd name="T98" fmla="*/ 2147483647 w 817"/>
                      <a:gd name="T99" fmla="*/ 2147483647 h 1441"/>
                      <a:gd name="T100" fmla="*/ 2147483647 w 817"/>
                      <a:gd name="T101" fmla="*/ 2147483647 h 1441"/>
                      <a:gd name="T102" fmla="*/ 2147483647 w 817"/>
                      <a:gd name="T103" fmla="*/ 2147483647 h 1441"/>
                      <a:gd name="T104" fmla="*/ 2147483647 w 817"/>
                      <a:gd name="T105" fmla="*/ 2147483647 h 1441"/>
                      <a:gd name="T106" fmla="*/ 2147483647 w 817"/>
                      <a:gd name="T107" fmla="*/ 2147483647 h 1441"/>
                      <a:gd name="T108" fmla="*/ 2147483647 w 817"/>
                      <a:gd name="T109" fmla="*/ 2147483647 h 1441"/>
                      <a:gd name="T110" fmla="*/ 2147483647 w 817"/>
                      <a:gd name="T111" fmla="*/ 2147483647 h 1441"/>
                      <a:gd name="T112" fmla="*/ 2147483647 w 817"/>
                      <a:gd name="T113" fmla="*/ 2147483647 h 1441"/>
                      <a:gd name="T114" fmla="*/ 2147483647 w 817"/>
                      <a:gd name="T115" fmla="*/ 2147483647 h 1441"/>
                      <a:gd name="T116" fmla="*/ 2147483647 w 817"/>
                      <a:gd name="T117" fmla="*/ 2147483647 h 1441"/>
                      <a:gd name="T118" fmla="*/ 2147483647 w 817"/>
                      <a:gd name="T119" fmla="*/ 2147483647 h 1441"/>
                      <a:gd name="T120" fmla="*/ 2147483647 w 817"/>
                      <a:gd name="T121" fmla="*/ 0 h 1441"/>
                      <a:gd name="T122" fmla="*/ 2147483647 w 817"/>
                      <a:gd name="T123" fmla="*/ 0 h 14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7"/>
                      <a:gd name="T187" fmla="*/ 0 h 1441"/>
                      <a:gd name="T188" fmla="*/ 817 w 817"/>
                      <a:gd name="T189" fmla="*/ 1441 h 14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7" h="1441">
                        <a:moveTo>
                          <a:pt x="0" y="1440"/>
                        </a:moveTo>
                        <a:lnTo>
                          <a:pt x="17" y="1409"/>
                        </a:lnTo>
                        <a:lnTo>
                          <a:pt x="25" y="1387"/>
                        </a:lnTo>
                        <a:lnTo>
                          <a:pt x="33" y="1365"/>
                        </a:lnTo>
                        <a:lnTo>
                          <a:pt x="40" y="1350"/>
                        </a:lnTo>
                        <a:lnTo>
                          <a:pt x="56" y="1336"/>
                        </a:lnTo>
                        <a:lnTo>
                          <a:pt x="64" y="1321"/>
                        </a:lnTo>
                        <a:lnTo>
                          <a:pt x="87" y="1299"/>
                        </a:lnTo>
                        <a:lnTo>
                          <a:pt x="102" y="1270"/>
                        </a:lnTo>
                        <a:lnTo>
                          <a:pt x="117" y="1248"/>
                        </a:lnTo>
                        <a:lnTo>
                          <a:pt x="133" y="1226"/>
                        </a:lnTo>
                        <a:lnTo>
                          <a:pt x="156" y="1204"/>
                        </a:lnTo>
                        <a:lnTo>
                          <a:pt x="172" y="1189"/>
                        </a:lnTo>
                        <a:lnTo>
                          <a:pt x="188" y="1175"/>
                        </a:lnTo>
                        <a:lnTo>
                          <a:pt x="196" y="1153"/>
                        </a:lnTo>
                        <a:lnTo>
                          <a:pt x="196" y="1138"/>
                        </a:lnTo>
                        <a:lnTo>
                          <a:pt x="211" y="1116"/>
                        </a:lnTo>
                        <a:lnTo>
                          <a:pt x="226" y="1088"/>
                        </a:lnTo>
                        <a:lnTo>
                          <a:pt x="234" y="1073"/>
                        </a:lnTo>
                        <a:lnTo>
                          <a:pt x="250" y="1058"/>
                        </a:lnTo>
                        <a:lnTo>
                          <a:pt x="257" y="1037"/>
                        </a:lnTo>
                        <a:lnTo>
                          <a:pt x="280" y="1022"/>
                        </a:lnTo>
                        <a:lnTo>
                          <a:pt x="304" y="1007"/>
                        </a:lnTo>
                        <a:lnTo>
                          <a:pt x="311" y="985"/>
                        </a:lnTo>
                        <a:lnTo>
                          <a:pt x="327" y="970"/>
                        </a:lnTo>
                        <a:lnTo>
                          <a:pt x="334" y="949"/>
                        </a:lnTo>
                        <a:lnTo>
                          <a:pt x="350" y="934"/>
                        </a:lnTo>
                        <a:lnTo>
                          <a:pt x="366" y="912"/>
                        </a:lnTo>
                        <a:lnTo>
                          <a:pt x="381" y="890"/>
                        </a:lnTo>
                        <a:lnTo>
                          <a:pt x="405" y="861"/>
                        </a:lnTo>
                        <a:lnTo>
                          <a:pt x="420" y="832"/>
                        </a:lnTo>
                        <a:lnTo>
                          <a:pt x="436" y="803"/>
                        </a:lnTo>
                        <a:lnTo>
                          <a:pt x="443" y="781"/>
                        </a:lnTo>
                        <a:lnTo>
                          <a:pt x="459" y="759"/>
                        </a:lnTo>
                        <a:lnTo>
                          <a:pt x="467" y="737"/>
                        </a:lnTo>
                        <a:lnTo>
                          <a:pt x="474" y="715"/>
                        </a:lnTo>
                        <a:lnTo>
                          <a:pt x="482" y="685"/>
                        </a:lnTo>
                        <a:lnTo>
                          <a:pt x="490" y="657"/>
                        </a:lnTo>
                        <a:lnTo>
                          <a:pt x="497" y="583"/>
                        </a:lnTo>
                        <a:lnTo>
                          <a:pt x="505" y="555"/>
                        </a:lnTo>
                        <a:lnTo>
                          <a:pt x="505" y="525"/>
                        </a:lnTo>
                        <a:lnTo>
                          <a:pt x="513" y="503"/>
                        </a:lnTo>
                        <a:lnTo>
                          <a:pt x="513" y="474"/>
                        </a:lnTo>
                        <a:lnTo>
                          <a:pt x="521" y="401"/>
                        </a:lnTo>
                        <a:lnTo>
                          <a:pt x="521" y="379"/>
                        </a:lnTo>
                        <a:lnTo>
                          <a:pt x="521" y="357"/>
                        </a:lnTo>
                        <a:lnTo>
                          <a:pt x="528" y="335"/>
                        </a:lnTo>
                        <a:lnTo>
                          <a:pt x="544" y="313"/>
                        </a:lnTo>
                        <a:lnTo>
                          <a:pt x="551" y="291"/>
                        </a:lnTo>
                        <a:lnTo>
                          <a:pt x="567" y="218"/>
                        </a:lnTo>
                        <a:lnTo>
                          <a:pt x="583" y="189"/>
                        </a:lnTo>
                        <a:lnTo>
                          <a:pt x="591" y="167"/>
                        </a:lnTo>
                        <a:lnTo>
                          <a:pt x="622" y="145"/>
                        </a:lnTo>
                        <a:lnTo>
                          <a:pt x="645" y="130"/>
                        </a:lnTo>
                        <a:lnTo>
                          <a:pt x="684" y="109"/>
                        </a:lnTo>
                        <a:lnTo>
                          <a:pt x="707" y="87"/>
                        </a:lnTo>
                        <a:lnTo>
                          <a:pt x="730" y="65"/>
                        </a:lnTo>
                        <a:lnTo>
                          <a:pt x="753" y="43"/>
                        </a:lnTo>
                        <a:lnTo>
                          <a:pt x="776" y="28"/>
                        </a:lnTo>
                        <a:lnTo>
                          <a:pt x="792" y="14"/>
                        </a:lnTo>
                        <a:lnTo>
                          <a:pt x="816" y="0"/>
                        </a:lnTo>
                        <a:lnTo>
                          <a:pt x="798" y="0"/>
                        </a:lnTo>
                      </a:path>
                    </a:pathLst>
                  </a:custGeom>
                  <a:noFill/>
                  <a:ln w="12700" cap="rnd">
                    <a:solidFill>
                      <a:srgbClr val="FFFFFF"/>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pPr algn="ctr">
                      <a:defRPr/>
                    </a:pPr>
                    <a:endParaRPr lang="it-IT" sz="1200" kern="0">
                      <a:solidFill>
                        <a:srgbClr val="FFFFFF"/>
                      </a:solidFill>
                      <a:latin typeface="Arial" charset="0"/>
                      <a:ea typeface="ＭＳ Ｐゴシック" charset="0"/>
                      <a:cs typeface="ＭＳ Ｐゴシック" charset="0"/>
                    </a:endParaRPr>
                  </a:p>
                </p:txBody>
              </p:sp>
              <p:sp>
                <p:nvSpPr>
                  <p:cNvPr id="26" name="AutoShape 12">
                    <a:extLst>
                      <a:ext uri="{FF2B5EF4-FFF2-40B4-BE49-F238E27FC236}">
                        <a16:creationId xmlns:a16="http://schemas.microsoft.com/office/drawing/2014/main" id="{DEC9C776-8F8A-4C95-B063-A8714199449A}"/>
                      </a:ext>
                    </a:extLst>
                  </p:cNvPr>
                  <p:cNvSpPr>
                    <a:spLocks noChangeArrowheads="1"/>
                  </p:cNvSpPr>
                  <p:nvPr/>
                </p:nvSpPr>
                <p:spPr bwMode="auto">
                  <a:xfrm>
                    <a:off x="938997" y="2656799"/>
                    <a:ext cx="1291605" cy="917536"/>
                  </a:xfrm>
                  <a:prstGeom prst="cube">
                    <a:avLst>
                      <a:gd name="adj" fmla="val 11792"/>
                    </a:avLst>
                  </a:prstGeom>
                  <a:solidFill>
                    <a:srgbClr val="868686"/>
                  </a:solidFill>
                  <a:ln w="12700">
                    <a:solidFill>
                      <a:srgbClr val="FFFFFF"/>
                    </a:solidFill>
                    <a:miter lim="800000"/>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27" name="AutoShape 13">
                    <a:extLst>
                      <a:ext uri="{FF2B5EF4-FFF2-40B4-BE49-F238E27FC236}">
                        <a16:creationId xmlns:a16="http://schemas.microsoft.com/office/drawing/2014/main" id="{7CBC7B4B-A7A1-4CC4-98BE-34FDBAEE9D91}"/>
                      </a:ext>
                    </a:extLst>
                  </p:cNvPr>
                  <p:cNvSpPr>
                    <a:spLocks noChangeArrowheads="1"/>
                  </p:cNvSpPr>
                  <p:nvPr/>
                </p:nvSpPr>
                <p:spPr bwMode="auto">
                  <a:xfrm>
                    <a:off x="1024832" y="2783497"/>
                    <a:ext cx="1030014" cy="747924"/>
                  </a:xfrm>
                  <a:prstGeom prst="roundRect">
                    <a:avLst>
                      <a:gd name="adj" fmla="val 12495"/>
                    </a:avLst>
                  </a:prstGeom>
                  <a:solidFill>
                    <a:srgbClr val="FFFF00"/>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28" name="Line 14">
                    <a:extLst>
                      <a:ext uri="{FF2B5EF4-FFF2-40B4-BE49-F238E27FC236}">
                        <a16:creationId xmlns:a16="http://schemas.microsoft.com/office/drawing/2014/main" id="{605D70A7-3648-4DD6-99E4-1F60F38E6746}"/>
                      </a:ext>
                    </a:extLst>
                  </p:cNvPr>
                  <p:cNvSpPr>
                    <a:spLocks noChangeShapeType="1"/>
                  </p:cNvSpPr>
                  <p:nvPr/>
                </p:nvSpPr>
                <p:spPr bwMode="auto">
                  <a:xfrm>
                    <a:off x="1018701" y="3359766"/>
                    <a:ext cx="1015707" cy="0"/>
                  </a:xfrm>
                  <a:prstGeom prst="line">
                    <a:avLst/>
                  </a:prstGeom>
                  <a:noFill/>
                  <a:ln w="19050">
                    <a:solidFill>
                      <a:srgbClr val="0000FF"/>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pPr algn="ctr">
                      <a:defRPr/>
                    </a:pPr>
                    <a:endParaRPr lang="it-IT" sz="1200" kern="0">
                      <a:solidFill>
                        <a:srgbClr val="FFFFFF"/>
                      </a:solidFill>
                      <a:latin typeface="Arial" charset="0"/>
                      <a:ea typeface="ＭＳ Ｐゴシック" charset="0"/>
                      <a:cs typeface="ＭＳ Ｐゴシック" charset="0"/>
                    </a:endParaRPr>
                  </a:p>
                </p:txBody>
              </p:sp>
              <p:sp>
                <p:nvSpPr>
                  <p:cNvPr id="29" name="Freeform 15">
                    <a:extLst>
                      <a:ext uri="{FF2B5EF4-FFF2-40B4-BE49-F238E27FC236}">
                        <a16:creationId xmlns:a16="http://schemas.microsoft.com/office/drawing/2014/main" id="{A3D2C991-9A7E-478B-878B-5AB6C146BB5D}"/>
                      </a:ext>
                    </a:extLst>
                  </p:cNvPr>
                  <p:cNvSpPr>
                    <a:spLocks/>
                  </p:cNvSpPr>
                  <p:nvPr/>
                </p:nvSpPr>
                <p:spPr bwMode="auto">
                  <a:xfrm>
                    <a:off x="1278248" y="2930629"/>
                    <a:ext cx="551793" cy="519051"/>
                  </a:xfrm>
                  <a:custGeom>
                    <a:avLst/>
                    <a:gdLst>
                      <a:gd name="T0" fmla="*/ 0 w 488"/>
                      <a:gd name="T1" fmla="*/ 2147483647 h 617"/>
                      <a:gd name="T2" fmla="*/ 2147483647 w 488"/>
                      <a:gd name="T3" fmla="*/ 0 h 617"/>
                      <a:gd name="T4" fmla="*/ 2147483647 w 488"/>
                      <a:gd name="T5" fmla="*/ 2147483647 h 617"/>
                      <a:gd name="T6" fmla="*/ 2147483647 w 488"/>
                      <a:gd name="T7" fmla="*/ 2147483647 h 617"/>
                      <a:gd name="T8" fmla="*/ 0 60000 65536"/>
                      <a:gd name="T9" fmla="*/ 0 60000 65536"/>
                      <a:gd name="T10" fmla="*/ 0 60000 65536"/>
                      <a:gd name="T11" fmla="*/ 0 60000 65536"/>
                      <a:gd name="T12" fmla="*/ 0 w 488"/>
                      <a:gd name="T13" fmla="*/ 0 h 617"/>
                      <a:gd name="T14" fmla="*/ 488 w 488"/>
                      <a:gd name="T15" fmla="*/ 617 h 617"/>
                    </a:gdLst>
                    <a:ahLst/>
                    <a:cxnLst>
                      <a:cxn ang="T8">
                        <a:pos x="T0" y="T1"/>
                      </a:cxn>
                      <a:cxn ang="T9">
                        <a:pos x="T2" y="T3"/>
                      </a:cxn>
                      <a:cxn ang="T10">
                        <a:pos x="T4" y="T5"/>
                      </a:cxn>
                      <a:cxn ang="T11">
                        <a:pos x="T6" y="T7"/>
                      </a:cxn>
                    </a:cxnLst>
                    <a:rect l="T12" t="T13" r="T14" b="T15"/>
                    <a:pathLst>
                      <a:path w="488" h="617">
                        <a:moveTo>
                          <a:pt x="0" y="513"/>
                        </a:moveTo>
                        <a:lnTo>
                          <a:pt x="179" y="0"/>
                        </a:lnTo>
                        <a:lnTo>
                          <a:pt x="410" y="616"/>
                        </a:lnTo>
                        <a:lnTo>
                          <a:pt x="487" y="513"/>
                        </a:lnTo>
                      </a:path>
                    </a:pathLst>
                  </a:custGeom>
                  <a:solidFill>
                    <a:srgbClr val="FF6633"/>
                  </a:solidFill>
                  <a:ln w="12700" cap="rnd">
                    <a:solidFill>
                      <a:srgbClr val="FFFFFF"/>
                    </a:solidFill>
                    <a:round/>
                    <a:headEnd type="none" w="sm" len="sm"/>
                    <a:tailEnd type="none" w="sm" len="sm"/>
                  </a:ln>
                </p:spPr>
                <p:txBody>
                  <a:bodyPr/>
                  <a:lstStyle/>
                  <a:p>
                    <a:pPr algn="ctr">
                      <a:defRPr/>
                    </a:pPr>
                    <a:endParaRPr lang="it-IT" sz="1200" kern="0">
                      <a:solidFill>
                        <a:srgbClr val="FFFFFF"/>
                      </a:solidFill>
                      <a:latin typeface="Arial" charset="0"/>
                      <a:ea typeface="ＭＳ Ｐゴシック" charset="0"/>
                      <a:cs typeface="ＭＳ Ｐゴシック" charset="0"/>
                    </a:endParaRPr>
                  </a:p>
                </p:txBody>
              </p:sp>
              <p:sp>
                <p:nvSpPr>
                  <p:cNvPr id="30" name="Oval 16">
                    <a:extLst>
                      <a:ext uri="{FF2B5EF4-FFF2-40B4-BE49-F238E27FC236}">
                        <a16:creationId xmlns:a16="http://schemas.microsoft.com/office/drawing/2014/main" id="{0D7895AF-785C-4151-8592-4BA1FD2C84CA}"/>
                      </a:ext>
                    </a:extLst>
                  </p:cNvPr>
                  <p:cNvSpPr>
                    <a:spLocks noChangeArrowheads="1"/>
                  </p:cNvSpPr>
                  <p:nvPr/>
                </p:nvSpPr>
                <p:spPr bwMode="auto">
                  <a:xfrm>
                    <a:off x="303414" y="3737816"/>
                    <a:ext cx="574273" cy="606921"/>
                  </a:xfrm>
                  <a:prstGeom prst="ellipse">
                    <a:avLst/>
                  </a:prstGeom>
                  <a:solidFill>
                    <a:srgbClr val="00FFFF"/>
                  </a:solidFill>
                  <a:ln w="9525">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31" name="Rectangle 17">
                    <a:extLst>
                      <a:ext uri="{FF2B5EF4-FFF2-40B4-BE49-F238E27FC236}">
                        <a16:creationId xmlns:a16="http://schemas.microsoft.com/office/drawing/2014/main" id="{E6BAD7AD-E0CE-47C2-AA4B-D3B4B8B81F41}"/>
                      </a:ext>
                    </a:extLst>
                  </p:cNvPr>
                  <p:cNvSpPr>
                    <a:spLocks noChangeArrowheads="1"/>
                  </p:cNvSpPr>
                  <p:nvPr/>
                </p:nvSpPr>
                <p:spPr bwMode="auto">
                  <a:xfrm>
                    <a:off x="332025" y="3296418"/>
                    <a:ext cx="492526" cy="602834"/>
                  </a:xfrm>
                  <a:prstGeom prst="rect">
                    <a:avLst/>
                  </a:prstGeom>
                  <a:solidFill>
                    <a:srgbClr val="00FFFF"/>
                  </a:solidFill>
                  <a:ln w="9525">
                    <a:solidFill>
                      <a:srgbClr val="0000FF"/>
                    </a:solidFill>
                    <a:miter lim="800000"/>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32" name="Oval 18">
                    <a:extLst>
                      <a:ext uri="{FF2B5EF4-FFF2-40B4-BE49-F238E27FC236}">
                        <a16:creationId xmlns:a16="http://schemas.microsoft.com/office/drawing/2014/main" id="{E26E4B41-DE50-45A1-A0BC-27337AB3F738}"/>
                      </a:ext>
                    </a:extLst>
                  </p:cNvPr>
                  <p:cNvSpPr>
                    <a:spLocks noChangeArrowheads="1"/>
                  </p:cNvSpPr>
                  <p:nvPr/>
                </p:nvSpPr>
                <p:spPr bwMode="auto">
                  <a:xfrm>
                    <a:off x="276845" y="3096154"/>
                    <a:ext cx="547706" cy="602834"/>
                  </a:xfrm>
                  <a:prstGeom prst="ellipse">
                    <a:avLst/>
                  </a:prstGeom>
                  <a:solidFill>
                    <a:srgbClr val="00FFFF"/>
                  </a:solidFill>
                  <a:ln w="9525">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33" name="Oval 19">
                    <a:extLst>
                      <a:ext uri="{FF2B5EF4-FFF2-40B4-BE49-F238E27FC236}">
                        <a16:creationId xmlns:a16="http://schemas.microsoft.com/office/drawing/2014/main" id="{4EB91B23-B9F9-45DF-9F48-8A66C1A4C1AB}"/>
                      </a:ext>
                    </a:extLst>
                  </p:cNvPr>
                  <p:cNvSpPr>
                    <a:spLocks noChangeArrowheads="1"/>
                  </p:cNvSpPr>
                  <p:nvPr/>
                </p:nvSpPr>
                <p:spPr bwMode="auto">
                  <a:xfrm>
                    <a:off x="1071837" y="4647176"/>
                    <a:ext cx="451652" cy="94001"/>
                  </a:xfrm>
                  <a:prstGeom prst="ellipse">
                    <a:avLst/>
                  </a:prstGeom>
                  <a:solidFill>
                    <a:srgbClr val="FF9999"/>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34" name="Freeform 20">
                    <a:extLst>
                      <a:ext uri="{FF2B5EF4-FFF2-40B4-BE49-F238E27FC236}">
                        <a16:creationId xmlns:a16="http://schemas.microsoft.com/office/drawing/2014/main" id="{64CFD61B-796B-4D0D-8484-AC55CF17D35D}"/>
                      </a:ext>
                    </a:extLst>
                  </p:cNvPr>
                  <p:cNvSpPr>
                    <a:spLocks/>
                  </p:cNvSpPr>
                  <p:nvPr/>
                </p:nvSpPr>
                <p:spPr bwMode="auto">
                  <a:xfrm>
                    <a:off x="1268030" y="3880861"/>
                    <a:ext cx="1348828" cy="382135"/>
                  </a:xfrm>
                  <a:custGeom>
                    <a:avLst/>
                    <a:gdLst>
                      <a:gd name="T0" fmla="*/ 2147483647 w 1192"/>
                      <a:gd name="T1" fmla="*/ 2147483647 h 456"/>
                      <a:gd name="T2" fmla="*/ 2147483647 w 1192"/>
                      <a:gd name="T3" fmla="*/ 2147483647 h 456"/>
                      <a:gd name="T4" fmla="*/ 2147483647 w 1192"/>
                      <a:gd name="T5" fmla="*/ 2147483647 h 456"/>
                      <a:gd name="T6" fmla="*/ 0 w 1192"/>
                      <a:gd name="T7" fmla="*/ 2147483647 h 456"/>
                      <a:gd name="T8" fmla="*/ 2147483647 w 1192"/>
                      <a:gd name="T9" fmla="*/ 0 h 456"/>
                      <a:gd name="T10" fmla="*/ 2147483647 w 1192"/>
                      <a:gd name="T11" fmla="*/ 2147483647 h 456"/>
                      <a:gd name="T12" fmla="*/ 2147483647 w 1192"/>
                      <a:gd name="T13" fmla="*/ 2147483647 h 456"/>
                      <a:gd name="T14" fmla="*/ 0 60000 65536"/>
                      <a:gd name="T15" fmla="*/ 0 60000 65536"/>
                      <a:gd name="T16" fmla="*/ 0 60000 65536"/>
                      <a:gd name="T17" fmla="*/ 0 60000 65536"/>
                      <a:gd name="T18" fmla="*/ 0 60000 65536"/>
                      <a:gd name="T19" fmla="*/ 0 60000 65536"/>
                      <a:gd name="T20" fmla="*/ 0 60000 65536"/>
                      <a:gd name="T21" fmla="*/ 0 w 1192"/>
                      <a:gd name="T22" fmla="*/ 0 h 456"/>
                      <a:gd name="T23" fmla="*/ 1192 w 1192"/>
                      <a:gd name="T24" fmla="*/ 456 h 4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92" h="456">
                        <a:moveTo>
                          <a:pt x="907" y="132"/>
                        </a:moveTo>
                        <a:lnTo>
                          <a:pt x="1191" y="292"/>
                        </a:lnTo>
                        <a:lnTo>
                          <a:pt x="554" y="455"/>
                        </a:lnTo>
                        <a:lnTo>
                          <a:pt x="0" y="242"/>
                        </a:lnTo>
                        <a:lnTo>
                          <a:pt x="35" y="0"/>
                        </a:lnTo>
                        <a:lnTo>
                          <a:pt x="589" y="213"/>
                        </a:lnTo>
                        <a:lnTo>
                          <a:pt x="907" y="132"/>
                        </a:lnTo>
                      </a:path>
                    </a:pathLst>
                  </a:custGeom>
                  <a:solidFill>
                    <a:srgbClr val="868686"/>
                  </a:solidFill>
                  <a:ln w="12700" cap="rnd">
                    <a:solidFill>
                      <a:srgbClr val="FFFFFF"/>
                    </a:solidFill>
                    <a:round/>
                    <a:headEnd/>
                    <a:tailEnd/>
                  </a:ln>
                </p:spPr>
                <p:txBody>
                  <a:bodyPr/>
                  <a:lstStyle/>
                  <a:p>
                    <a:pPr algn="ctr">
                      <a:defRPr/>
                    </a:pPr>
                    <a:endParaRPr lang="it-IT" sz="1200" kern="0">
                      <a:solidFill>
                        <a:srgbClr val="FFFFFF"/>
                      </a:solidFill>
                      <a:latin typeface="Arial" charset="0"/>
                      <a:ea typeface="ＭＳ Ｐゴシック" charset="0"/>
                      <a:cs typeface="ＭＳ Ｐゴシック" charset="0"/>
                    </a:endParaRPr>
                  </a:p>
                </p:txBody>
              </p:sp>
              <p:sp>
                <p:nvSpPr>
                  <p:cNvPr id="35" name="Oval 21">
                    <a:extLst>
                      <a:ext uri="{FF2B5EF4-FFF2-40B4-BE49-F238E27FC236}">
                        <a16:creationId xmlns:a16="http://schemas.microsoft.com/office/drawing/2014/main" id="{0AC06FD8-9CB1-4A23-A37C-26E24F389343}"/>
                      </a:ext>
                    </a:extLst>
                  </p:cNvPr>
                  <p:cNvSpPr>
                    <a:spLocks noChangeArrowheads="1"/>
                  </p:cNvSpPr>
                  <p:nvPr/>
                </p:nvSpPr>
                <p:spPr bwMode="auto">
                  <a:xfrm>
                    <a:off x="1558232" y="4524566"/>
                    <a:ext cx="1140372" cy="341267"/>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36" name="Oval 22">
                    <a:extLst>
                      <a:ext uri="{FF2B5EF4-FFF2-40B4-BE49-F238E27FC236}">
                        <a16:creationId xmlns:a16="http://schemas.microsoft.com/office/drawing/2014/main" id="{721C00F9-D129-40A4-869C-05184D559DE7}"/>
                      </a:ext>
                    </a:extLst>
                  </p:cNvPr>
                  <p:cNvSpPr>
                    <a:spLocks noChangeArrowheads="1"/>
                  </p:cNvSpPr>
                  <p:nvPr/>
                </p:nvSpPr>
                <p:spPr bwMode="auto">
                  <a:xfrm>
                    <a:off x="1501009" y="4653308"/>
                    <a:ext cx="253416" cy="723402"/>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37" name="Oval 23">
                    <a:extLst>
                      <a:ext uri="{FF2B5EF4-FFF2-40B4-BE49-F238E27FC236}">
                        <a16:creationId xmlns:a16="http://schemas.microsoft.com/office/drawing/2014/main" id="{BC1AE9B9-B1E6-490A-91B6-D8C7AABBB836}"/>
                      </a:ext>
                    </a:extLst>
                  </p:cNvPr>
                  <p:cNvSpPr>
                    <a:spLocks noChangeArrowheads="1"/>
                  </p:cNvSpPr>
                  <p:nvPr/>
                </p:nvSpPr>
                <p:spPr bwMode="auto">
                  <a:xfrm>
                    <a:off x="1415175" y="4665569"/>
                    <a:ext cx="255459" cy="408702"/>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38" name="Oval 24">
                    <a:extLst>
                      <a:ext uri="{FF2B5EF4-FFF2-40B4-BE49-F238E27FC236}">
                        <a16:creationId xmlns:a16="http://schemas.microsoft.com/office/drawing/2014/main" id="{8329EBD3-FE8E-4A47-A831-C26DD4C4EE2D}"/>
                      </a:ext>
                    </a:extLst>
                  </p:cNvPr>
                  <p:cNvSpPr>
                    <a:spLocks noChangeArrowheads="1"/>
                  </p:cNvSpPr>
                  <p:nvPr/>
                </p:nvSpPr>
                <p:spPr bwMode="auto">
                  <a:xfrm>
                    <a:off x="1529621" y="5335839"/>
                    <a:ext cx="194149" cy="169611"/>
                  </a:xfrm>
                  <a:prstGeom prst="ellipse">
                    <a:avLst/>
                  </a:prstGeom>
                  <a:solidFill>
                    <a:srgbClr val="FFFFFF"/>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39" name="Oval 25">
                    <a:extLst>
                      <a:ext uri="{FF2B5EF4-FFF2-40B4-BE49-F238E27FC236}">
                        <a16:creationId xmlns:a16="http://schemas.microsoft.com/office/drawing/2014/main" id="{D3843BB4-9F04-4815-81CD-1631143240BA}"/>
                      </a:ext>
                    </a:extLst>
                  </p:cNvPr>
                  <p:cNvSpPr>
                    <a:spLocks noChangeArrowheads="1"/>
                  </p:cNvSpPr>
                  <p:nvPr/>
                </p:nvSpPr>
                <p:spPr bwMode="auto">
                  <a:xfrm>
                    <a:off x="1351820" y="5411449"/>
                    <a:ext cx="284072" cy="94001"/>
                  </a:xfrm>
                  <a:prstGeom prst="ellipse">
                    <a:avLst/>
                  </a:prstGeom>
                  <a:solidFill>
                    <a:srgbClr val="FFFFFF"/>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40" name="Oval 26">
                    <a:extLst>
                      <a:ext uri="{FF2B5EF4-FFF2-40B4-BE49-F238E27FC236}">
                        <a16:creationId xmlns:a16="http://schemas.microsoft.com/office/drawing/2014/main" id="{F4F4EF95-B9F9-4D92-8574-5752D8E6CC4F}"/>
                      </a:ext>
                    </a:extLst>
                  </p:cNvPr>
                  <p:cNvSpPr>
                    <a:spLocks noChangeArrowheads="1"/>
                  </p:cNvSpPr>
                  <p:nvPr/>
                </p:nvSpPr>
                <p:spPr bwMode="auto">
                  <a:xfrm>
                    <a:off x="1206720" y="5462537"/>
                    <a:ext cx="253416" cy="42913"/>
                  </a:xfrm>
                  <a:prstGeom prst="ellipse">
                    <a:avLst/>
                  </a:prstGeom>
                  <a:solidFill>
                    <a:srgbClr val="FFFFFF"/>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41" name="Oval 27">
                    <a:extLst>
                      <a:ext uri="{FF2B5EF4-FFF2-40B4-BE49-F238E27FC236}">
                        <a16:creationId xmlns:a16="http://schemas.microsoft.com/office/drawing/2014/main" id="{5F23D86F-2201-49E3-BEAD-7F2C888D532B}"/>
                      </a:ext>
                    </a:extLst>
                  </p:cNvPr>
                  <p:cNvSpPr>
                    <a:spLocks noChangeArrowheads="1"/>
                  </p:cNvSpPr>
                  <p:nvPr/>
                </p:nvSpPr>
                <p:spPr bwMode="auto">
                  <a:xfrm>
                    <a:off x="1501009" y="5386927"/>
                    <a:ext cx="77660" cy="67436"/>
                  </a:xfrm>
                  <a:prstGeom prst="ellipse">
                    <a:avLst/>
                  </a:prstGeom>
                  <a:solidFill>
                    <a:srgbClr val="FFFFFF"/>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42" name="Oval 28">
                    <a:extLst>
                      <a:ext uri="{FF2B5EF4-FFF2-40B4-BE49-F238E27FC236}">
                        <a16:creationId xmlns:a16="http://schemas.microsoft.com/office/drawing/2014/main" id="{0DF54678-5AAC-42F3-A397-9B284A0EED35}"/>
                      </a:ext>
                    </a:extLst>
                  </p:cNvPr>
                  <p:cNvSpPr>
                    <a:spLocks noChangeArrowheads="1"/>
                  </p:cNvSpPr>
                  <p:nvPr/>
                </p:nvSpPr>
                <p:spPr bwMode="auto">
                  <a:xfrm>
                    <a:off x="1425393" y="4708482"/>
                    <a:ext cx="98097" cy="153264"/>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43" name="Rectangle 29">
                    <a:extLst>
                      <a:ext uri="{FF2B5EF4-FFF2-40B4-BE49-F238E27FC236}">
                        <a16:creationId xmlns:a16="http://schemas.microsoft.com/office/drawing/2014/main" id="{723571F4-7BD4-4149-850D-CF74A631F5EC}"/>
                      </a:ext>
                    </a:extLst>
                  </p:cNvPr>
                  <p:cNvSpPr>
                    <a:spLocks noChangeArrowheads="1"/>
                  </p:cNvSpPr>
                  <p:nvPr/>
                </p:nvSpPr>
                <p:spPr bwMode="auto">
                  <a:xfrm>
                    <a:off x="446471" y="2934716"/>
                    <a:ext cx="261591" cy="196177"/>
                  </a:xfrm>
                  <a:prstGeom prst="rect">
                    <a:avLst/>
                  </a:prstGeom>
                  <a:solidFill>
                    <a:srgbClr val="FF9999"/>
                  </a:solidFill>
                  <a:ln w="12700">
                    <a:solidFill>
                      <a:srgbClr val="FF9999"/>
                    </a:solidFill>
                    <a:miter lim="800000"/>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44" name="Oval 30">
                    <a:extLst>
                      <a:ext uri="{FF2B5EF4-FFF2-40B4-BE49-F238E27FC236}">
                        <a16:creationId xmlns:a16="http://schemas.microsoft.com/office/drawing/2014/main" id="{3C92A876-E2CE-4660-BC62-F98642EC1A12}"/>
                      </a:ext>
                    </a:extLst>
                  </p:cNvPr>
                  <p:cNvSpPr>
                    <a:spLocks noChangeArrowheads="1"/>
                  </p:cNvSpPr>
                  <p:nvPr/>
                </p:nvSpPr>
                <p:spPr bwMode="auto">
                  <a:xfrm>
                    <a:off x="266628" y="3950341"/>
                    <a:ext cx="459827" cy="848055"/>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45" name="Oval 31">
                    <a:extLst>
                      <a:ext uri="{FF2B5EF4-FFF2-40B4-BE49-F238E27FC236}">
                        <a16:creationId xmlns:a16="http://schemas.microsoft.com/office/drawing/2014/main" id="{A46AFC7E-14E6-4DD6-8AA5-3952E8450EDA}"/>
                      </a:ext>
                    </a:extLst>
                  </p:cNvPr>
                  <p:cNvSpPr>
                    <a:spLocks noChangeArrowheads="1"/>
                  </p:cNvSpPr>
                  <p:nvPr/>
                </p:nvSpPr>
                <p:spPr bwMode="auto">
                  <a:xfrm>
                    <a:off x="413772" y="4653308"/>
                    <a:ext cx="253416" cy="725445"/>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46" name="Oval 32">
                    <a:extLst>
                      <a:ext uri="{FF2B5EF4-FFF2-40B4-BE49-F238E27FC236}">
                        <a16:creationId xmlns:a16="http://schemas.microsoft.com/office/drawing/2014/main" id="{AB60676C-2BCA-4F71-9F4A-35AA4DEBF1F7}"/>
                      </a:ext>
                    </a:extLst>
                  </p:cNvPr>
                  <p:cNvSpPr>
                    <a:spLocks noChangeArrowheads="1"/>
                  </p:cNvSpPr>
                  <p:nvPr/>
                </p:nvSpPr>
                <p:spPr bwMode="auto">
                  <a:xfrm>
                    <a:off x="383117" y="4424435"/>
                    <a:ext cx="253416" cy="649836"/>
                  </a:xfrm>
                  <a:prstGeom prst="ellipse">
                    <a:avLst/>
                  </a:prstGeom>
                  <a:solidFill>
                    <a:srgbClr val="FF9999"/>
                  </a:solidFill>
                  <a:ln w="12700">
                    <a:solidFill>
                      <a:srgbClr val="FF9999"/>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47" name="Oval 33">
                    <a:extLst>
                      <a:ext uri="{FF2B5EF4-FFF2-40B4-BE49-F238E27FC236}">
                        <a16:creationId xmlns:a16="http://schemas.microsoft.com/office/drawing/2014/main" id="{EA358A21-FD9C-44EE-A3C8-7B80E9BB4ADE}"/>
                      </a:ext>
                    </a:extLst>
                  </p:cNvPr>
                  <p:cNvSpPr>
                    <a:spLocks noChangeArrowheads="1"/>
                  </p:cNvSpPr>
                  <p:nvPr/>
                </p:nvSpPr>
                <p:spPr bwMode="auto">
                  <a:xfrm>
                    <a:off x="440340" y="5335839"/>
                    <a:ext cx="196193" cy="169611"/>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48" name="Oval 34">
                    <a:extLst>
                      <a:ext uri="{FF2B5EF4-FFF2-40B4-BE49-F238E27FC236}">
                        <a16:creationId xmlns:a16="http://schemas.microsoft.com/office/drawing/2014/main" id="{AC4D9A0E-CD34-4E0A-B716-F450916E757A}"/>
                      </a:ext>
                    </a:extLst>
                  </p:cNvPr>
                  <p:cNvSpPr>
                    <a:spLocks noChangeArrowheads="1"/>
                  </p:cNvSpPr>
                  <p:nvPr/>
                </p:nvSpPr>
                <p:spPr bwMode="auto">
                  <a:xfrm>
                    <a:off x="266628" y="5411449"/>
                    <a:ext cx="282028" cy="94001"/>
                  </a:xfrm>
                  <a:prstGeom prst="ellipse">
                    <a:avLst/>
                  </a:prstGeom>
                  <a:solidFill>
                    <a:srgbClr val="FF9999"/>
                  </a:solidFill>
                  <a:ln w="12700">
                    <a:solidFill>
                      <a:srgbClr val="FF9999"/>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49" name="Oval 36">
                    <a:extLst>
                      <a:ext uri="{FF2B5EF4-FFF2-40B4-BE49-F238E27FC236}">
                        <a16:creationId xmlns:a16="http://schemas.microsoft.com/office/drawing/2014/main" id="{555C8EB4-F2CF-40A8-ACF7-388DE7AE8AE9}"/>
                      </a:ext>
                    </a:extLst>
                  </p:cNvPr>
                  <p:cNvSpPr>
                    <a:spLocks noChangeArrowheads="1"/>
                  </p:cNvSpPr>
                  <p:nvPr/>
                </p:nvSpPr>
                <p:spPr bwMode="auto">
                  <a:xfrm>
                    <a:off x="413772" y="5384884"/>
                    <a:ext cx="77660" cy="69479"/>
                  </a:xfrm>
                  <a:prstGeom prst="ellipse">
                    <a:avLst/>
                  </a:prstGeom>
                  <a:solidFill>
                    <a:srgbClr val="FF9999"/>
                  </a:solidFill>
                  <a:ln w="12700">
                    <a:solidFill>
                      <a:srgbClr val="FF9999"/>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50" name="Oval 37">
                    <a:extLst>
                      <a:ext uri="{FF2B5EF4-FFF2-40B4-BE49-F238E27FC236}">
                        <a16:creationId xmlns:a16="http://schemas.microsoft.com/office/drawing/2014/main" id="{904E7A6A-D39E-4545-94C1-122D25CA711D}"/>
                      </a:ext>
                    </a:extLst>
                  </p:cNvPr>
                  <p:cNvSpPr>
                    <a:spLocks noChangeArrowheads="1"/>
                  </p:cNvSpPr>
                  <p:nvPr/>
                </p:nvSpPr>
                <p:spPr bwMode="auto">
                  <a:xfrm>
                    <a:off x="338156" y="4706439"/>
                    <a:ext cx="98097" cy="155307"/>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51" name="Oval 38">
                    <a:extLst>
                      <a:ext uri="{FF2B5EF4-FFF2-40B4-BE49-F238E27FC236}">
                        <a16:creationId xmlns:a16="http://schemas.microsoft.com/office/drawing/2014/main" id="{ACAC08C2-92BA-473D-BA08-D9763C03EA6B}"/>
                      </a:ext>
                    </a:extLst>
                  </p:cNvPr>
                  <p:cNvSpPr>
                    <a:spLocks noChangeArrowheads="1"/>
                  </p:cNvSpPr>
                  <p:nvPr/>
                </p:nvSpPr>
                <p:spPr bwMode="auto">
                  <a:xfrm>
                    <a:off x="446471" y="3096154"/>
                    <a:ext cx="261591" cy="73566"/>
                  </a:xfrm>
                  <a:prstGeom prst="ellipse">
                    <a:avLst/>
                  </a:prstGeom>
                  <a:solidFill>
                    <a:srgbClr val="FF9999"/>
                  </a:solidFill>
                  <a:ln w="12700">
                    <a:solidFill>
                      <a:srgbClr val="FF9999"/>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52" name="Oval 40">
                    <a:extLst>
                      <a:ext uri="{FF2B5EF4-FFF2-40B4-BE49-F238E27FC236}">
                        <a16:creationId xmlns:a16="http://schemas.microsoft.com/office/drawing/2014/main" id="{50BC926E-F383-4E18-BE63-2337A0BD10A2}"/>
                      </a:ext>
                    </a:extLst>
                  </p:cNvPr>
                  <p:cNvSpPr>
                    <a:spLocks noChangeArrowheads="1"/>
                  </p:cNvSpPr>
                  <p:nvPr/>
                </p:nvSpPr>
                <p:spPr bwMode="auto">
                  <a:xfrm>
                    <a:off x="1449917" y="4604263"/>
                    <a:ext cx="1140372" cy="343309"/>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53" name="Oval 41">
                    <a:extLst>
                      <a:ext uri="{FF2B5EF4-FFF2-40B4-BE49-F238E27FC236}">
                        <a16:creationId xmlns:a16="http://schemas.microsoft.com/office/drawing/2014/main" id="{656F8215-580E-45F8-9680-D0E1EC1B8C61}"/>
                      </a:ext>
                    </a:extLst>
                  </p:cNvPr>
                  <p:cNvSpPr>
                    <a:spLocks noChangeArrowheads="1"/>
                  </p:cNvSpPr>
                  <p:nvPr/>
                </p:nvSpPr>
                <p:spPr bwMode="auto">
                  <a:xfrm>
                    <a:off x="1394738" y="4653308"/>
                    <a:ext cx="251372" cy="723402"/>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54" name="Oval 42">
                    <a:extLst>
                      <a:ext uri="{FF2B5EF4-FFF2-40B4-BE49-F238E27FC236}">
                        <a16:creationId xmlns:a16="http://schemas.microsoft.com/office/drawing/2014/main" id="{00376170-32A5-445C-9A54-C957BF5D2208}"/>
                      </a:ext>
                    </a:extLst>
                  </p:cNvPr>
                  <p:cNvSpPr>
                    <a:spLocks noChangeArrowheads="1"/>
                  </p:cNvSpPr>
                  <p:nvPr/>
                </p:nvSpPr>
                <p:spPr bwMode="auto">
                  <a:xfrm>
                    <a:off x="1415175" y="4665569"/>
                    <a:ext cx="255459" cy="408702"/>
                  </a:xfrm>
                  <a:prstGeom prst="ellipse">
                    <a:avLst/>
                  </a:prstGeom>
                  <a:solidFill>
                    <a:srgbClr val="FF9999"/>
                  </a:solidFill>
                  <a:ln w="12700">
                    <a:solidFill>
                      <a:srgbClr val="FF9999"/>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55" name="Oval 43">
                    <a:extLst>
                      <a:ext uri="{FF2B5EF4-FFF2-40B4-BE49-F238E27FC236}">
                        <a16:creationId xmlns:a16="http://schemas.microsoft.com/office/drawing/2014/main" id="{B0A8C25C-4D1D-419D-8780-A2B5E7ED9E53}"/>
                      </a:ext>
                    </a:extLst>
                  </p:cNvPr>
                  <p:cNvSpPr>
                    <a:spLocks noChangeArrowheads="1"/>
                  </p:cNvSpPr>
                  <p:nvPr/>
                </p:nvSpPr>
                <p:spPr bwMode="auto">
                  <a:xfrm>
                    <a:off x="1421305" y="5335839"/>
                    <a:ext cx="194150" cy="169611"/>
                  </a:xfrm>
                  <a:prstGeom prst="ellipse">
                    <a:avLst/>
                  </a:prstGeom>
                  <a:solidFill>
                    <a:srgbClr val="FFFFFF"/>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56" name="Oval 44">
                    <a:extLst>
                      <a:ext uri="{FF2B5EF4-FFF2-40B4-BE49-F238E27FC236}">
                        <a16:creationId xmlns:a16="http://schemas.microsoft.com/office/drawing/2014/main" id="{CA31FADD-BFE5-4699-9695-DDFE5A2E8B3E}"/>
                      </a:ext>
                    </a:extLst>
                  </p:cNvPr>
                  <p:cNvSpPr>
                    <a:spLocks noChangeArrowheads="1"/>
                  </p:cNvSpPr>
                  <p:nvPr/>
                </p:nvSpPr>
                <p:spPr bwMode="auto">
                  <a:xfrm>
                    <a:off x="1245549" y="5411449"/>
                    <a:ext cx="284072" cy="94001"/>
                  </a:xfrm>
                  <a:prstGeom prst="ellipse">
                    <a:avLst/>
                  </a:prstGeom>
                  <a:solidFill>
                    <a:srgbClr val="FFFFFF"/>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57" name="Oval 45">
                    <a:extLst>
                      <a:ext uri="{FF2B5EF4-FFF2-40B4-BE49-F238E27FC236}">
                        <a16:creationId xmlns:a16="http://schemas.microsoft.com/office/drawing/2014/main" id="{FD739020-1EE9-4AB1-936F-E39486CAA119}"/>
                      </a:ext>
                    </a:extLst>
                  </p:cNvPr>
                  <p:cNvSpPr>
                    <a:spLocks noChangeArrowheads="1"/>
                  </p:cNvSpPr>
                  <p:nvPr/>
                </p:nvSpPr>
                <p:spPr bwMode="auto">
                  <a:xfrm>
                    <a:off x="1098404" y="5462537"/>
                    <a:ext cx="253416" cy="42913"/>
                  </a:xfrm>
                  <a:prstGeom prst="ellipse">
                    <a:avLst/>
                  </a:prstGeom>
                  <a:solidFill>
                    <a:srgbClr val="FFFFFF"/>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58" name="Oval 46">
                    <a:extLst>
                      <a:ext uri="{FF2B5EF4-FFF2-40B4-BE49-F238E27FC236}">
                        <a16:creationId xmlns:a16="http://schemas.microsoft.com/office/drawing/2014/main" id="{FF1225D4-BBEB-475C-BE9C-31BAE4A1E799}"/>
                      </a:ext>
                    </a:extLst>
                  </p:cNvPr>
                  <p:cNvSpPr>
                    <a:spLocks noChangeArrowheads="1"/>
                  </p:cNvSpPr>
                  <p:nvPr/>
                </p:nvSpPr>
                <p:spPr bwMode="auto">
                  <a:xfrm>
                    <a:off x="1392694" y="5386927"/>
                    <a:ext cx="77660" cy="67436"/>
                  </a:xfrm>
                  <a:prstGeom prst="ellipse">
                    <a:avLst/>
                  </a:prstGeom>
                  <a:solidFill>
                    <a:srgbClr val="FFFFFF"/>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59" name="Oval 47">
                    <a:extLst>
                      <a:ext uri="{FF2B5EF4-FFF2-40B4-BE49-F238E27FC236}">
                        <a16:creationId xmlns:a16="http://schemas.microsoft.com/office/drawing/2014/main" id="{FF4562B7-0D95-4FDC-9756-B1FDF50A4BB5}"/>
                      </a:ext>
                    </a:extLst>
                  </p:cNvPr>
                  <p:cNvSpPr>
                    <a:spLocks noChangeArrowheads="1"/>
                  </p:cNvSpPr>
                  <p:nvPr/>
                </p:nvSpPr>
                <p:spPr bwMode="auto">
                  <a:xfrm>
                    <a:off x="1370214" y="4708482"/>
                    <a:ext cx="98097" cy="153264"/>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60" name="Oval 48">
                    <a:extLst>
                      <a:ext uri="{FF2B5EF4-FFF2-40B4-BE49-F238E27FC236}">
                        <a16:creationId xmlns:a16="http://schemas.microsoft.com/office/drawing/2014/main" id="{AD4CD872-4F51-4883-A9F6-C20B6FC948F2}"/>
                      </a:ext>
                    </a:extLst>
                  </p:cNvPr>
                  <p:cNvSpPr>
                    <a:spLocks noChangeArrowheads="1"/>
                  </p:cNvSpPr>
                  <p:nvPr/>
                </p:nvSpPr>
                <p:spPr bwMode="auto">
                  <a:xfrm>
                    <a:off x="2293956" y="3741903"/>
                    <a:ext cx="208455" cy="114436"/>
                  </a:xfrm>
                  <a:prstGeom prst="ellipse">
                    <a:avLst/>
                  </a:prstGeom>
                  <a:solidFill>
                    <a:srgbClr val="FF9999"/>
                  </a:solidFill>
                  <a:ln w="12700">
                    <a:solidFill>
                      <a:srgbClr val="FF9999"/>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61" name="Freeform 49">
                    <a:extLst>
                      <a:ext uri="{FF2B5EF4-FFF2-40B4-BE49-F238E27FC236}">
                        <a16:creationId xmlns:a16="http://schemas.microsoft.com/office/drawing/2014/main" id="{E142230C-2254-461B-B435-72228AF272D8}"/>
                      </a:ext>
                    </a:extLst>
                  </p:cNvPr>
                  <p:cNvSpPr>
                    <a:spLocks/>
                  </p:cNvSpPr>
                  <p:nvPr/>
                </p:nvSpPr>
                <p:spPr bwMode="auto">
                  <a:xfrm>
                    <a:off x="1981273" y="3296418"/>
                    <a:ext cx="635585" cy="592617"/>
                  </a:xfrm>
                  <a:custGeom>
                    <a:avLst/>
                    <a:gdLst>
                      <a:gd name="T0" fmla="*/ 2147483647 w 561"/>
                      <a:gd name="T1" fmla="*/ 2147483647 h 708"/>
                      <a:gd name="T2" fmla="*/ 2147483647 w 561"/>
                      <a:gd name="T3" fmla="*/ 2147483647 h 708"/>
                      <a:gd name="T4" fmla="*/ 2147483647 w 561"/>
                      <a:gd name="T5" fmla="*/ 2147483647 h 708"/>
                      <a:gd name="T6" fmla="*/ 2147483647 w 561"/>
                      <a:gd name="T7" fmla="*/ 2147483647 h 708"/>
                      <a:gd name="T8" fmla="*/ 2147483647 w 561"/>
                      <a:gd name="T9" fmla="*/ 2147483647 h 708"/>
                      <a:gd name="T10" fmla="*/ 2147483647 w 561"/>
                      <a:gd name="T11" fmla="*/ 2147483647 h 708"/>
                      <a:gd name="T12" fmla="*/ 2147483647 w 561"/>
                      <a:gd name="T13" fmla="*/ 2147483647 h 708"/>
                      <a:gd name="T14" fmla="*/ 2147483647 w 561"/>
                      <a:gd name="T15" fmla="*/ 2147483647 h 708"/>
                      <a:gd name="T16" fmla="*/ 2147483647 w 561"/>
                      <a:gd name="T17" fmla="*/ 2147483647 h 708"/>
                      <a:gd name="T18" fmla="*/ 2147483647 w 561"/>
                      <a:gd name="T19" fmla="*/ 2147483647 h 708"/>
                      <a:gd name="T20" fmla="*/ 2147483647 w 561"/>
                      <a:gd name="T21" fmla="*/ 2147483647 h 708"/>
                      <a:gd name="T22" fmla="*/ 2147483647 w 561"/>
                      <a:gd name="T23" fmla="*/ 2147483647 h 708"/>
                      <a:gd name="T24" fmla="*/ 2147483647 w 561"/>
                      <a:gd name="T25" fmla="*/ 2147483647 h 708"/>
                      <a:gd name="T26" fmla="*/ 2147483647 w 561"/>
                      <a:gd name="T27" fmla="*/ 0 h 708"/>
                      <a:gd name="T28" fmla="*/ 2147483647 w 561"/>
                      <a:gd name="T29" fmla="*/ 2147483647 h 708"/>
                      <a:gd name="T30" fmla="*/ 2147483647 w 561"/>
                      <a:gd name="T31" fmla="*/ 2147483647 h 708"/>
                      <a:gd name="T32" fmla="*/ 2147483647 w 561"/>
                      <a:gd name="T33" fmla="*/ 2147483647 h 708"/>
                      <a:gd name="T34" fmla="*/ 2147483647 w 561"/>
                      <a:gd name="T35" fmla="*/ 2147483647 h 708"/>
                      <a:gd name="T36" fmla="*/ 2147483647 w 561"/>
                      <a:gd name="T37" fmla="*/ 2147483647 h 708"/>
                      <a:gd name="T38" fmla="*/ 2147483647 w 561"/>
                      <a:gd name="T39" fmla="*/ 2147483647 h 708"/>
                      <a:gd name="T40" fmla="*/ 2147483647 w 561"/>
                      <a:gd name="T41" fmla="*/ 2147483647 h 708"/>
                      <a:gd name="T42" fmla="*/ 2147483647 w 561"/>
                      <a:gd name="T43" fmla="*/ 2147483647 h 708"/>
                      <a:gd name="T44" fmla="*/ 2147483647 w 561"/>
                      <a:gd name="T45" fmla="*/ 2147483647 h 708"/>
                      <a:gd name="T46" fmla="*/ 0 w 561"/>
                      <a:gd name="T47" fmla="*/ 2147483647 h 708"/>
                      <a:gd name="T48" fmla="*/ 2147483647 w 561"/>
                      <a:gd name="T49" fmla="*/ 2147483647 h 708"/>
                      <a:gd name="T50" fmla="*/ 2147483647 w 561"/>
                      <a:gd name="T51" fmla="*/ 2147483647 h 708"/>
                      <a:gd name="T52" fmla="*/ 2147483647 w 561"/>
                      <a:gd name="T53" fmla="*/ 2147483647 h 708"/>
                      <a:gd name="T54" fmla="*/ 2147483647 w 561"/>
                      <a:gd name="T55" fmla="*/ 2147483647 h 708"/>
                      <a:gd name="T56" fmla="*/ 2147483647 w 561"/>
                      <a:gd name="T57" fmla="*/ 2147483647 h 708"/>
                      <a:gd name="T58" fmla="*/ 2147483647 w 561"/>
                      <a:gd name="T59" fmla="*/ 2147483647 h 708"/>
                      <a:gd name="T60" fmla="*/ 2147483647 w 561"/>
                      <a:gd name="T61" fmla="*/ 2147483647 h 708"/>
                      <a:gd name="T62" fmla="*/ 2147483647 w 561"/>
                      <a:gd name="T63" fmla="*/ 2147483647 h 708"/>
                      <a:gd name="T64" fmla="*/ 2147483647 w 561"/>
                      <a:gd name="T65" fmla="*/ 2147483647 h 708"/>
                      <a:gd name="T66" fmla="*/ 2147483647 w 561"/>
                      <a:gd name="T67" fmla="*/ 2147483647 h 708"/>
                      <a:gd name="T68" fmla="*/ 2147483647 w 561"/>
                      <a:gd name="T69" fmla="*/ 2147483647 h 708"/>
                      <a:gd name="T70" fmla="*/ 2147483647 w 561"/>
                      <a:gd name="T71" fmla="*/ 2147483647 h 708"/>
                      <a:gd name="T72" fmla="*/ 2147483647 w 561"/>
                      <a:gd name="T73" fmla="*/ 2147483647 h 708"/>
                      <a:gd name="T74" fmla="*/ 2147483647 w 561"/>
                      <a:gd name="T75" fmla="*/ 2147483647 h 708"/>
                      <a:gd name="T76" fmla="*/ 2147483647 w 561"/>
                      <a:gd name="T77" fmla="*/ 2147483647 h 708"/>
                      <a:gd name="T78" fmla="*/ 2147483647 w 561"/>
                      <a:gd name="T79" fmla="*/ 2147483647 h 708"/>
                      <a:gd name="T80" fmla="*/ 2147483647 w 561"/>
                      <a:gd name="T81" fmla="*/ 2147483647 h 708"/>
                      <a:gd name="T82" fmla="*/ 2147483647 w 561"/>
                      <a:gd name="T83" fmla="*/ 2147483647 h 708"/>
                      <a:gd name="T84" fmla="*/ 2147483647 w 561"/>
                      <a:gd name="T85" fmla="*/ 2147483647 h 7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61"/>
                      <a:gd name="T130" fmla="*/ 0 h 708"/>
                      <a:gd name="T131" fmla="*/ 561 w 561"/>
                      <a:gd name="T132" fmla="*/ 708 h 7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61" h="708">
                        <a:moveTo>
                          <a:pt x="150" y="702"/>
                        </a:moveTo>
                        <a:lnTo>
                          <a:pt x="225" y="625"/>
                        </a:lnTo>
                        <a:lnTo>
                          <a:pt x="243" y="606"/>
                        </a:lnTo>
                        <a:lnTo>
                          <a:pt x="275" y="593"/>
                        </a:lnTo>
                        <a:lnTo>
                          <a:pt x="304" y="585"/>
                        </a:lnTo>
                        <a:lnTo>
                          <a:pt x="354" y="569"/>
                        </a:lnTo>
                        <a:lnTo>
                          <a:pt x="417" y="562"/>
                        </a:lnTo>
                        <a:lnTo>
                          <a:pt x="448" y="564"/>
                        </a:lnTo>
                        <a:lnTo>
                          <a:pt x="474" y="581"/>
                        </a:lnTo>
                        <a:lnTo>
                          <a:pt x="453" y="525"/>
                        </a:lnTo>
                        <a:lnTo>
                          <a:pt x="451" y="487"/>
                        </a:lnTo>
                        <a:lnTo>
                          <a:pt x="437" y="457"/>
                        </a:lnTo>
                        <a:lnTo>
                          <a:pt x="505" y="396"/>
                        </a:lnTo>
                        <a:lnTo>
                          <a:pt x="520" y="377"/>
                        </a:lnTo>
                        <a:lnTo>
                          <a:pt x="528" y="349"/>
                        </a:lnTo>
                        <a:lnTo>
                          <a:pt x="541" y="316"/>
                        </a:lnTo>
                        <a:lnTo>
                          <a:pt x="549" y="290"/>
                        </a:lnTo>
                        <a:lnTo>
                          <a:pt x="560" y="243"/>
                        </a:lnTo>
                        <a:lnTo>
                          <a:pt x="550" y="182"/>
                        </a:lnTo>
                        <a:lnTo>
                          <a:pt x="521" y="114"/>
                        </a:lnTo>
                        <a:lnTo>
                          <a:pt x="512" y="97"/>
                        </a:lnTo>
                        <a:lnTo>
                          <a:pt x="502" y="91"/>
                        </a:lnTo>
                        <a:lnTo>
                          <a:pt x="489" y="83"/>
                        </a:lnTo>
                        <a:lnTo>
                          <a:pt x="450" y="52"/>
                        </a:lnTo>
                        <a:lnTo>
                          <a:pt x="428" y="41"/>
                        </a:lnTo>
                        <a:lnTo>
                          <a:pt x="327" y="7"/>
                        </a:lnTo>
                        <a:lnTo>
                          <a:pt x="273" y="3"/>
                        </a:lnTo>
                        <a:lnTo>
                          <a:pt x="257" y="0"/>
                        </a:lnTo>
                        <a:lnTo>
                          <a:pt x="227" y="4"/>
                        </a:lnTo>
                        <a:lnTo>
                          <a:pt x="202" y="9"/>
                        </a:lnTo>
                        <a:lnTo>
                          <a:pt x="183" y="5"/>
                        </a:lnTo>
                        <a:lnTo>
                          <a:pt x="165" y="11"/>
                        </a:lnTo>
                        <a:lnTo>
                          <a:pt x="146" y="34"/>
                        </a:lnTo>
                        <a:lnTo>
                          <a:pt x="122" y="56"/>
                        </a:lnTo>
                        <a:lnTo>
                          <a:pt x="103" y="89"/>
                        </a:lnTo>
                        <a:lnTo>
                          <a:pt x="91" y="106"/>
                        </a:lnTo>
                        <a:lnTo>
                          <a:pt x="85" y="113"/>
                        </a:lnTo>
                        <a:lnTo>
                          <a:pt x="75" y="124"/>
                        </a:lnTo>
                        <a:lnTo>
                          <a:pt x="68" y="130"/>
                        </a:lnTo>
                        <a:lnTo>
                          <a:pt x="60" y="138"/>
                        </a:lnTo>
                        <a:lnTo>
                          <a:pt x="55" y="151"/>
                        </a:lnTo>
                        <a:lnTo>
                          <a:pt x="61" y="171"/>
                        </a:lnTo>
                        <a:lnTo>
                          <a:pt x="62" y="184"/>
                        </a:lnTo>
                        <a:lnTo>
                          <a:pt x="65" y="192"/>
                        </a:lnTo>
                        <a:lnTo>
                          <a:pt x="47" y="209"/>
                        </a:lnTo>
                        <a:lnTo>
                          <a:pt x="26" y="234"/>
                        </a:lnTo>
                        <a:lnTo>
                          <a:pt x="6" y="253"/>
                        </a:lnTo>
                        <a:lnTo>
                          <a:pt x="0" y="269"/>
                        </a:lnTo>
                        <a:lnTo>
                          <a:pt x="5" y="281"/>
                        </a:lnTo>
                        <a:lnTo>
                          <a:pt x="19" y="288"/>
                        </a:lnTo>
                        <a:lnTo>
                          <a:pt x="34" y="293"/>
                        </a:lnTo>
                        <a:lnTo>
                          <a:pt x="38" y="305"/>
                        </a:lnTo>
                        <a:lnTo>
                          <a:pt x="36" y="323"/>
                        </a:lnTo>
                        <a:lnTo>
                          <a:pt x="31" y="324"/>
                        </a:lnTo>
                        <a:lnTo>
                          <a:pt x="24" y="333"/>
                        </a:lnTo>
                        <a:lnTo>
                          <a:pt x="36" y="344"/>
                        </a:lnTo>
                        <a:lnTo>
                          <a:pt x="75" y="370"/>
                        </a:lnTo>
                        <a:lnTo>
                          <a:pt x="87" y="372"/>
                        </a:lnTo>
                        <a:lnTo>
                          <a:pt x="75" y="382"/>
                        </a:lnTo>
                        <a:lnTo>
                          <a:pt x="49" y="390"/>
                        </a:lnTo>
                        <a:lnTo>
                          <a:pt x="41" y="395"/>
                        </a:lnTo>
                        <a:lnTo>
                          <a:pt x="37" y="401"/>
                        </a:lnTo>
                        <a:lnTo>
                          <a:pt x="43" y="410"/>
                        </a:lnTo>
                        <a:lnTo>
                          <a:pt x="55" y="415"/>
                        </a:lnTo>
                        <a:lnTo>
                          <a:pt x="56" y="419"/>
                        </a:lnTo>
                        <a:lnTo>
                          <a:pt x="53" y="435"/>
                        </a:lnTo>
                        <a:lnTo>
                          <a:pt x="49" y="450"/>
                        </a:lnTo>
                        <a:lnTo>
                          <a:pt x="52" y="468"/>
                        </a:lnTo>
                        <a:lnTo>
                          <a:pt x="58" y="488"/>
                        </a:lnTo>
                        <a:lnTo>
                          <a:pt x="70" y="497"/>
                        </a:lnTo>
                        <a:lnTo>
                          <a:pt x="87" y="504"/>
                        </a:lnTo>
                        <a:lnTo>
                          <a:pt x="103" y="506"/>
                        </a:lnTo>
                        <a:lnTo>
                          <a:pt x="131" y="501"/>
                        </a:lnTo>
                        <a:lnTo>
                          <a:pt x="157" y="492"/>
                        </a:lnTo>
                        <a:lnTo>
                          <a:pt x="180" y="495"/>
                        </a:lnTo>
                        <a:lnTo>
                          <a:pt x="191" y="498"/>
                        </a:lnTo>
                        <a:lnTo>
                          <a:pt x="183" y="517"/>
                        </a:lnTo>
                        <a:lnTo>
                          <a:pt x="198" y="544"/>
                        </a:lnTo>
                        <a:lnTo>
                          <a:pt x="198" y="564"/>
                        </a:lnTo>
                        <a:lnTo>
                          <a:pt x="202" y="582"/>
                        </a:lnTo>
                        <a:lnTo>
                          <a:pt x="192" y="607"/>
                        </a:lnTo>
                        <a:lnTo>
                          <a:pt x="174" y="639"/>
                        </a:lnTo>
                        <a:lnTo>
                          <a:pt x="162" y="662"/>
                        </a:lnTo>
                        <a:lnTo>
                          <a:pt x="130" y="698"/>
                        </a:lnTo>
                        <a:lnTo>
                          <a:pt x="147" y="707"/>
                        </a:lnTo>
                        <a:lnTo>
                          <a:pt x="150" y="702"/>
                        </a:lnTo>
                      </a:path>
                    </a:pathLst>
                  </a:custGeom>
                  <a:solidFill>
                    <a:srgbClr val="FF9999"/>
                  </a:solidFill>
                  <a:ln w="12700" cap="rnd">
                    <a:solidFill>
                      <a:srgbClr val="FF9999"/>
                    </a:solidFill>
                    <a:round/>
                    <a:headEnd/>
                    <a:tailEnd/>
                  </a:ln>
                </p:spPr>
                <p:txBody>
                  <a:bodyPr/>
                  <a:lstStyle/>
                  <a:p>
                    <a:pPr algn="ctr">
                      <a:defRPr/>
                    </a:pPr>
                    <a:endParaRPr lang="it-IT" sz="1200" kern="0">
                      <a:solidFill>
                        <a:srgbClr val="FFFFFF"/>
                      </a:solidFill>
                      <a:latin typeface="Arial" charset="0"/>
                      <a:ea typeface="ＭＳ Ｐゴシック" charset="0"/>
                      <a:cs typeface="ＭＳ Ｐゴシック" charset="0"/>
                    </a:endParaRPr>
                  </a:p>
                </p:txBody>
              </p:sp>
              <p:sp>
                <p:nvSpPr>
                  <p:cNvPr id="62" name="Freeform 50">
                    <a:extLst>
                      <a:ext uri="{FF2B5EF4-FFF2-40B4-BE49-F238E27FC236}">
                        <a16:creationId xmlns:a16="http://schemas.microsoft.com/office/drawing/2014/main" id="{76294A7D-F55B-4175-8A6A-D004282E5DD7}"/>
                      </a:ext>
                    </a:extLst>
                  </p:cNvPr>
                  <p:cNvSpPr>
                    <a:spLocks/>
                  </p:cNvSpPr>
                  <p:nvPr/>
                </p:nvSpPr>
                <p:spPr bwMode="auto">
                  <a:xfrm>
                    <a:off x="1474441" y="4301824"/>
                    <a:ext cx="1199640" cy="1046276"/>
                  </a:xfrm>
                  <a:custGeom>
                    <a:avLst/>
                    <a:gdLst>
                      <a:gd name="T0" fmla="*/ 2147483647 w 1057"/>
                      <a:gd name="T1" fmla="*/ 0 h 1249"/>
                      <a:gd name="T2" fmla="*/ 2147483647 w 1057"/>
                      <a:gd name="T3" fmla="*/ 0 h 1249"/>
                      <a:gd name="T4" fmla="*/ 2147483647 w 1057"/>
                      <a:gd name="T5" fmla="*/ 2147483647 h 1249"/>
                      <a:gd name="T6" fmla="*/ 2147483647 w 1057"/>
                      <a:gd name="T7" fmla="*/ 2147483647 h 1249"/>
                      <a:gd name="T8" fmla="*/ 2147483647 w 1057"/>
                      <a:gd name="T9" fmla="*/ 2147483647 h 1249"/>
                      <a:gd name="T10" fmla="*/ 2147483647 w 1057"/>
                      <a:gd name="T11" fmla="*/ 2147483647 h 1249"/>
                      <a:gd name="T12" fmla="*/ 2147483647 w 1057"/>
                      <a:gd name="T13" fmla="*/ 2147483647 h 1249"/>
                      <a:gd name="T14" fmla="*/ 0 w 1057"/>
                      <a:gd name="T15" fmla="*/ 2147483647 h 1249"/>
                      <a:gd name="T16" fmla="*/ 0 w 1057"/>
                      <a:gd name="T17" fmla="*/ 2147483647 h 1249"/>
                      <a:gd name="T18" fmla="*/ 2147483647 w 1057"/>
                      <a:gd name="T19" fmla="*/ 2147483647 h 1249"/>
                      <a:gd name="T20" fmla="*/ 2147483647 w 1057"/>
                      <a:gd name="T21" fmla="*/ 2147483647 h 1249"/>
                      <a:gd name="T22" fmla="*/ 2147483647 w 1057"/>
                      <a:gd name="T23" fmla="*/ 2147483647 h 1249"/>
                      <a:gd name="T24" fmla="*/ 2147483647 w 1057"/>
                      <a:gd name="T25" fmla="*/ 0 h 12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57"/>
                      <a:gd name="T40" fmla="*/ 0 h 1249"/>
                      <a:gd name="T41" fmla="*/ 1057 w 1057"/>
                      <a:gd name="T42" fmla="*/ 1249 h 12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57" h="1249">
                        <a:moveTo>
                          <a:pt x="591" y="0"/>
                        </a:moveTo>
                        <a:lnTo>
                          <a:pt x="1056" y="0"/>
                        </a:lnTo>
                        <a:lnTo>
                          <a:pt x="1056" y="399"/>
                        </a:lnTo>
                        <a:lnTo>
                          <a:pt x="929" y="599"/>
                        </a:lnTo>
                        <a:lnTo>
                          <a:pt x="718" y="698"/>
                        </a:lnTo>
                        <a:lnTo>
                          <a:pt x="253" y="698"/>
                        </a:lnTo>
                        <a:lnTo>
                          <a:pt x="253" y="1248"/>
                        </a:lnTo>
                        <a:lnTo>
                          <a:pt x="0" y="1198"/>
                        </a:lnTo>
                        <a:lnTo>
                          <a:pt x="0" y="449"/>
                        </a:lnTo>
                        <a:lnTo>
                          <a:pt x="84" y="349"/>
                        </a:lnTo>
                        <a:lnTo>
                          <a:pt x="380" y="249"/>
                        </a:lnTo>
                        <a:lnTo>
                          <a:pt x="591" y="249"/>
                        </a:lnTo>
                        <a:lnTo>
                          <a:pt x="591" y="0"/>
                        </a:lnTo>
                      </a:path>
                    </a:pathLst>
                  </a:custGeom>
                  <a:solidFill>
                    <a:srgbClr val="DDDDDD"/>
                  </a:solidFill>
                  <a:ln w="12700" cap="rnd">
                    <a:solidFill>
                      <a:srgbClr val="FFFFFF"/>
                    </a:solidFill>
                    <a:round/>
                    <a:headEnd/>
                    <a:tailEnd/>
                  </a:ln>
                </p:spPr>
                <p:txBody>
                  <a:bodyPr/>
                  <a:lstStyle/>
                  <a:p>
                    <a:pPr algn="ctr">
                      <a:defRPr/>
                    </a:pPr>
                    <a:endParaRPr lang="it-IT" sz="1200" kern="0">
                      <a:solidFill>
                        <a:srgbClr val="FFFFFF"/>
                      </a:solidFill>
                      <a:latin typeface="Arial" charset="0"/>
                      <a:ea typeface="ＭＳ Ｐゴシック" charset="0"/>
                      <a:cs typeface="ＭＳ Ｐゴシック" charset="0"/>
                    </a:endParaRPr>
                  </a:p>
                </p:txBody>
              </p:sp>
              <p:sp>
                <p:nvSpPr>
                  <p:cNvPr id="63" name="Freeform 51">
                    <a:extLst>
                      <a:ext uri="{FF2B5EF4-FFF2-40B4-BE49-F238E27FC236}">
                        <a16:creationId xmlns:a16="http://schemas.microsoft.com/office/drawing/2014/main" id="{AC0FE284-442B-46C8-B4D9-349FF9095C1D}"/>
                      </a:ext>
                    </a:extLst>
                  </p:cNvPr>
                  <p:cNvSpPr>
                    <a:spLocks/>
                  </p:cNvSpPr>
                  <p:nvPr/>
                </p:nvSpPr>
                <p:spPr bwMode="auto">
                  <a:xfrm>
                    <a:off x="1310947" y="4422390"/>
                    <a:ext cx="1363134" cy="1007450"/>
                  </a:xfrm>
                  <a:custGeom>
                    <a:avLst/>
                    <a:gdLst>
                      <a:gd name="T0" fmla="*/ 2147483647 w 1201"/>
                      <a:gd name="T1" fmla="*/ 0 h 1201"/>
                      <a:gd name="T2" fmla="*/ 2147483647 w 1201"/>
                      <a:gd name="T3" fmla="*/ 0 h 1201"/>
                      <a:gd name="T4" fmla="*/ 2147483647 w 1201"/>
                      <a:gd name="T5" fmla="*/ 2147483647 h 1201"/>
                      <a:gd name="T6" fmla="*/ 2147483647 w 1201"/>
                      <a:gd name="T7" fmla="*/ 2147483647 h 1201"/>
                      <a:gd name="T8" fmla="*/ 2147483647 w 1201"/>
                      <a:gd name="T9" fmla="*/ 2147483647 h 1201"/>
                      <a:gd name="T10" fmla="*/ 2147483647 w 1201"/>
                      <a:gd name="T11" fmla="*/ 2147483647 h 1201"/>
                      <a:gd name="T12" fmla="*/ 2147483647 w 1201"/>
                      <a:gd name="T13" fmla="*/ 2147483647 h 1201"/>
                      <a:gd name="T14" fmla="*/ 0 w 1201"/>
                      <a:gd name="T15" fmla="*/ 2147483647 h 1201"/>
                      <a:gd name="T16" fmla="*/ 0 w 1201"/>
                      <a:gd name="T17" fmla="*/ 2147483647 h 1201"/>
                      <a:gd name="T18" fmla="*/ 2147483647 w 1201"/>
                      <a:gd name="T19" fmla="*/ 2147483647 h 1201"/>
                      <a:gd name="T20" fmla="*/ 2147483647 w 1201"/>
                      <a:gd name="T21" fmla="*/ 2147483647 h 1201"/>
                      <a:gd name="T22" fmla="*/ 2147483647 w 1201"/>
                      <a:gd name="T23" fmla="*/ 2147483647 h 1201"/>
                      <a:gd name="T24" fmla="*/ 2147483647 w 1201"/>
                      <a:gd name="T25" fmla="*/ 0 h 12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01"/>
                      <a:gd name="T40" fmla="*/ 0 h 1201"/>
                      <a:gd name="T41" fmla="*/ 1201 w 1201"/>
                      <a:gd name="T42" fmla="*/ 1201 h 120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01" h="1201">
                        <a:moveTo>
                          <a:pt x="672" y="0"/>
                        </a:moveTo>
                        <a:lnTo>
                          <a:pt x="1200" y="0"/>
                        </a:lnTo>
                        <a:lnTo>
                          <a:pt x="1200" y="384"/>
                        </a:lnTo>
                        <a:lnTo>
                          <a:pt x="1056" y="576"/>
                        </a:lnTo>
                        <a:lnTo>
                          <a:pt x="816" y="672"/>
                        </a:lnTo>
                        <a:lnTo>
                          <a:pt x="288" y="672"/>
                        </a:lnTo>
                        <a:lnTo>
                          <a:pt x="288" y="1200"/>
                        </a:lnTo>
                        <a:lnTo>
                          <a:pt x="0" y="1152"/>
                        </a:lnTo>
                        <a:lnTo>
                          <a:pt x="0" y="432"/>
                        </a:lnTo>
                        <a:lnTo>
                          <a:pt x="96" y="336"/>
                        </a:lnTo>
                        <a:lnTo>
                          <a:pt x="432" y="240"/>
                        </a:lnTo>
                        <a:lnTo>
                          <a:pt x="672" y="240"/>
                        </a:lnTo>
                        <a:lnTo>
                          <a:pt x="672" y="0"/>
                        </a:lnTo>
                      </a:path>
                    </a:pathLst>
                  </a:custGeom>
                  <a:solidFill>
                    <a:srgbClr val="DDDDDD"/>
                  </a:solidFill>
                  <a:ln w="12700" cap="rnd">
                    <a:solidFill>
                      <a:srgbClr val="FFFFFF"/>
                    </a:solidFill>
                    <a:round/>
                    <a:headEnd/>
                    <a:tailEnd/>
                  </a:ln>
                </p:spPr>
                <p:txBody>
                  <a:bodyPr/>
                  <a:lstStyle/>
                  <a:p>
                    <a:pPr algn="ctr">
                      <a:defRPr/>
                    </a:pPr>
                    <a:endParaRPr lang="it-IT" sz="1200" kern="0">
                      <a:solidFill>
                        <a:srgbClr val="FFFFFF"/>
                      </a:solidFill>
                      <a:latin typeface="Arial" charset="0"/>
                      <a:ea typeface="ＭＳ Ｐゴシック" charset="0"/>
                      <a:cs typeface="ＭＳ Ｐゴシック" charset="0"/>
                    </a:endParaRPr>
                  </a:p>
                </p:txBody>
              </p:sp>
              <p:sp>
                <p:nvSpPr>
                  <p:cNvPr id="64" name="Freeform 52">
                    <a:extLst>
                      <a:ext uri="{FF2B5EF4-FFF2-40B4-BE49-F238E27FC236}">
                        <a16:creationId xmlns:a16="http://schemas.microsoft.com/office/drawing/2014/main" id="{E853EC0A-58CE-40F3-B026-EEA5F1F688A5}"/>
                      </a:ext>
                    </a:extLst>
                  </p:cNvPr>
                  <p:cNvSpPr>
                    <a:spLocks/>
                  </p:cNvSpPr>
                  <p:nvPr/>
                </p:nvSpPr>
                <p:spPr bwMode="auto">
                  <a:xfrm>
                    <a:off x="2020104" y="3776642"/>
                    <a:ext cx="760248" cy="968623"/>
                  </a:xfrm>
                  <a:custGeom>
                    <a:avLst/>
                    <a:gdLst>
                      <a:gd name="T0" fmla="*/ 2147483647 w 673"/>
                      <a:gd name="T1" fmla="*/ 2147483647 h 1153"/>
                      <a:gd name="T2" fmla="*/ 2147483647 w 673"/>
                      <a:gd name="T3" fmla="*/ 0 h 1153"/>
                      <a:gd name="T4" fmla="*/ 2147483647 w 673"/>
                      <a:gd name="T5" fmla="*/ 2147483647 h 1153"/>
                      <a:gd name="T6" fmla="*/ 2147483647 w 673"/>
                      <a:gd name="T7" fmla="*/ 2147483647 h 1153"/>
                      <a:gd name="T8" fmla="*/ 2147483647 w 673"/>
                      <a:gd name="T9" fmla="*/ 2147483647 h 1153"/>
                      <a:gd name="T10" fmla="*/ 0 w 673"/>
                      <a:gd name="T11" fmla="*/ 2147483647 h 1153"/>
                      <a:gd name="T12" fmla="*/ 0 w 673"/>
                      <a:gd name="T13" fmla="*/ 2147483647 h 1153"/>
                      <a:gd name="T14" fmla="*/ 2147483647 w 673"/>
                      <a:gd name="T15" fmla="*/ 2147483647 h 1153"/>
                      <a:gd name="T16" fmla="*/ 0 60000 65536"/>
                      <a:gd name="T17" fmla="*/ 0 60000 65536"/>
                      <a:gd name="T18" fmla="*/ 0 60000 65536"/>
                      <a:gd name="T19" fmla="*/ 0 60000 65536"/>
                      <a:gd name="T20" fmla="*/ 0 60000 65536"/>
                      <a:gd name="T21" fmla="*/ 0 60000 65536"/>
                      <a:gd name="T22" fmla="*/ 0 60000 65536"/>
                      <a:gd name="T23" fmla="*/ 0 60000 65536"/>
                      <a:gd name="T24" fmla="*/ 0 w 673"/>
                      <a:gd name="T25" fmla="*/ 0 h 1153"/>
                      <a:gd name="T26" fmla="*/ 673 w 673"/>
                      <a:gd name="T27" fmla="*/ 1153 h 11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3" h="1153">
                        <a:moveTo>
                          <a:pt x="144" y="48"/>
                        </a:moveTo>
                        <a:lnTo>
                          <a:pt x="432" y="0"/>
                        </a:lnTo>
                        <a:lnTo>
                          <a:pt x="528" y="192"/>
                        </a:lnTo>
                        <a:lnTo>
                          <a:pt x="576" y="797"/>
                        </a:lnTo>
                        <a:lnTo>
                          <a:pt x="672" y="1152"/>
                        </a:lnTo>
                        <a:lnTo>
                          <a:pt x="0" y="1152"/>
                        </a:lnTo>
                        <a:lnTo>
                          <a:pt x="0" y="443"/>
                        </a:lnTo>
                        <a:lnTo>
                          <a:pt x="144" y="48"/>
                        </a:lnTo>
                      </a:path>
                    </a:pathLst>
                  </a:custGeom>
                  <a:solidFill>
                    <a:srgbClr val="868686"/>
                  </a:solidFill>
                  <a:ln w="12700" cap="rnd">
                    <a:solidFill>
                      <a:srgbClr val="FFFFFF"/>
                    </a:solidFill>
                    <a:round/>
                    <a:headEnd/>
                    <a:tailEnd/>
                  </a:ln>
                </p:spPr>
                <p:txBody>
                  <a:bodyPr/>
                  <a:lstStyle/>
                  <a:p>
                    <a:pPr algn="ctr">
                      <a:defRPr/>
                    </a:pPr>
                    <a:endParaRPr lang="it-IT" sz="1200" kern="0">
                      <a:solidFill>
                        <a:srgbClr val="FFFFFF"/>
                      </a:solidFill>
                      <a:latin typeface="Arial" charset="0"/>
                      <a:ea typeface="ＭＳ Ｐゴシック" charset="0"/>
                      <a:cs typeface="ＭＳ Ｐゴシック" charset="0"/>
                    </a:endParaRPr>
                  </a:p>
                </p:txBody>
              </p:sp>
              <p:sp>
                <p:nvSpPr>
                  <p:cNvPr id="65" name="Freeform 53">
                    <a:extLst>
                      <a:ext uri="{FF2B5EF4-FFF2-40B4-BE49-F238E27FC236}">
                        <a16:creationId xmlns:a16="http://schemas.microsoft.com/office/drawing/2014/main" id="{A6F77E29-C246-44E6-81F0-E3FFAB916521}"/>
                      </a:ext>
                    </a:extLst>
                  </p:cNvPr>
                  <p:cNvSpPr>
                    <a:spLocks/>
                  </p:cNvSpPr>
                  <p:nvPr/>
                </p:nvSpPr>
                <p:spPr bwMode="auto">
                  <a:xfrm>
                    <a:off x="1096361" y="3901296"/>
                    <a:ext cx="1471448" cy="882796"/>
                  </a:xfrm>
                  <a:custGeom>
                    <a:avLst/>
                    <a:gdLst>
                      <a:gd name="T0" fmla="*/ 2147483647 w 1300"/>
                      <a:gd name="T1" fmla="*/ 2147483647 h 1054"/>
                      <a:gd name="T2" fmla="*/ 2147483647 w 1300"/>
                      <a:gd name="T3" fmla="*/ 0 h 1054"/>
                      <a:gd name="T4" fmla="*/ 2147483647 w 1300"/>
                      <a:gd name="T5" fmla="*/ 2147483647 h 1054"/>
                      <a:gd name="T6" fmla="*/ 2147483647 w 1300"/>
                      <a:gd name="T7" fmla="*/ 2147483647 h 1054"/>
                      <a:gd name="T8" fmla="*/ 0 w 1300"/>
                      <a:gd name="T9" fmla="*/ 2147483647 h 1054"/>
                      <a:gd name="T10" fmla="*/ 2147483647 w 1300"/>
                      <a:gd name="T11" fmla="*/ 2147483647 h 1054"/>
                      <a:gd name="T12" fmla="*/ 2147483647 w 1300"/>
                      <a:gd name="T13" fmla="*/ 2147483647 h 1054"/>
                      <a:gd name="T14" fmla="*/ 0 60000 65536"/>
                      <a:gd name="T15" fmla="*/ 0 60000 65536"/>
                      <a:gd name="T16" fmla="*/ 0 60000 65536"/>
                      <a:gd name="T17" fmla="*/ 0 60000 65536"/>
                      <a:gd name="T18" fmla="*/ 0 60000 65536"/>
                      <a:gd name="T19" fmla="*/ 0 60000 65536"/>
                      <a:gd name="T20" fmla="*/ 0 60000 65536"/>
                      <a:gd name="T21" fmla="*/ 0 w 1300"/>
                      <a:gd name="T22" fmla="*/ 0 h 1054"/>
                      <a:gd name="T23" fmla="*/ 1300 w 1300"/>
                      <a:gd name="T24" fmla="*/ 1054 h 10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00" h="1054">
                        <a:moveTo>
                          <a:pt x="960" y="44"/>
                        </a:moveTo>
                        <a:lnTo>
                          <a:pt x="1299" y="0"/>
                        </a:lnTo>
                        <a:lnTo>
                          <a:pt x="914" y="676"/>
                        </a:lnTo>
                        <a:lnTo>
                          <a:pt x="216" y="1053"/>
                        </a:lnTo>
                        <a:lnTo>
                          <a:pt x="0" y="875"/>
                        </a:lnTo>
                        <a:lnTo>
                          <a:pt x="697" y="499"/>
                        </a:lnTo>
                        <a:lnTo>
                          <a:pt x="960" y="44"/>
                        </a:lnTo>
                      </a:path>
                    </a:pathLst>
                  </a:custGeom>
                  <a:solidFill>
                    <a:srgbClr val="868686"/>
                  </a:solidFill>
                  <a:ln w="12700" cap="rnd">
                    <a:solidFill>
                      <a:srgbClr val="FFFFFF"/>
                    </a:solidFill>
                    <a:round/>
                    <a:headEnd/>
                    <a:tailEnd/>
                  </a:ln>
                </p:spPr>
                <p:txBody>
                  <a:bodyPr/>
                  <a:lstStyle/>
                  <a:p>
                    <a:pPr algn="ctr">
                      <a:defRPr/>
                    </a:pPr>
                    <a:endParaRPr lang="it-IT" sz="1200" kern="0">
                      <a:solidFill>
                        <a:srgbClr val="FFFFFF"/>
                      </a:solidFill>
                      <a:latin typeface="Arial" charset="0"/>
                      <a:ea typeface="ＭＳ Ｐゴシック" charset="0"/>
                      <a:cs typeface="ＭＳ Ｐゴシック" charset="0"/>
                    </a:endParaRPr>
                  </a:p>
                </p:txBody>
              </p:sp>
              <p:sp>
                <p:nvSpPr>
                  <p:cNvPr id="66" name="Rectangle 54">
                    <a:extLst>
                      <a:ext uri="{FF2B5EF4-FFF2-40B4-BE49-F238E27FC236}">
                        <a16:creationId xmlns:a16="http://schemas.microsoft.com/office/drawing/2014/main" id="{4CA477FB-EC78-4B89-809E-17D232BD69F6}"/>
                      </a:ext>
                    </a:extLst>
                  </p:cNvPr>
                  <p:cNvSpPr>
                    <a:spLocks noChangeArrowheads="1"/>
                  </p:cNvSpPr>
                  <p:nvPr/>
                </p:nvSpPr>
                <p:spPr bwMode="auto">
                  <a:xfrm>
                    <a:off x="1858652" y="4988443"/>
                    <a:ext cx="1132198" cy="517007"/>
                  </a:xfrm>
                  <a:prstGeom prst="rect">
                    <a:avLst/>
                  </a:prstGeom>
                  <a:solidFill>
                    <a:srgbClr val="FFFFFF"/>
                  </a:solidFill>
                  <a:ln w="12700">
                    <a:solidFill>
                      <a:srgbClr val="FFFFFF"/>
                    </a:solidFill>
                    <a:miter lim="800000"/>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67" name="Rectangle 55">
                    <a:extLst>
                      <a:ext uri="{FF2B5EF4-FFF2-40B4-BE49-F238E27FC236}">
                        <a16:creationId xmlns:a16="http://schemas.microsoft.com/office/drawing/2014/main" id="{89CAF362-4C49-443E-9676-C1B656E92514}"/>
                      </a:ext>
                    </a:extLst>
                  </p:cNvPr>
                  <p:cNvSpPr>
                    <a:spLocks noChangeArrowheads="1"/>
                  </p:cNvSpPr>
                  <p:nvPr/>
                </p:nvSpPr>
                <p:spPr bwMode="auto">
                  <a:xfrm>
                    <a:off x="2022147" y="5109009"/>
                    <a:ext cx="809297" cy="396441"/>
                  </a:xfrm>
                  <a:prstGeom prst="rect">
                    <a:avLst/>
                  </a:prstGeom>
                  <a:solidFill>
                    <a:srgbClr val="00FFFF"/>
                  </a:solidFill>
                  <a:ln w="12700">
                    <a:solidFill>
                      <a:srgbClr val="FFFFFF"/>
                    </a:solidFill>
                    <a:miter lim="800000"/>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68" name="AutoShape 56">
                    <a:extLst>
                      <a:ext uri="{FF2B5EF4-FFF2-40B4-BE49-F238E27FC236}">
                        <a16:creationId xmlns:a16="http://schemas.microsoft.com/office/drawing/2014/main" id="{900767CE-779F-4ECE-9384-199B0CD64148}"/>
                      </a:ext>
                    </a:extLst>
                  </p:cNvPr>
                  <p:cNvSpPr>
                    <a:spLocks noChangeArrowheads="1"/>
                  </p:cNvSpPr>
                  <p:nvPr/>
                </p:nvSpPr>
                <p:spPr bwMode="auto">
                  <a:xfrm>
                    <a:off x="665144" y="4747309"/>
                    <a:ext cx="480265" cy="71522"/>
                  </a:xfrm>
                  <a:prstGeom prst="cube">
                    <a:avLst>
                      <a:gd name="adj" fmla="val 24995"/>
                    </a:avLst>
                  </a:prstGeom>
                  <a:solidFill>
                    <a:srgbClr val="0000FF"/>
                  </a:solidFill>
                  <a:ln w="12700">
                    <a:solidFill>
                      <a:srgbClr val="FFFFFF"/>
                    </a:solidFill>
                    <a:miter lim="800000"/>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69" name="Oval 57">
                    <a:extLst>
                      <a:ext uri="{FF2B5EF4-FFF2-40B4-BE49-F238E27FC236}">
                        <a16:creationId xmlns:a16="http://schemas.microsoft.com/office/drawing/2014/main" id="{761572D6-3BF1-4111-9345-EF4C4D03055A}"/>
                      </a:ext>
                    </a:extLst>
                  </p:cNvPr>
                  <p:cNvSpPr>
                    <a:spLocks noChangeArrowheads="1"/>
                  </p:cNvSpPr>
                  <p:nvPr/>
                </p:nvSpPr>
                <p:spPr bwMode="auto">
                  <a:xfrm rot="-4140000">
                    <a:off x="997250" y="4687018"/>
                    <a:ext cx="192090" cy="190061"/>
                  </a:xfrm>
                  <a:prstGeom prst="ellipse">
                    <a:avLst/>
                  </a:prstGeom>
                  <a:solidFill>
                    <a:srgbClr val="FF9999"/>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70" name="Oval 58">
                    <a:extLst>
                      <a:ext uri="{FF2B5EF4-FFF2-40B4-BE49-F238E27FC236}">
                        <a16:creationId xmlns:a16="http://schemas.microsoft.com/office/drawing/2014/main" id="{1B9FE77A-77AC-45B4-8755-5B173D32DA58}"/>
                      </a:ext>
                    </a:extLst>
                  </p:cNvPr>
                  <p:cNvSpPr>
                    <a:spLocks noChangeArrowheads="1"/>
                  </p:cNvSpPr>
                  <p:nvPr/>
                </p:nvSpPr>
                <p:spPr bwMode="auto">
                  <a:xfrm rot="-4140000">
                    <a:off x="928782" y="4824961"/>
                    <a:ext cx="104220" cy="42918"/>
                  </a:xfrm>
                  <a:prstGeom prst="ellipse">
                    <a:avLst/>
                  </a:prstGeom>
                  <a:solidFill>
                    <a:srgbClr val="FF9999"/>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71" name="Oval 59">
                    <a:extLst>
                      <a:ext uri="{FF2B5EF4-FFF2-40B4-BE49-F238E27FC236}">
                        <a16:creationId xmlns:a16="http://schemas.microsoft.com/office/drawing/2014/main" id="{F7B081C8-03E1-4ADD-BC07-EFDF0545F3A8}"/>
                      </a:ext>
                    </a:extLst>
                  </p:cNvPr>
                  <p:cNvSpPr>
                    <a:spLocks noChangeArrowheads="1"/>
                  </p:cNvSpPr>
                  <p:nvPr/>
                </p:nvSpPr>
                <p:spPr bwMode="auto">
                  <a:xfrm rot="-4140000">
                    <a:off x="958418" y="4848461"/>
                    <a:ext cx="128740" cy="40874"/>
                  </a:xfrm>
                  <a:prstGeom prst="ellipse">
                    <a:avLst/>
                  </a:prstGeom>
                  <a:solidFill>
                    <a:srgbClr val="FF9999"/>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72" name="Oval 60">
                    <a:extLst>
                      <a:ext uri="{FF2B5EF4-FFF2-40B4-BE49-F238E27FC236}">
                        <a16:creationId xmlns:a16="http://schemas.microsoft.com/office/drawing/2014/main" id="{6D9EC976-0FF8-4C1A-A7D9-8C993D4EB91B}"/>
                      </a:ext>
                    </a:extLst>
                  </p:cNvPr>
                  <p:cNvSpPr>
                    <a:spLocks noChangeArrowheads="1"/>
                  </p:cNvSpPr>
                  <p:nvPr/>
                </p:nvSpPr>
                <p:spPr bwMode="auto">
                  <a:xfrm rot="-4140000">
                    <a:off x="1010530" y="4855613"/>
                    <a:ext cx="126698" cy="57223"/>
                  </a:xfrm>
                  <a:prstGeom prst="ellipse">
                    <a:avLst/>
                  </a:prstGeom>
                  <a:solidFill>
                    <a:srgbClr val="FF9999"/>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73" name="Oval 61">
                    <a:extLst>
                      <a:ext uri="{FF2B5EF4-FFF2-40B4-BE49-F238E27FC236}">
                        <a16:creationId xmlns:a16="http://schemas.microsoft.com/office/drawing/2014/main" id="{1D5E3ABC-4D10-46F4-A18B-2CC0E4E70F44}"/>
                      </a:ext>
                    </a:extLst>
                  </p:cNvPr>
                  <p:cNvSpPr>
                    <a:spLocks noChangeArrowheads="1"/>
                  </p:cNvSpPr>
                  <p:nvPr/>
                </p:nvSpPr>
                <p:spPr bwMode="auto">
                  <a:xfrm rot="-4140000">
                    <a:off x="1065711" y="4863787"/>
                    <a:ext cx="104218" cy="42917"/>
                  </a:xfrm>
                  <a:prstGeom prst="ellipse">
                    <a:avLst/>
                  </a:prstGeom>
                  <a:solidFill>
                    <a:srgbClr val="FF9999"/>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74" name="Oval 62">
                    <a:extLst>
                      <a:ext uri="{FF2B5EF4-FFF2-40B4-BE49-F238E27FC236}">
                        <a16:creationId xmlns:a16="http://schemas.microsoft.com/office/drawing/2014/main" id="{5C753DBE-94FA-401C-9ECD-CB749CAE7106}"/>
                      </a:ext>
                    </a:extLst>
                  </p:cNvPr>
                  <p:cNvSpPr>
                    <a:spLocks noChangeArrowheads="1"/>
                  </p:cNvSpPr>
                  <p:nvPr/>
                </p:nvSpPr>
                <p:spPr bwMode="auto">
                  <a:xfrm rot="-4140000">
                    <a:off x="902215" y="4800439"/>
                    <a:ext cx="104220" cy="26567"/>
                  </a:xfrm>
                  <a:prstGeom prst="ellipse">
                    <a:avLst/>
                  </a:prstGeom>
                  <a:solidFill>
                    <a:srgbClr val="FF9999"/>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75" name="AutoShape 63">
                    <a:extLst>
                      <a:ext uri="{FF2B5EF4-FFF2-40B4-BE49-F238E27FC236}">
                        <a16:creationId xmlns:a16="http://schemas.microsoft.com/office/drawing/2014/main" id="{D315EADA-0FF5-4CE2-AEA0-F27E95AD952A}"/>
                      </a:ext>
                    </a:extLst>
                  </p:cNvPr>
                  <p:cNvSpPr>
                    <a:spLocks noChangeArrowheads="1"/>
                  </p:cNvSpPr>
                  <p:nvPr/>
                </p:nvSpPr>
                <p:spPr bwMode="auto">
                  <a:xfrm>
                    <a:off x="938997" y="3619292"/>
                    <a:ext cx="476178" cy="194133"/>
                  </a:xfrm>
                  <a:prstGeom prst="leftArrow">
                    <a:avLst>
                      <a:gd name="adj1" fmla="val 50000"/>
                      <a:gd name="adj2" fmla="val 123349"/>
                    </a:avLst>
                  </a:prstGeom>
                  <a:solidFill>
                    <a:srgbClr val="FF3300"/>
                  </a:solidFill>
                  <a:ln w="12700">
                    <a:solidFill>
                      <a:srgbClr val="FFFFFF"/>
                    </a:solidFill>
                    <a:miter lim="800000"/>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76" name="Oval 64">
                    <a:extLst>
                      <a:ext uri="{FF2B5EF4-FFF2-40B4-BE49-F238E27FC236}">
                        <a16:creationId xmlns:a16="http://schemas.microsoft.com/office/drawing/2014/main" id="{928332EC-2F88-42DE-9030-4DAF8AEFA37E}"/>
                      </a:ext>
                    </a:extLst>
                  </p:cNvPr>
                  <p:cNvSpPr>
                    <a:spLocks noChangeArrowheads="1"/>
                  </p:cNvSpPr>
                  <p:nvPr/>
                </p:nvSpPr>
                <p:spPr bwMode="auto">
                  <a:xfrm>
                    <a:off x="996220" y="3852252"/>
                    <a:ext cx="128752" cy="112392"/>
                  </a:xfrm>
                  <a:prstGeom prst="ellipse">
                    <a:avLst/>
                  </a:prstGeom>
                  <a:solidFill>
                    <a:srgbClr val="FF9999"/>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77" name="Oval 65">
                    <a:extLst>
                      <a:ext uri="{FF2B5EF4-FFF2-40B4-BE49-F238E27FC236}">
                        <a16:creationId xmlns:a16="http://schemas.microsoft.com/office/drawing/2014/main" id="{D4F7E4B8-C40B-43FB-A103-1E7A37C4CDCC}"/>
                      </a:ext>
                    </a:extLst>
                  </p:cNvPr>
                  <p:cNvSpPr>
                    <a:spLocks noChangeArrowheads="1"/>
                  </p:cNvSpPr>
                  <p:nvPr/>
                </p:nvSpPr>
                <p:spPr bwMode="auto">
                  <a:xfrm>
                    <a:off x="1030963" y="3882904"/>
                    <a:ext cx="100140" cy="75610"/>
                  </a:xfrm>
                  <a:prstGeom prst="ellipse">
                    <a:avLst/>
                  </a:prstGeom>
                  <a:solidFill>
                    <a:srgbClr val="FF9999"/>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78" name="Freeform 66">
                    <a:extLst>
                      <a:ext uri="{FF2B5EF4-FFF2-40B4-BE49-F238E27FC236}">
                        <a16:creationId xmlns:a16="http://schemas.microsoft.com/office/drawing/2014/main" id="{C449712A-8A9C-46BE-A2B4-EFDF1AA15EBA}"/>
                      </a:ext>
                    </a:extLst>
                  </p:cNvPr>
                  <p:cNvSpPr>
                    <a:spLocks/>
                  </p:cNvSpPr>
                  <p:nvPr/>
                </p:nvSpPr>
                <p:spPr bwMode="auto">
                  <a:xfrm>
                    <a:off x="822508" y="3776642"/>
                    <a:ext cx="488438" cy="243178"/>
                  </a:xfrm>
                  <a:custGeom>
                    <a:avLst/>
                    <a:gdLst>
                      <a:gd name="T0" fmla="*/ 2147483647 w 433"/>
                      <a:gd name="T1" fmla="*/ 2147483647 h 289"/>
                      <a:gd name="T2" fmla="*/ 2147483647 w 433"/>
                      <a:gd name="T3" fmla="*/ 2147483647 h 289"/>
                      <a:gd name="T4" fmla="*/ 0 w 433"/>
                      <a:gd name="T5" fmla="*/ 2147483647 h 289"/>
                      <a:gd name="T6" fmla="*/ 2147483647 w 433"/>
                      <a:gd name="T7" fmla="*/ 0 h 289"/>
                      <a:gd name="T8" fmla="*/ 2147483647 w 433"/>
                      <a:gd name="T9" fmla="*/ 2147483647 h 289"/>
                      <a:gd name="T10" fmla="*/ 2147483647 w 433"/>
                      <a:gd name="T11" fmla="*/ 2147483647 h 289"/>
                      <a:gd name="T12" fmla="*/ 2147483647 w 433"/>
                      <a:gd name="T13" fmla="*/ 2147483647 h 289"/>
                      <a:gd name="T14" fmla="*/ 2147483647 w 433"/>
                      <a:gd name="T15" fmla="*/ 2147483647 h 289"/>
                      <a:gd name="T16" fmla="*/ 2147483647 w 433"/>
                      <a:gd name="T17" fmla="*/ 2147483647 h 289"/>
                      <a:gd name="T18" fmla="*/ 2147483647 w 433"/>
                      <a:gd name="T19" fmla="*/ 2147483647 h 289"/>
                      <a:gd name="T20" fmla="*/ 2147483647 w 433"/>
                      <a:gd name="T21" fmla="*/ 2147483647 h 289"/>
                      <a:gd name="T22" fmla="*/ 2147483647 w 433"/>
                      <a:gd name="T23" fmla="*/ 2147483647 h 289"/>
                      <a:gd name="T24" fmla="*/ 2147483647 w 433"/>
                      <a:gd name="T25" fmla="*/ 2147483647 h 289"/>
                      <a:gd name="T26" fmla="*/ 2147483647 w 433"/>
                      <a:gd name="T27" fmla="*/ 2147483647 h 289"/>
                      <a:gd name="T28" fmla="*/ 2147483647 w 433"/>
                      <a:gd name="T29" fmla="*/ 2147483647 h 289"/>
                      <a:gd name="T30" fmla="*/ 2147483647 w 433"/>
                      <a:gd name="T31" fmla="*/ 2147483647 h 289"/>
                      <a:gd name="T32" fmla="*/ 2147483647 w 433"/>
                      <a:gd name="T33" fmla="*/ 2147483647 h 289"/>
                      <a:gd name="T34" fmla="*/ 2147483647 w 433"/>
                      <a:gd name="T35" fmla="*/ 2147483647 h 289"/>
                      <a:gd name="T36" fmla="*/ 2147483647 w 433"/>
                      <a:gd name="T37" fmla="*/ 2147483647 h 289"/>
                      <a:gd name="T38" fmla="*/ 2147483647 w 433"/>
                      <a:gd name="T39" fmla="*/ 2147483647 h 28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33"/>
                      <a:gd name="T61" fmla="*/ 0 h 289"/>
                      <a:gd name="T62" fmla="*/ 433 w 433"/>
                      <a:gd name="T63" fmla="*/ 289 h 28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33" h="289">
                        <a:moveTo>
                          <a:pt x="28" y="128"/>
                        </a:moveTo>
                        <a:lnTo>
                          <a:pt x="4" y="128"/>
                        </a:lnTo>
                        <a:lnTo>
                          <a:pt x="0" y="61"/>
                        </a:lnTo>
                        <a:lnTo>
                          <a:pt x="20" y="0"/>
                        </a:lnTo>
                        <a:lnTo>
                          <a:pt x="146" y="24"/>
                        </a:lnTo>
                        <a:lnTo>
                          <a:pt x="207" y="42"/>
                        </a:lnTo>
                        <a:lnTo>
                          <a:pt x="273" y="91"/>
                        </a:lnTo>
                        <a:lnTo>
                          <a:pt x="432" y="122"/>
                        </a:lnTo>
                        <a:lnTo>
                          <a:pt x="432" y="275"/>
                        </a:lnTo>
                        <a:lnTo>
                          <a:pt x="422" y="274"/>
                        </a:lnTo>
                        <a:lnTo>
                          <a:pt x="297" y="251"/>
                        </a:lnTo>
                        <a:lnTo>
                          <a:pt x="260" y="269"/>
                        </a:lnTo>
                        <a:lnTo>
                          <a:pt x="191" y="288"/>
                        </a:lnTo>
                        <a:lnTo>
                          <a:pt x="105" y="183"/>
                        </a:lnTo>
                        <a:lnTo>
                          <a:pt x="134" y="140"/>
                        </a:lnTo>
                        <a:lnTo>
                          <a:pt x="199" y="214"/>
                        </a:lnTo>
                        <a:lnTo>
                          <a:pt x="273" y="177"/>
                        </a:lnTo>
                        <a:lnTo>
                          <a:pt x="167" y="98"/>
                        </a:lnTo>
                        <a:lnTo>
                          <a:pt x="36" y="61"/>
                        </a:lnTo>
                        <a:lnTo>
                          <a:pt x="28" y="128"/>
                        </a:lnTo>
                      </a:path>
                    </a:pathLst>
                  </a:custGeom>
                  <a:solidFill>
                    <a:srgbClr val="FF9999"/>
                  </a:solidFill>
                  <a:ln w="12700" cap="rnd">
                    <a:solidFill>
                      <a:srgbClr val="FFFFFF"/>
                    </a:solidFill>
                    <a:round/>
                    <a:headEnd/>
                    <a:tailEnd/>
                  </a:ln>
                </p:spPr>
                <p:txBody>
                  <a:bodyPr/>
                  <a:lstStyle/>
                  <a:p>
                    <a:pPr algn="ctr">
                      <a:defRPr/>
                    </a:pPr>
                    <a:endParaRPr lang="it-IT" sz="1200" kern="0">
                      <a:solidFill>
                        <a:srgbClr val="FFFFFF"/>
                      </a:solidFill>
                      <a:latin typeface="Arial" charset="0"/>
                      <a:ea typeface="ＭＳ Ｐゴシック" charset="0"/>
                      <a:cs typeface="ＭＳ Ｐゴシック" charset="0"/>
                    </a:endParaRPr>
                  </a:p>
                </p:txBody>
              </p:sp>
              <p:sp>
                <p:nvSpPr>
                  <p:cNvPr id="79" name="Oval 67">
                    <a:extLst>
                      <a:ext uri="{FF2B5EF4-FFF2-40B4-BE49-F238E27FC236}">
                        <a16:creationId xmlns:a16="http://schemas.microsoft.com/office/drawing/2014/main" id="{5447BC1D-3383-4D6C-A473-60DF2463A74B}"/>
                      </a:ext>
                    </a:extLst>
                  </p:cNvPr>
                  <p:cNvSpPr>
                    <a:spLocks noChangeArrowheads="1"/>
                  </p:cNvSpPr>
                  <p:nvPr/>
                </p:nvSpPr>
                <p:spPr bwMode="auto">
                  <a:xfrm>
                    <a:off x="830683" y="3878817"/>
                    <a:ext cx="18392" cy="16348"/>
                  </a:xfrm>
                  <a:prstGeom prst="ellipse">
                    <a:avLst/>
                  </a:prstGeom>
                  <a:solidFill>
                    <a:srgbClr val="FF9999"/>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80" name="Oval 68">
                    <a:extLst>
                      <a:ext uri="{FF2B5EF4-FFF2-40B4-BE49-F238E27FC236}">
                        <a16:creationId xmlns:a16="http://schemas.microsoft.com/office/drawing/2014/main" id="{11A9708D-7344-415A-90C1-84DD280A2CC5}"/>
                      </a:ext>
                    </a:extLst>
                  </p:cNvPr>
                  <p:cNvSpPr>
                    <a:spLocks noChangeArrowheads="1"/>
                  </p:cNvSpPr>
                  <p:nvPr/>
                </p:nvSpPr>
                <p:spPr bwMode="auto">
                  <a:xfrm>
                    <a:off x="930822" y="3893122"/>
                    <a:ext cx="51093" cy="38826"/>
                  </a:xfrm>
                  <a:prstGeom prst="ellipse">
                    <a:avLst/>
                  </a:prstGeom>
                  <a:solidFill>
                    <a:srgbClr val="FF9999"/>
                  </a:solidFill>
                  <a:ln w="12700">
                    <a:solidFill>
                      <a:srgbClr val="FFFF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81" name="Rectangle 69">
                    <a:extLst>
                      <a:ext uri="{FF2B5EF4-FFF2-40B4-BE49-F238E27FC236}">
                        <a16:creationId xmlns:a16="http://schemas.microsoft.com/office/drawing/2014/main" id="{0EF824DB-6B51-4F1F-968A-F24F7344876F}"/>
                      </a:ext>
                    </a:extLst>
                  </p:cNvPr>
                  <p:cNvSpPr>
                    <a:spLocks noChangeArrowheads="1"/>
                  </p:cNvSpPr>
                  <p:nvPr/>
                </p:nvSpPr>
                <p:spPr bwMode="auto">
                  <a:xfrm>
                    <a:off x="336113" y="3862469"/>
                    <a:ext cx="535444" cy="73566"/>
                  </a:xfrm>
                  <a:prstGeom prst="rect">
                    <a:avLst/>
                  </a:prstGeom>
                  <a:solidFill>
                    <a:srgbClr val="FF3300"/>
                  </a:solidFill>
                  <a:ln w="12700">
                    <a:solidFill>
                      <a:srgbClr val="FFFFFF"/>
                    </a:solidFill>
                    <a:miter lim="800000"/>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grpSp>
                <p:nvGrpSpPr>
                  <p:cNvPr id="82" name="Group 70">
                    <a:extLst>
                      <a:ext uri="{FF2B5EF4-FFF2-40B4-BE49-F238E27FC236}">
                        <a16:creationId xmlns:a16="http://schemas.microsoft.com/office/drawing/2014/main" id="{9F9786C1-30DB-4C5D-9BEC-C410653292CC}"/>
                      </a:ext>
                    </a:extLst>
                  </p:cNvPr>
                  <p:cNvGrpSpPr>
                    <a:grpSpLocks/>
                  </p:cNvGrpSpPr>
                  <p:nvPr/>
                </p:nvGrpSpPr>
                <p:grpSpPr bwMode="auto">
                  <a:xfrm>
                    <a:off x="393700" y="3176587"/>
                    <a:ext cx="314325" cy="1362075"/>
                    <a:chOff x="484" y="1108"/>
                    <a:chExt cx="280" cy="1624"/>
                  </a:xfrm>
                </p:grpSpPr>
                <p:sp>
                  <p:nvSpPr>
                    <p:cNvPr id="87" name="Oval 71">
                      <a:extLst>
                        <a:ext uri="{FF2B5EF4-FFF2-40B4-BE49-F238E27FC236}">
                          <a16:creationId xmlns:a16="http://schemas.microsoft.com/office/drawing/2014/main" id="{8439328D-0309-4029-8A4D-7182E644E1D7}"/>
                        </a:ext>
                      </a:extLst>
                    </p:cNvPr>
                    <p:cNvSpPr>
                      <a:spLocks noChangeArrowheads="1"/>
                    </p:cNvSpPr>
                    <p:nvPr/>
                  </p:nvSpPr>
                  <p:spPr bwMode="auto">
                    <a:xfrm>
                      <a:off x="484" y="1107"/>
                      <a:ext cx="280" cy="387"/>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88" name="Oval 72">
                      <a:extLst>
                        <a:ext uri="{FF2B5EF4-FFF2-40B4-BE49-F238E27FC236}">
                          <a16:creationId xmlns:a16="http://schemas.microsoft.com/office/drawing/2014/main" id="{01F28C91-808F-42F3-B82C-93D406BC65E4}"/>
                        </a:ext>
                      </a:extLst>
                    </p:cNvPr>
                    <p:cNvSpPr>
                      <a:spLocks noChangeArrowheads="1"/>
                    </p:cNvSpPr>
                    <p:nvPr/>
                  </p:nvSpPr>
                  <p:spPr bwMode="auto">
                    <a:xfrm>
                      <a:off x="513" y="1370"/>
                      <a:ext cx="222" cy="651"/>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89" name="Oval 73">
                      <a:extLst>
                        <a:ext uri="{FF2B5EF4-FFF2-40B4-BE49-F238E27FC236}">
                          <a16:creationId xmlns:a16="http://schemas.microsoft.com/office/drawing/2014/main" id="{C22ED0B5-FFBF-4972-BDD0-8ECD1471AB25}"/>
                        </a:ext>
                      </a:extLst>
                    </p:cNvPr>
                    <p:cNvSpPr>
                      <a:spLocks noChangeArrowheads="1"/>
                    </p:cNvSpPr>
                    <p:nvPr/>
                  </p:nvSpPr>
                  <p:spPr bwMode="auto">
                    <a:xfrm>
                      <a:off x="571" y="1819"/>
                      <a:ext cx="137" cy="704"/>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90" name="Oval 74">
                      <a:extLst>
                        <a:ext uri="{FF2B5EF4-FFF2-40B4-BE49-F238E27FC236}">
                          <a16:creationId xmlns:a16="http://schemas.microsoft.com/office/drawing/2014/main" id="{D56C939C-01B5-445E-8252-09FEA2D9812A}"/>
                        </a:ext>
                      </a:extLst>
                    </p:cNvPr>
                    <p:cNvSpPr>
                      <a:spLocks noChangeArrowheads="1"/>
                    </p:cNvSpPr>
                    <p:nvPr/>
                  </p:nvSpPr>
                  <p:spPr bwMode="auto">
                    <a:xfrm>
                      <a:off x="540" y="2425"/>
                      <a:ext cx="167" cy="229"/>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91" name="Oval 75">
                      <a:extLst>
                        <a:ext uri="{FF2B5EF4-FFF2-40B4-BE49-F238E27FC236}">
                          <a16:creationId xmlns:a16="http://schemas.microsoft.com/office/drawing/2014/main" id="{0AF4C926-D732-44AF-BA9D-D8AD8D645E14}"/>
                        </a:ext>
                      </a:extLst>
                    </p:cNvPr>
                    <p:cNvSpPr>
                      <a:spLocks noChangeArrowheads="1"/>
                    </p:cNvSpPr>
                    <p:nvPr/>
                  </p:nvSpPr>
                  <p:spPr bwMode="auto">
                    <a:xfrm>
                      <a:off x="540" y="2581"/>
                      <a:ext cx="36" cy="124"/>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92" name="Oval 76">
                      <a:extLst>
                        <a:ext uri="{FF2B5EF4-FFF2-40B4-BE49-F238E27FC236}">
                          <a16:creationId xmlns:a16="http://schemas.microsoft.com/office/drawing/2014/main" id="{4E9584D3-89BB-4BCE-B1A4-F086009218D0}"/>
                        </a:ext>
                      </a:extLst>
                    </p:cNvPr>
                    <p:cNvSpPr>
                      <a:spLocks noChangeArrowheads="1"/>
                    </p:cNvSpPr>
                    <p:nvPr/>
                  </p:nvSpPr>
                  <p:spPr bwMode="auto">
                    <a:xfrm>
                      <a:off x="586" y="2581"/>
                      <a:ext cx="35" cy="151"/>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93" name="Oval 77">
                      <a:extLst>
                        <a:ext uri="{FF2B5EF4-FFF2-40B4-BE49-F238E27FC236}">
                          <a16:creationId xmlns:a16="http://schemas.microsoft.com/office/drawing/2014/main" id="{1972264D-ED8C-41D5-863C-D46FA560338A}"/>
                        </a:ext>
                      </a:extLst>
                    </p:cNvPr>
                    <p:cNvSpPr>
                      <a:spLocks noChangeArrowheads="1"/>
                    </p:cNvSpPr>
                    <p:nvPr/>
                  </p:nvSpPr>
                  <p:spPr bwMode="auto">
                    <a:xfrm>
                      <a:off x="627" y="2581"/>
                      <a:ext cx="49" cy="151"/>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94" name="Oval 78">
                      <a:extLst>
                        <a:ext uri="{FF2B5EF4-FFF2-40B4-BE49-F238E27FC236}">
                          <a16:creationId xmlns:a16="http://schemas.microsoft.com/office/drawing/2014/main" id="{1CB5988E-28DF-4DDE-BFDD-879E71ABA0AE}"/>
                        </a:ext>
                      </a:extLst>
                    </p:cNvPr>
                    <p:cNvSpPr>
                      <a:spLocks noChangeArrowheads="1"/>
                    </p:cNvSpPr>
                    <p:nvPr/>
                  </p:nvSpPr>
                  <p:spPr bwMode="auto">
                    <a:xfrm>
                      <a:off x="671" y="2581"/>
                      <a:ext cx="36" cy="124"/>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95" name="Oval 79">
                      <a:extLst>
                        <a:ext uri="{FF2B5EF4-FFF2-40B4-BE49-F238E27FC236}">
                          <a16:creationId xmlns:a16="http://schemas.microsoft.com/office/drawing/2014/main" id="{61543712-0271-4E6D-8660-DB56467D1F49}"/>
                        </a:ext>
                      </a:extLst>
                    </p:cNvPr>
                    <p:cNvSpPr>
                      <a:spLocks noChangeArrowheads="1"/>
                    </p:cNvSpPr>
                    <p:nvPr/>
                  </p:nvSpPr>
                  <p:spPr bwMode="auto">
                    <a:xfrm>
                      <a:off x="513" y="2557"/>
                      <a:ext cx="20" cy="122"/>
                    </a:xfrm>
                    <a:prstGeom prst="ellipse">
                      <a:avLst/>
                    </a:prstGeom>
                    <a:solidFill>
                      <a:srgbClr val="FF9999"/>
                    </a:solidFill>
                    <a:ln w="12700">
                      <a:solidFill>
                        <a:srgbClr val="0000FF"/>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grpSp>
              <p:grpSp>
                <p:nvGrpSpPr>
                  <p:cNvPr id="83" name="Group 80">
                    <a:extLst>
                      <a:ext uri="{FF2B5EF4-FFF2-40B4-BE49-F238E27FC236}">
                        <a16:creationId xmlns:a16="http://schemas.microsoft.com/office/drawing/2014/main" id="{CA46D8CF-19FE-4B2E-8420-0B2D3341B41C}"/>
                      </a:ext>
                    </a:extLst>
                  </p:cNvPr>
                  <p:cNvGrpSpPr>
                    <a:grpSpLocks/>
                  </p:cNvGrpSpPr>
                  <p:nvPr/>
                </p:nvGrpSpPr>
                <p:grpSpPr bwMode="auto">
                  <a:xfrm>
                    <a:off x="447675" y="3257550"/>
                    <a:ext cx="206375" cy="677862"/>
                    <a:chOff x="532" y="1204"/>
                    <a:chExt cx="184" cy="808"/>
                  </a:xfrm>
                </p:grpSpPr>
                <p:sp>
                  <p:nvSpPr>
                    <p:cNvPr id="85" name="Oval 81">
                      <a:extLst>
                        <a:ext uri="{FF2B5EF4-FFF2-40B4-BE49-F238E27FC236}">
                          <a16:creationId xmlns:a16="http://schemas.microsoft.com/office/drawing/2014/main" id="{AC0ED8B3-028D-4D31-BBD5-B7826F6B2366}"/>
                        </a:ext>
                      </a:extLst>
                    </p:cNvPr>
                    <p:cNvSpPr>
                      <a:spLocks noChangeArrowheads="1"/>
                    </p:cNvSpPr>
                    <p:nvPr/>
                  </p:nvSpPr>
                  <p:spPr bwMode="auto">
                    <a:xfrm>
                      <a:off x="580" y="1733"/>
                      <a:ext cx="89" cy="280"/>
                    </a:xfrm>
                    <a:prstGeom prst="ellipse">
                      <a:avLst/>
                    </a:prstGeom>
                    <a:solidFill>
                      <a:srgbClr val="FF9999"/>
                    </a:solidFill>
                    <a:ln w="12700">
                      <a:solidFill>
                        <a:srgbClr val="FF9999"/>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sp>
                  <p:nvSpPr>
                    <p:cNvPr id="86" name="Oval 82">
                      <a:extLst>
                        <a:ext uri="{FF2B5EF4-FFF2-40B4-BE49-F238E27FC236}">
                          <a16:creationId xmlns:a16="http://schemas.microsoft.com/office/drawing/2014/main" id="{2546EED8-E3F0-4514-B2B8-A77A2364EAB9}"/>
                        </a:ext>
                      </a:extLst>
                    </p:cNvPr>
                    <p:cNvSpPr>
                      <a:spLocks noChangeArrowheads="1"/>
                    </p:cNvSpPr>
                    <p:nvPr/>
                  </p:nvSpPr>
                  <p:spPr bwMode="auto">
                    <a:xfrm>
                      <a:off x="536" y="1204"/>
                      <a:ext cx="184" cy="280"/>
                    </a:xfrm>
                    <a:prstGeom prst="ellipse">
                      <a:avLst/>
                    </a:prstGeom>
                    <a:solidFill>
                      <a:srgbClr val="FF9999"/>
                    </a:solidFill>
                    <a:ln w="12700">
                      <a:solidFill>
                        <a:srgbClr val="FF9999"/>
                      </a:solidFill>
                      <a:round/>
                      <a:headEnd/>
                      <a:tailEnd/>
                    </a:ln>
                  </p:spPr>
                  <p:txBody>
                    <a:bodyPr wrap="none" anchor="ctr"/>
                    <a:lstStyle/>
                    <a:p>
                      <a:pPr>
                        <a:defRPr/>
                      </a:pPr>
                      <a:endParaRPr lang="it-IT" sz="1050" kern="0">
                        <a:solidFill>
                          <a:srgbClr val="FFFFFF"/>
                        </a:solidFill>
                        <a:latin typeface="Times New Roman" charset="0"/>
                        <a:ea typeface="ＭＳ Ｐゴシック" charset="0"/>
                        <a:cs typeface="ＭＳ Ｐゴシック" charset="0"/>
                      </a:endParaRPr>
                    </a:p>
                  </p:txBody>
                </p:sp>
              </p:grpSp>
              <p:sp>
                <p:nvSpPr>
                  <p:cNvPr id="84" name="Freeform 142">
                    <a:extLst>
                      <a:ext uri="{FF2B5EF4-FFF2-40B4-BE49-F238E27FC236}">
                        <a16:creationId xmlns:a16="http://schemas.microsoft.com/office/drawing/2014/main" id="{9E74A610-AA1A-4113-A493-5809BBE8B5E8}"/>
                      </a:ext>
                    </a:extLst>
                  </p:cNvPr>
                  <p:cNvSpPr>
                    <a:spLocks/>
                  </p:cNvSpPr>
                  <p:nvPr/>
                </p:nvSpPr>
                <p:spPr bwMode="auto">
                  <a:xfrm flipH="1">
                    <a:off x="146050" y="2652712"/>
                    <a:ext cx="651934" cy="608966"/>
                  </a:xfrm>
                  <a:custGeom>
                    <a:avLst/>
                    <a:gdLst>
                      <a:gd name="T0" fmla="*/ 2147483647 w 561"/>
                      <a:gd name="T1" fmla="*/ 2147483647 h 708"/>
                      <a:gd name="T2" fmla="*/ 2147483647 w 561"/>
                      <a:gd name="T3" fmla="*/ 2147483647 h 708"/>
                      <a:gd name="T4" fmla="*/ 2147483647 w 561"/>
                      <a:gd name="T5" fmla="*/ 2147483647 h 708"/>
                      <a:gd name="T6" fmla="*/ 2147483647 w 561"/>
                      <a:gd name="T7" fmla="*/ 2147483647 h 708"/>
                      <a:gd name="T8" fmla="*/ 2147483647 w 561"/>
                      <a:gd name="T9" fmla="*/ 2147483647 h 708"/>
                      <a:gd name="T10" fmla="*/ 2147483647 w 561"/>
                      <a:gd name="T11" fmla="*/ 2147483647 h 708"/>
                      <a:gd name="T12" fmla="*/ 2147483647 w 561"/>
                      <a:gd name="T13" fmla="*/ 2147483647 h 708"/>
                      <a:gd name="T14" fmla="*/ 2147483647 w 561"/>
                      <a:gd name="T15" fmla="*/ 2147483647 h 708"/>
                      <a:gd name="T16" fmla="*/ 0 w 561"/>
                      <a:gd name="T17" fmla="*/ 2147483647 h 708"/>
                      <a:gd name="T18" fmla="*/ 2147483647 w 561"/>
                      <a:gd name="T19" fmla="*/ 2147483647 h 708"/>
                      <a:gd name="T20" fmla="*/ 2147483647 w 561"/>
                      <a:gd name="T21" fmla="*/ 2147483647 h 708"/>
                      <a:gd name="T22" fmla="*/ 2147483647 w 561"/>
                      <a:gd name="T23" fmla="*/ 2147483647 h 708"/>
                      <a:gd name="T24" fmla="*/ 2147483647 w 561"/>
                      <a:gd name="T25" fmla="*/ 2147483647 h 708"/>
                      <a:gd name="T26" fmla="*/ 2147483647 w 561"/>
                      <a:gd name="T27" fmla="*/ 0 h 708"/>
                      <a:gd name="T28" fmla="*/ 2147483647 w 561"/>
                      <a:gd name="T29" fmla="*/ 2147483647 h 708"/>
                      <a:gd name="T30" fmla="*/ 2147483647 w 561"/>
                      <a:gd name="T31" fmla="*/ 2147483647 h 708"/>
                      <a:gd name="T32" fmla="*/ 2147483647 w 561"/>
                      <a:gd name="T33" fmla="*/ 2147483647 h 708"/>
                      <a:gd name="T34" fmla="*/ 2147483647 w 561"/>
                      <a:gd name="T35" fmla="*/ 2147483647 h 708"/>
                      <a:gd name="T36" fmla="*/ 2147483647 w 561"/>
                      <a:gd name="T37" fmla="*/ 2147483647 h 708"/>
                      <a:gd name="T38" fmla="*/ 2147483647 w 561"/>
                      <a:gd name="T39" fmla="*/ 2147483647 h 708"/>
                      <a:gd name="T40" fmla="*/ 2147483647 w 561"/>
                      <a:gd name="T41" fmla="*/ 2147483647 h 708"/>
                      <a:gd name="T42" fmla="*/ 2147483647 w 561"/>
                      <a:gd name="T43" fmla="*/ 2147483647 h 708"/>
                      <a:gd name="T44" fmla="*/ 2147483647 w 561"/>
                      <a:gd name="T45" fmla="*/ 2147483647 h 708"/>
                      <a:gd name="T46" fmla="*/ 2147483647 w 561"/>
                      <a:gd name="T47" fmla="*/ 2147483647 h 708"/>
                      <a:gd name="T48" fmla="*/ 2147483647 w 561"/>
                      <a:gd name="T49" fmla="*/ 2147483647 h 708"/>
                      <a:gd name="T50" fmla="*/ 2147483647 w 561"/>
                      <a:gd name="T51" fmla="*/ 2147483647 h 708"/>
                      <a:gd name="T52" fmla="*/ 2147483647 w 561"/>
                      <a:gd name="T53" fmla="*/ 2147483647 h 708"/>
                      <a:gd name="T54" fmla="*/ 2147483647 w 561"/>
                      <a:gd name="T55" fmla="*/ 2147483647 h 708"/>
                      <a:gd name="T56" fmla="*/ 2147483647 w 561"/>
                      <a:gd name="T57" fmla="*/ 2147483647 h 708"/>
                      <a:gd name="T58" fmla="*/ 2147483647 w 561"/>
                      <a:gd name="T59" fmla="*/ 2147483647 h 708"/>
                      <a:gd name="T60" fmla="*/ 2147483647 w 561"/>
                      <a:gd name="T61" fmla="*/ 2147483647 h 708"/>
                      <a:gd name="T62" fmla="*/ 2147483647 w 561"/>
                      <a:gd name="T63" fmla="*/ 2147483647 h 708"/>
                      <a:gd name="T64" fmla="*/ 2147483647 w 561"/>
                      <a:gd name="T65" fmla="*/ 2147483647 h 708"/>
                      <a:gd name="T66" fmla="*/ 2147483647 w 561"/>
                      <a:gd name="T67" fmla="*/ 2147483647 h 708"/>
                      <a:gd name="T68" fmla="*/ 2147483647 w 561"/>
                      <a:gd name="T69" fmla="*/ 2147483647 h 708"/>
                      <a:gd name="T70" fmla="*/ 2147483647 w 561"/>
                      <a:gd name="T71" fmla="*/ 2147483647 h 708"/>
                      <a:gd name="T72" fmla="*/ 2147483647 w 561"/>
                      <a:gd name="T73" fmla="*/ 2147483647 h 708"/>
                      <a:gd name="T74" fmla="*/ 2147483647 w 561"/>
                      <a:gd name="T75" fmla="*/ 2147483647 h 708"/>
                      <a:gd name="T76" fmla="*/ 2147483647 w 561"/>
                      <a:gd name="T77" fmla="*/ 2147483647 h 708"/>
                      <a:gd name="T78" fmla="*/ 2147483647 w 561"/>
                      <a:gd name="T79" fmla="*/ 2147483647 h 708"/>
                      <a:gd name="T80" fmla="*/ 2147483647 w 561"/>
                      <a:gd name="T81" fmla="*/ 2147483647 h 708"/>
                      <a:gd name="T82" fmla="*/ 2147483647 w 561"/>
                      <a:gd name="T83" fmla="*/ 2147483647 h 708"/>
                      <a:gd name="T84" fmla="*/ 2147483647 w 561"/>
                      <a:gd name="T85" fmla="*/ 2147483647 h 7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61"/>
                      <a:gd name="T130" fmla="*/ 0 h 708"/>
                      <a:gd name="T131" fmla="*/ 561 w 561"/>
                      <a:gd name="T132" fmla="*/ 708 h 7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61" h="708">
                        <a:moveTo>
                          <a:pt x="409" y="703"/>
                        </a:moveTo>
                        <a:lnTo>
                          <a:pt x="334" y="626"/>
                        </a:lnTo>
                        <a:lnTo>
                          <a:pt x="316" y="607"/>
                        </a:lnTo>
                        <a:lnTo>
                          <a:pt x="285" y="594"/>
                        </a:lnTo>
                        <a:lnTo>
                          <a:pt x="255" y="586"/>
                        </a:lnTo>
                        <a:lnTo>
                          <a:pt x="205" y="570"/>
                        </a:lnTo>
                        <a:lnTo>
                          <a:pt x="143" y="563"/>
                        </a:lnTo>
                        <a:lnTo>
                          <a:pt x="111" y="565"/>
                        </a:lnTo>
                        <a:lnTo>
                          <a:pt x="85" y="582"/>
                        </a:lnTo>
                        <a:lnTo>
                          <a:pt x="107" y="526"/>
                        </a:lnTo>
                        <a:lnTo>
                          <a:pt x="109" y="488"/>
                        </a:lnTo>
                        <a:lnTo>
                          <a:pt x="122" y="458"/>
                        </a:lnTo>
                        <a:lnTo>
                          <a:pt x="54" y="397"/>
                        </a:lnTo>
                        <a:lnTo>
                          <a:pt x="40" y="378"/>
                        </a:lnTo>
                        <a:lnTo>
                          <a:pt x="32" y="350"/>
                        </a:lnTo>
                        <a:lnTo>
                          <a:pt x="18" y="317"/>
                        </a:lnTo>
                        <a:lnTo>
                          <a:pt x="10" y="291"/>
                        </a:lnTo>
                        <a:lnTo>
                          <a:pt x="0" y="244"/>
                        </a:lnTo>
                        <a:lnTo>
                          <a:pt x="9" y="183"/>
                        </a:lnTo>
                        <a:lnTo>
                          <a:pt x="39" y="115"/>
                        </a:lnTo>
                        <a:lnTo>
                          <a:pt x="48" y="98"/>
                        </a:lnTo>
                        <a:lnTo>
                          <a:pt x="58" y="92"/>
                        </a:lnTo>
                        <a:lnTo>
                          <a:pt x="70" y="84"/>
                        </a:lnTo>
                        <a:lnTo>
                          <a:pt x="110" y="53"/>
                        </a:lnTo>
                        <a:lnTo>
                          <a:pt x="131" y="42"/>
                        </a:lnTo>
                        <a:lnTo>
                          <a:pt x="232" y="8"/>
                        </a:lnTo>
                        <a:lnTo>
                          <a:pt x="287" y="4"/>
                        </a:lnTo>
                        <a:lnTo>
                          <a:pt x="303" y="0"/>
                        </a:lnTo>
                        <a:lnTo>
                          <a:pt x="332" y="5"/>
                        </a:lnTo>
                        <a:lnTo>
                          <a:pt x="357" y="10"/>
                        </a:lnTo>
                        <a:lnTo>
                          <a:pt x="376" y="6"/>
                        </a:lnTo>
                        <a:lnTo>
                          <a:pt x="394" y="12"/>
                        </a:lnTo>
                        <a:lnTo>
                          <a:pt x="414" y="35"/>
                        </a:lnTo>
                        <a:lnTo>
                          <a:pt x="438" y="57"/>
                        </a:lnTo>
                        <a:lnTo>
                          <a:pt x="457" y="90"/>
                        </a:lnTo>
                        <a:lnTo>
                          <a:pt x="468" y="107"/>
                        </a:lnTo>
                        <a:lnTo>
                          <a:pt x="475" y="114"/>
                        </a:lnTo>
                        <a:lnTo>
                          <a:pt x="484" y="125"/>
                        </a:lnTo>
                        <a:lnTo>
                          <a:pt x="492" y="131"/>
                        </a:lnTo>
                        <a:lnTo>
                          <a:pt x="500" y="139"/>
                        </a:lnTo>
                        <a:lnTo>
                          <a:pt x="504" y="152"/>
                        </a:lnTo>
                        <a:lnTo>
                          <a:pt x="499" y="172"/>
                        </a:lnTo>
                        <a:lnTo>
                          <a:pt x="498" y="185"/>
                        </a:lnTo>
                        <a:lnTo>
                          <a:pt x="494" y="193"/>
                        </a:lnTo>
                        <a:lnTo>
                          <a:pt x="512" y="210"/>
                        </a:lnTo>
                        <a:lnTo>
                          <a:pt x="534" y="235"/>
                        </a:lnTo>
                        <a:lnTo>
                          <a:pt x="553" y="254"/>
                        </a:lnTo>
                        <a:lnTo>
                          <a:pt x="560" y="270"/>
                        </a:lnTo>
                        <a:lnTo>
                          <a:pt x="554" y="282"/>
                        </a:lnTo>
                        <a:lnTo>
                          <a:pt x="541" y="289"/>
                        </a:lnTo>
                        <a:lnTo>
                          <a:pt x="526" y="294"/>
                        </a:lnTo>
                        <a:lnTo>
                          <a:pt x="521" y="306"/>
                        </a:lnTo>
                        <a:lnTo>
                          <a:pt x="524" y="324"/>
                        </a:lnTo>
                        <a:lnTo>
                          <a:pt x="528" y="325"/>
                        </a:lnTo>
                        <a:lnTo>
                          <a:pt x="535" y="334"/>
                        </a:lnTo>
                        <a:lnTo>
                          <a:pt x="524" y="345"/>
                        </a:lnTo>
                        <a:lnTo>
                          <a:pt x="484" y="371"/>
                        </a:lnTo>
                        <a:lnTo>
                          <a:pt x="473" y="373"/>
                        </a:lnTo>
                        <a:lnTo>
                          <a:pt x="484" y="383"/>
                        </a:lnTo>
                        <a:lnTo>
                          <a:pt x="510" y="391"/>
                        </a:lnTo>
                        <a:lnTo>
                          <a:pt x="518" y="396"/>
                        </a:lnTo>
                        <a:lnTo>
                          <a:pt x="523" y="402"/>
                        </a:lnTo>
                        <a:lnTo>
                          <a:pt x="517" y="411"/>
                        </a:lnTo>
                        <a:lnTo>
                          <a:pt x="504" y="416"/>
                        </a:lnTo>
                        <a:lnTo>
                          <a:pt x="503" y="420"/>
                        </a:lnTo>
                        <a:lnTo>
                          <a:pt x="507" y="436"/>
                        </a:lnTo>
                        <a:lnTo>
                          <a:pt x="510" y="451"/>
                        </a:lnTo>
                        <a:lnTo>
                          <a:pt x="508" y="469"/>
                        </a:lnTo>
                        <a:lnTo>
                          <a:pt x="501" y="489"/>
                        </a:lnTo>
                        <a:lnTo>
                          <a:pt x="490" y="498"/>
                        </a:lnTo>
                        <a:lnTo>
                          <a:pt x="473" y="505"/>
                        </a:lnTo>
                        <a:lnTo>
                          <a:pt x="457" y="507"/>
                        </a:lnTo>
                        <a:lnTo>
                          <a:pt x="429" y="502"/>
                        </a:lnTo>
                        <a:lnTo>
                          <a:pt x="402" y="493"/>
                        </a:lnTo>
                        <a:lnTo>
                          <a:pt x="380" y="496"/>
                        </a:lnTo>
                        <a:lnTo>
                          <a:pt x="368" y="499"/>
                        </a:lnTo>
                        <a:lnTo>
                          <a:pt x="376" y="518"/>
                        </a:lnTo>
                        <a:lnTo>
                          <a:pt x="362" y="545"/>
                        </a:lnTo>
                        <a:lnTo>
                          <a:pt x="362" y="565"/>
                        </a:lnTo>
                        <a:lnTo>
                          <a:pt x="357" y="583"/>
                        </a:lnTo>
                        <a:lnTo>
                          <a:pt x="367" y="608"/>
                        </a:lnTo>
                        <a:lnTo>
                          <a:pt x="385" y="640"/>
                        </a:lnTo>
                        <a:lnTo>
                          <a:pt x="398" y="663"/>
                        </a:lnTo>
                        <a:lnTo>
                          <a:pt x="430" y="699"/>
                        </a:lnTo>
                        <a:lnTo>
                          <a:pt x="413" y="707"/>
                        </a:lnTo>
                        <a:lnTo>
                          <a:pt x="409" y="703"/>
                        </a:lnTo>
                      </a:path>
                    </a:pathLst>
                  </a:custGeom>
                  <a:solidFill>
                    <a:srgbClr val="FF9999"/>
                  </a:solidFill>
                  <a:ln w="12700" cap="rnd">
                    <a:solidFill>
                      <a:srgbClr val="FF9999"/>
                    </a:solidFill>
                    <a:round/>
                    <a:headEnd/>
                    <a:tailEnd/>
                  </a:ln>
                </p:spPr>
                <p:txBody>
                  <a:bodyPr/>
                  <a:lstStyle/>
                  <a:p>
                    <a:pPr algn="ctr">
                      <a:defRPr/>
                    </a:pPr>
                    <a:endParaRPr lang="it-IT" sz="1200" kern="0">
                      <a:solidFill>
                        <a:srgbClr val="FFFFFF"/>
                      </a:solidFill>
                      <a:latin typeface="Arial" charset="0"/>
                      <a:ea typeface="ＭＳ Ｐゴシック" charset="0"/>
                      <a:cs typeface="ＭＳ Ｐゴシック" charset="0"/>
                    </a:endParaRPr>
                  </a:p>
                </p:txBody>
              </p:sp>
            </p:grpSp>
            <p:sp>
              <p:nvSpPr>
                <p:cNvPr id="15" name="CasellaDiTesto 165">
                  <a:extLst>
                    <a:ext uri="{FF2B5EF4-FFF2-40B4-BE49-F238E27FC236}">
                      <a16:creationId xmlns:a16="http://schemas.microsoft.com/office/drawing/2014/main" id="{872D75E0-49EF-43D7-B3CD-6EDE85B1BF37}"/>
                    </a:ext>
                  </a:extLst>
                </p:cNvPr>
                <p:cNvSpPr txBox="1">
                  <a:spLocks noChangeArrowheads="1"/>
                </p:cNvSpPr>
                <p:nvPr/>
              </p:nvSpPr>
              <p:spPr bwMode="auto">
                <a:xfrm>
                  <a:off x="3124198" y="3864449"/>
                  <a:ext cx="4688959" cy="1184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fontAlgn="base">
                    <a:spcBef>
                      <a:spcPct val="0"/>
                    </a:spcBef>
                    <a:spcAft>
                      <a:spcPct val="0"/>
                    </a:spcAft>
                    <a:buNone/>
                  </a:pPr>
                  <a:r>
                    <a:rPr lang="it-IT" altLang="it-IT" sz="2800" b="1" i="1" dirty="0">
                      <a:latin typeface="Futura Md BT" pitchFamily="34" charset="0"/>
                      <a:ea typeface="MS PGothic" panose="020B0600070205080204" pitchFamily="34" charset="-128"/>
                    </a:rPr>
                    <a:t>Manoeuvre de Paranà</a:t>
                  </a:r>
                </a:p>
              </p:txBody>
            </p:sp>
            <p:sp>
              <p:nvSpPr>
                <p:cNvPr id="16" name="CasellaDiTesto 165">
                  <a:extLst>
                    <a:ext uri="{FF2B5EF4-FFF2-40B4-BE49-F238E27FC236}">
                      <a16:creationId xmlns:a16="http://schemas.microsoft.com/office/drawing/2014/main" id="{3AC96975-246D-4EBB-BAB8-99169F7703B5}"/>
                    </a:ext>
                  </a:extLst>
                </p:cNvPr>
                <p:cNvSpPr txBox="1">
                  <a:spLocks noChangeArrowheads="1"/>
                </p:cNvSpPr>
                <p:nvPr/>
              </p:nvSpPr>
              <p:spPr bwMode="auto">
                <a:xfrm>
                  <a:off x="9118602" y="3774678"/>
                  <a:ext cx="3587751" cy="1184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fontAlgn="base">
                    <a:spcBef>
                      <a:spcPct val="0"/>
                    </a:spcBef>
                    <a:spcAft>
                      <a:spcPct val="0"/>
                    </a:spcAft>
                    <a:buNone/>
                  </a:pPr>
                  <a:r>
                    <a:rPr lang="it-IT" altLang="it-IT" sz="2800" b="1" i="1" dirty="0">
                      <a:latin typeface="Futura Md BT" pitchFamily="34" charset="0"/>
                      <a:ea typeface="MS PGothic" panose="020B0600070205080204" pitchFamily="34" charset="-128"/>
                    </a:rPr>
                    <a:t>Fleuve Paranà</a:t>
                  </a:r>
                </a:p>
              </p:txBody>
            </p:sp>
            <p:sp>
              <p:nvSpPr>
                <p:cNvPr id="183" name="CasellaDiTesto 165">
                  <a:extLst>
                    <a:ext uri="{FF2B5EF4-FFF2-40B4-BE49-F238E27FC236}">
                      <a16:creationId xmlns:a16="http://schemas.microsoft.com/office/drawing/2014/main" id="{5A845383-CE1B-1B00-189F-E0EFE6A31F1C}"/>
                    </a:ext>
                  </a:extLst>
                </p:cNvPr>
                <p:cNvSpPr txBox="1">
                  <a:spLocks noChangeArrowheads="1"/>
                </p:cNvSpPr>
                <p:nvPr/>
              </p:nvSpPr>
              <p:spPr bwMode="auto">
                <a:xfrm>
                  <a:off x="13054505" y="3756400"/>
                  <a:ext cx="7214884" cy="17190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fontAlgn="base">
                    <a:spcBef>
                      <a:spcPct val="0"/>
                    </a:spcBef>
                    <a:spcAft>
                      <a:spcPct val="0"/>
                    </a:spcAft>
                    <a:buNone/>
                  </a:pPr>
                  <a:r>
                    <a:rPr lang="it-IT" altLang="it-IT" sz="2800" b="1" i="1" dirty="0" err="1">
                      <a:latin typeface="Futura Md BT" pitchFamily="34" charset="0"/>
                      <a:ea typeface="MS PGothic" panose="020B0600070205080204" pitchFamily="34" charset="-128"/>
                    </a:rPr>
                    <a:t>Contraction</a:t>
                  </a:r>
                  <a:r>
                    <a:rPr lang="it-IT" altLang="it-IT" sz="2800" b="1" i="1" dirty="0">
                      <a:latin typeface="Futura Md BT" pitchFamily="34" charset="0"/>
                      <a:ea typeface="MS PGothic" panose="020B0600070205080204" pitchFamily="34" charset="-128"/>
                    </a:rPr>
                    <a:t> </a:t>
                  </a:r>
                  <a:r>
                    <a:rPr lang="it-IT" altLang="it-IT" sz="2800" b="1" i="1" dirty="0" err="1">
                      <a:latin typeface="Futura Md BT" pitchFamily="34" charset="0"/>
                      <a:ea typeface="MS PGothic" panose="020B0600070205080204" pitchFamily="34" charset="-128"/>
                    </a:rPr>
                    <a:t>isometrique</a:t>
                  </a:r>
                  <a:r>
                    <a:rPr lang="it-IT" altLang="it-IT" sz="2800" b="1" i="1" dirty="0">
                      <a:latin typeface="Futura Md BT" pitchFamily="34" charset="0"/>
                      <a:ea typeface="MS PGothic" panose="020B0600070205080204" pitchFamily="34" charset="-128"/>
                    </a:rPr>
                    <a:t> </a:t>
                  </a:r>
                  <a:r>
                    <a:rPr lang="it-IT" altLang="it-IT" sz="2800" b="1" i="1" dirty="0" err="1">
                      <a:latin typeface="Futura Md BT" pitchFamily="34" charset="0"/>
                      <a:ea typeface="MS PGothic" panose="020B0600070205080204" pitchFamily="34" charset="-128"/>
                    </a:rPr>
                    <a:t>reflexe</a:t>
                  </a:r>
                  <a:r>
                    <a:rPr lang="it-IT" altLang="it-IT" sz="2800" b="1" i="1" dirty="0">
                      <a:latin typeface="Futura Md BT" pitchFamily="34" charset="0"/>
                      <a:ea typeface="MS PGothic" panose="020B0600070205080204" pitchFamily="34" charset="-128"/>
                    </a:rPr>
                    <a:t> </a:t>
                  </a:r>
                  <a:r>
                    <a:rPr lang="it-IT" altLang="it-IT" sz="2800" b="1" i="1" dirty="0" err="1">
                      <a:latin typeface="Futura Md BT" pitchFamily="34" charset="0"/>
                      <a:ea typeface="MS PGothic" panose="020B0600070205080204" pitchFamily="34" charset="-128"/>
                    </a:rPr>
                    <a:t>propriocptif</a:t>
                  </a:r>
                  <a:r>
                    <a:rPr lang="it-IT" altLang="it-IT" sz="2800" b="1" i="1" dirty="0">
                      <a:latin typeface="Futura Md BT" pitchFamily="34" charset="0"/>
                      <a:ea typeface="MS PGothic" panose="020B0600070205080204" pitchFamily="34" charset="-128"/>
                    </a:rPr>
                    <a:t> </a:t>
                  </a:r>
                </a:p>
              </p:txBody>
            </p:sp>
          </p:grpSp>
          <p:pic>
            <p:nvPicPr>
              <p:cNvPr id="11" name="Image 10">
                <a:extLst>
                  <a:ext uri="{FF2B5EF4-FFF2-40B4-BE49-F238E27FC236}">
                    <a16:creationId xmlns:a16="http://schemas.microsoft.com/office/drawing/2014/main" id="{EBD1F293-5CC0-4AEF-9551-1DBABBCF4474}"/>
                  </a:ext>
                </a:extLst>
              </p:cNvPr>
              <p:cNvPicPr>
                <a:picLocks noChangeAspect="1"/>
              </p:cNvPicPr>
              <p:nvPr/>
            </p:nvPicPr>
            <p:blipFill>
              <a:blip r:embed="rId3"/>
              <a:stretch>
                <a:fillRect/>
              </a:stretch>
            </p:blipFill>
            <p:spPr>
              <a:xfrm>
                <a:off x="7182645" y="670786"/>
                <a:ext cx="4870076" cy="3240814"/>
              </a:xfrm>
              <a:prstGeom prst="rect">
                <a:avLst/>
              </a:prstGeom>
            </p:spPr>
          </p:pic>
        </p:grpSp>
      </p:grpSp>
      <p:sp>
        <p:nvSpPr>
          <p:cNvPr id="346" name="CasellaDiTesto 165">
            <a:extLst>
              <a:ext uri="{FF2B5EF4-FFF2-40B4-BE49-F238E27FC236}">
                <a16:creationId xmlns:a16="http://schemas.microsoft.com/office/drawing/2014/main" id="{04783E11-4263-BFC1-73FC-BCB50CBE05AF}"/>
              </a:ext>
            </a:extLst>
          </p:cNvPr>
          <p:cNvSpPr txBox="1">
            <a:spLocks noChangeArrowheads="1"/>
          </p:cNvSpPr>
          <p:nvPr/>
        </p:nvSpPr>
        <p:spPr bwMode="auto">
          <a:xfrm>
            <a:off x="3184613" y="6212755"/>
            <a:ext cx="178441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fontAlgn="base">
              <a:spcBef>
                <a:spcPct val="0"/>
              </a:spcBef>
              <a:spcAft>
                <a:spcPct val="0"/>
              </a:spcAft>
              <a:buNone/>
            </a:pPr>
            <a:r>
              <a:rPr lang="it-IT" altLang="it-IT" sz="2800" b="1" i="1" dirty="0">
                <a:latin typeface="Futura Md BT" pitchFamily="34" charset="0"/>
                <a:ea typeface="MS PGothic" panose="020B0600070205080204" pitchFamily="34" charset="-128"/>
                <a:hlinkClick r:id="rId4" action="ppaction://hlinkfile"/>
              </a:rPr>
              <a:t>VIDEO</a:t>
            </a:r>
            <a:r>
              <a:rPr lang="it-IT" altLang="it-IT" sz="2800" b="1" i="1" dirty="0">
                <a:latin typeface="Futura Md BT" pitchFamily="34" charset="0"/>
                <a:ea typeface="MS PGothic" panose="020B0600070205080204" pitchFamily="34" charset="-128"/>
              </a:rPr>
              <a:t> </a:t>
            </a:r>
          </a:p>
        </p:txBody>
      </p:sp>
      <p:sp>
        <p:nvSpPr>
          <p:cNvPr id="348" name="ZoneTexte 347">
            <a:extLst>
              <a:ext uri="{FF2B5EF4-FFF2-40B4-BE49-F238E27FC236}">
                <a16:creationId xmlns:a16="http://schemas.microsoft.com/office/drawing/2014/main" id="{F889172F-04D7-CE8D-77AF-1F291D3B39D8}"/>
              </a:ext>
            </a:extLst>
          </p:cNvPr>
          <p:cNvSpPr txBox="1"/>
          <p:nvPr/>
        </p:nvSpPr>
        <p:spPr>
          <a:xfrm>
            <a:off x="67024" y="3912202"/>
            <a:ext cx="8885903" cy="3046988"/>
          </a:xfrm>
          <a:prstGeom prst="rect">
            <a:avLst/>
          </a:prstGeom>
          <a:noFill/>
        </p:spPr>
        <p:txBody>
          <a:bodyPr wrap="square" rtlCol="0">
            <a:spAutoFit/>
          </a:bodyPr>
          <a:lstStyle/>
          <a:p>
            <a:r>
              <a:rPr lang="en-US" sz="2400" b="1" dirty="0">
                <a:solidFill>
                  <a:srgbClr val="FF0000"/>
                </a:solidFill>
              </a:rPr>
              <a:t>VALIDÉE PLUS ÉFFICACE ET PLUS PHYSIOLOGIQUE QUE LA CONTRACTION-RELACHEMENT. </a:t>
            </a:r>
          </a:p>
          <a:p>
            <a:r>
              <a:rPr lang="en-US" sz="2400" dirty="0" err="1"/>
              <a:t>Ermini</a:t>
            </a:r>
            <a:r>
              <a:rPr lang="en-US" sz="2400" dirty="0"/>
              <a:t>, F </a:t>
            </a:r>
            <a:r>
              <a:rPr lang="en-US" sz="2400" dirty="0" err="1"/>
              <a:t>Passariello</a:t>
            </a:r>
            <a:r>
              <a:rPr lang="en-US" sz="2400" dirty="0"/>
              <a:t>, M Cappelli, C Franceschi - Experimental validation of the Paraná </a:t>
            </a:r>
            <a:r>
              <a:rPr lang="en-US" sz="2400" dirty="0" err="1"/>
              <a:t>manoeuvre</a:t>
            </a:r>
            <a:r>
              <a:rPr lang="en-US" sz="2400" dirty="0"/>
              <a:t> compared to the squeezing </a:t>
            </a:r>
            <a:r>
              <a:rPr lang="en-US" sz="2400" dirty="0" err="1"/>
              <a:t>testJournal</a:t>
            </a:r>
            <a:r>
              <a:rPr lang="en-US" sz="2400" dirty="0"/>
              <a:t> of Theoretical and Applied Vascular Research (page 97) - JTAVR 2017;2(2):97-105</a:t>
            </a:r>
          </a:p>
          <a:p>
            <a:endParaRPr lang="en-US" sz="2400" dirty="0"/>
          </a:p>
          <a:p>
            <a:endParaRPr lang="fr-FR" sz="2400" dirty="0"/>
          </a:p>
        </p:txBody>
      </p:sp>
    </p:spTree>
    <p:extLst>
      <p:ext uri="{BB962C8B-B14F-4D97-AF65-F5344CB8AC3E}">
        <p14:creationId xmlns:p14="http://schemas.microsoft.com/office/powerpoint/2010/main" val="317888317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2" name="Groupe 181">
            <a:extLst>
              <a:ext uri="{FF2B5EF4-FFF2-40B4-BE49-F238E27FC236}">
                <a16:creationId xmlns:a16="http://schemas.microsoft.com/office/drawing/2014/main" id="{2147A7CA-0CFB-D38F-F42F-BE0796AE1DA5}"/>
              </a:ext>
            </a:extLst>
          </p:cNvPr>
          <p:cNvGrpSpPr/>
          <p:nvPr/>
        </p:nvGrpSpPr>
        <p:grpSpPr>
          <a:xfrm>
            <a:off x="116771" y="259948"/>
            <a:ext cx="8676916" cy="3000996"/>
            <a:chOff x="227824" y="3499410"/>
            <a:chExt cx="8676916" cy="3000996"/>
          </a:xfrm>
        </p:grpSpPr>
        <p:pic>
          <p:nvPicPr>
            <p:cNvPr id="175" name="Image 174" descr="Une image contenant personne, intérieur, Chair&#10;&#10;Description générée automatiquement">
              <a:extLst>
                <a:ext uri="{FF2B5EF4-FFF2-40B4-BE49-F238E27FC236}">
                  <a16:creationId xmlns:a16="http://schemas.microsoft.com/office/drawing/2014/main" id="{80F21EE6-1FBE-A64C-BCD0-E9F0FA0C44F2}"/>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27824" y="3499411"/>
              <a:ext cx="2146423" cy="2861897"/>
            </a:xfrm>
            <a:prstGeom prst="rect">
              <a:avLst/>
            </a:prstGeom>
          </p:spPr>
        </p:pic>
        <p:pic>
          <p:nvPicPr>
            <p:cNvPr id="177" name="Image 176" descr="Une image contenant personne, Pieds nus, Torse, muscle&#10;&#10;Description générée automatiquement">
              <a:extLst>
                <a:ext uri="{FF2B5EF4-FFF2-40B4-BE49-F238E27FC236}">
                  <a16:creationId xmlns:a16="http://schemas.microsoft.com/office/drawing/2014/main" id="{9A6F7046-10FB-00AB-2406-26DB2D74BE4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650533" y="3541873"/>
              <a:ext cx="2146423" cy="2861897"/>
            </a:xfrm>
            <a:prstGeom prst="rect">
              <a:avLst/>
            </a:prstGeom>
          </p:spPr>
        </p:pic>
        <p:pic>
          <p:nvPicPr>
            <p:cNvPr id="179" name="Image 178" descr="Une image contenant personne, intérieur, salle de bain, Appareil sanitaire&#10;&#10;Description générée automatiquement">
              <a:extLst>
                <a:ext uri="{FF2B5EF4-FFF2-40B4-BE49-F238E27FC236}">
                  <a16:creationId xmlns:a16="http://schemas.microsoft.com/office/drawing/2014/main" id="{D26DE68B-4E22-AC98-2277-15FD9436FFB6}"/>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21103"/>
            <a:stretch/>
          </p:blipFill>
          <p:spPr>
            <a:xfrm>
              <a:off x="4871071" y="3499410"/>
              <a:ext cx="1770837" cy="2992677"/>
            </a:xfrm>
            <a:prstGeom prst="rect">
              <a:avLst/>
            </a:prstGeom>
          </p:spPr>
        </p:pic>
        <p:pic>
          <p:nvPicPr>
            <p:cNvPr id="181" name="Image 180" descr="Une image contenant personne, sol, Pieds nus, orteil&#10;&#10;Description générée automatiquement">
              <a:extLst>
                <a:ext uri="{FF2B5EF4-FFF2-40B4-BE49-F238E27FC236}">
                  <a16:creationId xmlns:a16="http://schemas.microsoft.com/office/drawing/2014/main" id="{0F7323C0-C39B-77D6-4092-CB3A5AF95ED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660232" y="3507729"/>
              <a:ext cx="2244508" cy="2992677"/>
            </a:xfrm>
            <a:prstGeom prst="rect">
              <a:avLst/>
            </a:prstGeom>
          </p:spPr>
        </p:pic>
      </p:grpSp>
      <p:sp>
        <p:nvSpPr>
          <p:cNvPr id="5" name="ZoneTexte 4">
            <a:extLst>
              <a:ext uri="{FF2B5EF4-FFF2-40B4-BE49-F238E27FC236}">
                <a16:creationId xmlns:a16="http://schemas.microsoft.com/office/drawing/2014/main" id="{ECB19FCD-435D-AFA1-EC23-D2DA910955E1}"/>
              </a:ext>
            </a:extLst>
          </p:cNvPr>
          <p:cNvSpPr txBox="1"/>
          <p:nvPr/>
        </p:nvSpPr>
        <p:spPr>
          <a:xfrm>
            <a:off x="0" y="3265302"/>
            <a:ext cx="8910457" cy="3046988"/>
          </a:xfrm>
          <a:prstGeom prst="rect">
            <a:avLst/>
          </a:prstGeom>
          <a:noFill/>
        </p:spPr>
        <p:txBody>
          <a:bodyPr wrap="square" rtlCol="0">
            <a:spAutoFit/>
          </a:bodyPr>
          <a:lstStyle/>
          <a:p>
            <a:r>
              <a:rPr lang="it-IT" sz="3200" dirty="0" err="1">
                <a:solidFill>
                  <a:srgbClr val="FF0000"/>
                </a:solidFill>
              </a:rPr>
              <a:t>Manoeuvre</a:t>
            </a:r>
            <a:r>
              <a:rPr lang="it-IT" sz="3200" dirty="0">
                <a:solidFill>
                  <a:srgbClr val="FF0000"/>
                </a:solidFill>
              </a:rPr>
              <a:t> de </a:t>
            </a:r>
            <a:r>
              <a:rPr lang="it-IT" sz="3200" dirty="0" err="1">
                <a:solidFill>
                  <a:srgbClr val="FF0000"/>
                </a:solidFill>
              </a:rPr>
              <a:t>Perthes</a:t>
            </a:r>
            <a:r>
              <a:rPr lang="it-IT" sz="3200" dirty="0">
                <a:solidFill>
                  <a:srgbClr val="FF0000"/>
                </a:solidFill>
              </a:rPr>
              <a:t> </a:t>
            </a:r>
            <a:r>
              <a:rPr lang="it-IT" sz="3200" dirty="0" err="1"/>
              <a:t>vérifie</a:t>
            </a:r>
            <a:r>
              <a:rPr lang="it-IT" sz="3200" dirty="0">
                <a:solidFill>
                  <a:srgbClr val="FF0000"/>
                </a:solidFill>
              </a:rPr>
              <a:t> </a:t>
            </a:r>
            <a:r>
              <a:rPr lang="it-IT" sz="3200" dirty="0" err="1">
                <a:solidFill>
                  <a:srgbClr val="FF0000"/>
                </a:solidFill>
              </a:rPr>
              <a:t>qu’il</a:t>
            </a:r>
            <a:r>
              <a:rPr lang="it-IT" sz="3200" dirty="0">
                <a:solidFill>
                  <a:srgbClr val="FF0000"/>
                </a:solidFill>
              </a:rPr>
              <a:t> </a:t>
            </a:r>
            <a:r>
              <a:rPr lang="it-IT" sz="3200" dirty="0" err="1">
                <a:solidFill>
                  <a:srgbClr val="FF0000"/>
                </a:solidFill>
              </a:rPr>
              <a:t>n’y</a:t>
            </a:r>
            <a:r>
              <a:rPr lang="it-IT" sz="3200" dirty="0">
                <a:solidFill>
                  <a:srgbClr val="FF0000"/>
                </a:solidFill>
              </a:rPr>
              <a:t> a </a:t>
            </a:r>
            <a:r>
              <a:rPr lang="it-IT" sz="3200" dirty="0" err="1">
                <a:solidFill>
                  <a:srgbClr val="FF0000"/>
                </a:solidFill>
              </a:rPr>
              <a:t>pas</a:t>
            </a:r>
            <a:r>
              <a:rPr lang="it-IT" sz="3200" dirty="0">
                <a:solidFill>
                  <a:srgbClr val="FF0000"/>
                </a:solidFill>
              </a:rPr>
              <a:t> d’</a:t>
            </a:r>
            <a:r>
              <a:rPr lang="it-IT" sz="3200" dirty="0" err="1">
                <a:solidFill>
                  <a:srgbClr val="FF0000"/>
                </a:solidFill>
              </a:rPr>
              <a:t>obstacle</a:t>
            </a:r>
            <a:r>
              <a:rPr lang="it-IT" sz="3200" dirty="0">
                <a:solidFill>
                  <a:srgbClr val="FF0000"/>
                </a:solidFill>
              </a:rPr>
              <a:t> </a:t>
            </a:r>
            <a:r>
              <a:rPr lang="it-IT" sz="3200" dirty="0" err="1">
                <a:solidFill>
                  <a:srgbClr val="FF0000"/>
                </a:solidFill>
              </a:rPr>
              <a:t>hémodynamique</a:t>
            </a:r>
            <a:r>
              <a:rPr lang="it-IT" sz="3200" dirty="0">
                <a:solidFill>
                  <a:srgbClr val="FF0000"/>
                </a:solidFill>
              </a:rPr>
              <a:t> </a:t>
            </a:r>
            <a:r>
              <a:rPr lang="it-IT" sz="3200" dirty="0" err="1">
                <a:solidFill>
                  <a:srgbClr val="FF0000"/>
                </a:solidFill>
              </a:rPr>
              <a:t>veineux</a:t>
            </a:r>
            <a:r>
              <a:rPr lang="it-IT" sz="3200" dirty="0">
                <a:solidFill>
                  <a:srgbClr val="FF0000"/>
                </a:solidFill>
              </a:rPr>
              <a:t> </a:t>
            </a:r>
            <a:r>
              <a:rPr lang="it-IT" sz="3200" dirty="0" err="1">
                <a:solidFill>
                  <a:srgbClr val="FF0000"/>
                </a:solidFill>
              </a:rPr>
              <a:t>profond</a:t>
            </a:r>
            <a:r>
              <a:rPr lang="it-IT" sz="3200" dirty="0">
                <a:solidFill>
                  <a:srgbClr val="FF0000"/>
                </a:solidFill>
              </a:rPr>
              <a:t> et </a:t>
            </a:r>
            <a:r>
              <a:rPr lang="it-IT" sz="3200" dirty="0" err="1"/>
              <a:t>suprime</a:t>
            </a:r>
            <a:r>
              <a:rPr lang="it-IT" sz="3200" dirty="0"/>
              <a:t> </a:t>
            </a:r>
            <a:r>
              <a:rPr lang="it-IT" sz="3200" dirty="0">
                <a:solidFill>
                  <a:srgbClr val="FF0000"/>
                </a:solidFill>
              </a:rPr>
              <a:t>la </a:t>
            </a:r>
            <a:r>
              <a:rPr lang="it-IT" sz="3200" dirty="0" err="1">
                <a:solidFill>
                  <a:srgbClr val="FF0000"/>
                </a:solidFill>
              </a:rPr>
              <a:t>surcharge</a:t>
            </a:r>
            <a:r>
              <a:rPr lang="it-IT" sz="3200" dirty="0">
                <a:solidFill>
                  <a:srgbClr val="FF0000"/>
                </a:solidFill>
              </a:rPr>
              <a:t> en </a:t>
            </a:r>
            <a:r>
              <a:rPr lang="it-IT" sz="3200" dirty="0" err="1"/>
              <a:t>débit</a:t>
            </a:r>
            <a:r>
              <a:rPr lang="it-IT" sz="3200" dirty="0"/>
              <a:t> </a:t>
            </a:r>
            <a:r>
              <a:rPr lang="it-IT" sz="3200" dirty="0" err="1"/>
              <a:t>pression</a:t>
            </a:r>
            <a:r>
              <a:rPr lang="it-IT" sz="3200" dirty="0"/>
              <a:t> </a:t>
            </a:r>
            <a:r>
              <a:rPr lang="it-IT" sz="3200" dirty="0" err="1"/>
              <a:t>des</a:t>
            </a:r>
            <a:r>
              <a:rPr lang="it-IT" sz="3200" dirty="0"/>
              <a:t> shunts tout en </a:t>
            </a:r>
            <a:r>
              <a:rPr lang="it-IT" sz="3200" dirty="0" err="1"/>
              <a:t>r</a:t>
            </a:r>
            <a:r>
              <a:rPr lang="it-IT" sz="3200" dirty="0" err="1">
                <a:solidFill>
                  <a:srgbClr val="FF0000"/>
                </a:solidFill>
              </a:rPr>
              <a:t>espectant</a:t>
            </a:r>
            <a:r>
              <a:rPr lang="it-IT" sz="3200" dirty="0">
                <a:solidFill>
                  <a:srgbClr val="FF0000"/>
                </a:solidFill>
              </a:rPr>
              <a:t> </a:t>
            </a:r>
            <a:r>
              <a:rPr lang="it-IT" sz="3200" dirty="0" err="1">
                <a:solidFill>
                  <a:srgbClr val="FF0000"/>
                </a:solidFill>
              </a:rPr>
              <a:t>les</a:t>
            </a:r>
            <a:r>
              <a:rPr lang="it-IT" sz="3200" dirty="0">
                <a:solidFill>
                  <a:srgbClr val="FF0000"/>
                </a:solidFill>
              </a:rPr>
              <a:t> </a:t>
            </a:r>
            <a:r>
              <a:rPr lang="it-IT" sz="3200" dirty="0" err="1">
                <a:solidFill>
                  <a:srgbClr val="FF0000"/>
                </a:solidFill>
              </a:rPr>
              <a:t>débits</a:t>
            </a:r>
            <a:r>
              <a:rPr lang="it-IT" sz="3200" dirty="0">
                <a:solidFill>
                  <a:srgbClr val="FF0000"/>
                </a:solidFill>
              </a:rPr>
              <a:t> et </a:t>
            </a:r>
            <a:r>
              <a:rPr lang="it-IT" sz="3200" dirty="0" err="1">
                <a:solidFill>
                  <a:srgbClr val="FF0000"/>
                </a:solidFill>
              </a:rPr>
              <a:t>pressions</a:t>
            </a:r>
            <a:r>
              <a:rPr lang="it-IT" sz="3200" dirty="0">
                <a:solidFill>
                  <a:srgbClr val="FF0000"/>
                </a:solidFill>
              </a:rPr>
              <a:t> de </a:t>
            </a:r>
            <a:r>
              <a:rPr lang="it-IT" sz="3200" dirty="0" err="1">
                <a:solidFill>
                  <a:srgbClr val="FF0000"/>
                </a:solidFill>
              </a:rPr>
              <a:t>drainage</a:t>
            </a:r>
            <a:r>
              <a:rPr lang="it-IT" sz="3200" dirty="0">
                <a:solidFill>
                  <a:srgbClr val="FF0000"/>
                </a:solidFill>
              </a:rPr>
              <a:t> </a:t>
            </a:r>
            <a:r>
              <a:rPr lang="it-IT" sz="3200" dirty="0" err="1">
                <a:solidFill>
                  <a:srgbClr val="FF0000"/>
                </a:solidFill>
              </a:rPr>
              <a:t>physiologiques</a:t>
            </a:r>
            <a:r>
              <a:rPr lang="it-IT" sz="3200" dirty="0">
                <a:solidFill>
                  <a:srgbClr val="FF0000"/>
                </a:solidFill>
              </a:rPr>
              <a:t> </a:t>
            </a:r>
            <a:r>
              <a:rPr lang="it-IT" sz="3200" dirty="0" err="1">
                <a:solidFill>
                  <a:srgbClr val="FF0000"/>
                </a:solidFill>
              </a:rPr>
              <a:t>malgré</a:t>
            </a:r>
            <a:r>
              <a:rPr lang="it-IT" sz="3200" dirty="0">
                <a:solidFill>
                  <a:srgbClr val="FF0000"/>
                </a:solidFill>
              </a:rPr>
              <a:t> le </a:t>
            </a:r>
            <a:r>
              <a:rPr lang="it-IT" sz="3200" dirty="0" err="1">
                <a:solidFill>
                  <a:srgbClr val="FF0000"/>
                </a:solidFill>
              </a:rPr>
              <a:t>reflux</a:t>
            </a:r>
            <a:r>
              <a:rPr lang="it-IT" sz="3200" dirty="0"/>
              <a:t>. C’est la Principe de </a:t>
            </a:r>
            <a:r>
              <a:rPr lang="it-IT" sz="3200" dirty="0">
                <a:solidFill>
                  <a:srgbClr val="FF0000"/>
                </a:solidFill>
              </a:rPr>
              <a:t>CHIVA  </a:t>
            </a:r>
            <a:r>
              <a:rPr lang="it-IT" sz="3200" dirty="0"/>
              <a:t> </a:t>
            </a:r>
          </a:p>
        </p:txBody>
      </p:sp>
      <p:sp>
        <p:nvSpPr>
          <p:cNvPr id="174" name="ZoneTexte 173">
            <a:hlinkClick r:id="rId6" action="ppaction://hlinkfile"/>
            <a:extLst>
              <a:ext uri="{FF2B5EF4-FFF2-40B4-BE49-F238E27FC236}">
                <a16:creationId xmlns:a16="http://schemas.microsoft.com/office/drawing/2014/main" id="{7D4A2A13-3C07-ADB4-7057-E7178E0B5DEC}"/>
              </a:ext>
            </a:extLst>
          </p:cNvPr>
          <p:cNvSpPr txBox="1"/>
          <p:nvPr/>
        </p:nvSpPr>
        <p:spPr>
          <a:xfrm>
            <a:off x="1880920" y="6101797"/>
            <a:ext cx="6912767" cy="646331"/>
          </a:xfrm>
          <a:prstGeom prst="rect">
            <a:avLst/>
          </a:prstGeom>
          <a:noFill/>
        </p:spPr>
        <p:txBody>
          <a:bodyPr wrap="square" rtlCol="0">
            <a:spAutoFit/>
          </a:bodyPr>
          <a:lstStyle/>
          <a:p>
            <a:r>
              <a:rPr lang="it-IT" sz="3600" dirty="0">
                <a:solidFill>
                  <a:srgbClr val="FF0000"/>
                </a:solidFill>
              </a:rPr>
              <a:t>VIDEO </a:t>
            </a:r>
            <a:r>
              <a:rPr lang="it-IT" sz="3600" dirty="0" err="1">
                <a:solidFill>
                  <a:srgbClr val="FF0000"/>
                </a:solidFill>
                <a:hlinkClick r:id="rId6" action="ppaction://hlinkfile"/>
              </a:rPr>
              <a:t>Permanent</a:t>
            </a:r>
            <a:r>
              <a:rPr lang="it-IT" sz="3600" dirty="0">
                <a:solidFill>
                  <a:srgbClr val="FF0000"/>
                </a:solidFill>
                <a:hlinkClick r:id="rId6" action="ppaction://hlinkfile"/>
              </a:rPr>
              <a:t> Perthes.wmv</a:t>
            </a:r>
            <a:endParaRPr lang="it-IT" sz="3600" dirty="0"/>
          </a:p>
        </p:txBody>
      </p:sp>
    </p:spTree>
    <p:extLst>
      <p:ext uri="{BB962C8B-B14F-4D97-AF65-F5344CB8AC3E}">
        <p14:creationId xmlns:p14="http://schemas.microsoft.com/office/powerpoint/2010/main" val="394457858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e 3">
            <a:extLst>
              <a:ext uri="{FF2B5EF4-FFF2-40B4-BE49-F238E27FC236}">
                <a16:creationId xmlns:a16="http://schemas.microsoft.com/office/drawing/2014/main" id="{3C45E0DB-F486-A9E1-1CB0-C44DD040F3A1}"/>
              </a:ext>
            </a:extLst>
          </p:cNvPr>
          <p:cNvGrpSpPr/>
          <p:nvPr/>
        </p:nvGrpSpPr>
        <p:grpSpPr>
          <a:xfrm>
            <a:off x="1" y="1670216"/>
            <a:ext cx="4780359" cy="5003305"/>
            <a:chOff x="1" y="1225631"/>
            <a:chExt cx="4780359" cy="5003305"/>
          </a:xfrm>
        </p:grpSpPr>
        <p:grpSp>
          <p:nvGrpSpPr>
            <p:cNvPr id="16387" name="Group 4"/>
            <p:cNvGrpSpPr>
              <a:grpSpLocks/>
            </p:cNvGrpSpPr>
            <p:nvPr/>
          </p:nvGrpSpPr>
          <p:grpSpPr bwMode="auto">
            <a:xfrm>
              <a:off x="1" y="1225631"/>
              <a:ext cx="971550" cy="3706415"/>
              <a:chOff x="204" y="799"/>
              <a:chExt cx="816" cy="3113"/>
            </a:xfrm>
          </p:grpSpPr>
          <p:sp>
            <p:nvSpPr>
              <p:cNvPr id="16388" name="Freeform 5"/>
              <p:cNvSpPr>
                <a:spLocks/>
              </p:cNvSpPr>
              <p:nvPr/>
            </p:nvSpPr>
            <p:spPr bwMode="auto">
              <a:xfrm>
                <a:off x="385" y="799"/>
                <a:ext cx="573" cy="3113"/>
              </a:xfrm>
              <a:custGeom>
                <a:avLst/>
                <a:gdLst>
                  <a:gd name="T0" fmla="*/ 47 w 573"/>
                  <a:gd name="T1" fmla="*/ 1560 h 3113"/>
                  <a:gd name="T2" fmla="*/ 33 w 573"/>
                  <a:gd name="T3" fmla="*/ 1268 h 3113"/>
                  <a:gd name="T4" fmla="*/ 151 w 573"/>
                  <a:gd name="T5" fmla="*/ 852 h 3113"/>
                  <a:gd name="T6" fmla="*/ 206 w 573"/>
                  <a:gd name="T7" fmla="*/ 727 h 3113"/>
                  <a:gd name="T8" fmla="*/ 199 w 573"/>
                  <a:gd name="T9" fmla="*/ 498 h 3113"/>
                  <a:gd name="T10" fmla="*/ 102 w 573"/>
                  <a:gd name="T11" fmla="*/ 505 h 3113"/>
                  <a:gd name="T12" fmla="*/ 137 w 573"/>
                  <a:gd name="T13" fmla="*/ 387 h 3113"/>
                  <a:gd name="T14" fmla="*/ 47 w 573"/>
                  <a:gd name="T15" fmla="*/ 325 h 3113"/>
                  <a:gd name="T16" fmla="*/ 102 w 573"/>
                  <a:gd name="T17" fmla="*/ 241 h 3113"/>
                  <a:gd name="T18" fmla="*/ 123 w 573"/>
                  <a:gd name="T19" fmla="*/ 82 h 3113"/>
                  <a:gd name="T20" fmla="*/ 296 w 573"/>
                  <a:gd name="T21" fmla="*/ 5 h 3113"/>
                  <a:gd name="T22" fmla="*/ 470 w 573"/>
                  <a:gd name="T23" fmla="*/ 110 h 3113"/>
                  <a:gd name="T24" fmla="*/ 519 w 573"/>
                  <a:gd name="T25" fmla="*/ 290 h 3113"/>
                  <a:gd name="T26" fmla="*/ 435 w 573"/>
                  <a:gd name="T27" fmla="*/ 477 h 3113"/>
                  <a:gd name="T28" fmla="*/ 428 w 573"/>
                  <a:gd name="T29" fmla="*/ 623 h 3113"/>
                  <a:gd name="T30" fmla="*/ 546 w 573"/>
                  <a:gd name="T31" fmla="*/ 859 h 3113"/>
                  <a:gd name="T32" fmla="*/ 532 w 573"/>
                  <a:gd name="T33" fmla="*/ 1324 h 3113"/>
                  <a:gd name="T34" fmla="*/ 553 w 573"/>
                  <a:gd name="T35" fmla="*/ 1588 h 3113"/>
                  <a:gd name="T36" fmla="*/ 410 w 573"/>
                  <a:gd name="T37" fmla="*/ 1814 h 3113"/>
                  <a:gd name="T38" fmla="*/ 359 w 573"/>
                  <a:gd name="T39" fmla="*/ 2362 h 3113"/>
                  <a:gd name="T40" fmla="*/ 410 w 573"/>
                  <a:gd name="T41" fmla="*/ 2614 h 3113"/>
                  <a:gd name="T42" fmla="*/ 370 w 573"/>
                  <a:gd name="T43" fmla="*/ 2944 h 3113"/>
                  <a:gd name="T44" fmla="*/ 388 w 573"/>
                  <a:gd name="T45" fmla="*/ 3026 h 3113"/>
                  <a:gd name="T46" fmla="*/ 374 w 573"/>
                  <a:gd name="T47" fmla="*/ 3098 h 3113"/>
                  <a:gd name="T48" fmla="*/ 308 w 573"/>
                  <a:gd name="T49" fmla="*/ 3099 h 3113"/>
                  <a:gd name="T50" fmla="*/ 253 w 573"/>
                  <a:gd name="T51" fmla="*/ 3078 h 3113"/>
                  <a:gd name="T52" fmla="*/ 175 w 573"/>
                  <a:gd name="T53" fmla="*/ 3107 h 3113"/>
                  <a:gd name="T54" fmla="*/ 106 w 573"/>
                  <a:gd name="T55" fmla="*/ 3107 h 3113"/>
                  <a:gd name="T56" fmla="*/ 19 w 573"/>
                  <a:gd name="T57" fmla="*/ 3110 h 3113"/>
                  <a:gd name="T58" fmla="*/ 1 w 573"/>
                  <a:gd name="T59" fmla="*/ 3089 h 3113"/>
                  <a:gd name="T60" fmla="*/ 15 w 573"/>
                  <a:gd name="T61" fmla="*/ 3065 h 3113"/>
                  <a:gd name="T62" fmla="*/ 93 w 573"/>
                  <a:gd name="T63" fmla="*/ 3034 h 3113"/>
                  <a:gd name="T64" fmla="*/ 204 w 573"/>
                  <a:gd name="T65" fmla="*/ 2948 h 3113"/>
                  <a:gd name="T66" fmla="*/ 170 w 573"/>
                  <a:gd name="T67" fmla="*/ 2491 h 3113"/>
                  <a:gd name="T68" fmla="*/ 103 w 573"/>
                  <a:gd name="T69" fmla="*/ 2315 h 3113"/>
                  <a:gd name="T70" fmla="*/ 80 w 573"/>
                  <a:gd name="T71" fmla="*/ 2191 h 3113"/>
                  <a:gd name="T72" fmla="*/ 50 w 573"/>
                  <a:gd name="T73" fmla="*/ 1814 h 3113"/>
                  <a:gd name="T74" fmla="*/ 50 w 573"/>
                  <a:gd name="T75" fmla="*/ 1709 h 3113"/>
                  <a:gd name="T76" fmla="*/ 47 w 573"/>
                  <a:gd name="T77" fmla="*/ 1560 h 311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73" h="3113">
                    <a:moveTo>
                      <a:pt x="47" y="1560"/>
                    </a:moveTo>
                    <a:cubicBezTo>
                      <a:pt x="44" y="1487"/>
                      <a:pt x="16" y="1386"/>
                      <a:pt x="33" y="1268"/>
                    </a:cubicBezTo>
                    <a:cubicBezTo>
                      <a:pt x="50" y="1150"/>
                      <a:pt x="122" y="942"/>
                      <a:pt x="151" y="852"/>
                    </a:cubicBezTo>
                    <a:cubicBezTo>
                      <a:pt x="180" y="762"/>
                      <a:pt x="198" y="786"/>
                      <a:pt x="206" y="727"/>
                    </a:cubicBezTo>
                    <a:cubicBezTo>
                      <a:pt x="214" y="668"/>
                      <a:pt x="216" y="535"/>
                      <a:pt x="199" y="498"/>
                    </a:cubicBezTo>
                    <a:cubicBezTo>
                      <a:pt x="182" y="461"/>
                      <a:pt x="112" y="523"/>
                      <a:pt x="102" y="505"/>
                    </a:cubicBezTo>
                    <a:cubicBezTo>
                      <a:pt x="92" y="487"/>
                      <a:pt x="146" y="417"/>
                      <a:pt x="137" y="387"/>
                    </a:cubicBezTo>
                    <a:cubicBezTo>
                      <a:pt x="128" y="357"/>
                      <a:pt x="53" y="349"/>
                      <a:pt x="47" y="325"/>
                    </a:cubicBezTo>
                    <a:cubicBezTo>
                      <a:pt x="41" y="301"/>
                      <a:pt x="89" y="282"/>
                      <a:pt x="102" y="241"/>
                    </a:cubicBezTo>
                    <a:cubicBezTo>
                      <a:pt x="115" y="200"/>
                      <a:pt x="91" y="121"/>
                      <a:pt x="123" y="82"/>
                    </a:cubicBezTo>
                    <a:cubicBezTo>
                      <a:pt x="155" y="43"/>
                      <a:pt x="238" y="0"/>
                      <a:pt x="296" y="5"/>
                    </a:cubicBezTo>
                    <a:cubicBezTo>
                      <a:pt x="354" y="10"/>
                      <a:pt x="433" y="63"/>
                      <a:pt x="470" y="110"/>
                    </a:cubicBezTo>
                    <a:cubicBezTo>
                      <a:pt x="507" y="157"/>
                      <a:pt x="525" y="229"/>
                      <a:pt x="519" y="290"/>
                    </a:cubicBezTo>
                    <a:cubicBezTo>
                      <a:pt x="513" y="351"/>
                      <a:pt x="450" y="422"/>
                      <a:pt x="435" y="477"/>
                    </a:cubicBezTo>
                    <a:cubicBezTo>
                      <a:pt x="420" y="532"/>
                      <a:pt x="410" y="559"/>
                      <a:pt x="428" y="623"/>
                    </a:cubicBezTo>
                    <a:cubicBezTo>
                      <a:pt x="446" y="687"/>
                      <a:pt x="529" y="742"/>
                      <a:pt x="546" y="859"/>
                    </a:cubicBezTo>
                    <a:cubicBezTo>
                      <a:pt x="563" y="976"/>
                      <a:pt x="531" y="1203"/>
                      <a:pt x="532" y="1324"/>
                    </a:cubicBezTo>
                    <a:cubicBezTo>
                      <a:pt x="533" y="1445"/>
                      <a:pt x="573" y="1507"/>
                      <a:pt x="553" y="1588"/>
                    </a:cubicBezTo>
                    <a:cubicBezTo>
                      <a:pt x="533" y="1669"/>
                      <a:pt x="442" y="1685"/>
                      <a:pt x="410" y="1814"/>
                    </a:cubicBezTo>
                    <a:cubicBezTo>
                      <a:pt x="378" y="1943"/>
                      <a:pt x="359" y="2228"/>
                      <a:pt x="359" y="2362"/>
                    </a:cubicBezTo>
                    <a:cubicBezTo>
                      <a:pt x="359" y="2495"/>
                      <a:pt x="408" y="2517"/>
                      <a:pt x="410" y="2614"/>
                    </a:cubicBezTo>
                    <a:cubicBezTo>
                      <a:pt x="412" y="2711"/>
                      <a:pt x="374" y="2875"/>
                      <a:pt x="370" y="2944"/>
                    </a:cubicBezTo>
                    <a:cubicBezTo>
                      <a:pt x="367" y="3013"/>
                      <a:pt x="387" y="3000"/>
                      <a:pt x="388" y="3026"/>
                    </a:cubicBezTo>
                    <a:cubicBezTo>
                      <a:pt x="388" y="3052"/>
                      <a:pt x="387" y="3086"/>
                      <a:pt x="374" y="3098"/>
                    </a:cubicBezTo>
                    <a:cubicBezTo>
                      <a:pt x="361" y="3110"/>
                      <a:pt x="328" y="3102"/>
                      <a:pt x="308" y="3099"/>
                    </a:cubicBezTo>
                    <a:cubicBezTo>
                      <a:pt x="288" y="3096"/>
                      <a:pt x="275" y="3077"/>
                      <a:pt x="253" y="3078"/>
                    </a:cubicBezTo>
                    <a:cubicBezTo>
                      <a:pt x="231" y="3080"/>
                      <a:pt x="200" y="3102"/>
                      <a:pt x="175" y="3107"/>
                    </a:cubicBezTo>
                    <a:cubicBezTo>
                      <a:pt x="151" y="3112"/>
                      <a:pt x="132" y="3107"/>
                      <a:pt x="106" y="3107"/>
                    </a:cubicBezTo>
                    <a:cubicBezTo>
                      <a:pt x="80" y="3108"/>
                      <a:pt x="37" y="3113"/>
                      <a:pt x="19" y="3110"/>
                    </a:cubicBezTo>
                    <a:cubicBezTo>
                      <a:pt x="2" y="3107"/>
                      <a:pt x="2" y="3096"/>
                      <a:pt x="1" y="3089"/>
                    </a:cubicBezTo>
                    <a:cubicBezTo>
                      <a:pt x="0" y="3081"/>
                      <a:pt x="0" y="3074"/>
                      <a:pt x="15" y="3065"/>
                    </a:cubicBezTo>
                    <a:cubicBezTo>
                      <a:pt x="30" y="3056"/>
                      <a:pt x="61" y="3053"/>
                      <a:pt x="93" y="3034"/>
                    </a:cubicBezTo>
                    <a:cubicBezTo>
                      <a:pt x="124" y="3014"/>
                      <a:pt x="191" y="3038"/>
                      <a:pt x="204" y="2948"/>
                    </a:cubicBezTo>
                    <a:cubicBezTo>
                      <a:pt x="217" y="2857"/>
                      <a:pt x="187" y="2596"/>
                      <a:pt x="170" y="2491"/>
                    </a:cubicBezTo>
                    <a:cubicBezTo>
                      <a:pt x="153" y="2385"/>
                      <a:pt x="118" y="2365"/>
                      <a:pt x="103" y="2315"/>
                    </a:cubicBezTo>
                    <a:cubicBezTo>
                      <a:pt x="88" y="2265"/>
                      <a:pt x="89" y="2274"/>
                      <a:pt x="80" y="2191"/>
                    </a:cubicBezTo>
                    <a:cubicBezTo>
                      <a:pt x="71" y="2108"/>
                      <a:pt x="54" y="1895"/>
                      <a:pt x="50" y="1814"/>
                    </a:cubicBezTo>
                    <a:cubicBezTo>
                      <a:pt x="45" y="1734"/>
                      <a:pt x="50" y="1726"/>
                      <a:pt x="50" y="1709"/>
                    </a:cubicBezTo>
                    <a:cubicBezTo>
                      <a:pt x="50" y="1709"/>
                      <a:pt x="40" y="1640"/>
                      <a:pt x="47" y="1560"/>
                    </a:cubicBezTo>
                    <a:close/>
                  </a:path>
                </a:pathLst>
              </a:custGeom>
              <a:noFill/>
              <a:ln w="9525">
                <a:solidFill>
                  <a:schemeClr val="tx1"/>
                </a:solidFill>
                <a:round/>
                <a:headEnd/>
                <a:tailEnd/>
              </a:ln>
              <a:effectLst/>
            </p:spPr>
            <p:txBody>
              <a:bodyPr wrap="none" anchor="ct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16389" name="Oval 6"/>
              <p:cNvSpPr>
                <a:spLocks noChangeArrowheads="1"/>
              </p:cNvSpPr>
              <p:nvPr/>
            </p:nvSpPr>
            <p:spPr bwMode="auto">
              <a:xfrm>
                <a:off x="476" y="1525"/>
                <a:ext cx="454" cy="907"/>
              </a:xfrm>
              <a:prstGeom prst="ellipse">
                <a:avLst/>
              </a:prstGeom>
              <a:solidFill>
                <a:schemeClr val="accent2"/>
              </a:solidFill>
              <a:ln w="9525">
                <a:noFill/>
                <a:round/>
                <a:headEnd/>
                <a:tailEnd/>
              </a:ln>
              <a:effectLst/>
            </p:spPr>
            <p:txBody>
              <a:bodyPr wrap="none" anchor="ct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16390" name="Rectangle 7"/>
              <p:cNvSpPr>
                <a:spLocks noChangeArrowheads="1"/>
              </p:cNvSpPr>
              <p:nvPr/>
            </p:nvSpPr>
            <p:spPr bwMode="auto">
              <a:xfrm>
                <a:off x="629" y="2387"/>
                <a:ext cx="91" cy="1315"/>
              </a:xfrm>
              <a:prstGeom prst="rect">
                <a:avLst/>
              </a:prstGeom>
              <a:solidFill>
                <a:schemeClr val="accent2"/>
              </a:solidFill>
              <a:ln w="9525">
                <a:noFill/>
                <a:miter lim="800000"/>
                <a:headEnd/>
                <a:tailEnd/>
              </a:ln>
              <a:effectLst/>
            </p:spPr>
            <p:txBody>
              <a:bodyPr wrap="none" anchor="ct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grpSp>
            <p:nvGrpSpPr>
              <p:cNvPr id="16391" name="Group 8"/>
              <p:cNvGrpSpPr>
                <a:grpSpLocks/>
              </p:cNvGrpSpPr>
              <p:nvPr/>
            </p:nvGrpSpPr>
            <p:grpSpPr bwMode="auto">
              <a:xfrm>
                <a:off x="385" y="1525"/>
                <a:ext cx="635" cy="907"/>
                <a:chOff x="884" y="2115"/>
                <a:chExt cx="635" cy="907"/>
              </a:xfrm>
            </p:grpSpPr>
            <p:grpSp>
              <p:nvGrpSpPr>
                <p:cNvPr id="16405" name="Group 9"/>
                <p:cNvGrpSpPr>
                  <a:grpSpLocks/>
                </p:cNvGrpSpPr>
                <p:nvPr/>
              </p:nvGrpSpPr>
              <p:grpSpPr bwMode="auto">
                <a:xfrm>
                  <a:off x="975" y="2115"/>
                  <a:ext cx="454" cy="907"/>
                  <a:chOff x="930" y="618"/>
                  <a:chExt cx="454" cy="907"/>
                </a:xfrm>
              </p:grpSpPr>
              <p:sp>
                <p:nvSpPr>
                  <p:cNvPr id="16411" name="Oval 10"/>
                  <p:cNvSpPr>
                    <a:spLocks noChangeArrowheads="1"/>
                  </p:cNvSpPr>
                  <p:nvPr/>
                </p:nvSpPr>
                <p:spPr bwMode="auto">
                  <a:xfrm>
                    <a:off x="930" y="618"/>
                    <a:ext cx="454" cy="907"/>
                  </a:xfrm>
                  <a:prstGeom prst="ellipse">
                    <a:avLst/>
                  </a:prstGeom>
                  <a:solidFill>
                    <a:schemeClr val="bg1"/>
                  </a:solidFill>
                  <a:ln w="9525">
                    <a:noFill/>
                    <a:round/>
                    <a:headEnd/>
                    <a:tailEnd/>
                  </a:ln>
                  <a:effectLst/>
                </p:spPr>
                <p:txBody>
                  <a:bodyPr wrap="none" anchor="ct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16412" name="Oval 11"/>
                  <p:cNvSpPr>
                    <a:spLocks noChangeArrowheads="1"/>
                  </p:cNvSpPr>
                  <p:nvPr/>
                </p:nvSpPr>
                <p:spPr bwMode="auto">
                  <a:xfrm>
                    <a:off x="975" y="754"/>
                    <a:ext cx="363" cy="771"/>
                  </a:xfrm>
                  <a:prstGeom prst="ellipse">
                    <a:avLst/>
                  </a:prstGeom>
                  <a:solidFill>
                    <a:schemeClr val="accent2"/>
                  </a:solidFill>
                  <a:ln w="9525">
                    <a:noFill/>
                    <a:round/>
                    <a:headEnd/>
                    <a:tailEnd/>
                  </a:ln>
                  <a:effectLst/>
                </p:spPr>
                <p:txBody>
                  <a:bodyPr wrap="none" anchor="ct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grpSp>
            <p:sp>
              <p:nvSpPr>
                <p:cNvPr id="16406" name="Line 12"/>
                <p:cNvSpPr>
                  <a:spLocks noChangeShapeType="1"/>
                </p:cNvSpPr>
                <p:nvPr/>
              </p:nvSpPr>
              <p:spPr bwMode="auto">
                <a:xfrm>
                  <a:off x="1202" y="2160"/>
                  <a:ext cx="0" cy="91"/>
                </a:xfrm>
                <a:prstGeom prst="line">
                  <a:avLst/>
                </a:prstGeom>
                <a:noFill/>
                <a:ln w="9525">
                  <a:solidFill>
                    <a:srgbClr val="FF0000"/>
                  </a:solidFill>
                  <a:round/>
                  <a:headEnd/>
                  <a:tailEnd type="triangle" w="med" len="me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16407" name="Line 13"/>
                <p:cNvSpPr>
                  <a:spLocks noChangeShapeType="1"/>
                </p:cNvSpPr>
                <p:nvPr/>
              </p:nvSpPr>
              <p:spPr bwMode="auto">
                <a:xfrm>
                  <a:off x="898" y="2478"/>
                  <a:ext cx="136" cy="45"/>
                </a:xfrm>
                <a:prstGeom prst="line">
                  <a:avLst/>
                </a:prstGeom>
                <a:noFill/>
                <a:ln w="9525">
                  <a:solidFill>
                    <a:srgbClr val="FF0000"/>
                  </a:solidFill>
                  <a:round/>
                  <a:headEnd/>
                  <a:tailEnd type="triangle" w="med" len="me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16408" name="Line 14"/>
                <p:cNvSpPr>
                  <a:spLocks noChangeShapeType="1"/>
                </p:cNvSpPr>
                <p:nvPr/>
              </p:nvSpPr>
              <p:spPr bwMode="auto">
                <a:xfrm flipH="1">
                  <a:off x="1383" y="2478"/>
                  <a:ext cx="136" cy="45"/>
                </a:xfrm>
                <a:prstGeom prst="line">
                  <a:avLst/>
                </a:prstGeom>
                <a:noFill/>
                <a:ln w="9525">
                  <a:solidFill>
                    <a:srgbClr val="FF0000"/>
                  </a:solidFill>
                  <a:round/>
                  <a:headEnd/>
                  <a:tailEnd type="triangle" w="med" len="me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16409" name="Line 15"/>
                <p:cNvSpPr>
                  <a:spLocks noChangeShapeType="1"/>
                </p:cNvSpPr>
                <p:nvPr/>
              </p:nvSpPr>
              <p:spPr bwMode="auto">
                <a:xfrm flipH="1" flipV="1">
                  <a:off x="1366" y="2795"/>
                  <a:ext cx="136" cy="45"/>
                </a:xfrm>
                <a:prstGeom prst="line">
                  <a:avLst/>
                </a:prstGeom>
                <a:noFill/>
                <a:ln w="9525">
                  <a:solidFill>
                    <a:srgbClr val="FF0000"/>
                  </a:solidFill>
                  <a:round/>
                  <a:headEnd/>
                  <a:tailEnd type="triangle" w="med" len="me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16410" name="Line 16"/>
                <p:cNvSpPr>
                  <a:spLocks noChangeShapeType="1"/>
                </p:cNvSpPr>
                <p:nvPr/>
              </p:nvSpPr>
              <p:spPr bwMode="auto">
                <a:xfrm flipV="1">
                  <a:off x="884" y="2795"/>
                  <a:ext cx="136" cy="45"/>
                </a:xfrm>
                <a:prstGeom prst="line">
                  <a:avLst/>
                </a:prstGeom>
                <a:noFill/>
                <a:ln w="9525">
                  <a:solidFill>
                    <a:srgbClr val="FF0000"/>
                  </a:solidFill>
                  <a:round/>
                  <a:headEnd/>
                  <a:tailEnd type="triangle" w="med" len="me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grpSp>
          <p:grpSp>
            <p:nvGrpSpPr>
              <p:cNvPr id="16392" name="Group 17"/>
              <p:cNvGrpSpPr>
                <a:grpSpLocks/>
              </p:cNvGrpSpPr>
              <p:nvPr/>
            </p:nvGrpSpPr>
            <p:grpSpPr bwMode="auto">
              <a:xfrm>
                <a:off x="567" y="2523"/>
                <a:ext cx="189" cy="174"/>
                <a:chOff x="1655" y="3067"/>
                <a:chExt cx="189" cy="174"/>
              </a:xfrm>
            </p:grpSpPr>
            <p:sp>
              <p:nvSpPr>
                <p:cNvPr id="16403" name="Freeform 18"/>
                <p:cNvSpPr>
                  <a:spLocks/>
                </p:cNvSpPr>
                <p:nvPr/>
              </p:nvSpPr>
              <p:spPr bwMode="auto">
                <a:xfrm>
                  <a:off x="1655" y="3067"/>
                  <a:ext cx="7" cy="174"/>
                </a:xfrm>
                <a:custGeom>
                  <a:avLst/>
                  <a:gdLst>
                    <a:gd name="T0" fmla="*/ 0 w 7"/>
                    <a:gd name="T1" fmla="*/ 174 h 174"/>
                    <a:gd name="T2" fmla="*/ 7 w 7"/>
                    <a:gd name="T3" fmla="*/ 0 h 174"/>
                    <a:gd name="T4" fmla="*/ 0 60000 65536"/>
                    <a:gd name="T5" fmla="*/ 0 60000 65536"/>
                  </a:gdLst>
                  <a:ahLst/>
                  <a:cxnLst>
                    <a:cxn ang="T4">
                      <a:pos x="T0" y="T1"/>
                    </a:cxn>
                    <a:cxn ang="T5">
                      <a:pos x="T2" y="T3"/>
                    </a:cxn>
                  </a:cxnLst>
                  <a:rect l="0" t="0" r="r" b="b"/>
                  <a:pathLst>
                    <a:path w="7" h="174">
                      <a:moveTo>
                        <a:pt x="0" y="174"/>
                      </a:moveTo>
                      <a:lnTo>
                        <a:pt x="7" y="0"/>
                      </a:lnTo>
                    </a:path>
                  </a:pathLst>
                </a:custGeom>
                <a:noFill/>
                <a:ln w="57150" cmpd="sng">
                  <a:solidFill>
                    <a:srgbClr val="FF0000"/>
                  </a:solidFill>
                  <a:round/>
                  <a:headEnd/>
                  <a:tailEn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16404" name="Freeform 19"/>
                <p:cNvSpPr>
                  <a:spLocks/>
                </p:cNvSpPr>
                <p:nvPr/>
              </p:nvSpPr>
              <p:spPr bwMode="auto">
                <a:xfrm>
                  <a:off x="1837" y="3067"/>
                  <a:ext cx="7" cy="174"/>
                </a:xfrm>
                <a:custGeom>
                  <a:avLst/>
                  <a:gdLst>
                    <a:gd name="T0" fmla="*/ 0 w 7"/>
                    <a:gd name="T1" fmla="*/ 174 h 174"/>
                    <a:gd name="T2" fmla="*/ 7 w 7"/>
                    <a:gd name="T3" fmla="*/ 0 h 174"/>
                    <a:gd name="T4" fmla="*/ 0 60000 65536"/>
                    <a:gd name="T5" fmla="*/ 0 60000 65536"/>
                  </a:gdLst>
                  <a:ahLst/>
                  <a:cxnLst>
                    <a:cxn ang="T4">
                      <a:pos x="T0" y="T1"/>
                    </a:cxn>
                    <a:cxn ang="T5">
                      <a:pos x="T2" y="T3"/>
                    </a:cxn>
                  </a:cxnLst>
                  <a:rect l="0" t="0" r="r" b="b"/>
                  <a:pathLst>
                    <a:path w="7" h="174">
                      <a:moveTo>
                        <a:pt x="0" y="174"/>
                      </a:moveTo>
                      <a:lnTo>
                        <a:pt x="7" y="0"/>
                      </a:lnTo>
                    </a:path>
                  </a:pathLst>
                </a:custGeom>
                <a:noFill/>
                <a:ln w="57150" cmpd="sng">
                  <a:solidFill>
                    <a:srgbClr val="FF0000"/>
                  </a:solidFill>
                  <a:round/>
                  <a:headEnd/>
                  <a:tailEn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grpSp>
          <p:grpSp>
            <p:nvGrpSpPr>
              <p:cNvPr id="16393" name="Group 20"/>
              <p:cNvGrpSpPr>
                <a:grpSpLocks/>
              </p:cNvGrpSpPr>
              <p:nvPr/>
            </p:nvGrpSpPr>
            <p:grpSpPr bwMode="auto">
              <a:xfrm>
                <a:off x="567" y="2478"/>
                <a:ext cx="189" cy="182"/>
                <a:chOff x="2200" y="3203"/>
                <a:chExt cx="189" cy="182"/>
              </a:xfrm>
            </p:grpSpPr>
            <p:sp>
              <p:nvSpPr>
                <p:cNvPr id="16396" name="Freeform 21"/>
                <p:cNvSpPr>
                  <a:spLocks/>
                </p:cNvSpPr>
                <p:nvPr/>
              </p:nvSpPr>
              <p:spPr bwMode="auto">
                <a:xfrm>
                  <a:off x="2200" y="3203"/>
                  <a:ext cx="7" cy="174"/>
                </a:xfrm>
                <a:custGeom>
                  <a:avLst/>
                  <a:gdLst>
                    <a:gd name="T0" fmla="*/ 0 w 7"/>
                    <a:gd name="T1" fmla="*/ 174 h 174"/>
                    <a:gd name="T2" fmla="*/ 7 w 7"/>
                    <a:gd name="T3" fmla="*/ 0 h 174"/>
                    <a:gd name="T4" fmla="*/ 0 60000 65536"/>
                    <a:gd name="T5" fmla="*/ 0 60000 65536"/>
                  </a:gdLst>
                  <a:ahLst/>
                  <a:cxnLst>
                    <a:cxn ang="T4">
                      <a:pos x="T0" y="T1"/>
                    </a:cxn>
                    <a:cxn ang="T5">
                      <a:pos x="T2" y="T3"/>
                    </a:cxn>
                  </a:cxnLst>
                  <a:rect l="0" t="0" r="r" b="b"/>
                  <a:pathLst>
                    <a:path w="7" h="174">
                      <a:moveTo>
                        <a:pt x="0" y="174"/>
                      </a:moveTo>
                      <a:lnTo>
                        <a:pt x="7" y="0"/>
                      </a:lnTo>
                    </a:path>
                  </a:pathLst>
                </a:custGeom>
                <a:noFill/>
                <a:ln w="57150" cmpd="sng">
                  <a:solidFill>
                    <a:srgbClr val="FF0000"/>
                  </a:solidFill>
                  <a:round/>
                  <a:headEnd/>
                  <a:tailEn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16397" name="Freeform 22"/>
                <p:cNvSpPr>
                  <a:spLocks/>
                </p:cNvSpPr>
                <p:nvPr/>
              </p:nvSpPr>
              <p:spPr bwMode="auto">
                <a:xfrm>
                  <a:off x="2382" y="3203"/>
                  <a:ext cx="7" cy="174"/>
                </a:xfrm>
                <a:custGeom>
                  <a:avLst/>
                  <a:gdLst>
                    <a:gd name="T0" fmla="*/ 0 w 7"/>
                    <a:gd name="T1" fmla="*/ 174 h 174"/>
                    <a:gd name="T2" fmla="*/ 7 w 7"/>
                    <a:gd name="T3" fmla="*/ 0 h 174"/>
                    <a:gd name="T4" fmla="*/ 0 60000 65536"/>
                    <a:gd name="T5" fmla="*/ 0 60000 65536"/>
                  </a:gdLst>
                  <a:ahLst/>
                  <a:cxnLst>
                    <a:cxn ang="T4">
                      <a:pos x="T0" y="T1"/>
                    </a:cxn>
                    <a:cxn ang="T5">
                      <a:pos x="T2" y="T3"/>
                    </a:cxn>
                  </a:cxnLst>
                  <a:rect l="0" t="0" r="r" b="b"/>
                  <a:pathLst>
                    <a:path w="7" h="174">
                      <a:moveTo>
                        <a:pt x="0" y="174"/>
                      </a:moveTo>
                      <a:lnTo>
                        <a:pt x="7" y="0"/>
                      </a:lnTo>
                    </a:path>
                  </a:pathLst>
                </a:custGeom>
                <a:noFill/>
                <a:ln w="57150" cmpd="sng">
                  <a:solidFill>
                    <a:srgbClr val="FF0000"/>
                  </a:solidFill>
                  <a:round/>
                  <a:headEnd/>
                  <a:tailEn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16398" name="Freeform 23"/>
                <p:cNvSpPr>
                  <a:spLocks/>
                </p:cNvSpPr>
                <p:nvPr/>
              </p:nvSpPr>
              <p:spPr bwMode="auto">
                <a:xfrm>
                  <a:off x="2200" y="3203"/>
                  <a:ext cx="7" cy="174"/>
                </a:xfrm>
                <a:custGeom>
                  <a:avLst/>
                  <a:gdLst>
                    <a:gd name="T0" fmla="*/ 0 w 7"/>
                    <a:gd name="T1" fmla="*/ 174 h 174"/>
                    <a:gd name="T2" fmla="*/ 7 w 7"/>
                    <a:gd name="T3" fmla="*/ 0 h 174"/>
                    <a:gd name="T4" fmla="*/ 0 60000 65536"/>
                    <a:gd name="T5" fmla="*/ 0 60000 65536"/>
                  </a:gdLst>
                  <a:ahLst/>
                  <a:cxnLst>
                    <a:cxn ang="T4">
                      <a:pos x="T0" y="T1"/>
                    </a:cxn>
                    <a:cxn ang="T5">
                      <a:pos x="T2" y="T3"/>
                    </a:cxn>
                  </a:cxnLst>
                  <a:rect l="0" t="0" r="r" b="b"/>
                  <a:pathLst>
                    <a:path w="7" h="174">
                      <a:moveTo>
                        <a:pt x="0" y="174"/>
                      </a:moveTo>
                      <a:lnTo>
                        <a:pt x="7" y="0"/>
                      </a:lnTo>
                    </a:path>
                  </a:pathLst>
                </a:custGeom>
                <a:noFill/>
                <a:ln w="57150" cmpd="sng">
                  <a:solidFill>
                    <a:schemeClr val="bg1"/>
                  </a:solidFill>
                  <a:round/>
                  <a:headEnd/>
                  <a:tailEn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16399" name="Freeform 24"/>
                <p:cNvSpPr>
                  <a:spLocks/>
                </p:cNvSpPr>
                <p:nvPr/>
              </p:nvSpPr>
              <p:spPr bwMode="auto">
                <a:xfrm>
                  <a:off x="2381" y="3203"/>
                  <a:ext cx="7" cy="174"/>
                </a:xfrm>
                <a:custGeom>
                  <a:avLst/>
                  <a:gdLst>
                    <a:gd name="T0" fmla="*/ 0 w 7"/>
                    <a:gd name="T1" fmla="*/ 174 h 174"/>
                    <a:gd name="T2" fmla="*/ 7 w 7"/>
                    <a:gd name="T3" fmla="*/ 0 h 174"/>
                    <a:gd name="T4" fmla="*/ 0 60000 65536"/>
                    <a:gd name="T5" fmla="*/ 0 60000 65536"/>
                  </a:gdLst>
                  <a:ahLst/>
                  <a:cxnLst>
                    <a:cxn ang="T4">
                      <a:pos x="T0" y="T1"/>
                    </a:cxn>
                    <a:cxn ang="T5">
                      <a:pos x="T2" y="T3"/>
                    </a:cxn>
                  </a:cxnLst>
                  <a:rect l="0" t="0" r="r" b="b"/>
                  <a:pathLst>
                    <a:path w="7" h="174">
                      <a:moveTo>
                        <a:pt x="0" y="174"/>
                      </a:moveTo>
                      <a:lnTo>
                        <a:pt x="7" y="0"/>
                      </a:lnTo>
                    </a:path>
                  </a:pathLst>
                </a:custGeom>
                <a:noFill/>
                <a:ln w="57150" cmpd="sng">
                  <a:solidFill>
                    <a:schemeClr val="bg1"/>
                  </a:solidFill>
                  <a:round/>
                  <a:headEnd/>
                  <a:tailEn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16400" name="Freeform 25"/>
                <p:cNvSpPr>
                  <a:spLocks/>
                </p:cNvSpPr>
                <p:nvPr/>
              </p:nvSpPr>
              <p:spPr bwMode="auto">
                <a:xfrm>
                  <a:off x="2200" y="3203"/>
                  <a:ext cx="7" cy="174"/>
                </a:xfrm>
                <a:custGeom>
                  <a:avLst/>
                  <a:gdLst>
                    <a:gd name="T0" fmla="*/ 0 w 7"/>
                    <a:gd name="T1" fmla="*/ 174 h 174"/>
                    <a:gd name="T2" fmla="*/ 7 w 7"/>
                    <a:gd name="T3" fmla="*/ 0 h 174"/>
                    <a:gd name="T4" fmla="*/ 0 60000 65536"/>
                    <a:gd name="T5" fmla="*/ 0 60000 65536"/>
                  </a:gdLst>
                  <a:ahLst/>
                  <a:cxnLst>
                    <a:cxn ang="T4">
                      <a:pos x="T0" y="T1"/>
                    </a:cxn>
                    <a:cxn ang="T5">
                      <a:pos x="T2" y="T3"/>
                    </a:cxn>
                  </a:cxnLst>
                  <a:rect l="0" t="0" r="r" b="b"/>
                  <a:pathLst>
                    <a:path w="7" h="174">
                      <a:moveTo>
                        <a:pt x="0" y="174"/>
                      </a:moveTo>
                      <a:lnTo>
                        <a:pt x="7" y="0"/>
                      </a:lnTo>
                    </a:path>
                  </a:pathLst>
                </a:custGeom>
                <a:noFill/>
                <a:ln w="76200" cmpd="sng">
                  <a:solidFill>
                    <a:schemeClr val="bg1"/>
                  </a:solidFill>
                  <a:round/>
                  <a:headEnd/>
                  <a:tailEn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16401" name="Freeform 26"/>
                <p:cNvSpPr>
                  <a:spLocks/>
                </p:cNvSpPr>
                <p:nvPr/>
              </p:nvSpPr>
              <p:spPr bwMode="auto">
                <a:xfrm>
                  <a:off x="2381" y="3203"/>
                  <a:ext cx="7" cy="174"/>
                </a:xfrm>
                <a:custGeom>
                  <a:avLst/>
                  <a:gdLst>
                    <a:gd name="T0" fmla="*/ 0 w 7"/>
                    <a:gd name="T1" fmla="*/ 174 h 174"/>
                    <a:gd name="T2" fmla="*/ 7 w 7"/>
                    <a:gd name="T3" fmla="*/ 0 h 174"/>
                    <a:gd name="T4" fmla="*/ 0 60000 65536"/>
                    <a:gd name="T5" fmla="*/ 0 60000 65536"/>
                  </a:gdLst>
                  <a:ahLst/>
                  <a:cxnLst>
                    <a:cxn ang="T4">
                      <a:pos x="T0" y="T1"/>
                    </a:cxn>
                    <a:cxn ang="T5">
                      <a:pos x="T2" y="T3"/>
                    </a:cxn>
                  </a:cxnLst>
                  <a:rect l="0" t="0" r="r" b="b"/>
                  <a:pathLst>
                    <a:path w="7" h="174">
                      <a:moveTo>
                        <a:pt x="0" y="174"/>
                      </a:moveTo>
                      <a:lnTo>
                        <a:pt x="7" y="0"/>
                      </a:lnTo>
                    </a:path>
                  </a:pathLst>
                </a:custGeom>
                <a:noFill/>
                <a:ln w="76200" cmpd="sng">
                  <a:solidFill>
                    <a:schemeClr val="bg1"/>
                  </a:solidFill>
                  <a:round/>
                  <a:headEnd/>
                  <a:tailEn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16402" name="Freeform 27"/>
                <p:cNvSpPr>
                  <a:spLocks/>
                </p:cNvSpPr>
                <p:nvPr/>
              </p:nvSpPr>
              <p:spPr bwMode="auto">
                <a:xfrm flipV="1">
                  <a:off x="2200" y="3249"/>
                  <a:ext cx="179" cy="136"/>
                </a:xfrm>
                <a:custGeom>
                  <a:avLst/>
                  <a:gdLst>
                    <a:gd name="T0" fmla="*/ 0 w 179"/>
                    <a:gd name="T1" fmla="*/ 10 h 136"/>
                    <a:gd name="T2" fmla="*/ 88 w 179"/>
                    <a:gd name="T3" fmla="*/ 136 h 136"/>
                    <a:gd name="T4" fmla="*/ 179 w 179"/>
                    <a:gd name="T5" fmla="*/ 0 h 136"/>
                    <a:gd name="T6" fmla="*/ 0 60000 65536"/>
                    <a:gd name="T7" fmla="*/ 0 60000 65536"/>
                    <a:gd name="T8" fmla="*/ 0 60000 65536"/>
                  </a:gdLst>
                  <a:ahLst/>
                  <a:cxnLst>
                    <a:cxn ang="T6">
                      <a:pos x="T0" y="T1"/>
                    </a:cxn>
                    <a:cxn ang="T7">
                      <a:pos x="T2" y="T3"/>
                    </a:cxn>
                    <a:cxn ang="T8">
                      <a:pos x="T4" y="T5"/>
                    </a:cxn>
                  </a:cxnLst>
                  <a:rect l="0" t="0" r="r" b="b"/>
                  <a:pathLst>
                    <a:path w="179" h="136">
                      <a:moveTo>
                        <a:pt x="0" y="10"/>
                      </a:moveTo>
                      <a:lnTo>
                        <a:pt x="88" y="136"/>
                      </a:lnTo>
                      <a:lnTo>
                        <a:pt x="179" y="0"/>
                      </a:lnTo>
                    </a:path>
                  </a:pathLst>
                </a:custGeom>
                <a:noFill/>
                <a:ln w="57150" cmpd="sng">
                  <a:solidFill>
                    <a:srgbClr val="FF0000"/>
                  </a:solidFill>
                  <a:round/>
                  <a:headEnd/>
                  <a:tailEn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grpSp>
          <p:sp>
            <p:nvSpPr>
              <p:cNvPr id="16394" name="Freeform 28"/>
              <p:cNvSpPr>
                <a:spLocks/>
              </p:cNvSpPr>
              <p:nvPr/>
            </p:nvSpPr>
            <p:spPr bwMode="auto">
              <a:xfrm>
                <a:off x="204" y="1117"/>
                <a:ext cx="408" cy="129"/>
              </a:xfrm>
              <a:custGeom>
                <a:avLst/>
                <a:gdLst>
                  <a:gd name="T0" fmla="*/ 408 w 408"/>
                  <a:gd name="T1" fmla="*/ 107 h 129"/>
                  <a:gd name="T2" fmla="*/ 167 w 408"/>
                  <a:gd name="T3" fmla="*/ 111 h 129"/>
                  <a:gd name="T4" fmla="*/ 54 w 408"/>
                  <a:gd name="T5" fmla="*/ 75 h 129"/>
                  <a:gd name="T6" fmla="*/ 94 w 408"/>
                  <a:gd name="T7" fmla="*/ 129 h 129"/>
                  <a:gd name="T8" fmla="*/ 76 w 408"/>
                  <a:gd name="T9" fmla="*/ 75 h 129"/>
                  <a:gd name="T10" fmla="*/ 0 w 408"/>
                  <a:gd name="T11" fmla="*/ 0 h 1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8" h="129">
                    <a:moveTo>
                      <a:pt x="408" y="107"/>
                    </a:moveTo>
                    <a:cubicBezTo>
                      <a:pt x="368" y="107"/>
                      <a:pt x="226" y="116"/>
                      <a:pt x="167" y="111"/>
                    </a:cubicBezTo>
                    <a:cubicBezTo>
                      <a:pt x="109" y="107"/>
                      <a:pt x="66" y="72"/>
                      <a:pt x="54" y="75"/>
                    </a:cubicBezTo>
                    <a:cubicBezTo>
                      <a:pt x="42" y="78"/>
                      <a:pt x="90" y="129"/>
                      <a:pt x="94" y="129"/>
                    </a:cubicBezTo>
                    <a:cubicBezTo>
                      <a:pt x="98" y="129"/>
                      <a:pt x="92" y="97"/>
                      <a:pt x="76" y="75"/>
                    </a:cubicBezTo>
                    <a:cubicBezTo>
                      <a:pt x="61" y="53"/>
                      <a:pt x="16" y="16"/>
                      <a:pt x="0" y="0"/>
                    </a:cubicBezTo>
                  </a:path>
                </a:pathLst>
              </a:custGeom>
              <a:noFill/>
              <a:ln w="28575" cmpd="sng">
                <a:solidFill>
                  <a:srgbClr val="BA0000"/>
                </a:solidFill>
                <a:round/>
                <a:headEnd/>
                <a:tailEn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16395" name="Line 29"/>
              <p:cNvSpPr>
                <a:spLocks noChangeShapeType="1"/>
              </p:cNvSpPr>
              <p:nvPr/>
            </p:nvSpPr>
            <p:spPr bwMode="auto">
              <a:xfrm>
                <a:off x="657" y="2205"/>
                <a:ext cx="0" cy="273"/>
              </a:xfrm>
              <a:prstGeom prst="line">
                <a:avLst/>
              </a:prstGeom>
              <a:noFill/>
              <a:ln w="57150">
                <a:solidFill>
                  <a:schemeClr val="bg1"/>
                </a:solidFill>
                <a:round/>
                <a:headEnd/>
                <a:tailEnd type="triangle" w="med" len="me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grpSp>
        <p:sp>
          <p:nvSpPr>
            <p:cNvPr id="29" name="Text Box 3">
              <a:extLst>
                <a:ext uri="{FF2B5EF4-FFF2-40B4-BE49-F238E27FC236}">
                  <a16:creationId xmlns:a16="http://schemas.microsoft.com/office/drawing/2014/main" id="{4D434EB6-D07E-40C9-9EF5-CE4F7698EF74}"/>
                </a:ext>
              </a:extLst>
            </p:cNvPr>
            <p:cNvSpPr txBox="1">
              <a:spLocks noChangeArrowheads="1"/>
            </p:cNvSpPr>
            <p:nvPr/>
          </p:nvSpPr>
          <p:spPr bwMode="auto">
            <a:xfrm>
              <a:off x="242888" y="4843941"/>
              <a:ext cx="4537472" cy="1384995"/>
            </a:xfrm>
            <a:prstGeom prst="rect">
              <a:avLst/>
            </a:prstGeom>
            <a:solidFill>
              <a:schemeClr val="bg1"/>
            </a:solidFill>
            <a:ln w="9525">
              <a:noFill/>
              <a:miter lim="800000"/>
              <a:headEnd/>
              <a:tailEnd/>
            </a:ln>
            <a:effectLst/>
          </p:spPr>
          <p:txBody>
            <a:bodyPr>
              <a:spAutoFit/>
            </a:bodyPr>
            <a:lstStyle/>
            <a:p>
              <a:pPr algn="ctr" defTabSz="685800" fontAlgn="base">
                <a:spcBef>
                  <a:spcPct val="0"/>
                </a:spcBef>
                <a:spcAft>
                  <a:spcPct val="0"/>
                </a:spcAft>
                <a:defRPr/>
              </a:pPr>
              <a:r>
                <a:rPr lang="fr-FR" altLang="fr-FR" sz="2100" b="1" dirty="0">
                  <a:solidFill>
                    <a:srgbClr val="000000"/>
                  </a:solidFill>
                  <a:latin typeface="Times New Roman" pitchFamily="18" charset="0"/>
                  <a:cs typeface="Arial" charset="0"/>
                </a:rPr>
                <a:t>Valsalva négatif - </a:t>
              </a:r>
            </a:p>
            <a:p>
              <a:pPr algn="ctr" defTabSz="685800" fontAlgn="base">
                <a:spcBef>
                  <a:spcPct val="0"/>
                </a:spcBef>
                <a:spcAft>
                  <a:spcPct val="0"/>
                </a:spcAft>
                <a:defRPr/>
              </a:pPr>
              <a:r>
                <a:rPr lang="fr-FR" altLang="fr-FR" sz="2100" dirty="0">
                  <a:solidFill>
                    <a:srgbClr val="000000"/>
                  </a:solidFill>
                  <a:latin typeface="Times New Roman" pitchFamily="18" charset="0"/>
                  <a:cs typeface="Arial" charset="0"/>
                </a:rPr>
                <a:t>valves sont continentes </a:t>
              </a:r>
            </a:p>
            <a:p>
              <a:pPr algn="ctr" defTabSz="685800" fontAlgn="base">
                <a:spcBef>
                  <a:spcPct val="0"/>
                </a:spcBef>
                <a:spcAft>
                  <a:spcPct val="0"/>
                </a:spcAft>
                <a:defRPr/>
              </a:pPr>
              <a:r>
                <a:rPr lang="fr-FR" altLang="fr-FR" sz="2100" dirty="0">
                  <a:solidFill>
                    <a:srgbClr val="000000"/>
                  </a:solidFill>
                  <a:latin typeface="Times New Roman" pitchFamily="18" charset="0"/>
                  <a:cs typeface="Arial" charset="0"/>
                </a:rPr>
                <a:t>pas de reflux systolique </a:t>
              </a:r>
            </a:p>
            <a:p>
              <a:pPr algn="ctr" defTabSz="685800" fontAlgn="base">
                <a:spcBef>
                  <a:spcPct val="0"/>
                </a:spcBef>
                <a:spcAft>
                  <a:spcPct val="0"/>
                </a:spcAft>
                <a:defRPr/>
              </a:pPr>
              <a:r>
                <a:rPr lang="fr-FR" altLang="fr-FR" sz="2100" dirty="0">
                  <a:solidFill>
                    <a:srgbClr val="000000"/>
                  </a:solidFill>
                  <a:latin typeface="Times New Roman" pitchFamily="18" charset="0"/>
                  <a:cs typeface="Arial" charset="0"/>
                </a:rPr>
                <a:t>Le flux réapparait pendant la diastole</a:t>
              </a:r>
              <a:endParaRPr lang="en-US" altLang="fr-FR" sz="2100" b="1" dirty="0">
                <a:solidFill>
                  <a:srgbClr val="000000"/>
                </a:solidFill>
                <a:latin typeface="Times New Roman" pitchFamily="18" charset="0"/>
                <a:cs typeface="Arial" charset="0"/>
              </a:endParaRPr>
            </a:p>
          </p:txBody>
        </p:sp>
        <p:sp>
          <p:nvSpPr>
            <p:cNvPr id="30" name="Freeform 26">
              <a:extLst>
                <a:ext uri="{FF2B5EF4-FFF2-40B4-BE49-F238E27FC236}">
                  <a16:creationId xmlns:a16="http://schemas.microsoft.com/office/drawing/2014/main" id="{C3DEBB13-37ED-4A09-A559-C4642740815E}"/>
                </a:ext>
              </a:extLst>
            </p:cNvPr>
            <p:cNvSpPr>
              <a:spLocks/>
            </p:cNvSpPr>
            <p:nvPr/>
          </p:nvSpPr>
          <p:spPr bwMode="auto">
            <a:xfrm>
              <a:off x="1546148" y="2562741"/>
              <a:ext cx="1190" cy="1620441"/>
            </a:xfrm>
            <a:custGeom>
              <a:avLst/>
              <a:gdLst>
                <a:gd name="T0" fmla="*/ 0 w 1"/>
                <a:gd name="T1" fmla="*/ 0 h 1361"/>
                <a:gd name="T2" fmla="*/ 0 w 1"/>
                <a:gd name="T3" fmla="*/ 2160588 h 1361"/>
                <a:gd name="T4" fmla="*/ 0 60000 65536"/>
                <a:gd name="T5" fmla="*/ 0 60000 65536"/>
              </a:gdLst>
              <a:ahLst/>
              <a:cxnLst>
                <a:cxn ang="T4">
                  <a:pos x="T0" y="T1"/>
                </a:cxn>
                <a:cxn ang="T5">
                  <a:pos x="T2" y="T3"/>
                </a:cxn>
              </a:cxnLst>
              <a:rect l="0" t="0" r="r" b="b"/>
              <a:pathLst>
                <a:path w="1" h="1361">
                  <a:moveTo>
                    <a:pt x="0" y="0"/>
                  </a:moveTo>
                  <a:lnTo>
                    <a:pt x="0" y="1361"/>
                  </a:lnTo>
                </a:path>
              </a:pathLst>
            </a:custGeom>
            <a:noFill/>
            <a:ln w="9525">
              <a:solidFill>
                <a:schemeClr val="tx1"/>
              </a:solidFill>
              <a:round/>
              <a:headEnd/>
              <a:tailEnd/>
            </a:ln>
            <a:effectLst/>
          </p:spPr>
          <p:txBody>
            <a:bodyPr/>
            <a:lstStyle/>
            <a:p>
              <a:pPr defTabSz="685800" fontAlgn="base">
                <a:spcBef>
                  <a:spcPct val="0"/>
                </a:spcBef>
                <a:spcAft>
                  <a:spcPct val="0"/>
                </a:spcAft>
                <a:defRPr/>
              </a:pPr>
              <a:endParaRPr lang="fr-FR" b="1">
                <a:solidFill>
                  <a:srgbClr val="000000"/>
                </a:solidFill>
                <a:latin typeface="Times New Roman" pitchFamily="18" charset="0"/>
                <a:cs typeface="Arial" charset="0"/>
              </a:endParaRPr>
            </a:p>
          </p:txBody>
        </p:sp>
        <p:sp>
          <p:nvSpPr>
            <p:cNvPr id="31" name="Text Box 27">
              <a:extLst>
                <a:ext uri="{FF2B5EF4-FFF2-40B4-BE49-F238E27FC236}">
                  <a16:creationId xmlns:a16="http://schemas.microsoft.com/office/drawing/2014/main" id="{DA84AD95-07BC-4F89-AEAC-BC8487BA709A}"/>
                </a:ext>
              </a:extLst>
            </p:cNvPr>
            <p:cNvSpPr txBox="1">
              <a:spLocks noChangeArrowheads="1"/>
            </p:cNvSpPr>
            <p:nvPr/>
          </p:nvSpPr>
          <p:spPr bwMode="auto">
            <a:xfrm>
              <a:off x="1491377" y="3050900"/>
              <a:ext cx="873081" cy="369332"/>
            </a:xfrm>
            <a:prstGeom prst="rect">
              <a:avLst/>
            </a:prstGeom>
            <a:noFill/>
            <a:ln w="9525">
              <a:noFill/>
              <a:miter lim="800000"/>
              <a:headEnd/>
              <a:tailEnd/>
            </a:ln>
            <a:effectLst/>
          </p:spPr>
          <p:txBody>
            <a:bodyPr wrap="square">
              <a:spAutoFit/>
            </a:bodyPr>
            <a:lstStyle/>
            <a:p>
              <a:pPr defTabSz="685800" fontAlgn="base">
                <a:spcBef>
                  <a:spcPct val="50000"/>
                </a:spcBef>
                <a:spcAft>
                  <a:spcPct val="0"/>
                </a:spcAft>
                <a:defRPr/>
              </a:pPr>
              <a:r>
                <a:rPr lang="fr-FR" altLang="fr-FR" b="1" dirty="0">
                  <a:solidFill>
                    <a:srgbClr val="000000"/>
                  </a:solidFill>
                  <a:latin typeface="Times New Roman" pitchFamily="18" charset="0"/>
                  <a:cs typeface="Arial" charset="0"/>
                </a:rPr>
                <a:t>repos</a:t>
              </a:r>
            </a:p>
          </p:txBody>
        </p:sp>
        <p:sp>
          <p:nvSpPr>
            <p:cNvPr id="33" name="Text Box 29">
              <a:extLst>
                <a:ext uri="{FF2B5EF4-FFF2-40B4-BE49-F238E27FC236}">
                  <a16:creationId xmlns:a16="http://schemas.microsoft.com/office/drawing/2014/main" id="{5AB0B5AF-69E4-4FDC-8605-0E57A37AC5E7}"/>
                </a:ext>
              </a:extLst>
            </p:cNvPr>
            <p:cNvSpPr txBox="1">
              <a:spLocks noChangeArrowheads="1"/>
            </p:cNvSpPr>
            <p:nvPr/>
          </p:nvSpPr>
          <p:spPr bwMode="auto">
            <a:xfrm>
              <a:off x="3273743" y="3104477"/>
              <a:ext cx="971550" cy="646331"/>
            </a:xfrm>
            <a:prstGeom prst="rect">
              <a:avLst/>
            </a:prstGeom>
            <a:noFill/>
            <a:ln w="9525">
              <a:noFill/>
              <a:miter lim="800000"/>
              <a:headEnd/>
              <a:tailEnd/>
            </a:ln>
            <a:effectLst/>
          </p:spPr>
          <p:txBody>
            <a:bodyPr>
              <a:spAutoFit/>
            </a:bodyPr>
            <a:lstStyle/>
            <a:p>
              <a:pPr algn="ctr" defTabSz="685800" fontAlgn="base">
                <a:spcBef>
                  <a:spcPct val="50000"/>
                </a:spcBef>
                <a:spcAft>
                  <a:spcPct val="0"/>
                </a:spcAft>
                <a:defRPr/>
              </a:pPr>
              <a:r>
                <a:rPr lang="fr-FR" altLang="fr-FR" b="1" dirty="0" err="1">
                  <a:solidFill>
                    <a:srgbClr val="000000"/>
                  </a:solidFill>
                  <a:latin typeface="Times New Roman" pitchFamily="18" charset="0"/>
                  <a:cs typeface="Arial" charset="0"/>
                </a:rPr>
                <a:t>RelâcheDiastole</a:t>
              </a:r>
              <a:endParaRPr lang="fr-FR" altLang="fr-FR" b="1" dirty="0">
                <a:solidFill>
                  <a:srgbClr val="000000"/>
                </a:solidFill>
                <a:latin typeface="Times New Roman" pitchFamily="18" charset="0"/>
                <a:cs typeface="Arial" charset="0"/>
              </a:endParaRPr>
            </a:p>
          </p:txBody>
        </p:sp>
        <p:sp>
          <p:nvSpPr>
            <p:cNvPr id="34" name="Freeform 30">
              <a:extLst>
                <a:ext uri="{FF2B5EF4-FFF2-40B4-BE49-F238E27FC236}">
                  <a16:creationId xmlns:a16="http://schemas.microsoft.com/office/drawing/2014/main" id="{95735EC5-1934-4B60-AF47-5C4588BEEBAA}"/>
                </a:ext>
              </a:extLst>
            </p:cNvPr>
            <p:cNvSpPr>
              <a:spLocks/>
            </p:cNvSpPr>
            <p:nvPr/>
          </p:nvSpPr>
          <p:spPr bwMode="auto">
            <a:xfrm>
              <a:off x="3166598" y="3751002"/>
              <a:ext cx="1403747" cy="432197"/>
            </a:xfrm>
            <a:custGeom>
              <a:avLst/>
              <a:gdLst>
                <a:gd name="T0" fmla="*/ 0 w 1179"/>
                <a:gd name="T1" fmla="*/ 576263 h 363"/>
                <a:gd name="T2" fmla="*/ 71438 w 1179"/>
                <a:gd name="T3" fmla="*/ 0 h 363"/>
                <a:gd name="T4" fmla="*/ 1150938 w 1179"/>
                <a:gd name="T5" fmla="*/ 504825 h 363"/>
                <a:gd name="T6" fmla="*/ 1871663 w 1179"/>
                <a:gd name="T7" fmla="*/ 504825 h 363"/>
                <a:gd name="T8" fmla="*/ 1871663 w 1179"/>
                <a:gd name="T9" fmla="*/ 576263 h 3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9" h="363">
                  <a:moveTo>
                    <a:pt x="0" y="363"/>
                  </a:moveTo>
                  <a:lnTo>
                    <a:pt x="45" y="0"/>
                  </a:lnTo>
                  <a:lnTo>
                    <a:pt x="725" y="318"/>
                  </a:lnTo>
                  <a:lnTo>
                    <a:pt x="1179" y="318"/>
                  </a:lnTo>
                  <a:lnTo>
                    <a:pt x="1179" y="363"/>
                  </a:lnTo>
                </a:path>
              </a:pathLst>
            </a:custGeom>
            <a:solidFill>
              <a:schemeClr val="accent2"/>
            </a:solidFill>
            <a:ln w="9525">
              <a:solidFill>
                <a:schemeClr val="tx1"/>
              </a:solidFill>
              <a:round/>
              <a:headEnd/>
              <a:tailEnd/>
            </a:ln>
            <a:effectLst/>
          </p:spPr>
          <p:txBody>
            <a:bodyPr/>
            <a:lstStyle/>
            <a:p>
              <a:pPr defTabSz="685800" fontAlgn="base">
                <a:spcBef>
                  <a:spcPct val="0"/>
                </a:spcBef>
                <a:spcAft>
                  <a:spcPct val="0"/>
                </a:spcAft>
                <a:defRPr/>
              </a:pPr>
              <a:endParaRPr lang="fr-FR" b="1">
                <a:solidFill>
                  <a:srgbClr val="000000"/>
                </a:solidFill>
                <a:latin typeface="Times New Roman" pitchFamily="18" charset="0"/>
                <a:cs typeface="Arial" charset="0"/>
              </a:endParaRPr>
            </a:p>
          </p:txBody>
        </p:sp>
        <p:sp>
          <p:nvSpPr>
            <p:cNvPr id="35" name="Rectangle 31">
              <a:extLst>
                <a:ext uri="{FF2B5EF4-FFF2-40B4-BE49-F238E27FC236}">
                  <a16:creationId xmlns:a16="http://schemas.microsoft.com/office/drawing/2014/main" id="{F5F1DBE5-D287-4B58-AC9C-CF3C87737D30}"/>
                </a:ext>
              </a:extLst>
            </p:cNvPr>
            <p:cNvSpPr>
              <a:spLocks noChangeArrowheads="1"/>
            </p:cNvSpPr>
            <p:nvPr/>
          </p:nvSpPr>
          <p:spPr bwMode="auto">
            <a:xfrm>
              <a:off x="1546145" y="4021257"/>
              <a:ext cx="594122" cy="161925"/>
            </a:xfrm>
            <a:prstGeom prst="rect">
              <a:avLst/>
            </a:prstGeom>
            <a:solidFill>
              <a:schemeClr val="accent2"/>
            </a:solidFill>
            <a:ln w="9525">
              <a:noFill/>
              <a:miter lim="800000"/>
              <a:headEnd/>
              <a:tailEnd/>
            </a:ln>
            <a:effectLst/>
          </p:spPr>
          <p:txBody>
            <a:bodyPr wrap="none" anchor="ctr"/>
            <a:lstStyle/>
            <a:p>
              <a:pPr defTabSz="685800" fontAlgn="base">
                <a:spcBef>
                  <a:spcPct val="0"/>
                </a:spcBef>
                <a:spcAft>
                  <a:spcPct val="0"/>
                </a:spcAft>
                <a:defRPr/>
              </a:pPr>
              <a:endParaRPr lang="fr-FR" b="1">
                <a:solidFill>
                  <a:srgbClr val="000000"/>
                </a:solidFill>
                <a:latin typeface="Times New Roman" pitchFamily="18" charset="0"/>
                <a:cs typeface="Arial" charset="0"/>
              </a:endParaRPr>
            </a:p>
          </p:txBody>
        </p:sp>
        <p:sp>
          <p:nvSpPr>
            <p:cNvPr id="36" name="Line 32">
              <a:extLst>
                <a:ext uri="{FF2B5EF4-FFF2-40B4-BE49-F238E27FC236}">
                  <a16:creationId xmlns:a16="http://schemas.microsoft.com/office/drawing/2014/main" id="{EA4E6759-F19D-48C9-BC3F-7674792C3B6F}"/>
                </a:ext>
              </a:extLst>
            </p:cNvPr>
            <p:cNvSpPr>
              <a:spLocks noChangeShapeType="1"/>
            </p:cNvSpPr>
            <p:nvPr/>
          </p:nvSpPr>
          <p:spPr bwMode="auto">
            <a:xfrm>
              <a:off x="2140279" y="4183182"/>
              <a:ext cx="1079897" cy="0"/>
            </a:xfrm>
            <a:prstGeom prst="line">
              <a:avLst/>
            </a:prstGeom>
            <a:noFill/>
            <a:ln w="9525">
              <a:solidFill>
                <a:schemeClr val="tx1"/>
              </a:solidFill>
              <a:prstDash val="dash"/>
              <a:round/>
              <a:headEnd/>
              <a:tailEnd/>
            </a:ln>
            <a:effectLst/>
          </p:spPr>
          <p:txBody>
            <a:bodyPr/>
            <a:lstStyle/>
            <a:p>
              <a:pPr defTabSz="685800" fontAlgn="base">
                <a:spcBef>
                  <a:spcPct val="0"/>
                </a:spcBef>
                <a:spcAft>
                  <a:spcPct val="0"/>
                </a:spcAft>
                <a:defRPr/>
              </a:pPr>
              <a:endParaRPr lang="fr-FR" b="1">
                <a:solidFill>
                  <a:srgbClr val="000000"/>
                </a:solidFill>
                <a:latin typeface="Times New Roman" pitchFamily="18" charset="0"/>
                <a:cs typeface="Arial" charset="0"/>
              </a:endParaRPr>
            </a:p>
          </p:txBody>
        </p:sp>
        <p:sp>
          <p:nvSpPr>
            <p:cNvPr id="39" name="Line 65">
              <a:extLst>
                <a:ext uri="{FF2B5EF4-FFF2-40B4-BE49-F238E27FC236}">
                  <a16:creationId xmlns:a16="http://schemas.microsoft.com/office/drawing/2014/main" id="{A324B404-B502-4EA8-BD13-B627F85B3C7B}"/>
                </a:ext>
              </a:extLst>
            </p:cNvPr>
            <p:cNvSpPr>
              <a:spLocks noChangeShapeType="1"/>
            </p:cNvSpPr>
            <p:nvPr/>
          </p:nvSpPr>
          <p:spPr bwMode="auto">
            <a:xfrm flipH="1">
              <a:off x="2164547" y="2509164"/>
              <a:ext cx="1190" cy="1661773"/>
            </a:xfrm>
            <a:prstGeom prst="line">
              <a:avLst/>
            </a:prstGeom>
            <a:noFill/>
            <a:ln w="9525">
              <a:solidFill>
                <a:schemeClr val="tx1"/>
              </a:solidFill>
              <a:round/>
              <a:headEnd/>
              <a:tailEnd/>
            </a:ln>
            <a:effectLst/>
          </p:spPr>
          <p:txBody>
            <a:bodyPr/>
            <a:lstStyle/>
            <a:p>
              <a:pPr defTabSz="685800" fontAlgn="base">
                <a:spcBef>
                  <a:spcPct val="0"/>
                </a:spcBef>
                <a:spcAft>
                  <a:spcPct val="0"/>
                </a:spcAft>
                <a:defRPr/>
              </a:pPr>
              <a:endParaRPr lang="fr-FR" altLang="fr-FR" b="1" dirty="0">
                <a:solidFill>
                  <a:srgbClr val="FF0000"/>
                </a:solidFill>
                <a:latin typeface="Times New Roman" pitchFamily="18" charset="0"/>
                <a:cs typeface="Arial" charset="0"/>
              </a:endParaRPr>
            </a:p>
            <a:p>
              <a:pPr defTabSz="685800" fontAlgn="base">
                <a:spcBef>
                  <a:spcPct val="0"/>
                </a:spcBef>
                <a:spcAft>
                  <a:spcPct val="0"/>
                </a:spcAft>
                <a:defRPr/>
              </a:pPr>
              <a:endParaRPr lang="fr-FR" altLang="fr-FR" b="1" dirty="0">
                <a:solidFill>
                  <a:srgbClr val="FF0000"/>
                </a:solidFill>
                <a:latin typeface="Times New Roman" pitchFamily="18" charset="0"/>
                <a:cs typeface="Arial" charset="0"/>
              </a:endParaRPr>
            </a:p>
            <a:p>
              <a:pPr defTabSz="685800" fontAlgn="base">
                <a:spcBef>
                  <a:spcPct val="0"/>
                </a:spcBef>
                <a:spcAft>
                  <a:spcPct val="0"/>
                </a:spcAft>
                <a:defRPr/>
              </a:pPr>
              <a:r>
                <a:rPr lang="fr-FR" altLang="fr-FR" b="1" dirty="0">
                  <a:solidFill>
                    <a:srgbClr val="FF0000"/>
                  </a:solidFill>
                  <a:latin typeface="Times New Roman" pitchFamily="18" charset="0"/>
                  <a:cs typeface="Arial" charset="0"/>
                </a:rPr>
                <a:t>  Souffle</a:t>
              </a:r>
            </a:p>
            <a:p>
              <a:pPr defTabSz="685800" fontAlgn="base">
                <a:spcBef>
                  <a:spcPct val="0"/>
                </a:spcBef>
                <a:spcAft>
                  <a:spcPct val="0"/>
                </a:spcAft>
                <a:defRPr/>
              </a:pPr>
              <a:r>
                <a:rPr lang="fr-FR" altLang="fr-FR" b="1" dirty="0">
                  <a:solidFill>
                    <a:srgbClr val="FF0000"/>
                  </a:solidFill>
                  <a:latin typeface="Times New Roman" pitchFamily="18" charset="0"/>
                  <a:cs typeface="Arial" charset="0"/>
                </a:rPr>
                <a:t>  Systole</a:t>
              </a:r>
              <a:endParaRPr lang="fr-FR" b="1" dirty="0">
                <a:solidFill>
                  <a:srgbClr val="000000"/>
                </a:solidFill>
                <a:latin typeface="Times New Roman" pitchFamily="18" charset="0"/>
                <a:cs typeface="Arial" charset="0"/>
              </a:endParaRPr>
            </a:p>
          </p:txBody>
        </p:sp>
        <p:sp>
          <p:nvSpPr>
            <p:cNvPr id="40" name="Line 66">
              <a:extLst>
                <a:ext uri="{FF2B5EF4-FFF2-40B4-BE49-F238E27FC236}">
                  <a16:creationId xmlns:a16="http://schemas.microsoft.com/office/drawing/2014/main" id="{327BADC5-9705-42BB-BD03-159427C5614A}"/>
                </a:ext>
              </a:extLst>
            </p:cNvPr>
            <p:cNvSpPr>
              <a:spLocks noChangeShapeType="1"/>
            </p:cNvSpPr>
            <p:nvPr/>
          </p:nvSpPr>
          <p:spPr bwMode="auto">
            <a:xfrm>
              <a:off x="3128496" y="2562741"/>
              <a:ext cx="1190" cy="1608187"/>
            </a:xfrm>
            <a:prstGeom prst="line">
              <a:avLst/>
            </a:prstGeom>
            <a:noFill/>
            <a:ln w="9525">
              <a:solidFill>
                <a:schemeClr val="tx1"/>
              </a:solidFill>
              <a:round/>
              <a:headEnd/>
              <a:tailEnd/>
            </a:ln>
            <a:effectLst/>
          </p:spPr>
          <p:txBody>
            <a:bodyPr/>
            <a:lstStyle/>
            <a:p>
              <a:pPr defTabSz="685800" fontAlgn="base">
                <a:spcBef>
                  <a:spcPct val="0"/>
                </a:spcBef>
                <a:spcAft>
                  <a:spcPct val="0"/>
                </a:spcAft>
                <a:defRPr/>
              </a:pPr>
              <a:endParaRPr lang="fr-FR" b="1">
                <a:solidFill>
                  <a:srgbClr val="000000"/>
                </a:solidFill>
                <a:latin typeface="Times New Roman" pitchFamily="18" charset="0"/>
                <a:cs typeface="Arial" charset="0"/>
              </a:endParaRPr>
            </a:p>
          </p:txBody>
        </p:sp>
      </p:grpSp>
      <p:grpSp>
        <p:nvGrpSpPr>
          <p:cNvPr id="2" name="Groupe 1">
            <a:extLst>
              <a:ext uri="{FF2B5EF4-FFF2-40B4-BE49-F238E27FC236}">
                <a16:creationId xmlns:a16="http://schemas.microsoft.com/office/drawing/2014/main" id="{C273042A-854E-22BE-DB97-A204CBD62AA5}"/>
              </a:ext>
            </a:extLst>
          </p:cNvPr>
          <p:cNvGrpSpPr/>
          <p:nvPr/>
        </p:nvGrpSpPr>
        <p:grpSpPr>
          <a:xfrm>
            <a:off x="1084548" y="1314927"/>
            <a:ext cx="3307552" cy="686450"/>
            <a:chOff x="1084548" y="870342"/>
            <a:chExt cx="3307552" cy="686450"/>
          </a:xfrm>
        </p:grpSpPr>
        <p:sp>
          <p:nvSpPr>
            <p:cNvPr id="42" name="Text Box 27">
              <a:extLst>
                <a:ext uri="{FF2B5EF4-FFF2-40B4-BE49-F238E27FC236}">
                  <a16:creationId xmlns:a16="http://schemas.microsoft.com/office/drawing/2014/main" id="{60531EEF-5B92-4866-9888-DEF983FC5621}"/>
                </a:ext>
              </a:extLst>
            </p:cNvPr>
            <p:cNvSpPr txBox="1">
              <a:spLocks noChangeArrowheads="1"/>
            </p:cNvSpPr>
            <p:nvPr/>
          </p:nvSpPr>
          <p:spPr bwMode="auto">
            <a:xfrm>
              <a:off x="1084548" y="1141294"/>
              <a:ext cx="3307552" cy="415498"/>
            </a:xfrm>
            <a:prstGeom prst="rect">
              <a:avLst/>
            </a:prstGeom>
            <a:solidFill>
              <a:schemeClr val="bg1"/>
            </a:solidFill>
            <a:ln w="9525">
              <a:noFill/>
              <a:miter lim="800000"/>
              <a:headEnd/>
              <a:tailEnd/>
            </a:ln>
            <a:effectLst/>
          </p:spPr>
          <p:txBody>
            <a:bodyPr wrap="square">
              <a:spAutoFit/>
            </a:bodyPr>
            <a:lstStyle/>
            <a:p>
              <a:pPr algn="ctr" defTabSz="685800" fontAlgn="base">
                <a:spcBef>
                  <a:spcPct val="0"/>
                </a:spcBef>
                <a:spcAft>
                  <a:spcPct val="0"/>
                </a:spcAft>
                <a:defRPr/>
              </a:pPr>
              <a:r>
                <a:rPr lang="fr-FR" altLang="fr-FR" sz="2100" b="1" dirty="0">
                  <a:solidFill>
                    <a:srgbClr val="CC0000"/>
                  </a:solidFill>
                  <a:latin typeface="Times New Roman" pitchFamily="18" charset="0"/>
                  <a:cs typeface="Arial" charset="0"/>
                </a:rPr>
                <a:t>Paille fermée à l’extrémité </a:t>
              </a:r>
              <a:endParaRPr lang="en-US" altLang="fr-FR" sz="2100" b="1" dirty="0">
                <a:solidFill>
                  <a:srgbClr val="BA0000"/>
                </a:solidFill>
                <a:latin typeface="Times New Roman" pitchFamily="18" charset="0"/>
                <a:cs typeface="Arial" charset="0"/>
              </a:endParaRPr>
            </a:p>
          </p:txBody>
        </p:sp>
        <p:sp>
          <p:nvSpPr>
            <p:cNvPr id="75" name="Freeform 45">
              <a:extLst>
                <a:ext uri="{FF2B5EF4-FFF2-40B4-BE49-F238E27FC236}">
                  <a16:creationId xmlns:a16="http://schemas.microsoft.com/office/drawing/2014/main" id="{600D5867-B35E-42B2-B3AA-590CD4C09F60}"/>
                </a:ext>
              </a:extLst>
            </p:cNvPr>
            <p:cNvSpPr>
              <a:spLocks/>
            </p:cNvSpPr>
            <p:nvPr/>
          </p:nvSpPr>
          <p:spPr bwMode="auto">
            <a:xfrm>
              <a:off x="1897265" y="870342"/>
              <a:ext cx="1988343" cy="265509"/>
            </a:xfrm>
            <a:custGeom>
              <a:avLst/>
              <a:gdLst>
                <a:gd name="T0" fmla="*/ 408 w 408"/>
                <a:gd name="T1" fmla="*/ 107 h 129"/>
                <a:gd name="T2" fmla="*/ 167 w 408"/>
                <a:gd name="T3" fmla="*/ 111 h 129"/>
                <a:gd name="T4" fmla="*/ 54 w 408"/>
                <a:gd name="T5" fmla="*/ 75 h 129"/>
                <a:gd name="T6" fmla="*/ 94 w 408"/>
                <a:gd name="T7" fmla="*/ 129 h 129"/>
                <a:gd name="T8" fmla="*/ 76 w 408"/>
                <a:gd name="T9" fmla="*/ 75 h 129"/>
                <a:gd name="T10" fmla="*/ 0 w 408"/>
                <a:gd name="T11" fmla="*/ 0 h 1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8" h="129">
                  <a:moveTo>
                    <a:pt x="408" y="107"/>
                  </a:moveTo>
                  <a:cubicBezTo>
                    <a:pt x="368" y="107"/>
                    <a:pt x="226" y="116"/>
                    <a:pt x="167" y="111"/>
                  </a:cubicBezTo>
                  <a:cubicBezTo>
                    <a:pt x="109" y="107"/>
                    <a:pt x="66" y="72"/>
                    <a:pt x="54" y="75"/>
                  </a:cubicBezTo>
                  <a:cubicBezTo>
                    <a:pt x="42" y="78"/>
                    <a:pt x="90" y="129"/>
                    <a:pt x="94" y="129"/>
                  </a:cubicBezTo>
                  <a:cubicBezTo>
                    <a:pt x="98" y="129"/>
                    <a:pt x="92" y="97"/>
                    <a:pt x="76" y="75"/>
                  </a:cubicBezTo>
                  <a:cubicBezTo>
                    <a:pt x="61" y="53"/>
                    <a:pt x="16" y="16"/>
                    <a:pt x="0" y="0"/>
                  </a:cubicBezTo>
                </a:path>
              </a:pathLst>
            </a:custGeom>
            <a:noFill/>
            <a:ln w="76200" cmpd="dbl">
              <a:solidFill>
                <a:srgbClr val="BA0000"/>
              </a:solidFill>
              <a:round/>
              <a:headEnd/>
              <a:tailEn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grpSp>
      <p:grpSp>
        <p:nvGrpSpPr>
          <p:cNvPr id="5" name="Groupe 4">
            <a:extLst>
              <a:ext uri="{FF2B5EF4-FFF2-40B4-BE49-F238E27FC236}">
                <a16:creationId xmlns:a16="http://schemas.microsoft.com/office/drawing/2014/main" id="{60356EFD-ECDD-2CB1-3539-DE8FD5C80B25}"/>
              </a:ext>
            </a:extLst>
          </p:cNvPr>
          <p:cNvGrpSpPr/>
          <p:nvPr/>
        </p:nvGrpSpPr>
        <p:grpSpPr>
          <a:xfrm>
            <a:off x="4570345" y="1536559"/>
            <a:ext cx="4537472" cy="5204809"/>
            <a:chOff x="4570345" y="1091974"/>
            <a:chExt cx="4537472" cy="5204809"/>
          </a:xfrm>
        </p:grpSpPr>
        <p:sp>
          <p:nvSpPr>
            <p:cNvPr id="41" name="Freeform 14">
              <a:extLst>
                <a:ext uri="{FF2B5EF4-FFF2-40B4-BE49-F238E27FC236}">
                  <a16:creationId xmlns:a16="http://schemas.microsoft.com/office/drawing/2014/main" id="{3E0A0CF2-5C5C-4214-9BF5-170FF32E8093}"/>
                </a:ext>
              </a:extLst>
            </p:cNvPr>
            <p:cNvSpPr>
              <a:spLocks/>
            </p:cNvSpPr>
            <p:nvPr/>
          </p:nvSpPr>
          <p:spPr bwMode="auto">
            <a:xfrm>
              <a:off x="5832281" y="2549298"/>
              <a:ext cx="1190" cy="1620441"/>
            </a:xfrm>
            <a:custGeom>
              <a:avLst/>
              <a:gdLst>
                <a:gd name="T0" fmla="*/ 0 w 1"/>
                <a:gd name="T1" fmla="*/ 0 h 1361"/>
                <a:gd name="T2" fmla="*/ 0 w 1"/>
                <a:gd name="T3" fmla="*/ 2160588 h 1361"/>
                <a:gd name="T4" fmla="*/ 0 60000 65536"/>
                <a:gd name="T5" fmla="*/ 0 60000 65536"/>
              </a:gdLst>
              <a:ahLst/>
              <a:cxnLst>
                <a:cxn ang="T4">
                  <a:pos x="T0" y="T1"/>
                </a:cxn>
                <a:cxn ang="T5">
                  <a:pos x="T2" y="T3"/>
                </a:cxn>
              </a:cxnLst>
              <a:rect l="0" t="0" r="r" b="b"/>
              <a:pathLst>
                <a:path w="1" h="1361">
                  <a:moveTo>
                    <a:pt x="0" y="0"/>
                  </a:moveTo>
                  <a:lnTo>
                    <a:pt x="0" y="1361"/>
                  </a:lnTo>
                </a:path>
              </a:pathLst>
            </a:custGeom>
            <a:noFill/>
            <a:ln w="9525">
              <a:solidFill>
                <a:schemeClr val="tx1"/>
              </a:solidFill>
              <a:round/>
              <a:headEnd/>
              <a:tailEnd/>
            </a:ln>
            <a:effectLst/>
          </p:spPr>
          <p:txBody>
            <a:bodyPr/>
            <a:lstStyle/>
            <a:p>
              <a:pPr defTabSz="685800" fontAlgn="base">
                <a:spcBef>
                  <a:spcPct val="0"/>
                </a:spcBef>
                <a:spcAft>
                  <a:spcPct val="0"/>
                </a:spcAft>
                <a:defRPr/>
              </a:pPr>
              <a:endParaRPr lang="fr-FR" b="1">
                <a:solidFill>
                  <a:srgbClr val="000000"/>
                </a:solidFill>
                <a:latin typeface="Times New Roman" pitchFamily="18" charset="0"/>
                <a:cs typeface="Arial" charset="0"/>
              </a:endParaRPr>
            </a:p>
          </p:txBody>
        </p:sp>
        <p:sp>
          <p:nvSpPr>
            <p:cNvPr id="44" name="Freeform 30">
              <a:extLst>
                <a:ext uri="{FF2B5EF4-FFF2-40B4-BE49-F238E27FC236}">
                  <a16:creationId xmlns:a16="http://schemas.microsoft.com/office/drawing/2014/main" id="{5622C520-8A41-432D-8404-920104617EBB}"/>
                </a:ext>
              </a:extLst>
            </p:cNvPr>
            <p:cNvSpPr>
              <a:spLocks/>
            </p:cNvSpPr>
            <p:nvPr/>
          </p:nvSpPr>
          <p:spPr bwMode="auto">
            <a:xfrm>
              <a:off x="4879780" y="1091974"/>
              <a:ext cx="682228" cy="3706415"/>
            </a:xfrm>
            <a:custGeom>
              <a:avLst/>
              <a:gdLst>
                <a:gd name="T0" fmla="*/ 47 w 573"/>
                <a:gd name="T1" fmla="*/ 1560 h 3113"/>
                <a:gd name="T2" fmla="*/ 33 w 573"/>
                <a:gd name="T3" fmla="*/ 1268 h 3113"/>
                <a:gd name="T4" fmla="*/ 151 w 573"/>
                <a:gd name="T5" fmla="*/ 852 h 3113"/>
                <a:gd name="T6" fmla="*/ 206 w 573"/>
                <a:gd name="T7" fmla="*/ 727 h 3113"/>
                <a:gd name="T8" fmla="*/ 199 w 573"/>
                <a:gd name="T9" fmla="*/ 498 h 3113"/>
                <a:gd name="T10" fmla="*/ 102 w 573"/>
                <a:gd name="T11" fmla="*/ 505 h 3113"/>
                <a:gd name="T12" fmla="*/ 137 w 573"/>
                <a:gd name="T13" fmla="*/ 387 h 3113"/>
                <a:gd name="T14" fmla="*/ 47 w 573"/>
                <a:gd name="T15" fmla="*/ 325 h 3113"/>
                <a:gd name="T16" fmla="*/ 102 w 573"/>
                <a:gd name="T17" fmla="*/ 241 h 3113"/>
                <a:gd name="T18" fmla="*/ 123 w 573"/>
                <a:gd name="T19" fmla="*/ 82 h 3113"/>
                <a:gd name="T20" fmla="*/ 296 w 573"/>
                <a:gd name="T21" fmla="*/ 5 h 3113"/>
                <a:gd name="T22" fmla="*/ 470 w 573"/>
                <a:gd name="T23" fmla="*/ 110 h 3113"/>
                <a:gd name="T24" fmla="*/ 519 w 573"/>
                <a:gd name="T25" fmla="*/ 290 h 3113"/>
                <a:gd name="T26" fmla="*/ 435 w 573"/>
                <a:gd name="T27" fmla="*/ 477 h 3113"/>
                <a:gd name="T28" fmla="*/ 428 w 573"/>
                <a:gd name="T29" fmla="*/ 623 h 3113"/>
                <a:gd name="T30" fmla="*/ 546 w 573"/>
                <a:gd name="T31" fmla="*/ 859 h 3113"/>
                <a:gd name="T32" fmla="*/ 532 w 573"/>
                <a:gd name="T33" fmla="*/ 1324 h 3113"/>
                <a:gd name="T34" fmla="*/ 553 w 573"/>
                <a:gd name="T35" fmla="*/ 1588 h 3113"/>
                <a:gd name="T36" fmla="*/ 410 w 573"/>
                <a:gd name="T37" fmla="*/ 1814 h 3113"/>
                <a:gd name="T38" fmla="*/ 359 w 573"/>
                <a:gd name="T39" fmla="*/ 2362 h 3113"/>
                <a:gd name="T40" fmla="*/ 410 w 573"/>
                <a:gd name="T41" fmla="*/ 2614 h 3113"/>
                <a:gd name="T42" fmla="*/ 370 w 573"/>
                <a:gd name="T43" fmla="*/ 2944 h 3113"/>
                <a:gd name="T44" fmla="*/ 388 w 573"/>
                <a:gd name="T45" fmla="*/ 3026 h 3113"/>
                <a:gd name="T46" fmla="*/ 374 w 573"/>
                <a:gd name="T47" fmla="*/ 3098 h 3113"/>
                <a:gd name="T48" fmla="*/ 308 w 573"/>
                <a:gd name="T49" fmla="*/ 3099 h 3113"/>
                <a:gd name="T50" fmla="*/ 253 w 573"/>
                <a:gd name="T51" fmla="*/ 3078 h 3113"/>
                <a:gd name="T52" fmla="*/ 175 w 573"/>
                <a:gd name="T53" fmla="*/ 3107 h 3113"/>
                <a:gd name="T54" fmla="*/ 106 w 573"/>
                <a:gd name="T55" fmla="*/ 3107 h 3113"/>
                <a:gd name="T56" fmla="*/ 19 w 573"/>
                <a:gd name="T57" fmla="*/ 3110 h 3113"/>
                <a:gd name="T58" fmla="*/ 1 w 573"/>
                <a:gd name="T59" fmla="*/ 3089 h 3113"/>
                <a:gd name="T60" fmla="*/ 15 w 573"/>
                <a:gd name="T61" fmla="*/ 3065 h 3113"/>
                <a:gd name="T62" fmla="*/ 93 w 573"/>
                <a:gd name="T63" fmla="*/ 3034 h 3113"/>
                <a:gd name="T64" fmla="*/ 204 w 573"/>
                <a:gd name="T65" fmla="*/ 2948 h 3113"/>
                <a:gd name="T66" fmla="*/ 170 w 573"/>
                <a:gd name="T67" fmla="*/ 2491 h 3113"/>
                <a:gd name="T68" fmla="*/ 103 w 573"/>
                <a:gd name="T69" fmla="*/ 2315 h 3113"/>
                <a:gd name="T70" fmla="*/ 80 w 573"/>
                <a:gd name="T71" fmla="*/ 2191 h 3113"/>
                <a:gd name="T72" fmla="*/ 50 w 573"/>
                <a:gd name="T73" fmla="*/ 1814 h 3113"/>
                <a:gd name="T74" fmla="*/ 50 w 573"/>
                <a:gd name="T75" fmla="*/ 1709 h 3113"/>
                <a:gd name="T76" fmla="*/ 47 w 573"/>
                <a:gd name="T77" fmla="*/ 1560 h 311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73" h="3113">
                  <a:moveTo>
                    <a:pt x="47" y="1560"/>
                  </a:moveTo>
                  <a:cubicBezTo>
                    <a:pt x="44" y="1487"/>
                    <a:pt x="16" y="1386"/>
                    <a:pt x="33" y="1268"/>
                  </a:cubicBezTo>
                  <a:cubicBezTo>
                    <a:pt x="50" y="1150"/>
                    <a:pt x="122" y="942"/>
                    <a:pt x="151" y="852"/>
                  </a:cubicBezTo>
                  <a:cubicBezTo>
                    <a:pt x="180" y="762"/>
                    <a:pt x="198" y="786"/>
                    <a:pt x="206" y="727"/>
                  </a:cubicBezTo>
                  <a:cubicBezTo>
                    <a:pt x="214" y="668"/>
                    <a:pt x="216" y="535"/>
                    <a:pt x="199" y="498"/>
                  </a:cubicBezTo>
                  <a:cubicBezTo>
                    <a:pt x="182" y="461"/>
                    <a:pt x="112" y="523"/>
                    <a:pt x="102" y="505"/>
                  </a:cubicBezTo>
                  <a:cubicBezTo>
                    <a:pt x="92" y="487"/>
                    <a:pt x="146" y="417"/>
                    <a:pt x="137" y="387"/>
                  </a:cubicBezTo>
                  <a:cubicBezTo>
                    <a:pt x="128" y="357"/>
                    <a:pt x="53" y="349"/>
                    <a:pt x="47" y="325"/>
                  </a:cubicBezTo>
                  <a:cubicBezTo>
                    <a:pt x="41" y="301"/>
                    <a:pt x="89" y="282"/>
                    <a:pt x="102" y="241"/>
                  </a:cubicBezTo>
                  <a:cubicBezTo>
                    <a:pt x="115" y="200"/>
                    <a:pt x="91" y="121"/>
                    <a:pt x="123" y="82"/>
                  </a:cubicBezTo>
                  <a:cubicBezTo>
                    <a:pt x="155" y="43"/>
                    <a:pt x="238" y="0"/>
                    <a:pt x="296" y="5"/>
                  </a:cubicBezTo>
                  <a:cubicBezTo>
                    <a:pt x="354" y="10"/>
                    <a:pt x="433" y="63"/>
                    <a:pt x="470" y="110"/>
                  </a:cubicBezTo>
                  <a:cubicBezTo>
                    <a:pt x="507" y="157"/>
                    <a:pt x="525" y="229"/>
                    <a:pt x="519" y="290"/>
                  </a:cubicBezTo>
                  <a:cubicBezTo>
                    <a:pt x="513" y="351"/>
                    <a:pt x="450" y="422"/>
                    <a:pt x="435" y="477"/>
                  </a:cubicBezTo>
                  <a:cubicBezTo>
                    <a:pt x="420" y="532"/>
                    <a:pt x="410" y="559"/>
                    <a:pt x="428" y="623"/>
                  </a:cubicBezTo>
                  <a:cubicBezTo>
                    <a:pt x="446" y="687"/>
                    <a:pt x="529" y="742"/>
                    <a:pt x="546" y="859"/>
                  </a:cubicBezTo>
                  <a:cubicBezTo>
                    <a:pt x="563" y="976"/>
                    <a:pt x="531" y="1203"/>
                    <a:pt x="532" y="1324"/>
                  </a:cubicBezTo>
                  <a:cubicBezTo>
                    <a:pt x="533" y="1445"/>
                    <a:pt x="573" y="1507"/>
                    <a:pt x="553" y="1588"/>
                  </a:cubicBezTo>
                  <a:cubicBezTo>
                    <a:pt x="533" y="1669"/>
                    <a:pt x="442" y="1685"/>
                    <a:pt x="410" y="1814"/>
                  </a:cubicBezTo>
                  <a:cubicBezTo>
                    <a:pt x="378" y="1943"/>
                    <a:pt x="359" y="2228"/>
                    <a:pt x="359" y="2362"/>
                  </a:cubicBezTo>
                  <a:cubicBezTo>
                    <a:pt x="359" y="2495"/>
                    <a:pt x="408" y="2517"/>
                    <a:pt x="410" y="2614"/>
                  </a:cubicBezTo>
                  <a:cubicBezTo>
                    <a:pt x="412" y="2711"/>
                    <a:pt x="374" y="2875"/>
                    <a:pt x="370" y="2944"/>
                  </a:cubicBezTo>
                  <a:cubicBezTo>
                    <a:pt x="367" y="3013"/>
                    <a:pt x="387" y="3000"/>
                    <a:pt x="388" y="3026"/>
                  </a:cubicBezTo>
                  <a:cubicBezTo>
                    <a:pt x="388" y="3052"/>
                    <a:pt x="387" y="3086"/>
                    <a:pt x="374" y="3098"/>
                  </a:cubicBezTo>
                  <a:cubicBezTo>
                    <a:pt x="361" y="3110"/>
                    <a:pt x="328" y="3102"/>
                    <a:pt x="308" y="3099"/>
                  </a:cubicBezTo>
                  <a:cubicBezTo>
                    <a:pt x="288" y="3096"/>
                    <a:pt x="275" y="3077"/>
                    <a:pt x="253" y="3078"/>
                  </a:cubicBezTo>
                  <a:cubicBezTo>
                    <a:pt x="231" y="3080"/>
                    <a:pt x="200" y="3102"/>
                    <a:pt x="175" y="3107"/>
                  </a:cubicBezTo>
                  <a:cubicBezTo>
                    <a:pt x="151" y="3112"/>
                    <a:pt x="132" y="3107"/>
                    <a:pt x="106" y="3107"/>
                  </a:cubicBezTo>
                  <a:cubicBezTo>
                    <a:pt x="80" y="3108"/>
                    <a:pt x="37" y="3113"/>
                    <a:pt x="19" y="3110"/>
                  </a:cubicBezTo>
                  <a:cubicBezTo>
                    <a:pt x="2" y="3107"/>
                    <a:pt x="2" y="3096"/>
                    <a:pt x="1" y="3089"/>
                  </a:cubicBezTo>
                  <a:cubicBezTo>
                    <a:pt x="0" y="3081"/>
                    <a:pt x="0" y="3074"/>
                    <a:pt x="15" y="3065"/>
                  </a:cubicBezTo>
                  <a:cubicBezTo>
                    <a:pt x="30" y="3056"/>
                    <a:pt x="61" y="3053"/>
                    <a:pt x="93" y="3034"/>
                  </a:cubicBezTo>
                  <a:cubicBezTo>
                    <a:pt x="124" y="3014"/>
                    <a:pt x="191" y="3038"/>
                    <a:pt x="204" y="2948"/>
                  </a:cubicBezTo>
                  <a:cubicBezTo>
                    <a:pt x="217" y="2857"/>
                    <a:pt x="187" y="2596"/>
                    <a:pt x="170" y="2491"/>
                  </a:cubicBezTo>
                  <a:cubicBezTo>
                    <a:pt x="153" y="2385"/>
                    <a:pt x="118" y="2365"/>
                    <a:pt x="103" y="2315"/>
                  </a:cubicBezTo>
                  <a:cubicBezTo>
                    <a:pt x="88" y="2265"/>
                    <a:pt x="89" y="2274"/>
                    <a:pt x="80" y="2191"/>
                  </a:cubicBezTo>
                  <a:cubicBezTo>
                    <a:pt x="71" y="2108"/>
                    <a:pt x="54" y="1895"/>
                    <a:pt x="50" y="1814"/>
                  </a:cubicBezTo>
                  <a:cubicBezTo>
                    <a:pt x="45" y="1734"/>
                    <a:pt x="50" y="1726"/>
                    <a:pt x="50" y="1709"/>
                  </a:cubicBezTo>
                  <a:cubicBezTo>
                    <a:pt x="50" y="1709"/>
                    <a:pt x="40" y="1640"/>
                    <a:pt x="47" y="1560"/>
                  </a:cubicBezTo>
                  <a:close/>
                </a:path>
              </a:pathLst>
            </a:custGeom>
            <a:noFill/>
            <a:ln w="9525">
              <a:solidFill>
                <a:schemeClr val="tx1"/>
              </a:solidFill>
              <a:round/>
              <a:headEnd/>
              <a:tailEnd/>
            </a:ln>
            <a:effectLst/>
          </p:spPr>
          <p:txBody>
            <a:bodyPr wrap="none" anchor="ct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45" name="Oval 31">
              <a:extLst>
                <a:ext uri="{FF2B5EF4-FFF2-40B4-BE49-F238E27FC236}">
                  <a16:creationId xmlns:a16="http://schemas.microsoft.com/office/drawing/2014/main" id="{3A8DD569-E2F2-4475-B710-0487CED4B7D9}"/>
                </a:ext>
              </a:extLst>
            </p:cNvPr>
            <p:cNvSpPr>
              <a:spLocks noChangeArrowheads="1"/>
            </p:cNvSpPr>
            <p:nvPr/>
          </p:nvSpPr>
          <p:spPr bwMode="auto">
            <a:xfrm>
              <a:off x="4988127" y="1956368"/>
              <a:ext cx="540544" cy="1079897"/>
            </a:xfrm>
            <a:prstGeom prst="ellipse">
              <a:avLst/>
            </a:prstGeom>
            <a:solidFill>
              <a:schemeClr val="accent2"/>
            </a:solidFill>
            <a:ln w="9525">
              <a:noFill/>
              <a:round/>
              <a:headEnd/>
              <a:tailEnd/>
            </a:ln>
            <a:effectLst/>
          </p:spPr>
          <p:txBody>
            <a:bodyPr wrap="none" anchor="ct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46" name="Rectangle 32">
              <a:extLst>
                <a:ext uri="{FF2B5EF4-FFF2-40B4-BE49-F238E27FC236}">
                  <a16:creationId xmlns:a16="http://schemas.microsoft.com/office/drawing/2014/main" id="{35784DE1-DE7B-48D3-AB5D-9AF34D486BF6}"/>
                </a:ext>
              </a:extLst>
            </p:cNvPr>
            <p:cNvSpPr>
              <a:spLocks noChangeArrowheads="1"/>
            </p:cNvSpPr>
            <p:nvPr/>
          </p:nvSpPr>
          <p:spPr bwMode="auto">
            <a:xfrm>
              <a:off x="5170293" y="2982686"/>
              <a:ext cx="108347" cy="1565672"/>
            </a:xfrm>
            <a:prstGeom prst="rect">
              <a:avLst/>
            </a:prstGeom>
            <a:solidFill>
              <a:schemeClr val="accent2"/>
            </a:solidFill>
            <a:ln w="9525">
              <a:noFill/>
              <a:miter lim="800000"/>
              <a:headEnd/>
              <a:tailEnd/>
            </a:ln>
            <a:effectLst/>
          </p:spPr>
          <p:txBody>
            <a:bodyPr wrap="none" anchor="ct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grpSp>
          <p:nvGrpSpPr>
            <p:cNvPr id="47" name="Group 33">
              <a:extLst>
                <a:ext uri="{FF2B5EF4-FFF2-40B4-BE49-F238E27FC236}">
                  <a16:creationId xmlns:a16="http://schemas.microsoft.com/office/drawing/2014/main" id="{9C3603DA-911C-4E6D-A4F8-9E69127C5A29}"/>
                </a:ext>
              </a:extLst>
            </p:cNvPr>
            <p:cNvGrpSpPr>
              <a:grpSpLocks/>
            </p:cNvGrpSpPr>
            <p:nvPr/>
          </p:nvGrpSpPr>
          <p:grpSpPr bwMode="auto">
            <a:xfrm>
              <a:off x="4879780" y="1956368"/>
              <a:ext cx="756047" cy="1079897"/>
              <a:chOff x="884" y="2115"/>
              <a:chExt cx="635" cy="907"/>
            </a:xfrm>
          </p:grpSpPr>
          <p:grpSp>
            <p:nvGrpSpPr>
              <p:cNvPr id="53" name="Group 34">
                <a:extLst>
                  <a:ext uri="{FF2B5EF4-FFF2-40B4-BE49-F238E27FC236}">
                    <a16:creationId xmlns:a16="http://schemas.microsoft.com/office/drawing/2014/main" id="{12B0F7A5-FA37-4AC1-9910-9059C6D584D2}"/>
                  </a:ext>
                </a:extLst>
              </p:cNvPr>
              <p:cNvGrpSpPr>
                <a:grpSpLocks/>
              </p:cNvGrpSpPr>
              <p:nvPr/>
            </p:nvGrpSpPr>
            <p:grpSpPr bwMode="auto">
              <a:xfrm>
                <a:off x="975" y="2115"/>
                <a:ext cx="454" cy="907"/>
                <a:chOff x="930" y="618"/>
                <a:chExt cx="454" cy="907"/>
              </a:xfrm>
            </p:grpSpPr>
            <p:sp>
              <p:nvSpPr>
                <p:cNvPr id="59" name="Oval 35">
                  <a:extLst>
                    <a:ext uri="{FF2B5EF4-FFF2-40B4-BE49-F238E27FC236}">
                      <a16:creationId xmlns:a16="http://schemas.microsoft.com/office/drawing/2014/main" id="{8218F8E7-C4DE-41A2-8DD1-4ACEAEFA4A42}"/>
                    </a:ext>
                  </a:extLst>
                </p:cNvPr>
                <p:cNvSpPr>
                  <a:spLocks noChangeArrowheads="1"/>
                </p:cNvSpPr>
                <p:nvPr/>
              </p:nvSpPr>
              <p:spPr bwMode="auto">
                <a:xfrm>
                  <a:off x="930" y="618"/>
                  <a:ext cx="454" cy="907"/>
                </a:xfrm>
                <a:prstGeom prst="ellipse">
                  <a:avLst/>
                </a:prstGeom>
                <a:solidFill>
                  <a:schemeClr val="bg1"/>
                </a:solidFill>
                <a:ln w="9525">
                  <a:noFill/>
                  <a:round/>
                  <a:headEnd/>
                  <a:tailEnd/>
                </a:ln>
                <a:effectLst/>
              </p:spPr>
              <p:txBody>
                <a:bodyPr wrap="none" anchor="ct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60" name="Oval 36">
                  <a:extLst>
                    <a:ext uri="{FF2B5EF4-FFF2-40B4-BE49-F238E27FC236}">
                      <a16:creationId xmlns:a16="http://schemas.microsoft.com/office/drawing/2014/main" id="{6E948DF4-05BE-44EE-B368-8BBC47AA7F6B}"/>
                    </a:ext>
                  </a:extLst>
                </p:cNvPr>
                <p:cNvSpPr>
                  <a:spLocks noChangeArrowheads="1"/>
                </p:cNvSpPr>
                <p:nvPr/>
              </p:nvSpPr>
              <p:spPr bwMode="auto">
                <a:xfrm>
                  <a:off x="975" y="754"/>
                  <a:ext cx="363" cy="771"/>
                </a:xfrm>
                <a:prstGeom prst="ellipse">
                  <a:avLst/>
                </a:prstGeom>
                <a:solidFill>
                  <a:schemeClr val="accent2"/>
                </a:solidFill>
                <a:ln w="9525">
                  <a:noFill/>
                  <a:round/>
                  <a:headEnd/>
                  <a:tailEnd/>
                </a:ln>
                <a:effectLst/>
              </p:spPr>
              <p:txBody>
                <a:bodyPr wrap="none" anchor="ct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grpSp>
          <p:sp>
            <p:nvSpPr>
              <p:cNvPr id="54" name="Line 37">
                <a:extLst>
                  <a:ext uri="{FF2B5EF4-FFF2-40B4-BE49-F238E27FC236}">
                    <a16:creationId xmlns:a16="http://schemas.microsoft.com/office/drawing/2014/main" id="{490316C9-2DB7-4173-93A0-8321D0F79D5D}"/>
                  </a:ext>
                </a:extLst>
              </p:cNvPr>
              <p:cNvSpPr>
                <a:spLocks noChangeShapeType="1"/>
              </p:cNvSpPr>
              <p:nvPr/>
            </p:nvSpPr>
            <p:spPr bwMode="auto">
              <a:xfrm>
                <a:off x="1202" y="2160"/>
                <a:ext cx="0" cy="91"/>
              </a:xfrm>
              <a:prstGeom prst="line">
                <a:avLst/>
              </a:prstGeom>
              <a:noFill/>
              <a:ln w="9525">
                <a:solidFill>
                  <a:srgbClr val="FF0000"/>
                </a:solidFill>
                <a:round/>
                <a:headEnd/>
                <a:tailEnd type="triangle" w="med" len="me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55" name="Line 38">
                <a:extLst>
                  <a:ext uri="{FF2B5EF4-FFF2-40B4-BE49-F238E27FC236}">
                    <a16:creationId xmlns:a16="http://schemas.microsoft.com/office/drawing/2014/main" id="{C9AD5BA7-5717-432A-8138-779E23B565C8}"/>
                  </a:ext>
                </a:extLst>
              </p:cNvPr>
              <p:cNvSpPr>
                <a:spLocks noChangeShapeType="1"/>
              </p:cNvSpPr>
              <p:nvPr/>
            </p:nvSpPr>
            <p:spPr bwMode="auto">
              <a:xfrm>
                <a:off x="898" y="2478"/>
                <a:ext cx="136" cy="45"/>
              </a:xfrm>
              <a:prstGeom prst="line">
                <a:avLst/>
              </a:prstGeom>
              <a:noFill/>
              <a:ln w="9525">
                <a:solidFill>
                  <a:srgbClr val="FF0000"/>
                </a:solidFill>
                <a:round/>
                <a:headEnd/>
                <a:tailEnd type="triangle" w="med" len="me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56" name="Line 39">
                <a:extLst>
                  <a:ext uri="{FF2B5EF4-FFF2-40B4-BE49-F238E27FC236}">
                    <a16:creationId xmlns:a16="http://schemas.microsoft.com/office/drawing/2014/main" id="{96883BB1-936C-4D54-BC30-A4CFE8B9E747}"/>
                  </a:ext>
                </a:extLst>
              </p:cNvPr>
              <p:cNvSpPr>
                <a:spLocks noChangeShapeType="1"/>
              </p:cNvSpPr>
              <p:nvPr/>
            </p:nvSpPr>
            <p:spPr bwMode="auto">
              <a:xfrm flipH="1">
                <a:off x="1383" y="2478"/>
                <a:ext cx="136" cy="45"/>
              </a:xfrm>
              <a:prstGeom prst="line">
                <a:avLst/>
              </a:prstGeom>
              <a:noFill/>
              <a:ln w="9525">
                <a:solidFill>
                  <a:srgbClr val="FF0000"/>
                </a:solidFill>
                <a:round/>
                <a:headEnd/>
                <a:tailEnd type="triangle" w="med" len="me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57" name="Line 40">
                <a:extLst>
                  <a:ext uri="{FF2B5EF4-FFF2-40B4-BE49-F238E27FC236}">
                    <a16:creationId xmlns:a16="http://schemas.microsoft.com/office/drawing/2014/main" id="{8F770ABD-8520-4520-985F-F72E98CD1CF2}"/>
                  </a:ext>
                </a:extLst>
              </p:cNvPr>
              <p:cNvSpPr>
                <a:spLocks noChangeShapeType="1"/>
              </p:cNvSpPr>
              <p:nvPr/>
            </p:nvSpPr>
            <p:spPr bwMode="auto">
              <a:xfrm flipH="1" flipV="1">
                <a:off x="1366" y="2795"/>
                <a:ext cx="136" cy="45"/>
              </a:xfrm>
              <a:prstGeom prst="line">
                <a:avLst/>
              </a:prstGeom>
              <a:noFill/>
              <a:ln w="9525">
                <a:solidFill>
                  <a:srgbClr val="FF0000"/>
                </a:solidFill>
                <a:round/>
                <a:headEnd/>
                <a:tailEnd type="triangle" w="med" len="me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58" name="Line 41">
                <a:extLst>
                  <a:ext uri="{FF2B5EF4-FFF2-40B4-BE49-F238E27FC236}">
                    <a16:creationId xmlns:a16="http://schemas.microsoft.com/office/drawing/2014/main" id="{17C143DB-1240-4AFE-B1BD-53AA889FB25D}"/>
                  </a:ext>
                </a:extLst>
              </p:cNvPr>
              <p:cNvSpPr>
                <a:spLocks noChangeShapeType="1"/>
              </p:cNvSpPr>
              <p:nvPr/>
            </p:nvSpPr>
            <p:spPr bwMode="auto">
              <a:xfrm flipV="1">
                <a:off x="884" y="2795"/>
                <a:ext cx="136" cy="45"/>
              </a:xfrm>
              <a:prstGeom prst="line">
                <a:avLst/>
              </a:prstGeom>
              <a:noFill/>
              <a:ln w="9525">
                <a:solidFill>
                  <a:srgbClr val="FF0000"/>
                </a:solidFill>
                <a:round/>
                <a:headEnd/>
                <a:tailEnd type="triangle" w="med" len="me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grpSp>
        <p:grpSp>
          <p:nvGrpSpPr>
            <p:cNvPr id="48" name="Group 42">
              <a:extLst>
                <a:ext uri="{FF2B5EF4-FFF2-40B4-BE49-F238E27FC236}">
                  <a16:creationId xmlns:a16="http://schemas.microsoft.com/office/drawing/2014/main" id="{ED8C8003-CE0F-478B-9D98-54B7AA3F9EA8}"/>
                </a:ext>
              </a:extLst>
            </p:cNvPr>
            <p:cNvGrpSpPr>
              <a:grpSpLocks/>
            </p:cNvGrpSpPr>
            <p:nvPr/>
          </p:nvGrpSpPr>
          <p:grpSpPr bwMode="auto">
            <a:xfrm>
              <a:off x="5096474" y="3144611"/>
              <a:ext cx="225028" cy="207169"/>
              <a:chOff x="1655" y="3067"/>
              <a:chExt cx="189" cy="174"/>
            </a:xfrm>
          </p:grpSpPr>
          <p:sp>
            <p:nvSpPr>
              <p:cNvPr id="51" name="Freeform 43">
                <a:extLst>
                  <a:ext uri="{FF2B5EF4-FFF2-40B4-BE49-F238E27FC236}">
                    <a16:creationId xmlns:a16="http://schemas.microsoft.com/office/drawing/2014/main" id="{EDE74C76-FF8C-4D34-80A1-BB84139AE3AF}"/>
                  </a:ext>
                </a:extLst>
              </p:cNvPr>
              <p:cNvSpPr>
                <a:spLocks/>
              </p:cNvSpPr>
              <p:nvPr/>
            </p:nvSpPr>
            <p:spPr bwMode="auto">
              <a:xfrm>
                <a:off x="1655" y="3067"/>
                <a:ext cx="7" cy="174"/>
              </a:xfrm>
              <a:custGeom>
                <a:avLst/>
                <a:gdLst>
                  <a:gd name="T0" fmla="*/ 0 w 7"/>
                  <a:gd name="T1" fmla="*/ 174 h 174"/>
                  <a:gd name="T2" fmla="*/ 7 w 7"/>
                  <a:gd name="T3" fmla="*/ 0 h 174"/>
                  <a:gd name="T4" fmla="*/ 0 60000 65536"/>
                  <a:gd name="T5" fmla="*/ 0 60000 65536"/>
                </a:gdLst>
                <a:ahLst/>
                <a:cxnLst>
                  <a:cxn ang="T4">
                    <a:pos x="T0" y="T1"/>
                  </a:cxn>
                  <a:cxn ang="T5">
                    <a:pos x="T2" y="T3"/>
                  </a:cxn>
                </a:cxnLst>
                <a:rect l="0" t="0" r="r" b="b"/>
                <a:pathLst>
                  <a:path w="7" h="174">
                    <a:moveTo>
                      <a:pt x="0" y="174"/>
                    </a:moveTo>
                    <a:lnTo>
                      <a:pt x="7" y="0"/>
                    </a:lnTo>
                  </a:path>
                </a:pathLst>
              </a:custGeom>
              <a:noFill/>
              <a:ln w="57150" cmpd="sng">
                <a:solidFill>
                  <a:srgbClr val="FF0000"/>
                </a:solidFill>
                <a:round/>
                <a:headEnd/>
                <a:tailEn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52" name="Freeform 44">
                <a:extLst>
                  <a:ext uri="{FF2B5EF4-FFF2-40B4-BE49-F238E27FC236}">
                    <a16:creationId xmlns:a16="http://schemas.microsoft.com/office/drawing/2014/main" id="{950F5D2A-9667-4C5D-81C6-CCE90796E2A8}"/>
                  </a:ext>
                </a:extLst>
              </p:cNvPr>
              <p:cNvSpPr>
                <a:spLocks/>
              </p:cNvSpPr>
              <p:nvPr/>
            </p:nvSpPr>
            <p:spPr bwMode="auto">
              <a:xfrm>
                <a:off x="1837" y="3067"/>
                <a:ext cx="7" cy="174"/>
              </a:xfrm>
              <a:custGeom>
                <a:avLst/>
                <a:gdLst>
                  <a:gd name="T0" fmla="*/ 0 w 7"/>
                  <a:gd name="T1" fmla="*/ 174 h 174"/>
                  <a:gd name="T2" fmla="*/ 7 w 7"/>
                  <a:gd name="T3" fmla="*/ 0 h 174"/>
                  <a:gd name="T4" fmla="*/ 0 60000 65536"/>
                  <a:gd name="T5" fmla="*/ 0 60000 65536"/>
                </a:gdLst>
                <a:ahLst/>
                <a:cxnLst>
                  <a:cxn ang="T4">
                    <a:pos x="T0" y="T1"/>
                  </a:cxn>
                  <a:cxn ang="T5">
                    <a:pos x="T2" y="T3"/>
                  </a:cxn>
                </a:cxnLst>
                <a:rect l="0" t="0" r="r" b="b"/>
                <a:pathLst>
                  <a:path w="7" h="174">
                    <a:moveTo>
                      <a:pt x="0" y="174"/>
                    </a:moveTo>
                    <a:lnTo>
                      <a:pt x="7" y="0"/>
                    </a:lnTo>
                  </a:path>
                </a:pathLst>
              </a:custGeom>
              <a:noFill/>
              <a:ln w="57150" cmpd="sng">
                <a:solidFill>
                  <a:srgbClr val="FF0000"/>
                </a:solidFill>
                <a:round/>
                <a:headEnd/>
                <a:tailEn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grpSp>
        <p:sp>
          <p:nvSpPr>
            <p:cNvPr id="49" name="Freeform 45">
              <a:extLst>
                <a:ext uri="{FF2B5EF4-FFF2-40B4-BE49-F238E27FC236}">
                  <a16:creationId xmlns:a16="http://schemas.microsoft.com/office/drawing/2014/main" id="{9FD44FD6-EFA3-4E05-9C42-86A5C17EE322}"/>
                </a:ext>
              </a:extLst>
            </p:cNvPr>
            <p:cNvSpPr>
              <a:spLocks/>
            </p:cNvSpPr>
            <p:nvPr/>
          </p:nvSpPr>
          <p:spPr bwMode="auto">
            <a:xfrm>
              <a:off x="4664277" y="1470593"/>
              <a:ext cx="485775" cy="153591"/>
            </a:xfrm>
            <a:custGeom>
              <a:avLst/>
              <a:gdLst>
                <a:gd name="T0" fmla="*/ 408 w 408"/>
                <a:gd name="T1" fmla="*/ 107 h 129"/>
                <a:gd name="T2" fmla="*/ 167 w 408"/>
                <a:gd name="T3" fmla="*/ 111 h 129"/>
                <a:gd name="T4" fmla="*/ 54 w 408"/>
                <a:gd name="T5" fmla="*/ 75 h 129"/>
                <a:gd name="T6" fmla="*/ 94 w 408"/>
                <a:gd name="T7" fmla="*/ 129 h 129"/>
                <a:gd name="T8" fmla="*/ 76 w 408"/>
                <a:gd name="T9" fmla="*/ 75 h 129"/>
                <a:gd name="T10" fmla="*/ 0 w 408"/>
                <a:gd name="T11" fmla="*/ 0 h 1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8" h="129">
                  <a:moveTo>
                    <a:pt x="408" y="107"/>
                  </a:moveTo>
                  <a:cubicBezTo>
                    <a:pt x="368" y="107"/>
                    <a:pt x="226" y="116"/>
                    <a:pt x="167" y="111"/>
                  </a:cubicBezTo>
                  <a:cubicBezTo>
                    <a:pt x="109" y="107"/>
                    <a:pt x="66" y="72"/>
                    <a:pt x="54" y="75"/>
                  </a:cubicBezTo>
                  <a:cubicBezTo>
                    <a:pt x="42" y="78"/>
                    <a:pt x="90" y="129"/>
                    <a:pt x="94" y="129"/>
                  </a:cubicBezTo>
                  <a:cubicBezTo>
                    <a:pt x="98" y="129"/>
                    <a:pt x="92" y="97"/>
                    <a:pt x="76" y="75"/>
                  </a:cubicBezTo>
                  <a:cubicBezTo>
                    <a:pt x="61" y="53"/>
                    <a:pt x="16" y="16"/>
                    <a:pt x="0" y="0"/>
                  </a:cubicBezTo>
                </a:path>
              </a:pathLst>
            </a:custGeom>
            <a:noFill/>
            <a:ln w="28575" cmpd="sng">
              <a:solidFill>
                <a:srgbClr val="BA0000"/>
              </a:solidFill>
              <a:round/>
              <a:headEnd/>
              <a:tailEn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50" name="Line 46">
              <a:extLst>
                <a:ext uri="{FF2B5EF4-FFF2-40B4-BE49-F238E27FC236}">
                  <a16:creationId xmlns:a16="http://schemas.microsoft.com/office/drawing/2014/main" id="{94897837-EC5F-4ADE-842B-109105722DB7}"/>
                </a:ext>
              </a:extLst>
            </p:cNvPr>
            <p:cNvSpPr>
              <a:spLocks noChangeShapeType="1"/>
            </p:cNvSpPr>
            <p:nvPr/>
          </p:nvSpPr>
          <p:spPr bwMode="auto">
            <a:xfrm>
              <a:off x="5203630" y="2604067"/>
              <a:ext cx="0" cy="1296590"/>
            </a:xfrm>
            <a:prstGeom prst="line">
              <a:avLst/>
            </a:prstGeom>
            <a:noFill/>
            <a:ln w="38100">
              <a:solidFill>
                <a:schemeClr val="bg1"/>
              </a:solidFill>
              <a:round/>
              <a:headEnd type="oval" w="med" len="med"/>
              <a:tailEnd type="triangle" w="med" len="me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grpSp>
          <p:nvGrpSpPr>
            <p:cNvPr id="62" name="Group 55">
              <a:extLst>
                <a:ext uri="{FF2B5EF4-FFF2-40B4-BE49-F238E27FC236}">
                  <a16:creationId xmlns:a16="http://schemas.microsoft.com/office/drawing/2014/main" id="{66CABF97-576D-4855-BA5B-E981326F6154}"/>
                </a:ext>
              </a:extLst>
            </p:cNvPr>
            <p:cNvGrpSpPr>
              <a:grpSpLocks/>
            </p:cNvGrpSpPr>
            <p:nvPr/>
          </p:nvGrpSpPr>
          <p:grpSpPr bwMode="auto">
            <a:xfrm>
              <a:off x="5777513" y="2819570"/>
              <a:ext cx="3078956" cy="1728787"/>
              <a:chOff x="1927" y="1933"/>
              <a:chExt cx="2586" cy="1452"/>
            </a:xfrm>
          </p:grpSpPr>
          <p:sp>
            <p:nvSpPr>
              <p:cNvPr id="63" name="Freeform 18">
                <a:extLst>
                  <a:ext uri="{FF2B5EF4-FFF2-40B4-BE49-F238E27FC236}">
                    <a16:creationId xmlns:a16="http://schemas.microsoft.com/office/drawing/2014/main" id="{92FF53EF-C154-48D0-9727-3B035CE589F5}"/>
                  </a:ext>
                </a:extLst>
              </p:cNvPr>
              <p:cNvSpPr>
                <a:spLocks/>
              </p:cNvSpPr>
              <p:nvPr/>
            </p:nvSpPr>
            <p:spPr bwMode="auto">
              <a:xfrm>
                <a:off x="3334" y="2704"/>
                <a:ext cx="1179" cy="363"/>
              </a:xfrm>
              <a:custGeom>
                <a:avLst/>
                <a:gdLst>
                  <a:gd name="T0" fmla="*/ 0 w 1179"/>
                  <a:gd name="T1" fmla="*/ 363 h 363"/>
                  <a:gd name="T2" fmla="*/ 45 w 1179"/>
                  <a:gd name="T3" fmla="*/ 0 h 363"/>
                  <a:gd name="T4" fmla="*/ 725 w 1179"/>
                  <a:gd name="T5" fmla="*/ 318 h 363"/>
                  <a:gd name="T6" fmla="*/ 1179 w 1179"/>
                  <a:gd name="T7" fmla="*/ 318 h 363"/>
                  <a:gd name="T8" fmla="*/ 1179 w 1179"/>
                  <a:gd name="T9" fmla="*/ 363 h 3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9" h="363">
                    <a:moveTo>
                      <a:pt x="0" y="363"/>
                    </a:moveTo>
                    <a:lnTo>
                      <a:pt x="45" y="0"/>
                    </a:lnTo>
                    <a:lnTo>
                      <a:pt x="725" y="318"/>
                    </a:lnTo>
                    <a:lnTo>
                      <a:pt x="1179" y="318"/>
                    </a:lnTo>
                    <a:lnTo>
                      <a:pt x="1179" y="363"/>
                    </a:lnTo>
                  </a:path>
                </a:pathLst>
              </a:custGeom>
              <a:solidFill>
                <a:schemeClr val="accent2"/>
              </a:solidFill>
              <a:ln w="9525">
                <a:solidFill>
                  <a:schemeClr val="tx1"/>
                </a:solidFill>
                <a:round/>
                <a:headEnd/>
                <a:tailEn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64" name="Rectangle 19">
                <a:extLst>
                  <a:ext uri="{FF2B5EF4-FFF2-40B4-BE49-F238E27FC236}">
                    <a16:creationId xmlns:a16="http://schemas.microsoft.com/office/drawing/2014/main" id="{AB64E278-8B7A-43A2-8FAC-61A238822499}"/>
                  </a:ext>
                </a:extLst>
              </p:cNvPr>
              <p:cNvSpPr>
                <a:spLocks noChangeArrowheads="1"/>
              </p:cNvSpPr>
              <p:nvPr/>
            </p:nvSpPr>
            <p:spPr bwMode="auto">
              <a:xfrm>
                <a:off x="1973" y="2931"/>
                <a:ext cx="499" cy="136"/>
              </a:xfrm>
              <a:prstGeom prst="rect">
                <a:avLst/>
              </a:prstGeom>
              <a:solidFill>
                <a:schemeClr val="accent2"/>
              </a:solidFill>
              <a:ln w="9525">
                <a:noFill/>
                <a:miter lim="800000"/>
                <a:headEnd/>
                <a:tailEnd/>
              </a:ln>
              <a:effectLst/>
            </p:spPr>
            <p:txBody>
              <a:bodyPr wrap="none" anchor="ct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65" name="Line 20">
                <a:extLst>
                  <a:ext uri="{FF2B5EF4-FFF2-40B4-BE49-F238E27FC236}">
                    <a16:creationId xmlns:a16="http://schemas.microsoft.com/office/drawing/2014/main" id="{5B5BD975-E080-471D-A857-0108DD8B30FC}"/>
                  </a:ext>
                </a:extLst>
              </p:cNvPr>
              <p:cNvSpPr>
                <a:spLocks noChangeShapeType="1"/>
              </p:cNvSpPr>
              <p:nvPr/>
            </p:nvSpPr>
            <p:spPr bwMode="auto">
              <a:xfrm>
                <a:off x="2472" y="3067"/>
                <a:ext cx="907" cy="0"/>
              </a:xfrm>
              <a:prstGeom prst="line">
                <a:avLst/>
              </a:prstGeom>
              <a:noFill/>
              <a:ln w="9525">
                <a:solidFill>
                  <a:schemeClr val="tx1"/>
                </a:solidFill>
                <a:prstDash val="dash"/>
                <a:round/>
                <a:headEnd/>
                <a:tailEn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66" name="Freeform 26">
                <a:extLst>
                  <a:ext uri="{FF2B5EF4-FFF2-40B4-BE49-F238E27FC236}">
                    <a16:creationId xmlns:a16="http://schemas.microsoft.com/office/drawing/2014/main" id="{EF8AF9FC-2FA5-46A9-B5B0-F57A46623805}"/>
                  </a:ext>
                </a:extLst>
              </p:cNvPr>
              <p:cNvSpPr>
                <a:spLocks/>
              </p:cNvSpPr>
              <p:nvPr/>
            </p:nvSpPr>
            <p:spPr bwMode="auto">
              <a:xfrm>
                <a:off x="2472" y="3067"/>
                <a:ext cx="907" cy="318"/>
              </a:xfrm>
              <a:custGeom>
                <a:avLst/>
                <a:gdLst>
                  <a:gd name="T0" fmla="*/ 0 w 907"/>
                  <a:gd name="T1" fmla="*/ 0 h 318"/>
                  <a:gd name="T2" fmla="*/ 90 w 907"/>
                  <a:gd name="T3" fmla="*/ 318 h 318"/>
                  <a:gd name="T4" fmla="*/ 862 w 907"/>
                  <a:gd name="T5" fmla="*/ 318 h 318"/>
                  <a:gd name="T6" fmla="*/ 907 w 907"/>
                  <a:gd name="T7" fmla="*/ 0 h 3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07" h="318">
                    <a:moveTo>
                      <a:pt x="0" y="0"/>
                    </a:moveTo>
                    <a:lnTo>
                      <a:pt x="90" y="318"/>
                    </a:lnTo>
                    <a:lnTo>
                      <a:pt x="862" y="318"/>
                    </a:lnTo>
                    <a:lnTo>
                      <a:pt x="907" y="0"/>
                    </a:lnTo>
                  </a:path>
                </a:pathLst>
              </a:custGeom>
              <a:solidFill>
                <a:srgbClr val="FF0000"/>
              </a:solidFill>
              <a:ln w="9525">
                <a:solidFill>
                  <a:srgbClr val="FF0066"/>
                </a:solidFill>
                <a:round/>
                <a:headEnd/>
                <a:tailEn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67" name="Text Box 49">
                <a:extLst>
                  <a:ext uri="{FF2B5EF4-FFF2-40B4-BE49-F238E27FC236}">
                    <a16:creationId xmlns:a16="http://schemas.microsoft.com/office/drawing/2014/main" id="{1C5650EF-FFC8-408C-AD8A-356C363F741C}"/>
                  </a:ext>
                </a:extLst>
              </p:cNvPr>
              <p:cNvSpPr txBox="1">
                <a:spLocks noChangeArrowheads="1"/>
              </p:cNvSpPr>
              <p:nvPr/>
            </p:nvSpPr>
            <p:spPr bwMode="auto">
              <a:xfrm>
                <a:off x="1927" y="2115"/>
                <a:ext cx="605" cy="310"/>
              </a:xfrm>
              <a:prstGeom prst="rect">
                <a:avLst/>
              </a:prstGeom>
              <a:noFill/>
              <a:ln w="9525">
                <a:noFill/>
                <a:miter lim="800000"/>
                <a:headEnd/>
                <a:tailEnd/>
              </a:ln>
              <a:effectLst/>
            </p:spPr>
            <p:txBody>
              <a:bodyPr wrap="square">
                <a:spAutoFit/>
              </a:bodyPr>
              <a:lstStyle/>
              <a:p>
                <a:pPr defTabSz="685800" fontAlgn="base">
                  <a:spcBef>
                    <a:spcPct val="50000"/>
                  </a:spcBef>
                  <a:spcAft>
                    <a:spcPct val="0"/>
                  </a:spcAft>
                  <a:defRPr/>
                </a:pPr>
                <a:r>
                  <a:rPr lang="fr-FR" altLang="fr-FR" b="1" dirty="0">
                    <a:solidFill>
                      <a:srgbClr val="000000"/>
                    </a:solidFill>
                    <a:latin typeface="Times New Roman" pitchFamily="18" charset="0"/>
                    <a:cs typeface="Arial" charset="0"/>
                  </a:rPr>
                  <a:t>repos</a:t>
                </a:r>
              </a:p>
            </p:txBody>
          </p:sp>
          <p:sp>
            <p:nvSpPr>
              <p:cNvPr id="68" name="Text Box 50">
                <a:extLst>
                  <a:ext uri="{FF2B5EF4-FFF2-40B4-BE49-F238E27FC236}">
                    <a16:creationId xmlns:a16="http://schemas.microsoft.com/office/drawing/2014/main" id="{35EBCE3F-C041-4448-B1C4-AA07151513DD}"/>
                  </a:ext>
                </a:extLst>
              </p:cNvPr>
              <p:cNvSpPr txBox="1">
                <a:spLocks noChangeArrowheads="1"/>
              </p:cNvSpPr>
              <p:nvPr/>
            </p:nvSpPr>
            <p:spPr bwMode="auto">
              <a:xfrm>
                <a:off x="2517" y="1978"/>
                <a:ext cx="816" cy="776"/>
              </a:xfrm>
              <a:prstGeom prst="rect">
                <a:avLst/>
              </a:prstGeom>
              <a:noFill/>
              <a:ln w="9525">
                <a:noFill/>
                <a:miter lim="800000"/>
                <a:headEnd/>
                <a:tailEnd/>
              </a:ln>
              <a:effectLst/>
            </p:spPr>
            <p:txBody>
              <a:bodyPr>
                <a:spAutoFit/>
              </a:bodyPr>
              <a:lstStyle/>
              <a:p>
                <a:pPr defTabSz="685800" fontAlgn="base">
                  <a:spcBef>
                    <a:spcPct val="0"/>
                  </a:spcBef>
                  <a:spcAft>
                    <a:spcPct val="0"/>
                  </a:spcAft>
                  <a:defRPr/>
                </a:pPr>
                <a:r>
                  <a:rPr lang="fr-FR" altLang="fr-FR" b="1" dirty="0">
                    <a:solidFill>
                      <a:srgbClr val="FF0000"/>
                    </a:solidFill>
                    <a:latin typeface="Times New Roman" pitchFamily="18" charset="0"/>
                    <a:cs typeface="Arial" charset="0"/>
                  </a:rPr>
                  <a:t>Souffle</a:t>
                </a:r>
              </a:p>
              <a:p>
                <a:pPr defTabSz="685800" fontAlgn="base">
                  <a:spcBef>
                    <a:spcPct val="0"/>
                  </a:spcBef>
                  <a:spcAft>
                    <a:spcPct val="0"/>
                  </a:spcAft>
                  <a:defRPr/>
                </a:pPr>
                <a:r>
                  <a:rPr lang="fr-FR" altLang="fr-FR" b="1" dirty="0">
                    <a:solidFill>
                      <a:srgbClr val="FF0000"/>
                    </a:solidFill>
                    <a:latin typeface="Times New Roman" pitchFamily="18" charset="0"/>
                    <a:cs typeface="Arial" charset="0"/>
                  </a:rPr>
                  <a:t>  Systole</a:t>
                </a:r>
                <a:endParaRPr lang="fr-FR" b="1" dirty="0">
                  <a:solidFill>
                    <a:srgbClr val="000000"/>
                  </a:solidFill>
                  <a:latin typeface="Times New Roman" pitchFamily="18" charset="0"/>
                  <a:cs typeface="Arial" charset="0"/>
                </a:endParaRPr>
              </a:p>
            </p:txBody>
          </p:sp>
          <p:sp>
            <p:nvSpPr>
              <p:cNvPr id="69" name="Text Box 51">
                <a:extLst>
                  <a:ext uri="{FF2B5EF4-FFF2-40B4-BE49-F238E27FC236}">
                    <a16:creationId xmlns:a16="http://schemas.microsoft.com/office/drawing/2014/main" id="{C34557A4-E876-44C3-9DAD-47EC3DF0D49F}"/>
                  </a:ext>
                </a:extLst>
              </p:cNvPr>
              <p:cNvSpPr txBox="1">
                <a:spLocks noChangeArrowheads="1"/>
              </p:cNvSpPr>
              <p:nvPr/>
            </p:nvSpPr>
            <p:spPr bwMode="auto">
              <a:xfrm>
                <a:off x="3424" y="2160"/>
                <a:ext cx="816" cy="543"/>
              </a:xfrm>
              <a:prstGeom prst="rect">
                <a:avLst/>
              </a:prstGeom>
              <a:noFill/>
              <a:ln w="9525">
                <a:noFill/>
                <a:miter lim="800000"/>
                <a:headEnd/>
                <a:tailEnd/>
              </a:ln>
              <a:effectLst/>
            </p:spPr>
            <p:txBody>
              <a:bodyPr>
                <a:spAutoFit/>
              </a:bodyPr>
              <a:lstStyle/>
              <a:p>
                <a:pPr algn="ctr" defTabSz="685800" fontAlgn="base">
                  <a:spcBef>
                    <a:spcPct val="50000"/>
                  </a:spcBef>
                  <a:spcAft>
                    <a:spcPct val="0"/>
                  </a:spcAft>
                  <a:defRPr/>
                </a:pPr>
                <a:r>
                  <a:rPr lang="fr-FR" altLang="fr-FR" b="1" dirty="0">
                    <a:solidFill>
                      <a:srgbClr val="000000"/>
                    </a:solidFill>
                    <a:latin typeface="Times New Roman" pitchFamily="18" charset="0"/>
                    <a:cs typeface="Arial" charset="0"/>
                  </a:rPr>
                  <a:t>Relâche Diastole</a:t>
                </a:r>
              </a:p>
            </p:txBody>
          </p:sp>
          <p:grpSp>
            <p:nvGrpSpPr>
              <p:cNvPr id="70" name="Group 54">
                <a:extLst>
                  <a:ext uri="{FF2B5EF4-FFF2-40B4-BE49-F238E27FC236}">
                    <a16:creationId xmlns:a16="http://schemas.microsoft.com/office/drawing/2014/main" id="{1E869C13-E35F-4119-A2EC-995FCD8BF166}"/>
                  </a:ext>
                </a:extLst>
              </p:cNvPr>
              <p:cNvGrpSpPr>
                <a:grpSpLocks/>
              </p:cNvGrpSpPr>
              <p:nvPr/>
            </p:nvGrpSpPr>
            <p:grpSpPr bwMode="auto">
              <a:xfrm>
                <a:off x="2472" y="1933"/>
                <a:ext cx="862" cy="1134"/>
                <a:chOff x="2472" y="1933"/>
                <a:chExt cx="862" cy="1134"/>
              </a:xfrm>
            </p:grpSpPr>
            <p:sp>
              <p:nvSpPr>
                <p:cNvPr id="71" name="Line 52">
                  <a:extLst>
                    <a:ext uri="{FF2B5EF4-FFF2-40B4-BE49-F238E27FC236}">
                      <a16:creationId xmlns:a16="http://schemas.microsoft.com/office/drawing/2014/main" id="{DC3CF187-D6BB-416B-A233-F2985954A516}"/>
                    </a:ext>
                  </a:extLst>
                </p:cNvPr>
                <p:cNvSpPr>
                  <a:spLocks noChangeShapeType="1"/>
                </p:cNvSpPr>
                <p:nvPr/>
              </p:nvSpPr>
              <p:spPr bwMode="auto">
                <a:xfrm>
                  <a:off x="2472" y="1933"/>
                  <a:ext cx="0" cy="1134"/>
                </a:xfrm>
                <a:prstGeom prst="line">
                  <a:avLst/>
                </a:prstGeom>
                <a:noFill/>
                <a:ln w="9525">
                  <a:solidFill>
                    <a:schemeClr val="tx1"/>
                  </a:solidFill>
                  <a:round/>
                  <a:headEnd/>
                  <a:tailEn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72" name="Line 53">
                  <a:extLst>
                    <a:ext uri="{FF2B5EF4-FFF2-40B4-BE49-F238E27FC236}">
                      <a16:creationId xmlns:a16="http://schemas.microsoft.com/office/drawing/2014/main" id="{4693B3FA-AB9E-4E35-9FD5-1ACE2CCBA6FA}"/>
                    </a:ext>
                  </a:extLst>
                </p:cNvPr>
                <p:cNvSpPr>
                  <a:spLocks noChangeShapeType="1"/>
                </p:cNvSpPr>
                <p:nvPr/>
              </p:nvSpPr>
              <p:spPr bwMode="auto">
                <a:xfrm>
                  <a:off x="3334" y="1933"/>
                  <a:ext cx="0" cy="1134"/>
                </a:xfrm>
                <a:prstGeom prst="line">
                  <a:avLst/>
                </a:prstGeom>
                <a:noFill/>
                <a:ln w="9525">
                  <a:solidFill>
                    <a:schemeClr val="tx1"/>
                  </a:solidFill>
                  <a:round/>
                  <a:headEnd/>
                  <a:tailEn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grpSp>
        </p:grpSp>
        <p:sp>
          <p:nvSpPr>
            <p:cNvPr id="73" name="Text Box 3">
              <a:extLst>
                <a:ext uri="{FF2B5EF4-FFF2-40B4-BE49-F238E27FC236}">
                  <a16:creationId xmlns:a16="http://schemas.microsoft.com/office/drawing/2014/main" id="{CA3AADBB-B40E-4D09-9C0B-9265D55E7558}"/>
                </a:ext>
              </a:extLst>
            </p:cNvPr>
            <p:cNvSpPr txBox="1">
              <a:spLocks noChangeArrowheads="1"/>
            </p:cNvSpPr>
            <p:nvPr/>
          </p:nvSpPr>
          <p:spPr bwMode="auto">
            <a:xfrm>
              <a:off x="4570345" y="4911788"/>
              <a:ext cx="4537472" cy="1384995"/>
            </a:xfrm>
            <a:prstGeom prst="rect">
              <a:avLst/>
            </a:prstGeom>
            <a:solidFill>
              <a:schemeClr val="bg1"/>
            </a:solidFill>
            <a:ln w="9525">
              <a:noFill/>
              <a:miter lim="800000"/>
              <a:headEnd/>
              <a:tailEnd/>
            </a:ln>
            <a:effectLst/>
          </p:spPr>
          <p:txBody>
            <a:bodyPr>
              <a:spAutoFit/>
            </a:bodyPr>
            <a:lstStyle/>
            <a:p>
              <a:pPr algn="ctr" defTabSz="685800" fontAlgn="base">
                <a:spcBef>
                  <a:spcPct val="0"/>
                </a:spcBef>
                <a:spcAft>
                  <a:spcPct val="0"/>
                </a:spcAft>
                <a:defRPr/>
              </a:pPr>
              <a:r>
                <a:rPr lang="fr-FR" altLang="fr-FR" sz="2100" b="1" dirty="0">
                  <a:solidFill>
                    <a:srgbClr val="000000"/>
                  </a:solidFill>
                  <a:latin typeface="Times New Roman" pitchFamily="18" charset="0"/>
                  <a:cs typeface="Arial" charset="0"/>
                </a:rPr>
                <a:t>Valsalva positif + </a:t>
              </a:r>
            </a:p>
            <a:p>
              <a:pPr algn="ctr" defTabSz="685800" fontAlgn="base">
                <a:spcBef>
                  <a:spcPct val="0"/>
                </a:spcBef>
                <a:spcAft>
                  <a:spcPct val="0"/>
                </a:spcAft>
                <a:defRPr/>
              </a:pPr>
              <a:r>
                <a:rPr lang="fr-FR" altLang="fr-FR" sz="2100" dirty="0">
                  <a:solidFill>
                    <a:srgbClr val="000000"/>
                  </a:solidFill>
                  <a:latin typeface="Times New Roman" pitchFamily="18" charset="0"/>
                  <a:cs typeface="Arial" charset="0"/>
                </a:rPr>
                <a:t>valves sont incontinentes </a:t>
              </a:r>
            </a:p>
            <a:p>
              <a:pPr algn="ctr" defTabSz="685800" fontAlgn="base">
                <a:spcBef>
                  <a:spcPct val="0"/>
                </a:spcBef>
                <a:spcAft>
                  <a:spcPct val="0"/>
                </a:spcAft>
                <a:defRPr/>
              </a:pPr>
              <a:r>
                <a:rPr lang="fr-FR" altLang="fr-FR" sz="2100" dirty="0">
                  <a:solidFill>
                    <a:srgbClr val="000000"/>
                  </a:solidFill>
                  <a:latin typeface="Times New Roman" pitchFamily="18" charset="0"/>
                  <a:cs typeface="Arial" charset="0"/>
                </a:rPr>
                <a:t>reflux systolique</a:t>
              </a:r>
            </a:p>
            <a:p>
              <a:pPr algn="ctr" defTabSz="685800" fontAlgn="base">
                <a:spcBef>
                  <a:spcPct val="0"/>
                </a:spcBef>
                <a:spcAft>
                  <a:spcPct val="0"/>
                </a:spcAft>
                <a:defRPr/>
              </a:pPr>
              <a:r>
                <a:rPr lang="fr-FR" altLang="fr-FR" sz="2100" dirty="0">
                  <a:solidFill>
                    <a:srgbClr val="000000"/>
                  </a:solidFill>
                  <a:latin typeface="Times New Roman" pitchFamily="18" charset="0"/>
                  <a:cs typeface="Arial" charset="0"/>
                </a:rPr>
                <a:t> Le flux réapparait pendant la diastole</a:t>
              </a:r>
              <a:endParaRPr lang="en-US" altLang="fr-FR" sz="2100" b="1" dirty="0">
                <a:solidFill>
                  <a:srgbClr val="000000"/>
                </a:solidFill>
                <a:latin typeface="Times New Roman" pitchFamily="18" charset="0"/>
                <a:cs typeface="Arial" charset="0"/>
              </a:endParaRPr>
            </a:p>
          </p:txBody>
        </p:sp>
      </p:grpSp>
      <p:sp>
        <p:nvSpPr>
          <p:cNvPr id="7" name="ZoneTexte 6">
            <a:extLst>
              <a:ext uri="{FF2B5EF4-FFF2-40B4-BE49-F238E27FC236}">
                <a16:creationId xmlns:a16="http://schemas.microsoft.com/office/drawing/2014/main" id="{BD450A0F-087C-CCA5-75B0-05C5B0F49A59}"/>
              </a:ext>
            </a:extLst>
          </p:cNvPr>
          <p:cNvSpPr txBox="1"/>
          <p:nvPr/>
        </p:nvSpPr>
        <p:spPr>
          <a:xfrm>
            <a:off x="107504" y="-26412"/>
            <a:ext cx="8999122" cy="1200329"/>
          </a:xfrm>
          <a:prstGeom prst="rect">
            <a:avLst/>
          </a:prstGeom>
          <a:noFill/>
        </p:spPr>
        <p:txBody>
          <a:bodyPr wrap="square">
            <a:spAutoFit/>
          </a:bodyPr>
          <a:lstStyle/>
          <a:p>
            <a:pPr algn="ctr" defTabSz="685800" fontAlgn="base">
              <a:spcBef>
                <a:spcPct val="0"/>
              </a:spcBef>
              <a:spcAft>
                <a:spcPct val="0"/>
              </a:spcAft>
              <a:defRPr/>
            </a:pPr>
            <a:r>
              <a:rPr lang="fr-FR" altLang="fr-FR" sz="2400" b="1" dirty="0">
                <a:solidFill>
                  <a:srgbClr val="CC0000"/>
                </a:solidFill>
                <a:latin typeface="Times New Roman" pitchFamily="18" charset="0"/>
                <a:cs typeface="Arial" charset="0"/>
              </a:rPr>
              <a:t>Manœuvre de Valsalva :</a:t>
            </a:r>
          </a:p>
          <a:p>
            <a:pPr algn="ctr" defTabSz="685800" fontAlgn="base">
              <a:spcBef>
                <a:spcPct val="0"/>
              </a:spcBef>
              <a:spcAft>
                <a:spcPct val="0"/>
              </a:spcAft>
              <a:defRPr/>
            </a:pPr>
            <a:r>
              <a:rPr lang="fr-FR" altLang="fr-FR" sz="2400" b="1" dirty="0">
                <a:solidFill>
                  <a:srgbClr val="3333CC"/>
                </a:solidFill>
                <a:latin typeface="Times New Roman" pitchFamily="18" charset="0"/>
                <a:cs typeface="Arial" charset="0"/>
              </a:rPr>
              <a:t>Particulièrement simple et fiable lorsqu'il est réalisé par soufflage dans une paille bloquée</a:t>
            </a:r>
            <a:endParaRPr lang="en-US" altLang="fr-FR" sz="2400" b="1" dirty="0">
              <a:solidFill>
                <a:srgbClr val="BA0000"/>
              </a:solidFill>
              <a:latin typeface="Times New Roman" pitchFamily="18" charset="0"/>
              <a:cs typeface="Arial" charset="0"/>
            </a:endParaRPr>
          </a:p>
        </p:txBody>
      </p:sp>
    </p:spTree>
    <p:extLst>
      <p:ext uri="{BB962C8B-B14F-4D97-AF65-F5344CB8AC3E}">
        <p14:creationId xmlns:p14="http://schemas.microsoft.com/office/powerpoint/2010/main" val="16273762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Oval 71"/>
          <p:cNvSpPr>
            <a:spLocks noChangeArrowheads="1"/>
          </p:cNvSpPr>
          <p:nvPr/>
        </p:nvSpPr>
        <p:spPr bwMode="auto">
          <a:xfrm>
            <a:off x="2618351" y="825164"/>
            <a:ext cx="1999060" cy="1707356"/>
          </a:xfrm>
          <a:prstGeom prst="ellipse">
            <a:avLst/>
          </a:prstGeom>
          <a:solidFill>
            <a:schemeClr val="bg1"/>
          </a:solidFill>
          <a:ln w="9525">
            <a:no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0930" name="Text Box 2"/>
          <p:cNvSpPr txBox="1">
            <a:spLocks noChangeArrowheads="1"/>
          </p:cNvSpPr>
          <p:nvPr/>
        </p:nvSpPr>
        <p:spPr bwMode="auto">
          <a:xfrm>
            <a:off x="5047475" y="2941291"/>
            <a:ext cx="4150609" cy="3416320"/>
          </a:xfrm>
          <a:prstGeom prst="rect">
            <a:avLst/>
          </a:prstGeom>
          <a:solidFill>
            <a:schemeClr val="bg1"/>
          </a:solidFill>
          <a:ln w="9525">
            <a:noFill/>
            <a:miter lim="800000"/>
            <a:headEnd/>
            <a:tailEnd/>
          </a:ln>
          <a:effectLst/>
        </p:spPr>
        <p:txBody>
          <a:bodyPr wrap="square">
            <a:spAutoFit/>
          </a:bodyPr>
          <a:lstStyle/>
          <a:p>
            <a:pPr fontAlgn="base">
              <a:spcBef>
                <a:spcPct val="0"/>
              </a:spcBef>
              <a:spcAft>
                <a:spcPct val="0"/>
              </a:spcAft>
            </a:pPr>
            <a:r>
              <a:rPr lang="en-US" altLang="fr-FR" sz="2400" b="1" dirty="0">
                <a:solidFill>
                  <a:srgbClr val="CC0000"/>
                </a:solidFill>
                <a:latin typeface="Times New Roman" pitchFamily="18" charset="0"/>
                <a:cs typeface="Arial" charset="0"/>
              </a:rPr>
              <a:t>Points de </a:t>
            </a:r>
            <a:r>
              <a:rPr lang="en-US" altLang="fr-FR" sz="2400" b="1" dirty="0" err="1">
                <a:solidFill>
                  <a:srgbClr val="CC0000"/>
                </a:solidFill>
                <a:latin typeface="Times New Roman" pitchFamily="18" charset="0"/>
                <a:cs typeface="Arial" charset="0"/>
              </a:rPr>
              <a:t>fuite</a:t>
            </a:r>
            <a:r>
              <a:rPr lang="en-US" altLang="fr-FR" sz="2400" b="1" dirty="0">
                <a:solidFill>
                  <a:srgbClr val="CC0000"/>
                </a:solidFill>
                <a:latin typeface="Times New Roman" pitchFamily="18" charset="0"/>
                <a:cs typeface="Arial" charset="0"/>
              </a:rPr>
              <a:t> </a:t>
            </a:r>
            <a:r>
              <a:rPr lang="en-US" altLang="fr-FR" sz="2400" b="1" dirty="0" err="1">
                <a:solidFill>
                  <a:srgbClr val="CC0000"/>
                </a:solidFill>
                <a:latin typeface="Times New Roman" pitchFamily="18" charset="0"/>
                <a:cs typeface="Arial" charset="0"/>
              </a:rPr>
              <a:t>potentiels</a:t>
            </a:r>
            <a:r>
              <a:rPr lang="en-US" altLang="fr-FR" sz="2400" b="1" dirty="0">
                <a:solidFill>
                  <a:srgbClr val="CC0000"/>
                </a:solidFill>
                <a:latin typeface="Times New Roman" pitchFamily="18" charset="0"/>
                <a:cs typeface="Arial" charset="0"/>
              </a:rPr>
              <a:t> </a:t>
            </a:r>
          </a:p>
          <a:p>
            <a:pPr fontAlgn="base">
              <a:spcBef>
                <a:spcPct val="0"/>
              </a:spcBef>
              <a:spcAft>
                <a:spcPct val="0"/>
              </a:spcAft>
            </a:pPr>
            <a:r>
              <a:rPr lang="en-US" altLang="fr-FR" sz="2400" b="1" dirty="0">
                <a:solidFill>
                  <a:srgbClr val="CC0000"/>
                </a:solidFill>
                <a:latin typeface="Times New Roman" pitchFamily="18" charset="0"/>
                <a:cs typeface="Arial" charset="0"/>
              </a:rPr>
              <a:t>	</a:t>
            </a:r>
            <a:r>
              <a:rPr lang="en-US" altLang="fr-FR" sz="2400" b="1" dirty="0">
                <a:solidFill>
                  <a:srgbClr val="3333CC"/>
                </a:solidFill>
                <a:latin typeface="Times New Roman" pitchFamily="18" charset="0"/>
                <a:cs typeface="Arial" charset="0"/>
              </a:rPr>
              <a:t>- </a:t>
            </a:r>
            <a:r>
              <a:rPr lang="en-US" altLang="fr-FR" sz="2400" b="1" dirty="0" err="1">
                <a:solidFill>
                  <a:srgbClr val="3333CC"/>
                </a:solidFill>
                <a:latin typeface="Times New Roman" pitchFamily="18" charset="0"/>
                <a:cs typeface="Arial" charset="0"/>
              </a:rPr>
              <a:t>Jonction</a:t>
            </a:r>
            <a:r>
              <a:rPr lang="en-US" altLang="fr-FR" sz="2400" b="1" dirty="0">
                <a:solidFill>
                  <a:srgbClr val="3333CC"/>
                </a:solidFill>
                <a:latin typeface="Times New Roman" pitchFamily="18" charset="0"/>
                <a:cs typeface="Arial" charset="0"/>
              </a:rPr>
              <a:t> </a:t>
            </a:r>
            <a:r>
              <a:rPr lang="en-US" altLang="fr-FR" sz="2400" b="1" dirty="0" err="1">
                <a:solidFill>
                  <a:srgbClr val="3333CC"/>
                </a:solidFill>
                <a:latin typeface="Times New Roman" pitchFamily="18" charset="0"/>
                <a:cs typeface="Arial" charset="0"/>
              </a:rPr>
              <a:t>Sapheno-femorale</a:t>
            </a:r>
            <a:r>
              <a:rPr lang="en-US" altLang="fr-FR" sz="2400" b="1" dirty="0">
                <a:solidFill>
                  <a:srgbClr val="3333CC"/>
                </a:solidFill>
                <a:latin typeface="Times New Roman" pitchFamily="18" charset="0"/>
                <a:cs typeface="Arial" charset="0"/>
              </a:rPr>
              <a:t> </a:t>
            </a:r>
          </a:p>
          <a:p>
            <a:pPr fontAlgn="base">
              <a:spcBef>
                <a:spcPct val="0"/>
              </a:spcBef>
              <a:spcAft>
                <a:spcPct val="0"/>
              </a:spcAft>
            </a:pPr>
            <a:r>
              <a:rPr lang="en-US" altLang="fr-FR" sz="2400" b="1" dirty="0">
                <a:solidFill>
                  <a:srgbClr val="3333CC"/>
                </a:solidFill>
                <a:latin typeface="Times New Roman" pitchFamily="18" charset="0"/>
                <a:cs typeface="Arial" charset="0"/>
              </a:rPr>
              <a:t>	- </a:t>
            </a:r>
            <a:r>
              <a:rPr lang="en-US" altLang="fr-FR" sz="2400" b="1" dirty="0" err="1">
                <a:solidFill>
                  <a:srgbClr val="3333CC"/>
                </a:solidFill>
                <a:latin typeface="Times New Roman" pitchFamily="18" charset="0"/>
                <a:cs typeface="Arial" charset="0"/>
              </a:rPr>
              <a:t>Jonction</a:t>
            </a:r>
            <a:r>
              <a:rPr lang="en-US" altLang="fr-FR" sz="2400" b="1" dirty="0">
                <a:solidFill>
                  <a:srgbClr val="3333CC"/>
                </a:solidFill>
                <a:latin typeface="Times New Roman" pitchFamily="18" charset="0"/>
                <a:cs typeface="Arial" charset="0"/>
              </a:rPr>
              <a:t> </a:t>
            </a:r>
            <a:r>
              <a:rPr lang="en-US" altLang="fr-FR" sz="2400" b="1" dirty="0" err="1">
                <a:solidFill>
                  <a:srgbClr val="3333CC"/>
                </a:solidFill>
                <a:latin typeface="Times New Roman" pitchFamily="18" charset="0"/>
                <a:cs typeface="Arial" charset="0"/>
              </a:rPr>
              <a:t>Sapheno-poplitée</a:t>
            </a:r>
            <a:endParaRPr lang="en-US" altLang="fr-FR" sz="2400" b="1" dirty="0">
              <a:solidFill>
                <a:srgbClr val="3333CC"/>
              </a:solidFill>
              <a:latin typeface="Times New Roman" pitchFamily="18" charset="0"/>
              <a:cs typeface="Arial" charset="0"/>
            </a:endParaRPr>
          </a:p>
          <a:p>
            <a:pPr fontAlgn="base">
              <a:spcBef>
                <a:spcPct val="0"/>
              </a:spcBef>
              <a:spcAft>
                <a:spcPct val="0"/>
              </a:spcAft>
            </a:pPr>
            <a:r>
              <a:rPr lang="en-US" altLang="fr-FR" sz="2400" b="1" dirty="0">
                <a:solidFill>
                  <a:srgbClr val="3333CC"/>
                </a:solidFill>
                <a:latin typeface="Times New Roman" pitchFamily="18" charset="0"/>
                <a:cs typeface="Arial" charset="0"/>
              </a:rPr>
              <a:t>	- Points de </a:t>
            </a:r>
            <a:r>
              <a:rPr lang="en-US" altLang="fr-FR" sz="2400" b="1" dirty="0" err="1">
                <a:solidFill>
                  <a:srgbClr val="3333CC"/>
                </a:solidFill>
                <a:latin typeface="Times New Roman" pitchFamily="18" charset="0"/>
                <a:cs typeface="Arial" charset="0"/>
              </a:rPr>
              <a:t>fuite</a:t>
            </a:r>
            <a:r>
              <a:rPr lang="en-US" altLang="fr-FR" sz="2400" b="1" dirty="0">
                <a:solidFill>
                  <a:srgbClr val="3333CC"/>
                </a:solidFill>
                <a:latin typeface="Times New Roman" pitchFamily="18" charset="0"/>
                <a:cs typeface="Arial" charset="0"/>
              </a:rPr>
              <a:t> </a:t>
            </a:r>
            <a:r>
              <a:rPr lang="en-US" altLang="fr-FR" sz="2400" b="1" dirty="0" err="1">
                <a:solidFill>
                  <a:srgbClr val="3333CC"/>
                </a:solidFill>
                <a:latin typeface="Times New Roman" pitchFamily="18" charset="0"/>
                <a:cs typeface="Arial" charset="0"/>
              </a:rPr>
              <a:t>pelviens</a:t>
            </a:r>
            <a:r>
              <a:rPr lang="en-US" altLang="fr-FR" sz="2400" b="1" dirty="0">
                <a:solidFill>
                  <a:srgbClr val="3333CC"/>
                </a:solidFill>
                <a:latin typeface="Times New Roman" pitchFamily="18" charset="0"/>
                <a:cs typeface="Arial" charset="0"/>
              </a:rPr>
              <a:t> </a:t>
            </a:r>
          </a:p>
          <a:p>
            <a:pPr fontAlgn="base">
              <a:spcBef>
                <a:spcPct val="0"/>
              </a:spcBef>
              <a:spcAft>
                <a:spcPct val="0"/>
              </a:spcAft>
            </a:pPr>
            <a:r>
              <a:rPr lang="en-US" altLang="fr-FR" sz="2400" b="1" dirty="0">
                <a:solidFill>
                  <a:srgbClr val="3333CC"/>
                </a:solidFill>
                <a:latin typeface="Times New Roman" pitchFamily="18" charset="0"/>
                <a:cs typeface="Arial" charset="0"/>
              </a:rPr>
              <a:t>	-</a:t>
            </a:r>
            <a:r>
              <a:rPr lang="en-US" altLang="fr-FR" sz="2400" b="1" dirty="0" err="1">
                <a:solidFill>
                  <a:srgbClr val="3333CC"/>
                </a:solidFill>
                <a:latin typeface="Times New Roman" pitchFamily="18" charset="0"/>
                <a:cs typeface="Arial" charset="0"/>
              </a:rPr>
              <a:t>Nombreuses</a:t>
            </a:r>
            <a:r>
              <a:rPr lang="en-US" altLang="fr-FR" sz="2400" b="1" dirty="0">
                <a:solidFill>
                  <a:srgbClr val="3333CC"/>
                </a:solidFill>
                <a:latin typeface="Times New Roman" pitchFamily="18" charset="0"/>
                <a:cs typeface="Arial" charset="0"/>
              </a:rPr>
              <a:t> </a:t>
            </a:r>
            <a:r>
              <a:rPr lang="en-US" altLang="fr-FR" sz="2400" b="1" dirty="0" err="1">
                <a:solidFill>
                  <a:srgbClr val="3333CC"/>
                </a:solidFill>
                <a:latin typeface="Times New Roman" pitchFamily="18" charset="0"/>
                <a:cs typeface="Arial" charset="0"/>
              </a:rPr>
              <a:t>perforantes</a:t>
            </a:r>
            <a:r>
              <a:rPr lang="en-US" altLang="fr-FR" sz="2400" b="1" dirty="0">
                <a:solidFill>
                  <a:srgbClr val="3333CC"/>
                </a:solidFill>
                <a:latin typeface="Times New Roman" pitchFamily="18" charset="0"/>
                <a:cs typeface="Arial" charset="0"/>
              </a:rPr>
              <a:t> </a:t>
            </a:r>
            <a:endParaRPr lang="en-US" altLang="fr-FR" sz="2400" b="1" dirty="0">
              <a:solidFill>
                <a:srgbClr val="CC0000"/>
              </a:solidFill>
              <a:latin typeface="Times New Roman" pitchFamily="18" charset="0"/>
              <a:cs typeface="Arial" charset="0"/>
            </a:endParaRPr>
          </a:p>
        </p:txBody>
      </p:sp>
      <p:sp>
        <p:nvSpPr>
          <p:cNvPr id="38915" name="Freeform 4"/>
          <p:cNvSpPr>
            <a:spLocks/>
          </p:cNvSpPr>
          <p:nvPr/>
        </p:nvSpPr>
        <p:spPr bwMode="auto">
          <a:xfrm>
            <a:off x="801615" y="878662"/>
            <a:ext cx="1897856" cy="4763690"/>
          </a:xfrm>
          <a:custGeom>
            <a:avLst/>
            <a:gdLst>
              <a:gd name="T0" fmla="*/ 2433638 w 1594"/>
              <a:gd name="T1" fmla="*/ 0 h 4001"/>
              <a:gd name="T2" fmla="*/ 2498725 w 1594"/>
              <a:gd name="T3" fmla="*/ 539750 h 4001"/>
              <a:gd name="T4" fmla="*/ 2243138 w 1594"/>
              <a:gd name="T5" fmla="*/ 1125537 h 4001"/>
              <a:gd name="T6" fmla="*/ 1708150 w 1594"/>
              <a:gd name="T7" fmla="*/ 1651000 h 4001"/>
              <a:gd name="T8" fmla="*/ 1493838 w 1594"/>
              <a:gd name="T9" fmla="*/ 3632200 h 4001"/>
              <a:gd name="T10" fmla="*/ 1708150 w 1594"/>
              <a:gd name="T11" fmla="*/ 4546600 h 4001"/>
              <a:gd name="T12" fmla="*/ 1543050 w 1594"/>
              <a:gd name="T13" fmla="*/ 5738812 h 4001"/>
              <a:gd name="T14" fmla="*/ 1614488 w 1594"/>
              <a:gd name="T15" fmla="*/ 6037262 h 4001"/>
              <a:gd name="T16" fmla="*/ 1557338 w 1594"/>
              <a:gd name="T17" fmla="*/ 6297612 h 4001"/>
              <a:gd name="T18" fmla="*/ 1282700 w 1594"/>
              <a:gd name="T19" fmla="*/ 6302375 h 4001"/>
              <a:gd name="T20" fmla="*/ 1054100 w 1594"/>
              <a:gd name="T21" fmla="*/ 6226175 h 4001"/>
              <a:gd name="T22" fmla="*/ 730250 w 1594"/>
              <a:gd name="T23" fmla="*/ 6330950 h 4001"/>
              <a:gd name="T24" fmla="*/ 444500 w 1594"/>
              <a:gd name="T25" fmla="*/ 6330950 h 4001"/>
              <a:gd name="T26" fmla="*/ 82550 w 1594"/>
              <a:gd name="T27" fmla="*/ 6340475 h 4001"/>
              <a:gd name="T28" fmla="*/ 6350 w 1594"/>
              <a:gd name="T29" fmla="*/ 6264275 h 4001"/>
              <a:gd name="T30" fmla="*/ 63500 w 1594"/>
              <a:gd name="T31" fmla="*/ 6178550 h 4001"/>
              <a:gd name="T32" fmla="*/ 387350 w 1594"/>
              <a:gd name="T33" fmla="*/ 6064250 h 4001"/>
              <a:gd name="T34" fmla="*/ 849313 w 1594"/>
              <a:gd name="T35" fmla="*/ 5753100 h 4001"/>
              <a:gd name="T36" fmla="*/ 708025 w 1594"/>
              <a:gd name="T37" fmla="*/ 4098925 h 4001"/>
              <a:gd name="T38" fmla="*/ 431800 w 1594"/>
              <a:gd name="T39" fmla="*/ 3463925 h 4001"/>
              <a:gd name="T40" fmla="*/ 334963 w 1594"/>
              <a:gd name="T41" fmla="*/ 3014662 h 4001"/>
              <a:gd name="T42" fmla="*/ 207963 w 1594"/>
              <a:gd name="T43" fmla="*/ 1651000 h 4001"/>
              <a:gd name="T44" fmla="*/ 207963 w 1594"/>
              <a:gd name="T45" fmla="*/ 1270000 h 4001"/>
              <a:gd name="T46" fmla="*/ 85725 w 1594"/>
              <a:gd name="T47" fmla="*/ 133350 h 400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94" h="4001">
                <a:moveTo>
                  <a:pt x="1533" y="0"/>
                </a:moveTo>
                <a:cubicBezTo>
                  <a:pt x="1540" y="57"/>
                  <a:pt x="1594" y="222"/>
                  <a:pt x="1574" y="340"/>
                </a:cubicBezTo>
                <a:cubicBezTo>
                  <a:pt x="1554" y="458"/>
                  <a:pt x="1496" y="592"/>
                  <a:pt x="1413" y="709"/>
                </a:cubicBezTo>
                <a:cubicBezTo>
                  <a:pt x="1330" y="826"/>
                  <a:pt x="1155" y="777"/>
                  <a:pt x="1076" y="1040"/>
                </a:cubicBezTo>
                <a:cubicBezTo>
                  <a:pt x="997" y="1303"/>
                  <a:pt x="941" y="1984"/>
                  <a:pt x="941" y="2288"/>
                </a:cubicBezTo>
                <a:cubicBezTo>
                  <a:pt x="941" y="2592"/>
                  <a:pt x="1071" y="2643"/>
                  <a:pt x="1076" y="2864"/>
                </a:cubicBezTo>
                <a:cubicBezTo>
                  <a:pt x="1081" y="3085"/>
                  <a:pt x="982" y="3458"/>
                  <a:pt x="972" y="3615"/>
                </a:cubicBezTo>
                <a:cubicBezTo>
                  <a:pt x="962" y="3772"/>
                  <a:pt x="1016" y="3744"/>
                  <a:pt x="1017" y="3803"/>
                </a:cubicBezTo>
                <a:cubicBezTo>
                  <a:pt x="1018" y="3862"/>
                  <a:pt x="1016" y="3939"/>
                  <a:pt x="981" y="3967"/>
                </a:cubicBezTo>
                <a:cubicBezTo>
                  <a:pt x="946" y="3995"/>
                  <a:pt x="861" y="3977"/>
                  <a:pt x="808" y="3970"/>
                </a:cubicBezTo>
                <a:cubicBezTo>
                  <a:pt x="755" y="3963"/>
                  <a:pt x="722" y="3919"/>
                  <a:pt x="664" y="3922"/>
                </a:cubicBezTo>
                <a:cubicBezTo>
                  <a:pt x="606" y="3925"/>
                  <a:pt x="524" y="3977"/>
                  <a:pt x="460" y="3988"/>
                </a:cubicBezTo>
                <a:cubicBezTo>
                  <a:pt x="396" y="3999"/>
                  <a:pt x="348" y="3987"/>
                  <a:pt x="280" y="3988"/>
                </a:cubicBezTo>
                <a:cubicBezTo>
                  <a:pt x="212" y="3989"/>
                  <a:pt x="98" y="4001"/>
                  <a:pt x="52" y="3994"/>
                </a:cubicBezTo>
                <a:cubicBezTo>
                  <a:pt x="6" y="3987"/>
                  <a:pt x="6" y="3963"/>
                  <a:pt x="4" y="3946"/>
                </a:cubicBezTo>
                <a:cubicBezTo>
                  <a:pt x="2" y="3929"/>
                  <a:pt x="0" y="3913"/>
                  <a:pt x="40" y="3892"/>
                </a:cubicBezTo>
                <a:cubicBezTo>
                  <a:pt x="80" y="3871"/>
                  <a:pt x="162" y="3865"/>
                  <a:pt x="244" y="3820"/>
                </a:cubicBezTo>
                <a:cubicBezTo>
                  <a:pt x="326" y="3775"/>
                  <a:pt x="501" y="3830"/>
                  <a:pt x="535" y="3624"/>
                </a:cubicBezTo>
                <a:cubicBezTo>
                  <a:pt x="569" y="3418"/>
                  <a:pt x="490" y="2822"/>
                  <a:pt x="446" y="2582"/>
                </a:cubicBezTo>
                <a:cubicBezTo>
                  <a:pt x="402" y="2342"/>
                  <a:pt x="311" y="2296"/>
                  <a:pt x="272" y="2182"/>
                </a:cubicBezTo>
                <a:cubicBezTo>
                  <a:pt x="233" y="2068"/>
                  <a:pt x="235" y="2089"/>
                  <a:pt x="211" y="1899"/>
                </a:cubicBezTo>
                <a:cubicBezTo>
                  <a:pt x="187" y="1709"/>
                  <a:pt x="143" y="1223"/>
                  <a:pt x="131" y="1040"/>
                </a:cubicBezTo>
                <a:cubicBezTo>
                  <a:pt x="118" y="857"/>
                  <a:pt x="144" y="959"/>
                  <a:pt x="131" y="800"/>
                </a:cubicBezTo>
                <a:cubicBezTo>
                  <a:pt x="118" y="641"/>
                  <a:pt x="70" y="233"/>
                  <a:pt x="54" y="84"/>
                </a:cubicBezTo>
              </a:path>
            </a:pathLst>
          </a:custGeom>
          <a:solidFill>
            <a:schemeClr val="bg1"/>
          </a:solidFill>
          <a:ln w="9525">
            <a:solidFill>
              <a:schemeClr val="tx1"/>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grpSp>
        <p:nvGrpSpPr>
          <p:cNvPr id="9" name="Groupe 8">
            <a:extLst>
              <a:ext uri="{FF2B5EF4-FFF2-40B4-BE49-F238E27FC236}">
                <a16:creationId xmlns:a16="http://schemas.microsoft.com/office/drawing/2014/main" id="{90279579-2961-589A-1008-8F4F8F043DD6}"/>
              </a:ext>
            </a:extLst>
          </p:cNvPr>
          <p:cNvGrpSpPr/>
          <p:nvPr/>
        </p:nvGrpSpPr>
        <p:grpSpPr>
          <a:xfrm>
            <a:off x="1162994" y="1775215"/>
            <a:ext cx="672702" cy="3408760"/>
            <a:chOff x="1176456" y="2056271"/>
            <a:chExt cx="672702" cy="3408760"/>
          </a:xfrm>
        </p:grpSpPr>
        <p:sp>
          <p:nvSpPr>
            <p:cNvPr id="38917" name="Freeform 5"/>
            <p:cNvSpPr>
              <a:spLocks/>
            </p:cNvSpPr>
            <p:nvPr/>
          </p:nvSpPr>
          <p:spPr bwMode="auto">
            <a:xfrm>
              <a:off x="1176456" y="2056271"/>
              <a:ext cx="367903" cy="3408760"/>
            </a:xfrm>
            <a:custGeom>
              <a:avLst/>
              <a:gdLst>
                <a:gd name="T0" fmla="*/ 490537 w 309"/>
                <a:gd name="T1" fmla="*/ 0 h 2863"/>
                <a:gd name="T2" fmla="*/ 125412 w 309"/>
                <a:gd name="T3" fmla="*/ 133350 h 2863"/>
                <a:gd name="T4" fmla="*/ 20637 w 309"/>
                <a:gd name="T5" fmla="*/ 700088 h 2863"/>
                <a:gd name="T6" fmla="*/ 249237 w 309"/>
                <a:gd name="T7" fmla="*/ 2598738 h 2863"/>
                <a:gd name="T8" fmla="*/ 342900 w 309"/>
                <a:gd name="T9" fmla="*/ 2935288 h 2863"/>
                <a:gd name="T10" fmla="*/ 415925 w 309"/>
                <a:gd name="T11" fmla="*/ 3573463 h 2863"/>
                <a:gd name="T12" fmla="*/ 415925 w 309"/>
                <a:gd name="T13" fmla="*/ 4545013 h 28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9" h="2863">
                  <a:moveTo>
                    <a:pt x="309" y="0"/>
                  </a:moveTo>
                  <a:cubicBezTo>
                    <a:pt x="271" y="14"/>
                    <a:pt x="128" y="11"/>
                    <a:pt x="79" y="84"/>
                  </a:cubicBezTo>
                  <a:cubicBezTo>
                    <a:pt x="30" y="157"/>
                    <a:pt x="0" y="182"/>
                    <a:pt x="13" y="441"/>
                  </a:cubicBezTo>
                  <a:lnTo>
                    <a:pt x="157" y="1637"/>
                  </a:lnTo>
                  <a:lnTo>
                    <a:pt x="216" y="1849"/>
                  </a:lnTo>
                  <a:lnTo>
                    <a:pt x="262" y="2251"/>
                  </a:lnTo>
                  <a:lnTo>
                    <a:pt x="262" y="2863"/>
                  </a:lnTo>
                </a:path>
              </a:pathLst>
            </a:custGeom>
            <a:noFill/>
            <a:ln w="38100" cap="flat" cmpd="sng">
              <a:solidFill>
                <a:schemeClr val="accent2"/>
              </a:solidFill>
              <a:prstDash val="solid"/>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20" name="Freeform 8"/>
            <p:cNvSpPr>
              <a:spLocks/>
            </p:cNvSpPr>
            <p:nvPr/>
          </p:nvSpPr>
          <p:spPr bwMode="auto">
            <a:xfrm>
              <a:off x="1553883" y="4043424"/>
              <a:ext cx="295275" cy="1402556"/>
            </a:xfrm>
            <a:custGeom>
              <a:avLst/>
              <a:gdLst>
                <a:gd name="T0" fmla="*/ 0 w 248"/>
                <a:gd name="T1" fmla="*/ 87313 h 1178"/>
                <a:gd name="T2" fmla="*/ 328613 w 248"/>
                <a:gd name="T3" fmla="*/ 87313 h 1178"/>
                <a:gd name="T4" fmla="*/ 387350 w 248"/>
                <a:gd name="T5" fmla="*/ 609600 h 1178"/>
                <a:gd name="T6" fmla="*/ 325438 w 248"/>
                <a:gd name="T7" fmla="*/ 1870075 h 1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8" h="1178">
                  <a:moveTo>
                    <a:pt x="0" y="55"/>
                  </a:moveTo>
                  <a:cubicBezTo>
                    <a:pt x="80" y="40"/>
                    <a:pt x="166" y="0"/>
                    <a:pt x="207" y="55"/>
                  </a:cubicBezTo>
                  <a:cubicBezTo>
                    <a:pt x="248" y="110"/>
                    <a:pt x="244" y="197"/>
                    <a:pt x="244" y="384"/>
                  </a:cubicBezTo>
                  <a:cubicBezTo>
                    <a:pt x="244" y="571"/>
                    <a:pt x="213" y="1013"/>
                    <a:pt x="205" y="1178"/>
                  </a:cubicBezTo>
                </a:path>
              </a:pathLst>
            </a:custGeom>
            <a:noFill/>
            <a:ln w="38100" cap="flat" cmpd="sng">
              <a:solidFill>
                <a:schemeClr val="accent2"/>
              </a:solidFill>
              <a:prstDash val="solid"/>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21" name="Freeform 9"/>
            <p:cNvSpPr>
              <a:spLocks/>
            </p:cNvSpPr>
            <p:nvPr/>
          </p:nvSpPr>
          <p:spPr bwMode="auto">
            <a:xfrm>
              <a:off x="1189553" y="2272965"/>
              <a:ext cx="645319" cy="1922860"/>
            </a:xfrm>
            <a:custGeom>
              <a:avLst/>
              <a:gdLst>
                <a:gd name="T0" fmla="*/ 860425 w 542"/>
                <a:gd name="T1" fmla="*/ 2563813 h 1615"/>
                <a:gd name="T2" fmla="*/ 0 w 542"/>
                <a:gd name="T3" fmla="*/ 0 h 1615"/>
                <a:gd name="T4" fmla="*/ 0 60000 65536"/>
                <a:gd name="T5" fmla="*/ 0 60000 65536"/>
              </a:gdLst>
              <a:ahLst/>
              <a:cxnLst>
                <a:cxn ang="T4">
                  <a:pos x="T0" y="T1"/>
                </a:cxn>
                <a:cxn ang="T5">
                  <a:pos x="T2" y="T3"/>
                </a:cxn>
              </a:cxnLst>
              <a:rect l="0" t="0" r="r" b="b"/>
              <a:pathLst>
                <a:path w="542" h="1615">
                  <a:moveTo>
                    <a:pt x="542" y="1615"/>
                  </a:moveTo>
                  <a:cubicBezTo>
                    <a:pt x="452" y="1346"/>
                    <a:pt x="113" y="337"/>
                    <a:pt x="0" y="0"/>
                  </a:cubicBezTo>
                </a:path>
              </a:pathLst>
            </a:custGeom>
            <a:noFill/>
            <a:ln w="38100" cmpd="sng">
              <a:solidFill>
                <a:schemeClr val="accent2"/>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grpSp>
      <p:grpSp>
        <p:nvGrpSpPr>
          <p:cNvPr id="14" name="Groupe 13">
            <a:extLst>
              <a:ext uri="{FF2B5EF4-FFF2-40B4-BE49-F238E27FC236}">
                <a16:creationId xmlns:a16="http://schemas.microsoft.com/office/drawing/2014/main" id="{2F6BCFA2-C22A-1C65-5A5F-63CAB59AE8D8}"/>
              </a:ext>
            </a:extLst>
          </p:cNvPr>
          <p:cNvGrpSpPr/>
          <p:nvPr/>
        </p:nvGrpSpPr>
        <p:grpSpPr>
          <a:xfrm>
            <a:off x="1022177" y="1373509"/>
            <a:ext cx="373225" cy="3423643"/>
            <a:chOff x="1044867" y="1741281"/>
            <a:chExt cx="373225" cy="3423643"/>
          </a:xfrm>
        </p:grpSpPr>
        <p:sp>
          <p:nvSpPr>
            <p:cNvPr id="38923" name="Freeform 11"/>
            <p:cNvSpPr>
              <a:spLocks/>
            </p:cNvSpPr>
            <p:nvPr/>
          </p:nvSpPr>
          <p:spPr bwMode="auto">
            <a:xfrm>
              <a:off x="1044867" y="2588480"/>
              <a:ext cx="21431" cy="870346"/>
            </a:xfrm>
            <a:custGeom>
              <a:avLst/>
              <a:gdLst>
                <a:gd name="T0" fmla="*/ 28575 w 18"/>
                <a:gd name="T1" fmla="*/ 0 h 731"/>
                <a:gd name="T2" fmla="*/ 14288 w 18"/>
                <a:gd name="T3" fmla="*/ 623887 h 731"/>
                <a:gd name="T4" fmla="*/ 0 w 18"/>
                <a:gd name="T5" fmla="*/ 1160462 h 731"/>
                <a:gd name="T6" fmla="*/ 0 60000 65536"/>
                <a:gd name="T7" fmla="*/ 0 60000 65536"/>
                <a:gd name="T8" fmla="*/ 0 60000 65536"/>
              </a:gdLst>
              <a:ahLst/>
              <a:cxnLst>
                <a:cxn ang="T6">
                  <a:pos x="T0" y="T1"/>
                </a:cxn>
                <a:cxn ang="T7">
                  <a:pos x="T2" y="T3"/>
                </a:cxn>
                <a:cxn ang="T8">
                  <a:pos x="T4" y="T5"/>
                </a:cxn>
              </a:cxnLst>
              <a:rect l="0" t="0" r="r" b="b"/>
              <a:pathLst>
                <a:path w="18" h="731">
                  <a:moveTo>
                    <a:pt x="18" y="0"/>
                  </a:moveTo>
                  <a:cubicBezTo>
                    <a:pt x="17" y="65"/>
                    <a:pt x="12" y="271"/>
                    <a:pt x="9" y="393"/>
                  </a:cubicBezTo>
                  <a:cubicBezTo>
                    <a:pt x="6" y="515"/>
                    <a:pt x="2" y="661"/>
                    <a:pt x="0" y="731"/>
                  </a:cubicBezTo>
                </a:path>
              </a:pathLst>
            </a:custGeom>
            <a:noFill/>
            <a:ln w="28575" cap="flat" cmpd="sng">
              <a:solidFill>
                <a:srgbClr val="00CC00"/>
              </a:solidFill>
              <a:prstDash val="solid"/>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grpSp>
          <p:nvGrpSpPr>
            <p:cNvPr id="13" name="Groupe 12">
              <a:extLst>
                <a:ext uri="{FF2B5EF4-FFF2-40B4-BE49-F238E27FC236}">
                  <a16:creationId xmlns:a16="http://schemas.microsoft.com/office/drawing/2014/main" id="{CA4EE407-A811-6787-4497-304BC929ED45}"/>
                </a:ext>
              </a:extLst>
            </p:cNvPr>
            <p:cNvGrpSpPr/>
            <p:nvPr/>
          </p:nvGrpSpPr>
          <p:grpSpPr>
            <a:xfrm>
              <a:off x="1073962" y="1741281"/>
              <a:ext cx="344130" cy="3423643"/>
              <a:chOff x="1065689" y="1700868"/>
              <a:chExt cx="344130" cy="3423643"/>
            </a:xfrm>
          </p:grpSpPr>
          <p:sp>
            <p:nvSpPr>
              <p:cNvPr id="38918" name="Freeform 6"/>
              <p:cNvSpPr>
                <a:spLocks/>
              </p:cNvSpPr>
              <p:nvPr/>
            </p:nvSpPr>
            <p:spPr bwMode="auto">
              <a:xfrm>
                <a:off x="1107399" y="2992696"/>
                <a:ext cx="104775" cy="827484"/>
              </a:xfrm>
              <a:custGeom>
                <a:avLst/>
                <a:gdLst>
                  <a:gd name="T0" fmla="*/ 139700 w 88"/>
                  <a:gd name="T1" fmla="*/ 0 h 695"/>
                  <a:gd name="T2" fmla="*/ 7938 w 88"/>
                  <a:gd name="T3" fmla="*/ 798512 h 695"/>
                  <a:gd name="T4" fmla="*/ 95250 w 88"/>
                  <a:gd name="T5" fmla="*/ 1103312 h 695"/>
                  <a:gd name="T6" fmla="*/ 0 60000 65536"/>
                  <a:gd name="T7" fmla="*/ 0 60000 65536"/>
                  <a:gd name="T8" fmla="*/ 0 60000 65536"/>
                </a:gdLst>
                <a:ahLst/>
                <a:cxnLst>
                  <a:cxn ang="T6">
                    <a:pos x="T0" y="T1"/>
                  </a:cxn>
                  <a:cxn ang="T7">
                    <a:pos x="T2" y="T3"/>
                  </a:cxn>
                  <a:cxn ang="T8">
                    <a:pos x="T4" y="T5"/>
                  </a:cxn>
                </a:cxnLst>
                <a:rect l="0" t="0" r="r" b="b"/>
                <a:pathLst>
                  <a:path w="88" h="695">
                    <a:moveTo>
                      <a:pt x="88" y="0"/>
                    </a:moveTo>
                    <a:cubicBezTo>
                      <a:pt x="74" y="84"/>
                      <a:pt x="10" y="387"/>
                      <a:pt x="5" y="503"/>
                    </a:cubicBezTo>
                    <a:cubicBezTo>
                      <a:pt x="0" y="619"/>
                      <a:pt x="49" y="655"/>
                      <a:pt x="60" y="695"/>
                    </a:cubicBezTo>
                  </a:path>
                </a:pathLst>
              </a:custGeom>
              <a:noFill/>
              <a:ln w="28575" cap="flat" cmpd="sng">
                <a:solidFill>
                  <a:srgbClr val="00CC00"/>
                </a:solidFill>
                <a:prstDash val="solid"/>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19" name="Freeform 7"/>
              <p:cNvSpPr>
                <a:spLocks/>
              </p:cNvSpPr>
              <p:nvPr/>
            </p:nvSpPr>
            <p:spPr bwMode="auto">
              <a:xfrm>
                <a:off x="1068109" y="1700868"/>
                <a:ext cx="246460" cy="359569"/>
              </a:xfrm>
              <a:custGeom>
                <a:avLst/>
                <a:gdLst>
                  <a:gd name="T0" fmla="*/ 328613 w 227"/>
                  <a:gd name="T1" fmla="*/ 479425 h 272"/>
                  <a:gd name="T2" fmla="*/ 0 w 227"/>
                  <a:gd name="T3" fmla="*/ 0 h 272"/>
                  <a:gd name="T4" fmla="*/ 0 60000 65536"/>
                  <a:gd name="T5" fmla="*/ 0 60000 65536"/>
                </a:gdLst>
                <a:ahLst/>
                <a:cxnLst>
                  <a:cxn ang="T4">
                    <a:pos x="T0" y="T1"/>
                  </a:cxn>
                  <a:cxn ang="T5">
                    <a:pos x="T2" y="T3"/>
                  </a:cxn>
                </a:cxnLst>
                <a:rect l="0" t="0" r="r" b="b"/>
                <a:pathLst>
                  <a:path w="227" h="272">
                    <a:moveTo>
                      <a:pt x="227" y="272"/>
                    </a:moveTo>
                    <a:cubicBezTo>
                      <a:pt x="227" y="272"/>
                      <a:pt x="113" y="136"/>
                      <a:pt x="0" y="0"/>
                    </a:cubicBezTo>
                  </a:path>
                </a:pathLst>
              </a:custGeom>
              <a:noFill/>
              <a:ln w="28575" cap="flat" cmpd="sng">
                <a:solidFill>
                  <a:srgbClr val="00CC00"/>
                </a:solidFill>
                <a:prstDash val="solid"/>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22" name="Freeform 10"/>
              <p:cNvSpPr>
                <a:spLocks/>
              </p:cNvSpPr>
              <p:nvPr/>
            </p:nvSpPr>
            <p:spPr bwMode="auto">
              <a:xfrm>
                <a:off x="1065689" y="2154496"/>
                <a:ext cx="208360" cy="402431"/>
              </a:xfrm>
              <a:custGeom>
                <a:avLst/>
                <a:gdLst>
                  <a:gd name="T0" fmla="*/ 277813 w 175"/>
                  <a:gd name="T1" fmla="*/ 0 h 338"/>
                  <a:gd name="T2" fmla="*/ 58738 w 175"/>
                  <a:gd name="T3" fmla="*/ 158750 h 338"/>
                  <a:gd name="T4" fmla="*/ 0 w 175"/>
                  <a:gd name="T5" fmla="*/ 536575 h 338"/>
                  <a:gd name="T6" fmla="*/ 0 60000 65536"/>
                  <a:gd name="T7" fmla="*/ 0 60000 65536"/>
                  <a:gd name="T8" fmla="*/ 0 60000 65536"/>
                </a:gdLst>
                <a:ahLst/>
                <a:cxnLst>
                  <a:cxn ang="T6">
                    <a:pos x="T0" y="T1"/>
                  </a:cxn>
                  <a:cxn ang="T7">
                    <a:pos x="T2" y="T3"/>
                  </a:cxn>
                  <a:cxn ang="T8">
                    <a:pos x="T4" y="T5"/>
                  </a:cxn>
                </a:cxnLst>
                <a:rect l="0" t="0" r="r" b="b"/>
                <a:pathLst>
                  <a:path w="175" h="338">
                    <a:moveTo>
                      <a:pt x="175" y="0"/>
                    </a:moveTo>
                    <a:cubicBezTo>
                      <a:pt x="152" y="17"/>
                      <a:pt x="66" y="44"/>
                      <a:pt x="37" y="100"/>
                    </a:cubicBezTo>
                    <a:cubicBezTo>
                      <a:pt x="8" y="156"/>
                      <a:pt x="8" y="289"/>
                      <a:pt x="0" y="338"/>
                    </a:cubicBezTo>
                  </a:path>
                </a:pathLst>
              </a:custGeom>
              <a:noFill/>
              <a:ln w="38100" cmpd="sng">
                <a:solidFill>
                  <a:srgbClr val="00B050"/>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24" name="Freeform 12"/>
              <p:cNvSpPr>
                <a:spLocks/>
              </p:cNvSpPr>
              <p:nvPr/>
            </p:nvSpPr>
            <p:spPr bwMode="auto">
              <a:xfrm>
                <a:off x="1363384" y="4210111"/>
                <a:ext cx="46435" cy="914400"/>
              </a:xfrm>
              <a:custGeom>
                <a:avLst/>
                <a:gdLst>
                  <a:gd name="T0" fmla="*/ 57150 w 39"/>
                  <a:gd name="T1" fmla="*/ 0 h 768"/>
                  <a:gd name="T2" fmla="*/ 0 w 39"/>
                  <a:gd name="T3" fmla="*/ 219075 h 768"/>
                  <a:gd name="T4" fmla="*/ 58738 w 39"/>
                  <a:gd name="T5" fmla="*/ 914400 h 768"/>
                  <a:gd name="T6" fmla="*/ 15875 w 39"/>
                  <a:gd name="T7" fmla="*/ 1219200 h 7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 h="768">
                    <a:moveTo>
                      <a:pt x="36" y="0"/>
                    </a:moveTo>
                    <a:cubicBezTo>
                      <a:pt x="30" y="23"/>
                      <a:pt x="0" y="42"/>
                      <a:pt x="0" y="138"/>
                    </a:cubicBezTo>
                    <a:cubicBezTo>
                      <a:pt x="0" y="234"/>
                      <a:pt x="35" y="471"/>
                      <a:pt x="37" y="576"/>
                    </a:cubicBezTo>
                    <a:cubicBezTo>
                      <a:pt x="39" y="681"/>
                      <a:pt x="16" y="728"/>
                      <a:pt x="10" y="768"/>
                    </a:cubicBezTo>
                  </a:path>
                </a:pathLst>
              </a:custGeom>
              <a:noFill/>
              <a:ln w="28575" cap="flat" cmpd="sng">
                <a:solidFill>
                  <a:srgbClr val="00CC00"/>
                </a:solidFill>
                <a:prstDash val="solid"/>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grpSp>
      </p:grpSp>
      <p:grpSp>
        <p:nvGrpSpPr>
          <p:cNvPr id="38927" name="Group 15"/>
          <p:cNvGrpSpPr>
            <a:grpSpLocks/>
          </p:cNvGrpSpPr>
          <p:nvPr/>
        </p:nvGrpSpPr>
        <p:grpSpPr bwMode="auto">
          <a:xfrm>
            <a:off x="1553884" y="1146633"/>
            <a:ext cx="378619" cy="4257675"/>
            <a:chOff x="1156" y="398"/>
            <a:chExt cx="318" cy="3576"/>
          </a:xfrm>
        </p:grpSpPr>
        <p:sp>
          <p:nvSpPr>
            <p:cNvPr id="38980" name="Line 16"/>
            <p:cNvSpPr>
              <a:spLocks noChangeShapeType="1"/>
            </p:cNvSpPr>
            <p:nvPr/>
          </p:nvSpPr>
          <p:spPr bwMode="auto">
            <a:xfrm flipV="1">
              <a:off x="1156" y="398"/>
              <a:ext cx="0" cy="3576"/>
            </a:xfrm>
            <a:prstGeom prst="line">
              <a:avLst/>
            </a:prstGeom>
            <a:noFill/>
            <a:ln w="57150">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81" name="Line 17"/>
            <p:cNvSpPr>
              <a:spLocks noChangeShapeType="1"/>
            </p:cNvSpPr>
            <p:nvPr/>
          </p:nvSpPr>
          <p:spPr bwMode="auto">
            <a:xfrm flipH="1" flipV="1">
              <a:off x="1156" y="1389"/>
              <a:ext cx="182" cy="499"/>
            </a:xfrm>
            <a:prstGeom prst="line">
              <a:avLst/>
            </a:prstGeom>
            <a:noFill/>
            <a:ln w="57150">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82" name="Line 18"/>
            <p:cNvSpPr>
              <a:spLocks noChangeShapeType="1"/>
            </p:cNvSpPr>
            <p:nvPr/>
          </p:nvSpPr>
          <p:spPr bwMode="auto">
            <a:xfrm flipH="1" flipV="1">
              <a:off x="1156" y="579"/>
              <a:ext cx="318" cy="409"/>
            </a:xfrm>
            <a:prstGeom prst="line">
              <a:avLst/>
            </a:prstGeom>
            <a:noFill/>
            <a:ln w="57150">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grpSp>
      <p:sp>
        <p:nvSpPr>
          <p:cNvPr id="38928" name="Freeform 19"/>
          <p:cNvSpPr>
            <a:spLocks/>
          </p:cNvSpPr>
          <p:nvPr/>
        </p:nvSpPr>
        <p:spPr bwMode="auto">
          <a:xfrm>
            <a:off x="1824156" y="1732420"/>
            <a:ext cx="1190" cy="485775"/>
          </a:xfrm>
          <a:custGeom>
            <a:avLst/>
            <a:gdLst>
              <a:gd name="T0" fmla="*/ 0 w 1"/>
              <a:gd name="T1" fmla="*/ 647700 h 408"/>
              <a:gd name="T2" fmla="*/ 0 w 1"/>
              <a:gd name="T3" fmla="*/ 0 h 408"/>
              <a:gd name="T4" fmla="*/ 0 60000 65536"/>
              <a:gd name="T5" fmla="*/ 0 60000 65536"/>
            </a:gdLst>
            <a:ahLst/>
            <a:cxnLst>
              <a:cxn ang="T4">
                <a:pos x="T0" y="T1"/>
              </a:cxn>
              <a:cxn ang="T5">
                <a:pos x="T2" y="T3"/>
              </a:cxn>
            </a:cxnLst>
            <a:rect l="0" t="0" r="r" b="b"/>
            <a:pathLst>
              <a:path w="1" h="408">
                <a:moveTo>
                  <a:pt x="0" y="408"/>
                </a:moveTo>
                <a:cubicBezTo>
                  <a:pt x="0" y="234"/>
                  <a:pt x="0" y="60"/>
                  <a:pt x="0" y="0"/>
                </a:cubicBezTo>
              </a:path>
            </a:pathLst>
          </a:custGeom>
          <a:noFill/>
          <a:ln w="28575" cmpd="sng">
            <a:solidFill>
              <a:srgbClr val="996633"/>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35" name="Oval 26"/>
          <p:cNvSpPr>
            <a:spLocks noChangeArrowheads="1"/>
          </p:cNvSpPr>
          <p:nvPr/>
        </p:nvSpPr>
        <p:spPr bwMode="auto">
          <a:xfrm>
            <a:off x="1446728" y="1556792"/>
            <a:ext cx="269081" cy="323850"/>
          </a:xfrm>
          <a:prstGeom prst="ellipse">
            <a:avLst/>
          </a:prstGeom>
          <a:noFill/>
          <a:ln w="3810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grpSp>
        <p:nvGrpSpPr>
          <p:cNvPr id="15" name="Groupe 14">
            <a:extLst>
              <a:ext uri="{FF2B5EF4-FFF2-40B4-BE49-F238E27FC236}">
                <a16:creationId xmlns:a16="http://schemas.microsoft.com/office/drawing/2014/main" id="{AC6B0F76-CB25-EE25-6C0B-FE659CC1BE95}"/>
              </a:ext>
            </a:extLst>
          </p:cNvPr>
          <p:cNvGrpSpPr/>
          <p:nvPr/>
        </p:nvGrpSpPr>
        <p:grpSpPr>
          <a:xfrm>
            <a:off x="1130811" y="2820652"/>
            <a:ext cx="920909" cy="2465784"/>
            <a:chOff x="1121687" y="2820652"/>
            <a:chExt cx="920909" cy="2465784"/>
          </a:xfrm>
        </p:grpSpPr>
        <p:sp>
          <p:nvSpPr>
            <p:cNvPr id="38933" name="Oval 24"/>
            <p:cNvSpPr>
              <a:spLocks noChangeArrowheads="1"/>
            </p:cNvSpPr>
            <p:nvPr/>
          </p:nvSpPr>
          <p:spPr bwMode="auto">
            <a:xfrm>
              <a:off x="1121687" y="3298092"/>
              <a:ext cx="108346" cy="108346"/>
            </a:xfrm>
            <a:prstGeom prst="ellipse">
              <a:avLst/>
            </a:prstGeom>
            <a:solidFill>
              <a:srgbClr val="00CC00"/>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36" name="Oval 27"/>
            <p:cNvSpPr>
              <a:spLocks noChangeArrowheads="1"/>
            </p:cNvSpPr>
            <p:nvPr/>
          </p:nvSpPr>
          <p:spPr bwMode="auto">
            <a:xfrm>
              <a:off x="1176455" y="2820652"/>
              <a:ext cx="108346" cy="108347"/>
            </a:xfrm>
            <a:prstGeom prst="ellipse">
              <a:avLst/>
            </a:prstGeom>
            <a:solidFill>
              <a:srgbClr val="FF0000"/>
            </a:solidFill>
            <a:ln w="3810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37" name="Oval 28"/>
            <p:cNvSpPr>
              <a:spLocks noChangeArrowheads="1"/>
            </p:cNvSpPr>
            <p:nvPr/>
          </p:nvSpPr>
          <p:spPr bwMode="auto">
            <a:xfrm>
              <a:off x="1446728" y="4711365"/>
              <a:ext cx="108347" cy="108347"/>
            </a:xfrm>
            <a:prstGeom prst="ellipse">
              <a:avLst/>
            </a:prstGeom>
            <a:solidFill>
              <a:srgbClr val="FF0000"/>
            </a:solidFill>
            <a:ln w="3810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38" name="Oval 29"/>
            <p:cNvSpPr>
              <a:spLocks noChangeArrowheads="1"/>
            </p:cNvSpPr>
            <p:nvPr/>
          </p:nvSpPr>
          <p:spPr bwMode="auto">
            <a:xfrm>
              <a:off x="1391959" y="4279167"/>
              <a:ext cx="108347" cy="108346"/>
            </a:xfrm>
            <a:prstGeom prst="ellipse">
              <a:avLst/>
            </a:prstGeom>
            <a:solidFill>
              <a:srgbClr val="FF0000"/>
            </a:solidFill>
            <a:ln w="3810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39" name="Oval 30"/>
            <p:cNvSpPr>
              <a:spLocks noChangeArrowheads="1"/>
            </p:cNvSpPr>
            <p:nvPr/>
          </p:nvSpPr>
          <p:spPr bwMode="auto">
            <a:xfrm>
              <a:off x="1934249" y="5178090"/>
              <a:ext cx="108347" cy="108346"/>
            </a:xfrm>
            <a:prstGeom prst="ellipse">
              <a:avLst/>
            </a:prstGeom>
            <a:solidFill>
              <a:srgbClr val="FF0000"/>
            </a:solidFill>
            <a:ln w="3810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40" name="Oval 31"/>
            <p:cNvSpPr>
              <a:spLocks noChangeArrowheads="1"/>
            </p:cNvSpPr>
            <p:nvPr/>
          </p:nvSpPr>
          <p:spPr bwMode="auto">
            <a:xfrm>
              <a:off x="1824155" y="3946983"/>
              <a:ext cx="108346" cy="108347"/>
            </a:xfrm>
            <a:prstGeom prst="ellipse">
              <a:avLst/>
            </a:prstGeom>
            <a:solidFill>
              <a:srgbClr val="00CC00"/>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41" name="Oval 32"/>
            <p:cNvSpPr>
              <a:spLocks noChangeArrowheads="1"/>
            </p:cNvSpPr>
            <p:nvPr/>
          </p:nvSpPr>
          <p:spPr bwMode="auto">
            <a:xfrm>
              <a:off x="1608653" y="4541105"/>
              <a:ext cx="108347" cy="108346"/>
            </a:xfrm>
            <a:prstGeom prst="ellipse">
              <a:avLst/>
            </a:prstGeom>
            <a:solidFill>
              <a:srgbClr val="00CC00"/>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42" name="Oval 33"/>
            <p:cNvSpPr>
              <a:spLocks noChangeArrowheads="1"/>
            </p:cNvSpPr>
            <p:nvPr/>
          </p:nvSpPr>
          <p:spPr bwMode="auto">
            <a:xfrm>
              <a:off x="1824155" y="2920665"/>
              <a:ext cx="108346" cy="108347"/>
            </a:xfrm>
            <a:prstGeom prst="ellipse">
              <a:avLst/>
            </a:prstGeom>
            <a:solidFill>
              <a:srgbClr val="00CC00"/>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43" name="Oval 34"/>
            <p:cNvSpPr>
              <a:spLocks noChangeArrowheads="1"/>
            </p:cNvSpPr>
            <p:nvPr/>
          </p:nvSpPr>
          <p:spPr bwMode="auto">
            <a:xfrm>
              <a:off x="1608653" y="3514786"/>
              <a:ext cx="108347" cy="108346"/>
            </a:xfrm>
            <a:prstGeom prst="ellipse">
              <a:avLst/>
            </a:prstGeom>
            <a:solidFill>
              <a:srgbClr val="00CC00"/>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grpSp>
      <p:grpSp>
        <p:nvGrpSpPr>
          <p:cNvPr id="17" name="Groupe 16">
            <a:extLst>
              <a:ext uri="{FF2B5EF4-FFF2-40B4-BE49-F238E27FC236}">
                <a16:creationId xmlns:a16="http://schemas.microsoft.com/office/drawing/2014/main" id="{22A95203-2475-ED08-6487-98234100C262}"/>
              </a:ext>
            </a:extLst>
          </p:cNvPr>
          <p:cNvGrpSpPr/>
          <p:nvPr/>
        </p:nvGrpSpPr>
        <p:grpSpPr>
          <a:xfrm>
            <a:off x="1138846" y="1028048"/>
            <a:ext cx="3245379" cy="1206103"/>
            <a:chOff x="1138846" y="1028048"/>
            <a:chExt cx="3245379" cy="1206103"/>
          </a:xfrm>
        </p:grpSpPr>
        <p:grpSp>
          <p:nvGrpSpPr>
            <p:cNvPr id="12" name="Groupe 11">
              <a:extLst>
                <a:ext uri="{FF2B5EF4-FFF2-40B4-BE49-F238E27FC236}">
                  <a16:creationId xmlns:a16="http://schemas.microsoft.com/office/drawing/2014/main" id="{7D366360-6FB2-DC16-8D09-60992911D0C7}"/>
                </a:ext>
              </a:extLst>
            </p:cNvPr>
            <p:cNvGrpSpPr/>
            <p:nvPr/>
          </p:nvGrpSpPr>
          <p:grpSpPr>
            <a:xfrm>
              <a:off x="1138846" y="1350723"/>
              <a:ext cx="1335440" cy="787701"/>
              <a:chOff x="1212948" y="1446076"/>
              <a:chExt cx="1335440" cy="787701"/>
            </a:xfrm>
          </p:grpSpPr>
          <p:grpSp>
            <p:nvGrpSpPr>
              <p:cNvPr id="10" name="Groupe 9">
                <a:extLst>
                  <a:ext uri="{FF2B5EF4-FFF2-40B4-BE49-F238E27FC236}">
                    <a16:creationId xmlns:a16="http://schemas.microsoft.com/office/drawing/2014/main" id="{8716E6B0-CC01-C77C-BC87-BE3764612A52}"/>
                  </a:ext>
                </a:extLst>
              </p:cNvPr>
              <p:cNvGrpSpPr/>
              <p:nvPr/>
            </p:nvGrpSpPr>
            <p:grpSpPr>
              <a:xfrm>
                <a:off x="1212948" y="1446076"/>
                <a:ext cx="1312068" cy="410764"/>
                <a:chOff x="1230034" y="1483581"/>
                <a:chExt cx="1312068" cy="410764"/>
              </a:xfrm>
            </p:grpSpPr>
            <p:sp>
              <p:nvSpPr>
                <p:cNvPr id="38925" name="Freeform 13"/>
                <p:cNvSpPr>
                  <a:spLocks/>
                </p:cNvSpPr>
                <p:nvPr/>
              </p:nvSpPr>
              <p:spPr bwMode="auto">
                <a:xfrm>
                  <a:off x="1730096" y="1483581"/>
                  <a:ext cx="812006" cy="248840"/>
                </a:xfrm>
                <a:custGeom>
                  <a:avLst/>
                  <a:gdLst>
                    <a:gd name="T0" fmla="*/ 989013 w 682"/>
                    <a:gd name="T1" fmla="*/ 331787 h 209"/>
                    <a:gd name="T2" fmla="*/ 917575 w 682"/>
                    <a:gd name="T3" fmla="*/ 44450 h 209"/>
                    <a:gd name="T4" fmla="*/ 0 w 682"/>
                    <a:gd name="T5" fmla="*/ 61912 h 209"/>
                    <a:gd name="T6" fmla="*/ 0 60000 65536"/>
                    <a:gd name="T7" fmla="*/ 0 60000 65536"/>
                    <a:gd name="T8" fmla="*/ 0 60000 65536"/>
                  </a:gdLst>
                  <a:ahLst/>
                  <a:cxnLst>
                    <a:cxn ang="T6">
                      <a:pos x="T0" y="T1"/>
                    </a:cxn>
                    <a:cxn ang="T7">
                      <a:pos x="T2" y="T3"/>
                    </a:cxn>
                    <a:cxn ang="T8">
                      <a:pos x="T4" y="T5"/>
                    </a:cxn>
                  </a:cxnLst>
                  <a:rect l="0" t="0" r="r" b="b"/>
                  <a:pathLst>
                    <a:path w="682" h="209">
                      <a:moveTo>
                        <a:pt x="623" y="209"/>
                      </a:moveTo>
                      <a:cubicBezTo>
                        <a:pt x="627" y="133"/>
                        <a:pt x="682" y="56"/>
                        <a:pt x="578" y="28"/>
                      </a:cubicBezTo>
                      <a:cubicBezTo>
                        <a:pt x="474" y="0"/>
                        <a:pt x="120" y="37"/>
                        <a:pt x="0" y="39"/>
                      </a:cubicBezTo>
                    </a:path>
                  </a:pathLst>
                </a:custGeom>
                <a:noFill/>
                <a:ln w="28575" cmpd="sng">
                  <a:solidFill>
                    <a:srgbClr val="996633"/>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26" name="Freeform 14"/>
                <p:cNvSpPr>
                  <a:spLocks/>
                </p:cNvSpPr>
                <p:nvPr/>
              </p:nvSpPr>
              <p:spPr bwMode="auto">
                <a:xfrm>
                  <a:off x="1878925" y="1732420"/>
                  <a:ext cx="431006" cy="161925"/>
                </a:xfrm>
                <a:custGeom>
                  <a:avLst/>
                  <a:gdLst>
                    <a:gd name="T0" fmla="*/ 574675 w 181"/>
                    <a:gd name="T1" fmla="*/ 215900 h 91"/>
                    <a:gd name="T2" fmla="*/ 0 w 181"/>
                    <a:gd name="T3" fmla="*/ 0 h 91"/>
                    <a:gd name="T4" fmla="*/ 0 60000 65536"/>
                    <a:gd name="T5" fmla="*/ 0 60000 65536"/>
                  </a:gdLst>
                  <a:ahLst/>
                  <a:cxnLst>
                    <a:cxn ang="T4">
                      <a:pos x="T0" y="T1"/>
                    </a:cxn>
                    <a:cxn ang="T5">
                      <a:pos x="T2" y="T3"/>
                    </a:cxn>
                  </a:cxnLst>
                  <a:rect l="0" t="0" r="r" b="b"/>
                  <a:pathLst>
                    <a:path w="181" h="91">
                      <a:moveTo>
                        <a:pt x="181" y="91"/>
                      </a:moveTo>
                      <a:cubicBezTo>
                        <a:pt x="181" y="91"/>
                        <a:pt x="90" y="45"/>
                        <a:pt x="0" y="0"/>
                      </a:cubicBezTo>
                    </a:path>
                  </a:pathLst>
                </a:custGeom>
                <a:noFill/>
                <a:ln w="28575" cmpd="sng">
                  <a:solidFill>
                    <a:srgbClr val="996633"/>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29" name="Line 20"/>
                <p:cNvSpPr>
                  <a:spLocks noChangeShapeType="1"/>
                </p:cNvSpPr>
                <p:nvPr/>
              </p:nvSpPr>
              <p:spPr bwMode="auto">
                <a:xfrm flipV="1">
                  <a:off x="1608653" y="1570495"/>
                  <a:ext cx="107156" cy="323850"/>
                </a:xfrm>
                <a:prstGeom prst="line">
                  <a:avLst/>
                </a:prstGeom>
                <a:noFill/>
                <a:ln w="28575">
                  <a:solidFill>
                    <a:srgbClr val="996633"/>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30" name="Freeform 21"/>
                <p:cNvSpPr>
                  <a:spLocks/>
                </p:cNvSpPr>
                <p:nvPr/>
              </p:nvSpPr>
              <p:spPr bwMode="auto">
                <a:xfrm>
                  <a:off x="1230034" y="1516917"/>
                  <a:ext cx="432197" cy="323850"/>
                </a:xfrm>
                <a:custGeom>
                  <a:avLst/>
                  <a:gdLst>
                    <a:gd name="T0" fmla="*/ 0 w 363"/>
                    <a:gd name="T1" fmla="*/ 431800 h 272"/>
                    <a:gd name="T2" fmla="*/ 576263 w 363"/>
                    <a:gd name="T3" fmla="*/ 0 h 272"/>
                    <a:gd name="T4" fmla="*/ 0 60000 65536"/>
                    <a:gd name="T5" fmla="*/ 0 60000 65536"/>
                  </a:gdLst>
                  <a:ahLst/>
                  <a:cxnLst>
                    <a:cxn ang="T4">
                      <a:pos x="T0" y="T1"/>
                    </a:cxn>
                    <a:cxn ang="T5">
                      <a:pos x="T2" y="T3"/>
                    </a:cxn>
                  </a:cxnLst>
                  <a:rect l="0" t="0" r="r" b="b"/>
                  <a:pathLst>
                    <a:path w="363" h="272">
                      <a:moveTo>
                        <a:pt x="0" y="272"/>
                      </a:moveTo>
                      <a:cubicBezTo>
                        <a:pt x="0" y="272"/>
                        <a:pt x="181" y="136"/>
                        <a:pt x="363" y="0"/>
                      </a:cubicBezTo>
                    </a:path>
                  </a:pathLst>
                </a:custGeom>
                <a:noFill/>
                <a:ln w="28575" cmpd="sng">
                  <a:solidFill>
                    <a:srgbClr val="996633"/>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31" name="Freeform 22"/>
                <p:cNvSpPr>
                  <a:spLocks/>
                </p:cNvSpPr>
                <p:nvPr/>
              </p:nvSpPr>
              <p:spPr bwMode="auto">
                <a:xfrm>
                  <a:off x="1391958" y="1624074"/>
                  <a:ext cx="323850" cy="270271"/>
                </a:xfrm>
                <a:custGeom>
                  <a:avLst/>
                  <a:gdLst>
                    <a:gd name="T0" fmla="*/ 0 w 227"/>
                    <a:gd name="T1" fmla="*/ 360362 h 317"/>
                    <a:gd name="T2" fmla="*/ 431800 w 227"/>
                    <a:gd name="T3" fmla="*/ 0 h 317"/>
                    <a:gd name="T4" fmla="*/ 0 60000 65536"/>
                    <a:gd name="T5" fmla="*/ 0 60000 65536"/>
                  </a:gdLst>
                  <a:ahLst/>
                  <a:cxnLst>
                    <a:cxn ang="T4">
                      <a:pos x="T0" y="T1"/>
                    </a:cxn>
                    <a:cxn ang="T5">
                      <a:pos x="T2" y="T3"/>
                    </a:cxn>
                  </a:cxnLst>
                  <a:rect l="0" t="0" r="r" b="b"/>
                  <a:pathLst>
                    <a:path w="227" h="317">
                      <a:moveTo>
                        <a:pt x="0" y="317"/>
                      </a:moveTo>
                      <a:cubicBezTo>
                        <a:pt x="0" y="317"/>
                        <a:pt x="113" y="158"/>
                        <a:pt x="227" y="0"/>
                      </a:cubicBezTo>
                    </a:path>
                  </a:pathLst>
                </a:custGeom>
                <a:noFill/>
                <a:ln w="28575" cmpd="sng">
                  <a:solidFill>
                    <a:srgbClr val="996633"/>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grpSp>
          <p:grpSp>
            <p:nvGrpSpPr>
              <p:cNvPr id="38944" name="Group 35"/>
              <p:cNvGrpSpPr>
                <a:grpSpLocks/>
              </p:cNvGrpSpPr>
              <p:nvPr/>
            </p:nvGrpSpPr>
            <p:grpSpPr bwMode="auto">
              <a:xfrm>
                <a:off x="1268466" y="1639656"/>
                <a:ext cx="1279922" cy="594121"/>
                <a:chOff x="898" y="845"/>
                <a:chExt cx="1075" cy="499"/>
              </a:xfrm>
            </p:grpSpPr>
            <p:sp>
              <p:nvSpPr>
                <p:cNvPr id="38974" name="Oval 36"/>
                <p:cNvSpPr>
                  <a:spLocks noChangeArrowheads="1"/>
                </p:cNvSpPr>
                <p:nvPr/>
              </p:nvSpPr>
              <p:spPr bwMode="auto">
                <a:xfrm>
                  <a:off x="989" y="935"/>
                  <a:ext cx="91" cy="91"/>
                </a:xfrm>
                <a:prstGeom prst="ellipse">
                  <a:avLst/>
                </a:prstGeom>
                <a:solidFill>
                  <a:srgbClr val="FF9933"/>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75" name="Oval 37"/>
                <p:cNvSpPr>
                  <a:spLocks noChangeArrowheads="1"/>
                </p:cNvSpPr>
                <p:nvPr/>
              </p:nvSpPr>
              <p:spPr bwMode="auto">
                <a:xfrm>
                  <a:off x="1882" y="845"/>
                  <a:ext cx="91" cy="91"/>
                </a:xfrm>
                <a:prstGeom prst="ellipse">
                  <a:avLst/>
                </a:prstGeom>
                <a:solidFill>
                  <a:srgbClr val="FF9933"/>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76" name="Oval 38"/>
                <p:cNvSpPr>
                  <a:spLocks noChangeArrowheads="1"/>
                </p:cNvSpPr>
                <p:nvPr/>
              </p:nvSpPr>
              <p:spPr bwMode="auto">
                <a:xfrm>
                  <a:off x="1338" y="1253"/>
                  <a:ext cx="91" cy="91"/>
                </a:xfrm>
                <a:prstGeom prst="ellipse">
                  <a:avLst/>
                </a:prstGeom>
                <a:solidFill>
                  <a:srgbClr val="FF9933"/>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77" name="Oval 39"/>
                <p:cNvSpPr>
                  <a:spLocks noChangeArrowheads="1"/>
                </p:cNvSpPr>
                <p:nvPr/>
              </p:nvSpPr>
              <p:spPr bwMode="auto">
                <a:xfrm>
                  <a:off x="1746" y="981"/>
                  <a:ext cx="91" cy="91"/>
                </a:xfrm>
                <a:prstGeom prst="ellipse">
                  <a:avLst/>
                </a:prstGeom>
                <a:solidFill>
                  <a:srgbClr val="FF9933"/>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78" name="Oval 40"/>
                <p:cNvSpPr>
                  <a:spLocks noChangeArrowheads="1"/>
                </p:cNvSpPr>
                <p:nvPr/>
              </p:nvSpPr>
              <p:spPr bwMode="auto">
                <a:xfrm>
                  <a:off x="1202" y="935"/>
                  <a:ext cx="91" cy="91"/>
                </a:xfrm>
                <a:prstGeom prst="ellipse">
                  <a:avLst/>
                </a:prstGeom>
                <a:solidFill>
                  <a:srgbClr val="FF9933"/>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79" name="Oval 41"/>
                <p:cNvSpPr>
                  <a:spLocks noChangeArrowheads="1"/>
                </p:cNvSpPr>
                <p:nvPr/>
              </p:nvSpPr>
              <p:spPr bwMode="auto">
                <a:xfrm>
                  <a:off x="898" y="890"/>
                  <a:ext cx="91" cy="91"/>
                </a:xfrm>
                <a:prstGeom prst="ellipse">
                  <a:avLst/>
                </a:prstGeom>
                <a:solidFill>
                  <a:srgbClr val="FF9933"/>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grpSp>
        </p:grpSp>
        <p:grpSp>
          <p:nvGrpSpPr>
            <p:cNvPr id="380970" name="Group 42"/>
            <p:cNvGrpSpPr>
              <a:grpSpLocks/>
            </p:cNvGrpSpPr>
            <p:nvPr/>
          </p:nvGrpSpPr>
          <p:grpSpPr bwMode="auto">
            <a:xfrm>
              <a:off x="2873321" y="1028048"/>
              <a:ext cx="1510904" cy="1206103"/>
              <a:chOff x="4014" y="1253"/>
              <a:chExt cx="1269" cy="1013"/>
            </a:xfrm>
          </p:grpSpPr>
          <p:grpSp>
            <p:nvGrpSpPr>
              <p:cNvPr id="38946" name="Group 43"/>
              <p:cNvGrpSpPr>
                <a:grpSpLocks/>
              </p:cNvGrpSpPr>
              <p:nvPr/>
            </p:nvGrpSpPr>
            <p:grpSpPr bwMode="auto">
              <a:xfrm>
                <a:off x="4014" y="1258"/>
                <a:ext cx="1269" cy="995"/>
                <a:chOff x="0" y="184"/>
                <a:chExt cx="5661" cy="4175"/>
              </a:xfrm>
            </p:grpSpPr>
            <p:sp>
              <p:nvSpPr>
                <p:cNvPr id="38961" name="Oval 44"/>
                <p:cNvSpPr>
                  <a:spLocks noChangeArrowheads="1"/>
                </p:cNvSpPr>
                <p:nvPr/>
              </p:nvSpPr>
              <p:spPr bwMode="auto">
                <a:xfrm>
                  <a:off x="2721" y="3521"/>
                  <a:ext cx="136" cy="136"/>
                </a:xfrm>
                <a:prstGeom prst="ellipse">
                  <a:avLst/>
                </a:prstGeom>
                <a:noFill/>
                <a:ln w="9525">
                  <a:solidFill>
                    <a:schemeClr val="tx1"/>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62" name="Freeform 45"/>
                <p:cNvSpPr>
                  <a:spLocks/>
                </p:cNvSpPr>
                <p:nvPr/>
              </p:nvSpPr>
              <p:spPr bwMode="auto">
                <a:xfrm>
                  <a:off x="20" y="3319"/>
                  <a:ext cx="2792" cy="1040"/>
                </a:xfrm>
                <a:custGeom>
                  <a:avLst/>
                  <a:gdLst>
                    <a:gd name="T0" fmla="*/ 0 w 2792"/>
                    <a:gd name="T1" fmla="*/ 0 h 1040"/>
                    <a:gd name="T2" fmla="*/ 497 w 2792"/>
                    <a:gd name="T3" fmla="*/ 567 h 1040"/>
                    <a:gd name="T4" fmla="*/ 1433 w 2792"/>
                    <a:gd name="T5" fmla="*/ 977 h 1040"/>
                    <a:gd name="T6" fmla="*/ 2225 w 2792"/>
                    <a:gd name="T7" fmla="*/ 947 h 1040"/>
                    <a:gd name="T8" fmla="*/ 2656 w 2792"/>
                    <a:gd name="T9" fmla="*/ 746 h 1040"/>
                    <a:gd name="T10" fmla="*/ 2792 w 2792"/>
                    <a:gd name="T11" fmla="*/ 655 h 10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92" h="1040">
                      <a:moveTo>
                        <a:pt x="0" y="0"/>
                      </a:moveTo>
                      <a:cubicBezTo>
                        <a:pt x="83" y="94"/>
                        <a:pt x="258" y="404"/>
                        <a:pt x="497" y="567"/>
                      </a:cubicBezTo>
                      <a:cubicBezTo>
                        <a:pt x="736" y="730"/>
                        <a:pt x="1145" y="914"/>
                        <a:pt x="1433" y="977"/>
                      </a:cubicBezTo>
                      <a:cubicBezTo>
                        <a:pt x="1721" y="1040"/>
                        <a:pt x="2021" y="985"/>
                        <a:pt x="2225" y="947"/>
                      </a:cubicBezTo>
                      <a:cubicBezTo>
                        <a:pt x="2429" y="909"/>
                        <a:pt x="2562" y="795"/>
                        <a:pt x="2656" y="746"/>
                      </a:cubicBezTo>
                      <a:cubicBezTo>
                        <a:pt x="2750" y="697"/>
                        <a:pt x="2769" y="670"/>
                        <a:pt x="2792" y="655"/>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63" name="Freeform 46"/>
                <p:cNvSpPr>
                  <a:spLocks/>
                </p:cNvSpPr>
                <p:nvPr/>
              </p:nvSpPr>
              <p:spPr bwMode="auto">
                <a:xfrm>
                  <a:off x="0" y="195"/>
                  <a:ext cx="1980" cy="3144"/>
                </a:xfrm>
                <a:custGeom>
                  <a:avLst/>
                  <a:gdLst>
                    <a:gd name="T0" fmla="*/ 0 w 1980"/>
                    <a:gd name="T1" fmla="*/ 0 h 3144"/>
                    <a:gd name="T2" fmla="*/ 946 w 1980"/>
                    <a:gd name="T3" fmla="*/ 449 h 3144"/>
                    <a:gd name="T4" fmla="*/ 1600 w 1980"/>
                    <a:gd name="T5" fmla="*/ 898 h 3144"/>
                    <a:gd name="T6" fmla="*/ 1814 w 1980"/>
                    <a:gd name="T7" fmla="*/ 1239 h 3144"/>
                    <a:gd name="T8" fmla="*/ 1950 w 1980"/>
                    <a:gd name="T9" fmla="*/ 1874 h 3144"/>
                    <a:gd name="T10" fmla="*/ 1950 w 1980"/>
                    <a:gd name="T11" fmla="*/ 2283 h 3144"/>
                    <a:gd name="T12" fmla="*/ 1769 w 1980"/>
                    <a:gd name="T13" fmla="*/ 2781 h 3144"/>
                    <a:gd name="T14" fmla="*/ 1315 w 1980"/>
                    <a:gd name="T15" fmla="*/ 3144 h 314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0" h="3144">
                      <a:moveTo>
                        <a:pt x="0" y="0"/>
                      </a:moveTo>
                      <a:cubicBezTo>
                        <a:pt x="159" y="75"/>
                        <a:pt x="679" y="299"/>
                        <a:pt x="946" y="449"/>
                      </a:cubicBezTo>
                      <a:cubicBezTo>
                        <a:pt x="1213" y="599"/>
                        <a:pt x="1455" y="766"/>
                        <a:pt x="1600" y="898"/>
                      </a:cubicBezTo>
                      <a:cubicBezTo>
                        <a:pt x="1745" y="1030"/>
                        <a:pt x="1756" y="1076"/>
                        <a:pt x="1814" y="1239"/>
                      </a:cubicBezTo>
                      <a:cubicBezTo>
                        <a:pt x="1872" y="1402"/>
                        <a:pt x="1927" y="1700"/>
                        <a:pt x="1950" y="1874"/>
                      </a:cubicBezTo>
                      <a:cubicBezTo>
                        <a:pt x="1973" y="2048"/>
                        <a:pt x="1980" y="2132"/>
                        <a:pt x="1950" y="2283"/>
                      </a:cubicBezTo>
                      <a:cubicBezTo>
                        <a:pt x="1920" y="2434"/>
                        <a:pt x="1875" y="2637"/>
                        <a:pt x="1769" y="2781"/>
                      </a:cubicBezTo>
                      <a:cubicBezTo>
                        <a:pt x="1663" y="2925"/>
                        <a:pt x="1489" y="3034"/>
                        <a:pt x="1315" y="3144"/>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64" name="Freeform 47"/>
                <p:cNvSpPr>
                  <a:spLocks/>
                </p:cNvSpPr>
                <p:nvPr/>
              </p:nvSpPr>
              <p:spPr bwMode="auto">
                <a:xfrm>
                  <a:off x="1336" y="595"/>
                  <a:ext cx="2803" cy="419"/>
                </a:xfrm>
                <a:custGeom>
                  <a:avLst/>
                  <a:gdLst>
                    <a:gd name="T0" fmla="*/ 0 w 2803"/>
                    <a:gd name="T1" fmla="*/ 293 h 419"/>
                    <a:gd name="T2" fmla="*/ 569 w 2803"/>
                    <a:gd name="T3" fmla="*/ 340 h 419"/>
                    <a:gd name="T4" fmla="*/ 886 w 2803"/>
                    <a:gd name="T5" fmla="*/ 159 h 419"/>
                    <a:gd name="T6" fmla="*/ 1249 w 2803"/>
                    <a:gd name="T7" fmla="*/ 23 h 419"/>
                    <a:gd name="T8" fmla="*/ 1651 w 2803"/>
                    <a:gd name="T9" fmla="*/ 20 h 419"/>
                    <a:gd name="T10" fmla="*/ 1915 w 2803"/>
                    <a:gd name="T11" fmla="*/ 127 h 419"/>
                    <a:gd name="T12" fmla="*/ 2257 w 2803"/>
                    <a:gd name="T13" fmla="*/ 372 h 419"/>
                    <a:gd name="T14" fmla="*/ 2803 w 2803"/>
                    <a:gd name="T15" fmla="*/ 411 h 4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803" h="419">
                      <a:moveTo>
                        <a:pt x="0" y="293"/>
                      </a:moveTo>
                      <a:cubicBezTo>
                        <a:pt x="96" y="301"/>
                        <a:pt x="421" y="362"/>
                        <a:pt x="569" y="340"/>
                      </a:cubicBezTo>
                      <a:cubicBezTo>
                        <a:pt x="717" y="318"/>
                        <a:pt x="773" y="212"/>
                        <a:pt x="886" y="159"/>
                      </a:cubicBezTo>
                      <a:cubicBezTo>
                        <a:pt x="999" y="106"/>
                        <a:pt x="1122" y="46"/>
                        <a:pt x="1249" y="23"/>
                      </a:cubicBezTo>
                      <a:cubicBezTo>
                        <a:pt x="1376" y="0"/>
                        <a:pt x="1540" y="3"/>
                        <a:pt x="1651" y="20"/>
                      </a:cubicBezTo>
                      <a:cubicBezTo>
                        <a:pt x="1762" y="37"/>
                        <a:pt x="1814" y="68"/>
                        <a:pt x="1915" y="127"/>
                      </a:cubicBezTo>
                      <a:cubicBezTo>
                        <a:pt x="2016" y="186"/>
                        <a:pt x="2109" y="325"/>
                        <a:pt x="2257" y="372"/>
                      </a:cubicBezTo>
                      <a:cubicBezTo>
                        <a:pt x="2405" y="419"/>
                        <a:pt x="2689" y="403"/>
                        <a:pt x="2803" y="411"/>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65" name="Freeform 48"/>
                <p:cNvSpPr>
                  <a:spLocks/>
                </p:cNvSpPr>
                <p:nvPr/>
              </p:nvSpPr>
              <p:spPr bwMode="auto">
                <a:xfrm>
                  <a:off x="2108" y="1011"/>
                  <a:ext cx="1317" cy="2075"/>
                </a:xfrm>
                <a:custGeom>
                  <a:avLst/>
                  <a:gdLst>
                    <a:gd name="T0" fmla="*/ 613 w 1317"/>
                    <a:gd name="T1" fmla="*/ 15 h 2075"/>
                    <a:gd name="T2" fmla="*/ 250 w 1317"/>
                    <a:gd name="T3" fmla="*/ 196 h 2075"/>
                    <a:gd name="T4" fmla="*/ 69 w 1317"/>
                    <a:gd name="T5" fmla="*/ 559 h 2075"/>
                    <a:gd name="T6" fmla="*/ 30 w 1317"/>
                    <a:gd name="T7" fmla="*/ 1088 h 2075"/>
                    <a:gd name="T8" fmla="*/ 250 w 1317"/>
                    <a:gd name="T9" fmla="*/ 1693 h 2075"/>
                    <a:gd name="T10" fmla="*/ 704 w 1317"/>
                    <a:gd name="T11" fmla="*/ 2056 h 2075"/>
                    <a:gd name="T12" fmla="*/ 1163 w 1317"/>
                    <a:gd name="T13" fmla="*/ 1576 h 2075"/>
                    <a:gd name="T14" fmla="*/ 1309 w 1317"/>
                    <a:gd name="T15" fmla="*/ 942 h 2075"/>
                    <a:gd name="T16" fmla="*/ 1211 w 1317"/>
                    <a:gd name="T17" fmla="*/ 453 h 2075"/>
                    <a:gd name="T18" fmla="*/ 931 w 1317"/>
                    <a:gd name="T19" fmla="*/ 106 h 2075"/>
                    <a:gd name="T20" fmla="*/ 613 w 1317"/>
                    <a:gd name="T21" fmla="*/ 15 h 20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17" h="2075">
                      <a:moveTo>
                        <a:pt x="613" y="15"/>
                      </a:moveTo>
                      <a:cubicBezTo>
                        <a:pt x="500" y="30"/>
                        <a:pt x="341" y="105"/>
                        <a:pt x="250" y="196"/>
                      </a:cubicBezTo>
                      <a:cubicBezTo>
                        <a:pt x="159" y="287"/>
                        <a:pt x="106" y="410"/>
                        <a:pt x="69" y="559"/>
                      </a:cubicBezTo>
                      <a:cubicBezTo>
                        <a:pt x="32" y="708"/>
                        <a:pt x="0" y="899"/>
                        <a:pt x="30" y="1088"/>
                      </a:cubicBezTo>
                      <a:cubicBezTo>
                        <a:pt x="60" y="1277"/>
                        <a:pt x="138" y="1532"/>
                        <a:pt x="250" y="1693"/>
                      </a:cubicBezTo>
                      <a:cubicBezTo>
                        <a:pt x="362" y="1854"/>
                        <a:pt x="552" y="2075"/>
                        <a:pt x="704" y="2056"/>
                      </a:cubicBezTo>
                      <a:cubicBezTo>
                        <a:pt x="856" y="2037"/>
                        <a:pt x="1062" y="1762"/>
                        <a:pt x="1163" y="1576"/>
                      </a:cubicBezTo>
                      <a:cubicBezTo>
                        <a:pt x="1264" y="1390"/>
                        <a:pt x="1301" y="1129"/>
                        <a:pt x="1309" y="942"/>
                      </a:cubicBezTo>
                      <a:cubicBezTo>
                        <a:pt x="1317" y="755"/>
                        <a:pt x="1274" y="592"/>
                        <a:pt x="1211" y="453"/>
                      </a:cubicBezTo>
                      <a:cubicBezTo>
                        <a:pt x="1148" y="314"/>
                        <a:pt x="1031" y="179"/>
                        <a:pt x="931" y="106"/>
                      </a:cubicBezTo>
                      <a:cubicBezTo>
                        <a:pt x="831" y="33"/>
                        <a:pt x="726" y="0"/>
                        <a:pt x="613" y="15"/>
                      </a:cubicBezTo>
                      <a:close/>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66" name="Freeform 49"/>
                <p:cNvSpPr>
                  <a:spLocks/>
                </p:cNvSpPr>
                <p:nvPr/>
              </p:nvSpPr>
              <p:spPr bwMode="auto">
                <a:xfrm>
                  <a:off x="2821" y="3308"/>
                  <a:ext cx="2820" cy="1040"/>
                </a:xfrm>
                <a:custGeom>
                  <a:avLst/>
                  <a:gdLst>
                    <a:gd name="T0" fmla="*/ 2820 w 2820"/>
                    <a:gd name="T1" fmla="*/ 0 h 1040"/>
                    <a:gd name="T2" fmla="*/ 2323 w 2820"/>
                    <a:gd name="T3" fmla="*/ 567 h 1040"/>
                    <a:gd name="T4" fmla="*/ 1387 w 2820"/>
                    <a:gd name="T5" fmla="*/ 977 h 1040"/>
                    <a:gd name="T6" fmla="*/ 595 w 2820"/>
                    <a:gd name="T7" fmla="*/ 947 h 1040"/>
                    <a:gd name="T8" fmla="*/ 164 w 2820"/>
                    <a:gd name="T9" fmla="*/ 746 h 1040"/>
                    <a:gd name="T10" fmla="*/ 0 w 2820"/>
                    <a:gd name="T11" fmla="*/ 656 h 10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20" h="1040">
                      <a:moveTo>
                        <a:pt x="2820" y="0"/>
                      </a:moveTo>
                      <a:cubicBezTo>
                        <a:pt x="2737" y="94"/>
                        <a:pt x="2562" y="404"/>
                        <a:pt x="2323" y="567"/>
                      </a:cubicBezTo>
                      <a:cubicBezTo>
                        <a:pt x="2084" y="730"/>
                        <a:pt x="1675" y="914"/>
                        <a:pt x="1387" y="977"/>
                      </a:cubicBezTo>
                      <a:cubicBezTo>
                        <a:pt x="1099" y="1040"/>
                        <a:pt x="799" y="985"/>
                        <a:pt x="595" y="947"/>
                      </a:cubicBezTo>
                      <a:cubicBezTo>
                        <a:pt x="391" y="909"/>
                        <a:pt x="263" y="794"/>
                        <a:pt x="164" y="746"/>
                      </a:cubicBezTo>
                      <a:cubicBezTo>
                        <a:pt x="65" y="698"/>
                        <a:pt x="34" y="675"/>
                        <a:pt x="0" y="656"/>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67" name="Freeform 50"/>
                <p:cNvSpPr>
                  <a:spLocks/>
                </p:cNvSpPr>
                <p:nvPr/>
              </p:nvSpPr>
              <p:spPr bwMode="auto">
                <a:xfrm flipH="1">
                  <a:off x="3681" y="184"/>
                  <a:ext cx="1980" cy="3144"/>
                </a:xfrm>
                <a:custGeom>
                  <a:avLst/>
                  <a:gdLst>
                    <a:gd name="T0" fmla="*/ 0 w 1980"/>
                    <a:gd name="T1" fmla="*/ 0 h 3144"/>
                    <a:gd name="T2" fmla="*/ 946 w 1980"/>
                    <a:gd name="T3" fmla="*/ 449 h 3144"/>
                    <a:gd name="T4" fmla="*/ 1600 w 1980"/>
                    <a:gd name="T5" fmla="*/ 898 h 3144"/>
                    <a:gd name="T6" fmla="*/ 1814 w 1980"/>
                    <a:gd name="T7" fmla="*/ 1239 h 3144"/>
                    <a:gd name="T8" fmla="*/ 1950 w 1980"/>
                    <a:gd name="T9" fmla="*/ 1874 h 3144"/>
                    <a:gd name="T10" fmla="*/ 1950 w 1980"/>
                    <a:gd name="T11" fmla="*/ 2283 h 3144"/>
                    <a:gd name="T12" fmla="*/ 1769 w 1980"/>
                    <a:gd name="T13" fmla="*/ 2781 h 3144"/>
                    <a:gd name="T14" fmla="*/ 1315 w 1980"/>
                    <a:gd name="T15" fmla="*/ 3144 h 314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0" h="3144">
                      <a:moveTo>
                        <a:pt x="0" y="0"/>
                      </a:moveTo>
                      <a:cubicBezTo>
                        <a:pt x="159" y="75"/>
                        <a:pt x="679" y="299"/>
                        <a:pt x="946" y="449"/>
                      </a:cubicBezTo>
                      <a:cubicBezTo>
                        <a:pt x="1213" y="599"/>
                        <a:pt x="1455" y="766"/>
                        <a:pt x="1600" y="898"/>
                      </a:cubicBezTo>
                      <a:cubicBezTo>
                        <a:pt x="1745" y="1030"/>
                        <a:pt x="1756" y="1076"/>
                        <a:pt x="1814" y="1239"/>
                      </a:cubicBezTo>
                      <a:cubicBezTo>
                        <a:pt x="1872" y="1402"/>
                        <a:pt x="1927" y="1700"/>
                        <a:pt x="1950" y="1874"/>
                      </a:cubicBezTo>
                      <a:cubicBezTo>
                        <a:pt x="1973" y="2048"/>
                        <a:pt x="1980" y="2132"/>
                        <a:pt x="1950" y="2283"/>
                      </a:cubicBezTo>
                      <a:cubicBezTo>
                        <a:pt x="1920" y="2434"/>
                        <a:pt x="1875" y="2637"/>
                        <a:pt x="1769" y="2781"/>
                      </a:cubicBezTo>
                      <a:cubicBezTo>
                        <a:pt x="1663" y="2925"/>
                        <a:pt x="1489" y="3034"/>
                        <a:pt x="1315" y="3144"/>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68" name="Freeform 51"/>
                <p:cNvSpPr>
                  <a:spLocks/>
                </p:cNvSpPr>
                <p:nvPr/>
              </p:nvSpPr>
              <p:spPr bwMode="auto">
                <a:xfrm>
                  <a:off x="2517" y="1162"/>
                  <a:ext cx="493" cy="1630"/>
                </a:xfrm>
                <a:custGeom>
                  <a:avLst/>
                  <a:gdLst>
                    <a:gd name="T0" fmla="*/ 272 w 486"/>
                    <a:gd name="T1" fmla="*/ 1630 h 1378"/>
                    <a:gd name="T2" fmla="*/ 5 w 486"/>
                    <a:gd name="T3" fmla="*/ 1099 h 1378"/>
                    <a:gd name="T4" fmla="*/ 242 w 486"/>
                    <a:gd name="T5" fmla="*/ 2 h 1378"/>
                    <a:gd name="T6" fmla="*/ 490 w 486"/>
                    <a:gd name="T7" fmla="*/ 1087 h 1378"/>
                    <a:gd name="T8" fmla="*/ 262 w 486"/>
                    <a:gd name="T9" fmla="*/ 1618 h 13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6" h="1378">
                      <a:moveTo>
                        <a:pt x="268" y="1378"/>
                      </a:moveTo>
                      <a:cubicBezTo>
                        <a:pt x="224" y="1303"/>
                        <a:pt x="10" y="1158"/>
                        <a:pt x="5" y="929"/>
                      </a:cubicBezTo>
                      <a:cubicBezTo>
                        <a:pt x="0" y="700"/>
                        <a:pt x="159" y="4"/>
                        <a:pt x="239" y="2"/>
                      </a:cubicBezTo>
                      <a:cubicBezTo>
                        <a:pt x="319" y="0"/>
                        <a:pt x="480" y="691"/>
                        <a:pt x="483" y="919"/>
                      </a:cubicBezTo>
                      <a:cubicBezTo>
                        <a:pt x="486" y="1147"/>
                        <a:pt x="305" y="1275"/>
                        <a:pt x="258" y="1368"/>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69" name="Freeform 52"/>
                <p:cNvSpPr>
                  <a:spLocks/>
                </p:cNvSpPr>
                <p:nvPr/>
              </p:nvSpPr>
              <p:spPr bwMode="auto">
                <a:xfrm>
                  <a:off x="2718" y="1931"/>
                  <a:ext cx="119" cy="853"/>
                </a:xfrm>
                <a:custGeom>
                  <a:avLst/>
                  <a:gdLst>
                    <a:gd name="T0" fmla="*/ 66 w 119"/>
                    <a:gd name="T1" fmla="*/ 853 h 853"/>
                    <a:gd name="T2" fmla="*/ 6 w 119"/>
                    <a:gd name="T3" fmla="*/ 487 h 853"/>
                    <a:gd name="T4" fmla="*/ 27 w 119"/>
                    <a:gd name="T5" fmla="*/ 4 h 853"/>
                    <a:gd name="T6" fmla="*/ 113 w 119"/>
                    <a:gd name="T7" fmla="*/ 461 h 853"/>
                    <a:gd name="T8" fmla="*/ 66 w 119"/>
                    <a:gd name="T9" fmla="*/ 817 h 8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853">
                      <a:moveTo>
                        <a:pt x="66" y="853"/>
                      </a:moveTo>
                      <a:cubicBezTo>
                        <a:pt x="56" y="793"/>
                        <a:pt x="12" y="628"/>
                        <a:pt x="6" y="487"/>
                      </a:cubicBezTo>
                      <a:cubicBezTo>
                        <a:pt x="0" y="346"/>
                        <a:pt x="9" y="8"/>
                        <a:pt x="27" y="4"/>
                      </a:cubicBezTo>
                      <a:cubicBezTo>
                        <a:pt x="45" y="0"/>
                        <a:pt x="107" y="326"/>
                        <a:pt x="113" y="461"/>
                      </a:cubicBezTo>
                      <a:cubicBezTo>
                        <a:pt x="119" y="596"/>
                        <a:pt x="76" y="743"/>
                        <a:pt x="66" y="817"/>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70" name="Oval 53"/>
                <p:cNvSpPr>
                  <a:spLocks noChangeArrowheads="1"/>
                </p:cNvSpPr>
                <p:nvPr/>
              </p:nvSpPr>
              <p:spPr bwMode="auto">
                <a:xfrm>
                  <a:off x="2714" y="1752"/>
                  <a:ext cx="91" cy="90"/>
                </a:xfrm>
                <a:prstGeom prst="ellipse">
                  <a:avLst/>
                </a:prstGeom>
                <a:noFill/>
                <a:ln w="9525">
                  <a:solidFill>
                    <a:schemeClr val="tx1"/>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71" name="Freeform 54"/>
                <p:cNvSpPr>
                  <a:spLocks/>
                </p:cNvSpPr>
                <p:nvPr/>
              </p:nvSpPr>
              <p:spPr bwMode="auto">
                <a:xfrm>
                  <a:off x="2562" y="1430"/>
                  <a:ext cx="416" cy="581"/>
                </a:xfrm>
                <a:custGeom>
                  <a:avLst/>
                  <a:gdLst>
                    <a:gd name="T0" fmla="*/ 416 w 416"/>
                    <a:gd name="T1" fmla="*/ 581 h 581"/>
                    <a:gd name="T2" fmla="*/ 230 w 416"/>
                    <a:gd name="T3" fmla="*/ 54 h 581"/>
                    <a:gd name="T4" fmla="*/ 64 w 416"/>
                    <a:gd name="T5" fmla="*/ 259 h 581"/>
                    <a:gd name="T6" fmla="*/ 0 w 416"/>
                    <a:gd name="T7" fmla="*/ 549 h 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16" h="581">
                      <a:moveTo>
                        <a:pt x="416" y="581"/>
                      </a:moveTo>
                      <a:cubicBezTo>
                        <a:pt x="385" y="492"/>
                        <a:pt x="289" y="108"/>
                        <a:pt x="230" y="54"/>
                      </a:cubicBezTo>
                      <a:cubicBezTo>
                        <a:pt x="171" y="0"/>
                        <a:pt x="102" y="176"/>
                        <a:pt x="64" y="259"/>
                      </a:cubicBezTo>
                      <a:cubicBezTo>
                        <a:pt x="26" y="342"/>
                        <a:pt x="13" y="489"/>
                        <a:pt x="0" y="549"/>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72" name="Freeform 55"/>
                <p:cNvSpPr>
                  <a:spLocks/>
                </p:cNvSpPr>
                <p:nvPr/>
              </p:nvSpPr>
              <p:spPr bwMode="auto">
                <a:xfrm>
                  <a:off x="2538" y="1576"/>
                  <a:ext cx="462" cy="584"/>
                </a:xfrm>
                <a:custGeom>
                  <a:avLst/>
                  <a:gdLst>
                    <a:gd name="T0" fmla="*/ 0 w 462"/>
                    <a:gd name="T1" fmla="*/ 533 h 584"/>
                    <a:gd name="T2" fmla="*/ 161 w 462"/>
                    <a:gd name="T3" fmla="*/ 85 h 584"/>
                    <a:gd name="T4" fmla="*/ 240 w 462"/>
                    <a:gd name="T5" fmla="*/ 20 h 584"/>
                    <a:gd name="T6" fmla="*/ 300 w 462"/>
                    <a:gd name="T7" fmla="*/ 104 h 584"/>
                    <a:gd name="T8" fmla="*/ 462 w 462"/>
                    <a:gd name="T9" fmla="*/ 584 h 5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2" h="584">
                      <a:moveTo>
                        <a:pt x="0" y="533"/>
                      </a:moveTo>
                      <a:cubicBezTo>
                        <a:pt x="25" y="460"/>
                        <a:pt x="121" y="170"/>
                        <a:pt x="161" y="85"/>
                      </a:cubicBezTo>
                      <a:cubicBezTo>
                        <a:pt x="201" y="0"/>
                        <a:pt x="217" y="17"/>
                        <a:pt x="240" y="20"/>
                      </a:cubicBezTo>
                      <a:cubicBezTo>
                        <a:pt x="263" y="23"/>
                        <a:pt x="263" y="10"/>
                        <a:pt x="300" y="104"/>
                      </a:cubicBezTo>
                      <a:cubicBezTo>
                        <a:pt x="337" y="198"/>
                        <a:pt x="428" y="484"/>
                        <a:pt x="462" y="584"/>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73" name="Freeform 56"/>
                <p:cNvSpPr>
                  <a:spLocks/>
                </p:cNvSpPr>
                <p:nvPr/>
              </p:nvSpPr>
              <p:spPr bwMode="auto">
                <a:xfrm rot="10800000">
                  <a:off x="2699" y="1586"/>
                  <a:ext cx="120" cy="211"/>
                </a:xfrm>
                <a:custGeom>
                  <a:avLst/>
                  <a:gdLst>
                    <a:gd name="T0" fmla="*/ 10 w 120"/>
                    <a:gd name="T1" fmla="*/ 18 h 211"/>
                    <a:gd name="T2" fmla="*/ 16 w 120"/>
                    <a:gd name="T3" fmla="*/ 186 h 211"/>
                    <a:gd name="T4" fmla="*/ 106 w 120"/>
                    <a:gd name="T5" fmla="*/ 168 h 211"/>
                    <a:gd name="T6" fmla="*/ 100 w 120"/>
                    <a:gd name="T7" fmla="*/ 0 h 2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0" h="211">
                      <a:moveTo>
                        <a:pt x="10" y="18"/>
                      </a:moveTo>
                      <a:cubicBezTo>
                        <a:pt x="11" y="46"/>
                        <a:pt x="0" y="161"/>
                        <a:pt x="16" y="186"/>
                      </a:cubicBezTo>
                      <a:cubicBezTo>
                        <a:pt x="32" y="211"/>
                        <a:pt x="92" y="199"/>
                        <a:pt x="106" y="168"/>
                      </a:cubicBezTo>
                      <a:cubicBezTo>
                        <a:pt x="120" y="137"/>
                        <a:pt x="101" y="35"/>
                        <a:pt x="100" y="0"/>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grpSp>
          <p:sp>
            <p:nvSpPr>
              <p:cNvPr id="38947" name="Freeform 57"/>
              <p:cNvSpPr>
                <a:spLocks/>
              </p:cNvSpPr>
              <p:nvPr/>
            </p:nvSpPr>
            <p:spPr bwMode="auto">
              <a:xfrm>
                <a:off x="4187" y="1253"/>
                <a:ext cx="874" cy="114"/>
              </a:xfrm>
              <a:custGeom>
                <a:avLst/>
                <a:gdLst>
                  <a:gd name="T0" fmla="*/ 0 w 3901"/>
                  <a:gd name="T1" fmla="*/ 103 h 477"/>
                  <a:gd name="T2" fmla="*/ 92 w 3901"/>
                  <a:gd name="T3" fmla="*/ 60 h 477"/>
                  <a:gd name="T4" fmla="*/ 356 w 3901"/>
                  <a:gd name="T5" fmla="*/ 5 h 477"/>
                  <a:gd name="T6" fmla="*/ 579 w 3901"/>
                  <a:gd name="T7" fmla="*/ 27 h 477"/>
                  <a:gd name="T8" fmla="*/ 874 w 3901"/>
                  <a:gd name="T9" fmla="*/ 114 h 4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01" h="477">
                    <a:moveTo>
                      <a:pt x="0" y="431"/>
                    </a:moveTo>
                    <a:cubicBezTo>
                      <a:pt x="72" y="374"/>
                      <a:pt x="144" y="318"/>
                      <a:pt x="409" y="250"/>
                    </a:cubicBezTo>
                    <a:cubicBezTo>
                      <a:pt x="674" y="182"/>
                      <a:pt x="1225" y="46"/>
                      <a:pt x="1588" y="23"/>
                    </a:cubicBezTo>
                    <a:cubicBezTo>
                      <a:pt x="1951" y="0"/>
                      <a:pt x="2201" y="38"/>
                      <a:pt x="2586" y="114"/>
                    </a:cubicBezTo>
                    <a:cubicBezTo>
                      <a:pt x="2971" y="190"/>
                      <a:pt x="3436" y="333"/>
                      <a:pt x="3901" y="477"/>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48" name="Oval 58"/>
              <p:cNvSpPr>
                <a:spLocks noChangeArrowheads="1"/>
              </p:cNvSpPr>
              <p:nvPr/>
            </p:nvSpPr>
            <p:spPr bwMode="auto">
              <a:xfrm>
                <a:off x="4396" y="1582"/>
                <a:ext cx="82" cy="43"/>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o P</a:t>
                </a:r>
              </a:p>
            </p:txBody>
          </p:sp>
          <p:sp>
            <p:nvSpPr>
              <p:cNvPr id="38949" name="Oval 59"/>
              <p:cNvSpPr>
                <a:spLocks noChangeArrowheads="1"/>
              </p:cNvSpPr>
              <p:nvPr/>
            </p:nvSpPr>
            <p:spPr bwMode="auto">
              <a:xfrm>
                <a:off x="4492" y="1885"/>
                <a:ext cx="81" cy="43"/>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p P</a:t>
                </a:r>
              </a:p>
            </p:txBody>
          </p:sp>
          <p:sp>
            <p:nvSpPr>
              <p:cNvPr id="38950" name="Oval 60"/>
              <p:cNvSpPr>
                <a:spLocks noChangeArrowheads="1"/>
              </p:cNvSpPr>
              <p:nvPr/>
            </p:nvSpPr>
            <p:spPr bwMode="auto">
              <a:xfrm>
                <a:off x="4532" y="1616"/>
                <a:ext cx="81" cy="43"/>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c P</a:t>
                </a:r>
              </a:p>
            </p:txBody>
          </p:sp>
          <p:sp>
            <p:nvSpPr>
              <p:cNvPr id="38951" name="Oval 61"/>
              <p:cNvSpPr>
                <a:spLocks noChangeArrowheads="1"/>
              </p:cNvSpPr>
              <p:nvPr/>
            </p:nvSpPr>
            <p:spPr bwMode="auto">
              <a:xfrm>
                <a:off x="4299" y="2214"/>
                <a:ext cx="81" cy="44"/>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 s g P</a:t>
                </a:r>
              </a:p>
            </p:txBody>
          </p:sp>
          <p:sp>
            <p:nvSpPr>
              <p:cNvPr id="38952" name="Oval 62"/>
              <p:cNvSpPr>
                <a:spLocks noChangeArrowheads="1"/>
              </p:cNvSpPr>
              <p:nvPr/>
            </p:nvSpPr>
            <p:spPr bwMode="auto">
              <a:xfrm>
                <a:off x="4078" y="1896"/>
                <a:ext cx="81" cy="43"/>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ig P</a:t>
                </a:r>
              </a:p>
            </p:txBody>
          </p:sp>
          <p:sp>
            <p:nvSpPr>
              <p:cNvPr id="38953" name="Oval 63"/>
              <p:cNvSpPr>
                <a:spLocks noChangeArrowheads="1"/>
              </p:cNvSpPr>
              <p:nvPr/>
            </p:nvSpPr>
            <p:spPr bwMode="auto">
              <a:xfrm>
                <a:off x="4305" y="1421"/>
                <a:ext cx="82" cy="43"/>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i P</a:t>
                </a:r>
              </a:p>
            </p:txBody>
          </p:sp>
          <p:sp>
            <p:nvSpPr>
              <p:cNvPr id="38954" name="Oval 64"/>
              <p:cNvSpPr>
                <a:spLocks noChangeArrowheads="1"/>
              </p:cNvSpPr>
              <p:nvPr/>
            </p:nvSpPr>
            <p:spPr bwMode="auto">
              <a:xfrm flipH="1">
                <a:off x="4908" y="1434"/>
                <a:ext cx="81" cy="43"/>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i P</a:t>
                </a:r>
              </a:p>
            </p:txBody>
          </p:sp>
          <p:sp>
            <p:nvSpPr>
              <p:cNvPr id="38955" name="Oval 65"/>
              <p:cNvSpPr>
                <a:spLocks noChangeArrowheads="1"/>
              </p:cNvSpPr>
              <p:nvPr/>
            </p:nvSpPr>
            <p:spPr bwMode="auto">
              <a:xfrm flipH="1">
                <a:off x="4816" y="1617"/>
                <a:ext cx="82" cy="44"/>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o P</a:t>
                </a:r>
              </a:p>
            </p:txBody>
          </p:sp>
          <p:sp>
            <p:nvSpPr>
              <p:cNvPr id="38956" name="Oval 66"/>
              <p:cNvSpPr>
                <a:spLocks noChangeArrowheads="1"/>
              </p:cNvSpPr>
              <p:nvPr/>
            </p:nvSpPr>
            <p:spPr bwMode="auto">
              <a:xfrm flipH="1">
                <a:off x="4694" y="1888"/>
                <a:ext cx="82" cy="44"/>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p P</a:t>
                </a:r>
              </a:p>
            </p:txBody>
          </p:sp>
          <p:sp>
            <p:nvSpPr>
              <p:cNvPr id="38957" name="Oval 67"/>
              <p:cNvSpPr>
                <a:spLocks noChangeArrowheads="1"/>
              </p:cNvSpPr>
              <p:nvPr/>
            </p:nvSpPr>
            <p:spPr bwMode="auto">
              <a:xfrm flipH="1">
                <a:off x="4649" y="1616"/>
                <a:ext cx="81" cy="44"/>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c P</a:t>
                </a:r>
              </a:p>
            </p:txBody>
          </p:sp>
          <p:sp>
            <p:nvSpPr>
              <p:cNvPr id="38958" name="Oval 68"/>
              <p:cNvSpPr>
                <a:spLocks noChangeArrowheads="1"/>
              </p:cNvSpPr>
              <p:nvPr/>
            </p:nvSpPr>
            <p:spPr bwMode="auto">
              <a:xfrm flipH="1">
                <a:off x="4898" y="2223"/>
                <a:ext cx="81" cy="43"/>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gs P</a:t>
                </a:r>
              </a:p>
            </p:txBody>
          </p:sp>
          <p:sp>
            <p:nvSpPr>
              <p:cNvPr id="38959" name="Oval 69"/>
              <p:cNvSpPr>
                <a:spLocks noChangeArrowheads="1"/>
              </p:cNvSpPr>
              <p:nvPr/>
            </p:nvSpPr>
            <p:spPr bwMode="auto">
              <a:xfrm flipH="1">
                <a:off x="5132" y="1909"/>
                <a:ext cx="81" cy="44"/>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g s P</a:t>
                </a:r>
              </a:p>
            </p:txBody>
          </p:sp>
          <p:pic>
            <p:nvPicPr>
              <p:cNvPr id="38960" name="~PP9900.WAV">
                <a:hlinkClick r:id="" action="ppaction://media"/>
              </p:cNvPr>
              <p:cNvPicPr>
                <a:picLocks noChangeAspect="1" noChangeArrowheads="1"/>
              </p:cNvPicPr>
              <p:nvPr>
                <a:audioFile r:link="rId2"/>
                <p:extLst>
                  <p:ext uri="{DAA4B4D4-6D71-4841-9C94-3DE7FCFB9230}">
                    <p14:media xmlns:p14="http://schemas.microsoft.com/office/powerpoint/2010/main" r:embed="rId1"/>
                  </p:ext>
                </p:extLst>
              </p:nvPr>
            </p:nvPicPr>
            <p:blipFill>
              <a:blip r:embed="rId5" cstate="print"/>
              <a:srcRect/>
              <a:stretch>
                <a:fillRect/>
              </a:stretch>
            </p:blipFill>
            <p:spPr bwMode="auto">
              <a:xfrm>
                <a:off x="5235" y="2179"/>
                <a:ext cx="35" cy="37"/>
              </a:xfrm>
              <a:prstGeom prst="rect">
                <a:avLst/>
              </a:prstGeom>
              <a:noFill/>
              <a:ln w="9525">
                <a:solidFill>
                  <a:schemeClr val="tx1"/>
                </a:solidFill>
                <a:miter lim="800000"/>
                <a:headEnd/>
                <a:tailEnd/>
              </a:ln>
            </p:spPr>
          </p:pic>
        </p:grpSp>
      </p:grpSp>
      <p:pic>
        <p:nvPicPr>
          <p:cNvPr id="74" name="Image 73">
            <a:extLst>
              <a:ext uri="{FF2B5EF4-FFF2-40B4-BE49-F238E27FC236}">
                <a16:creationId xmlns:a16="http://schemas.microsoft.com/office/drawing/2014/main" id="{ACA79D6E-D0A9-4841-AD09-8A06E9F6905D}"/>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33248" t="10101" r="17779" b="11403"/>
          <a:stretch/>
        </p:blipFill>
        <p:spPr>
          <a:xfrm>
            <a:off x="2394001" y="2331735"/>
            <a:ext cx="1601935" cy="3630786"/>
          </a:xfrm>
          <a:prstGeom prst="rect">
            <a:avLst/>
          </a:prstGeom>
        </p:spPr>
      </p:pic>
      <p:pic>
        <p:nvPicPr>
          <p:cNvPr id="75" name="Picture 7">
            <a:extLst>
              <a:ext uri="{FF2B5EF4-FFF2-40B4-BE49-F238E27FC236}">
                <a16:creationId xmlns:a16="http://schemas.microsoft.com/office/drawing/2014/main" id="{3EDF961B-FE15-40A8-ADC4-59D2468D5FA4}"/>
              </a:ext>
            </a:extLst>
          </p:cNvPr>
          <p:cNvPicPr>
            <a:picLocks noChangeAspect="1" noChangeArrowheads="1"/>
          </p:cNvPicPr>
          <p:nvPr/>
        </p:nvPicPr>
        <p:blipFill>
          <a:blip r:embed="rId7" cstate="print"/>
          <a:srcRect/>
          <a:stretch>
            <a:fillRect/>
          </a:stretch>
        </p:blipFill>
        <p:spPr bwMode="auto">
          <a:xfrm>
            <a:off x="3268609" y="4302448"/>
            <a:ext cx="1141974" cy="1415601"/>
          </a:xfrm>
          <a:prstGeom prst="rect">
            <a:avLst/>
          </a:prstGeom>
          <a:noFill/>
        </p:spPr>
      </p:pic>
      <p:sp>
        <p:nvSpPr>
          <p:cNvPr id="8" name="Text Box 2">
            <a:extLst>
              <a:ext uri="{FF2B5EF4-FFF2-40B4-BE49-F238E27FC236}">
                <a16:creationId xmlns:a16="http://schemas.microsoft.com/office/drawing/2014/main" id="{DACB6A77-7741-E53F-2D22-97B076265DA4}"/>
              </a:ext>
            </a:extLst>
          </p:cNvPr>
          <p:cNvSpPr txBox="1">
            <a:spLocks noChangeArrowheads="1"/>
          </p:cNvSpPr>
          <p:nvPr/>
        </p:nvSpPr>
        <p:spPr bwMode="auto">
          <a:xfrm>
            <a:off x="4293425" y="224231"/>
            <a:ext cx="4738228" cy="2677656"/>
          </a:xfrm>
          <a:prstGeom prst="rect">
            <a:avLst/>
          </a:prstGeom>
          <a:solidFill>
            <a:schemeClr val="bg1"/>
          </a:solidFill>
          <a:ln w="9525">
            <a:noFill/>
            <a:miter lim="800000"/>
            <a:headEnd/>
            <a:tailEnd/>
          </a:ln>
          <a:effectLst/>
        </p:spPr>
        <p:txBody>
          <a:bodyPr wrap="square">
            <a:spAutoFit/>
          </a:bodyPr>
          <a:lstStyle/>
          <a:p>
            <a:pPr fontAlgn="base">
              <a:spcBef>
                <a:spcPct val="0"/>
              </a:spcBef>
              <a:spcAft>
                <a:spcPct val="0"/>
              </a:spcAft>
            </a:pPr>
            <a:r>
              <a:rPr lang="en-US" altLang="fr-FR" sz="2400" b="1" dirty="0" err="1">
                <a:solidFill>
                  <a:srgbClr val="CC0000"/>
                </a:solidFill>
                <a:latin typeface="Times New Roman" pitchFamily="18" charset="0"/>
                <a:cs typeface="Arial" charset="0"/>
              </a:rPr>
              <a:t>Réseaux</a:t>
            </a:r>
            <a:r>
              <a:rPr lang="en-US" altLang="fr-FR" sz="2400" b="1" dirty="0">
                <a:solidFill>
                  <a:srgbClr val="CC0000"/>
                </a:solidFill>
                <a:latin typeface="Times New Roman" pitchFamily="18" charset="0"/>
                <a:cs typeface="Arial" charset="0"/>
              </a:rPr>
              <a:t> </a:t>
            </a:r>
            <a:r>
              <a:rPr lang="en-US" altLang="fr-FR" sz="2400" b="1" dirty="0" err="1">
                <a:solidFill>
                  <a:srgbClr val="CC0000"/>
                </a:solidFill>
                <a:latin typeface="Times New Roman" pitchFamily="18" charset="0"/>
                <a:cs typeface="Arial" charset="0"/>
              </a:rPr>
              <a:t>décrits</a:t>
            </a:r>
            <a:r>
              <a:rPr lang="en-US" altLang="fr-FR" sz="2400" b="1" dirty="0">
                <a:solidFill>
                  <a:srgbClr val="CC0000"/>
                </a:solidFill>
                <a:latin typeface="Times New Roman" pitchFamily="18" charset="0"/>
                <a:cs typeface="Arial" charset="0"/>
              </a:rPr>
              <a:t> </a:t>
            </a:r>
            <a:r>
              <a:rPr lang="en-US" altLang="fr-FR" sz="2400" b="1" dirty="0" err="1">
                <a:solidFill>
                  <a:srgbClr val="CC0000"/>
                </a:solidFill>
                <a:latin typeface="Times New Roman" pitchFamily="18" charset="0"/>
                <a:cs typeface="Arial" charset="0"/>
              </a:rPr>
              <a:t>en</a:t>
            </a:r>
            <a:r>
              <a:rPr lang="en-US" altLang="fr-FR" sz="2400" b="1" dirty="0">
                <a:solidFill>
                  <a:srgbClr val="CC0000"/>
                </a:solidFill>
                <a:latin typeface="Times New Roman" pitchFamily="18" charset="0"/>
                <a:cs typeface="Arial" charset="0"/>
              </a:rPr>
              <a:t> 1988</a:t>
            </a:r>
          </a:p>
          <a:p>
            <a:pPr fontAlgn="base">
              <a:spcBef>
                <a:spcPct val="0"/>
              </a:spcBef>
              <a:spcAft>
                <a:spcPct val="0"/>
              </a:spcAft>
            </a:pPr>
            <a:r>
              <a:rPr lang="en-US" altLang="fr-FR" sz="2400" b="1" dirty="0">
                <a:solidFill>
                  <a:srgbClr val="CC0000"/>
                </a:solidFill>
                <a:latin typeface="Times New Roman" pitchFamily="18" charset="0"/>
                <a:cs typeface="Arial" charset="0"/>
              </a:rPr>
              <a:t>	</a:t>
            </a:r>
            <a:r>
              <a:rPr lang="en-US" altLang="fr-FR" sz="2400" b="1" dirty="0">
                <a:solidFill>
                  <a:srgbClr val="3333CC"/>
                </a:solidFill>
                <a:latin typeface="Times New Roman" pitchFamily="18" charset="0"/>
                <a:cs typeface="Arial" charset="0"/>
              </a:rPr>
              <a:t>-R1 profonde sous-facial</a:t>
            </a:r>
          </a:p>
          <a:p>
            <a:pPr fontAlgn="base">
              <a:spcBef>
                <a:spcPct val="0"/>
              </a:spcBef>
              <a:spcAft>
                <a:spcPct val="0"/>
              </a:spcAft>
            </a:pPr>
            <a:r>
              <a:rPr lang="en-US" altLang="fr-FR" sz="2400" b="1" dirty="0">
                <a:solidFill>
                  <a:srgbClr val="3333CC"/>
                </a:solidFill>
                <a:latin typeface="Times New Roman" pitchFamily="18" charset="0"/>
                <a:cs typeface="Arial" charset="0"/>
              </a:rPr>
              <a:t>	-R2 </a:t>
            </a:r>
            <a:r>
              <a:rPr lang="en-US" altLang="fr-FR" sz="2400" b="1" dirty="0" err="1">
                <a:solidFill>
                  <a:srgbClr val="3333CC"/>
                </a:solidFill>
                <a:latin typeface="Times New Roman" pitchFamily="18" charset="0"/>
                <a:cs typeface="Arial" charset="0"/>
              </a:rPr>
              <a:t>Superficiel</a:t>
            </a:r>
            <a:r>
              <a:rPr lang="en-US" altLang="fr-FR" sz="2400" b="1" dirty="0">
                <a:solidFill>
                  <a:srgbClr val="3333CC"/>
                </a:solidFill>
                <a:latin typeface="Times New Roman" pitchFamily="18" charset="0"/>
                <a:cs typeface="Arial" charset="0"/>
              </a:rPr>
              <a:t> intra-fascial 		Troncs </a:t>
            </a:r>
            <a:r>
              <a:rPr lang="en-US" altLang="fr-FR" sz="2400" b="1" dirty="0" err="1">
                <a:solidFill>
                  <a:srgbClr val="3333CC"/>
                </a:solidFill>
                <a:latin typeface="Times New Roman" pitchFamily="18" charset="0"/>
                <a:cs typeface="Arial" charset="0"/>
              </a:rPr>
              <a:t>saphéniens</a:t>
            </a:r>
            <a:r>
              <a:rPr lang="en-US" altLang="fr-FR" sz="2400" b="1" dirty="0">
                <a:solidFill>
                  <a:srgbClr val="3333CC"/>
                </a:solidFill>
                <a:latin typeface="Times New Roman" pitchFamily="18" charset="0"/>
                <a:cs typeface="Arial" charset="0"/>
              </a:rPr>
              <a:t>, 		Giacomini</a:t>
            </a:r>
          </a:p>
          <a:p>
            <a:pPr fontAlgn="base">
              <a:spcBef>
                <a:spcPct val="0"/>
              </a:spcBef>
              <a:spcAft>
                <a:spcPct val="0"/>
              </a:spcAft>
            </a:pPr>
            <a:r>
              <a:rPr lang="en-US" altLang="fr-FR" sz="2400" b="1" dirty="0">
                <a:solidFill>
                  <a:srgbClr val="3333CC"/>
                </a:solidFill>
                <a:latin typeface="Times New Roman" pitchFamily="18" charset="0"/>
                <a:cs typeface="Arial" charset="0"/>
              </a:rPr>
              <a:t>	 -R3 sus-fascial: </a:t>
            </a:r>
            <a:r>
              <a:rPr lang="en-US" altLang="fr-FR" sz="2400" b="1" dirty="0" err="1">
                <a:solidFill>
                  <a:srgbClr val="3333CC"/>
                </a:solidFill>
                <a:latin typeface="Times New Roman" pitchFamily="18" charset="0"/>
                <a:cs typeface="Arial" charset="0"/>
              </a:rPr>
              <a:t>tributaires</a:t>
            </a:r>
            <a:r>
              <a:rPr lang="en-US" altLang="fr-FR" sz="2400" b="1" dirty="0">
                <a:solidFill>
                  <a:srgbClr val="3333CC"/>
                </a:solidFill>
                <a:latin typeface="Times New Roman" pitchFamily="18" charset="0"/>
                <a:cs typeface="Arial" charset="0"/>
              </a:rPr>
              <a:t> </a:t>
            </a:r>
          </a:p>
          <a:p>
            <a:pPr fontAlgn="base">
              <a:spcBef>
                <a:spcPct val="0"/>
              </a:spcBef>
              <a:spcAft>
                <a:spcPct val="0"/>
              </a:spcAft>
            </a:pPr>
            <a:r>
              <a:rPr lang="en-US" altLang="fr-FR" sz="2400" b="1" dirty="0">
                <a:solidFill>
                  <a:srgbClr val="3333CC"/>
                </a:solidFill>
                <a:latin typeface="Times New Roman" pitchFamily="18" charset="0"/>
                <a:cs typeface="Arial" charset="0"/>
              </a:rPr>
              <a:t>	</a:t>
            </a:r>
            <a:endParaRPr lang="en-US" altLang="fr-FR" sz="1600" b="1" dirty="0">
              <a:solidFill>
                <a:srgbClr val="3333CC"/>
              </a:solidFill>
              <a:latin typeface="Times New Roman" pitchFamily="18" charset="0"/>
              <a:cs typeface="Arial" charset="0"/>
            </a:endParaRPr>
          </a:p>
        </p:txBody>
      </p:sp>
      <p:sp>
        <p:nvSpPr>
          <p:cNvPr id="16" name="Oval 25">
            <a:extLst>
              <a:ext uri="{FF2B5EF4-FFF2-40B4-BE49-F238E27FC236}">
                <a16:creationId xmlns:a16="http://schemas.microsoft.com/office/drawing/2014/main" id="{BF7BE248-111C-9B86-4063-BBD46C3D9B95}"/>
              </a:ext>
            </a:extLst>
          </p:cNvPr>
          <p:cNvSpPr>
            <a:spLocks noChangeArrowheads="1"/>
          </p:cNvSpPr>
          <p:nvPr/>
        </p:nvSpPr>
        <p:spPr bwMode="auto">
          <a:xfrm>
            <a:off x="1446728" y="3645024"/>
            <a:ext cx="269081" cy="323850"/>
          </a:xfrm>
          <a:prstGeom prst="ellipse">
            <a:avLst/>
          </a:prstGeom>
          <a:noFill/>
          <a:ln w="3810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Tree>
    <p:extLst>
      <p:ext uri="{BB962C8B-B14F-4D97-AF65-F5344CB8AC3E}">
        <p14:creationId xmlns:p14="http://schemas.microsoft.com/office/powerpoint/2010/main" val="2309205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892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80930">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80930">
                                            <p:txEl>
                                              <p:pRg st="1" end="1"/>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38935"/>
                                        </p:tgtEl>
                                        <p:attrNameLst>
                                          <p:attrName>style.visibility</p:attrName>
                                        </p:attrNameLst>
                                      </p:cBhvr>
                                      <p:to>
                                        <p:strVal val="visible"/>
                                      </p:to>
                                    </p:set>
                                    <p:anim calcmode="lin" valueType="num">
                                      <p:cBhvr additive="base">
                                        <p:cTn id="39" dur="500" fill="hold"/>
                                        <p:tgtEl>
                                          <p:spTgt spid="38935"/>
                                        </p:tgtEl>
                                        <p:attrNameLst>
                                          <p:attrName>ppt_x</p:attrName>
                                        </p:attrNameLst>
                                      </p:cBhvr>
                                      <p:tavLst>
                                        <p:tav tm="0">
                                          <p:val>
                                            <p:strVal val="#ppt_x"/>
                                          </p:val>
                                        </p:tav>
                                        <p:tav tm="100000">
                                          <p:val>
                                            <p:strVal val="#ppt_x"/>
                                          </p:val>
                                        </p:tav>
                                      </p:tavLst>
                                    </p:anim>
                                    <p:anim calcmode="lin" valueType="num">
                                      <p:cBhvr additive="base">
                                        <p:cTn id="40" dur="500" fill="hold"/>
                                        <p:tgtEl>
                                          <p:spTgt spid="3893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80930">
                                            <p:txEl>
                                              <p:pRg st="2" end="2"/>
                                            </p:txEl>
                                          </p:spTgt>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6"/>
                                        </p:tgtEl>
                                        <p:attrNameLst>
                                          <p:attrName>style.visibility</p:attrName>
                                        </p:attrNameLst>
                                      </p:cBhvr>
                                      <p:to>
                                        <p:strVal val="visible"/>
                                      </p:to>
                                    </p:set>
                                    <p:anim calcmode="lin" valueType="num">
                                      <p:cBhvr additive="base">
                                        <p:cTn id="49" dur="500" fill="hold"/>
                                        <p:tgtEl>
                                          <p:spTgt spid="16"/>
                                        </p:tgtEl>
                                        <p:attrNameLst>
                                          <p:attrName>ppt_x</p:attrName>
                                        </p:attrNameLst>
                                      </p:cBhvr>
                                      <p:tavLst>
                                        <p:tav tm="0">
                                          <p:val>
                                            <p:strVal val="#ppt_x"/>
                                          </p:val>
                                        </p:tav>
                                        <p:tav tm="100000">
                                          <p:val>
                                            <p:strVal val="#ppt_x"/>
                                          </p:val>
                                        </p:tav>
                                      </p:tavLst>
                                    </p:anim>
                                    <p:anim calcmode="lin" valueType="num">
                                      <p:cBhvr additive="base">
                                        <p:cTn id="50"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380930">
                                            <p:txEl>
                                              <p:pRg st="3" end="3"/>
                                            </p:txEl>
                                          </p:spTgt>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17"/>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380930">
                                            <p:txEl>
                                              <p:pRg st="4" end="4"/>
                                            </p:txEl>
                                          </p:spTgt>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nodeType="clickEffect">
                                  <p:stCondLst>
                                    <p:cond delay="0"/>
                                  </p:stCondLst>
                                  <p:childTnLst>
                                    <p:set>
                                      <p:cBhvr>
                                        <p:cTn id="6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35" grpId="0" animBg="1"/>
      <p:bldP spid="16"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e 5">
            <a:extLst>
              <a:ext uri="{FF2B5EF4-FFF2-40B4-BE49-F238E27FC236}">
                <a16:creationId xmlns:a16="http://schemas.microsoft.com/office/drawing/2014/main" id="{C061BB8F-CDA1-4511-B6CF-1489067B631F}"/>
              </a:ext>
            </a:extLst>
          </p:cNvPr>
          <p:cNvGrpSpPr/>
          <p:nvPr/>
        </p:nvGrpSpPr>
        <p:grpSpPr>
          <a:xfrm>
            <a:off x="112347" y="181438"/>
            <a:ext cx="4834901" cy="2644148"/>
            <a:chOff x="6455263" y="95189"/>
            <a:chExt cx="5976937" cy="2883173"/>
          </a:xfrm>
        </p:grpSpPr>
        <p:pic>
          <p:nvPicPr>
            <p:cNvPr id="124" name="Picture 8">
              <a:extLst>
                <a:ext uri="{FF2B5EF4-FFF2-40B4-BE49-F238E27FC236}">
                  <a16:creationId xmlns:a16="http://schemas.microsoft.com/office/drawing/2014/main" id="{9B41D7BE-1654-46B2-9C7D-922E8F90B0D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455263" y="95189"/>
              <a:ext cx="5976937" cy="2870200"/>
            </a:xfrm>
            <a:prstGeom prst="rect">
              <a:avLst/>
            </a:prstGeom>
            <a:solidFill>
              <a:srgbClr val="FFFF00"/>
            </a:solidFill>
            <a:ln w="9525">
              <a:solidFill>
                <a:srgbClr val="00B050"/>
              </a:solidFill>
              <a:miter lim="800000"/>
              <a:headEnd/>
              <a:tailEnd/>
            </a:ln>
          </p:spPr>
        </p:pic>
        <p:sp>
          <p:nvSpPr>
            <p:cNvPr id="126" name="Text Box 9">
              <a:extLst>
                <a:ext uri="{FF2B5EF4-FFF2-40B4-BE49-F238E27FC236}">
                  <a16:creationId xmlns:a16="http://schemas.microsoft.com/office/drawing/2014/main" id="{F927BC79-B161-4A63-A59F-37C9EA6B5451}"/>
                </a:ext>
              </a:extLst>
            </p:cNvPr>
            <p:cNvSpPr txBox="1">
              <a:spLocks noChangeArrowheads="1"/>
            </p:cNvSpPr>
            <p:nvPr/>
          </p:nvSpPr>
          <p:spPr bwMode="auto">
            <a:xfrm>
              <a:off x="7679994" y="1535324"/>
              <a:ext cx="541173" cy="400109"/>
            </a:xfrm>
            <a:prstGeom prst="rect">
              <a:avLst/>
            </a:prstGeom>
            <a:noFill/>
            <a:ln w="9525">
              <a:solidFill>
                <a:srgbClr val="66FFFF"/>
              </a:solidFill>
              <a:miter lim="800000"/>
              <a:headEnd/>
              <a:tailEnd/>
            </a:ln>
          </p:spPr>
          <p:txBody>
            <a:bodyPr wrap="none">
              <a:spAutoFit/>
            </a:bodyP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pPr>
              <a:r>
                <a:rPr lang="it-IT" sz="1350" b="1" dirty="0">
                  <a:solidFill>
                    <a:srgbClr val="FF7C80"/>
                  </a:solidFill>
                </a:rPr>
                <a:t>R2</a:t>
              </a:r>
            </a:p>
          </p:txBody>
        </p:sp>
        <p:sp>
          <p:nvSpPr>
            <p:cNvPr id="127" name="Text Box 11">
              <a:extLst>
                <a:ext uri="{FF2B5EF4-FFF2-40B4-BE49-F238E27FC236}">
                  <a16:creationId xmlns:a16="http://schemas.microsoft.com/office/drawing/2014/main" id="{E695C65E-B766-4E41-9752-C86D9A34BD97}"/>
                </a:ext>
              </a:extLst>
            </p:cNvPr>
            <p:cNvSpPr txBox="1">
              <a:spLocks noChangeArrowheads="1"/>
            </p:cNvSpPr>
            <p:nvPr/>
          </p:nvSpPr>
          <p:spPr bwMode="auto">
            <a:xfrm>
              <a:off x="6887311" y="959062"/>
              <a:ext cx="541173"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pPr>
              <a:r>
                <a:rPr lang="it-IT" sz="1350" b="1" dirty="0">
                  <a:solidFill>
                    <a:srgbClr val="00B050"/>
                  </a:solidFill>
                </a:rPr>
                <a:t>R3</a:t>
              </a:r>
            </a:p>
          </p:txBody>
        </p:sp>
        <p:sp>
          <p:nvSpPr>
            <p:cNvPr id="128" name="Text Box 12">
              <a:extLst>
                <a:ext uri="{FF2B5EF4-FFF2-40B4-BE49-F238E27FC236}">
                  <a16:creationId xmlns:a16="http://schemas.microsoft.com/office/drawing/2014/main" id="{92ED8510-EA51-4B23-8726-B7F23DF2E13B}"/>
                </a:ext>
              </a:extLst>
            </p:cNvPr>
            <p:cNvSpPr txBox="1">
              <a:spLocks noChangeArrowheads="1"/>
            </p:cNvSpPr>
            <p:nvPr/>
          </p:nvSpPr>
          <p:spPr bwMode="auto">
            <a:xfrm>
              <a:off x="8571302" y="743162"/>
              <a:ext cx="476251" cy="677108"/>
            </a:xfrm>
            <a:prstGeom prst="rect">
              <a:avLst/>
            </a:prstGeom>
            <a:solidFill>
              <a:schemeClr val="bg1"/>
            </a:solidFill>
            <a:ln>
              <a:noFill/>
            </a:ln>
          </p:spPr>
          <p:txBody>
            <a:bodyPr>
              <a:spAutoFit/>
            </a:bodyP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pPr>
              <a:r>
                <a:rPr lang="it-IT" sz="1350" b="1" dirty="0">
                  <a:solidFill>
                    <a:srgbClr val="00B050"/>
                  </a:solidFill>
                </a:rPr>
                <a:t>R3</a:t>
              </a:r>
            </a:p>
          </p:txBody>
        </p:sp>
        <p:sp>
          <p:nvSpPr>
            <p:cNvPr id="129" name="Text Box 13">
              <a:extLst>
                <a:ext uri="{FF2B5EF4-FFF2-40B4-BE49-F238E27FC236}">
                  <a16:creationId xmlns:a16="http://schemas.microsoft.com/office/drawing/2014/main" id="{89E38447-2FB6-4A31-9247-D4521F6A72A8}"/>
                </a:ext>
              </a:extLst>
            </p:cNvPr>
            <p:cNvSpPr txBox="1">
              <a:spLocks noChangeArrowheads="1"/>
            </p:cNvSpPr>
            <p:nvPr/>
          </p:nvSpPr>
          <p:spPr bwMode="auto">
            <a:xfrm rot="10802305" flipV="1">
              <a:off x="10371377" y="797256"/>
              <a:ext cx="476251"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pPr>
              <a:r>
                <a:rPr lang="it-IT" sz="1350" b="1" dirty="0">
                  <a:solidFill>
                    <a:srgbClr val="00B050"/>
                  </a:solidFill>
                </a:rPr>
                <a:t>R3</a:t>
              </a:r>
            </a:p>
          </p:txBody>
        </p:sp>
        <p:sp>
          <p:nvSpPr>
            <p:cNvPr id="132" name="Freeform 23">
              <a:extLst>
                <a:ext uri="{FF2B5EF4-FFF2-40B4-BE49-F238E27FC236}">
                  <a16:creationId xmlns:a16="http://schemas.microsoft.com/office/drawing/2014/main" id="{6D63E03C-A972-4F07-B5AC-95A1540ADA9B}"/>
                </a:ext>
              </a:extLst>
            </p:cNvPr>
            <p:cNvSpPr>
              <a:spLocks/>
            </p:cNvSpPr>
            <p:nvPr/>
          </p:nvSpPr>
          <p:spPr bwMode="auto">
            <a:xfrm>
              <a:off x="7565393" y="869139"/>
              <a:ext cx="360363" cy="288925"/>
            </a:xfrm>
            <a:custGeom>
              <a:avLst/>
              <a:gdLst>
                <a:gd name="T0" fmla="*/ 2147483646 w 182"/>
                <a:gd name="T1" fmla="*/ 0 h 136"/>
                <a:gd name="T2" fmla="*/ 0 w 182"/>
                <a:gd name="T3" fmla="*/ 2147483646 h 136"/>
                <a:gd name="T4" fmla="*/ 0 60000 65536"/>
                <a:gd name="T5" fmla="*/ 0 60000 65536"/>
                <a:gd name="T6" fmla="*/ 0 w 182"/>
                <a:gd name="T7" fmla="*/ 0 h 136"/>
                <a:gd name="T8" fmla="*/ 182 w 182"/>
                <a:gd name="T9" fmla="*/ 136 h 136"/>
              </a:gdLst>
              <a:ahLst/>
              <a:cxnLst>
                <a:cxn ang="T4">
                  <a:pos x="T0" y="T1"/>
                </a:cxn>
                <a:cxn ang="T5">
                  <a:pos x="T2" y="T3"/>
                </a:cxn>
              </a:cxnLst>
              <a:rect l="T6" t="T7" r="T8" b="T9"/>
              <a:pathLst>
                <a:path w="182" h="136">
                  <a:moveTo>
                    <a:pt x="182" y="0"/>
                  </a:moveTo>
                  <a:cubicBezTo>
                    <a:pt x="106" y="56"/>
                    <a:pt x="30" y="113"/>
                    <a:pt x="0" y="136"/>
                  </a:cubicBezTo>
                </a:path>
              </a:pathLst>
            </a:custGeom>
            <a:noFill/>
            <a:ln w="1270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33" name="Freeform 24">
              <a:extLst>
                <a:ext uri="{FF2B5EF4-FFF2-40B4-BE49-F238E27FC236}">
                  <a16:creationId xmlns:a16="http://schemas.microsoft.com/office/drawing/2014/main" id="{84F0D221-CEBC-4EF2-856E-E99555A07518}"/>
                </a:ext>
              </a:extLst>
            </p:cNvPr>
            <p:cNvSpPr>
              <a:spLocks/>
            </p:cNvSpPr>
            <p:nvPr/>
          </p:nvSpPr>
          <p:spPr bwMode="auto">
            <a:xfrm>
              <a:off x="7895894" y="851112"/>
              <a:ext cx="503238" cy="334962"/>
            </a:xfrm>
            <a:custGeom>
              <a:avLst/>
              <a:gdLst>
                <a:gd name="T0" fmla="*/ 0 w 317"/>
                <a:gd name="T1" fmla="*/ 2147483646 h 211"/>
                <a:gd name="T2" fmla="*/ 2147483646 w 317"/>
                <a:gd name="T3" fmla="*/ 2147483646 h 211"/>
                <a:gd name="T4" fmla="*/ 2147483646 w 317"/>
                <a:gd name="T5" fmla="*/ 2147483646 h 211"/>
                <a:gd name="T6" fmla="*/ 2147483646 w 317"/>
                <a:gd name="T7" fmla="*/ 2147483646 h 211"/>
                <a:gd name="T8" fmla="*/ 2147483646 w 317"/>
                <a:gd name="T9" fmla="*/ 2147483646 h 211"/>
                <a:gd name="T10" fmla="*/ 0 60000 65536"/>
                <a:gd name="T11" fmla="*/ 0 60000 65536"/>
                <a:gd name="T12" fmla="*/ 0 60000 65536"/>
                <a:gd name="T13" fmla="*/ 0 60000 65536"/>
                <a:gd name="T14" fmla="*/ 0 60000 65536"/>
                <a:gd name="T15" fmla="*/ 0 w 317"/>
                <a:gd name="T16" fmla="*/ 0 h 211"/>
                <a:gd name="T17" fmla="*/ 317 w 317"/>
                <a:gd name="T18" fmla="*/ 211 h 211"/>
              </a:gdLst>
              <a:ahLst/>
              <a:cxnLst>
                <a:cxn ang="T10">
                  <a:pos x="T0" y="T1"/>
                </a:cxn>
                <a:cxn ang="T11">
                  <a:pos x="T2" y="T3"/>
                </a:cxn>
                <a:cxn ang="T12">
                  <a:pos x="T4" y="T5"/>
                </a:cxn>
                <a:cxn ang="T13">
                  <a:pos x="T6" y="T7"/>
                </a:cxn>
                <a:cxn ang="T14">
                  <a:pos x="T8" y="T9"/>
                </a:cxn>
              </a:cxnLst>
              <a:rect l="T15" t="T16" r="T17" b="T18"/>
              <a:pathLst>
                <a:path w="317" h="211">
                  <a:moveTo>
                    <a:pt x="0" y="23"/>
                  </a:moveTo>
                  <a:cubicBezTo>
                    <a:pt x="37" y="11"/>
                    <a:pt x="75" y="0"/>
                    <a:pt x="90" y="23"/>
                  </a:cubicBezTo>
                  <a:cubicBezTo>
                    <a:pt x="105" y="46"/>
                    <a:pt x="82" y="129"/>
                    <a:pt x="90" y="159"/>
                  </a:cubicBezTo>
                  <a:cubicBezTo>
                    <a:pt x="98" y="189"/>
                    <a:pt x="98" y="197"/>
                    <a:pt x="136" y="204"/>
                  </a:cubicBezTo>
                  <a:cubicBezTo>
                    <a:pt x="174" y="211"/>
                    <a:pt x="287" y="204"/>
                    <a:pt x="317" y="204"/>
                  </a:cubicBezTo>
                </a:path>
              </a:pathLst>
            </a:custGeom>
            <a:noFill/>
            <a:ln w="76200">
              <a:solidFill>
                <a:schemeClr val="tx2">
                  <a:lumMod val="60000"/>
                  <a:lumOff val="40000"/>
                </a:schemeClr>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34" name="Freeform 25">
              <a:extLst>
                <a:ext uri="{FF2B5EF4-FFF2-40B4-BE49-F238E27FC236}">
                  <a16:creationId xmlns:a16="http://schemas.microsoft.com/office/drawing/2014/main" id="{516ECF5B-3C42-4818-A86D-593EC5E0C89F}"/>
                </a:ext>
              </a:extLst>
            </p:cNvPr>
            <p:cNvSpPr>
              <a:spLocks/>
            </p:cNvSpPr>
            <p:nvPr/>
          </p:nvSpPr>
          <p:spPr bwMode="auto">
            <a:xfrm>
              <a:off x="8975394" y="814599"/>
              <a:ext cx="360363" cy="288925"/>
            </a:xfrm>
            <a:custGeom>
              <a:avLst/>
              <a:gdLst>
                <a:gd name="T0" fmla="*/ 2147483646 w 227"/>
                <a:gd name="T1" fmla="*/ 0 h 182"/>
                <a:gd name="T2" fmla="*/ 0 w 227"/>
                <a:gd name="T3" fmla="*/ 2147483646 h 182"/>
                <a:gd name="T4" fmla="*/ 0 60000 65536"/>
                <a:gd name="T5" fmla="*/ 0 60000 65536"/>
                <a:gd name="T6" fmla="*/ 0 w 227"/>
                <a:gd name="T7" fmla="*/ 0 h 182"/>
                <a:gd name="T8" fmla="*/ 227 w 227"/>
                <a:gd name="T9" fmla="*/ 182 h 182"/>
              </a:gdLst>
              <a:ahLst/>
              <a:cxnLst>
                <a:cxn ang="T4">
                  <a:pos x="T0" y="T1"/>
                </a:cxn>
                <a:cxn ang="T5">
                  <a:pos x="T2" y="T3"/>
                </a:cxn>
              </a:cxnLst>
              <a:rect l="T6" t="T7" r="T8" b="T9"/>
              <a:pathLst>
                <a:path w="227" h="182">
                  <a:moveTo>
                    <a:pt x="227" y="0"/>
                  </a:moveTo>
                  <a:cubicBezTo>
                    <a:pt x="132" y="76"/>
                    <a:pt x="38" y="152"/>
                    <a:pt x="0" y="182"/>
                  </a:cubicBezTo>
                </a:path>
              </a:pathLst>
            </a:custGeom>
            <a:noFill/>
            <a:ln w="762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35" name="Freeform 26">
              <a:extLst>
                <a:ext uri="{FF2B5EF4-FFF2-40B4-BE49-F238E27FC236}">
                  <a16:creationId xmlns:a16="http://schemas.microsoft.com/office/drawing/2014/main" id="{5BF21909-7AF9-4329-9EDA-008BEDE9813A}"/>
                </a:ext>
              </a:extLst>
            </p:cNvPr>
            <p:cNvSpPr>
              <a:spLocks/>
            </p:cNvSpPr>
            <p:nvPr/>
          </p:nvSpPr>
          <p:spPr bwMode="auto">
            <a:xfrm>
              <a:off x="9191294" y="959062"/>
              <a:ext cx="155575" cy="288925"/>
            </a:xfrm>
            <a:custGeom>
              <a:avLst/>
              <a:gdLst>
                <a:gd name="T0" fmla="*/ 0 w 98"/>
                <a:gd name="T1" fmla="*/ 0 h 182"/>
                <a:gd name="T2" fmla="*/ 2147483646 w 98"/>
                <a:gd name="T3" fmla="*/ 2147483646 h 182"/>
                <a:gd name="T4" fmla="*/ 2147483646 w 98"/>
                <a:gd name="T5" fmla="*/ 2147483646 h 182"/>
                <a:gd name="T6" fmla="*/ 2147483646 w 98"/>
                <a:gd name="T7" fmla="*/ 2147483646 h 182"/>
                <a:gd name="T8" fmla="*/ 0 60000 65536"/>
                <a:gd name="T9" fmla="*/ 0 60000 65536"/>
                <a:gd name="T10" fmla="*/ 0 60000 65536"/>
                <a:gd name="T11" fmla="*/ 0 60000 65536"/>
                <a:gd name="T12" fmla="*/ 0 w 98"/>
                <a:gd name="T13" fmla="*/ 0 h 182"/>
                <a:gd name="T14" fmla="*/ 98 w 98"/>
                <a:gd name="T15" fmla="*/ 182 h 182"/>
              </a:gdLst>
              <a:ahLst/>
              <a:cxnLst>
                <a:cxn ang="T8">
                  <a:pos x="T0" y="T1"/>
                </a:cxn>
                <a:cxn ang="T9">
                  <a:pos x="T2" y="T3"/>
                </a:cxn>
                <a:cxn ang="T10">
                  <a:pos x="T4" y="T5"/>
                </a:cxn>
                <a:cxn ang="T11">
                  <a:pos x="T6" y="T7"/>
                </a:cxn>
              </a:cxnLst>
              <a:rect l="T12" t="T13" r="T14" b="T15"/>
              <a:pathLst>
                <a:path w="98" h="182">
                  <a:moveTo>
                    <a:pt x="0" y="0"/>
                  </a:moveTo>
                  <a:cubicBezTo>
                    <a:pt x="15" y="15"/>
                    <a:pt x="31" y="31"/>
                    <a:pt x="46" y="46"/>
                  </a:cubicBezTo>
                  <a:cubicBezTo>
                    <a:pt x="61" y="61"/>
                    <a:pt x="84" y="68"/>
                    <a:pt x="91" y="91"/>
                  </a:cubicBezTo>
                  <a:cubicBezTo>
                    <a:pt x="98" y="114"/>
                    <a:pt x="94" y="148"/>
                    <a:pt x="91" y="182"/>
                  </a:cubicBezTo>
                </a:path>
              </a:pathLst>
            </a:custGeom>
            <a:noFill/>
            <a:ln w="76200">
              <a:solidFill>
                <a:schemeClr val="tx2">
                  <a:lumMod val="60000"/>
                  <a:lumOff val="40000"/>
                </a:schemeClr>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36" name="Freeform 27">
              <a:extLst>
                <a:ext uri="{FF2B5EF4-FFF2-40B4-BE49-F238E27FC236}">
                  <a16:creationId xmlns:a16="http://schemas.microsoft.com/office/drawing/2014/main" id="{71D107E5-F692-4A21-B3EC-2C6D63F60822}"/>
                </a:ext>
              </a:extLst>
            </p:cNvPr>
            <p:cNvSpPr>
              <a:spLocks/>
            </p:cNvSpPr>
            <p:nvPr/>
          </p:nvSpPr>
          <p:spPr bwMode="auto">
            <a:xfrm>
              <a:off x="10488282" y="1032087"/>
              <a:ext cx="792162" cy="574675"/>
            </a:xfrm>
            <a:custGeom>
              <a:avLst/>
              <a:gdLst>
                <a:gd name="T0" fmla="*/ 2147483646 w 499"/>
                <a:gd name="T1" fmla="*/ 0 h 362"/>
                <a:gd name="T2" fmla="*/ 0 w 499"/>
                <a:gd name="T3" fmla="*/ 2147483646 h 362"/>
                <a:gd name="T4" fmla="*/ 0 60000 65536"/>
                <a:gd name="T5" fmla="*/ 0 60000 65536"/>
                <a:gd name="T6" fmla="*/ 0 w 499"/>
                <a:gd name="T7" fmla="*/ 0 h 362"/>
                <a:gd name="T8" fmla="*/ 499 w 499"/>
                <a:gd name="T9" fmla="*/ 362 h 362"/>
              </a:gdLst>
              <a:ahLst/>
              <a:cxnLst>
                <a:cxn ang="T4">
                  <a:pos x="T0" y="T1"/>
                </a:cxn>
                <a:cxn ang="T5">
                  <a:pos x="T2" y="T3"/>
                </a:cxn>
              </a:cxnLst>
              <a:rect l="T6" t="T7" r="T8" b="T9"/>
              <a:pathLst>
                <a:path w="499" h="362">
                  <a:moveTo>
                    <a:pt x="499" y="0"/>
                  </a:moveTo>
                  <a:cubicBezTo>
                    <a:pt x="291" y="151"/>
                    <a:pt x="83" y="302"/>
                    <a:pt x="0" y="362"/>
                  </a:cubicBezTo>
                </a:path>
              </a:pathLst>
            </a:custGeom>
            <a:noFill/>
            <a:ln w="1270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37" name="Freeform 28">
              <a:extLst>
                <a:ext uri="{FF2B5EF4-FFF2-40B4-BE49-F238E27FC236}">
                  <a16:creationId xmlns:a16="http://schemas.microsoft.com/office/drawing/2014/main" id="{5A690556-9B94-4D77-8922-83430B428AF3}"/>
                </a:ext>
              </a:extLst>
            </p:cNvPr>
            <p:cNvSpPr>
              <a:spLocks/>
            </p:cNvSpPr>
            <p:nvPr/>
          </p:nvSpPr>
          <p:spPr bwMode="auto">
            <a:xfrm>
              <a:off x="9983457" y="1378162"/>
              <a:ext cx="720725" cy="85725"/>
            </a:xfrm>
            <a:custGeom>
              <a:avLst/>
              <a:gdLst>
                <a:gd name="T0" fmla="*/ 2147483646 w 454"/>
                <a:gd name="T1" fmla="*/ 2147483646 h 54"/>
                <a:gd name="T2" fmla="*/ 2147483646 w 454"/>
                <a:gd name="T3" fmla="*/ 2147483646 h 54"/>
                <a:gd name="T4" fmla="*/ 2147483646 w 454"/>
                <a:gd name="T5" fmla="*/ 2147483646 h 54"/>
                <a:gd name="T6" fmla="*/ 0 w 454"/>
                <a:gd name="T7" fmla="*/ 2147483646 h 54"/>
                <a:gd name="T8" fmla="*/ 0 60000 65536"/>
                <a:gd name="T9" fmla="*/ 0 60000 65536"/>
                <a:gd name="T10" fmla="*/ 0 60000 65536"/>
                <a:gd name="T11" fmla="*/ 0 60000 65536"/>
                <a:gd name="T12" fmla="*/ 0 w 454"/>
                <a:gd name="T13" fmla="*/ 0 h 54"/>
                <a:gd name="T14" fmla="*/ 454 w 454"/>
                <a:gd name="T15" fmla="*/ 54 h 54"/>
              </a:gdLst>
              <a:ahLst/>
              <a:cxnLst>
                <a:cxn ang="T8">
                  <a:pos x="T0" y="T1"/>
                </a:cxn>
                <a:cxn ang="T9">
                  <a:pos x="T2" y="T3"/>
                </a:cxn>
                <a:cxn ang="T10">
                  <a:pos x="T4" y="T5"/>
                </a:cxn>
                <a:cxn ang="T11">
                  <a:pos x="T6" y="T7"/>
                </a:cxn>
              </a:cxnLst>
              <a:rect l="T12" t="T13" r="T14" b="T15"/>
              <a:pathLst>
                <a:path w="454" h="54">
                  <a:moveTo>
                    <a:pt x="454" y="8"/>
                  </a:moveTo>
                  <a:cubicBezTo>
                    <a:pt x="389" y="8"/>
                    <a:pt x="325" y="8"/>
                    <a:pt x="272" y="8"/>
                  </a:cubicBezTo>
                  <a:cubicBezTo>
                    <a:pt x="219" y="8"/>
                    <a:pt x="181" y="0"/>
                    <a:pt x="136" y="8"/>
                  </a:cubicBezTo>
                  <a:cubicBezTo>
                    <a:pt x="91" y="16"/>
                    <a:pt x="23" y="46"/>
                    <a:pt x="0" y="54"/>
                  </a:cubicBezTo>
                </a:path>
              </a:pathLst>
            </a:custGeom>
            <a:noFill/>
            <a:ln w="76200">
              <a:solidFill>
                <a:schemeClr val="tx2">
                  <a:lumMod val="60000"/>
                  <a:lumOff val="40000"/>
                </a:schemeClr>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38" name="Freeform 29">
              <a:extLst>
                <a:ext uri="{FF2B5EF4-FFF2-40B4-BE49-F238E27FC236}">
                  <a16:creationId xmlns:a16="http://schemas.microsoft.com/office/drawing/2014/main" id="{77378572-9DD3-49EF-B3DC-12AA86D44928}"/>
                </a:ext>
              </a:extLst>
            </p:cNvPr>
            <p:cNvSpPr>
              <a:spLocks/>
            </p:cNvSpPr>
            <p:nvPr/>
          </p:nvSpPr>
          <p:spPr bwMode="auto">
            <a:xfrm>
              <a:off x="8975394" y="1390862"/>
              <a:ext cx="384175" cy="215900"/>
            </a:xfrm>
            <a:custGeom>
              <a:avLst/>
              <a:gdLst>
                <a:gd name="T0" fmla="*/ 2147483646 w 242"/>
                <a:gd name="T1" fmla="*/ 0 h 136"/>
                <a:gd name="T2" fmla="*/ 2147483646 w 242"/>
                <a:gd name="T3" fmla="*/ 2147483646 h 136"/>
                <a:gd name="T4" fmla="*/ 2147483646 w 242"/>
                <a:gd name="T5" fmla="*/ 2147483646 h 136"/>
                <a:gd name="T6" fmla="*/ 0 w 242"/>
                <a:gd name="T7" fmla="*/ 2147483646 h 136"/>
                <a:gd name="T8" fmla="*/ 0 60000 65536"/>
                <a:gd name="T9" fmla="*/ 0 60000 65536"/>
                <a:gd name="T10" fmla="*/ 0 60000 65536"/>
                <a:gd name="T11" fmla="*/ 0 60000 65536"/>
                <a:gd name="T12" fmla="*/ 0 w 242"/>
                <a:gd name="T13" fmla="*/ 0 h 136"/>
                <a:gd name="T14" fmla="*/ 242 w 242"/>
                <a:gd name="T15" fmla="*/ 136 h 136"/>
              </a:gdLst>
              <a:ahLst/>
              <a:cxnLst>
                <a:cxn ang="T8">
                  <a:pos x="T0" y="T1"/>
                </a:cxn>
                <a:cxn ang="T9">
                  <a:pos x="T2" y="T3"/>
                </a:cxn>
                <a:cxn ang="T10">
                  <a:pos x="T4" y="T5"/>
                </a:cxn>
                <a:cxn ang="T11">
                  <a:pos x="T6" y="T7"/>
                </a:cxn>
              </a:cxnLst>
              <a:rect l="T12" t="T13" r="T14" b="T15"/>
              <a:pathLst>
                <a:path w="242" h="136">
                  <a:moveTo>
                    <a:pt x="227" y="0"/>
                  </a:moveTo>
                  <a:cubicBezTo>
                    <a:pt x="234" y="34"/>
                    <a:pt x="242" y="68"/>
                    <a:pt x="227" y="91"/>
                  </a:cubicBezTo>
                  <a:cubicBezTo>
                    <a:pt x="212" y="114"/>
                    <a:pt x="174" y="136"/>
                    <a:pt x="136" y="136"/>
                  </a:cubicBezTo>
                  <a:cubicBezTo>
                    <a:pt x="98" y="136"/>
                    <a:pt x="23" y="98"/>
                    <a:pt x="0" y="91"/>
                  </a:cubicBezTo>
                </a:path>
              </a:pathLst>
            </a:custGeom>
            <a:noFill/>
            <a:ln w="76200">
              <a:solidFill>
                <a:schemeClr val="tx2">
                  <a:lumMod val="60000"/>
                  <a:lumOff val="40000"/>
                </a:schemeClr>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39" name="Freeform 30">
              <a:extLst>
                <a:ext uri="{FF2B5EF4-FFF2-40B4-BE49-F238E27FC236}">
                  <a16:creationId xmlns:a16="http://schemas.microsoft.com/office/drawing/2014/main" id="{49EA27B9-1DE6-4635-8F4A-30360F532A2D}"/>
                </a:ext>
              </a:extLst>
            </p:cNvPr>
            <p:cNvSpPr>
              <a:spLocks/>
            </p:cNvSpPr>
            <p:nvPr/>
          </p:nvSpPr>
          <p:spPr bwMode="auto">
            <a:xfrm>
              <a:off x="8615032" y="1463887"/>
              <a:ext cx="360362" cy="287337"/>
            </a:xfrm>
            <a:custGeom>
              <a:avLst/>
              <a:gdLst>
                <a:gd name="T0" fmla="*/ 2147483646 w 227"/>
                <a:gd name="T1" fmla="*/ 0 h 182"/>
                <a:gd name="T2" fmla="*/ 0 w 227"/>
                <a:gd name="T3" fmla="*/ 2147483646 h 182"/>
                <a:gd name="T4" fmla="*/ 0 60000 65536"/>
                <a:gd name="T5" fmla="*/ 0 60000 65536"/>
                <a:gd name="T6" fmla="*/ 0 w 227"/>
                <a:gd name="T7" fmla="*/ 0 h 182"/>
                <a:gd name="T8" fmla="*/ 227 w 227"/>
                <a:gd name="T9" fmla="*/ 182 h 182"/>
              </a:gdLst>
              <a:ahLst/>
              <a:cxnLst>
                <a:cxn ang="T4">
                  <a:pos x="T0" y="T1"/>
                </a:cxn>
                <a:cxn ang="T5">
                  <a:pos x="T2" y="T3"/>
                </a:cxn>
              </a:cxnLst>
              <a:rect l="T6" t="T7" r="T8" b="T9"/>
              <a:pathLst>
                <a:path w="227" h="182">
                  <a:moveTo>
                    <a:pt x="227" y="0"/>
                  </a:moveTo>
                  <a:cubicBezTo>
                    <a:pt x="132" y="76"/>
                    <a:pt x="38" y="152"/>
                    <a:pt x="0" y="182"/>
                  </a:cubicBezTo>
                </a:path>
              </a:pathLst>
            </a:custGeom>
            <a:noFill/>
            <a:ln w="15240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41" name="Line 42">
              <a:extLst>
                <a:ext uri="{FF2B5EF4-FFF2-40B4-BE49-F238E27FC236}">
                  <a16:creationId xmlns:a16="http://schemas.microsoft.com/office/drawing/2014/main" id="{8E41C9B4-579E-4AC4-B85A-0D0DF2DBF704}"/>
                </a:ext>
              </a:extLst>
            </p:cNvPr>
            <p:cNvSpPr>
              <a:spLocks noChangeShapeType="1"/>
            </p:cNvSpPr>
            <p:nvPr/>
          </p:nvSpPr>
          <p:spPr bwMode="auto">
            <a:xfrm>
              <a:off x="7175169" y="692362"/>
              <a:ext cx="4897438" cy="71437"/>
            </a:xfrm>
            <a:prstGeom prst="line">
              <a:avLst/>
            </a:prstGeom>
            <a:noFill/>
            <a:ln w="57150">
              <a:solidFill>
                <a:srgbClr val="00B05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42" name="Line 47">
              <a:extLst>
                <a:ext uri="{FF2B5EF4-FFF2-40B4-BE49-F238E27FC236}">
                  <a16:creationId xmlns:a16="http://schemas.microsoft.com/office/drawing/2014/main" id="{41E92AE1-9DB8-4992-A7AF-E34A381435EE}"/>
                </a:ext>
              </a:extLst>
            </p:cNvPr>
            <p:cNvSpPr>
              <a:spLocks noChangeShapeType="1"/>
            </p:cNvSpPr>
            <p:nvPr/>
          </p:nvSpPr>
          <p:spPr bwMode="auto">
            <a:xfrm>
              <a:off x="6456032" y="1822662"/>
              <a:ext cx="863600" cy="0"/>
            </a:xfrm>
            <a:prstGeom prst="line">
              <a:avLst/>
            </a:prstGeom>
            <a:noFill/>
            <a:ln w="38100">
              <a:solidFill>
                <a:srgbClr val="00B05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43" name="Oval 50">
              <a:extLst>
                <a:ext uri="{FF2B5EF4-FFF2-40B4-BE49-F238E27FC236}">
                  <a16:creationId xmlns:a16="http://schemas.microsoft.com/office/drawing/2014/main" id="{B09E9EE3-0FA0-4E35-86DB-00DA47EEA4D6}"/>
                </a:ext>
              </a:extLst>
            </p:cNvPr>
            <p:cNvSpPr>
              <a:spLocks noChangeArrowheads="1"/>
            </p:cNvSpPr>
            <p:nvPr/>
          </p:nvSpPr>
          <p:spPr bwMode="auto">
            <a:xfrm rot="564760">
              <a:off x="7388109" y="1117812"/>
              <a:ext cx="290513" cy="69850"/>
            </a:xfrm>
            <a:prstGeom prst="ellipse">
              <a:avLst/>
            </a:prstGeom>
            <a:solidFill>
              <a:srgbClr val="00B050"/>
            </a:solidFill>
            <a:ln w="6350" algn="ctr">
              <a:solidFill>
                <a:schemeClr val="tx1"/>
              </a:solidFill>
              <a:round/>
              <a:headEnd/>
              <a:tailEnd/>
            </a:ln>
          </p:spPr>
          <p:txBody>
            <a:bodyPr wrap="none" anchor="ct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algn="ctr" fontAlgn="base">
                <a:spcBef>
                  <a:spcPct val="0"/>
                </a:spcBef>
                <a:spcAft>
                  <a:spcPct val="0"/>
                </a:spcAft>
              </a:pPr>
              <a:endParaRPr lang="it-IT" sz="1800">
                <a:solidFill>
                  <a:prstClr val="black"/>
                </a:solidFill>
              </a:endParaRPr>
            </a:p>
          </p:txBody>
        </p:sp>
        <p:sp>
          <p:nvSpPr>
            <p:cNvPr id="144" name="Oval 51">
              <a:extLst>
                <a:ext uri="{FF2B5EF4-FFF2-40B4-BE49-F238E27FC236}">
                  <a16:creationId xmlns:a16="http://schemas.microsoft.com/office/drawing/2014/main" id="{6816F172-0472-4764-84B2-5208134E4FFD}"/>
                </a:ext>
              </a:extLst>
            </p:cNvPr>
            <p:cNvSpPr>
              <a:spLocks noChangeArrowheads="1"/>
            </p:cNvSpPr>
            <p:nvPr/>
          </p:nvSpPr>
          <p:spPr bwMode="auto">
            <a:xfrm rot="409249">
              <a:off x="8327694" y="1751224"/>
              <a:ext cx="290513" cy="69850"/>
            </a:xfrm>
            <a:prstGeom prst="ellipse">
              <a:avLst/>
            </a:prstGeom>
            <a:solidFill>
              <a:srgbClr val="53CBE3"/>
            </a:solidFill>
            <a:ln w="6350" algn="ctr">
              <a:solidFill>
                <a:srgbClr val="0033CC"/>
              </a:solidFill>
              <a:round/>
              <a:headEnd/>
              <a:tailEnd/>
            </a:ln>
          </p:spPr>
          <p:txBody>
            <a:bodyPr wrap="none" anchor="ct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algn="ctr" fontAlgn="base">
                <a:spcBef>
                  <a:spcPct val="0"/>
                </a:spcBef>
                <a:spcAft>
                  <a:spcPct val="0"/>
                </a:spcAft>
              </a:pPr>
              <a:endParaRPr lang="it-IT" sz="1800">
                <a:solidFill>
                  <a:prstClr val="black"/>
                </a:solidFill>
              </a:endParaRPr>
            </a:p>
          </p:txBody>
        </p:sp>
        <p:sp>
          <p:nvSpPr>
            <p:cNvPr id="145" name="Freeform 52">
              <a:extLst>
                <a:ext uri="{FF2B5EF4-FFF2-40B4-BE49-F238E27FC236}">
                  <a16:creationId xmlns:a16="http://schemas.microsoft.com/office/drawing/2014/main" id="{341A8CB8-8B21-4F82-85CE-27EFB25F6896}"/>
                </a:ext>
              </a:extLst>
            </p:cNvPr>
            <p:cNvSpPr>
              <a:spLocks/>
            </p:cNvSpPr>
            <p:nvPr/>
          </p:nvSpPr>
          <p:spPr bwMode="auto">
            <a:xfrm>
              <a:off x="7319632" y="1751224"/>
              <a:ext cx="144462" cy="71438"/>
            </a:xfrm>
            <a:custGeom>
              <a:avLst/>
              <a:gdLst>
                <a:gd name="T0" fmla="*/ 0 w 91"/>
                <a:gd name="T1" fmla="*/ 2147483646 h 45"/>
                <a:gd name="T2" fmla="*/ 2147483646 w 91"/>
                <a:gd name="T3" fmla="*/ 0 h 45"/>
                <a:gd name="T4" fmla="*/ 0 60000 65536"/>
                <a:gd name="T5" fmla="*/ 0 60000 65536"/>
                <a:gd name="T6" fmla="*/ 0 w 91"/>
                <a:gd name="T7" fmla="*/ 0 h 45"/>
                <a:gd name="T8" fmla="*/ 91 w 91"/>
                <a:gd name="T9" fmla="*/ 45 h 45"/>
              </a:gdLst>
              <a:ahLst/>
              <a:cxnLst>
                <a:cxn ang="T4">
                  <a:pos x="T0" y="T1"/>
                </a:cxn>
                <a:cxn ang="T5">
                  <a:pos x="T2" y="T3"/>
                </a:cxn>
              </a:cxnLst>
              <a:rect l="T6" t="T7" r="T8" b="T9"/>
              <a:pathLst>
                <a:path w="91" h="45">
                  <a:moveTo>
                    <a:pt x="0" y="45"/>
                  </a:moveTo>
                  <a:cubicBezTo>
                    <a:pt x="38" y="26"/>
                    <a:pt x="76" y="7"/>
                    <a:pt x="91" y="0"/>
                  </a:cubicBezTo>
                </a:path>
              </a:pathLst>
            </a:custGeom>
            <a:noFill/>
            <a:ln w="38100">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46" name="Freeform 53">
              <a:extLst>
                <a:ext uri="{FF2B5EF4-FFF2-40B4-BE49-F238E27FC236}">
                  <a16:creationId xmlns:a16="http://schemas.microsoft.com/office/drawing/2014/main" id="{8DA79164-FC67-425A-B559-DE16040D4A89}"/>
                </a:ext>
              </a:extLst>
            </p:cNvPr>
            <p:cNvSpPr>
              <a:spLocks/>
            </p:cNvSpPr>
            <p:nvPr/>
          </p:nvSpPr>
          <p:spPr bwMode="auto">
            <a:xfrm>
              <a:off x="7464094" y="1367049"/>
              <a:ext cx="2159000" cy="384175"/>
            </a:xfrm>
            <a:custGeom>
              <a:avLst/>
              <a:gdLst>
                <a:gd name="T0" fmla="*/ 0 w 1360"/>
                <a:gd name="T1" fmla="*/ 2147483646 h 242"/>
                <a:gd name="T2" fmla="*/ 2147483646 w 1360"/>
                <a:gd name="T3" fmla="*/ 2147483646 h 242"/>
                <a:gd name="T4" fmla="*/ 2147483646 w 1360"/>
                <a:gd name="T5" fmla="*/ 2147483646 h 242"/>
                <a:gd name="T6" fmla="*/ 2147483646 w 1360"/>
                <a:gd name="T7" fmla="*/ 2147483646 h 242"/>
                <a:gd name="T8" fmla="*/ 2147483646 w 1360"/>
                <a:gd name="T9" fmla="*/ 2147483646 h 242"/>
                <a:gd name="T10" fmla="*/ 2147483646 w 1360"/>
                <a:gd name="T11" fmla="*/ 2147483646 h 242"/>
                <a:gd name="T12" fmla="*/ 2147483646 w 1360"/>
                <a:gd name="T13" fmla="*/ 2147483646 h 242"/>
                <a:gd name="T14" fmla="*/ 2147483646 w 1360"/>
                <a:gd name="T15" fmla="*/ 2147483646 h 242"/>
                <a:gd name="T16" fmla="*/ 0 60000 65536"/>
                <a:gd name="T17" fmla="*/ 0 60000 65536"/>
                <a:gd name="T18" fmla="*/ 0 60000 65536"/>
                <a:gd name="T19" fmla="*/ 0 60000 65536"/>
                <a:gd name="T20" fmla="*/ 0 60000 65536"/>
                <a:gd name="T21" fmla="*/ 0 60000 65536"/>
                <a:gd name="T22" fmla="*/ 0 60000 65536"/>
                <a:gd name="T23" fmla="*/ 0 60000 65536"/>
                <a:gd name="T24" fmla="*/ 0 w 1360"/>
                <a:gd name="T25" fmla="*/ 0 h 242"/>
                <a:gd name="T26" fmla="*/ 1360 w 1360"/>
                <a:gd name="T27" fmla="*/ 242 h 2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60" h="242">
                  <a:moveTo>
                    <a:pt x="0" y="242"/>
                  </a:moveTo>
                  <a:cubicBezTo>
                    <a:pt x="11" y="231"/>
                    <a:pt x="22" y="220"/>
                    <a:pt x="45" y="197"/>
                  </a:cubicBezTo>
                  <a:cubicBezTo>
                    <a:pt x="68" y="174"/>
                    <a:pt x="98" y="136"/>
                    <a:pt x="136" y="106"/>
                  </a:cubicBezTo>
                  <a:cubicBezTo>
                    <a:pt x="174" y="76"/>
                    <a:pt x="204" y="30"/>
                    <a:pt x="272" y="15"/>
                  </a:cubicBezTo>
                  <a:cubicBezTo>
                    <a:pt x="340" y="0"/>
                    <a:pt x="423" y="15"/>
                    <a:pt x="544" y="15"/>
                  </a:cubicBezTo>
                  <a:cubicBezTo>
                    <a:pt x="665" y="15"/>
                    <a:pt x="891" y="15"/>
                    <a:pt x="997" y="15"/>
                  </a:cubicBezTo>
                  <a:cubicBezTo>
                    <a:pt x="1103" y="15"/>
                    <a:pt x="1119" y="0"/>
                    <a:pt x="1179" y="15"/>
                  </a:cubicBezTo>
                  <a:cubicBezTo>
                    <a:pt x="1239" y="30"/>
                    <a:pt x="1299" y="68"/>
                    <a:pt x="1360" y="106"/>
                  </a:cubicBezTo>
                </a:path>
              </a:pathLst>
            </a:custGeom>
            <a:noFill/>
            <a:ln w="381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47" name="Freeform 54">
              <a:extLst>
                <a:ext uri="{FF2B5EF4-FFF2-40B4-BE49-F238E27FC236}">
                  <a16:creationId xmlns:a16="http://schemas.microsoft.com/office/drawing/2014/main" id="{D635BC15-3838-4FA6-A914-98A5E821E0DD}"/>
                </a:ext>
              </a:extLst>
            </p:cNvPr>
            <p:cNvSpPr>
              <a:spLocks/>
            </p:cNvSpPr>
            <p:nvPr/>
          </p:nvSpPr>
          <p:spPr bwMode="auto">
            <a:xfrm>
              <a:off x="9623094" y="1535324"/>
              <a:ext cx="1152525" cy="373063"/>
            </a:xfrm>
            <a:custGeom>
              <a:avLst/>
              <a:gdLst>
                <a:gd name="T0" fmla="*/ 0 w 726"/>
                <a:gd name="T1" fmla="*/ 0 h 235"/>
                <a:gd name="T2" fmla="*/ 2147483646 w 726"/>
                <a:gd name="T3" fmla="*/ 2147483646 h 235"/>
                <a:gd name="T4" fmla="*/ 2147483646 w 726"/>
                <a:gd name="T5" fmla="*/ 2147483646 h 235"/>
                <a:gd name="T6" fmla="*/ 2147483646 w 726"/>
                <a:gd name="T7" fmla="*/ 2147483646 h 235"/>
                <a:gd name="T8" fmla="*/ 0 60000 65536"/>
                <a:gd name="T9" fmla="*/ 0 60000 65536"/>
                <a:gd name="T10" fmla="*/ 0 60000 65536"/>
                <a:gd name="T11" fmla="*/ 0 60000 65536"/>
                <a:gd name="T12" fmla="*/ 0 w 726"/>
                <a:gd name="T13" fmla="*/ 0 h 235"/>
                <a:gd name="T14" fmla="*/ 726 w 726"/>
                <a:gd name="T15" fmla="*/ 235 h 235"/>
              </a:gdLst>
              <a:ahLst/>
              <a:cxnLst>
                <a:cxn ang="T8">
                  <a:pos x="T0" y="T1"/>
                </a:cxn>
                <a:cxn ang="T9">
                  <a:pos x="T2" y="T3"/>
                </a:cxn>
                <a:cxn ang="T10">
                  <a:pos x="T4" y="T5"/>
                </a:cxn>
                <a:cxn ang="T11">
                  <a:pos x="T6" y="T7"/>
                </a:cxn>
              </a:cxnLst>
              <a:rect l="T12" t="T13" r="T14" b="T15"/>
              <a:pathLst>
                <a:path w="726" h="235">
                  <a:moveTo>
                    <a:pt x="0" y="0"/>
                  </a:moveTo>
                  <a:cubicBezTo>
                    <a:pt x="68" y="71"/>
                    <a:pt x="137" y="143"/>
                    <a:pt x="182" y="181"/>
                  </a:cubicBezTo>
                  <a:cubicBezTo>
                    <a:pt x="227" y="219"/>
                    <a:pt x="181" y="219"/>
                    <a:pt x="272" y="227"/>
                  </a:cubicBezTo>
                  <a:cubicBezTo>
                    <a:pt x="363" y="235"/>
                    <a:pt x="544" y="231"/>
                    <a:pt x="726" y="227"/>
                  </a:cubicBezTo>
                </a:path>
              </a:pathLst>
            </a:custGeom>
            <a:noFill/>
            <a:ln w="381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48" name="Rectangle 55">
              <a:extLst>
                <a:ext uri="{FF2B5EF4-FFF2-40B4-BE49-F238E27FC236}">
                  <a16:creationId xmlns:a16="http://schemas.microsoft.com/office/drawing/2014/main" id="{5BCE7BFE-4C28-409A-BDF9-FEAD5ED49340}"/>
                </a:ext>
              </a:extLst>
            </p:cNvPr>
            <p:cNvSpPr>
              <a:spLocks noChangeArrowheads="1"/>
            </p:cNvSpPr>
            <p:nvPr/>
          </p:nvSpPr>
          <p:spPr bwMode="auto">
            <a:xfrm>
              <a:off x="6456032" y="1754399"/>
              <a:ext cx="5975350" cy="1223963"/>
            </a:xfrm>
            <a:prstGeom prst="rect">
              <a:avLst/>
            </a:prstGeom>
            <a:noFill/>
            <a:ln>
              <a:noFill/>
            </a:ln>
          </p:spPr>
          <p:txBody>
            <a:bodyPr wrap="none" anchor="ct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algn="ctr" fontAlgn="base">
                <a:spcBef>
                  <a:spcPct val="0"/>
                </a:spcBef>
                <a:spcAft>
                  <a:spcPct val="0"/>
                </a:spcAft>
              </a:pPr>
              <a:endParaRPr lang="it-IT" sz="1800">
                <a:solidFill>
                  <a:srgbClr val="FFFFCC"/>
                </a:solidFill>
              </a:endParaRPr>
            </a:p>
          </p:txBody>
        </p:sp>
        <p:sp>
          <p:nvSpPr>
            <p:cNvPr id="161" name="Figura a mano libera 1">
              <a:extLst>
                <a:ext uri="{FF2B5EF4-FFF2-40B4-BE49-F238E27FC236}">
                  <a16:creationId xmlns:a16="http://schemas.microsoft.com/office/drawing/2014/main" id="{3D39DA07-5BB4-4448-A4F4-0A3DD8658667}"/>
                </a:ext>
              </a:extLst>
            </p:cNvPr>
            <p:cNvSpPr/>
            <p:nvPr/>
          </p:nvSpPr>
          <p:spPr>
            <a:xfrm>
              <a:off x="8455752" y="1409382"/>
              <a:ext cx="1130300" cy="1028700"/>
            </a:xfrm>
            <a:custGeom>
              <a:avLst/>
              <a:gdLst>
                <a:gd name="connsiteX0" fmla="*/ 0 w 1130300"/>
                <a:gd name="connsiteY0" fmla="*/ 0 h 1028700"/>
                <a:gd name="connsiteX1" fmla="*/ 8467 w 1130300"/>
                <a:gd name="connsiteY1" fmla="*/ 42334 h 1028700"/>
                <a:gd name="connsiteX2" fmla="*/ 12700 w 1130300"/>
                <a:gd name="connsiteY2" fmla="*/ 59267 h 1028700"/>
                <a:gd name="connsiteX3" fmla="*/ 55034 w 1130300"/>
                <a:gd name="connsiteY3" fmla="*/ 101600 h 1028700"/>
                <a:gd name="connsiteX4" fmla="*/ 67734 w 1130300"/>
                <a:gd name="connsiteY4" fmla="*/ 105834 h 1028700"/>
                <a:gd name="connsiteX5" fmla="*/ 105834 w 1130300"/>
                <a:gd name="connsiteY5" fmla="*/ 110067 h 1028700"/>
                <a:gd name="connsiteX6" fmla="*/ 148167 w 1130300"/>
                <a:gd name="connsiteY6" fmla="*/ 118534 h 1028700"/>
                <a:gd name="connsiteX7" fmla="*/ 177800 w 1130300"/>
                <a:gd name="connsiteY7" fmla="*/ 127000 h 1028700"/>
                <a:gd name="connsiteX8" fmla="*/ 194734 w 1130300"/>
                <a:gd name="connsiteY8" fmla="*/ 135467 h 1028700"/>
                <a:gd name="connsiteX9" fmla="*/ 249767 w 1130300"/>
                <a:gd name="connsiteY9" fmla="*/ 143934 h 1028700"/>
                <a:gd name="connsiteX10" fmla="*/ 266700 w 1130300"/>
                <a:gd name="connsiteY10" fmla="*/ 152400 h 1028700"/>
                <a:gd name="connsiteX11" fmla="*/ 279400 w 1130300"/>
                <a:gd name="connsiteY11" fmla="*/ 156634 h 1028700"/>
                <a:gd name="connsiteX12" fmla="*/ 317500 w 1130300"/>
                <a:gd name="connsiteY12" fmla="*/ 177800 h 1028700"/>
                <a:gd name="connsiteX13" fmla="*/ 342900 w 1130300"/>
                <a:gd name="connsiteY13" fmla="*/ 198967 h 1028700"/>
                <a:gd name="connsiteX14" fmla="*/ 355600 w 1130300"/>
                <a:gd name="connsiteY14" fmla="*/ 203200 h 1028700"/>
                <a:gd name="connsiteX15" fmla="*/ 376767 w 1130300"/>
                <a:gd name="connsiteY15" fmla="*/ 224367 h 1028700"/>
                <a:gd name="connsiteX16" fmla="*/ 389467 w 1130300"/>
                <a:gd name="connsiteY16" fmla="*/ 232834 h 1028700"/>
                <a:gd name="connsiteX17" fmla="*/ 402167 w 1130300"/>
                <a:gd name="connsiteY17" fmla="*/ 245534 h 1028700"/>
                <a:gd name="connsiteX18" fmla="*/ 414867 w 1130300"/>
                <a:gd name="connsiteY18" fmla="*/ 270934 h 1028700"/>
                <a:gd name="connsiteX19" fmla="*/ 427567 w 1130300"/>
                <a:gd name="connsiteY19" fmla="*/ 279400 h 1028700"/>
                <a:gd name="connsiteX20" fmla="*/ 444500 w 1130300"/>
                <a:gd name="connsiteY20" fmla="*/ 304800 h 1028700"/>
                <a:gd name="connsiteX21" fmla="*/ 474134 w 1130300"/>
                <a:gd name="connsiteY21" fmla="*/ 342900 h 1028700"/>
                <a:gd name="connsiteX22" fmla="*/ 495300 w 1130300"/>
                <a:gd name="connsiteY22" fmla="*/ 376767 h 1028700"/>
                <a:gd name="connsiteX23" fmla="*/ 524934 w 1130300"/>
                <a:gd name="connsiteY23" fmla="*/ 414867 h 1028700"/>
                <a:gd name="connsiteX24" fmla="*/ 533400 w 1130300"/>
                <a:gd name="connsiteY24" fmla="*/ 427567 h 1028700"/>
                <a:gd name="connsiteX25" fmla="*/ 537634 w 1130300"/>
                <a:gd name="connsiteY25" fmla="*/ 440267 h 1028700"/>
                <a:gd name="connsiteX26" fmla="*/ 550334 w 1130300"/>
                <a:gd name="connsiteY26" fmla="*/ 448734 h 1028700"/>
                <a:gd name="connsiteX27" fmla="*/ 554567 w 1130300"/>
                <a:gd name="connsiteY27" fmla="*/ 461434 h 1028700"/>
                <a:gd name="connsiteX28" fmla="*/ 579967 w 1130300"/>
                <a:gd name="connsiteY28" fmla="*/ 482600 h 1028700"/>
                <a:gd name="connsiteX29" fmla="*/ 596900 w 1130300"/>
                <a:gd name="connsiteY29" fmla="*/ 503767 h 1028700"/>
                <a:gd name="connsiteX30" fmla="*/ 605367 w 1130300"/>
                <a:gd name="connsiteY30" fmla="*/ 516467 h 1028700"/>
                <a:gd name="connsiteX31" fmla="*/ 630767 w 1130300"/>
                <a:gd name="connsiteY31" fmla="*/ 533400 h 1028700"/>
                <a:gd name="connsiteX32" fmla="*/ 651934 w 1130300"/>
                <a:gd name="connsiteY32" fmla="*/ 550334 h 1028700"/>
                <a:gd name="connsiteX33" fmla="*/ 660400 w 1130300"/>
                <a:gd name="connsiteY33" fmla="*/ 563034 h 1028700"/>
                <a:gd name="connsiteX34" fmla="*/ 698500 w 1130300"/>
                <a:gd name="connsiteY34" fmla="*/ 592667 h 1028700"/>
                <a:gd name="connsiteX35" fmla="*/ 711200 w 1130300"/>
                <a:gd name="connsiteY35" fmla="*/ 601134 h 1028700"/>
                <a:gd name="connsiteX36" fmla="*/ 723900 w 1130300"/>
                <a:gd name="connsiteY36" fmla="*/ 609600 h 1028700"/>
                <a:gd name="connsiteX37" fmla="*/ 732367 w 1130300"/>
                <a:gd name="connsiteY37" fmla="*/ 622300 h 1028700"/>
                <a:gd name="connsiteX38" fmla="*/ 757767 w 1130300"/>
                <a:gd name="connsiteY38" fmla="*/ 639234 h 1028700"/>
                <a:gd name="connsiteX39" fmla="*/ 783167 w 1130300"/>
                <a:gd name="connsiteY39" fmla="*/ 664634 h 1028700"/>
                <a:gd name="connsiteX40" fmla="*/ 804334 w 1130300"/>
                <a:gd name="connsiteY40" fmla="*/ 681567 h 1028700"/>
                <a:gd name="connsiteX41" fmla="*/ 842434 w 1130300"/>
                <a:gd name="connsiteY41" fmla="*/ 702734 h 1028700"/>
                <a:gd name="connsiteX42" fmla="*/ 855134 w 1130300"/>
                <a:gd name="connsiteY42" fmla="*/ 715434 h 1028700"/>
                <a:gd name="connsiteX43" fmla="*/ 872067 w 1130300"/>
                <a:gd name="connsiteY43" fmla="*/ 719667 h 1028700"/>
                <a:gd name="connsiteX44" fmla="*/ 905934 w 1130300"/>
                <a:gd name="connsiteY44" fmla="*/ 732367 h 1028700"/>
                <a:gd name="connsiteX45" fmla="*/ 948267 w 1130300"/>
                <a:gd name="connsiteY45" fmla="*/ 753534 h 1028700"/>
                <a:gd name="connsiteX46" fmla="*/ 960967 w 1130300"/>
                <a:gd name="connsiteY46" fmla="*/ 762000 h 1028700"/>
                <a:gd name="connsiteX47" fmla="*/ 973667 w 1130300"/>
                <a:gd name="connsiteY47" fmla="*/ 766234 h 1028700"/>
                <a:gd name="connsiteX48" fmla="*/ 1011767 w 1130300"/>
                <a:gd name="connsiteY48" fmla="*/ 791634 h 1028700"/>
                <a:gd name="connsiteX49" fmla="*/ 1024467 w 1130300"/>
                <a:gd name="connsiteY49" fmla="*/ 800100 h 1028700"/>
                <a:gd name="connsiteX50" fmla="*/ 1037167 w 1130300"/>
                <a:gd name="connsiteY50" fmla="*/ 812800 h 1028700"/>
                <a:gd name="connsiteX51" fmla="*/ 1049867 w 1130300"/>
                <a:gd name="connsiteY51" fmla="*/ 821267 h 1028700"/>
                <a:gd name="connsiteX52" fmla="*/ 1083734 w 1130300"/>
                <a:gd name="connsiteY52" fmla="*/ 859367 h 1028700"/>
                <a:gd name="connsiteX53" fmla="*/ 1100667 w 1130300"/>
                <a:gd name="connsiteY53" fmla="*/ 884767 h 1028700"/>
                <a:gd name="connsiteX54" fmla="*/ 1130300 w 1130300"/>
                <a:gd name="connsiteY54" fmla="*/ 918634 h 1028700"/>
                <a:gd name="connsiteX55" fmla="*/ 1126067 w 1130300"/>
                <a:gd name="connsiteY55" fmla="*/ 1028700 h 102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130300" h="1028700">
                  <a:moveTo>
                    <a:pt x="0" y="0"/>
                  </a:moveTo>
                  <a:cubicBezTo>
                    <a:pt x="7226" y="50576"/>
                    <a:pt x="23" y="12778"/>
                    <a:pt x="8467" y="42334"/>
                  </a:cubicBezTo>
                  <a:cubicBezTo>
                    <a:pt x="10065" y="47928"/>
                    <a:pt x="10098" y="54063"/>
                    <a:pt x="12700" y="59267"/>
                  </a:cubicBezTo>
                  <a:cubicBezTo>
                    <a:pt x="21732" y="77330"/>
                    <a:pt x="34714" y="94825"/>
                    <a:pt x="55034" y="101600"/>
                  </a:cubicBezTo>
                  <a:cubicBezTo>
                    <a:pt x="59267" y="103011"/>
                    <a:pt x="63332" y="105100"/>
                    <a:pt x="67734" y="105834"/>
                  </a:cubicBezTo>
                  <a:cubicBezTo>
                    <a:pt x="80338" y="107935"/>
                    <a:pt x="93168" y="108378"/>
                    <a:pt x="105834" y="110067"/>
                  </a:cubicBezTo>
                  <a:cubicBezTo>
                    <a:pt x="121437" y="112147"/>
                    <a:pt x="133437" y="114325"/>
                    <a:pt x="148167" y="118534"/>
                  </a:cubicBezTo>
                  <a:cubicBezTo>
                    <a:pt x="190639" y="130669"/>
                    <a:pt x="124918" y="113780"/>
                    <a:pt x="177800" y="127000"/>
                  </a:cubicBezTo>
                  <a:cubicBezTo>
                    <a:pt x="183445" y="129822"/>
                    <a:pt x="188563" y="134145"/>
                    <a:pt x="194734" y="135467"/>
                  </a:cubicBezTo>
                  <a:cubicBezTo>
                    <a:pt x="229533" y="142924"/>
                    <a:pt x="227381" y="134340"/>
                    <a:pt x="249767" y="143934"/>
                  </a:cubicBezTo>
                  <a:cubicBezTo>
                    <a:pt x="255567" y="146420"/>
                    <a:pt x="260900" y="149914"/>
                    <a:pt x="266700" y="152400"/>
                  </a:cubicBezTo>
                  <a:cubicBezTo>
                    <a:pt x="270802" y="154158"/>
                    <a:pt x="275499" y="154467"/>
                    <a:pt x="279400" y="156634"/>
                  </a:cubicBezTo>
                  <a:cubicBezTo>
                    <a:pt x="323064" y="180892"/>
                    <a:pt x="288765" y="168223"/>
                    <a:pt x="317500" y="177800"/>
                  </a:cubicBezTo>
                  <a:cubicBezTo>
                    <a:pt x="326862" y="187162"/>
                    <a:pt x="331113" y="193074"/>
                    <a:pt x="342900" y="198967"/>
                  </a:cubicBezTo>
                  <a:cubicBezTo>
                    <a:pt x="346891" y="200963"/>
                    <a:pt x="351367" y="201789"/>
                    <a:pt x="355600" y="203200"/>
                  </a:cubicBezTo>
                  <a:cubicBezTo>
                    <a:pt x="389467" y="225779"/>
                    <a:pt x="348544" y="196144"/>
                    <a:pt x="376767" y="224367"/>
                  </a:cubicBezTo>
                  <a:cubicBezTo>
                    <a:pt x="380365" y="227965"/>
                    <a:pt x="385558" y="229577"/>
                    <a:pt x="389467" y="232834"/>
                  </a:cubicBezTo>
                  <a:cubicBezTo>
                    <a:pt x="394066" y="236667"/>
                    <a:pt x="397934" y="241301"/>
                    <a:pt x="402167" y="245534"/>
                  </a:cubicBezTo>
                  <a:cubicBezTo>
                    <a:pt x="405610" y="255864"/>
                    <a:pt x="406660" y="262727"/>
                    <a:pt x="414867" y="270934"/>
                  </a:cubicBezTo>
                  <a:cubicBezTo>
                    <a:pt x="418465" y="274531"/>
                    <a:pt x="423334" y="276578"/>
                    <a:pt x="427567" y="279400"/>
                  </a:cubicBezTo>
                  <a:cubicBezTo>
                    <a:pt x="435662" y="303687"/>
                    <a:pt x="426003" y="281018"/>
                    <a:pt x="444500" y="304800"/>
                  </a:cubicBezTo>
                  <a:cubicBezTo>
                    <a:pt x="479946" y="350372"/>
                    <a:pt x="445301" y="314067"/>
                    <a:pt x="474134" y="342900"/>
                  </a:cubicBezTo>
                  <a:cubicBezTo>
                    <a:pt x="484209" y="373127"/>
                    <a:pt x="475174" y="363349"/>
                    <a:pt x="495300" y="376767"/>
                  </a:cubicBezTo>
                  <a:cubicBezTo>
                    <a:pt x="506871" y="411473"/>
                    <a:pt x="486854" y="357743"/>
                    <a:pt x="524934" y="414867"/>
                  </a:cubicBezTo>
                  <a:cubicBezTo>
                    <a:pt x="527756" y="419100"/>
                    <a:pt x="531125" y="423016"/>
                    <a:pt x="533400" y="427567"/>
                  </a:cubicBezTo>
                  <a:cubicBezTo>
                    <a:pt x="535396" y="431558"/>
                    <a:pt x="534846" y="436782"/>
                    <a:pt x="537634" y="440267"/>
                  </a:cubicBezTo>
                  <a:cubicBezTo>
                    <a:pt x="540812" y="444240"/>
                    <a:pt x="546101" y="445912"/>
                    <a:pt x="550334" y="448734"/>
                  </a:cubicBezTo>
                  <a:cubicBezTo>
                    <a:pt x="551745" y="452967"/>
                    <a:pt x="552092" y="457721"/>
                    <a:pt x="554567" y="461434"/>
                  </a:cubicBezTo>
                  <a:cubicBezTo>
                    <a:pt x="561086" y="471213"/>
                    <a:pt x="570595" y="476353"/>
                    <a:pt x="579967" y="482600"/>
                  </a:cubicBezTo>
                  <a:cubicBezTo>
                    <a:pt x="588207" y="507323"/>
                    <a:pt x="577752" y="484619"/>
                    <a:pt x="596900" y="503767"/>
                  </a:cubicBezTo>
                  <a:cubicBezTo>
                    <a:pt x="600498" y="507365"/>
                    <a:pt x="601538" y="513117"/>
                    <a:pt x="605367" y="516467"/>
                  </a:cubicBezTo>
                  <a:cubicBezTo>
                    <a:pt x="613025" y="523168"/>
                    <a:pt x="630767" y="533400"/>
                    <a:pt x="630767" y="533400"/>
                  </a:cubicBezTo>
                  <a:cubicBezTo>
                    <a:pt x="655034" y="569799"/>
                    <a:pt x="622721" y="526962"/>
                    <a:pt x="651934" y="550334"/>
                  </a:cubicBezTo>
                  <a:cubicBezTo>
                    <a:pt x="655907" y="553512"/>
                    <a:pt x="657143" y="559125"/>
                    <a:pt x="660400" y="563034"/>
                  </a:cubicBezTo>
                  <a:cubicBezTo>
                    <a:pt x="672834" y="577955"/>
                    <a:pt x="680800" y="580867"/>
                    <a:pt x="698500" y="592667"/>
                  </a:cubicBezTo>
                  <a:lnTo>
                    <a:pt x="711200" y="601134"/>
                  </a:lnTo>
                  <a:lnTo>
                    <a:pt x="723900" y="609600"/>
                  </a:lnTo>
                  <a:cubicBezTo>
                    <a:pt x="726722" y="613833"/>
                    <a:pt x="728538" y="618950"/>
                    <a:pt x="732367" y="622300"/>
                  </a:cubicBezTo>
                  <a:cubicBezTo>
                    <a:pt x="740025" y="629001"/>
                    <a:pt x="757767" y="639234"/>
                    <a:pt x="757767" y="639234"/>
                  </a:cubicBezTo>
                  <a:cubicBezTo>
                    <a:pt x="777721" y="669164"/>
                    <a:pt x="751661" y="633128"/>
                    <a:pt x="783167" y="664634"/>
                  </a:cubicBezTo>
                  <a:cubicBezTo>
                    <a:pt x="802315" y="683782"/>
                    <a:pt x="779611" y="673327"/>
                    <a:pt x="804334" y="681567"/>
                  </a:cubicBezTo>
                  <a:cubicBezTo>
                    <a:pt x="833447" y="700975"/>
                    <a:pt x="820081" y="695282"/>
                    <a:pt x="842434" y="702734"/>
                  </a:cubicBezTo>
                  <a:cubicBezTo>
                    <a:pt x="846667" y="706967"/>
                    <a:pt x="849936" y="712464"/>
                    <a:pt x="855134" y="715434"/>
                  </a:cubicBezTo>
                  <a:cubicBezTo>
                    <a:pt x="860185" y="718321"/>
                    <a:pt x="866619" y="717624"/>
                    <a:pt x="872067" y="719667"/>
                  </a:cubicBezTo>
                  <a:cubicBezTo>
                    <a:pt x="916338" y="736269"/>
                    <a:pt x="862470" y="721502"/>
                    <a:pt x="905934" y="732367"/>
                  </a:cubicBezTo>
                  <a:cubicBezTo>
                    <a:pt x="936175" y="752527"/>
                    <a:pt x="921462" y="746832"/>
                    <a:pt x="948267" y="753534"/>
                  </a:cubicBezTo>
                  <a:cubicBezTo>
                    <a:pt x="952500" y="756356"/>
                    <a:pt x="956416" y="759725"/>
                    <a:pt x="960967" y="762000"/>
                  </a:cubicBezTo>
                  <a:cubicBezTo>
                    <a:pt x="964958" y="763996"/>
                    <a:pt x="969766" y="764067"/>
                    <a:pt x="973667" y="766234"/>
                  </a:cubicBezTo>
                  <a:cubicBezTo>
                    <a:pt x="973682" y="766242"/>
                    <a:pt x="1005410" y="787396"/>
                    <a:pt x="1011767" y="791634"/>
                  </a:cubicBezTo>
                  <a:cubicBezTo>
                    <a:pt x="1016000" y="794456"/>
                    <a:pt x="1020869" y="796502"/>
                    <a:pt x="1024467" y="800100"/>
                  </a:cubicBezTo>
                  <a:cubicBezTo>
                    <a:pt x="1028700" y="804333"/>
                    <a:pt x="1032568" y="808967"/>
                    <a:pt x="1037167" y="812800"/>
                  </a:cubicBezTo>
                  <a:cubicBezTo>
                    <a:pt x="1041076" y="816057"/>
                    <a:pt x="1046064" y="817887"/>
                    <a:pt x="1049867" y="821267"/>
                  </a:cubicBezTo>
                  <a:cubicBezTo>
                    <a:pt x="1073592" y="842356"/>
                    <a:pt x="1070865" y="840065"/>
                    <a:pt x="1083734" y="859367"/>
                  </a:cubicBezTo>
                  <a:cubicBezTo>
                    <a:pt x="1091830" y="883656"/>
                    <a:pt x="1082169" y="860984"/>
                    <a:pt x="1100667" y="884767"/>
                  </a:cubicBezTo>
                  <a:cubicBezTo>
                    <a:pt x="1127261" y="918960"/>
                    <a:pt x="1105714" y="902243"/>
                    <a:pt x="1130300" y="918634"/>
                  </a:cubicBezTo>
                  <a:lnTo>
                    <a:pt x="1126067" y="1028700"/>
                  </a:lnTo>
                </a:path>
              </a:pathLst>
            </a:custGeom>
            <a:noFill/>
            <a:ln w="762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it-IT" sz="3000">
                <a:solidFill>
                  <a:prstClr val="white"/>
                </a:solidFill>
                <a:latin typeface="Calibri"/>
              </a:endParaRPr>
            </a:p>
          </p:txBody>
        </p:sp>
        <p:sp>
          <p:nvSpPr>
            <p:cNvPr id="162" name="Line 45">
              <a:extLst>
                <a:ext uri="{FF2B5EF4-FFF2-40B4-BE49-F238E27FC236}">
                  <a16:creationId xmlns:a16="http://schemas.microsoft.com/office/drawing/2014/main" id="{1A6FE9C5-68D6-4715-9593-3804A2127EE2}"/>
                </a:ext>
              </a:extLst>
            </p:cNvPr>
            <p:cNvSpPr>
              <a:spLocks noChangeShapeType="1"/>
            </p:cNvSpPr>
            <p:nvPr/>
          </p:nvSpPr>
          <p:spPr bwMode="auto">
            <a:xfrm>
              <a:off x="6456032" y="1967124"/>
              <a:ext cx="4464050" cy="73025"/>
            </a:xfrm>
            <a:prstGeom prst="line">
              <a:avLst/>
            </a:prstGeom>
            <a:noFill/>
            <a:ln w="38100">
              <a:solidFill>
                <a:srgbClr val="00B05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63" name="Ovale 3">
              <a:extLst>
                <a:ext uri="{FF2B5EF4-FFF2-40B4-BE49-F238E27FC236}">
                  <a16:creationId xmlns:a16="http://schemas.microsoft.com/office/drawing/2014/main" id="{5857BF76-D012-4D63-802D-49F198973F73}"/>
                </a:ext>
              </a:extLst>
            </p:cNvPr>
            <p:cNvSpPr/>
            <p:nvPr/>
          </p:nvSpPr>
          <p:spPr>
            <a:xfrm rot="493950">
              <a:off x="10349566" y="1547984"/>
              <a:ext cx="183324" cy="95186"/>
            </a:xfrm>
            <a:prstGeom prst="ellipse">
              <a:avLst/>
            </a:prstGeom>
            <a:solidFill>
              <a:srgbClr val="00B050"/>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it-IT" sz="3000">
                <a:solidFill>
                  <a:prstClr val="white"/>
                </a:solidFill>
                <a:latin typeface="Calibri"/>
              </a:endParaRPr>
            </a:p>
          </p:txBody>
        </p:sp>
        <p:sp>
          <p:nvSpPr>
            <p:cNvPr id="164" name="Ovale 4">
              <a:extLst>
                <a:ext uri="{FF2B5EF4-FFF2-40B4-BE49-F238E27FC236}">
                  <a16:creationId xmlns:a16="http://schemas.microsoft.com/office/drawing/2014/main" id="{669C850F-5EC6-4AA6-A359-A97CAF4BD76F}"/>
                </a:ext>
              </a:extLst>
            </p:cNvPr>
            <p:cNvSpPr/>
            <p:nvPr/>
          </p:nvSpPr>
          <p:spPr>
            <a:xfrm rot="397993">
              <a:off x="8309631" y="1731738"/>
              <a:ext cx="305872" cy="87379"/>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it-IT" sz="3000">
                <a:solidFill>
                  <a:prstClr val="white"/>
                </a:solidFill>
                <a:latin typeface="Calibri"/>
              </a:endParaRPr>
            </a:p>
          </p:txBody>
        </p:sp>
        <p:sp>
          <p:nvSpPr>
            <p:cNvPr id="165" name="Ovale 5">
              <a:extLst>
                <a:ext uri="{FF2B5EF4-FFF2-40B4-BE49-F238E27FC236}">
                  <a16:creationId xmlns:a16="http://schemas.microsoft.com/office/drawing/2014/main" id="{BBFF2D99-B2BA-4E2B-87AB-73FB537BD2C1}"/>
                </a:ext>
              </a:extLst>
            </p:cNvPr>
            <p:cNvSpPr/>
            <p:nvPr/>
          </p:nvSpPr>
          <p:spPr>
            <a:xfrm rot="1179925">
              <a:off x="8876121" y="1092042"/>
              <a:ext cx="115602" cy="75652"/>
            </a:xfrm>
            <a:prstGeom prst="ellipse">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it-IT" sz="3000">
                <a:solidFill>
                  <a:prstClr val="white"/>
                </a:solidFill>
                <a:latin typeface="Calibri"/>
              </a:endParaRPr>
            </a:p>
          </p:txBody>
        </p:sp>
      </p:grpSp>
      <p:pic>
        <p:nvPicPr>
          <p:cNvPr id="125" name="Immagine 39" descr="Immagine1.jpg">
            <a:extLst>
              <a:ext uri="{FF2B5EF4-FFF2-40B4-BE49-F238E27FC236}">
                <a16:creationId xmlns:a16="http://schemas.microsoft.com/office/drawing/2014/main" id="{E91B448B-F872-4A82-BD98-8691761F0B94}"/>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441105" y="2814964"/>
            <a:ext cx="5438282" cy="3999927"/>
          </a:xfrm>
          <a:prstGeom prst="rect">
            <a:avLst/>
          </a:prstGeom>
          <a:noFill/>
          <a:ln w="57150">
            <a:noFill/>
            <a:miter lim="800000"/>
            <a:headEnd/>
            <a:tailEnd/>
          </a:ln>
          <a:extLst>
            <a:ext uri="{909E8E84-426E-40DD-AFC4-6F175D3DCCD1}">
              <a14:hiddenFill xmlns:a14="http://schemas.microsoft.com/office/drawing/2010/main">
                <a:solidFill>
                  <a:srgbClr val="FFFFFF"/>
                </a:solidFill>
              </a14:hiddenFill>
            </a:ext>
          </a:extLst>
        </p:spPr>
      </p:pic>
      <p:sp>
        <p:nvSpPr>
          <p:cNvPr id="131" name="Line 19">
            <a:extLst>
              <a:ext uri="{FF2B5EF4-FFF2-40B4-BE49-F238E27FC236}">
                <a16:creationId xmlns:a16="http://schemas.microsoft.com/office/drawing/2014/main" id="{8FCD03DD-932F-474E-BA10-2228DD403A54}"/>
              </a:ext>
            </a:extLst>
          </p:cNvPr>
          <p:cNvSpPr>
            <a:spLocks noChangeShapeType="1"/>
          </p:cNvSpPr>
          <p:nvPr/>
        </p:nvSpPr>
        <p:spPr bwMode="auto">
          <a:xfrm>
            <a:off x="5607509" y="2822619"/>
            <a:ext cx="8184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49" name="Text Box 16">
            <a:extLst>
              <a:ext uri="{FF2B5EF4-FFF2-40B4-BE49-F238E27FC236}">
                <a16:creationId xmlns:a16="http://schemas.microsoft.com/office/drawing/2014/main" id="{8E738B8C-511C-4B79-8A72-943EA54BCC30}"/>
              </a:ext>
            </a:extLst>
          </p:cNvPr>
          <p:cNvSpPr txBox="1">
            <a:spLocks noChangeArrowheads="1"/>
          </p:cNvSpPr>
          <p:nvPr/>
        </p:nvSpPr>
        <p:spPr bwMode="auto">
          <a:xfrm>
            <a:off x="3781841" y="4258044"/>
            <a:ext cx="1443754" cy="553998"/>
          </a:xfrm>
          <a:prstGeom prst="rect">
            <a:avLst/>
          </a:prstGeom>
          <a:noFill/>
          <a:ln>
            <a:noFill/>
          </a:ln>
          <a:effectLst>
            <a:outerShdw dist="45791" dir="8778596" algn="ctr" rotWithShape="0">
              <a:schemeClr val="tx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pPr>
            <a:r>
              <a:rPr lang="it-IT" altLang="it-IT" sz="3000" b="1" dirty="0">
                <a:solidFill>
                  <a:schemeClr val="bg1"/>
                </a:solidFill>
                <a:latin typeface="Times New Roman" panose="02020603050405020304" pitchFamily="18" charset="0"/>
              </a:rPr>
              <a:t>R2</a:t>
            </a:r>
          </a:p>
        </p:txBody>
      </p:sp>
      <p:sp>
        <p:nvSpPr>
          <p:cNvPr id="150" name="Text Box 17">
            <a:extLst>
              <a:ext uri="{FF2B5EF4-FFF2-40B4-BE49-F238E27FC236}">
                <a16:creationId xmlns:a16="http://schemas.microsoft.com/office/drawing/2014/main" id="{FABB54C6-42A4-4BCF-A931-14CC77D532C2}"/>
              </a:ext>
            </a:extLst>
          </p:cNvPr>
          <p:cNvSpPr txBox="1">
            <a:spLocks noChangeArrowheads="1"/>
          </p:cNvSpPr>
          <p:nvPr/>
        </p:nvSpPr>
        <p:spPr bwMode="auto">
          <a:xfrm>
            <a:off x="4654961" y="5520062"/>
            <a:ext cx="1445602" cy="553998"/>
          </a:xfrm>
          <a:prstGeom prst="rect">
            <a:avLst/>
          </a:prstGeom>
          <a:noFill/>
          <a:ln>
            <a:noFill/>
          </a:ln>
          <a:effectLst>
            <a:outerShdw dist="45791" dir="8778596" algn="ctr" rotWithShape="0">
              <a:schemeClr val="tx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pPr>
            <a:r>
              <a:rPr lang="it-IT" altLang="it-IT" sz="3000" b="1" dirty="0">
                <a:solidFill>
                  <a:schemeClr val="bg1"/>
                </a:solidFill>
                <a:latin typeface="Times New Roman" panose="02020603050405020304" pitchFamily="18" charset="0"/>
              </a:rPr>
              <a:t>R1</a:t>
            </a:r>
          </a:p>
        </p:txBody>
      </p:sp>
      <p:sp>
        <p:nvSpPr>
          <p:cNvPr id="151" name="Text Box 16">
            <a:extLst>
              <a:ext uri="{FF2B5EF4-FFF2-40B4-BE49-F238E27FC236}">
                <a16:creationId xmlns:a16="http://schemas.microsoft.com/office/drawing/2014/main" id="{B51FAAC3-6609-46F7-8555-1D07A11F493F}"/>
              </a:ext>
            </a:extLst>
          </p:cNvPr>
          <p:cNvSpPr txBox="1">
            <a:spLocks noChangeArrowheads="1"/>
          </p:cNvSpPr>
          <p:nvPr/>
        </p:nvSpPr>
        <p:spPr bwMode="auto">
          <a:xfrm>
            <a:off x="3011739" y="3777943"/>
            <a:ext cx="1643222" cy="553998"/>
          </a:xfrm>
          <a:prstGeom prst="rect">
            <a:avLst/>
          </a:prstGeom>
          <a:noFill/>
          <a:ln>
            <a:noFill/>
          </a:ln>
          <a:effectLst>
            <a:outerShdw dist="45791" dir="8778596" algn="ctr" rotWithShape="0">
              <a:schemeClr val="tx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pPr>
            <a:r>
              <a:rPr lang="it-IT" altLang="it-IT" sz="3000" b="1" dirty="0">
                <a:solidFill>
                  <a:schemeClr val="bg1"/>
                </a:solidFill>
                <a:latin typeface="Times New Roman" panose="02020603050405020304" pitchFamily="18" charset="0"/>
              </a:rPr>
              <a:t>R3</a:t>
            </a:r>
          </a:p>
        </p:txBody>
      </p:sp>
      <p:sp>
        <p:nvSpPr>
          <p:cNvPr id="153" name="Rettangolo 41">
            <a:extLst>
              <a:ext uri="{FF2B5EF4-FFF2-40B4-BE49-F238E27FC236}">
                <a16:creationId xmlns:a16="http://schemas.microsoft.com/office/drawing/2014/main" id="{B369ADEE-5A6E-41CF-8D88-821F3411652A}"/>
              </a:ext>
            </a:extLst>
          </p:cNvPr>
          <p:cNvSpPr/>
          <p:nvPr/>
        </p:nvSpPr>
        <p:spPr>
          <a:xfrm>
            <a:off x="5166976" y="3061193"/>
            <a:ext cx="818488" cy="13606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it-IT" sz="3000">
              <a:solidFill>
                <a:prstClr val="white"/>
              </a:solidFill>
              <a:latin typeface="Calibri"/>
            </a:endParaRPr>
          </a:p>
        </p:txBody>
      </p:sp>
      <p:sp>
        <p:nvSpPr>
          <p:cNvPr id="156" name="Ovale 48">
            <a:extLst>
              <a:ext uri="{FF2B5EF4-FFF2-40B4-BE49-F238E27FC236}">
                <a16:creationId xmlns:a16="http://schemas.microsoft.com/office/drawing/2014/main" id="{3482E5A6-0C16-43C0-A941-B1B4DE66028F}"/>
              </a:ext>
            </a:extLst>
          </p:cNvPr>
          <p:cNvSpPr/>
          <p:nvPr/>
        </p:nvSpPr>
        <p:spPr>
          <a:xfrm>
            <a:off x="4935329" y="3376387"/>
            <a:ext cx="108330" cy="134571"/>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it-IT" sz="3000">
              <a:solidFill>
                <a:prstClr val="white"/>
              </a:solidFill>
              <a:latin typeface="Calibri"/>
            </a:endParaRPr>
          </a:p>
        </p:txBody>
      </p:sp>
      <p:sp>
        <p:nvSpPr>
          <p:cNvPr id="160" name="Ovale 55">
            <a:extLst>
              <a:ext uri="{FF2B5EF4-FFF2-40B4-BE49-F238E27FC236}">
                <a16:creationId xmlns:a16="http://schemas.microsoft.com/office/drawing/2014/main" id="{04F0C679-B721-4C11-83B9-AFE9403E4861}"/>
              </a:ext>
            </a:extLst>
          </p:cNvPr>
          <p:cNvSpPr/>
          <p:nvPr/>
        </p:nvSpPr>
        <p:spPr>
          <a:xfrm>
            <a:off x="5783651" y="4335082"/>
            <a:ext cx="108330" cy="134571"/>
          </a:xfrm>
          <a:prstGeom prst="ellipse">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it-IT" sz="3000">
              <a:solidFill>
                <a:prstClr val="white"/>
              </a:solidFill>
              <a:latin typeface="Calibri"/>
            </a:endParaRPr>
          </a:p>
        </p:txBody>
      </p:sp>
      <p:sp>
        <p:nvSpPr>
          <p:cNvPr id="166" name="Ovale 8">
            <a:extLst>
              <a:ext uri="{FF2B5EF4-FFF2-40B4-BE49-F238E27FC236}">
                <a16:creationId xmlns:a16="http://schemas.microsoft.com/office/drawing/2014/main" id="{66C5ED6F-E133-4EDB-9D3D-141248B259B4}"/>
              </a:ext>
            </a:extLst>
          </p:cNvPr>
          <p:cNvSpPr/>
          <p:nvPr/>
        </p:nvSpPr>
        <p:spPr>
          <a:xfrm rot="774407">
            <a:off x="5078531" y="2807865"/>
            <a:ext cx="155422" cy="11095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it-IT" sz="3000">
              <a:solidFill>
                <a:prstClr val="white"/>
              </a:solidFill>
              <a:latin typeface="Calibri"/>
            </a:endParaRPr>
          </a:p>
        </p:txBody>
      </p:sp>
      <p:sp>
        <p:nvSpPr>
          <p:cNvPr id="168" name="Rettangolo 2">
            <a:extLst>
              <a:ext uri="{FF2B5EF4-FFF2-40B4-BE49-F238E27FC236}">
                <a16:creationId xmlns:a16="http://schemas.microsoft.com/office/drawing/2014/main" id="{D02B6BC5-0C72-415C-913E-371BFE9A9CB2}"/>
              </a:ext>
            </a:extLst>
          </p:cNvPr>
          <p:cNvSpPr/>
          <p:nvPr/>
        </p:nvSpPr>
        <p:spPr>
          <a:xfrm>
            <a:off x="6052301" y="4562725"/>
            <a:ext cx="1201138" cy="350138"/>
          </a:xfrm>
          <a:prstGeom prst="rect">
            <a:avLst/>
          </a:prstGeom>
          <a:solidFill>
            <a:schemeClr val="tx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it-IT" sz="3000">
              <a:solidFill>
                <a:prstClr val="white"/>
              </a:solidFill>
              <a:latin typeface="Calibri"/>
            </a:endParaRPr>
          </a:p>
        </p:txBody>
      </p:sp>
      <p:sp>
        <p:nvSpPr>
          <p:cNvPr id="11" name="Text Box 2">
            <a:extLst>
              <a:ext uri="{FF2B5EF4-FFF2-40B4-BE49-F238E27FC236}">
                <a16:creationId xmlns:a16="http://schemas.microsoft.com/office/drawing/2014/main" id="{5091CDAD-85E3-6B4C-2F1F-DEA3E264F4A1}"/>
              </a:ext>
            </a:extLst>
          </p:cNvPr>
          <p:cNvSpPr txBox="1">
            <a:spLocks noChangeArrowheads="1"/>
          </p:cNvSpPr>
          <p:nvPr/>
        </p:nvSpPr>
        <p:spPr bwMode="auto">
          <a:xfrm>
            <a:off x="4293425" y="224231"/>
            <a:ext cx="4738228" cy="2677656"/>
          </a:xfrm>
          <a:prstGeom prst="rect">
            <a:avLst/>
          </a:prstGeom>
          <a:solidFill>
            <a:schemeClr val="bg1"/>
          </a:solidFill>
          <a:ln w="9525">
            <a:noFill/>
            <a:miter lim="800000"/>
            <a:headEnd/>
            <a:tailEnd/>
          </a:ln>
          <a:effectLst/>
        </p:spPr>
        <p:txBody>
          <a:bodyPr wrap="square">
            <a:spAutoFit/>
          </a:bodyPr>
          <a:lstStyle/>
          <a:p>
            <a:pPr fontAlgn="base">
              <a:spcBef>
                <a:spcPct val="0"/>
              </a:spcBef>
              <a:spcAft>
                <a:spcPct val="0"/>
              </a:spcAft>
            </a:pPr>
            <a:r>
              <a:rPr lang="en-US" altLang="fr-FR" sz="2400" b="1" dirty="0" err="1">
                <a:solidFill>
                  <a:srgbClr val="CC0000"/>
                </a:solidFill>
                <a:latin typeface="Times New Roman" pitchFamily="18" charset="0"/>
                <a:cs typeface="Arial" charset="0"/>
              </a:rPr>
              <a:t>Réseaux</a:t>
            </a:r>
            <a:r>
              <a:rPr lang="en-US" altLang="fr-FR" sz="2400" b="1" dirty="0">
                <a:solidFill>
                  <a:srgbClr val="CC0000"/>
                </a:solidFill>
                <a:latin typeface="Times New Roman" pitchFamily="18" charset="0"/>
                <a:cs typeface="Arial" charset="0"/>
              </a:rPr>
              <a:t> </a:t>
            </a:r>
            <a:r>
              <a:rPr lang="en-US" altLang="fr-FR" sz="2400" b="1" dirty="0" err="1">
                <a:solidFill>
                  <a:srgbClr val="CC0000"/>
                </a:solidFill>
                <a:latin typeface="Times New Roman" pitchFamily="18" charset="0"/>
                <a:cs typeface="Arial" charset="0"/>
              </a:rPr>
              <a:t>décrits</a:t>
            </a:r>
            <a:r>
              <a:rPr lang="en-US" altLang="fr-FR" sz="2400" b="1" dirty="0">
                <a:solidFill>
                  <a:srgbClr val="CC0000"/>
                </a:solidFill>
                <a:latin typeface="Times New Roman" pitchFamily="18" charset="0"/>
                <a:cs typeface="Arial" charset="0"/>
              </a:rPr>
              <a:t> </a:t>
            </a:r>
            <a:r>
              <a:rPr lang="en-US" altLang="fr-FR" sz="2400" b="1" dirty="0" err="1">
                <a:solidFill>
                  <a:srgbClr val="CC0000"/>
                </a:solidFill>
                <a:latin typeface="Times New Roman" pitchFamily="18" charset="0"/>
                <a:cs typeface="Arial" charset="0"/>
              </a:rPr>
              <a:t>en</a:t>
            </a:r>
            <a:r>
              <a:rPr lang="en-US" altLang="fr-FR" sz="2400" b="1" dirty="0">
                <a:solidFill>
                  <a:srgbClr val="CC0000"/>
                </a:solidFill>
                <a:latin typeface="Times New Roman" pitchFamily="18" charset="0"/>
                <a:cs typeface="Arial" charset="0"/>
              </a:rPr>
              <a:t> 1988</a:t>
            </a:r>
          </a:p>
          <a:p>
            <a:pPr fontAlgn="base">
              <a:spcBef>
                <a:spcPct val="0"/>
              </a:spcBef>
              <a:spcAft>
                <a:spcPct val="0"/>
              </a:spcAft>
            </a:pPr>
            <a:r>
              <a:rPr lang="en-US" altLang="fr-FR" sz="2400" b="1" dirty="0">
                <a:solidFill>
                  <a:srgbClr val="CC0000"/>
                </a:solidFill>
                <a:latin typeface="Times New Roman" pitchFamily="18" charset="0"/>
                <a:cs typeface="Arial" charset="0"/>
              </a:rPr>
              <a:t>	</a:t>
            </a:r>
            <a:r>
              <a:rPr lang="en-US" altLang="fr-FR" sz="2400" b="1" dirty="0">
                <a:solidFill>
                  <a:srgbClr val="3333CC"/>
                </a:solidFill>
                <a:latin typeface="Times New Roman" pitchFamily="18" charset="0"/>
                <a:cs typeface="Arial" charset="0"/>
              </a:rPr>
              <a:t>-R1 profonde sous-facial</a:t>
            </a:r>
          </a:p>
          <a:p>
            <a:pPr fontAlgn="base">
              <a:spcBef>
                <a:spcPct val="0"/>
              </a:spcBef>
              <a:spcAft>
                <a:spcPct val="0"/>
              </a:spcAft>
            </a:pPr>
            <a:r>
              <a:rPr lang="en-US" altLang="fr-FR" sz="2400" b="1" dirty="0">
                <a:solidFill>
                  <a:srgbClr val="3333CC"/>
                </a:solidFill>
                <a:latin typeface="Times New Roman" pitchFamily="18" charset="0"/>
                <a:cs typeface="Arial" charset="0"/>
              </a:rPr>
              <a:t>	-R2 </a:t>
            </a:r>
            <a:r>
              <a:rPr lang="en-US" altLang="fr-FR" sz="2400" b="1" dirty="0" err="1">
                <a:solidFill>
                  <a:srgbClr val="3333CC"/>
                </a:solidFill>
                <a:latin typeface="Times New Roman" pitchFamily="18" charset="0"/>
                <a:cs typeface="Arial" charset="0"/>
              </a:rPr>
              <a:t>Superficiel</a:t>
            </a:r>
            <a:r>
              <a:rPr lang="en-US" altLang="fr-FR" sz="2400" b="1" dirty="0">
                <a:solidFill>
                  <a:srgbClr val="3333CC"/>
                </a:solidFill>
                <a:latin typeface="Times New Roman" pitchFamily="18" charset="0"/>
                <a:cs typeface="Arial" charset="0"/>
              </a:rPr>
              <a:t> intra-fascial 		Troncs </a:t>
            </a:r>
            <a:r>
              <a:rPr lang="en-US" altLang="fr-FR" sz="2400" b="1" dirty="0" err="1">
                <a:solidFill>
                  <a:srgbClr val="3333CC"/>
                </a:solidFill>
                <a:latin typeface="Times New Roman" pitchFamily="18" charset="0"/>
                <a:cs typeface="Arial" charset="0"/>
              </a:rPr>
              <a:t>saphéniens</a:t>
            </a:r>
            <a:r>
              <a:rPr lang="en-US" altLang="fr-FR" sz="2400" b="1" dirty="0">
                <a:solidFill>
                  <a:srgbClr val="3333CC"/>
                </a:solidFill>
                <a:latin typeface="Times New Roman" pitchFamily="18" charset="0"/>
                <a:cs typeface="Arial" charset="0"/>
              </a:rPr>
              <a:t>, 		Giacomini</a:t>
            </a:r>
          </a:p>
          <a:p>
            <a:pPr fontAlgn="base">
              <a:spcBef>
                <a:spcPct val="0"/>
              </a:spcBef>
              <a:spcAft>
                <a:spcPct val="0"/>
              </a:spcAft>
            </a:pPr>
            <a:r>
              <a:rPr lang="en-US" altLang="fr-FR" sz="2400" b="1" dirty="0">
                <a:solidFill>
                  <a:srgbClr val="3333CC"/>
                </a:solidFill>
                <a:latin typeface="Times New Roman" pitchFamily="18" charset="0"/>
                <a:cs typeface="Arial" charset="0"/>
              </a:rPr>
              <a:t>	 -R3 sus-fascial: </a:t>
            </a:r>
            <a:r>
              <a:rPr lang="en-US" altLang="fr-FR" sz="2400" b="1" dirty="0" err="1">
                <a:solidFill>
                  <a:srgbClr val="3333CC"/>
                </a:solidFill>
                <a:latin typeface="Times New Roman" pitchFamily="18" charset="0"/>
                <a:cs typeface="Arial" charset="0"/>
              </a:rPr>
              <a:t>tributaires</a:t>
            </a:r>
            <a:r>
              <a:rPr lang="en-US" altLang="fr-FR" sz="2400" b="1" dirty="0">
                <a:solidFill>
                  <a:srgbClr val="3333CC"/>
                </a:solidFill>
                <a:latin typeface="Times New Roman" pitchFamily="18" charset="0"/>
                <a:cs typeface="Arial" charset="0"/>
              </a:rPr>
              <a:t> </a:t>
            </a:r>
          </a:p>
          <a:p>
            <a:pPr fontAlgn="base">
              <a:spcBef>
                <a:spcPct val="0"/>
              </a:spcBef>
              <a:spcAft>
                <a:spcPct val="0"/>
              </a:spcAft>
            </a:pPr>
            <a:r>
              <a:rPr lang="en-US" altLang="fr-FR" sz="2400" b="1" dirty="0">
                <a:solidFill>
                  <a:srgbClr val="3333CC"/>
                </a:solidFill>
                <a:latin typeface="Times New Roman" pitchFamily="18" charset="0"/>
                <a:cs typeface="Arial" charset="0"/>
              </a:rPr>
              <a:t>	</a:t>
            </a:r>
            <a:endParaRPr lang="en-US" altLang="fr-FR" sz="1600" b="1" dirty="0">
              <a:solidFill>
                <a:srgbClr val="3333CC"/>
              </a:solidFill>
              <a:latin typeface="Times New Roman" pitchFamily="18" charset="0"/>
              <a:cs typeface="Arial" charset="0"/>
            </a:endParaRPr>
          </a:p>
        </p:txBody>
      </p:sp>
    </p:spTree>
    <p:extLst>
      <p:ext uri="{BB962C8B-B14F-4D97-AF65-F5344CB8AC3E}">
        <p14:creationId xmlns:p14="http://schemas.microsoft.com/office/powerpoint/2010/main" val="3940943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grpId="0" nodeType="clickEffect">
                                  <p:stCondLst>
                                    <p:cond delay="0"/>
                                  </p:stCondLst>
                                  <p:childTnLst>
                                    <p:set>
                                      <p:cBhvr>
                                        <p:cTn id="10" dur="1" fill="hold">
                                          <p:stCondLst>
                                            <p:cond delay="0"/>
                                          </p:stCondLst>
                                        </p:cTn>
                                        <p:tgtEl>
                                          <p:spTgt spid="150"/>
                                        </p:tgtEl>
                                        <p:attrNameLst>
                                          <p:attrName>style.visibility</p:attrName>
                                        </p:attrNameLst>
                                      </p:cBhvr>
                                      <p:to>
                                        <p:strVal val="visible"/>
                                      </p:to>
                                    </p:set>
                                    <p:anim calcmode="lin" valueType="num">
                                      <p:cBhvr additive="base">
                                        <p:cTn id="11" dur="500" fill="hold"/>
                                        <p:tgtEl>
                                          <p:spTgt spid="150"/>
                                        </p:tgtEl>
                                        <p:attrNameLst>
                                          <p:attrName>ppt_x</p:attrName>
                                        </p:attrNameLst>
                                      </p:cBhvr>
                                      <p:tavLst>
                                        <p:tav tm="0">
                                          <p:val>
                                            <p:strVal val="#ppt_x"/>
                                          </p:val>
                                        </p:tav>
                                        <p:tav tm="100000">
                                          <p:val>
                                            <p:strVal val="#ppt_x"/>
                                          </p:val>
                                        </p:tav>
                                      </p:tavLst>
                                    </p:anim>
                                    <p:anim calcmode="lin" valueType="num">
                                      <p:cBhvr additive="base">
                                        <p:cTn id="12" dur="500" fill="hold"/>
                                        <p:tgtEl>
                                          <p:spTgt spid="150"/>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1">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49"/>
                                        </p:tgtEl>
                                        <p:attrNameLst>
                                          <p:attrName>style.visibility</p:attrName>
                                        </p:attrNameLst>
                                      </p:cBhvr>
                                      <p:to>
                                        <p:strVal val="visible"/>
                                      </p:to>
                                    </p:set>
                                    <p:anim calcmode="lin" valueType="num">
                                      <p:cBhvr additive="base">
                                        <p:cTn id="21" dur="500" fill="hold"/>
                                        <p:tgtEl>
                                          <p:spTgt spid="149"/>
                                        </p:tgtEl>
                                        <p:attrNameLst>
                                          <p:attrName>ppt_x</p:attrName>
                                        </p:attrNameLst>
                                      </p:cBhvr>
                                      <p:tavLst>
                                        <p:tav tm="0">
                                          <p:val>
                                            <p:strVal val="#ppt_x"/>
                                          </p:val>
                                        </p:tav>
                                        <p:tav tm="100000">
                                          <p:val>
                                            <p:strVal val="#ppt_x"/>
                                          </p:val>
                                        </p:tav>
                                      </p:tavLst>
                                    </p:anim>
                                    <p:anim calcmode="lin" valueType="num">
                                      <p:cBhvr additive="base">
                                        <p:cTn id="22" dur="500" fill="hold"/>
                                        <p:tgtEl>
                                          <p:spTgt spid="149"/>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1">
                                            <p:txEl>
                                              <p:pRg st="3" end="3"/>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51"/>
                                        </p:tgtEl>
                                        <p:attrNameLst>
                                          <p:attrName>style.visibility</p:attrName>
                                        </p:attrNameLst>
                                      </p:cBhvr>
                                      <p:to>
                                        <p:strVal val="visible"/>
                                      </p:to>
                                    </p:set>
                                    <p:anim calcmode="lin" valueType="num">
                                      <p:cBhvr additive="base">
                                        <p:cTn id="31" dur="500" fill="hold"/>
                                        <p:tgtEl>
                                          <p:spTgt spid="151"/>
                                        </p:tgtEl>
                                        <p:attrNameLst>
                                          <p:attrName>ppt_x</p:attrName>
                                        </p:attrNameLst>
                                      </p:cBhvr>
                                      <p:tavLst>
                                        <p:tav tm="0">
                                          <p:val>
                                            <p:strVal val="#ppt_x"/>
                                          </p:val>
                                        </p:tav>
                                        <p:tav tm="100000">
                                          <p:val>
                                            <p:strVal val="#ppt_x"/>
                                          </p:val>
                                        </p:tav>
                                      </p:tavLst>
                                    </p:anim>
                                    <p:anim calcmode="lin" valueType="num">
                                      <p:cBhvr additive="base">
                                        <p:cTn id="32" dur="500" fill="hold"/>
                                        <p:tgtEl>
                                          <p:spTgt spid="1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 grpId="0"/>
      <p:bldP spid="150" grpId="0"/>
      <p:bldP spid="151"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Text Box 2"/>
          <p:cNvSpPr txBox="1">
            <a:spLocks noChangeArrowheads="1"/>
          </p:cNvSpPr>
          <p:nvPr/>
        </p:nvSpPr>
        <p:spPr bwMode="auto">
          <a:xfrm>
            <a:off x="389799" y="99349"/>
            <a:ext cx="8242203" cy="5509200"/>
          </a:xfrm>
          <a:prstGeom prst="rect">
            <a:avLst/>
          </a:prstGeom>
          <a:solidFill>
            <a:schemeClr val="bg1"/>
          </a:solidFill>
          <a:ln w="9525">
            <a:noFill/>
            <a:miter lim="800000"/>
            <a:headEnd/>
            <a:tailEnd/>
          </a:ln>
          <a:effectLst/>
        </p:spPr>
        <p:txBody>
          <a:bodyPr wrap="square">
            <a:spAutoFit/>
          </a:bodyPr>
          <a:lstStyle/>
          <a:p>
            <a:pPr fontAlgn="base">
              <a:spcBef>
                <a:spcPct val="0"/>
              </a:spcBef>
              <a:spcAft>
                <a:spcPct val="0"/>
              </a:spcAft>
            </a:pPr>
            <a:r>
              <a:rPr lang="en-US" altLang="fr-FR" sz="3200" b="1" dirty="0" err="1">
                <a:solidFill>
                  <a:srgbClr val="CC0000"/>
                </a:solidFill>
                <a:latin typeface="Times New Roman" pitchFamily="18" charset="0"/>
                <a:cs typeface="Arial" charset="0"/>
              </a:rPr>
              <a:t>Réseaux</a:t>
            </a:r>
            <a:r>
              <a:rPr lang="en-US" altLang="fr-FR" sz="3200" b="1" dirty="0">
                <a:solidFill>
                  <a:srgbClr val="CC0000"/>
                </a:solidFill>
                <a:latin typeface="Times New Roman" pitchFamily="18" charset="0"/>
                <a:cs typeface="Arial" charset="0"/>
              </a:rPr>
              <a:t> </a:t>
            </a:r>
            <a:r>
              <a:rPr lang="en-US" altLang="fr-FR" sz="3200" b="1" dirty="0" err="1">
                <a:solidFill>
                  <a:srgbClr val="CC0000"/>
                </a:solidFill>
                <a:latin typeface="Times New Roman" pitchFamily="18" charset="0"/>
                <a:cs typeface="Arial" charset="0"/>
              </a:rPr>
              <a:t>en</a:t>
            </a:r>
            <a:r>
              <a:rPr lang="en-US" altLang="fr-FR" sz="3200" b="1" dirty="0">
                <a:solidFill>
                  <a:srgbClr val="CC0000"/>
                </a:solidFill>
                <a:latin typeface="Times New Roman" pitchFamily="18" charset="0"/>
                <a:cs typeface="Arial" charset="0"/>
              </a:rPr>
              <a:t> 3 </a:t>
            </a:r>
            <a:r>
              <a:rPr lang="en-US" altLang="fr-FR" sz="3200" b="1" dirty="0" err="1">
                <a:solidFill>
                  <a:srgbClr val="CC0000"/>
                </a:solidFill>
                <a:latin typeface="Times New Roman" pitchFamily="18" charset="0"/>
                <a:cs typeface="Arial" charset="0"/>
              </a:rPr>
              <a:t>niveaux</a:t>
            </a:r>
            <a:r>
              <a:rPr lang="en-US" altLang="fr-FR" sz="3200" b="1" dirty="0">
                <a:solidFill>
                  <a:srgbClr val="CC0000"/>
                </a:solidFill>
                <a:latin typeface="Times New Roman" pitchFamily="18" charset="0"/>
                <a:cs typeface="Arial" charset="0"/>
              </a:rPr>
              <a:t> </a:t>
            </a:r>
            <a:r>
              <a:rPr lang="en-US" altLang="fr-FR" sz="3200" b="1" dirty="0" err="1">
                <a:solidFill>
                  <a:srgbClr val="CC0000"/>
                </a:solidFill>
                <a:latin typeface="Times New Roman" pitchFamily="18" charset="0"/>
                <a:cs typeface="Arial" charset="0"/>
              </a:rPr>
              <a:t>hiérarchiques</a:t>
            </a:r>
            <a:r>
              <a:rPr lang="en-US" altLang="fr-FR" sz="3200" b="1" dirty="0">
                <a:solidFill>
                  <a:srgbClr val="CC0000"/>
                </a:solidFill>
                <a:latin typeface="Times New Roman" pitchFamily="18" charset="0"/>
                <a:cs typeface="Arial" charset="0"/>
              </a:rPr>
              <a:t> de drainage </a:t>
            </a:r>
          </a:p>
          <a:p>
            <a:pPr fontAlgn="base">
              <a:spcBef>
                <a:spcPct val="0"/>
              </a:spcBef>
              <a:spcAft>
                <a:spcPct val="0"/>
              </a:spcAft>
            </a:pPr>
            <a:r>
              <a:rPr lang="en-US" altLang="fr-FR" sz="3200" b="1" dirty="0">
                <a:solidFill>
                  <a:srgbClr val="CC0000"/>
                </a:solidFill>
                <a:latin typeface="Times New Roman" pitchFamily="18" charset="0"/>
                <a:cs typeface="Arial" charset="0"/>
              </a:rPr>
              <a:t>	</a:t>
            </a:r>
            <a:r>
              <a:rPr lang="en-US" altLang="fr-FR" sz="3200" b="1" dirty="0">
                <a:solidFill>
                  <a:srgbClr val="3333CC"/>
                </a:solidFill>
                <a:latin typeface="Times New Roman" pitchFamily="18" charset="0"/>
                <a:cs typeface="Arial" charset="0"/>
              </a:rPr>
              <a:t>R3 sus-fascial: </a:t>
            </a:r>
            <a:r>
              <a:rPr lang="en-US" altLang="fr-FR" sz="3200" b="1" dirty="0" err="1">
                <a:solidFill>
                  <a:srgbClr val="3333CC"/>
                </a:solidFill>
                <a:latin typeface="Times New Roman" pitchFamily="18" charset="0"/>
                <a:cs typeface="Arial" charset="0"/>
              </a:rPr>
              <a:t>tributaires</a:t>
            </a:r>
            <a:r>
              <a:rPr lang="en-US" altLang="fr-FR" sz="3200" b="1" dirty="0">
                <a:solidFill>
                  <a:srgbClr val="3333CC"/>
                </a:solidFill>
                <a:latin typeface="Times New Roman" pitchFamily="18" charset="0"/>
                <a:cs typeface="Arial" charset="0"/>
              </a:rPr>
              <a:t> se </a:t>
            </a:r>
            <a:r>
              <a:rPr lang="en-US" altLang="fr-FR" sz="3200" b="1" dirty="0" err="1">
                <a:solidFill>
                  <a:srgbClr val="3333CC"/>
                </a:solidFill>
                <a:latin typeface="Times New Roman" pitchFamily="18" charset="0"/>
                <a:cs typeface="Arial" charset="0"/>
              </a:rPr>
              <a:t>draine</a:t>
            </a:r>
            <a:r>
              <a:rPr lang="en-US" altLang="fr-FR" sz="3200" b="1" dirty="0">
                <a:solidFill>
                  <a:srgbClr val="3333CC"/>
                </a:solidFill>
                <a:latin typeface="Times New Roman" pitchFamily="18" charset="0"/>
                <a:cs typeface="Arial" charset="0"/>
              </a:rPr>
              <a:t> dans R2 </a:t>
            </a:r>
            <a:r>
              <a:rPr lang="en-US" altLang="fr-FR" sz="3200" b="1" dirty="0" err="1">
                <a:solidFill>
                  <a:srgbClr val="3333CC"/>
                </a:solidFill>
                <a:latin typeface="Times New Roman" pitchFamily="18" charset="0"/>
                <a:cs typeface="Arial" charset="0"/>
              </a:rPr>
              <a:t>Superficiel</a:t>
            </a:r>
            <a:r>
              <a:rPr lang="en-US" altLang="fr-FR" sz="3200" b="1" dirty="0">
                <a:solidFill>
                  <a:srgbClr val="3333CC"/>
                </a:solidFill>
                <a:latin typeface="Times New Roman" pitchFamily="18" charset="0"/>
                <a:cs typeface="Arial" charset="0"/>
              </a:rPr>
              <a:t> intra-fascial : troncs </a:t>
            </a:r>
            <a:r>
              <a:rPr lang="en-US" altLang="fr-FR" sz="3200" b="1" dirty="0" err="1">
                <a:solidFill>
                  <a:srgbClr val="3333CC"/>
                </a:solidFill>
                <a:latin typeface="Times New Roman" pitchFamily="18" charset="0"/>
                <a:cs typeface="Arial" charset="0"/>
              </a:rPr>
              <a:t>saphéniens</a:t>
            </a:r>
            <a:r>
              <a:rPr lang="en-US" altLang="fr-FR" sz="3200" b="1" dirty="0">
                <a:solidFill>
                  <a:srgbClr val="3333CC"/>
                </a:solidFill>
                <a:latin typeface="Times New Roman" pitchFamily="18" charset="0"/>
                <a:cs typeface="Arial" charset="0"/>
              </a:rPr>
              <a:t>, Giacomini </a:t>
            </a:r>
          </a:p>
          <a:p>
            <a:pPr fontAlgn="base">
              <a:spcBef>
                <a:spcPct val="0"/>
              </a:spcBef>
              <a:spcAft>
                <a:spcPct val="0"/>
              </a:spcAft>
            </a:pPr>
            <a:r>
              <a:rPr lang="en-US" altLang="fr-FR" sz="3200" b="1" dirty="0">
                <a:solidFill>
                  <a:srgbClr val="3333CC"/>
                </a:solidFill>
                <a:latin typeface="Times New Roman" pitchFamily="18" charset="0"/>
                <a:cs typeface="Arial" charset="0"/>
              </a:rPr>
              <a:t>	</a:t>
            </a:r>
            <a:r>
              <a:rPr lang="en-US" altLang="fr-FR" sz="3200" b="1" dirty="0" err="1">
                <a:solidFill>
                  <a:srgbClr val="3333CC"/>
                </a:solidFill>
                <a:latin typeface="Times New Roman" pitchFamily="18" charset="0"/>
                <a:cs typeface="Arial" charset="0"/>
              </a:rPr>
              <a:t>ou</a:t>
            </a:r>
            <a:r>
              <a:rPr lang="en-US" altLang="fr-FR" sz="3200" b="1" dirty="0">
                <a:solidFill>
                  <a:srgbClr val="3333CC"/>
                </a:solidFill>
                <a:latin typeface="Times New Roman" pitchFamily="18" charset="0"/>
                <a:cs typeface="Arial" charset="0"/>
              </a:rPr>
              <a:t> R1 profonde sous-facial</a:t>
            </a:r>
          </a:p>
          <a:p>
            <a:pPr fontAlgn="base">
              <a:spcBef>
                <a:spcPct val="0"/>
              </a:spcBef>
              <a:spcAft>
                <a:spcPct val="0"/>
              </a:spcAft>
            </a:pPr>
            <a:r>
              <a:rPr lang="en-US" altLang="fr-FR" sz="3200" b="1" dirty="0">
                <a:solidFill>
                  <a:srgbClr val="3333CC"/>
                </a:solidFill>
                <a:latin typeface="Times New Roman" pitchFamily="18" charset="0"/>
                <a:cs typeface="Arial" charset="0"/>
              </a:rPr>
              <a:t>	R2 se </a:t>
            </a:r>
            <a:r>
              <a:rPr lang="en-US" altLang="fr-FR" sz="3200" b="1" dirty="0" err="1">
                <a:solidFill>
                  <a:srgbClr val="3333CC"/>
                </a:solidFill>
                <a:latin typeface="Times New Roman" pitchFamily="18" charset="0"/>
                <a:cs typeface="Arial" charset="0"/>
              </a:rPr>
              <a:t>draine</a:t>
            </a:r>
            <a:r>
              <a:rPr lang="en-US" altLang="fr-FR" sz="3200" b="1" dirty="0">
                <a:solidFill>
                  <a:srgbClr val="3333CC"/>
                </a:solidFill>
                <a:latin typeface="Times New Roman" pitchFamily="18" charset="0"/>
                <a:cs typeface="Arial" charset="0"/>
              </a:rPr>
              <a:t> dans R1 profonde sous-facial</a:t>
            </a:r>
          </a:p>
          <a:p>
            <a:pPr fontAlgn="base">
              <a:spcBef>
                <a:spcPct val="0"/>
              </a:spcBef>
              <a:spcAft>
                <a:spcPct val="0"/>
              </a:spcAft>
            </a:pPr>
            <a:r>
              <a:rPr lang="en-US" altLang="fr-FR" sz="3200" b="1" dirty="0">
                <a:solidFill>
                  <a:srgbClr val="3333CC"/>
                </a:solidFill>
                <a:latin typeface="Times New Roman" pitchFamily="18" charset="0"/>
                <a:cs typeface="Arial" charset="0"/>
              </a:rPr>
              <a:t>	</a:t>
            </a:r>
          </a:p>
          <a:p>
            <a:pPr fontAlgn="base">
              <a:spcBef>
                <a:spcPct val="0"/>
              </a:spcBef>
              <a:spcAft>
                <a:spcPct val="0"/>
              </a:spcAft>
            </a:pPr>
            <a:r>
              <a:rPr lang="en-US" altLang="fr-FR" sz="3200" b="1" dirty="0">
                <a:solidFill>
                  <a:srgbClr val="3333CC"/>
                </a:solidFill>
                <a:latin typeface="Times New Roman" pitchFamily="18" charset="0"/>
                <a:cs typeface="Arial" charset="0"/>
              </a:rPr>
              <a:t>	 -</a:t>
            </a:r>
          </a:p>
          <a:p>
            <a:pPr fontAlgn="base">
              <a:spcBef>
                <a:spcPct val="0"/>
              </a:spcBef>
              <a:spcAft>
                <a:spcPct val="0"/>
              </a:spcAft>
            </a:pPr>
            <a:r>
              <a:rPr lang="en-US" altLang="fr-FR" sz="3200" b="1" dirty="0">
                <a:solidFill>
                  <a:srgbClr val="3333CC"/>
                </a:solidFill>
                <a:latin typeface="Times New Roman" pitchFamily="18" charset="0"/>
                <a:cs typeface="Arial" charset="0"/>
              </a:rPr>
              <a:t>	</a:t>
            </a:r>
            <a:endParaRPr lang="en-US" altLang="fr-FR" sz="2000" b="1" dirty="0">
              <a:solidFill>
                <a:srgbClr val="3333CC"/>
              </a:solidFill>
              <a:latin typeface="Times New Roman" pitchFamily="18" charset="0"/>
              <a:cs typeface="Arial" charset="0"/>
            </a:endParaRPr>
          </a:p>
        </p:txBody>
      </p:sp>
      <p:grpSp>
        <p:nvGrpSpPr>
          <p:cNvPr id="6" name="Groupe 5">
            <a:extLst>
              <a:ext uri="{FF2B5EF4-FFF2-40B4-BE49-F238E27FC236}">
                <a16:creationId xmlns:a16="http://schemas.microsoft.com/office/drawing/2014/main" id="{C061BB8F-CDA1-4511-B6CF-1489067B631F}"/>
              </a:ext>
            </a:extLst>
          </p:cNvPr>
          <p:cNvGrpSpPr/>
          <p:nvPr/>
        </p:nvGrpSpPr>
        <p:grpSpPr>
          <a:xfrm>
            <a:off x="60662" y="4603061"/>
            <a:ext cx="4482703" cy="2162380"/>
            <a:chOff x="6455263" y="95189"/>
            <a:chExt cx="5976937" cy="2883173"/>
          </a:xfrm>
        </p:grpSpPr>
        <p:pic>
          <p:nvPicPr>
            <p:cNvPr id="124" name="Picture 8">
              <a:extLst>
                <a:ext uri="{FF2B5EF4-FFF2-40B4-BE49-F238E27FC236}">
                  <a16:creationId xmlns:a16="http://schemas.microsoft.com/office/drawing/2014/main" id="{9B41D7BE-1654-46B2-9C7D-922E8F90B0D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455263" y="95189"/>
              <a:ext cx="5976937" cy="2870200"/>
            </a:xfrm>
            <a:prstGeom prst="rect">
              <a:avLst/>
            </a:prstGeom>
            <a:solidFill>
              <a:srgbClr val="FFFF00"/>
            </a:solidFill>
            <a:ln w="9525">
              <a:solidFill>
                <a:srgbClr val="00B050"/>
              </a:solidFill>
              <a:miter lim="800000"/>
              <a:headEnd/>
              <a:tailEnd/>
            </a:ln>
          </p:spPr>
        </p:pic>
        <p:sp>
          <p:nvSpPr>
            <p:cNvPr id="126" name="Text Box 9">
              <a:extLst>
                <a:ext uri="{FF2B5EF4-FFF2-40B4-BE49-F238E27FC236}">
                  <a16:creationId xmlns:a16="http://schemas.microsoft.com/office/drawing/2014/main" id="{F927BC79-B161-4A63-A59F-37C9EA6B5451}"/>
                </a:ext>
              </a:extLst>
            </p:cNvPr>
            <p:cNvSpPr txBox="1">
              <a:spLocks noChangeArrowheads="1"/>
            </p:cNvSpPr>
            <p:nvPr/>
          </p:nvSpPr>
          <p:spPr bwMode="auto">
            <a:xfrm>
              <a:off x="7679994" y="1535324"/>
              <a:ext cx="541173" cy="400109"/>
            </a:xfrm>
            <a:prstGeom prst="rect">
              <a:avLst/>
            </a:prstGeom>
            <a:noFill/>
            <a:ln w="9525">
              <a:solidFill>
                <a:srgbClr val="66FFFF"/>
              </a:solidFill>
              <a:miter lim="800000"/>
              <a:headEnd/>
              <a:tailEnd/>
            </a:ln>
          </p:spPr>
          <p:txBody>
            <a:bodyPr wrap="none">
              <a:spAutoFit/>
            </a:bodyP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pPr>
              <a:r>
                <a:rPr lang="it-IT" sz="1350" b="1" dirty="0">
                  <a:solidFill>
                    <a:srgbClr val="FF7C80"/>
                  </a:solidFill>
                </a:rPr>
                <a:t>R2</a:t>
              </a:r>
            </a:p>
          </p:txBody>
        </p:sp>
        <p:sp>
          <p:nvSpPr>
            <p:cNvPr id="127" name="Text Box 11">
              <a:extLst>
                <a:ext uri="{FF2B5EF4-FFF2-40B4-BE49-F238E27FC236}">
                  <a16:creationId xmlns:a16="http://schemas.microsoft.com/office/drawing/2014/main" id="{E695C65E-B766-4E41-9752-C86D9A34BD97}"/>
                </a:ext>
              </a:extLst>
            </p:cNvPr>
            <p:cNvSpPr txBox="1">
              <a:spLocks noChangeArrowheads="1"/>
            </p:cNvSpPr>
            <p:nvPr/>
          </p:nvSpPr>
          <p:spPr bwMode="auto">
            <a:xfrm>
              <a:off x="6887311" y="959062"/>
              <a:ext cx="541173"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pPr>
              <a:r>
                <a:rPr lang="it-IT" sz="1350" b="1" dirty="0">
                  <a:solidFill>
                    <a:srgbClr val="00B050"/>
                  </a:solidFill>
                </a:rPr>
                <a:t>R3</a:t>
              </a:r>
            </a:p>
          </p:txBody>
        </p:sp>
        <p:sp>
          <p:nvSpPr>
            <p:cNvPr id="128" name="Text Box 12">
              <a:extLst>
                <a:ext uri="{FF2B5EF4-FFF2-40B4-BE49-F238E27FC236}">
                  <a16:creationId xmlns:a16="http://schemas.microsoft.com/office/drawing/2014/main" id="{92ED8510-EA51-4B23-8726-B7F23DF2E13B}"/>
                </a:ext>
              </a:extLst>
            </p:cNvPr>
            <p:cNvSpPr txBox="1">
              <a:spLocks noChangeArrowheads="1"/>
            </p:cNvSpPr>
            <p:nvPr/>
          </p:nvSpPr>
          <p:spPr bwMode="auto">
            <a:xfrm>
              <a:off x="8571302" y="743162"/>
              <a:ext cx="476251" cy="677108"/>
            </a:xfrm>
            <a:prstGeom prst="rect">
              <a:avLst/>
            </a:prstGeom>
            <a:solidFill>
              <a:schemeClr val="bg1"/>
            </a:solidFill>
            <a:ln>
              <a:noFill/>
            </a:ln>
          </p:spPr>
          <p:txBody>
            <a:bodyPr>
              <a:spAutoFit/>
            </a:bodyP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pPr>
              <a:r>
                <a:rPr lang="it-IT" sz="1350" b="1" dirty="0">
                  <a:solidFill>
                    <a:srgbClr val="00B050"/>
                  </a:solidFill>
                </a:rPr>
                <a:t>R3</a:t>
              </a:r>
            </a:p>
          </p:txBody>
        </p:sp>
        <p:sp>
          <p:nvSpPr>
            <p:cNvPr id="129" name="Text Box 13">
              <a:extLst>
                <a:ext uri="{FF2B5EF4-FFF2-40B4-BE49-F238E27FC236}">
                  <a16:creationId xmlns:a16="http://schemas.microsoft.com/office/drawing/2014/main" id="{89E38447-2FB6-4A31-9247-D4521F6A72A8}"/>
                </a:ext>
              </a:extLst>
            </p:cNvPr>
            <p:cNvSpPr txBox="1">
              <a:spLocks noChangeArrowheads="1"/>
            </p:cNvSpPr>
            <p:nvPr/>
          </p:nvSpPr>
          <p:spPr bwMode="auto">
            <a:xfrm rot="10802305" flipV="1">
              <a:off x="10371377" y="797256"/>
              <a:ext cx="476251"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pPr>
              <a:r>
                <a:rPr lang="it-IT" sz="1350" b="1" dirty="0">
                  <a:solidFill>
                    <a:srgbClr val="00B050"/>
                  </a:solidFill>
                </a:rPr>
                <a:t>R3</a:t>
              </a:r>
            </a:p>
          </p:txBody>
        </p:sp>
        <p:sp>
          <p:nvSpPr>
            <p:cNvPr id="132" name="Freeform 23">
              <a:extLst>
                <a:ext uri="{FF2B5EF4-FFF2-40B4-BE49-F238E27FC236}">
                  <a16:creationId xmlns:a16="http://schemas.microsoft.com/office/drawing/2014/main" id="{6D63E03C-A972-4F07-B5AC-95A1540ADA9B}"/>
                </a:ext>
              </a:extLst>
            </p:cNvPr>
            <p:cNvSpPr>
              <a:spLocks/>
            </p:cNvSpPr>
            <p:nvPr/>
          </p:nvSpPr>
          <p:spPr bwMode="auto">
            <a:xfrm>
              <a:off x="7565393" y="869139"/>
              <a:ext cx="360363" cy="288925"/>
            </a:xfrm>
            <a:custGeom>
              <a:avLst/>
              <a:gdLst>
                <a:gd name="T0" fmla="*/ 2147483646 w 182"/>
                <a:gd name="T1" fmla="*/ 0 h 136"/>
                <a:gd name="T2" fmla="*/ 0 w 182"/>
                <a:gd name="T3" fmla="*/ 2147483646 h 136"/>
                <a:gd name="T4" fmla="*/ 0 60000 65536"/>
                <a:gd name="T5" fmla="*/ 0 60000 65536"/>
                <a:gd name="T6" fmla="*/ 0 w 182"/>
                <a:gd name="T7" fmla="*/ 0 h 136"/>
                <a:gd name="T8" fmla="*/ 182 w 182"/>
                <a:gd name="T9" fmla="*/ 136 h 136"/>
              </a:gdLst>
              <a:ahLst/>
              <a:cxnLst>
                <a:cxn ang="T4">
                  <a:pos x="T0" y="T1"/>
                </a:cxn>
                <a:cxn ang="T5">
                  <a:pos x="T2" y="T3"/>
                </a:cxn>
              </a:cxnLst>
              <a:rect l="T6" t="T7" r="T8" b="T9"/>
              <a:pathLst>
                <a:path w="182" h="136">
                  <a:moveTo>
                    <a:pt x="182" y="0"/>
                  </a:moveTo>
                  <a:cubicBezTo>
                    <a:pt x="106" y="56"/>
                    <a:pt x="30" y="113"/>
                    <a:pt x="0" y="136"/>
                  </a:cubicBezTo>
                </a:path>
              </a:pathLst>
            </a:custGeom>
            <a:noFill/>
            <a:ln w="1270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33" name="Freeform 24">
              <a:extLst>
                <a:ext uri="{FF2B5EF4-FFF2-40B4-BE49-F238E27FC236}">
                  <a16:creationId xmlns:a16="http://schemas.microsoft.com/office/drawing/2014/main" id="{84F0D221-CEBC-4EF2-856E-E99555A07518}"/>
                </a:ext>
              </a:extLst>
            </p:cNvPr>
            <p:cNvSpPr>
              <a:spLocks/>
            </p:cNvSpPr>
            <p:nvPr/>
          </p:nvSpPr>
          <p:spPr bwMode="auto">
            <a:xfrm>
              <a:off x="7895894" y="851112"/>
              <a:ext cx="503238" cy="334962"/>
            </a:xfrm>
            <a:custGeom>
              <a:avLst/>
              <a:gdLst>
                <a:gd name="T0" fmla="*/ 0 w 317"/>
                <a:gd name="T1" fmla="*/ 2147483646 h 211"/>
                <a:gd name="T2" fmla="*/ 2147483646 w 317"/>
                <a:gd name="T3" fmla="*/ 2147483646 h 211"/>
                <a:gd name="T4" fmla="*/ 2147483646 w 317"/>
                <a:gd name="T5" fmla="*/ 2147483646 h 211"/>
                <a:gd name="T6" fmla="*/ 2147483646 w 317"/>
                <a:gd name="T7" fmla="*/ 2147483646 h 211"/>
                <a:gd name="T8" fmla="*/ 2147483646 w 317"/>
                <a:gd name="T9" fmla="*/ 2147483646 h 211"/>
                <a:gd name="T10" fmla="*/ 0 60000 65536"/>
                <a:gd name="T11" fmla="*/ 0 60000 65536"/>
                <a:gd name="T12" fmla="*/ 0 60000 65536"/>
                <a:gd name="T13" fmla="*/ 0 60000 65536"/>
                <a:gd name="T14" fmla="*/ 0 60000 65536"/>
                <a:gd name="T15" fmla="*/ 0 w 317"/>
                <a:gd name="T16" fmla="*/ 0 h 211"/>
                <a:gd name="T17" fmla="*/ 317 w 317"/>
                <a:gd name="T18" fmla="*/ 211 h 211"/>
              </a:gdLst>
              <a:ahLst/>
              <a:cxnLst>
                <a:cxn ang="T10">
                  <a:pos x="T0" y="T1"/>
                </a:cxn>
                <a:cxn ang="T11">
                  <a:pos x="T2" y="T3"/>
                </a:cxn>
                <a:cxn ang="T12">
                  <a:pos x="T4" y="T5"/>
                </a:cxn>
                <a:cxn ang="T13">
                  <a:pos x="T6" y="T7"/>
                </a:cxn>
                <a:cxn ang="T14">
                  <a:pos x="T8" y="T9"/>
                </a:cxn>
              </a:cxnLst>
              <a:rect l="T15" t="T16" r="T17" b="T18"/>
              <a:pathLst>
                <a:path w="317" h="211">
                  <a:moveTo>
                    <a:pt x="0" y="23"/>
                  </a:moveTo>
                  <a:cubicBezTo>
                    <a:pt x="37" y="11"/>
                    <a:pt x="75" y="0"/>
                    <a:pt x="90" y="23"/>
                  </a:cubicBezTo>
                  <a:cubicBezTo>
                    <a:pt x="105" y="46"/>
                    <a:pt x="82" y="129"/>
                    <a:pt x="90" y="159"/>
                  </a:cubicBezTo>
                  <a:cubicBezTo>
                    <a:pt x="98" y="189"/>
                    <a:pt x="98" y="197"/>
                    <a:pt x="136" y="204"/>
                  </a:cubicBezTo>
                  <a:cubicBezTo>
                    <a:pt x="174" y="211"/>
                    <a:pt x="287" y="204"/>
                    <a:pt x="317" y="204"/>
                  </a:cubicBezTo>
                </a:path>
              </a:pathLst>
            </a:custGeom>
            <a:noFill/>
            <a:ln w="76200">
              <a:solidFill>
                <a:schemeClr val="tx2">
                  <a:lumMod val="60000"/>
                  <a:lumOff val="40000"/>
                </a:schemeClr>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34" name="Freeform 25">
              <a:extLst>
                <a:ext uri="{FF2B5EF4-FFF2-40B4-BE49-F238E27FC236}">
                  <a16:creationId xmlns:a16="http://schemas.microsoft.com/office/drawing/2014/main" id="{516ECF5B-3C42-4818-A86D-593EC5E0C89F}"/>
                </a:ext>
              </a:extLst>
            </p:cNvPr>
            <p:cNvSpPr>
              <a:spLocks/>
            </p:cNvSpPr>
            <p:nvPr/>
          </p:nvSpPr>
          <p:spPr bwMode="auto">
            <a:xfrm>
              <a:off x="8975394" y="814599"/>
              <a:ext cx="360363" cy="288925"/>
            </a:xfrm>
            <a:custGeom>
              <a:avLst/>
              <a:gdLst>
                <a:gd name="T0" fmla="*/ 2147483646 w 227"/>
                <a:gd name="T1" fmla="*/ 0 h 182"/>
                <a:gd name="T2" fmla="*/ 0 w 227"/>
                <a:gd name="T3" fmla="*/ 2147483646 h 182"/>
                <a:gd name="T4" fmla="*/ 0 60000 65536"/>
                <a:gd name="T5" fmla="*/ 0 60000 65536"/>
                <a:gd name="T6" fmla="*/ 0 w 227"/>
                <a:gd name="T7" fmla="*/ 0 h 182"/>
                <a:gd name="T8" fmla="*/ 227 w 227"/>
                <a:gd name="T9" fmla="*/ 182 h 182"/>
              </a:gdLst>
              <a:ahLst/>
              <a:cxnLst>
                <a:cxn ang="T4">
                  <a:pos x="T0" y="T1"/>
                </a:cxn>
                <a:cxn ang="T5">
                  <a:pos x="T2" y="T3"/>
                </a:cxn>
              </a:cxnLst>
              <a:rect l="T6" t="T7" r="T8" b="T9"/>
              <a:pathLst>
                <a:path w="227" h="182">
                  <a:moveTo>
                    <a:pt x="227" y="0"/>
                  </a:moveTo>
                  <a:cubicBezTo>
                    <a:pt x="132" y="76"/>
                    <a:pt x="38" y="152"/>
                    <a:pt x="0" y="182"/>
                  </a:cubicBezTo>
                </a:path>
              </a:pathLst>
            </a:custGeom>
            <a:noFill/>
            <a:ln w="762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35" name="Freeform 26">
              <a:extLst>
                <a:ext uri="{FF2B5EF4-FFF2-40B4-BE49-F238E27FC236}">
                  <a16:creationId xmlns:a16="http://schemas.microsoft.com/office/drawing/2014/main" id="{5BF21909-7AF9-4329-9EDA-008BEDE9813A}"/>
                </a:ext>
              </a:extLst>
            </p:cNvPr>
            <p:cNvSpPr>
              <a:spLocks/>
            </p:cNvSpPr>
            <p:nvPr/>
          </p:nvSpPr>
          <p:spPr bwMode="auto">
            <a:xfrm>
              <a:off x="9191294" y="959062"/>
              <a:ext cx="155575" cy="288925"/>
            </a:xfrm>
            <a:custGeom>
              <a:avLst/>
              <a:gdLst>
                <a:gd name="T0" fmla="*/ 0 w 98"/>
                <a:gd name="T1" fmla="*/ 0 h 182"/>
                <a:gd name="T2" fmla="*/ 2147483646 w 98"/>
                <a:gd name="T3" fmla="*/ 2147483646 h 182"/>
                <a:gd name="T4" fmla="*/ 2147483646 w 98"/>
                <a:gd name="T5" fmla="*/ 2147483646 h 182"/>
                <a:gd name="T6" fmla="*/ 2147483646 w 98"/>
                <a:gd name="T7" fmla="*/ 2147483646 h 182"/>
                <a:gd name="T8" fmla="*/ 0 60000 65536"/>
                <a:gd name="T9" fmla="*/ 0 60000 65536"/>
                <a:gd name="T10" fmla="*/ 0 60000 65536"/>
                <a:gd name="T11" fmla="*/ 0 60000 65536"/>
                <a:gd name="T12" fmla="*/ 0 w 98"/>
                <a:gd name="T13" fmla="*/ 0 h 182"/>
                <a:gd name="T14" fmla="*/ 98 w 98"/>
                <a:gd name="T15" fmla="*/ 182 h 182"/>
              </a:gdLst>
              <a:ahLst/>
              <a:cxnLst>
                <a:cxn ang="T8">
                  <a:pos x="T0" y="T1"/>
                </a:cxn>
                <a:cxn ang="T9">
                  <a:pos x="T2" y="T3"/>
                </a:cxn>
                <a:cxn ang="T10">
                  <a:pos x="T4" y="T5"/>
                </a:cxn>
                <a:cxn ang="T11">
                  <a:pos x="T6" y="T7"/>
                </a:cxn>
              </a:cxnLst>
              <a:rect l="T12" t="T13" r="T14" b="T15"/>
              <a:pathLst>
                <a:path w="98" h="182">
                  <a:moveTo>
                    <a:pt x="0" y="0"/>
                  </a:moveTo>
                  <a:cubicBezTo>
                    <a:pt x="15" y="15"/>
                    <a:pt x="31" y="31"/>
                    <a:pt x="46" y="46"/>
                  </a:cubicBezTo>
                  <a:cubicBezTo>
                    <a:pt x="61" y="61"/>
                    <a:pt x="84" y="68"/>
                    <a:pt x="91" y="91"/>
                  </a:cubicBezTo>
                  <a:cubicBezTo>
                    <a:pt x="98" y="114"/>
                    <a:pt x="94" y="148"/>
                    <a:pt x="91" y="182"/>
                  </a:cubicBezTo>
                </a:path>
              </a:pathLst>
            </a:custGeom>
            <a:noFill/>
            <a:ln w="76200">
              <a:solidFill>
                <a:schemeClr val="tx2">
                  <a:lumMod val="60000"/>
                  <a:lumOff val="40000"/>
                </a:schemeClr>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36" name="Freeform 27">
              <a:extLst>
                <a:ext uri="{FF2B5EF4-FFF2-40B4-BE49-F238E27FC236}">
                  <a16:creationId xmlns:a16="http://schemas.microsoft.com/office/drawing/2014/main" id="{71D107E5-F692-4A21-B3EC-2C6D63F60822}"/>
                </a:ext>
              </a:extLst>
            </p:cNvPr>
            <p:cNvSpPr>
              <a:spLocks/>
            </p:cNvSpPr>
            <p:nvPr/>
          </p:nvSpPr>
          <p:spPr bwMode="auto">
            <a:xfrm>
              <a:off x="10488282" y="1032087"/>
              <a:ext cx="792162" cy="574675"/>
            </a:xfrm>
            <a:custGeom>
              <a:avLst/>
              <a:gdLst>
                <a:gd name="T0" fmla="*/ 2147483646 w 499"/>
                <a:gd name="T1" fmla="*/ 0 h 362"/>
                <a:gd name="T2" fmla="*/ 0 w 499"/>
                <a:gd name="T3" fmla="*/ 2147483646 h 362"/>
                <a:gd name="T4" fmla="*/ 0 60000 65536"/>
                <a:gd name="T5" fmla="*/ 0 60000 65536"/>
                <a:gd name="T6" fmla="*/ 0 w 499"/>
                <a:gd name="T7" fmla="*/ 0 h 362"/>
                <a:gd name="T8" fmla="*/ 499 w 499"/>
                <a:gd name="T9" fmla="*/ 362 h 362"/>
              </a:gdLst>
              <a:ahLst/>
              <a:cxnLst>
                <a:cxn ang="T4">
                  <a:pos x="T0" y="T1"/>
                </a:cxn>
                <a:cxn ang="T5">
                  <a:pos x="T2" y="T3"/>
                </a:cxn>
              </a:cxnLst>
              <a:rect l="T6" t="T7" r="T8" b="T9"/>
              <a:pathLst>
                <a:path w="499" h="362">
                  <a:moveTo>
                    <a:pt x="499" y="0"/>
                  </a:moveTo>
                  <a:cubicBezTo>
                    <a:pt x="291" y="151"/>
                    <a:pt x="83" y="302"/>
                    <a:pt x="0" y="362"/>
                  </a:cubicBezTo>
                </a:path>
              </a:pathLst>
            </a:custGeom>
            <a:noFill/>
            <a:ln w="1270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37" name="Freeform 28">
              <a:extLst>
                <a:ext uri="{FF2B5EF4-FFF2-40B4-BE49-F238E27FC236}">
                  <a16:creationId xmlns:a16="http://schemas.microsoft.com/office/drawing/2014/main" id="{5A690556-9B94-4D77-8922-83430B428AF3}"/>
                </a:ext>
              </a:extLst>
            </p:cNvPr>
            <p:cNvSpPr>
              <a:spLocks/>
            </p:cNvSpPr>
            <p:nvPr/>
          </p:nvSpPr>
          <p:spPr bwMode="auto">
            <a:xfrm>
              <a:off x="9983457" y="1378162"/>
              <a:ext cx="720725" cy="85725"/>
            </a:xfrm>
            <a:custGeom>
              <a:avLst/>
              <a:gdLst>
                <a:gd name="T0" fmla="*/ 2147483646 w 454"/>
                <a:gd name="T1" fmla="*/ 2147483646 h 54"/>
                <a:gd name="T2" fmla="*/ 2147483646 w 454"/>
                <a:gd name="T3" fmla="*/ 2147483646 h 54"/>
                <a:gd name="T4" fmla="*/ 2147483646 w 454"/>
                <a:gd name="T5" fmla="*/ 2147483646 h 54"/>
                <a:gd name="T6" fmla="*/ 0 w 454"/>
                <a:gd name="T7" fmla="*/ 2147483646 h 54"/>
                <a:gd name="T8" fmla="*/ 0 60000 65536"/>
                <a:gd name="T9" fmla="*/ 0 60000 65536"/>
                <a:gd name="T10" fmla="*/ 0 60000 65536"/>
                <a:gd name="T11" fmla="*/ 0 60000 65536"/>
                <a:gd name="T12" fmla="*/ 0 w 454"/>
                <a:gd name="T13" fmla="*/ 0 h 54"/>
                <a:gd name="T14" fmla="*/ 454 w 454"/>
                <a:gd name="T15" fmla="*/ 54 h 54"/>
              </a:gdLst>
              <a:ahLst/>
              <a:cxnLst>
                <a:cxn ang="T8">
                  <a:pos x="T0" y="T1"/>
                </a:cxn>
                <a:cxn ang="T9">
                  <a:pos x="T2" y="T3"/>
                </a:cxn>
                <a:cxn ang="T10">
                  <a:pos x="T4" y="T5"/>
                </a:cxn>
                <a:cxn ang="T11">
                  <a:pos x="T6" y="T7"/>
                </a:cxn>
              </a:cxnLst>
              <a:rect l="T12" t="T13" r="T14" b="T15"/>
              <a:pathLst>
                <a:path w="454" h="54">
                  <a:moveTo>
                    <a:pt x="454" y="8"/>
                  </a:moveTo>
                  <a:cubicBezTo>
                    <a:pt x="389" y="8"/>
                    <a:pt x="325" y="8"/>
                    <a:pt x="272" y="8"/>
                  </a:cubicBezTo>
                  <a:cubicBezTo>
                    <a:pt x="219" y="8"/>
                    <a:pt x="181" y="0"/>
                    <a:pt x="136" y="8"/>
                  </a:cubicBezTo>
                  <a:cubicBezTo>
                    <a:pt x="91" y="16"/>
                    <a:pt x="23" y="46"/>
                    <a:pt x="0" y="54"/>
                  </a:cubicBezTo>
                </a:path>
              </a:pathLst>
            </a:custGeom>
            <a:noFill/>
            <a:ln w="76200">
              <a:solidFill>
                <a:schemeClr val="tx2">
                  <a:lumMod val="60000"/>
                  <a:lumOff val="40000"/>
                </a:schemeClr>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38" name="Freeform 29">
              <a:extLst>
                <a:ext uri="{FF2B5EF4-FFF2-40B4-BE49-F238E27FC236}">
                  <a16:creationId xmlns:a16="http://schemas.microsoft.com/office/drawing/2014/main" id="{77378572-9DD3-49EF-B3DC-12AA86D44928}"/>
                </a:ext>
              </a:extLst>
            </p:cNvPr>
            <p:cNvSpPr>
              <a:spLocks/>
            </p:cNvSpPr>
            <p:nvPr/>
          </p:nvSpPr>
          <p:spPr bwMode="auto">
            <a:xfrm>
              <a:off x="8975394" y="1390862"/>
              <a:ext cx="384175" cy="215900"/>
            </a:xfrm>
            <a:custGeom>
              <a:avLst/>
              <a:gdLst>
                <a:gd name="T0" fmla="*/ 2147483646 w 242"/>
                <a:gd name="T1" fmla="*/ 0 h 136"/>
                <a:gd name="T2" fmla="*/ 2147483646 w 242"/>
                <a:gd name="T3" fmla="*/ 2147483646 h 136"/>
                <a:gd name="T4" fmla="*/ 2147483646 w 242"/>
                <a:gd name="T5" fmla="*/ 2147483646 h 136"/>
                <a:gd name="T6" fmla="*/ 0 w 242"/>
                <a:gd name="T7" fmla="*/ 2147483646 h 136"/>
                <a:gd name="T8" fmla="*/ 0 60000 65536"/>
                <a:gd name="T9" fmla="*/ 0 60000 65536"/>
                <a:gd name="T10" fmla="*/ 0 60000 65536"/>
                <a:gd name="T11" fmla="*/ 0 60000 65536"/>
                <a:gd name="T12" fmla="*/ 0 w 242"/>
                <a:gd name="T13" fmla="*/ 0 h 136"/>
                <a:gd name="T14" fmla="*/ 242 w 242"/>
                <a:gd name="T15" fmla="*/ 136 h 136"/>
              </a:gdLst>
              <a:ahLst/>
              <a:cxnLst>
                <a:cxn ang="T8">
                  <a:pos x="T0" y="T1"/>
                </a:cxn>
                <a:cxn ang="T9">
                  <a:pos x="T2" y="T3"/>
                </a:cxn>
                <a:cxn ang="T10">
                  <a:pos x="T4" y="T5"/>
                </a:cxn>
                <a:cxn ang="T11">
                  <a:pos x="T6" y="T7"/>
                </a:cxn>
              </a:cxnLst>
              <a:rect l="T12" t="T13" r="T14" b="T15"/>
              <a:pathLst>
                <a:path w="242" h="136">
                  <a:moveTo>
                    <a:pt x="227" y="0"/>
                  </a:moveTo>
                  <a:cubicBezTo>
                    <a:pt x="234" y="34"/>
                    <a:pt x="242" y="68"/>
                    <a:pt x="227" y="91"/>
                  </a:cubicBezTo>
                  <a:cubicBezTo>
                    <a:pt x="212" y="114"/>
                    <a:pt x="174" y="136"/>
                    <a:pt x="136" y="136"/>
                  </a:cubicBezTo>
                  <a:cubicBezTo>
                    <a:pt x="98" y="136"/>
                    <a:pt x="23" y="98"/>
                    <a:pt x="0" y="91"/>
                  </a:cubicBezTo>
                </a:path>
              </a:pathLst>
            </a:custGeom>
            <a:noFill/>
            <a:ln w="76200">
              <a:solidFill>
                <a:schemeClr val="tx2">
                  <a:lumMod val="60000"/>
                  <a:lumOff val="40000"/>
                </a:schemeClr>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39" name="Freeform 30">
              <a:extLst>
                <a:ext uri="{FF2B5EF4-FFF2-40B4-BE49-F238E27FC236}">
                  <a16:creationId xmlns:a16="http://schemas.microsoft.com/office/drawing/2014/main" id="{49EA27B9-1DE6-4635-8F4A-30360F532A2D}"/>
                </a:ext>
              </a:extLst>
            </p:cNvPr>
            <p:cNvSpPr>
              <a:spLocks/>
            </p:cNvSpPr>
            <p:nvPr/>
          </p:nvSpPr>
          <p:spPr bwMode="auto">
            <a:xfrm>
              <a:off x="8615032" y="1463887"/>
              <a:ext cx="360362" cy="287337"/>
            </a:xfrm>
            <a:custGeom>
              <a:avLst/>
              <a:gdLst>
                <a:gd name="T0" fmla="*/ 2147483646 w 227"/>
                <a:gd name="T1" fmla="*/ 0 h 182"/>
                <a:gd name="T2" fmla="*/ 0 w 227"/>
                <a:gd name="T3" fmla="*/ 2147483646 h 182"/>
                <a:gd name="T4" fmla="*/ 0 60000 65536"/>
                <a:gd name="T5" fmla="*/ 0 60000 65536"/>
                <a:gd name="T6" fmla="*/ 0 w 227"/>
                <a:gd name="T7" fmla="*/ 0 h 182"/>
                <a:gd name="T8" fmla="*/ 227 w 227"/>
                <a:gd name="T9" fmla="*/ 182 h 182"/>
              </a:gdLst>
              <a:ahLst/>
              <a:cxnLst>
                <a:cxn ang="T4">
                  <a:pos x="T0" y="T1"/>
                </a:cxn>
                <a:cxn ang="T5">
                  <a:pos x="T2" y="T3"/>
                </a:cxn>
              </a:cxnLst>
              <a:rect l="T6" t="T7" r="T8" b="T9"/>
              <a:pathLst>
                <a:path w="227" h="182">
                  <a:moveTo>
                    <a:pt x="227" y="0"/>
                  </a:moveTo>
                  <a:cubicBezTo>
                    <a:pt x="132" y="76"/>
                    <a:pt x="38" y="152"/>
                    <a:pt x="0" y="182"/>
                  </a:cubicBezTo>
                </a:path>
              </a:pathLst>
            </a:custGeom>
            <a:noFill/>
            <a:ln w="15240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41" name="Line 42">
              <a:extLst>
                <a:ext uri="{FF2B5EF4-FFF2-40B4-BE49-F238E27FC236}">
                  <a16:creationId xmlns:a16="http://schemas.microsoft.com/office/drawing/2014/main" id="{8E41C9B4-579E-4AC4-B85A-0D0DF2DBF704}"/>
                </a:ext>
              </a:extLst>
            </p:cNvPr>
            <p:cNvSpPr>
              <a:spLocks noChangeShapeType="1"/>
            </p:cNvSpPr>
            <p:nvPr/>
          </p:nvSpPr>
          <p:spPr bwMode="auto">
            <a:xfrm>
              <a:off x="7175169" y="692362"/>
              <a:ext cx="4897438" cy="71437"/>
            </a:xfrm>
            <a:prstGeom prst="line">
              <a:avLst/>
            </a:prstGeom>
            <a:noFill/>
            <a:ln w="57150">
              <a:solidFill>
                <a:srgbClr val="00B05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42" name="Line 47">
              <a:extLst>
                <a:ext uri="{FF2B5EF4-FFF2-40B4-BE49-F238E27FC236}">
                  <a16:creationId xmlns:a16="http://schemas.microsoft.com/office/drawing/2014/main" id="{41E92AE1-9DB8-4992-A7AF-E34A381435EE}"/>
                </a:ext>
              </a:extLst>
            </p:cNvPr>
            <p:cNvSpPr>
              <a:spLocks noChangeShapeType="1"/>
            </p:cNvSpPr>
            <p:nvPr/>
          </p:nvSpPr>
          <p:spPr bwMode="auto">
            <a:xfrm>
              <a:off x="6456032" y="1822662"/>
              <a:ext cx="863600" cy="0"/>
            </a:xfrm>
            <a:prstGeom prst="line">
              <a:avLst/>
            </a:prstGeom>
            <a:noFill/>
            <a:ln w="38100">
              <a:solidFill>
                <a:srgbClr val="00B05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43" name="Oval 50">
              <a:extLst>
                <a:ext uri="{FF2B5EF4-FFF2-40B4-BE49-F238E27FC236}">
                  <a16:creationId xmlns:a16="http://schemas.microsoft.com/office/drawing/2014/main" id="{B09E9EE3-0FA0-4E35-86DB-00DA47EEA4D6}"/>
                </a:ext>
              </a:extLst>
            </p:cNvPr>
            <p:cNvSpPr>
              <a:spLocks noChangeArrowheads="1"/>
            </p:cNvSpPr>
            <p:nvPr/>
          </p:nvSpPr>
          <p:spPr bwMode="auto">
            <a:xfrm rot="564760">
              <a:off x="7388109" y="1117812"/>
              <a:ext cx="290513" cy="69850"/>
            </a:xfrm>
            <a:prstGeom prst="ellipse">
              <a:avLst/>
            </a:prstGeom>
            <a:solidFill>
              <a:srgbClr val="00B050"/>
            </a:solidFill>
            <a:ln w="6350" algn="ctr">
              <a:solidFill>
                <a:schemeClr val="tx1"/>
              </a:solidFill>
              <a:round/>
              <a:headEnd/>
              <a:tailEnd/>
            </a:ln>
          </p:spPr>
          <p:txBody>
            <a:bodyPr wrap="none" anchor="ct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algn="ctr" fontAlgn="base">
                <a:spcBef>
                  <a:spcPct val="0"/>
                </a:spcBef>
                <a:spcAft>
                  <a:spcPct val="0"/>
                </a:spcAft>
              </a:pPr>
              <a:endParaRPr lang="it-IT" sz="1800">
                <a:solidFill>
                  <a:prstClr val="black"/>
                </a:solidFill>
              </a:endParaRPr>
            </a:p>
          </p:txBody>
        </p:sp>
        <p:sp>
          <p:nvSpPr>
            <p:cNvPr id="144" name="Oval 51">
              <a:extLst>
                <a:ext uri="{FF2B5EF4-FFF2-40B4-BE49-F238E27FC236}">
                  <a16:creationId xmlns:a16="http://schemas.microsoft.com/office/drawing/2014/main" id="{6816F172-0472-4764-84B2-5208134E4FFD}"/>
                </a:ext>
              </a:extLst>
            </p:cNvPr>
            <p:cNvSpPr>
              <a:spLocks noChangeArrowheads="1"/>
            </p:cNvSpPr>
            <p:nvPr/>
          </p:nvSpPr>
          <p:spPr bwMode="auto">
            <a:xfrm rot="409249">
              <a:off x="8327694" y="1751224"/>
              <a:ext cx="290513" cy="69850"/>
            </a:xfrm>
            <a:prstGeom prst="ellipse">
              <a:avLst/>
            </a:prstGeom>
            <a:solidFill>
              <a:srgbClr val="53CBE3"/>
            </a:solidFill>
            <a:ln w="6350" algn="ctr">
              <a:solidFill>
                <a:srgbClr val="0033CC"/>
              </a:solidFill>
              <a:round/>
              <a:headEnd/>
              <a:tailEnd/>
            </a:ln>
          </p:spPr>
          <p:txBody>
            <a:bodyPr wrap="none" anchor="ct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algn="ctr" fontAlgn="base">
                <a:spcBef>
                  <a:spcPct val="0"/>
                </a:spcBef>
                <a:spcAft>
                  <a:spcPct val="0"/>
                </a:spcAft>
              </a:pPr>
              <a:endParaRPr lang="it-IT" sz="1800">
                <a:solidFill>
                  <a:prstClr val="black"/>
                </a:solidFill>
              </a:endParaRPr>
            </a:p>
          </p:txBody>
        </p:sp>
        <p:sp>
          <p:nvSpPr>
            <p:cNvPr id="145" name="Freeform 52">
              <a:extLst>
                <a:ext uri="{FF2B5EF4-FFF2-40B4-BE49-F238E27FC236}">
                  <a16:creationId xmlns:a16="http://schemas.microsoft.com/office/drawing/2014/main" id="{341A8CB8-8B21-4F82-85CE-27EFB25F6896}"/>
                </a:ext>
              </a:extLst>
            </p:cNvPr>
            <p:cNvSpPr>
              <a:spLocks/>
            </p:cNvSpPr>
            <p:nvPr/>
          </p:nvSpPr>
          <p:spPr bwMode="auto">
            <a:xfrm>
              <a:off x="7319632" y="1751224"/>
              <a:ext cx="144462" cy="71438"/>
            </a:xfrm>
            <a:custGeom>
              <a:avLst/>
              <a:gdLst>
                <a:gd name="T0" fmla="*/ 0 w 91"/>
                <a:gd name="T1" fmla="*/ 2147483646 h 45"/>
                <a:gd name="T2" fmla="*/ 2147483646 w 91"/>
                <a:gd name="T3" fmla="*/ 0 h 45"/>
                <a:gd name="T4" fmla="*/ 0 60000 65536"/>
                <a:gd name="T5" fmla="*/ 0 60000 65536"/>
                <a:gd name="T6" fmla="*/ 0 w 91"/>
                <a:gd name="T7" fmla="*/ 0 h 45"/>
                <a:gd name="T8" fmla="*/ 91 w 91"/>
                <a:gd name="T9" fmla="*/ 45 h 45"/>
              </a:gdLst>
              <a:ahLst/>
              <a:cxnLst>
                <a:cxn ang="T4">
                  <a:pos x="T0" y="T1"/>
                </a:cxn>
                <a:cxn ang="T5">
                  <a:pos x="T2" y="T3"/>
                </a:cxn>
              </a:cxnLst>
              <a:rect l="T6" t="T7" r="T8" b="T9"/>
              <a:pathLst>
                <a:path w="91" h="45">
                  <a:moveTo>
                    <a:pt x="0" y="45"/>
                  </a:moveTo>
                  <a:cubicBezTo>
                    <a:pt x="38" y="26"/>
                    <a:pt x="76" y="7"/>
                    <a:pt x="91" y="0"/>
                  </a:cubicBezTo>
                </a:path>
              </a:pathLst>
            </a:custGeom>
            <a:noFill/>
            <a:ln w="38100">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46" name="Freeform 53">
              <a:extLst>
                <a:ext uri="{FF2B5EF4-FFF2-40B4-BE49-F238E27FC236}">
                  <a16:creationId xmlns:a16="http://schemas.microsoft.com/office/drawing/2014/main" id="{8DA79164-FC67-425A-B559-DE16040D4A89}"/>
                </a:ext>
              </a:extLst>
            </p:cNvPr>
            <p:cNvSpPr>
              <a:spLocks/>
            </p:cNvSpPr>
            <p:nvPr/>
          </p:nvSpPr>
          <p:spPr bwMode="auto">
            <a:xfrm>
              <a:off x="7464094" y="1367049"/>
              <a:ext cx="2159000" cy="384175"/>
            </a:xfrm>
            <a:custGeom>
              <a:avLst/>
              <a:gdLst>
                <a:gd name="T0" fmla="*/ 0 w 1360"/>
                <a:gd name="T1" fmla="*/ 2147483646 h 242"/>
                <a:gd name="T2" fmla="*/ 2147483646 w 1360"/>
                <a:gd name="T3" fmla="*/ 2147483646 h 242"/>
                <a:gd name="T4" fmla="*/ 2147483646 w 1360"/>
                <a:gd name="T5" fmla="*/ 2147483646 h 242"/>
                <a:gd name="T6" fmla="*/ 2147483646 w 1360"/>
                <a:gd name="T7" fmla="*/ 2147483646 h 242"/>
                <a:gd name="T8" fmla="*/ 2147483646 w 1360"/>
                <a:gd name="T9" fmla="*/ 2147483646 h 242"/>
                <a:gd name="T10" fmla="*/ 2147483646 w 1360"/>
                <a:gd name="T11" fmla="*/ 2147483646 h 242"/>
                <a:gd name="T12" fmla="*/ 2147483646 w 1360"/>
                <a:gd name="T13" fmla="*/ 2147483646 h 242"/>
                <a:gd name="T14" fmla="*/ 2147483646 w 1360"/>
                <a:gd name="T15" fmla="*/ 2147483646 h 242"/>
                <a:gd name="T16" fmla="*/ 0 60000 65536"/>
                <a:gd name="T17" fmla="*/ 0 60000 65536"/>
                <a:gd name="T18" fmla="*/ 0 60000 65536"/>
                <a:gd name="T19" fmla="*/ 0 60000 65536"/>
                <a:gd name="T20" fmla="*/ 0 60000 65536"/>
                <a:gd name="T21" fmla="*/ 0 60000 65536"/>
                <a:gd name="T22" fmla="*/ 0 60000 65536"/>
                <a:gd name="T23" fmla="*/ 0 60000 65536"/>
                <a:gd name="T24" fmla="*/ 0 w 1360"/>
                <a:gd name="T25" fmla="*/ 0 h 242"/>
                <a:gd name="T26" fmla="*/ 1360 w 1360"/>
                <a:gd name="T27" fmla="*/ 242 h 2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60" h="242">
                  <a:moveTo>
                    <a:pt x="0" y="242"/>
                  </a:moveTo>
                  <a:cubicBezTo>
                    <a:pt x="11" y="231"/>
                    <a:pt x="22" y="220"/>
                    <a:pt x="45" y="197"/>
                  </a:cubicBezTo>
                  <a:cubicBezTo>
                    <a:pt x="68" y="174"/>
                    <a:pt x="98" y="136"/>
                    <a:pt x="136" y="106"/>
                  </a:cubicBezTo>
                  <a:cubicBezTo>
                    <a:pt x="174" y="76"/>
                    <a:pt x="204" y="30"/>
                    <a:pt x="272" y="15"/>
                  </a:cubicBezTo>
                  <a:cubicBezTo>
                    <a:pt x="340" y="0"/>
                    <a:pt x="423" y="15"/>
                    <a:pt x="544" y="15"/>
                  </a:cubicBezTo>
                  <a:cubicBezTo>
                    <a:pt x="665" y="15"/>
                    <a:pt x="891" y="15"/>
                    <a:pt x="997" y="15"/>
                  </a:cubicBezTo>
                  <a:cubicBezTo>
                    <a:pt x="1103" y="15"/>
                    <a:pt x="1119" y="0"/>
                    <a:pt x="1179" y="15"/>
                  </a:cubicBezTo>
                  <a:cubicBezTo>
                    <a:pt x="1239" y="30"/>
                    <a:pt x="1299" y="68"/>
                    <a:pt x="1360" y="106"/>
                  </a:cubicBezTo>
                </a:path>
              </a:pathLst>
            </a:custGeom>
            <a:noFill/>
            <a:ln w="381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47" name="Freeform 54">
              <a:extLst>
                <a:ext uri="{FF2B5EF4-FFF2-40B4-BE49-F238E27FC236}">
                  <a16:creationId xmlns:a16="http://schemas.microsoft.com/office/drawing/2014/main" id="{D635BC15-3838-4FA6-A914-98A5E821E0DD}"/>
                </a:ext>
              </a:extLst>
            </p:cNvPr>
            <p:cNvSpPr>
              <a:spLocks/>
            </p:cNvSpPr>
            <p:nvPr/>
          </p:nvSpPr>
          <p:spPr bwMode="auto">
            <a:xfrm>
              <a:off x="9623094" y="1535324"/>
              <a:ext cx="1152525" cy="373063"/>
            </a:xfrm>
            <a:custGeom>
              <a:avLst/>
              <a:gdLst>
                <a:gd name="T0" fmla="*/ 0 w 726"/>
                <a:gd name="T1" fmla="*/ 0 h 235"/>
                <a:gd name="T2" fmla="*/ 2147483646 w 726"/>
                <a:gd name="T3" fmla="*/ 2147483646 h 235"/>
                <a:gd name="T4" fmla="*/ 2147483646 w 726"/>
                <a:gd name="T5" fmla="*/ 2147483646 h 235"/>
                <a:gd name="T6" fmla="*/ 2147483646 w 726"/>
                <a:gd name="T7" fmla="*/ 2147483646 h 235"/>
                <a:gd name="T8" fmla="*/ 0 60000 65536"/>
                <a:gd name="T9" fmla="*/ 0 60000 65536"/>
                <a:gd name="T10" fmla="*/ 0 60000 65536"/>
                <a:gd name="T11" fmla="*/ 0 60000 65536"/>
                <a:gd name="T12" fmla="*/ 0 w 726"/>
                <a:gd name="T13" fmla="*/ 0 h 235"/>
                <a:gd name="T14" fmla="*/ 726 w 726"/>
                <a:gd name="T15" fmla="*/ 235 h 235"/>
              </a:gdLst>
              <a:ahLst/>
              <a:cxnLst>
                <a:cxn ang="T8">
                  <a:pos x="T0" y="T1"/>
                </a:cxn>
                <a:cxn ang="T9">
                  <a:pos x="T2" y="T3"/>
                </a:cxn>
                <a:cxn ang="T10">
                  <a:pos x="T4" y="T5"/>
                </a:cxn>
                <a:cxn ang="T11">
                  <a:pos x="T6" y="T7"/>
                </a:cxn>
              </a:cxnLst>
              <a:rect l="T12" t="T13" r="T14" b="T15"/>
              <a:pathLst>
                <a:path w="726" h="235">
                  <a:moveTo>
                    <a:pt x="0" y="0"/>
                  </a:moveTo>
                  <a:cubicBezTo>
                    <a:pt x="68" y="71"/>
                    <a:pt x="137" y="143"/>
                    <a:pt x="182" y="181"/>
                  </a:cubicBezTo>
                  <a:cubicBezTo>
                    <a:pt x="227" y="219"/>
                    <a:pt x="181" y="219"/>
                    <a:pt x="272" y="227"/>
                  </a:cubicBezTo>
                  <a:cubicBezTo>
                    <a:pt x="363" y="235"/>
                    <a:pt x="544" y="231"/>
                    <a:pt x="726" y="227"/>
                  </a:cubicBezTo>
                </a:path>
              </a:pathLst>
            </a:custGeom>
            <a:noFill/>
            <a:ln w="381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48" name="Rectangle 55">
              <a:extLst>
                <a:ext uri="{FF2B5EF4-FFF2-40B4-BE49-F238E27FC236}">
                  <a16:creationId xmlns:a16="http://schemas.microsoft.com/office/drawing/2014/main" id="{5BCE7BFE-4C28-409A-BDF9-FEAD5ED49340}"/>
                </a:ext>
              </a:extLst>
            </p:cNvPr>
            <p:cNvSpPr>
              <a:spLocks noChangeArrowheads="1"/>
            </p:cNvSpPr>
            <p:nvPr/>
          </p:nvSpPr>
          <p:spPr bwMode="auto">
            <a:xfrm>
              <a:off x="6456032" y="1754399"/>
              <a:ext cx="5975350" cy="1223963"/>
            </a:xfrm>
            <a:prstGeom prst="rect">
              <a:avLst/>
            </a:prstGeom>
            <a:noFill/>
            <a:ln>
              <a:noFill/>
            </a:ln>
          </p:spPr>
          <p:txBody>
            <a:bodyPr wrap="none" anchor="ct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algn="ctr" fontAlgn="base">
                <a:spcBef>
                  <a:spcPct val="0"/>
                </a:spcBef>
                <a:spcAft>
                  <a:spcPct val="0"/>
                </a:spcAft>
              </a:pPr>
              <a:endParaRPr lang="it-IT" sz="1800">
                <a:solidFill>
                  <a:srgbClr val="FFFFCC"/>
                </a:solidFill>
              </a:endParaRPr>
            </a:p>
          </p:txBody>
        </p:sp>
        <p:sp>
          <p:nvSpPr>
            <p:cNvPr id="161" name="Figura a mano libera 1">
              <a:extLst>
                <a:ext uri="{FF2B5EF4-FFF2-40B4-BE49-F238E27FC236}">
                  <a16:creationId xmlns:a16="http://schemas.microsoft.com/office/drawing/2014/main" id="{3D39DA07-5BB4-4448-A4F4-0A3DD8658667}"/>
                </a:ext>
              </a:extLst>
            </p:cNvPr>
            <p:cNvSpPr/>
            <p:nvPr/>
          </p:nvSpPr>
          <p:spPr>
            <a:xfrm>
              <a:off x="8455752" y="1409382"/>
              <a:ext cx="1130300" cy="1028700"/>
            </a:xfrm>
            <a:custGeom>
              <a:avLst/>
              <a:gdLst>
                <a:gd name="connsiteX0" fmla="*/ 0 w 1130300"/>
                <a:gd name="connsiteY0" fmla="*/ 0 h 1028700"/>
                <a:gd name="connsiteX1" fmla="*/ 8467 w 1130300"/>
                <a:gd name="connsiteY1" fmla="*/ 42334 h 1028700"/>
                <a:gd name="connsiteX2" fmla="*/ 12700 w 1130300"/>
                <a:gd name="connsiteY2" fmla="*/ 59267 h 1028700"/>
                <a:gd name="connsiteX3" fmla="*/ 55034 w 1130300"/>
                <a:gd name="connsiteY3" fmla="*/ 101600 h 1028700"/>
                <a:gd name="connsiteX4" fmla="*/ 67734 w 1130300"/>
                <a:gd name="connsiteY4" fmla="*/ 105834 h 1028700"/>
                <a:gd name="connsiteX5" fmla="*/ 105834 w 1130300"/>
                <a:gd name="connsiteY5" fmla="*/ 110067 h 1028700"/>
                <a:gd name="connsiteX6" fmla="*/ 148167 w 1130300"/>
                <a:gd name="connsiteY6" fmla="*/ 118534 h 1028700"/>
                <a:gd name="connsiteX7" fmla="*/ 177800 w 1130300"/>
                <a:gd name="connsiteY7" fmla="*/ 127000 h 1028700"/>
                <a:gd name="connsiteX8" fmla="*/ 194734 w 1130300"/>
                <a:gd name="connsiteY8" fmla="*/ 135467 h 1028700"/>
                <a:gd name="connsiteX9" fmla="*/ 249767 w 1130300"/>
                <a:gd name="connsiteY9" fmla="*/ 143934 h 1028700"/>
                <a:gd name="connsiteX10" fmla="*/ 266700 w 1130300"/>
                <a:gd name="connsiteY10" fmla="*/ 152400 h 1028700"/>
                <a:gd name="connsiteX11" fmla="*/ 279400 w 1130300"/>
                <a:gd name="connsiteY11" fmla="*/ 156634 h 1028700"/>
                <a:gd name="connsiteX12" fmla="*/ 317500 w 1130300"/>
                <a:gd name="connsiteY12" fmla="*/ 177800 h 1028700"/>
                <a:gd name="connsiteX13" fmla="*/ 342900 w 1130300"/>
                <a:gd name="connsiteY13" fmla="*/ 198967 h 1028700"/>
                <a:gd name="connsiteX14" fmla="*/ 355600 w 1130300"/>
                <a:gd name="connsiteY14" fmla="*/ 203200 h 1028700"/>
                <a:gd name="connsiteX15" fmla="*/ 376767 w 1130300"/>
                <a:gd name="connsiteY15" fmla="*/ 224367 h 1028700"/>
                <a:gd name="connsiteX16" fmla="*/ 389467 w 1130300"/>
                <a:gd name="connsiteY16" fmla="*/ 232834 h 1028700"/>
                <a:gd name="connsiteX17" fmla="*/ 402167 w 1130300"/>
                <a:gd name="connsiteY17" fmla="*/ 245534 h 1028700"/>
                <a:gd name="connsiteX18" fmla="*/ 414867 w 1130300"/>
                <a:gd name="connsiteY18" fmla="*/ 270934 h 1028700"/>
                <a:gd name="connsiteX19" fmla="*/ 427567 w 1130300"/>
                <a:gd name="connsiteY19" fmla="*/ 279400 h 1028700"/>
                <a:gd name="connsiteX20" fmla="*/ 444500 w 1130300"/>
                <a:gd name="connsiteY20" fmla="*/ 304800 h 1028700"/>
                <a:gd name="connsiteX21" fmla="*/ 474134 w 1130300"/>
                <a:gd name="connsiteY21" fmla="*/ 342900 h 1028700"/>
                <a:gd name="connsiteX22" fmla="*/ 495300 w 1130300"/>
                <a:gd name="connsiteY22" fmla="*/ 376767 h 1028700"/>
                <a:gd name="connsiteX23" fmla="*/ 524934 w 1130300"/>
                <a:gd name="connsiteY23" fmla="*/ 414867 h 1028700"/>
                <a:gd name="connsiteX24" fmla="*/ 533400 w 1130300"/>
                <a:gd name="connsiteY24" fmla="*/ 427567 h 1028700"/>
                <a:gd name="connsiteX25" fmla="*/ 537634 w 1130300"/>
                <a:gd name="connsiteY25" fmla="*/ 440267 h 1028700"/>
                <a:gd name="connsiteX26" fmla="*/ 550334 w 1130300"/>
                <a:gd name="connsiteY26" fmla="*/ 448734 h 1028700"/>
                <a:gd name="connsiteX27" fmla="*/ 554567 w 1130300"/>
                <a:gd name="connsiteY27" fmla="*/ 461434 h 1028700"/>
                <a:gd name="connsiteX28" fmla="*/ 579967 w 1130300"/>
                <a:gd name="connsiteY28" fmla="*/ 482600 h 1028700"/>
                <a:gd name="connsiteX29" fmla="*/ 596900 w 1130300"/>
                <a:gd name="connsiteY29" fmla="*/ 503767 h 1028700"/>
                <a:gd name="connsiteX30" fmla="*/ 605367 w 1130300"/>
                <a:gd name="connsiteY30" fmla="*/ 516467 h 1028700"/>
                <a:gd name="connsiteX31" fmla="*/ 630767 w 1130300"/>
                <a:gd name="connsiteY31" fmla="*/ 533400 h 1028700"/>
                <a:gd name="connsiteX32" fmla="*/ 651934 w 1130300"/>
                <a:gd name="connsiteY32" fmla="*/ 550334 h 1028700"/>
                <a:gd name="connsiteX33" fmla="*/ 660400 w 1130300"/>
                <a:gd name="connsiteY33" fmla="*/ 563034 h 1028700"/>
                <a:gd name="connsiteX34" fmla="*/ 698500 w 1130300"/>
                <a:gd name="connsiteY34" fmla="*/ 592667 h 1028700"/>
                <a:gd name="connsiteX35" fmla="*/ 711200 w 1130300"/>
                <a:gd name="connsiteY35" fmla="*/ 601134 h 1028700"/>
                <a:gd name="connsiteX36" fmla="*/ 723900 w 1130300"/>
                <a:gd name="connsiteY36" fmla="*/ 609600 h 1028700"/>
                <a:gd name="connsiteX37" fmla="*/ 732367 w 1130300"/>
                <a:gd name="connsiteY37" fmla="*/ 622300 h 1028700"/>
                <a:gd name="connsiteX38" fmla="*/ 757767 w 1130300"/>
                <a:gd name="connsiteY38" fmla="*/ 639234 h 1028700"/>
                <a:gd name="connsiteX39" fmla="*/ 783167 w 1130300"/>
                <a:gd name="connsiteY39" fmla="*/ 664634 h 1028700"/>
                <a:gd name="connsiteX40" fmla="*/ 804334 w 1130300"/>
                <a:gd name="connsiteY40" fmla="*/ 681567 h 1028700"/>
                <a:gd name="connsiteX41" fmla="*/ 842434 w 1130300"/>
                <a:gd name="connsiteY41" fmla="*/ 702734 h 1028700"/>
                <a:gd name="connsiteX42" fmla="*/ 855134 w 1130300"/>
                <a:gd name="connsiteY42" fmla="*/ 715434 h 1028700"/>
                <a:gd name="connsiteX43" fmla="*/ 872067 w 1130300"/>
                <a:gd name="connsiteY43" fmla="*/ 719667 h 1028700"/>
                <a:gd name="connsiteX44" fmla="*/ 905934 w 1130300"/>
                <a:gd name="connsiteY44" fmla="*/ 732367 h 1028700"/>
                <a:gd name="connsiteX45" fmla="*/ 948267 w 1130300"/>
                <a:gd name="connsiteY45" fmla="*/ 753534 h 1028700"/>
                <a:gd name="connsiteX46" fmla="*/ 960967 w 1130300"/>
                <a:gd name="connsiteY46" fmla="*/ 762000 h 1028700"/>
                <a:gd name="connsiteX47" fmla="*/ 973667 w 1130300"/>
                <a:gd name="connsiteY47" fmla="*/ 766234 h 1028700"/>
                <a:gd name="connsiteX48" fmla="*/ 1011767 w 1130300"/>
                <a:gd name="connsiteY48" fmla="*/ 791634 h 1028700"/>
                <a:gd name="connsiteX49" fmla="*/ 1024467 w 1130300"/>
                <a:gd name="connsiteY49" fmla="*/ 800100 h 1028700"/>
                <a:gd name="connsiteX50" fmla="*/ 1037167 w 1130300"/>
                <a:gd name="connsiteY50" fmla="*/ 812800 h 1028700"/>
                <a:gd name="connsiteX51" fmla="*/ 1049867 w 1130300"/>
                <a:gd name="connsiteY51" fmla="*/ 821267 h 1028700"/>
                <a:gd name="connsiteX52" fmla="*/ 1083734 w 1130300"/>
                <a:gd name="connsiteY52" fmla="*/ 859367 h 1028700"/>
                <a:gd name="connsiteX53" fmla="*/ 1100667 w 1130300"/>
                <a:gd name="connsiteY53" fmla="*/ 884767 h 1028700"/>
                <a:gd name="connsiteX54" fmla="*/ 1130300 w 1130300"/>
                <a:gd name="connsiteY54" fmla="*/ 918634 h 1028700"/>
                <a:gd name="connsiteX55" fmla="*/ 1126067 w 1130300"/>
                <a:gd name="connsiteY55" fmla="*/ 1028700 h 102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130300" h="1028700">
                  <a:moveTo>
                    <a:pt x="0" y="0"/>
                  </a:moveTo>
                  <a:cubicBezTo>
                    <a:pt x="7226" y="50576"/>
                    <a:pt x="23" y="12778"/>
                    <a:pt x="8467" y="42334"/>
                  </a:cubicBezTo>
                  <a:cubicBezTo>
                    <a:pt x="10065" y="47928"/>
                    <a:pt x="10098" y="54063"/>
                    <a:pt x="12700" y="59267"/>
                  </a:cubicBezTo>
                  <a:cubicBezTo>
                    <a:pt x="21732" y="77330"/>
                    <a:pt x="34714" y="94825"/>
                    <a:pt x="55034" y="101600"/>
                  </a:cubicBezTo>
                  <a:cubicBezTo>
                    <a:pt x="59267" y="103011"/>
                    <a:pt x="63332" y="105100"/>
                    <a:pt x="67734" y="105834"/>
                  </a:cubicBezTo>
                  <a:cubicBezTo>
                    <a:pt x="80338" y="107935"/>
                    <a:pt x="93168" y="108378"/>
                    <a:pt x="105834" y="110067"/>
                  </a:cubicBezTo>
                  <a:cubicBezTo>
                    <a:pt x="121437" y="112147"/>
                    <a:pt x="133437" y="114325"/>
                    <a:pt x="148167" y="118534"/>
                  </a:cubicBezTo>
                  <a:cubicBezTo>
                    <a:pt x="190639" y="130669"/>
                    <a:pt x="124918" y="113780"/>
                    <a:pt x="177800" y="127000"/>
                  </a:cubicBezTo>
                  <a:cubicBezTo>
                    <a:pt x="183445" y="129822"/>
                    <a:pt x="188563" y="134145"/>
                    <a:pt x="194734" y="135467"/>
                  </a:cubicBezTo>
                  <a:cubicBezTo>
                    <a:pt x="229533" y="142924"/>
                    <a:pt x="227381" y="134340"/>
                    <a:pt x="249767" y="143934"/>
                  </a:cubicBezTo>
                  <a:cubicBezTo>
                    <a:pt x="255567" y="146420"/>
                    <a:pt x="260900" y="149914"/>
                    <a:pt x="266700" y="152400"/>
                  </a:cubicBezTo>
                  <a:cubicBezTo>
                    <a:pt x="270802" y="154158"/>
                    <a:pt x="275499" y="154467"/>
                    <a:pt x="279400" y="156634"/>
                  </a:cubicBezTo>
                  <a:cubicBezTo>
                    <a:pt x="323064" y="180892"/>
                    <a:pt x="288765" y="168223"/>
                    <a:pt x="317500" y="177800"/>
                  </a:cubicBezTo>
                  <a:cubicBezTo>
                    <a:pt x="326862" y="187162"/>
                    <a:pt x="331113" y="193074"/>
                    <a:pt x="342900" y="198967"/>
                  </a:cubicBezTo>
                  <a:cubicBezTo>
                    <a:pt x="346891" y="200963"/>
                    <a:pt x="351367" y="201789"/>
                    <a:pt x="355600" y="203200"/>
                  </a:cubicBezTo>
                  <a:cubicBezTo>
                    <a:pt x="389467" y="225779"/>
                    <a:pt x="348544" y="196144"/>
                    <a:pt x="376767" y="224367"/>
                  </a:cubicBezTo>
                  <a:cubicBezTo>
                    <a:pt x="380365" y="227965"/>
                    <a:pt x="385558" y="229577"/>
                    <a:pt x="389467" y="232834"/>
                  </a:cubicBezTo>
                  <a:cubicBezTo>
                    <a:pt x="394066" y="236667"/>
                    <a:pt x="397934" y="241301"/>
                    <a:pt x="402167" y="245534"/>
                  </a:cubicBezTo>
                  <a:cubicBezTo>
                    <a:pt x="405610" y="255864"/>
                    <a:pt x="406660" y="262727"/>
                    <a:pt x="414867" y="270934"/>
                  </a:cubicBezTo>
                  <a:cubicBezTo>
                    <a:pt x="418465" y="274531"/>
                    <a:pt x="423334" y="276578"/>
                    <a:pt x="427567" y="279400"/>
                  </a:cubicBezTo>
                  <a:cubicBezTo>
                    <a:pt x="435662" y="303687"/>
                    <a:pt x="426003" y="281018"/>
                    <a:pt x="444500" y="304800"/>
                  </a:cubicBezTo>
                  <a:cubicBezTo>
                    <a:pt x="479946" y="350372"/>
                    <a:pt x="445301" y="314067"/>
                    <a:pt x="474134" y="342900"/>
                  </a:cubicBezTo>
                  <a:cubicBezTo>
                    <a:pt x="484209" y="373127"/>
                    <a:pt x="475174" y="363349"/>
                    <a:pt x="495300" y="376767"/>
                  </a:cubicBezTo>
                  <a:cubicBezTo>
                    <a:pt x="506871" y="411473"/>
                    <a:pt x="486854" y="357743"/>
                    <a:pt x="524934" y="414867"/>
                  </a:cubicBezTo>
                  <a:cubicBezTo>
                    <a:pt x="527756" y="419100"/>
                    <a:pt x="531125" y="423016"/>
                    <a:pt x="533400" y="427567"/>
                  </a:cubicBezTo>
                  <a:cubicBezTo>
                    <a:pt x="535396" y="431558"/>
                    <a:pt x="534846" y="436782"/>
                    <a:pt x="537634" y="440267"/>
                  </a:cubicBezTo>
                  <a:cubicBezTo>
                    <a:pt x="540812" y="444240"/>
                    <a:pt x="546101" y="445912"/>
                    <a:pt x="550334" y="448734"/>
                  </a:cubicBezTo>
                  <a:cubicBezTo>
                    <a:pt x="551745" y="452967"/>
                    <a:pt x="552092" y="457721"/>
                    <a:pt x="554567" y="461434"/>
                  </a:cubicBezTo>
                  <a:cubicBezTo>
                    <a:pt x="561086" y="471213"/>
                    <a:pt x="570595" y="476353"/>
                    <a:pt x="579967" y="482600"/>
                  </a:cubicBezTo>
                  <a:cubicBezTo>
                    <a:pt x="588207" y="507323"/>
                    <a:pt x="577752" y="484619"/>
                    <a:pt x="596900" y="503767"/>
                  </a:cubicBezTo>
                  <a:cubicBezTo>
                    <a:pt x="600498" y="507365"/>
                    <a:pt x="601538" y="513117"/>
                    <a:pt x="605367" y="516467"/>
                  </a:cubicBezTo>
                  <a:cubicBezTo>
                    <a:pt x="613025" y="523168"/>
                    <a:pt x="630767" y="533400"/>
                    <a:pt x="630767" y="533400"/>
                  </a:cubicBezTo>
                  <a:cubicBezTo>
                    <a:pt x="655034" y="569799"/>
                    <a:pt x="622721" y="526962"/>
                    <a:pt x="651934" y="550334"/>
                  </a:cubicBezTo>
                  <a:cubicBezTo>
                    <a:pt x="655907" y="553512"/>
                    <a:pt x="657143" y="559125"/>
                    <a:pt x="660400" y="563034"/>
                  </a:cubicBezTo>
                  <a:cubicBezTo>
                    <a:pt x="672834" y="577955"/>
                    <a:pt x="680800" y="580867"/>
                    <a:pt x="698500" y="592667"/>
                  </a:cubicBezTo>
                  <a:lnTo>
                    <a:pt x="711200" y="601134"/>
                  </a:lnTo>
                  <a:lnTo>
                    <a:pt x="723900" y="609600"/>
                  </a:lnTo>
                  <a:cubicBezTo>
                    <a:pt x="726722" y="613833"/>
                    <a:pt x="728538" y="618950"/>
                    <a:pt x="732367" y="622300"/>
                  </a:cubicBezTo>
                  <a:cubicBezTo>
                    <a:pt x="740025" y="629001"/>
                    <a:pt x="757767" y="639234"/>
                    <a:pt x="757767" y="639234"/>
                  </a:cubicBezTo>
                  <a:cubicBezTo>
                    <a:pt x="777721" y="669164"/>
                    <a:pt x="751661" y="633128"/>
                    <a:pt x="783167" y="664634"/>
                  </a:cubicBezTo>
                  <a:cubicBezTo>
                    <a:pt x="802315" y="683782"/>
                    <a:pt x="779611" y="673327"/>
                    <a:pt x="804334" y="681567"/>
                  </a:cubicBezTo>
                  <a:cubicBezTo>
                    <a:pt x="833447" y="700975"/>
                    <a:pt x="820081" y="695282"/>
                    <a:pt x="842434" y="702734"/>
                  </a:cubicBezTo>
                  <a:cubicBezTo>
                    <a:pt x="846667" y="706967"/>
                    <a:pt x="849936" y="712464"/>
                    <a:pt x="855134" y="715434"/>
                  </a:cubicBezTo>
                  <a:cubicBezTo>
                    <a:pt x="860185" y="718321"/>
                    <a:pt x="866619" y="717624"/>
                    <a:pt x="872067" y="719667"/>
                  </a:cubicBezTo>
                  <a:cubicBezTo>
                    <a:pt x="916338" y="736269"/>
                    <a:pt x="862470" y="721502"/>
                    <a:pt x="905934" y="732367"/>
                  </a:cubicBezTo>
                  <a:cubicBezTo>
                    <a:pt x="936175" y="752527"/>
                    <a:pt x="921462" y="746832"/>
                    <a:pt x="948267" y="753534"/>
                  </a:cubicBezTo>
                  <a:cubicBezTo>
                    <a:pt x="952500" y="756356"/>
                    <a:pt x="956416" y="759725"/>
                    <a:pt x="960967" y="762000"/>
                  </a:cubicBezTo>
                  <a:cubicBezTo>
                    <a:pt x="964958" y="763996"/>
                    <a:pt x="969766" y="764067"/>
                    <a:pt x="973667" y="766234"/>
                  </a:cubicBezTo>
                  <a:cubicBezTo>
                    <a:pt x="973682" y="766242"/>
                    <a:pt x="1005410" y="787396"/>
                    <a:pt x="1011767" y="791634"/>
                  </a:cubicBezTo>
                  <a:cubicBezTo>
                    <a:pt x="1016000" y="794456"/>
                    <a:pt x="1020869" y="796502"/>
                    <a:pt x="1024467" y="800100"/>
                  </a:cubicBezTo>
                  <a:cubicBezTo>
                    <a:pt x="1028700" y="804333"/>
                    <a:pt x="1032568" y="808967"/>
                    <a:pt x="1037167" y="812800"/>
                  </a:cubicBezTo>
                  <a:cubicBezTo>
                    <a:pt x="1041076" y="816057"/>
                    <a:pt x="1046064" y="817887"/>
                    <a:pt x="1049867" y="821267"/>
                  </a:cubicBezTo>
                  <a:cubicBezTo>
                    <a:pt x="1073592" y="842356"/>
                    <a:pt x="1070865" y="840065"/>
                    <a:pt x="1083734" y="859367"/>
                  </a:cubicBezTo>
                  <a:cubicBezTo>
                    <a:pt x="1091830" y="883656"/>
                    <a:pt x="1082169" y="860984"/>
                    <a:pt x="1100667" y="884767"/>
                  </a:cubicBezTo>
                  <a:cubicBezTo>
                    <a:pt x="1127261" y="918960"/>
                    <a:pt x="1105714" y="902243"/>
                    <a:pt x="1130300" y="918634"/>
                  </a:cubicBezTo>
                  <a:lnTo>
                    <a:pt x="1126067" y="1028700"/>
                  </a:lnTo>
                </a:path>
              </a:pathLst>
            </a:custGeom>
            <a:noFill/>
            <a:ln w="762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it-IT" sz="3000">
                <a:solidFill>
                  <a:prstClr val="white"/>
                </a:solidFill>
                <a:latin typeface="Calibri"/>
              </a:endParaRPr>
            </a:p>
          </p:txBody>
        </p:sp>
        <p:sp>
          <p:nvSpPr>
            <p:cNvPr id="162" name="Line 45">
              <a:extLst>
                <a:ext uri="{FF2B5EF4-FFF2-40B4-BE49-F238E27FC236}">
                  <a16:creationId xmlns:a16="http://schemas.microsoft.com/office/drawing/2014/main" id="{1A6FE9C5-68D6-4715-9593-3804A2127EE2}"/>
                </a:ext>
              </a:extLst>
            </p:cNvPr>
            <p:cNvSpPr>
              <a:spLocks noChangeShapeType="1"/>
            </p:cNvSpPr>
            <p:nvPr/>
          </p:nvSpPr>
          <p:spPr bwMode="auto">
            <a:xfrm>
              <a:off x="6456032" y="1967124"/>
              <a:ext cx="4464050" cy="73025"/>
            </a:xfrm>
            <a:prstGeom prst="line">
              <a:avLst/>
            </a:prstGeom>
            <a:noFill/>
            <a:ln w="38100">
              <a:solidFill>
                <a:srgbClr val="00B05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63" name="Ovale 3">
              <a:extLst>
                <a:ext uri="{FF2B5EF4-FFF2-40B4-BE49-F238E27FC236}">
                  <a16:creationId xmlns:a16="http://schemas.microsoft.com/office/drawing/2014/main" id="{5857BF76-D012-4D63-802D-49F198973F73}"/>
                </a:ext>
              </a:extLst>
            </p:cNvPr>
            <p:cNvSpPr/>
            <p:nvPr/>
          </p:nvSpPr>
          <p:spPr>
            <a:xfrm rot="493950">
              <a:off x="10349566" y="1547984"/>
              <a:ext cx="183324" cy="95186"/>
            </a:xfrm>
            <a:prstGeom prst="ellipse">
              <a:avLst/>
            </a:prstGeom>
            <a:solidFill>
              <a:srgbClr val="00B050"/>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it-IT" sz="3000">
                <a:solidFill>
                  <a:prstClr val="white"/>
                </a:solidFill>
                <a:latin typeface="Calibri"/>
              </a:endParaRPr>
            </a:p>
          </p:txBody>
        </p:sp>
        <p:sp>
          <p:nvSpPr>
            <p:cNvPr id="164" name="Ovale 4">
              <a:extLst>
                <a:ext uri="{FF2B5EF4-FFF2-40B4-BE49-F238E27FC236}">
                  <a16:creationId xmlns:a16="http://schemas.microsoft.com/office/drawing/2014/main" id="{669C850F-5EC6-4AA6-A359-A97CAF4BD76F}"/>
                </a:ext>
              </a:extLst>
            </p:cNvPr>
            <p:cNvSpPr/>
            <p:nvPr/>
          </p:nvSpPr>
          <p:spPr>
            <a:xfrm rot="397993">
              <a:off x="8309631" y="1731738"/>
              <a:ext cx="305872" cy="87379"/>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it-IT" sz="3000">
                <a:solidFill>
                  <a:prstClr val="white"/>
                </a:solidFill>
                <a:latin typeface="Calibri"/>
              </a:endParaRPr>
            </a:p>
          </p:txBody>
        </p:sp>
        <p:sp>
          <p:nvSpPr>
            <p:cNvPr id="165" name="Ovale 5">
              <a:extLst>
                <a:ext uri="{FF2B5EF4-FFF2-40B4-BE49-F238E27FC236}">
                  <a16:creationId xmlns:a16="http://schemas.microsoft.com/office/drawing/2014/main" id="{BBFF2D99-B2BA-4E2B-87AB-73FB537BD2C1}"/>
                </a:ext>
              </a:extLst>
            </p:cNvPr>
            <p:cNvSpPr/>
            <p:nvPr/>
          </p:nvSpPr>
          <p:spPr>
            <a:xfrm rot="1179925">
              <a:off x="8876121" y="1092042"/>
              <a:ext cx="115602" cy="75652"/>
            </a:xfrm>
            <a:prstGeom prst="ellipse">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it-IT" sz="3000">
                <a:solidFill>
                  <a:prstClr val="white"/>
                </a:solidFill>
                <a:latin typeface="Calibri"/>
              </a:endParaRPr>
            </a:p>
          </p:txBody>
        </p:sp>
      </p:grpSp>
      <p:pic>
        <p:nvPicPr>
          <p:cNvPr id="125" name="Immagine 39" descr="Immagine1.jpg">
            <a:extLst>
              <a:ext uri="{FF2B5EF4-FFF2-40B4-BE49-F238E27FC236}">
                <a16:creationId xmlns:a16="http://schemas.microsoft.com/office/drawing/2014/main" id="{E91B448B-F872-4A82-BD98-8691761F0B94}"/>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649551" y="3964126"/>
            <a:ext cx="3736969" cy="2748590"/>
          </a:xfrm>
          <a:prstGeom prst="rect">
            <a:avLst/>
          </a:prstGeom>
          <a:noFill/>
          <a:ln w="57150">
            <a:noFill/>
            <a:miter lim="800000"/>
            <a:headEnd/>
            <a:tailEnd/>
          </a:ln>
          <a:extLst>
            <a:ext uri="{909E8E84-426E-40DD-AFC4-6F175D3DCCD1}">
              <a14:hiddenFill xmlns:a14="http://schemas.microsoft.com/office/drawing/2010/main">
                <a:solidFill>
                  <a:srgbClr val="FFFFFF"/>
                </a:solidFill>
              </a14:hiddenFill>
            </a:ext>
          </a:extLst>
        </p:spPr>
      </p:pic>
      <p:sp>
        <p:nvSpPr>
          <p:cNvPr id="131" name="Line 19">
            <a:extLst>
              <a:ext uri="{FF2B5EF4-FFF2-40B4-BE49-F238E27FC236}">
                <a16:creationId xmlns:a16="http://schemas.microsoft.com/office/drawing/2014/main" id="{8FCD03DD-932F-474E-BA10-2228DD403A54}"/>
              </a:ext>
            </a:extLst>
          </p:cNvPr>
          <p:cNvSpPr>
            <a:spLocks noChangeShapeType="1"/>
          </p:cNvSpPr>
          <p:nvPr/>
        </p:nvSpPr>
        <p:spPr bwMode="auto">
          <a:xfrm>
            <a:off x="6090944" y="3971780"/>
            <a:ext cx="44046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49" name="Text Box 16">
            <a:extLst>
              <a:ext uri="{FF2B5EF4-FFF2-40B4-BE49-F238E27FC236}">
                <a16:creationId xmlns:a16="http://schemas.microsoft.com/office/drawing/2014/main" id="{8E738B8C-511C-4B79-8A72-943EA54BCC30}"/>
              </a:ext>
            </a:extLst>
          </p:cNvPr>
          <p:cNvSpPr txBox="1">
            <a:spLocks noChangeArrowheads="1"/>
          </p:cNvSpPr>
          <p:nvPr/>
        </p:nvSpPr>
        <p:spPr bwMode="auto">
          <a:xfrm>
            <a:off x="5791306" y="4896880"/>
            <a:ext cx="776944" cy="553998"/>
          </a:xfrm>
          <a:prstGeom prst="rect">
            <a:avLst/>
          </a:prstGeom>
          <a:noFill/>
          <a:ln>
            <a:noFill/>
          </a:ln>
          <a:effectLst>
            <a:outerShdw dist="45791" dir="8778596" algn="ctr" rotWithShape="0">
              <a:schemeClr val="tx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pPr>
            <a:r>
              <a:rPr lang="it-IT" altLang="it-IT" sz="3000" b="1" dirty="0">
                <a:solidFill>
                  <a:schemeClr val="bg1"/>
                </a:solidFill>
                <a:latin typeface="Times New Roman" panose="02020603050405020304" pitchFamily="18" charset="0"/>
              </a:rPr>
              <a:t>R2</a:t>
            </a:r>
          </a:p>
        </p:txBody>
      </p:sp>
      <p:sp>
        <p:nvSpPr>
          <p:cNvPr id="150" name="Text Box 17">
            <a:extLst>
              <a:ext uri="{FF2B5EF4-FFF2-40B4-BE49-F238E27FC236}">
                <a16:creationId xmlns:a16="http://schemas.microsoft.com/office/drawing/2014/main" id="{FABB54C6-42A4-4BCF-A931-14CC77D532C2}"/>
              </a:ext>
            </a:extLst>
          </p:cNvPr>
          <p:cNvSpPr txBox="1">
            <a:spLocks noChangeArrowheads="1"/>
          </p:cNvSpPr>
          <p:nvPr/>
        </p:nvSpPr>
        <p:spPr bwMode="auto">
          <a:xfrm>
            <a:off x="6210640" y="5822573"/>
            <a:ext cx="777939" cy="553998"/>
          </a:xfrm>
          <a:prstGeom prst="rect">
            <a:avLst/>
          </a:prstGeom>
          <a:noFill/>
          <a:ln>
            <a:noFill/>
          </a:ln>
          <a:effectLst>
            <a:outerShdw dist="45791" dir="8778596" algn="ctr" rotWithShape="0">
              <a:schemeClr val="tx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pPr>
            <a:r>
              <a:rPr lang="it-IT" altLang="it-IT" sz="3000" b="1" dirty="0">
                <a:solidFill>
                  <a:schemeClr val="bg1"/>
                </a:solidFill>
                <a:latin typeface="Times New Roman" panose="02020603050405020304" pitchFamily="18" charset="0"/>
              </a:rPr>
              <a:t>R1</a:t>
            </a:r>
          </a:p>
        </p:txBody>
      </p:sp>
      <p:sp>
        <p:nvSpPr>
          <p:cNvPr id="151" name="Text Box 16">
            <a:extLst>
              <a:ext uri="{FF2B5EF4-FFF2-40B4-BE49-F238E27FC236}">
                <a16:creationId xmlns:a16="http://schemas.microsoft.com/office/drawing/2014/main" id="{B51FAAC3-6609-46F7-8555-1D07A11F493F}"/>
              </a:ext>
            </a:extLst>
          </p:cNvPr>
          <p:cNvSpPr txBox="1">
            <a:spLocks noChangeArrowheads="1"/>
          </p:cNvSpPr>
          <p:nvPr/>
        </p:nvSpPr>
        <p:spPr bwMode="auto">
          <a:xfrm>
            <a:off x="4783330" y="4369649"/>
            <a:ext cx="884287" cy="553998"/>
          </a:xfrm>
          <a:prstGeom prst="rect">
            <a:avLst/>
          </a:prstGeom>
          <a:noFill/>
          <a:ln>
            <a:noFill/>
          </a:ln>
          <a:effectLst>
            <a:outerShdw dist="45791" dir="8778596" algn="ctr" rotWithShape="0">
              <a:schemeClr val="tx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pPr>
            <a:r>
              <a:rPr lang="it-IT" altLang="it-IT" sz="3000" b="1" dirty="0">
                <a:solidFill>
                  <a:schemeClr val="bg1"/>
                </a:solidFill>
                <a:latin typeface="Times New Roman" panose="02020603050405020304" pitchFamily="18" charset="0"/>
              </a:rPr>
              <a:t>R3</a:t>
            </a:r>
          </a:p>
        </p:txBody>
      </p:sp>
      <p:sp>
        <p:nvSpPr>
          <p:cNvPr id="153" name="Rettangolo 41">
            <a:extLst>
              <a:ext uri="{FF2B5EF4-FFF2-40B4-BE49-F238E27FC236}">
                <a16:creationId xmlns:a16="http://schemas.microsoft.com/office/drawing/2014/main" id="{B369ADEE-5A6E-41CF-8D88-821F3411652A}"/>
              </a:ext>
            </a:extLst>
          </p:cNvPr>
          <p:cNvSpPr/>
          <p:nvPr/>
        </p:nvSpPr>
        <p:spPr>
          <a:xfrm>
            <a:off x="5650411" y="4210354"/>
            <a:ext cx="440463" cy="7977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it-IT" sz="3000">
              <a:solidFill>
                <a:prstClr val="white"/>
              </a:solidFill>
              <a:latin typeface="Calibri"/>
            </a:endParaRPr>
          </a:p>
        </p:txBody>
      </p:sp>
      <p:sp>
        <p:nvSpPr>
          <p:cNvPr id="154" name="Freccia circolare in giù 42">
            <a:extLst>
              <a:ext uri="{FF2B5EF4-FFF2-40B4-BE49-F238E27FC236}">
                <a16:creationId xmlns:a16="http://schemas.microsoft.com/office/drawing/2014/main" id="{5C67AC83-1AE7-4723-BDA1-8CDE5CAA4A51}"/>
              </a:ext>
            </a:extLst>
          </p:cNvPr>
          <p:cNvSpPr/>
          <p:nvPr/>
        </p:nvSpPr>
        <p:spPr>
          <a:xfrm rot="1596330">
            <a:off x="5185576" y="4445548"/>
            <a:ext cx="1116933" cy="423098"/>
          </a:xfrm>
          <a:prstGeom prst="curvedDownArrow">
            <a:avLst/>
          </a:prstGeom>
          <a:solidFill>
            <a:schemeClr val="accent2">
              <a:lumMod val="20000"/>
              <a:lumOff val="80000"/>
            </a:schemeClr>
          </a:solidFill>
          <a:ln>
            <a:solidFill>
              <a:schemeClr val="bg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it-IT" sz="3000">
              <a:solidFill>
                <a:prstClr val="black"/>
              </a:solidFill>
              <a:latin typeface="Calibri"/>
            </a:endParaRPr>
          </a:p>
        </p:txBody>
      </p:sp>
      <p:sp>
        <p:nvSpPr>
          <p:cNvPr id="155" name="Freccia circolare in giù 47">
            <a:extLst>
              <a:ext uri="{FF2B5EF4-FFF2-40B4-BE49-F238E27FC236}">
                <a16:creationId xmlns:a16="http://schemas.microsoft.com/office/drawing/2014/main" id="{ABD033AF-FE63-4729-AEA0-6A7B8D5A76F2}"/>
              </a:ext>
            </a:extLst>
          </p:cNvPr>
          <p:cNvSpPr/>
          <p:nvPr/>
        </p:nvSpPr>
        <p:spPr>
          <a:xfrm rot="4140020">
            <a:off x="6267491" y="5238929"/>
            <a:ext cx="1020140" cy="555609"/>
          </a:xfrm>
          <a:prstGeom prst="curvedDownArrow">
            <a:avLst>
              <a:gd name="adj1" fmla="val 14844"/>
              <a:gd name="adj2" fmla="val 96618"/>
              <a:gd name="adj3" fmla="val 45808"/>
            </a:avLst>
          </a:prstGeom>
          <a:solidFill>
            <a:schemeClr val="accent2">
              <a:lumMod val="20000"/>
              <a:lumOff val="80000"/>
            </a:schemeClr>
          </a:solidFill>
          <a:ln>
            <a:solidFill>
              <a:schemeClr val="bg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it-IT" sz="3000">
              <a:solidFill>
                <a:prstClr val="black"/>
              </a:solidFill>
              <a:latin typeface="Calibri"/>
            </a:endParaRPr>
          </a:p>
        </p:txBody>
      </p:sp>
      <p:sp>
        <p:nvSpPr>
          <p:cNvPr id="156" name="Ovale 48">
            <a:extLst>
              <a:ext uri="{FF2B5EF4-FFF2-40B4-BE49-F238E27FC236}">
                <a16:creationId xmlns:a16="http://schemas.microsoft.com/office/drawing/2014/main" id="{3482E5A6-0C16-43C0-A941-B1B4DE66028F}"/>
              </a:ext>
            </a:extLst>
          </p:cNvPr>
          <p:cNvSpPr/>
          <p:nvPr/>
        </p:nvSpPr>
        <p:spPr>
          <a:xfrm>
            <a:off x="5153594" y="4525548"/>
            <a:ext cx="58297" cy="78895"/>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it-IT" sz="3000">
              <a:solidFill>
                <a:prstClr val="white"/>
              </a:solidFill>
              <a:latin typeface="Calibri"/>
            </a:endParaRPr>
          </a:p>
        </p:txBody>
      </p:sp>
      <p:sp>
        <p:nvSpPr>
          <p:cNvPr id="166" name="Ovale 8">
            <a:extLst>
              <a:ext uri="{FF2B5EF4-FFF2-40B4-BE49-F238E27FC236}">
                <a16:creationId xmlns:a16="http://schemas.microsoft.com/office/drawing/2014/main" id="{66C5ED6F-E133-4EDB-9D3D-141248B259B4}"/>
              </a:ext>
            </a:extLst>
          </p:cNvPr>
          <p:cNvSpPr/>
          <p:nvPr/>
        </p:nvSpPr>
        <p:spPr>
          <a:xfrm rot="774407">
            <a:off x="5950624" y="3715489"/>
            <a:ext cx="97388" cy="843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it-IT" sz="3000">
              <a:solidFill>
                <a:prstClr val="white"/>
              </a:solidFill>
              <a:latin typeface="Calibri"/>
            </a:endParaRPr>
          </a:p>
        </p:txBody>
      </p:sp>
      <p:sp>
        <p:nvSpPr>
          <p:cNvPr id="9" name="Freccia circolare in giù 47">
            <a:extLst>
              <a:ext uri="{FF2B5EF4-FFF2-40B4-BE49-F238E27FC236}">
                <a16:creationId xmlns:a16="http://schemas.microsoft.com/office/drawing/2014/main" id="{01C4FE22-0847-671A-7E84-7783A31BA201}"/>
              </a:ext>
            </a:extLst>
          </p:cNvPr>
          <p:cNvSpPr/>
          <p:nvPr/>
        </p:nvSpPr>
        <p:spPr>
          <a:xfrm rot="14230108" flipH="1">
            <a:off x="4737982" y="5223983"/>
            <a:ext cx="1882270" cy="426542"/>
          </a:xfrm>
          <a:prstGeom prst="curvedDownArrow">
            <a:avLst>
              <a:gd name="adj1" fmla="val 25000"/>
              <a:gd name="adj2" fmla="val 96618"/>
              <a:gd name="adj3" fmla="val 45808"/>
            </a:avLst>
          </a:prstGeom>
          <a:solidFill>
            <a:schemeClr val="accent2">
              <a:lumMod val="20000"/>
              <a:lumOff val="80000"/>
            </a:schemeClr>
          </a:solidFill>
          <a:ln>
            <a:solidFill>
              <a:schemeClr val="bg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it-IT" sz="3000">
              <a:solidFill>
                <a:prstClr val="black"/>
              </a:solidFill>
              <a:latin typeface="Calibri"/>
            </a:endParaRPr>
          </a:p>
        </p:txBody>
      </p:sp>
    </p:spTree>
    <p:extLst>
      <p:ext uri="{BB962C8B-B14F-4D97-AF65-F5344CB8AC3E}">
        <p14:creationId xmlns:p14="http://schemas.microsoft.com/office/powerpoint/2010/main" val="1682502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80930">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7" presetClass="entr" presetSubtype="0" fill="hold" grpId="0" nodeType="clickEffect">
                                  <p:stCondLst>
                                    <p:cond delay="0"/>
                                  </p:stCondLst>
                                  <p:childTnLst>
                                    <p:set>
                                      <p:cBhvr>
                                        <p:cTn id="10" dur="1" fill="hold">
                                          <p:stCondLst>
                                            <p:cond delay="0"/>
                                          </p:stCondLst>
                                        </p:cTn>
                                        <p:tgtEl>
                                          <p:spTgt spid="154"/>
                                        </p:tgtEl>
                                        <p:attrNameLst>
                                          <p:attrName>style.visibility</p:attrName>
                                        </p:attrNameLst>
                                      </p:cBhvr>
                                      <p:to>
                                        <p:strVal val="visible"/>
                                      </p:to>
                                    </p:set>
                                    <p:animEffect transition="in" filter="fade">
                                      <p:cBhvr>
                                        <p:cTn id="11" dur="1000"/>
                                        <p:tgtEl>
                                          <p:spTgt spid="154"/>
                                        </p:tgtEl>
                                      </p:cBhvr>
                                    </p:animEffect>
                                    <p:anim calcmode="lin" valueType="num">
                                      <p:cBhvr>
                                        <p:cTn id="12" dur="1000" fill="hold"/>
                                        <p:tgtEl>
                                          <p:spTgt spid="154"/>
                                        </p:tgtEl>
                                        <p:attrNameLst>
                                          <p:attrName>ppt_x</p:attrName>
                                        </p:attrNameLst>
                                      </p:cBhvr>
                                      <p:tavLst>
                                        <p:tav tm="0">
                                          <p:val>
                                            <p:strVal val="#ppt_x"/>
                                          </p:val>
                                        </p:tav>
                                        <p:tav tm="100000">
                                          <p:val>
                                            <p:strVal val="#ppt_x"/>
                                          </p:val>
                                        </p:tav>
                                      </p:tavLst>
                                    </p:anim>
                                    <p:anim calcmode="lin" valueType="num">
                                      <p:cBhvr>
                                        <p:cTn id="13" dur="1000" fill="hold"/>
                                        <p:tgtEl>
                                          <p:spTgt spid="154"/>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380930">
                                            <p:txEl>
                                              <p:pRg st="2" end="2"/>
                                            </p:txEl>
                                          </p:spTgt>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47" presetClass="entr" presetSubtype="0"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1000"/>
                                        <p:tgtEl>
                                          <p:spTgt spid="9"/>
                                        </p:tgtEl>
                                      </p:cBhvr>
                                    </p:animEffect>
                                    <p:anim calcmode="lin" valueType="num">
                                      <p:cBhvr>
                                        <p:cTn id="23" dur="1000" fill="hold"/>
                                        <p:tgtEl>
                                          <p:spTgt spid="9"/>
                                        </p:tgtEl>
                                        <p:attrNameLst>
                                          <p:attrName>ppt_x</p:attrName>
                                        </p:attrNameLst>
                                      </p:cBhvr>
                                      <p:tavLst>
                                        <p:tav tm="0">
                                          <p:val>
                                            <p:strVal val="#ppt_x"/>
                                          </p:val>
                                        </p:tav>
                                        <p:tav tm="100000">
                                          <p:val>
                                            <p:strVal val="#ppt_x"/>
                                          </p:val>
                                        </p:tav>
                                      </p:tavLst>
                                    </p:anim>
                                    <p:anim calcmode="lin" valueType="num">
                                      <p:cBhvr>
                                        <p:cTn id="2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80930">
                                            <p:txEl>
                                              <p:pRg st="3" end="3"/>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47" presetClass="entr" presetSubtype="0" fill="hold" grpId="0" nodeType="clickEffect">
                                  <p:stCondLst>
                                    <p:cond delay="0"/>
                                  </p:stCondLst>
                                  <p:childTnLst>
                                    <p:set>
                                      <p:cBhvr>
                                        <p:cTn id="32" dur="1" fill="hold">
                                          <p:stCondLst>
                                            <p:cond delay="0"/>
                                          </p:stCondLst>
                                        </p:cTn>
                                        <p:tgtEl>
                                          <p:spTgt spid="155"/>
                                        </p:tgtEl>
                                        <p:attrNameLst>
                                          <p:attrName>style.visibility</p:attrName>
                                        </p:attrNameLst>
                                      </p:cBhvr>
                                      <p:to>
                                        <p:strVal val="visible"/>
                                      </p:to>
                                    </p:set>
                                    <p:animEffect transition="in" filter="fade">
                                      <p:cBhvr>
                                        <p:cTn id="33" dur="1000"/>
                                        <p:tgtEl>
                                          <p:spTgt spid="155"/>
                                        </p:tgtEl>
                                      </p:cBhvr>
                                    </p:animEffect>
                                    <p:anim calcmode="lin" valueType="num">
                                      <p:cBhvr>
                                        <p:cTn id="34" dur="1000" fill="hold"/>
                                        <p:tgtEl>
                                          <p:spTgt spid="155"/>
                                        </p:tgtEl>
                                        <p:attrNameLst>
                                          <p:attrName>ppt_x</p:attrName>
                                        </p:attrNameLst>
                                      </p:cBhvr>
                                      <p:tavLst>
                                        <p:tav tm="0">
                                          <p:val>
                                            <p:strVal val="#ppt_x"/>
                                          </p:val>
                                        </p:tav>
                                        <p:tav tm="100000">
                                          <p:val>
                                            <p:strVal val="#ppt_x"/>
                                          </p:val>
                                        </p:tav>
                                      </p:tavLst>
                                    </p:anim>
                                    <p:anim calcmode="lin" valueType="num">
                                      <p:cBhvr>
                                        <p:cTn id="35" dur="1000" fill="hold"/>
                                        <p:tgtEl>
                                          <p:spTgt spid="1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animBg="1"/>
      <p:bldP spid="155" grpId="0" animBg="1"/>
      <p:bldP spid="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Text Box 2"/>
          <p:cNvSpPr txBox="1">
            <a:spLocks noChangeArrowheads="1"/>
          </p:cNvSpPr>
          <p:nvPr/>
        </p:nvSpPr>
        <p:spPr bwMode="auto">
          <a:xfrm>
            <a:off x="389799" y="99349"/>
            <a:ext cx="8480821" cy="3539430"/>
          </a:xfrm>
          <a:prstGeom prst="rect">
            <a:avLst/>
          </a:prstGeom>
          <a:solidFill>
            <a:schemeClr val="bg1"/>
          </a:solidFill>
          <a:ln w="9525">
            <a:noFill/>
            <a:miter lim="800000"/>
            <a:headEnd/>
            <a:tailEnd/>
          </a:ln>
          <a:effectLst/>
        </p:spPr>
        <p:txBody>
          <a:bodyPr wrap="square">
            <a:spAutoFit/>
          </a:bodyPr>
          <a:lstStyle/>
          <a:p>
            <a:pPr fontAlgn="base">
              <a:spcBef>
                <a:spcPct val="0"/>
              </a:spcBef>
              <a:spcAft>
                <a:spcPct val="0"/>
              </a:spcAft>
            </a:pPr>
            <a:r>
              <a:rPr lang="en-US" altLang="fr-FR" sz="3200" b="1" dirty="0" err="1">
                <a:solidFill>
                  <a:srgbClr val="CC0000"/>
                </a:solidFill>
                <a:latin typeface="Times New Roman" pitchFamily="18" charset="0"/>
                <a:cs typeface="Arial" charset="0"/>
              </a:rPr>
              <a:t>Toute</a:t>
            </a:r>
            <a:r>
              <a:rPr lang="en-US" altLang="fr-FR" sz="3200" b="1" dirty="0">
                <a:solidFill>
                  <a:srgbClr val="CC0000"/>
                </a:solidFill>
                <a:latin typeface="Times New Roman" pitchFamily="18" charset="0"/>
                <a:cs typeface="Arial" charset="0"/>
              </a:rPr>
              <a:t> inversion des 3 </a:t>
            </a:r>
            <a:r>
              <a:rPr lang="en-US" altLang="fr-FR" sz="3200" b="1" dirty="0" err="1">
                <a:solidFill>
                  <a:srgbClr val="CC0000"/>
                </a:solidFill>
                <a:latin typeface="Times New Roman" pitchFamily="18" charset="0"/>
                <a:cs typeface="Arial" charset="0"/>
              </a:rPr>
              <a:t>niveaux</a:t>
            </a:r>
            <a:r>
              <a:rPr lang="en-US" altLang="fr-FR" sz="3200" b="1" dirty="0">
                <a:solidFill>
                  <a:srgbClr val="CC0000"/>
                </a:solidFill>
                <a:latin typeface="Times New Roman" pitchFamily="18" charset="0"/>
                <a:cs typeface="Arial" charset="0"/>
              </a:rPr>
              <a:t> </a:t>
            </a:r>
            <a:r>
              <a:rPr lang="en-US" altLang="fr-FR" sz="3200" b="1" dirty="0" err="1">
                <a:solidFill>
                  <a:srgbClr val="CC0000"/>
                </a:solidFill>
                <a:latin typeface="Times New Roman" pitchFamily="18" charset="0"/>
                <a:cs typeface="Arial" charset="0"/>
              </a:rPr>
              <a:t>hiérarchiques</a:t>
            </a:r>
            <a:r>
              <a:rPr lang="en-US" altLang="fr-FR" sz="3200" b="1" dirty="0">
                <a:solidFill>
                  <a:srgbClr val="CC0000"/>
                </a:solidFill>
                <a:latin typeface="Times New Roman" pitchFamily="18" charset="0"/>
                <a:cs typeface="Arial" charset="0"/>
              </a:rPr>
              <a:t> de drainage </a:t>
            </a:r>
            <a:r>
              <a:rPr lang="en-US" altLang="fr-FR" sz="3200" b="1" dirty="0" err="1">
                <a:solidFill>
                  <a:srgbClr val="CC0000"/>
                </a:solidFill>
                <a:latin typeface="Times New Roman" pitchFamily="18" charset="0"/>
                <a:cs typeface="Arial" charset="0"/>
              </a:rPr>
              <a:t>est</a:t>
            </a:r>
            <a:r>
              <a:rPr lang="en-US" altLang="fr-FR" sz="3200" b="1" dirty="0">
                <a:solidFill>
                  <a:srgbClr val="CC0000"/>
                </a:solidFill>
                <a:latin typeface="Times New Roman" pitchFamily="18" charset="0"/>
                <a:cs typeface="Arial" charset="0"/>
              </a:rPr>
              <a:t> </a:t>
            </a:r>
            <a:r>
              <a:rPr lang="en-US" altLang="fr-FR" sz="3200" b="1" dirty="0" err="1">
                <a:solidFill>
                  <a:srgbClr val="CC0000"/>
                </a:solidFill>
                <a:latin typeface="Times New Roman" pitchFamily="18" charset="0"/>
                <a:cs typeface="Arial" charset="0"/>
              </a:rPr>
              <a:t>pathologique</a:t>
            </a:r>
            <a:r>
              <a:rPr lang="en-US" altLang="fr-FR" sz="3200" b="1" dirty="0">
                <a:solidFill>
                  <a:srgbClr val="CC0000"/>
                </a:solidFill>
                <a:latin typeface="Times New Roman" pitchFamily="18" charset="0"/>
                <a:cs typeface="Arial" charset="0"/>
              </a:rPr>
              <a:t>: </a:t>
            </a:r>
          </a:p>
          <a:p>
            <a:pPr fontAlgn="base">
              <a:spcBef>
                <a:spcPct val="0"/>
              </a:spcBef>
              <a:spcAft>
                <a:spcPct val="0"/>
              </a:spcAft>
            </a:pPr>
            <a:r>
              <a:rPr lang="en-US" altLang="fr-FR" sz="3200" b="1" dirty="0">
                <a:solidFill>
                  <a:srgbClr val="CC0000"/>
                </a:solidFill>
                <a:latin typeface="Times New Roman" pitchFamily="18" charset="0"/>
                <a:cs typeface="Arial" charset="0"/>
              </a:rPr>
              <a:t>	</a:t>
            </a:r>
            <a:r>
              <a:rPr lang="en-US" altLang="fr-FR" sz="3200" b="1" dirty="0">
                <a:solidFill>
                  <a:srgbClr val="3333CC"/>
                </a:solidFill>
                <a:latin typeface="Times New Roman" pitchFamily="18" charset="0"/>
                <a:cs typeface="Arial" charset="0"/>
              </a:rPr>
              <a:t>R1 </a:t>
            </a:r>
            <a:r>
              <a:rPr lang="en-US" altLang="fr-FR" sz="3200" b="1" dirty="0" err="1">
                <a:solidFill>
                  <a:srgbClr val="3333CC"/>
                </a:solidFill>
                <a:latin typeface="Times New Roman" pitchFamily="18" charset="0"/>
                <a:cs typeface="Arial" charset="0"/>
              </a:rPr>
              <a:t>reflue</a:t>
            </a:r>
            <a:r>
              <a:rPr lang="en-US" altLang="fr-FR" sz="3200" b="1" dirty="0">
                <a:solidFill>
                  <a:srgbClr val="3333CC"/>
                </a:solidFill>
                <a:latin typeface="Times New Roman" pitchFamily="18" charset="0"/>
                <a:cs typeface="Arial" charset="0"/>
              </a:rPr>
              <a:t> dans R2 : Pt de </a:t>
            </a:r>
            <a:r>
              <a:rPr lang="en-US" altLang="fr-FR" sz="3200" b="1" dirty="0" err="1">
                <a:solidFill>
                  <a:srgbClr val="3333CC"/>
                </a:solidFill>
                <a:latin typeface="Times New Roman" pitchFamily="18" charset="0"/>
                <a:cs typeface="Arial" charset="0"/>
              </a:rPr>
              <a:t>fuite</a:t>
            </a:r>
            <a:r>
              <a:rPr lang="en-US" altLang="fr-FR" sz="3200" b="1" dirty="0">
                <a:solidFill>
                  <a:srgbClr val="3333CC"/>
                </a:solidFill>
                <a:latin typeface="Times New Roman" pitchFamily="18" charset="0"/>
                <a:cs typeface="Arial" charset="0"/>
              </a:rPr>
              <a:t> R1&gt;R2</a:t>
            </a:r>
          </a:p>
          <a:p>
            <a:pPr fontAlgn="base">
              <a:spcBef>
                <a:spcPct val="0"/>
              </a:spcBef>
              <a:spcAft>
                <a:spcPct val="0"/>
              </a:spcAft>
            </a:pPr>
            <a:r>
              <a:rPr lang="en-US" altLang="fr-FR" sz="3200" b="1" dirty="0">
                <a:solidFill>
                  <a:srgbClr val="3333CC"/>
                </a:solidFill>
                <a:latin typeface="Times New Roman" pitchFamily="18" charset="0"/>
                <a:cs typeface="Arial" charset="0"/>
              </a:rPr>
              <a:t>	</a:t>
            </a:r>
            <a:r>
              <a:rPr lang="en-US" altLang="fr-FR" sz="3200" b="1" dirty="0" err="1">
                <a:solidFill>
                  <a:srgbClr val="3333CC"/>
                </a:solidFill>
                <a:latin typeface="Times New Roman" pitchFamily="18" charset="0"/>
                <a:cs typeface="Arial" charset="0"/>
              </a:rPr>
              <a:t>ou</a:t>
            </a:r>
            <a:r>
              <a:rPr lang="en-US" altLang="fr-FR" sz="3200" b="1" dirty="0">
                <a:solidFill>
                  <a:srgbClr val="3333CC"/>
                </a:solidFill>
                <a:latin typeface="Times New Roman" pitchFamily="18" charset="0"/>
                <a:cs typeface="Arial" charset="0"/>
              </a:rPr>
              <a:t> R3 </a:t>
            </a:r>
            <a:r>
              <a:rPr lang="en-US" altLang="fr-FR" sz="3200" b="1" dirty="0" err="1">
                <a:solidFill>
                  <a:srgbClr val="3333CC"/>
                </a:solidFill>
                <a:latin typeface="Times New Roman" pitchFamily="18" charset="0"/>
                <a:cs typeface="Arial" charset="0"/>
              </a:rPr>
              <a:t>qu’il</a:t>
            </a:r>
            <a:r>
              <a:rPr lang="en-US" altLang="fr-FR" sz="3200" b="1" dirty="0">
                <a:solidFill>
                  <a:srgbClr val="3333CC"/>
                </a:solidFill>
                <a:latin typeface="Times New Roman" pitchFamily="18" charset="0"/>
                <a:cs typeface="Arial" charset="0"/>
              </a:rPr>
              <a:t> surcharge Pt de </a:t>
            </a:r>
            <a:r>
              <a:rPr lang="en-US" altLang="fr-FR" sz="3200" b="1" dirty="0" err="1">
                <a:solidFill>
                  <a:srgbClr val="3333CC"/>
                </a:solidFill>
                <a:latin typeface="Times New Roman" pitchFamily="18" charset="0"/>
                <a:cs typeface="Arial" charset="0"/>
              </a:rPr>
              <a:t>fuite</a:t>
            </a:r>
            <a:r>
              <a:rPr lang="en-US" altLang="fr-FR" sz="3200" b="1" dirty="0">
                <a:solidFill>
                  <a:srgbClr val="3333CC"/>
                </a:solidFill>
                <a:latin typeface="Times New Roman" pitchFamily="18" charset="0"/>
                <a:cs typeface="Arial" charset="0"/>
              </a:rPr>
              <a:t> R1&gt;R3</a:t>
            </a:r>
          </a:p>
          <a:p>
            <a:pPr fontAlgn="base">
              <a:spcBef>
                <a:spcPct val="0"/>
              </a:spcBef>
              <a:spcAft>
                <a:spcPct val="0"/>
              </a:spcAft>
            </a:pPr>
            <a:r>
              <a:rPr lang="en-US" altLang="fr-FR" sz="3200" b="1" dirty="0">
                <a:solidFill>
                  <a:srgbClr val="3333CC"/>
                </a:solidFill>
                <a:latin typeface="Times New Roman" pitchFamily="18" charset="0"/>
                <a:cs typeface="Arial" charset="0"/>
              </a:rPr>
              <a:t>	R2 </a:t>
            </a:r>
            <a:r>
              <a:rPr lang="en-US" altLang="fr-FR" sz="3200" b="1" dirty="0" err="1">
                <a:solidFill>
                  <a:srgbClr val="3333CC"/>
                </a:solidFill>
                <a:latin typeface="Times New Roman" pitchFamily="18" charset="0"/>
                <a:cs typeface="Arial" charset="0"/>
              </a:rPr>
              <a:t>reflue</a:t>
            </a:r>
            <a:r>
              <a:rPr lang="en-US" altLang="fr-FR" sz="3200" b="1" dirty="0">
                <a:solidFill>
                  <a:srgbClr val="3333CC"/>
                </a:solidFill>
                <a:latin typeface="Times New Roman" pitchFamily="18" charset="0"/>
                <a:cs typeface="Arial" charset="0"/>
              </a:rPr>
              <a:t> dans R3 </a:t>
            </a:r>
            <a:r>
              <a:rPr lang="en-US" altLang="fr-FR" sz="3200" b="1" dirty="0" err="1">
                <a:solidFill>
                  <a:srgbClr val="3333CC"/>
                </a:solidFill>
                <a:latin typeface="Times New Roman" pitchFamily="18" charset="0"/>
                <a:cs typeface="Arial" charset="0"/>
              </a:rPr>
              <a:t>qu’il</a:t>
            </a:r>
            <a:r>
              <a:rPr lang="en-US" altLang="fr-FR" sz="3200" b="1" dirty="0">
                <a:solidFill>
                  <a:srgbClr val="3333CC"/>
                </a:solidFill>
                <a:latin typeface="Times New Roman" pitchFamily="18" charset="0"/>
                <a:cs typeface="Arial" charset="0"/>
              </a:rPr>
              <a:t> surcharge Pt de 	</a:t>
            </a:r>
            <a:r>
              <a:rPr lang="en-US" altLang="fr-FR" sz="3200" b="1" dirty="0" err="1">
                <a:solidFill>
                  <a:srgbClr val="3333CC"/>
                </a:solidFill>
                <a:latin typeface="Times New Roman" pitchFamily="18" charset="0"/>
                <a:cs typeface="Arial" charset="0"/>
              </a:rPr>
              <a:t>fuite</a:t>
            </a:r>
            <a:r>
              <a:rPr lang="en-US" altLang="fr-FR" sz="3200" b="1" dirty="0">
                <a:solidFill>
                  <a:srgbClr val="3333CC"/>
                </a:solidFill>
                <a:latin typeface="Times New Roman" pitchFamily="18" charset="0"/>
                <a:cs typeface="Arial" charset="0"/>
              </a:rPr>
              <a:t> R2&gt;R3 </a:t>
            </a:r>
          </a:p>
          <a:p>
            <a:pPr fontAlgn="base">
              <a:spcBef>
                <a:spcPct val="0"/>
              </a:spcBef>
              <a:spcAft>
                <a:spcPct val="0"/>
              </a:spcAft>
            </a:pPr>
            <a:r>
              <a:rPr lang="en-US" altLang="fr-FR" sz="3200" b="1" dirty="0">
                <a:solidFill>
                  <a:srgbClr val="3333CC"/>
                </a:solidFill>
                <a:latin typeface="Times New Roman" pitchFamily="18" charset="0"/>
                <a:cs typeface="Arial" charset="0"/>
              </a:rPr>
              <a:t>		</a:t>
            </a:r>
            <a:endParaRPr lang="en-US" altLang="fr-FR" sz="2000" b="1" dirty="0">
              <a:solidFill>
                <a:srgbClr val="3333CC"/>
              </a:solidFill>
              <a:latin typeface="Times New Roman" pitchFamily="18" charset="0"/>
              <a:cs typeface="Arial" charset="0"/>
            </a:endParaRPr>
          </a:p>
        </p:txBody>
      </p:sp>
      <p:grpSp>
        <p:nvGrpSpPr>
          <p:cNvPr id="6" name="Groupe 5">
            <a:extLst>
              <a:ext uri="{FF2B5EF4-FFF2-40B4-BE49-F238E27FC236}">
                <a16:creationId xmlns:a16="http://schemas.microsoft.com/office/drawing/2014/main" id="{C061BB8F-CDA1-4511-B6CF-1489067B631F}"/>
              </a:ext>
            </a:extLst>
          </p:cNvPr>
          <p:cNvGrpSpPr/>
          <p:nvPr/>
        </p:nvGrpSpPr>
        <p:grpSpPr>
          <a:xfrm>
            <a:off x="60662" y="4603061"/>
            <a:ext cx="4482703" cy="2162380"/>
            <a:chOff x="6455263" y="95189"/>
            <a:chExt cx="5976937" cy="2883173"/>
          </a:xfrm>
        </p:grpSpPr>
        <p:pic>
          <p:nvPicPr>
            <p:cNvPr id="124" name="Picture 8">
              <a:extLst>
                <a:ext uri="{FF2B5EF4-FFF2-40B4-BE49-F238E27FC236}">
                  <a16:creationId xmlns:a16="http://schemas.microsoft.com/office/drawing/2014/main" id="{9B41D7BE-1654-46B2-9C7D-922E8F90B0D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455263" y="95189"/>
              <a:ext cx="5976937" cy="2870200"/>
            </a:xfrm>
            <a:prstGeom prst="rect">
              <a:avLst/>
            </a:prstGeom>
            <a:solidFill>
              <a:srgbClr val="FFFF00"/>
            </a:solidFill>
            <a:ln w="9525">
              <a:solidFill>
                <a:srgbClr val="00B050"/>
              </a:solidFill>
              <a:miter lim="800000"/>
              <a:headEnd/>
              <a:tailEnd/>
            </a:ln>
          </p:spPr>
        </p:pic>
        <p:sp>
          <p:nvSpPr>
            <p:cNvPr id="126" name="Text Box 9">
              <a:extLst>
                <a:ext uri="{FF2B5EF4-FFF2-40B4-BE49-F238E27FC236}">
                  <a16:creationId xmlns:a16="http://schemas.microsoft.com/office/drawing/2014/main" id="{F927BC79-B161-4A63-A59F-37C9EA6B5451}"/>
                </a:ext>
              </a:extLst>
            </p:cNvPr>
            <p:cNvSpPr txBox="1">
              <a:spLocks noChangeArrowheads="1"/>
            </p:cNvSpPr>
            <p:nvPr/>
          </p:nvSpPr>
          <p:spPr bwMode="auto">
            <a:xfrm>
              <a:off x="7679994" y="1535324"/>
              <a:ext cx="541173" cy="400109"/>
            </a:xfrm>
            <a:prstGeom prst="rect">
              <a:avLst/>
            </a:prstGeom>
            <a:noFill/>
            <a:ln w="9525">
              <a:solidFill>
                <a:srgbClr val="66FFFF"/>
              </a:solidFill>
              <a:miter lim="800000"/>
              <a:headEnd/>
              <a:tailEnd/>
            </a:ln>
          </p:spPr>
          <p:txBody>
            <a:bodyPr wrap="none">
              <a:spAutoFit/>
            </a:bodyP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pPr>
              <a:r>
                <a:rPr lang="it-IT" sz="1350" b="1" dirty="0">
                  <a:solidFill>
                    <a:srgbClr val="FF7C80"/>
                  </a:solidFill>
                </a:rPr>
                <a:t>R2</a:t>
              </a:r>
            </a:p>
          </p:txBody>
        </p:sp>
        <p:sp>
          <p:nvSpPr>
            <p:cNvPr id="127" name="Text Box 11">
              <a:extLst>
                <a:ext uri="{FF2B5EF4-FFF2-40B4-BE49-F238E27FC236}">
                  <a16:creationId xmlns:a16="http://schemas.microsoft.com/office/drawing/2014/main" id="{E695C65E-B766-4E41-9752-C86D9A34BD97}"/>
                </a:ext>
              </a:extLst>
            </p:cNvPr>
            <p:cNvSpPr txBox="1">
              <a:spLocks noChangeArrowheads="1"/>
            </p:cNvSpPr>
            <p:nvPr/>
          </p:nvSpPr>
          <p:spPr bwMode="auto">
            <a:xfrm>
              <a:off x="6887311" y="959062"/>
              <a:ext cx="541173" cy="400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pPr>
              <a:r>
                <a:rPr lang="it-IT" sz="1350" b="1" dirty="0">
                  <a:solidFill>
                    <a:srgbClr val="00B050"/>
                  </a:solidFill>
                </a:rPr>
                <a:t>R3</a:t>
              </a:r>
            </a:p>
          </p:txBody>
        </p:sp>
        <p:sp>
          <p:nvSpPr>
            <p:cNvPr id="128" name="Text Box 12">
              <a:extLst>
                <a:ext uri="{FF2B5EF4-FFF2-40B4-BE49-F238E27FC236}">
                  <a16:creationId xmlns:a16="http://schemas.microsoft.com/office/drawing/2014/main" id="{92ED8510-EA51-4B23-8726-B7F23DF2E13B}"/>
                </a:ext>
              </a:extLst>
            </p:cNvPr>
            <p:cNvSpPr txBox="1">
              <a:spLocks noChangeArrowheads="1"/>
            </p:cNvSpPr>
            <p:nvPr/>
          </p:nvSpPr>
          <p:spPr bwMode="auto">
            <a:xfrm>
              <a:off x="8571302" y="743162"/>
              <a:ext cx="476251" cy="677108"/>
            </a:xfrm>
            <a:prstGeom prst="rect">
              <a:avLst/>
            </a:prstGeom>
            <a:solidFill>
              <a:schemeClr val="bg1"/>
            </a:solidFill>
            <a:ln>
              <a:noFill/>
            </a:ln>
          </p:spPr>
          <p:txBody>
            <a:bodyPr>
              <a:spAutoFit/>
            </a:bodyP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pPr>
              <a:r>
                <a:rPr lang="it-IT" sz="1350" b="1" dirty="0">
                  <a:solidFill>
                    <a:srgbClr val="00B050"/>
                  </a:solidFill>
                </a:rPr>
                <a:t>R3</a:t>
              </a:r>
            </a:p>
          </p:txBody>
        </p:sp>
        <p:sp>
          <p:nvSpPr>
            <p:cNvPr id="129" name="Text Box 13">
              <a:extLst>
                <a:ext uri="{FF2B5EF4-FFF2-40B4-BE49-F238E27FC236}">
                  <a16:creationId xmlns:a16="http://schemas.microsoft.com/office/drawing/2014/main" id="{89E38447-2FB6-4A31-9247-D4521F6A72A8}"/>
                </a:ext>
              </a:extLst>
            </p:cNvPr>
            <p:cNvSpPr txBox="1">
              <a:spLocks noChangeArrowheads="1"/>
            </p:cNvSpPr>
            <p:nvPr/>
          </p:nvSpPr>
          <p:spPr bwMode="auto">
            <a:xfrm rot="10802305" flipV="1">
              <a:off x="10371377" y="797256"/>
              <a:ext cx="476251"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pPr>
              <a:r>
                <a:rPr lang="it-IT" sz="1350" b="1" dirty="0">
                  <a:solidFill>
                    <a:srgbClr val="00B050"/>
                  </a:solidFill>
                </a:rPr>
                <a:t>R3</a:t>
              </a:r>
            </a:p>
          </p:txBody>
        </p:sp>
        <p:sp>
          <p:nvSpPr>
            <p:cNvPr id="132" name="Freeform 23">
              <a:extLst>
                <a:ext uri="{FF2B5EF4-FFF2-40B4-BE49-F238E27FC236}">
                  <a16:creationId xmlns:a16="http://schemas.microsoft.com/office/drawing/2014/main" id="{6D63E03C-A972-4F07-B5AC-95A1540ADA9B}"/>
                </a:ext>
              </a:extLst>
            </p:cNvPr>
            <p:cNvSpPr>
              <a:spLocks/>
            </p:cNvSpPr>
            <p:nvPr/>
          </p:nvSpPr>
          <p:spPr bwMode="auto">
            <a:xfrm>
              <a:off x="7565393" y="869139"/>
              <a:ext cx="360363" cy="288925"/>
            </a:xfrm>
            <a:custGeom>
              <a:avLst/>
              <a:gdLst>
                <a:gd name="T0" fmla="*/ 2147483646 w 182"/>
                <a:gd name="T1" fmla="*/ 0 h 136"/>
                <a:gd name="T2" fmla="*/ 0 w 182"/>
                <a:gd name="T3" fmla="*/ 2147483646 h 136"/>
                <a:gd name="T4" fmla="*/ 0 60000 65536"/>
                <a:gd name="T5" fmla="*/ 0 60000 65536"/>
                <a:gd name="T6" fmla="*/ 0 w 182"/>
                <a:gd name="T7" fmla="*/ 0 h 136"/>
                <a:gd name="T8" fmla="*/ 182 w 182"/>
                <a:gd name="T9" fmla="*/ 136 h 136"/>
              </a:gdLst>
              <a:ahLst/>
              <a:cxnLst>
                <a:cxn ang="T4">
                  <a:pos x="T0" y="T1"/>
                </a:cxn>
                <a:cxn ang="T5">
                  <a:pos x="T2" y="T3"/>
                </a:cxn>
              </a:cxnLst>
              <a:rect l="T6" t="T7" r="T8" b="T9"/>
              <a:pathLst>
                <a:path w="182" h="136">
                  <a:moveTo>
                    <a:pt x="182" y="0"/>
                  </a:moveTo>
                  <a:cubicBezTo>
                    <a:pt x="106" y="56"/>
                    <a:pt x="30" y="113"/>
                    <a:pt x="0" y="136"/>
                  </a:cubicBezTo>
                </a:path>
              </a:pathLst>
            </a:custGeom>
            <a:noFill/>
            <a:ln w="1270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33" name="Freeform 24">
              <a:extLst>
                <a:ext uri="{FF2B5EF4-FFF2-40B4-BE49-F238E27FC236}">
                  <a16:creationId xmlns:a16="http://schemas.microsoft.com/office/drawing/2014/main" id="{84F0D221-CEBC-4EF2-856E-E99555A07518}"/>
                </a:ext>
              </a:extLst>
            </p:cNvPr>
            <p:cNvSpPr>
              <a:spLocks/>
            </p:cNvSpPr>
            <p:nvPr/>
          </p:nvSpPr>
          <p:spPr bwMode="auto">
            <a:xfrm>
              <a:off x="7895894" y="851112"/>
              <a:ext cx="503238" cy="334962"/>
            </a:xfrm>
            <a:custGeom>
              <a:avLst/>
              <a:gdLst>
                <a:gd name="T0" fmla="*/ 0 w 317"/>
                <a:gd name="T1" fmla="*/ 2147483646 h 211"/>
                <a:gd name="T2" fmla="*/ 2147483646 w 317"/>
                <a:gd name="T3" fmla="*/ 2147483646 h 211"/>
                <a:gd name="T4" fmla="*/ 2147483646 w 317"/>
                <a:gd name="T5" fmla="*/ 2147483646 h 211"/>
                <a:gd name="T6" fmla="*/ 2147483646 w 317"/>
                <a:gd name="T7" fmla="*/ 2147483646 h 211"/>
                <a:gd name="T8" fmla="*/ 2147483646 w 317"/>
                <a:gd name="T9" fmla="*/ 2147483646 h 211"/>
                <a:gd name="T10" fmla="*/ 0 60000 65536"/>
                <a:gd name="T11" fmla="*/ 0 60000 65536"/>
                <a:gd name="T12" fmla="*/ 0 60000 65536"/>
                <a:gd name="T13" fmla="*/ 0 60000 65536"/>
                <a:gd name="T14" fmla="*/ 0 60000 65536"/>
                <a:gd name="T15" fmla="*/ 0 w 317"/>
                <a:gd name="T16" fmla="*/ 0 h 211"/>
                <a:gd name="T17" fmla="*/ 317 w 317"/>
                <a:gd name="T18" fmla="*/ 211 h 211"/>
              </a:gdLst>
              <a:ahLst/>
              <a:cxnLst>
                <a:cxn ang="T10">
                  <a:pos x="T0" y="T1"/>
                </a:cxn>
                <a:cxn ang="T11">
                  <a:pos x="T2" y="T3"/>
                </a:cxn>
                <a:cxn ang="T12">
                  <a:pos x="T4" y="T5"/>
                </a:cxn>
                <a:cxn ang="T13">
                  <a:pos x="T6" y="T7"/>
                </a:cxn>
                <a:cxn ang="T14">
                  <a:pos x="T8" y="T9"/>
                </a:cxn>
              </a:cxnLst>
              <a:rect l="T15" t="T16" r="T17" b="T18"/>
              <a:pathLst>
                <a:path w="317" h="211">
                  <a:moveTo>
                    <a:pt x="0" y="23"/>
                  </a:moveTo>
                  <a:cubicBezTo>
                    <a:pt x="37" y="11"/>
                    <a:pt x="75" y="0"/>
                    <a:pt x="90" y="23"/>
                  </a:cubicBezTo>
                  <a:cubicBezTo>
                    <a:pt x="105" y="46"/>
                    <a:pt x="82" y="129"/>
                    <a:pt x="90" y="159"/>
                  </a:cubicBezTo>
                  <a:cubicBezTo>
                    <a:pt x="98" y="189"/>
                    <a:pt x="98" y="197"/>
                    <a:pt x="136" y="204"/>
                  </a:cubicBezTo>
                  <a:cubicBezTo>
                    <a:pt x="174" y="211"/>
                    <a:pt x="287" y="204"/>
                    <a:pt x="317" y="204"/>
                  </a:cubicBezTo>
                </a:path>
              </a:pathLst>
            </a:custGeom>
            <a:noFill/>
            <a:ln w="76200">
              <a:solidFill>
                <a:schemeClr val="tx2">
                  <a:lumMod val="60000"/>
                  <a:lumOff val="40000"/>
                </a:schemeClr>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34" name="Freeform 25">
              <a:extLst>
                <a:ext uri="{FF2B5EF4-FFF2-40B4-BE49-F238E27FC236}">
                  <a16:creationId xmlns:a16="http://schemas.microsoft.com/office/drawing/2014/main" id="{516ECF5B-3C42-4818-A86D-593EC5E0C89F}"/>
                </a:ext>
              </a:extLst>
            </p:cNvPr>
            <p:cNvSpPr>
              <a:spLocks/>
            </p:cNvSpPr>
            <p:nvPr/>
          </p:nvSpPr>
          <p:spPr bwMode="auto">
            <a:xfrm>
              <a:off x="8975394" y="814599"/>
              <a:ext cx="360363" cy="288925"/>
            </a:xfrm>
            <a:custGeom>
              <a:avLst/>
              <a:gdLst>
                <a:gd name="T0" fmla="*/ 2147483646 w 227"/>
                <a:gd name="T1" fmla="*/ 0 h 182"/>
                <a:gd name="T2" fmla="*/ 0 w 227"/>
                <a:gd name="T3" fmla="*/ 2147483646 h 182"/>
                <a:gd name="T4" fmla="*/ 0 60000 65536"/>
                <a:gd name="T5" fmla="*/ 0 60000 65536"/>
                <a:gd name="T6" fmla="*/ 0 w 227"/>
                <a:gd name="T7" fmla="*/ 0 h 182"/>
                <a:gd name="T8" fmla="*/ 227 w 227"/>
                <a:gd name="T9" fmla="*/ 182 h 182"/>
              </a:gdLst>
              <a:ahLst/>
              <a:cxnLst>
                <a:cxn ang="T4">
                  <a:pos x="T0" y="T1"/>
                </a:cxn>
                <a:cxn ang="T5">
                  <a:pos x="T2" y="T3"/>
                </a:cxn>
              </a:cxnLst>
              <a:rect l="T6" t="T7" r="T8" b="T9"/>
              <a:pathLst>
                <a:path w="227" h="182">
                  <a:moveTo>
                    <a:pt x="227" y="0"/>
                  </a:moveTo>
                  <a:cubicBezTo>
                    <a:pt x="132" y="76"/>
                    <a:pt x="38" y="152"/>
                    <a:pt x="0" y="182"/>
                  </a:cubicBezTo>
                </a:path>
              </a:pathLst>
            </a:custGeom>
            <a:noFill/>
            <a:ln w="762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35" name="Freeform 26">
              <a:extLst>
                <a:ext uri="{FF2B5EF4-FFF2-40B4-BE49-F238E27FC236}">
                  <a16:creationId xmlns:a16="http://schemas.microsoft.com/office/drawing/2014/main" id="{5BF21909-7AF9-4329-9EDA-008BEDE9813A}"/>
                </a:ext>
              </a:extLst>
            </p:cNvPr>
            <p:cNvSpPr>
              <a:spLocks/>
            </p:cNvSpPr>
            <p:nvPr/>
          </p:nvSpPr>
          <p:spPr bwMode="auto">
            <a:xfrm>
              <a:off x="9191294" y="959062"/>
              <a:ext cx="155575" cy="288925"/>
            </a:xfrm>
            <a:custGeom>
              <a:avLst/>
              <a:gdLst>
                <a:gd name="T0" fmla="*/ 0 w 98"/>
                <a:gd name="T1" fmla="*/ 0 h 182"/>
                <a:gd name="T2" fmla="*/ 2147483646 w 98"/>
                <a:gd name="T3" fmla="*/ 2147483646 h 182"/>
                <a:gd name="T4" fmla="*/ 2147483646 w 98"/>
                <a:gd name="T5" fmla="*/ 2147483646 h 182"/>
                <a:gd name="T6" fmla="*/ 2147483646 w 98"/>
                <a:gd name="T7" fmla="*/ 2147483646 h 182"/>
                <a:gd name="T8" fmla="*/ 0 60000 65536"/>
                <a:gd name="T9" fmla="*/ 0 60000 65536"/>
                <a:gd name="T10" fmla="*/ 0 60000 65536"/>
                <a:gd name="T11" fmla="*/ 0 60000 65536"/>
                <a:gd name="T12" fmla="*/ 0 w 98"/>
                <a:gd name="T13" fmla="*/ 0 h 182"/>
                <a:gd name="T14" fmla="*/ 98 w 98"/>
                <a:gd name="T15" fmla="*/ 182 h 182"/>
              </a:gdLst>
              <a:ahLst/>
              <a:cxnLst>
                <a:cxn ang="T8">
                  <a:pos x="T0" y="T1"/>
                </a:cxn>
                <a:cxn ang="T9">
                  <a:pos x="T2" y="T3"/>
                </a:cxn>
                <a:cxn ang="T10">
                  <a:pos x="T4" y="T5"/>
                </a:cxn>
                <a:cxn ang="T11">
                  <a:pos x="T6" y="T7"/>
                </a:cxn>
              </a:cxnLst>
              <a:rect l="T12" t="T13" r="T14" b="T15"/>
              <a:pathLst>
                <a:path w="98" h="182">
                  <a:moveTo>
                    <a:pt x="0" y="0"/>
                  </a:moveTo>
                  <a:cubicBezTo>
                    <a:pt x="15" y="15"/>
                    <a:pt x="31" y="31"/>
                    <a:pt x="46" y="46"/>
                  </a:cubicBezTo>
                  <a:cubicBezTo>
                    <a:pt x="61" y="61"/>
                    <a:pt x="84" y="68"/>
                    <a:pt x="91" y="91"/>
                  </a:cubicBezTo>
                  <a:cubicBezTo>
                    <a:pt x="98" y="114"/>
                    <a:pt x="94" y="148"/>
                    <a:pt x="91" y="182"/>
                  </a:cubicBezTo>
                </a:path>
              </a:pathLst>
            </a:custGeom>
            <a:noFill/>
            <a:ln w="76200">
              <a:solidFill>
                <a:schemeClr val="tx2">
                  <a:lumMod val="60000"/>
                  <a:lumOff val="40000"/>
                </a:schemeClr>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36" name="Freeform 27">
              <a:extLst>
                <a:ext uri="{FF2B5EF4-FFF2-40B4-BE49-F238E27FC236}">
                  <a16:creationId xmlns:a16="http://schemas.microsoft.com/office/drawing/2014/main" id="{71D107E5-F692-4A21-B3EC-2C6D63F60822}"/>
                </a:ext>
              </a:extLst>
            </p:cNvPr>
            <p:cNvSpPr>
              <a:spLocks/>
            </p:cNvSpPr>
            <p:nvPr/>
          </p:nvSpPr>
          <p:spPr bwMode="auto">
            <a:xfrm>
              <a:off x="10488282" y="1032087"/>
              <a:ext cx="792162" cy="574675"/>
            </a:xfrm>
            <a:custGeom>
              <a:avLst/>
              <a:gdLst>
                <a:gd name="T0" fmla="*/ 2147483646 w 499"/>
                <a:gd name="T1" fmla="*/ 0 h 362"/>
                <a:gd name="T2" fmla="*/ 0 w 499"/>
                <a:gd name="T3" fmla="*/ 2147483646 h 362"/>
                <a:gd name="T4" fmla="*/ 0 60000 65536"/>
                <a:gd name="T5" fmla="*/ 0 60000 65536"/>
                <a:gd name="T6" fmla="*/ 0 w 499"/>
                <a:gd name="T7" fmla="*/ 0 h 362"/>
                <a:gd name="T8" fmla="*/ 499 w 499"/>
                <a:gd name="T9" fmla="*/ 362 h 362"/>
              </a:gdLst>
              <a:ahLst/>
              <a:cxnLst>
                <a:cxn ang="T4">
                  <a:pos x="T0" y="T1"/>
                </a:cxn>
                <a:cxn ang="T5">
                  <a:pos x="T2" y="T3"/>
                </a:cxn>
              </a:cxnLst>
              <a:rect l="T6" t="T7" r="T8" b="T9"/>
              <a:pathLst>
                <a:path w="499" h="362">
                  <a:moveTo>
                    <a:pt x="499" y="0"/>
                  </a:moveTo>
                  <a:cubicBezTo>
                    <a:pt x="291" y="151"/>
                    <a:pt x="83" y="302"/>
                    <a:pt x="0" y="362"/>
                  </a:cubicBezTo>
                </a:path>
              </a:pathLst>
            </a:custGeom>
            <a:noFill/>
            <a:ln w="1270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37" name="Freeform 28">
              <a:extLst>
                <a:ext uri="{FF2B5EF4-FFF2-40B4-BE49-F238E27FC236}">
                  <a16:creationId xmlns:a16="http://schemas.microsoft.com/office/drawing/2014/main" id="{5A690556-9B94-4D77-8922-83430B428AF3}"/>
                </a:ext>
              </a:extLst>
            </p:cNvPr>
            <p:cNvSpPr>
              <a:spLocks/>
            </p:cNvSpPr>
            <p:nvPr/>
          </p:nvSpPr>
          <p:spPr bwMode="auto">
            <a:xfrm>
              <a:off x="9983457" y="1378162"/>
              <a:ext cx="720725" cy="85725"/>
            </a:xfrm>
            <a:custGeom>
              <a:avLst/>
              <a:gdLst>
                <a:gd name="T0" fmla="*/ 2147483646 w 454"/>
                <a:gd name="T1" fmla="*/ 2147483646 h 54"/>
                <a:gd name="T2" fmla="*/ 2147483646 w 454"/>
                <a:gd name="T3" fmla="*/ 2147483646 h 54"/>
                <a:gd name="T4" fmla="*/ 2147483646 w 454"/>
                <a:gd name="T5" fmla="*/ 2147483646 h 54"/>
                <a:gd name="T6" fmla="*/ 0 w 454"/>
                <a:gd name="T7" fmla="*/ 2147483646 h 54"/>
                <a:gd name="T8" fmla="*/ 0 60000 65536"/>
                <a:gd name="T9" fmla="*/ 0 60000 65536"/>
                <a:gd name="T10" fmla="*/ 0 60000 65536"/>
                <a:gd name="T11" fmla="*/ 0 60000 65536"/>
                <a:gd name="T12" fmla="*/ 0 w 454"/>
                <a:gd name="T13" fmla="*/ 0 h 54"/>
                <a:gd name="T14" fmla="*/ 454 w 454"/>
                <a:gd name="T15" fmla="*/ 54 h 54"/>
              </a:gdLst>
              <a:ahLst/>
              <a:cxnLst>
                <a:cxn ang="T8">
                  <a:pos x="T0" y="T1"/>
                </a:cxn>
                <a:cxn ang="T9">
                  <a:pos x="T2" y="T3"/>
                </a:cxn>
                <a:cxn ang="T10">
                  <a:pos x="T4" y="T5"/>
                </a:cxn>
                <a:cxn ang="T11">
                  <a:pos x="T6" y="T7"/>
                </a:cxn>
              </a:cxnLst>
              <a:rect l="T12" t="T13" r="T14" b="T15"/>
              <a:pathLst>
                <a:path w="454" h="54">
                  <a:moveTo>
                    <a:pt x="454" y="8"/>
                  </a:moveTo>
                  <a:cubicBezTo>
                    <a:pt x="389" y="8"/>
                    <a:pt x="325" y="8"/>
                    <a:pt x="272" y="8"/>
                  </a:cubicBezTo>
                  <a:cubicBezTo>
                    <a:pt x="219" y="8"/>
                    <a:pt x="181" y="0"/>
                    <a:pt x="136" y="8"/>
                  </a:cubicBezTo>
                  <a:cubicBezTo>
                    <a:pt x="91" y="16"/>
                    <a:pt x="23" y="46"/>
                    <a:pt x="0" y="54"/>
                  </a:cubicBezTo>
                </a:path>
              </a:pathLst>
            </a:custGeom>
            <a:noFill/>
            <a:ln w="76200">
              <a:solidFill>
                <a:schemeClr val="tx2">
                  <a:lumMod val="60000"/>
                  <a:lumOff val="40000"/>
                </a:schemeClr>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38" name="Freeform 29">
              <a:extLst>
                <a:ext uri="{FF2B5EF4-FFF2-40B4-BE49-F238E27FC236}">
                  <a16:creationId xmlns:a16="http://schemas.microsoft.com/office/drawing/2014/main" id="{77378572-9DD3-49EF-B3DC-12AA86D44928}"/>
                </a:ext>
              </a:extLst>
            </p:cNvPr>
            <p:cNvSpPr>
              <a:spLocks/>
            </p:cNvSpPr>
            <p:nvPr/>
          </p:nvSpPr>
          <p:spPr bwMode="auto">
            <a:xfrm>
              <a:off x="8975394" y="1390862"/>
              <a:ext cx="384175" cy="215900"/>
            </a:xfrm>
            <a:custGeom>
              <a:avLst/>
              <a:gdLst>
                <a:gd name="T0" fmla="*/ 2147483646 w 242"/>
                <a:gd name="T1" fmla="*/ 0 h 136"/>
                <a:gd name="T2" fmla="*/ 2147483646 w 242"/>
                <a:gd name="T3" fmla="*/ 2147483646 h 136"/>
                <a:gd name="T4" fmla="*/ 2147483646 w 242"/>
                <a:gd name="T5" fmla="*/ 2147483646 h 136"/>
                <a:gd name="T6" fmla="*/ 0 w 242"/>
                <a:gd name="T7" fmla="*/ 2147483646 h 136"/>
                <a:gd name="T8" fmla="*/ 0 60000 65536"/>
                <a:gd name="T9" fmla="*/ 0 60000 65536"/>
                <a:gd name="T10" fmla="*/ 0 60000 65536"/>
                <a:gd name="T11" fmla="*/ 0 60000 65536"/>
                <a:gd name="T12" fmla="*/ 0 w 242"/>
                <a:gd name="T13" fmla="*/ 0 h 136"/>
                <a:gd name="T14" fmla="*/ 242 w 242"/>
                <a:gd name="T15" fmla="*/ 136 h 136"/>
              </a:gdLst>
              <a:ahLst/>
              <a:cxnLst>
                <a:cxn ang="T8">
                  <a:pos x="T0" y="T1"/>
                </a:cxn>
                <a:cxn ang="T9">
                  <a:pos x="T2" y="T3"/>
                </a:cxn>
                <a:cxn ang="T10">
                  <a:pos x="T4" y="T5"/>
                </a:cxn>
                <a:cxn ang="T11">
                  <a:pos x="T6" y="T7"/>
                </a:cxn>
              </a:cxnLst>
              <a:rect l="T12" t="T13" r="T14" b="T15"/>
              <a:pathLst>
                <a:path w="242" h="136">
                  <a:moveTo>
                    <a:pt x="227" y="0"/>
                  </a:moveTo>
                  <a:cubicBezTo>
                    <a:pt x="234" y="34"/>
                    <a:pt x="242" y="68"/>
                    <a:pt x="227" y="91"/>
                  </a:cubicBezTo>
                  <a:cubicBezTo>
                    <a:pt x="212" y="114"/>
                    <a:pt x="174" y="136"/>
                    <a:pt x="136" y="136"/>
                  </a:cubicBezTo>
                  <a:cubicBezTo>
                    <a:pt x="98" y="136"/>
                    <a:pt x="23" y="98"/>
                    <a:pt x="0" y="91"/>
                  </a:cubicBezTo>
                </a:path>
              </a:pathLst>
            </a:custGeom>
            <a:noFill/>
            <a:ln w="76200">
              <a:solidFill>
                <a:schemeClr val="tx2">
                  <a:lumMod val="60000"/>
                  <a:lumOff val="40000"/>
                </a:schemeClr>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39" name="Freeform 30">
              <a:extLst>
                <a:ext uri="{FF2B5EF4-FFF2-40B4-BE49-F238E27FC236}">
                  <a16:creationId xmlns:a16="http://schemas.microsoft.com/office/drawing/2014/main" id="{49EA27B9-1DE6-4635-8F4A-30360F532A2D}"/>
                </a:ext>
              </a:extLst>
            </p:cNvPr>
            <p:cNvSpPr>
              <a:spLocks/>
            </p:cNvSpPr>
            <p:nvPr/>
          </p:nvSpPr>
          <p:spPr bwMode="auto">
            <a:xfrm>
              <a:off x="8615032" y="1463887"/>
              <a:ext cx="360362" cy="287337"/>
            </a:xfrm>
            <a:custGeom>
              <a:avLst/>
              <a:gdLst>
                <a:gd name="T0" fmla="*/ 2147483646 w 227"/>
                <a:gd name="T1" fmla="*/ 0 h 182"/>
                <a:gd name="T2" fmla="*/ 0 w 227"/>
                <a:gd name="T3" fmla="*/ 2147483646 h 182"/>
                <a:gd name="T4" fmla="*/ 0 60000 65536"/>
                <a:gd name="T5" fmla="*/ 0 60000 65536"/>
                <a:gd name="T6" fmla="*/ 0 w 227"/>
                <a:gd name="T7" fmla="*/ 0 h 182"/>
                <a:gd name="T8" fmla="*/ 227 w 227"/>
                <a:gd name="T9" fmla="*/ 182 h 182"/>
              </a:gdLst>
              <a:ahLst/>
              <a:cxnLst>
                <a:cxn ang="T4">
                  <a:pos x="T0" y="T1"/>
                </a:cxn>
                <a:cxn ang="T5">
                  <a:pos x="T2" y="T3"/>
                </a:cxn>
              </a:cxnLst>
              <a:rect l="T6" t="T7" r="T8" b="T9"/>
              <a:pathLst>
                <a:path w="227" h="182">
                  <a:moveTo>
                    <a:pt x="227" y="0"/>
                  </a:moveTo>
                  <a:cubicBezTo>
                    <a:pt x="132" y="76"/>
                    <a:pt x="38" y="152"/>
                    <a:pt x="0" y="182"/>
                  </a:cubicBezTo>
                </a:path>
              </a:pathLst>
            </a:custGeom>
            <a:noFill/>
            <a:ln w="15240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41" name="Line 42">
              <a:extLst>
                <a:ext uri="{FF2B5EF4-FFF2-40B4-BE49-F238E27FC236}">
                  <a16:creationId xmlns:a16="http://schemas.microsoft.com/office/drawing/2014/main" id="{8E41C9B4-579E-4AC4-B85A-0D0DF2DBF704}"/>
                </a:ext>
              </a:extLst>
            </p:cNvPr>
            <p:cNvSpPr>
              <a:spLocks noChangeShapeType="1"/>
            </p:cNvSpPr>
            <p:nvPr/>
          </p:nvSpPr>
          <p:spPr bwMode="auto">
            <a:xfrm>
              <a:off x="7175169" y="692362"/>
              <a:ext cx="4897438" cy="71437"/>
            </a:xfrm>
            <a:prstGeom prst="line">
              <a:avLst/>
            </a:prstGeom>
            <a:noFill/>
            <a:ln w="57150">
              <a:solidFill>
                <a:srgbClr val="00B05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42" name="Line 47">
              <a:extLst>
                <a:ext uri="{FF2B5EF4-FFF2-40B4-BE49-F238E27FC236}">
                  <a16:creationId xmlns:a16="http://schemas.microsoft.com/office/drawing/2014/main" id="{41E92AE1-9DB8-4992-A7AF-E34A381435EE}"/>
                </a:ext>
              </a:extLst>
            </p:cNvPr>
            <p:cNvSpPr>
              <a:spLocks noChangeShapeType="1"/>
            </p:cNvSpPr>
            <p:nvPr/>
          </p:nvSpPr>
          <p:spPr bwMode="auto">
            <a:xfrm>
              <a:off x="6456032" y="1822662"/>
              <a:ext cx="863600" cy="0"/>
            </a:xfrm>
            <a:prstGeom prst="line">
              <a:avLst/>
            </a:prstGeom>
            <a:noFill/>
            <a:ln w="38100">
              <a:solidFill>
                <a:srgbClr val="00B05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43" name="Oval 50">
              <a:extLst>
                <a:ext uri="{FF2B5EF4-FFF2-40B4-BE49-F238E27FC236}">
                  <a16:creationId xmlns:a16="http://schemas.microsoft.com/office/drawing/2014/main" id="{B09E9EE3-0FA0-4E35-86DB-00DA47EEA4D6}"/>
                </a:ext>
              </a:extLst>
            </p:cNvPr>
            <p:cNvSpPr>
              <a:spLocks noChangeArrowheads="1"/>
            </p:cNvSpPr>
            <p:nvPr/>
          </p:nvSpPr>
          <p:spPr bwMode="auto">
            <a:xfrm rot="564760">
              <a:off x="7388109" y="1117812"/>
              <a:ext cx="290513" cy="69850"/>
            </a:xfrm>
            <a:prstGeom prst="ellipse">
              <a:avLst/>
            </a:prstGeom>
            <a:solidFill>
              <a:srgbClr val="00B050"/>
            </a:solidFill>
            <a:ln w="6350" algn="ctr">
              <a:solidFill>
                <a:schemeClr val="tx1"/>
              </a:solidFill>
              <a:round/>
              <a:headEnd/>
              <a:tailEnd/>
            </a:ln>
          </p:spPr>
          <p:txBody>
            <a:bodyPr wrap="none" anchor="ct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algn="ctr" fontAlgn="base">
                <a:spcBef>
                  <a:spcPct val="0"/>
                </a:spcBef>
                <a:spcAft>
                  <a:spcPct val="0"/>
                </a:spcAft>
              </a:pPr>
              <a:endParaRPr lang="it-IT" sz="1800">
                <a:solidFill>
                  <a:prstClr val="black"/>
                </a:solidFill>
              </a:endParaRPr>
            </a:p>
          </p:txBody>
        </p:sp>
        <p:sp>
          <p:nvSpPr>
            <p:cNvPr id="144" name="Oval 51">
              <a:extLst>
                <a:ext uri="{FF2B5EF4-FFF2-40B4-BE49-F238E27FC236}">
                  <a16:creationId xmlns:a16="http://schemas.microsoft.com/office/drawing/2014/main" id="{6816F172-0472-4764-84B2-5208134E4FFD}"/>
                </a:ext>
              </a:extLst>
            </p:cNvPr>
            <p:cNvSpPr>
              <a:spLocks noChangeArrowheads="1"/>
            </p:cNvSpPr>
            <p:nvPr/>
          </p:nvSpPr>
          <p:spPr bwMode="auto">
            <a:xfrm rot="409249">
              <a:off x="8327694" y="1751224"/>
              <a:ext cx="290513" cy="69850"/>
            </a:xfrm>
            <a:prstGeom prst="ellipse">
              <a:avLst/>
            </a:prstGeom>
            <a:solidFill>
              <a:srgbClr val="53CBE3"/>
            </a:solidFill>
            <a:ln w="6350" algn="ctr">
              <a:solidFill>
                <a:srgbClr val="0033CC"/>
              </a:solidFill>
              <a:round/>
              <a:headEnd/>
              <a:tailEnd/>
            </a:ln>
          </p:spPr>
          <p:txBody>
            <a:bodyPr wrap="none" anchor="ct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algn="ctr" fontAlgn="base">
                <a:spcBef>
                  <a:spcPct val="0"/>
                </a:spcBef>
                <a:spcAft>
                  <a:spcPct val="0"/>
                </a:spcAft>
              </a:pPr>
              <a:endParaRPr lang="it-IT" sz="1800">
                <a:solidFill>
                  <a:prstClr val="black"/>
                </a:solidFill>
              </a:endParaRPr>
            </a:p>
          </p:txBody>
        </p:sp>
        <p:sp>
          <p:nvSpPr>
            <p:cNvPr id="145" name="Freeform 52">
              <a:extLst>
                <a:ext uri="{FF2B5EF4-FFF2-40B4-BE49-F238E27FC236}">
                  <a16:creationId xmlns:a16="http://schemas.microsoft.com/office/drawing/2014/main" id="{341A8CB8-8B21-4F82-85CE-27EFB25F6896}"/>
                </a:ext>
              </a:extLst>
            </p:cNvPr>
            <p:cNvSpPr>
              <a:spLocks/>
            </p:cNvSpPr>
            <p:nvPr/>
          </p:nvSpPr>
          <p:spPr bwMode="auto">
            <a:xfrm>
              <a:off x="7319632" y="1751224"/>
              <a:ext cx="144462" cy="71438"/>
            </a:xfrm>
            <a:custGeom>
              <a:avLst/>
              <a:gdLst>
                <a:gd name="T0" fmla="*/ 0 w 91"/>
                <a:gd name="T1" fmla="*/ 2147483646 h 45"/>
                <a:gd name="T2" fmla="*/ 2147483646 w 91"/>
                <a:gd name="T3" fmla="*/ 0 h 45"/>
                <a:gd name="T4" fmla="*/ 0 60000 65536"/>
                <a:gd name="T5" fmla="*/ 0 60000 65536"/>
                <a:gd name="T6" fmla="*/ 0 w 91"/>
                <a:gd name="T7" fmla="*/ 0 h 45"/>
                <a:gd name="T8" fmla="*/ 91 w 91"/>
                <a:gd name="T9" fmla="*/ 45 h 45"/>
              </a:gdLst>
              <a:ahLst/>
              <a:cxnLst>
                <a:cxn ang="T4">
                  <a:pos x="T0" y="T1"/>
                </a:cxn>
                <a:cxn ang="T5">
                  <a:pos x="T2" y="T3"/>
                </a:cxn>
              </a:cxnLst>
              <a:rect l="T6" t="T7" r="T8" b="T9"/>
              <a:pathLst>
                <a:path w="91" h="45">
                  <a:moveTo>
                    <a:pt x="0" y="45"/>
                  </a:moveTo>
                  <a:cubicBezTo>
                    <a:pt x="38" y="26"/>
                    <a:pt x="76" y="7"/>
                    <a:pt x="91" y="0"/>
                  </a:cubicBezTo>
                </a:path>
              </a:pathLst>
            </a:custGeom>
            <a:noFill/>
            <a:ln w="38100">
              <a:solidFill>
                <a:srgbClr val="FFCC99"/>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46" name="Freeform 53">
              <a:extLst>
                <a:ext uri="{FF2B5EF4-FFF2-40B4-BE49-F238E27FC236}">
                  <a16:creationId xmlns:a16="http://schemas.microsoft.com/office/drawing/2014/main" id="{8DA79164-FC67-425A-B559-DE16040D4A89}"/>
                </a:ext>
              </a:extLst>
            </p:cNvPr>
            <p:cNvSpPr>
              <a:spLocks/>
            </p:cNvSpPr>
            <p:nvPr/>
          </p:nvSpPr>
          <p:spPr bwMode="auto">
            <a:xfrm>
              <a:off x="7464094" y="1367049"/>
              <a:ext cx="2159000" cy="384175"/>
            </a:xfrm>
            <a:custGeom>
              <a:avLst/>
              <a:gdLst>
                <a:gd name="T0" fmla="*/ 0 w 1360"/>
                <a:gd name="T1" fmla="*/ 2147483646 h 242"/>
                <a:gd name="T2" fmla="*/ 2147483646 w 1360"/>
                <a:gd name="T3" fmla="*/ 2147483646 h 242"/>
                <a:gd name="T4" fmla="*/ 2147483646 w 1360"/>
                <a:gd name="T5" fmla="*/ 2147483646 h 242"/>
                <a:gd name="T6" fmla="*/ 2147483646 w 1360"/>
                <a:gd name="T7" fmla="*/ 2147483646 h 242"/>
                <a:gd name="T8" fmla="*/ 2147483646 w 1360"/>
                <a:gd name="T9" fmla="*/ 2147483646 h 242"/>
                <a:gd name="T10" fmla="*/ 2147483646 w 1360"/>
                <a:gd name="T11" fmla="*/ 2147483646 h 242"/>
                <a:gd name="T12" fmla="*/ 2147483646 w 1360"/>
                <a:gd name="T13" fmla="*/ 2147483646 h 242"/>
                <a:gd name="T14" fmla="*/ 2147483646 w 1360"/>
                <a:gd name="T15" fmla="*/ 2147483646 h 242"/>
                <a:gd name="T16" fmla="*/ 0 60000 65536"/>
                <a:gd name="T17" fmla="*/ 0 60000 65536"/>
                <a:gd name="T18" fmla="*/ 0 60000 65536"/>
                <a:gd name="T19" fmla="*/ 0 60000 65536"/>
                <a:gd name="T20" fmla="*/ 0 60000 65536"/>
                <a:gd name="T21" fmla="*/ 0 60000 65536"/>
                <a:gd name="T22" fmla="*/ 0 60000 65536"/>
                <a:gd name="T23" fmla="*/ 0 60000 65536"/>
                <a:gd name="T24" fmla="*/ 0 w 1360"/>
                <a:gd name="T25" fmla="*/ 0 h 242"/>
                <a:gd name="T26" fmla="*/ 1360 w 1360"/>
                <a:gd name="T27" fmla="*/ 242 h 2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60" h="242">
                  <a:moveTo>
                    <a:pt x="0" y="242"/>
                  </a:moveTo>
                  <a:cubicBezTo>
                    <a:pt x="11" y="231"/>
                    <a:pt x="22" y="220"/>
                    <a:pt x="45" y="197"/>
                  </a:cubicBezTo>
                  <a:cubicBezTo>
                    <a:pt x="68" y="174"/>
                    <a:pt x="98" y="136"/>
                    <a:pt x="136" y="106"/>
                  </a:cubicBezTo>
                  <a:cubicBezTo>
                    <a:pt x="174" y="76"/>
                    <a:pt x="204" y="30"/>
                    <a:pt x="272" y="15"/>
                  </a:cubicBezTo>
                  <a:cubicBezTo>
                    <a:pt x="340" y="0"/>
                    <a:pt x="423" y="15"/>
                    <a:pt x="544" y="15"/>
                  </a:cubicBezTo>
                  <a:cubicBezTo>
                    <a:pt x="665" y="15"/>
                    <a:pt x="891" y="15"/>
                    <a:pt x="997" y="15"/>
                  </a:cubicBezTo>
                  <a:cubicBezTo>
                    <a:pt x="1103" y="15"/>
                    <a:pt x="1119" y="0"/>
                    <a:pt x="1179" y="15"/>
                  </a:cubicBezTo>
                  <a:cubicBezTo>
                    <a:pt x="1239" y="30"/>
                    <a:pt x="1299" y="68"/>
                    <a:pt x="1360" y="106"/>
                  </a:cubicBezTo>
                </a:path>
              </a:pathLst>
            </a:custGeom>
            <a:noFill/>
            <a:ln w="381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47" name="Freeform 54">
              <a:extLst>
                <a:ext uri="{FF2B5EF4-FFF2-40B4-BE49-F238E27FC236}">
                  <a16:creationId xmlns:a16="http://schemas.microsoft.com/office/drawing/2014/main" id="{D635BC15-3838-4FA6-A914-98A5E821E0DD}"/>
                </a:ext>
              </a:extLst>
            </p:cNvPr>
            <p:cNvSpPr>
              <a:spLocks/>
            </p:cNvSpPr>
            <p:nvPr/>
          </p:nvSpPr>
          <p:spPr bwMode="auto">
            <a:xfrm>
              <a:off x="9623094" y="1535324"/>
              <a:ext cx="1152525" cy="373063"/>
            </a:xfrm>
            <a:custGeom>
              <a:avLst/>
              <a:gdLst>
                <a:gd name="T0" fmla="*/ 0 w 726"/>
                <a:gd name="T1" fmla="*/ 0 h 235"/>
                <a:gd name="T2" fmla="*/ 2147483646 w 726"/>
                <a:gd name="T3" fmla="*/ 2147483646 h 235"/>
                <a:gd name="T4" fmla="*/ 2147483646 w 726"/>
                <a:gd name="T5" fmla="*/ 2147483646 h 235"/>
                <a:gd name="T6" fmla="*/ 2147483646 w 726"/>
                <a:gd name="T7" fmla="*/ 2147483646 h 235"/>
                <a:gd name="T8" fmla="*/ 0 60000 65536"/>
                <a:gd name="T9" fmla="*/ 0 60000 65536"/>
                <a:gd name="T10" fmla="*/ 0 60000 65536"/>
                <a:gd name="T11" fmla="*/ 0 60000 65536"/>
                <a:gd name="T12" fmla="*/ 0 w 726"/>
                <a:gd name="T13" fmla="*/ 0 h 235"/>
                <a:gd name="T14" fmla="*/ 726 w 726"/>
                <a:gd name="T15" fmla="*/ 235 h 235"/>
              </a:gdLst>
              <a:ahLst/>
              <a:cxnLst>
                <a:cxn ang="T8">
                  <a:pos x="T0" y="T1"/>
                </a:cxn>
                <a:cxn ang="T9">
                  <a:pos x="T2" y="T3"/>
                </a:cxn>
                <a:cxn ang="T10">
                  <a:pos x="T4" y="T5"/>
                </a:cxn>
                <a:cxn ang="T11">
                  <a:pos x="T6" y="T7"/>
                </a:cxn>
              </a:cxnLst>
              <a:rect l="T12" t="T13" r="T14" b="T15"/>
              <a:pathLst>
                <a:path w="726" h="235">
                  <a:moveTo>
                    <a:pt x="0" y="0"/>
                  </a:moveTo>
                  <a:cubicBezTo>
                    <a:pt x="68" y="71"/>
                    <a:pt x="137" y="143"/>
                    <a:pt x="182" y="181"/>
                  </a:cubicBezTo>
                  <a:cubicBezTo>
                    <a:pt x="227" y="219"/>
                    <a:pt x="181" y="219"/>
                    <a:pt x="272" y="227"/>
                  </a:cubicBezTo>
                  <a:cubicBezTo>
                    <a:pt x="363" y="235"/>
                    <a:pt x="544" y="231"/>
                    <a:pt x="726" y="227"/>
                  </a:cubicBezTo>
                </a:path>
              </a:pathLst>
            </a:custGeom>
            <a:noFill/>
            <a:ln w="381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48" name="Rectangle 55">
              <a:extLst>
                <a:ext uri="{FF2B5EF4-FFF2-40B4-BE49-F238E27FC236}">
                  <a16:creationId xmlns:a16="http://schemas.microsoft.com/office/drawing/2014/main" id="{5BCE7BFE-4C28-409A-BDF9-FEAD5ED49340}"/>
                </a:ext>
              </a:extLst>
            </p:cNvPr>
            <p:cNvSpPr>
              <a:spLocks noChangeArrowheads="1"/>
            </p:cNvSpPr>
            <p:nvPr/>
          </p:nvSpPr>
          <p:spPr bwMode="auto">
            <a:xfrm>
              <a:off x="6456032" y="1754399"/>
              <a:ext cx="5975350" cy="1223963"/>
            </a:xfrm>
            <a:prstGeom prst="rect">
              <a:avLst/>
            </a:prstGeom>
            <a:noFill/>
            <a:ln>
              <a:noFill/>
            </a:ln>
          </p:spPr>
          <p:txBody>
            <a:bodyPr wrap="none" anchor="ct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algn="ctr" fontAlgn="base">
                <a:spcBef>
                  <a:spcPct val="0"/>
                </a:spcBef>
                <a:spcAft>
                  <a:spcPct val="0"/>
                </a:spcAft>
              </a:pPr>
              <a:endParaRPr lang="it-IT" sz="1800">
                <a:solidFill>
                  <a:srgbClr val="FFFFCC"/>
                </a:solidFill>
              </a:endParaRPr>
            </a:p>
          </p:txBody>
        </p:sp>
        <p:sp>
          <p:nvSpPr>
            <p:cNvPr id="161" name="Figura a mano libera 1">
              <a:extLst>
                <a:ext uri="{FF2B5EF4-FFF2-40B4-BE49-F238E27FC236}">
                  <a16:creationId xmlns:a16="http://schemas.microsoft.com/office/drawing/2014/main" id="{3D39DA07-5BB4-4448-A4F4-0A3DD8658667}"/>
                </a:ext>
              </a:extLst>
            </p:cNvPr>
            <p:cNvSpPr/>
            <p:nvPr/>
          </p:nvSpPr>
          <p:spPr>
            <a:xfrm>
              <a:off x="8455752" y="1409382"/>
              <a:ext cx="1130300" cy="1028700"/>
            </a:xfrm>
            <a:custGeom>
              <a:avLst/>
              <a:gdLst>
                <a:gd name="connsiteX0" fmla="*/ 0 w 1130300"/>
                <a:gd name="connsiteY0" fmla="*/ 0 h 1028700"/>
                <a:gd name="connsiteX1" fmla="*/ 8467 w 1130300"/>
                <a:gd name="connsiteY1" fmla="*/ 42334 h 1028700"/>
                <a:gd name="connsiteX2" fmla="*/ 12700 w 1130300"/>
                <a:gd name="connsiteY2" fmla="*/ 59267 h 1028700"/>
                <a:gd name="connsiteX3" fmla="*/ 55034 w 1130300"/>
                <a:gd name="connsiteY3" fmla="*/ 101600 h 1028700"/>
                <a:gd name="connsiteX4" fmla="*/ 67734 w 1130300"/>
                <a:gd name="connsiteY4" fmla="*/ 105834 h 1028700"/>
                <a:gd name="connsiteX5" fmla="*/ 105834 w 1130300"/>
                <a:gd name="connsiteY5" fmla="*/ 110067 h 1028700"/>
                <a:gd name="connsiteX6" fmla="*/ 148167 w 1130300"/>
                <a:gd name="connsiteY6" fmla="*/ 118534 h 1028700"/>
                <a:gd name="connsiteX7" fmla="*/ 177800 w 1130300"/>
                <a:gd name="connsiteY7" fmla="*/ 127000 h 1028700"/>
                <a:gd name="connsiteX8" fmla="*/ 194734 w 1130300"/>
                <a:gd name="connsiteY8" fmla="*/ 135467 h 1028700"/>
                <a:gd name="connsiteX9" fmla="*/ 249767 w 1130300"/>
                <a:gd name="connsiteY9" fmla="*/ 143934 h 1028700"/>
                <a:gd name="connsiteX10" fmla="*/ 266700 w 1130300"/>
                <a:gd name="connsiteY10" fmla="*/ 152400 h 1028700"/>
                <a:gd name="connsiteX11" fmla="*/ 279400 w 1130300"/>
                <a:gd name="connsiteY11" fmla="*/ 156634 h 1028700"/>
                <a:gd name="connsiteX12" fmla="*/ 317500 w 1130300"/>
                <a:gd name="connsiteY12" fmla="*/ 177800 h 1028700"/>
                <a:gd name="connsiteX13" fmla="*/ 342900 w 1130300"/>
                <a:gd name="connsiteY13" fmla="*/ 198967 h 1028700"/>
                <a:gd name="connsiteX14" fmla="*/ 355600 w 1130300"/>
                <a:gd name="connsiteY14" fmla="*/ 203200 h 1028700"/>
                <a:gd name="connsiteX15" fmla="*/ 376767 w 1130300"/>
                <a:gd name="connsiteY15" fmla="*/ 224367 h 1028700"/>
                <a:gd name="connsiteX16" fmla="*/ 389467 w 1130300"/>
                <a:gd name="connsiteY16" fmla="*/ 232834 h 1028700"/>
                <a:gd name="connsiteX17" fmla="*/ 402167 w 1130300"/>
                <a:gd name="connsiteY17" fmla="*/ 245534 h 1028700"/>
                <a:gd name="connsiteX18" fmla="*/ 414867 w 1130300"/>
                <a:gd name="connsiteY18" fmla="*/ 270934 h 1028700"/>
                <a:gd name="connsiteX19" fmla="*/ 427567 w 1130300"/>
                <a:gd name="connsiteY19" fmla="*/ 279400 h 1028700"/>
                <a:gd name="connsiteX20" fmla="*/ 444500 w 1130300"/>
                <a:gd name="connsiteY20" fmla="*/ 304800 h 1028700"/>
                <a:gd name="connsiteX21" fmla="*/ 474134 w 1130300"/>
                <a:gd name="connsiteY21" fmla="*/ 342900 h 1028700"/>
                <a:gd name="connsiteX22" fmla="*/ 495300 w 1130300"/>
                <a:gd name="connsiteY22" fmla="*/ 376767 h 1028700"/>
                <a:gd name="connsiteX23" fmla="*/ 524934 w 1130300"/>
                <a:gd name="connsiteY23" fmla="*/ 414867 h 1028700"/>
                <a:gd name="connsiteX24" fmla="*/ 533400 w 1130300"/>
                <a:gd name="connsiteY24" fmla="*/ 427567 h 1028700"/>
                <a:gd name="connsiteX25" fmla="*/ 537634 w 1130300"/>
                <a:gd name="connsiteY25" fmla="*/ 440267 h 1028700"/>
                <a:gd name="connsiteX26" fmla="*/ 550334 w 1130300"/>
                <a:gd name="connsiteY26" fmla="*/ 448734 h 1028700"/>
                <a:gd name="connsiteX27" fmla="*/ 554567 w 1130300"/>
                <a:gd name="connsiteY27" fmla="*/ 461434 h 1028700"/>
                <a:gd name="connsiteX28" fmla="*/ 579967 w 1130300"/>
                <a:gd name="connsiteY28" fmla="*/ 482600 h 1028700"/>
                <a:gd name="connsiteX29" fmla="*/ 596900 w 1130300"/>
                <a:gd name="connsiteY29" fmla="*/ 503767 h 1028700"/>
                <a:gd name="connsiteX30" fmla="*/ 605367 w 1130300"/>
                <a:gd name="connsiteY30" fmla="*/ 516467 h 1028700"/>
                <a:gd name="connsiteX31" fmla="*/ 630767 w 1130300"/>
                <a:gd name="connsiteY31" fmla="*/ 533400 h 1028700"/>
                <a:gd name="connsiteX32" fmla="*/ 651934 w 1130300"/>
                <a:gd name="connsiteY32" fmla="*/ 550334 h 1028700"/>
                <a:gd name="connsiteX33" fmla="*/ 660400 w 1130300"/>
                <a:gd name="connsiteY33" fmla="*/ 563034 h 1028700"/>
                <a:gd name="connsiteX34" fmla="*/ 698500 w 1130300"/>
                <a:gd name="connsiteY34" fmla="*/ 592667 h 1028700"/>
                <a:gd name="connsiteX35" fmla="*/ 711200 w 1130300"/>
                <a:gd name="connsiteY35" fmla="*/ 601134 h 1028700"/>
                <a:gd name="connsiteX36" fmla="*/ 723900 w 1130300"/>
                <a:gd name="connsiteY36" fmla="*/ 609600 h 1028700"/>
                <a:gd name="connsiteX37" fmla="*/ 732367 w 1130300"/>
                <a:gd name="connsiteY37" fmla="*/ 622300 h 1028700"/>
                <a:gd name="connsiteX38" fmla="*/ 757767 w 1130300"/>
                <a:gd name="connsiteY38" fmla="*/ 639234 h 1028700"/>
                <a:gd name="connsiteX39" fmla="*/ 783167 w 1130300"/>
                <a:gd name="connsiteY39" fmla="*/ 664634 h 1028700"/>
                <a:gd name="connsiteX40" fmla="*/ 804334 w 1130300"/>
                <a:gd name="connsiteY40" fmla="*/ 681567 h 1028700"/>
                <a:gd name="connsiteX41" fmla="*/ 842434 w 1130300"/>
                <a:gd name="connsiteY41" fmla="*/ 702734 h 1028700"/>
                <a:gd name="connsiteX42" fmla="*/ 855134 w 1130300"/>
                <a:gd name="connsiteY42" fmla="*/ 715434 h 1028700"/>
                <a:gd name="connsiteX43" fmla="*/ 872067 w 1130300"/>
                <a:gd name="connsiteY43" fmla="*/ 719667 h 1028700"/>
                <a:gd name="connsiteX44" fmla="*/ 905934 w 1130300"/>
                <a:gd name="connsiteY44" fmla="*/ 732367 h 1028700"/>
                <a:gd name="connsiteX45" fmla="*/ 948267 w 1130300"/>
                <a:gd name="connsiteY45" fmla="*/ 753534 h 1028700"/>
                <a:gd name="connsiteX46" fmla="*/ 960967 w 1130300"/>
                <a:gd name="connsiteY46" fmla="*/ 762000 h 1028700"/>
                <a:gd name="connsiteX47" fmla="*/ 973667 w 1130300"/>
                <a:gd name="connsiteY47" fmla="*/ 766234 h 1028700"/>
                <a:gd name="connsiteX48" fmla="*/ 1011767 w 1130300"/>
                <a:gd name="connsiteY48" fmla="*/ 791634 h 1028700"/>
                <a:gd name="connsiteX49" fmla="*/ 1024467 w 1130300"/>
                <a:gd name="connsiteY49" fmla="*/ 800100 h 1028700"/>
                <a:gd name="connsiteX50" fmla="*/ 1037167 w 1130300"/>
                <a:gd name="connsiteY50" fmla="*/ 812800 h 1028700"/>
                <a:gd name="connsiteX51" fmla="*/ 1049867 w 1130300"/>
                <a:gd name="connsiteY51" fmla="*/ 821267 h 1028700"/>
                <a:gd name="connsiteX52" fmla="*/ 1083734 w 1130300"/>
                <a:gd name="connsiteY52" fmla="*/ 859367 h 1028700"/>
                <a:gd name="connsiteX53" fmla="*/ 1100667 w 1130300"/>
                <a:gd name="connsiteY53" fmla="*/ 884767 h 1028700"/>
                <a:gd name="connsiteX54" fmla="*/ 1130300 w 1130300"/>
                <a:gd name="connsiteY54" fmla="*/ 918634 h 1028700"/>
                <a:gd name="connsiteX55" fmla="*/ 1126067 w 1130300"/>
                <a:gd name="connsiteY55" fmla="*/ 1028700 h 102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130300" h="1028700">
                  <a:moveTo>
                    <a:pt x="0" y="0"/>
                  </a:moveTo>
                  <a:cubicBezTo>
                    <a:pt x="7226" y="50576"/>
                    <a:pt x="23" y="12778"/>
                    <a:pt x="8467" y="42334"/>
                  </a:cubicBezTo>
                  <a:cubicBezTo>
                    <a:pt x="10065" y="47928"/>
                    <a:pt x="10098" y="54063"/>
                    <a:pt x="12700" y="59267"/>
                  </a:cubicBezTo>
                  <a:cubicBezTo>
                    <a:pt x="21732" y="77330"/>
                    <a:pt x="34714" y="94825"/>
                    <a:pt x="55034" y="101600"/>
                  </a:cubicBezTo>
                  <a:cubicBezTo>
                    <a:pt x="59267" y="103011"/>
                    <a:pt x="63332" y="105100"/>
                    <a:pt x="67734" y="105834"/>
                  </a:cubicBezTo>
                  <a:cubicBezTo>
                    <a:pt x="80338" y="107935"/>
                    <a:pt x="93168" y="108378"/>
                    <a:pt x="105834" y="110067"/>
                  </a:cubicBezTo>
                  <a:cubicBezTo>
                    <a:pt x="121437" y="112147"/>
                    <a:pt x="133437" y="114325"/>
                    <a:pt x="148167" y="118534"/>
                  </a:cubicBezTo>
                  <a:cubicBezTo>
                    <a:pt x="190639" y="130669"/>
                    <a:pt x="124918" y="113780"/>
                    <a:pt x="177800" y="127000"/>
                  </a:cubicBezTo>
                  <a:cubicBezTo>
                    <a:pt x="183445" y="129822"/>
                    <a:pt x="188563" y="134145"/>
                    <a:pt x="194734" y="135467"/>
                  </a:cubicBezTo>
                  <a:cubicBezTo>
                    <a:pt x="229533" y="142924"/>
                    <a:pt x="227381" y="134340"/>
                    <a:pt x="249767" y="143934"/>
                  </a:cubicBezTo>
                  <a:cubicBezTo>
                    <a:pt x="255567" y="146420"/>
                    <a:pt x="260900" y="149914"/>
                    <a:pt x="266700" y="152400"/>
                  </a:cubicBezTo>
                  <a:cubicBezTo>
                    <a:pt x="270802" y="154158"/>
                    <a:pt x="275499" y="154467"/>
                    <a:pt x="279400" y="156634"/>
                  </a:cubicBezTo>
                  <a:cubicBezTo>
                    <a:pt x="323064" y="180892"/>
                    <a:pt x="288765" y="168223"/>
                    <a:pt x="317500" y="177800"/>
                  </a:cubicBezTo>
                  <a:cubicBezTo>
                    <a:pt x="326862" y="187162"/>
                    <a:pt x="331113" y="193074"/>
                    <a:pt x="342900" y="198967"/>
                  </a:cubicBezTo>
                  <a:cubicBezTo>
                    <a:pt x="346891" y="200963"/>
                    <a:pt x="351367" y="201789"/>
                    <a:pt x="355600" y="203200"/>
                  </a:cubicBezTo>
                  <a:cubicBezTo>
                    <a:pt x="389467" y="225779"/>
                    <a:pt x="348544" y="196144"/>
                    <a:pt x="376767" y="224367"/>
                  </a:cubicBezTo>
                  <a:cubicBezTo>
                    <a:pt x="380365" y="227965"/>
                    <a:pt x="385558" y="229577"/>
                    <a:pt x="389467" y="232834"/>
                  </a:cubicBezTo>
                  <a:cubicBezTo>
                    <a:pt x="394066" y="236667"/>
                    <a:pt x="397934" y="241301"/>
                    <a:pt x="402167" y="245534"/>
                  </a:cubicBezTo>
                  <a:cubicBezTo>
                    <a:pt x="405610" y="255864"/>
                    <a:pt x="406660" y="262727"/>
                    <a:pt x="414867" y="270934"/>
                  </a:cubicBezTo>
                  <a:cubicBezTo>
                    <a:pt x="418465" y="274531"/>
                    <a:pt x="423334" y="276578"/>
                    <a:pt x="427567" y="279400"/>
                  </a:cubicBezTo>
                  <a:cubicBezTo>
                    <a:pt x="435662" y="303687"/>
                    <a:pt x="426003" y="281018"/>
                    <a:pt x="444500" y="304800"/>
                  </a:cubicBezTo>
                  <a:cubicBezTo>
                    <a:pt x="479946" y="350372"/>
                    <a:pt x="445301" y="314067"/>
                    <a:pt x="474134" y="342900"/>
                  </a:cubicBezTo>
                  <a:cubicBezTo>
                    <a:pt x="484209" y="373127"/>
                    <a:pt x="475174" y="363349"/>
                    <a:pt x="495300" y="376767"/>
                  </a:cubicBezTo>
                  <a:cubicBezTo>
                    <a:pt x="506871" y="411473"/>
                    <a:pt x="486854" y="357743"/>
                    <a:pt x="524934" y="414867"/>
                  </a:cubicBezTo>
                  <a:cubicBezTo>
                    <a:pt x="527756" y="419100"/>
                    <a:pt x="531125" y="423016"/>
                    <a:pt x="533400" y="427567"/>
                  </a:cubicBezTo>
                  <a:cubicBezTo>
                    <a:pt x="535396" y="431558"/>
                    <a:pt x="534846" y="436782"/>
                    <a:pt x="537634" y="440267"/>
                  </a:cubicBezTo>
                  <a:cubicBezTo>
                    <a:pt x="540812" y="444240"/>
                    <a:pt x="546101" y="445912"/>
                    <a:pt x="550334" y="448734"/>
                  </a:cubicBezTo>
                  <a:cubicBezTo>
                    <a:pt x="551745" y="452967"/>
                    <a:pt x="552092" y="457721"/>
                    <a:pt x="554567" y="461434"/>
                  </a:cubicBezTo>
                  <a:cubicBezTo>
                    <a:pt x="561086" y="471213"/>
                    <a:pt x="570595" y="476353"/>
                    <a:pt x="579967" y="482600"/>
                  </a:cubicBezTo>
                  <a:cubicBezTo>
                    <a:pt x="588207" y="507323"/>
                    <a:pt x="577752" y="484619"/>
                    <a:pt x="596900" y="503767"/>
                  </a:cubicBezTo>
                  <a:cubicBezTo>
                    <a:pt x="600498" y="507365"/>
                    <a:pt x="601538" y="513117"/>
                    <a:pt x="605367" y="516467"/>
                  </a:cubicBezTo>
                  <a:cubicBezTo>
                    <a:pt x="613025" y="523168"/>
                    <a:pt x="630767" y="533400"/>
                    <a:pt x="630767" y="533400"/>
                  </a:cubicBezTo>
                  <a:cubicBezTo>
                    <a:pt x="655034" y="569799"/>
                    <a:pt x="622721" y="526962"/>
                    <a:pt x="651934" y="550334"/>
                  </a:cubicBezTo>
                  <a:cubicBezTo>
                    <a:pt x="655907" y="553512"/>
                    <a:pt x="657143" y="559125"/>
                    <a:pt x="660400" y="563034"/>
                  </a:cubicBezTo>
                  <a:cubicBezTo>
                    <a:pt x="672834" y="577955"/>
                    <a:pt x="680800" y="580867"/>
                    <a:pt x="698500" y="592667"/>
                  </a:cubicBezTo>
                  <a:lnTo>
                    <a:pt x="711200" y="601134"/>
                  </a:lnTo>
                  <a:lnTo>
                    <a:pt x="723900" y="609600"/>
                  </a:lnTo>
                  <a:cubicBezTo>
                    <a:pt x="726722" y="613833"/>
                    <a:pt x="728538" y="618950"/>
                    <a:pt x="732367" y="622300"/>
                  </a:cubicBezTo>
                  <a:cubicBezTo>
                    <a:pt x="740025" y="629001"/>
                    <a:pt x="757767" y="639234"/>
                    <a:pt x="757767" y="639234"/>
                  </a:cubicBezTo>
                  <a:cubicBezTo>
                    <a:pt x="777721" y="669164"/>
                    <a:pt x="751661" y="633128"/>
                    <a:pt x="783167" y="664634"/>
                  </a:cubicBezTo>
                  <a:cubicBezTo>
                    <a:pt x="802315" y="683782"/>
                    <a:pt x="779611" y="673327"/>
                    <a:pt x="804334" y="681567"/>
                  </a:cubicBezTo>
                  <a:cubicBezTo>
                    <a:pt x="833447" y="700975"/>
                    <a:pt x="820081" y="695282"/>
                    <a:pt x="842434" y="702734"/>
                  </a:cubicBezTo>
                  <a:cubicBezTo>
                    <a:pt x="846667" y="706967"/>
                    <a:pt x="849936" y="712464"/>
                    <a:pt x="855134" y="715434"/>
                  </a:cubicBezTo>
                  <a:cubicBezTo>
                    <a:pt x="860185" y="718321"/>
                    <a:pt x="866619" y="717624"/>
                    <a:pt x="872067" y="719667"/>
                  </a:cubicBezTo>
                  <a:cubicBezTo>
                    <a:pt x="916338" y="736269"/>
                    <a:pt x="862470" y="721502"/>
                    <a:pt x="905934" y="732367"/>
                  </a:cubicBezTo>
                  <a:cubicBezTo>
                    <a:pt x="936175" y="752527"/>
                    <a:pt x="921462" y="746832"/>
                    <a:pt x="948267" y="753534"/>
                  </a:cubicBezTo>
                  <a:cubicBezTo>
                    <a:pt x="952500" y="756356"/>
                    <a:pt x="956416" y="759725"/>
                    <a:pt x="960967" y="762000"/>
                  </a:cubicBezTo>
                  <a:cubicBezTo>
                    <a:pt x="964958" y="763996"/>
                    <a:pt x="969766" y="764067"/>
                    <a:pt x="973667" y="766234"/>
                  </a:cubicBezTo>
                  <a:cubicBezTo>
                    <a:pt x="973682" y="766242"/>
                    <a:pt x="1005410" y="787396"/>
                    <a:pt x="1011767" y="791634"/>
                  </a:cubicBezTo>
                  <a:cubicBezTo>
                    <a:pt x="1016000" y="794456"/>
                    <a:pt x="1020869" y="796502"/>
                    <a:pt x="1024467" y="800100"/>
                  </a:cubicBezTo>
                  <a:cubicBezTo>
                    <a:pt x="1028700" y="804333"/>
                    <a:pt x="1032568" y="808967"/>
                    <a:pt x="1037167" y="812800"/>
                  </a:cubicBezTo>
                  <a:cubicBezTo>
                    <a:pt x="1041076" y="816057"/>
                    <a:pt x="1046064" y="817887"/>
                    <a:pt x="1049867" y="821267"/>
                  </a:cubicBezTo>
                  <a:cubicBezTo>
                    <a:pt x="1073592" y="842356"/>
                    <a:pt x="1070865" y="840065"/>
                    <a:pt x="1083734" y="859367"/>
                  </a:cubicBezTo>
                  <a:cubicBezTo>
                    <a:pt x="1091830" y="883656"/>
                    <a:pt x="1082169" y="860984"/>
                    <a:pt x="1100667" y="884767"/>
                  </a:cubicBezTo>
                  <a:cubicBezTo>
                    <a:pt x="1127261" y="918960"/>
                    <a:pt x="1105714" y="902243"/>
                    <a:pt x="1130300" y="918634"/>
                  </a:cubicBezTo>
                  <a:lnTo>
                    <a:pt x="1126067" y="1028700"/>
                  </a:lnTo>
                </a:path>
              </a:pathLst>
            </a:custGeom>
            <a:noFill/>
            <a:ln w="762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it-IT" sz="3000">
                <a:solidFill>
                  <a:prstClr val="white"/>
                </a:solidFill>
                <a:latin typeface="Calibri"/>
              </a:endParaRPr>
            </a:p>
          </p:txBody>
        </p:sp>
        <p:sp>
          <p:nvSpPr>
            <p:cNvPr id="162" name="Line 45">
              <a:extLst>
                <a:ext uri="{FF2B5EF4-FFF2-40B4-BE49-F238E27FC236}">
                  <a16:creationId xmlns:a16="http://schemas.microsoft.com/office/drawing/2014/main" id="{1A6FE9C5-68D6-4715-9593-3804A2127EE2}"/>
                </a:ext>
              </a:extLst>
            </p:cNvPr>
            <p:cNvSpPr>
              <a:spLocks noChangeShapeType="1"/>
            </p:cNvSpPr>
            <p:nvPr/>
          </p:nvSpPr>
          <p:spPr bwMode="auto">
            <a:xfrm>
              <a:off x="6456032" y="1967124"/>
              <a:ext cx="4464050" cy="73025"/>
            </a:xfrm>
            <a:prstGeom prst="line">
              <a:avLst/>
            </a:prstGeom>
            <a:noFill/>
            <a:ln w="38100">
              <a:solidFill>
                <a:srgbClr val="00B05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63" name="Ovale 3">
              <a:extLst>
                <a:ext uri="{FF2B5EF4-FFF2-40B4-BE49-F238E27FC236}">
                  <a16:creationId xmlns:a16="http://schemas.microsoft.com/office/drawing/2014/main" id="{5857BF76-D012-4D63-802D-49F198973F73}"/>
                </a:ext>
              </a:extLst>
            </p:cNvPr>
            <p:cNvSpPr/>
            <p:nvPr/>
          </p:nvSpPr>
          <p:spPr>
            <a:xfrm rot="493950">
              <a:off x="10349566" y="1547984"/>
              <a:ext cx="183324" cy="95186"/>
            </a:xfrm>
            <a:prstGeom prst="ellipse">
              <a:avLst/>
            </a:prstGeom>
            <a:solidFill>
              <a:srgbClr val="00B050"/>
            </a:solidFill>
            <a:ln w="95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it-IT" sz="3000">
                <a:solidFill>
                  <a:prstClr val="white"/>
                </a:solidFill>
                <a:latin typeface="Calibri"/>
              </a:endParaRPr>
            </a:p>
          </p:txBody>
        </p:sp>
        <p:sp>
          <p:nvSpPr>
            <p:cNvPr id="164" name="Ovale 4">
              <a:extLst>
                <a:ext uri="{FF2B5EF4-FFF2-40B4-BE49-F238E27FC236}">
                  <a16:creationId xmlns:a16="http://schemas.microsoft.com/office/drawing/2014/main" id="{669C850F-5EC6-4AA6-A359-A97CAF4BD76F}"/>
                </a:ext>
              </a:extLst>
            </p:cNvPr>
            <p:cNvSpPr/>
            <p:nvPr/>
          </p:nvSpPr>
          <p:spPr>
            <a:xfrm rot="397993">
              <a:off x="8309631" y="1731738"/>
              <a:ext cx="305872" cy="87379"/>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it-IT" sz="3000">
                <a:solidFill>
                  <a:prstClr val="white"/>
                </a:solidFill>
                <a:latin typeface="Calibri"/>
              </a:endParaRPr>
            </a:p>
          </p:txBody>
        </p:sp>
        <p:sp>
          <p:nvSpPr>
            <p:cNvPr id="165" name="Ovale 5">
              <a:extLst>
                <a:ext uri="{FF2B5EF4-FFF2-40B4-BE49-F238E27FC236}">
                  <a16:creationId xmlns:a16="http://schemas.microsoft.com/office/drawing/2014/main" id="{BBFF2D99-B2BA-4E2B-87AB-73FB537BD2C1}"/>
                </a:ext>
              </a:extLst>
            </p:cNvPr>
            <p:cNvSpPr/>
            <p:nvPr/>
          </p:nvSpPr>
          <p:spPr>
            <a:xfrm rot="1179925">
              <a:off x="8876121" y="1092042"/>
              <a:ext cx="115602" cy="75652"/>
            </a:xfrm>
            <a:prstGeom prst="ellipse">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it-IT" sz="3000">
                <a:solidFill>
                  <a:prstClr val="white"/>
                </a:solidFill>
                <a:latin typeface="Calibri"/>
              </a:endParaRPr>
            </a:p>
          </p:txBody>
        </p:sp>
      </p:grpSp>
      <p:pic>
        <p:nvPicPr>
          <p:cNvPr id="125" name="Immagine 39" descr="Immagine1.jpg">
            <a:extLst>
              <a:ext uri="{FF2B5EF4-FFF2-40B4-BE49-F238E27FC236}">
                <a16:creationId xmlns:a16="http://schemas.microsoft.com/office/drawing/2014/main" id="{E91B448B-F872-4A82-BD98-8691761F0B94}"/>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649552" y="3964126"/>
            <a:ext cx="3893856" cy="2863982"/>
          </a:xfrm>
          <a:prstGeom prst="rect">
            <a:avLst/>
          </a:prstGeom>
          <a:noFill/>
          <a:ln w="57150">
            <a:noFill/>
            <a:miter lim="800000"/>
            <a:headEnd/>
            <a:tailEnd/>
          </a:ln>
          <a:extLst>
            <a:ext uri="{909E8E84-426E-40DD-AFC4-6F175D3DCCD1}">
              <a14:hiddenFill xmlns:a14="http://schemas.microsoft.com/office/drawing/2010/main">
                <a:solidFill>
                  <a:srgbClr val="FFFFFF"/>
                </a:solidFill>
              </a14:hiddenFill>
            </a:ext>
          </a:extLst>
        </p:spPr>
      </p:pic>
      <p:sp>
        <p:nvSpPr>
          <p:cNvPr id="131" name="Line 19">
            <a:extLst>
              <a:ext uri="{FF2B5EF4-FFF2-40B4-BE49-F238E27FC236}">
                <a16:creationId xmlns:a16="http://schemas.microsoft.com/office/drawing/2014/main" id="{8FCD03DD-932F-474E-BA10-2228DD403A54}"/>
              </a:ext>
            </a:extLst>
          </p:cNvPr>
          <p:cNvSpPr>
            <a:spLocks noChangeShapeType="1"/>
          </p:cNvSpPr>
          <p:nvPr/>
        </p:nvSpPr>
        <p:spPr bwMode="auto">
          <a:xfrm>
            <a:off x="6090944" y="3971780"/>
            <a:ext cx="44046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it-IT" sz="3000">
              <a:solidFill>
                <a:prstClr val="black"/>
              </a:solidFill>
              <a:latin typeface="Times New Roman" panose="02020603050405020304" pitchFamily="18" charset="0"/>
            </a:endParaRPr>
          </a:p>
        </p:txBody>
      </p:sp>
      <p:sp>
        <p:nvSpPr>
          <p:cNvPr id="149" name="Text Box 16">
            <a:extLst>
              <a:ext uri="{FF2B5EF4-FFF2-40B4-BE49-F238E27FC236}">
                <a16:creationId xmlns:a16="http://schemas.microsoft.com/office/drawing/2014/main" id="{8E738B8C-511C-4B79-8A72-943EA54BCC30}"/>
              </a:ext>
            </a:extLst>
          </p:cNvPr>
          <p:cNvSpPr txBox="1">
            <a:spLocks noChangeArrowheads="1"/>
          </p:cNvSpPr>
          <p:nvPr/>
        </p:nvSpPr>
        <p:spPr bwMode="auto">
          <a:xfrm>
            <a:off x="5895187" y="5050709"/>
            <a:ext cx="776944" cy="553998"/>
          </a:xfrm>
          <a:prstGeom prst="rect">
            <a:avLst/>
          </a:prstGeom>
          <a:noFill/>
          <a:ln>
            <a:noFill/>
          </a:ln>
          <a:effectLst>
            <a:outerShdw dist="45791" dir="8778596" algn="ctr" rotWithShape="0">
              <a:schemeClr val="tx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pPr>
            <a:r>
              <a:rPr lang="it-IT" altLang="it-IT" sz="3000" b="1" dirty="0">
                <a:solidFill>
                  <a:schemeClr val="bg1"/>
                </a:solidFill>
                <a:latin typeface="Times New Roman" panose="02020603050405020304" pitchFamily="18" charset="0"/>
              </a:rPr>
              <a:t>R2</a:t>
            </a:r>
          </a:p>
        </p:txBody>
      </p:sp>
      <p:sp>
        <p:nvSpPr>
          <p:cNvPr id="150" name="Text Box 17">
            <a:extLst>
              <a:ext uri="{FF2B5EF4-FFF2-40B4-BE49-F238E27FC236}">
                <a16:creationId xmlns:a16="http://schemas.microsoft.com/office/drawing/2014/main" id="{FABB54C6-42A4-4BCF-A931-14CC77D532C2}"/>
              </a:ext>
            </a:extLst>
          </p:cNvPr>
          <p:cNvSpPr txBox="1">
            <a:spLocks noChangeArrowheads="1"/>
          </p:cNvSpPr>
          <p:nvPr/>
        </p:nvSpPr>
        <p:spPr bwMode="auto">
          <a:xfrm>
            <a:off x="6520632" y="5817442"/>
            <a:ext cx="777939" cy="553998"/>
          </a:xfrm>
          <a:prstGeom prst="rect">
            <a:avLst/>
          </a:prstGeom>
          <a:noFill/>
          <a:ln>
            <a:noFill/>
          </a:ln>
          <a:effectLst>
            <a:outerShdw dist="45791" dir="8778596" algn="ctr" rotWithShape="0">
              <a:schemeClr val="tx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pPr>
            <a:r>
              <a:rPr lang="it-IT" altLang="it-IT" sz="3000" b="1" dirty="0">
                <a:solidFill>
                  <a:schemeClr val="bg1"/>
                </a:solidFill>
                <a:latin typeface="Times New Roman" panose="02020603050405020304" pitchFamily="18" charset="0"/>
              </a:rPr>
              <a:t>R1</a:t>
            </a:r>
          </a:p>
        </p:txBody>
      </p:sp>
      <p:sp>
        <p:nvSpPr>
          <p:cNvPr id="151" name="Text Box 16">
            <a:extLst>
              <a:ext uri="{FF2B5EF4-FFF2-40B4-BE49-F238E27FC236}">
                <a16:creationId xmlns:a16="http://schemas.microsoft.com/office/drawing/2014/main" id="{B51FAAC3-6609-46F7-8555-1D07A11F493F}"/>
              </a:ext>
            </a:extLst>
          </p:cNvPr>
          <p:cNvSpPr txBox="1">
            <a:spLocks noChangeArrowheads="1"/>
          </p:cNvSpPr>
          <p:nvPr/>
        </p:nvSpPr>
        <p:spPr bwMode="auto">
          <a:xfrm>
            <a:off x="4783330" y="4369649"/>
            <a:ext cx="884287" cy="553998"/>
          </a:xfrm>
          <a:prstGeom prst="rect">
            <a:avLst/>
          </a:prstGeom>
          <a:noFill/>
          <a:ln>
            <a:noFill/>
          </a:ln>
          <a:effectLst>
            <a:outerShdw dist="45791" dir="8778596" algn="ctr" rotWithShape="0">
              <a:schemeClr val="tx2"/>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cs typeface="Arial" panose="020B0604020202020204" pitchFamily="34" charset="0"/>
              </a:defRPr>
            </a:lvl1pPr>
            <a:lvl2pPr marL="742950" indent="-285750">
              <a:defRPr sz="2400">
                <a:solidFill>
                  <a:schemeClr val="tx1"/>
                </a:solidFill>
                <a:latin typeface="Arial" panose="020B0604020202020204" pitchFamily="34" charset="0"/>
                <a:cs typeface="Arial" panose="020B0604020202020204" pitchFamily="34" charset="0"/>
              </a:defRPr>
            </a:lvl2pPr>
            <a:lvl3pPr marL="1143000" indent="-228600">
              <a:defRPr sz="2400">
                <a:solidFill>
                  <a:schemeClr val="tx1"/>
                </a:solidFill>
                <a:latin typeface="Arial" panose="020B0604020202020204" pitchFamily="34" charset="0"/>
                <a:cs typeface="Arial" panose="020B0604020202020204" pitchFamily="34" charset="0"/>
              </a:defRPr>
            </a:lvl3pPr>
            <a:lvl4pPr marL="1600200" indent="-228600">
              <a:defRPr sz="2400">
                <a:solidFill>
                  <a:schemeClr val="tx1"/>
                </a:solidFill>
                <a:latin typeface="Arial" panose="020B0604020202020204" pitchFamily="34" charset="0"/>
                <a:cs typeface="Arial" panose="020B0604020202020204" pitchFamily="34" charset="0"/>
              </a:defRPr>
            </a:lvl4pPr>
            <a:lvl5pPr marL="2057400" indent="-228600">
              <a:defRPr sz="24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pPr>
            <a:r>
              <a:rPr lang="it-IT" altLang="it-IT" sz="3000" b="1" dirty="0">
                <a:solidFill>
                  <a:schemeClr val="bg1"/>
                </a:solidFill>
                <a:latin typeface="Times New Roman" panose="02020603050405020304" pitchFamily="18" charset="0"/>
              </a:rPr>
              <a:t>R3</a:t>
            </a:r>
          </a:p>
        </p:txBody>
      </p:sp>
      <p:sp>
        <p:nvSpPr>
          <p:cNvPr id="153" name="Rettangolo 41">
            <a:extLst>
              <a:ext uri="{FF2B5EF4-FFF2-40B4-BE49-F238E27FC236}">
                <a16:creationId xmlns:a16="http://schemas.microsoft.com/office/drawing/2014/main" id="{B369ADEE-5A6E-41CF-8D88-821F3411652A}"/>
              </a:ext>
            </a:extLst>
          </p:cNvPr>
          <p:cNvSpPr/>
          <p:nvPr/>
        </p:nvSpPr>
        <p:spPr>
          <a:xfrm>
            <a:off x="5650411" y="4210354"/>
            <a:ext cx="440463" cy="7977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it-IT" sz="3000">
              <a:solidFill>
                <a:prstClr val="white"/>
              </a:solidFill>
              <a:latin typeface="Calibri"/>
            </a:endParaRPr>
          </a:p>
        </p:txBody>
      </p:sp>
      <p:sp>
        <p:nvSpPr>
          <p:cNvPr id="154" name="Freccia circolare in giù 42">
            <a:extLst>
              <a:ext uri="{FF2B5EF4-FFF2-40B4-BE49-F238E27FC236}">
                <a16:creationId xmlns:a16="http://schemas.microsoft.com/office/drawing/2014/main" id="{5C67AC83-1AE7-4723-BDA1-8CDE5CAA4A51}"/>
              </a:ext>
            </a:extLst>
          </p:cNvPr>
          <p:cNvSpPr/>
          <p:nvPr/>
        </p:nvSpPr>
        <p:spPr>
          <a:xfrm rot="2066051" flipH="1">
            <a:off x="6181335" y="4984609"/>
            <a:ext cx="1223421" cy="490466"/>
          </a:xfrm>
          <a:prstGeom prst="curvedDownArrow">
            <a:avLst/>
          </a:prstGeom>
          <a:solidFill>
            <a:schemeClr val="accent2">
              <a:lumMod val="20000"/>
              <a:lumOff val="80000"/>
            </a:schemeClr>
          </a:solidFill>
          <a:ln>
            <a:solidFill>
              <a:schemeClr val="bg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it-IT" sz="3000">
              <a:solidFill>
                <a:prstClr val="black"/>
              </a:solidFill>
              <a:latin typeface="Calibri"/>
            </a:endParaRPr>
          </a:p>
        </p:txBody>
      </p:sp>
      <p:sp>
        <p:nvSpPr>
          <p:cNvPr id="155" name="Freccia circolare in giù 47">
            <a:extLst>
              <a:ext uri="{FF2B5EF4-FFF2-40B4-BE49-F238E27FC236}">
                <a16:creationId xmlns:a16="http://schemas.microsoft.com/office/drawing/2014/main" id="{ABD033AF-FE63-4729-AEA0-6A7B8D5A76F2}"/>
              </a:ext>
            </a:extLst>
          </p:cNvPr>
          <p:cNvSpPr/>
          <p:nvPr/>
        </p:nvSpPr>
        <p:spPr>
          <a:xfrm rot="2053644" flipH="1">
            <a:off x="5098018" y="4443229"/>
            <a:ext cx="1306929" cy="454758"/>
          </a:xfrm>
          <a:prstGeom prst="curvedDownArrow">
            <a:avLst>
              <a:gd name="adj1" fmla="val 25000"/>
              <a:gd name="adj2" fmla="val 96618"/>
              <a:gd name="adj3" fmla="val 45808"/>
            </a:avLst>
          </a:prstGeom>
          <a:solidFill>
            <a:schemeClr val="accent2">
              <a:lumMod val="20000"/>
              <a:lumOff val="80000"/>
            </a:schemeClr>
          </a:solidFill>
          <a:ln>
            <a:solidFill>
              <a:schemeClr val="bg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it-IT" sz="3000">
              <a:solidFill>
                <a:prstClr val="black"/>
              </a:solidFill>
              <a:latin typeface="Calibri"/>
            </a:endParaRPr>
          </a:p>
        </p:txBody>
      </p:sp>
      <p:sp>
        <p:nvSpPr>
          <p:cNvPr id="156" name="Ovale 48">
            <a:extLst>
              <a:ext uri="{FF2B5EF4-FFF2-40B4-BE49-F238E27FC236}">
                <a16:creationId xmlns:a16="http://schemas.microsoft.com/office/drawing/2014/main" id="{3482E5A6-0C16-43C0-A941-B1B4DE66028F}"/>
              </a:ext>
            </a:extLst>
          </p:cNvPr>
          <p:cNvSpPr/>
          <p:nvPr/>
        </p:nvSpPr>
        <p:spPr>
          <a:xfrm>
            <a:off x="5153594" y="4525548"/>
            <a:ext cx="58297" cy="78895"/>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it-IT" sz="3000">
              <a:solidFill>
                <a:prstClr val="white"/>
              </a:solidFill>
              <a:latin typeface="Calibri"/>
            </a:endParaRPr>
          </a:p>
        </p:txBody>
      </p:sp>
      <p:sp>
        <p:nvSpPr>
          <p:cNvPr id="166" name="Ovale 8">
            <a:extLst>
              <a:ext uri="{FF2B5EF4-FFF2-40B4-BE49-F238E27FC236}">
                <a16:creationId xmlns:a16="http://schemas.microsoft.com/office/drawing/2014/main" id="{66C5ED6F-E133-4EDB-9D3D-141248B259B4}"/>
              </a:ext>
            </a:extLst>
          </p:cNvPr>
          <p:cNvSpPr/>
          <p:nvPr/>
        </p:nvSpPr>
        <p:spPr>
          <a:xfrm rot="774407">
            <a:off x="5950624" y="3715489"/>
            <a:ext cx="97388" cy="843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it-IT" sz="3000">
              <a:solidFill>
                <a:prstClr val="white"/>
              </a:solidFill>
              <a:latin typeface="Calibri"/>
            </a:endParaRPr>
          </a:p>
        </p:txBody>
      </p:sp>
      <p:sp>
        <p:nvSpPr>
          <p:cNvPr id="2" name="Freccia circolare in giù 42">
            <a:extLst>
              <a:ext uri="{FF2B5EF4-FFF2-40B4-BE49-F238E27FC236}">
                <a16:creationId xmlns:a16="http://schemas.microsoft.com/office/drawing/2014/main" id="{4336AC64-03FA-4595-2BDF-9AA180F39AA1}"/>
              </a:ext>
            </a:extLst>
          </p:cNvPr>
          <p:cNvSpPr/>
          <p:nvPr/>
        </p:nvSpPr>
        <p:spPr>
          <a:xfrm rot="14063214">
            <a:off x="4481131" y="5225145"/>
            <a:ext cx="2345099" cy="564541"/>
          </a:xfrm>
          <a:prstGeom prst="curvedDownArrow">
            <a:avLst/>
          </a:prstGeom>
          <a:solidFill>
            <a:schemeClr val="accent2">
              <a:lumMod val="20000"/>
              <a:lumOff val="80000"/>
            </a:schemeClr>
          </a:solidFill>
          <a:ln>
            <a:solidFill>
              <a:schemeClr val="bg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it-IT" sz="3000">
              <a:solidFill>
                <a:prstClr val="black"/>
              </a:solidFill>
              <a:latin typeface="Calibri"/>
            </a:endParaRPr>
          </a:p>
        </p:txBody>
      </p:sp>
    </p:spTree>
    <p:extLst>
      <p:ext uri="{BB962C8B-B14F-4D97-AF65-F5344CB8AC3E}">
        <p14:creationId xmlns:p14="http://schemas.microsoft.com/office/powerpoint/2010/main" val="2949646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80930">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grpId="0" nodeType="clickEffect">
                                  <p:stCondLst>
                                    <p:cond delay="0"/>
                                  </p:stCondLst>
                                  <p:childTnLst>
                                    <p:set>
                                      <p:cBhvr>
                                        <p:cTn id="10" dur="1" fill="hold">
                                          <p:stCondLst>
                                            <p:cond delay="0"/>
                                          </p:stCondLst>
                                        </p:cTn>
                                        <p:tgtEl>
                                          <p:spTgt spid="154"/>
                                        </p:tgtEl>
                                        <p:attrNameLst>
                                          <p:attrName>style.visibility</p:attrName>
                                        </p:attrNameLst>
                                      </p:cBhvr>
                                      <p:to>
                                        <p:strVal val="visible"/>
                                      </p:to>
                                    </p:set>
                                    <p:anim calcmode="lin" valueType="num">
                                      <p:cBhvr additive="base">
                                        <p:cTn id="11" dur="500" fill="hold"/>
                                        <p:tgtEl>
                                          <p:spTgt spid="154"/>
                                        </p:tgtEl>
                                        <p:attrNameLst>
                                          <p:attrName>ppt_x</p:attrName>
                                        </p:attrNameLst>
                                      </p:cBhvr>
                                      <p:tavLst>
                                        <p:tav tm="0">
                                          <p:val>
                                            <p:strVal val="#ppt_x"/>
                                          </p:val>
                                        </p:tav>
                                        <p:tav tm="100000">
                                          <p:val>
                                            <p:strVal val="#ppt_x"/>
                                          </p:val>
                                        </p:tav>
                                      </p:tavLst>
                                    </p:anim>
                                    <p:anim calcmode="lin" valueType="num">
                                      <p:cBhvr additive="base">
                                        <p:cTn id="12" dur="500" fill="hold"/>
                                        <p:tgtEl>
                                          <p:spTgt spid="15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80930">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380930">
                                            <p:txEl>
                                              <p:pRg st="3" end="3"/>
                                            </p:txEl>
                                          </p:spTgt>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155"/>
                                        </p:tgtEl>
                                        <p:attrNameLst>
                                          <p:attrName>style.visibility</p:attrName>
                                        </p:attrNameLst>
                                      </p:cBhvr>
                                      <p:to>
                                        <p:strVal val="visible"/>
                                      </p:to>
                                    </p:set>
                                    <p:animEffect transition="in" filter="fade">
                                      <p:cBhvr>
                                        <p:cTn id="32" dur="1000"/>
                                        <p:tgtEl>
                                          <p:spTgt spid="155"/>
                                        </p:tgtEl>
                                      </p:cBhvr>
                                    </p:animEffect>
                                    <p:anim calcmode="lin" valueType="num">
                                      <p:cBhvr>
                                        <p:cTn id="33" dur="1000" fill="hold"/>
                                        <p:tgtEl>
                                          <p:spTgt spid="155"/>
                                        </p:tgtEl>
                                        <p:attrNameLst>
                                          <p:attrName>ppt_x</p:attrName>
                                        </p:attrNameLst>
                                      </p:cBhvr>
                                      <p:tavLst>
                                        <p:tav tm="0">
                                          <p:val>
                                            <p:strVal val="#ppt_x"/>
                                          </p:val>
                                        </p:tav>
                                        <p:tav tm="100000">
                                          <p:val>
                                            <p:strVal val="#ppt_x"/>
                                          </p:val>
                                        </p:tav>
                                      </p:tavLst>
                                    </p:anim>
                                    <p:anim calcmode="lin" valueType="num">
                                      <p:cBhvr>
                                        <p:cTn id="34" dur="1000" fill="hold"/>
                                        <p:tgtEl>
                                          <p:spTgt spid="1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animBg="1"/>
      <p:bldP spid="155" grpId="0" animBg="1"/>
      <p:bldP spid="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4597" name="Text Box 5"/>
          <p:cNvSpPr txBox="1">
            <a:spLocks noChangeArrowheads="1"/>
          </p:cNvSpPr>
          <p:nvPr/>
        </p:nvSpPr>
        <p:spPr bwMode="auto">
          <a:xfrm>
            <a:off x="0" y="-27384"/>
            <a:ext cx="9144000" cy="7540526"/>
          </a:xfrm>
          <a:prstGeom prst="rect">
            <a:avLst/>
          </a:prstGeom>
          <a:noFill/>
          <a:ln w="9525">
            <a:noFill/>
            <a:miter lim="800000"/>
            <a:headEnd/>
            <a:tailEnd/>
          </a:ln>
          <a:effectLst/>
        </p:spPr>
        <p:txBody>
          <a:bodyPr wrap="square">
            <a:spAutoFit/>
          </a:bodyPr>
          <a:lstStyle/>
          <a:p>
            <a:pPr algn="ctr">
              <a:spcBef>
                <a:spcPct val="50000"/>
              </a:spcBef>
            </a:pPr>
            <a:r>
              <a:rPr lang="fr-FR" sz="3600" b="1" dirty="0"/>
              <a:t>Concepts physiopathologiques                   </a:t>
            </a:r>
            <a:r>
              <a:rPr lang="fr-FR" sz="3600" b="1" dirty="0">
                <a:solidFill>
                  <a:schemeClr val="accent2"/>
                </a:solidFill>
              </a:rPr>
              <a:t>FONCTION VEINEUSE </a:t>
            </a:r>
          </a:p>
          <a:p>
            <a:pPr algn="ctr">
              <a:spcBef>
                <a:spcPct val="50000"/>
              </a:spcBef>
            </a:pPr>
            <a:r>
              <a:rPr lang="fr-FR" sz="3600" b="1" dirty="0"/>
              <a:t>CE N’EST PAS seulement « ramener le sang vers le cœur! » </a:t>
            </a:r>
            <a:endParaRPr lang="fr-FR" sz="2400" b="1" dirty="0"/>
          </a:p>
          <a:p>
            <a:pPr>
              <a:spcBef>
                <a:spcPct val="50000"/>
              </a:spcBef>
            </a:pPr>
            <a:r>
              <a:rPr lang="fr-FR" sz="3200" b="1" dirty="0"/>
              <a:t>DEFINITION  NOSOLOGIQUE: </a:t>
            </a:r>
            <a:r>
              <a:rPr lang="fr-FR" sz="4400" b="1" dirty="0">
                <a:solidFill>
                  <a:schemeClr val="accent2"/>
                </a:solidFill>
              </a:rPr>
              <a:t>3 fonctions</a:t>
            </a:r>
            <a:endParaRPr lang="fr-FR" sz="2400" b="1" dirty="0">
              <a:solidFill>
                <a:schemeClr val="accent2"/>
              </a:solidFill>
            </a:endParaRPr>
          </a:p>
          <a:p>
            <a:pPr>
              <a:spcBef>
                <a:spcPct val="50000"/>
              </a:spcBef>
            </a:pPr>
            <a:r>
              <a:rPr lang="fr-FR" sz="4000" b="1" dirty="0">
                <a:solidFill>
                  <a:schemeClr val="accent2"/>
                </a:solidFill>
              </a:rPr>
              <a:t>1-Drainage des tissus</a:t>
            </a:r>
            <a:r>
              <a:rPr lang="fr-FR" sz="4000" b="1" dirty="0"/>
              <a:t>: </a:t>
            </a:r>
            <a:r>
              <a:rPr lang="fr-FR" sz="4000" b="1" i="1" dirty="0"/>
              <a:t>Elimination des catabolites</a:t>
            </a:r>
          </a:p>
          <a:p>
            <a:pPr>
              <a:spcBef>
                <a:spcPct val="50000"/>
              </a:spcBef>
            </a:pPr>
            <a:r>
              <a:rPr lang="fr-FR" sz="4000" b="1" dirty="0">
                <a:solidFill>
                  <a:schemeClr val="accent2"/>
                </a:solidFill>
              </a:rPr>
              <a:t>2-Precharge cardiaque </a:t>
            </a:r>
            <a:r>
              <a:rPr lang="fr-FR" sz="4000" b="1" dirty="0"/>
              <a:t>: </a:t>
            </a:r>
            <a:r>
              <a:rPr lang="fr-FR" sz="4000" b="1" i="1" dirty="0"/>
              <a:t>Effet Réservoir </a:t>
            </a:r>
          </a:p>
          <a:p>
            <a:pPr>
              <a:spcBef>
                <a:spcPct val="50000"/>
              </a:spcBef>
            </a:pPr>
            <a:r>
              <a:rPr lang="fr-FR" sz="4000" b="1" dirty="0">
                <a:solidFill>
                  <a:schemeClr val="accent2"/>
                </a:solidFill>
              </a:rPr>
              <a:t>3-Thermoregulation: </a:t>
            </a:r>
            <a:r>
              <a:rPr lang="fr-FR" sz="4000" b="1" i="1" dirty="0"/>
              <a:t>Effet Radiateur </a:t>
            </a:r>
          </a:p>
          <a:p>
            <a:pPr>
              <a:spcBef>
                <a:spcPct val="50000"/>
              </a:spcBef>
            </a:pPr>
            <a:endParaRPr lang="fr-FR" sz="2400" b="1" dirty="0"/>
          </a:p>
        </p:txBody>
      </p:sp>
    </p:spTree>
    <p:extLst>
      <p:ext uri="{BB962C8B-B14F-4D97-AF65-F5344CB8AC3E}">
        <p14:creationId xmlns:p14="http://schemas.microsoft.com/office/powerpoint/2010/main" val="827848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94597">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94597">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94597">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94597">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94597">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Oval 71"/>
          <p:cNvSpPr>
            <a:spLocks noChangeArrowheads="1"/>
          </p:cNvSpPr>
          <p:nvPr/>
        </p:nvSpPr>
        <p:spPr bwMode="auto">
          <a:xfrm>
            <a:off x="2618351" y="825164"/>
            <a:ext cx="1999060" cy="1707356"/>
          </a:xfrm>
          <a:prstGeom prst="ellipse">
            <a:avLst/>
          </a:prstGeom>
          <a:solidFill>
            <a:schemeClr val="bg1"/>
          </a:solidFill>
          <a:ln w="9525">
            <a:no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0930" name="Text Box 2"/>
          <p:cNvSpPr txBox="1">
            <a:spLocks noChangeArrowheads="1"/>
          </p:cNvSpPr>
          <p:nvPr/>
        </p:nvSpPr>
        <p:spPr bwMode="auto">
          <a:xfrm>
            <a:off x="4865412" y="320192"/>
            <a:ext cx="4150609" cy="2677656"/>
          </a:xfrm>
          <a:prstGeom prst="rect">
            <a:avLst/>
          </a:prstGeom>
          <a:solidFill>
            <a:schemeClr val="bg1"/>
          </a:solidFill>
          <a:ln w="9525">
            <a:noFill/>
            <a:miter lim="800000"/>
            <a:headEnd/>
            <a:tailEnd/>
          </a:ln>
          <a:effectLst/>
        </p:spPr>
        <p:txBody>
          <a:bodyPr wrap="square">
            <a:spAutoFit/>
          </a:bodyPr>
          <a:lstStyle/>
          <a:p>
            <a:pPr fontAlgn="base">
              <a:spcBef>
                <a:spcPct val="0"/>
              </a:spcBef>
              <a:spcAft>
                <a:spcPct val="0"/>
              </a:spcAft>
            </a:pPr>
            <a:r>
              <a:rPr lang="en-US" altLang="fr-FR" sz="2400" b="1" dirty="0">
                <a:solidFill>
                  <a:srgbClr val="CC0000"/>
                </a:solidFill>
                <a:latin typeface="Times New Roman" pitchFamily="18" charset="0"/>
                <a:cs typeface="Arial" charset="0"/>
              </a:rPr>
              <a:t>Points de </a:t>
            </a:r>
            <a:r>
              <a:rPr lang="en-US" altLang="fr-FR" sz="2400" b="1" dirty="0" err="1">
                <a:solidFill>
                  <a:srgbClr val="CC0000"/>
                </a:solidFill>
                <a:latin typeface="Times New Roman" pitchFamily="18" charset="0"/>
                <a:cs typeface="Arial" charset="0"/>
              </a:rPr>
              <a:t>fuite</a:t>
            </a:r>
            <a:r>
              <a:rPr lang="en-US" altLang="fr-FR" sz="2400" b="1" dirty="0">
                <a:solidFill>
                  <a:srgbClr val="CC0000"/>
                </a:solidFill>
                <a:latin typeface="Times New Roman" pitchFamily="18" charset="0"/>
                <a:cs typeface="Arial" charset="0"/>
              </a:rPr>
              <a:t> </a:t>
            </a:r>
            <a:r>
              <a:rPr lang="en-US" altLang="fr-FR" sz="2400" b="1" dirty="0" err="1">
                <a:solidFill>
                  <a:srgbClr val="CC0000"/>
                </a:solidFill>
                <a:latin typeface="Times New Roman" pitchFamily="18" charset="0"/>
                <a:cs typeface="Arial" charset="0"/>
              </a:rPr>
              <a:t>potentiels</a:t>
            </a:r>
            <a:r>
              <a:rPr lang="en-US" altLang="fr-FR" sz="2400" b="1" dirty="0">
                <a:solidFill>
                  <a:srgbClr val="CC0000"/>
                </a:solidFill>
                <a:latin typeface="Times New Roman" pitchFamily="18" charset="0"/>
                <a:cs typeface="Arial" charset="0"/>
              </a:rPr>
              <a:t> </a:t>
            </a:r>
          </a:p>
          <a:p>
            <a:pPr fontAlgn="base">
              <a:spcBef>
                <a:spcPct val="0"/>
              </a:spcBef>
              <a:spcAft>
                <a:spcPct val="0"/>
              </a:spcAft>
            </a:pPr>
            <a:r>
              <a:rPr lang="en-US" altLang="fr-FR" sz="2400" b="1" dirty="0">
                <a:solidFill>
                  <a:srgbClr val="CC0000"/>
                </a:solidFill>
                <a:latin typeface="Times New Roman" pitchFamily="18" charset="0"/>
                <a:cs typeface="Arial" charset="0"/>
              </a:rPr>
              <a:t>	</a:t>
            </a:r>
            <a:r>
              <a:rPr lang="en-US" altLang="fr-FR" sz="2400" b="1" dirty="0">
                <a:solidFill>
                  <a:srgbClr val="3333CC"/>
                </a:solidFill>
                <a:latin typeface="Times New Roman" pitchFamily="18" charset="0"/>
                <a:cs typeface="Arial" charset="0"/>
              </a:rPr>
              <a:t>- </a:t>
            </a:r>
            <a:r>
              <a:rPr lang="en-US" altLang="fr-FR" sz="2400" b="1" dirty="0" err="1">
                <a:solidFill>
                  <a:srgbClr val="3333CC"/>
                </a:solidFill>
                <a:latin typeface="Times New Roman" pitchFamily="18" charset="0"/>
                <a:cs typeface="Arial" charset="0"/>
              </a:rPr>
              <a:t>Jonction</a:t>
            </a:r>
            <a:r>
              <a:rPr lang="en-US" altLang="fr-FR" sz="2400" b="1" dirty="0">
                <a:solidFill>
                  <a:srgbClr val="3333CC"/>
                </a:solidFill>
                <a:latin typeface="Times New Roman" pitchFamily="18" charset="0"/>
                <a:cs typeface="Arial" charset="0"/>
              </a:rPr>
              <a:t> </a:t>
            </a:r>
            <a:r>
              <a:rPr lang="en-US" altLang="fr-FR" sz="2400" b="1" dirty="0" err="1">
                <a:solidFill>
                  <a:srgbClr val="3333CC"/>
                </a:solidFill>
                <a:latin typeface="Times New Roman" pitchFamily="18" charset="0"/>
                <a:cs typeface="Arial" charset="0"/>
              </a:rPr>
              <a:t>Sapheno-femorale</a:t>
            </a:r>
            <a:r>
              <a:rPr lang="en-US" altLang="fr-FR" sz="2400" b="1" dirty="0">
                <a:solidFill>
                  <a:srgbClr val="3333CC"/>
                </a:solidFill>
                <a:latin typeface="Times New Roman" pitchFamily="18" charset="0"/>
                <a:cs typeface="Arial" charset="0"/>
              </a:rPr>
              <a:t> </a:t>
            </a:r>
          </a:p>
          <a:p>
            <a:pPr fontAlgn="base">
              <a:spcBef>
                <a:spcPct val="0"/>
              </a:spcBef>
              <a:spcAft>
                <a:spcPct val="0"/>
              </a:spcAft>
            </a:pPr>
            <a:endParaRPr lang="en-US" altLang="fr-FR" sz="2400" b="1" dirty="0">
              <a:solidFill>
                <a:srgbClr val="3333CC"/>
              </a:solidFill>
              <a:latin typeface="Times New Roman" pitchFamily="18" charset="0"/>
              <a:cs typeface="Arial" charset="0"/>
            </a:endParaRPr>
          </a:p>
          <a:p>
            <a:pPr fontAlgn="base">
              <a:spcBef>
                <a:spcPct val="0"/>
              </a:spcBef>
              <a:spcAft>
                <a:spcPct val="0"/>
              </a:spcAft>
            </a:pPr>
            <a:r>
              <a:rPr lang="en-US" altLang="fr-FR" sz="2400" b="1" dirty="0" err="1">
                <a:solidFill>
                  <a:srgbClr val="3333CC"/>
                </a:solidFill>
                <a:latin typeface="Times New Roman" pitchFamily="18" charset="0"/>
                <a:cs typeface="Arial" charset="0"/>
              </a:rPr>
              <a:t>Paranà</a:t>
            </a:r>
            <a:r>
              <a:rPr lang="en-US" altLang="fr-FR" sz="2400" b="1" dirty="0">
                <a:solidFill>
                  <a:srgbClr val="3333CC"/>
                </a:solidFill>
                <a:latin typeface="Times New Roman" pitchFamily="18" charset="0"/>
                <a:cs typeface="Arial" charset="0"/>
              </a:rPr>
              <a:t> </a:t>
            </a:r>
            <a:r>
              <a:rPr lang="en-US" altLang="fr-FR" sz="2400" b="1" dirty="0">
                <a:solidFill>
                  <a:srgbClr val="FF0000"/>
                </a:solidFill>
                <a:latin typeface="Times New Roman" pitchFamily="18" charset="0"/>
                <a:cs typeface="Arial" charset="0"/>
              </a:rPr>
              <a:t>+ </a:t>
            </a:r>
            <a:r>
              <a:rPr lang="en-US" altLang="fr-FR" sz="2400" b="1" dirty="0" err="1">
                <a:solidFill>
                  <a:srgbClr val="FF0000"/>
                </a:solidFill>
                <a:latin typeface="Times New Roman" pitchFamily="18" charset="0"/>
                <a:cs typeface="Arial" charset="0"/>
              </a:rPr>
              <a:t>Valsava</a:t>
            </a:r>
            <a:r>
              <a:rPr lang="en-US" altLang="fr-FR" sz="2400" b="1" dirty="0">
                <a:solidFill>
                  <a:srgbClr val="FF0000"/>
                </a:solidFill>
                <a:latin typeface="Times New Roman" pitchFamily="18" charset="0"/>
                <a:cs typeface="Arial" charset="0"/>
              </a:rPr>
              <a:t> pour </a:t>
            </a:r>
            <a:r>
              <a:rPr lang="en-US" altLang="fr-FR" sz="2400" b="1" dirty="0" err="1">
                <a:solidFill>
                  <a:srgbClr val="FF0000"/>
                </a:solidFill>
                <a:latin typeface="Times New Roman" pitchFamily="18" charset="0"/>
                <a:cs typeface="Arial" charset="0"/>
              </a:rPr>
              <a:t>éviter</a:t>
            </a:r>
            <a:r>
              <a:rPr lang="en-US" altLang="fr-FR" sz="2400" b="1" dirty="0">
                <a:solidFill>
                  <a:srgbClr val="FF0000"/>
                </a:solidFill>
                <a:latin typeface="Times New Roman" pitchFamily="18" charset="0"/>
                <a:cs typeface="Arial" charset="0"/>
              </a:rPr>
              <a:t> des </a:t>
            </a:r>
            <a:r>
              <a:rPr lang="en-US" altLang="fr-FR" sz="2400" b="1" dirty="0" err="1">
                <a:solidFill>
                  <a:srgbClr val="FF0000"/>
                </a:solidFill>
                <a:latin typeface="Times New Roman" pitchFamily="18" charset="0"/>
                <a:cs typeface="Arial" charset="0"/>
              </a:rPr>
              <a:t>erreurs</a:t>
            </a:r>
            <a:r>
              <a:rPr lang="en-US" altLang="fr-FR" sz="2400" b="1" dirty="0">
                <a:solidFill>
                  <a:srgbClr val="FF0000"/>
                </a:solidFill>
                <a:latin typeface="Times New Roman" pitchFamily="18" charset="0"/>
                <a:cs typeface="Arial" charset="0"/>
              </a:rPr>
              <a:t> </a:t>
            </a:r>
            <a:r>
              <a:rPr lang="en-US" altLang="fr-FR" sz="2400" b="1" dirty="0" err="1">
                <a:solidFill>
                  <a:srgbClr val="FF0000"/>
                </a:solidFill>
                <a:latin typeface="Times New Roman" pitchFamily="18" charset="0"/>
                <a:cs typeface="Arial" charset="0"/>
              </a:rPr>
              <a:t>diagnostiques</a:t>
            </a:r>
            <a:r>
              <a:rPr lang="en-US" altLang="fr-FR" sz="2400" b="1" dirty="0">
                <a:solidFill>
                  <a:srgbClr val="FF0000"/>
                </a:solidFill>
                <a:latin typeface="Times New Roman" pitchFamily="18" charset="0"/>
                <a:cs typeface="Arial" charset="0"/>
              </a:rPr>
              <a:t>!!!!</a:t>
            </a:r>
          </a:p>
          <a:p>
            <a:pPr fontAlgn="base">
              <a:spcBef>
                <a:spcPct val="0"/>
              </a:spcBef>
              <a:spcAft>
                <a:spcPct val="0"/>
              </a:spcAft>
            </a:pPr>
            <a:r>
              <a:rPr lang="en-US" altLang="fr-FR" sz="2400" b="1" dirty="0">
                <a:solidFill>
                  <a:srgbClr val="3333CC"/>
                </a:solidFill>
                <a:latin typeface="Times New Roman" pitchFamily="18" charset="0"/>
                <a:cs typeface="Arial" charset="0"/>
              </a:rPr>
              <a:t>	</a:t>
            </a:r>
            <a:endParaRPr lang="en-US" altLang="fr-FR" sz="2400" b="1" dirty="0">
              <a:solidFill>
                <a:srgbClr val="CC0000"/>
              </a:solidFill>
              <a:latin typeface="Times New Roman" pitchFamily="18" charset="0"/>
              <a:cs typeface="Arial" charset="0"/>
            </a:endParaRPr>
          </a:p>
        </p:txBody>
      </p:sp>
      <p:sp>
        <p:nvSpPr>
          <p:cNvPr id="38915" name="Freeform 4"/>
          <p:cNvSpPr>
            <a:spLocks/>
          </p:cNvSpPr>
          <p:nvPr/>
        </p:nvSpPr>
        <p:spPr bwMode="auto">
          <a:xfrm>
            <a:off x="801615" y="878662"/>
            <a:ext cx="1897856" cy="4763690"/>
          </a:xfrm>
          <a:custGeom>
            <a:avLst/>
            <a:gdLst>
              <a:gd name="T0" fmla="*/ 2433638 w 1594"/>
              <a:gd name="T1" fmla="*/ 0 h 4001"/>
              <a:gd name="T2" fmla="*/ 2498725 w 1594"/>
              <a:gd name="T3" fmla="*/ 539750 h 4001"/>
              <a:gd name="T4" fmla="*/ 2243138 w 1594"/>
              <a:gd name="T5" fmla="*/ 1125537 h 4001"/>
              <a:gd name="T6" fmla="*/ 1708150 w 1594"/>
              <a:gd name="T7" fmla="*/ 1651000 h 4001"/>
              <a:gd name="T8" fmla="*/ 1493838 w 1594"/>
              <a:gd name="T9" fmla="*/ 3632200 h 4001"/>
              <a:gd name="T10" fmla="*/ 1708150 w 1594"/>
              <a:gd name="T11" fmla="*/ 4546600 h 4001"/>
              <a:gd name="T12" fmla="*/ 1543050 w 1594"/>
              <a:gd name="T13" fmla="*/ 5738812 h 4001"/>
              <a:gd name="T14" fmla="*/ 1614488 w 1594"/>
              <a:gd name="T15" fmla="*/ 6037262 h 4001"/>
              <a:gd name="T16" fmla="*/ 1557338 w 1594"/>
              <a:gd name="T17" fmla="*/ 6297612 h 4001"/>
              <a:gd name="T18" fmla="*/ 1282700 w 1594"/>
              <a:gd name="T19" fmla="*/ 6302375 h 4001"/>
              <a:gd name="T20" fmla="*/ 1054100 w 1594"/>
              <a:gd name="T21" fmla="*/ 6226175 h 4001"/>
              <a:gd name="T22" fmla="*/ 730250 w 1594"/>
              <a:gd name="T23" fmla="*/ 6330950 h 4001"/>
              <a:gd name="T24" fmla="*/ 444500 w 1594"/>
              <a:gd name="T25" fmla="*/ 6330950 h 4001"/>
              <a:gd name="T26" fmla="*/ 82550 w 1594"/>
              <a:gd name="T27" fmla="*/ 6340475 h 4001"/>
              <a:gd name="T28" fmla="*/ 6350 w 1594"/>
              <a:gd name="T29" fmla="*/ 6264275 h 4001"/>
              <a:gd name="T30" fmla="*/ 63500 w 1594"/>
              <a:gd name="T31" fmla="*/ 6178550 h 4001"/>
              <a:gd name="T32" fmla="*/ 387350 w 1594"/>
              <a:gd name="T33" fmla="*/ 6064250 h 4001"/>
              <a:gd name="T34" fmla="*/ 849313 w 1594"/>
              <a:gd name="T35" fmla="*/ 5753100 h 4001"/>
              <a:gd name="T36" fmla="*/ 708025 w 1594"/>
              <a:gd name="T37" fmla="*/ 4098925 h 4001"/>
              <a:gd name="T38" fmla="*/ 431800 w 1594"/>
              <a:gd name="T39" fmla="*/ 3463925 h 4001"/>
              <a:gd name="T40" fmla="*/ 334963 w 1594"/>
              <a:gd name="T41" fmla="*/ 3014662 h 4001"/>
              <a:gd name="T42" fmla="*/ 207963 w 1594"/>
              <a:gd name="T43" fmla="*/ 1651000 h 4001"/>
              <a:gd name="T44" fmla="*/ 207963 w 1594"/>
              <a:gd name="T45" fmla="*/ 1270000 h 4001"/>
              <a:gd name="T46" fmla="*/ 85725 w 1594"/>
              <a:gd name="T47" fmla="*/ 133350 h 400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94" h="4001">
                <a:moveTo>
                  <a:pt x="1533" y="0"/>
                </a:moveTo>
                <a:cubicBezTo>
                  <a:pt x="1540" y="57"/>
                  <a:pt x="1594" y="222"/>
                  <a:pt x="1574" y="340"/>
                </a:cubicBezTo>
                <a:cubicBezTo>
                  <a:pt x="1554" y="458"/>
                  <a:pt x="1496" y="592"/>
                  <a:pt x="1413" y="709"/>
                </a:cubicBezTo>
                <a:cubicBezTo>
                  <a:pt x="1330" y="826"/>
                  <a:pt x="1155" y="777"/>
                  <a:pt x="1076" y="1040"/>
                </a:cubicBezTo>
                <a:cubicBezTo>
                  <a:pt x="997" y="1303"/>
                  <a:pt x="941" y="1984"/>
                  <a:pt x="941" y="2288"/>
                </a:cubicBezTo>
                <a:cubicBezTo>
                  <a:pt x="941" y="2592"/>
                  <a:pt x="1071" y="2643"/>
                  <a:pt x="1076" y="2864"/>
                </a:cubicBezTo>
                <a:cubicBezTo>
                  <a:pt x="1081" y="3085"/>
                  <a:pt x="982" y="3458"/>
                  <a:pt x="972" y="3615"/>
                </a:cubicBezTo>
                <a:cubicBezTo>
                  <a:pt x="962" y="3772"/>
                  <a:pt x="1016" y="3744"/>
                  <a:pt x="1017" y="3803"/>
                </a:cubicBezTo>
                <a:cubicBezTo>
                  <a:pt x="1018" y="3862"/>
                  <a:pt x="1016" y="3939"/>
                  <a:pt x="981" y="3967"/>
                </a:cubicBezTo>
                <a:cubicBezTo>
                  <a:pt x="946" y="3995"/>
                  <a:pt x="861" y="3977"/>
                  <a:pt x="808" y="3970"/>
                </a:cubicBezTo>
                <a:cubicBezTo>
                  <a:pt x="755" y="3963"/>
                  <a:pt x="722" y="3919"/>
                  <a:pt x="664" y="3922"/>
                </a:cubicBezTo>
                <a:cubicBezTo>
                  <a:pt x="606" y="3925"/>
                  <a:pt x="524" y="3977"/>
                  <a:pt x="460" y="3988"/>
                </a:cubicBezTo>
                <a:cubicBezTo>
                  <a:pt x="396" y="3999"/>
                  <a:pt x="348" y="3987"/>
                  <a:pt x="280" y="3988"/>
                </a:cubicBezTo>
                <a:cubicBezTo>
                  <a:pt x="212" y="3989"/>
                  <a:pt x="98" y="4001"/>
                  <a:pt x="52" y="3994"/>
                </a:cubicBezTo>
                <a:cubicBezTo>
                  <a:pt x="6" y="3987"/>
                  <a:pt x="6" y="3963"/>
                  <a:pt x="4" y="3946"/>
                </a:cubicBezTo>
                <a:cubicBezTo>
                  <a:pt x="2" y="3929"/>
                  <a:pt x="0" y="3913"/>
                  <a:pt x="40" y="3892"/>
                </a:cubicBezTo>
                <a:cubicBezTo>
                  <a:pt x="80" y="3871"/>
                  <a:pt x="162" y="3865"/>
                  <a:pt x="244" y="3820"/>
                </a:cubicBezTo>
                <a:cubicBezTo>
                  <a:pt x="326" y="3775"/>
                  <a:pt x="501" y="3830"/>
                  <a:pt x="535" y="3624"/>
                </a:cubicBezTo>
                <a:cubicBezTo>
                  <a:pt x="569" y="3418"/>
                  <a:pt x="490" y="2822"/>
                  <a:pt x="446" y="2582"/>
                </a:cubicBezTo>
                <a:cubicBezTo>
                  <a:pt x="402" y="2342"/>
                  <a:pt x="311" y="2296"/>
                  <a:pt x="272" y="2182"/>
                </a:cubicBezTo>
                <a:cubicBezTo>
                  <a:pt x="233" y="2068"/>
                  <a:pt x="235" y="2089"/>
                  <a:pt x="211" y="1899"/>
                </a:cubicBezTo>
                <a:cubicBezTo>
                  <a:pt x="187" y="1709"/>
                  <a:pt x="143" y="1223"/>
                  <a:pt x="131" y="1040"/>
                </a:cubicBezTo>
                <a:cubicBezTo>
                  <a:pt x="118" y="857"/>
                  <a:pt x="144" y="959"/>
                  <a:pt x="131" y="800"/>
                </a:cubicBezTo>
                <a:cubicBezTo>
                  <a:pt x="118" y="641"/>
                  <a:pt x="70" y="233"/>
                  <a:pt x="54" y="84"/>
                </a:cubicBezTo>
              </a:path>
            </a:pathLst>
          </a:custGeom>
          <a:solidFill>
            <a:schemeClr val="bg1"/>
          </a:solidFill>
          <a:ln w="9525">
            <a:solidFill>
              <a:schemeClr val="tx1"/>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grpSp>
        <p:nvGrpSpPr>
          <p:cNvPr id="9" name="Groupe 8">
            <a:extLst>
              <a:ext uri="{FF2B5EF4-FFF2-40B4-BE49-F238E27FC236}">
                <a16:creationId xmlns:a16="http://schemas.microsoft.com/office/drawing/2014/main" id="{90279579-2961-589A-1008-8F4F8F043DD6}"/>
              </a:ext>
            </a:extLst>
          </p:cNvPr>
          <p:cNvGrpSpPr/>
          <p:nvPr/>
        </p:nvGrpSpPr>
        <p:grpSpPr>
          <a:xfrm>
            <a:off x="1162994" y="1775215"/>
            <a:ext cx="672702" cy="3408760"/>
            <a:chOff x="1176456" y="2056271"/>
            <a:chExt cx="672702" cy="3408760"/>
          </a:xfrm>
        </p:grpSpPr>
        <p:sp>
          <p:nvSpPr>
            <p:cNvPr id="38917" name="Freeform 5"/>
            <p:cNvSpPr>
              <a:spLocks/>
            </p:cNvSpPr>
            <p:nvPr/>
          </p:nvSpPr>
          <p:spPr bwMode="auto">
            <a:xfrm>
              <a:off x="1176456" y="2056271"/>
              <a:ext cx="367903" cy="3408760"/>
            </a:xfrm>
            <a:custGeom>
              <a:avLst/>
              <a:gdLst>
                <a:gd name="T0" fmla="*/ 490537 w 309"/>
                <a:gd name="T1" fmla="*/ 0 h 2863"/>
                <a:gd name="T2" fmla="*/ 125412 w 309"/>
                <a:gd name="T3" fmla="*/ 133350 h 2863"/>
                <a:gd name="T4" fmla="*/ 20637 w 309"/>
                <a:gd name="T5" fmla="*/ 700088 h 2863"/>
                <a:gd name="T6" fmla="*/ 249237 w 309"/>
                <a:gd name="T7" fmla="*/ 2598738 h 2863"/>
                <a:gd name="T8" fmla="*/ 342900 w 309"/>
                <a:gd name="T9" fmla="*/ 2935288 h 2863"/>
                <a:gd name="T10" fmla="*/ 415925 w 309"/>
                <a:gd name="T11" fmla="*/ 3573463 h 2863"/>
                <a:gd name="T12" fmla="*/ 415925 w 309"/>
                <a:gd name="T13" fmla="*/ 4545013 h 28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9" h="2863">
                  <a:moveTo>
                    <a:pt x="309" y="0"/>
                  </a:moveTo>
                  <a:cubicBezTo>
                    <a:pt x="271" y="14"/>
                    <a:pt x="128" y="11"/>
                    <a:pt x="79" y="84"/>
                  </a:cubicBezTo>
                  <a:cubicBezTo>
                    <a:pt x="30" y="157"/>
                    <a:pt x="0" y="182"/>
                    <a:pt x="13" y="441"/>
                  </a:cubicBezTo>
                  <a:lnTo>
                    <a:pt x="157" y="1637"/>
                  </a:lnTo>
                  <a:lnTo>
                    <a:pt x="216" y="1849"/>
                  </a:lnTo>
                  <a:lnTo>
                    <a:pt x="262" y="2251"/>
                  </a:lnTo>
                  <a:lnTo>
                    <a:pt x="262" y="2863"/>
                  </a:lnTo>
                </a:path>
              </a:pathLst>
            </a:custGeom>
            <a:noFill/>
            <a:ln w="38100" cap="flat" cmpd="sng">
              <a:solidFill>
                <a:schemeClr val="accent2"/>
              </a:solidFill>
              <a:prstDash val="solid"/>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20" name="Freeform 8"/>
            <p:cNvSpPr>
              <a:spLocks/>
            </p:cNvSpPr>
            <p:nvPr/>
          </p:nvSpPr>
          <p:spPr bwMode="auto">
            <a:xfrm>
              <a:off x="1553883" y="4043424"/>
              <a:ext cx="295275" cy="1402556"/>
            </a:xfrm>
            <a:custGeom>
              <a:avLst/>
              <a:gdLst>
                <a:gd name="T0" fmla="*/ 0 w 248"/>
                <a:gd name="T1" fmla="*/ 87313 h 1178"/>
                <a:gd name="T2" fmla="*/ 328613 w 248"/>
                <a:gd name="T3" fmla="*/ 87313 h 1178"/>
                <a:gd name="T4" fmla="*/ 387350 w 248"/>
                <a:gd name="T5" fmla="*/ 609600 h 1178"/>
                <a:gd name="T6" fmla="*/ 325438 w 248"/>
                <a:gd name="T7" fmla="*/ 1870075 h 1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8" h="1178">
                  <a:moveTo>
                    <a:pt x="0" y="55"/>
                  </a:moveTo>
                  <a:cubicBezTo>
                    <a:pt x="80" y="40"/>
                    <a:pt x="166" y="0"/>
                    <a:pt x="207" y="55"/>
                  </a:cubicBezTo>
                  <a:cubicBezTo>
                    <a:pt x="248" y="110"/>
                    <a:pt x="244" y="197"/>
                    <a:pt x="244" y="384"/>
                  </a:cubicBezTo>
                  <a:cubicBezTo>
                    <a:pt x="244" y="571"/>
                    <a:pt x="213" y="1013"/>
                    <a:pt x="205" y="1178"/>
                  </a:cubicBezTo>
                </a:path>
              </a:pathLst>
            </a:custGeom>
            <a:noFill/>
            <a:ln w="38100" cap="flat" cmpd="sng">
              <a:solidFill>
                <a:schemeClr val="accent2"/>
              </a:solidFill>
              <a:prstDash val="solid"/>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21" name="Freeform 9"/>
            <p:cNvSpPr>
              <a:spLocks/>
            </p:cNvSpPr>
            <p:nvPr/>
          </p:nvSpPr>
          <p:spPr bwMode="auto">
            <a:xfrm>
              <a:off x="1189553" y="2272965"/>
              <a:ext cx="645319" cy="1922860"/>
            </a:xfrm>
            <a:custGeom>
              <a:avLst/>
              <a:gdLst>
                <a:gd name="T0" fmla="*/ 860425 w 542"/>
                <a:gd name="T1" fmla="*/ 2563813 h 1615"/>
                <a:gd name="T2" fmla="*/ 0 w 542"/>
                <a:gd name="T3" fmla="*/ 0 h 1615"/>
                <a:gd name="T4" fmla="*/ 0 60000 65536"/>
                <a:gd name="T5" fmla="*/ 0 60000 65536"/>
              </a:gdLst>
              <a:ahLst/>
              <a:cxnLst>
                <a:cxn ang="T4">
                  <a:pos x="T0" y="T1"/>
                </a:cxn>
                <a:cxn ang="T5">
                  <a:pos x="T2" y="T3"/>
                </a:cxn>
              </a:cxnLst>
              <a:rect l="0" t="0" r="r" b="b"/>
              <a:pathLst>
                <a:path w="542" h="1615">
                  <a:moveTo>
                    <a:pt x="542" y="1615"/>
                  </a:moveTo>
                  <a:cubicBezTo>
                    <a:pt x="452" y="1346"/>
                    <a:pt x="113" y="337"/>
                    <a:pt x="0" y="0"/>
                  </a:cubicBezTo>
                </a:path>
              </a:pathLst>
            </a:custGeom>
            <a:noFill/>
            <a:ln w="38100" cmpd="sng">
              <a:solidFill>
                <a:schemeClr val="accent2"/>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grpSp>
      <p:grpSp>
        <p:nvGrpSpPr>
          <p:cNvPr id="14" name="Groupe 13">
            <a:extLst>
              <a:ext uri="{FF2B5EF4-FFF2-40B4-BE49-F238E27FC236}">
                <a16:creationId xmlns:a16="http://schemas.microsoft.com/office/drawing/2014/main" id="{2F6BCFA2-C22A-1C65-5A5F-63CAB59AE8D8}"/>
              </a:ext>
            </a:extLst>
          </p:cNvPr>
          <p:cNvGrpSpPr/>
          <p:nvPr/>
        </p:nvGrpSpPr>
        <p:grpSpPr>
          <a:xfrm>
            <a:off x="1022177" y="1373509"/>
            <a:ext cx="373225" cy="3423643"/>
            <a:chOff x="1044867" y="1741281"/>
            <a:chExt cx="373225" cy="3423643"/>
          </a:xfrm>
        </p:grpSpPr>
        <p:sp>
          <p:nvSpPr>
            <p:cNvPr id="38923" name="Freeform 11"/>
            <p:cNvSpPr>
              <a:spLocks/>
            </p:cNvSpPr>
            <p:nvPr/>
          </p:nvSpPr>
          <p:spPr bwMode="auto">
            <a:xfrm>
              <a:off x="1044867" y="2588480"/>
              <a:ext cx="21431" cy="870346"/>
            </a:xfrm>
            <a:custGeom>
              <a:avLst/>
              <a:gdLst>
                <a:gd name="T0" fmla="*/ 28575 w 18"/>
                <a:gd name="T1" fmla="*/ 0 h 731"/>
                <a:gd name="T2" fmla="*/ 14288 w 18"/>
                <a:gd name="T3" fmla="*/ 623887 h 731"/>
                <a:gd name="T4" fmla="*/ 0 w 18"/>
                <a:gd name="T5" fmla="*/ 1160462 h 731"/>
                <a:gd name="T6" fmla="*/ 0 60000 65536"/>
                <a:gd name="T7" fmla="*/ 0 60000 65536"/>
                <a:gd name="T8" fmla="*/ 0 60000 65536"/>
              </a:gdLst>
              <a:ahLst/>
              <a:cxnLst>
                <a:cxn ang="T6">
                  <a:pos x="T0" y="T1"/>
                </a:cxn>
                <a:cxn ang="T7">
                  <a:pos x="T2" y="T3"/>
                </a:cxn>
                <a:cxn ang="T8">
                  <a:pos x="T4" y="T5"/>
                </a:cxn>
              </a:cxnLst>
              <a:rect l="0" t="0" r="r" b="b"/>
              <a:pathLst>
                <a:path w="18" h="731">
                  <a:moveTo>
                    <a:pt x="18" y="0"/>
                  </a:moveTo>
                  <a:cubicBezTo>
                    <a:pt x="17" y="65"/>
                    <a:pt x="12" y="271"/>
                    <a:pt x="9" y="393"/>
                  </a:cubicBezTo>
                  <a:cubicBezTo>
                    <a:pt x="6" y="515"/>
                    <a:pt x="2" y="661"/>
                    <a:pt x="0" y="731"/>
                  </a:cubicBezTo>
                </a:path>
              </a:pathLst>
            </a:custGeom>
            <a:noFill/>
            <a:ln w="28575" cap="flat" cmpd="sng">
              <a:solidFill>
                <a:srgbClr val="00CC00"/>
              </a:solidFill>
              <a:prstDash val="solid"/>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grpSp>
          <p:nvGrpSpPr>
            <p:cNvPr id="13" name="Groupe 12">
              <a:extLst>
                <a:ext uri="{FF2B5EF4-FFF2-40B4-BE49-F238E27FC236}">
                  <a16:creationId xmlns:a16="http://schemas.microsoft.com/office/drawing/2014/main" id="{CA4EE407-A811-6787-4497-304BC929ED45}"/>
                </a:ext>
              </a:extLst>
            </p:cNvPr>
            <p:cNvGrpSpPr/>
            <p:nvPr/>
          </p:nvGrpSpPr>
          <p:grpSpPr>
            <a:xfrm>
              <a:off x="1073962" y="1741281"/>
              <a:ext cx="344130" cy="3423643"/>
              <a:chOff x="1065689" y="1700868"/>
              <a:chExt cx="344130" cy="3423643"/>
            </a:xfrm>
          </p:grpSpPr>
          <p:sp>
            <p:nvSpPr>
              <p:cNvPr id="38918" name="Freeform 6"/>
              <p:cNvSpPr>
                <a:spLocks/>
              </p:cNvSpPr>
              <p:nvPr/>
            </p:nvSpPr>
            <p:spPr bwMode="auto">
              <a:xfrm>
                <a:off x="1107399" y="2992696"/>
                <a:ext cx="104775" cy="827484"/>
              </a:xfrm>
              <a:custGeom>
                <a:avLst/>
                <a:gdLst>
                  <a:gd name="T0" fmla="*/ 139700 w 88"/>
                  <a:gd name="T1" fmla="*/ 0 h 695"/>
                  <a:gd name="T2" fmla="*/ 7938 w 88"/>
                  <a:gd name="T3" fmla="*/ 798512 h 695"/>
                  <a:gd name="T4" fmla="*/ 95250 w 88"/>
                  <a:gd name="T5" fmla="*/ 1103312 h 695"/>
                  <a:gd name="T6" fmla="*/ 0 60000 65536"/>
                  <a:gd name="T7" fmla="*/ 0 60000 65536"/>
                  <a:gd name="T8" fmla="*/ 0 60000 65536"/>
                </a:gdLst>
                <a:ahLst/>
                <a:cxnLst>
                  <a:cxn ang="T6">
                    <a:pos x="T0" y="T1"/>
                  </a:cxn>
                  <a:cxn ang="T7">
                    <a:pos x="T2" y="T3"/>
                  </a:cxn>
                  <a:cxn ang="T8">
                    <a:pos x="T4" y="T5"/>
                  </a:cxn>
                </a:cxnLst>
                <a:rect l="0" t="0" r="r" b="b"/>
                <a:pathLst>
                  <a:path w="88" h="695">
                    <a:moveTo>
                      <a:pt x="88" y="0"/>
                    </a:moveTo>
                    <a:cubicBezTo>
                      <a:pt x="74" y="84"/>
                      <a:pt x="10" y="387"/>
                      <a:pt x="5" y="503"/>
                    </a:cubicBezTo>
                    <a:cubicBezTo>
                      <a:pt x="0" y="619"/>
                      <a:pt x="49" y="655"/>
                      <a:pt x="60" y="695"/>
                    </a:cubicBezTo>
                  </a:path>
                </a:pathLst>
              </a:custGeom>
              <a:noFill/>
              <a:ln w="28575" cap="flat" cmpd="sng">
                <a:solidFill>
                  <a:srgbClr val="00CC00"/>
                </a:solidFill>
                <a:prstDash val="solid"/>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19" name="Freeform 7"/>
              <p:cNvSpPr>
                <a:spLocks/>
              </p:cNvSpPr>
              <p:nvPr/>
            </p:nvSpPr>
            <p:spPr bwMode="auto">
              <a:xfrm>
                <a:off x="1068109" y="1700868"/>
                <a:ext cx="246460" cy="359569"/>
              </a:xfrm>
              <a:custGeom>
                <a:avLst/>
                <a:gdLst>
                  <a:gd name="T0" fmla="*/ 328613 w 227"/>
                  <a:gd name="T1" fmla="*/ 479425 h 272"/>
                  <a:gd name="T2" fmla="*/ 0 w 227"/>
                  <a:gd name="T3" fmla="*/ 0 h 272"/>
                  <a:gd name="T4" fmla="*/ 0 60000 65536"/>
                  <a:gd name="T5" fmla="*/ 0 60000 65536"/>
                </a:gdLst>
                <a:ahLst/>
                <a:cxnLst>
                  <a:cxn ang="T4">
                    <a:pos x="T0" y="T1"/>
                  </a:cxn>
                  <a:cxn ang="T5">
                    <a:pos x="T2" y="T3"/>
                  </a:cxn>
                </a:cxnLst>
                <a:rect l="0" t="0" r="r" b="b"/>
                <a:pathLst>
                  <a:path w="227" h="272">
                    <a:moveTo>
                      <a:pt x="227" y="272"/>
                    </a:moveTo>
                    <a:cubicBezTo>
                      <a:pt x="227" y="272"/>
                      <a:pt x="113" y="136"/>
                      <a:pt x="0" y="0"/>
                    </a:cubicBezTo>
                  </a:path>
                </a:pathLst>
              </a:custGeom>
              <a:noFill/>
              <a:ln w="28575" cap="flat" cmpd="sng">
                <a:solidFill>
                  <a:srgbClr val="00CC00"/>
                </a:solidFill>
                <a:prstDash val="solid"/>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22" name="Freeform 10"/>
              <p:cNvSpPr>
                <a:spLocks/>
              </p:cNvSpPr>
              <p:nvPr/>
            </p:nvSpPr>
            <p:spPr bwMode="auto">
              <a:xfrm>
                <a:off x="1065689" y="2154496"/>
                <a:ext cx="208360" cy="402431"/>
              </a:xfrm>
              <a:custGeom>
                <a:avLst/>
                <a:gdLst>
                  <a:gd name="T0" fmla="*/ 277813 w 175"/>
                  <a:gd name="T1" fmla="*/ 0 h 338"/>
                  <a:gd name="T2" fmla="*/ 58738 w 175"/>
                  <a:gd name="T3" fmla="*/ 158750 h 338"/>
                  <a:gd name="T4" fmla="*/ 0 w 175"/>
                  <a:gd name="T5" fmla="*/ 536575 h 338"/>
                  <a:gd name="T6" fmla="*/ 0 60000 65536"/>
                  <a:gd name="T7" fmla="*/ 0 60000 65536"/>
                  <a:gd name="T8" fmla="*/ 0 60000 65536"/>
                </a:gdLst>
                <a:ahLst/>
                <a:cxnLst>
                  <a:cxn ang="T6">
                    <a:pos x="T0" y="T1"/>
                  </a:cxn>
                  <a:cxn ang="T7">
                    <a:pos x="T2" y="T3"/>
                  </a:cxn>
                  <a:cxn ang="T8">
                    <a:pos x="T4" y="T5"/>
                  </a:cxn>
                </a:cxnLst>
                <a:rect l="0" t="0" r="r" b="b"/>
                <a:pathLst>
                  <a:path w="175" h="338">
                    <a:moveTo>
                      <a:pt x="175" y="0"/>
                    </a:moveTo>
                    <a:cubicBezTo>
                      <a:pt x="152" y="17"/>
                      <a:pt x="66" y="44"/>
                      <a:pt x="37" y="100"/>
                    </a:cubicBezTo>
                    <a:cubicBezTo>
                      <a:pt x="8" y="156"/>
                      <a:pt x="8" y="289"/>
                      <a:pt x="0" y="338"/>
                    </a:cubicBezTo>
                  </a:path>
                </a:pathLst>
              </a:custGeom>
              <a:noFill/>
              <a:ln w="38100" cmpd="sng">
                <a:solidFill>
                  <a:srgbClr val="00B050"/>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24" name="Freeform 12"/>
              <p:cNvSpPr>
                <a:spLocks/>
              </p:cNvSpPr>
              <p:nvPr/>
            </p:nvSpPr>
            <p:spPr bwMode="auto">
              <a:xfrm>
                <a:off x="1363384" y="4210111"/>
                <a:ext cx="46435" cy="914400"/>
              </a:xfrm>
              <a:custGeom>
                <a:avLst/>
                <a:gdLst>
                  <a:gd name="T0" fmla="*/ 57150 w 39"/>
                  <a:gd name="T1" fmla="*/ 0 h 768"/>
                  <a:gd name="T2" fmla="*/ 0 w 39"/>
                  <a:gd name="T3" fmla="*/ 219075 h 768"/>
                  <a:gd name="T4" fmla="*/ 58738 w 39"/>
                  <a:gd name="T5" fmla="*/ 914400 h 768"/>
                  <a:gd name="T6" fmla="*/ 15875 w 39"/>
                  <a:gd name="T7" fmla="*/ 1219200 h 7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 h="768">
                    <a:moveTo>
                      <a:pt x="36" y="0"/>
                    </a:moveTo>
                    <a:cubicBezTo>
                      <a:pt x="30" y="23"/>
                      <a:pt x="0" y="42"/>
                      <a:pt x="0" y="138"/>
                    </a:cubicBezTo>
                    <a:cubicBezTo>
                      <a:pt x="0" y="234"/>
                      <a:pt x="35" y="471"/>
                      <a:pt x="37" y="576"/>
                    </a:cubicBezTo>
                    <a:cubicBezTo>
                      <a:pt x="39" y="681"/>
                      <a:pt x="16" y="728"/>
                      <a:pt x="10" y="768"/>
                    </a:cubicBezTo>
                  </a:path>
                </a:pathLst>
              </a:custGeom>
              <a:noFill/>
              <a:ln w="28575" cap="flat" cmpd="sng">
                <a:solidFill>
                  <a:srgbClr val="00CC00"/>
                </a:solidFill>
                <a:prstDash val="solid"/>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grpSp>
      </p:grpSp>
      <p:grpSp>
        <p:nvGrpSpPr>
          <p:cNvPr id="38927" name="Group 15"/>
          <p:cNvGrpSpPr>
            <a:grpSpLocks/>
          </p:cNvGrpSpPr>
          <p:nvPr/>
        </p:nvGrpSpPr>
        <p:grpSpPr bwMode="auto">
          <a:xfrm>
            <a:off x="1553884" y="1146633"/>
            <a:ext cx="378619" cy="4257675"/>
            <a:chOff x="1156" y="398"/>
            <a:chExt cx="318" cy="3576"/>
          </a:xfrm>
        </p:grpSpPr>
        <p:sp>
          <p:nvSpPr>
            <p:cNvPr id="38980" name="Line 16"/>
            <p:cNvSpPr>
              <a:spLocks noChangeShapeType="1"/>
            </p:cNvSpPr>
            <p:nvPr/>
          </p:nvSpPr>
          <p:spPr bwMode="auto">
            <a:xfrm flipV="1">
              <a:off x="1156" y="398"/>
              <a:ext cx="0" cy="3576"/>
            </a:xfrm>
            <a:prstGeom prst="line">
              <a:avLst/>
            </a:prstGeom>
            <a:noFill/>
            <a:ln w="57150">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81" name="Line 17"/>
            <p:cNvSpPr>
              <a:spLocks noChangeShapeType="1"/>
            </p:cNvSpPr>
            <p:nvPr/>
          </p:nvSpPr>
          <p:spPr bwMode="auto">
            <a:xfrm flipH="1" flipV="1">
              <a:off x="1156" y="1389"/>
              <a:ext cx="182" cy="499"/>
            </a:xfrm>
            <a:prstGeom prst="line">
              <a:avLst/>
            </a:prstGeom>
            <a:noFill/>
            <a:ln w="57150">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82" name="Line 18"/>
            <p:cNvSpPr>
              <a:spLocks noChangeShapeType="1"/>
            </p:cNvSpPr>
            <p:nvPr/>
          </p:nvSpPr>
          <p:spPr bwMode="auto">
            <a:xfrm flipH="1" flipV="1">
              <a:off x="1156" y="579"/>
              <a:ext cx="318" cy="409"/>
            </a:xfrm>
            <a:prstGeom prst="line">
              <a:avLst/>
            </a:prstGeom>
            <a:noFill/>
            <a:ln w="57150">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grpSp>
      <p:sp>
        <p:nvSpPr>
          <p:cNvPr id="38928" name="Freeform 19"/>
          <p:cNvSpPr>
            <a:spLocks/>
          </p:cNvSpPr>
          <p:nvPr/>
        </p:nvSpPr>
        <p:spPr bwMode="auto">
          <a:xfrm>
            <a:off x="1824156" y="1732420"/>
            <a:ext cx="1190" cy="485775"/>
          </a:xfrm>
          <a:custGeom>
            <a:avLst/>
            <a:gdLst>
              <a:gd name="T0" fmla="*/ 0 w 1"/>
              <a:gd name="T1" fmla="*/ 647700 h 408"/>
              <a:gd name="T2" fmla="*/ 0 w 1"/>
              <a:gd name="T3" fmla="*/ 0 h 408"/>
              <a:gd name="T4" fmla="*/ 0 60000 65536"/>
              <a:gd name="T5" fmla="*/ 0 60000 65536"/>
            </a:gdLst>
            <a:ahLst/>
            <a:cxnLst>
              <a:cxn ang="T4">
                <a:pos x="T0" y="T1"/>
              </a:cxn>
              <a:cxn ang="T5">
                <a:pos x="T2" y="T3"/>
              </a:cxn>
            </a:cxnLst>
            <a:rect l="0" t="0" r="r" b="b"/>
            <a:pathLst>
              <a:path w="1" h="408">
                <a:moveTo>
                  <a:pt x="0" y="408"/>
                </a:moveTo>
                <a:cubicBezTo>
                  <a:pt x="0" y="234"/>
                  <a:pt x="0" y="60"/>
                  <a:pt x="0" y="0"/>
                </a:cubicBezTo>
              </a:path>
            </a:pathLst>
          </a:custGeom>
          <a:noFill/>
          <a:ln w="28575" cmpd="sng">
            <a:solidFill>
              <a:srgbClr val="996633"/>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35" name="Oval 26"/>
          <p:cNvSpPr>
            <a:spLocks noChangeArrowheads="1"/>
          </p:cNvSpPr>
          <p:nvPr/>
        </p:nvSpPr>
        <p:spPr bwMode="auto">
          <a:xfrm>
            <a:off x="1446728" y="1556792"/>
            <a:ext cx="269081" cy="323850"/>
          </a:xfrm>
          <a:prstGeom prst="ellipse">
            <a:avLst/>
          </a:prstGeom>
          <a:noFill/>
          <a:ln w="3810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grpSp>
        <p:nvGrpSpPr>
          <p:cNvPr id="15" name="Groupe 14">
            <a:extLst>
              <a:ext uri="{FF2B5EF4-FFF2-40B4-BE49-F238E27FC236}">
                <a16:creationId xmlns:a16="http://schemas.microsoft.com/office/drawing/2014/main" id="{AC6B0F76-CB25-EE25-6C0B-FE659CC1BE95}"/>
              </a:ext>
            </a:extLst>
          </p:cNvPr>
          <p:cNvGrpSpPr/>
          <p:nvPr/>
        </p:nvGrpSpPr>
        <p:grpSpPr>
          <a:xfrm>
            <a:off x="1130811" y="2820652"/>
            <a:ext cx="920909" cy="2465784"/>
            <a:chOff x="1121687" y="2820652"/>
            <a:chExt cx="920909" cy="2465784"/>
          </a:xfrm>
        </p:grpSpPr>
        <p:sp>
          <p:nvSpPr>
            <p:cNvPr id="38933" name="Oval 24"/>
            <p:cNvSpPr>
              <a:spLocks noChangeArrowheads="1"/>
            </p:cNvSpPr>
            <p:nvPr/>
          </p:nvSpPr>
          <p:spPr bwMode="auto">
            <a:xfrm>
              <a:off x="1121687" y="3298092"/>
              <a:ext cx="108346" cy="108346"/>
            </a:xfrm>
            <a:prstGeom prst="ellipse">
              <a:avLst/>
            </a:prstGeom>
            <a:solidFill>
              <a:srgbClr val="00CC00"/>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36" name="Oval 27"/>
            <p:cNvSpPr>
              <a:spLocks noChangeArrowheads="1"/>
            </p:cNvSpPr>
            <p:nvPr/>
          </p:nvSpPr>
          <p:spPr bwMode="auto">
            <a:xfrm>
              <a:off x="1176455" y="2820652"/>
              <a:ext cx="108346" cy="108347"/>
            </a:xfrm>
            <a:prstGeom prst="ellipse">
              <a:avLst/>
            </a:prstGeom>
            <a:solidFill>
              <a:srgbClr val="FF0000"/>
            </a:solidFill>
            <a:ln w="3810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37" name="Oval 28"/>
            <p:cNvSpPr>
              <a:spLocks noChangeArrowheads="1"/>
            </p:cNvSpPr>
            <p:nvPr/>
          </p:nvSpPr>
          <p:spPr bwMode="auto">
            <a:xfrm>
              <a:off x="1446728" y="4711365"/>
              <a:ext cx="108347" cy="108347"/>
            </a:xfrm>
            <a:prstGeom prst="ellipse">
              <a:avLst/>
            </a:prstGeom>
            <a:solidFill>
              <a:srgbClr val="FF0000"/>
            </a:solidFill>
            <a:ln w="3810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38" name="Oval 29"/>
            <p:cNvSpPr>
              <a:spLocks noChangeArrowheads="1"/>
            </p:cNvSpPr>
            <p:nvPr/>
          </p:nvSpPr>
          <p:spPr bwMode="auto">
            <a:xfrm>
              <a:off x="1391959" y="4279167"/>
              <a:ext cx="108347" cy="108346"/>
            </a:xfrm>
            <a:prstGeom prst="ellipse">
              <a:avLst/>
            </a:prstGeom>
            <a:solidFill>
              <a:srgbClr val="FF0000"/>
            </a:solidFill>
            <a:ln w="3810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39" name="Oval 30"/>
            <p:cNvSpPr>
              <a:spLocks noChangeArrowheads="1"/>
            </p:cNvSpPr>
            <p:nvPr/>
          </p:nvSpPr>
          <p:spPr bwMode="auto">
            <a:xfrm>
              <a:off x="1934249" y="5178090"/>
              <a:ext cx="108347" cy="108346"/>
            </a:xfrm>
            <a:prstGeom prst="ellipse">
              <a:avLst/>
            </a:prstGeom>
            <a:solidFill>
              <a:srgbClr val="FF0000"/>
            </a:solidFill>
            <a:ln w="3810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40" name="Oval 31"/>
            <p:cNvSpPr>
              <a:spLocks noChangeArrowheads="1"/>
            </p:cNvSpPr>
            <p:nvPr/>
          </p:nvSpPr>
          <p:spPr bwMode="auto">
            <a:xfrm>
              <a:off x="1824155" y="3946983"/>
              <a:ext cx="108346" cy="108347"/>
            </a:xfrm>
            <a:prstGeom prst="ellipse">
              <a:avLst/>
            </a:prstGeom>
            <a:solidFill>
              <a:srgbClr val="00CC00"/>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41" name="Oval 32"/>
            <p:cNvSpPr>
              <a:spLocks noChangeArrowheads="1"/>
            </p:cNvSpPr>
            <p:nvPr/>
          </p:nvSpPr>
          <p:spPr bwMode="auto">
            <a:xfrm>
              <a:off x="1608653" y="4541105"/>
              <a:ext cx="108347" cy="108346"/>
            </a:xfrm>
            <a:prstGeom prst="ellipse">
              <a:avLst/>
            </a:prstGeom>
            <a:solidFill>
              <a:srgbClr val="00CC00"/>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42" name="Oval 33"/>
            <p:cNvSpPr>
              <a:spLocks noChangeArrowheads="1"/>
            </p:cNvSpPr>
            <p:nvPr/>
          </p:nvSpPr>
          <p:spPr bwMode="auto">
            <a:xfrm>
              <a:off x="1824155" y="2920665"/>
              <a:ext cx="108346" cy="108347"/>
            </a:xfrm>
            <a:prstGeom prst="ellipse">
              <a:avLst/>
            </a:prstGeom>
            <a:solidFill>
              <a:srgbClr val="00CC00"/>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43" name="Oval 34"/>
            <p:cNvSpPr>
              <a:spLocks noChangeArrowheads="1"/>
            </p:cNvSpPr>
            <p:nvPr/>
          </p:nvSpPr>
          <p:spPr bwMode="auto">
            <a:xfrm>
              <a:off x="1608653" y="3514786"/>
              <a:ext cx="108347" cy="108346"/>
            </a:xfrm>
            <a:prstGeom prst="ellipse">
              <a:avLst/>
            </a:prstGeom>
            <a:solidFill>
              <a:srgbClr val="00CC00"/>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grpSp>
      <p:grpSp>
        <p:nvGrpSpPr>
          <p:cNvPr id="17" name="Groupe 16">
            <a:extLst>
              <a:ext uri="{FF2B5EF4-FFF2-40B4-BE49-F238E27FC236}">
                <a16:creationId xmlns:a16="http://schemas.microsoft.com/office/drawing/2014/main" id="{22A95203-2475-ED08-6487-98234100C262}"/>
              </a:ext>
            </a:extLst>
          </p:cNvPr>
          <p:cNvGrpSpPr/>
          <p:nvPr/>
        </p:nvGrpSpPr>
        <p:grpSpPr>
          <a:xfrm>
            <a:off x="1138846" y="1028048"/>
            <a:ext cx="3245379" cy="1206103"/>
            <a:chOff x="1138846" y="1028048"/>
            <a:chExt cx="3245379" cy="1206103"/>
          </a:xfrm>
        </p:grpSpPr>
        <p:grpSp>
          <p:nvGrpSpPr>
            <p:cNvPr id="12" name="Groupe 11">
              <a:extLst>
                <a:ext uri="{FF2B5EF4-FFF2-40B4-BE49-F238E27FC236}">
                  <a16:creationId xmlns:a16="http://schemas.microsoft.com/office/drawing/2014/main" id="{7D366360-6FB2-DC16-8D09-60992911D0C7}"/>
                </a:ext>
              </a:extLst>
            </p:cNvPr>
            <p:cNvGrpSpPr/>
            <p:nvPr/>
          </p:nvGrpSpPr>
          <p:grpSpPr>
            <a:xfrm>
              <a:off x="1138846" y="1350723"/>
              <a:ext cx="1335440" cy="787701"/>
              <a:chOff x="1212948" y="1446076"/>
              <a:chExt cx="1335440" cy="787701"/>
            </a:xfrm>
          </p:grpSpPr>
          <p:grpSp>
            <p:nvGrpSpPr>
              <p:cNvPr id="10" name="Groupe 9">
                <a:extLst>
                  <a:ext uri="{FF2B5EF4-FFF2-40B4-BE49-F238E27FC236}">
                    <a16:creationId xmlns:a16="http://schemas.microsoft.com/office/drawing/2014/main" id="{8716E6B0-CC01-C77C-BC87-BE3764612A52}"/>
                  </a:ext>
                </a:extLst>
              </p:cNvPr>
              <p:cNvGrpSpPr/>
              <p:nvPr/>
            </p:nvGrpSpPr>
            <p:grpSpPr>
              <a:xfrm>
                <a:off x="1212948" y="1446076"/>
                <a:ext cx="1312068" cy="410764"/>
                <a:chOff x="1230034" y="1483581"/>
                <a:chExt cx="1312068" cy="410764"/>
              </a:xfrm>
            </p:grpSpPr>
            <p:sp>
              <p:nvSpPr>
                <p:cNvPr id="38925" name="Freeform 13"/>
                <p:cNvSpPr>
                  <a:spLocks/>
                </p:cNvSpPr>
                <p:nvPr/>
              </p:nvSpPr>
              <p:spPr bwMode="auto">
                <a:xfrm>
                  <a:off x="1730096" y="1483581"/>
                  <a:ext cx="812006" cy="248840"/>
                </a:xfrm>
                <a:custGeom>
                  <a:avLst/>
                  <a:gdLst>
                    <a:gd name="T0" fmla="*/ 989013 w 682"/>
                    <a:gd name="T1" fmla="*/ 331787 h 209"/>
                    <a:gd name="T2" fmla="*/ 917575 w 682"/>
                    <a:gd name="T3" fmla="*/ 44450 h 209"/>
                    <a:gd name="T4" fmla="*/ 0 w 682"/>
                    <a:gd name="T5" fmla="*/ 61912 h 209"/>
                    <a:gd name="T6" fmla="*/ 0 60000 65536"/>
                    <a:gd name="T7" fmla="*/ 0 60000 65536"/>
                    <a:gd name="T8" fmla="*/ 0 60000 65536"/>
                  </a:gdLst>
                  <a:ahLst/>
                  <a:cxnLst>
                    <a:cxn ang="T6">
                      <a:pos x="T0" y="T1"/>
                    </a:cxn>
                    <a:cxn ang="T7">
                      <a:pos x="T2" y="T3"/>
                    </a:cxn>
                    <a:cxn ang="T8">
                      <a:pos x="T4" y="T5"/>
                    </a:cxn>
                  </a:cxnLst>
                  <a:rect l="0" t="0" r="r" b="b"/>
                  <a:pathLst>
                    <a:path w="682" h="209">
                      <a:moveTo>
                        <a:pt x="623" y="209"/>
                      </a:moveTo>
                      <a:cubicBezTo>
                        <a:pt x="627" y="133"/>
                        <a:pt x="682" y="56"/>
                        <a:pt x="578" y="28"/>
                      </a:cubicBezTo>
                      <a:cubicBezTo>
                        <a:pt x="474" y="0"/>
                        <a:pt x="120" y="37"/>
                        <a:pt x="0" y="39"/>
                      </a:cubicBezTo>
                    </a:path>
                  </a:pathLst>
                </a:custGeom>
                <a:noFill/>
                <a:ln w="28575" cmpd="sng">
                  <a:solidFill>
                    <a:srgbClr val="996633"/>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26" name="Freeform 14"/>
                <p:cNvSpPr>
                  <a:spLocks/>
                </p:cNvSpPr>
                <p:nvPr/>
              </p:nvSpPr>
              <p:spPr bwMode="auto">
                <a:xfrm>
                  <a:off x="1878925" y="1732420"/>
                  <a:ext cx="431006" cy="161925"/>
                </a:xfrm>
                <a:custGeom>
                  <a:avLst/>
                  <a:gdLst>
                    <a:gd name="T0" fmla="*/ 574675 w 181"/>
                    <a:gd name="T1" fmla="*/ 215900 h 91"/>
                    <a:gd name="T2" fmla="*/ 0 w 181"/>
                    <a:gd name="T3" fmla="*/ 0 h 91"/>
                    <a:gd name="T4" fmla="*/ 0 60000 65536"/>
                    <a:gd name="T5" fmla="*/ 0 60000 65536"/>
                  </a:gdLst>
                  <a:ahLst/>
                  <a:cxnLst>
                    <a:cxn ang="T4">
                      <a:pos x="T0" y="T1"/>
                    </a:cxn>
                    <a:cxn ang="T5">
                      <a:pos x="T2" y="T3"/>
                    </a:cxn>
                  </a:cxnLst>
                  <a:rect l="0" t="0" r="r" b="b"/>
                  <a:pathLst>
                    <a:path w="181" h="91">
                      <a:moveTo>
                        <a:pt x="181" y="91"/>
                      </a:moveTo>
                      <a:cubicBezTo>
                        <a:pt x="181" y="91"/>
                        <a:pt x="90" y="45"/>
                        <a:pt x="0" y="0"/>
                      </a:cubicBezTo>
                    </a:path>
                  </a:pathLst>
                </a:custGeom>
                <a:noFill/>
                <a:ln w="28575" cmpd="sng">
                  <a:solidFill>
                    <a:srgbClr val="996633"/>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29" name="Line 20"/>
                <p:cNvSpPr>
                  <a:spLocks noChangeShapeType="1"/>
                </p:cNvSpPr>
                <p:nvPr/>
              </p:nvSpPr>
              <p:spPr bwMode="auto">
                <a:xfrm flipV="1">
                  <a:off x="1608653" y="1570495"/>
                  <a:ext cx="107156" cy="323850"/>
                </a:xfrm>
                <a:prstGeom prst="line">
                  <a:avLst/>
                </a:prstGeom>
                <a:noFill/>
                <a:ln w="28575">
                  <a:solidFill>
                    <a:srgbClr val="996633"/>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30" name="Freeform 21"/>
                <p:cNvSpPr>
                  <a:spLocks/>
                </p:cNvSpPr>
                <p:nvPr/>
              </p:nvSpPr>
              <p:spPr bwMode="auto">
                <a:xfrm>
                  <a:off x="1230034" y="1516917"/>
                  <a:ext cx="432197" cy="323850"/>
                </a:xfrm>
                <a:custGeom>
                  <a:avLst/>
                  <a:gdLst>
                    <a:gd name="T0" fmla="*/ 0 w 363"/>
                    <a:gd name="T1" fmla="*/ 431800 h 272"/>
                    <a:gd name="T2" fmla="*/ 576263 w 363"/>
                    <a:gd name="T3" fmla="*/ 0 h 272"/>
                    <a:gd name="T4" fmla="*/ 0 60000 65536"/>
                    <a:gd name="T5" fmla="*/ 0 60000 65536"/>
                  </a:gdLst>
                  <a:ahLst/>
                  <a:cxnLst>
                    <a:cxn ang="T4">
                      <a:pos x="T0" y="T1"/>
                    </a:cxn>
                    <a:cxn ang="T5">
                      <a:pos x="T2" y="T3"/>
                    </a:cxn>
                  </a:cxnLst>
                  <a:rect l="0" t="0" r="r" b="b"/>
                  <a:pathLst>
                    <a:path w="363" h="272">
                      <a:moveTo>
                        <a:pt x="0" y="272"/>
                      </a:moveTo>
                      <a:cubicBezTo>
                        <a:pt x="0" y="272"/>
                        <a:pt x="181" y="136"/>
                        <a:pt x="363" y="0"/>
                      </a:cubicBezTo>
                    </a:path>
                  </a:pathLst>
                </a:custGeom>
                <a:noFill/>
                <a:ln w="28575" cmpd="sng">
                  <a:solidFill>
                    <a:srgbClr val="996633"/>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31" name="Freeform 22"/>
                <p:cNvSpPr>
                  <a:spLocks/>
                </p:cNvSpPr>
                <p:nvPr/>
              </p:nvSpPr>
              <p:spPr bwMode="auto">
                <a:xfrm>
                  <a:off x="1391958" y="1624074"/>
                  <a:ext cx="323850" cy="270271"/>
                </a:xfrm>
                <a:custGeom>
                  <a:avLst/>
                  <a:gdLst>
                    <a:gd name="T0" fmla="*/ 0 w 227"/>
                    <a:gd name="T1" fmla="*/ 360362 h 317"/>
                    <a:gd name="T2" fmla="*/ 431800 w 227"/>
                    <a:gd name="T3" fmla="*/ 0 h 317"/>
                    <a:gd name="T4" fmla="*/ 0 60000 65536"/>
                    <a:gd name="T5" fmla="*/ 0 60000 65536"/>
                  </a:gdLst>
                  <a:ahLst/>
                  <a:cxnLst>
                    <a:cxn ang="T4">
                      <a:pos x="T0" y="T1"/>
                    </a:cxn>
                    <a:cxn ang="T5">
                      <a:pos x="T2" y="T3"/>
                    </a:cxn>
                  </a:cxnLst>
                  <a:rect l="0" t="0" r="r" b="b"/>
                  <a:pathLst>
                    <a:path w="227" h="317">
                      <a:moveTo>
                        <a:pt x="0" y="317"/>
                      </a:moveTo>
                      <a:cubicBezTo>
                        <a:pt x="0" y="317"/>
                        <a:pt x="113" y="158"/>
                        <a:pt x="227" y="0"/>
                      </a:cubicBezTo>
                    </a:path>
                  </a:pathLst>
                </a:custGeom>
                <a:noFill/>
                <a:ln w="28575" cmpd="sng">
                  <a:solidFill>
                    <a:srgbClr val="996633"/>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grpSp>
          <p:grpSp>
            <p:nvGrpSpPr>
              <p:cNvPr id="38944" name="Group 35"/>
              <p:cNvGrpSpPr>
                <a:grpSpLocks/>
              </p:cNvGrpSpPr>
              <p:nvPr/>
            </p:nvGrpSpPr>
            <p:grpSpPr bwMode="auto">
              <a:xfrm>
                <a:off x="1268466" y="1639656"/>
                <a:ext cx="1279922" cy="594121"/>
                <a:chOff x="898" y="845"/>
                <a:chExt cx="1075" cy="499"/>
              </a:xfrm>
            </p:grpSpPr>
            <p:sp>
              <p:nvSpPr>
                <p:cNvPr id="38974" name="Oval 36"/>
                <p:cNvSpPr>
                  <a:spLocks noChangeArrowheads="1"/>
                </p:cNvSpPr>
                <p:nvPr/>
              </p:nvSpPr>
              <p:spPr bwMode="auto">
                <a:xfrm>
                  <a:off x="989" y="935"/>
                  <a:ext cx="91" cy="91"/>
                </a:xfrm>
                <a:prstGeom prst="ellipse">
                  <a:avLst/>
                </a:prstGeom>
                <a:solidFill>
                  <a:srgbClr val="FF9933"/>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75" name="Oval 37"/>
                <p:cNvSpPr>
                  <a:spLocks noChangeArrowheads="1"/>
                </p:cNvSpPr>
                <p:nvPr/>
              </p:nvSpPr>
              <p:spPr bwMode="auto">
                <a:xfrm>
                  <a:off x="1882" y="845"/>
                  <a:ext cx="91" cy="91"/>
                </a:xfrm>
                <a:prstGeom prst="ellipse">
                  <a:avLst/>
                </a:prstGeom>
                <a:solidFill>
                  <a:srgbClr val="FF9933"/>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76" name="Oval 38"/>
                <p:cNvSpPr>
                  <a:spLocks noChangeArrowheads="1"/>
                </p:cNvSpPr>
                <p:nvPr/>
              </p:nvSpPr>
              <p:spPr bwMode="auto">
                <a:xfrm>
                  <a:off x="1338" y="1253"/>
                  <a:ext cx="91" cy="91"/>
                </a:xfrm>
                <a:prstGeom prst="ellipse">
                  <a:avLst/>
                </a:prstGeom>
                <a:solidFill>
                  <a:srgbClr val="FF9933"/>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77" name="Oval 39"/>
                <p:cNvSpPr>
                  <a:spLocks noChangeArrowheads="1"/>
                </p:cNvSpPr>
                <p:nvPr/>
              </p:nvSpPr>
              <p:spPr bwMode="auto">
                <a:xfrm>
                  <a:off x="1746" y="981"/>
                  <a:ext cx="91" cy="91"/>
                </a:xfrm>
                <a:prstGeom prst="ellipse">
                  <a:avLst/>
                </a:prstGeom>
                <a:solidFill>
                  <a:srgbClr val="FF9933"/>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78" name="Oval 40"/>
                <p:cNvSpPr>
                  <a:spLocks noChangeArrowheads="1"/>
                </p:cNvSpPr>
                <p:nvPr/>
              </p:nvSpPr>
              <p:spPr bwMode="auto">
                <a:xfrm>
                  <a:off x="1202" y="935"/>
                  <a:ext cx="91" cy="91"/>
                </a:xfrm>
                <a:prstGeom prst="ellipse">
                  <a:avLst/>
                </a:prstGeom>
                <a:solidFill>
                  <a:srgbClr val="FF9933"/>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79" name="Oval 41"/>
                <p:cNvSpPr>
                  <a:spLocks noChangeArrowheads="1"/>
                </p:cNvSpPr>
                <p:nvPr/>
              </p:nvSpPr>
              <p:spPr bwMode="auto">
                <a:xfrm>
                  <a:off x="898" y="890"/>
                  <a:ext cx="91" cy="91"/>
                </a:xfrm>
                <a:prstGeom prst="ellipse">
                  <a:avLst/>
                </a:prstGeom>
                <a:solidFill>
                  <a:srgbClr val="FF9933"/>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grpSp>
        </p:grpSp>
        <p:grpSp>
          <p:nvGrpSpPr>
            <p:cNvPr id="380970" name="Group 42"/>
            <p:cNvGrpSpPr>
              <a:grpSpLocks/>
            </p:cNvGrpSpPr>
            <p:nvPr/>
          </p:nvGrpSpPr>
          <p:grpSpPr bwMode="auto">
            <a:xfrm>
              <a:off x="2873321" y="1028048"/>
              <a:ext cx="1510904" cy="1206103"/>
              <a:chOff x="4014" y="1253"/>
              <a:chExt cx="1269" cy="1013"/>
            </a:xfrm>
          </p:grpSpPr>
          <p:grpSp>
            <p:nvGrpSpPr>
              <p:cNvPr id="38946" name="Group 43"/>
              <p:cNvGrpSpPr>
                <a:grpSpLocks/>
              </p:cNvGrpSpPr>
              <p:nvPr/>
            </p:nvGrpSpPr>
            <p:grpSpPr bwMode="auto">
              <a:xfrm>
                <a:off x="4014" y="1258"/>
                <a:ext cx="1269" cy="995"/>
                <a:chOff x="0" y="184"/>
                <a:chExt cx="5661" cy="4175"/>
              </a:xfrm>
            </p:grpSpPr>
            <p:sp>
              <p:nvSpPr>
                <p:cNvPr id="38961" name="Oval 44"/>
                <p:cNvSpPr>
                  <a:spLocks noChangeArrowheads="1"/>
                </p:cNvSpPr>
                <p:nvPr/>
              </p:nvSpPr>
              <p:spPr bwMode="auto">
                <a:xfrm>
                  <a:off x="2721" y="3521"/>
                  <a:ext cx="136" cy="136"/>
                </a:xfrm>
                <a:prstGeom prst="ellipse">
                  <a:avLst/>
                </a:prstGeom>
                <a:noFill/>
                <a:ln w="9525">
                  <a:solidFill>
                    <a:schemeClr val="tx1"/>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62" name="Freeform 45"/>
                <p:cNvSpPr>
                  <a:spLocks/>
                </p:cNvSpPr>
                <p:nvPr/>
              </p:nvSpPr>
              <p:spPr bwMode="auto">
                <a:xfrm>
                  <a:off x="20" y="3319"/>
                  <a:ext cx="2792" cy="1040"/>
                </a:xfrm>
                <a:custGeom>
                  <a:avLst/>
                  <a:gdLst>
                    <a:gd name="T0" fmla="*/ 0 w 2792"/>
                    <a:gd name="T1" fmla="*/ 0 h 1040"/>
                    <a:gd name="T2" fmla="*/ 497 w 2792"/>
                    <a:gd name="T3" fmla="*/ 567 h 1040"/>
                    <a:gd name="T4" fmla="*/ 1433 w 2792"/>
                    <a:gd name="T5" fmla="*/ 977 h 1040"/>
                    <a:gd name="T6" fmla="*/ 2225 w 2792"/>
                    <a:gd name="T7" fmla="*/ 947 h 1040"/>
                    <a:gd name="T8" fmla="*/ 2656 w 2792"/>
                    <a:gd name="T9" fmla="*/ 746 h 1040"/>
                    <a:gd name="T10" fmla="*/ 2792 w 2792"/>
                    <a:gd name="T11" fmla="*/ 655 h 10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92" h="1040">
                      <a:moveTo>
                        <a:pt x="0" y="0"/>
                      </a:moveTo>
                      <a:cubicBezTo>
                        <a:pt x="83" y="94"/>
                        <a:pt x="258" y="404"/>
                        <a:pt x="497" y="567"/>
                      </a:cubicBezTo>
                      <a:cubicBezTo>
                        <a:pt x="736" y="730"/>
                        <a:pt x="1145" y="914"/>
                        <a:pt x="1433" y="977"/>
                      </a:cubicBezTo>
                      <a:cubicBezTo>
                        <a:pt x="1721" y="1040"/>
                        <a:pt x="2021" y="985"/>
                        <a:pt x="2225" y="947"/>
                      </a:cubicBezTo>
                      <a:cubicBezTo>
                        <a:pt x="2429" y="909"/>
                        <a:pt x="2562" y="795"/>
                        <a:pt x="2656" y="746"/>
                      </a:cubicBezTo>
                      <a:cubicBezTo>
                        <a:pt x="2750" y="697"/>
                        <a:pt x="2769" y="670"/>
                        <a:pt x="2792" y="655"/>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63" name="Freeform 46"/>
                <p:cNvSpPr>
                  <a:spLocks/>
                </p:cNvSpPr>
                <p:nvPr/>
              </p:nvSpPr>
              <p:spPr bwMode="auto">
                <a:xfrm>
                  <a:off x="0" y="195"/>
                  <a:ext cx="1980" cy="3144"/>
                </a:xfrm>
                <a:custGeom>
                  <a:avLst/>
                  <a:gdLst>
                    <a:gd name="T0" fmla="*/ 0 w 1980"/>
                    <a:gd name="T1" fmla="*/ 0 h 3144"/>
                    <a:gd name="T2" fmla="*/ 946 w 1980"/>
                    <a:gd name="T3" fmla="*/ 449 h 3144"/>
                    <a:gd name="T4" fmla="*/ 1600 w 1980"/>
                    <a:gd name="T5" fmla="*/ 898 h 3144"/>
                    <a:gd name="T6" fmla="*/ 1814 w 1980"/>
                    <a:gd name="T7" fmla="*/ 1239 h 3144"/>
                    <a:gd name="T8" fmla="*/ 1950 w 1980"/>
                    <a:gd name="T9" fmla="*/ 1874 h 3144"/>
                    <a:gd name="T10" fmla="*/ 1950 w 1980"/>
                    <a:gd name="T11" fmla="*/ 2283 h 3144"/>
                    <a:gd name="T12" fmla="*/ 1769 w 1980"/>
                    <a:gd name="T13" fmla="*/ 2781 h 3144"/>
                    <a:gd name="T14" fmla="*/ 1315 w 1980"/>
                    <a:gd name="T15" fmla="*/ 3144 h 314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0" h="3144">
                      <a:moveTo>
                        <a:pt x="0" y="0"/>
                      </a:moveTo>
                      <a:cubicBezTo>
                        <a:pt x="159" y="75"/>
                        <a:pt x="679" y="299"/>
                        <a:pt x="946" y="449"/>
                      </a:cubicBezTo>
                      <a:cubicBezTo>
                        <a:pt x="1213" y="599"/>
                        <a:pt x="1455" y="766"/>
                        <a:pt x="1600" y="898"/>
                      </a:cubicBezTo>
                      <a:cubicBezTo>
                        <a:pt x="1745" y="1030"/>
                        <a:pt x="1756" y="1076"/>
                        <a:pt x="1814" y="1239"/>
                      </a:cubicBezTo>
                      <a:cubicBezTo>
                        <a:pt x="1872" y="1402"/>
                        <a:pt x="1927" y="1700"/>
                        <a:pt x="1950" y="1874"/>
                      </a:cubicBezTo>
                      <a:cubicBezTo>
                        <a:pt x="1973" y="2048"/>
                        <a:pt x="1980" y="2132"/>
                        <a:pt x="1950" y="2283"/>
                      </a:cubicBezTo>
                      <a:cubicBezTo>
                        <a:pt x="1920" y="2434"/>
                        <a:pt x="1875" y="2637"/>
                        <a:pt x="1769" y="2781"/>
                      </a:cubicBezTo>
                      <a:cubicBezTo>
                        <a:pt x="1663" y="2925"/>
                        <a:pt x="1489" y="3034"/>
                        <a:pt x="1315" y="3144"/>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64" name="Freeform 47"/>
                <p:cNvSpPr>
                  <a:spLocks/>
                </p:cNvSpPr>
                <p:nvPr/>
              </p:nvSpPr>
              <p:spPr bwMode="auto">
                <a:xfrm>
                  <a:off x="1336" y="595"/>
                  <a:ext cx="2803" cy="419"/>
                </a:xfrm>
                <a:custGeom>
                  <a:avLst/>
                  <a:gdLst>
                    <a:gd name="T0" fmla="*/ 0 w 2803"/>
                    <a:gd name="T1" fmla="*/ 293 h 419"/>
                    <a:gd name="T2" fmla="*/ 569 w 2803"/>
                    <a:gd name="T3" fmla="*/ 340 h 419"/>
                    <a:gd name="T4" fmla="*/ 886 w 2803"/>
                    <a:gd name="T5" fmla="*/ 159 h 419"/>
                    <a:gd name="T6" fmla="*/ 1249 w 2803"/>
                    <a:gd name="T7" fmla="*/ 23 h 419"/>
                    <a:gd name="T8" fmla="*/ 1651 w 2803"/>
                    <a:gd name="T9" fmla="*/ 20 h 419"/>
                    <a:gd name="T10" fmla="*/ 1915 w 2803"/>
                    <a:gd name="T11" fmla="*/ 127 h 419"/>
                    <a:gd name="T12" fmla="*/ 2257 w 2803"/>
                    <a:gd name="T13" fmla="*/ 372 h 419"/>
                    <a:gd name="T14" fmla="*/ 2803 w 2803"/>
                    <a:gd name="T15" fmla="*/ 411 h 4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803" h="419">
                      <a:moveTo>
                        <a:pt x="0" y="293"/>
                      </a:moveTo>
                      <a:cubicBezTo>
                        <a:pt x="96" y="301"/>
                        <a:pt x="421" y="362"/>
                        <a:pt x="569" y="340"/>
                      </a:cubicBezTo>
                      <a:cubicBezTo>
                        <a:pt x="717" y="318"/>
                        <a:pt x="773" y="212"/>
                        <a:pt x="886" y="159"/>
                      </a:cubicBezTo>
                      <a:cubicBezTo>
                        <a:pt x="999" y="106"/>
                        <a:pt x="1122" y="46"/>
                        <a:pt x="1249" y="23"/>
                      </a:cubicBezTo>
                      <a:cubicBezTo>
                        <a:pt x="1376" y="0"/>
                        <a:pt x="1540" y="3"/>
                        <a:pt x="1651" y="20"/>
                      </a:cubicBezTo>
                      <a:cubicBezTo>
                        <a:pt x="1762" y="37"/>
                        <a:pt x="1814" y="68"/>
                        <a:pt x="1915" y="127"/>
                      </a:cubicBezTo>
                      <a:cubicBezTo>
                        <a:pt x="2016" y="186"/>
                        <a:pt x="2109" y="325"/>
                        <a:pt x="2257" y="372"/>
                      </a:cubicBezTo>
                      <a:cubicBezTo>
                        <a:pt x="2405" y="419"/>
                        <a:pt x="2689" y="403"/>
                        <a:pt x="2803" y="411"/>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65" name="Freeform 48"/>
                <p:cNvSpPr>
                  <a:spLocks/>
                </p:cNvSpPr>
                <p:nvPr/>
              </p:nvSpPr>
              <p:spPr bwMode="auto">
                <a:xfrm>
                  <a:off x="2108" y="1011"/>
                  <a:ext cx="1317" cy="2075"/>
                </a:xfrm>
                <a:custGeom>
                  <a:avLst/>
                  <a:gdLst>
                    <a:gd name="T0" fmla="*/ 613 w 1317"/>
                    <a:gd name="T1" fmla="*/ 15 h 2075"/>
                    <a:gd name="T2" fmla="*/ 250 w 1317"/>
                    <a:gd name="T3" fmla="*/ 196 h 2075"/>
                    <a:gd name="T4" fmla="*/ 69 w 1317"/>
                    <a:gd name="T5" fmla="*/ 559 h 2075"/>
                    <a:gd name="T6" fmla="*/ 30 w 1317"/>
                    <a:gd name="T7" fmla="*/ 1088 h 2075"/>
                    <a:gd name="T8" fmla="*/ 250 w 1317"/>
                    <a:gd name="T9" fmla="*/ 1693 h 2075"/>
                    <a:gd name="T10" fmla="*/ 704 w 1317"/>
                    <a:gd name="T11" fmla="*/ 2056 h 2075"/>
                    <a:gd name="T12" fmla="*/ 1163 w 1317"/>
                    <a:gd name="T13" fmla="*/ 1576 h 2075"/>
                    <a:gd name="T14" fmla="*/ 1309 w 1317"/>
                    <a:gd name="T15" fmla="*/ 942 h 2075"/>
                    <a:gd name="T16" fmla="*/ 1211 w 1317"/>
                    <a:gd name="T17" fmla="*/ 453 h 2075"/>
                    <a:gd name="T18" fmla="*/ 931 w 1317"/>
                    <a:gd name="T19" fmla="*/ 106 h 2075"/>
                    <a:gd name="T20" fmla="*/ 613 w 1317"/>
                    <a:gd name="T21" fmla="*/ 15 h 20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17" h="2075">
                      <a:moveTo>
                        <a:pt x="613" y="15"/>
                      </a:moveTo>
                      <a:cubicBezTo>
                        <a:pt x="500" y="30"/>
                        <a:pt x="341" y="105"/>
                        <a:pt x="250" y="196"/>
                      </a:cubicBezTo>
                      <a:cubicBezTo>
                        <a:pt x="159" y="287"/>
                        <a:pt x="106" y="410"/>
                        <a:pt x="69" y="559"/>
                      </a:cubicBezTo>
                      <a:cubicBezTo>
                        <a:pt x="32" y="708"/>
                        <a:pt x="0" y="899"/>
                        <a:pt x="30" y="1088"/>
                      </a:cubicBezTo>
                      <a:cubicBezTo>
                        <a:pt x="60" y="1277"/>
                        <a:pt x="138" y="1532"/>
                        <a:pt x="250" y="1693"/>
                      </a:cubicBezTo>
                      <a:cubicBezTo>
                        <a:pt x="362" y="1854"/>
                        <a:pt x="552" y="2075"/>
                        <a:pt x="704" y="2056"/>
                      </a:cubicBezTo>
                      <a:cubicBezTo>
                        <a:pt x="856" y="2037"/>
                        <a:pt x="1062" y="1762"/>
                        <a:pt x="1163" y="1576"/>
                      </a:cubicBezTo>
                      <a:cubicBezTo>
                        <a:pt x="1264" y="1390"/>
                        <a:pt x="1301" y="1129"/>
                        <a:pt x="1309" y="942"/>
                      </a:cubicBezTo>
                      <a:cubicBezTo>
                        <a:pt x="1317" y="755"/>
                        <a:pt x="1274" y="592"/>
                        <a:pt x="1211" y="453"/>
                      </a:cubicBezTo>
                      <a:cubicBezTo>
                        <a:pt x="1148" y="314"/>
                        <a:pt x="1031" y="179"/>
                        <a:pt x="931" y="106"/>
                      </a:cubicBezTo>
                      <a:cubicBezTo>
                        <a:pt x="831" y="33"/>
                        <a:pt x="726" y="0"/>
                        <a:pt x="613" y="15"/>
                      </a:cubicBezTo>
                      <a:close/>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66" name="Freeform 49"/>
                <p:cNvSpPr>
                  <a:spLocks/>
                </p:cNvSpPr>
                <p:nvPr/>
              </p:nvSpPr>
              <p:spPr bwMode="auto">
                <a:xfrm>
                  <a:off x="2821" y="3308"/>
                  <a:ext cx="2820" cy="1040"/>
                </a:xfrm>
                <a:custGeom>
                  <a:avLst/>
                  <a:gdLst>
                    <a:gd name="T0" fmla="*/ 2820 w 2820"/>
                    <a:gd name="T1" fmla="*/ 0 h 1040"/>
                    <a:gd name="T2" fmla="*/ 2323 w 2820"/>
                    <a:gd name="T3" fmla="*/ 567 h 1040"/>
                    <a:gd name="T4" fmla="*/ 1387 w 2820"/>
                    <a:gd name="T5" fmla="*/ 977 h 1040"/>
                    <a:gd name="T6" fmla="*/ 595 w 2820"/>
                    <a:gd name="T7" fmla="*/ 947 h 1040"/>
                    <a:gd name="T8" fmla="*/ 164 w 2820"/>
                    <a:gd name="T9" fmla="*/ 746 h 1040"/>
                    <a:gd name="T10" fmla="*/ 0 w 2820"/>
                    <a:gd name="T11" fmla="*/ 656 h 10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20" h="1040">
                      <a:moveTo>
                        <a:pt x="2820" y="0"/>
                      </a:moveTo>
                      <a:cubicBezTo>
                        <a:pt x="2737" y="94"/>
                        <a:pt x="2562" y="404"/>
                        <a:pt x="2323" y="567"/>
                      </a:cubicBezTo>
                      <a:cubicBezTo>
                        <a:pt x="2084" y="730"/>
                        <a:pt x="1675" y="914"/>
                        <a:pt x="1387" y="977"/>
                      </a:cubicBezTo>
                      <a:cubicBezTo>
                        <a:pt x="1099" y="1040"/>
                        <a:pt x="799" y="985"/>
                        <a:pt x="595" y="947"/>
                      </a:cubicBezTo>
                      <a:cubicBezTo>
                        <a:pt x="391" y="909"/>
                        <a:pt x="263" y="794"/>
                        <a:pt x="164" y="746"/>
                      </a:cubicBezTo>
                      <a:cubicBezTo>
                        <a:pt x="65" y="698"/>
                        <a:pt x="34" y="675"/>
                        <a:pt x="0" y="656"/>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67" name="Freeform 50"/>
                <p:cNvSpPr>
                  <a:spLocks/>
                </p:cNvSpPr>
                <p:nvPr/>
              </p:nvSpPr>
              <p:spPr bwMode="auto">
                <a:xfrm flipH="1">
                  <a:off x="3681" y="184"/>
                  <a:ext cx="1980" cy="3144"/>
                </a:xfrm>
                <a:custGeom>
                  <a:avLst/>
                  <a:gdLst>
                    <a:gd name="T0" fmla="*/ 0 w 1980"/>
                    <a:gd name="T1" fmla="*/ 0 h 3144"/>
                    <a:gd name="T2" fmla="*/ 946 w 1980"/>
                    <a:gd name="T3" fmla="*/ 449 h 3144"/>
                    <a:gd name="T4" fmla="*/ 1600 w 1980"/>
                    <a:gd name="T5" fmla="*/ 898 h 3144"/>
                    <a:gd name="T6" fmla="*/ 1814 w 1980"/>
                    <a:gd name="T7" fmla="*/ 1239 h 3144"/>
                    <a:gd name="T8" fmla="*/ 1950 w 1980"/>
                    <a:gd name="T9" fmla="*/ 1874 h 3144"/>
                    <a:gd name="T10" fmla="*/ 1950 w 1980"/>
                    <a:gd name="T11" fmla="*/ 2283 h 3144"/>
                    <a:gd name="T12" fmla="*/ 1769 w 1980"/>
                    <a:gd name="T13" fmla="*/ 2781 h 3144"/>
                    <a:gd name="T14" fmla="*/ 1315 w 1980"/>
                    <a:gd name="T15" fmla="*/ 3144 h 314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0" h="3144">
                      <a:moveTo>
                        <a:pt x="0" y="0"/>
                      </a:moveTo>
                      <a:cubicBezTo>
                        <a:pt x="159" y="75"/>
                        <a:pt x="679" y="299"/>
                        <a:pt x="946" y="449"/>
                      </a:cubicBezTo>
                      <a:cubicBezTo>
                        <a:pt x="1213" y="599"/>
                        <a:pt x="1455" y="766"/>
                        <a:pt x="1600" y="898"/>
                      </a:cubicBezTo>
                      <a:cubicBezTo>
                        <a:pt x="1745" y="1030"/>
                        <a:pt x="1756" y="1076"/>
                        <a:pt x="1814" y="1239"/>
                      </a:cubicBezTo>
                      <a:cubicBezTo>
                        <a:pt x="1872" y="1402"/>
                        <a:pt x="1927" y="1700"/>
                        <a:pt x="1950" y="1874"/>
                      </a:cubicBezTo>
                      <a:cubicBezTo>
                        <a:pt x="1973" y="2048"/>
                        <a:pt x="1980" y="2132"/>
                        <a:pt x="1950" y="2283"/>
                      </a:cubicBezTo>
                      <a:cubicBezTo>
                        <a:pt x="1920" y="2434"/>
                        <a:pt x="1875" y="2637"/>
                        <a:pt x="1769" y="2781"/>
                      </a:cubicBezTo>
                      <a:cubicBezTo>
                        <a:pt x="1663" y="2925"/>
                        <a:pt x="1489" y="3034"/>
                        <a:pt x="1315" y="3144"/>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68" name="Freeform 51"/>
                <p:cNvSpPr>
                  <a:spLocks/>
                </p:cNvSpPr>
                <p:nvPr/>
              </p:nvSpPr>
              <p:spPr bwMode="auto">
                <a:xfrm>
                  <a:off x="2517" y="1162"/>
                  <a:ext cx="493" cy="1630"/>
                </a:xfrm>
                <a:custGeom>
                  <a:avLst/>
                  <a:gdLst>
                    <a:gd name="T0" fmla="*/ 272 w 486"/>
                    <a:gd name="T1" fmla="*/ 1630 h 1378"/>
                    <a:gd name="T2" fmla="*/ 5 w 486"/>
                    <a:gd name="T3" fmla="*/ 1099 h 1378"/>
                    <a:gd name="T4" fmla="*/ 242 w 486"/>
                    <a:gd name="T5" fmla="*/ 2 h 1378"/>
                    <a:gd name="T6" fmla="*/ 490 w 486"/>
                    <a:gd name="T7" fmla="*/ 1087 h 1378"/>
                    <a:gd name="T8" fmla="*/ 262 w 486"/>
                    <a:gd name="T9" fmla="*/ 1618 h 13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6" h="1378">
                      <a:moveTo>
                        <a:pt x="268" y="1378"/>
                      </a:moveTo>
                      <a:cubicBezTo>
                        <a:pt x="224" y="1303"/>
                        <a:pt x="10" y="1158"/>
                        <a:pt x="5" y="929"/>
                      </a:cubicBezTo>
                      <a:cubicBezTo>
                        <a:pt x="0" y="700"/>
                        <a:pt x="159" y="4"/>
                        <a:pt x="239" y="2"/>
                      </a:cubicBezTo>
                      <a:cubicBezTo>
                        <a:pt x="319" y="0"/>
                        <a:pt x="480" y="691"/>
                        <a:pt x="483" y="919"/>
                      </a:cubicBezTo>
                      <a:cubicBezTo>
                        <a:pt x="486" y="1147"/>
                        <a:pt x="305" y="1275"/>
                        <a:pt x="258" y="1368"/>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69" name="Freeform 52"/>
                <p:cNvSpPr>
                  <a:spLocks/>
                </p:cNvSpPr>
                <p:nvPr/>
              </p:nvSpPr>
              <p:spPr bwMode="auto">
                <a:xfrm>
                  <a:off x="2718" y="1931"/>
                  <a:ext cx="119" cy="853"/>
                </a:xfrm>
                <a:custGeom>
                  <a:avLst/>
                  <a:gdLst>
                    <a:gd name="T0" fmla="*/ 66 w 119"/>
                    <a:gd name="T1" fmla="*/ 853 h 853"/>
                    <a:gd name="T2" fmla="*/ 6 w 119"/>
                    <a:gd name="T3" fmla="*/ 487 h 853"/>
                    <a:gd name="T4" fmla="*/ 27 w 119"/>
                    <a:gd name="T5" fmla="*/ 4 h 853"/>
                    <a:gd name="T6" fmla="*/ 113 w 119"/>
                    <a:gd name="T7" fmla="*/ 461 h 853"/>
                    <a:gd name="T8" fmla="*/ 66 w 119"/>
                    <a:gd name="T9" fmla="*/ 817 h 8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853">
                      <a:moveTo>
                        <a:pt x="66" y="853"/>
                      </a:moveTo>
                      <a:cubicBezTo>
                        <a:pt x="56" y="793"/>
                        <a:pt x="12" y="628"/>
                        <a:pt x="6" y="487"/>
                      </a:cubicBezTo>
                      <a:cubicBezTo>
                        <a:pt x="0" y="346"/>
                        <a:pt x="9" y="8"/>
                        <a:pt x="27" y="4"/>
                      </a:cubicBezTo>
                      <a:cubicBezTo>
                        <a:pt x="45" y="0"/>
                        <a:pt x="107" y="326"/>
                        <a:pt x="113" y="461"/>
                      </a:cubicBezTo>
                      <a:cubicBezTo>
                        <a:pt x="119" y="596"/>
                        <a:pt x="76" y="743"/>
                        <a:pt x="66" y="817"/>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70" name="Oval 53"/>
                <p:cNvSpPr>
                  <a:spLocks noChangeArrowheads="1"/>
                </p:cNvSpPr>
                <p:nvPr/>
              </p:nvSpPr>
              <p:spPr bwMode="auto">
                <a:xfrm>
                  <a:off x="2714" y="1752"/>
                  <a:ext cx="91" cy="90"/>
                </a:xfrm>
                <a:prstGeom prst="ellipse">
                  <a:avLst/>
                </a:prstGeom>
                <a:noFill/>
                <a:ln w="9525">
                  <a:solidFill>
                    <a:schemeClr val="tx1"/>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71" name="Freeform 54"/>
                <p:cNvSpPr>
                  <a:spLocks/>
                </p:cNvSpPr>
                <p:nvPr/>
              </p:nvSpPr>
              <p:spPr bwMode="auto">
                <a:xfrm>
                  <a:off x="2562" y="1430"/>
                  <a:ext cx="416" cy="581"/>
                </a:xfrm>
                <a:custGeom>
                  <a:avLst/>
                  <a:gdLst>
                    <a:gd name="T0" fmla="*/ 416 w 416"/>
                    <a:gd name="T1" fmla="*/ 581 h 581"/>
                    <a:gd name="T2" fmla="*/ 230 w 416"/>
                    <a:gd name="T3" fmla="*/ 54 h 581"/>
                    <a:gd name="T4" fmla="*/ 64 w 416"/>
                    <a:gd name="T5" fmla="*/ 259 h 581"/>
                    <a:gd name="T6" fmla="*/ 0 w 416"/>
                    <a:gd name="T7" fmla="*/ 549 h 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16" h="581">
                      <a:moveTo>
                        <a:pt x="416" y="581"/>
                      </a:moveTo>
                      <a:cubicBezTo>
                        <a:pt x="385" y="492"/>
                        <a:pt x="289" y="108"/>
                        <a:pt x="230" y="54"/>
                      </a:cubicBezTo>
                      <a:cubicBezTo>
                        <a:pt x="171" y="0"/>
                        <a:pt x="102" y="176"/>
                        <a:pt x="64" y="259"/>
                      </a:cubicBezTo>
                      <a:cubicBezTo>
                        <a:pt x="26" y="342"/>
                        <a:pt x="13" y="489"/>
                        <a:pt x="0" y="549"/>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72" name="Freeform 55"/>
                <p:cNvSpPr>
                  <a:spLocks/>
                </p:cNvSpPr>
                <p:nvPr/>
              </p:nvSpPr>
              <p:spPr bwMode="auto">
                <a:xfrm>
                  <a:off x="2538" y="1576"/>
                  <a:ext cx="462" cy="584"/>
                </a:xfrm>
                <a:custGeom>
                  <a:avLst/>
                  <a:gdLst>
                    <a:gd name="T0" fmla="*/ 0 w 462"/>
                    <a:gd name="T1" fmla="*/ 533 h 584"/>
                    <a:gd name="T2" fmla="*/ 161 w 462"/>
                    <a:gd name="T3" fmla="*/ 85 h 584"/>
                    <a:gd name="T4" fmla="*/ 240 w 462"/>
                    <a:gd name="T5" fmla="*/ 20 h 584"/>
                    <a:gd name="T6" fmla="*/ 300 w 462"/>
                    <a:gd name="T7" fmla="*/ 104 h 584"/>
                    <a:gd name="T8" fmla="*/ 462 w 462"/>
                    <a:gd name="T9" fmla="*/ 584 h 5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2" h="584">
                      <a:moveTo>
                        <a:pt x="0" y="533"/>
                      </a:moveTo>
                      <a:cubicBezTo>
                        <a:pt x="25" y="460"/>
                        <a:pt x="121" y="170"/>
                        <a:pt x="161" y="85"/>
                      </a:cubicBezTo>
                      <a:cubicBezTo>
                        <a:pt x="201" y="0"/>
                        <a:pt x="217" y="17"/>
                        <a:pt x="240" y="20"/>
                      </a:cubicBezTo>
                      <a:cubicBezTo>
                        <a:pt x="263" y="23"/>
                        <a:pt x="263" y="10"/>
                        <a:pt x="300" y="104"/>
                      </a:cubicBezTo>
                      <a:cubicBezTo>
                        <a:pt x="337" y="198"/>
                        <a:pt x="428" y="484"/>
                        <a:pt x="462" y="584"/>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73" name="Freeform 56"/>
                <p:cNvSpPr>
                  <a:spLocks/>
                </p:cNvSpPr>
                <p:nvPr/>
              </p:nvSpPr>
              <p:spPr bwMode="auto">
                <a:xfrm rot="10800000">
                  <a:off x="2699" y="1586"/>
                  <a:ext cx="120" cy="211"/>
                </a:xfrm>
                <a:custGeom>
                  <a:avLst/>
                  <a:gdLst>
                    <a:gd name="T0" fmla="*/ 10 w 120"/>
                    <a:gd name="T1" fmla="*/ 18 h 211"/>
                    <a:gd name="T2" fmla="*/ 16 w 120"/>
                    <a:gd name="T3" fmla="*/ 186 h 211"/>
                    <a:gd name="T4" fmla="*/ 106 w 120"/>
                    <a:gd name="T5" fmla="*/ 168 h 211"/>
                    <a:gd name="T6" fmla="*/ 100 w 120"/>
                    <a:gd name="T7" fmla="*/ 0 h 2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0" h="211">
                      <a:moveTo>
                        <a:pt x="10" y="18"/>
                      </a:moveTo>
                      <a:cubicBezTo>
                        <a:pt x="11" y="46"/>
                        <a:pt x="0" y="161"/>
                        <a:pt x="16" y="186"/>
                      </a:cubicBezTo>
                      <a:cubicBezTo>
                        <a:pt x="32" y="211"/>
                        <a:pt x="92" y="199"/>
                        <a:pt x="106" y="168"/>
                      </a:cubicBezTo>
                      <a:cubicBezTo>
                        <a:pt x="120" y="137"/>
                        <a:pt x="101" y="35"/>
                        <a:pt x="100" y="0"/>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grpSp>
          <p:sp>
            <p:nvSpPr>
              <p:cNvPr id="38947" name="Freeform 57"/>
              <p:cNvSpPr>
                <a:spLocks/>
              </p:cNvSpPr>
              <p:nvPr/>
            </p:nvSpPr>
            <p:spPr bwMode="auto">
              <a:xfrm>
                <a:off x="4187" y="1253"/>
                <a:ext cx="874" cy="114"/>
              </a:xfrm>
              <a:custGeom>
                <a:avLst/>
                <a:gdLst>
                  <a:gd name="T0" fmla="*/ 0 w 3901"/>
                  <a:gd name="T1" fmla="*/ 103 h 477"/>
                  <a:gd name="T2" fmla="*/ 92 w 3901"/>
                  <a:gd name="T3" fmla="*/ 60 h 477"/>
                  <a:gd name="T4" fmla="*/ 356 w 3901"/>
                  <a:gd name="T5" fmla="*/ 5 h 477"/>
                  <a:gd name="T6" fmla="*/ 579 w 3901"/>
                  <a:gd name="T7" fmla="*/ 27 h 477"/>
                  <a:gd name="T8" fmla="*/ 874 w 3901"/>
                  <a:gd name="T9" fmla="*/ 114 h 4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01" h="477">
                    <a:moveTo>
                      <a:pt x="0" y="431"/>
                    </a:moveTo>
                    <a:cubicBezTo>
                      <a:pt x="72" y="374"/>
                      <a:pt x="144" y="318"/>
                      <a:pt x="409" y="250"/>
                    </a:cubicBezTo>
                    <a:cubicBezTo>
                      <a:pt x="674" y="182"/>
                      <a:pt x="1225" y="46"/>
                      <a:pt x="1588" y="23"/>
                    </a:cubicBezTo>
                    <a:cubicBezTo>
                      <a:pt x="1951" y="0"/>
                      <a:pt x="2201" y="38"/>
                      <a:pt x="2586" y="114"/>
                    </a:cubicBezTo>
                    <a:cubicBezTo>
                      <a:pt x="2971" y="190"/>
                      <a:pt x="3436" y="333"/>
                      <a:pt x="3901" y="477"/>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48" name="Oval 58"/>
              <p:cNvSpPr>
                <a:spLocks noChangeArrowheads="1"/>
              </p:cNvSpPr>
              <p:nvPr/>
            </p:nvSpPr>
            <p:spPr bwMode="auto">
              <a:xfrm>
                <a:off x="4396" y="1582"/>
                <a:ext cx="82" cy="43"/>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o P</a:t>
                </a:r>
              </a:p>
            </p:txBody>
          </p:sp>
          <p:sp>
            <p:nvSpPr>
              <p:cNvPr id="38949" name="Oval 59"/>
              <p:cNvSpPr>
                <a:spLocks noChangeArrowheads="1"/>
              </p:cNvSpPr>
              <p:nvPr/>
            </p:nvSpPr>
            <p:spPr bwMode="auto">
              <a:xfrm>
                <a:off x="4492" y="1885"/>
                <a:ext cx="81" cy="43"/>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p P</a:t>
                </a:r>
              </a:p>
            </p:txBody>
          </p:sp>
          <p:sp>
            <p:nvSpPr>
              <p:cNvPr id="38950" name="Oval 60"/>
              <p:cNvSpPr>
                <a:spLocks noChangeArrowheads="1"/>
              </p:cNvSpPr>
              <p:nvPr/>
            </p:nvSpPr>
            <p:spPr bwMode="auto">
              <a:xfrm>
                <a:off x="4532" y="1616"/>
                <a:ext cx="81" cy="43"/>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c P</a:t>
                </a:r>
              </a:p>
            </p:txBody>
          </p:sp>
          <p:sp>
            <p:nvSpPr>
              <p:cNvPr id="38951" name="Oval 61"/>
              <p:cNvSpPr>
                <a:spLocks noChangeArrowheads="1"/>
              </p:cNvSpPr>
              <p:nvPr/>
            </p:nvSpPr>
            <p:spPr bwMode="auto">
              <a:xfrm>
                <a:off x="4299" y="2214"/>
                <a:ext cx="81" cy="44"/>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 s g P</a:t>
                </a:r>
              </a:p>
            </p:txBody>
          </p:sp>
          <p:sp>
            <p:nvSpPr>
              <p:cNvPr id="38952" name="Oval 62"/>
              <p:cNvSpPr>
                <a:spLocks noChangeArrowheads="1"/>
              </p:cNvSpPr>
              <p:nvPr/>
            </p:nvSpPr>
            <p:spPr bwMode="auto">
              <a:xfrm>
                <a:off x="4078" y="1896"/>
                <a:ext cx="81" cy="43"/>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ig P</a:t>
                </a:r>
              </a:p>
            </p:txBody>
          </p:sp>
          <p:sp>
            <p:nvSpPr>
              <p:cNvPr id="38953" name="Oval 63"/>
              <p:cNvSpPr>
                <a:spLocks noChangeArrowheads="1"/>
              </p:cNvSpPr>
              <p:nvPr/>
            </p:nvSpPr>
            <p:spPr bwMode="auto">
              <a:xfrm>
                <a:off x="4305" y="1421"/>
                <a:ext cx="82" cy="43"/>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i P</a:t>
                </a:r>
              </a:p>
            </p:txBody>
          </p:sp>
          <p:sp>
            <p:nvSpPr>
              <p:cNvPr id="38954" name="Oval 64"/>
              <p:cNvSpPr>
                <a:spLocks noChangeArrowheads="1"/>
              </p:cNvSpPr>
              <p:nvPr/>
            </p:nvSpPr>
            <p:spPr bwMode="auto">
              <a:xfrm flipH="1">
                <a:off x="4908" y="1434"/>
                <a:ext cx="81" cy="43"/>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i P</a:t>
                </a:r>
              </a:p>
            </p:txBody>
          </p:sp>
          <p:sp>
            <p:nvSpPr>
              <p:cNvPr id="38955" name="Oval 65"/>
              <p:cNvSpPr>
                <a:spLocks noChangeArrowheads="1"/>
              </p:cNvSpPr>
              <p:nvPr/>
            </p:nvSpPr>
            <p:spPr bwMode="auto">
              <a:xfrm flipH="1">
                <a:off x="4816" y="1617"/>
                <a:ext cx="82" cy="44"/>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o P</a:t>
                </a:r>
              </a:p>
            </p:txBody>
          </p:sp>
          <p:sp>
            <p:nvSpPr>
              <p:cNvPr id="38956" name="Oval 66"/>
              <p:cNvSpPr>
                <a:spLocks noChangeArrowheads="1"/>
              </p:cNvSpPr>
              <p:nvPr/>
            </p:nvSpPr>
            <p:spPr bwMode="auto">
              <a:xfrm flipH="1">
                <a:off x="4694" y="1888"/>
                <a:ext cx="82" cy="44"/>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p P</a:t>
                </a:r>
              </a:p>
            </p:txBody>
          </p:sp>
          <p:sp>
            <p:nvSpPr>
              <p:cNvPr id="38957" name="Oval 67"/>
              <p:cNvSpPr>
                <a:spLocks noChangeArrowheads="1"/>
              </p:cNvSpPr>
              <p:nvPr/>
            </p:nvSpPr>
            <p:spPr bwMode="auto">
              <a:xfrm flipH="1">
                <a:off x="4649" y="1616"/>
                <a:ext cx="81" cy="44"/>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c P</a:t>
                </a:r>
              </a:p>
            </p:txBody>
          </p:sp>
          <p:sp>
            <p:nvSpPr>
              <p:cNvPr id="38958" name="Oval 68"/>
              <p:cNvSpPr>
                <a:spLocks noChangeArrowheads="1"/>
              </p:cNvSpPr>
              <p:nvPr/>
            </p:nvSpPr>
            <p:spPr bwMode="auto">
              <a:xfrm flipH="1">
                <a:off x="4898" y="2223"/>
                <a:ext cx="81" cy="43"/>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gs P</a:t>
                </a:r>
              </a:p>
            </p:txBody>
          </p:sp>
          <p:sp>
            <p:nvSpPr>
              <p:cNvPr id="38959" name="Oval 69"/>
              <p:cNvSpPr>
                <a:spLocks noChangeArrowheads="1"/>
              </p:cNvSpPr>
              <p:nvPr/>
            </p:nvSpPr>
            <p:spPr bwMode="auto">
              <a:xfrm flipH="1">
                <a:off x="5132" y="1909"/>
                <a:ext cx="81" cy="44"/>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g s P</a:t>
                </a:r>
              </a:p>
            </p:txBody>
          </p:sp>
          <p:pic>
            <p:nvPicPr>
              <p:cNvPr id="38960" name="~PP9900.WAV">
                <a:hlinkClick r:id="" action="ppaction://media"/>
              </p:cNvPr>
              <p:cNvPicPr>
                <a:picLocks noChangeAspect="1" noChangeArrowheads="1"/>
              </p:cNvPicPr>
              <p:nvPr>
                <a:audioFile r:link="rId2"/>
                <p:extLst>
                  <p:ext uri="{DAA4B4D4-6D71-4841-9C94-3DE7FCFB9230}">
                    <p14:media xmlns:p14="http://schemas.microsoft.com/office/powerpoint/2010/main" r:embed="rId1"/>
                  </p:ext>
                </p:extLst>
              </p:nvPr>
            </p:nvPicPr>
            <p:blipFill>
              <a:blip r:embed="rId5" cstate="print"/>
              <a:srcRect/>
              <a:stretch>
                <a:fillRect/>
              </a:stretch>
            </p:blipFill>
            <p:spPr bwMode="auto">
              <a:xfrm>
                <a:off x="5235" y="2179"/>
                <a:ext cx="35" cy="37"/>
              </a:xfrm>
              <a:prstGeom prst="rect">
                <a:avLst/>
              </a:prstGeom>
              <a:noFill/>
              <a:ln w="9525">
                <a:solidFill>
                  <a:schemeClr val="tx1"/>
                </a:solidFill>
                <a:miter lim="800000"/>
                <a:headEnd/>
                <a:tailEnd/>
              </a:ln>
            </p:spPr>
          </p:pic>
        </p:grpSp>
      </p:grpSp>
      <p:pic>
        <p:nvPicPr>
          <p:cNvPr id="74" name="Image 73">
            <a:extLst>
              <a:ext uri="{FF2B5EF4-FFF2-40B4-BE49-F238E27FC236}">
                <a16:creationId xmlns:a16="http://schemas.microsoft.com/office/drawing/2014/main" id="{ACA79D6E-D0A9-4841-AD09-8A06E9F6905D}"/>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33248" t="10101" r="17779" b="11403"/>
          <a:stretch/>
        </p:blipFill>
        <p:spPr>
          <a:xfrm>
            <a:off x="2394001" y="2331735"/>
            <a:ext cx="1601935" cy="3630786"/>
          </a:xfrm>
          <a:prstGeom prst="rect">
            <a:avLst/>
          </a:prstGeom>
        </p:spPr>
      </p:pic>
      <p:pic>
        <p:nvPicPr>
          <p:cNvPr id="75" name="Picture 7">
            <a:extLst>
              <a:ext uri="{FF2B5EF4-FFF2-40B4-BE49-F238E27FC236}">
                <a16:creationId xmlns:a16="http://schemas.microsoft.com/office/drawing/2014/main" id="{3EDF961B-FE15-40A8-ADC4-59D2468D5FA4}"/>
              </a:ext>
            </a:extLst>
          </p:cNvPr>
          <p:cNvPicPr>
            <a:picLocks noChangeAspect="1" noChangeArrowheads="1"/>
          </p:cNvPicPr>
          <p:nvPr/>
        </p:nvPicPr>
        <p:blipFill>
          <a:blip r:embed="rId7" cstate="print"/>
          <a:srcRect/>
          <a:stretch>
            <a:fillRect/>
          </a:stretch>
        </p:blipFill>
        <p:spPr bwMode="auto">
          <a:xfrm>
            <a:off x="3268609" y="4302448"/>
            <a:ext cx="1141974" cy="1415601"/>
          </a:xfrm>
          <a:prstGeom prst="rect">
            <a:avLst/>
          </a:prstGeom>
          <a:noFill/>
        </p:spPr>
      </p:pic>
    </p:spTree>
    <p:extLst>
      <p:ext uri="{BB962C8B-B14F-4D97-AF65-F5344CB8AC3E}">
        <p14:creationId xmlns:p14="http://schemas.microsoft.com/office/powerpoint/2010/main" val="278409963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3"/>
          <p:cNvSpPr txBox="1">
            <a:spLocks noChangeArrowheads="1"/>
          </p:cNvSpPr>
          <p:nvPr/>
        </p:nvSpPr>
        <p:spPr bwMode="auto">
          <a:xfrm>
            <a:off x="2195513" y="549275"/>
            <a:ext cx="6049962" cy="1384995"/>
          </a:xfrm>
          <a:prstGeom prst="rect">
            <a:avLst/>
          </a:prstGeom>
          <a:solidFill>
            <a:schemeClr val="bg1"/>
          </a:solidFill>
          <a:ln w="9525">
            <a:noFill/>
            <a:miter lim="800000"/>
            <a:headEnd/>
            <a:tailEnd/>
          </a:ln>
          <a:effectLst/>
        </p:spPr>
        <p:txBody>
          <a:bodyPr>
            <a:spAutoFit/>
          </a:bodyPr>
          <a:lstStyle/>
          <a:p>
            <a:pPr algn="ctr"/>
            <a:r>
              <a:rPr lang="fr-FR" altLang="fr-FR" sz="2800" b="1" dirty="0">
                <a:solidFill>
                  <a:srgbClr val="CC0000"/>
                </a:solidFill>
              </a:rPr>
              <a:t>Valsalva Manœuvre:</a:t>
            </a:r>
          </a:p>
          <a:p>
            <a:pPr algn="ctr"/>
            <a:r>
              <a:rPr lang="fr-FR" altLang="fr-FR" sz="2800" b="1" dirty="0">
                <a:solidFill>
                  <a:srgbClr val="FF0000"/>
                </a:solidFill>
              </a:rPr>
              <a:t>Valsalva est </a:t>
            </a:r>
            <a:r>
              <a:rPr lang="fr-FR" altLang="fr-FR" sz="2800" b="1" dirty="0" err="1">
                <a:solidFill>
                  <a:srgbClr val="FF0000"/>
                </a:solidFill>
              </a:rPr>
              <a:t>negatif</a:t>
            </a:r>
            <a:r>
              <a:rPr lang="fr-FR" altLang="fr-FR" sz="2800" b="1" dirty="0">
                <a:solidFill>
                  <a:srgbClr val="FF0000"/>
                </a:solidFill>
              </a:rPr>
              <a:t> </a:t>
            </a:r>
            <a:r>
              <a:rPr lang="fr-FR" altLang="fr-FR" sz="2800" b="1" dirty="0"/>
              <a:t>quand les valvules  sont </a:t>
            </a:r>
            <a:r>
              <a:rPr lang="fr-FR" altLang="fr-FR" sz="2800" b="1" dirty="0">
                <a:solidFill>
                  <a:srgbClr val="FF0000"/>
                </a:solidFill>
              </a:rPr>
              <a:t>continentes</a:t>
            </a:r>
            <a:r>
              <a:rPr lang="fr-FR" altLang="fr-FR" sz="2800" b="1" dirty="0"/>
              <a:t> </a:t>
            </a:r>
            <a:endParaRPr lang="en-US" altLang="fr-FR" sz="2800" b="1" dirty="0"/>
          </a:p>
        </p:txBody>
      </p:sp>
      <p:sp>
        <p:nvSpPr>
          <p:cNvPr id="18435" name="Freeform 26"/>
          <p:cNvSpPr>
            <a:spLocks/>
          </p:cNvSpPr>
          <p:nvPr/>
        </p:nvSpPr>
        <p:spPr bwMode="auto">
          <a:xfrm>
            <a:off x="3132138" y="2708275"/>
            <a:ext cx="1587" cy="2160588"/>
          </a:xfrm>
          <a:custGeom>
            <a:avLst/>
            <a:gdLst>
              <a:gd name="T0" fmla="*/ 0 w 1"/>
              <a:gd name="T1" fmla="*/ 0 h 1361"/>
              <a:gd name="T2" fmla="*/ 0 w 1"/>
              <a:gd name="T3" fmla="*/ 2160588 h 1361"/>
              <a:gd name="T4" fmla="*/ 0 60000 65536"/>
              <a:gd name="T5" fmla="*/ 0 60000 65536"/>
            </a:gdLst>
            <a:ahLst/>
            <a:cxnLst>
              <a:cxn ang="T4">
                <a:pos x="T0" y="T1"/>
              </a:cxn>
              <a:cxn ang="T5">
                <a:pos x="T2" y="T3"/>
              </a:cxn>
            </a:cxnLst>
            <a:rect l="0" t="0" r="r" b="b"/>
            <a:pathLst>
              <a:path w="1" h="1361">
                <a:moveTo>
                  <a:pt x="0" y="0"/>
                </a:moveTo>
                <a:lnTo>
                  <a:pt x="0" y="1361"/>
                </a:lnTo>
              </a:path>
            </a:pathLst>
          </a:custGeom>
          <a:noFill/>
          <a:ln w="9525">
            <a:solidFill>
              <a:schemeClr val="tx1"/>
            </a:solidFill>
            <a:round/>
            <a:headEnd/>
            <a:tailEnd/>
          </a:ln>
          <a:effectLst/>
        </p:spPr>
        <p:txBody>
          <a:bodyPr/>
          <a:lstStyle/>
          <a:p>
            <a:endParaRPr lang="fr-FR"/>
          </a:p>
        </p:txBody>
      </p:sp>
      <p:sp>
        <p:nvSpPr>
          <p:cNvPr id="18436" name="Text Box 27"/>
          <p:cNvSpPr txBox="1">
            <a:spLocks noChangeArrowheads="1"/>
          </p:cNvSpPr>
          <p:nvPr/>
        </p:nvSpPr>
        <p:spPr bwMode="auto">
          <a:xfrm>
            <a:off x="3059112" y="3359150"/>
            <a:ext cx="908051" cy="400110"/>
          </a:xfrm>
          <a:prstGeom prst="rect">
            <a:avLst/>
          </a:prstGeom>
          <a:noFill/>
          <a:ln w="9525">
            <a:noFill/>
            <a:miter lim="800000"/>
            <a:headEnd/>
            <a:tailEnd/>
          </a:ln>
          <a:effectLst/>
        </p:spPr>
        <p:txBody>
          <a:bodyPr wrap="square">
            <a:spAutoFit/>
          </a:bodyPr>
          <a:lstStyle/>
          <a:p>
            <a:pPr>
              <a:spcBef>
                <a:spcPct val="50000"/>
              </a:spcBef>
            </a:pPr>
            <a:r>
              <a:rPr lang="fr-FR" altLang="fr-FR" sz="2000" b="1" dirty="0"/>
              <a:t>Repos</a:t>
            </a:r>
          </a:p>
        </p:txBody>
      </p:sp>
      <p:grpSp>
        <p:nvGrpSpPr>
          <p:cNvPr id="6" name="Groupe 5">
            <a:extLst>
              <a:ext uri="{FF2B5EF4-FFF2-40B4-BE49-F238E27FC236}">
                <a16:creationId xmlns:a16="http://schemas.microsoft.com/office/drawing/2014/main" id="{C0ECF81B-7437-3CEC-39B5-B7DA84763063}"/>
              </a:ext>
            </a:extLst>
          </p:cNvPr>
          <p:cNvGrpSpPr/>
          <p:nvPr/>
        </p:nvGrpSpPr>
        <p:grpSpPr>
          <a:xfrm>
            <a:off x="5292725" y="3430588"/>
            <a:ext cx="1871663" cy="1438275"/>
            <a:chOff x="5292725" y="3430588"/>
            <a:chExt cx="1871663" cy="1438275"/>
          </a:xfrm>
        </p:grpSpPr>
        <p:sp>
          <p:nvSpPr>
            <p:cNvPr id="18438" name="Text Box 29"/>
            <p:cNvSpPr txBox="1">
              <a:spLocks noChangeArrowheads="1"/>
            </p:cNvSpPr>
            <p:nvPr/>
          </p:nvSpPr>
          <p:spPr bwMode="auto">
            <a:xfrm>
              <a:off x="5435600" y="3430588"/>
              <a:ext cx="1295400" cy="400110"/>
            </a:xfrm>
            <a:prstGeom prst="rect">
              <a:avLst/>
            </a:prstGeom>
            <a:noFill/>
            <a:ln w="9525">
              <a:noFill/>
              <a:miter lim="800000"/>
              <a:headEnd/>
              <a:tailEnd/>
            </a:ln>
            <a:effectLst/>
          </p:spPr>
          <p:txBody>
            <a:bodyPr>
              <a:spAutoFit/>
            </a:bodyPr>
            <a:lstStyle/>
            <a:p>
              <a:pPr algn="ctr">
                <a:spcBef>
                  <a:spcPct val="50000"/>
                </a:spcBef>
              </a:pPr>
              <a:r>
                <a:rPr lang="fr-FR" altLang="fr-FR" sz="2000" b="1" dirty="0"/>
                <a:t>Diastole</a:t>
              </a:r>
            </a:p>
          </p:txBody>
        </p:sp>
        <p:sp>
          <p:nvSpPr>
            <p:cNvPr id="18439" name="Freeform 30"/>
            <p:cNvSpPr>
              <a:spLocks/>
            </p:cNvSpPr>
            <p:nvPr/>
          </p:nvSpPr>
          <p:spPr bwMode="auto">
            <a:xfrm>
              <a:off x="5292725" y="4292600"/>
              <a:ext cx="1871663" cy="576263"/>
            </a:xfrm>
            <a:custGeom>
              <a:avLst/>
              <a:gdLst>
                <a:gd name="T0" fmla="*/ 0 w 1179"/>
                <a:gd name="T1" fmla="*/ 576263 h 363"/>
                <a:gd name="T2" fmla="*/ 71438 w 1179"/>
                <a:gd name="T3" fmla="*/ 0 h 363"/>
                <a:gd name="T4" fmla="*/ 1150938 w 1179"/>
                <a:gd name="T5" fmla="*/ 504825 h 363"/>
                <a:gd name="T6" fmla="*/ 1871663 w 1179"/>
                <a:gd name="T7" fmla="*/ 504825 h 363"/>
                <a:gd name="T8" fmla="*/ 1871663 w 1179"/>
                <a:gd name="T9" fmla="*/ 576263 h 3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9" h="363">
                  <a:moveTo>
                    <a:pt x="0" y="363"/>
                  </a:moveTo>
                  <a:lnTo>
                    <a:pt x="45" y="0"/>
                  </a:lnTo>
                  <a:lnTo>
                    <a:pt x="725" y="318"/>
                  </a:lnTo>
                  <a:lnTo>
                    <a:pt x="1179" y="318"/>
                  </a:lnTo>
                  <a:lnTo>
                    <a:pt x="1179" y="363"/>
                  </a:lnTo>
                </a:path>
              </a:pathLst>
            </a:custGeom>
            <a:solidFill>
              <a:schemeClr val="accent1"/>
            </a:solidFill>
            <a:ln w="9525">
              <a:solidFill>
                <a:schemeClr val="tx1"/>
              </a:solidFill>
              <a:round/>
              <a:headEnd/>
              <a:tailEnd/>
            </a:ln>
            <a:effectLst/>
          </p:spPr>
          <p:txBody>
            <a:bodyPr/>
            <a:lstStyle/>
            <a:p>
              <a:endParaRPr lang="fr-FR"/>
            </a:p>
          </p:txBody>
        </p:sp>
      </p:grpSp>
      <p:sp>
        <p:nvSpPr>
          <p:cNvPr id="18440" name="Rectangle 31"/>
          <p:cNvSpPr>
            <a:spLocks noChangeArrowheads="1"/>
          </p:cNvSpPr>
          <p:nvPr/>
        </p:nvSpPr>
        <p:spPr bwMode="auto">
          <a:xfrm>
            <a:off x="3132138" y="4652963"/>
            <a:ext cx="792162" cy="215900"/>
          </a:xfrm>
          <a:prstGeom prst="rect">
            <a:avLst/>
          </a:prstGeom>
          <a:solidFill>
            <a:schemeClr val="accent1"/>
          </a:solidFill>
          <a:ln w="9525">
            <a:noFill/>
            <a:miter lim="800000"/>
            <a:headEnd/>
            <a:tailEnd/>
          </a:ln>
          <a:effectLst/>
        </p:spPr>
        <p:txBody>
          <a:bodyPr wrap="none" anchor="ctr"/>
          <a:lstStyle/>
          <a:p>
            <a:endParaRPr lang="fr-FR"/>
          </a:p>
        </p:txBody>
      </p:sp>
      <p:sp>
        <p:nvSpPr>
          <p:cNvPr id="18442" name="Text Box 35"/>
          <p:cNvSpPr txBox="1">
            <a:spLocks noChangeArrowheads="1"/>
          </p:cNvSpPr>
          <p:nvPr/>
        </p:nvSpPr>
        <p:spPr bwMode="auto">
          <a:xfrm>
            <a:off x="2267744" y="1955901"/>
            <a:ext cx="5329238" cy="784830"/>
          </a:xfrm>
          <a:prstGeom prst="rect">
            <a:avLst/>
          </a:prstGeom>
          <a:solidFill>
            <a:schemeClr val="bg1"/>
          </a:solidFill>
          <a:ln w="9525">
            <a:noFill/>
            <a:miter lim="800000"/>
            <a:headEnd/>
            <a:tailEnd/>
          </a:ln>
          <a:effectLst/>
        </p:spPr>
        <p:txBody>
          <a:bodyPr>
            <a:spAutoFit/>
          </a:bodyPr>
          <a:lstStyle/>
          <a:p>
            <a:pPr algn="ctr">
              <a:spcBef>
                <a:spcPct val="50000"/>
              </a:spcBef>
            </a:pPr>
            <a:r>
              <a:rPr lang="en-US" altLang="fr-FR" b="1" dirty="0">
                <a:solidFill>
                  <a:srgbClr val="FF0000"/>
                </a:solidFill>
              </a:rPr>
              <a:t>Flux </a:t>
            </a:r>
            <a:r>
              <a:rPr lang="en-US" altLang="fr-FR" b="1" dirty="0" err="1">
                <a:solidFill>
                  <a:srgbClr val="FF0000"/>
                </a:solidFill>
              </a:rPr>
              <a:t>interrompu</a:t>
            </a:r>
            <a:r>
              <a:rPr lang="en-US" altLang="fr-FR" b="1" dirty="0">
                <a:solidFill>
                  <a:srgbClr val="FF0000"/>
                </a:solidFill>
              </a:rPr>
              <a:t> </a:t>
            </a:r>
            <a:r>
              <a:rPr lang="en-US" altLang="fr-FR" b="1" dirty="0" err="1">
                <a:solidFill>
                  <a:srgbClr val="FF0000"/>
                </a:solidFill>
              </a:rPr>
              <a:t>en</a:t>
            </a:r>
            <a:r>
              <a:rPr lang="en-US" altLang="fr-FR" b="1" dirty="0">
                <a:solidFill>
                  <a:srgbClr val="FF0000"/>
                </a:solidFill>
              </a:rPr>
              <a:t> </a:t>
            </a:r>
            <a:r>
              <a:rPr lang="en-US" altLang="fr-FR" b="1" dirty="0" err="1">
                <a:solidFill>
                  <a:srgbClr val="FF0000"/>
                </a:solidFill>
              </a:rPr>
              <a:t>souffant</a:t>
            </a:r>
            <a:r>
              <a:rPr lang="en-US" altLang="fr-FR" b="1" dirty="0">
                <a:solidFill>
                  <a:srgbClr val="FF0000"/>
                </a:solidFill>
              </a:rPr>
              <a:t> </a:t>
            </a:r>
            <a:r>
              <a:rPr lang="en-US" altLang="fr-FR" b="1" dirty="0">
                <a:solidFill>
                  <a:srgbClr val="96004B"/>
                </a:solidFill>
              </a:rPr>
              <a:t>( systole) </a:t>
            </a:r>
          </a:p>
          <a:p>
            <a:pPr algn="ctr">
              <a:spcBef>
                <a:spcPct val="50000"/>
              </a:spcBef>
            </a:pPr>
            <a:r>
              <a:rPr lang="en-US" altLang="fr-FR" b="1" dirty="0" err="1">
                <a:solidFill>
                  <a:srgbClr val="96004B"/>
                </a:solidFill>
              </a:rPr>
              <a:t>puis</a:t>
            </a:r>
            <a:r>
              <a:rPr lang="en-US" altLang="fr-FR" b="1" dirty="0">
                <a:solidFill>
                  <a:srgbClr val="96004B"/>
                </a:solidFill>
              </a:rPr>
              <a:t> </a:t>
            </a:r>
            <a:r>
              <a:rPr lang="en-US" altLang="fr-FR" b="1" dirty="0" err="1">
                <a:solidFill>
                  <a:srgbClr val="96004B"/>
                </a:solidFill>
              </a:rPr>
              <a:t>réapparait</a:t>
            </a:r>
            <a:r>
              <a:rPr lang="en-US" altLang="fr-FR" b="1" dirty="0">
                <a:solidFill>
                  <a:srgbClr val="96004B"/>
                </a:solidFill>
              </a:rPr>
              <a:t> (diastole)</a:t>
            </a:r>
          </a:p>
        </p:txBody>
      </p:sp>
      <p:sp>
        <p:nvSpPr>
          <p:cNvPr id="18447" name="Freeform 39"/>
          <p:cNvSpPr>
            <a:spLocks/>
          </p:cNvSpPr>
          <p:nvPr/>
        </p:nvSpPr>
        <p:spPr bwMode="auto">
          <a:xfrm>
            <a:off x="611188" y="1268413"/>
            <a:ext cx="909638" cy="4941887"/>
          </a:xfrm>
          <a:custGeom>
            <a:avLst/>
            <a:gdLst>
              <a:gd name="T0" fmla="*/ 47 w 573"/>
              <a:gd name="T1" fmla="*/ 1560 h 3113"/>
              <a:gd name="T2" fmla="*/ 33 w 573"/>
              <a:gd name="T3" fmla="*/ 1268 h 3113"/>
              <a:gd name="T4" fmla="*/ 151 w 573"/>
              <a:gd name="T5" fmla="*/ 852 h 3113"/>
              <a:gd name="T6" fmla="*/ 206 w 573"/>
              <a:gd name="T7" fmla="*/ 727 h 3113"/>
              <a:gd name="T8" fmla="*/ 199 w 573"/>
              <a:gd name="T9" fmla="*/ 498 h 3113"/>
              <a:gd name="T10" fmla="*/ 102 w 573"/>
              <a:gd name="T11" fmla="*/ 505 h 3113"/>
              <a:gd name="T12" fmla="*/ 137 w 573"/>
              <a:gd name="T13" fmla="*/ 387 h 3113"/>
              <a:gd name="T14" fmla="*/ 47 w 573"/>
              <a:gd name="T15" fmla="*/ 325 h 3113"/>
              <a:gd name="T16" fmla="*/ 102 w 573"/>
              <a:gd name="T17" fmla="*/ 241 h 3113"/>
              <a:gd name="T18" fmla="*/ 123 w 573"/>
              <a:gd name="T19" fmla="*/ 82 h 3113"/>
              <a:gd name="T20" fmla="*/ 296 w 573"/>
              <a:gd name="T21" fmla="*/ 5 h 3113"/>
              <a:gd name="T22" fmla="*/ 470 w 573"/>
              <a:gd name="T23" fmla="*/ 110 h 3113"/>
              <a:gd name="T24" fmla="*/ 519 w 573"/>
              <a:gd name="T25" fmla="*/ 290 h 3113"/>
              <a:gd name="T26" fmla="*/ 435 w 573"/>
              <a:gd name="T27" fmla="*/ 477 h 3113"/>
              <a:gd name="T28" fmla="*/ 428 w 573"/>
              <a:gd name="T29" fmla="*/ 623 h 3113"/>
              <a:gd name="T30" fmla="*/ 546 w 573"/>
              <a:gd name="T31" fmla="*/ 859 h 3113"/>
              <a:gd name="T32" fmla="*/ 532 w 573"/>
              <a:gd name="T33" fmla="*/ 1324 h 3113"/>
              <a:gd name="T34" fmla="*/ 553 w 573"/>
              <a:gd name="T35" fmla="*/ 1588 h 3113"/>
              <a:gd name="T36" fmla="*/ 410 w 573"/>
              <a:gd name="T37" fmla="*/ 1814 h 3113"/>
              <a:gd name="T38" fmla="*/ 359 w 573"/>
              <a:gd name="T39" fmla="*/ 2362 h 3113"/>
              <a:gd name="T40" fmla="*/ 410 w 573"/>
              <a:gd name="T41" fmla="*/ 2614 h 3113"/>
              <a:gd name="T42" fmla="*/ 370 w 573"/>
              <a:gd name="T43" fmla="*/ 2944 h 3113"/>
              <a:gd name="T44" fmla="*/ 388 w 573"/>
              <a:gd name="T45" fmla="*/ 3026 h 3113"/>
              <a:gd name="T46" fmla="*/ 374 w 573"/>
              <a:gd name="T47" fmla="*/ 3098 h 3113"/>
              <a:gd name="T48" fmla="*/ 308 w 573"/>
              <a:gd name="T49" fmla="*/ 3099 h 3113"/>
              <a:gd name="T50" fmla="*/ 253 w 573"/>
              <a:gd name="T51" fmla="*/ 3078 h 3113"/>
              <a:gd name="T52" fmla="*/ 175 w 573"/>
              <a:gd name="T53" fmla="*/ 3107 h 3113"/>
              <a:gd name="T54" fmla="*/ 106 w 573"/>
              <a:gd name="T55" fmla="*/ 3107 h 3113"/>
              <a:gd name="T56" fmla="*/ 19 w 573"/>
              <a:gd name="T57" fmla="*/ 3110 h 3113"/>
              <a:gd name="T58" fmla="*/ 1 w 573"/>
              <a:gd name="T59" fmla="*/ 3089 h 3113"/>
              <a:gd name="T60" fmla="*/ 15 w 573"/>
              <a:gd name="T61" fmla="*/ 3065 h 3113"/>
              <a:gd name="T62" fmla="*/ 93 w 573"/>
              <a:gd name="T63" fmla="*/ 3034 h 3113"/>
              <a:gd name="T64" fmla="*/ 204 w 573"/>
              <a:gd name="T65" fmla="*/ 2948 h 3113"/>
              <a:gd name="T66" fmla="*/ 170 w 573"/>
              <a:gd name="T67" fmla="*/ 2491 h 3113"/>
              <a:gd name="T68" fmla="*/ 103 w 573"/>
              <a:gd name="T69" fmla="*/ 2315 h 3113"/>
              <a:gd name="T70" fmla="*/ 80 w 573"/>
              <a:gd name="T71" fmla="*/ 2191 h 3113"/>
              <a:gd name="T72" fmla="*/ 50 w 573"/>
              <a:gd name="T73" fmla="*/ 1814 h 3113"/>
              <a:gd name="T74" fmla="*/ 50 w 573"/>
              <a:gd name="T75" fmla="*/ 1709 h 3113"/>
              <a:gd name="T76" fmla="*/ 47 w 573"/>
              <a:gd name="T77" fmla="*/ 1560 h 311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73" h="3113">
                <a:moveTo>
                  <a:pt x="47" y="1560"/>
                </a:moveTo>
                <a:cubicBezTo>
                  <a:pt x="44" y="1487"/>
                  <a:pt x="16" y="1386"/>
                  <a:pt x="33" y="1268"/>
                </a:cubicBezTo>
                <a:cubicBezTo>
                  <a:pt x="50" y="1150"/>
                  <a:pt x="122" y="942"/>
                  <a:pt x="151" y="852"/>
                </a:cubicBezTo>
                <a:cubicBezTo>
                  <a:pt x="180" y="762"/>
                  <a:pt x="198" y="786"/>
                  <a:pt x="206" y="727"/>
                </a:cubicBezTo>
                <a:cubicBezTo>
                  <a:pt x="214" y="668"/>
                  <a:pt x="216" y="535"/>
                  <a:pt x="199" y="498"/>
                </a:cubicBezTo>
                <a:cubicBezTo>
                  <a:pt x="182" y="461"/>
                  <a:pt x="112" y="523"/>
                  <a:pt x="102" y="505"/>
                </a:cubicBezTo>
                <a:cubicBezTo>
                  <a:pt x="92" y="487"/>
                  <a:pt x="146" y="417"/>
                  <a:pt x="137" y="387"/>
                </a:cubicBezTo>
                <a:cubicBezTo>
                  <a:pt x="128" y="357"/>
                  <a:pt x="53" y="349"/>
                  <a:pt x="47" y="325"/>
                </a:cubicBezTo>
                <a:cubicBezTo>
                  <a:pt x="41" y="301"/>
                  <a:pt x="89" y="282"/>
                  <a:pt x="102" y="241"/>
                </a:cubicBezTo>
                <a:cubicBezTo>
                  <a:pt x="115" y="200"/>
                  <a:pt x="91" y="121"/>
                  <a:pt x="123" y="82"/>
                </a:cubicBezTo>
                <a:cubicBezTo>
                  <a:pt x="155" y="43"/>
                  <a:pt x="238" y="0"/>
                  <a:pt x="296" y="5"/>
                </a:cubicBezTo>
                <a:cubicBezTo>
                  <a:pt x="354" y="10"/>
                  <a:pt x="433" y="63"/>
                  <a:pt x="470" y="110"/>
                </a:cubicBezTo>
                <a:cubicBezTo>
                  <a:pt x="507" y="157"/>
                  <a:pt x="525" y="229"/>
                  <a:pt x="519" y="290"/>
                </a:cubicBezTo>
                <a:cubicBezTo>
                  <a:pt x="513" y="351"/>
                  <a:pt x="450" y="422"/>
                  <a:pt x="435" y="477"/>
                </a:cubicBezTo>
                <a:cubicBezTo>
                  <a:pt x="420" y="532"/>
                  <a:pt x="410" y="559"/>
                  <a:pt x="428" y="623"/>
                </a:cubicBezTo>
                <a:cubicBezTo>
                  <a:pt x="446" y="687"/>
                  <a:pt x="529" y="742"/>
                  <a:pt x="546" y="859"/>
                </a:cubicBezTo>
                <a:cubicBezTo>
                  <a:pt x="563" y="976"/>
                  <a:pt x="531" y="1203"/>
                  <a:pt x="532" y="1324"/>
                </a:cubicBezTo>
                <a:cubicBezTo>
                  <a:pt x="533" y="1445"/>
                  <a:pt x="573" y="1507"/>
                  <a:pt x="553" y="1588"/>
                </a:cubicBezTo>
                <a:cubicBezTo>
                  <a:pt x="533" y="1669"/>
                  <a:pt x="442" y="1685"/>
                  <a:pt x="410" y="1814"/>
                </a:cubicBezTo>
                <a:cubicBezTo>
                  <a:pt x="378" y="1943"/>
                  <a:pt x="359" y="2228"/>
                  <a:pt x="359" y="2362"/>
                </a:cubicBezTo>
                <a:cubicBezTo>
                  <a:pt x="359" y="2495"/>
                  <a:pt x="408" y="2517"/>
                  <a:pt x="410" y="2614"/>
                </a:cubicBezTo>
                <a:cubicBezTo>
                  <a:pt x="412" y="2711"/>
                  <a:pt x="374" y="2875"/>
                  <a:pt x="370" y="2944"/>
                </a:cubicBezTo>
                <a:cubicBezTo>
                  <a:pt x="367" y="3013"/>
                  <a:pt x="387" y="3000"/>
                  <a:pt x="388" y="3026"/>
                </a:cubicBezTo>
                <a:cubicBezTo>
                  <a:pt x="388" y="3052"/>
                  <a:pt x="387" y="3086"/>
                  <a:pt x="374" y="3098"/>
                </a:cubicBezTo>
                <a:cubicBezTo>
                  <a:pt x="361" y="3110"/>
                  <a:pt x="328" y="3102"/>
                  <a:pt x="308" y="3099"/>
                </a:cubicBezTo>
                <a:cubicBezTo>
                  <a:pt x="288" y="3096"/>
                  <a:pt x="275" y="3077"/>
                  <a:pt x="253" y="3078"/>
                </a:cubicBezTo>
                <a:cubicBezTo>
                  <a:pt x="231" y="3080"/>
                  <a:pt x="200" y="3102"/>
                  <a:pt x="175" y="3107"/>
                </a:cubicBezTo>
                <a:cubicBezTo>
                  <a:pt x="151" y="3112"/>
                  <a:pt x="132" y="3107"/>
                  <a:pt x="106" y="3107"/>
                </a:cubicBezTo>
                <a:cubicBezTo>
                  <a:pt x="80" y="3108"/>
                  <a:pt x="37" y="3113"/>
                  <a:pt x="19" y="3110"/>
                </a:cubicBezTo>
                <a:cubicBezTo>
                  <a:pt x="2" y="3107"/>
                  <a:pt x="2" y="3096"/>
                  <a:pt x="1" y="3089"/>
                </a:cubicBezTo>
                <a:cubicBezTo>
                  <a:pt x="0" y="3081"/>
                  <a:pt x="0" y="3074"/>
                  <a:pt x="15" y="3065"/>
                </a:cubicBezTo>
                <a:cubicBezTo>
                  <a:pt x="30" y="3056"/>
                  <a:pt x="61" y="3053"/>
                  <a:pt x="93" y="3034"/>
                </a:cubicBezTo>
                <a:cubicBezTo>
                  <a:pt x="124" y="3014"/>
                  <a:pt x="191" y="3038"/>
                  <a:pt x="204" y="2948"/>
                </a:cubicBezTo>
                <a:cubicBezTo>
                  <a:pt x="217" y="2857"/>
                  <a:pt x="187" y="2596"/>
                  <a:pt x="170" y="2491"/>
                </a:cubicBezTo>
                <a:cubicBezTo>
                  <a:pt x="153" y="2385"/>
                  <a:pt x="118" y="2365"/>
                  <a:pt x="103" y="2315"/>
                </a:cubicBezTo>
                <a:cubicBezTo>
                  <a:pt x="88" y="2265"/>
                  <a:pt x="89" y="2274"/>
                  <a:pt x="80" y="2191"/>
                </a:cubicBezTo>
                <a:cubicBezTo>
                  <a:pt x="71" y="2108"/>
                  <a:pt x="54" y="1895"/>
                  <a:pt x="50" y="1814"/>
                </a:cubicBezTo>
                <a:cubicBezTo>
                  <a:pt x="45" y="1734"/>
                  <a:pt x="50" y="1726"/>
                  <a:pt x="50" y="1709"/>
                </a:cubicBezTo>
                <a:cubicBezTo>
                  <a:pt x="50" y="1709"/>
                  <a:pt x="40" y="1640"/>
                  <a:pt x="47" y="1560"/>
                </a:cubicBezTo>
                <a:close/>
              </a:path>
            </a:pathLst>
          </a:custGeom>
          <a:noFill/>
          <a:ln w="9525">
            <a:solidFill>
              <a:schemeClr val="tx1"/>
            </a:solidFill>
            <a:round/>
            <a:headEnd/>
            <a:tailEnd/>
          </a:ln>
          <a:effectLst/>
        </p:spPr>
        <p:txBody>
          <a:bodyPr wrap="none" anchor="ctr"/>
          <a:lstStyle/>
          <a:p>
            <a:endParaRPr lang="fr-FR"/>
          </a:p>
        </p:txBody>
      </p:sp>
      <p:sp>
        <p:nvSpPr>
          <p:cNvPr id="18449" name="Rectangle 41"/>
          <p:cNvSpPr>
            <a:spLocks noChangeArrowheads="1"/>
          </p:cNvSpPr>
          <p:nvPr/>
        </p:nvSpPr>
        <p:spPr bwMode="auto">
          <a:xfrm>
            <a:off x="998538" y="3789363"/>
            <a:ext cx="144463" cy="2087562"/>
          </a:xfrm>
          <a:prstGeom prst="rect">
            <a:avLst/>
          </a:prstGeom>
          <a:solidFill>
            <a:schemeClr val="accent1"/>
          </a:solidFill>
          <a:ln w="9525">
            <a:solidFill>
              <a:schemeClr val="tx2"/>
            </a:solidFill>
            <a:miter lim="800000"/>
            <a:headEnd/>
            <a:tailEnd/>
          </a:ln>
          <a:effectLst/>
        </p:spPr>
        <p:txBody>
          <a:bodyPr wrap="none" anchor="ctr"/>
          <a:lstStyle/>
          <a:p>
            <a:endParaRPr lang="fr-FR"/>
          </a:p>
        </p:txBody>
      </p:sp>
      <p:sp>
        <p:nvSpPr>
          <p:cNvPr id="18471" name="Oval 45"/>
          <p:cNvSpPr>
            <a:spLocks noChangeArrowheads="1"/>
          </p:cNvSpPr>
          <p:nvPr/>
        </p:nvSpPr>
        <p:spPr bwMode="auto">
          <a:xfrm>
            <a:off x="754065" y="2635250"/>
            <a:ext cx="649288" cy="1225550"/>
          </a:xfrm>
          <a:prstGeom prst="ellipse">
            <a:avLst/>
          </a:prstGeom>
          <a:solidFill>
            <a:schemeClr val="accent1"/>
          </a:solidFill>
          <a:ln w="9525">
            <a:solidFill>
              <a:schemeClr val="tx2"/>
            </a:solidFill>
            <a:round/>
            <a:headEnd/>
            <a:tailEnd/>
          </a:ln>
          <a:effectLst/>
        </p:spPr>
        <p:txBody>
          <a:bodyPr wrap="none" anchor="ctr"/>
          <a:lstStyle/>
          <a:p>
            <a:endParaRPr lang="fr-FR"/>
          </a:p>
        </p:txBody>
      </p:sp>
      <p:sp>
        <p:nvSpPr>
          <p:cNvPr id="18465" name="Line 46"/>
          <p:cNvSpPr>
            <a:spLocks noChangeShapeType="1"/>
          </p:cNvSpPr>
          <p:nvPr/>
        </p:nvSpPr>
        <p:spPr bwMode="auto">
          <a:xfrm>
            <a:off x="1116013" y="2492375"/>
            <a:ext cx="0" cy="144462"/>
          </a:xfrm>
          <a:prstGeom prst="line">
            <a:avLst/>
          </a:prstGeom>
          <a:noFill/>
          <a:ln w="9525">
            <a:solidFill>
              <a:srgbClr val="FF0000"/>
            </a:solidFill>
            <a:round/>
            <a:headEnd/>
            <a:tailEnd type="triangle" w="med" len="med"/>
          </a:ln>
          <a:effectLst/>
        </p:spPr>
        <p:txBody>
          <a:bodyPr/>
          <a:lstStyle/>
          <a:p>
            <a:endParaRPr lang="fr-FR"/>
          </a:p>
        </p:txBody>
      </p:sp>
      <p:sp>
        <p:nvSpPr>
          <p:cNvPr id="18466" name="Line 47"/>
          <p:cNvSpPr>
            <a:spLocks noChangeShapeType="1"/>
          </p:cNvSpPr>
          <p:nvPr/>
        </p:nvSpPr>
        <p:spPr bwMode="auto">
          <a:xfrm>
            <a:off x="633413" y="2997200"/>
            <a:ext cx="215900" cy="71437"/>
          </a:xfrm>
          <a:prstGeom prst="line">
            <a:avLst/>
          </a:prstGeom>
          <a:noFill/>
          <a:ln w="9525">
            <a:solidFill>
              <a:srgbClr val="FF0000"/>
            </a:solidFill>
            <a:round/>
            <a:headEnd/>
            <a:tailEnd type="triangle" w="med" len="med"/>
          </a:ln>
          <a:effectLst/>
        </p:spPr>
        <p:txBody>
          <a:bodyPr/>
          <a:lstStyle/>
          <a:p>
            <a:endParaRPr lang="fr-FR"/>
          </a:p>
        </p:txBody>
      </p:sp>
      <p:sp>
        <p:nvSpPr>
          <p:cNvPr id="18467" name="Line 48"/>
          <p:cNvSpPr>
            <a:spLocks noChangeShapeType="1"/>
          </p:cNvSpPr>
          <p:nvPr/>
        </p:nvSpPr>
        <p:spPr bwMode="auto">
          <a:xfrm flipH="1">
            <a:off x="1403351" y="2997200"/>
            <a:ext cx="215900" cy="71437"/>
          </a:xfrm>
          <a:prstGeom prst="line">
            <a:avLst/>
          </a:prstGeom>
          <a:noFill/>
          <a:ln w="9525">
            <a:solidFill>
              <a:srgbClr val="FF0000"/>
            </a:solidFill>
            <a:round/>
            <a:headEnd/>
            <a:tailEnd type="triangle" w="med" len="med"/>
          </a:ln>
          <a:effectLst/>
        </p:spPr>
        <p:txBody>
          <a:bodyPr/>
          <a:lstStyle/>
          <a:p>
            <a:endParaRPr lang="fr-FR"/>
          </a:p>
        </p:txBody>
      </p:sp>
      <p:sp>
        <p:nvSpPr>
          <p:cNvPr id="18468" name="Line 49"/>
          <p:cNvSpPr>
            <a:spLocks noChangeShapeType="1"/>
          </p:cNvSpPr>
          <p:nvPr/>
        </p:nvSpPr>
        <p:spPr bwMode="auto">
          <a:xfrm flipH="1" flipV="1">
            <a:off x="1376363" y="3500438"/>
            <a:ext cx="215900" cy="71437"/>
          </a:xfrm>
          <a:prstGeom prst="line">
            <a:avLst/>
          </a:prstGeom>
          <a:noFill/>
          <a:ln w="9525">
            <a:solidFill>
              <a:srgbClr val="FF0000"/>
            </a:solidFill>
            <a:round/>
            <a:headEnd/>
            <a:tailEnd type="triangle" w="med" len="med"/>
          </a:ln>
          <a:effectLst/>
        </p:spPr>
        <p:txBody>
          <a:bodyPr/>
          <a:lstStyle/>
          <a:p>
            <a:endParaRPr lang="fr-FR"/>
          </a:p>
        </p:txBody>
      </p:sp>
      <p:sp>
        <p:nvSpPr>
          <p:cNvPr id="18469" name="Line 50"/>
          <p:cNvSpPr>
            <a:spLocks noChangeShapeType="1"/>
          </p:cNvSpPr>
          <p:nvPr/>
        </p:nvSpPr>
        <p:spPr bwMode="auto">
          <a:xfrm flipV="1">
            <a:off x="611188" y="3500438"/>
            <a:ext cx="215900" cy="71437"/>
          </a:xfrm>
          <a:prstGeom prst="line">
            <a:avLst/>
          </a:prstGeom>
          <a:noFill/>
          <a:ln w="9525">
            <a:solidFill>
              <a:srgbClr val="FF0000"/>
            </a:solidFill>
            <a:round/>
            <a:headEnd/>
            <a:tailEnd type="triangle" w="med" len="med"/>
          </a:ln>
          <a:effectLst/>
        </p:spPr>
        <p:txBody>
          <a:bodyPr/>
          <a:lstStyle/>
          <a:p>
            <a:endParaRPr lang="fr-FR"/>
          </a:p>
        </p:txBody>
      </p:sp>
      <p:grpSp>
        <p:nvGrpSpPr>
          <p:cNvPr id="18451" name="Group 51"/>
          <p:cNvGrpSpPr>
            <a:grpSpLocks/>
          </p:cNvGrpSpPr>
          <p:nvPr/>
        </p:nvGrpSpPr>
        <p:grpSpPr bwMode="auto">
          <a:xfrm>
            <a:off x="900113" y="4005263"/>
            <a:ext cx="300038" cy="276225"/>
            <a:chOff x="1655" y="3067"/>
            <a:chExt cx="189" cy="174"/>
          </a:xfrm>
        </p:grpSpPr>
        <p:sp>
          <p:nvSpPr>
            <p:cNvPr id="18462" name="Freeform 52"/>
            <p:cNvSpPr>
              <a:spLocks/>
            </p:cNvSpPr>
            <p:nvPr/>
          </p:nvSpPr>
          <p:spPr bwMode="auto">
            <a:xfrm>
              <a:off x="1655" y="3067"/>
              <a:ext cx="7" cy="174"/>
            </a:xfrm>
            <a:custGeom>
              <a:avLst/>
              <a:gdLst>
                <a:gd name="T0" fmla="*/ 0 w 7"/>
                <a:gd name="T1" fmla="*/ 174 h 174"/>
                <a:gd name="T2" fmla="*/ 7 w 7"/>
                <a:gd name="T3" fmla="*/ 0 h 174"/>
                <a:gd name="T4" fmla="*/ 0 60000 65536"/>
                <a:gd name="T5" fmla="*/ 0 60000 65536"/>
              </a:gdLst>
              <a:ahLst/>
              <a:cxnLst>
                <a:cxn ang="T4">
                  <a:pos x="T0" y="T1"/>
                </a:cxn>
                <a:cxn ang="T5">
                  <a:pos x="T2" y="T3"/>
                </a:cxn>
              </a:cxnLst>
              <a:rect l="0" t="0" r="r" b="b"/>
              <a:pathLst>
                <a:path w="7" h="174">
                  <a:moveTo>
                    <a:pt x="0" y="174"/>
                  </a:moveTo>
                  <a:lnTo>
                    <a:pt x="7" y="0"/>
                  </a:lnTo>
                </a:path>
              </a:pathLst>
            </a:custGeom>
            <a:noFill/>
            <a:ln w="57150" cmpd="sng">
              <a:solidFill>
                <a:srgbClr val="FF0000"/>
              </a:solidFill>
              <a:round/>
              <a:headEnd/>
              <a:tailEnd/>
            </a:ln>
            <a:effectLst/>
          </p:spPr>
          <p:txBody>
            <a:bodyPr/>
            <a:lstStyle/>
            <a:p>
              <a:endParaRPr lang="fr-FR"/>
            </a:p>
          </p:txBody>
        </p:sp>
        <p:sp>
          <p:nvSpPr>
            <p:cNvPr id="18463" name="Freeform 53"/>
            <p:cNvSpPr>
              <a:spLocks/>
            </p:cNvSpPr>
            <p:nvPr/>
          </p:nvSpPr>
          <p:spPr bwMode="auto">
            <a:xfrm>
              <a:off x="1837" y="3067"/>
              <a:ext cx="7" cy="174"/>
            </a:xfrm>
            <a:custGeom>
              <a:avLst/>
              <a:gdLst>
                <a:gd name="T0" fmla="*/ 0 w 7"/>
                <a:gd name="T1" fmla="*/ 174 h 174"/>
                <a:gd name="T2" fmla="*/ 7 w 7"/>
                <a:gd name="T3" fmla="*/ 0 h 174"/>
                <a:gd name="T4" fmla="*/ 0 60000 65536"/>
                <a:gd name="T5" fmla="*/ 0 60000 65536"/>
              </a:gdLst>
              <a:ahLst/>
              <a:cxnLst>
                <a:cxn ang="T4">
                  <a:pos x="T0" y="T1"/>
                </a:cxn>
                <a:cxn ang="T5">
                  <a:pos x="T2" y="T3"/>
                </a:cxn>
              </a:cxnLst>
              <a:rect l="0" t="0" r="r" b="b"/>
              <a:pathLst>
                <a:path w="7" h="174">
                  <a:moveTo>
                    <a:pt x="0" y="174"/>
                  </a:moveTo>
                  <a:lnTo>
                    <a:pt x="7" y="0"/>
                  </a:lnTo>
                </a:path>
              </a:pathLst>
            </a:custGeom>
            <a:noFill/>
            <a:ln w="57150" cmpd="sng">
              <a:solidFill>
                <a:srgbClr val="FF0000"/>
              </a:solidFill>
              <a:round/>
              <a:headEnd/>
              <a:tailEnd/>
            </a:ln>
            <a:effectLst/>
          </p:spPr>
          <p:txBody>
            <a:bodyPr/>
            <a:lstStyle/>
            <a:p>
              <a:endParaRPr lang="fr-FR"/>
            </a:p>
          </p:txBody>
        </p:sp>
      </p:grpSp>
      <p:grpSp>
        <p:nvGrpSpPr>
          <p:cNvPr id="18452" name="Group 54"/>
          <p:cNvGrpSpPr>
            <a:grpSpLocks/>
          </p:cNvGrpSpPr>
          <p:nvPr/>
        </p:nvGrpSpPr>
        <p:grpSpPr bwMode="auto">
          <a:xfrm>
            <a:off x="900113" y="3933825"/>
            <a:ext cx="300038" cy="288925"/>
            <a:chOff x="2200" y="3203"/>
            <a:chExt cx="189" cy="182"/>
          </a:xfrm>
        </p:grpSpPr>
        <p:sp>
          <p:nvSpPr>
            <p:cNvPr id="18455" name="Freeform 55"/>
            <p:cNvSpPr>
              <a:spLocks/>
            </p:cNvSpPr>
            <p:nvPr/>
          </p:nvSpPr>
          <p:spPr bwMode="auto">
            <a:xfrm>
              <a:off x="2200" y="3203"/>
              <a:ext cx="7" cy="174"/>
            </a:xfrm>
            <a:custGeom>
              <a:avLst/>
              <a:gdLst>
                <a:gd name="T0" fmla="*/ 0 w 7"/>
                <a:gd name="T1" fmla="*/ 174 h 174"/>
                <a:gd name="T2" fmla="*/ 7 w 7"/>
                <a:gd name="T3" fmla="*/ 0 h 174"/>
                <a:gd name="T4" fmla="*/ 0 60000 65536"/>
                <a:gd name="T5" fmla="*/ 0 60000 65536"/>
              </a:gdLst>
              <a:ahLst/>
              <a:cxnLst>
                <a:cxn ang="T4">
                  <a:pos x="T0" y="T1"/>
                </a:cxn>
                <a:cxn ang="T5">
                  <a:pos x="T2" y="T3"/>
                </a:cxn>
              </a:cxnLst>
              <a:rect l="0" t="0" r="r" b="b"/>
              <a:pathLst>
                <a:path w="7" h="174">
                  <a:moveTo>
                    <a:pt x="0" y="174"/>
                  </a:moveTo>
                  <a:lnTo>
                    <a:pt x="7" y="0"/>
                  </a:lnTo>
                </a:path>
              </a:pathLst>
            </a:custGeom>
            <a:noFill/>
            <a:ln w="57150" cmpd="sng">
              <a:solidFill>
                <a:srgbClr val="FF0000"/>
              </a:solidFill>
              <a:round/>
              <a:headEnd/>
              <a:tailEnd/>
            </a:ln>
            <a:effectLst/>
          </p:spPr>
          <p:txBody>
            <a:bodyPr/>
            <a:lstStyle/>
            <a:p>
              <a:endParaRPr lang="fr-FR"/>
            </a:p>
          </p:txBody>
        </p:sp>
        <p:sp>
          <p:nvSpPr>
            <p:cNvPr id="18456" name="Freeform 56"/>
            <p:cNvSpPr>
              <a:spLocks/>
            </p:cNvSpPr>
            <p:nvPr/>
          </p:nvSpPr>
          <p:spPr bwMode="auto">
            <a:xfrm>
              <a:off x="2382" y="3203"/>
              <a:ext cx="7" cy="174"/>
            </a:xfrm>
            <a:custGeom>
              <a:avLst/>
              <a:gdLst>
                <a:gd name="T0" fmla="*/ 0 w 7"/>
                <a:gd name="T1" fmla="*/ 174 h 174"/>
                <a:gd name="T2" fmla="*/ 7 w 7"/>
                <a:gd name="T3" fmla="*/ 0 h 174"/>
                <a:gd name="T4" fmla="*/ 0 60000 65536"/>
                <a:gd name="T5" fmla="*/ 0 60000 65536"/>
              </a:gdLst>
              <a:ahLst/>
              <a:cxnLst>
                <a:cxn ang="T4">
                  <a:pos x="T0" y="T1"/>
                </a:cxn>
                <a:cxn ang="T5">
                  <a:pos x="T2" y="T3"/>
                </a:cxn>
              </a:cxnLst>
              <a:rect l="0" t="0" r="r" b="b"/>
              <a:pathLst>
                <a:path w="7" h="174">
                  <a:moveTo>
                    <a:pt x="0" y="174"/>
                  </a:moveTo>
                  <a:lnTo>
                    <a:pt x="7" y="0"/>
                  </a:lnTo>
                </a:path>
              </a:pathLst>
            </a:custGeom>
            <a:noFill/>
            <a:ln w="57150" cmpd="sng">
              <a:solidFill>
                <a:srgbClr val="FF0000"/>
              </a:solidFill>
              <a:round/>
              <a:headEnd/>
              <a:tailEnd/>
            </a:ln>
            <a:effectLst/>
          </p:spPr>
          <p:txBody>
            <a:bodyPr/>
            <a:lstStyle/>
            <a:p>
              <a:endParaRPr lang="fr-FR"/>
            </a:p>
          </p:txBody>
        </p:sp>
        <p:sp>
          <p:nvSpPr>
            <p:cNvPr id="18457" name="Freeform 57"/>
            <p:cNvSpPr>
              <a:spLocks/>
            </p:cNvSpPr>
            <p:nvPr/>
          </p:nvSpPr>
          <p:spPr bwMode="auto">
            <a:xfrm>
              <a:off x="2200" y="3203"/>
              <a:ext cx="7" cy="174"/>
            </a:xfrm>
            <a:custGeom>
              <a:avLst/>
              <a:gdLst>
                <a:gd name="T0" fmla="*/ 0 w 7"/>
                <a:gd name="T1" fmla="*/ 174 h 174"/>
                <a:gd name="T2" fmla="*/ 7 w 7"/>
                <a:gd name="T3" fmla="*/ 0 h 174"/>
                <a:gd name="T4" fmla="*/ 0 60000 65536"/>
                <a:gd name="T5" fmla="*/ 0 60000 65536"/>
              </a:gdLst>
              <a:ahLst/>
              <a:cxnLst>
                <a:cxn ang="T4">
                  <a:pos x="T0" y="T1"/>
                </a:cxn>
                <a:cxn ang="T5">
                  <a:pos x="T2" y="T3"/>
                </a:cxn>
              </a:cxnLst>
              <a:rect l="0" t="0" r="r" b="b"/>
              <a:pathLst>
                <a:path w="7" h="174">
                  <a:moveTo>
                    <a:pt x="0" y="174"/>
                  </a:moveTo>
                  <a:lnTo>
                    <a:pt x="7" y="0"/>
                  </a:lnTo>
                </a:path>
              </a:pathLst>
            </a:custGeom>
            <a:noFill/>
            <a:ln w="57150" cmpd="sng">
              <a:solidFill>
                <a:schemeClr val="bg1"/>
              </a:solidFill>
              <a:round/>
              <a:headEnd/>
              <a:tailEnd/>
            </a:ln>
            <a:effectLst/>
          </p:spPr>
          <p:txBody>
            <a:bodyPr/>
            <a:lstStyle/>
            <a:p>
              <a:endParaRPr lang="fr-FR"/>
            </a:p>
          </p:txBody>
        </p:sp>
        <p:sp>
          <p:nvSpPr>
            <p:cNvPr id="18458" name="Freeform 58"/>
            <p:cNvSpPr>
              <a:spLocks/>
            </p:cNvSpPr>
            <p:nvPr/>
          </p:nvSpPr>
          <p:spPr bwMode="auto">
            <a:xfrm>
              <a:off x="2381" y="3203"/>
              <a:ext cx="7" cy="174"/>
            </a:xfrm>
            <a:custGeom>
              <a:avLst/>
              <a:gdLst>
                <a:gd name="T0" fmla="*/ 0 w 7"/>
                <a:gd name="T1" fmla="*/ 174 h 174"/>
                <a:gd name="T2" fmla="*/ 7 w 7"/>
                <a:gd name="T3" fmla="*/ 0 h 174"/>
                <a:gd name="T4" fmla="*/ 0 60000 65536"/>
                <a:gd name="T5" fmla="*/ 0 60000 65536"/>
              </a:gdLst>
              <a:ahLst/>
              <a:cxnLst>
                <a:cxn ang="T4">
                  <a:pos x="T0" y="T1"/>
                </a:cxn>
                <a:cxn ang="T5">
                  <a:pos x="T2" y="T3"/>
                </a:cxn>
              </a:cxnLst>
              <a:rect l="0" t="0" r="r" b="b"/>
              <a:pathLst>
                <a:path w="7" h="174">
                  <a:moveTo>
                    <a:pt x="0" y="174"/>
                  </a:moveTo>
                  <a:lnTo>
                    <a:pt x="7" y="0"/>
                  </a:lnTo>
                </a:path>
              </a:pathLst>
            </a:custGeom>
            <a:noFill/>
            <a:ln w="57150" cmpd="sng">
              <a:solidFill>
                <a:schemeClr val="bg1"/>
              </a:solidFill>
              <a:round/>
              <a:headEnd/>
              <a:tailEnd/>
            </a:ln>
            <a:effectLst/>
          </p:spPr>
          <p:txBody>
            <a:bodyPr/>
            <a:lstStyle/>
            <a:p>
              <a:endParaRPr lang="fr-FR"/>
            </a:p>
          </p:txBody>
        </p:sp>
        <p:sp>
          <p:nvSpPr>
            <p:cNvPr id="18459" name="Freeform 59"/>
            <p:cNvSpPr>
              <a:spLocks/>
            </p:cNvSpPr>
            <p:nvPr/>
          </p:nvSpPr>
          <p:spPr bwMode="auto">
            <a:xfrm>
              <a:off x="2200" y="3203"/>
              <a:ext cx="7" cy="174"/>
            </a:xfrm>
            <a:custGeom>
              <a:avLst/>
              <a:gdLst>
                <a:gd name="T0" fmla="*/ 0 w 7"/>
                <a:gd name="T1" fmla="*/ 174 h 174"/>
                <a:gd name="T2" fmla="*/ 7 w 7"/>
                <a:gd name="T3" fmla="*/ 0 h 174"/>
                <a:gd name="T4" fmla="*/ 0 60000 65536"/>
                <a:gd name="T5" fmla="*/ 0 60000 65536"/>
              </a:gdLst>
              <a:ahLst/>
              <a:cxnLst>
                <a:cxn ang="T4">
                  <a:pos x="T0" y="T1"/>
                </a:cxn>
                <a:cxn ang="T5">
                  <a:pos x="T2" y="T3"/>
                </a:cxn>
              </a:cxnLst>
              <a:rect l="0" t="0" r="r" b="b"/>
              <a:pathLst>
                <a:path w="7" h="174">
                  <a:moveTo>
                    <a:pt x="0" y="174"/>
                  </a:moveTo>
                  <a:lnTo>
                    <a:pt x="7" y="0"/>
                  </a:lnTo>
                </a:path>
              </a:pathLst>
            </a:custGeom>
            <a:noFill/>
            <a:ln w="76200" cmpd="sng">
              <a:solidFill>
                <a:schemeClr val="bg1"/>
              </a:solidFill>
              <a:round/>
              <a:headEnd/>
              <a:tailEnd/>
            </a:ln>
            <a:effectLst/>
          </p:spPr>
          <p:txBody>
            <a:bodyPr/>
            <a:lstStyle/>
            <a:p>
              <a:endParaRPr lang="fr-FR"/>
            </a:p>
          </p:txBody>
        </p:sp>
        <p:sp>
          <p:nvSpPr>
            <p:cNvPr id="18460" name="Freeform 60"/>
            <p:cNvSpPr>
              <a:spLocks/>
            </p:cNvSpPr>
            <p:nvPr/>
          </p:nvSpPr>
          <p:spPr bwMode="auto">
            <a:xfrm>
              <a:off x="2381" y="3203"/>
              <a:ext cx="7" cy="174"/>
            </a:xfrm>
            <a:custGeom>
              <a:avLst/>
              <a:gdLst>
                <a:gd name="T0" fmla="*/ 0 w 7"/>
                <a:gd name="T1" fmla="*/ 174 h 174"/>
                <a:gd name="T2" fmla="*/ 7 w 7"/>
                <a:gd name="T3" fmla="*/ 0 h 174"/>
                <a:gd name="T4" fmla="*/ 0 60000 65536"/>
                <a:gd name="T5" fmla="*/ 0 60000 65536"/>
              </a:gdLst>
              <a:ahLst/>
              <a:cxnLst>
                <a:cxn ang="T4">
                  <a:pos x="T0" y="T1"/>
                </a:cxn>
                <a:cxn ang="T5">
                  <a:pos x="T2" y="T3"/>
                </a:cxn>
              </a:cxnLst>
              <a:rect l="0" t="0" r="r" b="b"/>
              <a:pathLst>
                <a:path w="7" h="174">
                  <a:moveTo>
                    <a:pt x="0" y="174"/>
                  </a:moveTo>
                  <a:lnTo>
                    <a:pt x="7" y="0"/>
                  </a:lnTo>
                </a:path>
              </a:pathLst>
            </a:custGeom>
            <a:noFill/>
            <a:ln w="76200" cmpd="sng">
              <a:solidFill>
                <a:schemeClr val="bg1"/>
              </a:solidFill>
              <a:round/>
              <a:headEnd/>
              <a:tailEnd/>
            </a:ln>
            <a:effectLst/>
          </p:spPr>
          <p:txBody>
            <a:bodyPr/>
            <a:lstStyle/>
            <a:p>
              <a:endParaRPr lang="fr-FR"/>
            </a:p>
          </p:txBody>
        </p:sp>
        <p:sp>
          <p:nvSpPr>
            <p:cNvPr id="18461" name="Freeform 61"/>
            <p:cNvSpPr>
              <a:spLocks/>
            </p:cNvSpPr>
            <p:nvPr/>
          </p:nvSpPr>
          <p:spPr bwMode="auto">
            <a:xfrm flipV="1">
              <a:off x="2200" y="3249"/>
              <a:ext cx="179" cy="136"/>
            </a:xfrm>
            <a:custGeom>
              <a:avLst/>
              <a:gdLst>
                <a:gd name="T0" fmla="*/ 0 w 179"/>
                <a:gd name="T1" fmla="*/ 10 h 136"/>
                <a:gd name="T2" fmla="*/ 88 w 179"/>
                <a:gd name="T3" fmla="*/ 136 h 136"/>
                <a:gd name="T4" fmla="*/ 179 w 179"/>
                <a:gd name="T5" fmla="*/ 0 h 136"/>
                <a:gd name="T6" fmla="*/ 0 60000 65536"/>
                <a:gd name="T7" fmla="*/ 0 60000 65536"/>
                <a:gd name="T8" fmla="*/ 0 60000 65536"/>
              </a:gdLst>
              <a:ahLst/>
              <a:cxnLst>
                <a:cxn ang="T6">
                  <a:pos x="T0" y="T1"/>
                </a:cxn>
                <a:cxn ang="T7">
                  <a:pos x="T2" y="T3"/>
                </a:cxn>
                <a:cxn ang="T8">
                  <a:pos x="T4" y="T5"/>
                </a:cxn>
              </a:cxnLst>
              <a:rect l="0" t="0" r="r" b="b"/>
              <a:pathLst>
                <a:path w="179" h="136">
                  <a:moveTo>
                    <a:pt x="0" y="10"/>
                  </a:moveTo>
                  <a:lnTo>
                    <a:pt x="88" y="136"/>
                  </a:lnTo>
                  <a:lnTo>
                    <a:pt x="179" y="0"/>
                  </a:lnTo>
                </a:path>
              </a:pathLst>
            </a:custGeom>
            <a:noFill/>
            <a:ln w="57150" cmpd="sng">
              <a:solidFill>
                <a:srgbClr val="FF0000"/>
              </a:solidFill>
              <a:round/>
              <a:headEnd/>
              <a:tailEnd/>
            </a:ln>
            <a:effectLst/>
          </p:spPr>
          <p:txBody>
            <a:bodyPr/>
            <a:lstStyle/>
            <a:p>
              <a:endParaRPr lang="fr-FR"/>
            </a:p>
          </p:txBody>
        </p:sp>
      </p:grpSp>
      <p:sp>
        <p:nvSpPr>
          <p:cNvPr id="18453" name="Freeform 62"/>
          <p:cNvSpPr>
            <a:spLocks/>
          </p:cNvSpPr>
          <p:nvPr/>
        </p:nvSpPr>
        <p:spPr bwMode="auto">
          <a:xfrm>
            <a:off x="323850" y="1773238"/>
            <a:ext cx="647700" cy="204787"/>
          </a:xfrm>
          <a:custGeom>
            <a:avLst/>
            <a:gdLst>
              <a:gd name="T0" fmla="*/ 408 w 408"/>
              <a:gd name="T1" fmla="*/ 107 h 129"/>
              <a:gd name="T2" fmla="*/ 167 w 408"/>
              <a:gd name="T3" fmla="*/ 111 h 129"/>
              <a:gd name="T4" fmla="*/ 54 w 408"/>
              <a:gd name="T5" fmla="*/ 75 h 129"/>
              <a:gd name="T6" fmla="*/ 94 w 408"/>
              <a:gd name="T7" fmla="*/ 129 h 129"/>
              <a:gd name="T8" fmla="*/ 76 w 408"/>
              <a:gd name="T9" fmla="*/ 75 h 129"/>
              <a:gd name="T10" fmla="*/ 0 w 408"/>
              <a:gd name="T11" fmla="*/ 0 h 1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8" h="129">
                <a:moveTo>
                  <a:pt x="408" y="107"/>
                </a:moveTo>
                <a:cubicBezTo>
                  <a:pt x="368" y="107"/>
                  <a:pt x="226" y="116"/>
                  <a:pt x="167" y="111"/>
                </a:cubicBezTo>
                <a:cubicBezTo>
                  <a:pt x="109" y="107"/>
                  <a:pt x="66" y="72"/>
                  <a:pt x="54" y="75"/>
                </a:cubicBezTo>
                <a:cubicBezTo>
                  <a:pt x="42" y="78"/>
                  <a:pt x="90" y="129"/>
                  <a:pt x="94" y="129"/>
                </a:cubicBezTo>
                <a:cubicBezTo>
                  <a:pt x="98" y="129"/>
                  <a:pt x="92" y="97"/>
                  <a:pt x="76" y="75"/>
                </a:cubicBezTo>
                <a:cubicBezTo>
                  <a:pt x="61" y="53"/>
                  <a:pt x="16" y="16"/>
                  <a:pt x="0" y="0"/>
                </a:cubicBezTo>
              </a:path>
            </a:pathLst>
          </a:custGeom>
          <a:noFill/>
          <a:ln w="28575" cmpd="sng">
            <a:solidFill>
              <a:srgbClr val="BA0000"/>
            </a:solidFill>
            <a:round/>
            <a:headEnd/>
            <a:tailEnd/>
          </a:ln>
          <a:effectLst/>
        </p:spPr>
        <p:txBody>
          <a:bodyPr/>
          <a:lstStyle/>
          <a:p>
            <a:endParaRPr lang="fr-FR"/>
          </a:p>
        </p:txBody>
      </p:sp>
      <p:sp>
        <p:nvSpPr>
          <p:cNvPr id="18454" name="Line 63"/>
          <p:cNvSpPr>
            <a:spLocks noChangeShapeType="1"/>
          </p:cNvSpPr>
          <p:nvPr/>
        </p:nvSpPr>
        <p:spPr bwMode="auto">
          <a:xfrm>
            <a:off x="1042988" y="3500438"/>
            <a:ext cx="0" cy="433387"/>
          </a:xfrm>
          <a:prstGeom prst="line">
            <a:avLst/>
          </a:prstGeom>
          <a:noFill/>
          <a:ln w="57150">
            <a:solidFill>
              <a:schemeClr val="bg1"/>
            </a:solidFill>
            <a:round/>
            <a:headEnd/>
            <a:tailEnd type="triangle" w="med" len="med"/>
          </a:ln>
          <a:effectLst/>
        </p:spPr>
        <p:txBody>
          <a:bodyPr/>
          <a:lstStyle/>
          <a:p>
            <a:endParaRPr lang="fr-FR"/>
          </a:p>
        </p:txBody>
      </p:sp>
      <p:grpSp>
        <p:nvGrpSpPr>
          <p:cNvPr id="5" name="Groupe 4">
            <a:extLst>
              <a:ext uri="{FF2B5EF4-FFF2-40B4-BE49-F238E27FC236}">
                <a16:creationId xmlns:a16="http://schemas.microsoft.com/office/drawing/2014/main" id="{7A202803-2178-21D6-FA53-778205ECF08F}"/>
              </a:ext>
            </a:extLst>
          </p:cNvPr>
          <p:cNvGrpSpPr/>
          <p:nvPr/>
        </p:nvGrpSpPr>
        <p:grpSpPr>
          <a:xfrm>
            <a:off x="3924300" y="3068638"/>
            <a:ext cx="1439863" cy="1800225"/>
            <a:chOff x="3924300" y="3068638"/>
            <a:chExt cx="1439863" cy="1800225"/>
          </a:xfrm>
        </p:grpSpPr>
        <p:sp>
          <p:nvSpPr>
            <p:cNvPr id="18437" name="Text Box 28"/>
            <p:cNvSpPr txBox="1">
              <a:spLocks noChangeArrowheads="1"/>
            </p:cNvSpPr>
            <p:nvPr/>
          </p:nvSpPr>
          <p:spPr bwMode="auto">
            <a:xfrm>
              <a:off x="3970503" y="3315772"/>
              <a:ext cx="1295400" cy="400110"/>
            </a:xfrm>
            <a:prstGeom prst="rect">
              <a:avLst/>
            </a:prstGeom>
            <a:noFill/>
            <a:ln w="9525">
              <a:noFill/>
              <a:miter lim="800000"/>
              <a:headEnd/>
              <a:tailEnd/>
            </a:ln>
            <a:effectLst/>
          </p:spPr>
          <p:txBody>
            <a:bodyPr>
              <a:spAutoFit/>
            </a:bodyPr>
            <a:lstStyle/>
            <a:p>
              <a:pPr algn="ctr">
                <a:spcBef>
                  <a:spcPct val="50000"/>
                </a:spcBef>
              </a:pPr>
              <a:r>
                <a:rPr lang="fr-FR" altLang="fr-FR" sz="2000" b="1" dirty="0"/>
                <a:t>Systole</a:t>
              </a:r>
            </a:p>
          </p:txBody>
        </p:sp>
        <p:sp>
          <p:nvSpPr>
            <p:cNvPr id="18441" name="Line 32"/>
            <p:cNvSpPr>
              <a:spLocks noChangeShapeType="1"/>
            </p:cNvSpPr>
            <p:nvPr/>
          </p:nvSpPr>
          <p:spPr bwMode="auto">
            <a:xfrm>
              <a:off x="3924300" y="4868863"/>
              <a:ext cx="1439863" cy="0"/>
            </a:xfrm>
            <a:prstGeom prst="line">
              <a:avLst/>
            </a:prstGeom>
            <a:noFill/>
            <a:ln w="9525">
              <a:solidFill>
                <a:schemeClr val="tx1"/>
              </a:solidFill>
              <a:prstDash val="dash"/>
              <a:round/>
              <a:headEnd/>
              <a:tailEnd/>
            </a:ln>
            <a:effectLst/>
          </p:spPr>
          <p:txBody>
            <a:bodyPr/>
            <a:lstStyle/>
            <a:p>
              <a:endParaRPr lang="fr-FR"/>
            </a:p>
          </p:txBody>
        </p:sp>
        <p:grpSp>
          <p:nvGrpSpPr>
            <p:cNvPr id="18444" name="Group 64"/>
            <p:cNvGrpSpPr>
              <a:grpSpLocks/>
            </p:cNvGrpSpPr>
            <p:nvPr/>
          </p:nvGrpSpPr>
          <p:grpSpPr bwMode="auto">
            <a:xfrm>
              <a:off x="3924300" y="3068638"/>
              <a:ext cx="1368425" cy="1800225"/>
              <a:chOff x="2472" y="1933"/>
              <a:chExt cx="862" cy="1134"/>
            </a:xfrm>
          </p:grpSpPr>
          <p:sp>
            <p:nvSpPr>
              <p:cNvPr id="18445" name="Line 65"/>
              <p:cNvSpPr>
                <a:spLocks noChangeShapeType="1"/>
              </p:cNvSpPr>
              <p:nvPr/>
            </p:nvSpPr>
            <p:spPr bwMode="auto">
              <a:xfrm>
                <a:off x="2472" y="1933"/>
                <a:ext cx="0" cy="1134"/>
              </a:xfrm>
              <a:prstGeom prst="line">
                <a:avLst/>
              </a:prstGeom>
              <a:noFill/>
              <a:ln w="9525">
                <a:solidFill>
                  <a:schemeClr val="tx1"/>
                </a:solidFill>
                <a:round/>
                <a:headEnd/>
                <a:tailEnd/>
              </a:ln>
              <a:effectLst/>
            </p:spPr>
            <p:txBody>
              <a:bodyPr/>
              <a:lstStyle/>
              <a:p>
                <a:endParaRPr lang="fr-FR"/>
              </a:p>
            </p:txBody>
          </p:sp>
          <p:sp>
            <p:nvSpPr>
              <p:cNvPr id="18446" name="Line 66"/>
              <p:cNvSpPr>
                <a:spLocks noChangeShapeType="1"/>
              </p:cNvSpPr>
              <p:nvPr/>
            </p:nvSpPr>
            <p:spPr bwMode="auto">
              <a:xfrm>
                <a:off x="3334" y="1933"/>
                <a:ext cx="0" cy="1134"/>
              </a:xfrm>
              <a:prstGeom prst="line">
                <a:avLst/>
              </a:prstGeom>
              <a:noFill/>
              <a:ln w="9525">
                <a:solidFill>
                  <a:schemeClr val="tx1"/>
                </a:solidFill>
                <a:round/>
                <a:headEnd/>
                <a:tailEnd/>
              </a:ln>
              <a:effectLst/>
            </p:spPr>
            <p:txBody>
              <a:bodyPr/>
              <a:lstStyle/>
              <a:p>
                <a:endParaRPr lang="fr-FR"/>
              </a:p>
            </p:txBody>
          </p:sp>
        </p:grpSp>
      </p:grpSp>
      <p:grpSp>
        <p:nvGrpSpPr>
          <p:cNvPr id="4" name="Groupe 3">
            <a:extLst>
              <a:ext uri="{FF2B5EF4-FFF2-40B4-BE49-F238E27FC236}">
                <a16:creationId xmlns:a16="http://schemas.microsoft.com/office/drawing/2014/main" id="{B40A885F-5F5F-4C6C-4A71-C92583150DE8}"/>
              </a:ext>
            </a:extLst>
          </p:cNvPr>
          <p:cNvGrpSpPr/>
          <p:nvPr/>
        </p:nvGrpSpPr>
        <p:grpSpPr>
          <a:xfrm>
            <a:off x="106561" y="764704"/>
            <a:ext cx="2593231" cy="1132665"/>
            <a:chOff x="25200" y="627873"/>
            <a:chExt cx="2786161" cy="1132665"/>
          </a:xfrm>
        </p:grpSpPr>
        <p:sp>
          <p:nvSpPr>
            <p:cNvPr id="2" name="Text Box 35">
              <a:extLst>
                <a:ext uri="{FF2B5EF4-FFF2-40B4-BE49-F238E27FC236}">
                  <a16:creationId xmlns:a16="http://schemas.microsoft.com/office/drawing/2014/main" id="{FB8120F6-78F0-B82F-BE15-A5527C7307D9}"/>
                </a:ext>
              </a:extLst>
            </p:cNvPr>
            <p:cNvSpPr txBox="1">
              <a:spLocks noChangeArrowheads="1"/>
            </p:cNvSpPr>
            <p:nvPr/>
          </p:nvSpPr>
          <p:spPr bwMode="auto">
            <a:xfrm>
              <a:off x="25200" y="627873"/>
              <a:ext cx="2786161" cy="369332"/>
            </a:xfrm>
            <a:prstGeom prst="rect">
              <a:avLst/>
            </a:prstGeom>
            <a:solidFill>
              <a:schemeClr val="bg1"/>
            </a:solidFill>
            <a:ln w="9525">
              <a:noFill/>
              <a:miter lim="800000"/>
              <a:headEnd/>
              <a:tailEnd/>
            </a:ln>
            <a:effectLst/>
          </p:spPr>
          <p:txBody>
            <a:bodyPr wrap="square">
              <a:spAutoFit/>
            </a:bodyPr>
            <a:lstStyle/>
            <a:p>
              <a:pPr algn="ctr">
                <a:spcBef>
                  <a:spcPct val="50000"/>
                </a:spcBef>
              </a:pPr>
              <a:r>
                <a:rPr lang="en-US" altLang="fr-FR" b="1" dirty="0" err="1">
                  <a:solidFill>
                    <a:srgbClr val="FF0000"/>
                  </a:solidFill>
                </a:rPr>
                <a:t>Paille</a:t>
              </a:r>
              <a:r>
                <a:rPr lang="en-US" altLang="fr-FR" b="1" dirty="0">
                  <a:solidFill>
                    <a:srgbClr val="FF0000"/>
                  </a:solidFill>
                </a:rPr>
                <a:t> </a:t>
              </a:r>
              <a:r>
                <a:rPr lang="en-US" altLang="fr-FR" b="1" dirty="0" err="1">
                  <a:solidFill>
                    <a:srgbClr val="FF0000"/>
                  </a:solidFill>
                </a:rPr>
                <a:t>occluse</a:t>
              </a:r>
              <a:r>
                <a:rPr lang="en-US" altLang="fr-FR" b="1" dirty="0">
                  <a:solidFill>
                    <a:srgbClr val="FF0000"/>
                  </a:solidFill>
                </a:rPr>
                <a:t> à la pointe </a:t>
              </a:r>
              <a:endParaRPr lang="en-US" altLang="fr-FR" b="1" dirty="0">
                <a:solidFill>
                  <a:srgbClr val="96004B"/>
                </a:solidFill>
              </a:endParaRPr>
            </a:p>
          </p:txBody>
        </p:sp>
        <p:sp>
          <p:nvSpPr>
            <p:cNvPr id="3" name="Line 48">
              <a:extLst>
                <a:ext uri="{FF2B5EF4-FFF2-40B4-BE49-F238E27FC236}">
                  <a16:creationId xmlns:a16="http://schemas.microsoft.com/office/drawing/2014/main" id="{4F726ED9-B429-6C00-87C8-CA7FB5659173}"/>
                </a:ext>
              </a:extLst>
            </p:cNvPr>
            <p:cNvSpPr>
              <a:spLocks noChangeShapeType="1"/>
            </p:cNvSpPr>
            <p:nvPr/>
          </p:nvSpPr>
          <p:spPr bwMode="auto">
            <a:xfrm flipH="1">
              <a:off x="512762" y="996407"/>
              <a:ext cx="705951" cy="764131"/>
            </a:xfrm>
            <a:prstGeom prst="line">
              <a:avLst/>
            </a:prstGeom>
            <a:noFill/>
            <a:ln w="57150">
              <a:solidFill>
                <a:srgbClr val="FF0000"/>
              </a:solidFill>
              <a:round/>
              <a:headEnd/>
              <a:tailEnd type="triangle" w="med" len="med"/>
            </a:ln>
            <a:effectLst/>
          </p:spPr>
          <p:txBody>
            <a:bodyPr/>
            <a:lstStyle/>
            <a:p>
              <a:endParaRPr lang="fr-F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434">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8442">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8442">
                                            <p:txEl>
                                              <p:pRg st="1" end="1"/>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left)">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Freeform 14"/>
          <p:cNvSpPr>
            <a:spLocks/>
          </p:cNvSpPr>
          <p:nvPr/>
        </p:nvSpPr>
        <p:spPr bwMode="auto">
          <a:xfrm>
            <a:off x="3132138" y="2708275"/>
            <a:ext cx="1587" cy="2160588"/>
          </a:xfrm>
          <a:custGeom>
            <a:avLst/>
            <a:gdLst>
              <a:gd name="T0" fmla="*/ 0 w 1"/>
              <a:gd name="T1" fmla="*/ 0 h 1361"/>
              <a:gd name="T2" fmla="*/ 0 w 1"/>
              <a:gd name="T3" fmla="*/ 2160588 h 1361"/>
              <a:gd name="T4" fmla="*/ 0 60000 65536"/>
              <a:gd name="T5" fmla="*/ 0 60000 65536"/>
            </a:gdLst>
            <a:ahLst/>
            <a:cxnLst>
              <a:cxn ang="T4">
                <a:pos x="T0" y="T1"/>
              </a:cxn>
              <a:cxn ang="T5">
                <a:pos x="T2" y="T3"/>
              </a:cxn>
            </a:cxnLst>
            <a:rect l="0" t="0" r="r" b="b"/>
            <a:pathLst>
              <a:path w="1" h="1361">
                <a:moveTo>
                  <a:pt x="0" y="0"/>
                </a:moveTo>
                <a:lnTo>
                  <a:pt x="0" y="1361"/>
                </a:lnTo>
              </a:path>
            </a:pathLst>
          </a:custGeom>
          <a:noFill/>
          <a:ln w="9525">
            <a:solidFill>
              <a:schemeClr val="tx1"/>
            </a:solidFill>
            <a:round/>
            <a:headEnd/>
            <a:tailEnd/>
          </a:ln>
          <a:effectLst/>
        </p:spPr>
        <p:txBody>
          <a:bodyPr/>
          <a:lstStyle/>
          <a:p>
            <a:endParaRPr lang="fr-FR"/>
          </a:p>
        </p:txBody>
      </p:sp>
      <p:sp>
        <p:nvSpPr>
          <p:cNvPr id="19459" name="Text Box 27"/>
          <p:cNvSpPr txBox="1">
            <a:spLocks noChangeArrowheads="1"/>
          </p:cNvSpPr>
          <p:nvPr/>
        </p:nvSpPr>
        <p:spPr bwMode="auto">
          <a:xfrm>
            <a:off x="2195513" y="549275"/>
            <a:ext cx="6049962" cy="1373188"/>
          </a:xfrm>
          <a:prstGeom prst="rect">
            <a:avLst/>
          </a:prstGeom>
          <a:solidFill>
            <a:schemeClr val="bg1"/>
          </a:solidFill>
          <a:ln w="9525">
            <a:noFill/>
            <a:miter lim="800000"/>
            <a:headEnd/>
            <a:tailEnd/>
          </a:ln>
          <a:effectLst/>
        </p:spPr>
        <p:txBody>
          <a:bodyPr>
            <a:spAutoFit/>
          </a:bodyPr>
          <a:lstStyle/>
          <a:p>
            <a:pPr algn="ctr"/>
            <a:r>
              <a:rPr lang="fr-FR" altLang="fr-FR" sz="2800" b="1" dirty="0">
                <a:solidFill>
                  <a:srgbClr val="CC0000"/>
                </a:solidFill>
              </a:rPr>
              <a:t>Valsalva Manœuvre:</a:t>
            </a:r>
          </a:p>
          <a:p>
            <a:pPr algn="ctr"/>
            <a:r>
              <a:rPr lang="fr-FR" altLang="fr-FR" sz="2800" b="1" dirty="0">
                <a:solidFill>
                  <a:srgbClr val="FF0000"/>
                </a:solidFill>
              </a:rPr>
              <a:t>Valsalva est positif  </a:t>
            </a:r>
            <a:r>
              <a:rPr lang="fr-FR" altLang="fr-FR" sz="2800" b="1" dirty="0"/>
              <a:t>quand les valvules  sont </a:t>
            </a:r>
            <a:r>
              <a:rPr lang="fr-FR" altLang="fr-FR" sz="2800" b="1" dirty="0">
                <a:solidFill>
                  <a:srgbClr val="FF0000"/>
                </a:solidFill>
              </a:rPr>
              <a:t>incontinentes</a:t>
            </a:r>
            <a:r>
              <a:rPr lang="fr-FR" altLang="fr-FR" sz="2800" b="1" dirty="0"/>
              <a:t> </a:t>
            </a:r>
            <a:endParaRPr lang="en-US" altLang="fr-FR" sz="2800" b="1" dirty="0"/>
          </a:p>
        </p:txBody>
      </p:sp>
      <p:grpSp>
        <p:nvGrpSpPr>
          <p:cNvPr id="19460" name="Group 47"/>
          <p:cNvGrpSpPr>
            <a:grpSpLocks/>
          </p:cNvGrpSpPr>
          <p:nvPr/>
        </p:nvGrpSpPr>
        <p:grpSpPr bwMode="auto">
          <a:xfrm>
            <a:off x="323850" y="1268413"/>
            <a:ext cx="1295400" cy="4941887"/>
            <a:chOff x="204" y="799"/>
            <a:chExt cx="816" cy="3113"/>
          </a:xfrm>
        </p:grpSpPr>
        <p:sp>
          <p:nvSpPr>
            <p:cNvPr id="19473" name="Freeform 30"/>
            <p:cNvSpPr>
              <a:spLocks/>
            </p:cNvSpPr>
            <p:nvPr/>
          </p:nvSpPr>
          <p:spPr bwMode="auto">
            <a:xfrm>
              <a:off x="385" y="799"/>
              <a:ext cx="573" cy="3113"/>
            </a:xfrm>
            <a:custGeom>
              <a:avLst/>
              <a:gdLst>
                <a:gd name="T0" fmla="*/ 47 w 573"/>
                <a:gd name="T1" fmla="*/ 1560 h 3113"/>
                <a:gd name="T2" fmla="*/ 33 w 573"/>
                <a:gd name="T3" fmla="*/ 1268 h 3113"/>
                <a:gd name="T4" fmla="*/ 151 w 573"/>
                <a:gd name="T5" fmla="*/ 852 h 3113"/>
                <a:gd name="T6" fmla="*/ 206 w 573"/>
                <a:gd name="T7" fmla="*/ 727 h 3113"/>
                <a:gd name="T8" fmla="*/ 199 w 573"/>
                <a:gd name="T9" fmla="*/ 498 h 3113"/>
                <a:gd name="T10" fmla="*/ 102 w 573"/>
                <a:gd name="T11" fmla="*/ 505 h 3113"/>
                <a:gd name="T12" fmla="*/ 137 w 573"/>
                <a:gd name="T13" fmla="*/ 387 h 3113"/>
                <a:gd name="T14" fmla="*/ 47 w 573"/>
                <a:gd name="T15" fmla="*/ 325 h 3113"/>
                <a:gd name="T16" fmla="*/ 102 w 573"/>
                <a:gd name="T17" fmla="*/ 241 h 3113"/>
                <a:gd name="T18" fmla="*/ 123 w 573"/>
                <a:gd name="T19" fmla="*/ 82 h 3113"/>
                <a:gd name="T20" fmla="*/ 296 w 573"/>
                <a:gd name="T21" fmla="*/ 5 h 3113"/>
                <a:gd name="T22" fmla="*/ 470 w 573"/>
                <a:gd name="T23" fmla="*/ 110 h 3113"/>
                <a:gd name="T24" fmla="*/ 519 w 573"/>
                <a:gd name="T25" fmla="*/ 290 h 3113"/>
                <a:gd name="T26" fmla="*/ 435 w 573"/>
                <a:gd name="T27" fmla="*/ 477 h 3113"/>
                <a:gd name="T28" fmla="*/ 428 w 573"/>
                <a:gd name="T29" fmla="*/ 623 h 3113"/>
                <a:gd name="T30" fmla="*/ 546 w 573"/>
                <a:gd name="T31" fmla="*/ 859 h 3113"/>
                <a:gd name="T32" fmla="*/ 532 w 573"/>
                <a:gd name="T33" fmla="*/ 1324 h 3113"/>
                <a:gd name="T34" fmla="*/ 553 w 573"/>
                <a:gd name="T35" fmla="*/ 1588 h 3113"/>
                <a:gd name="T36" fmla="*/ 410 w 573"/>
                <a:gd name="T37" fmla="*/ 1814 h 3113"/>
                <a:gd name="T38" fmla="*/ 359 w 573"/>
                <a:gd name="T39" fmla="*/ 2362 h 3113"/>
                <a:gd name="T40" fmla="*/ 410 w 573"/>
                <a:gd name="T41" fmla="*/ 2614 h 3113"/>
                <a:gd name="T42" fmla="*/ 370 w 573"/>
                <a:gd name="T43" fmla="*/ 2944 h 3113"/>
                <a:gd name="T44" fmla="*/ 388 w 573"/>
                <a:gd name="T45" fmla="*/ 3026 h 3113"/>
                <a:gd name="T46" fmla="*/ 374 w 573"/>
                <a:gd name="T47" fmla="*/ 3098 h 3113"/>
                <a:gd name="T48" fmla="*/ 308 w 573"/>
                <a:gd name="T49" fmla="*/ 3099 h 3113"/>
                <a:gd name="T50" fmla="*/ 253 w 573"/>
                <a:gd name="T51" fmla="*/ 3078 h 3113"/>
                <a:gd name="T52" fmla="*/ 175 w 573"/>
                <a:gd name="T53" fmla="*/ 3107 h 3113"/>
                <a:gd name="T54" fmla="*/ 106 w 573"/>
                <a:gd name="T55" fmla="*/ 3107 h 3113"/>
                <a:gd name="T56" fmla="*/ 19 w 573"/>
                <a:gd name="T57" fmla="*/ 3110 h 3113"/>
                <a:gd name="T58" fmla="*/ 1 w 573"/>
                <a:gd name="T59" fmla="*/ 3089 h 3113"/>
                <a:gd name="T60" fmla="*/ 15 w 573"/>
                <a:gd name="T61" fmla="*/ 3065 h 3113"/>
                <a:gd name="T62" fmla="*/ 93 w 573"/>
                <a:gd name="T63" fmla="*/ 3034 h 3113"/>
                <a:gd name="T64" fmla="*/ 204 w 573"/>
                <a:gd name="T65" fmla="*/ 2948 h 3113"/>
                <a:gd name="T66" fmla="*/ 170 w 573"/>
                <a:gd name="T67" fmla="*/ 2491 h 3113"/>
                <a:gd name="T68" fmla="*/ 103 w 573"/>
                <a:gd name="T69" fmla="*/ 2315 h 3113"/>
                <a:gd name="T70" fmla="*/ 80 w 573"/>
                <a:gd name="T71" fmla="*/ 2191 h 3113"/>
                <a:gd name="T72" fmla="*/ 50 w 573"/>
                <a:gd name="T73" fmla="*/ 1814 h 3113"/>
                <a:gd name="T74" fmla="*/ 50 w 573"/>
                <a:gd name="T75" fmla="*/ 1709 h 3113"/>
                <a:gd name="T76" fmla="*/ 47 w 573"/>
                <a:gd name="T77" fmla="*/ 1560 h 311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73" h="3113">
                  <a:moveTo>
                    <a:pt x="47" y="1560"/>
                  </a:moveTo>
                  <a:cubicBezTo>
                    <a:pt x="44" y="1487"/>
                    <a:pt x="16" y="1386"/>
                    <a:pt x="33" y="1268"/>
                  </a:cubicBezTo>
                  <a:cubicBezTo>
                    <a:pt x="50" y="1150"/>
                    <a:pt x="122" y="942"/>
                    <a:pt x="151" y="852"/>
                  </a:cubicBezTo>
                  <a:cubicBezTo>
                    <a:pt x="180" y="762"/>
                    <a:pt x="198" y="786"/>
                    <a:pt x="206" y="727"/>
                  </a:cubicBezTo>
                  <a:cubicBezTo>
                    <a:pt x="214" y="668"/>
                    <a:pt x="216" y="535"/>
                    <a:pt x="199" y="498"/>
                  </a:cubicBezTo>
                  <a:cubicBezTo>
                    <a:pt x="182" y="461"/>
                    <a:pt x="112" y="523"/>
                    <a:pt x="102" y="505"/>
                  </a:cubicBezTo>
                  <a:cubicBezTo>
                    <a:pt x="92" y="487"/>
                    <a:pt x="146" y="417"/>
                    <a:pt x="137" y="387"/>
                  </a:cubicBezTo>
                  <a:cubicBezTo>
                    <a:pt x="128" y="357"/>
                    <a:pt x="53" y="349"/>
                    <a:pt x="47" y="325"/>
                  </a:cubicBezTo>
                  <a:cubicBezTo>
                    <a:pt x="41" y="301"/>
                    <a:pt x="89" y="282"/>
                    <a:pt x="102" y="241"/>
                  </a:cubicBezTo>
                  <a:cubicBezTo>
                    <a:pt x="115" y="200"/>
                    <a:pt x="91" y="121"/>
                    <a:pt x="123" y="82"/>
                  </a:cubicBezTo>
                  <a:cubicBezTo>
                    <a:pt x="155" y="43"/>
                    <a:pt x="238" y="0"/>
                    <a:pt x="296" y="5"/>
                  </a:cubicBezTo>
                  <a:cubicBezTo>
                    <a:pt x="354" y="10"/>
                    <a:pt x="433" y="63"/>
                    <a:pt x="470" y="110"/>
                  </a:cubicBezTo>
                  <a:cubicBezTo>
                    <a:pt x="507" y="157"/>
                    <a:pt x="525" y="229"/>
                    <a:pt x="519" y="290"/>
                  </a:cubicBezTo>
                  <a:cubicBezTo>
                    <a:pt x="513" y="351"/>
                    <a:pt x="450" y="422"/>
                    <a:pt x="435" y="477"/>
                  </a:cubicBezTo>
                  <a:cubicBezTo>
                    <a:pt x="420" y="532"/>
                    <a:pt x="410" y="559"/>
                    <a:pt x="428" y="623"/>
                  </a:cubicBezTo>
                  <a:cubicBezTo>
                    <a:pt x="446" y="687"/>
                    <a:pt x="529" y="742"/>
                    <a:pt x="546" y="859"/>
                  </a:cubicBezTo>
                  <a:cubicBezTo>
                    <a:pt x="563" y="976"/>
                    <a:pt x="531" y="1203"/>
                    <a:pt x="532" y="1324"/>
                  </a:cubicBezTo>
                  <a:cubicBezTo>
                    <a:pt x="533" y="1445"/>
                    <a:pt x="573" y="1507"/>
                    <a:pt x="553" y="1588"/>
                  </a:cubicBezTo>
                  <a:cubicBezTo>
                    <a:pt x="533" y="1669"/>
                    <a:pt x="442" y="1685"/>
                    <a:pt x="410" y="1814"/>
                  </a:cubicBezTo>
                  <a:cubicBezTo>
                    <a:pt x="378" y="1943"/>
                    <a:pt x="359" y="2228"/>
                    <a:pt x="359" y="2362"/>
                  </a:cubicBezTo>
                  <a:cubicBezTo>
                    <a:pt x="359" y="2495"/>
                    <a:pt x="408" y="2517"/>
                    <a:pt x="410" y="2614"/>
                  </a:cubicBezTo>
                  <a:cubicBezTo>
                    <a:pt x="412" y="2711"/>
                    <a:pt x="374" y="2875"/>
                    <a:pt x="370" y="2944"/>
                  </a:cubicBezTo>
                  <a:cubicBezTo>
                    <a:pt x="367" y="3013"/>
                    <a:pt x="387" y="3000"/>
                    <a:pt x="388" y="3026"/>
                  </a:cubicBezTo>
                  <a:cubicBezTo>
                    <a:pt x="388" y="3052"/>
                    <a:pt x="387" y="3086"/>
                    <a:pt x="374" y="3098"/>
                  </a:cubicBezTo>
                  <a:cubicBezTo>
                    <a:pt x="361" y="3110"/>
                    <a:pt x="328" y="3102"/>
                    <a:pt x="308" y="3099"/>
                  </a:cubicBezTo>
                  <a:cubicBezTo>
                    <a:pt x="288" y="3096"/>
                    <a:pt x="275" y="3077"/>
                    <a:pt x="253" y="3078"/>
                  </a:cubicBezTo>
                  <a:cubicBezTo>
                    <a:pt x="231" y="3080"/>
                    <a:pt x="200" y="3102"/>
                    <a:pt x="175" y="3107"/>
                  </a:cubicBezTo>
                  <a:cubicBezTo>
                    <a:pt x="151" y="3112"/>
                    <a:pt x="132" y="3107"/>
                    <a:pt x="106" y="3107"/>
                  </a:cubicBezTo>
                  <a:cubicBezTo>
                    <a:pt x="80" y="3108"/>
                    <a:pt x="37" y="3113"/>
                    <a:pt x="19" y="3110"/>
                  </a:cubicBezTo>
                  <a:cubicBezTo>
                    <a:pt x="2" y="3107"/>
                    <a:pt x="2" y="3096"/>
                    <a:pt x="1" y="3089"/>
                  </a:cubicBezTo>
                  <a:cubicBezTo>
                    <a:pt x="0" y="3081"/>
                    <a:pt x="0" y="3074"/>
                    <a:pt x="15" y="3065"/>
                  </a:cubicBezTo>
                  <a:cubicBezTo>
                    <a:pt x="30" y="3056"/>
                    <a:pt x="61" y="3053"/>
                    <a:pt x="93" y="3034"/>
                  </a:cubicBezTo>
                  <a:cubicBezTo>
                    <a:pt x="124" y="3014"/>
                    <a:pt x="191" y="3038"/>
                    <a:pt x="204" y="2948"/>
                  </a:cubicBezTo>
                  <a:cubicBezTo>
                    <a:pt x="217" y="2857"/>
                    <a:pt x="187" y="2596"/>
                    <a:pt x="170" y="2491"/>
                  </a:cubicBezTo>
                  <a:cubicBezTo>
                    <a:pt x="153" y="2385"/>
                    <a:pt x="118" y="2365"/>
                    <a:pt x="103" y="2315"/>
                  </a:cubicBezTo>
                  <a:cubicBezTo>
                    <a:pt x="88" y="2265"/>
                    <a:pt x="89" y="2274"/>
                    <a:pt x="80" y="2191"/>
                  </a:cubicBezTo>
                  <a:cubicBezTo>
                    <a:pt x="71" y="2108"/>
                    <a:pt x="54" y="1895"/>
                    <a:pt x="50" y="1814"/>
                  </a:cubicBezTo>
                  <a:cubicBezTo>
                    <a:pt x="45" y="1734"/>
                    <a:pt x="50" y="1726"/>
                    <a:pt x="50" y="1709"/>
                  </a:cubicBezTo>
                  <a:cubicBezTo>
                    <a:pt x="50" y="1709"/>
                    <a:pt x="40" y="1640"/>
                    <a:pt x="47" y="1560"/>
                  </a:cubicBezTo>
                  <a:close/>
                </a:path>
              </a:pathLst>
            </a:custGeom>
            <a:noFill/>
            <a:ln w="9525">
              <a:solidFill>
                <a:schemeClr val="tx1"/>
              </a:solidFill>
              <a:round/>
              <a:headEnd/>
              <a:tailEnd/>
            </a:ln>
            <a:effectLst/>
          </p:spPr>
          <p:txBody>
            <a:bodyPr wrap="none" anchor="ctr"/>
            <a:lstStyle/>
            <a:p>
              <a:endParaRPr lang="fr-FR"/>
            </a:p>
          </p:txBody>
        </p:sp>
        <p:sp>
          <p:nvSpPr>
            <p:cNvPr id="19474" name="Oval 31"/>
            <p:cNvSpPr>
              <a:spLocks noChangeArrowheads="1"/>
            </p:cNvSpPr>
            <p:nvPr/>
          </p:nvSpPr>
          <p:spPr bwMode="auto">
            <a:xfrm>
              <a:off x="476" y="1525"/>
              <a:ext cx="454" cy="907"/>
            </a:xfrm>
            <a:prstGeom prst="ellipse">
              <a:avLst/>
            </a:prstGeom>
            <a:solidFill>
              <a:schemeClr val="accent2"/>
            </a:solidFill>
            <a:ln w="9525">
              <a:noFill/>
              <a:round/>
              <a:headEnd/>
              <a:tailEnd/>
            </a:ln>
            <a:effectLst/>
          </p:spPr>
          <p:txBody>
            <a:bodyPr wrap="none" anchor="ctr"/>
            <a:lstStyle/>
            <a:p>
              <a:endParaRPr lang="fr-FR"/>
            </a:p>
          </p:txBody>
        </p:sp>
        <p:sp>
          <p:nvSpPr>
            <p:cNvPr id="19475" name="Rectangle 32"/>
            <p:cNvSpPr>
              <a:spLocks noChangeArrowheads="1"/>
            </p:cNvSpPr>
            <p:nvPr/>
          </p:nvSpPr>
          <p:spPr bwMode="auto">
            <a:xfrm>
              <a:off x="629" y="2387"/>
              <a:ext cx="91" cy="1315"/>
            </a:xfrm>
            <a:prstGeom prst="rect">
              <a:avLst/>
            </a:prstGeom>
            <a:solidFill>
              <a:srgbClr val="FF0000"/>
            </a:solidFill>
            <a:ln w="9525">
              <a:noFill/>
              <a:miter lim="800000"/>
              <a:headEnd/>
              <a:tailEnd/>
            </a:ln>
            <a:effectLst/>
          </p:spPr>
          <p:txBody>
            <a:bodyPr wrap="none" anchor="ctr"/>
            <a:lstStyle/>
            <a:p>
              <a:endParaRPr lang="fr-FR"/>
            </a:p>
          </p:txBody>
        </p:sp>
        <p:grpSp>
          <p:nvGrpSpPr>
            <p:cNvPr id="19476" name="Group 33"/>
            <p:cNvGrpSpPr>
              <a:grpSpLocks/>
            </p:cNvGrpSpPr>
            <p:nvPr/>
          </p:nvGrpSpPr>
          <p:grpSpPr bwMode="auto">
            <a:xfrm>
              <a:off x="385" y="1525"/>
              <a:ext cx="635" cy="907"/>
              <a:chOff x="884" y="2115"/>
              <a:chExt cx="635" cy="907"/>
            </a:xfrm>
          </p:grpSpPr>
          <p:grpSp>
            <p:nvGrpSpPr>
              <p:cNvPr id="19482" name="Group 34"/>
              <p:cNvGrpSpPr>
                <a:grpSpLocks/>
              </p:cNvGrpSpPr>
              <p:nvPr/>
            </p:nvGrpSpPr>
            <p:grpSpPr bwMode="auto">
              <a:xfrm>
                <a:off x="975" y="2115"/>
                <a:ext cx="454" cy="907"/>
                <a:chOff x="930" y="618"/>
                <a:chExt cx="454" cy="907"/>
              </a:xfrm>
            </p:grpSpPr>
            <p:sp>
              <p:nvSpPr>
                <p:cNvPr id="19488" name="Oval 35"/>
                <p:cNvSpPr>
                  <a:spLocks noChangeArrowheads="1"/>
                </p:cNvSpPr>
                <p:nvPr/>
              </p:nvSpPr>
              <p:spPr bwMode="auto">
                <a:xfrm>
                  <a:off x="930" y="618"/>
                  <a:ext cx="454" cy="907"/>
                </a:xfrm>
                <a:prstGeom prst="ellipse">
                  <a:avLst/>
                </a:prstGeom>
                <a:solidFill>
                  <a:schemeClr val="bg1"/>
                </a:solidFill>
                <a:ln w="9525">
                  <a:noFill/>
                  <a:round/>
                  <a:headEnd/>
                  <a:tailEnd/>
                </a:ln>
                <a:effectLst/>
              </p:spPr>
              <p:txBody>
                <a:bodyPr wrap="none" anchor="ctr"/>
                <a:lstStyle/>
                <a:p>
                  <a:endParaRPr lang="fr-FR"/>
                </a:p>
              </p:txBody>
            </p:sp>
            <p:sp>
              <p:nvSpPr>
                <p:cNvPr id="19489" name="Oval 36"/>
                <p:cNvSpPr>
                  <a:spLocks noChangeArrowheads="1"/>
                </p:cNvSpPr>
                <p:nvPr/>
              </p:nvSpPr>
              <p:spPr bwMode="auto">
                <a:xfrm>
                  <a:off x="975" y="754"/>
                  <a:ext cx="363" cy="771"/>
                </a:xfrm>
                <a:prstGeom prst="ellipse">
                  <a:avLst/>
                </a:prstGeom>
                <a:solidFill>
                  <a:schemeClr val="accent1"/>
                </a:solidFill>
                <a:ln w="9525">
                  <a:noFill/>
                  <a:round/>
                  <a:headEnd/>
                  <a:tailEnd/>
                </a:ln>
                <a:effectLst/>
              </p:spPr>
              <p:txBody>
                <a:bodyPr wrap="none" anchor="ctr"/>
                <a:lstStyle/>
                <a:p>
                  <a:endParaRPr lang="fr-FR"/>
                </a:p>
              </p:txBody>
            </p:sp>
          </p:grpSp>
          <p:sp>
            <p:nvSpPr>
              <p:cNvPr id="19483" name="Line 37"/>
              <p:cNvSpPr>
                <a:spLocks noChangeShapeType="1"/>
              </p:cNvSpPr>
              <p:nvPr/>
            </p:nvSpPr>
            <p:spPr bwMode="auto">
              <a:xfrm>
                <a:off x="1202" y="2160"/>
                <a:ext cx="0" cy="91"/>
              </a:xfrm>
              <a:prstGeom prst="line">
                <a:avLst/>
              </a:prstGeom>
              <a:noFill/>
              <a:ln w="9525">
                <a:solidFill>
                  <a:srgbClr val="FF0000"/>
                </a:solidFill>
                <a:round/>
                <a:headEnd/>
                <a:tailEnd type="triangle" w="med" len="med"/>
              </a:ln>
              <a:effectLst/>
            </p:spPr>
            <p:txBody>
              <a:bodyPr/>
              <a:lstStyle/>
              <a:p>
                <a:endParaRPr lang="fr-FR"/>
              </a:p>
            </p:txBody>
          </p:sp>
          <p:sp>
            <p:nvSpPr>
              <p:cNvPr id="19484" name="Line 38"/>
              <p:cNvSpPr>
                <a:spLocks noChangeShapeType="1"/>
              </p:cNvSpPr>
              <p:nvPr/>
            </p:nvSpPr>
            <p:spPr bwMode="auto">
              <a:xfrm>
                <a:off x="898" y="2478"/>
                <a:ext cx="136" cy="45"/>
              </a:xfrm>
              <a:prstGeom prst="line">
                <a:avLst/>
              </a:prstGeom>
              <a:noFill/>
              <a:ln w="9525">
                <a:solidFill>
                  <a:srgbClr val="FF0000"/>
                </a:solidFill>
                <a:round/>
                <a:headEnd/>
                <a:tailEnd type="triangle" w="med" len="med"/>
              </a:ln>
              <a:effectLst/>
            </p:spPr>
            <p:txBody>
              <a:bodyPr/>
              <a:lstStyle/>
              <a:p>
                <a:endParaRPr lang="fr-FR"/>
              </a:p>
            </p:txBody>
          </p:sp>
          <p:sp>
            <p:nvSpPr>
              <p:cNvPr id="19485" name="Line 39"/>
              <p:cNvSpPr>
                <a:spLocks noChangeShapeType="1"/>
              </p:cNvSpPr>
              <p:nvPr/>
            </p:nvSpPr>
            <p:spPr bwMode="auto">
              <a:xfrm flipH="1">
                <a:off x="1383" y="2478"/>
                <a:ext cx="136" cy="45"/>
              </a:xfrm>
              <a:prstGeom prst="line">
                <a:avLst/>
              </a:prstGeom>
              <a:noFill/>
              <a:ln w="9525">
                <a:solidFill>
                  <a:srgbClr val="FF0000"/>
                </a:solidFill>
                <a:round/>
                <a:headEnd/>
                <a:tailEnd type="triangle" w="med" len="med"/>
              </a:ln>
              <a:effectLst/>
            </p:spPr>
            <p:txBody>
              <a:bodyPr/>
              <a:lstStyle/>
              <a:p>
                <a:endParaRPr lang="fr-FR"/>
              </a:p>
            </p:txBody>
          </p:sp>
          <p:sp>
            <p:nvSpPr>
              <p:cNvPr id="19486" name="Line 40"/>
              <p:cNvSpPr>
                <a:spLocks noChangeShapeType="1"/>
              </p:cNvSpPr>
              <p:nvPr/>
            </p:nvSpPr>
            <p:spPr bwMode="auto">
              <a:xfrm flipH="1" flipV="1">
                <a:off x="1366" y="2795"/>
                <a:ext cx="136" cy="45"/>
              </a:xfrm>
              <a:prstGeom prst="line">
                <a:avLst/>
              </a:prstGeom>
              <a:noFill/>
              <a:ln w="9525">
                <a:solidFill>
                  <a:srgbClr val="FF0000"/>
                </a:solidFill>
                <a:round/>
                <a:headEnd/>
                <a:tailEnd type="triangle" w="med" len="med"/>
              </a:ln>
              <a:effectLst/>
            </p:spPr>
            <p:txBody>
              <a:bodyPr/>
              <a:lstStyle/>
              <a:p>
                <a:endParaRPr lang="fr-FR"/>
              </a:p>
            </p:txBody>
          </p:sp>
          <p:sp>
            <p:nvSpPr>
              <p:cNvPr id="19487" name="Line 41"/>
              <p:cNvSpPr>
                <a:spLocks noChangeShapeType="1"/>
              </p:cNvSpPr>
              <p:nvPr/>
            </p:nvSpPr>
            <p:spPr bwMode="auto">
              <a:xfrm flipV="1">
                <a:off x="884" y="2795"/>
                <a:ext cx="136" cy="45"/>
              </a:xfrm>
              <a:prstGeom prst="line">
                <a:avLst/>
              </a:prstGeom>
              <a:noFill/>
              <a:ln w="9525">
                <a:solidFill>
                  <a:srgbClr val="FF0000"/>
                </a:solidFill>
                <a:round/>
                <a:headEnd/>
                <a:tailEnd type="triangle" w="med" len="med"/>
              </a:ln>
              <a:effectLst/>
            </p:spPr>
            <p:txBody>
              <a:bodyPr/>
              <a:lstStyle/>
              <a:p>
                <a:endParaRPr lang="fr-FR"/>
              </a:p>
            </p:txBody>
          </p:sp>
        </p:grpSp>
        <p:grpSp>
          <p:nvGrpSpPr>
            <p:cNvPr id="19477" name="Group 42"/>
            <p:cNvGrpSpPr>
              <a:grpSpLocks/>
            </p:cNvGrpSpPr>
            <p:nvPr/>
          </p:nvGrpSpPr>
          <p:grpSpPr bwMode="auto">
            <a:xfrm>
              <a:off x="567" y="2523"/>
              <a:ext cx="189" cy="174"/>
              <a:chOff x="1655" y="3067"/>
              <a:chExt cx="189" cy="174"/>
            </a:xfrm>
          </p:grpSpPr>
          <p:sp>
            <p:nvSpPr>
              <p:cNvPr id="19480" name="Freeform 43"/>
              <p:cNvSpPr>
                <a:spLocks/>
              </p:cNvSpPr>
              <p:nvPr/>
            </p:nvSpPr>
            <p:spPr bwMode="auto">
              <a:xfrm>
                <a:off x="1655" y="3067"/>
                <a:ext cx="7" cy="174"/>
              </a:xfrm>
              <a:custGeom>
                <a:avLst/>
                <a:gdLst>
                  <a:gd name="T0" fmla="*/ 0 w 7"/>
                  <a:gd name="T1" fmla="*/ 174 h 174"/>
                  <a:gd name="T2" fmla="*/ 7 w 7"/>
                  <a:gd name="T3" fmla="*/ 0 h 174"/>
                  <a:gd name="T4" fmla="*/ 0 60000 65536"/>
                  <a:gd name="T5" fmla="*/ 0 60000 65536"/>
                </a:gdLst>
                <a:ahLst/>
                <a:cxnLst>
                  <a:cxn ang="T4">
                    <a:pos x="T0" y="T1"/>
                  </a:cxn>
                  <a:cxn ang="T5">
                    <a:pos x="T2" y="T3"/>
                  </a:cxn>
                </a:cxnLst>
                <a:rect l="0" t="0" r="r" b="b"/>
                <a:pathLst>
                  <a:path w="7" h="174">
                    <a:moveTo>
                      <a:pt x="0" y="174"/>
                    </a:moveTo>
                    <a:lnTo>
                      <a:pt x="7" y="0"/>
                    </a:lnTo>
                  </a:path>
                </a:pathLst>
              </a:custGeom>
              <a:noFill/>
              <a:ln w="57150" cmpd="sng">
                <a:solidFill>
                  <a:srgbClr val="FF0000"/>
                </a:solidFill>
                <a:round/>
                <a:headEnd/>
                <a:tailEnd/>
              </a:ln>
              <a:effectLst/>
            </p:spPr>
            <p:txBody>
              <a:bodyPr/>
              <a:lstStyle/>
              <a:p>
                <a:endParaRPr lang="fr-FR"/>
              </a:p>
            </p:txBody>
          </p:sp>
          <p:sp>
            <p:nvSpPr>
              <p:cNvPr id="19481" name="Freeform 44"/>
              <p:cNvSpPr>
                <a:spLocks/>
              </p:cNvSpPr>
              <p:nvPr/>
            </p:nvSpPr>
            <p:spPr bwMode="auto">
              <a:xfrm>
                <a:off x="1837" y="3067"/>
                <a:ext cx="7" cy="174"/>
              </a:xfrm>
              <a:custGeom>
                <a:avLst/>
                <a:gdLst>
                  <a:gd name="T0" fmla="*/ 0 w 7"/>
                  <a:gd name="T1" fmla="*/ 174 h 174"/>
                  <a:gd name="T2" fmla="*/ 7 w 7"/>
                  <a:gd name="T3" fmla="*/ 0 h 174"/>
                  <a:gd name="T4" fmla="*/ 0 60000 65536"/>
                  <a:gd name="T5" fmla="*/ 0 60000 65536"/>
                </a:gdLst>
                <a:ahLst/>
                <a:cxnLst>
                  <a:cxn ang="T4">
                    <a:pos x="T0" y="T1"/>
                  </a:cxn>
                  <a:cxn ang="T5">
                    <a:pos x="T2" y="T3"/>
                  </a:cxn>
                </a:cxnLst>
                <a:rect l="0" t="0" r="r" b="b"/>
                <a:pathLst>
                  <a:path w="7" h="174">
                    <a:moveTo>
                      <a:pt x="0" y="174"/>
                    </a:moveTo>
                    <a:lnTo>
                      <a:pt x="7" y="0"/>
                    </a:lnTo>
                  </a:path>
                </a:pathLst>
              </a:custGeom>
              <a:noFill/>
              <a:ln w="57150" cmpd="sng">
                <a:solidFill>
                  <a:srgbClr val="FF0000"/>
                </a:solidFill>
                <a:round/>
                <a:headEnd/>
                <a:tailEnd/>
              </a:ln>
              <a:effectLst/>
            </p:spPr>
            <p:txBody>
              <a:bodyPr/>
              <a:lstStyle/>
              <a:p>
                <a:endParaRPr lang="fr-FR"/>
              </a:p>
            </p:txBody>
          </p:sp>
        </p:grpSp>
        <p:sp>
          <p:nvSpPr>
            <p:cNvPr id="19478" name="Freeform 45"/>
            <p:cNvSpPr>
              <a:spLocks/>
            </p:cNvSpPr>
            <p:nvPr/>
          </p:nvSpPr>
          <p:spPr bwMode="auto">
            <a:xfrm>
              <a:off x="204" y="1117"/>
              <a:ext cx="408" cy="129"/>
            </a:xfrm>
            <a:custGeom>
              <a:avLst/>
              <a:gdLst>
                <a:gd name="T0" fmla="*/ 408 w 408"/>
                <a:gd name="T1" fmla="*/ 107 h 129"/>
                <a:gd name="T2" fmla="*/ 167 w 408"/>
                <a:gd name="T3" fmla="*/ 111 h 129"/>
                <a:gd name="T4" fmla="*/ 54 w 408"/>
                <a:gd name="T5" fmla="*/ 75 h 129"/>
                <a:gd name="T6" fmla="*/ 94 w 408"/>
                <a:gd name="T7" fmla="*/ 129 h 129"/>
                <a:gd name="T8" fmla="*/ 76 w 408"/>
                <a:gd name="T9" fmla="*/ 75 h 129"/>
                <a:gd name="T10" fmla="*/ 0 w 408"/>
                <a:gd name="T11" fmla="*/ 0 h 1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8" h="129">
                  <a:moveTo>
                    <a:pt x="408" y="107"/>
                  </a:moveTo>
                  <a:cubicBezTo>
                    <a:pt x="368" y="107"/>
                    <a:pt x="226" y="116"/>
                    <a:pt x="167" y="111"/>
                  </a:cubicBezTo>
                  <a:cubicBezTo>
                    <a:pt x="109" y="107"/>
                    <a:pt x="66" y="72"/>
                    <a:pt x="54" y="75"/>
                  </a:cubicBezTo>
                  <a:cubicBezTo>
                    <a:pt x="42" y="78"/>
                    <a:pt x="90" y="129"/>
                    <a:pt x="94" y="129"/>
                  </a:cubicBezTo>
                  <a:cubicBezTo>
                    <a:pt x="98" y="129"/>
                    <a:pt x="92" y="97"/>
                    <a:pt x="76" y="75"/>
                  </a:cubicBezTo>
                  <a:cubicBezTo>
                    <a:pt x="61" y="53"/>
                    <a:pt x="16" y="16"/>
                    <a:pt x="0" y="0"/>
                  </a:cubicBezTo>
                </a:path>
              </a:pathLst>
            </a:custGeom>
            <a:noFill/>
            <a:ln w="28575" cmpd="sng">
              <a:solidFill>
                <a:srgbClr val="BA0000"/>
              </a:solidFill>
              <a:round/>
              <a:headEnd/>
              <a:tailEnd/>
            </a:ln>
            <a:effectLst/>
          </p:spPr>
          <p:txBody>
            <a:bodyPr/>
            <a:lstStyle/>
            <a:p>
              <a:endParaRPr lang="fr-FR"/>
            </a:p>
          </p:txBody>
        </p:sp>
        <p:sp>
          <p:nvSpPr>
            <p:cNvPr id="19479" name="Line 46"/>
            <p:cNvSpPr>
              <a:spLocks noChangeShapeType="1"/>
            </p:cNvSpPr>
            <p:nvPr/>
          </p:nvSpPr>
          <p:spPr bwMode="auto">
            <a:xfrm>
              <a:off x="657" y="2069"/>
              <a:ext cx="0" cy="1089"/>
            </a:xfrm>
            <a:prstGeom prst="line">
              <a:avLst/>
            </a:prstGeom>
            <a:noFill/>
            <a:ln w="38100">
              <a:solidFill>
                <a:schemeClr val="bg1"/>
              </a:solidFill>
              <a:round/>
              <a:headEnd type="oval" w="med" len="med"/>
              <a:tailEnd type="triangle" w="med" len="med"/>
            </a:ln>
            <a:effectLst/>
          </p:spPr>
          <p:txBody>
            <a:bodyPr/>
            <a:lstStyle/>
            <a:p>
              <a:endParaRPr lang="fr-FR"/>
            </a:p>
          </p:txBody>
        </p:sp>
      </p:grpSp>
      <p:sp>
        <p:nvSpPr>
          <p:cNvPr id="19461" name="Text Box 48"/>
          <p:cNvSpPr txBox="1">
            <a:spLocks noChangeArrowheads="1"/>
          </p:cNvSpPr>
          <p:nvPr/>
        </p:nvSpPr>
        <p:spPr bwMode="auto">
          <a:xfrm>
            <a:off x="2555875" y="2133600"/>
            <a:ext cx="5040313" cy="784830"/>
          </a:xfrm>
          <a:prstGeom prst="rect">
            <a:avLst/>
          </a:prstGeom>
          <a:solidFill>
            <a:schemeClr val="bg1"/>
          </a:solidFill>
          <a:ln w="9525">
            <a:noFill/>
            <a:miter lim="800000"/>
            <a:headEnd/>
            <a:tailEnd/>
          </a:ln>
          <a:effectLst/>
        </p:spPr>
        <p:txBody>
          <a:bodyPr>
            <a:spAutoFit/>
          </a:bodyPr>
          <a:lstStyle/>
          <a:p>
            <a:pPr algn="ctr">
              <a:spcBef>
                <a:spcPct val="50000"/>
              </a:spcBef>
            </a:pPr>
            <a:r>
              <a:rPr lang="en-US" altLang="fr-FR" b="1" dirty="0">
                <a:solidFill>
                  <a:srgbClr val="FF0000"/>
                </a:solidFill>
              </a:rPr>
              <a:t>Reflux </a:t>
            </a:r>
            <a:r>
              <a:rPr lang="en-US" altLang="fr-FR" b="1" dirty="0" err="1">
                <a:solidFill>
                  <a:srgbClr val="FF0000"/>
                </a:solidFill>
              </a:rPr>
              <a:t>en</a:t>
            </a:r>
            <a:r>
              <a:rPr lang="en-US" altLang="fr-FR" b="1" dirty="0">
                <a:solidFill>
                  <a:srgbClr val="FF0000"/>
                </a:solidFill>
              </a:rPr>
              <a:t> </a:t>
            </a:r>
            <a:r>
              <a:rPr lang="en-US" altLang="fr-FR" b="1" dirty="0" err="1">
                <a:solidFill>
                  <a:srgbClr val="FF0000"/>
                </a:solidFill>
              </a:rPr>
              <a:t>soufflant</a:t>
            </a:r>
            <a:r>
              <a:rPr lang="en-US" altLang="fr-FR" b="1" dirty="0">
                <a:solidFill>
                  <a:srgbClr val="FF0000"/>
                </a:solidFill>
              </a:rPr>
              <a:t> </a:t>
            </a:r>
            <a:r>
              <a:rPr lang="en-US" altLang="fr-FR" b="1" dirty="0">
                <a:solidFill>
                  <a:srgbClr val="96004B"/>
                </a:solidFill>
              </a:rPr>
              <a:t>( systole</a:t>
            </a:r>
          </a:p>
          <a:p>
            <a:pPr algn="ctr">
              <a:spcBef>
                <a:spcPct val="50000"/>
              </a:spcBef>
            </a:pPr>
            <a:r>
              <a:rPr lang="en-US" altLang="fr-FR" b="1" dirty="0">
                <a:solidFill>
                  <a:srgbClr val="96004B"/>
                </a:solidFill>
              </a:rPr>
              <a:t> </a:t>
            </a:r>
            <a:r>
              <a:rPr lang="en-US" altLang="fr-FR" b="1" dirty="0" err="1">
                <a:solidFill>
                  <a:srgbClr val="96004B"/>
                </a:solidFill>
              </a:rPr>
              <a:t>puis</a:t>
            </a:r>
            <a:r>
              <a:rPr lang="en-US" altLang="fr-FR" b="1" dirty="0">
                <a:solidFill>
                  <a:srgbClr val="96004B"/>
                </a:solidFill>
              </a:rPr>
              <a:t> </a:t>
            </a:r>
            <a:r>
              <a:rPr lang="en-US" altLang="fr-FR" b="1" dirty="0" err="1">
                <a:solidFill>
                  <a:srgbClr val="96004B"/>
                </a:solidFill>
              </a:rPr>
              <a:t>réapparait</a:t>
            </a:r>
            <a:r>
              <a:rPr lang="en-US" altLang="fr-FR" b="1" dirty="0">
                <a:solidFill>
                  <a:srgbClr val="96004B"/>
                </a:solidFill>
              </a:rPr>
              <a:t> normal (diastole)</a:t>
            </a:r>
          </a:p>
        </p:txBody>
      </p:sp>
      <p:sp>
        <p:nvSpPr>
          <p:cNvPr id="19464" name="Rectangle 19"/>
          <p:cNvSpPr>
            <a:spLocks noChangeArrowheads="1"/>
          </p:cNvSpPr>
          <p:nvPr/>
        </p:nvSpPr>
        <p:spPr bwMode="auto">
          <a:xfrm>
            <a:off x="3132138" y="4652963"/>
            <a:ext cx="792163" cy="215900"/>
          </a:xfrm>
          <a:prstGeom prst="rect">
            <a:avLst/>
          </a:prstGeom>
          <a:solidFill>
            <a:schemeClr val="accent1"/>
          </a:solidFill>
          <a:ln w="9525">
            <a:noFill/>
            <a:miter lim="800000"/>
            <a:headEnd/>
            <a:tailEnd/>
          </a:ln>
          <a:effectLst/>
        </p:spPr>
        <p:txBody>
          <a:bodyPr wrap="none" anchor="ctr"/>
          <a:lstStyle/>
          <a:p>
            <a:endParaRPr lang="fr-FR"/>
          </a:p>
        </p:txBody>
      </p:sp>
      <p:sp>
        <p:nvSpPr>
          <p:cNvPr id="19467" name="Text Box 49"/>
          <p:cNvSpPr txBox="1">
            <a:spLocks noChangeArrowheads="1"/>
          </p:cNvSpPr>
          <p:nvPr/>
        </p:nvSpPr>
        <p:spPr bwMode="auto">
          <a:xfrm>
            <a:off x="3059113" y="3357563"/>
            <a:ext cx="792163" cy="369888"/>
          </a:xfrm>
          <a:prstGeom prst="rect">
            <a:avLst/>
          </a:prstGeom>
          <a:noFill/>
          <a:ln w="9525">
            <a:noFill/>
            <a:miter lim="800000"/>
            <a:headEnd/>
            <a:tailEnd/>
          </a:ln>
          <a:effectLst/>
        </p:spPr>
        <p:txBody>
          <a:bodyPr>
            <a:spAutoFit/>
          </a:bodyPr>
          <a:lstStyle/>
          <a:p>
            <a:pPr>
              <a:spcBef>
                <a:spcPct val="50000"/>
              </a:spcBef>
            </a:pPr>
            <a:r>
              <a:rPr lang="fr-FR" altLang="fr-FR" b="1" dirty="0"/>
              <a:t>Repos</a:t>
            </a:r>
          </a:p>
        </p:txBody>
      </p:sp>
      <p:grpSp>
        <p:nvGrpSpPr>
          <p:cNvPr id="6" name="Groupe 5">
            <a:extLst>
              <a:ext uri="{FF2B5EF4-FFF2-40B4-BE49-F238E27FC236}">
                <a16:creationId xmlns:a16="http://schemas.microsoft.com/office/drawing/2014/main" id="{AE3BDB5C-4680-A6FE-9B2C-78DE173481A3}"/>
              </a:ext>
            </a:extLst>
          </p:cNvPr>
          <p:cNvGrpSpPr/>
          <p:nvPr/>
        </p:nvGrpSpPr>
        <p:grpSpPr>
          <a:xfrm>
            <a:off x="5292726" y="3429001"/>
            <a:ext cx="1871663" cy="1439863"/>
            <a:chOff x="5292726" y="3429001"/>
            <a:chExt cx="1871663" cy="1439863"/>
          </a:xfrm>
        </p:grpSpPr>
        <p:sp>
          <p:nvSpPr>
            <p:cNvPr id="19463" name="Freeform 18"/>
            <p:cNvSpPr>
              <a:spLocks/>
            </p:cNvSpPr>
            <p:nvPr/>
          </p:nvSpPr>
          <p:spPr bwMode="auto">
            <a:xfrm>
              <a:off x="5292726" y="4292601"/>
              <a:ext cx="1871663" cy="576263"/>
            </a:xfrm>
            <a:custGeom>
              <a:avLst/>
              <a:gdLst>
                <a:gd name="T0" fmla="*/ 0 w 1179"/>
                <a:gd name="T1" fmla="*/ 363 h 363"/>
                <a:gd name="T2" fmla="*/ 45 w 1179"/>
                <a:gd name="T3" fmla="*/ 0 h 363"/>
                <a:gd name="T4" fmla="*/ 725 w 1179"/>
                <a:gd name="T5" fmla="*/ 318 h 363"/>
                <a:gd name="T6" fmla="*/ 1179 w 1179"/>
                <a:gd name="T7" fmla="*/ 318 h 363"/>
                <a:gd name="T8" fmla="*/ 1179 w 1179"/>
                <a:gd name="T9" fmla="*/ 363 h 3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9" h="363">
                  <a:moveTo>
                    <a:pt x="0" y="363"/>
                  </a:moveTo>
                  <a:lnTo>
                    <a:pt x="45" y="0"/>
                  </a:lnTo>
                  <a:lnTo>
                    <a:pt x="725" y="318"/>
                  </a:lnTo>
                  <a:lnTo>
                    <a:pt x="1179" y="318"/>
                  </a:lnTo>
                  <a:lnTo>
                    <a:pt x="1179" y="363"/>
                  </a:lnTo>
                </a:path>
              </a:pathLst>
            </a:custGeom>
            <a:solidFill>
              <a:schemeClr val="accent1"/>
            </a:solidFill>
            <a:ln w="9525">
              <a:solidFill>
                <a:schemeClr val="tx1"/>
              </a:solidFill>
              <a:round/>
              <a:headEnd/>
              <a:tailEnd/>
            </a:ln>
            <a:effectLst/>
          </p:spPr>
          <p:txBody>
            <a:bodyPr/>
            <a:lstStyle/>
            <a:p>
              <a:endParaRPr lang="fr-FR"/>
            </a:p>
          </p:txBody>
        </p:sp>
        <p:sp>
          <p:nvSpPr>
            <p:cNvPr id="19469" name="Text Box 51"/>
            <p:cNvSpPr txBox="1">
              <a:spLocks noChangeArrowheads="1"/>
            </p:cNvSpPr>
            <p:nvPr/>
          </p:nvSpPr>
          <p:spPr bwMode="auto">
            <a:xfrm>
              <a:off x="5435601" y="3429001"/>
              <a:ext cx="1295400" cy="369888"/>
            </a:xfrm>
            <a:prstGeom prst="rect">
              <a:avLst/>
            </a:prstGeom>
            <a:noFill/>
            <a:ln w="9525">
              <a:noFill/>
              <a:miter lim="800000"/>
              <a:headEnd/>
              <a:tailEnd/>
            </a:ln>
            <a:effectLst/>
          </p:spPr>
          <p:txBody>
            <a:bodyPr>
              <a:spAutoFit/>
            </a:bodyPr>
            <a:lstStyle/>
            <a:p>
              <a:pPr algn="ctr">
                <a:spcBef>
                  <a:spcPct val="50000"/>
                </a:spcBef>
              </a:pPr>
              <a:r>
                <a:rPr lang="fr-FR" altLang="fr-FR" b="1" dirty="0"/>
                <a:t>Diastole</a:t>
              </a:r>
            </a:p>
          </p:txBody>
        </p:sp>
      </p:grpSp>
      <p:grpSp>
        <p:nvGrpSpPr>
          <p:cNvPr id="4" name="Groupe 3">
            <a:extLst>
              <a:ext uri="{FF2B5EF4-FFF2-40B4-BE49-F238E27FC236}">
                <a16:creationId xmlns:a16="http://schemas.microsoft.com/office/drawing/2014/main" id="{E71B09A9-FD66-392F-BAE6-6582B220C876}"/>
              </a:ext>
            </a:extLst>
          </p:cNvPr>
          <p:cNvGrpSpPr/>
          <p:nvPr/>
        </p:nvGrpSpPr>
        <p:grpSpPr>
          <a:xfrm>
            <a:off x="3924301" y="3068638"/>
            <a:ext cx="1439863" cy="2305050"/>
            <a:chOff x="3924301" y="3068638"/>
            <a:chExt cx="1439863" cy="2305050"/>
          </a:xfrm>
        </p:grpSpPr>
        <p:sp>
          <p:nvSpPr>
            <p:cNvPr id="19465" name="Line 20"/>
            <p:cNvSpPr>
              <a:spLocks noChangeShapeType="1"/>
            </p:cNvSpPr>
            <p:nvPr/>
          </p:nvSpPr>
          <p:spPr bwMode="auto">
            <a:xfrm>
              <a:off x="3924301" y="4868863"/>
              <a:ext cx="1439863" cy="0"/>
            </a:xfrm>
            <a:prstGeom prst="line">
              <a:avLst/>
            </a:prstGeom>
            <a:noFill/>
            <a:ln w="9525">
              <a:solidFill>
                <a:schemeClr val="tx1"/>
              </a:solidFill>
              <a:prstDash val="dash"/>
              <a:round/>
              <a:headEnd/>
              <a:tailEnd/>
            </a:ln>
            <a:effectLst/>
          </p:spPr>
          <p:txBody>
            <a:bodyPr/>
            <a:lstStyle/>
            <a:p>
              <a:endParaRPr lang="fr-FR"/>
            </a:p>
          </p:txBody>
        </p:sp>
        <p:sp>
          <p:nvSpPr>
            <p:cNvPr id="19466" name="Freeform 26"/>
            <p:cNvSpPr>
              <a:spLocks/>
            </p:cNvSpPr>
            <p:nvPr/>
          </p:nvSpPr>
          <p:spPr bwMode="auto">
            <a:xfrm>
              <a:off x="3924301" y="4868863"/>
              <a:ext cx="1439863" cy="504825"/>
            </a:xfrm>
            <a:custGeom>
              <a:avLst/>
              <a:gdLst>
                <a:gd name="T0" fmla="*/ 0 w 907"/>
                <a:gd name="T1" fmla="*/ 0 h 318"/>
                <a:gd name="T2" fmla="*/ 90 w 907"/>
                <a:gd name="T3" fmla="*/ 318 h 318"/>
                <a:gd name="T4" fmla="*/ 862 w 907"/>
                <a:gd name="T5" fmla="*/ 318 h 318"/>
                <a:gd name="T6" fmla="*/ 907 w 907"/>
                <a:gd name="T7" fmla="*/ 0 h 3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07" h="318">
                  <a:moveTo>
                    <a:pt x="0" y="0"/>
                  </a:moveTo>
                  <a:lnTo>
                    <a:pt x="90" y="318"/>
                  </a:lnTo>
                  <a:lnTo>
                    <a:pt x="862" y="318"/>
                  </a:lnTo>
                  <a:lnTo>
                    <a:pt x="907" y="0"/>
                  </a:lnTo>
                </a:path>
              </a:pathLst>
            </a:custGeom>
            <a:solidFill>
              <a:srgbClr val="FF0000"/>
            </a:solidFill>
            <a:ln w="9525">
              <a:solidFill>
                <a:srgbClr val="FF0066"/>
              </a:solidFill>
              <a:round/>
              <a:headEnd/>
              <a:tailEnd/>
            </a:ln>
            <a:effectLst/>
          </p:spPr>
          <p:txBody>
            <a:bodyPr/>
            <a:lstStyle/>
            <a:p>
              <a:endParaRPr lang="fr-FR"/>
            </a:p>
          </p:txBody>
        </p:sp>
        <p:sp>
          <p:nvSpPr>
            <p:cNvPr id="19468" name="Text Box 50"/>
            <p:cNvSpPr txBox="1">
              <a:spLocks noChangeArrowheads="1"/>
            </p:cNvSpPr>
            <p:nvPr/>
          </p:nvSpPr>
          <p:spPr bwMode="auto">
            <a:xfrm>
              <a:off x="3994151" y="3352801"/>
              <a:ext cx="1295400" cy="369888"/>
            </a:xfrm>
            <a:prstGeom prst="rect">
              <a:avLst/>
            </a:prstGeom>
            <a:noFill/>
            <a:ln w="9525">
              <a:noFill/>
              <a:miter lim="800000"/>
              <a:headEnd/>
              <a:tailEnd/>
            </a:ln>
            <a:effectLst/>
          </p:spPr>
          <p:txBody>
            <a:bodyPr>
              <a:spAutoFit/>
            </a:bodyPr>
            <a:lstStyle/>
            <a:p>
              <a:pPr algn="ctr">
                <a:spcBef>
                  <a:spcPct val="50000"/>
                </a:spcBef>
              </a:pPr>
              <a:r>
                <a:rPr lang="fr-FR" altLang="fr-FR" b="1" dirty="0">
                  <a:solidFill>
                    <a:srgbClr val="FF0000"/>
                  </a:solidFill>
                </a:rPr>
                <a:t>Systole</a:t>
              </a:r>
            </a:p>
          </p:txBody>
        </p:sp>
        <p:grpSp>
          <p:nvGrpSpPr>
            <p:cNvPr id="19470" name="Group 54"/>
            <p:cNvGrpSpPr>
              <a:grpSpLocks/>
            </p:cNvGrpSpPr>
            <p:nvPr/>
          </p:nvGrpSpPr>
          <p:grpSpPr bwMode="auto">
            <a:xfrm>
              <a:off x="3924301" y="3068638"/>
              <a:ext cx="1368425" cy="1800225"/>
              <a:chOff x="2472" y="1933"/>
              <a:chExt cx="862" cy="1134"/>
            </a:xfrm>
          </p:grpSpPr>
          <p:sp>
            <p:nvSpPr>
              <p:cNvPr id="19471" name="Line 52"/>
              <p:cNvSpPr>
                <a:spLocks noChangeShapeType="1"/>
              </p:cNvSpPr>
              <p:nvPr/>
            </p:nvSpPr>
            <p:spPr bwMode="auto">
              <a:xfrm>
                <a:off x="2472" y="1933"/>
                <a:ext cx="0" cy="1134"/>
              </a:xfrm>
              <a:prstGeom prst="line">
                <a:avLst/>
              </a:prstGeom>
              <a:noFill/>
              <a:ln w="9525">
                <a:solidFill>
                  <a:schemeClr val="tx1"/>
                </a:solidFill>
                <a:round/>
                <a:headEnd/>
                <a:tailEnd/>
              </a:ln>
              <a:effectLst/>
            </p:spPr>
            <p:txBody>
              <a:bodyPr/>
              <a:lstStyle/>
              <a:p>
                <a:endParaRPr lang="fr-FR"/>
              </a:p>
            </p:txBody>
          </p:sp>
          <p:sp>
            <p:nvSpPr>
              <p:cNvPr id="19472" name="Line 53"/>
              <p:cNvSpPr>
                <a:spLocks noChangeShapeType="1"/>
              </p:cNvSpPr>
              <p:nvPr/>
            </p:nvSpPr>
            <p:spPr bwMode="auto">
              <a:xfrm>
                <a:off x="3334" y="1933"/>
                <a:ext cx="0" cy="1134"/>
              </a:xfrm>
              <a:prstGeom prst="line">
                <a:avLst/>
              </a:prstGeom>
              <a:noFill/>
              <a:ln w="9525">
                <a:solidFill>
                  <a:schemeClr val="tx1"/>
                </a:solidFill>
                <a:round/>
                <a:headEnd/>
                <a:tailEnd/>
              </a:ln>
              <a:effectLst/>
            </p:spPr>
            <p:txBody>
              <a:bodyPr/>
              <a:lstStyle/>
              <a:p>
                <a:endParaRPr lang="fr-FR"/>
              </a:p>
            </p:txBody>
          </p:sp>
        </p:grpSp>
      </p:grpSp>
      <p:grpSp>
        <p:nvGrpSpPr>
          <p:cNvPr id="5" name="Groupe 4">
            <a:extLst>
              <a:ext uri="{FF2B5EF4-FFF2-40B4-BE49-F238E27FC236}">
                <a16:creationId xmlns:a16="http://schemas.microsoft.com/office/drawing/2014/main" id="{82CDDADA-61AA-CB39-5E4D-98AF9DDA7CB4}"/>
              </a:ext>
            </a:extLst>
          </p:cNvPr>
          <p:cNvGrpSpPr/>
          <p:nvPr/>
        </p:nvGrpSpPr>
        <p:grpSpPr>
          <a:xfrm>
            <a:off x="-192930" y="736845"/>
            <a:ext cx="2786161" cy="1023693"/>
            <a:chOff x="-192930" y="736845"/>
            <a:chExt cx="2786161" cy="1023693"/>
          </a:xfrm>
        </p:grpSpPr>
        <p:sp>
          <p:nvSpPr>
            <p:cNvPr id="2" name="Text Box 35">
              <a:extLst>
                <a:ext uri="{FF2B5EF4-FFF2-40B4-BE49-F238E27FC236}">
                  <a16:creationId xmlns:a16="http://schemas.microsoft.com/office/drawing/2014/main" id="{BBFDAD80-E1D5-F61C-83F0-C53DA3D497B0}"/>
                </a:ext>
              </a:extLst>
            </p:cNvPr>
            <p:cNvSpPr txBox="1">
              <a:spLocks noChangeArrowheads="1"/>
            </p:cNvSpPr>
            <p:nvPr/>
          </p:nvSpPr>
          <p:spPr bwMode="auto">
            <a:xfrm>
              <a:off x="-192930" y="736845"/>
              <a:ext cx="2786161" cy="369332"/>
            </a:xfrm>
            <a:prstGeom prst="rect">
              <a:avLst/>
            </a:prstGeom>
            <a:solidFill>
              <a:schemeClr val="bg1"/>
            </a:solidFill>
            <a:ln w="9525">
              <a:noFill/>
              <a:miter lim="800000"/>
              <a:headEnd/>
              <a:tailEnd/>
            </a:ln>
            <a:effectLst/>
          </p:spPr>
          <p:txBody>
            <a:bodyPr wrap="square">
              <a:spAutoFit/>
            </a:bodyPr>
            <a:lstStyle/>
            <a:p>
              <a:pPr algn="ctr">
                <a:spcBef>
                  <a:spcPct val="50000"/>
                </a:spcBef>
              </a:pPr>
              <a:r>
                <a:rPr lang="en-US" altLang="fr-FR" b="1" dirty="0" err="1">
                  <a:solidFill>
                    <a:srgbClr val="FF0000"/>
                  </a:solidFill>
                </a:rPr>
                <a:t>Paille</a:t>
              </a:r>
              <a:r>
                <a:rPr lang="en-US" altLang="fr-FR" b="1" dirty="0">
                  <a:solidFill>
                    <a:srgbClr val="FF0000"/>
                  </a:solidFill>
                </a:rPr>
                <a:t> </a:t>
              </a:r>
              <a:r>
                <a:rPr lang="en-US" altLang="fr-FR" b="1" dirty="0" err="1">
                  <a:solidFill>
                    <a:srgbClr val="FF0000"/>
                  </a:solidFill>
                </a:rPr>
                <a:t>occluse</a:t>
              </a:r>
              <a:r>
                <a:rPr lang="en-US" altLang="fr-FR" b="1" dirty="0">
                  <a:solidFill>
                    <a:srgbClr val="FF0000"/>
                  </a:solidFill>
                </a:rPr>
                <a:t> à la pointe </a:t>
              </a:r>
              <a:endParaRPr lang="en-US" altLang="fr-FR" b="1" dirty="0">
                <a:solidFill>
                  <a:srgbClr val="96004B"/>
                </a:solidFill>
              </a:endParaRPr>
            </a:p>
          </p:txBody>
        </p:sp>
        <p:sp>
          <p:nvSpPr>
            <p:cNvPr id="3" name="Line 48">
              <a:extLst>
                <a:ext uri="{FF2B5EF4-FFF2-40B4-BE49-F238E27FC236}">
                  <a16:creationId xmlns:a16="http://schemas.microsoft.com/office/drawing/2014/main" id="{CE9BC8E8-9F50-809E-B266-0D3CBA77742F}"/>
                </a:ext>
              </a:extLst>
            </p:cNvPr>
            <p:cNvSpPr>
              <a:spLocks noChangeShapeType="1"/>
            </p:cNvSpPr>
            <p:nvPr/>
          </p:nvSpPr>
          <p:spPr bwMode="auto">
            <a:xfrm flipH="1">
              <a:off x="512762" y="996407"/>
              <a:ext cx="705951" cy="764131"/>
            </a:xfrm>
            <a:prstGeom prst="line">
              <a:avLst/>
            </a:prstGeom>
            <a:noFill/>
            <a:ln w="57150">
              <a:solidFill>
                <a:srgbClr val="FF0000"/>
              </a:solidFill>
              <a:round/>
              <a:headEnd/>
              <a:tailEnd type="triangle" w="med" len="med"/>
            </a:ln>
            <a:effectLst/>
          </p:spPr>
          <p:txBody>
            <a:bodyPr/>
            <a:lstStyle/>
            <a:p>
              <a:endParaRPr lang="fr-F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9459">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9461">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19461">
                                            <p:txEl>
                                              <p:pRg st="1" end="1"/>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wipe(left)">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3570" name="Text Box 18">
            <a:extLst>
              <a:ext uri="{FF2B5EF4-FFF2-40B4-BE49-F238E27FC236}">
                <a16:creationId xmlns:a16="http://schemas.microsoft.com/office/drawing/2014/main" id="{1BE53311-EAD8-4BF4-93E7-C74FC04C1D34}"/>
              </a:ext>
            </a:extLst>
          </p:cNvPr>
          <p:cNvSpPr txBox="1">
            <a:spLocks noChangeArrowheads="1"/>
          </p:cNvSpPr>
          <p:nvPr/>
        </p:nvSpPr>
        <p:spPr bwMode="auto">
          <a:xfrm>
            <a:off x="1373588" y="86710"/>
            <a:ext cx="6818039" cy="507831"/>
          </a:xfrm>
          <a:prstGeom prst="rect">
            <a:avLst/>
          </a:prstGeom>
          <a:noFill/>
          <a:ln>
            <a:noFill/>
          </a:ln>
          <a:effectLst/>
        </p:spPr>
        <p:txBody>
          <a:bodyPr wrap="square">
            <a:spAutoFit/>
          </a:bodyPr>
          <a:lstStyle/>
          <a:p>
            <a:pPr algn="ctr" eaLnBrk="0" fontAlgn="base" hangingPunct="0">
              <a:spcBef>
                <a:spcPct val="50000"/>
              </a:spcBef>
              <a:spcAft>
                <a:spcPct val="0"/>
              </a:spcAft>
              <a:defRPr/>
            </a:pPr>
            <a:r>
              <a:rPr lang="es-ES_tradnl" altLang="fr-FR" sz="2700" b="1" dirty="0">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Pont de </a:t>
            </a:r>
            <a:r>
              <a:rPr lang="es-ES_tradnl" altLang="fr-FR" sz="2700" b="1" dirty="0" err="1">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fuite</a:t>
            </a:r>
            <a:r>
              <a:rPr lang="es-ES_tradnl" altLang="fr-FR" sz="2700" b="1" dirty="0">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 </a:t>
            </a:r>
            <a:r>
              <a:rPr lang="es-ES_tradnl" altLang="fr-FR" sz="2700" b="1" dirty="0" err="1">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Jonction</a:t>
            </a:r>
            <a:r>
              <a:rPr lang="es-ES_tradnl" altLang="fr-FR" sz="2700" b="1" dirty="0">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 </a:t>
            </a:r>
            <a:r>
              <a:rPr lang="es-ES_tradnl" altLang="fr-FR" sz="2700" b="1" dirty="0" err="1">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saphéno-Fémorale</a:t>
            </a:r>
            <a:endParaRPr lang="es-ES_tradnl" altLang="fr-FR" sz="3300" b="1" dirty="0">
              <a:solidFill>
                <a:srgbClr val="FFFF00"/>
              </a:solidFill>
              <a:effectLst>
                <a:outerShdw blurRad="38100" dist="38100" dir="2700000" algn="tl">
                  <a:srgbClr val="C0C0C0"/>
                </a:outerShdw>
              </a:effectLst>
              <a:latin typeface="Calibri" panose="020F0502020204030204" pitchFamily="34" charset="0"/>
              <a:cs typeface="Calibri" panose="020F0502020204030204" pitchFamily="34" charset="0"/>
            </a:endParaRPr>
          </a:p>
        </p:txBody>
      </p:sp>
      <p:sp>
        <p:nvSpPr>
          <p:cNvPr id="79" name="Text Box 37">
            <a:extLst>
              <a:ext uri="{FF2B5EF4-FFF2-40B4-BE49-F238E27FC236}">
                <a16:creationId xmlns:a16="http://schemas.microsoft.com/office/drawing/2014/main" id="{11933A2A-893B-49F7-9D3D-1391D6891C14}"/>
              </a:ext>
            </a:extLst>
          </p:cNvPr>
          <p:cNvSpPr txBox="1">
            <a:spLocks noChangeArrowheads="1"/>
          </p:cNvSpPr>
          <p:nvPr/>
        </p:nvSpPr>
        <p:spPr bwMode="auto">
          <a:xfrm>
            <a:off x="4985345" y="592955"/>
            <a:ext cx="2177423" cy="369332"/>
          </a:xfrm>
          <a:prstGeom prst="rect">
            <a:avLst/>
          </a:prstGeom>
          <a:noFill/>
          <a:ln>
            <a:noFill/>
          </a:ln>
          <a:effectLst/>
          <a:extLst>
            <a:ext uri="{909E8E84-426E-40DD-AFC4-6F175D3DCCD1}">
              <a14:hiddenFill xmlns:a14="http://schemas.microsoft.com/office/drawing/2010/main">
                <a:solidFill>
                  <a:srgbClr val="000066"/>
                </a:solidFill>
              </a14:hiddenFill>
            </a:ext>
            <a:ext uri="{91240B29-F687-4F45-9708-019B960494DF}">
              <a14:hiddenLine xmlns:a14="http://schemas.microsoft.com/office/drawing/2010/main" w="952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50000"/>
              </a:spcBef>
              <a:spcAft>
                <a:spcPct val="0"/>
              </a:spcAft>
              <a:buNone/>
            </a:pPr>
            <a:r>
              <a:rPr lang="es-ES" altLang="fr-FR" sz="1800" b="1">
                <a:solidFill>
                  <a:srgbClr val="000000"/>
                </a:solidFill>
                <a:latin typeface="Calibri" panose="020F0502020204030204" pitchFamily="34" charset="0"/>
                <a:cs typeface="Calibri" panose="020F0502020204030204" pitchFamily="34" charset="0"/>
              </a:rPr>
              <a:t>M. Valsalva</a:t>
            </a:r>
          </a:p>
        </p:txBody>
      </p:sp>
      <p:grpSp>
        <p:nvGrpSpPr>
          <p:cNvPr id="112" name="Groupe 111">
            <a:extLst>
              <a:ext uri="{FF2B5EF4-FFF2-40B4-BE49-F238E27FC236}">
                <a16:creationId xmlns:a16="http://schemas.microsoft.com/office/drawing/2014/main" id="{AB04346E-8D60-79F3-CA24-ED6045516411}"/>
              </a:ext>
            </a:extLst>
          </p:cNvPr>
          <p:cNvGrpSpPr/>
          <p:nvPr/>
        </p:nvGrpSpPr>
        <p:grpSpPr>
          <a:xfrm>
            <a:off x="5723886" y="857308"/>
            <a:ext cx="1457145" cy="2016827"/>
            <a:chOff x="5723886" y="857308"/>
            <a:chExt cx="1457145" cy="2016827"/>
          </a:xfrm>
        </p:grpSpPr>
        <p:sp>
          <p:nvSpPr>
            <p:cNvPr id="50" name="Line 3">
              <a:extLst>
                <a:ext uri="{FF2B5EF4-FFF2-40B4-BE49-F238E27FC236}">
                  <a16:creationId xmlns:a16="http://schemas.microsoft.com/office/drawing/2014/main" id="{EDFE47C4-7D39-436D-B193-273A661B9E19}"/>
                </a:ext>
              </a:extLst>
            </p:cNvPr>
            <p:cNvSpPr>
              <a:spLocks noChangeShapeType="1"/>
            </p:cNvSpPr>
            <p:nvPr/>
          </p:nvSpPr>
          <p:spPr bwMode="auto">
            <a:xfrm>
              <a:off x="5723886" y="972722"/>
              <a:ext cx="0" cy="1901413"/>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51" name="Line 4">
              <a:extLst>
                <a:ext uri="{FF2B5EF4-FFF2-40B4-BE49-F238E27FC236}">
                  <a16:creationId xmlns:a16="http://schemas.microsoft.com/office/drawing/2014/main" id="{2F1CBFC3-C64A-4801-A99D-7ECBC0F8F078}"/>
                </a:ext>
              </a:extLst>
            </p:cNvPr>
            <p:cNvSpPr>
              <a:spLocks noChangeShapeType="1"/>
            </p:cNvSpPr>
            <p:nvPr/>
          </p:nvSpPr>
          <p:spPr bwMode="auto">
            <a:xfrm>
              <a:off x="6356641" y="2057862"/>
              <a:ext cx="0" cy="816273"/>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52" name="Line 5">
              <a:extLst>
                <a:ext uri="{FF2B5EF4-FFF2-40B4-BE49-F238E27FC236}">
                  <a16:creationId xmlns:a16="http://schemas.microsoft.com/office/drawing/2014/main" id="{DB9001E4-ABD1-490E-9648-9048855050F9}"/>
                </a:ext>
              </a:extLst>
            </p:cNvPr>
            <p:cNvSpPr>
              <a:spLocks noChangeShapeType="1"/>
            </p:cNvSpPr>
            <p:nvPr/>
          </p:nvSpPr>
          <p:spPr bwMode="auto">
            <a:xfrm flipH="1">
              <a:off x="6356641" y="972721"/>
              <a:ext cx="980" cy="747283"/>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53" name="Freeform 6">
              <a:extLst>
                <a:ext uri="{FF2B5EF4-FFF2-40B4-BE49-F238E27FC236}">
                  <a16:creationId xmlns:a16="http://schemas.microsoft.com/office/drawing/2014/main" id="{085550D5-7247-4D09-B599-509E6E488425}"/>
                </a:ext>
              </a:extLst>
            </p:cNvPr>
            <p:cNvSpPr>
              <a:spLocks/>
            </p:cNvSpPr>
            <p:nvPr/>
          </p:nvSpPr>
          <p:spPr bwMode="auto">
            <a:xfrm>
              <a:off x="6356641" y="1720005"/>
              <a:ext cx="787516" cy="1125760"/>
            </a:xfrm>
            <a:custGeom>
              <a:avLst/>
              <a:gdLst>
                <a:gd name="T0" fmla="*/ 0 w 1016"/>
                <a:gd name="T1" fmla="*/ 0 h 1920"/>
                <a:gd name="T2" fmla="*/ 2147483646 w 1016"/>
                <a:gd name="T3" fmla="*/ 2147483646 h 1920"/>
                <a:gd name="T4" fmla="*/ 2147483646 w 1016"/>
                <a:gd name="T5" fmla="*/ 2147483646 h 1920"/>
                <a:gd name="T6" fmla="*/ 2147483646 w 1016"/>
                <a:gd name="T7" fmla="*/ 2147483646 h 1920"/>
                <a:gd name="T8" fmla="*/ 2147483646 w 1016"/>
                <a:gd name="T9" fmla="*/ 2147483646 h 1920"/>
                <a:gd name="T10" fmla="*/ 2147483646 w 1016"/>
                <a:gd name="T11" fmla="*/ 2147483646 h 19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16" h="1920">
                  <a:moveTo>
                    <a:pt x="0" y="0"/>
                  </a:moveTo>
                  <a:cubicBezTo>
                    <a:pt x="176" y="8"/>
                    <a:pt x="352" y="16"/>
                    <a:pt x="480" y="48"/>
                  </a:cubicBezTo>
                  <a:cubicBezTo>
                    <a:pt x="608" y="80"/>
                    <a:pt x="688" y="112"/>
                    <a:pt x="768" y="192"/>
                  </a:cubicBezTo>
                  <a:cubicBezTo>
                    <a:pt x="848" y="272"/>
                    <a:pt x="920" y="376"/>
                    <a:pt x="960" y="528"/>
                  </a:cubicBezTo>
                  <a:cubicBezTo>
                    <a:pt x="1000" y="680"/>
                    <a:pt x="1000" y="872"/>
                    <a:pt x="1008" y="1104"/>
                  </a:cubicBezTo>
                  <a:cubicBezTo>
                    <a:pt x="1016" y="1336"/>
                    <a:pt x="1008" y="1784"/>
                    <a:pt x="1008" y="1920"/>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54" name="Freeform 7">
              <a:extLst>
                <a:ext uri="{FF2B5EF4-FFF2-40B4-BE49-F238E27FC236}">
                  <a16:creationId xmlns:a16="http://schemas.microsoft.com/office/drawing/2014/main" id="{E8D9C518-B7B6-49F1-B12C-6BB39029B0E3}"/>
                </a:ext>
              </a:extLst>
            </p:cNvPr>
            <p:cNvSpPr>
              <a:spLocks/>
            </p:cNvSpPr>
            <p:nvPr/>
          </p:nvSpPr>
          <p:spPr bwMode="auto">
            <a:xfrm>
              <a:off x="6356642" y="2057862"/>
              <a:ext cx="484852" cy="807246"/>
            </a:xfrm>
            <a:custGeom>
              <a:avLst/>
              <a:gdLst>
                <a:gd name="T0" fmla="*/ 0 w 626"/>
                <a:gd name="T1" fmla="*/ 0 h 1377"/>
                <a:gd name="T2" fmla="*/ 2147483646 w 626"/>
                <a:gd name="T3" fmla="*/ 2147483646 h 1377"/>
                <a:gd name="T4" fmla="*/ 2147483646 w 626"/>
                <a:gd name="T5" fmla="*/ 2147483646 h 1377"/>
                <a:gd name="T6" fmla="*/ 2147483646 w 626"/>
                <a:gd name="T7" fmla="*/ 2147483646 h 1377"/>
                <a:gd name="T8" fmla="*/ 2147483646 w 626"/>
                <a:gd name="T9" fmla="*/ 2147483646 h 1377"/>
                <a:gd name="T10" fmla="*/ 2147483646 w 626"/>
                <a:gd name="T11" fmla="*/ 2147483646 h 13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6" h="1377">
                  <a:moveTo>
                    <a:pt x="0" y="0"/>
                  </a:moveTo>
                  <a:cubicBezTo>
                    <a:pt x="60" y="13"/>
                    <a:pt x="264" y="31"/>
                    <a:pt x="361" y="77"/>
                  </a:cubicBezTo>
                  <a:cubicBezTo>
                    <a:pt x="458" y="123"/>
                    <a:pt x="540" y="171"/>
                    <a:pt x="583" y="277"/>
                  </a:cubicBezTo>
                  <a:cubicBezTo>
                    <a:pt x="626" y="383"/>
                    <a:pt x="611" y="564"/>
                    <a:pt x="617" y="710"/>
                  </a:cubicBezTo>
                  <a:cubicBezTo>
                    <a:pt x="623" y="856"/>
                    <a:pt x="619" y="1043"/>
                    <a:pt x="617" y="1154"/>
                  </a:cubicBezTo>
                  <a:cubicBezTo>
                    <a:pt x="615" y="1265"/>
                    <a:pt x="608" y="1331"/>
                    <a:pt x="606" y="1377"/>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55" name="Line 8">
              <a:extLst>
                <a:ext uri="{FF2B5EF4-FFF2-40B4-BE49-F238E27FC236}">
                  <a16:creationId xmlns:a16="http://schemas.microsoft.com/office/drawing/2014/main" id="{1797EA2F-F947-4C8C-8DFE-244528753701}"/>
                </a:ext>
              </a:extLst>
            </p:cNvPr>
            <p:cNvSpPr>
              <a:spLocks noChangeShapeType="1"/>
            </p:cNvSpPr>
            <p:nvPr/>
          </p:nvSpPr>
          <p:spPr bwMode="auto">
            <a:xfrm flipH="1" flipV="1">
              <a:off x="6792518" y="2116535"/>
              <a:ext cx="47995" cy="13862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56" name="Line 9">
              <a:extLst>
                <a:ext uri="{FF2B5EF4-FFF2-40B4-BE49-F238E27FC236}">
                  <a16:creationId xmlns:a16="http://schemas.microsoft.com/office/drawing/2014/main" id="{910DDE09-B45B-4D91-9CE3-556197498D77}"/>
                </a:ext>
              </a:extLst>
            </p:cNvPr>
            <p:cNvSpPr>
              <a:spLocks noChangeShapeType="1"/>
            </p:cNvSpPr>
            <p:nvPr/>
          </p:nvSpPr>
          <p:spPr bwMode="auto">
            <a:xfrm flipH="1" flipV="1">
              <a:off x="6199922" y="1983713"/>
              <a:ext cx="156720" cy="74148"/>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57" name="Line 10">
              <a:extLst>
                <a:ext uri="{FF2B5EF4-FFF2-40B4-BE49-F238E27FC236}">
                  <a16:creationId xmlns:a16="http://schemas.microsoft.com/office/drawing/2014/main" id="{FC507B16-41F0-43EC-8022-68C5F6A6CE2C}"/>
                </a:ext>
              </a:extLst>
            </p:cNvPr>
            <p:cNvSpPr>
              <a:spLocks noChangeShapeType="1"/>
            </p:cNvSpPr>
            <p:nvPr/>
          </p:nvSpPr>
          <p:spPr bwMode="auto">
            <a:xfrm flipH="1">
              <a:off x="6159763" y="1720005"/>
              <a:ext cx="196879" cy="77372"/>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58" name="Line 11">
              <a:extLst>
                <a:ext uri="{FF2B5EF4-FFF2-40B4-BE49-F238E27FC236}">
                  <a16:creationId xmlns:a16="http://schemas.microsoft.com/office/drawing/2014/main" id="{F54FB650-0DAC-44C5-8201-E2AA4771CD45}"/>
                </a:ext>
              </a:extLst>
            </p:cNvPr>
            <p:cNvSpPr>
              <a:spLocks noChangeShapeType="1"/>
            </p:cNvSpPr>
            <p:nvPr/>
          </p:nvSpPr>
          <p:spPr bwMode="auto">
            <a:xfrm flipH="1" flipV="1">
              <a:off x="7029557" y="1983713"/>
              <a:ext cx="79339" cy="159902"/>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61" name="Line 15">
              <a:extLst>
                <a:ext uri="{FF2B5EF4-FFF2-40B4-BE49-F238E27FC236}">
                  <a16:creationId xmlns:a16="http://schemas.microsoft.com/office/drawing/2014/main" id="{C9D39932-89B8-4D29-83F3-9348294C6B66}"/>
                </a:ext>
              </a:extLst>
            </p:cNvPr>
            <p:cNvSpPr>
              <a:spLocks noChangeShapeType="1"/>
            </p:cNvSpPr>
            <p:nvPr/>
          </p:nvSpPr>
          <p:spPr bwMode="auto">
            <a:xfrm flipH="1" flipV="1">
              <a:off x="6006961" y="2025624"/>
              <a:ext cx="350660" cy="71569"/>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62" name="Line 16">
              <a:extLst>
                <a:ext uri="{FF2B5EF4-FFF2-40B4-BE49-F238E27FC236}">
                  <a16:creationId xmlns:a16="http://schemas.microsoft.com/office/drawing/2014/main" id="{E91B50C5-BBF8-4A9C-B49F-EF558CFFE157}"/>
                </a:ext>
              </a:extLst>
            </p:cNvPr>
            <p:cNvSpPr>
              <a:spLocks noChangeShapeType="1"/>
            </p:cNvSpPr>
            <p:nvPr/>
          </p:nvSpPr>
          <p:spPr bwMode="auto">
            <a:xfrm flipV="1">
              <a:off x="5723886" y="2025624"/>
              <a:ext cx="283075" cy="71569"/>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63" name="Line 17">
              <a:extLst>
                <a:ext uri="{FF2B5EF4-FFF2-40B4-BE49-F238E27FC236}">
                  <a16:creationId xmlns:a16="http://schemas.microsoft.com/office/drawing/2014/main" id="{DBD8D579-76FF-40B8-9006-37AD4F51ED23}"/>
                </a:ext>
              </a:extLst>
            </p:cNvPr>
            <p:cNvSpPr>
              <a:spLocks noChangeShapeType="1"/>
            </p:cNvSpPr>
            <p:nvPr/>
          </p:nvSpPr>
          <p:spPr bwMode="auto">
            <a:xfrm flipV="1">
              <a:off x="5723886" y="1324118"/>
              <a:ext cx="105785" cy="101229"/>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64" name="Line 18">
              <a:extLst>
                <a:ext uri="{FF2B5EF4-FFF2-40B4-BE49-F238E27FC236}">
                  <a16:creationId xmlns:a16="http://schemas.microsoft.com/office/drawing/2014/main" id="{4C5C3993-3A60-4CFA-B264-2418A950B715}"/>
                </a:ext>
              </a:extLst>
            </p:cNvPr>
            <p:cNvSpPr>
              <a:spLocks noChangeShapeType="1"/>
            </p:cNvSpPr>
            <p:nvPr/>
          </p:nvSpPr>
          <p:spPr bwMode="auto">
            <a:xfrm flipH="1" flipV="1">
              <a:off x="6273385" y="1294459"/>
              <a:ext cx="84237" cy="103808"/>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80" name="Line 38">
              <a:extLst>
                <a:ext uri="{FF2B5EF4-FFF2-40B4-BE49-F238E27FC236}">
                  <a16:creationId xmlns:a16="http://schemas.microsoft.com/office/drawing/2014/main" id="{9B012D84-994F-4B44-B7E1-E92944A325D0}"/>
                </a:ext>
              </a:extLst>
            </p:cNvPr>
            <p:cNvSpPr>
              <a:spLocks noChangeShapeType="1"/>
            </p:cNvSpPr>
            <p:nvPr/>
          </p:nvSpPr>
          <p:spPr bwMode="auto">
            <a:xfrm>
              <a:off x="6052018" y="1090069"/>
              <a:ext cx="0" cy="438440"/>
            </a:xfrm>
            <a:prstGeom prst="line">
              <a:avLst/>
            </a:prstGeom>
            <a:noFill/>
            <a:ln w="571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81" name="Line 39">
              <a:extLst>
                <a:ext uri="{FF2B5EF4-FFF2-40B4-BE49-F238E27FC236}">
                  <a16:creationId xmlns:a16="http://schemas.microsoft.com/office/drawing/2014/main" id="{7343FFC7-36B6-41EA-925D-E9CACB5492BD}"/>
                </a:ext>
              </a:extLst>
            </p:cNvPr>
            <p:cNvSpPr>
              <a:spLocks noChangeShapeType="1"/>
            </p:cNvSpPr>
            <p:nvPr/>
          </p:nvSpPr>
          <p:spPr bwMode="auto">
            <a:xfrm>
              <a:off x="5962884" y="1850248"/>
              <a:ext cx="621981" cy="117347"/>
            </a:xfrm>
            <a:prstGeom prst="line">
              <a:avLst/>
            </a:prstGeom>
            <a:noFill/>
            <a:ln w="571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82" name="Line 41">
              <a:extLst>
                <a:ext uri="{FF2B5EF4-FFF2-40B4-BE49-F238E27FC236}">
                  <a16:creationId xmlns:a16="http://schemas.microsoft.com/office/drawing/2014/main" id="{1A7758CA-78CC-491D-B53D-FF489908A477}"/>
                </a:ext>
              </a:extLst>
            </p:cNvPr>
            <p:cNvSpPr>
              <a:spLocks noChangeShapeType="1"/>
            </p:cNvSpPr>
            <p:nvPr/>
          </p:nvSpPr>
          <p:spPr bwMode="auto">
            <a:xfrm>
              <a:off x="6940422" y="1967595"/>
              <a:ext cx="44078" cy="584803"/>
            </a:xfrm>
            <a:prstGeom prst="line">
              <a:avLst/>
            </a:prstGeom>
            <a:noFill/>
            <a:ln w="571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83" name="Rectangle 42">
              <a:extLst>
                <a:ext uri="{FF2B5EF4-FFF2-40B4-BE49-F238E27FC236}">
                  <a16:creationId xmlns:a16="http://schemas.microsoft.com/office/drawing/2014/main" id="{C27492DB-5476-4802-AA1F-4F236D77C7C9}"/>
                </a:ext>
              </a:extLst>
            </p:cNvPr>
            <p:cNvSpPr>
              <a:spLocks noChangeArrowheads="1"/>
            </p:cNvSpPr>
            <p:nvPr/>
          </p:nvSpPr>
          <p:spPr bwMode="auto">
            <a:xfrm>
              <a:off x="5873750" y="2242264"/>
              <a:ext cx="340158" cy="300082"/>
            </a:xfrm>
            <a:prstGeom prst="rect">
              <a:avLst/>
            </a:prstGeom>
            <a:noFill/>
            <a:ln>
              <a:noFill/>
            </a:ln>
            <a:effectLst/>
            <a:extLst>
              <a:ext uri="{909E8E84-426E-40DD-AFC4-6F175D3DCCD1}">
                <a14:hiddenFill xmlns:a14="http://schemas.microsoft.com/office/drawing/2010/main">
                  <a:solidFill>
                    <a:srgbClr val="000066"/>
                  </a:solidFill>
                </a14:hiddenFill>
              </a:ext>
              <a:ext uri="{91240B29-F687-4F45-9708-019B960494DF}">
                <a14:hiddenLine xmlns:a14="http://schemas.microsoft.com/office/drawing/2010/main" w="952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0" fontAlgn="base" hangingPunct="0">
                <a:spcBef>
                  <a:spcPct val="50000"/>
                </a:spcBef>
                <a:spcAft>
                  <a:spcPct val="0"/>
                </a:spcAft>
                <a:buNone/>
              </a:pPr>
              <a:r>
                <a:rPr lang="es-ES_tradnl" altLang="fr-FR" sz="1350" b="1">
                  <a:solidFill>
                    <a:srgbClr val="000000"/>
                  </a:solidFill>
                  <a:latin typeface="Calibri" panose="020F0502020204030204" pitchFamily="34" charset="0"/>
                  <a:cs typeface="Calibri" panose="020F0502020204030204" pitchFamily="34" charset="0"/>
                </a:rPr>
                <a:t>V-</a:t>
              </a:r>
              <a:endParaRPr lang="es-ES" altLang="fr-FR" sz="1350" b="1">
                <a:solidFill>
                  <a:srgbClr val="000000"/>
                </a:solidFill>
                <a:latin typeface="Calibri" panose="020F0502020204030204" pitchFamily="34" charset="0"/>
                <a:cs typeface="Calibri" panose="020F0502020204030204" pitchFamily="34" charset="0"/>
              </a:endParaRPr>
            </a:p>
          </p:txBody>
        </p:sp>
        <p:sp>
          <p:nvSpPr>
            <p:cNvPr id="84" name="Rectangle 43">
              <a:extLst>
                <a:ext uri="{FF2B5EF4-FFF2-40B4-BE49-F238E27FC236}">
                  <a16:creationId xmlns:a16="http://schemas.microsoft.com/office/drawing/2014/main" id="{11038115-BACC-4080-9CD1-109324FEAA2F}"/>
                </a:ext>
              </a:extLst>
            </p:cNvPr>
            <p:cNvSpPr>
              <a:spLocks noChangeArrowheads="1"/>
            </p:cNvSpPr>
            <p:nvPr/>
          </p:nvSpPr>
          <p:spPr bwMode="auto">
            <a:xfrm>
              <a:off x="5873750" y="857308"/>
              <a:ext cx="373820" cy="300082"/>
            </a:xfrm>
            <a:prstGeom prst="rect">
              <a:avLst/>
            </a:prstGeom>
            <a:noFill/>
            <a:ln>
              <a:noFill/>
            </a:ln>
            <a:effectLst/>
            <a:extLst>
              <a:ext uri="{909E8E84-426E-40DD-AFC4-6F175D3DCCD1}">
                <a14:hiddenFill xmlns:a14="http://schemas.microsoft.com/office/drawing/2010/main">
                  <a:solidFill>
                    <a:srgbClr val="000066"/>
                  </a:solidFill>
                </a14:hiddenFill>
              </a:ext>
              <a:ext uri="{91240B29-F687-4F45-9708-019B960494DF}">
                <a14:hiddenLine xmlns:a14="http://schemas.microsoft.com/office/drawing/2010/main" w="952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0" fontAlgn="base" hangingPunct="0">
                <a:spcBef>
                  <a:spcPct val="50000"/>
                </a:spcBef>
                <a:spcAft>
                  <a:spcPct val="0"/>
                </a:spcAft>
                <a:buNone/>
              </a:pPr>
              <a:r>
                <a:rPr lang="es-ES_tradnl" altLang="fr-FR" sz="1350" b="1">
                  <a:solidFill>
                    <a:srgbClr val="000000"/>
                  </a:solidFill>
                  <a:latin typeface="Calibri" panose="020F0502020204030204" pitchFamily="34" charset="0"/>
                  <a:cs typeface="Calibri" panose="020F0502020204030204" pitchFamily="34" charset="0"/>
                </a:rPr>
                <a:t>V+</a:t>
              </a:r>
              <a:endParaRPr lang="es-ES" altLang="fr-FR" sz="1350" b="1">
                <a:solidFill>
                  <a:srgbClr val="000000"/>
                </a:solidFill>
                <a:latin typeface="Calibri" panose="020F0502020204030204" pitchFamily="34" charset="0"/>
                <a:cs typeface="Calibri" panose="020F0502020204030204" pitchFamily="34" charset="0"/>
              </a:endParaRPr>
            </a:p>
          </p:txBody>
        </p:sp>
        <p:sp>
          <p:nvSpPr>
            <p:cNvPr id="85" name="Rectangle 44">
              <a:extLst>
                <a:ext uri="{FF2B5EF4-FFF2-40B4-BE49-F238E27FC236}">
                  <a16:creationId xmlns:a16="http://schemas.microsoft.com/office/drawing/2014/main" id="{7C0F7AA9-9852-4648-B216-8FA0033DDB28}"/>
                </a:ext>
              </a:extLst>
            </p:cNvPr>
            <p:cNvSpPr>
              <a:spLocks noChangeArrowheads="1"/>
            </p:cNvSpPr>
            <p:nvPr/>
          </p:nvSpPr>
          <p:spPr bwMode="auto">
            <a:xfrm>
              <a:off x="5829672" y="1587828"/>
              <a:ext cx="373820" cy="300082"/>
            </a:xfrm>
            <a:prstGeom prst="rect">
              <a:avLst/>
            </a:prstGeom>
            <a:noFill/>
            <a:ln>
              <a:noFill/>
            </a:ln>
            <a:effectLst/>
            <a:extLst>
              <a:ext uri="{909E8E84-426E-40DD-AFC4-6F175D3DCCD1}">
                <a14:hiddenFill xmlns:a14="http://schemas.microsoft.com/office/drawing/2010/main">
                  <a:solidFill>
                    <a:srgbClr val="000066"/>
                  </a:solidFill>
                </a14:hiddenFill>
              </a:ext>
              <a:ext uri="{91240B29-F687-4F45-9708-019B960494DF}">
                <a14:hiddenLine xmlns:a14="http://schemas.microsoft.com/office/drawing/2010/main" w="952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0" fontAlgn="base" hangingPunct="0">
                <a:spcBef>
                  <a:spcPct val="50000"/>
                </a:spcBef>
                <a:spcAft>
                  <a:spcPct val="0"/>
                </a:spcAft>
                <a:buNone/>
              </a:pPr>
              <a:r>
                <a:rPr lang="es-ES_tradnl" altLang="fr-FR" sz="1350" b="1">
                  <a:solidFill>
                    <a:srgbClr val="000000"/>
                  </a:solidFill>
                  <a:latin typeface="Calibri" panose="020F0502020204030204" pitchFamily="34" charset="0"/>
                  <a:cs typeface="Calibri" panose="020F0502020204030204" pitchFamily="34" charset="0"/>
                </a:rPr>
                <a:t>V+</a:t>
              </a:r>
              <a:endParaRPr lang="es-ES" altLang="fr-FR" sz="1350" b="1">
                <a:solidFill>
                  <a:srgbClr val="000000"/>
                </a:solidFill>
                <a:latin typeface="Calibri" panose="020F0502020204030204" pitchFamily="34" charset="0"/>
                <a:cs typeface="Calibri" panose="020F0502020204030204" pitchFamily="34" charset="0"/>
              </a:endParaRPr>
            </a:p>
          </p:txBody>
        </p:sp>
        <p:sp>
          <p:nvSpPr>
            <p:cNvPr id="86" name="Rectangle 45">
              <a:extLst>
                <a:ext uri="{FF2B5EF4-FFF2-40B4-BE49-F238E27FC236}">
                  <a16:creationId xmlns:a16="http://schemas.microsoft.com/office/drawing/2014/main" id="{D53D1D32-A7AD-469C-B579-17278C0C2983}"/>
                </a:ext>
              </a:extLst>
            </p:cNvPr>
            <p:cNvSpPr>
              <a:spLocks noChangeArrowheads="1"/>
            </p:cNvSpPr>
            <p:nvPr/>
          </p:nvSpPr>
          <p:spPr bwMode="auto">
            <a:xfrm>
              <a:off x="6540787" y="1891512"/>
              <a:ext cx="373820" cy="300082"/>
            </a:xfrm>
            <a:prstGeom prst="rect">
              <a:avLst/>
            </a:prstGeom>
            <a:noFill/>
            <a:ln w="9525">
              <a:solidFill>
                <a:srgbClr val="FF3300"/>
              </a:solidFill>
              <a:miter lim="800000"/>
              <a:headEnd/>
              <a:tailEnd/>
            </a:ln>
            <a:effectLst/>
            <a:extLst>
              <a:ext uri="{909E8E84-426E-40DD-AFC4-6F175D3DCCD1}">
                <a14:hiddenFill xmlns:a14="http://schemas.microsoft.com/office/drawing/2010/main">
                  <a:solidFill>
                    <a:srgbClr val="000066"/>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0" fontAlgn="base" hangingPunct="0">
                <a:spcBef>
                  <a:spcPct val="50000"/>
                </a:spcBef>
                <a:spcAft>
                  <a:spcPct val="0"/>
                </a:spcAft>
                <a:buNone/>
              </a:pPr>
              <a:r>
                <a:rPr lang="es-ES_tradnl" altLang="fr-FR" sz="1350" b="1">
                  <a:solidFill>
                    <a:srgbClr val="000000"/>
                  </a:solidFill>
                  <a:latin typeface="Calibri" panose="020F0502020204030204" pitchFamily="34" charset="0"/>
                  <a:cs typeface="Calibri" panose="020F0502020204030204" pitchFamily="34" charset="0"/>
                </a:rPr>
                <a:t>V+</a:t>
              </a:r>
              <a:endParaRPr lang="es-ES" altLang="fr-FR" sz="1350" b="1">
                <a:solidFill>
                  <a:srgbClr val="000000"/>
                </a:solidFill>
                <a:latin typeface="Calibri" panose="020F0502020204030204" pitchFamily="34" charset="0"/>
                <a:cs typeface="Calibri" panose="020F0502020204030204" pitchFamily="34" charset="0"/>
              </a:endParaRPr>
            </a:p>
          </p:txBody>
        </p:sp>
        <p:sp>
          <p:nvSpPr>
            <p:cNvPr id="87" name="Rectangle 46">
              <a:extLst>
                <a:ext uri="{FF2B5EF4-FFF2-40B4-BE49-F238E27FC236}">
                  <a16:creationId xmlns:a16="http://schemas.microsoft.com/office/drawing/2014/main" id="{ED50DBF8-0D7A-487F-B24A-E2FB3AA8C8E1}"/>
                </a:ext>
              </a:extLst>
            </p:cNvPr>
            <p:cNvSpPr>
              <a:spLocks noChangeArrowheads="1"/>
            </p:cNvSpPr>
            <p:nvPr/>
          </p:nvSpPr>
          <p:spPr bwMode="auto">
            <a:xfrm>
              <a:off x="6807211" y="2542080"/>
              <a:ext cx="373820" cy="300082"/>
            </a:xfrm>
            <a:prstGeom prst="rect">
              <a:avLst/>
            </a:prstGeom>
            <a:noFill/>
            <a:ln w="9525">
              <a:solidFill>
                <a:srgbClr val="FF3300"/>
              </a:solidFill>
              <a:miter lim="800000"/>
              <a:headEnd/>
              <a:tailEnd/>
            </a:ln>
            <a:effectLst/>
            <a:extLst>
              <a:ext uri="{909E8E84-426E-40DD-AFC4-6F175D3DCCD1}">
                <a14:hiddenFill xmlns:a14="http://schemas.microsoft.com/office/drawing/2010/main">
                  <a:solidFill>
                    <a:srgbClr val="000066"/>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0" fontAlgn="base" hangingPunct="0">
                <a:spcBef>
                  <a:spcPct val="50000"/>
                </a:spcBef>
                <a:spcAft>
                  <a:spcPct val="0"/>
                </a:spcAft>
                <a:buNone/>
              </a:pPr>
              <a:r>
                <a:rPr lang="es-ES_tradnl" altLang="fr-FR" sz="1350" b="1" dirty="0">
                  <a:solidFill>
                    <a:srgbClr val="000000"/>
                  </a:solidFill>
                  <a:latin typeface="Calibri" panose="020F0502020204030204" pitchFamily="34" charset="0"/>
                  <a:cs typeface="Calibri" panose="020F0502020204030204" pitchFamily="34" charset="0"/>
                </a:rPr>
                <a:t>V+</a:t>
              </a:r>
              <a:endParaRPr lang="es-ES" altLang="fr-FR" sz="1350" b="1" dirty="0">
                <a:solidFill>
                  <a:srgbClr val="000000"/>
                </a:solidFill>
                <a:latin typeface="Calibri" panose="020F0502020204030204" pitchFamily="34" charset="0"/>
                <a:cs typeface="Calibri" panose="020F0502020204030204" pitchFamily="34" charset="0"/>
              </a:endParaRPr>
            </a:p>
          </p:txBody>
        </p:sp>
      </p:grpSp>
      <p:grpSp>
        <p:nvGrpSpPr>
          <p:cNvPr id="113" name="Groupe 112">
            <a:extLst>
              <a:ext uri="{FF2B5EF4-FFF2-40B4-BE49-F238E27FC236}">
                <a16:creationId xmlns:a16="http://schemas.microsoft.com/office/drawing/2014/main" id="{E4B8102D-924D-096F-424B-23EB57654748}"/>
              </a:ext>
            </a:extLst>
          </p:cNvPr>
          <p:cNvGrpSpPr/>
          <p:nvPr/>
        </p:nvGrpSpPr>
        <p:grpSpPr>
          <a:xfrm>
            <a:off x="7028576" y="1598144"/>
            <a:ext cx="1233414" cy="1403777"/>
            <a:chOff x="7028576" y="1598144"/>
            <a:chExt cx="1233414" cy="1403777"/>
          </a:xfrm>
        </p:grpSpPr>
        <p:sp>
          <p:nvSpPr>
            <p:cNvPr id="76" name="Text Box 34">
              <a:extLst>
                <a:ext uri="{FF2B5EF4-FFF2-40B4-BE49-F238E27FC236}">
                  <a16:creationId xmlns:a16="http://schemas.microsoft.com/office/drawing/2014/main" id="{ECB2EFE1-0612-44E0-B48D-6E564F5D5651}"/>
                </a:ext>
              </a:extLst>
            </p:cNvPr>
            <p:cNvSpPr txBox="1">
              <a:spLocks noChangeArrowheads="1"/>
            </p:cNvSpPr>
            <p:nvPr/>
          </p:nvSpPr>
          <p:spPr bwMode="auto">
            <a:xfrm>
              <a:off x="7028576" y="1598144"/>
              <a:ext cx="36829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0" fontAlgn="base" hangingPunct="0">
                <a:spcBef>
                  <a:spcPct val="50000"/>
                </a:spcBef>
                <a:spcAft>
                  <a:spcPct val="0"/>
                </a:spcAft>
                <a:buNone/>
              </a:pPr>
              <a:r>
                <a:rPr lang="es-ES_tradnl" altLang="fr-FR" sz="1800" b="1">
                  <a:solidFill>
                    <a:srgbClr val="000000"/>
                  </a:solidFill>
                  <a:latin typeface="Calibri" panose="020F0502020204030204" pitchFamily="34" charset="0"/>
                  <a:cs typeface="Calibri" panose="020F0502020204030204" pitchFamily="34" charset="0"/>
                </a:rPr>
                <a:t>+</a:t>
              </a:r>
            </a:p>
          </p:txBody>
        </p:sp>
        <p:sp>
          <p:nvSpPr>
            <p:cNvPr id="77" name="Text Box 35">
              <a:extLst>
                <a:ext uri="{FF2B5EF4-FFF2-40B4-BE49-F238E27FC236}">
                  <a16:creationId xmlns:a16="http://schemas.microsoft.com/office/drawing/2014/main" id="{0BC67EE5-76B7-4E9D-8FCB-3F83D97717DF}"/>
                </a:ext>
              </a:extLst>
            </p:cNvPr>
            <p:cNvSpPr txBox="1">
              <a:spLocks noChangeArrowheads="1"/>
            </p:cNvSpPr>
            <p:nvPr/>
          </p:nvSpPr>
          <p:spPr bwMode="auto">
            <a:xfrm>
              <a:off x="7060901" y="1804469"/>
              <a:ext cx="36829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0" fontAlgn="base" hangingPunct="0">
                <a:spcBef>
                  <a:spcPct val="50000"/>
                </a:spcBef>
                <a:spcAft>
                  <a:spcPct val="0"/>
                </a:spcAft>
                <a:buNone/>
              </a:pPr>
              <a:r>
                <a:rPr lang="es-ES_tradnl" altLang="fr-FR" sz="1800" b="1">
                  <a:solidFill>
                    <a:srgbClr val="000000"/>
                  </a:solidFill>
                  <a:latin typeface="Calibri" panose="020F0502020204030204" pitchFamily="34" charset="0"/>
                  <a:cs typeface="Calibri" panose="020F0502020204030204" pitchFamily="34" charset="0"/>
                </a:rPr>
                <a:t>-</a:t>
              </a:r>
            </a:p>
          </p:txBody>
        </p:sp>
        <p:grpSp>
          <p:nvGrpSpPr>
            <p:cNvPr id="171" name="Groupe 250">
              <a:extLst>
                <a:ext uri="{FF2B5EF4-FFF2-40B4-BE49-F238E27FC236}">
                  <a16:creationId xmlns:a16="http://schemas.microsoft.com/office/drawing/2014/main" id="{613DB8E0-30D8-4048-9281-5F97448CC356}"/>
                </a:ext>
              </a:extLst>
            </p:cNvPr>
            <p:cNvGrpSpPr>
              <a:grpSpLocks/>
            </p:cNvGrpSpPr>
            <p:nvPr/>
          </p:nvGrpSpPr>
          <p:grpSpPr bwMode="auto">
            <a:xfrm>
              <a:off x="7185949" y="1669201"/>
              <a:ext cx="1076041" cy="1332720"/>
              <a:chOff x="1506326" y="3463555"/>
              <a:chExt cx="875454" cy="1392430"/>
            </a:xfrm>
          </p:grpSpPr>
          <p:grpSp>
            <p:nvGrpSpPr>
              <p:cNvPr id="172" name="Groupe 252">
                <a:extLst>
                  <a:ext uri="{FF2B5EF4-FFF2-40B4-BE49-F238E27FC236}">
                    <a16:creationId xmlns:a16="http://schemas.microsoft.com/office/drawing/2014/main" id="{97555F77-0E6E-45EF-92D4-715CDC14FE11}"/>
                  </a:ext>
                </a:extLst>
              </p:cNvPr>
              <p:cNvGrpSpPr>
                <a:grpSpLocks/>
              </p:cNvGrpSpPr>
              <p:nvPr/>
            </p:nvGrpSpPr>
            <p:grpSpPr bwMode="auto">
              <a:xfrm>
                <a:off x="1506326" y="3463555"/>
                <a:ext cx="875454" cy="1392430"/>
                <a:chOff x="1259632" y="4052770"/>
                <a:chExt cx="875454" cy="1392430"/>
              </a:xfrm>
            </p:grpSpPr>
            <p:grpSp>
              <p:nvGrpSpPr>
                <p:cNvPr id="174" name="Groupe 254">
                  <a:extLst>
                    <a:ext uri="{FF2B5EF4-FFF2-40B4-BE49-F238E27FC236}">
                      <a16:creationId xmlns:a16="http://schemas.microsoft.com/office/drawing/2014/main" id="{21B0A736-818E-46DF-AA28-0A6CE7AF716C}"/>
                    </a:ext>
                  </a:extLst>
                </p:cNvPr>
                <p:cNvGrpSpPr>
                  <a:grpSpLocks/>
                </p:cNvGrpSpPr>
                <p:nvPr/>
              </p:nvGrpSpPr>
              <p:grpSpPr bwMode="auto">
                <a:xfrm>
                  <a:off x="1281442" y="4077071"/>
                  <a:ext cx="853644" cy="1368129"/>
                  <a:chOff x="1839199" y="3735432"/>
                  <a:chExt cx="1141511" cy="1698379"/>
                </a:xfrm>
              </p:grpSpPr>
              <p:sp>
                <p:nvSpPr>
                  <p:cNvPr id="179" name="AutoShape 3">
                    <a:extLst>
                      <a:ext uri="{FF2B5EF4-FFF2-40B4-BE49-F238E27FC236}">
                        <a16:creationId xmlns:a16="http://schemas.microsoft.com/office/drawing/2014/main" id="{DA11BF76-B945-4F6D-B4C8-85D7063A5DF1}"/>
                      </a:ext>
                    </a:extLst>
                  </p:cNvPr>
                  <p:cNvSpPr>
                    <a:spLocks noChangeArrowheads="1"/>
                  </p:cNvSpPr>
                  <p:nvPr/>
                </p:nvSpPr>
                <p:spPr bwMode="auto">
                  <a:xfrm>
                    <a:off x="1839199" y="3735432"/>
                    <a:ext cx="1138923" cy="1698379"/>
                  </a:xfrm>
                  <a:prstGeom prst="roundRect">
                    <a:avLst>
                      <a:gd name="adj" fmla="val 24755"/>
                    </a:avLst>
                  </a:prstGeom>
                  <a:noFill/>
                  <a:ln w="12700">
                    <a:solidFill>
                      <a:sysClr val="windowText" lastClr="000000"/>
                    </a:solidFill>
                    <a:round/>
                    <a:headEnd/>
                    <a:tailEnd/>
                  </a:ln>
                </p:spPr>
                <p:txBody>
                  <a:bodyPr/>
                  <a:lstStyle/>
                  <a:p>
                    <a:pPr defTabSz="685800">
                      <a:spcBef>
                        <a:spcPct val="50000"/>
                      </a:spcBef>
                      <a:defRPr/>
                    </a:pPr>
                    <a:endParaRPr lang="fr-FR" altLang="fr-FR" sz="1350" b="1" kern="0">
                      <a:solidFill>
                        <a:prstClr val="black"/>
                      </a:solidFill>
                      <a:latin typeface="Calibri" panose="020F0502020204030204" pitchFamily="34" charset="0"/>
                      <a:cs typeface="Calibri" panose="020F0502020204030204" pitchFamily="34" charset="0"/>
                    </a:endParaRPr>
                  </a:p>
                </p:txBody>
              </p:sp>
              <p:sp>
                <p:nvSpPr>
                  <p:cNvPr id="180" name="Line 4">
                    <a:extLst>
                      <a:ext uri="{FF2B5EF4-FFF2-40B4-BE49-F238E27FC236}">
                        <a16:creationId xmlns:a16="http://schemas.microsoft.com/office/drawing/2014/main" id="{20378F6D-0023-4870-A5F9-7EA737250DB2}"/>
                      </a:ext>
                    </a:extLst>
                  </p:cNvPr>
                  <p:cNvSpPr>
                    <a:spLocks noChangeShapeType="1"/>
                  </p:cNvSpPr>
                  <p:nvPr/>
                </p:nvSpPr>
                <p:spPr bwMode="auto">
                  <a:xfrm>
                    <a:off x="1855592" y="4122299"/>
                    <a:ext cx="1125118" cy="1086"/>
                  </a:xfrm>
                  <a:prstGeom prst="line">
                    <a:avLst/>
                  </a:prstGeom>
                  <a:noFill/>
                  <a:ln w="50800">
                    <a:solidFill>
                      <a:sysClr val="windowText" lastClr="000000"/>
                    </a:solidFill>
                    <a:round/>
                    <a:headEnd/>
                    <a:tailEnd/>
                  </a:ln>
                </p:spPr>
                <p:txBody>
                  <a:bodyPr/>
                  <a:lstStyle/>
                  <a:p>
                    <a:pPr defTabSz="685800">
                      <a:defRPr/>
                    </a:pPr>
                    <a:endParaRPr lang="it-IT" sz="1050" b="1" kern="0">
                      <a:solidFill>
                        <a:prstClr val="black"/>
                      </a:solidFill>
                      <a:latin typeface="Calibri" panose="020F0502020204030204" pitchFamily="34" charset="0"/>
                      <a:cs typeface="Calibri" panose="020F0502020204030204" pitchFamily="34" charset="0"/>
                    </a:endParaRPr>
                  </a:p>
                </p:txBody>
              </p:sp>
              <p:sp>
                <p:nvSpPr>
                  <p:cNvPr id="181" name="Freeform 5">
                    <a:extLst>
                      <a:ext uri="{FF2B5EF4-FFF2-40B4-BE49-F238E27FC236}">
                        <a16:creationId xmlns:a16="http://schemas.microsoft.com/office/drawing/2014/main" id="{167029FB-61BF-4BD7-9D9A-AEE1541175E5}"/>
                      </a:ext>
                    </a:extLst>
                  </p:cNvPr>
                  <p:cNvSpPr>
                    <a:spLocks/>
                  </p:cNvSpPr>
                  <p:nvPr/>
                </p:nvSpPr>
                <p:spPr bwMode="auto">
                  <a:xfrm>
                    <a:off x="2140353" y="4163563"/>
                    <a:ext cx="690895" cy="364856"/>
                  </a:xfrm>
                  <a:custGeom>
                    <a:avLst/>
                    <a:gdLst>
                      <a:gd name="T0" fmla="*/ 0 w 456"/>
                      <a:gd name="T1" fmla="*/ 2147483646 h 336"/>
                      <a:gd name="T2" fmla="*/ 2147483646 w 456"/>
                      <a:gd name="T3" fmla="*/ 2147483646 h 336"/>
                      <a:gd name="T4" fmla="*/ 2147483646 w 456"/>
                      <a:gd name="T5" fmla="*/ 0 h 336"/>
                      <a:gd name="T6" fmla="*/ 0 w 456"/>
                      <a:gd name="T7" fmla="*/ 0 h 336"/>
                      <a:gd name="T8" fmla="*/ 0 w 456"/>
                      <a:gd name="T9" fmla="*/ 2147483646 h 3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6" h="336">
                        <a:moveTo>
                          <a:pt x="0" y="16"/>
                        </a:moveTo>
                        <a:lnTo>
                          <a:pt x="208" y="336"/>
                        </a:lnTo>
                        <a:lnTo>
                          <a:pt x="456" y="0"/>
                        </a:lnTo>
                        <a:lnTo>
                          <a:pt x="0" y="0"/>
                        </a:lnTo>
                        <a:lnTo>
                          <a:pt x="0" y="16"/>
                        </a:lnTo>
                        <a:close/>
                      </a:path>
                    </a:pathLst>
                  </a:custGeom>
                  <a:solidFill>
                    <a:srgbClr val="FF0000"/>
                  </a:solidFill>
                  <a:ln w="9525">
                    <a:solidFill>
                      <a:sysClr val="windowText" lastClr="000000"/>
                    </a:solidFill>
                    <a:round/>
                    <a:headEnd/>
                    <a:tailEnd/>
                  </a:ln>
                </p:spPr>
                <p:txBody>
                  <a:bodyPr/>
                  <a:lstStyle/>
                  <a:p>
                    <a:pPr defTabSz="685800">
                      <a:defRPr/>
                    </a:pPr>
                    <a:endParaRPr lang="it-IT" sz="1050" b="1" kern="0">
                      <a:solidFill>
                        <a:prstClr val="black"/>
                      </a:solidFill>
                      <a:latin typeface="Calibri" panose="020F0502020204030204" pitchFamily="34" charset="0"/>
                      <a:cs typeface="Calibri" panose="020F0502020204030204" pitchFamily="34" charset="0"/>
                    </a:endParaRPr>
                  </a:p>
                </p:txBody>
              </p:sp>
              <p:sp>
                <p:nvSpPr>
                  <p:cNvPr id="182" name="Freeform 15">
                    <a:extLst>
                      <a:ext uri="{FF2B5EF4-FFF2-40B4-BE49-F238E27FC236}">
                        <a16:creationId xmlns:a16="http://schemas.microsoft.com/office/drawing/2014/main" id="{230F229D-8397-4997-BBF1-5EDC5FE298FE}"/>
                      </a:ext>
                    </a:extLst>
                  </p:cNvPr>
                  <p:cNvSpPr>
                    <a:spLocks/>
                  </p:cNvSpPr>
                  <p:nvPr/>
                </p:nvSpPr>
                <p:spPr bwMode="auto">
                  <a:xfrm>
                    <a:off x="1865312" y="3889453"/>
                    <a:ext cx="207051" cy="224159"/>
                  </a:xfrm>
                  <a:custGeom>
                    <a:avLst/>
                    <a:gdLst>
                      <a:gd name="T0" fmla="*/ 0 w 608"/>
                      <a:gd name="T1" fmla="*/ 2147483646 h 328"/>
                      <a:gd name="T2" fmla="*/ 2147483646 w 608"/>
                      <a:gd name="T3" fmla="*/ 0 h 328"/>
                      <a:gd name="T4" fmla="*/ 2147483646 w 608"/>
                      <a:gd name="T5" fmla="*/ 2147483646 h 328"/>
                      <a:gd name="T6" fmla="*/ 0 w 608"/>
                      <a:gd name="T7" fmla="*/ 2147483646 h 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08" h="328">
                        <a:moveTo>
                          <a:pt x="0" y="328"/>
                        </a:moveTo>
                        <a:lnTo>
                          <a:pt x="272" y="0"/>
                        </a:lnTo>
                        <a:lnTo>
                          <a:pt x="608" y="328"/>
                        </a:lnTo>
                        <a:lnTo>
                          <a:pt x="0" y="328"/>
                        </a:lnTo>
                        <a:close/>
                      </a:path>
                    </a:pathLst>
                  </a:custGeom>
                  <a:solidFill>
                    <a:srgbClr val="00B0F0"/>
                  </a:solidFill>
                  <a:ln w="12700">
                    <a:solidFill>
                      <a:sysClr val="windowText" lastClr="000000"/>
                    </a:solidFill>
                    <a:prstDash val="solid"/>
                    <a:round/>
                    <a:headEnd/>
                    <a:tailEnd/>
                  </a:ln>
                </p:spPr>
                <p:txBody>
                  <a:bodyPr/>
                  <a:lstStyle/>
                  <a:p>
                    <a:pPr defTabSz="685800">
                      <a:defRPr/>
                    </a:pPr>
                    <a:endParaRPr lang="it-IT" sz="1050" b="1" kern="0">
                      <a:solidFill>
                        <a:prstClr val="black"/>
                      </a:solidFill>
                      <a:latin typeface="Calibri" panose="020F0502020204030204" pitchFamily="34" charset="0"/>
                      <a:cs typeface="Calibri" panose="020F0502020204030204" pitchFamily="34" charset="0"/>
                    </a:endParaRPr>
                  </a:p>
                </p:txBody>
              </p:sp>
            </p:grpSp>
            <p:sp>
              <p:nvSpPr>
                <p:cNvPr id="175" name="Rectangle 58">
                  <a:extLst>
                    <a:ext uri="{FF2B5EF4-FFF2-40B4-BE49-F238E27FC236}">
                      <a16:creationId xmlns:a16="http://schemas.microsoft.com/office/drawing/2014/main" id="{0408B3E0-B85F-4CEC-8FF4-3E002B45A161}"/>
                    </a:ext>
                  </a:extLst>
                </p:cNvPr>
                <p:cNvSpPr>
                  <a:spLocks noChangeArrowheads="1"/>
                </p:cNvSpPr>
                <p:nvPr/>
              </p:nvSpPr>
              <p:spPr bwMode="auto">
                <a:xfrm>
                  <a:off x="1459524" y="4052770"/>
                  <a:ext cx="588448" cy="313527"/>
                </a:xfrm>
                <a:prstGeom prst="rect">
                  <a:avLst/>
                </a:prstGeom>
                <a:noFill/>
                <a:ln w="9525">
                  <a:noFill/>
                  <a:miter lim="800000"/>
                  <a:headEnd/>
                  <a:tailEnd/>
                </a:ln>
                <a:effectLst/>
              </p:spPr>
              <p:txBody>
                <a:bodyPr wrap="none">
                  <a:spAutoFit/>
                </a:bodyPr>
                <a:lstStyle/>
                <a:p>
                  <a:pPr defTabSz="685800">
                    <a:spcBef>
                      <a:spcPct val="50000"/>
                    </a:spcBef>
                    <a:defRPr/>
                  </a:pPr>
                  <a:r>
                    <a:rPr lang="es-ES" altLang="fr-FR" sz="1350" b="1" kern="0">
                      <a:solidFill>
                        <a:srgbClr val="000000"/>
                      </a:solidFill>
                      <a:latin typeface="Calibri" panose="020F0502020204030204" pitchFamily="34" charset="0"/>
                      <a:cs typeface="Calibri" panose="020F0502020204030204" pitchFamily="34" charset="0"/>
                    </a:rPr>
                    <a:t>Paranà </a:t>
                  </a:r>
                </a:p>
              </p:txBody>
            </p:sp>
            <p:sp>
              <p:nvSpPr>
                <p:cNvPr id="176" name="Line 4">
                  <a:extLst>
                    <a:ext uri="{FF2B5EF4-FFF2-40B4-BE49-F238E27FC236}">
                      <a16:creationId xmlns:a16="http://schemas.microsoft.com/office/drawing/2014/main" id="{CC69DAA5-827E-4804-9F58-7C68D53AF798}"/>
                    </a:ext>
                  </a:extLst>
                </p:cNvPr>
                <p:cNvSpPr>
                  <a:spLocks noChangeShapeType="1"/>
                </p:cNvSpPr>
                <p:nvPr/>
              </p:nvSpPr>
              <p:spPr bwMode="auto">
                <a:xfrm>
                  <a:off x="1259632" y="5118074"/>
                  <a:ext cx="841385" cy="875"/>
                </a:xfrm>
                <a:prstGeom prst="line">
                  <a:avLst/>
                </a:prstGeom>
                <a:noFill/>
                <a:ln w="50800">
                  <a:solidFill>
                    <a:sysClr val="windowText" lastClr="000000"/>
                  </a:solidFill>
                  <a:round/>
                  <a:headEnd/>
                  <a:tailEnd/>
                </a:ln>
              </p:spPr>
              <p:txBody>
                <a:bodyPr/>
                <a:lstStyle/>
                <a:p>
                  <a:pPr defTabSz="685800">
                    <a:defRPr/>
                  </a:pPr>
                  <a:endParaRPr lang="it-IT" sz="1050" b="1" kern="0">
                    <a:solidFill>
                      <a:prstClr val="black"/>
                    </a:solidFill>
                    <a:latin typeface="Calibri" panose="020F0502020204030204" pitchFamily="34" charset="0"/>
                    <a:cs typeface="Calibri" panose="020F0502020204030204" pitchFamily="34" charset="0"/>
                  </a:endParaRPr>
                </a:p>
              </p:txBody>
            </p:sp>
            <p:sp>
              <p:nvSpPr>
                <p:cNvPr id="177" name="Freeform 5">
                  <a:extLst>
                    <a:ext uri="{FF2B5EF4-FFF2-40B4-BE49-F238E27FC236}">
                      <a16:creationId xmlns:a16="http://schemas.microsoft.com/office/drawing/2014/main" id="{9129034B-5CC7-4AC6-9477-0688805E8C95}"/>
                    </a:ext>
                  </a:extLst>
                </p:cNvPr>
                <p:cNvSpPr>
                  <a:spLocks/>
                </p:cNvSpPr>
                <p:nvPr/>
              </p:nvSpPr>
              <p:spPr bwMode="auto">
                <a:xfrm>
                  <a:off x="1301297" y="5135119"/>
                  <a:ext cx="402778" cy="293910"/>
                </a:xfrm>
                <a:custGeom>
                  <a:avLst/>
                  <a:gdLst>
                    <a:gd name="T0" fmla="*/ 0 w 456"/>
                    <a:gd name="T1" fmla="*/ 2147483646 h 336"/>
                    <a:gd name="T2" fmla="*/ 2147483646 w 456"/>
                    <a:gd name="T3" fmla="*/ 2147483646 h 336"/>
                    <a:gd name="T4" fmla="*/ 2147483646 w 456"/>
                    <a:gd name="T5" fmla="*/ 0 h 336"/>
                    <a:gd name="T6" fmla="*/ 0 w 456"/>
                    <a:gd name="T7" fmla="*/ 0 h 336"/>
                    <a:gd name="T8" fmla="*/ 0 w 456"/>
                    <a:gd name="T9" fmla="*/ 2147483646 h 3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6" h="336">
                      <a:moveTo>
                        <a:pt x="0" y="16"/>
                      </a:moveTo>
                      <a:lnTo>
                        <a:pt x="208" y="336"/>
                      </a:lnTo>
                      <a:lnTo>
                        <a:pt x="456" y="0"/>
                      </a:lnTo>
                      <a:lnTo>
                        <a:pt x="0" y="0"/>
                      </a:lnTo>
                      <a:lnTo>
                        <a:pt x="0" y="16"/>
                      </a:lnTo>
                      <a:close/>
                    </a:path>
                  </a:pathLst>
                </a:custGeom>
                <a:solidFill>
                  <a:srgbClr val="FF0000"/>
                </a:solidFill>
                <a:ln w="9525">
                  <a:solidFill>
                    <a:sysClr val="windowText" lastClr="000000"/>
                  </a:solidFill>
                  <a:round/>
                  <a:headEnd/>
                  <a:tailEnd/>
                </a:ln>
              </p:spPr>
              <p:txBody>
                <a:bodyPr/>
                <a:lstStyle/>
                <a:p>
                  <a:pPr defTabSz="685800">
                    <a:defRPr/>
                  </a:pPr>
                  <a:endParaRPr lang="it-IT" sz="1050" b="1" kern="0">
                    <a:solidFill>
                      <a:prstClr val="black"/>
                    </a:solidFill>
                    <a:latin typeface="Calibri" panose="020F0502020204030204" pitchFamily="34" charset="0"/>
                    <a:cs typeface="Calibri" panose="020F0502020204030204" pitchFamily="34" charset="0"/>
                  </a:endParaRPr>
                </a:p>
              </p:txBody>
            </p:sp>
            <p:sp>
              <p:nvSpPr>
                <p:cNvPr id="178" name="Freeform 15">
                  <a:extLst>
                    <a:ext uri="{FF2B5EF4-FFF2-40B4-BE49-F238E27FC236}">
                      <a16:creationId xmlns:a16="http://schemas.microsoft.com/office/drawing/2014/main" id="{C845F1C5-D181-4C5C-BADF-800A24F78ED8}"/>
                    </a:ext>
                  </a:extLst>
                </p:cNvPr>
                <p:cNvSpPr>
                  <a:spLocks/>
                </p:cNvSpPr>
                <p:nvPr/>
              </p:nvSpPr>
              <p:spPr bwMode="auto">
                <a:xfrm>
                  <a:off x="1775182" y="4912023"/>
                  <a:ext cx="135888" cy="189868"/>
                </a:xfrm>
                <a:custGeom>
                  <a:avLst/>
                  <a:gdLst>
                    <a:gd name="T0" fmla="*/ 0 w 608"/>
                    <a:gd name="T1" fmla="*/ 2147483646 h 328"/>
                    <a:gd name="T2" fmla="*/ 2147483646 w 608"/>
                    <a:gd name="T3" fmla="*/ 0 h 328"/>
                    <a:gd name="T4" fmla="*/ 2147483646 w 608"/>
                    <a:gd name="T5" fmla="*/ 2147483646 h 328"/>
                    <a:gd name="T6" fmla="*/ 0 w 608"/>
                    <a:gd name="T7" fmla="*/ 2147483646 h 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08" h="328">
                      <a:moveTo>
                        <a:pt x="0" y="328"/>
                      </a:moveTo>
                      <a:lnTo>
                        <a:pt x="272" y="0"/>
                      </a:lnTo>
                      <a:lnTo>
                        <a:pt x="608" y="328"/>
                      </a:lnTo>
                      <a:lnTo>
                        <a:pt x="0" y="328"/>
                      </a:lnTo>
                      <a:close/>
                    </a:path>
                  </a:pathLst>
                </a:custGeom>
                <a:solidFill>
                  <a:srgbClr val="00B0F0"/>
                </a:solidFill>
                <a:ln w="12700">
                  <a:solidFill>
                    <a:sysClr val="windowText" lastClr="000000"/>
                  </a:solidFill>
                  <a:prstDash val="solid"/>
                  <a:round/>
                  <a:headEnd/>
                  <a:tailEnd/>
                </a:ln>
              </p:spPr>
              <p:txBody>
                <a:bodyPr/>
                <a:lstStyle/>
                <a:p>
                  <a:pPr defTabSz="685800">
                    <a:defRPr/>
                  </a:pPr>
                  <a:endParaRPr lang="it-IT" sz="1050" b="1" kern="0">
                    <a:solidFill>
                      <a:prstClr val="black"/>
                    </a:solidFill>
                    <a:latin typeface="Calibri" panose="020F0502020204030204" pitchFamily="34" charset="0"/>
                    <a:cs typeface="Calibri" panose="020F0502020204030204" pitchFamily="34" charset="0"/>
                  </a:endParaRPr>
                </a:p>
              </p:txBody>
            </p:sp>
          </p:grpSp>
          <p:sp>
            <p:nvSpPr>
              <p:cNvPr id="173" name="Rectangle 58">
                <a:extLst>
                  <a:ext uri="{FF2B5EF4-FFF2-40B4-BE49-F238E27FC236}">
                    <a16:creationId xmlns:a16="http://schemas.microsoft.com/office/drawing/2014/main" id="{684C66A6-AB01-4C0B-99C9-C80D15463B48}"/>
                  </a:ext>
                </a:extLst>
              </p:cNvPr>
              <p:cNvSpPr>
                <a:spLocks noChangeArrowheads="1"/>
              </p:cNvSpPr>
              <p:nvPr/>
            </p:nvSpPr>
            <p:spPr bwMode="auto">
              <a:xfrm>
                <a:off x="1536688" y="4188048"/>
                <a:ext cx="579319" cy="578819"/>
              </a:xfrm>
              <a:prstGeom prst="rect">
                <a:avLst/>
              </a:prstGeom>
              <a:noFill/>
              <a:ln w="9525">
                <a:noFill/>
                <a:miter lim="800000"/>
                <a:headEnd/>
                <a:tailEnd/>
              </a:ln>
              <a:effectLst/>
            </p:spPr>
            <p:txBody>
              <a:bodyPr wrap="none">
                <a:spAutoFit/>
              </a:bodyPr>
              <a:lstStyle/>
              <a:p>
                <a:pPr defTabSz="685800">
                  <a:spcBef>
                    <a:spcPct val="50000"/>
                  </a:spcBef>
                  <a:defRPr/>
                </a:pPr>
                <a:r>
                  <a:rPr lang="es-ES" altLang="fr-FR" sz="1200" b="1" kern="0" dirty="0">
                    <a:solidFill>
                      <a:srgbClr val="000000"/>
                    </a:solidFill>
                    <a:latin typeface="Calibri" panose="020F0502020204030204" pitchFamily="34" charset="0"/>
                    <a:cs typeface="Calibri" panose="020F0502020204030204" pitchFamily="34" charset="0"/>
                  </a:rPr>
                  <a:t>Valsalva</a:t>
                </a:r>
              </a:p>
              <a:p>
                <a:pPr defTabSz="685800">
                  <a:spcBef>
                    <a:spcPct val="50000"/>
                  </a:spcBef>
                  <a:defRPr/>
                </a:pPr>
                <a:r>
                  <a:rPr lang="es-ES" altLang="fr-FR" sz="1200" b="1" kern="0" dirty="0" err="1">
                    <a:solidFill>
                      <a:prstClr val="white"/>
                    </a:solidFill>
                    <a:latin typeface="Calibri" panose="020F0502020204030204" pitchFamily="34" charset="0"/>
                    <a:cs typeface="Calibri" panose="020F0502020204030204" pitchFamily="34" charset="0"/>
                  </a:rPr>
                  <a:t>Positif</a:t>
                </a:r>
                <a:r>
                  <a:rPr lang="es-ES" altLang="fr-FR" sz="1200" b="1" kern="0" dirty="0">
                    <a:solidFill>
                      <a:prstClr val="white"/>
                    </a:solidFill>
                    <a:latin typeface="Calibri" panose="020F0502020204030204" pitchFamily="34" charset="0"/>
                    <a:cs typeface="Calibri" panose="020F0502020204030204" pitchFamily="34" charset="0"/>
                  </a:rPr>
                  <a:t> </a:t>
                </a:r>
              </a:p>
            </p:txBody>
          </p:sp>
        </p:grpSp>
      </p:grpSp>
      <p:grpSp>
        <p:nvGrpSpPr>
          <p:cNvPr id="110" name="Groupe 109">
            <a:extLst>
              <a:ext uri="{FF2B5EF4-FFF2-40B4-BE49-F238E27FC236}">
                <a16:creationId xmlns:a16="http://schemas.microsoft.com/office/drawing/2014/main" id="{E9295225-6FAC-7877-E505-03FD15BB3678}"/>
              </a:ext>
            </a:extLst>
          </p:cNvPr>
          <p:cNvGrpSpPr/>
          <p:nvPr/>
        </p:nvGrpSpPr>
        <p:grpSpPr>
          <a:xfrm>
            <a:off x="1594227" y="823215"/>
            <a:ext cx="1266192" cy="1870720"/>
            <a:chOff x="1594227" y="823215"/>
            <a:chExt cx="1266192" cy="1870720"/>
          </a:xfrm>
        </p:grpSpPr>
        <p:sp>
          <p:nvSpPr>
            <p:cNvPr id="26" name="Line 3">
              <a:extLst>
                <a:ext uri="{FF2B5EF4-FFF2-40B4-BE49-F238E27FC236}">
                  <a16:creationId xmlns:a16="http://schemas.microsoft.com/office/drawing/2014/main" id="{4C47B8E8-1BD3-4957-AF91-40214B09627C}"/>
                </a:ext>
              </a:extLst>
            </p:cNvPr>
            <p:cNvSpPr>
              <a:spLocks noChangeShapeType="1"/>
            </p:cNvSpPr>
            <p:nvPr/>
          </p:nvSpPr>
          <p:spPr bwMode="auto">
            <a:xfrm>
              <a:off x="1594227" y="823215"/>
              <a:ext cx="0" cy="187072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27" name="Line 4">
              <a:extLst>
                <a:ext uri="{FF2B5EF4-FFF2-40B4-BE49-F238E27FC236}">
                  <a16:creationId xmlns:a16="http://schemas.microsoft.com/office/drawing/2014/main" id="{357B43E0-0540-4018-933B-3D95EC9A5938}"/>
                </a:ext>
              </a:extLst>
            </p:cNvPr>
            <p:cNvSpPr>
              <a:spLocks noChangeShapeType="1"/>
            </p:cNvSpPr>
            <p:nvPr/>
          </p:nvSpPr>
          <p:spPr bwMode="auto">
            <a:xfrm>
              <a:off x="2121935" y="1789754"/>
              <a:ext cx="0" cy="904181"/>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28" name="Line 5">
              <a:extLst>
                <a:ext uri="{FF2B5EF4-FFF2-40B4-BE49-F238E27FC236}">
                  <a16:creationId xmlns:a16="http://schemas.microsoft.com/office/drawing/2014/main" id="{9CE9C27C-8815-4D2D-9AB3-81993FD2BCAB}"/>
                </a:ext>
              </a:extLst>
            </p:cNvPr>
            <p:cNvSpPr>
              <a:spLocks noChangeShapeType="1"/>
            </p:cNvSpPr>
            <p:nvPr/>
          </p:nvSpPr>
          <p:spPr bwMode="auto">
            <a:xfrm>
              <a:off x="2121935" y="823215"/>
              <a:ext cx="0" cy="59239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29" name="Freeform 6">
              <a:extLst>
                <a:ext uri="{FF2B5EF4-FFF2-40B4-BE49-F238E27FC236}">
                  <a16:creationId xmlns:a16="http://schemas.microsoft.com/office/drawing/2014/main" id="{C34AF272-EA7F-4A9C-A735-199F4F58F2EF}"/>
                </a:ext>
              </a:extLst>
            </p:cNvPr>
            <p:cNvSpPr>
              <a:spLocks/>
            </p:cNvSpPr>
            <p:nvPr/>
          </p:nvSpPr>
          <p:spPr bwMode="auto">
            <a:xfrm>
              <a:off x="2121935" y="1415609"/>
              <a:ext cx="656365" cy="1247147"/>
            </a:xfrm>
            <a:custGeom>
              <a:avLst/>
              <a:gdLst>
                <a:gd name="T0" fmla="*/ 0 w 1016"/>
                <a:gd name="T1" fmla="*/ 0 h 1920"/>
                <a:gd name="T2" fmla="*/ 2147483646 w 1016"/>
                <a:gd name="T3" fmla="*/ 2147483646 h 1920"/>
                <a:gd name="T4" fmla="*/ 2147483646 w 1016"/>
                <a:gd name="T5" fmla="*/ 2147483646 h 1920"/>
                <a:gd name="T6" fmla="*/ 2147483646 w 1016"/>
                <a:gd name="T7" fmla="*/ 2147483646 h 1920"/>
                <a:gd name="T8" fmla="*/ 2147483646 w 1016"/>
                <a:gd name="T9" fmla="*/ 2147483646 h 1920"/>
                <a:gd name="T10" fmla="*/ 2147483646 w 1016"/>
                <a:gd name="T11" fmla="*/ 2147483646 h 19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16" h="1920">
                  <a:moveTo>
                    <a:pt x="0" y="0"/>
                  </a:moveTo>
                  <a:cubicBezTo>
                    <a:pt x="176" y="8"/>
                    <a:pt x="352" y="16"/>
                    <a:pt x="480" y="48"/>
                  </a:cubicBezTo>
                  <a:cubicBezTo>
                    <a:pt x="608" y="80"/>
                    <a:pt x="688" y="112"/>
                    <a:pt x="768" y="192"/>
                  </a:cubicBezTo>
                  <a:cubicBezTo>
                    <a:pt x="848" y="272"/>
                    <a:pt x="920" y="376"/>
                    <a:pt x="960" y="528"/>
                  </a:cubicBezTo>
                  <a:cubicBezTo>
                    <a:pt x="1000" y="680"/>
                    <a:pt x="1000" y="872"/>
                    <a:pt x="1008" y="1104"/>
                  </a:cubicBezTo>
                  <a:cubicBezTo>
                    <a:pt x="1016" y="1336"/>
                    <a:pt x="1008" y="1784"/>
                    <a:pt x="1008" y="1920"/>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30" name="Freeform 7">
              <a:extLst>
                <a:ext uri="{FF2B5EF4-FFF2-40B4-BE49-F238E27FC236}">
                  <a16:creationId xmlns:a16="http://schemas.microsoft.com/office/drawing/2014/main" id="{AE2F7AC8-824E-4EF8-9F4A-C41490B086BD}"/>
                </a:ext>
              </a:extLst>
            </p:cNvPr>
            <p:cNvSpPr>
              <a:spLocks/>
            </p:cNvSpPr>
            <p:nvPr/>
          </p:nvSpPr>
          <p:spPr bwMode="auto">
            <a:xfrm>
              <a:off x="2121935" y="1789754"/>
              <a:ext cx="404141" cy="894438"/>
            </a:xfrm>
            <a:custGeom>
              <a:avLst/>
              <a:gdLst>
                <a:gd name="T0" fmla="*/ 0 w 626"/>
                <a:gd name="T1" fmla="*/ 0 h 1377"/>
                <a:gd name="T2" fmla="*/ 2147483646 w 626"/>
                <a:gd name="T3" fmla="*/ 2147483646 h 1377"/>
                <a:gd name="T4" fmla="*/ 2147483646 w 626"/>
                <a:gd name="T5" fmla="*/ 2147483646 h 1377"/>
                <a:gd name="T6" fmla="*/ 2147483646 w 626"/>
                <a:gd name="T7" fmla="*/ 2147483646 h 1377"/>
                <a:gd name="T8" fmla="*/ 2147483646 w 626"/>
                <a:gd name="T9" fmla="*/ 2147483646 h 1377"/>
                <a:gd name="T10" fmla="*/ 2147483646 w 626"/>
                <a:gd name="T11" fmla="*/ 2147483646 h 13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6" h="1377">
                  <a:moveTo>
                    <a:pt x="0" y="0"/>
                  </a:moveTo>
                  <a:cubicBezTo>
                    <a:pt x="60" y="13"/>
                    <a:pt x="264" y="31"/>
                    <a:pt x="361" y="77"/>
                  </a:cubicBezTo>
                  <a:cubicBezTo>
                    <a:pt x="458" y="123"/>
                    <a:pt x="540" y="171"/>
                    <a:pt x="583" y="277"/>
                  </a:cubicBezTo>
                  <a:cubicBezTo>
                    <a:pt x="626" y="383"/>
                    <a:pt x="611" y="564"/>
                    <a:pt x="617" y="710"/>
                  </a:cubicBezTo>
                  <a:cubicBezTo>
                    <a:pt x="623" y="856"/>
                    <a:pt x="619" y="1043"/>
                    <a:pt x="617" y="1154"/>
                  </a:cubicBezTo>
                  <a:cubicBezTo>
                    <a:pt x="615" y="1265"/>
                    <a:pt x="608" y="1331"/>
                    <a:pt x="606" y="1377"/>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31" name="Line 8">
              <a:extLst>
                <a:ext uri="{FF2B5EF4-FFF2-40B4-BE49-F238E27FC236}">
                  <a16:creationId xmlns:a16="http://schemas.microsoft.com/office/drawing/2014/main" id="{AEF7B6EA-980B-4AE7-8C9D-ED4ED95A7A0D}"/>
                </a:ext>
              </a:extLst>
            </p:cNvPr>
            <p:cNvSpPr>
              <a:spLocks noChangeShapeType="1"/>
            </p:cNvSpPr>
            <p:nvPr/>
          </p:nvSpPr>
          <p:spPr bwMode="auto">
            <a:xfrm flipV="1">
              <a:off x="2524623" y="1883290"/>
              <a:ext cx="62511" cy="12471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32" name="Line 9">
              <a:extLst>
                <a:ext uri="{FF2B5EF4-FFF2-40B4-BE49-F238E27FC236}">
                  <a16:creationId xmlns:a16="http://schemas.microsoft.com/office/drawing/2014/main" id="{14DF4C38-6C83-4535-AE9E-95B268C9A560}"/>
                </a:ext>
              </a:extLst>
            </p:cNvPr>
            <p:cNvSpPr>
              <a:spLocks noChangeShapeType="1"/>
            </p:cNvSpPr>
            <p:nvPr/>
          </p:nvSpPr>
          <p:spPr bwMode="auto">
            <a:xfrm flipH="1" flipV="1">
              <a:off x="2059425" y="1602682"/>
              <a:ext cx="62511" cy="187072"/>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33" name="Line 10">
              <a:extLst>
                <a:ext uri="{FF2B5EF4-FFF2-40B4-BE49-F238E27FC236}">
                  <a16:creationId xmlns:a16="http://schemas.microsoft.com/office/drawing/2014/main" id="{1D1DA431-C82F-4072-9E7B-7162E8A0CE0F}"/>
                </a:ext>
              </a:extLst>
            </p:cNvPr>
            <p:cNvSpPr>
              <a:spLocks noChangeShapeType="1"/>
            </p:cNvSpPr>
            <p:nvPr/>
          </p:nvSpPr>
          <p:spPr bwMode="auto">
            <a:xfrm flipH="1">
              <a:off x="2059425" y="1415609"/>
              <a:ext cx="62511" cy="187072"/>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34" name="Line 11">
              <a:extLst>
                <a:ext uri="{FF2B5EF4-FFF2-40B4-BE49-F238E27FC236}">
                  <a16:creationId xmlns:a16="http://schemas.microsoft.com/office/drawing/2014/main" id="{4B39FAC3-4FC1-46CA-B921-C82BA4E63988}"/>
                </a:ext>
              </a:extLst>
            </p:cNvPr>
            <p:cNvSpPr>
              <a:spLocks noChangeShapeType="1"/>
            </p:cNvSpPr>
            <p:nvPr/>
          </p:nvSpPr>
          <p:spPr bwMode="auto">
            <a:xfrm flipH="1" flipV="1">
              <a:off x="2587134" y="1883290"/>
              <a:ext cx="154823" cy="31179"/>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35" name="Text Box 12">
              <a:extLst>
                <a:ext uri="{FF2B5EF4-FFF2-40B4-BE49-F238E27FC236}">
                  <a16:creationId xmlns:a16="http://schemas.microsoft.com/office/drawing/2014/main" id="{A9740447-C162-4BAC-B2F5-35CDE6E932E2}"/>
                </a:ext>
              </a:extLst>
            </p:cNvPr>
            <p:cNvSpPr txBox="1">
              <a:spLocks noChangeArrowheads="1"/>
            </p:cNvSpPr>
            <p:nvPr/>
          </p:nvSpPr>
          <p:spPr bwMode="auto">
            <a:xfrm>
              <a:off x="2275305" y="1571503"/>
              <a:ext cx="279119" cy="5078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0" fontAlgn="base" hangingPunct="0">
                <a:spcBef>
                  <a:spcPct val="50000"/>
                </a:spcBef>
                <a:spcAft>
                  <a:spcPct val="0"/>
                </a:spcAft>
                <a:buNone/>
              </a:pPr>
              <a:r>
                <a:rPr lang="es-ES_tradnl" altLang="fr-FR" sz="1350" b="1">
                  <a:solidFill>
                    <a:srgbClr val="000000"/>
                  </a:solidFill>
                  <a:latin typeface="Calibri" panose="020F0502020204030204" pitchFamily="34" charset="0"/>
                  <a:cs typeface="Calibri" panose="020F0502020204030204" pitchFamily="34" charset="0"/>
                </a:rPr>
                <a:t>V-</a:t>
              </a:r>
            </a:p>
          </p:txBody>
        </p:sp>
        <p:sp>
          <p:nvSpPr>
            <p:cNvPr id="36" name="Text Box 13">
              <a:extLst>
                <a:ext uri="{FF2B5EF4-FFF2-40B4-BE49-F238E27FC236}">
                  <a16:creationId xmlns:a16="http://schemas.microsoft.com/office/drawing/2014/main" id="{79FCA8F1-5AC3-4EA5-BF93-6E46CEDA4B37}"/>
                </a:ext>
              </a:extLst>
            </p:cNvPr>
            <p:cNvSpPr txBox="1">
              <a:spLocks noChangeArrowheads="1"/>
            </p:cNvSpPr>
            <p:nvPr/>
          </p:nvSpPr>
          <p:spPr bwMode="auto">
            <a:xfrm>
              <a:off x="1718522" y="1446788"/>
              <a:ext cx="279119" cy="5078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0" fontAlgn="base" hangingPunct="0">
                <a:spcBef>
                  <a:spcPct val="50000"/>
                </a:spcBef>
                <a:spcAft>
                  <a:spcPct val="0"/>
                </a:spcAft>
                <a:buNone/>
              </a:pPr>
              <a:r>
                <a:rPr lang="es-ES_tradnl" altLang="fr-FR" sz="1350" b="1">
                  <a:solidFill>
                    <a:srgbClr val="000000"/>
                  </a:solidFill>
                  <a:latin typeface="Calibri" panose="020F0502020204030204" pitchFamily="34" charset="0"/>
                  <a:cs typeface="Calibri" panose="020F0502020204030204" pitchFamily="34" charset="0"/>
                </a:rPr>
                <a:t>V-</a:t>
              </a:r>
            </a:p>
          </p:txBody>
        </p:sp>
        <p:sp>
          <p:nvSpPr>
            <p:cNvPr id="37" name="Line 25">
              <a:extLst>
                <a:ext uri="{FF2B5EF4-FFF2-40B4-BE49-F238E27FC236}">
                  <a16:creationId xmlns:a16="http://schemas.microsoft.com/office/drawing/2014/main" id="{D22D5CA9-29EE-48E5-8D0A-8CEE91811CBF}"/>
                </a:ext>
              </a:extLst>
            </p:cNvPr>
            <p:cNvSpPr>
              <a:spLocks noChangeShapeType="1"/>
            </p:cNvSpPr>
            <p:nvPr/>
          </p:nvSpPr>
          <p:spPr bwMode="auto">
            <a:xfrm flipV="1">
              <a:off x="1597861" y="1839770"/>
              <a:ext cx="263855" cy="8834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38" name="Line 26">
              <a:extLst>
                <a:ext uri="{FF2B5EF4-FFF2-40B4-BE49-F238E27FC236}">
                  <a16:creationId xmlns:a16="http://schemas.microsoft.com/office/drawing/2014/main" id="{62948A33-7BD0-4D5B-81DD-03EB82330679}"/>
                </a:ext>
              </a:extLst>
            </p:cNvPr>
            <p:cNvSpPr>
              <a:spLocks noChangeShapeType="1"/>
            </p:cNvSpPr>
            <p:nvPr/>
          </p:nvSpPr>
          <p:spPr bwMode="auto">
            <a:xfrm flipH="1" flipV="1">
              <a:off x="1861715" y="1839770"/>
              <a:ext cx="263855" cy="8834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47" name="Rectangle 35">
              <a:extLst>
                <a:ext uri="{FF2B5EF4-FFF2-40B4-BE49-F238E27FC236}">
                  <a16:creationId xmlns:a16="http://schemas.microsoft.com/office/drawing/2014/main" id="{F15639D7-4C27-45D1-9B36-EBA79BD5267D}"/>
                </a:ext>
              </a:extLst>
            </p:cNvPr>
            <p:cNvSpPr>
              <a:spLocks noChangeArrowheads="1"/>
            </p:cNvSpPr>
            <p:nvPr/>
          </p:nvSpPr>
          <p:spPr bwMode="auto">
            <a:xfrm>
              <a:off x="1730152" y="2146360"/>
              <a:ext cx="340158" cy="300082"/>
            </a:xfrm>
            <a:prstGeom prst="rect">
              <a:avLst/>
            </a:prstGeom>
            <a:noFill/>
            <a:ln>
              <a:noFill/>
            </a:ln>
            <a:effectLst/>
            <a:extLst>
              <a:ext uri="{909E8E84-426E-40DD-AFC4-6F175D3DCCD1}">
                <a14:hiddenFill xmlns:a14="http://schemas.microsoft.com/office/drawing/2010/main">
                  <a:solidFill>
                    <a:srgbClr val="000066"/>
                  </a:solidFill>
                </a14:hiddenFill>
              </a:ext>
              <a:ext uri="{91240B29-F687-4F45-9708-019B960494DF}">
                <a14:hiddenLine xmlns:a14="http://schemas.microsoft.com/office/drawing/2010/main" w="952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0" fontAlgn="base" hangingPunct="0">
                <a:spcBef>
                  <a:spcPct val="50000"/>
                </a:spcBef>
                <a:spcAft>
                  <a:spcPct val="0"/>
                </a:spcAft>
                <a:buNone/>
              </a:pPr>
              <a:r>
                <a:rPr lang="es-ES_tradnl" altLang="fr-FR" sz="1350" b="1">
                  <a:solidFill>
                    <a:srgbClr val="000000"/>
                  </a:solidFill>
                  <a:latin typeface="Calibri" panose="020F0502020204030204" pitchFamily="34" charset="0"/>
                  <a:cs typeface="Calibri" panose="020F0502020204030204" pitchFamily="34" charset="0"/>
                </a:rPr>
                <a:t>V-</a:t>
              </a:r>
              <a:endParaRPr lang="es-ES" altLang="fr-FR" sz="1350" b="1">
                <a:solidFill>
                  <a:srgbClr val="000000"/>
                </a:solidFill>
                <a:latin typeface="Calibri" panose="020F0502020204030204" pitchFamily="34" charset="0"/>
                <a:cs typeface="Calibri" panose="020F0502020204030204" pitchFamily="34" charset="0"/>
              </a:endParaRPr>
            </a:p>
          </p:txBody>
        </p:sp>
        <p:sp>
          <p:nvSpPr>
            <p:cNvPr id="48" name="Rectangle 36">
              <a:extLst>
                <a:ext uri="{FF2B5EF4-FFF2-40B4-BE49-F238E27FC236}">
                  <a16:creationId xmlns:a16="http://schemas.microsoft.com/office/drawing/2014/main" id="{DA23C87B-0EAB-4AF2-B1AD-C4916B942375}"/>
                </a:ext>
              </a:extLst>
            </p:cNvPr>
            <p:cNvSpPr>
              <a:spLocks noChangeArrowheads="1"/>
            </p:cNvSpPr>
            <p:nvPr/>
          </p:nvSpPr>
          <p:spPr bwMode="auto">
            <a:xfrm>
              <a:off x="2520261" y="2135317"/>
              <a:ext cx="340158" cy="300082"/>
            </a:xfrm>
            <a:prstGeom prst="rect">
              <a:avLst/>
            </a:prstGeom>
            <a:noFill/>
            <a:ln>
              <a:noFill/>
            </a:ln>
            <a:effectLst/>
            <a:extLst>
              <a:ext uri="{909E8E84-426E-40DD-AFC4-6F175D3DCCD1}">
                <a14:hiddenFill xmlns:a14="http://schemas.microsoft.com/office/drawing/2010/main">
                  <a:solidFill>
                    <a:srgbClr val="000066"/>
                  </a:solidFill>
                </a14:hiddenFill>
              </a:ext>
              <a:ext uri="{91240B29-F687-4F45-9708-019B960494DF}">
                <a14:hiddenLine xmlns:a14="http://schemas.microsoft.com/office/drawing/2010/main" w="952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0" fontAlgn="base" hangingPunct="0">
                <a:spcBef>
                  <a:spcPct val="50000"/>
                </a:spcBef>
                <a:spcAft>
                  <a:spcPct val="0"/>
                </a:spcAft>
                <a:buNone/>
              </a:pPr>
              <a:r>
                <a:rPr lang="es-ES_tradnl" altLang="fr-FR" sz="1350" b="1" dirty="0">
                  <a:solidFill>
                    <a:srgbClr val="000000"/>
                  </a:solidFill>
                  <a:latin typeface="Calibri" panose="020F0502020204030204" pitchFamily="34" charset="0"/>
                  <a:cs typeface="Calibri" panose="020F0502020204030204" pitchFamily="34" charset="0"/>
                </a:rPr>
                <a:t>V-</a:t>
              </a:r>
              <a:endParaRPr lang="es-ES" altLang="fr-FR" sz="1350" b="1" dirty="0">
                <a:solidFill>
                  <a:srgbClr val="000000"/>
                </a:solidFill>
                <a:latin typeface="Calibri" panose="020F0502020204030204" pitchFamily="34" charset="0"/>
                <a:cs typeface="Calibri" panose="020F0502020204030204" pitchFamily="34" charset="0"/>
              </a:endParaRPr>
            </a:p>
          </p:txBody>
        </p:sp>
      </p:grpSp>
      <p:grpSp>
        <p:nvGrpSpPr>
          <p:cNvPr id="111" name="Groupe 110">
            <a:extLst>
              <a:ext uri="{FF2B5EF4-FFF2-40B4-BE49-F238E27FC236}">
                <a16:creationId xmlns:a16="http://schemas.microsoft.com/office/drawing/2014/main" id="{1D280007-5D98-7B41-0C52-5CF3F7E6919F}"/>
              </a:ext>
            </a:extLst>
          </p:cNvPr>
          <p:cNvGrpSpPr/>
          <p:nvPr/>
        </p:nvGrpSpPr>
        <p:grpSpPr>
          <a:xfrm>
            <a:off x="2904055" y="1448565"/>
            <a:ext cx="1044274" cy="1264288"/>
            <a:chOff x="2904055" y="1448565"/>
            <a:chExt cx="1044274" cy="1264288"/>
          </a:xfrm>
        </p:grpSpPr>
        <p:grpSp>
          <p:nvGrpSpPr>
            <p:cNvPr id="240" name="Groupe 252">
              <a:extLst>
                <a:ext uri="{FF2B5EF4-FFF2-40B4-BE49-F238E27FC236}">
                  <a16:creationId xmlns:a16="http://schemas.microsoft.com/office/drawing/2014/main" id="{E40F68DB-AB7D-4170-BF7E-496E4C3F1BE5}"/>
                </a:ext>
              </a:extLst>
            </p:cNvPr>
            <p:cNvGrpSpPr>
              <a:grpSpLocks/>
            </p:cNvGrpSpPr>
            <p:nvPr/>
          </p:nvGrpSpPr>
          <p:grpSpPr bwMode="auto">
            <a:xfrm>
              <a:off x="2914776" y="1448565"/>
              <a:ext cx="1033553" cy="1264288"/>
              <a:chOff x="1259632" y="4052770"/>
              <a:chExt cx="875454" cy="1392430"/>
            </a:xfrm>
          </p:grpSpPr>
          <p:grpSp>
            <p:nvGrpSpPr>
              <p:cNvPr id="241" name="Groupe 254">
                <a:extLst>
                  <a:ext uri="{FF2B5EF4-FFF2-40B4-BE49-F238E27FC236}">
                    <a16:creationId xmlns:a16="http://schemas.microsoft.com/office/drawing/2014/main" id="{2780AE0C-1125-4D43-AB63-C53D0C59A483}"/>
                  </a:ext>
                </a:extLst>
              </p:cNvPr>
              <p:cNvGrpSpPr>
                <a:grpSpLocks/>
              </p:cNvGrpSpPr>
              <p:nvPr/>
            </p:nvGrpSpPr>
            <p:grpSpPr bwMode="auto">
              <a:xfrm>
                <a:off x="1281442" y="4077071"/>
                <a:ext cx="853644" cy="1368129"/>
                <a:chOff x="1839199" y="3735432"/>
                <a:chExt cx="1141511" cy="1698379"/>
              </a:xfrm>
            </p:grpSpPr>
            <p:sp>
              <p:nvSpPr>
                <p:cNvPr id="245" name="AutoShape 3">
                  <a:extLst>
                    <a:ext uri="{FF2B5EF4-FFF2-40B4-BE49-F238E27FC236}">
                      <a16:creationId xmlns:a16="http://schemas.microsoft.com/office/drawing/2014/main" id="{A794EF41-7AEE-4BB1-9ED8-EECDD712342C}"/>
                    </a:ext>
                  </a:extLst>
                </p:cNvPr>
                <p:cNvSpPr>
                  <a:spLocks noChangeArrowheads="1"/>
                </p:cNvSpPr>
                <p:nvPr/>
              </p:nvSpPr>
              <p:spPr bwMode="auto">
                <a:xfrm>
                  <a:off x="1839199" y="3735432"/>
                  <a:ext cx="1138923" cy="1698379"/>
                </a:xfrm>
                <a:prstGeom prst="roundRect">
                  <a:avLst>
                    <a:gd name="adj" fmla="val 24755"/>
                  </a:avLst>
                </a:prstGeom>
                <a:noFill/>
                <a:ln w="12700">
                  <a:solidFill>
                    <a:sysClr val="windowText" lastClr="000000"/>
                  </a:solidFill>
                  <a:round/>
                  <a:headEnd/>
                  <a:tailEnd/>
                </a:ln>
              </p:spPr>
              <p:txBody>
                <a:bodyPr/>
                <a:lstStyle/>
                <a:p>
                  <a:pPr defTabSz="685800">
                    <a:spcBef>
                      <a:spcPct val="50000"/>
                    </a:spcBef>
                    <a:defRPr/>
                  </a:pPr>
                  <a:endParaRPr lang="fr-FR" altLang="fr-FR" sz="1350" b="1" kern="0">
                    <a:solidFill>
                      <a:prstClr val="black"/>
                    </a:solidFill>
                    <a:latin typeface="Calibri" panose="020F0502020204030204" pitchFamily="34" charset="0"/>
                    <a:cs typeface="Calibri" panose="020F0502020204030204" pitchFamily="34" charset="0"/>
                  </a:endParaRPr>
                </a:p>
              </p:txBody>
            </p:sp>
            <p:sp>
              <p:nvSpPr>
                <p:cNvPr id="246" name="Line 4">
                  <a:extLst>
                    <a:ext uri="{FF2B5EF4-FFF2-40B4-BE49-F238E27FC236}">
                      <a16:creationId xmlns:a16="http://schemas.microsoft.com/office/drawing/2014/main" id="{C4928771-D14A-4A06-82C4-9672D72C3C28}"/>
                    </a:ext>
                  </a:extLst>
                </p:cNvPr>
                <p:cNvSpPr>
                  <a:spLocks noChangeShapeType="1"/>
                </p:cNvSpPr>
                <p:nvPr/>
              </p:nvSpPr>
              <p:spPr bwMode="auto">
                <a:xfrm>
                  <a:off x="1855592" y="4122299"/>
                  <a:ext cx="1125118" cy="1086"/>
                </a:xfrm>
                <a:prstGeom prst="line">
                  <a:avLst/>
                </a:prstGeom>
                <a:noFill/>
                <a:ln w="50800">
                  <a:solidFill>
                    <a:sysClr val="windowText" lastClr="000000"/>
                  </a:solidFill>
                  <a:round/>
                  <a:headEnd/>
                  <a:tailEnd/>
                </a:ln>
              </p:spPr>
              <p:txBody>
                <a:bodyPr/>
                <a:lstStyle/>
                <a:p>
                  <a:pPr defTabSz="685800">
                    <a:defRPr/>
                  </a:pPr>
                  <a:endParaRPr lang="it-IT" sz="1050" b="1" kern="0">
                    <a:solidFill>
                      <a:prstClr val="black"/>
                    </a:solidFill>
                    <a:latin typeface="Calibri" panose="020F0502020204030204" pitchFamily="34" charset="0"/>
                    <a:cs typeface="Calibri" panose="020F0502020204030204" pitchFamily="34" charset="0"/>
                  </a:endParaRPr>
                </a:p>
              </p:txBody>
            </p:sp>
            <p:sp>
              <p:nvSpPr>
                <p:cNvPr id="247" name="Freeform 15">
                  <a:extLst>
                    <a:ext uri="{FF2B5EF4-FFF2-40B4-BE49-F238E27FC236}">
                      <a16:creationId xmlns:a16="http://schemas.microsoft.com/office/drawing/2014/main" id="{6A943827-B897-46DC-B238-3AE4A2FF4A46}"/>
                    </a:ext>
                  </a:extLst>
                </p:cNvPr>
                <p:cNvSpPr>
                  <a:spLocks/>
                </p:cNvSpPr>
                <p:nvPr/>
              </p:nvSpPr>
              <p:spPr bwMode="auto">
                <a:xfrm>
                  <a:off x="1865312" y="3889453"/>
                  <a:ext cx="207051" cy="224159"/>
                </a:xfrm>
                <a:custGeom>
                  <a:avLst/>
                  <a:gdLst>
                    <a:gd name="T0" fmla="*/ 0 w 608"/>
                    <a:gd name="T1" fmla="*/ 2147483646 h 328"/>
                    <a:gd name="T2" fmla="*/ 2147483646 w 608"/>
                    <a:gd name="T3" fmla="*/ 0 h 328"/>
                    <a:gd name="T4" fmla="*/ 2147483646 w 608"/>
                    <a:gd name="T5" fmla="*/ 2147483646 h 328"/>
                    <a:gd name="T6" fmla="*/ 0 w 608"/>
                    <a:gd name="T7" fmla="*/ 2147483646 h 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08" h="328">
                      <a:moveTo>
                        <a:pt x="0" y="328"/>
                      </a:moveTo>
                      <a:lnTo>
                        <a:pt x="272" y="0"/>
                      </a:lnTo>
                      <a:lnTo>
                        <a:pt x="608" y="328"/>
                      </a:lnTo>
                      <a:lnTo>
                        <a:pt x="0" y="328"/>
                      </a:lnTo>
                      <a:close/>
                    </a:path>
                  </a:pathLst>
                </a:custGeom>
                <a:solidFill>
                  <a:srgbClr val="00B0F0"/>
                </a:solidFill>
                <a:ln w="12700">
                  <a:solidFill>
                    <a:sysClr val="windowText" lastClr="000000"/>
                  </a:solidFill>
                  <a:prstDash val="solid"/>
                  <a:round/>
                  <a:headEnd/>
                  <a:tailEnd/>
                </a:ln>
              </p:spPr>
              <p:txBody>
                <a:bodyPr/>
                <a:lstStyle/>
                <a:p>
                  <a:pPr defTabSz="685800">
                    <a:defRPr/>
                  </a:pPr>
                  <a:endParaRPr lang="it-IT" sz="1050" b="1" kern="0">
                    <a:solidFill>
                      <a:prstClr val="black"/>
                    </a:solidFill>
                    <a:latin typeface="Calibri" panose="020F0502020204030204" pitchFamily="34" charset="0"/>
                    <a:cs typeface="Calibri" panose="020F0502020204030204" pitchFamily="34" charset="0"/>
                  </a:endParaRPr>
                </a:p>
              </p:txBody>
            </p:sp>
          </p:grpSp>
          <p:sp>
            <p:nvSpPr>
              <p:cNvPr id="242" name="Rectangle 58">
                <a:extLst>
                  <a:ext uri="{FF2B5EF4-FFF2-40B4-BE49-F238E27FC236}">
                    <a16:creationId xmlns:a16="http://schemas.microsoft.com/office/drawing/2014/main" id="{08FD638E-0BC5-433F-8681-B80373540886}"/>
                  </a:ext>
                </a:extLst>
              </p:cNvPr>
              <p:cNvSpPr>
                <a:spLocks noChangeArrowheads="1"/>
              </p:cNvSpPr>
              <p:nvPr/>
            </p:nvSpPr>
            <p:spPr bwMode="auto">
              <a:xfrm>
                <a:off x="1459524" y="4052770"/>
                <a:ext cx="612638" cy="330497"/>
              </a:xfrm>
              <a:prstGeom prst="rect">
                <a:avLst/>
              </a:prstGeom>
              <a:noFill/>
              <a:ln w="9525">
                <a:noFill/>
                <a:miter lim="800000"/>
                <a:headEnd/>
                <a:tailEnd/>
              </a:ln>
              <a:effectLst/>
            </p:spPr>
            <p:txBody>
              <a:bodyPr wrap="none">
                <a:spAutoFit/>
              </a:bodyPr>
              <a:lstStyle/>
              <a:p>
                <a:pPr defTabSz="685800">
                  <a:spcBef>
                    <a:spcPct val="50000"/>
                  </a:spcBef>
                  <a:defRPr/>
                </a:pPr>
                <a:r>
                  <a:rPr lang="es-ES" altLang="fr-FR" sz="1350" b="1" kern="0" dirty="0" err="1">
                    <a:solidFill>
                      <a:srgbClr val="000000"/>
                    </a:solidFill>
                    <a:latin typeface="Calibri" panose="020F0502020204030204" pitchFamily="34" charset="0"/>
                    <a:cs typeface="Calibri" panose="020F0502020204030204" pitchFamily="34" charset="0"/>
                  </a:rPr>
                  <a:t>Paranà</a:t>
                </a:r>
                <a:r>
                  <a:rPr lang="es-ES" altLang="fr-FR" sz="1350" b="1" kern="0" dirty="0">
                    <a:solidFill>
                      <a:srgbClr val="000000"/>
                    </a:solidFill>
                    <a:latin typeface="Calibri" panose="020F0502020204030204" pitchFamily="34" charset="0"/>
                    <a:cs typeface="Calibri" panose="020F0502020204030204" pitchFamily="34" charset="0"/>
                  </a:rPr>
                  <a:t> </a:t>
                </a:r>
              </a:p>
            </p:txBody>
          </p:sp>
          <p:sp>
            <p:nvSpPr>
              <p:cNvPr id="243" name="Line 4">
                <a:extLst>
                  <a:ext uri="{FF2B5EF4-FFF2-40B4-BE49-F238E27FC236}">
                    <a16:creationId xmlns:a16="http://schemas.microsoft.com/office/drawing/2014/main" id="{660F6479-E41B-476F-BFEF-EA8F55875A27}"/>
                  </a:ext>
                </a:extLst>
              </p:cNvPr>
              <p:cNvSpPr>
                <a:spLocks noChangeShapeType="1"/>
              </p:cNvSpPr>
              <p:nvPr/>
            </p:nvSpPr>
            <p:spPr bwMode="auto">
              <a:xfrm>
                <a:off x="1259632" y="5118074"/>
                <a:ext cx="841385" cy="875"/>
              </a:xfrm>
              <a:prstGeom prst="line">
                <a:avLst/>
              </a:prstGeom>
              <a:noFill/>
              <a:ln w="50800">
                <a:solidFill>
                  <a:sysClr val="windowText" lastClr="000000"/>
                </a:solidFill>
                <a:round/>
                <a:headEnd/>
                <a:tailEnd/>
              </a:ln>
            </p:spPr>
            <p:txBody>
              <a:bodyPr/>
              <a:lstStyle/>
              <a:p>
                <a:pPr defTabSz="685800">
                  <a:defRPr/>
                </a:pPr>
                <a:endParaRPr lang="it-IT" sz="1050" b="1" kern="0">
                  <a:solidFill>
                    <a:prstClr val="black"/>
                  </a:solidFill>
                  <a:latin typeface="Calibri" panose="020F0502020204030204" pitchFamily="34" charset="0"/>
                  <a:cs typeface="Calibri" panose="020F0502020204030204" pitchFamily="34" charset="0"/>
                </a:endParaRPr>
              </a:p>
            </p:txBody>
          </p:sp>
          <p:sp>
            <p:nvSpPr>
              <p:cNvPr id="244" name="Freeform 15">
                <a:extLst>
                  <a:ext uri="{FF2B5EF4-FFF2-40B4-BE49-F238E27FC236}">
                    <a16:creationId xmlns:a16="http://schemas.microsoft.com/office/drawing/2014/main" id="{DDF28C45-0082-4A3D-AD51-ABB70B5E6626}"/>
                  </a:ext>
                </a:extLst>
              </p:cNvPr>
              <p:cNvSpPr>
                <a:spLocks/>
              </p:cNvSpPr>
              <p:nvPr/>
            </p:nvSpPr>
            <p:spPr bwMode="auto">
              <a:xfrm>
                <a:off x="1775182" y="4912023"/>
                <a:ext cx="135888" cy="189868"/>
              </a:xfrm>
              <a:custGeom>
                <a:avLst/>
                <a:gdLst>
                  <a:gd name="T0" fmla="*/ 0 w 608"/>
                  <a:gd name="T1" fmla="*/ 2147483646 h 328"/>
                  <a:gd name="T2" fmla="*/ 2147483646 w 608"/>
                  <a:gd name="T3" fmla="*/ 0 h 328"/>
                  <a:gd name="T4" fmla="*/ 2147483646 w 608"/>
                  <a:gd name="T5" fmla="*/ 2147483646 h 328"/>
                  <a:gd name="T6" fmla="*/ 0 w 608"/>
                  <a:gd name="T7" fmla="*/ 2147483646 h 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08" h="328">
                    <a:moveTo>
                      <a:pt x="0" y="328"/>
                    </a:moveTo>
                    <a:lnTo>
                      <a:pt x="272" y="0"/>
                    </a:lnTo>
                    <a:lnTo>
                      <a:pt x="608" y="328"/>
                    </a:lnTo>
                    <a:lnTo>
                      <a:pt x="0" y="328"/>
                    </a:lnTo>
                    <a:close/>
                  </a:path>
                </a:pathLst>
              </a:custGeom>
              <a:solidFill>
                <a:srgbClr val="00B0F0"/>
              </a:solidFill>
              <a:ln w="12700">
                <a:solidFill>
                  <a:sysClr val="windowText" lastClr="000000"/>
                </a:solidFill>
                <a:prstDash val="solid"/>
                <a:round/>
                <a:headEnd/>
                <a:tailEnd/>
              </a:ln>
            </p:spPr>
            <p:txBody>
              <a:bodyPr/>
              <a:lstStyle/>
              <a:p>
                <a:pPr defTabSz="685800">
                  <a:defRPr/>
                </a:pPr>
                <a:endParaRPr lang="it-IT" sz="1050" b="1" kern="0">
                  <a:solidFill>
                    <a:prstClr val="black"/>
                  </a:solidFill>
                  <a:latin typeface="Calibri" panose="020F0502020204030204" pitchFamily="34" charset="0"/>
                  <a:cs typeface="Calibri" panose="020F0502020204030204" pitchFamily="34" charset="0"/>
                </a:endParaRPr>
              </a:p>
            </p:txBody>
          </p:sp>
        </p:grpSp>
        <p:sp>
          <p:nvSpPr>
            <p:cNvPr id="254" name="Text Box 13">
              <a:extLst>
                <a:ext uri="{FF2B5EF4-FFF2-40B4-BE49-F238E27FC236}">
                  <a16:creationId xmlns:a16="http://schemas.microsoft.com/office/drawing/2014/main" id="{FB84E9E9-E223-4179-988A-9EB4159C080D}"/>
                </a:ext>
              </a:extLst>
            </p:cNvPr>
            <p:cNvSpPr txBox="1">
              <a:spLocks noChangeArrowheads="1"/>
            </p:cNvSpPr>
            <p:nvPr/>
          </p:nvSpPr>
          <p:spPr bwMode="auto">
            <a:xfrm>
              <a:off x="2904055" y="2222990"/>
              <a:ext cx="78511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0" fontAlgn="base" hangingPunct="0">
                <a:spcBef>
                  <a:spcPct val="50000"/>
                </a:spcBef>
                <a:spcAft>
                  <a:spcPct val="0"/>
                </a:spcAft>
                <a:buNone/>
              </a:pPr>
              <a:r>
                <a:rPr lang="es-ES_tradnl" altLang="fr-FR" sz="1200" b="1" dirty="0">
                  <a:solidFill>
                    <a:srgbClr val="000000"/>
                  </a:solidFill>
                  <a:latin typeface="Calibri" panose="020F0502020204030204" pitchFamily="34" charset="0"/>
                  <a:cs typeface="Calibri" panose="020F0502020204030204" pitchFamily="34" charset="0"/>
                </a:rPr>
                <a:t>Valsalva </a:t>
              </a:r>
              <a:r>
                <a:rPr lang="es-ES_tradnl" altLang="fr-FR" sz="1200" b="1" dirty="0" err="1">
                  <a:solidFill>
                    <a:srgbClr val="000000"/>
                  </a:solidFill>
                  <a:latin typeface="Calibri" panose="020F0502020204030204" pitchFamily="34" charset="0"/>
                  <a:cs typeface="Calibri" panose="020F0502020204030204" pitchFamily="34" charset="0"/>
                </a:rPr>
                <a:t>négatif</a:t>
              </a:r>
              <a:endParaRPr lang="es-ES_tradnl" altLang="fr-FR" sz="1200" b="1" dirty="0">
                <a:solidFill>
                  <a:srgbClr val="000000"/>
                </a:solidFill>
                <a:latin typeface="Calibri" panose="020F0502020204030204" pitchFamily="34" charset="0"/>
                <a:cs typeface="Calibri" panose="020F0502020204030204" pitchFamily="34" charset="0"/>
              </a:endParaRPr>
            </a:p>
          </p:txBody>
        </p:sp>
      </p:grpSp>
      <p:sp>
        <p:nvSpPr>
          <p:cNvPr id="346" name="Text Box 13">
            <a:extLst>
              <a:ext uri="{FF2B5EF4-FFF2-40B4-BE49-F238E27FC236}">
                <a16:creationId xmlns:a16="http://schemas.microsoft.com/office/drawing/2014/main" id="{37AA6231-B044-42BD-93B6-3FD04E4AB101}"/>
              </a:ext>
            </a:extLst>
          </p:cNvPr>
          <p:cNvSpPr txBox="1">
            <a:spLocks noChangeArrowheads="1"/>
          </p:cNvSpPr>
          <p:nvPr/>
        </p:nvSpPr>
        <p:spPr bwMode="auto">
          <a:xfrm>
            <a:off x="-4290487" y="4414317"/>
            <a:ext cx="78511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0" fontAlgn="base" hangingPunct="0">
              <a:spcBef>
                <a:spcPct val="50000"/>
              </a:spcBef>
              <a:spcAft>
                <a:spcPct val="0"/>
              </a:spcAft>
              <a:buNone/>
            </a:pPr>
            <a:r>
              <a:rPr lang="es-ES_tradnl" altLang="fr-FR" sz="1200" b="1" dirty="0">
                <a:solidFill>
                  <a:srgbClr val="000000"/>
                </a:solidFill>
                <a:latin typeface="Calibri" panose="020F0502020204030204" pitchFamily="34" charset="0"/>
                <a:cs typeface="Calibri" panose="020F0502020204030204" pitchFamily="34" charset="0"/>
              </a:rPr>
              <a:t>Valsalva </a:t>
            </a:r>
            <a:r>
              <a:rPr lang="es-ES_tradnl" altLang="fr-FR" sz="1200" b="1" dirty="0" err="1">
                <a:solidFill>
                  <a:srgbClr val="000000"/>
                </a:solidFill>
                <a:latin typeface="Calibri" panose="020F0502020204030204" pitchFamily="34" charset="0"/>
                <a:cs typeface="Calibri" panose="020F0502020204030204" pitchFamily="34" charset="0"/>
              </a:rPr>
              <a:t>négatif</a:t>
            </a:r>
            <a:endParaRPr lang="es-ES_tradnl" altLang="fr-FR" sz="1200" b="1" dirty="0">
              <a:solidFill>
                <a:srgbClr val="000000"/>
              </a:solidFill>
              <a:latin typeface="Calibri" panose="020F0502020204030204" pitchFamily="34" charset="0"/>
              <a:cs typeface="Calibri" panose="020F0502020204030204" pitchFamily="34" charset="0"/>
            </a:endParaRPr>
          </a:p>
        </p:txBody>
      </p:sp>
      <p:grpSp>
        <p:nvGrpSpPr>
          <p:cNvPr id="115" name="Groupe 114">
            <a:extLst>
              <a:ext uri="{FF2B5EF4-FFF2-40B4-BE49-F238E27FC236}">
                <a16:creationId xmlns:a16="http://schemas.microsoft.com/office/drawing/2014/main" id="{7979E2B3-8A40-7543-E8C8-CEBE313DE067}"/>
              </a:ext>
            </a:extLst>
          </p:cNvPr>
          <p:cNvGrpSpPr/>
          <p:nvPr/>
        </p:nvGrpSpPr>
        <p:grpSpPr>
          <a:xfrm>
            <a:off x="6043829" y="3799968"/>
            <a:ext cx="2095706" cy="2380761"/>
            <a:chOff x="6078850" y="3810270"/>
            <a:chExt cx="2095706" cy="2380761"/>
          </a:xfrm>
        </p:grpSpPr>
        <p:grpSp>
          <p:nvGrpSpPr>
            <p:cNvPr id="15" name="Groupe 14">
              <a:extLst>
                <a:ext uri="{FF2B5EF4-FFF2-40B4-BE49-F238E27FC236}">
                  <a16:creationId xmlns:a16="http://schemas.microsoft.com/office/drawing/2014/main" id="{96CC061A-2BD4-0688-0A47-5077ABEF97DA}"/>
                </a:ext>
              </a:extLst>
            </p:cNvPr>
            <p:cNvGrpSpPr/>
            <p:nvPr/>
          </p:nvGrpSpPr>
          <p:grpSpPr>
            <a:xfrm>
              <a:off x="6078850" y="3810270"/>
              <a:ext cx="2095706" cy="2380761"/>
              <a:chOff x="5016500" y="1663700"/>
              <a:chExt cx="3851734" cy="4648200"/>
            </a:xfrm>
          </p:grpSpPr>
          <p:sp>
            <p:nvSpPr>
              <p:cNvPr id="663557" name="Line 3">
                <a:extLst>
                  <a:ext uri="{FF2B5EF4-FFF2-40B4-BE49-F238E27FC236}">
                    <a16:creationId xmlns:a16="http://schemas.microsoft.com/office/drawing/2014/main" id="{E01D9425-F6B2-F485-FD12-5AB891621BC1}"/>
                  </a:ext>
                </a:extLst>
              </p:cNvPr>
              <p:cNvSpPr>
                <a:spLocks noChangeShapeType="1"/>
              </p:cNvSpPr>
              <p:nvPr/>
            </p:nvSpPr>
            <p:spPr bwMode="auto">
              <a:xfrm>
                <a:off x="5016500" y="1663700"/>
                <a:ext cx="0" cy="26670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663558" name="Line 4">
                <a:extLst>
                  <a:ext uri="{FF2B5EF4-FFF2-40B4-BE49-F238E27FC236}">
                    <a16:creationId xmlns:a16="http://schemas.microsoft.com/office/drawing/2014/main" id="{72CBA2FD-69D5-CC6B-2FC5-F6DAD4630949}"/>
                  </a:ext>
                </a:extLst>
              </p:cNvPr>
              <p:cNvSpPr>
                <a:spLocks noChangeShapeType="1"/>
              </p:cNvSpPr>
              <p:nvPr/>
            </p:nvSpPr>
            <p:spPr bwMode="auto">
              <a:xfrm>
                <a:off x="6099970" y="4025900"/>
                <a:ext cx="0" cy="2209801"/>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663559" name="Line 5">
                <a:extLst>
                  <a:ext uri="{FF2B5EF4-FFF2-40B4-BE49-F238E27FC236}">
                    <a16:creationId xmlns:a16="http://schemas.microsoft.com/office/drawing/2014/main" id="{90F31114-3928-9301-5F4D-01D63DFB5923}"/>
                  </a:ext>
                </a:extLst>
              </p:cNvPr>
              <p:cNvSpPr>
                <a:spLocks noChangeShapeType="1"/>
              </p:cNvSpPr>
              <p:nvPr/>
            </p:nvSpPr>
            <p:spPr bwMode="auto">
              <a:xfrm>
                <a:off x="6167438" y="1663700"/>
                <a:ext cx="0" cy="14478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663560" name="Freeform 6">
                <a:extLst>
                  <a:ext uri="{FF2B5EF4-FFF2-40B4-BE49-F238E27FC236}">
                    <a16:creationId xmlns:a16="http://schemas.microsoft.com/office/drawing/2014/main" id="{0FC1D0B8-389F-9432-753E-BD516954BF5F}"/>
                  </a:ext>
                </a:extLst>
              </p:cNvPr>
              <p:cNvSpPr>
                <a:spLocks/>
              </p:cNvSpPr>
              <p:nvPr/>
            </p:nvSpPr>
            <p:spPr bwMode="auto">
              <a:xfrm>
                <a:off x="6888163" y="3213101"/>
                <a:ext cx="703262" cy="2963863"/>
              </a:xfrm>
              <a:custGeom>
                <a:avLst/>
                <a:gdLst>
                  <a:gd name="T0" fmla="*/ 0 w 499"/>
                  <a:gd name="T1" fmla="*/ 0 h 1867"/>
                  <a:gd name="T2" fmla="*/ 2147483646 w 499"/>
                  <a:gd name="T3" fmla="*/ 2147483646 h 1867"/>
                  <a:gd name="T4" fmla="*/ 2147483646 w 499"/>
                  <a:gd name="T5" fmla="*/ 2147483646 h 1867"/>
                  <a:gd name="T6" fmla="*/ 2147483646 w 499"/>
                  <a:gd name="T7" fmla="*/ 2147483646 h 1867"/>
                  <a:gd name="T8" fmla="*/ 2147483646 w 499"/>
                  <a:gd name="T9" fmla="*/ 2147483646 h 1867"/>
                  <a:gd name="T10" fmla="*/ 2147483646 w 499"/>
                  <a:gd name="T11" fmla="*/ 2147483646 h 186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9" h="1867">
                    <a:moveTo>
                      <a:pt x="0" y="0"/>
                    </a:moveTo>
                    <a:cubicBezTo>
                      <a:pt x="33" y="15"/>
                      <a:pt x="135" y="50"/>
                      <a:pt x="189" y="89"/>
                    </a:cubicBezTo>
                    <a:cubicBezTo>
                      <a:pt x="243" y="128"/>
                      <a:pt x="280" y="169"/>
                      <a:pt x="322" y="233"/>
                    </a:cubicBezTo>
                    <a:cubicBezTo>
                      <a:pt x="364" y="297"/>
                      <a:pt x="415" y="339"/>
                      <a:pt x="443" y="475"/>
                    </a:cubicBezTo>
                    <a:cubicBezTo>
                      <a:pt x="471" y="611"/>
                      <a:pt x="483" y="819"/>
                      <a:pt x="491" y="1051"/>
                    </a:cubicBezTo>
                    <a:cubicBezTo>
                      <a:pt x="499" y="1283"/>
                      <a:pt x="491" y="1731"/>
                      <a:pt x="491" y="1867"/>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663561" name="Freeform 7">
                <a:extLst>
                  <a:ext uri="{FF2B5EF4-FFF2-40B4-BE49-F238E27FC236}">
                    <a16:creationId xmlns:a16="http://schemas.microsoft.com/office/drawing/2014/main" id="{1EE8C7E8-4C3E-69BD-8167-8C60F0530050}"/>
                  </a:ext>
                </a:extLst>
              </p:cNvPr>
              <p:cNvSpPr>
                <a:spLocks/>
              </p:cNvSpPr>
              <p:nvPr/>
            </p:nvSpPr>
            <p:spPr bwMode="auto">
              <a:xfrm>
                <a:off x="6164263" y="4041776"/>
                <a:ext cx="887412" cy="2170113"/>
              </a:xfrm>
              <a:custGeom>
                <a:avLst/>
                <a:gdLst>
                  <a:gd name="T0" fmla="*/ 0 w 628"/>
                  <a:gd name="T1" fmla="*/ 0 h 1367"/>
                  <a:gd name="T2" fmla="*/ 2147483646 w 628"/>
                  <a:gd name="T3" fmla="*/ 2147483646 h 1367"/>
                  <a:gd name="T4" fmla="*/ 2147483646 w 628"/>
                  <a:gd name="T5" fmla="*/ 2147483646 h 1367"/>
                  <a:gd name="T6" fmla="*/ 2147483646 w 628"/>
                  <a:gd name="T7" fmla="*/ 2147483646 h 1367"/>
                  <a:gd name="T8" fmla="*/ 2147483646 w 628"/>
                  <a:gd name="T9" fmla="*/ 2147483646 h 1367"/>
                  <a:gd name="T10" fmla="*/ 2147483646 w 628"/>
                  <a:gd name="T11" fmla="*/ 2147483646 h 136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8" h="1367">
                    <a:moveTo>
                      <a:pt x="0" y="0"/>
                    </a:moveTo>
                    <a:cubicBezTo>
                      <a:pt x="59" y="11"/>
                      <a:pt x="266" y="23"/>
                      <a:pt x="363" y="67"/>
                    </a:cubicBezTo>
                    <a:cubicBezTo>
                      <a:pt x="460" y="111"/>
                      <a:pt x="542" y="161"/>
                      <a:pt x="585" y="267"/>
                    </a:cubicBezTo>
                    <a:cubicBezTo>
                      <a:pt x="628" y="373"/>
                      <a:pt x="613" y="554"/>
                      <a:pt x="619" y="700"/>
                    </a:cubicBezTo>
                    <a:cubicBezTo>
                      <a:pt x="625" y="846"/>
                      <a:pt x="621" y="1033"/>
                      <a:pt x="619" y="1144"/>
                    </a:cubicBezTo>
                    <a:cubicBezTo>
                      <a:pt x="617" y="1255"/>
                      <a:pt x="610" y="1321"/>
                      <a:pt x="608" y="1367"/>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663562" name="Line 8">
                <a:extLst>
                  <a:ext uri="{FF2B5EF4-FFF2-40B4-BE49-F238E27FC236}">
                    <a16:creationId xmlns:a16="http://schemas.microsoft.com/office/drawing/2014/main" id="{52AAADB7-CCD2-C383-AB2D-F39FB28AB430}"/>
                  </a:ext>
                </a:extLst>
              </p:cNvPr>
              <p:cNvSpPr>
                <a:spLocks noChangeShapeType="1"/>
              </p:cNvSpPr>
              <p:nvPr/>
            </p:nvSpPr>
            <p:spPr bwMode="auto">
              <a:xfrm flipV="1">
                <a:off x="7032626" y="4365626"/>
                <a:ext cx="55563" cy="19367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663563" name="Line 9">
                <a:extLst>
                  <a:ext uri="{FF2B5EF4-FFF2-40B4-BE49-F238E27FC236}">
                    <a16:creationId xmlns:a16="http://schemas.microsoft.com/office/drawing/2014/main" id="{BF1F7BA5-82C3-F608-C781-298996DA4C84}"/>
                  </a:ext>
                </a:extLst>
              </p:cNvPr>
              <p:cNvSpPr>
                <a:spLocks noChangeShapeType="1"/>
              </p:cNvSpPr>
              <p:nvPr/>
            </p:nvSpPr>
            <p:spPr bwMode="auto">
              <a:xfrm flipH="1" flipV="1">
                <a:off x="6032500" y="3568700"/>
                <a:ext cx="134938" cy="4572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663564" name="Line 10">
                <a:extLst>
                  <a:ext uri="{FF2B5EF4-FFF2-40B4-BE49-F238E27FC236}">
                    <a16:creationId xmlns:a16="http://schemas.microsoft.com/office/drawing/2014/main" id="{7308DCD6-D15A-927F-1A0B-5C89D7718F65}"/>
                  </a:ext>
                </a:extLst>
              </p:cNvPr>
              <p:cNvSpPr>
                <a:spLocks noChangeShapeType="1"/>
              </p:cNvSpPr>
              <p:nvPr/>
            </p:nvSpPr>
            <p:spPr bwMode="auto">
              <a:xfrm flipH="1">
                <a:off x="6032500" y="3111500"/>
                <a:ext cx="134938" cy="4572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663565" name="Line 11">
                <a:extLst>
                  <a:ext uri="{FF2B5EF4-FFF2-40B4-BE49-F238E27FC236}">
                    <a16:creationId xmlns:a16="http://schemas.microsoft.com/office/drawing/2014/main" id="{5B01B3AA-1E1E-E798-7109-BFCA6C737F7F}"/>
                  </a:ext>
                </a:extLst>
              </p:cNvPr>
              <p:cNvSpPr>
                <a:spLocks noChangeShapeType="1"/>
              </p:cNvSpPr>
              <p:nvPr/>
            </p:nvSpPr>
            <p:spPr bwMode="auto">
              <a:xfrm flipH="1" flipV="1">
                <a:off x="7391401" y="4149726"/>
                <a:ext cx="131763" cy="18097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663566" name="Line 12">
                <a:extLst>
                  <a:ext uri="{FF2B5EF4-FFF2-40B4-BE49-F238E27FC236}">
                    <a16:creationId xmlns:a16="http://schemas.microsoft.com/office/drawing/2014/main" id="{18AE4ACB-FC46-594D-19DA-E7155F44444A}"/>
                  </a:ext>
                </a:extLst>
              </p:cNvPr>
              <p:cNvSpPr>
                <a:spLocks noChangeShapeType="1"/>
              </p:cNvSpPr>
              <p:nvPr/>
            </p:nvSpPr>
            <p:spPr bwMode="auto">
              <a:xfrm>
                <a:off x="5016500" y="4330700"/>
                <a:ext cx="0" cy="19812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663567" name="Freeform 13">
                <a:extLst>
                  <a:ext uri="{FF2B5EF4-FFF2-40B4-BE49-F238E27FC236}">
                    <a16:creationId xmlns:a16="http://schemas.microsoft.com/office/drawing/2014/main" id="{671D47E9-FB49-9665-7665-F384E857ECC4}"/>
                  </a:ext>
                </a:extLst>
              </p:cNvPr>
              <p:cNvSpPr>
                <a:spLocks/>
              </p:cNvSpPr>
              <p:nvPr/>
            </p:nvSpPr>
            <p:spPr bwMode="auto">
              <a:xfrm>
                <a:off x="6167438" y="3111500"/>
                <a:ext cx="406400" cy="1588"/>
              </a:xfrm>
              <a:custGeom>
                <a:avLst/>
                <a:gdLst>
                  <a:gd name="T0" fmla="*/ 0 w 288"/>
                  <a:gd name="T1" fmla="*/ 0 h 1"/>
                  <a:gd name="T2" fmla="*/ 2147483646 w 288"/>
                  <a:gd name="T3" fmla="*/ 0 h 1"/>
                  <a:gd name="T4" fmla="*/ 2147483646 w 288"/>
                  <a:gd name="T5" fmla="*/ 0 h 1"/>
                  <a:gd name="T6" fmla="*/ 0 60000 65536"/>
                  <a:gd name="T7" fmla="*/ 0 60000 65536"/>
                  <a:gd name="T8" fmla="*/ 0 60000 65536"/>
                </a:gdLst>
                <a:ahLst/>
                <a:cxnLst>
                  <a:cxn ang="T6">
                    <a:pos x="T0" y="T1"/>
                  </a:cxn>
                  <a:cxn ang="T7">
                    <a:pos x="T2" y="T3"/>
                  </a:cxn>
                  <a:cxn ang="T8">
                    <a:pos x="T4" y="T5"/>
                  </a:cxn>
                </a:cxnLst>
                <a:rect l="0" t="0" r="r" b="b"/>
                <a:pathLst>
                  <a:path w="288" h="1">
                    <a:moveTo>
                      <a:pt x="0" y="0"/>
                    </a:moveTo>
                    <a:cubicBezTo>
                      <a:pt x="24" y="0"/>
                      <a:pt x="48" y="0"/>
                      <a:pt x="96" y="0"/>
                    </a:cubicBezTo>
                    <a:cubicBezTo>
                      <a:pt x="144" y="0"/>
                      <a:pt x="256" y="0"/>
                      <a:pt x="288" y="0"/>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663568" name="Line 14">
                <a:extLst>
                  <a:ext uri="{FF2B5EF4-FFF2-40B4-BE49-F238E27FC236}">
                    <a16:creationId xmlns:a16="http://schemas.microsoft.com/office/drawing/2014/main" id="{484526D4-1681-45D0-0667-611922D82875}"/>
                  </a:ext>
                </a:extLst>
              </p:cNvPr>
              <p:cNvSpPr>
                <a:spLocks noChangeShapeType="1"/>
              </p:cNvSpPr>
              <p:nvPr/>
            </p:nvSpPr>
            <p:spPr bwMode="auto">
              <a:xfrm flipV="1">
                <a:off x="6913563" y="2044700"/>
                <a:ext cx="609600" cy="11430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663569" name="Line 15">
                <a:extLst>
                  <a:ext uri="{FF2B5EF4-FFF2-40B4-BE49-F238E27FC236}">
                    <a16:creationId xmlns:a16="http://schemas.microsoft.com/office/drawing/2014/main" id="{B3329C35-EBBF-C52F-555A-B8C30A6E0E33}"/>
                  </a:ext>
                </a:extLst>
              </p:cNvPr>
              <p:cNvSpPr>
                <a:spLocks noChangeShapeType="1"/>
              </p:cNvSpPr>
              <p:nvPr/>
            </p:nvSpPr>
            <p:spPr bwMode="auto">
              <a:xfrm flipV="1">
                <a:off x="6573839" y="1968500"/>
                <a:ext cx="542925" cy="11430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663571" name="Line 29">
                <a:extLst>
                  <a:ext uri="{FF2B5EF4-FFF2-40B4-BE49-F238E27FC236}">
                    <a16:creationId xmlns:a16="http://schemas.microsoft.com/office/drawing/2014/main" id="{F8150FA4-375D-6E70-BCC4-18FF5180F791}"/>
                  </a:ext>
                </a:extLst>
              </p:cNvPr>
              <p:cNvSpPr>
                <a:spLocks noChangeShapeType="1"/>
              </p:cNvSpPr>
              <p:nvPr/>
            </p:nvSpPr>
            <p:spPr bwMode="auto">
              <a:xfrm flipH="1">
                <a:off x="6672263" y="2492376"/>
                <a:ext cx="406400" cy="792163"/>
              </a:xfrm>
              <a:prstGeom prst="line">
                <a:avLst/>
              </a:prstGeom>
              <a:noFill/>
              <a:ln w="571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663572" name="Line 31">
                <a:extLst>
                  <a:ext uri="{FF2B5EF4-FFF2-40B4-BE49-F238E27FC236}">
                    <a16:creationId xmlns:a16="http://schemas.microsoft.com/office/drawing/2014/main" id="{91F9A1FE-57C6-B6E7-D115-730452E816BD}"/>
                  </a:ext>
                </a:extLst>
              </p:cNvPr>
              <p:cNvSpPr>
                <a:spLocks noChangeShapeType="1"/>
              </p:cNvSpPr>
              <p:nvPr/>
            </p:nvSpPr>
            <p:spPr bwMode="auto">
              <a:xfrm>
                <a:off x="6980239" y="3873500"/>
                <a:ext cx="339725" cy="609600"/>
              </a:xfrm>
              <a:prstGeom prst="line">
                <a:avLst/>
              </a:prstGeom>
              <a:noFill/>
              <a:ln w="571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663573" name="Text Box 34">
                <a:extLst>
                  <a:ext uri="{FF2B5EF4-FFF2-40B4-BE49-F238E27FC236}">
                    <a16:creationId xmlns:a16="http://schemas.microsoft.com/office/drawing/2014/main" id="{27193D70-1605-7167-B3D5-FFD665992204}"/>
                  </a:ext>
                </a:extLst>
              </p:cNvPr>
              <p:cNvSpPr txBox="1">
                <a:spLocks noChangeArrowheads="1"/>
              </p:cNvSpPr>
              <p:nvPr/>
            </p:nvSpPr>
            <p:spPr bwMode="auto">
              <a:xfrm>
                <a:off x="7072590" y="2163444"/>
                <a:ext cx="1795644" cy="5408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50000"/>
                  </a:spcBef>
                  <a:spcAft>
                    <a:spcPct val="0"/>
                  </a:spcAft>
                  <a:buNone/>
                </a:pPr>
                <a:r>
                  <a:rPr lang="es-ES_tradnl" altLang="fr-FR" sz="1200" b="1" dirty="0" err="1">
                    <a:solidFill>
                      <a:srgbClr val="000000"/>
                    </a:solidFill>
                    <a:latin typeface="Calibri" panose="020F0502020204030204" pitchFamily="34" charset="0"/>
                    <a:cs typeface="Calibri" panose="020F0502020204030204" pitchFamily="34" charset="0"/>
                  </a:rPr>
                  <a:t>Epigastrique</a:t>
                </a:r>
                <a:endParaRPr lang="es-ES_tradnl" altLang="fr-FR" sz="1200" b="1" dirty="0">
                  <a:solidFill>
                    <a:srgbClr val="000000"/>
                  </a:solidFill>
                  <a:latin typeface="Calibri" panose="020F0502020204030204" pitchFamily="34" charset="0"/>
                  <a:cs typeface="Calibri" panose="020F0502020204030204" pitchFamily="34" charset="0"/>
                </a:endParaRPr>
              </a:p>
            </p:txBody>
          </p:sp>
          <p:sp>
            <p:nvSpPr>
              <p:cNvPr id="663574" name="Rectangle 47">
                <a:extLst>
                  <a:ext uri="{FF2B5EF4-FFF2-40B4-BE49-F238E27FC236}">
                    <a16:creationId xmlns:a16="http://schemas.microsoft.com/office/drawing/2014/main" id="{A7BEEB3E-D3D5-0969-18EF-44E012C2E58F}"/>
                  </a:ext>
                </a:extLst>
              </p:cNvPr>
              <p:cNvSpPr>
                <a:spLocks noChangeArrowheads="1"/>
              </p:cNvSpPr>
              <p:nvPr/>
            </p:nvSpPr>
            <p:spPr bwMode="auto">
              <a:xfrm>
                <a:off x="5203826" y="3241673"/>
                <a:ext cx="657588" cy="630948"/>
              </a:xfrm>
              <a:prstGeom prst="rect">
                <a:avLst/>
              </a:prstGeom>
              <a:noFill/>
              <a:ln>
                <a:noFill/>
              </a:ln>
              <a:effectLst/>
              <a:extLst>
                <a:ext uri="{909E8E84-426E-40DD-AFC4-6F175D3DCCD1}">
                  <a14:hiddenFill xmlns:a14="http://schemas.microsoft.com/office/drawing/2010/main">
                    <a:solidFill>
                      <a:srgbClr val="000066"/>
                    </a:solidFill>
                  </a14:hiddenFill>
                </a:ext>
                <a:ext uri="{91240B29-F687-4F45-9708-019B960494DF}">
                  <a14:hiddenLine xmlns:a14="http://schemas.microsoft.com/office/drawing/2010/main" w="952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0" fontAlgn="base" hangingPunct="0">
                  <a:spcBef>
                    <a:spcPct val="50000"/>
                  </a:spcBef>
                  <a:spcAft>
                    <a:spcPct val="0"/>
                  </a:spcAft>
                  <a:buNone/>
                </a:pPr>
                <a:r>
                  <a:rPr lang="es-ES_tradnl" altLang="fr-FR" sz="1500" b="1">
                    <a:solidFill>
                      <a:srgbClr val="000000"/>
                    </a:solidFill>
                    <a:latin typeface="Calibri" panose="020F0502020204030204" pitchFamily="34" charset="0"/>
                    <a:cs typeface="Calibri" panose="020F0502020204030204" pitchFamily="34" charset="0"/>
                  </a:rPr>
                  <a:t>V-</a:t>
                </a:r>
                <a:endParaRPr lang="es-ES" altLang="fr-FR" sz="1500" b="1">
                  <a:solidFill>
                    <a:srgbClr val="000000"/>
                  </a:solidFill>
                  <a:latin typeface="Calibri" panose="020F0502020204030204" pitchFamily="34" charset="0"/>
                  <a:cs typeface="Calibri" panose="020F0502020204030204" pitchFamily="34" charset="0"/>
                </a:endParaRPr>
              </a:p>
            </p:txBody>
          </p:sp>
          <p:sp>
            <p:nvSpPr>
              <p:cNvPr id="663575" name="Rectangle 48">
                <a:extLst>
                  <a:ext uri="{FF2B5EF4-FFF2-40B4-BE49-F238E27FC236}">
                    <a16:creationId xmlns:a16="http://schemas.microsoft.com/office/drawing/2014/main" id="{01AC4938-8049-821F-8D84-550457CCAD7B}"/>
                  </a:ext>
                </a:extLst>
              </p:cNvPr>
              <p:cNvSpPr>
                <a:spLocks noChangeArrowheads="1"/>
              </p:cNvSpPr>
              <p:nvPr/>
            </p:nvSpPr>
            <p:spPr bwMode="auto">
              <a:xfrm>
                <a:off x="6572251" y="3459163"/>
                <a:ext cx="725352" cy="630948"/>
              </a:xfrm>
              <a:prstGeom prst="rect">
                <a:avLst/>
              </a:prstGeom>
              <a:noFill/>
              <a:ln>
                <a:noFill/>
              </a:ln>
              <a:effectLst/>
              <a:extLst>
                <a:ext uri="{909E8E84-426E-40DD-AFC4-6F175D3DCCD1}">
                  <a14:hiddenFill xmlns:a14="http://schemas.microsoft.com/office/drawing/2010/main">
                    <a:solidFill>
                      <a:srgbClr val="000066"/>
                    </a:solidFill>
                  </a14:hiddenFill>
                </a:ext>
                <a:ext uri="{91240B29-F687-4F45-9708-019B960494DF}">
                  <a14:hiddenLine xmlns:a14="http://schemas.microsoft.com/office/drawing/2010/main" w="952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0" fontAlgn="base" hangingPunct="0">
                  <a:spcBef>
                    <a:spcPct val="50000"/>
                  </a:spcBef>
                  <a:spcAft>
                    <a:spcPct val="0"/>
                  </a:spcAft>
                  <a:buNone/>
                </a:pPr>
                <a:r>
                  <a:rPr lang="es-ES_tradnl" altLang="fr-FR" sz="1500" b="1" dirty="0">
                    <a:solidFill>
                      <a:srgbClr val="000000"/>
                    </a:solidFill>
                    <a:latin typeface="Calibri" panose="020F0502020204030204" pitchFamily="34" charset="0"/>
                    <a:cs typeface="Calibri" panose="020F0502020204030204" pitchFamily="34" charset="0"/>
                  </a:rPr>
                  <a:t>V+</a:t>
                </a:r>
                <a:endParaRPr lang="es-ES" altLang="fr-FR" sz="1500" b="1" dirty="0">
                  <a:solidFill>
                    <a:srgbClr val="000000"/>
                  </a:solidFill>
                  <a:latin typeface="Calibri" panose="020F0502020204030204" pitchFamily="34" charset="0"/>
                  <a:cs typeface="Calibri" panose="020F0502020204030204" pitchFamily="34" charset="0"/>
                </a:endParaRPr>
              </a:p>
            </p:txBody>
          </p:sp>
          <p:sp>
            <p:nvSpPr>
              <p:cNvPr id="663576" name="Rectangle 49">
                <a:extLst>
                  <a:ext uri="{FF2B5EF4-FFF2-40B4-BE49-F238E27FC236}">
                    <a16:creationId xmlns:a16="http://schemas.microsoft.com/office/drawing/2014/main" id="{52C49BB6-3BF8-5D1C-6429-1E6ACE092762}"/>
                  </a:ext>
                </a:extLst>
              </p:cNvPr>
              <p:cNvSpPr>
                <a:spLocks noChangeArrowheads="1"/>
              </p:cNvSpPr>
              <p:nvPr/>
            </p:nvSpPr>
            <p:spPr bwMode="auto">
              <a:xfrm>
                <a:off x="6311901" y="2090739"/>
                <a:ext cx="725352" cy="630948"/>
              </a:xfrm>
              <a:prstGeom prst="rect">
                <a:avLst/>
              </a:prstGeom>
              <a:noFill/>
              <a:ln w="9525">
                <a:solidFill>
                  <a:srgbClr val="FF3300"/>
                </a:solidFill>
                <a:miter lim="800000"/>
                <a:headEnd/>
                <a:tailEnd/>
              </a:ln>
              <a:effectLst/>
              <a:extLst>
                <a:ext uri="{909E8E84-426E-40DD-AFC4-6F175D3DCCD1}">
                  <a14:hiddenFill xmlns:a14="http://schemas.microsoft.com/office/drawing/2010/main">
                    <a:solidFill>
                      <a:srgbClr val="000066"/>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0" fontAlgn="base" hangingPunct="0">
                  <a:spcBef>
                    <a:spcPct val="50000"/>
                  </a:spcBef>
                  <a:spcAft>
                    <a:spcPct val="0"/>
                  </a:spcAft>
                  <a:buNone/>
                </a:pPr>
                <a:r>
                  <a:rPr lang="es-ES_tradnl" altLang="fr-FR" sz="1500" b="1" dirty="0">
                    <a:solidFill>
                      <a:srgbClr val="000000"/>
                    </a:solidFill>
                    <a:latin typeface="Calibri" panose="020F0502020204030204" pitchFamily="34" charset="0"/>
                    <a:cs typeface="Calibri" panose="020F0502020204030204" pitchFamily="34" charset="0"/>
                  </a:rPr>
                  <a:t>V+</a:t>
                </a:r>
                <a:endParaRPr lang="es-ES" altLang="fr-FR" sz="1500" b="1" dirty="0">
                  <a:solidFill>
                    <a:srgbClr val="000000"/>
                  </a:solidFill>
                  <a:latin typeface="Calibri" panose="020F0502020204030204" pitchFamily="34" charset="0"/>
                  <a:cs typeface="Calibri" panose="020F0502020204030204" pitchFamily="34" charset="0"/>
                </a:endParaRPr>
              </a:p>
            </p:txBody>
          </p:sp>
          <p:sp>
            <p:nvSpPr>
              <p:cNvPr id="663577" name="Rectangle 51">
                <a:extLst>
                  <a:ext uri="{FF2B5EF4-FFF2-40B4-BE49-F238E27FC236}">
                    <a16:creationId xmlns:a16="http://schemas.microsoft.com/office/drawing/2014/main" id="{1B2C4579-89CC-4C84-E935-18271F659AAF}"/>
                  </a:ext>
                </a:extLst>
              </p:cNvPr>
              <p:cNvSpPr>
                <a:spLocks noChangeArrowheads="1"/>
              </p:cNvSpPr>
              <p:nvPr/>
            </p:nvSpPr>
            <p:spPr bwMode="auto">
              <a:xfrm>
                <a:off x="7004049" y="4826002"/>
                <a:ext cx="725352" cy="630948"/>
              </a:xfrm>
              <a:prstGeom prst="rect">
                <a:avLst/>
              </a:prstGeom>
              <a:noFill/>
              <a:ln>
                <a:noFill/>
              </a:ln>
              <a:effectLst/>
              <a:extLst>
                <a:ext uri="{909E8E84-426E-40DD-AFC4-6F175D3DCCD1}">
                  <a14:hiddenFill xmlns:a14="http://schemas.microsoft.com/office/drawing/2010/main">
                    <a:solidFill>
                      <a:srgbClr val="000066"/>
                    </a:solidFill>
                  </a14:hiddenFill>
                </a:ext>
                <a:ext uri="{91240B29-F687-4F45-9708-019B960494DF}">
                  <a14:hiddenLine xmlns:a14="http://schemas.microsoft.com/office/drawing/2010/main" w="952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0" fontAlgn="base" hangingPunct="0">
                  <a:spcBef>
                    <a:spcPct val="50000"/>
                  </a:spcBef>
                  <a:spcAft>
                    <a:spcPct val="0"/>
                  </a:spcAft>
                  <a:buNone/>
                </a:pPr>
                <a:r>
                  <a:rPr lang="es-ES_tradnl" altLang="fr-FR" sz="1500" b="1">
                    <a:solidFill>
                      <a:srgbClr val="000000"/>
                    </a:solidFill>
                    <a:latin typeface="Calibri" panose="020F0502020204030204" pitchFamily="34" charset="0"/>
                    <a:cs typeface="Calibri" panose="020F0502020204030204" pitchFamily="34" charset="0"/>
                  </a:rPr>
                  <a:t>V+</a:t>
                </a:r>
                <a:endParaRPr lang="es-ES" altLang="fr-FR" sz="1500" b="1">
                  <a:solidFill>
                    <a:srgbClr val="000000"/>
                  </a:solidFill>
                  <a:latin typeface="Calibri" panose="020F0502020204030204" pitchFamily="34" charset="0"/>
                  <a:cs typeface="Calibri" panose="020F0502020204030204" pitchFamily="34" charset="0"/>
                </a:endParaRPr>
              </a:p>
            </p:txBody>
          </p:sp>
          <p:sp>
            <p:nvSpPr>
              <p:cNvPr id="663578" name="Line 52">
                <a:extLst>
                  <a:ext uri="{FF2B5EF4-FFF2-40B4-BE49-F238E27FC236}">
                    <a16:creationId xmlns:a16="http://schemas.microsoft.com/office/drawing/2014/main" id="{2AE04864-5021-795A-E747-1F5F2A568F84}"/>
                  </a:ext>
                </a:extLst>
              </p:cNvPr>
              <p:cNvSpPr>
                <a:spLocks noChangeShapeType="1"/>
              </p:cNvSpPr>
              <p:nvPr/>
            </p:nvSpPr>
            <p:spPr bwMode="auto">
              <a:xfrm>
                <a:off x="6600825" y="3070226"/>
                <a:ext cx="0" cy="21431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663579" name="Line 53">
                <a:extLst>
                  <a:ext uri="{FF2B5EF4-FFF2-40B4-BE49-F238E27FC236}">
                    <a16:creationId xmlns:a16="http://schemas.microsoft.com/office/drawing/2014/main" id="{8A55863E-1875-8070-97A9-8BBFE312351C}"/>
                  </a:ext>
                </a:extLst>
              </p:cNvPr>
              <p:cNvSpPr>
                <a:spLocks noChangeShapeType="1"/>
              </p:cNvSpPr>
              <p:nvPr/>
            </p:nvSpPr>
            <p:spPr bwMode="auto">
              <a:xfrm flipH="1">
                <a:off x="6743701" y="3213101"/>
                <a:ext cx="144463" cy="14446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grpSp>
        <p:sp>
          <p:nvSpPr>
            <p:cNvPr id="16" name="Line 17">
              <a:extLst>
                <a:ext uri="{FF2B5EF4-FFF2-40B4-BE49-F238E27FC236}">
                  <a16:creationId xmlns:a16="http://schemas.microsoft.com/office/drawing/2014/main" id="{50BE7668-890B-40A1-EBA4-3C225B7A21A9}"/>
                </a:ext>
              </a:extLst>
            </p:cNvPr>
            <p:cNvSpPr>
              <a:spLocks noChangeShapeType="1"/>
            </p:cNvSpPr>
            <p:nvPr/>
          </p:nvSpPr>
          <p:spPr bwMode="auto">
            <a:xfrm flipV="1">
              <a:off x="6111710" y="4424911"/>
              <a:ext cx="287400" cy="114958"/>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17" name="Line 18">
              <a:extLst>
                <a:ext uri="{FF2B5EF4-FFF2-40B4-BE49-F238E27FC236}">
                  <a16:creationId xmlns:a16="http://schemas.microsoft.com/office/drawing/2014/main" id="{DCD504EF-417F-55B5-5019-787E2630ECD5}"/>
                </a:ext>
              </a:extLst>
            </p:cNvPr>
            <p:cNvSpPr>
              <a:spLocks noChangeShapeType="1"/>
            </p:cNvSpPr>
            <p:nvPr/>
          </p:nvSpPr>
          <p:spPr bwMode="auto">
            <a:xfrm flipH="1" flipV="1">
              <a:off x="6399110" y="4424911"/>
              <a:ext cx="267668" cy="78926"/>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18" name="Line 17">
              <a:extLst>
                <a:ext uri="{FF2B5EF4-FFF2-40B4-BE49-F238E27FC236}">
                  <a16:creationId xmlns:a16="http://schemas.microsoft.com/office/drawing/2014/main" id="{4E4F9AC4-69C2-31C6-DDC5-1691208C5D33}"/>
                </a:ext>
              </a:extLst>
            </p:cNvPr>
            <p:cNvSpPr>
              <a:spLocks noChangeShapeType="1"/>
            </p:cNvSpPr>
            <p:nvPr/>
          </p:nvSpPr>
          <p:spPr bwMode="auto">
            <a:xfrm flipV="1">
              <a:off x="6111713" y="5465855"/>
              <a:ext cx="287400" cy="114958"/>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19" name="Line 18">
              <a:extLst>
                <a:ext uri="{FF2B5EF4-FFF2-40B4-BE49-F238E27FC236}">
                  <a16:creationId xmlns:a16="http://schemas.microsoft.com/office/drawing/2014/main" id="{147D8438-DAB3-31F9-DFA6-A692E45FE0D8}"/>
                </a:ext>
              </a:extLst>
            </p:cNvPr>
            <p:cNvSpPr>
              <a:spLocks noChangeShapeType="1"/>
            </p:cNvSpPr>
            <p:nvPr/>
          </p:nvSpPr>
          <p:spPr bwMode="auto">
            <a:xfrm flipH="1" flipV="1">
              <a:off x="6399112" y="5465855"/>
              <a:ext cx="267668" cy="78926"/>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grpSp>
      <p:grpSp>
        <p:nvGrpSpPr>
          <p:cNvPr id="21" name="Groupe 250">
            <a:extLst>
              <a:ext uri="{FF2B5EF4-FFF2-40B4-BE49-F238E27FC236}">
                <a16:creationId xmlns:a16="http://schemas.microsoft.com/office/drawing/2014/main" id="{034C8138-F3FE-5449-7871-568EE81A516F}"/>
              </a:ext>
            </a:extLst>
          </p:cNvPr>
          <p:cNvGrpSpPr>
            <a:grpSpLocks/>
          </p:cNvGrpSpPr>
          <p:nvPr/>
        </p:nvGrpSpPr>
        <p:grpSpPr bwMode="auto">
          <a:xfrm>
            <a:off x="7626309" y="4664381"/>
            <a:ext cx="1115829" cy="1501822"/>
            <a:chOff x="1506326" y="3463555"/>
            <a:chExt cx="875454" cy="1392430"/>
          </a:xfrm>
        </p:grpSpPr>
        <p:grpSp>
          <p:nvGrpSpPr>
            <p:cNvPr id="24" name="Groupe 252">
              <a:extLst>
                <a:ext uri="{FF2B5EF4-FFF2-40B4-BE49-F238E27FC236}">
                  <a16:creationId xmlns:a16="http://schemas.microsoft.com/office/drawing/2014/main" id="{758762F4-DF7E-E178-66EA-9A555F4F4366}"/>
                </a:ext>
              </a:extLst>
            </p:cNvPr>
            <p:cNvGrpSpPr>
              <a:grpSpLocks/>
            </p:cNvGrpSpPr>
            <p:nvPr/>
          </p:nvGrpSpPr>
          <p:grpSpPr bwMode="auto">
            <a:xfrm>
              <a:off x="1506326" y="3463555"/>
              <a:ext cx="875454" cy="1392430"/>
              <a:chOff x="1259632" y="4052770"/>
              <a:chExt cx="875454" cy="1392430"/>
            </a:xfrm>
          </p:grpSpPr>
          <p:grpSp>
            <p:nvGrpSpPr>
              <p:cNvPr id="39" name="Groupe 254">
                <a:extLst>
                  <a:ext uri="{FF2B5EF4-FFF2-40B4-BE49-F238E27FC236}">
                    <a16:creationId xmlns:a16="http://schemas.microsoft.com/office/drawing/2014/main" id="{FCFDE35E-F64E-B1F8-44EF-AB8BCF4CCBF9}"/>
                  </a:ext>
                </a:extLst>
              </p:cNvPr>
              <p:cNvGrpSpPr>
                <a:grpSpLocks/>
              </p:cNvGrpSpPr>
              <p:nvPr/>
            </p:nvGrpSpPr>
            <p:grpSpPr bwMode="auto">
              <a:xfrm>
                <a:off x="1281442" y="4077071"/>
                <a:ext cx="853644" cy="1368129"/>
                <a:chOff x="1839199" y="3735432"/>
                <a:chExt cx="1141511" cy="1698379"/>
              </a:xfrm>
            </p:grpSpPr>
            <p:sp>
              <p:nvSpPr>
                <p:cNvPr id="44" name="AutoShape 3">
                  <a:extLst>
                    <a:ext uri="{FF2B5EF4-FFF2-40B4-BE49-F238E27FC236}">
                      <a16:creationId xmlns:a16="http://schemas.microsoft.com/office/drawing/2014/main" id="{4D7B2312-88FC-4D51-2FEB-D333F6A06AFA}"/>
                    </a:ext>
                  </a:extLst>
                </p:cNvPr>
                <p:cNvSpPr>
                  <a:spLocks noChangeArrowheads="1"/>
                </p:cNvSpPr>
                <p:nvPr/>
              </p:nvSpPr>
              <p:spPr bwMode="auto">
                <a:xfrm>
                  <a:off x="1839199" y="3735432"/>
                  <a:ext cx="1138923" cy="1698379"/>
                </a:xfrm>
                <a:prstGeom prst="roundRect">
                  <a:avLst>
                    <a:gd name="adj" fmla="val 24755"/>
                  </a:avLst>
                </a:prstGeom>
                <a:noFill/>
                <a:ln w="12700">
                  <a:solidFill>
                    <a:sysClr val="windowText" lastClr="000000"/>
                  </a:solidFill>
                  <a:round/>
                  <a:headEnd/>
                  <a:tailEnd/>
                </a:ln>
              </p:spPr>
              <p:txBody>
                <a:bodyPr/>
                <a:lstStyle/>
                <a:p>
                  <a:pPr defTabSz="685800">
                    <a:spcBef>
                      <a:spcPct val="50000"/>
                    </a:spcBef>
                    <a:defRPr/>
                  </a:pPr>
                  <a:endParaRPr lang="fr-FR" altLang="fr-FR" sz="1350" b="1" kern="0">
                    <a:solidFill>
                      <a:prstClr val="black"/>
                    </a:solidFill>
                    <a:latin typeface="Calibri" panose="020F0502020204030204" pitchFamily="34" charset="0"/>
                    <a:cs typeface="Calibri" panose="020F0502020204030204" pitchFamily="34" charset="0"/>
                  </a:endParaRPr>
                </a:p>
              </p:txBody>
            </p:sp>
            <p:sp>
              <p:nvSpPr>
                <p:cNvPr id="45" name="Line 4">
                  <a:extLst>
                    <a:ext uri="{FF2B5EF4-FFF2-40B4-BE49-F238E27FC236}">
                      <a16:creationId xmlns:a16="http://schemas.microsoft.com/office/drawing/2014/main" id="{8D89934A-041E-76A1-2460-4685C38A1D2D}"/>
                    </a:ext>
                  </a:extLst>
                </p:cNvPr>
                <p:cNvSpPr>
                  <a:spLocks noChangeShapeType="1"/>
                </p:cNvSpPr>
                <p:nvPr/>
              </p:nvSpPr>
              <p:spPr bwMode="auto">
                <a:xfrm>
                  <a:off x="1855592" y="4122299"/>
                  <a:ext cx="1125118" cy="1086"/>
                </a:xfrm>
                <a:prstGeom prst="line">
                  <a:avLst/>
                </a:prstGeom>
                <a:noFill/>
                <a:ln w="50800">
                  <a:solidFill>
                    <a:sysClr val="windowText" lastClr="000000"/>
                  </a:solidFill>
                  <a:round/>
                  <a:headEnd/>
                  <a:tailEnd/>
                </a:ln>
              </p:spPr>
              <p:txBody>
                <a:bodyPr/>
                <a:lstStyle/>
                <a:p>
                  <a:pPr defTabSz="685800">
                    <a:defRPr/>
                  </a:pPr>
                  <a:endParaRPr lang="it-IT" sz="1050" b="1" kern="0">
                    <a:solidFill>
                      <a:prstClr val="black"/>
                    </a:solidFill>
                    <a:latin typeface="Calibri" panose="020F0502020204030204" pitchFamily="34" charset="0"/>
                    <a:cs typeface="Calibri" panose="020F0502020204030204" pitchFamily="34" charset="0"/>
                  </a:endParaRPr>
                </a:p>
              </p:txBody>
            </p:sp>
            <p:sp>
              <p:nvSpPr>
                <p:cNvPr id="46" name="Freeform 5">
                  <a:extLst>
                    <a:ext uri="{FF2B5EF4-FFF2-40B4-BE49-F238E27FC236}">
                      <a16:creationId xmlns:a16="http://schemas.microsoft.com/office/drawing/2014/main" id="{8F277829-924D-5DB8-69FF-9FA6DE9B908F}"/>
                    </a:ext>
                  </a:extLst>
                </p:cNvPr>
                <p:cNvSpPr>
                  <a:spLocks/>
                </p:cNvSpPr>
                <p:nvPr/>
              </p:nvSpPr>
              <p:spPr bwMode="auto">
                <a:xfrm>
                  <a:off x="2140353" y="4163563"/>
                  <a:ext cx="690895" cy="364856"/>
                </a:xfrm>
                <a:custGeom>
                  <a:avLst/>
                  <a:gdLst>
                    <a:gd name="T0" fmla="*/ 0 w 456"/>
                    <a:gd name="T1" fmla="*/ 2147483646 h 336"/>
                    <a:gd name="T2" fmla="*/ 2147483646 w 456"/>
                    <a:gd name="T3" fmla="*/ 2147483646 h 336"/>
                    <a:gd name="T4" fmla="*/ 2147483646 w 456"/>
                    <a:gd name="T5" fmla="*/ 0 h 336"/>
                    <a:gd name="T6" fmla="*/ 0 w 456"/>
                    <a:gd name="T7" fmla="*/ 0 h 336"/>
                    <a:gd name="T8" fmla="*/ 0 w 456"/>
                    <a:gd name="T9" fmla="*/ 2147483646 h 3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6" h="336">
                      <a:moveTo>
                        <a:pt x="0" y="16"/>
                      </a:moveTo>
                      <a:lnTo>
                        <a:pt x="208" y="336"/>
                      </a:lnTo>
                      <a:lnTo>
                        <a:pt x="456" y="0"/>
                      </a:lnTo>
                      <a:lnTo>
                        <a:pt x="0" y="0"/>
                      </a:lnTo>
                      <a:lnTo>
                        <a:pt x="0" y="16"/>
                      </a:lnTo>
                      <a:close/>
                    </a:path>
                  </a:pathLst>
                </a:custGeom>
                <a:solidFill>
                  <a:srgbClr val="FF0000"/>
                </a:solidFill>
                <a:ln w="9525">
                  <a:solidFill>
                    <a:sysClr val="windowText" lastClr="000000"/>
                  </a:solidFill>
                  <a:round/>
                  <a:headEnd/>
                  <a:tailEnd/>
                </a:ln>
              </p:spPr>
              <p:txBody>
                <a:bodyPr/>
                <a:lstStyle/>
                <a:p>
                  <a:pPr defTabSz="685800">
                    <a:defRPr/>
                  </a:pPr>
                  <a:endParaRPr lang="it-IT" sz="1050" b="1" kern="0">
                    <a:solidFill>
                      <a:prstClr val="black"/>
                    </a:solidFill>
                    <a:latin typeface="Calibri" panose="020F0502020204030204" pitchFamily="34" charset="0"/>
                    <a:cs typeface="Calibri" panose="020F0502020204030204" pitchFamily="34" charset="0"/>
                  </a:endParaRPr>
                </a:p>
              </p:txBody>
            </p:sp>
            <p:sp>
              <p:nvSpPr>
                <p:cNvPr id="49" name="Freeform 15">
                  <a:extLst>
                    <a:ext uri="{FF2B5EF4-FFF2-40B4-BE49-F238E27FC236}">
                      <a16:creationId xmlns:a16="http://schemas.microsoft.com/office/drawing/2014/main" id="{ED452ABA-A05A-E986-43F5-CDC9C8B71E9F}"/>
                    </a:ext>
                  </a:extLst>
                </p:cNvPr>
                <p:cNvSpPr>
                  <a:spLocks/>
                </p:cNvSpPr>
                <p:nvPr/>
              </p:nvSpPr>
              <p:spPr bwMode="auto">
                <a:xfrm>
                  <a:off x="1865312" y="3889453"/>
                  <a:ext cx="207051" cy="224159"/>
                </a:xfrm>
                <a:custGeom>
                  <a:avLst/>
                  <a:gdLst>
                    <a:gd name="T0" fmla="*/ 0 w 608"/>
                    <a:gd name="T1" fmla="*/ 2147483646 h 328"/>
                    <a:gd name="T2" fmla="*/ 2147483646 w 608"/>
                    <a:gd name="T3" fmla="*/ 0 h 328"/>
                    <a:gd name="T4" fmla="*/ 2147483646 w 608"/>
                    <a:gd name="T5" fmla="*/ 2147483646 h 328"/>
                    <a:gd name="T6" fmla="*/ 0 w 608"/>
                    <a:gd name="T7" fmla="*/ 2147483646 h 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08" h="328">
                      <a:moveTo>
                        <a:pt x="0" y="328"/>
                      </a:moveTo>
                      <a:lnTo>
                        <a:pt x="272" y="0"/>
                      </a:lnTo>
                      <a:lnTo>
                        <a:pt x="608" y="328"/>
                      </a:lnTo>
                      <a:lnTo>
                        <a:pt x="0" y="328"/>
                      </a:lnTo>
                      <a:close/>
                    </a:path>
                  </a:pathLst>
                </a:custGeom>
                <a:solidFill>
                  <a:srgbClr val="00B0F0"/>
                </a:solidFill>
                <a:ln w="12700">
                  <a:solidFill>
                    <a:sysClr val="windowText" lastClr="000000"/>
                  </a:solidFill>
                  <a:prstDash val="solid"/>
                  <a:round/>
                  <a:headEnd/>
                  <a:tailEnd/>
                </a:ln>
              </p:spPr>
              <p:txBody>
                <a:bodyPr/>
                <a:lstStyle/>
                <a:p>
                  <a:pPr defTabSz="685800">
                    <a:defRPr/>
                  </a:pPr>
                  <a:endParaRPr lang="it-IT" sz="1050" b="1" kern="0">
                    <a:solidFill>
                      <a:prstClr val="black"/>
                    </a:solidFill>
                    <a:latin typeface="Calibri" panose="020F0502020204030204" pitchFamily="34" charset="0"/>
                    <a:cs typeface="Calibri" panose="020F0502020204030204" pitchFamily="34" charset="0"/>
                  </a:endParaRPr>
                </a:p>
              </p:txBody>
            </p:sp>
          </p:grpSp>
          <p:sp>
            <p:nvSpPr>
              <p:cNvPr id="40" name="Rectangle 58">
                <a:extLst>
                  <a:ext uri="{FF2B5EF4-FFF2-40B4-BE49-F238E27FC236}">
                    <a16:creationId xmlns:a16="http://schemas.microsoft.com/office/drawing/2014/main" id="{56ED1D8E-4F3F-035A-E98D-88F9F33A8780}"/>
                  </a:ext>
                </a:extLst>
              </p:cNvPr>
              <p:cNvSpPr>
                <a:spLocks noChangeArrowheads="1"/>
              </p:cNvSpPr>
              <p:nvPr/>
            </p:nvSpPr>
            <p:spPr bwMode="auto">
              <a:xfrm>
                <a:off x="1459524" y="4052770"/>
                <a:ext cx="567465" cy="278224"/>
              </a:xfrm>
              <a:prstGeom prst="rect">
                <a:avLst/>
              </a:prstGeom>
              <a:noFill/>
              <a:ln w="9525">
                <a:noFill/>
                <a:miter lim="800000"/>
                <a:headEnd/>
                <a:tailEnd/>
              </a:ln>
              <a:effectLst/>
            </p:spPr>
            <p:txBody>
              <a:bodyPr wrap="none">
                <a:spAutoFit/>
              </a:bodyPr>
              <a:lstStyle/>
              <a:p>
                <a:pPr defTabSz="685800">
                  <a:spcBef>
                    <a:spcPct val="50000"/>
                  </a:spcBef>
                  <a:defRPr/>
                </a:pPr>
                <a:r>
                  <a:rPr lang="es-ES" altLang="fr-FR" sz="1350" b="1" kern="0">
                    <a:solidFill>
                      <a:srgbClr val="000000"/>
                    </a:solidFill>
                    <a:latin typeface="Calibri" panose="020F0502020204030204" pitchFamily="34" charset="0"/>
                    <a:cs typeface="Calibri" panose="020F0502020204030204" pitchFamily="34" charset="0"/>
                  </a:rPr>
                  <a:t>Paranà </a:t>
                </a:r>
              </a:p>
            </p:txBody>
          </p:sp>
          <p:sp>
            <p:nvSpPr>
              <p:cNvPr id="41" name="Line 4">
                <a:extLst>
                  <a:ext uri="{FF2B5EF4-FFF2-40B4-BE49-F238E27FC236}">
                    <a16:creationId xmlns:a16="http://schemas.microsoft.com/office/drawing/2014/main" id="{D491A9F5-10E4-9939-84D8-C7ED17F8FDF7}"/>
                  </a:ext>
                </a:extLst>
              </p:cNvPr>
              <p:cNvSpPr>
                <a:spLocks noChangeShapeType="1"/>
              </p:cNvSpPr>
              <p:nvPr/>
            </p:nvSpPr>
            <p:spPr bwMode="auto">
              <a:xfrm>
                <a:off x="1259632" y="5118074"/>
                <a:ext cx="841385" cy="875"/>
              </a:xfrm>
              <a:prstGeom prst="line">
                <a:avLst/>
              </a:prstGeom>
              <a:noFill/>
              <a:ln w="50800">
                <a:solidFill>
                  <a:sysClr val="windowText" lastClr="000000"/>
                </a:solidFill>
                <a:round/>
                <a:headEnd/>
                <a:tailEnd/>
              </a:ln>
            </p:spPr>
            <p:txBody>
              <a:bodyPr/>
              <a:lstStyle/>
              <a:p>
                <a:pPr defTabSz="685800">
                  <a:defRPr/>
                </a:pPr>
                <a:endParaRPr lang="it-IT" sz="1050" b="1" kern="0">
                  <a:solidFill>
                    <a:prstClr val="black"/>
                  </a:solidFill>
                  <a:latin typeface="Calibri" panose="020F0502020204030204" pitchFamily="34" charset="0"/>
                  <a:cs typeface="Calibri" panose="020F0502020204030204" pitchFamily="34" charset="0"/>
                </a:endParaRPr>
              </a:p>
            </p:txBody>
          </p:sp>
          <p:sp>
            <p:nvSpPr>
              <p:cNvPr id="42" name="Freeform 5">
                <a:extLst>
                  <a:ext uri="{FF2B5EF4-FFF2-40B4-BE49-F238E27FC236}">
                    <a16:creationId xmlns:a16="http://schemas.microsoft.com/office/drawing/2014/main" id="{59D0D578-6E9A-C024-45C2-980CC630D9A4}"/>
                  </a:ext>
                </a:extLst>
              </p:cNvPr>
              <p:cNvSpPr>
                <a:spLocks/>
              </p:cNvSpPr>
              <p:nvPr/>
            </p:nvSpPr>
            <p:spPr bwMode="auto">
              <a:xfrm>
                <a:off x="1301297" y="5135119"/>
                <a:ext cx="402778" cy="293910"/>
              </a:xfrm>
              <a:custGeom>
                <a:avLst/>
                <a:gdLst>
                  <a:gd name="T0" fmla="*/ 0 w 456"/>
                  <a:gd name="T1" fmla="*/ 2147483646 h 336"/>
                  <a:gd name="T2" fmla="*/ 2147483646 w 456"/>
                  <a:gd name="T3" fmla="*/ 2147483646 h 336"/>
                  <a:gd name="T4" fmla="*/ 2147483646 w 456"/>
                  <a:gd name="T5" fmla="*/ 0 h 336"/>
                  <a:gd name="T6" fmla="*/ 0 w 456"/>
                  <a:gd name="T7" fmla="*/ 0 h 336"/>
                  <a:gd name="T8" fmla="*/ 0 w 456"/>
                  <a:gd name="T9" fmla="*/ 2147483646 h 3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6" h="336">
                    <a:moveTo>
                      <a:pt x="0" y="16"/>
                    </a:moveTo>
                    <a:lnTo>
                      <a:pt x="208" y="336"/>
                    </a:lnTo>
                    <a:lnTo>
                      <a:pt x="456" y="0"/>
                    </a:lnTo>
                    <a:lnTo>
                      <a:pt x="0" y="0"/>
                    </a:lnTo>
                    <a:lnTo>
                      <a:pt x="0" y="16"/>
                    </a:lnTo>
                    <a:close/>
                  </a:path>
                </a:pathLst>
              </a:custGeom>
              <a:solidFill>
                <a:srgbClr val="FF0000"/>
              </a:solidFill>
              <a:ln w="9525">
                <a:solidFill>
                  <a:sysClr val="windowText" lastClr="000000"/>
                </a:solidFill>
                <a:round/>
                <a:headEnd/>
                <a:tailEnd/>
              </a:ln>
            </p:spPr>
            <p:txBody>
              <a:bodyPr/>
              <a:lstStyle/>
              <a:p>
                <a:pPr defTabSz="685800">
                  <a:defRPr/>
                </a:pPr>
                <a:endParaRPr lang="it-IT" sz="1050" b="1" kern="0">
                  <a:solidFill>
                    <a:prstClr val="black"/>
                  </a:solidFill>
                  <a:latin typeface="Calibri" panose="020F0502020204030204" pitchFamily="34" charset="0"/>
                  <a:cs typeface="Calibri" panose="020F0502020204030204" pitchFamily="34" charset="0"/>
                </a:endParaRPr>
              </a:p>
            </p:txBody>
          </p:sp>
          <p:sp>
            <p:nvSpPr>
              <p:cNvPr id="43" name="Freeform 15">
                <a:extLst>
                  <a:ext uri="{FF2B5EF4-FFF2-40B4-BE49-F238E27FC236}">
                    <a16:creationId xmlns:a16="http://schemas.microsoft.com/office/drawing/2014/main" id="{DAA7A264-B653-A7A0-EA21-20CD346F3168}"/>
                  </a:ext>
                </a:extLst>
              </p:cNvPr>
              <p:cNvSpPr>
                <a:spLocks/>
              </p:cNvSpPr>
              <p:nvPr/>
            </p:nvSpPr>
            <p:spPr bwMode="auto">
              <a:xfrm>
                <a:off x="1775182" y="4912023"/>
                <a:ext cx="135888" cy="189868"/>
              </a:xfrm>
              <a:custGeom>
                <a:avLst/>
                <a:gdLst>
                  <a:gd name="T0" fmla="*/ 0 w 608"/>
                  <a:gd name="T1" fmla="*/ 2147483646 h 328"/>
                  <a:gd name="T2" fmla="*/ 2147483646 w 608"/>
                  <a:gd name="T3" fmla="*/ 0 h 328"/>
                  <a:gd name="T4" fmla="*/ 2147483646 w 608"/>
                  <a:gd name="T5" fmla="*/ 2147483646 h 328"/>
                  <a:gd name="T6" fmla="*/ 0 w 608"/>
                  <a:gd name="T7" fmla="*/ 2147483646 h 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08" h="328">
                    <a:moveTo>
                      <a:pt x="0" y="328"/>
                    </a:moveTo>
                    <a:lnTo>
                      <a:pt x="272" y="0"/>
                    </a:lnTo>
                    <a:lnTo>
                      <a:pt x="608" y="328"/>
                    </a:lnTo>
                    <a:lnTo>
                      <a:pt x="0" y="328"/>
                    </a:lnTo>
                    <a:close/>
                  </a:path>
                </a:pathLst>
              </a:custGeom>
              <a:solidFill>
                <a:srgbClr val="00B0F0"/>
              </a:solidFill>
              <a:ln w="12700">
                <a:solidFill>
                  <a:sysClr val="windowText" lastClr="000000"/>
                </a:solidFill>
                <a:prstDash val="solid"/>
                <a:round/>
                <a:headEnd/>
                <a:tailEnd/>
              </a:ln>
            </p:spPr>
            <p:txBody>
              <a:bodyPr/>
              <a:lstStyle/>
              <a:p>
                <a:pPr defTabSz="685800">
                  <a:defRPr/>
                </a:pPr>
                <a:endParaRPr lang="it-IT" sz="1050" b="1" kern="0">
                  <a:solidFill>
                    <a:prstClr val="black"/>
                  </a:solidFill>
                  <a:latin typeface="Calibri" panose="020F0502020204030204" pitchFamily="34" charset="0"/>
                  <a:cs typeface="Calibri" panose="020F0502020204030204" pitchFamily="34" charset="0"/>
                </a:endParaRPr>
              </a:p>
            </p:txBody>
          </p:sp>
        </p:grpSp>
        <p:sp>
          <p:nvSpPr>
            <p:cNvPr id="25" name="Rectangle 58">
              <a:extLst>
                <a:ext uri="{FF2B5EF4-FFF2-40B4-BE49-F238E27FC236}">
                  <a16:creationId xmlns:a16="http://schemas.microsoft.com/office/drawing/2014/main" id="{D9374A1D-183A-8B29-37AD-F80FA22F9BA4}"/>
                </a:ext>
              </a:extLst>
            </p:cNvPr>
            <p:cNvSpPr>
              <a:spLocks noChangeArrowheads="1"/>
            </p:cNvSpPr>
            <p:nvPr/>
          </p:nvSpPr>
          <p:spPr bwMode="auto">
            <a:xfrm>
              <a:off x="1527710" y="4227303"/>
              <a:ext cx="558661" cy="513645"/>
            </a:xfrm>
            <a:prstGeom prst="rect">
              <a:avLst/>
            </a:prstGeom>
            <a:noFill/>
            <a:ln w="9525">
              <a:noFill/>
              <a:miter lim="800000"/>
              <a:headEnd/>
              <a:tailEnd/>
            </a:ln>
            <a:effectLst/>
          </p:spPr>
          <p:txBody>
            <a:bodyPr wrap="none">
              <a:spAutoFit/>
            </a:bodyPr>
            <a:lstStyle/>
            <a:p>
              <a:pPr defTabSz="685800">
                <a:spcBef>
                  <a:spcPct val="50000"/>
                </a:spcBef>
                <a:defRPr/>
              </a:pPr>
              <a:r>
                <a:rPr lang="es-ES" altLang="fr-FR" sz="1200" b="1" kern="0" dirty="0">
                  <a:solidFill>
                    <a:srgbClr val="000000"/>
                  </a:solidFill>
                  <a:latin typeface="Calibri" panose="020F0502020204030204" pitchFamily="34" charset="0"/>
                  <a:cs typeface="Calibri" panose="020F0502020204030204" pitchFamily="34" charset="0"/>
                </a:rPr>
                <a:t>Valsalva</a:t>
              </a:r>
            </a:p>
            <a:p>
              <a:pPr defTabSz="685800">
                <a:spcBef>
                  <a:spcPct val="50000"/>
                </a:spcBef>
                <a:defRPr/>
              </a:pPr>
              <a:r>
                <a:rPr lang="es-ES" altLang="fr-FR" sz="1200" b="1" kern="0" dirty="0" err="1">
                  <a:solidFill>
                    <a:prstClr val="white"/>
                  </a:solidFill>
                  <a:latin typeface="Calibri" panose="020F0502020204030204" pitchFamily="34" charset="0"/>
                  <a:cs typeface="Calibri" panose="020F0502020204030204" pitchFamily="34" charset="0"/>
                </a:rPr>
                <a:t>Positif</a:t>
              </a:r>
              <a:r>
                <a:rPr lang="es-ES" altLang="fr-FR" sz="1200" b="1" kern="0" dirty="0">
                  <a:solidFill>
                    <a:prstClr val="white"/>
                  </a:solidFill>
                  <a:latin typeface="Calibri" panose="020F0502020204030204" pitchFamily="34" charset="0"/>
                  <a:cs typeface="Calibri" panose="020F0502020204030204" pitchFamily="34" charset="0"/>
                </a:rPr>
                <a:t> </a:t>
              </a:r>
            </a:p>
          </p:txBody>
        </p:sp>
      </p:grpSp>
      <p:sp>
        <p:nvSpPr>
          <p:cNvPr id="663580" name="Text Box 18">
            <a:extLst>
              <a:ext uri="{FF2B5EF4-FFF2-40B4-BE49-F238E27FC236}">
                <a16:creationId xmlns:a16="http://schemas.microsoft.com/office/drawing/2014/main" id="{79F79E9F-F996-BBF1-74FE-6FCBDA111057}"/>
              </a:ext>
            </a:extLst>
          </p:cNvPr>
          <p:cNvSpPr txBox="1">
            <a:spLocks noChangeArrowheads="1"/>
          </p:cNvSpPr>
          <p:nvPr/>
        </p:nvSpPr>
        <p:spPr bwMode="auto">
          <a:xfrm>
            <a:off x="452979" y="2754391"/>
            <a:ext cx="3988457" cy="923330"/>
          </a:xfrm>
          <a:prstGeom prst="rect">
            <a:avLst/>
          </a:prstGeom>
          <a:noFill/>
          <a:ln>
            <a:noFill/>
          </a:ln>
          <a:effectLst/>
        </p:spPr>
        <p:txBody>
          <a:bodyPr wrap="square">
            <a:spAutoFit/>
          </a:bodyPr>
          <a:lstStyle/>
          <a:p>
            <a:pPr algn="ctr" eaLnBrk="0" fontAlgn="base" hangingPunct="0">
              <a:spcBef>
                <a:spcPct val="50000"/>
              </a:spcBef>
              <a:spcAft>
                <a:spcPct val="0"/>
              </a:spcAft>
              <a:defRPr/>
            </a:pPr>
            <a:r>
              <a:rPr lang="es-ES_tradnl" altLang="fr-FR" sz="2700" b="1" dirty="0">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Normal: </a:t>
            </a:r>
            <a:r>
              <a:rPr lang="es-ES_tradnl" altLang="fr-FR" sz="2700" b="1" dirty="0" err="1">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Paranà</a:t>
            </a:r>
            <a:r>
              <a:rPr lang="es-ES_tradnl" altLang="fr-FR" sz="2700" b="1" dirty="0">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 et Valsalva  </a:t>
            </a:r>
            <a:r>
              <a:rPr lang="es-ES_tradnl" altLang="fr-FR" sz="2700" b="1" dirty="0" err="1">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négatifs</a:t>
            </a:r>
            <a:r>
              <a:rPr lang="es-ES_tradnl" altLang="fr-FR" sz="2700" b="1" dirty="0">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 </a:t>
            </a:r>
            <a:endParaRPr lang="es-ES_tradnl" altLang="fr-FR" sz="3300" b="1" dirty="0">
              <a:solidFill>
                <a:srgbClr val="FFFF00"/>
              </a:solidFill>
              <a:effectLst>
                <a:outerShdw blurRad="38100" dist="38100" dir="2700000" algn="tl">
                  <a:srgbClr val="C0C0C0"/>
                </a:outerShdw>
              </a:effectLst>
              <a:latin typeface="Calibri" panose="020F0502020204030204" pitchFamily="34" charset="0"/>
              <a:cs typeface="Calibri" panose="020F0502020204030204" pitchFamily="34" charset="0"/>
            </a:endParaRPr>
          </a:p>
        </p:txBody>
      </p:sp>
      <p:sp>
        <p:nvSpPr>
          <p:cNvPr id="663581" name="Text Box 18">
            <a:extLst>
              <a:ext uri="{FF2B5EF4-FFF2-40B4-BE49-F238E27FC236}">
                <a16:creationId xmlns:a16="http://schemas.microsoft.com/office/drawing/2014/main" id="{80653950-3AF2-4B39-6F66-77BF820FB8CF}"/>
              </a:ext>
            </a:extLst>
          </p:cNvPr>
          <p:cNvSpPr txBox="1">
            <a:spLocks noChangeArrowheads="1"/>
          </p:cNvSpPr>
          <p:nvPr/>
        </p:nvSpPr>
        <p:spPr bwMode="auto">
          <a:xfrm>
            <a:off x="3956498" y="2867316"/>
            <a:ext cx="4491685" cy="923330"/>
          </a:xfrm>
          <a:prstGeom prst="rect">
            <a:avLst/>
          </a:prstGeom>
          <a:noFill/>
          <a:ln>
            <a:noFill/>
          </a:ln>
          <a:effectLst/>
        </p:spPr>
        <p:txBody>
          <a:bodyPr wrap="square">
            <a:spAutoFit/>
          </a:bodyPr>
          <a:lstStyle/>
          <a:p>
            <a:pPr algn="ctr" eaLnBrk="0" fontAlgn="base" hangingPunct="0">
              <a:spcBef>
                <a:spcPct val="50000"/>
              </a:spcBef>
              <a:spcAft>
                <a:spcPct val="0"/>
              </a:spcAft>
              <a:defRPr/>
            </a:pPr>
            <a:r>
              <a:rPr lang="es-ES_tradnl" altLang="fr-FR" sz="2700" b="1" dirty="0" err="1">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Reflux</a:t>
            </a:r>
            <a:r>
              <a:rPr lang="es-ES_tradnl" altLang="fr-FR" sz="2700" b="1" dirty="0">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 Valve </a:t>
            </a:r>
            <a:r>
              <a:rPr lang="es-ES_tradnl" altLang="fr-FR" sz="2700" b="1" dirty="0" err="1">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Terminale</a:t>
            </a:r>
            <a:r>
              <a:rPr lang="es-ES_tradnl" altLang="fr-FR" sz="2700" b="1" dirty="0">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 </a:t>
            </a:r>
            <a:r>
              <a:rPr lang="es-ES_tradnl" altLang="fr-FR" sz="2700" b="1" dirty="0" err="1">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Paranà</a:t>
            </a:r>
            <a:r>
              <a:rPr lang="es-ES_tradnl" altLang="fr-FR" sz="2700" b="1" dirty="0">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 et Valsalva </a:t>
            </a:r>
            <a:r>
              <a:rPr lang="es-ES_tradnl" altLang="fr-FR" sz="2700" b="1" dirty="0" err="1">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Positifs</a:t>
            </a:r>
            <a:endParaRPr lang="es-ES_tradnl" altLang="fr-FR" sz="3300" b="1" dirty="0">
              <a:solidFill>
                <a:srgbClr val="FFFF00"/>
              </a:solidFill>
              <a:effectLst>
                <a:outerShdw blurRad="38100" dist="38100" dir="2700000" algn="tl">
                  <a:srgbClr val="C0C0C0"/>
                </a:outerShdw>
              </a:effectLst>
              <a:latin typeface="Calibri" panose="020F0502020204030204" pitchFamily="34" charset="0"/>
              <a:cs typeface="Calibri" panose="020F0502020204030204" pitchFamily="34" charset="0"/>
            </a:endParaRPr>
          </a:p>
        </p:txBody>
      </p:sp>
      <p:sp>
        <p:nvSpPr>
          <p:cNvPr id="663582" name="Text Box 18">
            <a:extLst>
              <a:ext uri="{FF2B5EF4-FFF2-40B4-BE49-F238E27FC236}">
                <a16:creationId xmlns:a16="http://schemas.microsoft.com/office/drawing/2014/main" id="{43366449-23F7-EC87-A514-6DC1963662A1}"/>
              </a:ext>
            </a:extLst>
          </p:cNvPr>
          <p:cNvSpPr txBox="1">
            <a:spLocks noChangeArrowheads="1"/>
          </p:cNvSpPr>
          <p:nvPr/>
        </p:nvSpPr>
        <p:spPr bwMode="auto">
          <a:xfrm>
            <a:off x="-193542" y="5900886"/>
            <a:ext cx="4756898" cy="923330"/>
          </a:xfrm>
          <a:prstGeom prst="rect">
            <a:avLst/>
          </a:prstGeom>
          <a:noFill/>
          <a:ln>
            <a:noFill/>
          </a:ln>
          <a:effectLst/>
        </p:spPr>
        <p:txBody>
          <a:bodyPr wrap="square">
            <a:spAutoFit/>
          </a:bodyPr>
          <a:lstStyle/>
          <a:p>
            <a:pPr algn="ctr" eaLnBrk="0" fontAlgn="base" hangingPunct="0">
              <a:spcBef>
                <a:spcPct val="50000"/>
              </a:spcBef>
              <a:spcAft>
                <a:spcPct val="0"/>
              </a:spcAft>
              <a:defRPr/>
            </a:pPr>
            <a:r>
              <a:rPr lang="es-ES_tradnl" altLang="fr-FR" sz="2700" b="1" dirty="0" err="1">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Reflux</a:t>
            </a:r>
            <a:r>
              <a:rPr lang="es-ES_tradnl" altLang="fr-FR" sz="2700" b="1" dirty="0">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 Valve </a:t>
            </a:r>
            <a:r>
              <a:rPr lang="es-ES_tradnl" altLang="fr-FR" sz="2700" b="1" dirty="0" err="1">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Pré-Terminale</a:t>
            </a:r>
            <a:r>
              <a:rPr lang="es-ES_tradnl" altLang="fr-FR" sz="2700" b="1" dirty="0">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 </a:t>
            </a:r>
            <a:r>
              <a:rPr lang="es-ES_tradnl" altLang="fr-FR" sz="2700" b="1" dirty="0" err="1">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Paranà</a:t>
            </a:r>
            <a:r>
              <a:rPr lang="es-ES_tradnl" altLang="fr-FR" sz="2700" b="1" dirty="0">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 </a:t>
            </a:r>
            <a:r>
              <a:rPr lang="es-ES_tradnl" altLang="fr-FR" sz="2700" b="1" dirty="0" err="1">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Positif</a:t>
            </a:r>
            <a:r>
              <a:rPr lang="es-ES_tradnl" altLang="fr-FR" sz="2700" b="1" dirty="0">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 </a:t>
            </a:r>
            <a:r>
              <a:rPr lang="es-ES_tradnl" altLang="fr-FR" sz="2700" b="1" dirty="0" err="1">
                <a:solidFill>
                  <a:srgbClr val="FF0000"/>
                </a:solidFill>
                <a:effectLst>
                  <a:outerShdw blurRad="38100" dist="38100" dir="2700000" algn="tl">
                    <a:srgbClr val="C0C0C0"/>
                  </a:outerShdw>
                </a:effectLst>
                <a:latin typeface="Calibri" panose="020F0502020204030204" pitchFamily="34" charset="0"/>
                <a:cs typeface="Calibri" panose="020F0502020204030204" pitchFamily="34" charset="0"/>
              </a:rPr>
              <a:t>Vasalva</a:t>
            </a:r>
            <a:r>
              <a:rPr lang="es-ES_tradnl" altLang="fr-FR" sz="2700" b="1" dirty="0">
                <a:solidFill>
                  <a:srgbClr val="FF0000"/>
                </a:solidFill>
                <a:effectLst>
                  <a:outerShdw blurRad="38100" dist="38100" dir="2700000" algn="tl">
                    <a:srgbClr val="C0C0C0"/>
                  </a:outerShdw>
                </a:effectLst>
                <a:latin typeface="Calibri" panose="020F0502020204030204" pitchFamily="34" charset="0"/>
                <a:cs typeface="Calibri" panose="020F0502020204030204" pitchFamily="34" charset="0"/>
              </a:rPr>
              <a:t> </a:t>
            </a:r>
            <a:r>
              <a:rPr lang="es-ES_tradnl" altLang="fr-FR" sz="2700" b="1" dirty="0" err="1">
                <a:solidFill>
                  <a:srgbClr val="FF0000"/>
                </a:solidFill>
                <a:effectLst>
                  <a:outerShdw blurRad="38100" dist="38100" dir="2700000" algn="tl">
                    <a:srgbClr val="C0C0C0"/>
                  </a:outerShdw>
                </a:effectLst>
                <a:latin typeface="Calibri" panose="020F0502020204030204" pitchFamily="34" charset="0"/>
                <a:cs typeface="Calibri" panose="020F0502020204030204" pitchFamily="34" charset="0"/>
              </a:rPr>
              <a:t>négatif</a:t>
            </a:r>
            <a:r>
              <a:rPr lang="es-ES_tradnl" altLang="fr-FR" sz="2700" b="1" dirty="0">
                <a:solidFill>
                  <a:srgbClr val="FF0000"/>
                </a:solidFill>
                <a:effectLst>
                  <a:outerShdw blurRad="38100" dist="38100" dir="2700000" algn="tl">
                    <a:srgbClr val="C0C0C0"/>
                  </a:outerShdw>
                </a:effectLst>
                <a:latin typeface="Calibri" panose="020F0502020204030204" pitchFamily="34" charset="0"/>
                <a:cs typeface="Calibri" panose="020F0502020204030204" pitchFamily="34" charset="0"/>
              </a:rPr>
              <a:t>  </a:t>
            </a:r>
            <a:endParaRPr lang="es-ES_tradnl" altLang="fr-FR" sz="3300" b="1" dirty="0">
              <a:solidFill>
                <a:srgbClr val="FF0000"/>
              </a:solidFill>
              <a:effectLst>
                <a:outerShdw blurRad="38100" dist="38100" dir="2700000" algn="tl">
                  <a:srgbClr val="C0C0C0"/>
                </a:outerShdw>
              </a:effectLst>
              <a:latin typeface="Calibri" panose="020F0502020204030204" pitchFamily="34" charset="0"/>
              <a:cs typeface="Calibri" panose="020F0502020204030204" pitchFamily="34" charset="0"/>
            </a:endParaRPr>
          </a:p>
        </p:txBody>
      </p:sp>
      <p:sp>
        <p:nvSpPr>
          <p:cNvPr id="663583" name="Text Box 18">
            <a:extLst>
              <a:ext uri="{FF2B5EF4-FFF2-40B4-BE49-F238E27FC236}">
                <a16:creationId xmlns:a16="http://schemas.microsoft.com/office/drawing/2014/main" id="{2D4CA5D7-FE9C-23AA-7A9E-E0154651CD08}"/>
              </a:ext>
            </a:extLst>
          </p:cNvPr>
          <p:cNvSpPr txBox="1">
            <a:spLocks noChangeArrowheads="1"/>
          </p:cNvSpPr>
          <p:nvPr/>
        </p:nvSpPr>
        <p:spPr bwMode="auto">
          <a:xfrm>
            <a:off x="4411435" y="5991808"/>
            <a:ext cx="4632523" cy="923330"/>
          </a:xfrm>
          <a:prstGeom prst="rect">
            <a:avLst/>
          </a:prstGeom>
          <a:noFill/>
          <a:ln>
            <a:noFill/>
          </a:ln>
          <a:effectLst/>
        </p:spPr>
        <p:txBody>
          <a:bodyPr wrap="square">
            <a:spAutoFit/>
          </a:bodyPr>
          <a:lstStyle/>
          <a:p>
            <a:pPr algn="ctr" eaLnBrk="0" fontAlgn="base" hangingPunct="0">
              <a:spcBef>
                <a:spcPct val="50000"/>
              </a:spcBef>
              <a:spcAft>
                <a:spcPct val="0"/>
              </a:spcAft>
              <a:defRPr/>
            </a:pPr>
            <a:r>
              <a:rPr lang="es-ES_tradnl" altLang="fr-FR" sz="2700" b="1" dirty="0" err="1">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Reflux</a:t>
            </a:r>
            <a:r>
              <a:rPr lang="es-ES_tradnl" altLang="fr-FR" sz="2700" b="1" dirty="0">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 </a:t>
            </a:r>
            <a:r>
              <a:rPr lang="es-ES_tradnl" altLang="fr-FR" sz="2700" b="1" dirty="0" err="1">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Préterminale</a:t>
            </a:r>
            <a:r>
              <a:rPr lang="es-ES_tradnl" altLang="fr-FR" sz="2700" b="1" dirty="0">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 </a:t>
            </a:r>
            <a:r>
              <a:rPr lang="es-ES_tradnl" altLang="fr-FR" sz="2700" b="1" dirty="0">
                <a:solidFill>
                  <a:srgbClr val="FF0000"/>
                </a:solidFill>
                <a:effectLst>
                  <a:outerShdw blurRad="38100" dist="38100" dir="2700000" algn="tl">
                    <a:srgbClr val="C0C0C0"/>
                  </a:outerShdw>
                </a:effectLst>
                <a:latin typeface="Calibri" panose="020F0502020204030204" pitchFamily="34" charset="0"/>
                <a:cs typeface="Calibri" panose="020F0502020204030204" pitchFamily="34" charset="0"/>
              </a:rPr>
              <a:t>+ </a:t>
            </a:r>
            <a:r>
              <a:rPr lang="es-ES_tradnl" altLang="fr-FR" sz="2700" b="1" dirty="0" err="1">
                <a:solidFill>
                  <a:srgbClr val="FF0000"/>
                </a:solidFill>
                <a:effectLst>
                  <a:outerShdw blurRad="38100" dist="38100" dir="2700000" algn="tl">
                    <a:srgbClr val="C0C0C0"/>
                  </a:outerShdw>
                </a:effectLst>
                <a:latin typeface="Calibri" panose="020F0502020204030204" pitchFamily="34" charset="0"/>
                <a:cs typeface="Calibri" panose="020F0502020204030204" pitchFamily="34" charset="0"/>
              </a:rPr>
              <a:t>Pelvien</a:t>
            </a:r>
            <a:r>
              <a:rPr lang="es-ES_tradnl" altLang="fr-FR" sz="2700" b="1" dirty="0">
                <a:solidFill>
                  <a:srgbClr val="FF0000"/>
                </a:solidFill>
                <a:effectLst>
                  <a:outerShdw blurRad="38100" dist="38100" dir="2700000" algn="tl">
                    <a:srgbClr val="C0C0C0"/>
                  </a:outerShdw>
                </a:effectLst>
                <a:latin typeface="Calibri" panose="020F0502020204030204" pitchFamily="34" charset="0"/>
                <a:cs typeface="Calibri" panose="020F0502020204030204" pitchFamily="34" charset="0"/>
              </a:rPr>
              <a:t> </a:t>
            </a:r>
            <a:r>
              <a:rPr lang="es-ES_tradnl" altLang="fr-FR" sz="2700" b="1" dirty="0" err="1">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Paranà</a:t>
            </a:r>
            <a:r>
              <a:rPr lang="es-ES_tradnl" altLang="fr-FR" sz="2700" b="1" dirty="0">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 </a:t>
            </a:r>
            <a:r>
              <a:rPr lang="es-ES_tradnl" altLang="fr-FR" sz="2700" b="1" dirty="0" err="1">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Positif</a:t>
            </a:r>
            <a:r>
              <a:rPr lang="es-ES_tradnl" altLang="fr-FR" sz="2700" b="1" dirty="0">
                <a:solidFill>
                  <a:srgbClr val="000000"/>
                </a:solidFill>
                <a:effectLst>
                  <a:outerShdw blurRad="38100" dist="38100" dir="2700000" algn="tl">
                    <a:srgbClr val="C0C0C0"/>
                  </a:outerShdw>
                </a:effectLst>
                <a:latin typeface="Calibri" panose="020F0502020204030204" pitchFamily="34" charset="0"/>
                <a:cs typeface="Calibri" panose="020F0502020204030204" pitchFamily="34" charset="0"/>
              </a:rPr>
              <a:t>, </a:t>
            </a:r>
            <a:r>
              <a:rPr lang="es-ES_tradnl" altLang="fr-FR" sz="2700" b="1" dirty="0" err="1">
                <a:solidFill>
                  <a:srgbClr val="FF0000"/>
                </a:solidFill>
                <a:effectLst>
                  <a:outerShdw blurRad="38100" dist="38100" dir="2700000" algn="tl">
                    <a:srgbClr val="C0C0C0"/>
                  </a:outerShdw>
                </a:effectLst>
                <a:latin typeface="Calibri" panose="020F0502020204030204" pitchFamily="34" charset="0"/>
                <a:cs typeface="Calibri" panose="020F0502020204030204" pitchFamily="34" charset="0"/>
              </a:rPr>
              <a:t>Vasalva</a:t>
            </a:r>
            <a:r>
              <a:rPr lang="es-ES_tradnl" altLang="fr-FR" sz="2700" b="1" dirty="0">
                <a:solidFill>
                  <a:srgbClr val="FF0000"/>
                </a:solidFill>
                <a:effectLst>
                  <a:outerShdw blurRad="38100" dist="38100" dir="2700000" algn="tl">
                    <a:srgbClr val="C0C0C0"/>
                  </a:outerShdw>
                </a:effectLst>
                <a:latin typeface="Calibri" panose="020F0502020204030204" pitchFamily="34" charset="0"/>
                <a:cs typeface="Calibri" panose="020F0502020204030204" pitchFamily="34" charset="0"/>
              </a:rPr>
              <a:t> </a:t>
            </a:r>
            <a:r>
              <a:rPr lang="es-ES_tradnl" altLang="fr-FR" sz="2700" b="1" dirty="0" err="1">
                <a:solidFill>
                  <a:srgbClr val="FF0000"/>
                </a:solidFill>
                <a:effectLst>
                  <a:outerShdw blurRad="38100" dist="38100" dir="2700000" algn="tl">
                    <a:srgbClr val="C0C0C0"/>
                  </a:outerShdw>
                </a:effectLst>
                <a:latin typeface="Calibri" panose="020F0502020204030204" pitchFamily="34" charset="0"/>
                <a:cs typeface="Calibri" panose="020F0502020204030204" pitchFamily="34" charset="0"/>
              </a:rPr>
              <a:t>positif</a:t>
            </a:r>
            <a:endParaRPr lang="es-ES_tradnl" altLang="fr-FR" sz="3300" b="1" dirty="0">
              <a:solidFill>
                <a:srgbClr val="FF0000"/>
              </a:solidFill>
              <a:effectLst>
                <a:outerShdw blurRad="38100" dist="38100" dir="2700000" algn="tl">
                  <a:srgbClr val="C0C0C0"/>
                </a:outerShdw>
              </a:effectLst>
              <a:latin typeface="Calibri" panose="020F0502020204030204" pitchFamily="34" charset="0"/>
              <a:cs typeface="Calibri" panose="020F0502020204030204" pitchFamily="34" charset="0"/>
            </a:endParaRPr>
          </a:p>
        </p:txBody>
      </p:sp>
      <p:grpSp>
        <p:nvGrpSpPr>
          <p:cNvPr id="114" name="Groupe 113">
            <a:extLst>
              <a:ext uri="{FF2B5EF4-FFF2-40B4-BE49-F238E27FC236}">
                <a16:creationId xmlns:a16="http://schemas.microsoft.com/office/drawing/2014/main" id="{334A1479-094A-9155-2B0A-52694F08B254}"/>
              </a:ext>
            </a:extLst>
          </p:cNvPr>
          <p:cNvGrpSpPr/>
          <p:nvPr/>
        </p:nvGrpSpPr>
        <p:grpSpPr>
          <a:xfrm>
            <a:off x="1669730" y="3717032"/>
            <a:ext cx="2095706" cy="2380761"/>
            <a:chOff x="1669730" y="3717032"/>
            <a:chExt cx="2095706" cy="2380761"/>
          </a:xfrm>
        </p:grpSpPr>
        <p:grpSp>
          <p:nvGrpSpPr>
            <p:cNvPr id="663587" name="Groupe 663586">
              <a:extLst>
                <a:ext uri="{FF2B5EF4-FFF2-40B4-BE49-F238E27FC236}">
                  <a16:creationId xmlns:a16="http://schemas.microsoft.com/office/drawing/2014/main" id="{93C382DE-2D9E-1F6F-199C-688B52448F0B}"/>
                </a:ext>
              </a:extLst>
            </p:cNvPr>
            <p:cNvGrpSpPr/>
            <p:nvPr/>
          </p:nvGrpSpPr>
          <p:grpSpPr>
            <a:xfrm>
              <a:off x="1669730" y="3717032"/>
              <a:ext cx="2095706" cy="2380761"/>
              <a:chOff x="5016500" y="1663700"/>
              <a:chExt cx="3851734" cy="4648200"/>
            </a:xfrm>
          </p:grpSpPr>
          <p:sp>
            <p:nvSpPr>
              <p:cNvPr id="663613" name="Line 3">
                <a:extLst>
                  <a:ext uri="{FF2B5EF4-FFF2-40B4-BE49-F238E27FC236}">
                    <a16:creationId xmlns:a16="http://schemas.microsoft.com/office/drawing/2014/main" id="{E5D85729-FA78-D955-B37E-A73E91B4FC80}"/>
                  </a:ext>
                </a:extLst>
              </p:cNvPr>
              <p:cNvSpPr>
                <a:spLocks noChangeShapeType="1"/>
              </p:cNvSpPr>
              <p:nvPr/>
            </p:nvSpPr>
            <p:spPr bwMode="auto">
              <a:xfrm>
                <a:off x="5016500" y="1663700"/>
                <a:ext cx="0" cy="26670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663614" name="Line 4">
                <a:extLst>
                  <a:ext uri="{FF2B5EF4-FFF2-40B4-BE49-F238E27FC236}">
                    <a16:creationId xmlns:a16="http://schemas.microsoft.com/office/drawing/2014/main" id="{8DC0E2B6-CBB3-EAE7-B900-2D8210C3EE14}"/>
                  </a:ext>
                </a:extLst>
              </p:cNvPr>
              <p:cNvSpPr>
                <a:spLocks noChangeShapeType="1"/>
              </p:cNvSpPr>
              <p:nvPr/>
            </p:nvSpPr>
            <p:spPr bwMode="auto">
              <a:xfrm>
                <a:off x="6099970" y="4025900"/>
                <a:ext cx="0" cy="2209801"/>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663615" name="Line 5">
                <a:extLst>
                  <a:ext uri="{FF2B5EF4-FFF2-40B4-BE49-F238E27FC236}">
                    <a16:creationId xmlns:a16="http://schemas.microsoft.com/office/drawing/2014/main" id="{B5909743-900F-20CC-D9C8-8ED9E2E60209}"/>
                  </a:ext>
                </a:extLst>
              </p:cNvPr>
              <p:cNvSpPr>
                <a:spLocks noChangeShapeType="1"/>
              </p:cNvSpPr>
              <p:nvPr/>
            </p:nvSpPr>
            <p:spPr bwMode="auto">
              <a:xfrm>
                <a:off x="6167438" y="1663700"/>
                <a:ext cx="0" cy="14478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65" name="Freeform 6">
                <a:extLst>
                  <a:ext uri="{FF2B5EF4-FFF2-40B4-BE49-F238E27FC236}">
                    <a16:creationId xmlns:a16="http://schemas.microsoft.com/office/drawing/2014/main" id="{F5F0FBEB-E861-9F60-4B5D-63228C20B9A0}"/>
                  </a:ext>
                </a:extLst>
              </p:cNvPr>
              <p:cNvSpPr>
                <a:spLocks/>
              </p:cNvSpPr>
              <p:nvPr/>
            </p:nvSpPr>
            <p:spPr bwMode="auto">
              <a:xfrm>
                <a:off x="6888163" y="3213101"/>
                <a:ext cx="703262" cy="2963863"/>
              </a:xfrm>
              <a:custGeom>
                <a:avLst/>
                <a:gdLst>
                  <a:gd name="T0" fmla="*/ 0 w 499"/>
                  <a:gd name="T1" fmla="*/ 0 h 1867"/>
                  <a:gd name="T2" fmla="*/ 2147483646 w 499"/>
                  <a:gd name="T3" fmla="*/ 2147483646 h 1867"/>
                  <a:gd name="T4" fmla="*/ 2147483646 w 499"/>
                  <a:gd name="T5" fmla="*/ 2147483646 h 1867"/>
                  <a:gd name="T6" fmla="*/ 2147483646 w 499"/>
                  <a:gd name="T7" fmla="*/ 2147483646 h 1867"/>
                  <a:gd name="T8" fmla="*/ 2147483646 w 499"/>
                  <a:gd name="T9" fmla="*/ 2147483646 h 1867"/>
                  <a:gd name="T10" fmla="*/ 2147483646 w 499"/>
                  <a:gd name="T11" fmla="*/ 2147483646 h 186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9" h="1867">
                    <a:moveTo>
                      <a:pt x="0" y="0"/>
                    </a:moveTo>
                    <a:cubicBezTo>
                      <a:pt x="33" y="15"/>
                      <a:pt x="135" y="50"/>
                      <a:pt x="189" y="89"/>
                    </a:cubicBezTo>
                    <a:cubicBezTo>
                      <a:pt x="243" y="128"/>
                      <a:pt x="280" y="169"/>
                      <a:pt x="322" y="233"/>
                    </a:cubicBezTo>
                    <a:cubicBezTo>
                      <a:pt x="364" y="297"/>
                      <a:pt x="415" y="339"/>
                      <a:pt x="443" y="475"/>
                    </a:cubicBezTo>
                    <a:cubicBezTo>
                      <a:pt x="471" y="611"/>
                      <a:pt x="483" y="819"/>
                      <a:pt x="491" y="1051"/>
                    </a:cubicBezTo>
                    <a:cubicBezTo>
                      <a:pt x="499" y="1283"/>
                      <a:pt x="491" y="1731"/>
                      <a:pt x="491" y="1867"/>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66" name="Freeform 7">
                <a:extLst>
                  <a:ext uri="{FF2B5EF4-FFF2-40B4-BE49-F238E27FC236}">
                    <a16:creationId xmlns:a16="http://schemas.microsoft.com/office/drawing/2014/main" id="{48D28C01-63EB-8DE8-245C-E1CA177E3BD7}"/>
                  </a:ext>
                </a:extLst>
              </p:cNvPr>
              <p:cNvSpPr>
                <a:spLocks/>
              </p:cNvSpPr>
              <p:nvPr/>
            </p:nvSpPr>
            <p:spPr bwMode="auto">
              <a:xfrm>
                <a:off x="6164263" y="4041776"/>
                <a:ext cx="887412" cy="2170113"/>
              </a:xfrm>
              <a:custGeom>
                <a:avLst/>
                <a:gdLst>
                  <a:gd name="T0" fmla="*/ 0 w 628"/>
                  <a:gd name="T1" fmla="*/ 0 h 1367"/>
                  <a:gd name="T2" fmla="*/ 2147483646 w 628"/>
                  <a:gd name="T3" fmla="*/ 2147483646 h 1367"/>
                  <a:gd name="T4" fmla="*/ 2147483646 w 628"/>
                  <a:gd name="T5" fmla="*/ 2147483646 h 1367"/>
                  <a:gd name="T6" fmla="*/ 2147483646 w 628"/>
                  <a:gd name="T7" fmla="*/ 2147483646 h 1367"/>
                  <a:gd name="T8" fmla="*/ 2147483646 w 628"/>
                  <a:gd name="T9" fmla="*/ 2147483646 h 1367"/>
                  <a:gd name="T10" fmla="*/ 2147483646 w 628"/>
                  <a:gd name="T11" fmla="*/ 2147483646 h 136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8" h="1367">
                    <a:moveTo>
                      <a:pt x="0" y="0"/>
                    </a:moveTo>
                    <a:cubicBezTo>
                      <a:pt x="59" y="11"/>
                      <a:pt x="266" y="23"/>
                      <a:pt x="363" y="67"/>
                    </a:cubicBezTo>
                    <a:cubicBezTo>
                      <a:pt x="460" y="111"/>
                      <a:pt x="542" y="161"/>
                      <a:pt x="585" y="267"/>
                    </a:cubicBezTo>
                    <a:cubicBezTo>
                      <a:pt x="628" y="373"/>
                      <a:pt x="613" y="554"/>
                      <a:pt x="619" y="700"/>
                    </a:cubicBezTo>
                    <a:cubicBezTo>
                      <a:pt x="625" y="846"/>
                      <a:pt x="621" y="1033"/>
                      <a:pt x="619" y="1144"/>
                    </a:cubicBezTo>
                    <a:cubicBezTo>
                      <a:pt x="617" y="1255"/>
                      <a:pt x="610" y="1321"/>
                      <a:pt x="608" y="1367"/>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67" name="Line 8">
                <a:extLst>
                  <a:ext uri="{FF2B5EF4-FFF2-40B4-BE49-F238E27FC236}">
                    <a16:creationId xmlns:a16="http://schemas.microsoft.com/office/drawing/2014/main" id="{3A0DA9B7-2001-88DC-5975-169026660F65}"/>
                  </a:ext>
                </a:extLst>
              </p:cNvPr>
              <p:cNvSpPr>
                <a:spLocks noChangeShapeType="1"/>
              </p:cNvSpPr>
              <p:nvPr/>
            </p:nvSpPr>
            <p:spPr bwMode="auto">
              <a:xfrm flipV="1">
                <a:off x="7032626" y="4365626"/>
                <a:ext cx="55563" cy="19367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68" name="Line 9">
                <a:extLst>
                  <a:ext uri="{FF2B5EF4-FFF2-40B4-BE49-F238E27FC236}">
                    <a16:creationId xmlns:a16="http://schemas.microsoft.com/office/drawing/2014/main" id="{0E50E22E-635F-5151-E8C3-830022483C1E}"/>
                  </a:ext>
                </a:extLst>
              </p:cNvPr>
              <p:cNvSpPr>
                <a:spLocks noChangeShapeType="1"/>
              </p:cNvSpPr>
              <p:nvPr/>
            </p:nvSpPr>
            <p:spPr bwMode="auto">
              <a:xfrm flipH="1" flipV="1">
                <a:off x="6032500" y="3568700"/>
                <a:ext cx="134938" cy="4572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69" name="Line 10">
                <a:extLst>
                  <a:ext uri="{FF2B5EF4-FFF2-40B4-BE49-F238E27FC236}">
                    <a16:creationId xmlns:a16="http://schemas.microsoft.com/office/drawing/2014/main" id="{57A67FDA-08E7-0679-DA26-AA9CFCDADA4E}"/>
                  </a:ext>
                </a:extLst>
              </p:cNvPr>
              <p:cNvSpPr>
                <a:spLocks noChangeShapeType="1"/>
              </p:cNvSpPr>
              <p:nvPr/>
            </p:nvSpPr>
            <p:spPr bwMode="auto">
              <a:xfrm flipH="1">
                <a:off x="6032500" y="3111500"/>
                <a:ext cx="134938" cy="4572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70" name="Line 11">
                <a:extLst>
                  <a:ext uri="{FF2B5EF4-FFF2-40B4-BE49-F238E27FC236}">
                    <a16:creationId xmlns:a16="http://schemas.microsoft.com/office/drawing/2014/main" id="{EBECDBC0-9FD1-E700-3B76-C35BF6EE9BA5}"/>
                  </a:ext>
                </a:extLst>
              </p:cNvPr>
              <p:cNvSpPr>
                <a:spLocks noChangeShapeType="1"/>
              </p:cNvSpPr>
              <p:nvPr/>
            </p:nvSpPr>
            <p:spPr bwMode="auto">
              <a:xfrm flipH="1" flipV="1">
                <a:off x="7391401" y="4149726"/>
                <a:ext cx="131763" cy="18097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71" name="Line 12">
                <a:extLst>
                  <a:ext uri="{FF2B5EF4-FFF2-40B4-BE49-F238E27FC236}">
                    <a16:creationId xmlns:a16="http://schemas.microsoft.com/office/drawing/2014/main" id="{551B8A55-358E-D63C-9C75-5087BEADF478}"/>
                  </a:ext>
                </a:extLst>
              </p:cNvPr>
              <p:cNvSpPr>
                <a:spLocks noChangeShapeType="1"/>
              </p:cNvSpPr>
              <p:nvPr/>
            </p:nvSpPr>
            <p:spPr bwMode="auto">
              <a:xfrm>
                <a:off x="5016500" y="4330700"/>
                <a:ext cx="0" cy="19812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72" name="Freeform 13">
                <a:extLst>
                  <a:ext uri="{FF2B5EF4-FFF2-40B4-BE49-F238E27FC236}">
                    <a16:creationId xmlns:a16="http://schemas.microsoft.com/office/drawing/2014/main" id="{E6A5DAF4-AC8C-249F-A6E0-93BFBBB81C33}"/>
                  </a:ext>
                </a:extLst>
              </p:cNvPr>
              <p:cNvSpPr>
                <a:spLocks/>
              </p:cNvSpPr>
              <p:nvPr/>
            </p:nvSpPr>
            <p:spPr bwMode="auto">
              <a:xfrm>
                <a:off x="6167438" y="3111500"/>
                <a:ext cx="406400" cy="1588"/>
              </a:xfrm>
              <a:custGeom>
                <a:avLst/>
                <a:gdLst>
                  <a:gd name="T0" fmla="*/ 0 w 288"/>
                  <a:gd name="T1" fmla="*/ 0 h 1"/>
                  <a:gd name="T2" fmla="*/ 2147483646 w 288"/>
                  <a:gd name="T3" fmla="*/ 0 h 1"/>
                  <a:gd name="T4" fmla="*/ 2147483646 w 288"/>
                  <a:gd name="T5" fmla="*/ 0 h 1"/>
                  <a:gd name="T6" fmla="*/ 0 60000 65536"/>
                  <a:gd name="T7" fmla="*/ 0 60000 65536"/>
                  <a:gd name="T8" fmla="*/ 0 60000 65536"/>
                </a:gdLst>
                <a:ahLst/>
                <a:cxnLst>
                  <a:cxn ang="T6">
                    <a:pos x="T0" y="T1"/>
                  </a:cxn>
                  <a:cxn ang="T7">
                    <a:pos x="T2" y="T3"/>
                  </a:cxn>
                  <a:cxn ang="T8">
                    <a:pos x="T4" y="T5"/>
                  </a:cxn>
                </a:cxnLst>
                <a:rect l="0" t="0" r="r" b="b"/>
                <a:pathLst>
                  <a:path w="288" h="1">
                    <a:moveTo>
                      <a:pt x="0" y="0"/>
                    </a:moveTo>
                    <a:cubicBezTo>
                      <a:pt x="24" y="0"/>
                      <a:pt x="48" y="0"/>
                      <a:pt x="96" y="0"/>
                    </a:cubicBezTo>
                    <a:cubicBezTo>
                      <a:pt x="144" y="0"/>
                      <a:pt x="256" y="0"/>
                      <a:pt x="288" y="0"/>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73" name="Line 14">
                <a:extLst>
                  <a:ext uri="{FF2B5EF4-FFF2-40B4-BE49-F238E27FC236}">
                    <a16:creationId xmlns:a16="http://schemas.microsoft.com/office/drawing/2014/main" id="{73D3C150-EBE7-C62F-CF43-01489EFF96AA}"/>
                  </a:ext>
                </a:extLst>
              </p:cNvPr>
              <p:cNvSpPr>
                <a:spLocks noChangeShapeType="1"/>
              </p:cNvSpPr>
              <p:nvPr/>
            </p:nvSpPr>
            <p:spPr bwMode="auto">
              <a:xfrm flipV="1">
                <a:off x="6913563" y="2044700"/>
                <a:ext cx="609600" cy="11430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74" name="Line 15">
                <a:extLst>
                  <a:ext uri="{FF2B5EF4-FFF2-40B4-BE49-F238E27FC236}">
                    <a16:creationId xmlns:a16="http://schemas.microsoft.com/office/drawing/2014/main" id="{2607CB21-88AA-843F-FDB2-7145928B86AF}"/>
                  </a:ext>
                </a:extLst>
              </p:cNvPr>
              <p:cNvSpPr>
                <a:spLocks noChangeShapeType="1"/>
              </p:cNvSpPr>
              <p:nvPr/>
            </p:nvSpPr>
            <p:spPr bwMode="auto">
              <a:xfrm flipV="1">
                <a:off x="6573839" y="1968500"/>
                <a:ext cx="542925" cy="11430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75" name="Line 29">
                <a:extLst>
                  <a:ext uri="{FF2B5EF4-FFF2-40B4-BE49-F238E27FC236}">
                    <a16:creationId xmlns:a16="http://schemas.microsoft.com/office/drawing/2014/main" id="{8425EE78-3E95-D1ED-91B9-C36FE608FB79}"/>
                  </a:ext>
                </a:extLst>
              </p:cNvPr>
              <p:cNvSpPr>
                <a:spLocks noChangeShapeType="1"/>
              </p:cNvSpPr>
              <p:nvPr/>
            </p:nvSpPr>
            <p:spPr bwMode="auto">
              <a:xfrm flipH="1">
                <a:off x="6672263" y="2492376"/>
                <a:ext cx="406400" cy="792163"/>
              </a:xfrm>
              <a:prstGeom prst="line">
                <a:avLst/>
              </a:prstGeom>
              <a:noFill/>
              <a:ln w="571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78" name="Line 31">
                <a:extLst>
                  <a:ext uri="{FF2B5EF4-FFF2-40B4-BE49-F238E27FC236}">
                    <a16:creationId xmlns:a16="http://schemas.microsoft.com/office/drawing/2014/main" id="{F7276108-6F72-BED8-94FF-D80E586B8E3D}"/>
                  </a:ext>
                </a:extLst>
              </p:cNvPr>
              <p:cNvSpPr>
                <a:spLocks noChangeShapeType="1"/>
              </p:cNvSpPr>
              <p:nvPr/>
            </p:nvSpPr>
            <p:spPr bwMode="auto">
              <a:xfrm>
                <a:off x="6980239" y="3873500"/>
                <a:ext cx="339725" cy="609600"/>
              </a:xfrm>
              <a:prstGeom prst="line">
                <a:avLst/>
              </a:prstGeom>
              <a:noFill/>
              <a:ln w="571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98" name="Text Box 34">
                <a:extLst>
                  <a:ext uri="{FF2B5EF4-FFF2-40B4-BE49-F238E27FC236}">
                    <a16:creationId xmlns:a16="http://schemas.microsoft.com/office/drawing/2014/main" id="{A050A6D8-9C2F-A6F9-E217-E833D6BBE25E}"/>
                  </a:ext>
                </a:extLst>
              </p:cNvPr>
              <p:cNvSpPr txBox="1">
                <a:spLocks noChangeArrowheads="1"/>
              </p:cNvSpPr>
              <p:nvPr/>
            </p:nvSpPr>
            <p:spPr bwMode="auto">
              <a:xfrm>
                <a:off x="7072590" y="2163444"/>
                <a:ext cx="1795644" cy="5408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50000"/>
                  </a:spcBef>
                  <a:spcAft>
                    <a:spcPct val="0"/>
                  </a:spcAft>
                  <a:buNone/>
                </a:pPr>
                <a:r>
                  <a:rPr lang="es-ES_tradnl" altLang="fr-FR" sz="1200" b="1" dirty="0" err="1">
                    <a:solidFill>
                      <a:srgbClr val="000000"/>
                    </a:solidFill>
                    <a:latin typeface="Calibri" panose="020F0502020204030204" pitchFamily="34" charset="0"/>
                    <a:cs typeface="Calibri" panose="020F0502020204030204" pitchFamily="34" charset="0"/>
                  </a:rPr>
                  <a:t>Epigastrique</a:t>
                </a:r>
                <a:endParaRPr lang="es-ES_tradnl" altLang="fr-FR" sz="1200" b="1" dirty="0">
                  <a:solidFill>
                    <a:srgbClr val="000000"/>
                  </a:solidFill>
                  <a:latin typeface="Calibri" panose="020F0502020204030204" pitchFamily="34" charset="0"/>
                  <a:cs typeface="Calibri" panose="020F0502020204030204" pitchFamily="34" charset="0"/>
                </a:endParaRPr>
              </a:p>
            </p:txBody>
          </p:sp>
          <p:sp>
            <p:nvSpPr>
              <p:cNvPr id="99" name="Rectangle 47">
                <a:extLst>
                  <a:ext uri="{FF2B5EF4-FFF2-40B4-BE49-F238E27FC236}">
                    <a16:creationId xmlns:a16="http://schemas.microsoft.com/office/drawing/2014/main" id="{38EC4363-404D-6CC0-8BCB-B328B769AAD2}"/>
                  </a:ext>
                </a:extLst>
              </p:cNvPr>
              <p:cNvSpPr>
                <a:spLocks noChangeArrowheads="1"/>
              </p:cNvSpPr>
              <p:nvPr/>
            </p:nvSpPr>
            <p:spPr bwMode="auto">
              <a:xfrm>
                <a:off x="5203826" y="3241673"/>
                <a:ext cx="657588" cy="630948"/>
              </a:xfrm>
              <a:prstGeom prst="rect">
                <a:avLst/>
              </a:prstGeom>
              <a:noFill/>
              <a:ln>
                <a:noFill/>
              </a:ln>
              <a:effectLst/>
              <a:extLst>
                <a:ext uri="{909E8E84-426E-40DD-AFC4-6F175D3DCCD1}">
                  <a14:hiddenFill xmlns:a14="http://schemas.microsoft.com/office/drawing/2010/main">
                    <a:solidFill>
                      <a:srgbClr val="000066"/>
                    </a:solidFill>
                  </a14:hiddenFill>
                </a:ext>
                <a:ext uri="{91240B29-F687-4F45-9708-019B960494DF}">
                  <a14:hiddenLine xmlns:a14="http://schemas.microsoft.com/office/drawing/2010/main" w="952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0" fontAlgn="base" hangingPunct="0">
                  <a:spcBef>
                    <a:spcPct val="50000"/>
                  </a:spcBef>
                  <a:spcAft>
                    <a:spcPct val="0"/>
                  </a:spcAft>
                  <a:buNone/>
                </a:pPr>
                <a:r>
                  <a:rPr lang="es-ES_tradnl" altLang="fr-FR" sz="1500" b="1">
                    <a:solidFill>
                      <a:srgbClr val="000000"/>
                    </a:solidFill>
                    <a:latin typeface="Calibri" panose="020F0502020204030204" pitchFamily="34" charset="0"/>
                    <a:cs typeface="Calibri" panose="020F0502020204030204" pitchFamily="34" charset="0"/>
                  </a:rPr>
                  <a:t>V-</a:t>
                </a:r>
                <a:endParaRPr lang="es-ES" altLang="fr-FR" sz="1500" b="1">
                  <a:solidFill>
                    <a:srgbClr val="000000"/>
                  </a:solidFill>
                  <a:latin typeface="Calibri" panose="020F0502020204030204" pitchFamily="34" charset="0"/>
                  <a:cs typeface="Calibri" panose="020F0502020204030204" pitchFamily="34" charset="0"/>
                </a:endParaRPr>
              </a:p>
            </p:txBody>
          </p:sp>
          <p:sp>
            <p:nvSpPr>
              <p:cNvPr id="104" name="Rectangle 48">
                <a:extLst>
                  <a:ext uri="{FF2B5EF4-FFF2-40B4-BE49-F238E27FC236}">
                    <a16:creationId xmlns:a16="http://schemas.microsoft.com/office/drawing/2014/main" id="{419F4014-80C5-1BA2-F816-7411AF3953C5}"/>
                  </a:ext>
                </a:extLst>
              </p:cNvPr>
              <p:cNvSpPr>
                <a:spLocks noChangeArrowheads="1"/>
              </p:cNvSpPr>
              <p:nvPr/>
            </p:nvSpPr>
            <p:spPr bwMode="auto">
              <a:xfrm>
                <a:off x="6572251" y="3459163"/>
                <a:ext cx="657588" cy="630948"/>
              </a:xfrm>
              <a:prstGeom prst="rect">
                <a:avLst/>
              </a:prstGeom>
              <a:noFill/>
              <a:ln>
                <a:noFill/>
              </a:ln>
              <a:effectLst/>
              <a:extLst>
                <a:ext uri="{909E8E84-426E-40DD-AFC4-6F175D3DCCD1}">
                  <a14:hiddenFill xmlns:a14="http://schemas.microsoft.com/office/drawing/2010/main">
                    <a:solidFill>
                      <a:srgbClr val="000066"/>
                    </a:solidFill>
                  </a14:hiddenFill>
                </a:ext>
                <a:ext uri="{91240B29-F687-4F45-9708-019B960494DF}">
                  <a14:hiddenLine xmlns:a14="http://schemas.microsoft.com/office/drawing/2010/main" w="952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0" fontAlgn="base" hangingPunct="0">
                  <a:spcBef>
                    <a:spcPct val="50000"/>
                  </a:spcBef>
                  <a:spcAft>
                    <a:spcPct val="0"/>
                  </a:spcAft>
                  <a:buNone/>
                </a:pPr>
                <a:r>
                  <a:rPr lang="es-ES_tradnl" altLang="fr-FR" sz="1500" b="1" dirty="0">
                    <a:solidFill>
                      <a:srgbClr val="000000"/>
                    </a:solidFill>
                    <a:latin typeface="Calibri" panose="020F0502020204030204" pitchFamily="34" charset="0"/>
                    <a:cs typeface="Calibri" panose="020F0502020204030204" pitchFamily="34" charset="0"/>
                  </a:rPr>
                  <a:t>V-</a:t>
                </a:r>
                <a:endParaRPr lang="es-ES" altLang="fr-FR" sz="1500" b="1" dirty="0">
                  <a:solidFill>
                    <a:srgbClr val="000000"/>
                  </a:solidFill>
                  <a:latin typeface="Calibri" panose="020F0502020204030204" pitchFamily="34" charset="0"/>
                  <a:cs typeface="Calibri" panose="020F0502020204030204" pitchFamily="34" charset="0"/>
                </a:endParaRPr>
              </a:p>
            </p:txBody>
          </p:sp>
          <p:sp>
            <p:nvSpPr>
              <p:cNvPr id="105" name="Rectangle 49">
                <a:extLst>
                  <a:ext uri="{FF2B5EF4-FFF2-40B4-BE49-F238E27FC236}">
                    <a16:creationId xmlns:a16="http://schemas.microsoft.com/office/drawing/2014/main" id="{1E4D274F-3BB9-0A05-EF1B-F8078B4E4317}"/>
                  </a:ext>
                </a:extLst>
              </p:cNvPr>
              <p:cNvSpPr>
                <a:spLocks noChangeArrowheads="1"/>
              </p:cNvSpPr>
              <p:nvPr/>
            </p:nvSpPr>
            <p:spPr bwMode="auto">
              <a:xfrm>
                <a:off x="6311901" y="2090739"/>
                <a:ext cx="657588" cy="630948"/>
              </a:xfrm>
              <a:prstGeom prst="rect">
                <a:avLst/>
              </a:prstGeom>
              <a:noFill/>
              <a:ln>
                <a:noFill/>
              </a:ln>
              <a:effectLst/>
              <a:extLst>
                <a:ext uri="{909E8E84-426E-40DD-AFC4-6F175D3DCCD1}">
                  <a14:hiddenFill xmlns:a14="http://schemas.microsoft.com/office/drawing/2010/main">
                    <a:solidFill>
                      <a:srgbClr val="000066"/>
                    </a:solidFill>
                  </a14:hiddenFill>
                </a:ext>
                <a:ext uri="{91240B29-F687-4F45-9708-019B960494DF}">
                  <a14:hiddenLine xmlns:a14="http://schemas.microsoft.com/office/drawing/2010/main" w="952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0" fontAlgn="base" hangingPunct="0">
                  <a:spcBef>
                    <a:spcPct val="50000"/>
                  </a:spcBef>
                  <a:spcAft>
                    <a:spcPct val="0"/>
                  </a:spcAft>
                  <a:buNone/>
                </a:pPr>
                <a:r>
                  <a:rPr lang="es-ES_tradnl" altLang="fr-FR" sz="1500" b="1">
                    <a:solidFill>
                      <a:srgbClr val="000000"/>
                    </a:solidFill>
                    <a:latin typeface="Calibri" panose="020F0502020204030204" pitchFamily="34" charset="0"/>
                    <a:cs typeface="Calibri" panose="020F0502020204030204" pitchFamily="34" charset="0"/>
                  </a:rPr>
                  <a:t>V-</a:t>
                </a:r>
                <a:endParaRPr lang="es-ES" altLang="fr-FR" sz="1500" b="1">
                  <a:solidFill>
                    <a:srgbClr val="000000"/>
                  </a:solidFill>
                  <a:latin typeface="Calibri" panose="020F0502020204030204" pitchFamily="34" charset="0"/>
                  <a:cs typeface="Calibri" panose="020F0502020204030204" pitchFamily="34" charset="0"/>
                </a:endParaRPr>
              </a:p>
            </p:txBody>
          </p:sp>
          <p:sp>
            <p:nvSpPr>
              <p:cNvPr id="106" name="Rectangle 51">
                <a:extLst>
                  <a:ext uri="{FF2B5EF4-FFF2-40B4-BE49-F238E27FC236}">
                    <a16:creationId xmlns:a16="http://schemas.microsoft.com/office/drawing/2014/main" id="{086E63C8-64D8-9512-B39D-FDE8D9599034}"/>
                  </a:ext>
                </a:extLst>
              </p:cNvPr>
              <p:cNvSpPr>
                <a:spLocks noChangeArrowheads="1"/>
              </p:cNvSpPr>
              <p:nvPr/>
            </p:nvSpPr>
            <p:spPr bwMode="auto">
              <a:xfrm>
                <a:off x="7004049" y="4826002"/>
                <a:ext cx="657588" cy="630948"/>
              </a:xfrm>
              <a:prstGeom prst="rect">
                <a:avLst/>
              </a:prstGeom>
              <a:noFill/>
              <a:ln>
                <a:noFill/>
              </a:ln>
              <a:effectLst/>
              <a:extLst>
                <a:ext uri="{909E8E84-426E-40DD-AFC4-6F175D3DCCD1}">
                  <a14:hiddenFill xmlns:a14="http://schemas.microsoft.com/office/drawing/2010/main">
                    <a:solidFill>
                      <a:srgbClr val="000066"/>
                    </a:solidFill>
                  </a14:hiddenFill>
                </a:ext>
                <a:ext uri="{91240B29-F687-4F45-9708-019B960494DF}">
                  <a14:hiddenLine xmlns:a14="http://schemas.microsoft.com/office/drawing/2010/main" w="952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0" fontAlgn="base" hangingPunct="0">
                  <a:spcBef>
                    <a:spcPct val="50000"/>
                  </a:spcBef>
                  <a:spcAft>
                    <a:spcPct val="0"/>
                  </a:spcAft>
                  <a:buNone/>
                </a:pPr>
                <a:r>
                  <a:rPr lang="es-ES_tradnl" altLang="fr-FR" sz="1500" b="1" dirty="0">
                    <a:solidFill>
                      <a:srgbClr val="000000"/>
                    </a:solidFill>
                    <a:latin typeface="Calibri" panose="020F0502020204030204" pitchFamily="34" charset="0"/>
                    <a:cs typeface="Calibri" panose="020F0502020204030204" pitchFamily="34" charset="0"/>
                  </a:rPr>
                  <a:t>V-</a:t>
                </a:r>
                <a:endParaRPr lang="es-ES" altLang="fr-FR" sz="1500" b="1" dirty="0">
                  <a:solidFill>
                    <a:srgbClr val="000000"/>
                  </a:solidFill>
                  <a:latin typeface="Calibri" panose="020F0502020204030204" pitchFamily="34" charset="0"/>
                  <a:cs typeface="Calibri" panose="020F0502020204030204" pitchFamily="34" charset="0"/>
                </a:endParaRPr>
              </a:p>
            </p:txBody>
          </p:sp>
          <p:sp>
            <p:nvSpPr>
              <p:cNvPr id="107" name="Line 52">
                <a:extLst>
                  <a:ext uri="{FF2B5EF4-FFF2-40B4-BE49-F238E27FC236}">
                    <a16:creationId xmlns:a16="http://schemas.microsoft.com/office/drawing/2014/main" id="{5A3A0002-66E8-FCCC-6484-82C79BDDBC3B}"/>
                  </a:ext>
                </a:extLst>
              </p:cNvPr>
              <p:cNvSpPr>
                <a:spLocks noChangeShapeType="1"/>
              </p:cNvSpPr>
              <p:nvPr/>
            </p:nvSpPr>
            <p:spPr bwMode="auto">
              <a:xfrm>
                <a:off x="6600825" y="3070226"/>
                <a:ext cx="0" cy="21431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sp>
            <p:nvSpPr>
              <p:cNvPr id="108" name="Line 53">
                <a:extLst>
                  <a:ext uri="{FF2B5EF4-FFF2-40B4-BE49-F238E27FC236}">
                    <a16:creationId xmlns:a16="http://schemas.microsoft.com/office/drawing/2014/main" id="{03F74A38-AAD5-095E-87FC-B0D319AE1CE8}"/>
                  </a:ext>
                </a:extLst>
              </p:cNvPr>
              <p:cNvSpPr>
                <a:spLocks noChangeShapeType="1"/>
              </p:cNvSpPr>
              <p:nvPr/>
            </p:nvSpPr>
            <p:spPr bwMode="auto">
              <a:xfrm flipH="1">
                <a:off x="6743701" y="3213101"/>
                <a:ext cx="144463" cy="14446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fontAlgn="base" hangingPunct="0">
                  <a:spcBef>
                    <a:spcPct val="0"/>
                  </a:spcBef>
                  <a:spcAft>
                    <a:spcPct val="0"/>
                  </a:spcAft>
                </a:pPr>
                <a:endParaRPr lang="fr-FR" sz="2100" b="1">
                  <a:solidFill>
                    <a:srgbClr val="FFFF66"/>
                  </a:solidFill>
                  <a:latin typeface="Calibri" panose="020F0502020204030204" pitchFamily="34" charset="0"/>
                  <a:cs typeface="Calibri" panose="020F0502020204030204" pitchFamily="34" charset="0"/>
                </a:endParaRPr>
              </a:p>
            </p:txBody>
          </p:sp>
        </p:grpSp>
        <p:sp>
          <p:nvSpPr>
            <p:cNvPr id="663588" name="Line 17">
              <a:extLst>
                <a:ext uri="{FF2B5EF4-FFF2-40B4-BE49-F238E27FC236}">
                  <a16:creationId xmlns:a16="http://schemas.microsoft.com/office/drawing/2014/main" id="{CBF755E9-AF3F-EFCD-D4E0-35685D026A11}"/>
                </a:ext>
              </a:extLst>
            </p:cNvPr>
            <p:cNvSpPr>
              <a:spLocks noChangeShapeType="1"/>
            </p:cNvSpPr>
            <p:nvPr/>
          </p:nvSpPr>
          <p:spPr bwMode="auto">
            <a:xfrm flipV="1">
              <a:off x="1702590" y="4331673"/>
              <a:ext cx="287400" cy="114958"/>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663589" name="Line 18">
              <a:extLst>
                <a:ext uri="{FF2B5EF4-FFF2-40B4-BE49-F238E27FC236}">
                  <a16:creationId xmlns:a16="http://schemas.microsoft.com/office/drawing/2014/main" id="{2F131D46-38E7-A519-DABF-F8335434E88B}"/>
                </a:ext>
              </a:extLst>
            </p:cNvPr>
            <p:cNvSpPr>
              <a:spLocks noChangeShapeType="1"/>
            </p:cNvSpPr>
            <p:nvPr/>
          </p:nvSpPr>
          <p:spPr bwMode="auto">
            <a:xfrm flipH="1" flipV="1">
              <a:off x="1989990" y="4331673"/>
              <a:ext cx="267668" cy="78926"/>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663590" name="Line 17">
              <a:extLst>
                <a:ext uri="{FF2B5EF4-FFF2-40B4-BE49-F238E27FC236}">
                  <a16:creationId xmlns:a16="http://schemas.microsoft.com/office/drawing/2014/main" id="{4212338D-F43E-71D2-06EC-9CF66A46E92B}"/>
                </a:ext>
              </a:extLst>
            </p:cNvPr>
            <p:cNvSpPr>
              <a:spLocks noChangeShapeType="1"/>
            </p:cNvSpPr>
            <p:nvPr/>
          </p:nvSpPr>
          <p:spPr bwMode="auto">
            <a:xfrm flipV="1">
              <a:off x="1702593" y="5372617"/>
              <a:ext cx="287400" cy="114958"/>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sp>
          <p:nvSpPr>
            <p:cNvPr id="663591" name="Line 18">
              <a:extLst>
                <a:ext uri="{FF2B5EF4-FFF2-40B4-BE49-F238E27FC236}">
                  <a16:creationId xmlns:a16="http://schemas.microsoft.com/office/drawing/2014/main" id="{6737261A-D3B4-2116-48D8-5AC04F0E5446}"/>
                </a:ext>
              </a:extLst>
            </p:cNvPr>
            <p:cNvSpPr>
              <a:spLocks noChangeShapeType="1"/>
            </p:cNvSpPr>
            <p:nvPr/>
          </p:nvSpPr>
          <p:spPr bwMode="auto">
            <a:xfrm flipH="1" flipV="1">
              <a:off x="1989992" y="5372617"/>
              <a:ext cx="267668" cy="78926"/>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fontAlgn="base" hangingPunct="0">
                <a:spcBef>
                  <a:spcPct val="0"/>
                </a:spcBef>
                <a:spcAft>
                  <a:spcPct val="0"/>
                </a:spcAft>
              </a:pPr>
              <a:endParaRPr lang="fr-FR" b="1">
                <a:solidFill>
                  <a:srgbClr val="FFFF66"/>
                </a:solidFill>
                <a:latin typeface="Calibri" panose="020F0502020204030204" pitchFamily="34" charset="0"/>
                <a:cs typeface="Calibri" panose="020F0502020204030204" pitchFamily="34" charset="0"/>
              </a:endParaRPr>
            </a:p>
          </p:txBody>
        </p:sp>
      </p:grpSp>
      <p:grpSp>
        <p:nvGrpSpPr>
          <p:cNvPr id="663593" name="Groupe 250">
            <a:extLst>
              <a:ext uri="{FF2B5EF4-FFF2-40B4-BE49-F238E27FC236}">
                <a16:creationId xmlns:a16="http://schemas.microsoft.com/office/drawing/2014/main" id="{5589C5FA-1A8E-1758-7E10-BD9B7A71F9BE}"/>
              </a:ext>
            </a:extLst>
          </p:cNvPr>
          <p:cNvGrpSpPr>
            <a:grpSpLocks/>
          </p:cNvGrpSpPr>
          <p:nvPr/>
        </p:nvGrpSpPr>
        <p:grpSpPr bwMode="auto">
          <a:xfrm>
            <a:off x="3217189" y="4571143"/>
            <a:ext cx="1115829" cy="1501822"/>
            <a:chOff x="1506326" y="3463555"/>
            <a:chExt cx="875454" cy="1392430"/>
          </a:xfrm>
        </p:grpSpPr>
        <p:grpSp>
          <p:nvGrpSpPr>
            <p:cNvPr id="663595" name="Groupe 252">
              <a:extLst>
                <a:ext uri="{FF2B5EF4-FFF2-40B4-BE49-F238E27FC236}">
                  <a16:creationId xmlns:a16="http://schemas.microsoft.com/office/drawing/2014/main" id="{2B9D5A0F-FAFC-A59C-1464-97AFDAEEE72A}"/>
                </a:ext>
              </a:extLst>
            </p:cNvPr>
            <p:cNvGrpSpPr>
              <a:grpSpLocks/>
            </p:cNvGrpSpPr>
            <p:nvPr/>
          </p:nvGrpSpPr>
          <p:grpSpPr bwMode="auto">
            <a:xfrm>
              <a:off x="1506326" y="3463555"/>
              <a:ext cx="875454" cy="1392430"/>
              <a:chOff x="1259632" y="4052770"/>
              <a:chExt cx="875454" cy="1392430"/>
            </a:xfrm>
          </p:grpSpPr>
          <p:grpSp>
            <p:nvGrpSpPr>
              <p:cNvPr id="663597" name="Groupe 254">
                <a:extLst>
                  <a:ext uri="{FF2B5EF4-FFF2-40B4-BE49-F238E27FC236}">
                    <a16:creationId xmlns:a16="http://schemas.microsoft.com/office/drawing/2014/main" id="{A5B4EFC8-B431-EC0D-0D35-A9A36629FB77}"/>
                  </a:ext>
                </a:extLst>
              </p:cNvPr>
              <p:cNvGrpSpPr>
                <a:grpSpLocks/>
              </p:cNvGrpSpPr>
              <p:nvPr/>
            </p:nvGrpSpPr>
            <p:grpSpPr bwMode="auto">
              <a:xfrm>
                <a:off x="1281442" y="4077071"/>
                <a:ext cx="853644" cy="1368129"/>
                <a:chOff x="1839199" y="3735432"/>
                <a:chExt cx="1141511" cy="1698379"/>
              </a:xfrm>
            </p:grpSpPr>
            <p:sp>
              <p:nvSpPr>
                <p:cNvPr id="663602" name="AutoShape 3">
                  <a:extLst>
                    <a:ext uri="{FF2B5EF4-FFF2-40B4-BE49-F238E27FC236}">
                      <a16:creationId xmlns:a16="http://schemas.microsoft.com/office/drawing/2014/main" id="{2EC5ECF4-12D7-88AC-2323-8F652BABBFAC}"/>
                    </a:ext>
                  </a:extLst>
                </p:cNvPr>
                <p:cNvSpPr>
                  <a:spLocks noChangeArrowheads="1"/>
                </p:cNvSpPr>
                <p:nvPr/>
              </p:nvSpPr>
              <p:spPr bwMode="auto">
                <a:xfrm>
                  <a:off x="1839199" y="3735432"/>
                  <a:ext cx="1138923" cy="1698379"/>
                </a:xfrm>
                <a:prstGeom prst="roundRect">
                  <a:avLst>
                    <a:gd name="adj" fmla="val 24755"/>
                  </a:avLst>
                </a:prstGeom>
                <a:noFill/>
                <a:ln w="12700">
                  <a:solidFill>
                    <a:sysClr val="windowText" lastClr="000000"/>
                  </a:solidFill>
                  <a:round/>
                  <a:headEnd/>
                  <a:tailEnd/>
                </a:ln>
              </p:spPr>
              <p:txBody>
                <a:bodyPr/>
                <a:lstStyle/>
                <a:p>
                  <a:pPr defTabSz="685800">
                    <a:spcBef>
                      <a:spcPct val="50000"/>
                    </a:spcBef>
                    <a:defRPr/>
                  </a:pPr>
                  <a:endParaRPr lang="fr-FR" altLang="fr-FR" sz="1350" b="1" kern="0">
                    <a:solidFill>
                      <a:prstClr val="black"/>
                    </a:solidFill>
                    <a:latin typeface="Calibri" panose="020F0502020204030204" pitchFamily="34" charset="0"/>
                    <a:cs typeface="Calibri" panose="020F0502020204030204" pitchFamily="34" charset="0"/>
                  </a:endParaRPr>
                </a:p>
              </p:txBody>
            </p:sp>
            <p:sp>
              <p:nvSpPr>
                <p:cNvPr id="663603" name="Line 4">
                  <a:extLst>
                    <a:ext uri="{FF2B5EF4-FFF2-40B4-BE49-F238E27FC236}">
                      <a16:creationId xmlns:a16="http://schemas.microsoft.com/office/drawing/2014/main" id="{D6494A48-9604-BDD4-08D4-2F8DBB65825D}"/>
                    </a:ext>
                  </a:extLst>
                </p:cNvPr>
                <p:cNvSpPr>
                  <a:spLocks noChangeShapeType="1"/>
                </p:cNvSpPr>
                <p:nvPr/>
              </p:nvSpPr>
              <p:spPr bwMode="auto">
                <a:xfrm>
                  <a:off x="1855592" y="4122299"/>
                  <a:ext cx="1125118" cy="1086"/>
                </a:xfrm>
                <a:prstGeom prst="line">
                  <a:avLst/>
                </a:prstGeom>
                <a:noFill/>
                <a:ln w="50800">
                  <a:solidFill>
                    <a:sysClr val="windowText" lastClr="000000"/>
                  </a:solidFill>
                  <a:round/>
                  <a:headEnd/>
                  <a:tailEnd/>
                </a:ln>
              </p:spPr>
              <p:txBody>
                <a:bodyPr/>
                <a:lstStyle/>
                <a:p>
                  <a:pPr defTabSz="685800">
                    <a:defRPr/>
                  </a:pPr>
                  <a:endParaRPr lang="it-IT" sz="1050" b="1" kern="0">
                    <a:solidFill>
                      <a:prstClr val="black"/>
                    </a:solidFill>
                    <a:latin typeface="Calibri" panose="020F0502020204030204" pitchFamily="34" charset="0"/>
                    <a:cs typeface="Calibri" panose="020F0502020204030204" pitchFamily="34" charset="0"/>
                  </a:endParaRPr>
                </a:p>
              </p:txBody>
            </p:sp>
            <p:sp>
              <p:nvSpPr>
                <p:cNvPr id="663604" name="Freeform 5">
                  <a:extLst>
                    <a:ext uri="{FF2B5EF4-FFF2-40B4-BE49-F238E27FC236}">
                      <a16:creationId xmlns:a16="http://schemas.microsoft.com/office/drawing/2014/main" id="{4E486F2D-DA55-CEAB-EE73-B76DDA9CB7D1}"/>
                    </a:ext>
                  </a:extLst>
                </p:cNvPr>
                <p:cNvSpPr>
                  <a:spLocks/>
                </p:cNvSpPr>
                <p:nvPr/>
              </p:nvSpPr>
              <p:spPr bwMode="auto">
                <a:xfrm>
                  <a:off x="2140353" y="4163563"/>
                  <a:ext cx="690895" cy="364856"/>
                </a:xfrm>
                <a:custGeom>
                  <a:avLst/>
                  <a:gdLst>
                    <a:gd name="T0" fmla="*/ 0 w 456"/>
                    <a:gd name="T1" fmla="*/ 2147483646 h 336"/>
                    <a:gd name="T2" fmla="*/ 2147483646 w 456"/>
                    <a:gd name="T3" fmla="*/ 2147483646 h 336"/>
                    <a:gd name="T4" fmla="*/ 2147483646 w 456"/>
                    <a:gd name="T5" fmla="*/ 0 h 336"/>
                    <a:gd name="T6" fmla="*/ 0 w 456"/>
                    <a:gd name="T7" fmla="*/ 0 h 336"/>
                    <a:gd name="T8" fmla="*/ 0 w 456"/>
                    <a:gd name="T9" fmla="*/ 2147483646 h 3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6" h="336">
                      <a:moveTo>
                        <a:pt x="0" y="16"/>
                      </a:moveTo>
                      <a:lnTo>
                        <a:pt x="208" y="336"/>
                      </a:lnTo>
                      <a:lnTo>
                        <a:pt x="456" y="0"/>
                      </a:lnTo>
                      <a:lnTo>
                        <a:pt x="0" y="0"/>
                      </a:lnTo>
                      <a:lnTo>
                        <a:pt x="0" y="16"/>
                      </a:lnTo>
                      <a:close/>
                    </a:path>
                  </a:pathLst>
                </a:custGeom>
                <a:solidFill>
                  <a:srgbClr val="FF0000"/>
                </a:solidFill>
                <a:ln w="9525">
                  <a:solidFill>
                    <a:sysClr val="windowText" lastClr="000000"/>
                  </a:solidFill>
                  <a:round/>
                  <a:headEnd/>
                  <a:tailEnd/>
                </a:ln>
              </p:spPr>
              <p:txBody>
                <a:bodyPr/>
                <a:lstStyle/>
                <a:p>
                  <a:pPr defTabSz="685800">
                    <a:defRPr/>
                  </a:pPr>
                  <a:endParaRPr lang="it-IT" sz="1050" b="1" kern="0">
                    <a:solidFill>
                      <a:prstClr val="black"/>
                    </a:solidFill>
                    <a:latin typeface="Calibri" panose="020F0502020204030204" pitchFamily="34" charset="0"/>
                    <a:cs typeface="Calibri" panose="020F0502020204030204" pitchFamily="34" charset="0"/>
                  </a:endParaRPr>
                </a:p>
              </p:txBody>
            </p:sp>
            <p:sp>
              <p:nvSpPr>
                <p:cNvPr id="663605" name="Freeform 15">
                  <a:extLst>
                    <a:ext uri="{FF2B5EF4-FFF2-40B4-BE49-F238E27FC236}">
                      <a16:creationId xmlns:a16="http://schemas.microsoft.com/office/drawing/2014/main" id="{397A2203-58F7-17E9-7E3A-A8FD8C86B9EF}"/>
                    </a:ext>
                  </a:extLst>
                </p:cNvPr>
                <p:cNvSpPr>
                  <a:spLocks/>
                </p:cNvSpPr>
                <p:nvPr/>
              </p:nvSpPr>
              <p:spPr bwMode="auto">
                <a:xfrm>
                  <a:off x="1865312" y="3889453"/>
                  <a:ext cx="207051" cy="224159"/>
                </a:xfrm>
                <a:custGeom>
                  <a:avLst/>
                  <a:gdLst>
                    <a:gd name="T0" fmla="*/ 0 w 608"/>
                    <a:gd name="T1" fmla="*/ 2147483646 h 328"/>
                    <a:gd name="T2" fmla="*/ 2147483646 w 608"/>
                    <a:gd name="T3" fmla="*/ 0 h 328"/>
                    <a:gd name="T4" fmla="*/ 2147483646 w 608"/>
                    <a:gd name="T5" fmla="*/ 2147483646 h 328"/>
                    <a:gd name="T6" fmla="*/ 0 w 608"/>
                    <a:gd name="T7" fmla="*/ 2147483646 h 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08" h="328">
                      <a:moveTo>
                        <a:pt x="0" y="328"/>
                      </a:moveTo>
                      <a:lnTo>
                        <a:pt x="272" y="0"/>
                      </a:lnTo>
                      <a:lnTo>
                        <a:pt x="608" y="328"/>
                      </a:lnTo>
                      <a:lnTo>
                        <a:pt x="0" y="328"/>
                      </a:lnTo>
                      <a:close/>
                    </a:path>
                  </a:pathLst>
                </a:custGeom>
                <a:solidFill>
                  <a:srgbClr val="00B0F0"/>
                </a:solidFill>
                <a:ln w="12700">
                  <a:solidFill>
                    <a:sysClr val="windowText" lastClr="000000"/>
                  </a:solidFill>
                  <a:prstDash val="solid"/>
                  <a:round/>
                  <a:headEnd/>
                  <a:tailEnd/>
                </a:ln>
              </p:spPr>
              <p:txBody>
                <a:bodyPr/>
                <a:lstStyle/>
                <a:p>
                  <a:pPr defTabSz="685800">
                    <a:defRPr/>
                  </a:pPr>
                  <a:endParaRPr lang="it-IT" sz="1050" b="1" kern="0">
                    <a:solidFill>
                      <a:prstClr val="black"/>
                    </a:solidFill>
                    <a:latin typeface="Calibri" panose="020F0502020204030204" pitchFamily="34" charset="0"/>
                    <a:cs typeface="Calibri" panose="020F0502020204030204" pitchFamily="34" charset="0"/>
                  </a:endParaRPr>
                </a:p>
              </p:txBody>
            </p:sp>
          </p:grpSp>
          <p:sp>
            <p:nvSpPr>
              <p:cNvPr id="663598" name="Rectangle 58">
                <a:extLst>
                  <a:ext uri="{FF2B5EF4-FFF2-40B4-BE49-F238E27FC236}">
                    <a16:creationId xmlns:a16="http://schemas.microsoft.com/office/drawing/2014/main" id="{83A62969-3E62-9F03-31FB-9129B7848D7F}"/>
                  </a:ext>
                </a:extLst>
              </p:cNvPr>
              <p:cNvSpPr>
                <a:spLocks noChangeArrowheads="1"/>
              </p:cNvSpPr>
              <p:nvPr/>
            </p:nvSpPr>
            <p:spPr bwMode="auto">
              <a:xfrm>
                <a:off x="1459524" y="4052770"/>
                <a:ext cx="567465" cy="278224"/>
              </a:xfrm>
              <a:prstGeom prst="rect">
                <a:avLst/>
              </a:prstGeom>
              <a:noFill/>
              <a:ln w="9525">
                <a:noFill/>
                <a:miter lim="800000"/>
                <a:headEnd/>
                <a:tailEnd/>
              </a:ln>
              <a:effectLst/>
            </p:spPr>
            <p:txBody>
              <a:bodyPr wrap="none">
                <a:spAutoFit/>
              </a:bodyPr>
              <a:lstStyle/>
              <a:p>
                <a:pPr defTabSz="685800">
                  <a:spcBef>
                    <a:spcPct val="50000"/>
                  </a:spcBef>
                  <a:defRPr/>
                </a:pPr>
                <a:r>
                  <a:rPr lang="es-ES" altLang="fr-FR" sz="1350" b="1" kern="0">
                    <a:solidFill>
                      <a:srgbClr val="000000"/>
                    </a:solidFill>
                    <a:latin typeface="Calibri" panose="020F0502020204030204" pitchFamily="34" charset="0"/>
                    <a:cs typeface="Calibri" panose="020F0502020204030204" pitchFamily="34" charset="0"/>
                  </a:rPr>
                  <a:t>Paranà </a:t>
                </a:r>
              </a:p>
            </p:txBody>
          </p:sp>
          <p:sp>
            <p:nvSpPr>
              <p:cNvPr id="663599" name="Line 4">
                <a:extLst>
                  <a:ext uri="{FF2B5EF4-FFF2-40B4-BE49-F238E27FC236}">
                    <a16:creationId xmlns:a16="http://schemas.microsoft.com/office/drawing/2014/main" id="{A4EA74D6-8CDA-C613-E747-466DE40F7187}"/>
                  </a:ext>
                </a:extLst>
              </p:cNvPr>
              <p:cNvSpPr>
                <a:spLocks noChangeShapeType="1"/>
              </p:cNvSpPr>
              <p:nvPr/>
            </p:nvSpPr>
            <p:spPr bwMode="auto">
              <a:xfrm>
                <a:off x="1259632" y="5118074"/>
                <a:ext cx="841385" cy="875"/>
              </a:xfrm>
              <a:prstGeom prst="line">
                <a:avLst/>
              </a:prstGeom>
              <a:noFill/>
              <a:ln w="50800">
                <a:solidFill>
                  <a:sysClr val="windowText" lastClr="000000"/>
                </a:solidFill>
                <a:round/>
                <a:headEnd/>
                <a:tailEnd/>
              </a:ln>
            </p:spPr>
            <p:txBody>
              <a:bodyPr/>
              <a:lstStyle/>
              <a:p>
                <a:pPr defTabSz="685800">
                  <a:defRPr/>
                </a:pPr>
                <a:endParaRPr lang="it-IT" sz="1050" b="1" kern="0">
                  <a:solidFill>
                    <a:prstClr val="black"/>
                  </a:solidFill>
                  <a:latin typeface="Calibri" panose="020F0502020204030204" pitchFamily="34" charset="0"/>
                  <a:cs typeface="Calibri" panose="020F0502020204030204" pitchFamily="34" charset="0"/>
                </a:endParaRPr>
              </a:p>
            </p:txBody>
          </p:sp>
          <p:sp>
            <p:nvSpPr>
              <p:cNvPr id="663601" name="Freeform 15">
                <a:extLst>
                  <a:ext uri="{FF2B5EF4-FFF2-40B4-BE49-F238E27FC236}">
                    <a16:creationId xmlns:a16="http://schemas.microsoft.com/office/drawing/2014/main" id="{7A7D0B5B-E642-F959-1737-46F4A16FA4C2}"/>
                  </a:ext>
                </a:extLst>
              </p:cNvPr>
              <p:cNvSpPr>
                <a:spLocks/>
              </p:cNvSpPr>
              <p:nvPr/>
            </p:nvSpPr>
            <p:spPr bwMode="auto">
              <a:xfrm>
                <a:off x="1775182" y="4912023"/>
                <a:ext cx="135888" cy="189868"/>
              </a:xfrm>
              <a:custGeom>
                <a:avLst/>
                <a:gdLst>
                  <a:gd name="T0" fmla="*/ 0 w 608"/>
                  <a:gd name="T1" fmla="*/ 2147483646 h 328"/>
                  <a:gd name="T2" fmla="*/ 2147483646 w 608"/>
                  <a:gd name="T3" fmla="*/ 0 h 328"/>
                  <a:gd name="T4" fmla="*/ 2147483646 w 608"/>
                  <a:gd name="T5" fmla="*/ 2147483646 h 328"/>
                  <a:gd name="T6" fmla="*/ 0 w 608"/>
                  <a:gd name="T7" fmla="*/ 2147483646 h 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08" h="328">
                    <a:moveTo>
                      <a:pt x="0" y="328"/>
                    </a:moveTo>
                    <a:lnTo>
                      <a:pt x="272" y="0"/>
                    </a:lnTo>
                    <a:lnTo>
                      <a:pt x="608" y="328"/>
                    </a:lnTo>
                    <a:lnTo>
                      <a:pt x="0" y="328"/>
                    </a:lnTo>
                    <a:close/>
                  </a:path>
                </a:pathLst>
              </a:custGeom>
              <a:solidFill>
                <a:srgbClr val="00B0F0"/>
              </a:solidFill>
              <a:ln w="12700">
                <a:solidFill>
                  <a:sysClr val="windowText" lastClr="000000"/>
                </a:solidFill>
                <a:prstDash val="solid"/>
                <a:round/>
                <a:headEnd/>
                <a:tailEnd/>
              </a:ln>
            </p:spPr>
            <p:txBody>
              <a:bodyPr/>
              <a:lstStyle/>
              <a:p>
                <a:pPr defTabSz="685800">
                  <a:defRPr/>
                </a:pPr>
                <a:endParaRPr lang="it-IT" sz="1050" b="1" kern="0">
                  <a:solidFill>
                    <a:prstClr val="black"/>
                  </a:solidFill>
                  <a:latin typeface="Calibri" panose="020F0502020204030204" pitchFamily="34" charset="0"/>
                  <a:cs typeface="Calibri" panose="020F0502020204030204" pitchFamily="34" charset="0"/>
                </a:endParaRPr>
              </a:p>
            </p:txBody>
          </p:sp>
        </p:grpSp>
        <p:sp>
          <p:nvSpPr>
            <p:cNvPr id="663596" name="Rectangle 58">
              <a:extLst>
                <a:ext uri="{FF2B5EF4-FFF2-40B4-BE49-F238E27FC236}">
                  <a16:creationId xmlns:a16="http://schemas.microsoft.com/office/drawing/2014/main" id="{3326A2CB-E17E-1047-06CB-6674CE3EDF05}"/>
                </a:ext>
              </a:extLst>
            </p:cNvPr>
            <p:cNvSpPr>
              <a:spLocks noChangeArrowheads="1"/>
            </p:cNvSpPr>
            <p:nvPr/>
          </p:nvSpPr>
          <p:spPr bwMode="auto">
            <a:xfrm>
              <a:off x="1527710" y="4227303"/>
              <a:ext cx="558661" cy="513645"/>
            </a:xfrm>
            <a:prstGeom prst="rect">
              <a:avLst/>
            </a:prstGeom>
            <a:noFill/>
            <a:ln w="9525">
              <a:noFill/>
              <a:miter lim="800000"/>
              <a:headEnd/>
              <a:tailEnd/>
            </a:ln>
            <a:effectLst/>
          </p:spPr>
          <p:txBody>
            <a:bodyPr wrap="none">
              <a:spAutoFit/>
            </a:bodyPr>
            <a:lstStyle/>
            <a:p>
              <a:pPr defTabSz="685800">
                <a:spcBef>
                  <a:spcPct val="50000"/>
                </a:spcBef>
                <a:defRPr/>
              </a:pPr>
              <a:r>
                <a:rPr lang="es-ES" altLang="fr-FR" sz="1200" b="1" kern="0" dirty="0">
                  <a:solidFill>
                    <a:srgbClr val="000000"/>
                  </a:solidFill>
                  <a:latin typeface="Calibri" panose="020F0502020204030204" pitchFamily="34" charset="0"/>
                  <a:cs typeface="Calibri" panose="020F0502020204030204" pitchFamily="34" charset="0"/>
                </a:rPr>
                <a:t>Valsalva</a:t>
              </a:r>
            </a:p>
            <a:p>
              <a:pPr defTabSz="685800">
                <a:spcBef>
                  <a:spcPct val="50000"/>
                </a:spcBef>
                <a:defRPr/>
              </a:pPr>
              <a:r>
                <a:rPr lang="es-ES" altLang="fr-FR" sz="1200" b="1" kern="0" dirty="0" err="1">
                  <a:solidFill>
                    <a:srgbClr val="000000"/>
                  </a:solidFill>
                  <a:latin typeface="Calibri" panose="020F0502020204030204" pitchFamily="34" charset="0"/>
                  <a:cs typeface="Calibri" panose="020F0502020204030204" pitchFamily="34" charset="0"/>
                </a:rPr>
                <a:t>Négatif</a:t>
              </a:r>
              <a:endParaRPr lang="es-ES" altLang="fr-FR" sz="1200" b="1" kern="0" dirty="0">
                <a:solidFill>
                  <a:srgbClr val="000000"/>
                </a:solidFill>
                <a:latin typeface="Calibri" panose="020F0502020204030204" pitchFamily="34" charset="0"/>
                <a:cs typeface="Calibri" panose="020F0502020204030204" pitchFamily="34" charset="0"/>
              </a:endParaRPr>
            </a:p>
          </p:txBody>
        </p:sp>
      </p:grpSp>
    </p:spTree>
    <p:extLst>
      <p:ext uri="{BB962C8B-B14F-4D97-AF65-F5344CB8AC3E}">
        <p14:creationId xmlns:p14="http://schemas.microsoft.com/office/powerpoint/2010/main" val="9582036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6358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1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6358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13"/>
                                        </p:tgtEl>
                                        <p:attrNameLst>
                                          <p:attrName>style.visibility</p:attrName>
                                        </p:attrNameLst>
                                      </p:cBhvr>
                                      <p:to>
                                        <p:strVal val="visible"/>
                                      </p:to>
                                    </p:set>
                                    <p:animEffect transition="in" filter="wipe(left)">
                                      <p:cBhvr>
                                        <p:cTn id="27" dur="500"/>
                                        <p:tgtEl>
                                          <p:spTgt spid="113"/>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114"/>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663582"/>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nodeType="clickEffect">
                                  <p:stCondLst>
                                    <p:cond delay="0"/>
                                  </p:stCondLst>
                                  <p:childTnLst>
                                    <p:set>
                                      <p:cBhvr>
                                        <p:cTn id="39" dur="1" fill="hold">
                                          <p:stCondLst>
                                            <p:cond delay="0"/>
                                          </p:stCondLst>
                                        </p:cTn>
                                        <p:tgtEl>
                                          <p:spTgt spid="663593"/>
                                        </p:tgtEl>
                                        <p:attrNameLst>
                                          <p:attrName>style.visibility</p:attrName>
                                        </p:attrNameLst>
                                      </p:cBhvr>
                                      <p:to>
                                        <p:strVal val="visible"/>
                                      </p:to>
                                    </p:set>
                                    <p:animEffect transition="in" filter="wipe(left)">
                                      <p:cBhvr>
                                        <p:cTn id="40" dur="500"/>
                                        <p:tgtEl>
                                          <p:spTgt spid="663593"/>
                                        </p:tgtEl>
                                      </p:cBhvr>
                                    </p:animEffec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115"/>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663583"/>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22" presetClass="entr" presetSubtype="8" fill="hold" nodeType="clickEffect">
                                  <p:stCondLst>
                                    <p:cond delay="0"/>
                                  </p:stCondLst>
                                  <p:childTnLst>
                                    <p:set>
                                      <p:cBhvr>
                                        <p:cTn id="52" dur="1" fill="hold">
                                          <p:stCondLst>
                                            <p:cond delay="0"/>
                                          </p:stCondLst>
                                        </p:cTn>
                                        <p:tgtEl>
                                          <p:spTgt spid="21"/>
                                        </p:tgtEl>
                                        <p:attrNameLst>
                                          <p:attrName>style.visibility</p:attrName>
                                        </p:attrNameLst>
                                      </p:cBhvr>
                                      <p:to>
                                        <p:strVal val="visible"/>
                                      </p:to>
                                    </p:set>
                                    <p:animEffect transition="in" filter="wipe(left)">
                                      <p:cBhvr>
                                        <p:cTn id="5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3580" grpId="0"/>
      <p:bldP spid="663581" grpId="0"/>
      <p:bldP spid="663582" grpId="0"/>
      <p:bldP spid="663583"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485" name="Group 27"/>
          <p:cNvGrpSpPr>
            <a:grpSpLocks/>
          </p:cNvGrpSpPr>
          <p:nvPr/>
        </p:nvGrpSpPr>
        <p:grpSpPr bwMode="auto">
          <a:xfrm>
            <a:off x="2139624" y="5182412"/>
            <a:ext cx="2014537" cy="1608138"/>
            <a:chOff x="4014" y="1253"/>
            <a:chExt cx="1269" cy="1013"/>
          </a:xfrm>
        </p:grpSpPr>
        <p:grpSp>
          <p:nvGrpSpPr>
            <p:cNvPr id="20512" name="Group 28"/>
            <p:cNvGrpSpPr>
              <a:grpSpLocks/>
            </p:cNvGrpSpPr>
            <p:nvPr/>
          </p:nvGrpSpPr>
          <p:grpSpPr bwMode="auto">
            <a:xfrm>
              <a:off x="4014" y="1258"/>
              <a:ext cx="1269" cy="995"/>
              <a:chOff x="0" y="184"/>
              <a:chExt cx="5661" cy="4175"/>
            </a:xfrm>
          </p:grpSpPr>
          <p:sp>
            <p:nvSpPr>
              <p:cNvPr id="20527" name="Oval 29"/>
              <p:cNvSpPr>
                <a:spLocks noChangeArrowheads="1"/>
              </p:cNvSpPr>
              <p:nvPr/>
            </p:nvSpPr>
            <p:spPr bwMode="auto">
              <a:xfrm>
                <a:off x="2721" y="3521"/>
                <a:ext cx="136" cy="136"/>
              </a:xfrm>
              <a:prstGeom prst="ellipse">
                <a:avLst/>
              </a:prstGeom>
              <a:noFill/>
              <a:ln w="9525">
                <a:solidFill>
                  <a:schemeClr val="tx1"/>
                </a:solidFill>
                <a:round/>
                <a:headEnd/>
                <a:tailEnd/>
              </a:ln>
              <a:effectLst/>
            </p:spPr>
            <p:txBody>
              <a:bodyPr wrap="none" anchor="ctr"/>
              <a:lstStyle/>
              <a:p>
                <a:endParaRPr lang="fr-FR"/>
              </a:p>
            </p:txBody>
          </p:sp>
          <p:sp>
            <p:nvSpPr>
              <p:cNvPr id="20528" name="Freeform 30"/>
              <p:cNvSpPr>
                <a:spLocks/>
              </p:cNvSpPr>
              <p:nvPr/>
            </p:nvSpPr>
            <p:spPr bwMode="auto">
              <a:xfrm>
                <a:off x="20" y="3319"/>
                <a:ext cx="2792" cy="1040"/>
              </a:xfrm>
              <a:custGeom>
                <a:avLst/>
                <a:gdLst>
                  <a:gd name="T0" fmla="*/ 0 w 2792"/>
                  <a:gd name="T1" fmla="*/ 0 h 1040"/>
                  <a:gd name="T2" fmla="*/ 497 w 2792"/>
                  <a:gd name="T3" fmla="*/ 567 h 1040"/>
                  <a:gd name="T4" fmla="*/ 1433 w 2792"/>
                  <a:gd name="T5" fmla="*/ 977 h 1040"/>
                  <a:gd name="T6" fmla="*/ 2225 w 2792"/>
                  <a:gd name="T7" fmla="*/ 947 h 1040"/>
                  <a:gd name="T8" fmla="*/ 2656 w 2792"/>
                  <a:gd name="T9" fmla="*/ 746 h 1040"/>
                  <a:gd name="T10" fmla="*/ 2792 w 2792"/>
                  <a:gd name="T11" fmla="*/ 655 h 10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92" h="1040">
                    <a:moveTo>
                      <a:pt x="0" y="0"/>
                    </a:moveTo>
                    <a:cubicBezTo>
                      <a:pt x="83" y="94"/>
                      <a:pt x="258" y="404"/>
                      <a:pt x="497" y="567"/>
                    </a:cubicBezTo>
                    <a:cubicBezTo>
                      <a:pt x="736" y="730"/>
                      <a:pt x="1145" y="914"/>
                      <a:pt x="1433" y="977"/>
                    </a:cubicBezTo>
                    <a:cubicBezTo>
                      <a:pt x="1721" y="1040"/>
                      <a:pt x="2021" y="985"/>
                      <a:pt x="2225" y="947"/>
                    </a:cubicBezTo>
                    <a:cubicBezTo>
                      <a:pt x="2429" y="909"/>
                      <a:pt x="2562" y="795"/>
                      <a:pt x="2656" y="746"/>
                    </a:cubicBezTo>
                    <a:cubicBezTo>
                      <a:pt x="2750" y="697"/>
                      <a:pt x="2769" y="670"/>
                      <a:pt x="2792" y="655"/>
                    </a:cubicBezTo>
                  </a:path>
                </a:pathLst>
              </a:custGeom>
              <a:noFill/>
              <a:ln w="9525">
                <a:solidFill>
                  <a:schemeClr val="tx1"/>
                </a:solidFill>
                <a:round/>
                <a:headEnd/>
                <a:tailEnd/>
              </a:ln>
              <a:effectLst/>
            </p:spPr>
            <p:txBody>
              <a:bodyPr/>
              <a:lstStyle/>
              <a:p>
                <a:endParaRPr lang="fr-FR"/>
              </a:p>
            </p:txBody>
          </p:sp>
          <p:sp>
            <p:nvSpPr>
              <p:cNvPr id="20529" name="Freeform 31"/>
              <p:cNvSpPr>
                <a:spLocks/>
              </p:cNvSpPr>
              <p:nvPr/>
            </p:nvSpPr>
            <p:spPr bwMode="auto">
              <a:xfrm>
                <a:off x="0" y="195"/>
                <a:ext cx="1980" cy="3144"/>
              </a:xfrm>
              <a:custGeom>
                <a:avLst/>
                <a:gdLst>
                  <a:gd name="T0" fmla="*/ 0 w 1980"/>
                  <a:gd name="T1" fmla="*/ 0 h 3144"/>
                  <a:gd name="T2" fmla="*/ 946 w 1980"/>
                  <a:gd name="T3" fmla="*/ 449 h 3144"/>
                  <a:gd name="T4" fmla="*/ 1600 w 1980"/>
                  <a:gd name="T5" fmla="*/ 898 h 3144"/>
                  <a:gd name="T6" fmla="*/ 1814 w 1980"/>
                  <a:gd name="T7" fmla="*/ 1239 h 3144"/>
                  <a:gd name="T8" fmla="*/ 1950 w 1980"/>
                  <a:gd name="T9" fmla="*/ 1874 h 3144"/>
                  <a:gd name="T10" fmla="*/ 1950 w 1980"/>
                  <a:gd name="T11" fmla="*/ 2283 h 3144"/>
                  <a:gd name="T12" fmla="*/ 1769 w 1980"/>
                  <a:gd name="T13" fmla="*/ 2781 h 3144"/>
                  <a:gd name="T14" fmla="*/ 1315 w 1980"/>
                  <a:gd name="T15" fmla="*/ 3144 h 314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0" h="3144">
                    <a:moveTo>
                      <a:pt x="0" y="0"/>
                    </a:moveTo>
                    <a:cubicBezTo>
                      <a:pt x="159" y="75"/>
                      <a:pt x="679" y="299"/>
                      <a:pt x="946" y="449"/>
                    </a:cubicBezTo>
                    <a:cubicBezTo>
                      <a:pt x="1213" y="599"/>
                      <a:pt x="1455" y="766"/>
                      <a:pt x="1600" y="898"/>
                    </a:cubicBezTo>
                    <a:cubicBezTo>
                      <a:pt x="1745" y="1030"/>
                      <a:pt x="1756" y="1076"/>
                      <a:pt x="1814" y="1239"/>
                    </a:cubicBezTo>
                    <a:cubicBezTo>
                      <a:pt x="1872" y="1402"/>
                      <a:pt x="1927" y="1700"/>
                      <a:pt x="1950" y="1874"/>
                    </a:cubicBezTo>
                    <a:cubicBezTo>
                      <a:pt x="1973" y="2048"/>
                      <a:pt x="1980" y="2132"/>
                      <a:pt x="1950" y="2283"/>
                    </a:cubicBezTo>
                    <a:cubicBezTo>
                      <a:pt x="1920" y="2434"/>
                      <a:pt x="1875" y="2637"/>
                      <a:pt x="1769" y="2781"/>
                    </a:cubicBezTo>
                    <a:cubicBezTo>
                      <a:pt x="1663" y="2925"/>
                      <a:pt x="1489" y="3034"/>
                      <a:pt x="1315" y="3144"/>
                    </a:cubicBezTo>
                  </a:path>
                </a:pathLst>
              </a:custGeom>
              <a:noFill/>
              <a:ln w="9525">
                <a:solidFill>
                  <a:schemeClr val="tx1"/>
                </a:solidFill>
                <a:round/>
                <a:headEnd/>
                <a:tailEnd/>
              </a:ln>
              <a:effectLst/>
            </p:spPr>
            <p:txBody>
              <a:bodyPr/>
              <a:lstStyle/>
              <a:p>
                <a:endParaRPr lang="fr-FR"/>
              </a:p>
            </p:txBody>
          </p:sp>
          <p:sp>
            <p:nvSpPr>
              <p:cNvPr id="20530" name="Freeform 32"/>
              <p:cNvSpPr>
                <a:spLocks/>
              </p:cNvSpPr>
              <p:nvPr/>
            </p:nvSpPr>
            <p:spPr bwMode="auto">
              <a:xfrm>
                <a:off x="1336" y="595"/>
                <a:ext cx="2803" cy="419"/>
              </a:xfrm>
              <a:custGeom>
                <a:avLst/>
                <a:gdLst>
                  <a:gd name="T0" fmla="*/ 0 w 2803"/>
                  <a:gd name="T1" fmla="*/ 293 h 419"/>
                  <a:gd name="T2" fmla="*/ 569 w 2803"/>
                  <a:gd name="T3" fmla="*/ 340 h 419"/>
                  <a:gd name="T4" fmla="*/ 886 w 2803"/>
                  <a:gd name="T5" fmla="*/ 159 h 419"/>
                  <a:gd name="T6" fmla="*/ 1249 w 2803"/>
                  <a:gd name="T7" fmla="*/ 23 h 419"/>
                  <a:gd name="T8" fmla="*/ 1651 w 2803"/>
                  <a:gd name="T9" fmla="*/ 20 h 419"/>
                  <a:gd name="T10" fmla="*/ 1915 w 2803"/>
                  <a:gd name="T11" fmla="*/ 127 h 419"/>
                  <a:gd name="T12" fmla="*/ 2257 w 2803"/>
                  <a:gd name="T13" fmla="*/ 372 h 419"/>
                  <a:gd name="T14" fmla="*/ 2803 w 2803"/>
                  <a:gd name="T15" fmla="*/ 411 h 4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803" h="419">
                    <a:moveTo>
                      <a:pt x="0" y="293"/>
                    </a:moveTo>
                    <a:cubicBezTo>
                      <a:pt x="96" y="301"/>
                      <a:pt x="421" y="362"/>
                      <a:pt x="569" y="340"/>
                    </a:cubicBezTo>
                    <a:cubicBezTo>
                      <a:pt x="717" y="318"/>
                      <a:pt x="773" y="212"/>
                      <a:pt x="886" y="159"/>
                    </a:cubicBezTo>
                    <a:cubicBezTo>
                      <a:pt x="999" y="106"/>
                      <a:pt x="1122" y="46"/>
                      <a:pt x="1249" y="23"/>
                    </a:cubicBezTo>
                    <a:cubicBezTo>
                      <a:pt x="1376" y="0"/>
                      <a:pt x="1540" y="3"/>
                      <a:pt x="1651" y="20"/>
                    </a:cubicBezTo>
                    <a:cubicBezTo>
                      <a:pt x="1762" y="37"/>
                      <a:pt x="1814" y="68"/>
                      <a:pt x="1915" y="127"/>
                    </a:cubicBezTo>
                    <a:cubicBezTo>
                      <a:pt x="2016" y="186"/>
                      <a:pt x="2109" y="325"/>
                      <a:pt x="2257" y="372"/>
                    </a:cubicBezTo>
                    <a:cubicBezTo>
                      <a:pt x="2405" y="419"/>
                      <a:pt x="2689" y="403"/>
                      <a:pt x="2803" y="411"/>
                    </a:cubicBezTo>
                  </a:path>
                </a:pathLst>
              </a:custGeom>
              <a:noFill/>
              <a:ln w="9525">
                <a:solidFill>
                  <a:schemeClr val="tx1"/>
                </a:solidFill>
                <a:round/>
                <a:headEnd/>
                <a:tailEnd/>
              </a:ln>
              <a:effectLst/>
            </p:spPr>
            <p:txBody>
              <a:bodyPr/>
              <a:lstStyle/>
              <a:p>
                <a:endParaRPr lang="fr-FR"/>
              </a:p>
            </p:txBody>
          </p:sp>
          <p:sp>
            <p:nvSpPr>
              <p:cNvPr id="20531" name="Freeform 33"/>
              <p:cNvSpPr>
                <a:spLocks/>
              </p:cNvSpPr>
              <p:nvPr/>
            </p:nvSpPr>
            <p:spPr bwMode="auto">
              <a:xfrm>
                <a:off x="2108" y="1011"/>
                <a:ext cx="1317" cy="2075"/>
              </a:xfrm>
              <a:custGeom>
                <a:avLst/>
                <a:gdLst>
                  <a:gd name="T0" fmla="*/ 613 w 1317"/>
                  <a:gd name="T1" fmla="*/ 15 h 2075"/>
                  <a:gd name="T2" fmla="*/ 250 w 1317"/>
                  <a:gd name="T3" fmla="*/ 196 h 2075"/>
                  <a:gd name="T4" fmla="*/ 69 w 1317"/>
                  <a:gd name="T5" fmla="*/ 559 h 2075"/>
                  <a:gd name="T6" fmla="*/ 30 w 1317"/>
                  <a:gd name="T7" fmla="*/ 1088 h 2075"/>
                  <a:gd name="T8" fmla="*/ 250 w 1317"/>
                  <a:gd name="T9" fmla="*/ 1693 h 2075"/>
                  <a:gd name="T10" fmla="*/ 704 w 1317"/>
                  <a:gd name="T11" fmla="*/ 2056 h 2075"/>
                  <a:gd name="T12" fmla="*/ 1163 w 1317"/>
                  <a:gd name="T13" fmla="*/ 1576 h 2075"/>
                  <a:gd name="T14" fmla="*/ 1309 w 1317"/>
                  <a:gd name="T15" fmla="*/ 942 h 2075"/>
                  <a:gd name="T16" fmla="*/ 1211 w 1317"/>
                  <a:gd name="T17" fmla="*/ 453 h 2075"/>
                  <a:gd name="T18" fmla="*/ 931 w 1317"/>
                  <a:gd name="T19" fmla="*/ 106 h 2075"/>
                  <a:gd name="T20" fmla="*/ 613 w 1317"/>
                  <a:gd name="T21" fmla="*/ 15 h 20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17" h="2075">
                    <a:moveTo>
                      <a:pt x="613" y="15"/>
                    </a:moveTo>
                    <a:cubicBezTo>
                      <a:pt x="500" y="30"/>
                      <a:pt x="341" y="105"/>
                      <a:pt x="250" y="196"/>
                    </a:cubicBezTo>
                    <a:cubicBezTo>
                      <a:pt x="159" y="287"/>
                      <a:pt x="106" y="410"/>
                      <a:pt x="69" y="559"/>
                    </a:cubicBezTo>
                    <a:cubicBezTo>
                      <a:pt x="32" y="708"/>
                      <a:pt x="0" y="899"/>
                      <a:pt x="30" y="1088"/>
                    </a:cubicBezTo>
                    <a:cubicBezTo>
                      <a:pt x="60" y="1277"/>
                      <a:pt x="138" y="1532"/>
                      <a:pt x="250" y="1693"/>
                    </a:cubicBezTo>
                    <a:cubicBezTo>
                      <a:pt x="362" y="1854"/>
                      <a:pt x="552" y="2075"/>
                      <a:pt x="704" y="2056"/>
                    </a:cubicBezTo>
                    <a:cubicBezTo>
                      <a:pt x="856" y="2037"/>
                      <a:pt x="1062" y="1762"/>
                      <a:pt x="1163" y="1576"/>
                    </a:cubicBezTo>
                    <a:cubicBezTo>
                      <a:pt x="1264" y="1390"/>
                      <a:pt x="1301" y="1129"/>
                      <a:pt x="1309" y="942"/>
                    </a:cubicBezTo>
                    <a:cubicBezTo>
                      <a:pt x="1317" y="755"/>
                      <a:pt x="1274" y="592"/>
                      <a:pt x="1211" y="453"/>
                    </a:cubicBezTo>
                    <a:cubicBezTo>
                      <a:pt x="1148" y="314"/>
                      <a:pt x="1031" y="179"/>
                      <a:pt x="931" y="106"/>
                    </a:cubicBezTo>
                    <a:cubicBezTo>
                      <a:pt x="831" y="33"/>
                      <a:pt x="726" y="0"/>
                      <a:pt x="613" y="15"/>
                    </a:cubicBezTo>
                    <a:close/>
                  </a:path>
                </a:pathLst>
              </a:custGeom>
              <a:noFill/>
              <a:ln w="9525">
                <a:solidFill>
                  <a:schemeClr val="tx1"/>
                </a:solidFill>
                <a:round/>
                <a:headEnd/>
                <a:tailEnd/>
              </a:ln>
              <a:effectLst/>
            </p:spPr>
            <p:txBody>
              <a:bodyPr/>
              <a:lstStyle/>
              <a:p>
                <a:endParaRPr lang="fr-FR"/>
              </a:p>
            </p:txBody>
          </p:sp>
          <p:sp>
            <p:nvSpPr>
              <p:cNvPr id="20532" name="Freeform 34"/>
              <p:cNvSpPr>
                <a:spLocks/>
              </p:cNvSpPr>
              <p:nvPr/>
            </p:nvSpPr>
            <p:spPr bwMode="auto">
              <a:xfrm>
                <a:off x="2821" y="3308"/>
                <a:ext cx="2820" cy="1040"/>
              </a:xfrm>
              <a:custGeom>
                <a:avLst/>
                <a:gdLst>
                  <a:gd name="T0" fmla="*/ 2820 w 2820"/>
                  <a:gd name="T1" fmla="*/ 0 h 1040"/>
                  <a:gd name="T2" fmla="*/ 2323 w 2820"/>
                  <a:gd name="T3" fmla="*/ 567 h 1040"/>
                  <a:gd name="T4" fmla="*/ 1387 w 2820"/>
                  <a:gd name="T5" fmla="*/ 977 h 1040"/>
                  <a:gd name="T6" fmla="*/ 595 w 2820"/>
                  <a:gd name="T7" fmla="*/ 947 h 1040"/>
                  <a:gd name="T8" fmla="*/ 164 w 2820"/>
                  <a:gd name="T9" fmla="*/ 746 h 1040"/>
                  <a:gd name="T10" fmla="*/ 0 w 2820"/>
                  <a:gd name="T11" fmla="*/ 656 h 10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20" h="1040">
                    <a:moveTo>
                      <a:pt x="2820" y="0"/>
                    </a:moveTo>
                    <a:cubicBezTo>
                      <a:pt x="2737" y="94"/>
                      <a:pt x="2562" y="404"/>
                      <a:pt x="2323" y="567"/>
                    </a:cubicBezTo>
                    <a:cubicBezTo>
                      <a:pt x="2084" y="730"/>
                      <a:pt x="1675" y="914"/>
                      <a:pt x="1387" y="977"/>
                    </a:cubicBezTo>
                    <a:cubicBezTo>
                      <a:pt x="1099" y="1040"/>
                      <a:pt x="799" y="985"/>
                      <a:pt x="595" y="947"/>
                    </a:cubicBezTo>
                    <a:cubicBezTo>
                      <a:pt x="391" y="909"/>
                      <a:pt x="263" y="794"/>
                      <a:pt x="164" y="746"/>
                    </a:cubicBezTo>
                    <a:cubicBezTo>
                      <a:pt x="65" y="698"/>
                      <a:pt x="34" y="675"/>
                      <a:pt x="0" y="656"/>
                    </a:cubicBezTo>
                  </a:path>
                </a:pathLst>
              </a:custGeom>
              <a:noFill/>
              <a:ln w="9525">
                <a:solidFill>
                  <a:schemeClr val="tx1"/>
                </a:solidFill>
                <a:round/>
                <a:headEnd/>
                <a:tailEnd/>
              </a:ln>
              <a:effectLst/>
            </p:spPr>
            <p:txBody>
              <a:bodyPr/>
              <a:lstStyle/>
              <a:p>
                <a:endParaRPr lang="fr-FR"/>
              </a:p>
            </p:txBody>
          </p:sp>
          <p:sp>
            <p:nvSpPr>
              <p:cNvPr id="20533" name="Freeform 35"/>
              <p:cNvSpPr>
                <a:spLocks/>
              </p:cNvSpPr>
              <p:nvPr/>
            </p:nvSpPr>
            <p:spPr bwMode="auto">
              <a:xfrm flipH="1">
                <a:off x="3681" y="184"/>
                <a:ext cx="1980" cy="3144"/>
              </a:xfrm>
              <a:custGeom>
                <a:avLst/>
                <a:gdLst>
                  <a:gd name="T0" fmla="*/ 0 w 1980"/>
                  <a:gd name="T1" fmla="*/ 0 h 3144"/>
                  <a:gd name="T2" fmla="*/ 946 w 1980"/>
                  <a:gd name="T3" fmla="*/ 449 h 3144"/>
                  <a:gd name="T4" fmla="*/ 1600 w 1980"/>
                  <a:gd name="T5" fmla="*/ 898 h 3144"/>
                  <a:gd name="T6" fmla="*/ 1814 w 1980"/>
                  <a:gd name="T7" fmla="*/ 1239 h 3144"/>
                  <a:gd name="T8" fmla="*/ 1950 w 1980"/>
                  <a:gd name="T9" fmla="*/ 1874 h 3144"/>
                  <a:gd name="T10" fmla="*/ 1950 w 1980"/>
                  <a:gd name="T11" fmla="*/ 2283 h 3144"/>
                  <a:gd name="T12" fmla="*/ 1769 w 1980"/>
                  <a:gd name="T13" fmla="*/ 2781 h 3144"/>
                  <a:gd name="T14" fmla="*/ 1315 w 1980"/>
                  <a:gd name="T15" fmla="*/ 3144 h 314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0" h="3144">
                    <a:moveTo>
                      <a:pt x="0" y="0"/>
                    </a:moveTo>
                    <a:cubicBezTo>
                      <a:pt x="159" y="75"/>
                      <a:pt x="679" y="299"/>
                      <a:pt x="946" y="449"/>
                    </a:cubicBezTo>
                    <a:cubicBezTo>
                      <a:pt x="1213" y="599"/>
                      <a:pt x="1455" y="766"/>
                      <a:pt x="1600" y="898"/>
                    </a:cubicBezTo>
                    <a:cubicBezTo>
                      <a:pt x="1745" y="1030"/>
                      <a:pt x="1756" y="1076"/>
                      <a:pt x="1814" y="1239"/>
                    </a:cubicBezTo>
                    <a:cubicBezTo>
                      <a:pt x="1872" y="1402"/>
                      <a:pt x="1927" y="1700"/>
                      <a:pt x="1950" y="1874"/>
                    </a:cubicBezTo>
                    <a:cubicBezTo>
                      <a:pt x="1973" y="2048"/>
                      <a:pt x="1980" y="2132"/>
                      <a:pt x="1950" y="2283"/>
                    </a:cubicBezTo>
                    <a:cubicBezTo>
                      <a:pt x="1920" y="2434"/>
                      <a:pt x="1875" y="2637"/>
                      <a:pt x="1769" y="2781"/>
                    </a:cubicBezTo>
                    <a:cubicBezTo>
                      <a:pt x="1663" y="2925"/>
                      <a:pt x="1489" y="3034"/>
                      <a:pt x="1315" y="3144"/>
                    </a:cubicBezTo>
                  </a:path>
                </a:pathLst>
              </a:custGeom>
              <a:noFill/>
              <a:ln w="9525">
                <a:solidFill>
                  <a:schemeClr val="tx1"/>
                </a:solidFill>
                <a:round/>
                <a:headEnd/>
                <a:tailEnd/>
              </a:ln>
              <a:effectLst/>
            </p:spPr>
            <p:txBody>
              <a:bodyPr/>
              <a:lstStyle/>
              <a:p>
                <a:endParaRPr lang="fr-FR"/>
              </a:p>
            </p:txBody>
          </p:sp>
          <p:sp>
            <p:nvSpPr>
              <p:cNvPr id="20534" name="Freeform 36"/>
              <p:cNvSpPr>
                <a:spLocks/>
              </p:cNvSpPr>
              <p:nvPr/>
            </p:nvSpPr>
            <p:spPr bwMode="auto">
              <a:xfrm>
                <a:off x="2517" y="1162"/>
                <a:ext cx="493" cy="1630"/>
              </a:xfrm>
              <a:custGeom>
                <a:avLst/>
                <a:gdLst>
                  <a:gd name="T0" fmla="*/ 272 w 486"/>
                  <a:gd name="T1" fmla="*/ 1630 h 1378"/>
                  <a:gd name="T2" fmla="*/ 5 w 486"/>
                  <a:gd name="T3" fmla="*/ 1099 h 1378"/>
                  <a:gd name="T4" fmla="*/ 242 w 486"/>
                  <a:gd name="T5" fmla="*/ 2 h 1378"/>
                  <a:gd name="T6" fmla="*/ 490 w 486"/>
                  <a:gd name="T7" fmla="*/ 1087 h 1378"/>
                  <a:gd name="T8" fmla="*/ 262 w 486"/>
                  <a:gd name="T9" fmla="*/ 1618 h 13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6" h="1378">
                    <a:moveTo>
                      <a:pt x="268" y="1378"/>
                    </a:moveTo>
                    <a:cubicBezTo>
                      <a:pt x="224" y="1303"/>
                      <a:pt x="10" y="1158"/>
                      <a:pt x="5" y="929"/>
                    </a:cubicBezTo>
                    <a:cubicBezTo>
                      <a:pt x="0" y="700"/>
                      <a:pt x="159" y="4"/>
                      <a:pt x="239" y="2"/>
                    </a:cubicBezTo>
                    <a:cubicBezTo>
                      <a:pt x="319" y="0"/>
                      <a:pt x="480" y="691"/>
                      <a:pt x="483" y="919"/>
                    </a:cubicBezTo>
                    <a:cubicBezTo>
                      <a:pt x="486" y="1147"/>
                      <a:pt x="305" y="1275"/>
                      <a:pt x="258" y="1368"/>
                    </a:cubicBezTo>
                  </a:path>
                </a:pathLst>
              </a:custGeom>
              <a:noFill/>
              <a:ln w="9525">
                <a:solidFill>
                  <a:schemeClr val="tx1"/>
                </a:solidFill>
                <a:round/>
                <a:headEnd/>
                <a:tailEnd/>
              </a:ln>
              <a:effectLst/>
            </p:spPr>
            <p:txBody>
              <a:bodyPr/>
              <a:lstStyle/>
              <a:p>
                <a:endParaRPr lang="fr-FR"/>
              </a:p>
            </p:txBody>
          </p:sp>
          <p:sp>
            <p:nvSpPr>
              <p:cNvPr id="20535" name="Freeform 37"/>
              <p:cNvSpPr>
                <a:spLocks/>
              </p:cNvSpPr>
              <p:nvPr/>
            </p:nvSpPr>
            <p:spPr bwMode="auto">
              <a:xfrm>
                <a:off x="2718" y="1931"/>
                <a:ext cx="119" cy="853"/>
              </a:xfrm>
              <a:custGeom>
                <a:avLst/>
                <a:gdLst>
                  <a:gd name="T0" fmla="*/ 66 w 119"/>
                  <a:gd name="T1" fmla="*/ 853 h 853"/>
                  <a:gd name="T2" fmla="*/ 6 w 119"/>
                  <a:gd name="T3" fmla="*/ 487 h 853"/>
                  <a:gd name="T4" fmla="*/ 27 w 119"/>
                  <a:gd name="T5" fmla="*/ 4 h 853"/>
                  <a:gd name="T6" fmla="*/ 113 w 119"/>
                  <a:gd name="T7" fmla="*/ 461 h 853"/>
                  <a:gd name="T8" fmla="*/ 66 w 119"/>
                  <a:gd name="T9" fmla="*/ 817 h 8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853">
                    <a:moveTo>
                      <a:pt x="66" y="853"/>
                    </a:moveTo>
                    <a:cubicBezTo>
                      <a:pt x="56" y="793"/>
                      <a:pt x="12" y="628"/>
                      <a:pt x="6" y="487"/>
                    </a:cubicBezTo>
                    <a:cubicBezTo>
                      <a:pt x="0" y="346"/>
                      <a:pt x="9" y="8"/>
                      <a:pt x="27" y="4"/>
                    </a:cubicBezTo>
                    <a:cubicBezTo>
                      <a:pt x="45" y="0"/>
                      <a:pt x="107" y="326"/>
                      <a:pt x="113" y="461"/>
                    </a:cubicBezTo>
                    <a:cubicBezTo>
                      <a:pt x="119" y="596"/>
                      <a:pt x="76" y="743"/>
                      <a:pt x="66" y="817"/>
                    </a:cubicBezTo>
                  </a:path>
                </a:pathLst>
              </a:custGeom>
              <a:noFill/>
              <a:ln w="9525">
                <a:solidFill>
                  <a:schemeClr val="tx1"/>
                </a:solidFill>
                <a:round/>
                <a:headEnd/>
                <a:tailEnd/>
              </a:ln>
              <a:effectLst/>
            </p:spPr>
            <p:txBody>
              <a:bodyPr/>
              <a:lstStyle/>
              <a:p>
                <a:endParaRPr lang="fr-FR"/>
              </a:p>
            </p:txBody>
          </p:sp>
          <p:sp>
            <p:nvSpPr>
              <p:cNvPr id="20536" name="Oval 38"/>
              <p:cNvSpPr>
                <a:spLocks noChangeArrowheads="1"/>
              </p:cNvSpPr>
              <p:nvPr/>
            </p:nvSpPr>
            <p:spPr bwMode="auto">
              <a:xfrm>
                <a:off x="2714" y="1752"/>
                <a:ext cx="91" cy="90"/>
              </a:xfrm>
              <a:prstGeom prst="ellipse">
                <a:avLst/>
              </a:prstGeom>
              <a:noFill/>
              <a:ln w="9525">
                <a:solidFill>
                  <a:schemeClr val="tx1"/>
                </a:solidFill>
                <a:round/>
                <a:headEnd/>
                <a:tailEnd/>
              </a:ln>
              <a:effectLst/>
            </p:spPr>
            <p:txBody>
              <a:bodyPr wrap="none" anchor="ctr"/>
              <a:lstStyle/>
              <a:p>
                <a:endParaRPr lang="fr-FR"/>
              </a:p>
            </p:txBody>
          </p:sp>
          <p:sp>
            <p:nvSpPr>
              <p:cNvPr id="20537" name="Freeform 39"/>
              <p:cNvSpPr>
                <a:spLocks/>
              </p:cNvSpPr>
              <p:nvPr/>
            </p:nvSpPr>
            <p:spPr bwMode="auto">
              <a:xfrm>
                <a:off x="2562" y="1430"/>
                <a:ext cx="416" cy="581"/>
              </a:xfrm>
              <a:custGeom>
                <a:avLst/>
                <a:gdLst>
                  <a:gd name="T0" fmla="*/ 416 w 416"/>
                  <a:gd name="T1" fmla="*/ 581 h 581"/>
                  <a:gd name="T2" fmla="*/ 230 w 416"/>
                  <a:gd name="T3" fmla="*/ 54 h 581"/>
                  <a:gd name="T4" fmla="*/ 64 w 416"/>
                  <a:gd name="T5" fmla="*/ 259 h 581"/>
                  <a:gd name="T6" fmla="*/ 0 w 416"/>
                  <a:gd name="T7" fmla="*/ 549 h 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16" h="581">
                    <a:moveTo>
                      <a:pt x="416" y="581"/>
                    </a:moveTo>
                    <a:cubicBezTo>
                      <a:pt x="385" y="492"/>
                      <a:pt x="289" y="108"/>
                      <a:pt x="230" y="54"/>
                    </a:cubicBezTo>
                    <a:cubicBezTo>
                      <a:pt x="171" y="0"/>
                      <a:pt x="102" y="176"/>
                      <a:pt x="64" y="259"/>
                    </a:cubicBezTo>
                    <a:cubicBezTo>
                      <a:pt x="26" y="342"/>
                      <a:pt x="13" y="489"/>
                      <a:pt x="0" y="549"/>
                    </a:cubicBezTo>
                  </a:path>
                </a:pathLst>
              </a:custGeom>
              <a:noFill/>
              <a:ln w="9525">
                <a:solidFill>
                  <a:schemeClr val="tx1"/>
                </a:solidFill>
                <a:round/>
                <a:headEnd/>
                <a:tailEnd/>
              </a:ln>
              <a:effectLst/>
            </p:spPr>
            <p:txBody>
              <a:bodyPr/>
              <a:lstStyle/>
              <a:p>
                <a:endParaRPr lang="fr-FR"/>
              </a:p>
            </p:txBody>
          </p:sp>
          <p:sp>
            <p:nvSpPr>
              <p:cNvPr id="20538" name="Freeform 40"/>
              <p:cNvSpPr>
                <a:spLocks/>
              </p:cNvSpPr>
              <p:nvPr/>
            </p:nvSpPr>
            <p:spPr bwMode="auto">
              <a:xfrm>
                <a:off x="2538" y="1576"/>
                <a:ext cx="462" cy="584"/>
              </a:xfrm>
              <a:custGeom>
                <a:avLst/>
                <a:gdLst>
                  <a:gd name="T0" fmla="*/ 0 w 462"/>
                  <a:gd name="T1" fmla="*/ 533 h 584"/>
                  <a:gd name="T2" fmla="*/ 161 w 462"/>
                  <a:gd name="T3" fmla="*/ 85 h 584"/>
                  <a:gd name="T4" fmla="*/ 240 w 462"/>
                  <a:gd name="T5" fmla="*/ 20 h 584"/>
                  <a:gd name="T6" fmla="*/ 300 w 462"/>
                  <a:gd name="T7" fmla="*/ 104 h 584"/>
                  <a:gd name="T8" fmla="*/ 462 w 462"/>
                  <a:gd name="T9" fmla="*/ 584 h 5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2" h="584">
                    <a:moveTo>
                      <a:pt x="0" y="533"/>
                    </a:moveTo>
                    <a:cubicBezTo>
                      <a:pt x="25" y="460"/>
                      <a:pt x="121" y="170"/>
                      <a:pt x="161" y="85"/>
                    </a:cubicBezTo>
                    <a:cubicBezTo>
                      <a:pt x="201" y="0"/>
                      <a:pt x="217" y="17"/>
                      <a:pt x="240" y="20"/>
                    </a:cubicBezTo>
                    <a:cubicBezTo>
                      <a:pt x="263" y="23"/>
                      <a:pt x="263" y="10"/>
                      <a:pt x="300" y="104"/>
                    </a:cubicBezTo>
                    <a:cubicBezTo>
                      <a:pt x="337" y="198"/>
                      <a:pt x="428" y="484"/>
                      <a:pt x="462" y="584"/>
                    </a:cubicBezTo>
                  </a:path>
                </a:pathLst>
              </a:custGeom>
              <a:noFill/>
              <a:ln w="9525">
                <a:solidFill>
                  <a:schemeClr val="tx1"/>
                </a:solidFill>
                <a:round/>
                <a:headEnd/>
                <a:tailEnd/>
              </a:ln>
              <a:effectLst/>
            </p:spPr>
            <p:txBody>
              <a:bodyPr/>
              <a:lstStyle/>
              <a:p>
                <a:endParaRPr lang="fr-FR"/>
              </a:p>
            </p:txBody>
          </p:sp>
          <p:sp>
            <p:nvSpPr>
              <p:cNvPr id="20539" name="Freeform 41"/>
              <p:cNvSpPr>
                <a:spLocks/>
              </p:cNvSpPr>
              <p:nvPr/>
            </p:nvSpPr>
            <p:spPr bwMode="auto">
              <a:xfrm rot="10800000">
                <a:off x="2699" y="1586"/>
                <a:ext cx="120" cy="211"/>
              </a:xfrm>
              <a:custGeom>
                <a:avLst/>
                <a:gdLst>
                  <a:gd name="T0" fmla="*/ 10 w 120"/>
                  <a:gd name="T1" fmla="*/ 18 h 211"/>
                  <a:gd name="T2" fmla="*/ 16 w 120"/>
                  <a:gd name="T3" fmla="*/ 186 h 211"/>
                  <a:gd name="T4" fmla="*/ 106 w 120"/>
                  <a:gd name="T5" fmla="*/ 168 h 211"/>
                  <a:gd name="T6" fmla="*/ 100 w 120"/>
                  <a:gd name="T7" fmla="*/ 0 h 2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0" h="211">
                    <a:moveTo>
                      <a:pt x="10" y="18"/>
                    </a:moveTo>
                    <a:cubicBezTo>
                      <a:pt x="11" y="46"/>
                      <a:pt x="0" y="161"/>
                      <a:pt x="16" y="186"/>
                    </a:cubicBezTo>
                    <a:cubicBezTo>
                      <a:pt x="32" y="211"/>
                      <a:pt x="92" y="199"/>
                      <a:pt x="106" y="168"/>
                    </a:cubicBezTo>
                    <a:cubicBezTo>
                      <a:pt x="120" y="137"/>
                      <a:pt x="101" y="35"/>
                      <a:pt x="100" y="0"/>
                    </a:cubicBezTo>
                  </a:path>
                </a:pathLst>
              </a:custGeom>
              <a:noFill/>
              <a:ln w="9525">
                <a:solidFill>
                  <a:schemeClr val="tx1"/>
                </a:solidFill>
                <a:round/>
                <a:headEnd/>
                <a:tailEnd/>
              </a:ln>
              <a:effectLst/>
            </p:spPr>
            <p:txBody>
              <a:bodyPr/>
              <a:lstStyle/>
              <a:p>
                <a:endParaRPr lang="fr-FR"/>
              </a:p>
            </p:txBody>
          </p:sp>
        </p:grpSp>
        <p:sp>
          <p:nvSpPr>
            <p:cNvPr id="20513" name="Freeform 42"/>
            <p:cNvSpPr>
              <a:spLocks/>
            </p:cNvSpPr>
            <p:nvPr/>
          </p:nvSpPr>
          <p:spPr bwMode="auto">
            <a:xfrm>
              <a:off x="4187" y="1253"/>
              <a:ext cx="874" cy="114"/>
            </a:xfrm>
            <a:custGeom>
              <a:avLst/>
              <a:gdLst>
                <a:gd name="T0" fmla="*/ 0 w 3901"/>
                <a:gd name="T1" fmla="*/ 103 h 477"/>
                <a:gd name="T2" fmla="*/ 92 w 3901"/>
                <a:gd name="T3" fmla="*/ 60 h 477"/>
                <a:gd name="T4" fmla="*/ 356 w 3901"/>
                <a:gd name="T5" fmla="*/ 5 h 477"/>
                <a:gd name="T6" fmla="*/ 579 w 3901"/>
                <a:gd name="T7" fmla="*/ 27 h 477"/>
                <a:gd name="T8" fmla="*/ 874 w 3901"/>
                <a:gd name="T9" fmla="*/ 114 h 4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01" h="477">
                  <a:moveTo>
                    <a:pt x="0" y="431"/>
                  </a:moveTo>
                  <a:cubicBezTo>
                    <a:pt x="72" y="374"/>
                    <a:pt x="144" y="318"/>
                    <a:pt x="409" y="250"/>
                  </a:cubicBezTo>
                  <a:cubicBezTo>
                    <a:pt x="674" y="182"/>
                    <a:pt x="1225" y="46"/>
                    <a:pt x="1588" y="23"/>
                  </a:cubicBezTo>
                  <a:cubicBezTo>
                    <a:pt x="1951" y="0"/>
                    <a:pt x="2201" y="38"/>
                    <a:pt x="2586" y="114"/>
                  </a:cubicBezTo>
                  <a:cubicBezTo>
                    <a:pt x="2971" y="190"/>
                    <a:pt x="3436" y="333"/>
                    <a:pt x="3901" y="477"/>
                  </a:cubicBezTo>
                </a:path>
              </a:pathLst>
            </a:custGeom>
            <a:noFill/>
            <a:ln w="9525">
              <a:solidFill>
                <a:schemeClr val="tx1"/>
              </a:solidFill>
              <a:round/>
              <a:headEnd/>
              <a:tailEnd/>
            </a:ln>
            <a:effectLst/>
          </p:spPr>
          <p:txBody>
            <a:bodyPr/>
            <a:lstStyle/>
            <a:p>
              <a:endParaRPr lang="fr-FR"/>
            </a:p>
          </p:txBody>
        </p:sp>
        <p:sp>
          <p:nvSpPr>
            <p:cNvPr id="20514" name="Oval 43"/>
            <p:cNvSpPr>
              <a:spLocks noChangeArrowheads="1"/>
            </p:cNvSpPr>
            <p:nvPr/>
          </p:nvSpPr>
          <p:spPr bwMode="auto">
            <a:xfrm>
              <a:off x="4396" y="1582"/>
              <a:ext cx="82" cy="43"/>
            </a:xfrm>
            <a:prstGeom prst="ellipse">
              <a:avLst/>
            </a:prstGeom>
            <a:solidFill>
              <a:srgbClr val="FF9933"/>
            </a:solidFill>
            <a:ln w="19050">
              <a:solidFill>
                <a:srgbClr val="FF0000"/>
              </a:solidFill>
              <a:round/>
              <a:headEnd/>
              <a:tailEnd/>
            </a:ln>
            <a:effectLst/>
          </p:spPr>
          <p:txBody>
            <a:bodyPr wrap="none" anchor="ctr"/>
            <a:lstStyle/>
            <a:p>
              <a:pPr algn="ctr"/>
              <a:r>
                <a:rPr lang="fr-FR" altLang="fr-FR" sz="900">
                  <a:solidFill>
                    <a:srgbClr val="FF9933"/>
                  </a:solidFill>
                  <a:latin typeface="Comic Sans MS" pitchFamily="66" charset="0"/>
                </a:rPr>
                <a:t>o P</a:t>
              </a:r>
            </a:p>
          </p:txBody>
        </p:sp>
        <p:sp>
          <p:nvSpPr>
            <p:cNvPr id="20515" name="Oval 44"/>
            <p:cNvSpPr>
              <a:spLocks noChangeArrowheads="1"/>
            </p:cNvSpPr>
            <p:nvPr/>
          </p:nvSpPr>
          <p:spPr bwMode="auto">
            <a:xfrm>
              <a:off x="4492" y="1885"/>
              <a:ext cx="81" cy="43"/>
            </a:xfrm>
            <a:prstGeom prst="ellipse">
              <a:avLst/>
            </a:prstGeom>
            <a:solidFill>
              <a:srgbClr val="FF9933"/>
            </a:solidFill>
            <a:ln w="19050">
              <a:solidFill>
                <a:srgbClr val="FF0000"/>
              </a:solidFill>
              <a:round/>
              <a:headEnd/>
              <a:tailEnd/>
            </a:ln>
            <a:effectLst/>
          </p:spPr>
          <p:txBody>
            <a:bodyPr wrap="none" anchor="ctr"/>
            <a:lstStyle/>
            <a:p>
              <a:pPr algn="ctr"/>
              <a:r>
                <a:rPr lang="fr-FR" altLang="fr-FR" sz="900">
                  <a:solidFill>
                    <a:srgbClr val="FF9933"/>
                  </a:solidFill>
                  <a:latin typeface="Comic Sans MS" pitchFamily="66" charset="0"/>
                </a:rPr>
                <a:t>p P</a:t>
              </a:r>
            </a:p>
          </p:txBody>
        </p:sp>
        <p:sp>
          <p:nvSpPr>
            <p:cNvPr id="20516" name="Oval 45"/>
            <p:cNvSpPr>
              <a:spLocks noChangeArrowheads="1"/>
            </p:cNvSpPr>
            <p:nvPr/>
          </p:nvSpPr>
          <p:spPr bwMode="auto">
            <a:xfrm>
              <a:off x="4532" y="1616"/>
              <a:ext cx="81" cy="43"/>
            </a:xfrm>
            <a:prstGeom prst="ellipse">
              <a:avLst/>
            </a:prstGeom>
            <a:solidFill>
              <a:srgbClr val="FF9933"/>
            </a:solidFill>
            <a:ln w="19050">
              <a:solidFill>
                <a:srgbClr val="FF0000"/>
              </a:solidFill>
              <a:round/>
              <a:headEnd/>
              <a:tailEnd/>
            </a:ln>
            <a:effectLst/>
          </p:spPr>
          <p:txBody>
            <a:bodyPr wrap="none" anchor="ctr"/>
            <a:lstStyle/>
            <a:p>
              <a:pPr algn="ctr"/>
              <a:r>
                <a:rPr lang="fr-FR" altLang="fr-FR" sz="900">
                  <a:solidFill>
                    <a:srgbClr val="FF9933"/>
                  </a:solidFill>
                  <a:latin typeface="Comic Sans MS" pitchFamily="66" charset="0"/>
                </a:rPr>
                <a:t>c P</a:t>
              </a:r>
            </a:p>
          </p:txBody>
        </p:sp>
        <p:sp>
          <p:nvSpPr>
            <p:cNvPr id="20517" name="Oval 46"/>
            <p:cNvSpPr>
              <a:spLocks noChangeArrowheads="1"/>
            </p:cNvSpPr>
            <p:nvPr/>
          </p:nvSpPr>
          <p:spPr bwMode="auto">
            <a:xfrm>
              <a:off x="4299" y="2214"/>
              <a:ext cx="81" cy="44"/>
            </a:xfrm>
            <a:prstGeom prst="ellipse">
              <a:avLst/>
            </a:prstGeom>
            <a:solidFill>
              <a:srgbClr val="FF9933"/>
            </a:solidFill>
            <a:ln w="19050">
              <a:solidFill>
                <a:srgbClr val="FF0000"/>
              </a:solidFill>
              <a:round/>
              <a:headEnd/>
              <a:tailEnd/>
            </a:ln>
            <a:effectLst/>
          </p:spPr>
          <p:txBody>
            <a:bodyPr wrap="none" anchor="ctr"/>
            <a:lstStyle/>
            <a:p>
              <a:pPr algn="ctr"/>
              <a:r>
                <a:rPr lang="fr-FR" altLang="fr-FR" sz="900">
                  <a:solidFill>
                    <a:srgbClr val="FF9933"/>
                  </a:solidFill>
                  <a:latin typeface="Comic Sans MS" pitchFamily="66" charset="0"/>
                </a:rPr>
                <a:t> s g P</a:t>
              </a:r>
            </a:p>
          </p:txBody>
        </p:sp>
        <p:sp>
          <p:nvSpPr>
            <p:cNvPr id="20518" name="Oval 47"/>
            <p:cNvSpPr>
              <a:spLocks noChangeArrowheads="1"/>
            </p:cNvSpPr>
            <p:nvPr/>
          </p:nvSpPr>
          <p:spPr bwMode="auto">
            <a:xfrm>
              <a:off x="4078" y="1896"/>
              <a:ext cx="81" cy="43"/>
            </a:xfrm>
            <a:prstGeom prst="ellipse">
              <a:avLst/>
            </a:prstGeom>
            <a:solidFill>
              <a:srgbClr val="FF9933"/>
            </a:solidFill>
            <a:ln w="19050">
              <a:solidFill>
                <a:srgbClr val="FF0000"/>
              </a:solidFill>
              <a:round/>
              <a:headEnd/>
              <a:tailEnd/>
            </a:ln>
            <a:effectLst/>
          </p:spPr>
          <p:txBody>
            <a:bodyPr wrap="none" anchor="ctr"/>
            <a:lstStyle/>
            <a:p>
              <a:pPr algn="ctr"/>
              <a:r>
                <a:rPr lang="fr-FR" altLang="fr-FR" sz="900">
                  <a:solidFill>
                    <a:srgbClr val="FF9933"/>
                  </a:solidFill>
                  <a:latin typeface="Comic Sans MS" pitchFamily="66" charset="0"/>
                </a:rPr>
                <a:t>ig P</a:t>
              </a:r>
            </a:p>
          </p:txBody>
        </p:sp>
        <p:sp>
          <p:nvSpPr>
            <p:cNvPr id="20519" name="Oval 48"/>
            <p:cNvSpPr>
              <a:spLocks noChangeArrowheads="1"/>
            </p:cNvSpPr>
            <p:nvPr/>
          </p:nvSpPr>
          <p:spPr bwMode="auto">
            <a:xfrm>
              <a:off x="4305" y="1421"/>
              <a:ext cx="82" cy="43"/>
            </a:xfrm>
            <a:prstGeom prst="ellipse">
              <a:avLst/>
            </a:prstGeom>
            <a:solidFill>
              <a:srgbClr val="FF9933"/>
            </a:solidFill>
            <a:ln w="19050">
              <a:solidFill>
                <a:srgbClr val="FF0000"/>
              </a:solidFill>
              <a:round/>
              <a:headEnd/>
              <a:tailEnd/>
            </a:ln>
            <a:effectLst/>
          </p:spPr>
          <p:txBody>
            <a:bodyPr wrap="none" anchor="ctr"/>
            <a:lstStyle/>
            <a:p>
              <a:pPr algn="ctr"/>
              <a:r>
                <a:rPr lang="fr-FR" altLang="fr-FR" sz="900">
                  <a:solidFill>
                    <a:srgbClr val="FF9933"/>
                  </a:solidFill>
                  <a:latin typeface="Comic Sans MS" pitchFamily="66" charset="0"/>
                </a:rPr>
                <a:t>i P</a:t>
              </a:r>
            </a:p>
          </p:txBody>
        </p:sp>
        <p:sp>
          <p:nvSpPr>
            <p:cNvPr id="20520" name="Oval 49"/>
            <p:cNvSpPr>
              <a:spLocks noChangeArrowheads="1"/>
            </p:cNvSpPr>
            <p:nvPr/>
          </p:nvSpPr>
          <p:spPr bwMode="auto">
            <a:xfrm flipH="1">
              <a:off x="4908" y="1434"/>
              <a:ext cx="81" cy="43"/>
            </a:xfrm>
            <a:prstGeom prst="ellipse">
              <a:avLst/>
            </a:prstGeom>
            <a:solidFill>
              <a:srgbClr val="FF9933"/>
            </a:solidFill>
            <a:ln w="19050">
              <a:solidFill>
                <a:srgbClr val="FF0000"/>
              </a:solidFill>
              <a:round/>
              <a:headEnd/>
              <a:tailEnd/>
            </a:ln>
            <a:effectLst/>
          </p:spPr>
          <p:txBody>
            <a:bodyPr wrap="none" anchor="ctr"/>
            <a:lstStyle/>
            <a:p>
              <a:pPr algn="ctr"/>
              <a:r>
                <a:rPr lang="fr-FR" altLang="fr-FR" sz="900">
                  <a:solidFill>
                    <a:srgbClr val="FF9933"/>
                  </a:solidFill>
                  <a:latin typeface="Comic Sans MS" pitchFamily="66" charset="0"/>
                </a:rPr>
                <a:t>i P</a:t>
              </a:r>
            </a:p>
          </p:txBody>
        </p:sp>
        <p:sp>
          <p:nvSpPr>
            <p:cNvPr id="20521" name="Oval 50"/>
            <p:cNvSpPr>
              <a:spLocks noChangeArrowheads="1"/>
            </p:cNvSpPr>
            <p:nvPr/>
          </p:nvSpPr>
          <p:spPr bwMode="auto">
            <a:xfrm flipH="1">
              <a:off x="4816" y="1617"/>
              <a:ext cx="82" cy="44"/>
            </a:xfrm>
            <a:prstGeom prst="ellipse">
              <a:avLst/>
            </a:prstGeom>
            <a:solidFill>
              <a:srgbClr val="FF9933"/>
            </a:solidFill>
            <a:ln w="19050">
              <a:solidFill>
                <a:srgbClr val="FF0000"/>
              </a:solidFill>
              <a:round/>
              <a:headEnd/>
              <a:tailEnd/>
            </a:ln>
            <a:effectLst/>
          </p:spPr>
          <p:txBody>
            <a:bodyPr wrap="none" anchor="ctr"/>
            <a:lstStyle/>
            <a:p>
              <a:pPr algn="ctr"/>
              <a:r>
                <a:rPr lang="fr-FR" altLang="fr-FR" sz="900">
                  <a:solidFill>
                    <a:srgbClr val="FF9933"/>
                  </a:solidFill>
                  <a:latin typeface="Comic Sans MS" pitchFamily="66" charset="0"/>
                </a:rPr>
                <a:t>o P</a:t>
              </a:r>
            </a:p>
          </p:txBody>
        </p:sp>
        <p:sp>
          <p:nvSpPr>
            <p:cNvPr id="20522" name="Oval 51"/>
            <p:cNvSpPr>
              <a:spLocks noChangeArrowheads="1"/>
            </p:cNvSpPr>
            <p:nvPr/>
          </p:nvSpPr>
          <p:spPr bwMode="auto">
            <a:xfrm flipH="1">
              <a:off x="4694" y="1888"/>
              <a:ext cx="82" cy="44"/>
            </a:xfrm>
            <a:prstGeom prst="ellipse">
              <a:avLst/>
            </a:prstGeom>
            <a:solidFill>
              <a:srgbClr val="FF9933"/>
            </a:solidFill>
            <a:ln w="19050">
              <a:solidFill>
                <a:srgbClr val="FF0000"/>
              </a:solidFill>
              <a:round/>
              <a:headEnd/>
              <a:tailEnd/>
            </a:ln>
            <a:effectLst/>
          </p:spPr>
          <p:txBody>
            <a:bodyPr wrap="none" anchor="ctr"/>
            <a:lstStyle/>
            <a:p>
              <a:pPr algn="ctr"/>
              <a:r>
                <a:rPr lang="fr-FR" altLang="fr-FR" sz="900">
                  <a:solidFill>
                    <a:srgbClr val="FF9933"/>
                  </a:solidFill>
                  <a:latin typeface="Comic Sans MS" pitchFamily="66" charset="0"/>
                </a:rPr>
                <a:t>p P</a:t>
              </a:r>
            </a:p>
          </p:txBody>
        </p:sp>
        <p:sp>
          <p:nvSpPr>
            <p:cNvPr id="20523" name="Oval 52"/>
            <p:cNvSpPr>
              <a:spLocks noChangeArrowheads="1"/>
            </p:cNvSpPr>
            <p:nvPr/>
          </p:nvSpPr>
          <p:spPr bwMode="auto">
            <a:xfrm flipH="1">
              <a:off x="4649" y="1616"/>
              <a:ext cx="81" cy="44"/>
            </a:xfrm>
            <a:prstGeom prst="ellipse">
              <a:avLst/>
            </a:prstGeom>
            <a:solidFill>
              <a:srgbClr val="FF9933"/>
            </a:solidFill>
            <a:ln w="19050">
              <a:solidFill>
                <a:srgbClr val="FF0000"/>
              </a:solidFill>
              <a:round/>
              <a:headEnd/>
              <a:tailEnd/>
            </a:ln>
            <a:effectLst/>
          </p:spPr>
          <p:txBody>
            <a:bodyPr wrap="none" anchor="ctr"/>
            <a:lstStyle/>
            <a:p>
              <a:pPr algn="ctr"/>
              <a:r>
                <a:rPr lang="fr-FR" altLang="fr-FR" sz="900">
                  <a:solidFill>
                    <a:srgbClr val="FF9933"/>
                  </a:solidFill>
                  <a:latin typeface="Comic Sans MS" pitchFamily="66" charset="0"/>
                </a:rPr>
                <a:t>c P</a:t>
              </a:r>
            </a:p>
          </p:txBody>
        </p:sp>
        <p:sp>
          <p:nvSpPr>
            <p:cNvPr id="20524" name="Oval 53"/>
            <p:cNvSpPr>
              <a:spLocks noChangeArrowheads="1"/>
            </p:cNvSpPr>
            <p:nvPr/>
          </p:nvSpPr>
          <p:spPr bwMode="auto">
            <a:xfrm flipH="1">
              <a:off x="4898" y="2223"/>
              <a:ext cx="81" cy="43"/>
            </a:xfrm>
            <a:prstGeom prst="ellipse">
              <a:avLst/>
            </a:prstGeom>
            <a:solidFill>
              <a:srgbClr val="FF9933"/>
            </a:solidFill>
            <a:ln w="19050">
              <a:solidFill>
                <a:srgbClr val="FF0000"/>
              </a:solidFill>
              <a:round/>
              <a:headEnd/>
              <a:tailEnd/>
            </a:ln>
            <a:effectLst/>
          </p:spPr>
          <p:txBody>
            <a:bodyPr wrap="none" anchor="ctr"/>
            <a:lstStyle/>
            <a:p>
              <a:pPr algn="ctr"/>
              <a:r>
                <a:rPr lang="fr-FR" altLang="fr-FR" sz="900">
                  <a:solidFill>
                    <a:srgbClr val="FF9933"/>
                  </a:solidFill>
                  <a:latin typeface="Comic Sans MS" pitchFamily="66" charset="0"/>
                </a:rPr>
                <a:t>gs P</a:t>
              </a:r>
            </a:p>
          </p:txBody>
        </p:sp>
        <p:sp>
          <p:nvSpPr>
            <p:cNvPr id="20525" name="Oval 54"/>
            <p:cNvSpPr>
              <a:spLocks noChangeArrowheads="1"/>
            </p:cNvSpPr>
            <p:nvPr/>
          </p:nvSpPr>
          <p:spPr bwMode="auto">
            <a:xfrm flipH="1">
              <a:off x="5132" y="1909"/>
              <a:ext cx="81" cy="44"/>
            </a:xfrm>
            <a:prstGeom prst="ellipse">
              <a:avLst/>
            </a:prstGeom>
            <a:solidFill>
              <a:srgbClr val="FF9933"/>
            </a:solidFill>
            <a:ln w="19050">
              <a:solidFill>
                <a:srgbClr val="FF0000"/>
              </a:solidFill>
              <a:round/>
              <a:headEnd/>
              <a:tailEnd/>
            </a:ln>
            <a:effectLst/>
          </p:spPr>
          <p:txBody>
            <a:bodyPr wrap="none" anchor="ctr"/>
            <a:lstStyle/>
            <a:p>
              <a:pPr algn="ctr"/>
              <a:r>
                <a:rPr lang="fr-FR" altLang="fr-FR" sz="900">
                  <a:solidFill>
                    <a:srgbClr val="FF9933"/>
                  </a:solidFill>
                  <a:latin typeface="Comic Sans MS" pitchFamily="66" charset="0"/>
                </a:rPr>
                <a:t>g s P</a:t>
              </a:r>
            </a:p>
          </p:txBody>
        </p:sp>
        <p:pic>
          <p:nvPicPr>
            <p:cNvPr id="20526" name="~PP9650.WAV">
              <a:hlinkClick r:id="" action="ppaction://media"/>
            </p:cNvPr>
            <p:cNvPicPr>
              <a:picLocks noChangeAspect="1" noChangeArrowheads="1"/>
            </p:cNvPicPr>
            <p:nvPr>
              <a:audioFile r:link="rId2"/>
              <p:extLst>
                <p:ext uri="{DAA4B4D4-6D71-4841-9C94-3DE7FCFB9230}">
                  <p14:media xmlns:p14="http://schemas.microsoft.com/office/powerpoint/2010/main" r:embed="rId1"/>
                </p:ext>
              </p:extLst>
            </p:nvPr>
          </p:nvPicPr>
          <p:blipFill>
            <a:blip r:embed="rId5" cstate="print"/>
            <a:srcRect/>
            <a:stretch>
              <a:fillRect/>
            </a:stretch>
          </p:blipFill>
          <p:spPr bwMode="auto">
            <a:xfrm>
              <a:off x="5235" y="2179"/>
              <a:ext cx="35" cy="37"/>
            </a:xfrm>
            <a:prstGeom prst="rect">
              <a:avLst/>
            </a:prstGeom>
            <a:noFill/>
            <a:ln w="9525">
              <a:solidFill>
                <a:schemeClr val="tx1"/>
              </a:solidFill>
              <a:miter lim="800000"/>
              <a:headEnd/>
              <a:tailEnd/>
            </a:ln>
          </p:spPr>
        </p:pic>
      </p:grpSp>
      <p:sp>
        <p:nvSpPr>
          <p:cNvPr id="20497" name="Text Box 2"/>
          <p:cNvSpPr txBox="1">
            <a:spLocks noChangeArrowheads="1"/>
          </p:cNvSpPr>
          <p:nvPr/>
        </p:nvSpPr>
        <p:spPr bwMode="auto">
          <a:xfrm>
            <a:off x="0" y="227254"/>
            <a:ext cx="8890001" cy="2246769"/>
          </a:xfrm>
          <a:prstGeom prst="rect">
            <a:avLst/>
          </a:prstGeom>
          <a:solidFill>
            <a:schemeClr val="bg1"/>
          </a:solidFill>
          <a:ln w="9525">
            <a:noFill/>
            <a:miter lim="800000"/>
            <a:headEnd/>
            <a:tailEnd/>
          </a:ln>
          <a:effectLst/>
        </p:spPr>
        <p:txBody>
          <a:bodyPr wrap="square">
            <a:spAutoFit/>
          </a:bodyPr>
          <a:lstStyle/>
          <a:p>
            <a:pPr algn="ctr"/>
            <a:r>
              <a:rPr lang="fr-FR" altLang="fr-FR" sz="2800" b="1" dirty="0">
                <a:solidFill>
                  <a:srgbClr val="FF0000"/>
                </a:solidFill>
              </a:rPr>
              <a:t>EXCEPTION!!!! La direction du flux des tributaires descendantes de la crosse </a:t>
            </a:r>
            <a:r>
              <a:rPr lang="fr-FR" altLang="fr-FR" sz="2800" b="1" dirty="0"/>
              <a:t>( épigastrique superficielle , pudendale externe,  circonflexe iliaque ) </a:t>
            </a:r>
            <a:r>
              <a:rPr lang="fr-FR" altLang="fr-FR" sz="2800" b="1" dirty="0">
                <a:solidFill>
                  <a:srgbClr val="FF0000"/>
                </a:solidFill>
              </a:rPr>
              <a:t>reste descendant même quand ils proviennent d’un point de fuite pelvien </a:t>
            </a:r>
            <a:r>
              <a:rPr lang="fr-FR" altLang="fr-FR" sz="2800" b="1" dirty="0"/>
              <a:t>Reflux sans inversion de sens </a:t>
            </a:r>
            <a:r>
              <a:rPr lang="fr-FR" altLang="fr-FR" sz="2800" b="1" dirty="0">
                <a:solidFill>
                  <a:srgbClr val="FF0000"/>
                </a:solidFill>
              </a:rPr>
              <a:t>. </a:t>
            </a:r>
            <a:endParaRPr lang="en-US" altLang="fr-FR" b="1" dirty="0">
              <a:solidFill>
                <a:srgbClr val="FF0000"/>
              </a:solidFill>
            </a:endParaRPr>
          </a:p>
        </p:txBody>
      </p:sp>
      <p:sp>
        <p:nvSpPr>
          <p:cNvPr id="20486" name="Freeform 58"/>
          <p:cNvSpPr>
            <a:spLocks/>
          </p:cNvSpPr>
          <p:nvPr/>
        </p:nvSpPr>
        <p:spPr bwMode="auto">
          <a:xfrm>
            <a:off x="4116063" y="4076544"/>
            <a:ext cx="1288" cy="1734497"/>
          </a:xfrm>
          <a:custGeom>
            <a:avLst/>
            <a:gdLst>
              <a:gd name="T0" fmla="*/ 0 w 1"/>
              <a:gd name="T1" fmla="*/ 0 h 1361"/>
              <a:gd name="T2" fmla="*/ 0 w 1"/>
              <a:gd name="T3" fmla="*/ 2160587 h 1361"/>
              <a:gd name="T4" fmla="*/ 0 60000 65536"/>
              <a:gd name="T5" fmla="*/ 0 60000 65536"/>
            </a:gdLst>
            <a:ahLst/>
            <a:cxnLst>
              <a:cxn ang="T4">
                <a:pos x="T0" y="T1"/>
              </a:cxn>
              <a:cxn ang="T5">
                <a:pos x="T2" y="T3"/>
              </a:cxn>
            </a:cxnLst>
            <a:rect l="0" t="0" r="r" b="b"/>
            <a:pathLst>
              <a:path w="1" h="1361">
                <a:moveTo>
                  <a:pt x="0" y="0"/>
                </a:moveTo>
                <a:lnTo>
                  <a:pt x="0" y="1361"/>
                </a:lnTo>
              </a:path>
            </a:pathLst>
          </a:custGeom>
          <a:noFill/>
          <a:ln w="9525">
            <a:solidFill>
              <a:schemeClr val="tx1"/>
            </a:solidFill>
            <a:round/>
            <a:headEnd/>
            <a:tailEnd/>
          </a:ln>
          <a:effectLst/>
        </p:spPr>
        <p:txBody>
          <a:bodyPr/>
          <a:lstStyle/>
          <a:p>
            <a:endParaRPr lang="fr-FR" sz="2000" b="1"/>
          </a:p>
        </p:txBody>
      </p:sp>
      <p:sp>
        <p:nvSpPr>
          <p:cNvPr id="20487" name="Line 61"/>
          <p:cNvSpPr>
            <a:spLocks noChangeShapeType="1"/>
          </p:cNvSpPr>
          <p:nvPr/>
        </p:nvSpPr>
        <p:spPr bwMode="auto">
          <a:xfrm>
            <a:off x="4759040" y="5811041"/>
            <a:ext cx="1168698" cy="0"/>
          </a:xfrm>
          <a:prstGeom prst="line">
            <a:avLst/>
          </a:prstGeom>
          <a:noFill/>
          <a:ln w="9525">
            <a:solidFill>
              <a:schemeClr val="tx1"/>
            </a:solidFill>
            <a:prstDash val="dash"/>
            <a:round/>
            <a:headEnd/>
            <a:tailEnd/>
          </a:ln>
          <a:effectLst/>
        </p:spPr>
        <p:txBody>
          <a:bodyPr/>
          <a:lstStyle/>
          <a:p>
            <a:endParaRPr lang="fr-FR" sz="2000" b="1"/>
          </a:p>
        </p:txBody>
      </p:sp>
      <p:sp>
        <p:nvSpPr>
          <p:cNvPr id="20488" name="Freeform 62"/>
          <p:cNvSpPr>
            <a:spLocks/>
          </p:cNvSpPr>
          <p:nvPr/>
        </p:nvSpPr>
        <p:spPr bwMode="auto">
          <a:xfrm flipV="1">
            <a:off x="4759804" y="5387094"/>
            <a:ext cx="1187774" cy="405268"/>
          </a:xfrm>
          <a:custGeom>
            <a:avLst/>
            <a:gdLst>
              <a:gd name="T0" fmla="*/ 0 w 907"/>
              <a:gd name="T1" fmla="*/ 0 h 318"/>
              <a:gd name="T2" fmla="*/ 142875 w 907"/>
              <a:gd name="T3" fmla="*/ 504825 h 318"/>
              <a:gd name="T4" fmla="*/ 1368425 w 907"/>
              <a:gd name="T5" fmla="*/ 504825 h 318"/>
              <a:gd name="T6" fmla="*/ 1439862 w 907"/>
              <a:gd name="T7" fmla="*/ 0 h 3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07" h="318">
                <a:moveTo>
                  <a:pt x="0" y="0"/>
                </a:moveTo>
                <a:lnTo>
                  <a:pt x="90" y="318"/>
                </a:lnTo>
                <a:lnTo>
                  <a:pt x="862" y="318"/>
                </a:lnTo>
                <a:lnTo>
                  <a:pt x="907" y="0"/>
                </a:lnTo>
              </a:path>
            </a:pathLst>
          </a:custGeom>
          <a:solidFill>
            <a:srgbClr val="BA0000"/>
          </a:solidFill>
          <a:ln w="9525">
            <a:noFill/>
            <a:round/>
            <a:headEnd/>
            <a:tailEnd/>
          </a:ln>
          <a:effectLst/>
        </p:spPr>
        <p:txBody>
          <a:bodyPr/>
          <a:lstStyle/>
          <a:p>
            <a:endParaRPr lang="fr-FR" sz="2000" b="1"/>
          </a:p>
        </p:txBody>
      </p:sp>
      <p:sp>
        <p:nvSpPr>
          <p:cNvPr id="20490" name="Freeform 64"/>
          <p:cNvSpPr>
            <a:spLocks/>
          </p:cNvSpPr>
          <p:nvPr/>
        </p:nvSpPr>
        <p:spPr bwMode="auto">
          <a:xfrm>
            <a:off x="5947579" y="5387712"/>
            <a:ext cx="1519178" cy="405268"/>
          </a:xfrm>
          <a:custGeom>
            <a:avLst/>
            <a:gdLst>
              <a:gd name="T0" fmla="*/ 0 w 1179"/>
              <a:gd name="T1" fmla="*/ 504825 h 363"/>
              <a:gd name="T2" fmla="*/ 71438 w 1179"/>
              <a:gd name="T3" fmla="*/ 0 h 363"/>
              <a:gd name="T4" fmla="*/ 1150938 w 1179"/>
              <a:gd name="T5" fmla="*/ 442243 h 363"/>
              <a:gd name="T6" fmla="*/ 1871663 w 1179"/>
              <a:gd name="T7" fmla="*/ 442243 h 363"/>
              <a:gd name="T8" fmla="*/ 1871663 w 1179"/>
              <a:gd name="T9" fmla="*/ 504825 h 3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9" h="363">
                <a:moveTo>
                  <a:pt x="0" y="363"/>
                </a:moveTo>
                <a:lnTo>
                  <a:pt x="45" y="0"/>
                </a:lnTo>
                <a:lnTo>
                  <a:pt x="725" y="318"/>
                </a:lnTo>
                <a:lnTo>
                  <a:pt x="1179" y="318"/>
                </a:lnTo>
                <a:lnTo>
                  <a:pt x="1179" y="363"/>
                </a:lnTo>
              </a:path>
            </a:pathLst>
          </a:custGeom>
          <a:solidFill>
            <a:srgbClr val="0070C0"/>
          </a:solidFill>
          <a:ln w="9525">
            <a:noFill/>
            <a:round/>
            <a:headEnd/>
            <a:tailEnd/>
          </a:ln>
          <a:effectLst/>
        </p:spPr>
        <p:txBody>
          <a:bodyPr/>
          <a:lstStyle/>
          <a:p>
            <a:endParaRPr lang="fr-FR" sz="2000" b="1"/>
          </a:p>
        </p:txBody>
      </p:sp>
      <p:sp>
        <p:nvSpPr>
          <p:cNvPr id="20491" name="Text Box 66"/>
          <p:cNvSpPr txBox="1">
            <a:spLocks noChangeArrowheads="1"/>
          </p:cNvSpPr>
          <p:nvPr/>
        </p:nvSpPr>
        <p:spPr bwMode="auto">
          <a:xfrm>
            <a:off x="4116061" y="4839927"/>
            <a:ext cx="910589" cy="400110"/>
          </a:xfrm>
          <a:prstGeom prst="rect">
            <a:avLst/>
          </a:prstGeom>
          <a:noFill/>
          <a:ln w="9525">
            <a:noFill/>
            <a:miter lim="800000"/>
            <a:headEnd/>
            <a:tailEnd/>
          </a:ln>
          <a:effectLst/>
        </p:spPr>
        <p:txBody>
          <a:bodyPr wrap="square">
            <a:spAutoFit/>
          </a:bodyPr>
          <a:lstStyle/>
          <a:p>
            <a:pPr>
              <a:spcBef>
                <a:spcPct val="50000"/>
              </a:spcBef>
            </a:pPr>
            <a:r>
              <a:rPr lang="fr-FR" altLang="fr-FR" sz="2000" b="1" dirty="0"/>
              <a:t>Repos</a:t>
            </a:r>
          </a:p>
        </p:txBody>
      </p:sp>
      <p:sp>
        <p:nvSpPr>
          <p:cNvPr id="20492" name="Text Box 67"/>
          <p:cNvSpPr txBox="1">
            <a:spLocks noChangeArrowheads="1"/>
          </p:cNvSpPr>
          <p:nvPr/>
        </p:nvSpPr>
        <p:spPr bwMode="auto">
          <a:xfrm>
            <a:off x="4806716" y="4758208"/>
            <a:ext cx="1051441" cy="400110"/>
          </a:xfrm>
          <a:prstGeom prst="rect">
            <a:avLst/>
          </a:prstGeom>
          <a:noFill/>
          <a:ln w="9525">
            <a:noFill/>
            <a:miter lim="800000"/>
            <a:headEnd/>
            <a:tailEnd/>
          </a:ln>
          <a:effectLst/>
        </p:spPr>
        <p:txBody>
          <a:bodyPr>
            <a:spAutoFit/>
          </a:bodyPr>
          <a:lstStyle/>
          <a:p>
            <a:pPr algn="ctr">
              <a:spcBef>
                <a:spcPct val="50000"/>
              </a:spcBef>
            </a:pPr>
            <a:r>
              <a:rPr lang="fr-FR" altLang="fr-FR" sz="2000" b="1" dirty="0"/>
              <a:t>Systole</a:t>
            </a:r>
          </a:p>
        </p:txBody>
      </p:sp>
      <p:sp>
        <p:nvSpPr>
          <p:cNvPr id="20493" name="Text Box 68"/>
          <p:cNvSpPr txBox="1">
            <a:spLocks noChangeArrowheads="1"/>
          </p:cNvSpPr>
          <p:nvPr/>
        </p:nvSpPr>
        <p:spPr bwMode="auto">
          <a:xfrm>
            <a:off x="6044993" y="4897277"/>
            <a:ext cx="1051441" cy="400110"/>
          </a:xfrm>
          <a:prstGeom prst="rect">
            <a:avLst/>
          </a:prstGeom>
          <a:noFill/>
          <a:ln w="9525">
            <a:noFill/>
            <a:miter lim="800000"/>
            <a:headEnd/>
            <a:tailEnd/>
          </a:ln>
          <a:effectLst/>
        </p:spPr>
        <p:txBody>
          <a:bodyPr>
            <a:spAutoFit/>
          </a:bodyPr>
          <a:lstStyle/>
          <a:p>
            <a:pPr algn="ctr">
              <a:spcBef>
                <a:spcPct val="50000"/>
              </a:spcBef>
            </a:pPr>
            <a:r>
              <a:rPr lang="fr-FR" altLang="fr-FR" sz="2000" b="1" dirty="0"/>
              <a:t>Diastole</a:t>
            </a:r>
          </a:p>
        </p:txBody>
      </p:sp>
      <p:grpSp>
        <p:nvGrpSpPr>
          <p:cNvPr id="20494" name="Group 69"/>
          <p:cNvGrpSpPr>
            <a:grpSpLocks/>
          </p:cNvGrpSpPr>
          <p:nvPr/>
        </p:nvGrpSpPr>
        <p:grpSpPr bwMode="auto">
          <a:xfrm>
            <a:off x="4817669" y="4071272"/>
            <a:ext cx="1110714" cy="1445202"/>
            <a:chOff x="2472" y="1933"/>
            <a:chExt cx="862" cy="1134"/>
          </a:xfrm>
        </p:grpSpPr>
        <p:sp>
          <p:nvSpPr>
            <p:cNvPr id="20510" name="Line 70"/>
            <p:cNvSpPr>
              <a:spLocks noChangeShapeType="1"/>
            </p:cNvSpPr>
            <p:nvPr/>
          </p:nvSpPr>
          <p:spPr bwMode="auto">
            <a:xfrm>
              <a:off x="2472" y="1933"/>
              <a:ext cx="0" cy="1134"/>
            </a:xfrm>
            <a:prstGeom prst="line">
              <a:avLst/>
            </a:prstGeom>
            <a:noFill/>
            <a:ln w="9525">
              <a:solidFill>
                <a:schemeClr val="tx1"/>
              </a:solidFill>
              <a:round/>
              <a:headEnd/>
              <a:tailEnd/>
            </a:ln>
            <a:effectLst/>
          </p:spPr>
          <p:txBody>
            <a:bodyPr/>
            <a:lstStyle/>
            <a:p>
              <a:endParaRPr lang="fr-FR" sz="2000" b="1"/>
            </a:p>
          </p:txBody>
        </p:sp>
        <p:sp>
          <p:nvSpPr>
            <p:cNvPr id="20511" name="Line 71"/>
            <p:cNvSpPr>
              <a:spLocks noChangeShapeType="1"/>
            </p:cNvSpPr>
            <p:nvPr/>
          </p:nvSpPr>
          <p:spPr bwMode="auto">
            <a:xfrm>
              <a:off x="3334" y="1933"/>
              <a:ext cx="0" cy="1134"/>
            </a:xfrm>
            <a:prstGeom prst="line">
              <a:avLst/>
            </a:prstGeom>
            <a:noFill/>
            <a:ln w="9525">
              <a:solidFill>
                <a:schemeClr val="tx1"/>
              </a:solidFill>
              <a:round/>
              <a:headEnd/>
              <a:tailEnd/>
            </a:ln>
            <a:effectLst/>
          </p:spPr>
          <p:txBody>
            <a:bodyPr/>
            <a:lstStyle/>
            <a:p>
              <a:endParaRPr lang="fr-FR" sz="2000" b="1"/>
            </a:p>
          </p:txBody>
        </p:sp>
      </p:grpSp>
      <p:sp>
        <p:nvSpPr>
          <p:cNvPr id="20495" name="Rectangle 72"/>
          <p:cNvSpPr>
            <a:spLocks noChangeArrowheads="1"/>
          </p:cNvSpPr>
          <p:nvPr/>
        </p:nvSpPr>
        <p:spPr bwMode="auto">
          <a:xfrm>
            <a:off x="4143928" y="5633895"/>
            <a:ext cx="642976" cy="173322"/>
          </a:xfrm>
          <a:prstGeom prst="rect">
            <a:avLst/>
          </a:prstGeom>
          <a:solidFill>
            <a:srgbClr val="0070C0"/>
          </a:solidFill>
          <a:ln w="9525">
            <a:noFill/>
            <a:miter lim="800000"/>
            <a:headEnd/>
            <a:tailEnd/>
          </a:ln>
          <a:effectLst/>
        </p:spPr>
        <p:txBody>
          <a:bodyPr wrap="none" anchor="ctr"/>
          <a:lstStyle/>
          <a:p>
            <a:endParaRPr lang="fr-FR" sz="2000" b="1"/>
          </a:p>
        </p:txBody>
      </p:sp>
      <p:sp>
        <p:nvSpPr>
          <p:cNvPr id="20500" name="Freeform 75"/>
          <p:cNvSpPr>
            <a:spLocks/>
          </p:cNvSpPr>
          <p:nvPr/>
        </p:nvSpPr>
        <p:spPr bwMode="auto">
          <a:xfrm>
            <a:off x="5929026" y="3596085"/>
            <a:ext cx="1519178" cy="462618"/>
          </a:xfrm>
          <a:custGeom>
            <a:avLst/>
            <a:gdLst>
              <a:gd name="T0" fmla="*/ 0 w 1179"/>
              <a:gd name="T1" fmla="*/ 363 h 363"/>
              <a:gd name="T2" fmla="*/ 45 w 1179"/>
              <a:gd name="T3" fmla="*/ 0 h 363"/>
              <a:gd name="T4" fmla="*/ 725 w 1179"/>
              <a:gd name="T5" fmla="*/ 318 h 363"/>
              <a:gd name="T6" fmla="*/ 1179 w 1179"/>
              <a:gd name="T7" fmla="*/ 318 h 363"/>
              <a:gd name="T8" fmla="*/ 1179 w 1179"/>
              <a:gd name="T9" fmla="*/ 363 h 3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9" h="363">
                <a:moveTo>
                  <a:pt x="0" y="363"/>
                </a:moveTo>
                <a:lnTo>
                  <a:pt x="45" y="0"/>
                </a:lnTo>
                <a:lnTo>
                  <a:pt x="725" y="318"/>
                </a:lnTo>
                <a:lnTo>
                  <a:pt x="1179" y="318"/>
                </a:lnTo>
                <a:lnTo>
                  <a:pt x="1179" y="363"/>
                </a:lnTo>
              </a:path>
            </a:pathLst>
          </a:custGeom>
          <a:solidFill>
            <a:srgbClr val="0070C0"/>
          </a:solidFill>
          <a:ln w="9525">
            <a:solidFill>
              <a:schemeClr val="tx1"/>
            </a:solidFill>
            <a:round/>
            <a:headEnd/>
            <a:tailEnd/>
          </a:ln>
          <a:effectLst/>
        </p:spPr>
        <p:txBody>
          <a:bodyPr/>
          <a:lstStyle/>
          <a:p>
            <a:endParaRPr lang="fr-FR" sz="1600"/>
          </a:p>
        </p:txBody>
      </p:sp>
      <p:sp>
        <p:nvSpPr>
          <p:cNvPr id="20501" name="Rectangle 76"/>
          <p:cNvSpPr>
            <a:spLocks noChangeArrowheads="1"/>
          </p:cNvSpPr>
          <p:nvPr/>
        </p:nvSpPr>
        <p:spPr bwMode="auto">
          <a:xfrm>
            <a:off x="4175336" y="3885380"/>
            <a:ext cx="642977" cy="173322"/>
          </a:xfrm>
          <a:prstGeom prst="rect">
            <a:avLst/>
          </a:prstGeom>
          <a:solidFill>
            <a:srgbClr val="0070C0"/>
          </a:solidFill>
          <a:ln w="9525">
            <a:noFill/>
            <a:miter lim="800000"/>
            <a:headEnd/>
            <a:tailEnd/>
          </a:ln>
          <a:effectLst/>
        </p:spPr>
        <p:txBody>
          <a:bodyPr wrap="none" anchor="ctr"/>
          <a:lstStyle/>
          <a:p>
            <a:endParaRPr lang="fr-FR" sz="1600"/>
          </a:p>
        </p:txBody>
      </p:sp>
      <p:sp>
        <p:nvSpPr>
          <p:cNvPr id="20502" name="Line 77"/>
          <p:cNvSpPr>
            <a:spLocks noChangeShapeType="1"/>
          </p:cNvSpPr>
          <p:nvPr/>
        </p:nvSpPr>
        <p:spPr bwMode="auto">
          <a:xfrm>
            <a:off x="4818313" y="4058702"/>
            <a:ext cx="1168698" cy="0"/>
          </a:xfrm>
          <a:prstGeom prst="line">
            <a:avLst/>
          </a:prstGeom>
          <a:noFill/>
          <a:ln w="9525">
            <a:solidFill>
              <a:schemeClr val="tx1"/>
            </a:solidFill>
            <a:prstDash val="dash"/>
            <a:round/>
            <a:headEnd/>
            <a:tailEnd/>
          </a:ln>
          <a:effectLst/>
        </p:spPr>
        <p:txBody>
          <a:bodyPr/>
          <a:lstStyle/>
          <a:p>
            <a:endParaRPr lang="fr-FR" sz="1600"/>
          </a:p>
        </p:txBody>
      </p:sp>
      <p:sp>
        <p:nvSpPr>
          <p:cNvPr id="20506" name="Text Box 81"/>
          <p:cNvSpPr txBox="1">
            <a:spLocks noChangeArrowheads="1"/>
          </p:cNvSpPr>
          <p:nvPr/>
        </p:nvSpPr>
        <p:spPr bwMode="auto">
          <a:xfrm>
            <a:off x="6279507" y="3450800"/>
            <a:ext cx="1051441" cy="400110"/>
          </a:xfrm>
          <a:prstGeom prst="rect">
            <a:avLst/>
          </a:prstGeom>
          <a:noFill/>
          <a:ln w="9525">
            <a:noFill/>
            <a:miter lim="800000"/>
            <a:headEnd/>
            <a:tailEnd/>
          </a:ln>
          <a:effectLst/>
        </p:spPr>
        <p:txBody>
          <a:bodyPr>
            <a:spAutoFit/>
          </a:bodyPr>
          <a:lstStyle/>
          <a:p>
            <a:pPr algn="ctr">
              <a:spcBef>
                <a:spcPct val="50000"/>
              </a:spcBef>
            </a:pPr>
            <a:r>
              <a:rPr lang="fr-FR" altLang="fr-FR" sz="2000" b="1" dirty="0"/>
              <a:t>Diastole</a:t>
            </a:r>
          </a:p>
        </p:txBody>
      </p:sp>
      <p:sp>
        <p:nvSpPr>
          <p:cNvPr id="20498" name="Text Box 85"/>
          <p:cNvSpPr txBox="1">
            <a:spLocks noChangeArrowheads="1"/>
          </p:cNvSpPr>
          <p:nvPr/>
        </p:nvSpPr>
        <p:spPr bwMode="auto">
          <a:xfrm>
            <a:off x="7461645" y="4782952"/>
            <a:ext cx="1538843" cy="1323439"/>
          </a:xfrm>
          <a:prstGeom prst="rect">
            <a:avLst/>
          </a:prstGeom>
          <a:solidFill>
            <a:schemeClr val="bg1"/>
          </a:solidFill>
          <a:ln w="9525">
            <a:noFill/>
            <a:miter lim="800000"/>
            <a:headEnd/>
            <a:tailEnd/>
          </a:ln>
          <a:effectLst/>
        </p:spPr>
        <p:txBody>
          <a:bodyPr wrap="square">
            <a:spAutoFit/>
          </a:bodyPr>
          <a:lstStyle/>
          <a:p>
            <a:pPr>
              <a:spcBef>
                <a:spcPct val="50000"/>
              </a:spcBef>
            </a:pPr>
            <a:r>
              <a:rPr lang="en-US" altLang="fr-FR" sz="2000" b="1" dirty="0" err="1"/>
              <a:t>Tributaires</a:t>
            </a:r>
            <a:r>
              <a:rPr lang="en-US" altLang="fr-FR" sz="2000" b="1" dirty="0"/>
              <a:t> </a:t>
            </a:r>
            <a:r>
              <a:rPr lang="en-US" altLang="fr-FR" sz="2000" b="1" dirty="0" err="1"/>
              <a:t>descendante</a:t>
            </a:r>
            <a:r>
              <a:rPr lang="en-US" altLang="fr-FR" sz="2000" b="1" dirty="0"/>
              <a:t> </a:t>
            </a:r>
            <a:r>
              <a:rPr lang="en-US" altLang="fr-FR" sz="2000" b="1" dirty="0">
                <a:solidFill>
                  <a:srgbClr val="FF0000"/>
                </a:solidFill>
              </a:rPr>
              <a:t>+ Point de </a:t>
            </a:r>
            <a:r>
              <a:rPr lang="en-US" altLang="fr-FR" sz="2000" b="1" dirty="0" err="1">
                <a:solidFill>
                  <a:srgbClr val="FF0000"/>
                </a:solidFill>
              </a:rPr>
              <a:t>fuite</a:t>
            </a:r>
            <a:r>
              <a:rPr lang="en-US" altLang="fr-FR" sz="2000" b="1" dirty="0">
                <a:solidFill>
                  <a:srgbClr val="FF0000"/>
                </a:solidFill>
              </a:rPr>
              <a:t> </a:t>
            </a:r>
            <a:r>
              <a:rPr lang="en-US" altLang="fr-FR" sz="2000" b="1" dirty="0" err="1">
                <a:solidFill>
                  <a:srgbClr val="FF0000"/>
                </a:solidFill>
              </a:rPr>
              <a:t>pelvien</a:t>
            </a:r>
            <a:r>
              <a:rPr lang="en-US" altLang="fr-FR" sz="2000" b="1" dirty="0">
                <a:solidFill>
                  <a:srgbClr val="FF0000"/>
                </a:solidFill>
              </a:rPr>
              <a:t> </a:t>
            </a:r>
            <a:endParaRPr lang="en-US" altLang="fr-FR" sz="2000" b="1" dirty="0"/>
          </a:p>
        </p:txBody>
      </p:sp>
      <p:sp>
        <p:nvSpPr>
          <p:cNvPr id="20499" name="Text Box 86"/>
          <p:cNvSpPr txBox="1">
            <a:spLocks noChangeArrowheads="1"/>
          </p:cNvSpPr>
          <p:nvPr/>
        </p:nvSpPr>
        <p:spPr bwMode="auto">
          <a:xfrm>
            <a:off x="7424616" y="3435115"/>
            <a:ext cx="1578448" cy="1015663"/>
          </a:xfrm>
          <a:prstGeom prst="rect">
            <a:avLst/>
          </a:prstGeom>
          <a:solidFill>
            <a:schemeClr val="bg1"/>
          </a:solidFill>
          <a:ln w="9525">
            <a:noFill/>
            <a:miter lim="800000"/>
            <a:headEnd/>
            <a:tailEnd/>
          </a:ln>
          <a:effectLst/>
        </p:spPr>
        <p:txBody>
          <a:bodyPr wrap="square">
            <a:spAutoFit/>
          </a:bodyPr>
          <a:lstStyle/>
          <a:p>
            <a:pPr>
              <a:spcBef>
                <a:spcPct val="50000"/>
              </a:spcBef>
            </a:pPr>
            <a:r>
              <a:rPr lang="en-US" altLang="fr-FR" sz="2000" b="1" dirty="0" err="1"/>
              <a:t>Tributaires</a:t>
            </a:r>
            <a:r>
              <a:rPr lang="en-US" altLang="fr-FR" sz="2000" b="1" dirty="0"/>
              <a:t> </a:t>
            </a:r>
            <a:r>
              <a:rPr lang="en-US" altLang="fr-FR" sz="2000" b="1" dirty="0" err="1"/>
              <a:t>descendantes</a:t>
            </a:r>
            <a:r>
              <a:rPr lang="en-US" altLang="fr-FR" sz="2000" b="1" dirty="0"/>
              <a:t> </a:t>
            </a:r>
            <a:r>
              <a:rPr lang="en-US" altLang="fr-FR" sz="2000" b="1" dirty="0" err="1"/>
              <a:t>normales</a:t>
            </a:r>
            <a:endParaRPr lang="en-US" altLang="fr-FR" sz="2000" b="1" dirty="0"/>
          </a:p>
        </p:txBody>
      </p:sp>
      <p:sp>
        <p:nvSpPr>
          <p:cNvPr id="2" name="Text Box 67">
            <a:extLst>
              <a:ext uri="{FF2B5EF4-FFF2-40B4-BE49-F238E27FC236}">
                <a16:creationId xmlns:a16="http://schemas.microsoft.com/office/drawing/2014/main" id="{521D3300-1EFD-3010-7E5B-B5F7DFB96D92}"/>
              </a:ext>
            </a:extLst>
          </p:cNvPr>
          <p:cNvSpPr txBox="1">
            <a:spLocks noChangeArrowheads="1"/>
          </p:cNvSpPr>
          <p:nvPr/>
        </p:nvSpPr>
        <p:spPr bwMode="auto">
          <a:xfrm>
            <a:off x="4806716" y="3445097"/>
            <a:ext cx="1051441" cy="400110"/>
          </a:xfrm>
          <a:prstGeom prst="rect">
            <a:avLst/>
          </a:prstGeom>
          <a:noFill/>
          <a:ln w="9525">
            <a:noFill/>
            <a:miter lim="800000"/>
            <a:headEnd/>
            <a:tailEnd/>
          </a:ln>
          <a:effectLst/>
        </p:spPr>
        <p:txBody>
          <a:bodyPr>
            <a:spAutoFit/>
          </a:bodyPr>
          <a:lstStyle/>
          <a:p>
            <a:pPr algn="ctr">
              <a:spcBef>
                <a:spcPct val="50000"/>
              </a:spcBef>
            </a:pPr>
            <a:r>
              <a:rPr lang="fr-FR" altLang="fr-FR" sz="2000" b="1" dirty="0"/>
              <a:t>Systole</a:t>
            </a:r>
          </a:p>
        </p:txBody>
      </p:sp>
      <p:sp>
        <p:nvSpPr>
          <p:cNvPr id="3" name="Text Box 66">
            <a:extLst>
              <a:ext uri="{FF2B5EF4-FFF2-40B4-BE49-F238E27FC236}">
                <a16:creationId xmlns:a16="http://schemas.microsoft.com/office/drawing/2014/main" id="{9DD29925-74D1-AF82-2E23-DE8A30F251C7}"/>
              </a:ext>
            </a:extLst>
          </p:cNvPr>
          <p:cNvSpPr txBox="1">
            <a:spLocks noChangeArrowheads="1"/>
          </p:cNvSpPr>
          <p:nvPr/>
        </p:nvSpPr>
        <p:spPr bwMode="auto">
          <a:xfrm>
            <a:off x="4020973" y="3409120"/>
            <a:ext cx="855321" cy="400110"/>
          </a:xfrm>
          <a:prstGeom prst="rect">
            <a:avLst/>
          </a:prstGeom>
          <a:noFill/>
          <a:ln w="9525">
            <a:noFill/>
            <a:miter lim="800000"/>
            <a:headEnd/>
            <a:tailEnd/>
          </a:ln>
          <a:effectLst/>
        </p:spPr>
        <p:txBody>
          <a:bodyPr wrap="square">
            <a:spAutoFit/>
          </a:bodyPr>
          <a:lstStyle/>
          <a:p>
            <a:pPr>
              <a:spcBef>
                <a:spcPct val="50000"/>
              </a:spcBef>
            </a:pPr>
            <a:r>
              <a:rPr lang="fr-FR" altLang="fr-FR" sz="2000" b="1" dirty="0"/>
              <a:t>Repos</a:t>
            </a:r>
          </a:p>
        </p:txBody>
      </p:sp>
      <p:sp>
        <p:nvSpPr>
          <p:cNvPr id="4" name="Text Box 66">
            <a:extLst>
              <a:ext uri="{FF2B5EF4-FFF2-40B4-BE49-F238E27FC236}">
                <a16:creationId xmlns:a16="http://schemas.microsoft.com/office/drawing/2014/main" id="{E3DF64FA-A068-F5EB-1E85-B7D2E102AA24}"/>
              </a:ext>
            </a:extLst>
          </p:cNvPr>
          <p:cNvSpPr txBox="1">
            <a:spLocks noChangeArrowheads="1"/>
          </p:cNvSpPr>
          <p:nvPr/>
        </p:nvSpPr>
        <p:spPr bwMode="auto">
          <a:xfrm>
            <a:off x="2391934" y="3659592"/>
            <a:ext cx="1811915" cy="830997"/>
          </a:xfrm>
          <a:prstGeom prst="rect">
            <a:avLst/>
          </a:prstGeom>
          <a:noFill/>
          <a:ln w="9525">
            <a:noFill/>
            <a:miter lim="800000"/>
            <a:headEnd/>
            <a:tailEnd/>
          </a:ln>
          <a:effectLst/>
        </p:spPr>
        <p:txBody>
          <a:bodyPr wrap="square">
            <a:spAutoFit/>
          </a:bodyPr>
          <a:lstStyle/>
          <a:p>
            <a:pPr>
              <a:spcBef>
                <a:spcPct val="50000"/>
              </a:spcBef>
            </a:pPr>
            <a:r>
              <a:rPr lang="fr-FR" altLang="fr-FR" sz="2000" b="1" dirty="0"/>
              <a:t>Tributaire</a:t>
            </a:r>
            <a:r>
              <a:rPr lang="fr-FR" altLang="fr-FR" sz="2400" b="1" dirty="0"/>
              <a:t> </a:t>
            </a:r>
            <a:r>
              <a:rPr lang="fr-FR" altLang="fr-FR" sz="2000" b="1" dirty="0"/>
              <a:t>descendante</a:t>
            </a:r>
            <a:r>
              <a:rPr lang="fr-FR" altLang="fr-FR" sz="2400" b="1" dirty="0"/>
              <a:t>  </a:t>
            </a:r>
          </a:p>
        </p:txBody>
      </p:sp>
      <p:sp>
        <p:nvSpPr>
          <p:cNvPr id="20542" name="Freeform 4"/>
          <p:cNvSpPr>
            <a:spLocks/>
          </p:cNvSpPr>
          <p:nvPr/>
        </p:nvSpPr>
        <p:spPr bwMode="auto">
          <a:xfrm>
            <a:off x="1009658" y="1882212"/>
            <a:ext cx="909638" cy="4941887"/>
          </a:xfrm>
          <a:custGeom>
            <a:avLst/>
            <a:gdLst>
              <a:gd name="T0" fmla="*/ 47 w 573"/>
              <a:gd name="T1" fmla="*/ 1560 h 3113"/>
              <a:gd name="T2" fmla="*/ 33 w 573"/>
              <a:gd name="T3" fmla="*/ 1268 h 3113"/>
              <a:gd name="T4" fmla="*/ 151 w 573"/>
              <a:gd name="T5" fmla="*/ 852 h 3113"/>
              <a:gd name="T6" fmla="*/ 206 w 573"/>
              <a:gd name="T7" fmla="*/ 727 h 3113"/>
              <a:gd name="T8" fmla="*/ 199 w 573"/>
              <a:gd name="T9" fmla="*/ 498 h 3113"/>
              <a:gd name="T10" fmla="*/ 102 w 573"/>
              <a:gd name="T11" fmla="*/ 505 h 3113"/>
              <a:gd name="T12" fmla="*/ 137 w 573"/>
              <a:gd name="T13" fmla="*/ 387 h 3113"/>
              <a:gd name="T14" fmla="*/ 47 w 573"/>
              <a:gd name="T15" fmla="*/ 325 h 3113"/>
              <a:gd name="T16" fmla="*/ 102 w 573"/>
              <a:gd name="T17" fmla="*/ 241 h 3113"/>
              <a:gd name="T18" fmla="*/ 123 w 573"/>
              <a:gd name="T19" fmla="*/ 82 h 3113"/>
              <a:gd name="T20" fmla="*/ 296 w 573"/>
              <a:gd name="T21" fmla="*/ 5 h 3113"/>
              <a:gd name="T22" fmla="*/ 470 w 573"/>
              <a:gd name="T23" fmla="*/ 110 h 3113"/>
              <a:gd name="T24" fmla="*/ 519 w 573"/>
              <a:gd name="T25" fmla="*/ 290 h 3113"/>
              <a:gd name="T26" fmla="*/ 435 w 573"/>
              <a:gd name="T27" fmla="*/ 477 h 3113"/>
              <a:gd name="T28" fmla="*/ 428 w 573"/>
              <a:gd name="T29" fmla="*/ 623 h 3113"/>
              <a:gd name="T30" fmla="*/ 546 w 573"/>
              <a:gd name="T31" fmla="*/ 859 h 3113"/>
              <a:gd name="T32" fmla="*/ 532 w 573"/>
              <a:gd name="T33" fmla="*/ 1324 h 3113"/>
              <a:gd name="T34" fmla="*/ 553 w 573"/>
              <a:gd name="T35" fmla="*/ 1588 h 3113"/>
              <a:gd name="T36" fmla="*/ 410 w 573"/>
              <a:gd name="T37" fmla="*/ 1814 h 3113"/>
              <a:gd name="T38" fmla="*/ 359 w 573"/>
              <a:gd name="T39" fmla="*/ 2362 h 3113"/>
              <a:gd name="T40" fmla="*/ 410 w 573"/>
              <a:gd name="T41" fmla="*/ 2614 h 3113"/>
              <a:gd name="T42" fmla="*/ 370 w 573"/>
              <a:gd name="T43" fmla="*/ 2944 h 3113"/>
              <a:gd name="T44" fmla="*/ 388 w 573"/>
              <a:gd name="T45" fmla="*/ 3026 h 3113"/>
              <a:gd name="T46" fmla="*/ 374 w 573"/>
              <a:gd name="T47" fmla="*/ 3098 h 3113"/>
              <a:gd name="T48" fmla="*/ 308 w 573"/>
              <a:gd name="T49" fmla="*/ 3099 h 3113"/>
              <a:gd name="T50" fmla="*/ 253 w 573"/>
              <a:gd name="T51" fmla="*/ 3078 h 3113"/>
              <a:gd name="T52" fmla="*/ 175 w 573"/>
              <a:gd name="T53" fmla="*/ 3107 h 3113"/>
              <a:gd name="T54" fmla="*/ 106 w 573"/>
              <a:gd name="T55" fmla="*/ 3107 h 3113"/>
              <a:gd name="T56" fmla="*/ 19 w 573"/>
              <a:gd name="T57" fmla="*/ 3110 h 3113"/>
              <a:gd name="T58" fmla="*/ 1 w 573"/>
              <a:gd name="T59" fmla="*/ 3089 h 3113"/>
              <a:gd name="T60" fmla="*/ 15 w 573"/>
              <a:gd name="T61" fmla="*/ 3065 h 3113"/>
              <a:gd name="T62" fmla="*/ 93 w 573"/>
              <a:gd name="T63" fmla="*/ 3034 h 3113"/>
              <a:gd name="T64" fmla="*/ 204 w 573"/>
              <a:gd name="T65" fmla="*/ 2948 h 3113"/>
              <a:gd name="T66" fmla="*/ 170 w 573"/>
              <a:gd name="T67" fmla="*/ 2491 h 3113"/>
              <a:gd name="T68" fmla="*/ 103 w 573"/>
              <a:gd name="T69" fmla="*/ 2315 h 3113"/>
              <a:gd name="T70" fmla="*/ 80 w 573"/>
              <a:gd name="T71" fmla="*/ 2191 h 3113"/>
              <a:gd name="T72" fmla="*/ 50 w 573"/>
              <a:gd name="T73" fmla="*/ 1814 h 3113"/>
              <a:gd name="T74" fmla="*/ 50 w 573"/>
              <a:gd name="T75" fmla="*/ 1709 h 3113"/>
              <a:gd name="T76" fmla="*/ 47 w 573"/>
              <a:gd name="T77" fmla="*/ 1560 h 311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73" h="3113">
                <a:moveTo>
                  <a:pt x="47" y="1560"/>
                </a:moveTo>
                <a:cubicBezTo>
                  <a:pt x="44" y="1487"/>
                  <a:pt x="16" y="1386"/>
                  <a:pt x="33" y="1268"/>
                </a:cubicBezTo>
                <a:cubicBezTo>
                  <a:pt x="50" y="1150"/>
                  <a:pt x="122" y="942"/>
                  <a:pt x="151" y="852"/>
                </a:cubicBezTo>
                <a:cubicBezTo>
                  <a:pt x="180" y="762"/>
                  <a:pt x="198" y="786"/>
                  <a:pt x="206" y="727"/>
                </a:cubicBezTo>
                <a:cubicBezTo>
                  <a:pt x="214" y="668"/>
                  <a:pt x="216" y="535"/>
                  <a:pt x="199" y="498"/>
                </a:cubicBezTo>
                <a:cubicBezTo>
                  <a:pt x="182" y="461"/>
                  <a:pt x="112" y="523"/>
                  <a:pt x="102" y="505"/>
                </a:cubicBezTo>
                <a:cubicBezTo>
                  <a:pt x="92" y="487"/>
                  <a:pt x="146" y="417"/>
                  <a:pt x="137" y="387"/>
                </a:cubicBezTo>
                <a:cubicBezTo>
                  <a:pt x="128" y="357"/>
                  <a:pt x="53" y="349"/>
                  <a:pt x="47" y="325"/>
                </a:cubicBezTo>
                <a:cubicBezTo>
                  <a:pt x="41" y="301"/>
                  <a:pt x="89" y="282"/>
                  <a:pt x="102" y="241"/>
                </a:cubicBezTo>
                <a:cubicBezTo>
                  <a:pt x="115" y="200"/>
                  <a:pt x="91" y="121"/>
                  <a:pt x="123" y="82"/>
                </a:cubicBezTo>
                <a:cubicBezTo>
                  <a:pt x="155" y="43"/>
                  <a:pt x="238" y="0"/>
                  <a:pt x="296" y="5"/>
                </a:cubicBezTo>
                <a:cubicBezTo>
                  <a:pt x="354" y="10"/>
                  <a:pt x="433" y="63"/>
                  <a:pt x="470" y="110"/>
                </a:cubicBezTo>
                <a:cubicBezTo>
                  <a:pt x="507" y="157"/>
                  <a:pt x="525" y="229"/>
                  <a:pt x="519" y="290"/>
                </a:cubicBezTo>
                <a:cubicBezTo>
                  <a:pt x="513" y="351"/>
                  <a:pt x="450" y="422"/>
                  <a:pt x="435" y="477"/>
                </a:cubicBezTo>
                <a:cubicBezTo>
                  <a:pt x="420" y="532"/>
                  <a:pt x="410" y="559"/>
                  <a:pt x="428" y="623"/>
                </a:cubicBezTo>
                <a:cubicBezTo>
                  <a:pt x="446" y="687"/>
                  <a:pt x="529" y="742"/>
                  <a:pt x="546" y="859"/>
                </a:cubicBezTo>
                <a:cubicBezTo>
                  <a:pt x="563" y="976"/>
                  <a:pt x="531" y="1203"/>
                  <a:pt x="532" y="1324"/>
                </a:cubicBezTo>
                <a:cubicBezTo>
                  <a:pt x="533" y="1445"/>
                  <a:pt x="573" y="1507"/>
                  <a:pt x="553" y="1588"/>
                </a:cubicBezTo>
                <a:cubicBezTo>
                  <a:pt x="533" y="1669"/>
                  <a:pt x="442" y="1685"/>
                  <a:pt x="410" y="1814"/>
                </a:cubicBezTo>
                <a:cubicBezTo>
                  <a:pt x="378" y="1943"/>
                  <a:pt x="359" y="2228"/>
                  <a:pt x="359" y="2362"/>
                </a:cubicBezTo>
                <a:cubicBezTo>
                  <a:pt x="359" y="2495"/>
                  <a:pt x="408" y="2517"/>
                  <a:pt x="410" y="2614"/>
                </a:cubicBezTo>
                <a:cubicBezTo>
                  <a:pt x="412" y="2711"/>
                  <a:pt x="374" y="2875"/>
                  <a:pt x="370" y="2944"/>
                </a:cubicBezTo>
                <a:cubicBezTo>
                  <a:pt x="367" y="3013"/>
                  <a:pt x="387" y="3000"/>
                  <a:pt x="388" y="3026"/>
                </a:cubicBezTo>
                <a:cubicBezTo>
                  <a:pt x="388" y="3052"/>
                  <a:pt x="387" y="3086"/>
                  <a:pt x="374" y="3098"/>
                </a:cubicBezTo>
                <a:cubicBezTo>
                  <a:pt x="361" y="3110"/>
                  <a:pt x="328" y="3102"/>
                  <a:pt x="308" y="3099"/>
                </a:cubicBezTo>
                <a:cubicBezTo>
                  <a:pt x="288" y="3096"/>
                  <a:pt x="275" y="3077"/>
                  <a:pt x="253" y="3078"/>
                </a:cubicBezTo>
                <a:cubicBezTo>
                  <a:pt x="231" y="3080"/>
                  <a:pt x="200" y="3102"/>
                  <a:pt x="175" y="3107"/>
                </a:cubicBezTo>
                <a:cubicBezTo>
                  <a:pt x="151" y="3112"/>
                  <a:pt x="132" y="3107"/>
                  <a:pt x="106" y="3107"/>
                </a:cubicBezTo>
                <a:cubicBezTo>
                  <a:pt x="80" y="3108"/>
                  <a:pt x="37" y="3113"/>
                  <a:pt x="19" y="3110"/>
                </a:cubicBezTo>
                <a:cubicBezTo>
                  <a:pt x="2" y="3107"/>
                  <a:pt x="2" y="3096"/>
                  <a:pt x="1" y="3089"/>
                </a:cubicBezTo>
                <a:cubicBezTo>
                  <a:pt x="0" y="3081"/>
                  <a:pt x="0" y="3074"/>
                  <a:pt x="15" y="3065"/>
                </a:cubicBezTo>
                <a:cubicBezTo>
                  <a:pt x="30" y="3056"/>
                  <a:pt x="61" y="3053"/>
                  <a:pt x="93" y="3034"/>
                </a:cubicBezTo>
                <a:cubicBezTo>
                  <a:pt x="124" y="3014"/>
                  <a:pt x="191" y="3038"/>
                  <a:pt x="204" y="2948"/>
                </a:cubicBezTo>
                <a:cubicBezTo>
                  <a:pt x="217" y="2857"/>
                  <a:pt x="187" y="2596"/>
                  <a:pt x="170" y="2491"/>
                </a:cubicBezTo>
                <a:cubicBezTo>
                  <a:pt x="153" y="2385"/>
                  <a:pt x="118" y="2365"/>
                  <a:pt x="103" y="2315"/>
                </a:cubicBezTo>
                <a:cubicBezTo>
                  <a:pt x="88" y="2265"/>
                  <a:pt x="89" y="2274"/>
                  <a:pt x="80" y="2191"/>
                </a:cubicBezTo>
                <a:cubicBezTo>
                  <a:pt x="71" y="2108"/>
                  <a:pt x="54" y="1895"/>
                  <a:pt x="50" y="1814"/>
                </a:cubicBezTo>
                <a:cubicBezTo>
                  <a:pt x="45" y="1734"/>
                  <a:pt x="50" y="1726"/>
                  <a:pt x="50" y="1709"/>
                </a:cubicBezTo>
                <a:cubicBezTo>
                  <a:pt x="50" y="1709"/>
                  <a:pt x="40" y="1640"/>
                  <a:pt x="47" y="1560"/>
                </a:cubicBezTo>
                <a:close/>
              </a:path>
            </a:pathLst>
          </a:custGeom>
          <a:noFill/>
          <a:ln w="9525">
            <a:solidFill>
              <a:schemeClr val="tx1"/>
            </a:solidFill>
            <a:round/>
            <a:headEnd/>
            <a:tailEnd/>
          </a:ln>
          <a:effectLst/>
        </p:spPr>
        <p:txBody>
          <a:bodyPr wrap="none" anchor="ctr"/>
          <a:lstStyle/>
          <a:p>
            <a:endParaRPr lang="fr-FR"/>
          </a:p>
        </p:txBody>
      </p:sp>
      <p:sp>
        <p:nvSpPr>
          <p:cNvPr id="20543" name="Rectangle 5"/>
          <p:cNvSpPr>
            <a:spLocks noChangeArrowheads="1"/>
          </p:cNvSpPr>
          <p:nvPr/>
        </p:nvSpPr>
        <p:spPr bwMode="auto">
          <a:xfrm>
            <a:off x="1397008" y="4403162"/>
            <a:ext cx="144463" cy="2087562"/>
          </a:xfrm>
          <a:prstGeom prst="rect">
            <a:avLst/>
          </a:prstGeom>
          <a:solidFill>
            <a:srgbClr val="0070C0"/>
          </a:solidFill>
          <a:ln w="9525">
            <a:noFill/>
            <a:miter lim="800000"/>
            <a:headEnd/>
            <a:tailEnd/>
          </a:ln>
          <a:effectLst/>
        </p:spPr>
        <p:txBody>
          <a:bodyPr wrap="none" anchor="ctr"/>
          <a:lstStyle/>
          <a:p>
            <a:endParaRPr lang="fr-FR"/>
          </a:p>
        </p:txBody>
      </p:sp>
      <p:sp>
        <p:nvSpPr>
          <p:cNvPr id="20545" name="Freeform 15"/>
          <p:cNvSpPr>
            <a:spLocks/>
          </p:cNvSpPr>
          <p:nvPr/>
        </p:nvSpPr>
        <p:spPr bwMode="auto">
          <a:xfrm>
            <a:off x="722320" y="2387037"/>
            <a:ext cx="647700" cy="204787"/>
          </a:xfrm>
          <a:custGeom>
            <a:avLst/>
            <a:gdLst>
              <a:gd name="T0" fmla="*/ 408 w 408"/>
              <a:gd name="T1" fmla="*/ 107 h 129"/>
              <a:gd name="T2" fmla="*/ 167 w 408"/>
              <a:gd name="T3" fmla="*/ 111 h 129"/>
              <a:gd name="T4" fmla="*/ 54 w 408"/>
              <a:gd name="T5" fmla="*/ 75 h 129"/>
              <a:gd name="T6" fmla="*/ 94 w 408"/>
              <a:gd name="T7" fmla="*/ 129 h 129"/>
              <a:gd name="T8" fmla="*/ 76 w 408"/>
              <a:gd name="T9" fmla="*/ 75 h 129"/>
              <a:gd name="T10" fmla="*/ 0 w 408"/>
              <a:gd name="T11" fmla="*/ 0 h 1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8" h="129">
                <a:moveTo>
                  <a:pt x="408" y="107"/>
                </a:moveTo>
                <a:cubicBezTo>
                  <a:pt x="368" y="107"/>
                  <a:pt x="226" y="116"/>
                  <a:pt x="167" y="111"/>
                </a:cubicBezTo>
                <a:cubicBezTo>
                  <a:pt x="109" y="107"/>
                  <a:pt x="66" y="72"/>
                  <a:pt x="54" y="75"/>
                </a:cubicBezTo>
                <a:cubicBezTo>
                  <a:pt x="42" y="78"/>
                  <a:pt x="90" y="129"/>
                  <a:pt x="94" y="129"/>
                </a:cubicBezTo>
                <a:cubicBezTo>
                  <a:pt x="98" y="129"/>
                  <a:pt x="92" y="97"/>
                  <a:pt x="76" y="75"/>
                </a:cubicBezTo>
                <a:cubicBezTo>
                  <a:pt x="61" y="53"/>
                  <a:pt x="16" y="16"/>
                  <a:pt x="0" y="0"/>
                </a:cubicBezTo>
              </a:path>
            </a:pathLst>
          </a:custGeom>
          <a:noFill/>
          <a:ln w="28575" cmpd="sng">
            <a:solidFill>
              <a:srgbClr val="BA0000"/>
            </a:solidFill>
            <a:round/>
            <a:headEnd/>
            <a:tailEnd/>
          </a:ln>
          <a:effectLst/>
        </p:spPr>
        <p:txBody>
          <a:bodyPr/>
          <a:lstStyle/>
          <a:p>
            <a:endParaRPr lang="fr-FR"/>
          </a:p>
        </p:txBody>
      </p:sp>
      <p:sp>
        <p:nvSpPr>
          <p:cNvPr id="20547" name="Rectangle 17"/>
          <p:cNvSpPr>
            <a:spLocks noChangeArrowheads="1"/>
          </p:cNvSpPr>
          <p:nvPr/>
        </p:nvSpPr>
        <p:spPr bwMode="auto">
          <a:xfrm>
            <a:off x="2505083" y="4619062"/>
            <a:ext cx="1610978" cy="316734"/>
          </a:xfrm>
          <a:prstGeom prst="rect">
            <a:avLst/>
          </a:prstGeom>
          <a:solidFill>
            <a:schemeClr val="accent1"/>
          </a:solidFill>
          <a:ln w="9525">
            <a:solidFill>
              <a:schemeClr val="tx1"/>
            </a:solidFill>
            <a:miter lim="800000"/>
            <a:headEnd/>
            <a:tailEnd/>
          </a:ln>
          <a:effectLst/>
        </p:spPr>
        <p:txBody>
          <a:bodyPr wrap="none" anchor="ctr"/>
          <a:lstStyle/>
          <a:p>
            <a:endParaRPr lang="fr-FR"/>
          </a:p>
        </p:txBody>
      </p:sp>
      <p:sp>
        <p:nvSpPr>
          <p:cNvPr id="20548" name="Oval 18"/>
          <p:cNvSpPr>
            <a:spLocks noChangeArrowheads="1"/>
          </p:cNvSpPr>
          <p:nvPr/>
        </p:nvSpPr>
        <p:spPr bwMode="auto">
          <a:xfrm>
            <a:off x="577858" y="3755462"/>
            <a:ext cx="1871663" cy="1873250"/>
          </a:xfrm>
          <a:prstGeom prst="ellipse">
            <a:avLst/>
          </a:prstGeom>
          <a:solidFill>
            <a:schemeClr val="bg1"/>
          </a:solidFill>
          <a:ln w="76200" cmpd="tri">
            <a:noFill/>
            <a:round/>
            <a:headEnd/>
            <a:tailEnd/>
          </a:ln>
          <a:effectLst/>
        </p:spPr>
        <p:txBody>
          <a:bodyPr wrap="none" anchor="ctr"/>
          <a:lstStyle/>
          <a:p>
            <a:endParaRPr lang="fr-FR"/>
          </a:p>
        </p:txBody>
      </p:sp>
      <p:sp>
        <p:nvSpPr>
          <p:cNvPr id="20549" name="Rectangle 19"/>
          <p:cNvSpPr>
            <a:spLocks noChangeArrowheads="1"/>
          </p:cNvSpPr>
          <p:nvPr/>
        </p:nvSpPr>
        <p:spPr bwMode="auto">
          <a:xfrm>
            <a:off x="1370020" y="3755462"/>
            <a:ext cx="360363" cy="2016125"/>
          </a:xfrm>
          <a:prstGeom prst="rect">
            <a:avLst/>
          </a:prstGeom>
          <a:solidFill>
            <a:srgbClr val="0070C0"/>
          </a:solidFill>
          <a:ln w="9525">
            <a:solidFill>
              <a:schemeClr val="tx1"/>
            </a:solidFill>
            <a:miter lim="800000"/>
            <a:headEnd/>
            <a:tailEnd/>
          </a:ln>
          <a:effectLst/>
        </p:spPr>
        <p:txBody>
          <a:bodyPr wrap="none" anchor="ctr"/>
          <a:lstStyle/>
          <a:p>
            <a:endParaRPr lang="fr-FR"/>
          </a:p>
        </p:txBody>
      </p:sp>
      <p:sp>
        <p:nvSpPr>
          <p:cNvPr id="20550" name="Freeform 20"/>
          <p:cNvSpPr>
            <a:spLocks/>
          </p:cNvSpPr>
          <p:nvPr/>
        </p:nvSpPr>
        <p:spPr bwMode="auto">
          <a:xfrm>
            <a:off x="927108" y="4946087"/>
            <a:ext cx="442913" cy="681037"/>
          </a:xfrm>
          <a:custGeom>
            <a:avLst/>
            <a:gdLst>
              <a:gd name="T0" fmla="*/ 279 w 279"/>
              <a:gd name="T1" fmla="*/ 23 h 429"/>
              <a:gd name="T2" fmla="*/ 53 w 279"/>
              <a:gd name="T3" fmla="*/ 68 h 429"/>
              <a:gd name="T4" fmla="*/ 0 w 279"/>
              <a:gd name="T5" fmla="*/ 429 h 429"/>
              <a:gd name="T6" fmla="*/ 0 60000 65536"/>
              <a:gd name="T7" fmla="*/ 0 60000 65536"/>
              <a:gd name="T8" fmla="*/ 0 60000 65536"/>
            </a:gdLst>
            <a:ahLst/>
            <a:cxnLst>
              <a:cxn ang="T6">
                <a:pos x="T0" y="T1"/>
              </a:cxn>
              <a:cxn ang="T7">
                <a:pos x="T2" y="T3"/>
              </a:cxn>
              <a:cxn ang="T8">
                <a:pos x="T4" y="T5"/>
              </a:cxn>
            </a:cxnLst>
            <a:rect l="0" t="0" r="r" b="b"/>
            <a:pathLst>
              <a:path w="279" h="429">
                <a:moveTo>
                  <a:pt x="279" y="23"/>
                </a:moveTo>
                <a:cubicBezTo>
                  <a:pt x="188" y="11"/>
                  <a:pt x="99" y="0"/>
                  <a:pt x="53" y="68"/>
                </a:cubicBezTo>
                <a:cubicBezTo>
                  <a:pt x="7" y="136"/>
                  <a:pt x="11" y="354"/>
                  <a:pt x="0" y="429"/>
                </a:cubicBezTo>
              </a:path>
            </a:pathLst>
          </a:custGeom>
          <a:noFill/>
          <a:ln w="152400" cmpd="sng">
            <a:solidFill>
              <a:schemeClr val="accent2"/>
            </a:solidFill>
            <a:round/>
            <a:headEnd/>
            <a:tailEnd/>
          </a:ln>
          <a:effectLst/>
        </p:spPr>
        <p:txBody>
          <a:bodyPr/>
          <a:lstStyle/>
          <a:p>
            <a:endParaRPr lang="fr-FR"/>
          </a:p>
        </p:txBody>
      </p:sp>
      <p:sp>
        <p:nvSpPr>
          <p:cNvPr id="20552" name="Oval 22"/>
          <p:cNvSpPr>
            <a:spLocks noChangeArrowheads="1"/>
          </p:cNvSpPr>
          <p:nvPr/>
        </p:nvSpPr>
        <p:spPr bwMode="auto">
          <a:xfrm>
            <a:off x="398470" y="3755462"/>
            <a:ext cx="2124075" cy="2016125"/>
          </a:xfrm>
          <a:prstGeom prst="ellipse">
            <a:avLst/>
          </a:prstGeom>
          <a:noFill/>
          <a:ln w="76200">
            <a:solidFill>
              <a:schemeClr val="tx1"/>
            </a:solidFill>
            <a:round/>
            <a:headEnd/>
            <a:tailEnd/>
          </a:ln>
          <a:effectLst/>
        </p:spPr>
        <p:txBody>
          <a:bodyPr wrap="none" anchor="ctr"/>
          <a:lstStyle/>
          <a:p>
            <a:endParaRPr lang="fr-FR"/>
          </a:p>
        </p:txBody>
      </p:sp>
      <p:sp>
        <p:nvSpPr>
          <p:cNvPr id="5" name="Corde 4">
            <a:extLst>
              <a:ext uri="{FF2B5EF4-FFF2-40B4-BE49-F238E27FC236}">
                <a16:creationId xmlns:a16="http://schemas.microsoft.com/office/drawing/2014/main" id="{1D29F9D4-85A6-BDF0-7CA5-7882784359A0}"/>
              </a:ext>
            </a:extLst>
          </p:cNvPr>
          <p:cNvSpPr/>
          <p:nvPr/>
        </p:nvSpPr>
        <p:spPr>
          <a:xfrm rot="17604558">
            <a:off x="1081353" y="3539561"/>
            <a:ext cx="914400" cy="914400"/>
          </a:xfrm>
          <a:prstGeom prst="chord">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0551" name="Line 21"/>
          <p:cNvSpPr>
            <a:spLocks noChangeShapeType="1"/>
          </p:cNvSpPr>
          <p:nvPr/>
        </p:nvSpPr>
        <p:spPr bwMode="auto">
          <a:xfrm flipH="1">
            <a:off x="1082683" y="3885380"/>
            <a:ext cx="311687" cy="1094044"/>
          </a:xfrm>
          <a:prstGeom prst="line">
            <a:avLst/>
          </a:prstGeom>
          <a:noFill/>
          <a:ln w="114300">
            <a:solidFill>
              <a:schemeClr val="accent2"/>
            </a:solidFill>
            <a:round/>
            <a:headEnd/>
            <a:tailEnd/>
          </a:ln>
          <a:effectLst/>
        </p:spPr>
        <p:txBody>
          <a:bodyPr/>
          <a:lstStyle/>
          <a:p>
            <a:endParaRPr lang="fr-FR"/>
          </a:p>
        </p:txBody>
      </p:sp>
      <p:sp>
        <p:nvSpPr>
          <p:cNvPr id="20484" name="Line 26"/>
          <p:cNvSpPr>
            <a:spLocks noChangeShapeType="1"/>
          </p:cNvSpPr>
          <p:nvPr/>
        </p:nvSpPr>
        <p:spPr bwMode="auto">
          <a:xfrm flipH="1">
            <a:off x="1221724" y="4076545"/>
            <a:ext cx="1247455" cy="651348"/>
          </a:xfrm>
          <a:prstGeom prst="line">
            <a:avLst/>
          </a:prstGeom>
          <a:noFill/>
          <a:ln w="57150">
            <a:solidFill>
              <a:srgbClr val="FF0066"/>
            </a:solidFill>
            <a:round/>
            <a:headEnd/>
            <a:tailEnd type="triangle" w="med" len="med"/>
          </a:ln>
          <a:effectLst/>
        </p:spPr>
        <p:txBody>
          <a:bodyPr/>
          <a:lstStyle/>
          <a:p>
            <a:endParaRPr lang="fr-FR"/>
          </a:p>
        </p:txBody>
      </p:sp>
      <p:sp>
        <p:nvSpPr>
          <p:cNvPr id="8" name="Text Box 66">
            <a:extLst>
              <a:ext uri="{FF2B5EF4-FFF2-40B4-BE49-F238E27FC236}">
                <a16:creationId xmlns:a16="http://schemas.microsoft.com/office/drawing/2014/main" id="{517B39E5-8AE2-7823-74BE-E2A88A6476AF}"/>
              </a:ext>
            </a:extLst>
          </p:cNvPr>
          <p:cNvSpPr txBox="1">
            <a:spLocks noChangeArrowheads="1"/>
          </p:cNvSpPr>
          <p:nvPr/>
        </p:nvSpPr>
        <p:spPr bwMode="auto">
          <a:xfrm>
            <a:off x="2415665" y="2887374"/>
            <a:ext cx="1303875" cy="707886"/>
          </a:xfrm>
          <a:prstGeom prst="rect">
            <a:avLst/>
          </a:prstGeom>
          <a:noFill/>
          <a:ln w="9525">
            <a:noFill/>
            <a:miter lim="800000"/>
            <a:headEnd/>
            <a:tailEnd/>
          </a:ln>
          <a:effectLst/>
        </p:spPr>
        <p:txBody>
          <a:bodyPr wrap="square">
            <a:spAutoFit/>
          </a:bodyPr>
          <a:lstStyle/>
          <a:p>
            <a:pPr>
              <a:spcBef>
                <a:spcPct val="50000"/>
              </a:spcBef>
            </a:pPr>
            <a:r>
              <a:rPr lang="fr-FR" altLang="fr-FR" sz="2000" b="1" dirty="0"/>
              <a:t>Point fuite pelvien </a:t>
            </a:r>
            <a:endParaRPr lang="fr-FR" altLang="fr-FR" sz="2400" b="1" dirty="0"/>
          </a:p>
        </p:txBody>
      </p:sp>
      <p:sp>
        <p:nvSpPr>
          <p:cNvPr id="9" name="Line 26">
            <a:extLst>
              <a:ext uri="{FF2B5EF4-FFF2-40B4-BE49-F238E27FC236}">
                <a16:creationId xmlns:a16="http://schemas.microsoft.com/office/drawing/2014/main" id="{E68F1AC3-BD45-36C2-5A98-346981B1D8B1}"/>
              </a:ext>
            </a:extLst>
          </p:cNvPr>
          <p:cNvSpPr>
            <a:spLocks noChangeShapeType="1"/>
          </p:cNvSpPr>
          <p:nvPr/>
        </p:nvSpPr>
        <p:spPr bwMode="auto">
          <a:xfrm flipH="1">
            <a:off x="1259631" y="3310255"/>
            <a:ext cx="1247456" cy="1054850"/>
          </a:xfrm>
          <a:prstGeom prst="line">
            <a:avLst/>
          </a:prstGeom>
          <a:noFill/>
          <a:ln w="57150">
            <a:solidFill>
              <a:srgbClr val="FF0066"/>
            </a:solidFill>
            <a:round/>
            <a:headEnd/>
            <a:tailEnd type="triangle" w="med" len="med"/>
          </a:ln>
          <a:effectLst/>
        </p:spPr>
        <p:txBody>
          <a:bodyPr/>
          <a:lstStyle/>
          <a:p>
            <a:endParaRPr lang="fr-FR"/>
          </a:p>
        </p:txBody>
      </p:sp>
      <p:sp>
        <p:nvSpPr>
          <p:cNvPr id="10" name="Text Box 67">
            <a:extLst>
              <a:ext uri="{FF2B5EF4-FFF2-40B4-BE49-F238E27FC236}">
                <a16:creationId xmlns:a16="http://schemas.microsoft.com/office/drawing/2014/main" id="{1CA097BC-1990-6D53-AEFC-9BC117E9B643}"/>
              </a:ext>
            </a:extLst>
          </p:cNvPr>
          <p:cNvSpPr txBox="1">
            <a:spLocks noChangeArrowheads="1"/>
          </p:cNvSpPr>
          <p:nvPr/>
        </p:nvSpPr>
        <p:spPr bwMode="auto">
          <a:xfrm>
            <a:off x="4733827" y="5728169"/>
            <a:ext cx="1451537" cy="1015663"/>
          </a:xfrm>
          <a:prstGeom prst="rect">
            <a:avLst/>
          </a:prstGeom>
          <a:noFill/>
          <a:ln w="9525">
            <a:noFill/>
            <a:miter lim="800000"/>
            <a:headEnd/>
            <a:tailEnd/>
          </a:ln>
          <a:effectLst/>
        </p:spPr>
        <p:txBody>
          <a:bodyPr wrap="square">
            <a:spAutoFit/>
          </a:bodyPr>
          <a:lstStyle/>
          <a:p>
            <a:pPr algn="ctr">
              <a:spcBef>
                <a:spcPct val="50000"/>
              </a:spcBef>
            </a:pPr>
            <a:r>
              <a:rPr lang="fr-FR" altLang="fr-FR" sz="2000" b="1" dirty="0">
                <a:solidFill>
                  <a:srgbClr val="FF0000"/>
                </a:solidFill>
              </a:rPr>
              <a:t>Reflux sans inversion de sens</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Oval 71"/>
          <p:cNvSpPr>
            <a:spLocks noChangeArrowheads="1"/>
          </p:cNvSpPr>
          <p:nvPr/>
        </p:nvSpPr>
        <p:spPr bwMode="auto">
          <a:xfrm>
            <a:off x="2618351" y="825164"/>
            <a:ext cx="1999060" cy="1707356"/>
          </a:xfrm>
          <a:prstGeom prst="ellipse">
            <a:avLst/>
          </a:prstGeom>
          <a:solidFill>
            <a:schemeClr val="bg1"/>
          </a:solidFill>
          <a:ln w="9525">
            <a:no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0930" name="Text Box 2"/>
          <p:cNvSpPr txBox="1">
            <a:spLocks noChangeArrowheads="1"/>
          </p:cNvSpPr>
          <p:nvPr/>
        </p:nvSpPr>
        <p:spPr bwMode="auto">
          <a:xfrm>
            <a:off x="4865412" y="320192"/>
            <a:ext cx="4150609" cy="2308324"/>
          </a:xfrm>
          <a:prstGeom prst="rect">
            <a:avLst/>
          </a:prstGeom>
          <a:solidFill>
            <a:schemeClr val="bg1"/>
          </a:solidFill>
          <a:ln w="9525">
            <a:noFill/>
            <a:miter lim="800000"/>
            <a:headEnd/>
            <a:tailEnd/>
          </a:ln>
          <a:effectLst/>
        </p:spPr>
        <p:txBody>
          <a:bodyPr wrap="square">
            <a:spAutoFit/>
          </a:bodyPr>
          <a:lstStyle/>
          <a:p>
            <a:pPr fontAlgn="base">
              <a:spcBef>
                <a:spcPct val="0"/>
              </a:spcBef>
              <a:spcAft>
                <a:spcPct val="0"/>
              </a:spcAft>
            </a:pPr>
            <a:r>
              <a:rPr lang="en-US" altLang="fr-FR" sz="2400" b="1" dirty="0">
                <a:solidFill>
                  <a:srgbClr val="CC0000"/>
                </a:solidFill>
                <a:latin typeface="Times New Roman" pitchFamily="18" charset="0"/>
                <a:cs typeface="Arial" charset="0"/>
              </a:rPr>
              <a:t>Points de </a:t>
            </a:r>
            <a:r>
              <a:rPr lang="en-US" altLang="fr-FR" sz="2400" b="1" dirty="0" err="1">
                <a:solidFill>
                  <a:srgbClr val="CC0000"/>
                </a:solidFill>
                <a:latin typeface="Times New Roman" pitchFamily="18" charset="0"/>
                <a:cs typeface="Arial" charset="0"/>
              </a:rPr>
              <a:t>fuite</a:t>
            </a:r>
            <a:r>
              <a:rPr lang="en-US" altLang="fr-FR" sz="2400" b="1" dirty="0">
                <a:solidFill>
                  <a:srgbClr val="CC0000"/>
                </a:solidFill>
                <a:latin typeface="Times New Roman" pitchFamily="18" charset="0"/>
                <a:cs typeface="Arial" charset="0"/>
              </a:rPr>
              <a:t> </a:t>
            </a:r>
            <a:r>
              <a:rPr lang="en-US" altLang="fr-FR" sz="2400" b="1" dirty="0" err="1">
                <a:solidFill>
                  <a:srgbClr val="CC0000"/>
                </a:solidFill>
                <a:latin typeface="Times New Roman" pitchFamily="18" charset="0"/>
                <a:cs typeface="Arial" charset="0"/>
              </a:rPr>
              <a:t>potentiels</a:t>
            </a:r>
            <a:r>
              <a:rPr lang="en-US" altLang="fr-FR" sz="2400" b="1" dirty="0">
                <a:solidFill>
                  <a:srgbClr val="CC0000"/>
                </a:solidFill>
                <a:latin typeface="Times New Roman" pitchFamily="18" charset="0"/>
                <a:cs typeface="Arial" charset="0"/>
              </a:rPr>
              <a:t> </a:t>
            </a:r>
          </a:p>
          <a:p>
            <a:pPr fontAlgn="base">
              <a:spcBef>
                <a:spcPct val="0"/>
              </a:spcBef>
              <a:spcAft>
                <a:spcPct val="0"/>
              </a:spcAft>
            </a:pPr>
            <a:r>
              <a:rPr lang="en-US" altLang="fr-FR" sz="2400" b="1" dirty="0">
                <a:solidFill>
                  <a:srgbClr val="CC0000"/>
                </a:solidFill>
                <a:latin typeface="Times New Roman" pitchFamily="18" charset="0"/>
                <a:cs typeface="Arial" charset="0"/>
              </a:rPr>
              <a:t>	</a:t>
            </a:r>
            <a:r>
              <a:rPr lang="en-US" altLang="fr-FR" sz="2400" b="1" dirty="0">
                <a:solidFill>
                  <a:srgbClr val="3333CC"/>
                </a:solidFill>
                <a:latin typeface="Times New Roman" pitchFamily="18" charset="0"/>
                <a:cs typeface="Arial" charset="0"/>
              </a:rPr>
              <a:t>- </a:t>
            </a:r>
            <a:r>
              <a:rPr lang="en-US" altLang="fr-FR" sz="2400" b="1" dirty="0" err="1">
                <a:solidFill>
                  <a:srgbClr val="3333CC"/>
                </a:solidFill>
                <a:latin typeface="Times New Roman" pitchFamily="18" charset="0"/>
                <a:cs typeface="Arial" charset="0"/>
              </a:rPr>
              <a:t>Jonction</a:t>
            </a:r>
            <a:r>
              <a:rPr lang="en-US" altLang="fr-FR" sz="2400" b="1" dirty="0">
                <a:solidFill>
                  <a:srgbClr val="3333CC"/>
                </a:solidFill>
                <a:latin typeface="Times New Roman" pitchFamily="18" charset="0"/>
                <a:cs typeface="Arial" charset="0"/>
              </a:rPr>
              <a:t> </a:t>
            </a:r>
            <a:r>
              <a:rPr lang="en-US" altLang="fr-FR" sz="2400" b="1" dirty="0" err="1">
                <a:solidFill>
                  <a:srgbClr val="3333CC"/>
                </a:solidFill>
                <a:latin typeface="Times New Roman" pitchFamily="18" charset="0"/>
                <a:cs typeface="Arial" charset="0"/>
              </a:rPr>
              <a:t>Sapheno-femorale</a:t>
            </a:r>
            <a:r>
              <a:rPr lang="en-US" altLang="fr-FR" sz="2400" b="1" dirty="0">
                <a:solidFill>
                  <a:srgbClr val="3333CC"/>
                </a:solidFill>
                <a:latin typeface="Times New Roman" pitchFamily="18" charset="0"/>
                <a:cs typeface="Arial" charset="0"/>
              </a:rPr>
              <a:t> </a:t>
            </a:r>
          </a:p>
          <a:p>
            <a:pPr fontAlgn="base">
              <a:spcBef>
                <a:spcPct val="0"/>
              </a:spcBef>
              <a:spcAft>
                <a:spcPct val="0"/>
              </a:spcAft>
            </a:pPr>
            <a:r>
              <a:rPr lang="en-US" altLang="fr-FR" sz="2400" b="1" dirty="0">
                <a:solidFill>
                  <a:srgbClr val="3333CC"/>
                </a:solidFill>
                <a:latin typeface="Times New Roman" pitchFamily="18" charset="0"/>
                <a:cs typeface="Arial" charset="0"/>
              </a:rPr>
              <a:t>	-Points de </a:t>
            </a:r>
            <a:r>
              <a:rPr lang="en-US" altLang="fr-FR" sz="2400" b="1" dirty="0" err="1">
                <a:solidFill>
                  <a:srgbClr val="3333CC"/>
                </a:solidFill>
                <a:latin typeface="Times New Roman" pitchFamily="18" charset="0"/>
                <a:cs typeface="Arial" charset="0"/>
              </a:rPr>
              <a:t>fuite</a:t>
            </a:r>
            <a:r>
              <a:rPr lang="en-US" altLang="fr-FR" sz="2400" b="1" dirty="0">
                <a:solidFill>
                  <a:srgbClr val="3333CC"/>
                </a:solidFill>
                <a:latin typeface="Times New Roman" pitchFamily="18" charset="0"/>
                <a:cs typeface="Arial" charset="0"/>
              </a:rPr>
              <a:t> </a:t>
            </a:r>
            <a:r>
              <a:rPr lang="en-US" altLang="fr-FR" sz="2400" b="1" dirty="0" err="1">
                <a:solidFill>
                  <a:srgbClr val="3333CC"/>
                </a:solidFill>
                <a:latin typeface="Times New Roman" pitchFamily="18" charset="0"/>
                <a:cs typeface="Arial" charset="0"/>
              </a:rPr>
              <a:t>pelviens</a:t>
            </a:r>
            <a:r>
              <a:rPr lang="en-US" altLang="fr-FR" sz="2400" b="1" dirty="0">
                <a:solidFill>
                  <a:srgbClr val="3333CC"/>
                </a:solidFill>
                <a:latin typeface="Times New Roman" pitchFamily="18" charset="0"/>
                <a:cs typeface="Arial" charset="0"/>
              </a:rPr>
              <a:t> </a:t>
            </a:r>
          </a:p>
          <a:p>
            <a:pPr fontAlgn="base">
              <a:spcBef>
                <a:spcPct val="0"/>
              </a:spcBef>
              <a:spcAft>
                <a:spcPct val="0"/>
              </a:spcAft>
            </a:pPr>
            <a:r>
              <a:rPr lang="en-US" altLang="fr-FR" sz="2400" b="1" dirty="0">
                <a:solidFill>
                  <a:srgbClr val="3333CC"/>
                </a:solidFill>
                <a:latin typeface="Times New Roman" pitchFamily="18" charset="0"/>
                <a:cs typeface="Arial" charset="0"/>
              </a:rPr>
              <a:t>	</a:t>
            </a:r>
            <a:endParaRPr lang="en-US" altLang="fr-FR" sz="2400" b="1" dirty="0">
              <a:solidFill>
                <a:srgbClr val="CC0000"/>
              </a:solidFill>
              <a:latin typeface="Times New Roman" pitchFamily="18" charset="0"/>
              <a:cs typeface="Arial" charset="0"/>
            </a:endParaRPr>
          </a:p>
        </p:txBody>
      </p:sp>
      <p:sp>
        <p:nvSpPr>
          <p:cNvPr id="38915" name="Freeform 4"/>
          <p:cNvSpPr>
            <a:spLocks/>
          </p:cNvSpPr>
          <p:nvPr/>
        </p:nvSpPr>
        <p:spPr bwMode="auto">
          <a:xfrm>
            <a:off x="801615" y="878662"/>
            <a:ext cx="1897856" cy="4763690"/>
          </a:xfrm>
          <a:custGeom>
            <a:avLst/>
            <a:gdLst>
              <a:gd name="T0" fmla="*/ 2433638 w 1594"/>
              <a:gd name="T1" fmla="*/ 0 h 4001"/>
              <a:gd name="T2" fmla="*/ 2498725 w 1594"/>
              <a:gd name="T3" fmla="*/ 539750 h 4001"/>
              <a:gd name="T4" fmla="*/ 2243138 w 1594"/>
              <a:gd name="T5" fmla="*/ 1125537 h 4001"/>
              <a:gd name="T6" fmla="*/ 1708150 w 1594"/>
              <a:gd name="T7" fmla="*/ 1651000 h 4001"/>
              <a:gd name="T8" fmla="*/ 1493838 w 1594"/>
              <a:gd name="T9" fmla="*/ 3632200 h 4001"/>
              <a:gd name="T10" fmla="*/ 1708150 w 1594"/>
              <a:gd name="T11" fmla="*/ 4546600 h 4001"/>
              <a:gd name="T12" fmla="*/ 1543050 w 1594"/>
              <a:gd name="T13" fmla="*/ 5738812 h 4001"/>
              <a:gd name="T14" fmla="*/ 1614488 w 1594"/>
              <a:gd name="T15" fmla="*/ 6037262 h 4001"/>
              <a:gd name="T16" fmla="*/ 1557338 w 1594"/>
              <a:gd name="T17" fmla="*/ 6297612 h 4001"/>
              <a:gd name="T18" fmla="*/ 1282700 w 1594"/>
              <a:gd name="T19" fmla="*/ 6302375 h 4001"/>
              <a:gd name="T20" fmla="*/ 1054100 w 1594"/>
              <a:gd name="T21" fmla="*/ 6226175 h 4001"/>
              <a:gd name="T22" fmla="*/ 730250 w 1594"/>
              <a:gd name="T23" fmla="*/ 6330950 h 4001"/>
              <a:gd name="T24" fmla="*/ 444500 w 1594"/>
              <a:gd name="T25" fmla="*/ 6330950 h 4001"/>
              <a:gd name="T26" fmla="*/ 82550 w 1594"/>
              <a:gd name="T27" fmla="*/ 6340475 h 4001"/>
              <a:gd name="T28" fmla="*/ 6350 w 1594"/>
              <a:gd name="T29" fmla="*/ 6264275 h 4001"/>
              <a:gd name="T30" fmla="*/ 63500 w 1594"/>
              <a:gd name="T31" fmla="*/ 6178550 h 4001"/>
              <a:gd name="T32" fmla="*/ 387350 w 1594"/>
              <a:gd name="T33" fmla="*/ 6064250 h 4001"/>
              <a:gd name="T34" fmla="*/ 849313 w 1594"/>
              <a:gd name="T35" fmla="*/ 5753100 h 4001"/>
              <a:gd name="T36" fmla="*/ 708025 w 1594"/>
              <a:gd name="T37" fmla="*/ 4098925 h 4001"/>
              <a:gd name="T38" fmla="*/ 431800 w 1594"/>
              <a:gd name="T39" fmla="*/ 3463925 h 4001"/>
              <a:gd name="T40" fmla="*/ 334963 w 1594"/>
              <a:gd name="T41" fmla="*/ 3014662 h 4001"/>
              <a:gd name="T42" fmla="*/ 207963 w 1594"/>
              <a:gd name="T43" fmla="*/ 1651000 h 4001"/>
              <a:gd name="T44" fmla="*/ 207963 w 1594"/>
              <a:gd name="T45" fmla="*/ 1270000 h 4001"/>
              <a:gd name="T46" fmla="*/ 85725 w 1594"/>
              <a:gd name="T47" fmla="*/ 133350 h 400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94" h="4001">
                <a:moveTo>
                  <a:pt x="1533" y="0"/>
                </a:moveTo>
                <a:cubicBezTo>
                  <a:pt x="1540" y="57"/>
                  <a:pt x="1594" y="222"/>
                  <a:pt x="1574" y="340"/>
                </a:cubicBezTo>
                <a:cubicBezTo>
                  <a:pt x="1554" y="458"/>
                  <a:pt x="1496" y="592"/>
                  <a:pt x="1413" y="709"/>
                </a:cubicBezTo>
                <a:cubicBezTo>
                  <a:pt x="1330" y="826"/>
                  <a:pt x="1155" y="777"/>
                  <a:pt x="1076" y="1040"/>
                </a:cubicBezTo>
                <a:cubicBezTo>
                  <a:pt x="997" y="1303"/>
                  <a:pt x="941" y="1984"/>
                  <a:pt x="941" y="2288"/>
                </a:cubicBezTo>
                <a:cubicBezTo>
                  <a:pt x="941" y="2592"/>
                  <a:pt x="1071" y="2643"/>
                  <a:pt x="1076" y="2864"/>
                </a:cubicBezTo>
                <a:cubicBezTo>
                  <a:pt x="1081" y="3085"/>
                  <a:pt x="982" y="3458"/>
                  <a:pt x="972" y="3615"/>
                </a:cubicBezTo>
                <a:cubicBezTo>
                  <a:pt x="962" y="3772"/>
                  <a:pt x="1016" y="3744"/>
                  <a:pt x="1017" y="3803"/>
                </a:cubicBezTo>
                <a:cubicBezTo>
                  <a:pt x="1018" y="3862"/>
                  <a:pt x="1016" y="3939"/>
                  <a:pt x="981" y="3967"/>
                </a:cubicBezTo>
                <a:cubicBezTo>
                  <a:pt x="946" y="3995"/>
                  <a:pt x="861" y="3977"/>
                  <a:pt x="808" y="3970"/>
                </a:cubicBezTo>
                <a:cubicBezTo>
                  <a:pt x="755" y="3963"/>
                  <a:pt x="722" y="3919"/>
                  <a:pt x="664" y="3922"/>
                </a:cubicBezTo>
                <a:cubicBezTo>
                  <a:pt x="606" y="3925"/>
                  <a:pt x="524" y="3977"/>
                  <a:pt x="460" y="3988"/>
                </a:cubicBezTo>
                <a:cubicBezTo>
                  <a:pt x="396" y="3999"/>
                  <a:pt x="348" y="3987"/>
                  <a:pt x="280" y="3988"/>
                </a:cubicBezTo>
                <a:cubicBezTo>
                  <a:pt x="212" y="3989"/>
                  <a:pt x="98" y="4001"/>
                  <a:pt x="52" y="3994"/>
                </a:cubicBezTo>
                <a:cubicBezTo>
                  <a:pt x="6" y="3987"/>
                  <a:pt x="6" y="3963"/>
                  <a:pt x="4" y="3946"/>
                </a:cubicBezTo>
                <a:cubicBezTo>
                  <a:pt x="2" y="3929"/>
                  <a:pt x="0" y="3913"/>
                  <a:pt x="40" y="3892"/>
                </a:cubicBezTo>
                <a:cubicBezTo>
                  <a:pt x="80" y="3871"/>
                  <a:pt x="162" y="3865"/>
                  <a:pt x="244" y="3820"/>
                </a:cubicBezTo>
                <a:cubicBezTo>
                  <a:pt x="326" y="3775"/>
                  <a:pt x="501" y="3830"/>
                  <a:pt x="535" y="3624"/>
                </a:cubicBezTo>
                <a:cubicBezTo>
                  <a:pt x="569" y="3418"/>
                  <a:pt x="490" y="2822"/>
                  <a:pt x="446" y="2582"/>
                </a:cubicBezTo>
                <a:cubicBezTo>
                  <a:pt x="402" y="2342"/>
                  <a:pt x="311" y="2296"/>
                  <a:pt x="272" y="2182"/>
                </a:cubicBezTo>
                <a:cubicBezTo>
                  <a:pt x="233" y="2068"/>
                  <a:pt x="235" y="2089"/>
                  <a:pt x="211" y="1899"/>
                </a:cubicBezTo>
                <a:cubicBezTo>
                  <a:pt x="187" y="1709"/>
                  <a:pt x="143" y="1223"/>
                  <a:pt x="131" y="1040"/>
                </a:cubicBezTo>
                <a:cubicBezTo>
                  <a:pt x="118" y="857"/>
                  <a:pt x="144" y="959"/>
                  <a:pt x="131" y="800"/>
                </a:cubicBezTo>
                <a:cubicBezTo>
                  <a:pt x="118" y="641"/>
                  <a:pt x="70" y="233"/>
                  <a:pt x="54" y="84"/>
                </a:cubicBezTo>
              </a:path>
            </a:pathLst>
          </a:custGeom>
          <a:solidFill>
            <a:schemeClr val="bg1"/>
          </a:solidFill>
          <a:ln w="9525">
            <a:solidFill>
              <a:schemeClr val="tx1"/>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grpSp>
        <p:nvGrpSpPr>
          <p:cNvPr id="9" name="Groupe 8">
            <a:extLst>
              <a:ext uri="{FF2B5EF4-FFF2-40B4-BE49-F238E27FC236}">
                <a16:creationId xmlns:a16="http://schemas.microsoft.com/office/drawing/2014/main" id="{90279579-2961-589A-1008-8F4F8F043DD6}"/>
              </a:ext>
            </a:extLst>
          </p:cNvPr>
          <p:cNvGrpSpPr/>
          <p:nvPr/>
        </p:nvGrpSpPr>
        <p:grpSpPr>
          <a:xfrm>
            <a:off x="1162994" y="1775215"/>
            <a:ext cx="672702" cy="3408760"/>
            <a:chOff x="1176456" y="2056271"/>
            <a:chExt cx="672702" cy="3408760"/>
          </a:xfrm>
        </p:grpSpPr>
        <p:sp>
          <p:nvSpPr>
            <p:cNvPr id="38917" name="Freeform 5"/>
            <p:cNvSpPr>
              <a:spLocks/>
            </p:cNvSpPr>
            <p:nvPr/>
          </p:nvSpPr>
          <p:spPr bwMode="auto">
            <a:xfrm>
              <a:off x="1176456" y="2056271"/>
              <a:ext cx="367903" cy="3408760"/>
            </a:xfrm>
            <a:custGeom>
              <a:avLst/>
              <a:gdLst>
                <a:gd name="T0" fmla="*/ 490537 w 309"/>
                <a:gd name="T1" fmla="*/ 0 h 2863"/>
                <a:gd name="T2" fmla="*/ 125412 w 309"/>
                <a:gd name="T3" fmla="*/ 133350 h 2863"/>
                <a:gd name="T4" fmla="*/ 20637 w 309"/>
                <a:gd name="T5" fmla="*/ 700088 h 2863"/>
                <a:gd name="T6" fmla="*/ 249237 w 309"/>
                <a:gd name="T7" fmla="*/ 2598738 h 2863"/>
                <a:gd name="T8" fmla="*/ 342900 w 309"/>
                <a:gd name="T9" fmla="*/ 2935288 h 2863"/>
                <a:gd name="T10" fmla="*/ 415925 w 309"/>
                <a:gd name="T11" fmla="*/ 3573463 h 2863"/>
                <a:gd name="T12" fmla="*/ 415925 w 309"/>
                <a:gd name="T13" fmla="*/ 4545013 h 28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9" h="2863">
                  <a:moveTo>
                    <a:pt x="309" y="0"/>
                  </a:moveTo>
                  <a:cubicBezTo>
                    <a:pt x="271" y="14"/>
                    <a:pt x="128" y="11"/>
                    <a:pt x="79" y="84"/>
                  </a:cubicBezTo>
                  <a:cubicBezTo>
                    <a:pt x="30" y="157"/>
                    <a:pt x="0" y="182"/>
                    <a:pt x="13" y="441"/>
                  </a:cubicBezTo>
                  <a:lnTo>
                    <a:pt x="157" y="1637"/>
                  </a:lnTo>
                  <a:lnTo>
                    <a:pt x="216" y="1849"/>
                  </a:lnTo>
                  <a:lnTo>
                    <a:pt x="262" y="2251"/>
                  </a:lnTo>
                  <a:lnTo>
                    <a:pt x="262" y="2863"/>
                  </a:lnTo>
                </a:path>
              </a:pathLst>
            </a:custGeom>
            <a:noFill/>
            <a:ln w="38100" cap="flat" cmpd="sng">
              <a:solidFill>
                <a:schemeClr val="accent2"/>
              </a:solidFill>
              <a:prstDash val="solid"/>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20" name="Freeform 8"/>
            <p:cNvSpPr>
              <a:spLocks/>
            </p:cNvSpPr>
            <p:nvPr/>
          </p:nvSpPr>
          <p:spPr bwMode="auto">
            <a:xfrm>
              <a:off x="1553883" y="4043424"/>
              <a:ext cx="295275" cy="1402556"/>
            </a:xfrm>
            <a:custGeom>
              <a:avLst/>
              <a:gdLst>
                <a:gd name="T0" fmla="*/ 0 w 248"/>
                <a:gd name="T1" fmla="*/ 87313 h 1178"/>
                <a:gd name="T2" fmla="*/ 328613 w 248"/>
                <a:gd name="T3" fmla="*/ 87313 h 1178"/>
                <a:gd name="T4" fmla="*/ 387350 w 248"/>
                <a:gd name="T5" fmla="*/ 609600 h 1178"/>
                <a:gd name="T6" fmla="*/ 325438 w 248"/>
                <a:gd name="T7" fmla="*/ 1870075 h 1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8" h="1178">
                  <a:moveTo>
                    <a:pt x="0" y="55"/>
                  </a:moveTo>
                  <a:cubicBezTo>
                    <a:pt x="80" y="40"/>
                    <a:pt x="166" y="0"/>
                    <a:pt x="207" y="55"/>
                  </a:cubicBezTo>
                  <a:cubicBezTo>
                    <a:pt x="248" y="110"/>
                    <a:pt x="244" y="197"/>
                    <a:pt x="244" y="384"/>
                  </a:cubicBezTo>
                  <a:cubicBezTo>
                    <a:pt x="244" y="571"/>
                    <a:pt x="213" y="1013"/>
                    <a:pt x="205" y="1178"/>
                  </a:cubicBezTo>
                </a:path>
              </a:pathLst>
            </a:custGeom>
            <a:noFill/>
            <a:ln w="38100" cap="flat" cmpd="sng">
              <a:solidFill>
                <a:schemeClr val="accent2"/>
              </a:solidFill>
              <a:prstDash val="solid"/>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21" name="Freeform 9"/>
            <p:cNvSpPr>
              <a:spLocks/>
            </p:cNvSpPr>
            <p:nvPr/>
          </p:nvSpPr>
          <p:spPr bwMode="auto">
            <a:xfrm>
              <a:off x="1189553" y="2272965"/>
              <a:ext cx="645319" cy="1922860"/>
            </a:xfrm>
            <a:custGeom>
              <a:avLst/>
              <a:gdLst>
                <a:gd name="T0" fmla="*/ 860425 w 542"/>
                <a:gd name="T1" fmla="*/ 2563813 h 1615"/>
                <a:gd name="T2" fmla="*/ 0 w 542"/>
                <a:gd name="T3" fmla="*/ 0 h 1615"/>
                <a:gd name="T4" fmla="*/ 0 60000 65536"/>
                <a:gd name="T5" fmla="*/ 0 60000 65536"/>
              </a:gdLst>
              <a:ahLst/>
              <a:cxnLst>
                <a:cxn ang="T4">
                  <a:pos x="T0" y="T1"/>
                </a:cxn>
                <a:cxn ang="T5">
                  <a:pos x="T2" y="T3"/>
                </a:cxn>
              </a:cxnLst>
              <a:rect l="0" t="0" r="r" b="b"/>
              <a:pathLst>
                <a:path w="542" h="1615">
                  <a:moveTo>
                    <a:pt x="542" y="1615"/>
                  </a:moveTo>
                  <a:cubicBezTo>
                    <a:pt x="452" y="1346"/>
                    <a:pt x="113" y="337"/>
                    <a:pt x="0" y="0"/>
                  </a:cubicBezTo>
                </a:path>
              </a:pathLst>
            </a:custGeom>
            <a:noFill/>
            <a:ln w="38100" cmpd="sng">
              <a:solidFill>
                <a:schemeClr val="accent2"/>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grpSp>
      <p:grpSp>
        <p:nvGrpSpPr>
          <p:cNvPr id="14" name="Groupe 13">
            <a:extLst>
              <a:ext uri="{FF2B5EF4-FFF2-40B4-BE49-F238E27FC236}">
                <a16:creationId xmlns:a16="http://schemas.microsoft.com/office/drawing/2014/main" id="{2F6BCFA2-C22A-1C65-5A5F-63CAB59AE8D8}"/>
              </a:ext>
            </a:extLst>
          </p:cNvPr>
          <p:cNvGrpSpPr/>
          <p:nvPr/>
        </p:nvGrpSpPr>
        <p:grpSpPr>
          <a:xfrm>
            <a:off x="1022177" y="1373509"/>
            <a:ext cx="373225" cy="3423643"/>
            <a:chOff x="1044867" y="1741281"/>
            <a:chExt cx="373225" cy="3423643"/>
          </a:xfrm>
        </p:grpSpPr>
        <p:sp>
          <p:nvSpPr>
            <p:cNvPr id="38923" name="Freeform 11"/>
            <p:cNvSpPr>
              <a:spLocks/>
            </p:cNvSpPr>
            <p:nvPr/>
          </p:nvSpPr>
          <p:spPr bwMode="auto">
            <a:xfrm>
              <a:off x="1044867" y="2588480"/>
              <a:ext cx="21431" cy="870346"/>
            </a:xfrm>
            <a:custGeom>
              <a:avLst/>
              <a:gdLst>
                <a:gd name="T0" fmla="*/ 28575 w 18"/>
                <a:gd name="T1" fmla="*/ 0 h 731"/>
                <a:gd name="T2" fmla="*/ 14288 w 18"/>
                <a:gd name="T3" fmla="*/ 623887 h 731"/>
                <a:gd name="T4" fmla="*/ 0 w 18"/>
                <a:gd name="T5" fmla="*/ 1160462 h 731"/>
                <a:gd name="T6" fmla="*/ 0 60000 65536"/>
                <a:gd name="T7" fmla="*/ 0 60000 65536"/>
                <a:gd name="T8" fmla="*/ 0 60000 65536"/>
              </a:gdLst>
              <a:ahLst/>
              <a:cxnLst>
                <a:cxn ang="T6">
                  <a:pos x="T0" y="T1"/>
                </a:cxn>
                <a:cxn ang="T7">
                  <a:pos x="T2" y="T3"/>
                </a:cxn>
                <a:cxn ang="T8">
                  <a:pos x="T4" y="T5"/>
                </a:cxn>
              </a:cxnLst>
              <a:rect l="0" t="0" r="r" b="b"/>
              <a:pathLst>
                <a:path w="18" h="731">
                  <a:moveTo>
                    <a:pt x="18" y="0"/>
                  </a:moveTo>
                  <a:cubicBezTo>
                    <a:pt x="17" y="65"/>
                    <a:pt x="12" y="271"/>
                    <a:pt x="9" y="393"/>
                  </a:cubicBezTo>
                  <a:cubicBezTo>
                    <a:pt x="6" y="515"/>
                    <a:pt x="2" y="661"/>
                    <a:pt x="0" y="731"/>
                  </a:cubicBezTo>
                </a:path>
              </a:pathLst>
            </a:custGeom>
            <a:noFill/>
            <a:ln w="28575" cap="flat" cmpd="sng">
              <a:solidFill>
                <a:srgbClr val="00CC00"/>
              </a:solidFill>
              <a:prstDash val="solid"/>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grpSp>
          <p:nvGrpSpPr>
            <p:cNvPr id="13" name="Groupe 12">
              <a:extLst>
                <a:ext uri="{FF2B5EF4-FFF2-40B4-BE49-F238E27FC236}">
                  <a16:creationId xmlns:a16="http://schemas.microsoft.com/office/drawing/2014/main" id="{CA4EE407-A811-6787-4497-304BC929ED45}"/>
                </a:ext>
              </a:extLst>
            </p:cNvPr>
            <p:cNvGrpSpPr/>
            <p:nvPr/>
          </p:nvGrpSpPr>
          <p:grpSpPr>
            <a:xfrm>
              <a:off x="1073962" y="1741281"/>
              <a:ext cx="344130" cy="3423643"/>
              <a:chOff x="1065689" y="1700868"/>
              <a:chExt cx="344130" cy="3423643"/>
            </a:xfrm>
          </p:grpSpPr>
          <p:sp>
            <p:nvSpPr>
              <p:cNvPr id="38918" name="Freeform 6"/>
              <p:cNvSpPr>
                <a:spLocks/>
              </p:cNvSpPr>
              <p:nvPr/>
            </p:nvSpPr>
            <p:spPr bwMode="auto">
              <a:xfrm>
                <a:off x="1107399" y="2992696"/>
                <a:ext cx="104775" cy="827484"/>
              </a:xfrm>
              <a:custGeom>
                <a:avLst/>
                <a:gdLst>
                  <a:gd name="T0" fmla="*/ 139700 w 88"/>
                  <a:gd name="T1" fmla="*/ 0 h 695"/>
                  <a:gd name="T2" fmla="*/ 7938 w 88"/>
                  <a:gd name="T3" fmla="*/ 798512 h 695"/>
                  <a:gd name="T4" fmla="*/ 95250 w 88"/>
                  <a:gd name="T5" fmla="*/ 1103312 h 695"/>
                  <a:gd name="T6" fmla="*/ 0 60000 65536"/>
                  <a:gd name="T7" fmla="*/ 0 60000 65536"/>
                  <a:gd name="T8" fmla="*/ 0 60000 65536"/>
                </a:gdLst>
                <a:ahLst/>
                <a:cxnLst>
                  <a:cxn ang="T6">
                    <a:pos x="T0" y="T1"/>
                  </a:cxn>
                  <a:cxn ang="T7">
                    <a:pos x="T2" y="T3"/>
                  </a:cxn>
                  <a:cxn ang="T8">
                    <a:pos x="T4" y="T5"/>
                  </a:cxn>
                </a:cxnLst>
                <a:rect l="0" t="0" r="r" b="b"/>
                <a:pathLst>
                  <a:path w="88" h="695">
                    <a:moveTo>
                      <a:pt x="88" y="0"/>
                    </a:moveTo>
                    <a:cubicBezTo>
                      <a:pt x="74" y="84"/>
                      <a:pt x="10" y="387"/>
                      <a:pt x="5" y="503"/>
                    </a:cubicBezTo>
                    <a:cubicBezTo>
                      <a:pt x="0" y="619"/>
                      <a:pt x="49" y="655"/>
                      <a:pt x="60" y="695"/>
                    </a:cubicBezTo>
                  </a:path>
                </a:pathLst>
              </a:custGeom>
              <a:noFill/>
              <a:ln w="28575" cap="flat" cmpd="sng">
                <a:solidFill>
                  <a:srgbClr val="00CC00"/>
                </a:solidFill>
                <a:prstDash val="solid"/>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19" name="Freeform 7"/>
              <p:cNvSpPr>
                <a:spLocks/>
              </p:cNvSpPr>
              <p:nvPr/>
            </p:nvSpPr>
            <p:spPr bwMode="auto">
              <a:xfrm>
                <a:off x="1068109" y="1700868"/>
                <a:ext cx="246460" cy="359569"/>
              </a:xfrm>
              <a:custGeom>
                <a:avLst/>
                <a:gdLst>
                  <a:gd name="T0" fmla="*/ 328613 w 227"/>
                  <a:gd name="T1" fmla="*/ 479425 h 272"/>
                  <a:gd name="T2" fmla="*/ 0 w 227"/>
                  <a:gd name="T3" fmla="*/ 0 h 272"/>
                  <a:gd name="T4" fmla="*/ 0 60000 65536"/>
                  <a:gd name="T5" fmla="*/ 0 60000 65536"/>
                </a:gdLst>
                <a:ahLst/>
                <a:cxnLst>
                  <a:cxn ang="T4">
                    <a:pos x="T0" y="T1"/>
                  </a:cxn>
                  <a:cxn ang="T5">
                    <a:pos x="T2" y="T3"/>
                  </a:cxn>
                </a:cxnLst>
                <a:rect l="0" t="0" r="r" b="b"/>
                <a:pathLst>
                  <a:path w="227" h="272">
                    <a:moveTo>
                      <a:pt x="227" y="272"/>
                    </a:moveTo>
                    <a:cubicBezTo>
                      <a:pt x="227" y="272"/>
                      <a:pt x="113" y="136"/>
                      <a:pt x="0" y="0"/>
                    </a:cubicBezTo>
                  </a:path>
                </a:pathLst>
              </a:custGeom>
              <a:noFill/>
              <a:ln w="28575" cap="flat" cmpd="sng">
                <a:solidFill>
                  <a:srgbClr val="00CC00"/>
                </a:solidFill>
                <a:prstDash val="solid"/>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22" name="Freeform 10"/>
              <p:cNvSpPr>
                <a:spLocks/>
              </p:cNvSpPr>
              <p:nvPr/>
            </p:nvSpPr>
            <p:spPr bwMode="auto">
              <a:xfrm>
                <a:off x="1065689" y="2154496"/>
                <a:ext cx="208360" cy="402431"/>
              </a:xfrm>
              <a:custGeom>
                <a:avLst/>
                <a:gdLst>
                  <a:gd name="T0" fmla="*/ 277813 w 175"/>
                  <a:gd name="T1" fmla="*/ 0 h 338"/>
                  <a:gd name="T2" fmla="*/ 58738 w 175"/>
                  <a:gd name="T3" fmla="*/ 158750 h 338"/>
                  <a:gd name="T4" fmla="*/ 0 w 175"/>
                  <a:gd name="T5" fmla="*/ 536575 h 338"/>
                  <a:gd name="T6" fmla="*/ 0 60000 65536"/>
                  <a:gd name="T7" fmla="*/ 0 60000 65536"/>
                  <a:gd name="T8" fmla="*/ 0 60000 65536"/>
                </a:gdLst>
                <a:ahLst/>
                <a:cxnLst>
                  <a:cxn ang="T6">
                    <a:pos x="T0" y="T1"/>
                  </a:cxn>
                  <a:cxn ang="T7">
                    <a:pos x="T2" y="T3"/>
                  </a:cxn>
                  <a:cxn ang="T8">
                    <a:pos x="T4" y="T5"/>
                  </a:cxn>
                </a:cxnLst>
                <a:rect l="0" t="0" r="r" b="b"/>
                <a:pathLst>
                  <a:path w="175" h="338">
                    <a:moveTo>
                      <a:pt x="175" y="0"/>
                    </a:moveTo>
                    <a:cubicBezTo>
                      <a:pt x="152" y="17"/>
                      <a:pt x="66" y="44"/>
                      <a:pt x="37" y="100"/>
                    </a:cubicBezTo>
                    <a:cubicBezTo>
                      <a:pt x="8" y="156"/>
                      <a:pt x="8" y="289"/>
                      <a:pt x="0" y="338"/>
                    </a:cubicBezTo>
                  </a:path>
                </a:pathLst>
              </a:custGeom>
              <a:noFill/>
              <a:ln w="38100" cmpd="sng">
                <a:solidFill>
                  <a:srgbClr val="00B050"/>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24" name="Freeform 12"/>
              <p:cNvSpPr>
                <a:spLocks/>
              </p:cNvSpPr>
              <p:nvPr/>
            </p:nvSpPr>
            <p:spPr bwMode="auto">
              <a:xfrm>
                <a:off x="1363384" y="4210111"/>
                <a:ext cx="46435" cy="914400"/>
              </a:xfrm>
              <a:custGeom>
                <a:avLst/>
                <a:gdLst>
                  <a:gd name="T0" fmla="*/ 57150 w 39"/>
                  <a:gd name="T1" fmla="*/ 0 h 768"/>
                  <a:gd name="T2" fmla="*/ 0 w 39"/>
                  <a:gd name="T3" fmla="*/ 219075 h 768"/>
                  <a:gd name="T4" fmla="*/ 58738 w 39"/>
                  <a:gd name="T5" fmla="*/ 914400 h 768"/>
                  <a:gd name="T6" fmla="*/ 15875 w 39"/>
                  <a:gd name="T7" fmla="*/ 1219200 h 7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 h="768">
                    <a:moveTo>
                      <a:pt x="36" y="0"/>
                    </a:moveTo>
                    <a:cubicBezTo>
                      <a:pt x="30" y="23"/>
                      <a:pt x="0" y="42"/>
                      <a:pt x="0" y="138"/>
                    </a:cubicBezTo>
                    <a:cubicBezTo>
                      <a:pt x="0" y="234"/>
                      <a:pt x="35" y="471"/>
                      <a:pt x="37" y="576"/>
                    </a:cubicBezTo>
                    <a:cubicBezTo>
                      <a:pt x="39" y="681"/>
                      <a:pt x="16" y="728"/>
                      <a:pt x="10" y="768"/>
                    </a:cubicBezTo>
                  </a:path>
                </a:pathLst>
              </a:custGeom>
              <a:noFill/>
              <a:ln w="28575" cap="flat" cmpd="sng">
                <a:solidFill>
                  <a:srgbClr val="00CC00"/>
                </a:solidFill>
                <a:prstDash val="solid"/>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grpSp>
      </p:grpSp>
      <p:grpSp>
        <p:nvGrpSpPr>
          <p:cNvPr id="38927" name="Group 15"/>
          <p:cNvGrpSpPr>
            <a:grpSpLocks/>
          </p:cNvGrpSpPr>
          <p:nvPr/>
        </p:nvGrpSpPr>
        <p:grpSpPr bwMode="auto">
          <a:xfrm>
            <a:off x="1553884" y="1146633"/>
            <a:ext cx="378619" cy="4257675"/>
            <a:chOff x="1156" y="398"/>
            <a:chExt cx="318" cy="3576"/>
          </a:xfrm>
        </p:grpSpPr>
        <p:sp>
          <p:nvSpPr>
            <p:cNvPr id="38980" name="Line 16"/>
            <p:cNvSpPr>
              <a:spLocks noChangeShapeType="1"/>
            </p:cNvSpPr>
            <p:nvPr/>
          </p:nvSpPr>
          <p:spPr bwMode="auto">
            <a:xfrm flipV="1">
              <a:off x="1156" y="398"/>
              <a:ext cx="0" cy="3576"/>
            </a:xfrm>
            <a:prstGeom prst="line">
              <a:avLst/>
            </a:prstGeom>
            <a:noFill/>
            <a:ln w="57150">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81" name="Line 17"/>
            <p:cNvSpPr>
              <a:spLocks noChangeShapeType="1"/>
            </p:cNvSpPr>
            <p:nvPr/>
          </p:nvSpPr>
          <p:spPr bwMode="auto">
            <a:xfrm flipH="1" flipV="1">
              <a:off x="1156" y="1389"/>
              <a:ext cx="182" cy="499"/>
            </a:xfrm>
            <a:prstGeom prst="line">
              <a:avLst/>
            </a:prstGeom>
            <a:noFill/>
            <a:ln w="57150">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82" name="Line 18"/>
            <p:cNvSpPr>
              <a:spLocks noChangeShapeType="1"/>
            </p:cNvSpPr>
            <p:nvPr/>
          </p:nvSpPr>
          <p:spPr bwMode="auto">
            <a:xfrm flipH="1" flipV="1">
              <a:off x="1156" y="579"/>
              <a:ext cx="318" cy="409"/>
            </a:xfrm>
            <a:prstGeom prst="line">
              <a:avLst/>
            </a:prstGeom>
            <a:noFill/>
            <a:ln w="57150">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grpSp>
      <p:sp>
        <p:nvSpPr>
          <p:cNvPr id="38928" name="Freeform 19"/>
          <p:cNvSpPr>
            <a:spLocks/>
          </p:cNvSpPr>
          <p:nvPr/>
        </p:nvSpPr>
        <p:spPr bwMode="auto">
          <a:xfrm>
            <a:off x="1824156" y="1732420"/>
            <a:ext cx="1190" cy="485775"/>
          </a:xfrm>
          <a:custGeom>
            <a:avLst/>
            <a:gdLst>
              <a:gd name="T0" fmla="*/ 0 w 1"/>
              <a:gd name="T1" fmla="*/ 647700 h 408"/>
              <a:gd name="T2" fmla="*/ 0 w 1"/>
              <a:gd name="T3" fmla="*/ 0 h 408"/>
              <a:gd name="T4" fmla="*/ 0 60000 65536"/>
              <a:gd name="T5" fmla="*/ 0 60000 65536"/>
            </a:gdLst>
            <a:ahLst/>
            <a:cxnLst>
              <a:cxn ang="T4">
                <a:pos x="T0" y="T1"/>
              </a:cxn>
              <a:cxn ang="T5">
                <a:pos x="T2" y="T3"/>
              </a:cxn>
            </a:cxnLst>
            <a:rect l="0" t="0" r="r" b="b"/>
            <a:pathLst>
              <a:path w="1" h="408">
                <a:moveTo>
                  <a:pt x="0" y="408"/>
                </a:moveTo>
                <a:cubicBezTo>
                  <a:pt x="0" y="234"/>
                  <a:pt x="0" y="60"/>
                  <a:pt x="0" y="0"/>
                </a:cubicBezTo>
              </a:path>
            </a:pathLst>
          </a:custGeom>
          <a:noFill/>
          <a:ln w="28575" cmpd="sng">
            <a:solidFill>
              <a:srgbClr val="996633"/>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35" name="Oval 26"/>
          <p:cNvSpPr>
            <a:spLocks noChangeArrowheads="1"/>
          </p:cNvSpPr>
          <p:nvPr/>
        </p:nvSpPr>
        <p:spPr bwMode="auto">
          <a:xfrm>
            <a:off x="1446728" y="1556792"/>
            <a:ext cx="269081" cy="323850"/>
          </a:xfrm>
          <a:prstGeom prst="ellipse">
            <a:avLst/>
          </a:prstGeom>
          <a:noFill/>
          <a:ln w="3810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grpSp>
        <p:nvGrpSpPr>
          <p:cNvPr id="15" name="Groupe 14">
            <a:extLst>
              <a:ext uri="{FF2B5EF4-FFF2-40B4-BE49-F238E27FC236}">
                <a16:creationId xmlns:a16="http://schemas.microsoft.com/office/drawing/2014/main" id="{AC6B0F76-CB25-EE25-6C0B-FE659CC1BE95}"/>
              </a:ext>
            </a:extLst>
          </p:cNvPr>
          <p:cNvGrpSpPr/>
          <p:nvPr/>
        </p:nvGrpSpPr>
        <p:grpSpPr>
          <a:xfrm>
            <a:off x="1130811" y="2820652"/>
            <a:ext cx="920909" cy="2465784"/>
            <a:chOff x="1121687" y="2820652"/>
            <a:chExt cx="920909" cy="2465784"/>
          </a:xfrm>
        </p:grpSpPr>
        <p:sp>
          <p:nvSpPr>
            <p:cNvPr id="38933" name="Oval 24"/>
            <p:cNvSpPr>
              <a:spLocks noChangeArrowheads="1"/>
            </p:cNvSpPr>
            <p:nvPr/>
          </p:nvSpPr>
          <p:spPr bwMode="auto">
            <a:xfrm>
              <a:off x="1121687" y="3298092"/>
              <a:ext cx="108346" cy="108346"/>
            </a:xfrm>
            <a:prstGeom prst="ellipse">
              <a:avLst/>
            </a:prstGeom>
            <a:solidFill>
              <a:srgbClr val="00CC00"/>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36" name="Oval 27"/>
            <p:cNvSpPr>
              <a:spLocks noChangeArrowheads="1"/>
            </p:cNvSpPr>
            <p:nvPr/>
          </p:nvSpPr>
          <p:spPr bwMode="auto">
            <a:xfrm>
              <a:off x="1176455" y="2820652"/>
              <a:ext cx="108346" cy="108347"/>
            </a:xfrm>
            <a:prstGeom prst="ellipse">
              <a:avLst/>
            </a:prstGeom>
            <a:solidFill>
              <a:srgbClr val="FF0000"/>
            </a:solidFill>
            <a:ln w="3810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37" name="Oval 28"/>
            <p:cNvSpPr>
              <a:spLocks noChangeArrowheads="1"/>
            </p:cNvSpPr>
            <p:nvPr/>
          </p:nvSpPr>
          <p:spPr bwMode="auto">
            <a:xfrm>
              <a:off x="1446728" y="4711365"/>
              <a:ext cx="108347" cy="108347"/>
            </a:xfrm>
            <a:prstGeom prst="ellipse">
              <a:avLst/>
            </a:prstGeom>
            <a:solidFill>
              <a:srgbClr val="FF0000"/>
            </a:solidFill>
            <a:ln w="3810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38" name="Oval 29"/>
            <p:cNvSpPr>
              <a:spLocks noChangeArrowheads="1"/>
            </p:cNvSpPr>
            <p:nvPr/>
          </p:nvSpPr>
          <p:spPr bwMode="auto">
            <a:xfrm>
              <a:off x="1391959" y="4279167"/>
              <a:ext cx="108347" cy="108346"/>
            </a:xfrm>
            <a:prstGeom prst="ellipse">
              <a:avLst/>
            </a:prstGeom>
            <a:solidFill>
              <a:srgbClr val="FF0000"/>
            </a:solidFill>
            <a:ln w="3810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39" name="Oval 30"/>
            <p:cNvSpPr>
              <a:spLocks noChangeArrowheads="1"/>
            </p:cNvSpPr>
            <p:nvPr/>
          </p:nvSpPr>
          <p:spPr bwMode="auto">
            <a:xfrm>
              <a:off x="1934249" y="5178090"/>
              <a:ext cx="108347" cy="108346"/>
            </a:xfrm>
            <a:prstGeom prst="ellipse">
              <a:avLst/>
            </a:prstGeom>
            <a:solidFill>
              <a:srgbClr val="FF0000"/>
            </a:solidFill>
            <a:ln w="3810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40" name="Oval 31"/>
            <p:cNvSpPr>
              <a:spLocks noChangeArrowheads="1"/>
            </p:cNvSpPr>
            <p:nvPr/>
          </p:nvSpPr>
          <p:spPr bwMode="auto">
            <a:xfrm>
              <a:off x="1824155" y="3946983"/>
              <a:ext cx="108346" cy="108347"/>
            </a:xfrm>
            <a:prstGeom prst="ellipse">
              <a:avLst/>
            </a:prstGeom>
            <a:solidFill>
              <a:srgbClr val="00CC00"/>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41" name="Oval 32"/>
            <p:cNvSpPr>
              <a:spLocks noChangeArrowheads="1"/>
            </p:cNvSpPr>
            <p:nvPr/>
          </p:nvSpPr>
          <p:spPr bwMode="auto">
            <a:xfrm>
              <a:off x="1608653" y="4541105"/>
              <a:ext cx="108347" cy="108346"/>
            </a:xfrm>
            <a:prstGeom prst="ellipse">
              <a:avLst/>
            </a:prstGeom>
            <a:solidFill>
              <a:srgbClr val="00CC00"/>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42" name="Oval 33"/>
            <p:cNvSpPr>
              <a:spLocks noChangeArrowheads="1"/>
            </p:cNvSpPr>
            <p:nvPr/>
          </p:nvSpPr>
          <p:spPr bwMode="auto">
            <a:xfrm>
              <a:off x="1824155" y="2920665"/>
              <a:ext cx="108346" cy="108347"/>
            </a:xfrm>
            <a:prstGeom prst="ellipse">
              <a:avLst/>
            </a:prstGeom>
            <a:solidFill>
              <a:srgbClr val="00CC00"/>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43" name="Oval 34"/>
            <p:cNvSpPr>
              <a:spLocks noChangeArrowheads="1"/>
            </p:cNvSpPr>
            <p:nvPr/>
          </p:nvSpPr>
          <p:spPr bwMode="auto">
            <a:xfrm>
              <a:off x="1608653" y="3514786"/>
              <a:ext cx="108347" cy="108346"/>
            </a:xfrm>
            <a:prstGeom prst="ellipse">
              <a:avLst/>
            </a:prstGeom>
            <a:solidFill>
              <a:srgbClr val="00CC00"/>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grpSp>
      <p:grpSp>
        <p:nvGrpSpPr>
          <p:cNvPr id="17" name="Groupe 16">
            <a:extLst>
              <a:ext uri="{FF2B5EF4-FFF2-40B4-BE49-F238E27FC236}">
                <a16:creationId xmlns:a16="http://schemas.microsoft.com/office/drawing/2014/main" id="{22A95203-2475-ED08-6487-98234100C262}"/>
              </a:ext>
            </a:extLst>
          </p:cNvPr>
          <p:cNvGrpSpPr/>
          <p:nvPr/>
        </p:nvGrpSpPr>
        <p:grpSpPr>
          <a:xfrm>
            <a:off x="1138846" y="1028048"/>
            <a:ext cx="3245379" cy="1206103"/>
            <a:chOff x="1138846" y="1028048"/>
            <a:chExt cx="3245379" cy="1206103"/>
          </a:xfrm>
        </p:grpSpPr>
        <p:grpSp>
          <p:nvGrpSpPr>
            <p:cNvPr id="12" name="Groupe 11">
              <a:extLst>
                <a:ext uri="{FF2B5EF4-FFF2-40B4-BE49-F238E27FC236}">
                  <a16:creationId xmlns:a16="http://schemas.microsoft.com/office/drawing/2014/main" id="{7D366360-6FB2-DC16-8D09-60992911D0C7}"/>
                </a:ext>
              </a:extLst>
            </p:cNvPr>
            <p:cNvGrpSpPr/>
            <p:nvPr/>
          </p:nvGrpSpPr>
          <p:grpSpPr>
            <a:xfrm>
              <a:off x="1138846" y="1350723"/>
              <a:ext cx="1335440" cy="787701"/>
              <a:chOff x="1212948" y="1446076"/>
              <a:chExt cx="1335440" cy="787701"/>
            </a:xfrm>
          </p:grpSpPr>
          <p:grpSp>
            <p:nvGrpSpPr>
              <p:cNvPr id="10" name="Groupe 9">
                <a:extLst>
                  <a:ext uri="{FF2B5EF4-FFF2-40B4-BE49-F238E27FC236}">
                    <a16:creationId xmlns:a16="http://schemas.microsoft.com/office/drawing/2014/main" id="{8716E6B0-CC01-C77C-BC87-BE3764612A52}"/>
                  </a:ext>
                </a:extLst>
              </p:cNvPr>
              <p:cNvGrpSpPr/>
              <p:nvPr/>
            </p:nvGrpSpPr>
            <p:grpSpPr>
              <a:xfrm>
                <a:off x="1212948" y="1446076"/>
                <a:ext cx="1312068" cy="410764"/>
                <a:chOff x="1230034" y="1483581"/>
                <a:chExt cx="1312068" cy="410764"/>
              </a:xfrm>
            </p:grpSpPr>
            <p:sp>
              <p:nvSpPr>
                <p:cNvPr id="38925" name="Freeform 13"/>
                <p:cNvSpPr>
                  <a:spLocks/>
                </p:cNvSpPr>
                <p:nvPr/>
              </p:nvSpPr>
              <p:spPr bwMode="auto">
                <a:xfrm>
                  <a:off x="1730096" y="1483581"/>
                  <a:ext cx="812006" cy="248840"/>
                </a:xfrm>
                <a:custGeom>
                  <a:avLst/>
                  <a:gdLst>
                    <a:gd name="T0" fmla="*/ 989013 w 682"/>
                    <a:gd name="T1" fmla="*/ 331787 h 209"/>
                    <a:gd name="T2" fmla="*/ 917575 w 682"/>
                    <a:gd name="T3" fmla="*/ 44450 h 209"/>
                    <a:gd name="T4" fmla="*/ 0 w 682"/>
                    <a:gd name="T5" fmla="*/ 61912 h 209"/>
                    <a:gd name="T6" fmla="*/ 0 60000 65536"/>
                    <a:gd name="T7" fmla="*/ 0 60000 65536"/>
                    <a:gd name="T8" fmla="*/ 0 60000 65536"/>
                  </a:gdLst>
                  <a:ahLst/>
                  <a:cxnLst>
                    <a:cxn ang="T6">
                      <a:pos x="T0" y="T1"/>
                    </a:cxn>
                    <a:cxn ang="T7">
                      <a:pos x="T2" y="T3"/>
                    </a:cxn>
                    <a:cxn ang="T8">
                      <a:pos x="T4" y="T5"/>
                    </a:cxn>
                  </a:cxnLst>
                  <a:rect l="0" t="0" r="r" b="b"/>
                  <a:pathLst>
                    <a:path w="682" h="209">
                      <a:moveTo>
                        <a:pt x="623" y="209"/>
                      </a:moveTo>
                      <a:cubicBezTo>
                        <a:pt x="627" y="133"/>
                        <a:pt x="682" y="56"/>
                        <a:pt x="578" y="28"/>
                      </a:cubicBezTo>
                      <a:cubicBezTo>
                        <a:pt x="474" y="0"/>
                        <a:pt x="120" y="37"/>
                        <a:pt x="0" y="39"/>
                      </a:cubicBezTo>
                    </a:path>
                  </a:pathLst>
                </a:custGeom>
                <a:noFill/>
                <a:ln w="28575" cmpd="sng">
                  <a:solidFill>
                    <a:srgbClr val="996633"/>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26" name="Freeform 14"/>
                <p:cNvSpPr>
                  <a:spLocks/>
                </p:cNvSpPr>
                <p:nvPr/>
              </p:nvSpPr>
              <p:spPr bwMode="auto">
                <a:xfrm>
                  <a:off x="1878925" y="1732420"/>
                  <a:ext cx="431006" cy="161925"/>
                </a:xfrm>
                <a:custGeom>
                  <a:avLst/>
                  <a:gdLst>
                    <a:gd name="T0" fmla="*/ 574675 w 181"/>
                    <a:gd name="T1" fmla="*/ 215900 h 91"/>
                    <a:gd name="T2" fmla="*/ 0 w 181"/>
                    <a:gd name="T3" fmla="*/ 0 h 91"/>
                    <a:gd name="T4" fmla="*/ 0 60000 65536"/>
                    <a:gd name="T5" fmla="*/ 0 60000 65536"/>
                  </a:gdLst>
                  <a:ahLst/>
                  <a:cxnLst>
                    <a:cxn ang="T4">
                      <a:pos x="T0" y="T1"/>
                    </a:cxn>
                    <a:cxn ang="T5">
                      <a:pos x="T2" y="T3"/>
                    </a:cxn>
                  </a:cxnLst>
                  <a:rect l="0" t="0" r="r" b="b"/>
                  <a:pathLst>
                    <a:path w="181" h="91">
                      <a:moveTo>
                        <a:pt x="181" y="91"/>
                      </a:moveTo>
                      <a:cubicBezTo>
                        <a:pt x="181" y="91"/>
                        <a:pt x="90" y="45"/>
                        <a:pt x="0" y="0"/>
                      </a:cubicBezTo>
                    </a:path>
                  </a:pathLst>
                </a:custGeom>
                <a:noFill/>
                <a:ln w="28575" cmpd="sng">
                  <a:solidFill>
                    <a:srgbClr val="996633"/>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29" name="Line 20"/>
                <p:cNvSpPr>
                  <a:spLocks noChangeShapeType="1"/>
                </p:cNvSpPr>
                <p:nvPr/>
              </p:nvSpPr>
              <p:spPr bwMode="auto">
                <a:xfrm flipV="1">
                  <a:off x="1608653" y="1570495"/>
                  <a:ext cx="107156" cy="323850"/>
                </a:xfrm>
                <a:prstGeom prst="line">
                  <a:avLst/>
                </a:prstGeom>
                <a:noFill/>
                <a:ln w="28575">
                  <a:solidFill>
                    <a:srgbClr val="996633"/>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30" name="Freeform 21"/>
                <p:cNvSpPr>
                  <a:spLocks/>
                </p:cNvSpPr>
                <p:nvPr/>
              </p:nvSpPr>
              <p:spPr bwMode="auto">
                <a:xfrm>
                  <a:off x="1230034" y="1516917"/>
                  <a:ext cx="432197" cy="323850"/>
                </a:xfrm>
                <a:custGeom>
                  <a:avLst/>
                  <a:gdLst>
                    <a:gd name="T0" fmla="*/ 0 w 363"/>
                    <a:gd name="T1" fmla="*/ 431800 h 272"/>
                    <a:gd name="T2" fmla="*/ 576263 w 363"/>
                    <a:gd name="T3" fmla="*/ 0 h 272"/>
                    <a:gd name="T4" fmla="*/ 0 60000 65536"/>
                    <a:gd name="T5" fmla="*/ 0 60000 65536"/>
                  </a:gdLst>
                  <a:ahLst/>
                  <a:cxnLst>
                    <a:cxn ang="T4">
                      <a:pos x="T0" y="T1"/>
                    </a:cxn>
                    <a:cxn ang="T5">
                      <a:pos x="T2" y="T3"/>
                    </a:cxn>
                  </a:cxnLst>
                  <a:rect l="0" t="0" r="r" b="b"/>
                  <a:pathLst>
                    <a:path w="363" h="272">
                      <a:moveTo>
                        <a:pt x="0" y="272"/>
                      </a:moveTo>
                      <a:cubicBezTo>
                        <a:pt x="0" y="272"/>
                        <a:pt x="181" y="136"/>
                        <a:pt x="363" y="0"/>
                      </a:cubicBezTo>
                    </a:path>
                  </a:pathLst>
                </a:custGeom>
                <a:noFill/>
                <a:ln w="28575" cmpd="sng">
                  <a:solidFill>
                    <a:srgbClr val="996633"/>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31" name="Freeform 22"/>
                <p:cNvSpPr>
                  <a:spLocks/>
                </p:cNvSpPr>
                <p:nvPr/>
              </p:nvSpPr>
              <p:spPr bwMode="auto">
                <a:xfrm>
                  <a:off x="1391958" y="1624074"/>
                  <a:ext cx="323850" cy="270271"/>
                </a:xfrm>
                <a:custGeom>
                  <a:avLst/>
                  <a:gdLst>
                    <a:gd name="T0" fmla="*/ 0 w 227"/>
                    <a:gd name="T1" fmla="*/ 360362 h 317"/>
                    <a:gd name="T2" fmla="*/ 431800 w 227"/>
                    <a:gd name="T3" fmla="*/ 0 h 317"/>
                    <a:gd name="T4" fmla="*/ 0 60000 65536"/>
                    <a:gd name="T5" fmla="*/ 0 60000 65536"/>
                  </a:gdLst>
                  <a:ahLst/>
                  <a:cxnLst>
                    <a:cxn ang="T4">
                      <a:pos x="T0" y="T1"/>
                    </a:cxn>
                    <a:cxn ang="T5">
                      <a:pos x="T2" y="T3"/>
                    </a:cxn>
                  </a:cxnLst>
                  <a:rect l="0" t="0" r="r" b="b"/>
                  <a:pathLst>
                    <a:path w="227" h="317">
                      <a:moveTo>
                        <a:pt x="0" y="317"/>
                      </a:moveTo>
                      <a:cubicBezTo>
                        <a:pt x="0" y="317"/>
                        <a:pt x="113" y="158"/>
                        <a:pt x="227" y="0"/>
                      </a:cubicBezTo>
                    </a:path>
                  </a:pathLst>
                </a:custGeom>
                <a:noFill/>
                <a:ln w="28575" cmpd="sng">
                  <a:solidFill>
                    <a:srgbClr val="996633"/>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grpSp>
          <p:grpSp>
            <p:nvGrpSpPr>
              <p:cNvPr id="38944" name="Group 35"/>
              <p:cNvGrpSpPr>
                <a:grpSpLocks/>
              </p:cNvGrpSpPr>
              <p:nvPr/>
            </p:nvGrpSpPr>
            <p:grpSpPr bwMode="auto">
              <a:xfrm>
                <a:off x="1268466" y="1639656"/>
                <a:ext cx="1279922" cy="594121"/>
                <a:chOff x="898" y="845"/>
                <a:chExt cx="1075" cy="499"/>
              </a:xfrm>
            </p:grpSpPr>
            <p:sp>
              <p:nvSpPr>
                <p:cNvPr id="38974" name="Oval 36"/>
                <p:cNvSpPr>
                  <a:spLocks noChangeArrowheads="1"/>
                </p:cNvSpPr>
                <p:nvPr/>
              </p:nvSpPr>
              <p:spPr bwMode="auto">
                <a:xfrm>
                  <a:off x="989" y="935"/>
                  <a:ext cx="91" cy="91"/>
                </a:xfrm>
                <a:prstGeom prst="ellipse">
                  <a:avLst/>
                </a:prstGeom>
                <a:solidFill>
                  <a:srgbClr val="FF9933"/>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75" name="Oval 37"/>
                <p:cNvSpPr>
                  <a:spLocks noChangeArrowheads="1"/>
                </p:cNvSpPr>
                <p:nvPr/>
              </p:nvSpPr>
              <p:spPr bwMode="auto">
                <a:xfrm>
                  <a:off x="1882" y="845"/>
                  <a:ext cx="91" cy="91"/>
                </a:xfrm>
                <a:prstGeom prst="ellipse">
                  <a:avLst/>
                </a:prstGeom>
                <a:solidFill>
                  <a:srgbClr val="FF9933"/>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76" name="Oval 38"/>
                <p:cNvSpPr>
                  <a:spLocks noChangeArrowheads="1"/>
                </p:cNvSpPr>
                <p:nvPr/>
              </p:nvSpPr>
              <p:spPr bwMode="auto">
                <a:xfrm>
                  <a:off x="1338" y="1253"/>
                  <a:ext cx="91" cy="91"/>
                </a:xfrm>
                <a:prstGeom prst="ellipse">
                  <a:avLst/>
                </a:prstGeom>
                <a:solidFill>
                  <a:srgbClr val="FF9933"/>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77" name="Oval 39"/>
                <p:cNvSpPr>
                  <a:spLocks noChangeArrowheads="1"/>
                </p:cNvSpPr>
                <p:nvPr/>
              </p:nvSpPr>
              <p:spPr bwMode="auto">
                <a:xfrm>
                  <a:off x="1746" y="981"/>
                  <a:ext cx="91" cy="91"/>
                </a:xfrm>
                <a:prstGeom prst="ellipse">
                  <a:avLst/>
                </a:prstGeom>
                <a:solidFill>
                  <a:srgbClr val="FF9933"/>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78" name="Oval 40"/>
                <p:cNvSpPr>
                  <a:spLocks noChangeArrowheads="1"/>
                </p:cNvSpPr>
                <p:nvPr/>
              </p:nvSpPr>
              <p:spPr bwMode="auto">
                <a:xfrm>
                  <a:off x="1202" y="935"/>
                  <a:ext cx="91" cy="91"/>
                </a:xfrm>
                <a:prstGeom prst="ellipse">
                  <a:avLst/>
                </a:prstGeom>
                <a:solidFill>
                  <a:srgbClr val="FF9933"/>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79" name="Oval 41"/>
                <p:cNvSpPr>
                  <a:spLocks noChangeArrowheads="1"/>
                </p:cNvSpPr>
                <p:nvPr/>
              </p:nvSpPr>
              <p:spPr bwMode="auto">
                <a:xfrm>
                  <a:off x="898" y="890"/>
                  <a:ext cx="91" cy="91"/>
                </a:xfrm>
                <a:prstGeom prst="ellipse">
                  <a:avLst/>
                </a:prstGeom>
                <a:solidFill>
                  <a:srgbClr val="FF9933"/>
                </a:solidFill>
                <a:ln w="19050">
                  <a:solidFill>
                    <a:srgbClr val="FF0000"/>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grpSp>
        </p:grpSp>
        <p:grpSp>
          <p:nvGrpSpPr>
            <p:cNvPr id="380970" name="Group 42"/>
            <p:cNvGrpSpPr>
              <a:grpSpLocks/>
            </p:cNvGrpSpPr>
            <p:nvPr/>
          </p:nvGrpSpPr>
          <p:grpSpPr bwMode="auto">
            <a:xfrm>
              <a:off x="2873321" y="1028048"/>
              <a:ext cx="1510904" cy="1206103"/>
              <a:chOff x="4014" y="1253"/>
              <a:chExt cx="1269" cy="1013"/>
            </a:xfrm>
          </p:grpSpPr>
          <p:grpSp>
            <p:nvGrpSpPr>
              <p:cNvPr id="38946" name="Group 43"/>
              <p:cNvGrpSpPr>
                <a:grpSpLocks/>
              </p:cNvGrpSpPr>
              <p:nvPr/>
            </p:nvGrpSpPr>
            <p:grpSpPr bwMode="auto">
              <a:xfrm>
                <a:off x="4014" y="1258"/>
                <a:ext cx="1269" cy="995"/>
                <a:chOff x="0" y="184"/>
                <a:chExt cx="5661" cy="4175"/>
              </a:xfrm>
            </p:grpSpPr>
            <p:sp>
              <p:nvSpPr>
                <p:cNvPr id="38961" name="Oval 44"/>
                <p:cNvSpPr>
                  <a:spLocks noChangeArrowheads="1"/>
                </p:cNvSpPr>
                <p:nvPr/>
              </p:nvSpPr>
              <p:spPr bwMode="auto">
                <a:xfrm>
                  <a:off x="2721" y="3521"/>
                  <a:ext cx="136" cy="136"/>
                </a:xfrm>
                <a:prstGeom prst="ellipse">
                  <a:avLst/>
                </a:prstGeom>
                <a:noFill/>
                <a:ln w="9525">
                  <a:solidFill>
                    <a:schemeClr val="tx1"/>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62" name="Freeform 45"/>
                <p:cNvSpPr>
                  <a:spLocks/>
                </p:cNvSpPr>
                <p:nvPr/>
              </p:nvSpPr>
              <p:spPr bwMode="auto">
                <a:xfrm>
                  <a:off x="20" y="3319"/>
                  <a:ext cx="2792" cy="1040"/>
                </a:xfrm>
                <a:custGeom>
                  <a:avLst/>
                  <a:gdLst>
                    <a:gd name="T0" fmla="*/ 0 w 2792"/>
                    <a:gd name="T1" fmla="*/ 0 h 1040"/>
                    <a:gd name="T2" fmla="*/ 497 w 2792"/>
                    <a:gd name="T3" fmla="*/ 567 h 1040"/>
                    <a:gd name="T4" fmla="*/ 1433 w 2792"/>
                    <a:gd name="T5" fmla="*/ 977 h 1040"/>
                    <a:gd name="T6" fmla="*/ 2225 w 2792"/>
                    <a:gd name="T7" fmla="*/ 947 h 1040"/>
                    <a:gd name="T8" fmla="*/ 2656 w 2792"/>
                    <a:gd name="T9" fmla="*/ 746 h 1040"/>
                    <a:gd name="T10" fmla="*/ 2792 w 2792"/>
                    <a:gd name="T11" fmla="*/ 655 h 10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92" h="1040">
                      <a:moveTo>
                        <a:pt x="0" y="0"/>
                      </a:moveTo>
                      <a:cubicBezTo>
                        <a:pt x="83" y="94"/>
                        <a:pt x="258" y="404"/>
                        <a:pt x="497" y="567"/>
                      </a:cubicBezTo>
                      <a:cubicBezTo>
                        <a:pt x="736" y="730"/>
                        <a:pt x="1145" y="914"/>
                        <a:pt x="1433" y="977"/>
                      </a:cubicBezTo>
                      <a:cubicBezTo>
                        <a:pt x="1721" y="1040"/>
                        <a:pt x="2021" y="985"/>
                        <a:pt x="2225" y="947"/>
                      </a:cubicBezTo>
                      <a:cubicBezTo>
                        <a:pt x="2429" y="909"/>
                        <a:pt x="2562" y="795"/>
                        <a:pt x="2656" y="746"/>
                      </a:cubicBezTo>
                      <a:cubicBezTo>
                        <a:pt x="2750" y="697"/>
                        <a:pt x="2769" y="670"/>
                        <a:pt x="2792" y="655"/>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63" name="Freeform 46"/>
                <p:cNvSpPr>
                  <a:spLocks/>
                </p:cNvSpPr>
                <p:nvPr/>
              </p:nvSpPr>
              <p:spPr bwMode="auto">
                <a:xfrm>
                  <a:off x="0" y="195"/>
                  <a:ext cx="1980" cy="3144"/>
                </a:xfrm>
                <a:custGeom>
                  <a:avLst/>
                  <a:gdLst>
                    <a:gd name="T0" fmla="*/ 0 w 1980"/>
                    <a:gd name="T1" fmla="*/ 0 h 3144"/>
                    <a:gd name="T2" fmla="*/ 946 w 1980"/>
                    <a:gd name="T3" fmla="*/ 449 h 3144"/>
                    <a:gd name="T4" fmla="*/ 1600 w 1980"/>
                    <a:gd name="T5" fmla="*/ 898 h 3144"/>
                    <a:gd name="T6" fmla="*/ 1814 w 1980"/>
                    <a:gd name="T7" fmla="*/ 1239 h 3144"/>
                    <a:gd name="T8" fmla="*/ 1950 w 1980"/>
                    <a:gd name="T9" fmla="*/ 1874 h 3144"/>
                    <a:gd name="T10" fmla="*/ 1950 w 1980"/>
                    <a:gd name="T11" fmla="*/ 2283 h 3144"/>
                    <a:gd name="T12" fmla="*/ 1769 w 1980"/>
                    <a:gd name="T13" fmla="*/ 2781 h 3144"/>
                    <a:gd name="T14" fmla="*/ 1315 w 1980"/>
                    <a:gd name="T15" fmla="*/ 3144 h 314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0" h="3144">
                      <a:moveTo>
                        <a:pt x="0" y="0"/>
                      </a:moveTo>
                      <a:cubicBezTo>
                        <a:pt x="159" y="75"/>
                        <a:pt x="679" y="299"/>
                        <a:pt x="946" y="449"/>
                      </a:cubicBezTo>
                      <a:cubicBezTo>
                        <a:pt x="1213" y="599"/>
                        <a:pt x="1455" y="766"/>
                        <a:pt x="1600" y="898"/>
                      </a:cubicBezTo>
                      <a:cubicBezTo>
                        <a:pt x="1745" y="1030"/>
                        <a:pt x="1756" y="1076"/>
                        <a:pt x="1814" y="1239"/>
                      </a:cubicBezTo>
                      <a:cubicBezTo>
                        <a:pt x="1872" y="1402"/>
                        <a:pt x="1927" y="1700"/>
                        <a:pt x="1950" y="1874"/>
                      </a:cubicBezTo>
                      <a:cubicBezTo>
                        <a:pt x="1973" y="2048"/>
                        <a:pt x="1980" y="2132"/>
                        <a:pt x="1950" y="2283"/>
                      </a:cubicBezTo>
                      <a:cubicBezTo>
                        <a:pt x="1920" y="2434"/>
                        <a:pt x="1875" y="2637"/>
                        <a:pt x="1769" y="2781"/>
                      </a:cubicBezTo>
                      <a:cubicBezTo>
                        <a:pt x="1663" y="2925"/>
                        <a:pt x="1489" y="3034"/>
                        <a:pt x="1315" y="3144"/>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64" name="Freeform 47"/>
                <p:cNvSpPr>
                  <a:spLocks/>
                </p:cNvSpPr>
                <p:nvPr/>
              </p:nvSpPr>
              <p:spPr bwMode="auto">
                <a:xfrm>
                  <a:off x="1336" y="595"/>
                  <a:ext cx="2803" cy="419"/>
                </a:xfrm>
                <a:custGeom>
                  <a:avLst/>
                  <a:gdLst>
                    <a:gd name="T0" fmla="*/ 0 w 2803"/>
                    <a:gd name="T1" fmla="*/ 293 h 419"/>
                    <a:gd name="T2" fmla="*/ 569 w 2803"/>
                    <a:gd name="T3" fmla="*/ 340 h 419"/>
                    <a:gd name="T4" fmla="*/ 886 w 2803"/>
                    <a:gd name="T5" fmla="*/ 159 h 419"/>
                    <a:gd name="T6" fmla="*/ 1249 w 2803"/>
                    <a:gd name="T7" fmla="*/ 23 h 419"/>
                    <a:gd name="T8" fmla="*/ 1651 w 2803"/>
                    <a:gd name="T9" fmla="*/ 20 h 419"/>
                    <a:gd name="T10" fmla="*/ 1915 w 2803"/>
                    <a:gd name="T11" fmla="*/ 127 h 419"/>
                    <a:gd name="T12" fmla="*/ 2257 w 2803"/>
                    <a:gd name="T13" fmla="*/ 372 h 419"/>
                    <a:gd name="T14" fmla="*/ 2803 w 2803"/>
                    <a:gd name="T15" fmla="*/ 411 h 4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803" h="419">
                      <a:moveTo>
                        <a:pt x="0" y="293"/>
                      </a:moveTo>
                      <a:cubicBezTo>
                        <a:pt x="96" y="301"/>
                        <a:pt x="421" y="362"/>
                        <a:pt x="569" y="340"/>
                      </a:cubicBezTo>
                      <a:cubicBezTo>
                        <a:pt x="717" y="318"/>
                        <a:pt x="773" y="212"/>
                        <a:pt x="886" y="159"/>
                      </a:cubicBezTo>
                      <a:cubicBezTo>
                        <a:pt x="999" y="106"/>
                        <a:pt x="1122" y="46"/>
                        <a:pt x="1249" y="23"/>
                      </a:cubicBezTo>
                      <a:cubicBezTo>
                        <a:pt x="1376" y="0"/>
                        <a:pt x="1540" y="3"/>
                        <a:pt x="1651" y="20"/>
                      </a:cubicBezTo>
                      <a:cubicBezTo>
                        <a:pt x="1762" y="37"/>
                        <a:pt x="1814" y="68"/>
                        <a:pt x="1915" y="127"/>
                      </a:cubicBezTo>
                      <a:cubicBezTo>
                        <a:pt x="2016" y="186"/>
                        <a:pt x="2109" y="325"/>
                        <a:pt x="2257" y="372"/>
                      </a:cubicBezTo>
                      <a:cubicBezTo>
                        <a:pt x="2405" y="419"/>
                        <a:pt x="2689" y="403"/>
                        <a:pt x="2803" y="411"/>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65" name="Freeform 48"/>
                <p:cNvSpPr>
                  <a:spLocks/>
                </p:cNvSpPr>
                <p:nvPr/>
              </p:nvSpPr>
              <p:spPr bwMode="auto">
                <a:xfrm>
                  <a:off x="2108" y="1011"/>
                  <a:ext cx="1317" cy="2075"/>
                </a:xfrm>
                <a:custGeom>
                  <a:avLst/>
                  <a:gdLst>
                    <a:gd name="T0" fmla="*/ 613 w 1317"/>
                    <a:gd name="T1" fmla="*/ 15 h 2075"/>
                    <a:gd name="T2" fmla="*/ 250 w 1317"/>
                    <a:gd name="T3" fmla="*/ 196 h 2075"/>
                    <a:gd name="T4" fmla="*/ 69 w 1317"/>
                    <a:gd name="T5" fmla="*/ 559 h 2075"/>
                    <a:gd name="T6" fmla="*/ 30 w 1317"/>
                    <a:gd name="T7" fmla="*/ 1088 h 2075"/>
                    <a:gd name="T8" fmla="*/ 250 w 1317"/>
                    <a:gd name="T9" fmla="*/ 1693 h 2075"/>
                    <a:gd name="T10" fmla="*/ 704 w 1317"/>
                    <a:gd name="T11" fmla="*/ 2056 h 2075"/>
                    <a:gd name="T12" fmla="*/ 1163 w 1317"/>
                    <a:gd name="T13" fmla="*/ 1576 h 2075"/>
                    <a:gd name="T14" fmla="*/ 1309 w 1317"/>
                    <a:gd name="T15" fmla="*/ 942 h 2075"/>
                    <a:gd name="T16" fmla="*/ 1211 w 1317"/>
                    <a:gd name="T17" fmla="*/ 453 h 2075"/>
                    <a:gd name="T18" fmla="*/ 931 w 1317"/>
                    <a:gd name="T19" fmla="*/ 106 h 2075"/>
                    <a:gd name="T20" fmla="*/ 613 w 1317"/>
                    <a:gd name="T21" fmla="*/ 15 h 20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17" h="2075">
                      <a:moveTo>
                        <a:pt x="613" y="15"/>
                      </a:moveTo>
                      <a:cubicBezTo>
                        <a:pt x="500" y="30"/>
                        <a:pt x="341" y="105"/>
                        <a:pt x="250" y="196"/>
                      </a:cubicBezTo>
                      <a:cubicBezTo>
                        <a:pt x="159" y="287"/>
                        <a:pt x="106" y="410"/>
                        <a:pt x="69" y="559"/>
                      </a:cubicBezTo>
                      <a:cubicBezTo>
                        <a:pt x="32" y="708"/>
                        <a:pt x="0" y="899"/>
                        <a:pt x="30" y="1088"/>
                      </a:cubicBezTo>
                      <a:cubicBezTo>
                        <a:pt x="60" y="1277"/>
                        <a:pt x="138" y="1532"/>
                        <a:pt x="250" y="1693"/>
                      </a:cubicBezTo>
                      <a:cubicBezTo>
                        <a:pt x="362" y="1854"/>
                        <a:pt x="552" y="2075"/>
                        <a:pt x="704" y="2056"/>
                      </a:cubicBezTo>
                      <a:cubicBezTo>
                        <a:pt x="856" y="2037"/>
                        <a:pt x="1062" y="1762"/>
                        <a:pt x="1163" y="1576"/>
                      </a:cubicBezTo>
                      <a:cubicBezTo>
                        <a:pt x="1264" y="1390"/>
                        <a:pt x="1301" y="1129"/>
                        <a:pt x="1309" y="942"/>
                      </a:cubicBezTo>
                      <a:cubicBezTo>
                        <a:pt x="1317" y="755"/>
                        <a:pt x="1274" y="592"/>
                        <a:pt x="1211" y="453"/>
                      </a:cubicBezTo>
                      <a:cubicBezTo>
                        <a:pt x="1148" y="314"/>
                        <a:pt x="1031" y="179"/>
                        <a:pt x="931" y="106"/>
                      </a:cubicBezTo>
                      <a:cubicBezTo>
                        <a:pt x="831" y="33"/>
                        <a:pt x="726" y="0"/>
                        <a:pt x="613" y="15"/>
                      </a:cubicBezTo>
                      <a:close/>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66" name="Freeform 49"/>
                <p:cNvSpPr>
                  <a:spLocks/>
                </p:cNvSpPr>
                <p:nvPr/>
              </p:nvSpPr>
              <p:spPr bwMode="auto">
                <a:xfrm>
                  <a:off x="2821" y="3308"/>
                  <a:ext cx="2820" cy="1040"/>
                </a:xfrm>
                <a:custGeom>
                  <a:avLst/>
                  <a:gdLst>
                    <a:gd name="T0" fmla="*/ 2820 w 2820"/>
                    <a:gd name="T1" fmla="*/ 0 h 1040"/>
                    <a:gd name="T2" fmla="*/ 2323 w 2820"/>
                    <a:gd name="T3" fmla="*/ 567 h 1040"/>
                    <a:gd name="T4" fmla="*/ 1387 w 2820"/>
                    <a:gd name="T5" fmla="*/ 977 h 1040"/>
                    <a:gd name="T6" fmla="*/ 595 w 2820"/>
                    <a:gd name="T7" fmla="*/ 947 h 1040"/>
                    <a:gd name="T8" fmla="*/ 164 w 2820"/>
                    <a:gd name="T9" fmla="*/ 746 h 1040"/>
                    <a:gd name="T10" fmla="*/ 0 w 2820"/>
                    <a:gd name="T11" fmla="*/ 656 h 10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20" h="1040">
                      <a:moveTo>
                        <a:pt x="2820" y="0"/>
                      </a:moveTo>
                      <a:cubicBezTo>
                        <a:pt x="2737" y="94"/>
                        <a:pt x="2562" y="404"/>
                        <a:pt x="2323" y="567"/>
                      </a:cubicBezTo>
                      <a:cubicBezTo>
                        <a:pt x="2084" y="730"/>
                        <a:pt x="1675" y="914"/>
                        <a:pt x="1387" y="977"/>
                      </a:cubicBezTo>
                      <a:cubicBezTo>
                        <a:pt x="1099" y="1040"/>
                        <a:pt x="799" y="985"/>
                        <a:pt x="595" y="947"/>
                      </a:cubicBezTo>
                      <a:cubicBezTo>
                        <a:pt x="391" y="909"/>
                        <a:pt x="263" y="794"/>
                        <a:pt x="164" y="746"/>
                      </a:cubicBezTo>
                      <a:cubicBezTo>
                        <a:pt x="65" y="698"/>
                        <a:pt x="34" y="675"/>
                        <a:pt x="0" y="656"/>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67" name="Freeform 50"/>
                <p:cNvSpPr>
                  <a:spLocks/>
                </p:cNvSpPr>
                <p:nvPr/>
              </p:nvSpPr>
              <p:spPr bwMode="auto">
                <a:xfrm flipH="1">
                  <a:off x="3681" y="184"/>
                  <a:ext cx="1980" cy="3144"/>
                </a:xfrm>
                <a:custGeom>
                  <a:avLst/>
                  <a:gdLst>
                    <a:gd name="T0" fmla="*/ 0 w 1980"/>
                    <a:gd name="T1" fmla="*/ 0 h 3144"/>
                    <a:gd name="T2" fmla="*/ 946 w 1980"/>
                    <a:gd name="T3" fmla="*/ 449 h 3144"/>
                    <a:gd name="T4" fmla="*/ 1600 w 1980"/>
                    <a:gd name="T5" fmla="*/ 898 h 3144"/>
                    <a:gd name="T6" fmla="*/ 1814 w 1980"/>
                    <a:gd name="T7" fmla="*/ 1239 h 3144"/>
                    <a:gd name="T8" fmla="*/ 1950 w 1980"/>
                    <a:gd name="T9" fmla="*/ 1874 h 3144"/>
                    <a:gd name="T10" fmla="*/ 1950 w 1980"/>
                    <a:gd name="T11" fmla="*/ 2283 h 3144"/>
                    <a:gd name="T12" fmla="*/ 1769 w 1980"/>
                    <a:gd name="T13" fmla="*/ 2781 h 3144"/>
                    <a:gd name="T14" fmla="*/ 1315 w 1980"/>
                    <a:gd name="T15" fmla="*/ 3144 h 314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0" h="3144">
                      <a:moveTo>
                        <a:pt x="0" y="0"/>
                      </a:moveTo>
                      <a:cubicBezTo>
                        <a:pt x="159" y="75"/>
                        <a:pt x="679" y="299"/>
                        <a:pt x="946" y="449"/>
                      </a:cubicBezTo>
                      <a:cubicBezTo>
                        <a:pt x="1213" y="599"/>
                        <a:pt x="1455" y="766"/>
                        <a:pt x="1600" y="898"/>
                      </a:cubicBezTo>
                      <a:cubicBezTo>
                        <a:pt x="1745" y="1030"/>
                        <a:pt x="1756" y="1076"/>
                        <a:pt x="1814" y="1239"/>
                      </a:cubicBezTo>
                      <a:cubicBezTo>
                        <a:pt x="1872" y="1402"/>
                        <a:pt x="1927" y="1700"/>
                        <a:pt x="1950" y="1874"/>
                      </a:cubicBezTo>
                      <a:cubicBezTo>
                        <a:pt x="1973" y="2048"/>
                        <a:pt x="1980" y="2132"/>
                        <a:pt x="1950" y="2283"/>
                      </a:cubicBezTo>
                      <a:cubicBezTo>
                        <a:pt x="1920" y="2434"/>
                        <a:pt x="1875" y="2637"/>
                        <a:pt x="1769" y="2781"/>
                      </a:cubicBezTo>
                      <a:cubicBezTo>
                        <a:pt x="1663" y="2925"/>
                        <a:pt x="1489" y="3034"/>
                        <a:pt x="1315" y="3144"/>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68" name="Freeform 51"/>
                <p:cNvSpPr>
                  <a:spLocks/>
                </p:cNvSpPr>
                <p:nvPr/>
              </p:nvSpPr>
              <p:spPr bwMode="auto">
                <a:xfrm>
                  <a:off x="2517" y="1162"/>
                  <a:ext cx="493" cy="1630"/>
                </a:xfrm>
                <a:custGeom>
                  <a:avLst/>
                  <a:gdLst>
                    <a:gd name="T0" fmla="*/ 272 w 486"/>
                    <a:gd name="T1" fmla="*/ 1630 h 1378"/>
                    <a:gd name="T2" fmla="*/ 5 w 486"/>
                    <a:gd name="T3" fmla="*/ 1099 h 1378"/>
                    <a:gd name="T4" fmla="*/ 242 w 486"/>
                    <a:gd name="T5" fmla="*/ 2 h 1378"/>
                    <a:gd name="T6" fmla="*/ 490 w 486"/>
                    <a:gd name="T7" fmla="*/ 1087 h 1378"/>
                    <a:gd name="T8" fmla="*/ 262 w 486"/>
                    <a:gd name="T9" fmla="*/ 1618 h 13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6" h="1378">
                      <a:moveTo>
                        <a:pt x="268" y="1378"/>
                      </a:moveTo>
                      <a:cubicBezTo>
                        <a:pt x="224" y="1303"/>
                        <a:pt x="10" y="1158"/>
                        <a:pt x="5" y="929"/>
                      </a:cubicBezTo>
                      <a:cubicBezTo>
                        <a:pt x="0" y="700"/>
                        <a:pt x="159" y="4"/>
                        <a:pt x="239" y="2"/>
                      </a:cubicBezTo>
                      <a:cubicBezTo>
                        <a:pt x="319" y="0"/>
                        <a:pt x="480" y="691"/>
                        <a:pt x="483" y="919"/>
                      </a:cubicBezTo>
                      <a:cubicBezTo>
                        <a:pt x="486" y="1147"/>
                        <a:pt x="305" y="1275"/>
                        <a:pt x="258" y="1368"/>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69" name="Freeform 52"/>
                <p:cNvSpPr>
                  <a:spLocks/>
                </p:cNvSpPr>
                <p:nvPr/>
              </p:nvSpPr>
              <p:spPr bwMode="auto">
                <a:xfrm>
                  <a:off x="2718" y="1931"/>
                  <a:ext cx="119" cy="853"/>
                </a:xfrm>
                <a:custGeom>
                  <a:avLst/>
                  <a:gdLst>
                    <a:gd name="T0" fmla="*/ 66 w 119"/>
                    <a:gd name="T1" fmla="*/ 853 h 853"/>
                    <a:gd name="T2" fmla="*/ 6 w 119"/>
                    <a:gd name="T3" fmla="*/ 487 h 853"/>
                    <a:gd name="T4" fmla="*/ 27 w 119"/>
                    <a:gd name="T5" fmla="*/ 4 h 853"/>
                    <a:gd name="T6" fmla="*/ 113 w 119"/>
                    <a:gd name="T7" fmla="*/ 461 h 853"/>
                    <a:gd name="T8" fmla="*/ 66 w 119"/>
                    <a:gd name="T9" fmla="*/ 817 h 8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853">
                      <a:moveTo>
                        <a:pt x="66" y="853"/>
                      </a:moveTo>
                      <a:cubicBezTo>
                        <a:pt x="56" y="793"/>
                        <a:pt x="12" y="628"/>
                        <a:pt x="6" y="487"/>
                      </a:cubicBezTo>
                      <a:cubicBezTo>
                        <a:pt x="0" y="346"/>
                        <a:pt x="9" y="8"/>
                        <a:pt x="27" y="4"/>
                      </a:cubicBezTo>
                      <a:cubicBezTo>
                        <a:pt x="45" y="0"/>
                        <a:pt x="107" y="326"/>
                        <a:pt x="113" y="461"/>
                      </a:cubicBezTo>
                      <a:cubicBezTo>
                        <a:pt x="119" y="596"/>
                        <a:pt x="76" y="743"/>
                        <a:pt x="66" y="817"/>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70" name="Oval 53"/>
                <p:cNvSpPr>
                  <a:spLocks noChangeArrowheads="1"/>
                </p:cNvSpPr>
                <p:nvPr/>
              </p:nvSpPr>
              <p:spPr bwMode="auto">
                <a:xfrm>
                  <a:off x="2714" y="1752"/>
                  <a:ext cx="91" cy="90"/>
                </a:xfrm>
                <a:prstGeom prst="ellipse">
                  <a:avLst/>
                </a:prstGeom>
                <a:noFill/>
                <a:ln w="9525">
                  <a:solidFill>
                    <a:schemeClr val="tx1"/>
                  </a:solidFill>
                  <a:round/>
                  <a:headEnd/>
                  <a:tailEnd/>
                </a:ln>
                <a:effectLst/>
              </p:spPr>
              <p:txBody>
                <a:bodyPr wrap="none" anchor="ct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71" name="Freeform 54"/>
                <p:cNvSpPr>
                  <a:spLocks/>
                </p:cNvSpPr>
                <p:nvPr/>
              </p:nvSpPr>
              <p:spPr bwMode="auto">
                <a:xfrm>
                  <a:off x="2562" y="1430"/>
                  <a:ext cx="416" cy="581"/>
                </a:xfrm>
                <a:custGeom>
                  <a:avLst/>
                  <a:gdLst>
                    <a:gd name="T0" fmla="*/ 416 w 416"/>
                    <a:gd name="T1" fmla="*/ 581 h 581"/>
                    <a:gd name="T2" fmla="*/ 230 w 416"/>
                    <a:gd name="T3" fmla="*/ 54 h 581"/>
                    <a:gd name="T4" fmla="*/ 64 w 416"/>
                    <a:gd name="T5" fmla="*/ 259 h 581"/>
                    <a:gd name="T6" fmla="*/ 0 w 416"/>
                    <a:gd name="T7" fmla="*/ 549 h 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16" h="581">
                      <a:moveTo>
                        <a:pt x="416" y="581"/>
                      </a:moveTo>
                      <a:cubicBezTo>
                        <a:pt x="385" y="492"/>
                        <a:pt x="289" y="108"/>
                        <a:pt x="230" y="54"/>
                      </a:cubicBezTo>
                      <a:cubicBezTo>
                        <a:pt x="171" y="0"/>
                        <a:pt x="102" y="176"/>
                        <a:pt x="64" y="259"/>
                      </a:cubicBezTo>
                      <a:cubicBezTo>
                        <a:pt x="26" y="342"/>
                        <a:pt x="13" y="489"/>
                        <a:pt x="0" y="549"/>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72" name="Freeform 55"/>
                <p:cNvSpPr>
                  <a:spLocks/>
                </p:cNvSpPr>
                <p:nvPr/>
              </p:nvSpPr>
              <p:spPr bwMode="auto">
                <a:xfrm>
                  <a:off x="2538" y="1576"/>
                  <a:ext cx="462" cy="584"/>
                </a:xfrm>
                <a:custGeom>
                  <a:avLst/>
                  <a:gdLst>
                    <a:gd name="T0" fmla="*/ 0 w 462"/>
                    <a:gd name="T1" fmla="*/ 533 h 584"/>
                    <a:gd name="T2" fmla="*/ 161 w 462"/>
                    <a:gd name="T3" fmla="*/ 85 h 584"/>
                    <a:gd name="T4" fmla="*/ 240 w 462"/>
                    <a:gd name="T5" fmla="*/ 20 h 584"/>
                    <a:gd name="T6" fmla="*/ 300 w 462"/>
                    <a:gd name="T7" fmla="*/ 104 h 584"/>
                    <a:gd name="T8" fmla="*/ 462 w 462"/>
                    <a:gd name="T9" fmla="*/ 584 h 5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2" h="584">
                      <a:moveTo>
                        <a:pt x="0" y="533"/>
                      </a:moveTo>
                      <a:cubicBezTo>
                        <a:pt x="25" y="460"/>
                        <a:pt x="121" y="170"/>
                        <a:pt x="161" y="85"/>
                      </a:cubicBezTo>
                      <a:cubicBezTo>
                        <a:pt x="201" y="0"/>
                        <a:pt x="217" y="17"/>
                        <a:pt x="240" y="20"/>
                      </a:cubicBezTo>
                      <a:cubicBezTo>
                        <a:pt x="263" y="23"/>
                        <a:pt x="263" y="10"/>
                        <a:pt x="300" y="104"/>
                      </a:cubicBezTo>
                      <a:cubicBezTo>
                        <a:pt x="337" y="198"/>
                        <a:pt x="428" y="484"/>
                        <a:pt x="462" y="584"/>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73" name="Freeform 56"/>
                <p:cNvSpPr>
                  <a:spLocks/>
                </p:cNvSpPr>
                <p:nvPr/>
              </p:nvSpPr>
              <p:spPr bwMode="auto">
                <a:xfrm rot="10800000">
                  <a:off x="2699" y="1586"/>
                  <a:ext cx="120" cy="211"/>
                </a:xfrm>
                <a:custGeom>
                  <a:avLst/>
                  <a:gdLst>
                    <a:gd name="T0" fmla="*/ 10 w 120"/>
                    <a:gd name="T1" fmla="*/ 18 h 211"/>
                    <a:gd name="T2" fmla="*/ 16 w 120"/>
                    <a:gd name="T3" fmla="*/ 186 h 211"/>
                    <a:gd name="T4" fmla="*/ 106 w 120"/>
                    <a:gd name="T5" fmla="*/ 168 h 211"/>
                    <a:gd name="T6" fmla="*/ 100 w 120"/>
                    <a:gd name="T7" fmla="*/ 0 h 2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0" h="211">
                      <a:moveTo>
                        <a:pt x="10" y="18"/>
                      </a:moveTo>
                      <a:cubicBezTo>
                        <a:pt x="11" y="46"/>
                        <a:pt x="0" y="161"/>
                        <a:pt x="16" y="186"/>
                      </a:cubicBezTo>
                      <a:cubicBezTo>
                        <a:pt x="32" y="211"/>
                        <a:pt x="92" y="199"/>
                        <a:pt x="106" y="168"/>
                      </a:cubicBezTo>
                      <a:cubicBezTo>
                        <a:pt x="120" y="137"/>
                        <a:pt x="101" y="35"/>
                        <a:pt x="100" y="0"/>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grpSp>
          <p:sp>
            <p:nvSpPr>
              <p:cNvPr id="38947" name="Freeform 57"/>
              <p:cNvSpPr>
                <a:spLocks/>
              </p:cNvSpPr>
              <p:nvPr/>
            </p:nvSpPr>
            <p:spPr bwMode="auto">
              <a:xfrm>
                <a:off x="4187" y="1253"/>
                <a:ext cx="874" cy="114"/>
              </a:xfrm>
              <a:custGeom>
                <a:avLst/>
                <a:gdLst>
                  <a:gd name="T0" fmla="*/ 0 w 3901"/>
                  <a:gd name="T1" fmla="*/ 103 h 477"/>
                  <a:gd name="T2" fmla="*/ 92 w 3901"/>
                  <a:gd name="T3" fmla="*/ 60 h 477"/>
                  <a:gd name="T4" fmla="*/ 356 w 3901"/>
                  <a:gd name="T5" fmla="*/ 5 h 477"/>
                  <a:gd name="T6" fmla="*/ 579 w 3901"/>
                  <a:gd name="T7" fmla="*/ 27 h 477"/>
                  <a:gd name="T8" fmla="*/ 874 w 3901"/>
                  <a:gd name="T9" fmla="*/ 114 h 4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01" h="477">
                    <a:moveTo>
                      <a:pt x="0" y="431"/>
                    </a:moveTo>
                    <a:cubicBezTo>
                      <a:pt x="72" y="374"/>
                      <a:pt x="144" y="318"/>
                      <a:pt x="409" y="250"/>
                    </a:cubicBezTo>
                    <a:cubicBezTo>
                      <a:pt x="674" y="182"/>
                      <a:pt x="1225" y="46"/>
                      <a:pt x="1588" y="23"/>
                    </a:cubicBezTo>
                    <a:cubicBezTo>
                      <a:pt x="1951" y="0"/>
                      <a:pt x="2201" y="38"/>
                      <a:pt x="2586" y="114"/>
                    </a:cubicBezTo>
                    <a:cubicBezTo>
                      <a:pt x="2971" y="190"/>
                      <a:pt x="3436" y="333"/>
                      <a:pt x="3901" y="477"/>
                    </a:cubicBezTo>
                  </a:path>
                </a:pathLst>
              </a:custGeom>
              <a:noFill/>
              <a:ln w="9525">
                <a:solidFill>
                  <a:schemeClr val="tx1"/>
                </a:solidFill>
                <a:round/>
                <a:headEnd/>
                <a:tailEnd/>
              </a:ln>
              <a:effectLst/>
            </p:spPr>
            <p:txBody>
              <a:bodyPr/>
              <a:lstStyle/>
              <a:p>
                <a:pPr fontAlgn="base">
                  <a:spcBef>
                    <a:spcPct val="0"/>
                  </a:spcBef>
                  <a:spcAft>
                    <a:spcPct val="0"/>
                  </a:spcAft>
                </a:pPr>
                <a:endParaRPr lang="fr-FR">
                  <a:solidFill>
                    <a:srgbClr val="000000"/>
                  </a:solidFill>
                  <a:latin typeface="Times New Roman" pitchFamily="18" charset="0"/>
                  <a:cs typeface="Arial" charset="0"/>
                </a:endParaRPr>
              </a:p>
            </p:txBody>
          </p:sp>
          <p:sp>
            <p:nvSpPr>
              <p:cNvPr id="38948" name="Oval 58"/>
              <p:cNvSpPr>
                <a:spLocks noChangeArrowheads="1"/>
              </p:cNvSpPr>
              <p:nvPr/>
            </p:nvSpPr>
            <p:spPr bwMode="auto">
              <a:xfrm>
                <a:off x="4396" y="1582"/>
                <a:ext cx="82" cy="43"/>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o P</a:t>
                </a:r>
              </a:p>
            </p:txBody>
          </p:sp>
          <p:sp>
            <p:nvSpPr>
              <p:cNvPr id="38949" name="Oval 59"/>
              <p:cNvSpPr>
                <a:spLocks noChangeArrowheads="1"/>
              </p:cNvSpPr>
              <p:nvPr/>
            </p:nvSpPr>
            <p:spPr bwMode="auto">
              <a:xfrm>
                <a:off x="4492" y="1885"/>
                <a:ext cx="81" cy="43"/>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p P</a:t>
                </a:r>
              </a:p>
            </p:txBody>
          </p:sp>
          <p:sp>
            <p:nvSpPr>
              <p:cNvPr id="38950" name="Oval 60"/>
              <p:cNvSpPr>
                <a:spLocks noChangeArrowheads="1"/>
              </p:cNvSpPr>
              <p:nvPr/>
            </p:nvSpPr>
            <p:spPr bwMode="auto">
              <a:xfrm>
                <a:off x="4532" y="1616"/>
                <a:ext cx="81" cy="43"/>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c P</a:t>
                </a:r>
              </a:p>
            </p:txBody>
          </p:sp>
          <p:sp>
            <p:nvSpPr>
              <p:cNvPr id="38951" name="Oval 61"/>
              <p:cNvSpPr>
                <a:spLocks noChangeArrowheads="1"/>
              </p:cNvSpPr>
              <p:nvPr/>
            </p:nvSpPr>
            <p:spPr bwMode="auto">
              <a:xfrm>
                <a:off x="4299" y="2214"/>
                <a:ext cx="81" cy="44"/>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 s g P</a:t>
                </a:r>
              </a:p>
            </p:txBody>
          </p:sp>
          <p:sp>
            <p:nvSpPr>
              <p:cNvPr id="38952" name="Oval 62"/>
              <p:cNvSpPr>
                <a:spLocks noChangeArrowheads="1"/>
              </p:cNvSpPr>
              <p:nvPr/>
            </p:nvSpPr>
            <p:spPr bwMode="auto">
              <a:xfrm>
                <a:off x="4078" y="1896"/>
                <a:ext cx="81" cy="43"/>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ig P</a:t>
                </a:r>
              </a:p>
            </p:txBody>
          </p:sp>
          <p:sp>
            <p:nvSpPr>
              <p:cNvPr id="38953" name="Oval 63"/>
              <p:cNvSpPr>
                <a:spLocks noChangeArrowheads="1"/>
              </p:cNvSpPr>
              <p:nvPr/>
            </p:nvSpPr>
            <p:spPr bwMode="auto">
              <a:xfrm>
                <a:off x="4305" y="1421"/>
                <a:ext cx="82" cy="43"/>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i P</a:t>
                </a:r>
              </a:p>
            </p:txBody>
          </p:sp>
          <p:sp>
            <p:nvSpPr>
              <p:cNvPr id="38954" name="Oval 64"/>
              <p:cNvSpPr>
                <a:spLocks noChangeArrowheads="1"/>
              </p:cNvSpPr>
              <p:nvPr/>
            </p:nvSpPr>
            <p:spPr bwMode="auto">
              <a:xfrm flipH="1">
                <a:off x="4908" y="1434"/>
                <a:ext cx="81" cy="43"/>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i P</a:t>
                </a:r>
              </a:p>
            </p:txBody>
          </p:sp>
          <p:sp>
            <p:nvSpPr>
              <p:cNvPr id="38955" name="Oval 65"/>
              <p:cNvSpPr>
                <a:spLocks noChangeArrowheads="1"/>
              </p:cNvSpPr>
              <p:nvPr/>
            </p:nvSpPr>
            <p:spPr bwMode="auto">
              <a:xfrm flipH="1">
                <a:off x="4816" y="1617"/>
                <a:ext cx="82" cy="44"/>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o P</a:t>
                </a:r>
              </a:p>
            </p:txBody>
          </p:sp>
          <p:sp>
            <p:nvSpPr>
              <p:cNvPr id="38956" name="Oval 66"/>
              <p:cNvSpPr>
                <a:spLocks noChangeArrowheads="1"/>
              </p:cNvSpPr>
              <p:nvPr/>
            </p:nvSpPr>
            <p:spPr bwMode="auto">
              <a:xfrm flipH="1">
                <a:off x="4694" y="1888"/>
                <a:ext cx="82" cy="44"/>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p P</a:t>
                </a:r>
              </a:p>
            </p:txBody>
          </p:sp>
          <p:sp>
            <p:nvSpPr>
              <p:cNvPr id="38957" name="Oval 67"/>
              <p:cNvSpPr>
                <a:spLocks noChangeArrowheads="1"/>
              </p:cNvSpPr>
              <p:nvPr/>
            </p:nvSpPr>
            <p:spPr bwMode="auto">
              <a:xfrm flipH="1">
                <a:off x="4649" y="1616"/>
                <a:ext cx="81" cy="44"/>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c P</a:t>
                </a:r>
              </a:p>
            </p:txBody>
          </p:sp>
          <p:sp>
            <p:nvSpPr>
              <p:cNvPr id="38958" name="Oval 68"/>
              <p:cNvSpPr>
                <a:spLocks noChangeArrowheads="1"/>
              </p:cNvSpPr>
              <p:nvPr/>
            </p:nvSpPr>
            <p:spPr bwMode="auto">
              <a:xfrm flipH="1">
                <a:off x="4898" y="2223"/>
                <a:ext cx="81" cy="43"/>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gs P</a:t>
                </a:r>
              </a:p>
            </p:txBody>
          </p:sp>
          <p:sp>
            <p:nvSpPr>
              <p:cNvPr id="38959" name="Oval 69"/>
              <p:cNvSpPr>
                <a:spLocks noChangeArrowheads="1"/>
              </p:cNvSpPr>
              <p:nvPr/>
            </p:nvSpPr>
            <p:spPr bwMode="auto">
              <a:xfrm flipH="1">
                <a:off x="5132" y="1909"/>
                <a:ext cx="81" cy="44"/>
              </a:xfrm>
              <a:prstGeom prst="ellipse">
                <a:avLst/>
              </a:prstGeom>
              <a:solidFill>
                <a:srgbClr val="FF9933"/>
              </a:solidFill>
              <a:ln w="19050">
                <a:solidFill>
                  <a:srgbClr val="FF0000"/>
                </a:solidFill>
                <a:round/>
                <a:headEnd/>
                <a:tailEnd/>
              </a:ln>
              <a:effectLst/>
            </p:spPr>
            <p:txBody>
              <a:bodyPr wrap="none" anchor="ctr"/>
              <a:lstStyle/>
              <a:p>
                <a:pPr algn="ctr" fontAlgn="base">
                  <a:spcBef>
                    <a:spcPct val="0"/>
                  </a:spcBef>
                  <a:spcAft>
                    <a:spcPct val="0"/>
                  </a:spcAft>
                </a:pPr>
                <a:r>
                  <a:rPr lang="fr-FR" altLang="fr-FR" sz="675">
                    <a:solidFill>
                      <a:srgbClr val="FF9933"/>
                    </a:solidFill>
                    <a:latin typeface="Comic Sans MS" pitchFamily="66" charset="0"/>
                    <a:cs typeface="Arial" charset="0"/>
                  </a:rPr>
                  <a:t>g s P</a:t>
                </a:r>
              </a:p>
            </p:txBody>
          </p:sp>
          <p:pic>
            <p:nvPicPr>
              <p:cNvPr id="38960" name="~PP9900.WAV">
                <a:hlinkClick r:id="" action="ppaction://media"/>
              </p:cNvPr>
              <p:cNvPicPr>
                <a:picLocks noChangeAspect="1" noChangeArrowheads="1"/>
              </p:cNvPicPr>
              <p:nvPr>
                <a:audioFile r:link="rId2"/>
                <p:extLst>
                  <p:ext uri="{DAA4B4D4-6D71-4841-9C94-3DE7FCFB9230}">
                    <p14:media xmlns:p14="http://schemas.microsoft.com/office/powerpoint/2010/main" r:embed="rId1"/>
                  </p:ext>
                </p:extLst>
              </p:nvPr>
            </p:nvPicPr>
            <p:blipFill>
              <a:blip r:embed="rId5" cstate="print"/>
              <a:srcRect/>
              <a:stretch>
                <a:fillRect/>
              </a:stretch>
            </p:blipFill>
            <p:spPr bwMode="auto">
              <a:xfrm>
                <a:off x="5235" y="2179"/>
                <a:ext cx="35" cy="37"/>
              </a:xfrm>
              <a:prstGeom prst="rect">
                <a:avLst/>
              </a:prstGeom>
              <a:noFill/>
              <a:ln w="9525">
                <a:solidFill>
                  <a:schemeClr val="tx1"/>
                </a:solidFill>
                <a:miter lim="800000"/>
                <a:headEnd/>
                <a:tailEnd/>
              </a:ln>
            </p:spPr>
          </p:pic>
        </p:grpSp>
      </p:grpSp>
      <p:pic>
        <p:nvPicPr>
          <p:cNvPr id="74" name="Image 73">
            <a:extLst>
              <a:ext uri="{FF2B5EF4-FFF2-40B4-BE49-F238E27FC236}">
                <a16:creationId xmlns:a16="http://schemas.microsoft.com/office/drawing/2014/main" id="{ACA79D6E-D0A9-4841-AD09-8A06E9F6905D}"/>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33248" t="10101" r="17779" b="11403"/>
          <a:stretch/>
        </p:blipFill>
        <p:spPr>
          <a:xfrm>
            <a:off x="2394001" y="2331735"/>
            <a:ext cx="1601935" cy="3630786"/>
          </a:xfrm>
          <a:prstGeom prst="rect">
            <a:avLst/>
          </a:prstGeom>
        </p:spPr>
      </p:pic>
      <p:pic>
        <p:nvPicPr>
          <p:cNvPr id="75" name="Picture 7">
            <a:extLst>
              <a:ext uri="{FF2B5EF4-FFF2-40B4-BE49-F238E27FC236}">
                <a16:creationId xmlns:a16="http://schemas.microsoft.com/office/drawing/2014/main" id="{3EDF961B-FE15-40A8-ADC4-59D2468D5FA4}"/>
              </a:ext>
            </a:extLst>
          </p:cNvPr>
          <p:cNvPicPr>
            <a:picLocks noChangeAspect="1" noChangeArrowheads="1"/>
          </p:cNvPicPr>
          <p:nvPr/>
        </p:nvPicPr>
        <p:blipFill>
          <a:blip r:embed="rId7" cstate="print"/>
          <a:srcRect/>
          <a:stretch>
            <a:fillRect/>
          </a:stretch>
        </p:blipFill>
        <p:spPr bwMode="auto">
          <a:xfrm>
            <a:off x="3268609" y="4302448"/>
            <a:ext cx="1141974" cy="1415601"/>
          </a:xfrm>
          <a:prstGeom prst="rect">
            <a:avLst/>
          </a:prstGeom>
          <a:noFill/>
        </p:spPr>
      </p:pic>
    </p:spTree>
    <p:extLst>
      <p:ext uri="{BB962C8B-B14F-4D97-AF65-F5344CB8AC3E}">
        <p14:creationId xmlns:p14="http://schemas.microsoft.com/office/powerpoint/2010/main" val="55068511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7218" name="Picture 2">
            <a:extLst>
              <a:ext uri="{FF2B5EF4-FFF2-40B4-BE49-F238E27FC236}">
                <a16:creationId xmlns:a16="http://schemas.microsoft.com/office/drawing/2014/main" id="{701EDEDF-190B-479B-9A07-F309762B30E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l="12936" t="57698" r="59250" b="14246"/>
          <a:stretch>
            <a:fillRect/>
          </a:stretch>
        </p:blipFill>
        <p:spPr bwMode="auto">
          <a:xfrm>
            <a:off x="2357450" y="894160"/>
            <a:ext cx="4612903" cy="5631184"/>
          </a:xfrm>
          <a:prstGeom prst="rect">
            <a:avLst/>
          </a:prstGeom>
          <a:solidFill>
            <a:srgbClr val="006699">
              <a:alpha val="16862"/>
            </a:srgbClr>
          </a:solidFill>
          <a:ln>
            <a:noFill/>
          </a:ln>
          <a:extLst>
            <a:ext uri="{91240B29-F687-4F45-9708-019B960494DF}">
              <a14:hiddenLine xmlns:a14="http://schemas.microsoft.com/office/drawing/2010/main" w="9525">
                <a:solidFill>
                  <a:srgbClr val="000000"/>
                </a:solidFill>
                <a:miter lim="800000"/>
                <a:headEnd/>
                <a:tailEnd/>
              </a14:hiddenLine>
            </a:ext>
          </a:extLst>
        </p:spPr>
      </p:pic>
      <p:grpSp>
        <p:nvGrpSpPr>
          <p:cNvPr id="137219" name="Group 3">
            <a:extLst>
              <a:ext uri="{FF2B5EF4-FFF2-40B4-BE49-F238E27FC236}">
                <a16:creationId xmlns:a16="http://schemas.microsoft.com/office/drawing/2014/main" id="{38D30735-8F14-4FA6-88EA-40EE1CAE879C}"/>
              </a:ext>
            </a:extLst>
          </p:cNvPr>
          <p:cNvGrpSpPr>
            <a:grpSpLocks/>
          </p:cNvGrpSpPr>
          <p:nvPr/>
        </p:nvGrpSpPr>
        <p:grpSpPr bwMode="auto">
          <a:xfrm>
            <a:off x="1169205" y="1052517"/>
            <a:ext cx="6740129" cy="4970860"/>
            <a:chOff x="0" y="184"/>
            <a:chExt cx="5661" cy="4175"/>
          </a:xfrm>
        </p:grpSpPr>
        <p:sp>
          <p:nvSpPr>
            <p:cNvPr id="137242" name="Oval 4">
              <a:extLst>
                <a:ext uri="{FF2B5EF4-FFF2-40B4-BE49-F238E27FC236}">
                  <a16:creationId xmlns:a16="http://schemas.microsoft.com/office/drawing/2014/main" id="{8EC1C663-FF5A-4F61-B108-06E2C6DF75E4}"/>
                </a:ext>
              </a:extLst>
            </p:cNvPr>
            <p:cNvSpPr>
              <a:spLocks noChangeArrowheads="1"/>
            </p:cNvSpPr>
            <p:nvPr/>
          </p:nvSpPr>
          <p:spPr bwMode="auto">
            <a:xfrm>
              <a:off x="2721" y="3521"/>
              <a:ext cx="136" cy="136"/>
            </a:xfrm>
            <a:prstGeom prst="ellipse">
              <a:avLst/>
            </a:pr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1500"/>
            </a:p>
          </p:txBody>
        </p:sp>
        <p:sp>
          <p:nvSpPr>
            <p:cNvPr id="137243" name="Freeform 5">
              <a:extLst>
                <a:ext uri="{FF2B5EF4-FFF2-40B4-BE49-F238E27FC236}">
                  <a16:creationId xmlns:a16="http://schemas.microsoft.com/office/drawing/2014/main" id="{313DC091-8E4E-4901-89F9-64927E8D17D5}"/>
                </a:ext>
              </a:extLst>
            </p:cNvPr>
            <p:cNvSpPr>
              <a:spLocks/>
            </p:cNvSpPr>
            <p:nvPr/>
          </p:nvSpPr>
          <p:spPr bwMode="auto">
            <a:xfrm>
              <a:off x="20" y="3319"/>
              <a:ext cx="2792" cy="1040"/>
            </a:xfrm>
            <a:custGeom>
              <a:avLst/>
              <a:gdLst>
                <a:gd name="T0" fmla="*/ 0 w 2792"/>
                <a:gd name="T1" fmla="*/ 0 h 1040"/>
                <a:gd name="T2" fmla="*/ 497 w 2792"/>
                <a:gd name="T3" fmla="*/ 567 h 1040"/>
                <a:gd name="T4" fmla="*/ 1433 w 2792"/>
                <a:gd name="T5" fmla="*/ 977 h 1040"/>
                <a:gd name="T6" fmla="*/ 2225 w 2792"/>
                <a:gd name="T7" fmla="*/ 947 h 1040"/>
                <a:gd name="T8" fmla="*/ 2656 w 2792"/>
                <a:gd name="T9" fmla="*/ 746 h 1040"/>
                <a:gd name="T10" fmla="*/ 2792 w 2792"/>
                <a:gd name="T11" fmla="*/ 655 h 10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92" h="1040">
                  <a:moveTo>
                    <a:pt x="0" y="0"/>
                  </a:moveTo>
                  <a:cubicBezTo>
                    <a:pt x="83" y="94"/>
                    <a:pt x="258" y="404"/>
                    <a:pt x="497" y="567"/>
                  </a:cubicBezTo>
                  <a:cubicBezTo>
                    <a:pt x="736" y="730"/>
                    <a:pt x="1145" y="914"/>
                    <a:pt x="1433" y="977"/>
                  </a:cubicBezTo>
                  <a:cubicBezTo>
                    <a:pt x="1721" y="1040"/>
                    <a:pt x="2021" y="985"/>
                    <a:pt x="2225" y="947"/>
                  </a:cubicBezTo>
                  <a:cubicBezTo>
                    <a:pt x="2429" y="909"/>
                    <a:pt x="2562" y="795"/>
                    <a:pt x="2656" y="746"/>
                  </a:cubicBezTo>
                  <a:cubicBezTo>
                    <a:pt x="2750" y="697"/>
                    <a:pt x="2769" y="670"/>
                    <a:pt x="2792" y="655"/>
                  </a:cubicBezTo>
                </a:path>
              </a:pathLst>
            </a:cu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7244" name="Freeform 6">
              <a:extLst>
                <a:ext uri="{FF2B5EF4-FFF2-40B4-BE49-F238E27FC236}">
                  <a16:creationId xmlns:a16="http://schemas.microsoft.com/office/drawing/2014/main" id="{74ACCB0B-7852-465D-B9D4-2059F1A3C10D}"/>
                </a:ext>
              </a:extLst>
            </p:cNvPr>
            <p:cNvSpPr>
              <a:spLocks/>
            </p:cNvSpPr>
            <p:nvPr/>
          </p:nvSpPr>
          <p:spPr bwMode="auto">
            <a:xfrm>
              <a:off x="0" y="195"/>
              <a:ext cx="1980" cy="3144"/>
            </a:xfrm>
            <a:custGeom>
              <a:avLst/>
              <a:gdLst>
                <a:gd name="T0" fmla="*/ 0 w 1980"/>
                <a:gd name="T1" fmla="*/ 0 h 3144"/>
                <a:gd name="T2" fmla="*/ 946 w 1980"/>
                <a:gd name="T3" fmla="*/ 449 h 3144"/>
                <a:gd name="T4" fmla="*/ 1600 w 1980"/>
                <a:gd name="T5" fmla="*/ 898 h 3144"/>
                <a:gd name="T6" fmla="*/ 1814 w 1980"/>
                <a:gd name="T7" fmla="*/ 1239 h 3144"/>
                <a:gd name="T8" fmla="*/ 1950 w 1980"/>
                <a:gd name="T9" fmla="*/ 1874 h 3144"/>
                <a:gd name="T10" fmla="*/ 1950 w 1980"/>
                <a:gd name="T11" fmla="*/ 2283 h 3144"/>
                <a:gd name="T12" fmla="*/ 1769 w 1980"/>
                <a:gd name="T13" fmla="*/ 2781 h 3144"/>
                <a:gd name="T14" fmla="*/ 1315 w 1980"/>
                <a:gd name="T15" fmla="*/ 3144 h 314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0" h="3144">
                  <a:moveTo>
                    <a:pt x="0" y="0"/>
                  </a:moveTo>
                  <a:cubicBezTo>
                    <a:pt x="159" y="75"/>
                    <a:pt x="679" y="299"/>
                    <a:pt x="946" y="449"/>
                  </a:cubicBezTo>
                  <a:cubicBezTo>
                    <a:pt x="1213" y="599"/>
                    <a:pt x="1455" y="766"/>
                    <a:pt x="1600" y="898"/>
                  </a:cubicBezTo>
                  <a:cubicBezTo>
                    <a:pt x="1745" y="1030"/>
                    <a:pt x="1756" y="1076"/>
                    <a:pt x="1814" y="1239"/>
                  </a:cubicBezTo>
                  <a:cubicBezTo>
                    <a:pt x="1872" y="1402"/>
                    <a:pt x="1927" y="1700"/>
                    <a:pt x="1950" y="1874"/>
                  </a:cubicBezTo>
                  <a:cubicBezTo>
                    <a:pt x="1973" y="2048"/>
                    <a:pt x="1980" y="2132"/>
                    <a:pt x="1950" y="2283"/>
                  </a:cubicBezTo>
                  <a:cubicBezTo>
                    <a:pt x="1920" y="2434"/>
                    <a:pt x="1875" y="2637"/>
                    <a:pt x="1769" y="2781"/>
                  </a:cubicBezTo>
                  <a:cubicBezTo>
                    <a:pt x="1663" y="2925"/>
                    <a:pt x="1489" y="3034"/>
                    <a:pt x="1315" y="3144"/>
                  </a:cubicBezTo>
                </a:path>
              </a:pathLst>
            </a:cu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7245" name="Freeform 7">
              <a:extLst>
                <a:ext uri="{FF2B5EF4-FFF2-40B4-BE49-F238E27FC236}">
                  <a16:creationId xmlns:a16="http://schemas.microsoft.com/office/drawing/2014/main" id="{47227D50-8405-4FDE-A5A7-A1F8B1757EEA}"/>
                </a:ext>
              </a:extLst>
            </p:cNvPr>
            <p:cNvSpPr>
              <a:spLocks/>
            </p:cNvSpPr>
            <p:nvPr/>
          </p:nvSpPr>
          <p:spPr bwMode="auto">
            <a:xfrm>
              <a:off x="1336" y="595"/>
              <a:ext cx="2803" cy="419"/>
            </a:xfrm>
            <a:custGeom>
              <a:avLst/>
              <a:gdLst>
                <a:gd name="T0" fmla="*/ 0 w 2803"/>
                <a:gd name="T1" fmla="*/ 293 h 419"/>
                <a:gd name="T2" fmla="*/ 569 w 2803"/>
                <a:gd name="T3" fmla="*/ 340 h 419"/>
                <a:gd name="T4" fmla="*/ 886 w 2803"/>
                <a:gd name="T5" fmla="*/ 159 h 419"/>
                <a:gd name="T6" fmla="*/ 1249 w 2803"/>
                <a:gd name="T7" fmla="*/ 23 h 419"/>
                <a:gd name="T8" fmla="*/ 1651 w 2803"/>
                <a:gd name="T9" fmla="*/ 20 h 419"/>
                <a:gd name="T10" fmla="*/ 1915 w 2803"/>
                <a:gd name="T11" fmla="*/ 127 h 419"/>
                <a:gd name="T12" fmla="*/ 2257 w 2803"/>
                <a:gd name="T13" fmla="*/ 372 h 419"/>
                <a:gd name="T14" fmla="*/ 2803 w 2803"/>
                <a:gd name="T15" fmla="*/ 411 h 4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803" h="419">
                  <a:moveTo>
                    <a:pt x="0" y="293"/>
                  </a:moveTo>
                  <a:cubicBezTo>
                    <a:pt x="96" y="301"/>
                    <a:pt x="421" y="362"/>
                    <a:pt x="569" y="340"/>
                  </a:cubicBezTo>
                  <a:cubicBezTo>
                    <a:pt x="717" y="318"/>
                    <a:pt x="773" y="212"/>
                    <a:pt x="886" y="159"/>
                  </a:cubicBezTo>
                  <a:cubicBezTo>
                    <a:pt x="999" y="106"/>
                    <a:pt x="1122" y="46"/>
                    <a:pt x="1249" y="23"/>
                  </a:cubicBezTo>
                  <a:cubicBezTo>
                    <a:pt x="1376" y="0"/>
                    <a:pt x="1540" y="3"/>
                    <a:pt x="1651" y="20"/>
                  </a:cubicBezTo>
                  <a:cubicBezTo>
                    <a:pt x="1762" y="37"/>
                    <a:pt x="1814" y="68"/>
                    <a:pt x="1915" y="127"/>
                  </a:cubicBezTo>
                  <a:cubicBezTo>
                    <a:pt x="2016" y="186"/>
                    <a:pt x="2109" y="325"/>
                    <a:pt x="2257" y="372"/>
                  </a:cubicBezTo>
                  <a:cubicBezTo>
                    <a:pt x="2405" y="419"/>
                    <a:pt x="2689" y="403"/>
                    <a:pt x="2803" y="411"/>
                  </a:cubicBezTo>
                </a:path>
              </a:pathLst>
            </a:cu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7246" name="Freeform 8">
              <a:extLst>
                <a:ext uri="{FF2B5EF4-FFF2-40B4-BE49-F238E27FC236}">
                  <a16:creationId xmlns:a16="http://schemas.microsoft.com/office/drawing/2014/main" id="{EC96E1A3-CA1C-4869-B675-020F6ABBBD2C}"/>
                </a:ext>
              </a:extLst>
            </p:cNvPr>
            <p:cNvSpPr>
              <a:spLocks/>
            </p:cNvSpPr>
            <p:nvPr/>
          </p:nvSpPr>
          <p:spPr bwMode="auto">
            <a:xfrm>
              <a:off x="2108" y="1011"/>
              <a:ext cx="1317" cy="2075"/>
            </a:xfrm>
            <a:custGeom>
              <a:avLst/>
              <a:gdLst>
                <a:gd name="T0" fmla="*/ 613 w 1317"/>
                <a:gd name="T1" fmla="*/ 15 h 2075"/>
                <a:gd name="T2" fmla="*/ 250 w 1317"/>
                <a:gd name="T3" fmla="*/ 196 h 2075"/>
                <a:gd name="T4" fmla="*/ 69 w 1317"/>
                <a:gd name="T5" fmla="*/ 559 h 2075"/>
                <a:gd name="T6" fmla="*/ 30 w 1317"/>
                <a:gd name="T7" fmla="*/ 1088 h 2075"/>
                <a:gd name="T8" fmla="*/ 250 w 1317"/>
                <a:gd name="T9" fmla="*/ 1693 h 2075"/>
                <a:gd name="T10" fmla="*/ 704 w 1317"/>
                <a:gd name="T11" fmla="*/ 2056 h 2075"/>
                <a:gd name="T12" fmla="*/ 1163 w 1317"/>
                <a:gd name="T13" fmla="*/ 1576 h 2075"/>
                <a:gd name="T14" fmla="*/ 1309 w 1317"/>
                <a:gd name="T15" fmla="*/ 942 h 2075"/>
                <a:gd name="T16" fmla="*/ 1211 w 1317"/>
                <a:gd name="T17" fmla="*/ 453 h 2075"/>
                <a:gd name="T18" fmla="*/ 931 w 1317"/>
                <a:gd name="T19" fmla="*/ 106 h 2075"/>
                <a:gd name="T20" fmla="*/ 613 w 1317"/>
                <a:gd name="T21" fmla="*/ 15 h 20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17" h="2075">
                  <a:moveTo>
                    <a:pt x="613" y="15"/>
                  </a:moveTo>
                  <a:cubicBezTo>
                    <a:pt x="500" y="30"/>
                    <a:pt x="341" y="105"/>
                    <a:pt x="250" y="196"/>
                  </a:cubicBezTo>
                  <a:cubicBezTo>
                    <a:pt x="159" y="287"/>
                    <a:pt x="106" y="410"/>
                    <a:pt x="69" y="559"/>
                  </a:cubicBezTo>
                  <a:cubicBezTo>
                    <a:pt x="32" y="708"/>
                    <a:pt x="0" y="899"/>
                    <a:pt x="30" y="1088"/>
                  </a:cubicBezTo>
                  <a:cubicBezTo>
                    <a:pt x="60" y="1277"/>
                    <a:pt x="138" y="1532"/>
                    <a:pt x="250" y="1693"/>
                  </a:cubicBezTo>
                  <a:cubicBezTo>
                    <a:pt x="362" y="1854"/>
                    <a:pt x="552" y="2075"/>
                    <a:pt x="704" y="2056"/>
                  </a:cubicBezTo>
                  <a:cubicBezTo>
                    <a:pt x="856" y="2037"/>
                    <a:pt x="1062" y="1762"/>
                    <a:pt x="1163" y="1576"/>
                  </a:cubicBezTo>
                  <a:cubicBezTo>
                    <a:pt x="1264" y="1390"/>
                    <a:pt x="1301" y="1129"/>
                    <a:pt x="1309" y="942"/>
                  </a:cubicBezTo>
                  <a:cubicBezTo>
                    <a:pt x="1317" y="755"/>
                    <a:pt x="1274" y="592"/>
                    <a:pt x="1211" y="453"/>
                  </a:cubicBezTo>
                  <a:cubicBezTo>
                    <a:pt x="1148" y="314"/>
                    <a:pt x="1031" y="179"/>
                    <a:pt x="931" y="106"/>
                  </a:cubicBezTo>
                  <a:cubicBezTo>
                    <a:pt x="831" y="33"/>
                    <a:pt x="726" y="0"/>
                    <a:pt x="613" y="15"/>
                  </a:cubicBezTo>
                  <a:close/>
                </a:path>
              </a:pathLst>
            </a:cu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7247" name="Freeform 9">
              <a:extLst>
                <a:ext uri="{FF2B5EF4-FFF2-40B4-BE49-F238E27FC236}">
                  <a16:creationId xmlns:a16="http://schemas.microsoft.com/office/drawing/2014/main" id="{CB730E3F-7B36-4024-8E57-FC5658A96F96}"/>
                </a:ext>
              </a:extLst>
            </p:cNvPr>
            <p:cNvSpPr>
              <a:spLocks/>
            </p:cNvSpPr>
            <p:nvPr/>
          </p:nvSpPr>
          <p:spPr bwMode="auto">
            <a:xfrm>
              <a:off x="2821" y="3308"/>
              <a:ext cx="2820" cy="1040"/>
            </a:xfrm>
            <a:custGeom>
              <a:avLst/>
              <a:gdLst>
                <a:gd name="T0" fmla="*/ 2820 w 2820"/>
                <a:gd name="T1" fmla="*/ 0 h 1040"/>
                <a:gd name="T2" fmla="*/ 2323 w 2820"/>
                <a:gd name="T3" fmla="*/ 567 h 1040"/>
                <a:gd name="T4" fmla="*/ 1387 w 2820"/>
                <a:gd name="T5" fmla="*/ 977 h 1040"/>
                <a:gd name="T6" fmla="*/ 595 w 2820"/>
                <a:gd name="T7" fmla="*/ 947 h 1040"/>
                <a:gd name="T8" fmla="*/ 164 w 2820"/>
                <a:gd name="T9" fmla="*/ 746 h 1040"/>
                <a:gd name="T10" fmla="*/ 0 w 2820"/>
                <a:gd name="T11" fmla="*/ 656 h 10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20" h="1040">
                  <a:moveTo>
                    <a:pt x="2820" y="0"/>
                  </a:moveTo>
                  <a:cubicBezTo>
                    <a:pt x="2737" y="94"/>
                    <a:pt x="2562" y="404"/>
                    <a:pt x="2323" y="567"/>
                  </a:cubicBezTo>
                  <a:cubicBezTo>
                    <a:pt x="2084" y="730"/>
                    <a:pt x="1675" y="914"/>
                    <a:pt x="1387" y="977"/>
                  </a:cubicBezTo>
                  <a:cubicBezTo>
                    <a:pt x="1099" y="1040"/>
                    <a:pt x="799" y="985"/>
                    <a:pt x="595" y="947"/>
                  </a:cubicBezTo>
                  <a:cubicBezTo>
                    <a:pt x="391" y="909"/>
                    <a:pt x="263" y="794"/>
                    <a:pt x="164" y="746"/>
                  </a:cubicBezTo>
                  <a:cubicBezTo>
                    <a:pt x="65" y="698"/>
                    <a:pt x="34" y="675"/>
                    <a:pt x="0" y="656"/>
                  </a:cubicBezTo>
                </a:path>
              </a:pathLst>
            </a:cu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7248" name="Freeform 10">
              <a:extLst>
                <a:ext uri="{FF2B5EF4-FFF2-40B4-BE49-F238E27FC236}">
                  <a16:creationId xmlns:a16="http://schemas.microsoft.com/office/drawing/2014/main" id="{495782FC-2BBF-4CF6-B92D-B8474D68D894}"/>
                </a:ext>
              </a:extLst>
            </p:cNvPr>
            <p:cNvSpPr>
              <a:spLocks/>
            </p:cNvSpPr>
            <p:nvPr/>
          </p:nvSpPr>
          <p:spPr bwMode="auto">
            <a:xfrm flipH="1">
              <a:off x="3681" y="184"/>
              <a:ext cx="1980" cy="3144"/>
            </a:xfrm>
            <a:custGeom>
              <a:avLst/>
              <a:gdLst>
                <a:gd name="T0" fmla="*/ 0 w 1980"/>
                <a:gd name="T1" fmla="*/ 0 h 3144"/>
                <a:gd name="T2" fmla="*/ 946 w 1980"/>
                <a:gd name="T3" fmla="*/ 449 h 3144"/>
                <a:gd name="T4" fmla="*/ 1600 w 1980"/>
                <a:gd name="T5" fmla="*/ 898 h 3144"/>
                <a:gd name="T6" fmla="*/ 1814 w 1980"/>
                <a:gd name="T7" fmla="*/ 1239 h 3144"/>
                <a:gd name="T8" fmla="*/ 1950 w 1980"/>
                <a:gd name="T9" fmla="*/ 1874 h 3144"/>
                <a:gd name="T10" fmla="*/ 1950 w 1980"/>
                <a:gd name="T11" fmla="*/ 2283 h 3144"/>
                <a:gd name="T12" fmla="*/ 1769 w 1980"/>
                <a:gd name="T13" fmla="*/ 2781 h 3144"/>
                <a:gd name="T14" fmla="*/ 1315 w 1980"/>
                <a:gd name="T15" fmla="*/ 3144 h 314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0" h="3144">
                  <a:moveTo>
                    <a:pt x="0" y="0"/>
                  </a:moveTo>
                  <a:cubicBezTo>
                    <a:pt x="159" y="75"/>
                    <a:pt x="679" y="299"/>
                    <a:pt x="946" y="449"/>
                  </a:cubicBezTo>
                  <a:cubicBezTo>
                    <a:pt x="1213" y="599"/>
                    <a:pt x="1455" y="766"/>
                    <a:pt x="1600" y="898"/>
                  </a:cubicBezTo>
                  <a:cubicBezTo>
                    <a:pt x="1745" y="1030"/>
                    <a:pt x="1756" y="1076"/>
                    <a:pt x="1814" y="1239"/>
                  </a:cubicBezTo>
                  <a:cubicBezTo>
                    <a:pt x="1872" y="1402"/>
                    <a:pt x="1927" y="1700"/>
                    <a:pt x="1950" y="1874"/>
                  </a:cubicBezTo>
                  <a:cubicBezTo>
                    <a:pt x="1973" y="2048"/>
                    <a:pt x="1980" y="2132"/>
                    <a:pt x="1950" y="2283"/>
                  </a:cubicBezTo>
                  <a:cubicBezTo>
                    <a:pt x="1920" y="2434"/>
                    <a:pt x="1875" y="2637"/>
                    <a:pt x="1769" y="2781"/>
                  </a:cubicBezTo>
                  <a:cubicBezTo>
                    <a:pt x="1663" y="2925"/>
                    <a:pt x="1489" y="3034"/>
                    <a:pt x="1315" y="3144"/>
                  </a:cubicBezTo>
                </a:path>
              </a:pathLst>
            </a:cu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7249" name="Freeform 11">
              <a:extLst>
                <a:ext uri="{FF2B5EF4-FFF2-40B4-BE49-F238E27FC236}">
                  <a16:creationId xmlns:a16="http://schemas.microsoft.com/office/drawing/2014/main" id="{F9895AF5-93FE-473E-9EB3-D9D504288380}"/>
                </a:ext>
              </a:extLst>
            </p:cNvPr>
            <p:cNvSpPr>
              <a:spLocks/>
            </p:cNvSpPr>
            <p:nvPr/>
          </p:nvSpPr>
          <p:spPr bwMode="auto">
            <a:xfrm>
              <a:off x="2517" y="1162"/>
              <a:ext cx="493" cy="1630"/>
            </a:xfrm>
            <a:custGeom>
              <a:avLst/>
              <a:gdLst>
                <a:gd name="T0" fmla="*/ 276 w 486"/>
                <a:gd name="T1" fmla="*/ 1928 h 1378"/>
                <a:gd name="T2" fmla="*/ 5 w 486"/>
                <a:gd name="T3" fmla="*/ 1300 h 1378"/>
                <a:gd name="T4" fmla="*/ 245 w 486"/>
                <a:gd name="T5" fmla="*/ 2 h 1378"/>
                <a:gd name="T6" fmla="*/ 497 w 486"/>
                <a:gd name="T7" fmla="*/ 1286 h 1378"/>
                <a:gd name="T8" fmla="*/ 266 w 486"/>
                <a:gd name="T9" fmla="*/ 1914 h 13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6" h="1378">
                  <a:moveTo>
                    <a:pt x="268" y="1378"/>
                  </a:moveTo>
                  <a:cubicBezTo>
                    <a:pt x="224" y="1303"/>
                    <a:pt x="10" y="1158"/>
                    <a:pt x="5" y="929"/>
                  </a:cubicBezTo>
                  <a:cubicBezTo>
                    <a:pt x="0" y="700"/>
                    <a:pt x="159" y="4"/>
                    <a:pt x="239" y="2"/>
                  </a:cubicBezTo>
                  <a:cubicBezTo>
                    <a:pt x="319" y="0"/>
                    <a:pt x="480" y="691"/>
                    <a:pt x="483" y="919"/>
                  </a:cubicBezTo>
                  <a:cubicBezTo>
                    <a:pt x="486" y="1147"/>
                    <a:pt x="305" y="1275"/>
                    <a:pt x="258" y="1368"/>
                  </a:cubicBezTo>
                </a:path>
              </a:pathLst>
            </a:cu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7250" name="Freeform 12">
              <a:extLst>
                <a:ext uri="{FF2B5EF4-FFF2-40B4-BE49-F238E27FC236}">
                  <a16:creationId xmlns:a16="http://schemas.microsoft.com/office/drawing/2014/main" id="{0ECD71ED-FA48-42BC-A999-30DEC9A216B9}"/>
                </a:ext>
              </a:extLst>
            </p:cNvPr>
            <p:cNvSpPr>
              <a:spLocks/>
            </p:cNvSpPr>
            <p:nvPr/>
          </p:nvSpPr>
          <p:spPr bwMode="auto">
            <a:xfrm>
              <a:off x="2718" y="1931"/>
              <a:ext cx="119" cy="853"/>
            </a:xfrm>
            <a:custGeom>
              <a:avLst/>
              <a:gdLst>
                <a:gd name="T0" fmla="*/ 66 w 119"/>
                <a:gd name="T1" fmla="*/ 853 h 853"/>
                <a:gd name="T2" fmla="*/ 6 w 119"/>
                <a:gd name="T3" fmla="*/ 487 h 853"/>
                <a:gd name="T4" fmla="*/ 27 w 119"/>
                <a:gd name="T5" fmla="*/ 4 h 853"/>
                <a:gd name="T6" fmla="*/ 113 w 119"/>
                <a:gd name="T7" fmla="*/ 461 h 853"/>
                <a:gd name="T8" fmla="*/ 66 w 119"/>
                <a:gd name="T9" fmla="*/ 817 h 8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853">
                  <a:moveTo>
                    <a:pt x="66" y="853"/>
                  </a:moveTo>
                  <a:cubicBezTo>
                    <a:pt x="56" y="793"/>
                    <a:pt x="12" y="628"/>
                    <a:pt x="6" y="487"/>
                  </a:cubicBezTo>
                  <a:cubicBezTo>
                    <a:pt x="0" y="346"/>
                    <a:pt x="9" y="8"/>
                    <a:pt x="27" y="4"/>
                  </a:cubicBezTo>
                  <a:cubicBezTo>
                    <a:pt x="45" y="0"/>
                    <a:pt x="107" y="326"/>
                    <a:pt x="113" y="461"/>
                  </a:cubicBezTo>
                  <a:cubicBezTo>
                    <a:pt x="119" y="596"/>
                    <a:pt x="76" y="743"/>
                    <a:pt x="66" y="817"/>
                  </a:cubicBezTo>
                </a:path>
              </a:pathLst>
            </a:cu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7251" name="Oval 13">
              <a:extLst>
                <a:ext uri="{FF2B5EF4-FFF2-40B4-BE49-F238E27FC236}">
                  <a16:creationId xmlns:a16="http://schemas.microsoft.com/office/drawing/2014/main" id="{72B8334D-491B-4FF3-8C06-64B12F61DA40}"/>
                </a:ext>
              </a:extLst>
            </p:cNvPr>
            <p:cNvSpPr>
              <a:spLocks noChangeArrowheads="1"/>
            </p:cNvSpPr>
            <p:nvPr/>
          </p:nvSpPr>
          <p:spPr bwMode="auto">
            <a:xfrm>
              <a:off x="2714" y="1752"/>
              <a:ext cx="91" cy="90"/>
            </a:xfrm>
            <a:prstGeom prst="ellipse">
              <a:avLst/>
            </a:pr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1500"/>
            </a:p>
          </p:txBody>
        </p:sp>
        <p:sp>
          <p:nvSpPr>
            <p:cNvPr id="137252" name="Freeform 14">
              <a:extLst>
                <a:ext uri="{FF2B5EF4-FFF2-40B4-BE49-F238E27FC236}">
                  <a16:creationId xmlns:a16="http://schemas.microsoft.com/office/drawing/2014/main" id="{96FD5A9D-77A4-49FA-AA4F-B6AC9F7E8053}"/>
                </a:ext>
              </a:extLst>
            </p:cNvPr>
            <p:cNvSpPr>
              <a:spLocks/>
            </p:cNvSpPr>
            <p:nvPr/>
          </p:nvSpPr>
          <p:spPr bwMode="auto">
            <a:xfrm>
              <a:off x="2562" y="1430"/>
              <a:ext cx="416" cy="581"/>
            </a:xfrm>
            <a:custGeom>
              <a:avLst/>
              <a:gdLst>
                <a:gd name="T0" fmla="*/ 416 w 416"/>
                <a:gd name="T1" fmla="*/ 581 h 581"/>
                <a:gd name="T2" fmla="*/ 230 w 416"/>
                <a:gd name="T3" fmla="*/ 54 h 581"/>
                <a:gd name="T4" fmla="*/ 64 w 416"/>
                <a:gd name="T5" fmla="*/ 259 h 581"/>
                <a:gd name="T6" fmla="*/ 0 w 416"/>
                <a:gd name="T7" fmla="*/ 549 h 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16" h="581">
                  <a:moveTo>
                    <a:pt x="416" y="581"/>
                  </a:moveTo>
                  <a:cubicBezTo>
                    <a:pt x="385" y="492"/>
                    <a:pt x="289" y="108"/>
                    <a:pt x="230" y="54"/>
                  </a:cubicBezTo>
                  <a:cubicBezTo>
                    <a:pt x="171" y="0"/>
                    <a:pt x="102" y="176"/>
                    <a:pt x="64" y="259"/>
                  </a:cubicBezTo>
                  <a:cubicBezTo>
                    <a:pt x="26" y="342"/>
                    <a:pt x="13" y="489"/>
                    <a:pt x="0" y="549"/>
                  </a:cubicBezTo>
                </a:path>
              </a:pathLst>
            </a:cu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7253" name="Freeform 15">
              <a:extLst>
                <a:ext uri="{FF2B5EF4-FFF2-40B4-BE49-F238E27FC236}">
                  <a16:creationId xmlns:a16="http://schemas.microsoft.com/office/drawing/2014/main" id="{4852E2AA-E1BE-4137-9299-23D263C2E0E6}"/>
                </a:ext>
              </a:extLst>
            </p:cNvPr>
            <p:cNvSpPr>
              <a:spLocks/>
            </p:cNvSpPr>
            <p:nvPr/>
          </p:nvSpPr>
          <p:spPr bwMode="auto">
            <a:xfrm>
              <a:off x="2538" y="1576"/>
              <a:ext cx="462" cy="584"/>
            </a:xfrm>
            <a:custGeom>
              <a:avLst/>
              <a:gdLst>
                <a:gd name="T0" fmla="*/ 0 w 462"/>
                <a:gd name="T1" fmla="*/ 533 h 584"/>
                <a:gd name="T2" fmla="*/ 161 w 462"/>
                <a:gd name="T3" fmla="*/ 85 h 584"/>
                <a:gd name="T4" fmla="*/ 240 w 462"/>
                <a:gd name="T5" fmla="*/ 20 h 584"/>
                <a:gd name="T6" fmla="*/ 300 w 462"/>
                <a:gd name="T7" fmla="*/ 104 h 584"/>
                <a:gd name="T8" fmla="*/ 462 w 462"/>
                <a:gd name="T9" fmla="*/ 584 h 5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2" h="584">
                  <a:moveTo>
                    <a:pt x="0" y="533"/>
                  </a:moveTo>
                  <a:cubicBezTo>
                    <a:pt x="25" y="460"/>
                    <a:pt x="121" y="170"/>
                    <a:pt x="161" y="85"/>
                  </a:cubicBezTo>
                  <a:cubicBezTo>
                    <a:pt x="201" y="0"/>
                    <a:pt x="217" y="17"/>
                    <a:pt x="240" y="20"/>
                  </a:cubicBezTo>
                  <a:cubicBezTo>
                    <a:pt x="263" y="23"/>
                    <a:pt x="263" y="10"/>
                    <a:pt x="300" y="104"/>
                  </a:cubicBezTo>
                  <a:cubicBezTo>
                    <a:pt x="337" y="198"/>
                    <a:pt x="428" y="484"/>
                    <a:pt x="462" y="584"/>
                  </a:cubicBezTo>
                </a:path>
              </a:pathLst>
            </a:cu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7254" name="Freeform 16">
              <a:extLst>
                <a:ext uri="{FF2B5EF4-FFF2-40B4-BE49-F238E27FC236}">
                  <a16:creationId xmlns:a16="http://schemas.microsoft.com/office/drawing/2014/main" id="{961FBFA9-6AC2-41E1-AFE5-E6B7C158A54C}"/>
                </a:ext>
              </a:extLst>
            </p:cNvPr>
            <p:cNvSpPr>
              <a:spLocks/>
            </p:cNvSpPr>
            <p:nvPr/>
          </p:nvSpPr>
          <p:spPr bwMode="auto">
            <a:xfrm rot="10800000">
              <a:off x="2699" y="1586"/>
              <a:ext cx="120" cy="211"/>
            </a:xfrm>
            <a:custGeom>
              <a:avLst/>
              <a:gdLst>
                <a:gd name="T0" fmla="*/ 10 w 120"/>
                <a:gd name="T1" fmla="*/ 18 h 211"/>
                <a:gd name="T2" fmla="*/ 16 w 120"/>
                <a:gd name="T3" fmla="*/ 186 h 211"/>
                <a:gd name="T4" fmla="*/ 106 w 120"/>
                <a:gd name="T5" fmla="*/ 168 h 211"/>
                <a:gd name="T6" fmla="*/ 100 w 120"/>
                <a:gd name="T7" fmla="*/ 0 h 2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0" h="211">
                  <a:moveTo>
                    <a:pt x="10" y="18"/>
                  </a:moveTo>
                  <a:cubicBezTo>
                    <a:pt x="11" y="46"/>
                    <a:pt x="0" y="161"/>
                    <a:pt x="16" y="186"/>
                  </a:cubicBezTo>
                  <a:cubicBezTo>
                    <a:pt x="32" y="211"/>
                    <a:pt x="92" y="199"/>
                    <a:pt x="106" y="168"/>
                  </a:cubicBezTo>
                  <a:cubicBezTo>
                    <a:pt x="120" y="137"/>
                    <a:pt x="101" y="35"/>
                    <a:pt x="100" y="0"/>
                  </a:cubicBezTo>
                </a:path>
              </a:pathLst>
            </a:cu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sp>
        <p:nvSpPr>
          <p:cNvPr id="137220" name="Freeform 17">
            <a:extLst>
              <a:ext uri="{FF2B5EF4-FFF2-40B4-BE49-F238E27FC236}">
                <a16:creationId xmlns:a16="http://schemas.microsoft.com/office/drawing/2014/main" id="{A85D5DDD-8C1D-4D11-843D-B6AB1AB80B75}"/>
              </a:ext>
            </a:extLst>
          </p:cNvPr>
          <p:cNvSpPr>
            <a:spLocks/>
          </p:cNvSpPr>
          <p:nvPr/>
        </p:nvSpPr>
        <p:spPr bwMode="auto">
          <a:xfrm>
            <a:off x="2087168" y="1025146"/>
            <a:ext cx="4831047" cy="621920"/>
          </a:xfrm>
          <a:custGeom>
            <a:avLst/>
            <a:gdLst>
              <a:gd name="T0" fmla="*/ 0 w 3901"/>
              <a:gd name="T1" fmla="*/ 1086185833 h 477"/>
              <a:gd name="T2" fmla="*/ 1030743029 w 3901"/>
              <a:gd name="T3" fmla="*/ 630038646 h 477"/>
              <a:gd name="T4" fmla="*/ 2147483646 w 3901"/>
              <a:gd name="T5" fmla="*/ 57962762 h 477"/>
              <a:gd name="T6" fmla="*/ 2147483646 w 3901"/>
              <a:gd name="T7" fmla="*/ 287297623 h 477"/>
              <a:gd name="T8" fmla="*/ 2147483646 w 3901"/>
              <a:gd name="T9" fmla="*/ 1202112944 h 4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01" h="477">
                <a:moveTo>
                  <a:pt x="0" y="431"/>
                </a:moveTo>
                <a:cubicBezTo>
                  <a:pt x="72" y="374"/>
                  <a:pt x="144" y="318"/>
                  <a:pt x="409" y="250"/>
                </a:cubicBezTo>
                <a:cubicBezTo>
                  <a:pt x="674" y="182"/>
                  <a:pt x="1225" y="46"/>
                  <a:pt x="1588" y="23"/>
                </a:cubicBezTo>
                <a:cubicBezTo>
                  <a:pt x="1951" y="0"/>
                  <a:pt x="2201" y="38"/>
                  <a:pt x="2586" y="114"/>
                </a:cubicBezTo>
                <a:cubicBezTo>
                  <a:pt x="2971" y="190"/>
                  <a:pt x="3436" y="333"/>
                  <a:pt x="3901" y="477"/>
                </a:cubicBezTo>
              </a:path>
            </a:pathLst>
          </a:cu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601106" name="Oval 18">
            <a:extLst>
              <a:ext uri="{FF2B5EF4-FFF2-40B4-BE49-F238E27FC236}">
                <a16:creationId xmlns:a16="http://schemas.microsoft.com/office/drawing/2014/main" id="{08B5FE2C-36BF-4705-9625-85B19B71F47B}"/>
              </a:ext>
            </a:extLst>
          </p:cNvPr>
          <p:cNvSpPr>
            <a:spLocks noChangeArrowheads="1"/>
          </p:cNvSpPr>
          <p:nvPr/>
        </p:nvSpPr>
        <p:spPr bwMode="auto">
          <a:xfrm>
            <a:off x="2627721" y="1593073"/>
            <a:ext cx="449544" cy="237295"/>
          </a:xfrm>
          <a:prstGeom prst="ellipse">
            <a:avLst/>
          </a:prstGeom>
          <a:solidFill>
            <a:srgbClr val="006699"/>
          </a:solidFill>
          <a:ln w="38100">
            <a:solidFill>
              <a:srgbClr val="66FF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1500">
                <a:solidFill>
                  <a:srgbClr val="FF9933"/>
                </a:solidFill>
              </a:rPr>
              <a:t>i P</a:t>
            </a:r>
          </a:p>
        </p:txBody>
      </p:sp>
      <p:sp>
        <p:nvSpPr>
          <p:cNvPr id="601107" name="Oval 19">
            <a:extLst>
              <a:ext uri="{FF2B5EF4-FFF2-40B4-BE49-F238E27FC236}">
                <a16:creationId xmlns:a16="http://schemas.microsoft.com/office/drawing/2014/main" id="{A6468DB5-AE78-4691-A04C-02D3FBC812A6}"/>
              </a:ext>
            </a:extLst>
          </p:cNvPr>
          <p:cNvSpPr>
            <a:spLocks noChangeArrowheads="1"/>
          </p:cNvSpPr>
          <p:nvPr/>
        </p:nvSpPr>
        <p:spPr bwMode="auto">
          <a:xfrm>
            <a:off x="3113496" y="2509854"/>
            <a:ext cx="449544" cy="237295"/>
          </a:xfrm>
          <a:prstGeom prst="ellipse">
            <a:avLst/>
          </a:prstGeom>
          <a:solidFill>
            <a:srgbClr val="006699"/>
          </a:solidFill>
          <a:ln w="38100">
            <a:solidFill>
              <a:srgbClr val="66FF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1500">
                <a:solidFill>
                  <a:srgbClr val="FF9933"/>
                </a:solidFill>
              </a:rPr>
              <a:t>o P</a:t>
            </a:r>
          </a:p>
        </p:txBody>
      </p:sp>
      <p:sp>
        <p:nvSpPr>
          <p:cNvPr id="601108" name="Oval 20">
            <a:extLst>
              <a:ext uri="{FF2B5EF4-FFF2-40B4-BE49-F238E27FC236}">
                <a16:creationId xmlns:a16="http://schemas.microsoft.com/office/drawing/2014/main" id="{405DB09A-6D6E-416B-841A-B881D13B14FF}"/>
              </a:ext>
            </a:extLst>
          </p:cNvPr>
          <p:cNvSpPr>
            <a:spLocks noChangeArrowheads="1"/>
          </p:cNvSpPr>
          <p:nvPr/>
        </p:nvSpPr>
        <p:spPr bwMode="auto">
          <a:xfrm>
            <a:off x="3456395" y="3990992"/>
            <a:ext cx="449544" cy="237295"/>
          </a:xfrm>
          <a:prstGeom prst="ellipse">
            <a:avLst/>
          </a:prstGeom>
          <a:solidFill>
            <a:srgbClr val="006699"/>
          </a:solidFill>
          <a:ln w="38100">
            <a:solidFill>
              <a:srgbClr val="66FF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1500">
                <a:solidFill>
                  <a:srgbClr val="FF9933"/>
                </a:solidFill>
              </a:rPr>
              <a:t>p P</a:t>
            </a:r>
          </a:p>
        </p:txBody>
      </p:sp>
      <p:sp>
        <p:nvSpPr>
          <p:cNvPr id="601109" name="Oval 21">
            <a:extLst>
              <a:ext uri="{FF2B5EF4-FFF2-40B4-BE49-F238E27FC236}">
                <a16:creationId xmlns:a16="http://schemas.microsoft.com/office/drawing/2014/main" id="{7FB5E194-33CF-4C1A-BD02-4BEBCC8C37EE}"/>
              </a:ext>
            </a:extLst>
          </p:cNvPr>
          <p:cNvSpPr>
            <a:spLocks noChangeArrowheads="1"/>
          </p:cNvSpPr>
          <p:nvPr/>
        </p:nvSpPr>
        <p:spPr bwMode="auto">
          <a:xfrm>
            <a:off x="3762387" y="2780126"/>
            <a:ext cx="449544" cy="237295"/>
          </a:xfrm>
          <a:prstGeom prst="ellipse">
            <a:avLst/>
          </a:prstGeom>
          <a:solidFill>
            <a:srgbClr val="006699"/>
          </a:solidFill>
          <a:ln w="38100">
            <a:solidFill>
              <a:srgbClr val="66FF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1500">
                <a:solidFill>
                  <a:srgbClr val="FF9933"/>
                </a:solidFill>
              </a:rPr>
              <a:t>c P</a:t>
            </a:r>
          </a:p>
        </p:txBody>
      </p:sp>
      <p:sp>
        <p:nvSpPr>
          <p:cNvPr id="601110" name="Oval 22">
            <a:extLst>
              <a:ext uri="{FF2B5EF4-FFF2-40B4-BE49-F238E27FC236}">
                <a16:creationId xmlns:a16="http://schemas.microsoft.com/office/drawing/2014/main" id="{A999CE11-B3A5-42E4-AA66-073A2BF2D67C}"/>
              </a:ext>
            </a:extLst>
          </p:cNvPr>
          <p:cNvSpPr>
            <a:spLocks noChangeArrowheads="1"/>
          </p:cNvSpPr>
          <p:nvPr/>
        </p:nvSpPr>
        <p:spPr bwMode="auto">
          <a:xfrm>
            <a:off x="2681300" y="5535233"/>
            <a:ext cx="449544" cy="237295"/>
          </a:xfrm>
          <a:prstGeom prst="ellipse">
            <a:avLst/>
          </a:prstGeom>
          <a:solidFill>
            <a:srgbClr val="006699"/>
          </a:solidFill>
          <a:ln w="38100">
            <a:solidFill>
              <a:srgbClr val="66FF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1500">
                <a:solidFill>
                  <a:srgbClr val="FF9933"/>
                </a:solidFill>
              </a:rPr>
              <a:t> s g P</a:t>
            </a:r>
          </a:p>
        </p:txBody>
      </p:sp>
      <p:sp>
        <p:nvSpPr>
          <p:cNvPr id="601111" name="Oval 23">
            <a:extLst>
              <a:ext uri="{FF2B5EF4-FFF2-40B4-BE49-F238E27FC236}">
                <a16:creationId xmlns:a16="http://schemas.microsoft.com/office/drawing/2014/main" id="{7CA32929-9648-40D2-858A-5CB24BD88389}"/>
              </a:ext>
            </a:extLst>
          </p:cNvPr>
          <p:cNvSpPr>
            <a:spLocks noChangeArrowheads="1"/>
          </p:cNvSpPr>
          <p:nvPr/>
        </p:nvSpPr>
        <p:spPr bwMode="auto">
          <a:xfrm>
            <a:off x="2152322" y="4019742"/>
            <a:ext cx="449544" cy="237295"/>
          </a:xfrm>
          <a:prstGeom prst="ellipse">
            <a:avLst/>
          </a:prstGeom>
          <a:solidFill>
            <a:srgbClr val="006699"/>
          </a:solidFill>
          <a:ln w="38100">
            <a:solidFill>
              <a:srgbClr val="66FF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1500" dirty="0" err="1">
                <a:solidFill>
                  <a:srgbClr val="FF9933"/>
                </a:solidFill>
              </a:rPr>
              <a:t>ig</a:t>
            </a:r>
            <a:r>
              <a:rPr lang="fr-FR" altLang="fr-FR" sz="1500" dirty="0">
                <a:solidFill>
                  <a:srgbClr val="FF9933"/>
                </a:solidFill>
              </a:rPr>
              <a:t> P</a:t>
            </a:r>
          </a:p>
        </p:txBody>
      </p:sp>
      <p:grpSp>
        <p:nvGrpSpPr>
          <p:cNvPr id="601112" name="Group 24">
            <a:extLst>
              <a:ext uri="{FF2B5EF4-FFF2-40B4-BE49-F238E27FC236}">
                <a16:creationId xmlns:a16="http://schemas.microsoft.com/office/drawing/2014/main" id="{E0D111FB-BFC6-4C39-951D-593F546B2CD9}"/>
              </a:ext>
            </a:extLst>
          </p:cNvPr>
          <p:cNvGrpSpPr>
            <a:grpSpLocks/>
          </p:cNvGrpSpPr>
          <p:nvPr/>
        </p:nvGrpSpPr>
        <p:grpSpPr bwMode="auto">
          <a:xfrm flipH="1">
            <a:off x="4732738" y="1593056"/>
            <a:ext cx="2755106" cy="4158854"/>
            <a:chOff x="249" y="618"/>
            <a:chExt cx="2314" cy="3493"/>
          </a:xfrm>
        </p:grpSpPr>
        <p:sp>
          <p:nvSpPr>
            <p:cNvPr id="137236" name="Oval 25">
              <a:extLst>
                <a:ext uri="{FF2B5EF4-FFF2-40B4-BE49-F238E27FC236}">
                  <a16:creationId xmlns:a16="http://schemas.microsoft.com/office/drawing/2014/main" id="{A3969006-3F97-475A-8271-B786C152CA7B}"/>
                </a:ext>
              </a:extLst>
            </p:cNvPr>
            <p:cNvSpPr>
              <a:spLocks noChangeArrowheads="1"/>
            </p:cNvSpPr>
            <p:nvPr/>
          </p:nvSpPr>
          <p:spPr bwMode="auto">
            <a:xfrm>
              <a:off x="1247" y="618"/>
              <a:ext cx="363" cy="182"/>
            </a:xfrm>
            <a:prstGeom prst="ellipse">
              <a:avLst/>
            </a:prstGeom>
            <a:solidFill>
              <a:srgbClr val="006699"/>
            </a:solidFill>
            <a:ln w="38100">
              <a:solidFill>
                <a:srgbClr val="66FF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1500">
                  <a:solidFill>
                    <a:srgbClr val="FF9933"/>
                  </a:solidFill>
                </a:rPr>
                <a:t>i P</a:t>
              </a:r>
            </a:p>
          </p:txBody>
        </p:sp>
        <p:sp>
          <p:nvSpPr>
            <p:cNvPr id="137237" name="Oval 26">
              <a:extLst>
                <a:ext uri="{FF2B5EF4-FFF2-40B4-BE49-F238E27FC236}">
                  <a16:creationId xmlns:a16="http://schemas.microsoft.com/office/drawing/2014/main" id="{B8D104CE-92FC-4AD3-AE0D-D817A18E9E12}"/>
                </a:ext>
              </a:extLst>
            </p:cNvPr>
            <p:cNvSpPr>
              <a:spLocks noChangeArrowheads="1"/>
            </p:cNvSpPr>
            <p:nvPr/>
          </p:nvSpPr>
          <p:spPr bwMode="auto">
            <a:xfrm>
              <a:off x="1655" y="1388"/>
              <a:ext cx="363" cy="182"/>
            </a:xfrm>
            <a:prstGeom prst="ellipse">
              <a:avLst/>
            </a:prstGeom>
            <a:solidFill>
              <a:srgbClr val="006699"/>
            </a:solidFill>
            <a:ln w="38100">
              <a:solidFill>
                <a:srgbClr val="66FF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1500">
                  <a:solidFill>
                    <a:srgbClr val="FF9933"/>
                  </a:solidFill>
                </a:rPr>
                <a:t>o P</a:t>
              </a:r>
            </a:p>
          </p:txBody>
        </p:sp>
        <p:sp>
          <p:nvSpPr>
            <p:cNvPr id="137238" name="Oval 27">
              <a:extLst>
                <a:ext uri="{FF2B5EF4-FFF2-40B4-BE49-F238E27FC236}">
                  <a16:creationId xmlns:a16="http://schemas.microsoft.com/office/drawing/2014/main" id="{6EB9165E-7E40-4748-8C45-F68E4BCAA146}"/>
                </a:ext>
              </a:extLst>
            </p:cNvPr>
            <p:cNvSpPr>
              <a:spLocks noChangeArrowheads="1"/>
            </p:cNvSpPr>
            <p:nvPr/>
          </p:nvSpPr>
          <p:spPr bwMode="auto">
            <a:xfrm>
              <a:off x="1902" y="2584"/>
              <a:ext cx="363" cy="182"/>
            </a:xfrm>
            <a:prstGeom prst="ellipse">
              <a:avLst/>
            </a:prstGeom>
            <a:solidFill>
              <a:srgbClr val="006699"/>
            </a:solidFill>
            <a:ln w="38100">
              <a:solidFill>
                <a:srgbClr val="66FF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1500">
                  <a:solidFill>
                    <a:srgbClr val="FF9933"/>
                  </a:solidFill>
                </a:rPr>
                <a:t>p P</a:t>
              </a:r>
            </a:p>
          </p:txBody>
        </p:sp>
        <p:sp>
          <p:nvSpPr>
            <p:cNvPr id="137239" name="Oval 28">
              <a:extLst>
                <a:ext uri="{FF2B5EF4-FFF2-40B4-BE49-F238E27FC236}">
                  <a16:creationId xmlns:a16="http://schemas.microsoft.com/office/drawing/2014/main" id="{E428583B-559C-4AC5-A89B-39BC162DA7DD}"/>
                </a:ext>
              </a:extLst>
            </p:cNvPr>
            <p:cNvSpPr>
              <a:spLocks noChangeArrowheads="1"/>
            </p:cNvSpPr>
            <p:nvPr/>
          </p:nvSpPr>
          <p:spPr bwMode="auto">
            <a:xfrm>
              <a:off x="2200" y="1615"/>
              <a:ext cx="363" cy="182"/>
            </a:xfrm>
            <a:prstGeom prst="ellipse">
              <a:avLst/>
            </a:prstGeom>
            <a:solidFill>
              <a:srgbClr val="006699"/>
            </a:solidFill>
            <a:ln w="38100">
              <a:solidFill>
                <a:srgbClr val="66FF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1500">
                  <a:solidFill>
                    <a:srgbClr val="FF9933"/>
                  </a:solidFill>
                </a:rPr>
                <a:t>c P</a:t>
              </a:r>
            </a:p>
          </p:txBody>
        </p:sp>
        <p:sp>
          <p:nvSpPr>
            <p:cNvPr id="137240" name="Oval 29">
              <a:extLst>
                <a:ext uri="{FF2B5EF4-FFF2-40B4-BE49-F238E27FC236}">
                  <a16:creationId xmlns:a16="http://schemas.microsoft.com/office/drawing/2014/main" id="{78E0F49D-E62F-404F-9D1D-E2A2512A0066}"/>
                </a:ext>
              </a:extLst>
            </p:cNvPr>
            <p:cNvSpPr>
              <a:spLocks noChangeArrowheads="1"/>
            </p:cNvSpPr>
            <p:nvPr/>
          </p:nvSpPr>
          <p:spPr bwMode="auto">
            <a:xfrm>
              <a:off x="1292" y="3929"/>
              <a:ext cx="363" cy="182"/>
            </a:xfrm>
            <a:prstGeom prst="ellipse">
              <a:avLst/>
            </a:prstGeom>
            <a:solidFill>
              <a:srgbClr val="006699"/>
            </a:solidFill>
            <a:ln w="38100">
              <a:solidFill>
                <a:srgbClr val="66FF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1500">
                  <a:solidFill>
                    <a:srgbClr val="FF9933"/>
                  </a:solidFill>
                </a:rPr>
                <a:t>g s P</a:t>
              </a:r>
            </a:p>
          </p:txBody>
        </p:sp>
        <p:sp>
          <p:nvSpPr>
            <p:cNvPr id="137241" name="Oval 30">
              <a:extLst>
                <a:ext uri="{FF2B5EF4-FFF2-40B4-BE49-F238E27FC236}">
                  <a16:creationId xmlns:a16="http://schemas.microsoft.com/office/drawing/2014/main" id="{FB805923-6B5A-43B4-92DB-D4778C8A68F5}"/>
                </a:ext>
              </a:extLst>
            </p:cNvPr>
            <p:cNvSpPr>
              <a:spLocks noChangeArrowheads="1"/>
            </p:cNvSpPr>
            <p:nvPr/>
          </p:nvSpPr>
          <p:spPr bwMode="auto">
            <a:xfrm>
              <a:off x="249" y="2613"/>
              <a:ext cx="363" cy="182"/>
            </a:xfrm>
            <a:prstGeom prst="ellipse">
              <a:avLst/>
            </a:prstGeom>
            <a:solidFill>
              <a:srgbClr val="006699"/>
            </a:solidFill>
            <a:ln w="38100">
              <a:solidFill>
                <a:srgbClr val="66FF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1500">
                  <a:solidFill>
                    <a:srgbClr val="FF9933"/>
                  </a:solidFill>
                </a:rPr>
                <a:t>g s P</a:t>
              </a:r>
            </a:p>
          </p:txBody>
        </p:sp>
      </p:grpSp>
      <p:sp>
        <p:nvSpPr>
          <p:cNvPr id="601126" name="Text Box 38">
            <a:extLst>
              <a:ext uri="{FF2B5EF4-FFF2-40B4-BE49-F238E27FC236}">
                <a16:creationId xmlns:a16="http://schemas.microsoft.com/office/drawing/2014/main" id="{036FB284-7C8B-4B46-9662-F041D08C8B2F}"/>
              </a:ext>
            </a:extLst>
          </p:cNvPr>
          <p:cNvSpPr txBox="1">
            <a:spLocks noChangeArrowheads="1"/>
          </p:cNvSpPr>
          <p:nvPr/>
        </p:nvSpPr>
        <p:spPr bwMode="auto">
          <a:xfrm>
            <a:off x="2275472" y="332656"/>
            <a:ext cx="4996273" cy="461665"/>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50000"/>
              </a:spcBef>
              <a:spcAft>
                <a:spcPct val="0"/>
              </a:spcAft>
            </a:pPr>
            <a:r>
              <a:rPr lang="fr-FR" altLang="fr-FR" sz="2400" dirty="0"/>
              <a:t>6 points de </a:t>
            </a:r>
            <a:r>
              <a:rPr lang="fr-FR" altLang="fr-FR" sz="2400" dirty="0" err="1"/>
              <a:t>fuiite</a:t>
            </a:r>
            <a:r>
              <a:rPr lang="fr-FR" altLang="fr-FR" sz="2400" dirty="0"/>
              <a:t> de chaque côté </a:t>
            </a:r>
          </a:p>
        </p:txBody>
      </p:sp>
      <p:grpSp>
        <p:nvGrpSpPr>
          <p:cNvPr id="16" name="Groupe 15">
            <a:extLst>
              <a:ext uri="{FF2B5EF4-FFF2-40B4-BE49-F238E27FC236}">
                <a16:creationId xmlns:a16="http://schemas.microsoft.com/office/drawing/2014/main" id="{C708E953-AF3E-9975-E78E-6B3BF862D36C}"/>
              </a:ext>
            </a:extLst>
          </p:cNvPr>
          <p:cNvGrpSpPr/>
          <p:nvPr/>
        </p:nvGrpSpPr>
        <p:grpSpPr>
          <a:xfrm>
            <a:off x="13098" y="798355"/>
            <a:ext cx="2614623" cy="913366"/>
            <a:chOff x="13098" y="798355"/>
            <a:chExt cx="2614623" cy="913366"/>
          </a:xfrm>
        </p:grpSpPr>
        <p:sp>
          <p:nvSpPr>
            <p:cNvPr id="601120" name="Text Box 32">
              <a:extLst>
                <a:ext uri="{FF2B5EF4-FFF2-40B4-BE49-F238E27FC236}">
                  <a16:creationId xmlns:a16="http://schemas.microsoft.com/office/drawing/2014/main" id="{8D27A930-66B3-4339-AB68-453B01B431C2}"/>
                </a:ext>
              </a:extLst>
            </p:cNvPr>
            <p:cNvSpPr txBox="1">
              <a:spLocks noChangeArrowheads="1"/>
            </p:cNvSpPr>
            <p:nvPr/>
          </p:nvSpPr>
          <p:spPr bwMode="auto">
            <a:xfrm>
              <a:off x="13098" y="798355"/>
              <a:ext cx="1835944" cy="830997"/>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50000"/>
                </a:spcBef>
                <a:spcAft>
                  <a:spcPct val="0"/>
                </a:spcAft>
              </a:pPr>
              <a:r>
                <a:rPr lang="fr-FR" altLang="fr-FR" sz="2400" dirty="0"/>
                <a:t>Point I Inguinal  </a:t>
              </a:r>
            </a:p>
          </p:txBody>
        </p:sp>
        <p:cxnSp>
          <p:nvCxnSpPr>
            <p:cNvPr id="4" name="Connecteur droit avec flèche 3">
              <a:extLst>
                <a:ext uri="{FF2B5EF4-FFF2-40B4-BE49-F238E27FC236}">
                  <a16:creationId xmlns:a16="http://schemas.microsoft.com/office/drawing/2014/main" id="{10BE1A86-AEED-B8B0-5C06-42E8DC244CBF}"/>
                </a:ext>
              </a:extLst>
            </p:cNvPr>
            <p:cNvCxnSpPr>
              <a:cxnSpLocks/>
              <a:endCxn id="601106" idx="2"/>
            </p:cNvCxnSpPr>
            <p:nvPr/>
          </p:nvCxnSpPr>
          <p:spPr>
            <a:xfrm>
              <a:off x="1934988" y="1382705"/>
              <a:ext cx="692733" cy="329016"/>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grpSp>
      <p:grpSp>
        <p:nvGrpSpPr>
          <p:cNvPr id="17" name="Groupe 16">
            <a:extLst>
              <a:ext uri="{FF2B5EF4-FFF2-40B4-BE49-F238E27FC236}">
                <a16:creationId xmlns:a16="http://schemas.microsoft.com/office/drawing/2014/main" id="{4374A55D-0C01-0A65-C5D2-DB06DD30D00E}"/>
              </a:ext>
            </a:extLst>
          </p:cNvPr>
          <p:cNvGrpSpPr/>
          <p:nvPr/>
        </p:nvGrpSpPr>
        <p:grpSpPr>
          <a:xfrm>
            <a:off x="55585" y="1696301"/>
            <a:ext cx="2949564" cy="901275"/>
            <a:chOff x="55585" y="1696301"/>
            <a:chExt cx="2949564" cy="901275"/>
          </a:xfrm>
        </p:grpSpPr>
        <p:sp>
          <p:nvSpPr>
            <p:cNvPr id="601121" name="Text Box 33">
              <a:extLst>
                <a:ext uri="{FF2B5EF4-FFF2-40B4-BE49-F238E27FC236}">
                  <a16:creationId xmlns:a16="http://schemas.microsoft.com/office/drawing/2014/main" id="{C822FBCB-D644-46A3-98BB-7FB6D56BE820}"/>
                </a:ext>
              </a:extLst>
            </p:cNvPr>
            <p:cNvSpPr txBox="1">
              <a:spLocks noChangeArrowheads="1"/>
            </p:cNvSpPr>
            <p:nvPr/>
          </p:nvSpPr>
          <p:spPr bwMode="auto">
            <a:xfrm>
              <a:off x="55585" y="1696301"/>
              <a:ext cx="1835944" cy="830997"/>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50000"/>
                </a:spcBef>
                <a:spcAft>
                  <a:spcPct val="0"/>
                </a:spcAft>
              </a:pPr>
              <a:r>
                <a:rPr lang="fr-FR" altLang="fr-FR" sz="2400" dirty="0"/>
                <a:t>Point O Obturateur</a:t>
              </a:r>
            </a:p>
          </p:txBody>
        </p:sp>
        <p:cxnSp>
          <p:nvCxnSpPr>
            <p:cNvPr id="5" name="Connecteur droit avec flèche 4">
              <a:extLst>
                <a:ext uri="{FF2B5EF4-FFF2-40B4-BE49-F238E27FC236}">
                  <a16:creationId xmlns:a16="http://schemas.microsoft.com/office/drawing/2014/main" id="{CE71676C-F205-06C8-C432-E00AD078C7E7}"/>
                </a:ext>
              </a:extLst>
            </p:cNvPr>
            <p:cNvCxnSpPr>
              <a:cxnSpLocks/>
              <a:stCxn id="601121" idx="3"/>
            </p:cNvCxnSpPr>
            <p:nvPr/>
          </p:nvCxnSpPr>
          <p:spPr>
            <a:xfrm>
              <a:off x="1891529" y="2111800"/>
              <a:ext cx="1113620" cy="485776"/>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grpSp>
      <p:grpSp>
        <p:nvGrpSpPr>
          <p:cNvPr id="18" name="Groupe 17">
            <a:extLst>
              <a:ext uri="{FF2B5EF4-FFF2-40B4-BE49-F238E27FC236}">
                <a16:creationId xmlns:a16="http://schemas.microsoft.com/office/drawing/2014/main" id="{3B25AEDD-7B13-8B52-53D4-9F9589C338E9}"/>
              </a:ext>
            </a:extLst>
          </p:cNvPr>
          <p:cNvGrpSpPr/>
          <p:nvPr/>
        </p:nvGrpSpPr>
        <p:grpSpPr>
          <a:xfrm>
            <a:off x="25610" y="2622296"/>
            <a:ext cx="3653433" cy="830997"/>
            <a:chOff x="25610" y="2622296"/>
            <a:chExt cx="3653433" cy="830997"/>
          </a:xfrm>
        </p:grpSpPr>
        <p:sp>
          <p:nvSpPr>
            <p:cNvPr id="601122" name="Text Box 34">
              <a:extLst>
                <a:ext uri="{FF2B5EF4-FFF2-40B4-BE49-F238E27FC236}">
                  <a16:creationId xmlns:a16="http://schemas.microsoft.com/office/drawing/2014/main" id="{294824BE-BCBA-4418-8DC1-559318326311}"/>
                </a:ext>
              </a:extLst>
            </p:cNvPr>
            <p:cNvSpPr txBox="1">
              <a:spLocks noChangeArrowheads="1"/>
            </p:cNvSpPr>
            <p:nvPr/>
          </p:nvSpPr>
          <p:spPr bwMode="auto">
            <a:xfrm>
              <a:off x="25610" y="2622296"/>
              <a:ext cx="1835944" cy="830997"/>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50000"/>
                </a:spcBef>
                <a:spcAft>
                  <a:spcPct val="0"/>
                </a:spcAft>
              </a:pPr>
              <a:r>
                <a:rPr lang="fr-FR" altLang="fr-FR" sz="2400" dirty="0"/>
                <a:t>Clitoridien  Point C</a:t>
              </a:r>
            </a:p>
          </p:txBody>
        </p:sp>
        <p:cxnSp>
          <p:nvCxnSpPr>
            <p:cNvPr id="7" name="Connecteur droit avec flèche 6">
              <a:extLst>
                <a:ext uri="{FF2B5EF4-FFF2-40B4-BE49-F238E27FC236}">
                  <a16:creationId xmlns:a16="http://schemas.microsoft.com/office/drawing/2014/main" id="{29B53A70-7760-5E29-72C6-400711A8B21C}"/>
                </a:ext>
              </a:extLst>
            </p:cNvPr>
            <p:cNvCxnSpPr>
              <a:cxnSpLocks/>
              <a:stCxn id="601122" idx="3"/>
            </p:cNvCxnSpPr>
            <p:nvPr/>
          </p:nvCxnSpPr>
          <p:spPr>
            <a:xfrm flipV="1">
              <a:off x="1861554" y="2972167"/>
              <a:ext cx="1817489" cy="65628"/>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grpSp>
      <p:grpSp>
        <p:nvGrpSpPr>
          <p:cNvPr id="19" name="Groupe 18">
            <a:extLst>
              <a:ext uri="{FF2B5EF4-FFF2-40B4-BE49-F238E27FC236}">
                <a16:creationId xmlns:a16="http://schemas.microsoft.com/office/drawing/2014/main" id="{12CB9712-6492-B8AE-B25E-195386FF7CFB}"/>
              </a:ext>
            </a:extLst>
          </p:cNvPr>
          <p:cNvGrpSpPr/>
          <p:nvPr/>
        </p:nvGrpSpPr>
        <p:grpSpPr>
          <a:xfrm>
            <a:off x="45254" y="3543715"/>
            <a:ext cx="2107068" cy="1200329"/>
            <a:chOff x="45254" y="3543715"/>
            <a:chExt cx="2107068" cy="1200329"/>
          </a:xfrm>
        </p:grpSpPr>
        <p:sp>
          <p:nvSpPr>
            <p:cNvPr id="601124" name="Text Box 36">
              <a:extLst>
                <a:ext uri="{FF2B5EF4-FFF2-40B4-BE49-F238E27FC236}">
                  <a16:creationId xmlns:a16="http://schemas.microsoft.com/office/drawing/2014/main" id="{6652DBAE-9AAB-4A2C-A9F0-F54D72BB8C75}"/>
                </a:ext>
              </a:extLst>
            </p:cNvPr>
            <p:cNvSpPr txBox="1">
              <a:spLocks noChangeArrowheads="1"/>
            </p:cNvSpPr>
            <p:nvPr/>
          </p:nvSpPr>
          <p:spPr bwMode="auto">
            <a:xfrm>
              <a:off x="45254" y="3543715"/>
              <a:ext cx="1835944" cy="1200329"/>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50000"/>
                </a:spcBef>
                <a:spcAft>
                  <a:spcPct val="0"/>
                </a:spcAft>
              </a:pPr>
              <a:r>
                <a:rPr lang="fr-FR" altLang="fr-FR" sz="2400" dirty="0"/>
                <a:t>Point GS </a:t>
              </a:r>
              <a:r>
                <a:rPr lang="fr-FR" altLang="fr-FR" sz="2400" dirty="0" err="1"/>
                <a:t>Gluteal</a:t>
              </a:r>
              <a:r>
                <a:rPr lang="fr-FR" altLang="fr-FR" sz="2400" dirty="0"/>
                <a:t> supérieur </a:t>
              </a:r>
            </a:p>
          </p:txBody>
        </p:sp>
        <p:cxnSp>
          <p:nvCxnSpPr>
            <p:cNvPr id="12" name="Connecteur droit avec flèche 11">
              <a:extLst>
                <a:ext uri="{FF2B5EF4-FFF2-40B4-BE49-F238E27FC236}">
                  <a16:creationId xmlns:a16="http://schemas.microsoft.com/office/drawing/2014/main" id="{39B11E22-091D-1C5B-2C6F-46183C37F9A2}"/>
                </a:ext>
              </a:extLst>
            </p:cNvPr>
            <p:cNvCxnSpPr>
              <a:cxnSpLocks/>
              <a:endCxn id="601111" idx="2"/>
            </p:cNvCxnSpPr>
            <p:nvPr/>
          </p:nvCxnSpPr>
          <p:spPr>
            <a:xfrm flipV="1">
              <a:off x="1835696" y="4138390"/>
              <a:ext cx="316626" cy="1069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grpSp>
      <p:grpSp>
        <p:nvGrpSpPr>
          <p:cNvPr id="23" name="Groupe 22">
            <a:extLst>
              <a:ext uri="{FF2B5EF4-FFF2-40B4-BE49-F238E27FC236}">
                <a16:creationId xmlns:a16="http://schemas.microsoft.com/office/drawing/2014/main" id="{E0072D72-C007-349E-22FD-9B8052C1670E}"/>
              </a:ext>
            </a:extLst>
          </p:cNvPr>
          <p:cNvGrpSpPr/>
          <p:nvPr/>
        </p:nvGrpSpPr>
        <p:grpSpPr>
          <a:xfrm>
            <a:off x="86663" y="5643563"/>
            <a:ext cx="2660471" cy="1200329"/>
            <a:chOff x="86663" y="5643563"/>
            <a:chExt cx="2660471" cy="1200329"/>
          </a:xfrm>
        </p:grpSpPr>
        <p:sp>
          <p:nvSpPr>
            <p:cNvPr id="2" name="Text Box 36">
              <a:extLst>
                <a:ext uri="{FF2B5EF4-FFF2-40B4-BE49-F238E27FC236}">
                  <a16:creationId xmlns:a16="http://schemas.microsoft.com/office/drawing/2014/main" id="{1480C1B9-7FB3-3CC6-EDE8-8A0B0464BB89}"/>
                </a:ext>
              </a:extLst>
            </p:cNvPr>
            <p:cNvSpPr txBox="1">
              <a:spLocks noChangeArrowheads="1"/>
            </p:cNvSpPr>
            <p:nvPr/>
          </p:nvSpPr>
          <p:spPr bwMode="auto">
            <a:xfrm>
              <a:off x="86663" y="5643563"/>
              <a:ext cx="1835944" cy="1200329"/>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50000"/>
                </a:spcBef>
                <a:spcAft>
                  <a:spcPct val="0"/>
                </a:spcAft>
              </a:pPr>
              <a:r>
                <a:rPr lang="fr-FR" altLang="fr-FR" sz="2400" dirty="0"/>
                <a:t>Point GI </a:t>
              </a:r>
              <a:r>
                <a:rPr lang="fr-FR" altLang="fr-FR" sz="2400" dirty="0" err="1"/>
                <a:t>Gluteal</a:t>
              </a:r>
              <a:r>
                <a:rPr lang="fr-FR" altLang="fr-FR" sz="2400" dirty="0"/>
                <a:t> inférieur </a:t>
              </a:r>
            </a:p>
          </p:txBody>
        </p:sp>
        <p:cxnSp>
          <p:nvCxnSpPr>
            <p:cNvPr id="14" name="Connecteur droit avec flèche 13">
              <a:extLst>
                <a:ext uri="{FF2B5EF4-FFF2-40B4-BE49-F238E27FC236}">
                  <a16:creationId xmlns:a16="http://schemas.microsoft.com/office/drawing/2014/main" id="{8FE9830F-1746-9EDB-0087-DE2BF7723176}"/>
                </a:ext>
              </a:extLst>
            </p:cNvPr>
            <p:cNvCxnSpPr>
              <a:cxnSpLocks/>
              <a:endCxn id="601110" idx="3"/>
            </p:cNvCxnSpPr>
            <p:nvPr/>
          </p:nvCxnSpPr>
          <p:spPr>
            <a:xfrm flipV="1">
              <a:off x="1928041" y="5737777"/>
              <a:ext cx="819093" cy="517266"/>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grpSp>
      <p:grpSp>
        <p:nvGrpSpPr>
          <p:cNvPr id="22" name="Groupe 21">
            <a:extLst>
              <a:ext uri="{FF2B5EF4-FFF2-40B4-BE49-F238E27FC236}">
                <a16:creationId xmlns:a16="http://schemas.microsoft.com/office/drawing/2014/main" id="{39612FF9-30E8-6E96-4326-3CD5A2A3CFA1}"/>
              </a:ext>
            </a:extLst>
          </p:cNvPr>
          <p:cNvGrpSpPr/>
          <p:nvPr/>
        </p:nvGrpSpPr>
        <p:grpSpPr>
          <a:xfrm>
            <a:off x="69067" y="4193536"/>
            <a:ext cx="3771038" cy="1397998"/>
            <a:chOff x="69067" y="4193536"/>
            <a:chExt cx="3771038" cy="1397998"/>
          </a:xfrm>
        </p:grpSpPr>
        <p:sp>
          <p:nvSpPr>
            <p:cNvPr id="601123" name="Text Box 35">
              <a:extLst>
                <a:ext uri="{FF2B5EF4-FFF2-40B4-BE49-F238E27FC236}">
                  <a16:creationId xmlns:a16="http://schemas.microsoft.com/office/drawing/2014/main" id="{16A63390-3430-4A9A-A33E-73874EDF1687}"/>
                </a:ext>
              </a:extLst>
            </p:cNvPr>
            <p:cNvSpPr txBox="1">
              <a:spLocks noChangeArrowheads="1"/>
            </p:cNvSpPr>
            <p:nvPr/>
          </p:nvSpPr>
          <p:spPr bwMode="auto">
            <a:xfrm>
              <a:off x="69067" y="4760537"/>
              <a:ext cx="1835944" cy="830997"/>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50000"/>
                </a:spcBef>
                <a:spcAft>
                  <a:spcPct val="0"/>
                </a:spcAft>
              </a:pPr>
              <a:r>
                <a:rPr lang="fr-FR" altLang="fr-FR" sz="2400" dirty="0"/>
                <a:t>Point P </a:t>
              </a:r>
              <a:r>
                <a:rPr lang="fr-FR" altLang="fr-FR" sz="2400" dirty="0" err="1"/>
                <a:t>Perineal</a:t>
              </a:r>
              <a:r>
                <a:rPr lang="fr-FR" altLang="fr-FR" sz="2400" dirty="0"/>
                <a:t> </a:t>
              </a:r>
            </a:p>
          </p:txBody>
        </p:sp>
        <p:cxnSp>
          <p:nvCxnSpPr>
            <p:cNvPr id="20" name="Connecteur droit avec flèche 19">
              <a:extLst>
                <a:ext uri="{FF2B5EF4-FFF2-40B4-BE49-F238E27FC236}">
                  <a16:creationId xmlns:a16="http://schemas.microsoft.com/office/drawing/2014/main" id="{86760F18-C4D1-648B-D921-BC5440567790}"/>
                </a:ext>
              </a:extLst>
            </p:cNvPr>
            <p:cNvCxnSpPr>
              <a:cxnSpLocks/>
              <a:endCxn id="601108" idx="5"/>
            </p:cNvCxnSpPr>
            <p:nvPr/>
          </p:nvCxnSpPr>
          <p:spPr>
            <a:xfrm flipV="1">
              <a:off x="1964955" y="4193536"/>
              <a:ext cx="1875150" cy="1019751"/>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7218" name="Picture 2">
            <a:extLst>
              <a:ext uri="{FF2B5EF4-FFF2-40B4-BE49-F238E27FC236}">
                <a16:creationId xmlns:a16="http://schemas.microsoft.com/office/drawing/2014/main" id="{701EDEDF-190B-479B-9A07-F309762B30E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l="12936" t="57698" r="59250" b="14246"/>
          <a:stretch>
            <a:fillRect/>
          </a:stretch>
        </p:blipFill>
        <p:spPr bwMode="auto">
          <a:xfrm>
            <a:off x="2357450" y="894160"/>
            <a:ext cx="4612903" cy="5631184"/>
          </a:xfrm>
          <a:prstGeom prst="rect">
            <a:avLst/>
          </a:prstGeom>
          <a:solidFill>
            <a:srgbClr val="006699">
              <a:alpha val="16862"/>
            </a:srgbClr>
          </a:solidFill>
          <a:ln>
            <a:noFill/>
          </a:ln>
          <a:extLst>
            <a:ext uri="{91240B29-F687-4F45-9708-019B960494DF}">
              <a14:hiddenLine xmlns:a14="http://schemas.microsoft.com/office/drawing/2010/main" w="9525">
                <a:solidFill>
                  <a:srgbClr val="000000"/>
                </a:solidFill>
                <a:miter lim="800000"/>
                <a:headEnd/>
                <a:tailEnd/>
              </a14:hiddenLine>
            </a:ext>
          </a:extLst>
        </p:spPr>
      </p:pic>
      <p:grpSp>
        <p:nvGrpSpPr>
          <p:cNvPr id="137219" name="Group 3">
            <a:extLst>
              <a:ext uri="{FF2B5EF4-FFF2-40B4-BE49-F238E27FC236}">
                <a16:creationId xmlns:a16="http://schemas.microsoft.com/office/drawing/2014/main" id="{38D30735-8F14-4FA6-88EA-40EE1CAE879C}"/>
              </a:ext>
            </a:extLst>
          </p:cNvPr>
          <p:cNvGrpSpPr>
            <a:grpSpLocks/>
          </p:cNvGrpSpPr>
          <p:nvPr/>
        </p:nvGrpSpPr>
        <p:grpSpPr bwMode="auto">
          <a:xfrm>
            <a:off x="1169205" y="1052517"/>
            <a:ext cx="6740129" cy="4970860"/>
            <a:chOff x="0" y="184"/>
            <a:chExt cx="5661" cy="4175"/>
          </a:xfrm>
        </p:grpSpPr>
        <p:sp>
          <p:nvSpPr>
            <p:cNvPr id="137242" name="Oval 4">
              <a:extLst>
                <a:ext uri="{FF2B5EF4-FFF2-40B4-BE49-F238E27FC236}">
                  <a16:creationId xmlns:a16="http://schemas.microsoft.com/office/drawing/2014/main" id="{8EC1C663-FF5A-4F61-B108-06E2C6DF75E4}"/>
                </a:ext>
              </a:extLst>
            </p:cNvPr>
            <p:cNvSpPr>
              <a:spLocks noChangeArrowheads="1"/>
            </p:cNvSpPr>
            <p:nvPr/>
          </p:nvSpPr>
          <p:spPr bwMode="auto">
            <a:xfrm>
              <a:off x="2721" y="3521"/>
              <a:ext cx="136" cy="136"/>
            </a:xfrm>
            <a:prstGeom prst="ellipse">
              <a:avLst/>
            </a:pr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1500"/>
            </a:p>
          </p:txBody>
        </p:sp>
        <p:sp>
          <p:nvSpPr>
            <p:cNvPr id="137243" name="Freeform 5">
              <a:extLst>
                <a:ext uri="{FF2B5EF4-FFF2-40B4-BE49-F238E27FC236}">
                  <a16:creationId xmlns:a16="http://schemas.microsoft.com/office/drawing/2014/main" id="{313DC091-8E4E-4901-89F9-64927E8D17D5}"/>
                </a:ext>
              </a:extLst>
            </p:cNvPr>
            <p:cNvSpPr>
              <a:spLocks/>
            </p:cNvSpPr>
            <p:nvPr/>
          </p:nvSpPr>
          <p:spPr bwMode="auto">
            <a:xfrm>
              <a:off x="20" y="3319"/>
              <a:ext cx="2792" cy="1040"/>
            </a:xfrm>
            <a:custGeom>
              <a:avLst/>
              <a:gdLst>
                <a:gd name="T0" fmla="*/ 0 w 2792"/>
                <a:gd name="T1" fmla="*/ 0 h 1040"/>
                <a:gd name="T2" fmla="*/ 497 w 2792"/>
                <a:gd name="T3" fmla="*/ 567 h 1040"/>
                <a:gd name="T4" fmla="*/ 1433 w 2792"/>
                <a:gd name="T5" fmla="*/ 977 h 1040"/>
                <a:gd name="T6" fmla="*/ 2225 w 2792"/>
                <a:gd name="T7" fmla="*/ 947 h 1040"/>
                <a:gd name="T8" fmla="*/ 2656 w 2792"/>
                <a:gd name="T9" fmla="*/ 746 h 1040"/>
                <a:gd name="T10" fmla="*/ 2792 w 2792"/>
                <a:gd name="T11" fmla="*/ 655 h 10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92" h="1040">
                  <a:moveTo>
                    <a:pt x="0" y="0"/>
                  </a:moveTo>
                  <a:cubicBezTo>
                    <a:pt x="83" y="94"/>
                    <a:pt x="258" y="404"/>
                    <a:pt x="497" y="567"/>
                  </a:cubicBezTo>
                  <a:cubicBezTo>
                    <a:pt x="736" y="730"/>
                    <a:pt x="1145" y="914"/>
                    <a:pt x="1433" y="977"/>
                  </a:cubicBezTo>
                  <a:cubicBezTo>
                    <a:pt x="1721" y="1040"/>
                    <a:pt x="2021" y="985"/>
                    <a:pt x="2225" y="947"/>
                  </a:cubicBezTo>
                  <a:cubicBezTo>
                    <a:pt x="2429" y="909"/>
                    <a:pt x="2562" y="795"/>
                    <a:pt x="2656" y="746"/>
                  </a:cubicBezTo>
                  <a:cubicBezTo>
                    <a:pt x="2750" y="697"/>
                    <a:pt x="2769" y="670"/>
                    <a:pt x="2792" y="655"/>
                  </a:cubicBezTo>
                </a:path>
              </a:pathLst>
            </a:cu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7244" name="Freeform 6">
              <a:extLst>
                <a:ext uri="{FF2B5EF4-FFF2-40B4-BE49-F238E27FC236}">
                  <a16:creationId xmlns:a16="http://schemas.microsoft.com/office/drawing/2014/main" id="{74ACCB0B-7852-465D-B9D4-2059F1A3C10D}"/>
                </a:ext>
              </a:extLst>
            </p:cNvPr>
            <p:cNvSpPr>
              <a:spLocks/>
            </p:cNvSpPr>
            <p:nvPr/>
          </p:nvSpPr>
          <p:spPr bwMode="auto">
            <a:xfrm>
              <a:off x="0" y="195"/>
              <a:ext cx="1980" cy="3144"/>
            </a:xfrm>
            <a:custGeom>
              <a:avLst/>
              <a:gdLst>
                <a:gd name="T0" fmla="*/ 0 w 1980"/>
                <a:gd name="T1" fmla="*/ 0 h 3144"/>
                <a:gd name="T2" fmla="*/ 946 w 1980"/>
                <a:gd name="T3" fmla="*/ 449 h 3144"/>
                <a:gd name="T4" fmla="*/ 1600 w 1980"/>
                <a:gd name="T5" fmla="*/ 898 h 3144"/>
                <a:gd name="T6" fmla="*/ 1814 w 1980"/>
                <a:gd name="T7" fmla="*/ 1239 h 3144"/>
                <a:gd name="T8" fmla="*/ 1950 w 1980"/>
                <a:gd name="T9" fmla="*/ 1874 h 3144"/>
                <a:gd name="T10" fmla="*/ 1950 w 1980"/>
                <a:gd name="T11" fmla="*/ 2283 h 3144"/>
                <a:gd name="T12" fmla="*/ 1769 w 1980"/>
                <a:gd name="T13" fmla="*/ 2781 h 3144"/>
                <a:gd name="T14" fmla="*/ 1315 w 1980"/>
                <a:gd name="T15" fmla="*/ 3144 h 314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0" h="3144">
                  <a:moveTo>
                    <a:pt x="0" y="0"/>
                  </a:moveTo>
                  <a:cubicBezTo>
                    <a:pt x="159" y="75"/>
                    <a:pt x="679" y="299"/>
                    <a:pt x="946" y="449"/>
                  </a:cubicBezTo>
                  <a:cubicBezTo>
                    <a:pt x="1213" y="599"/>
                    <a:pt x="1455" y="766"/>
                    <a:pt x="1600" y="898"/>
                  </a:cubicBezTo>
                  <a:cubicBezTo>
                    <a:pt x="1745" y="1030"/>
                    <a:pt x="1756" y="1076"/>
                    <a:pt x="1814" y="1239"/>
                  </a:cubicBezTo>
                  <a:cubicBezTo>
                    <a:pt x="1872" y="1402"/>
                    <a:pt x="1927" y="1700"/>
                    <a:pt x="1950" y="1874"/>
                  </a:cubicBezTo>
                  <a:cubicBezTo>
                    <a:pt x="1973" y="2048"/>
                    <a:pt x="1980" y="2132"/>
                    <a:pt x="1950" y="2283"/>
                  </a:cubicBezTo>
                  <a:cubicBezTo>
                    <a:pt x="1920" y="2434"/>
                    <a:pt x="1875" y="2637"/>
                    <a:pt x="1769" y="2781"/>
                  </a:cubicBezTo>
                  <a:cubicBezTo>
                    <a:pt x="1663" y="2925"/>
                    <a:pt x="1489" y="3034"/>
                    <a:pt x="1315" y="3144"/>
                  </a:cubicBezTo>
                </a:path>
              </a:pathLst>
            </a:cu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7245" name="Freeform 7">
              <a:extLst>
                <a:ext uri="{FF2B5EF4-FFF2-40B4-BE49-F238E27FC236}">
                  <a16:creationId xmlns:a16="http://schemas.microsoft.com/office/drawing/2014/main" id="{47227D50-8405-4FDE-A5A7-A1F8B1757EEA}"/>
                </a:ext>
              </a:extLst>
            </p:cNvPr>
            <p:cNvSpPr>
              <a:spLocks/>
            </p:cNvSpPr>
            <p:nvPr/>
          </p:nvSpPr>
          <p:spPr bwMode="auto">
            <a:xfrm>
              <a:off x="1336" y="595"/>
              <a:ext cx="2803" cy="419"/>
            </a:xfrm>
            <a:custGeom>
              <a:avLst/>
              <a:gdLst>
                <a:gd name="T0" fmla="*/ 0 w 2803"/>
                <a:gd name="T1" fmla="*/ 293 h 419"/>
                <a:gd name="T2" fmla="*/ 569 w 2803"/>
                <a:gd name="T3" fmla="*/ 340 h 419"/>
                <a:gd name="T4" fmla="*/ 886 w 2803"/>
                <a:gd name="T5" fmla="*/ 159 h 419"/>
                <a:gd name="T6" fmla="*/ 1249 w 2803"/>
                <a:gd name="T7" fmla="*/ 23 h 419"/>
                <a:gd name="T8" fmla="*/ 1651 w 2803"/>
                <a:gd name="T9" fmla="*/ 20 h 419"/>
                <a:gd name="T10" fmla="*/ 1915 w 2803"/>
                <a:gd name="T11" fmla="*/ 127 h 419"/>
                <a:gd name="T12" fmla="*/ 2257 w 2803"/>
                <a:gd name="T13" fmla="*/ 372 h 419"/>
                <a:gd name="T14" fmla="*/ 2803 w 2803"/>
                <a:gd name="T15" fmla="*/ 411 h 4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803" h="419">
                  <a:moveTo>
                    <a:pt x="0" y="293"/>
                  </a:moveTo>
                  <a:cubicBezTo>
                    <a:pt x="96" y="301"/>
                    <a:pt x="421" y="362"/>
                    <a:pt x="569" y="340"/>
                  </a:cubicBezTo>
                  <a:cubicBezTo>
                    <a:pt x="717" y="318"/>
                    <a:pt x="773" y="212"/>
                    <a:pt x="886" y="159"/>
                  </a:cubicBezTo>
                  <a:cubicBezTo>
                    <a:pt x="999" y="106"/>
                    <a:pt x="1122" y="46"/>
                    <a:pt x="1249" y="23"/>
                  </a:cubicBezTo>
                  <a:cubicBezTo>
                    <a:pt x="1376" y="0"/>
                    <a:pt x="1540" y="3"/>
                    <a:pt x="1651" y="20"/>
                  </a:cubicBezTo>
                  <a:cubicBezTo>
                    <a:pt x="1762" y="37"/>
                    <a:pt x="1814" y="68"/>
                    <a:pt x="1915" y="127"/>
                  </a:cubicBezTo>
                  <a:cubicBezTo>
                    <a:pt x="2016" y="186"/>
                    <a:pt x="2109" y="325"/>
                    <a:pt x="2257" y="372"/>
                  </a:cubicBezTo>
                  <a:cubicBezTo>
                    <a:pt x="2405" y="419"/>
                    <a:pt x="2689" y="403"/>
                    <a:pt x="2803" y="411"/>
                  </a:cubicBezTo>
                </a:path>
              </a:pathLst>
            </a:cu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7246" name="Freeform 8">
              <a:extLst>
                <a:ext uri="{FF2B5EF4-FFF2-40B4-BE49-F238E27FC236}">
                  <a16:creationId xmlns:a16="http://schemas.microsoft.com/office/drawing/2014/main" id="{EC96E1A3-CA1C-4869-B675-020F6ABBBD2C}"/>
                </a:ext>
              </a:extLst>
            </p:cNvPr>
            <p:cNvSpPr>
              <a:spLocks/>
            </p:cNvSpPr>
            <p:nvPr/>
          </p:nvSpPr>
          <p:spPr bwMode="auto">
            <a:xfrm>
              <a:off x="2108" y="1011"/>
              <a:ext cx="1317" cy="2075"/>
            </a:xfrm>
            <a:custGeom>
              <a:avLst/>
              <a:gdLst>
                <a:gd name="T0" fmla="*/ 613 w 1317"/>
                <a:gd name="T1" fmla="*/ 15 h 2075"/>
                <a:gd name="T2" fmla="*/ 250 w 1317"/>
                <a:gd name="T3" fmla="*/ 196 h 2075"/>
                <a:gd name="T4" fmla="*/ 69 w 1317"/>
                <a:gd name="T5" fmla="*/ 559 h 2075"/>
                <a:gd name="T6" fmla="*/ 30 w 1317"/>
                <a:gd name="T7" fmla="*/ 1088 h 2075"/>
                <a:gd name="T8" fmla="*/ 250 w 1317"/>
                <a:gd name="T9" fmla="*/ 1693 h 2075"/>
                <a:gd name="T10" fmla="*/ 704 w 1317"/>
                <a:gd name="T11" fmla="*/ 2056 h 2075"/>
                <a:gd name="T12" fmla="*/ 1163 w 1317"/>
                <a:gd name="T13" fmla="*/ 1576 h 2075"/>
                <a:gd name="T14" fmla="*/ 1309 w 1317"/>
                <a:gd name="T15" fmla="*/ 942 h 2075"/>
                <a:gd name="T16" fmla="*/ 1211 w 1317"/>
                <a:gd name="T17" fmla="*/ 453 h 2075"/>
                <a:gd name="T18" fmla="*/ 931 w 1317"/>
                <a:gd name="T19" fmla="*/ 106 h 2075"/>
                <a:gd name="T20" fmla="*/ 613 w 1317"/>
                <a:gd name="T21" fmla="*/ 15 h 20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17" h="2075">
                  <a:moveTo>
                    <a:pt x="613" y="15"/>
                  </a:moveTo>
                  <a:cubicBezTo>
                    <a:pt x="500" y="30"/>
                    <a:pt x="341" y="105"/>
                    <a:pt x="250" y="196"/>
                  </a:cubicBezTo>
                  <a:cubicBezTo>
                    <a:pt x="159" y="287"/>
                    <a:pt x="106" y="410"/>
                    <a:pt x="69" y="559"/>
                  </a:cubicBezTo>
                  <a:cubicBezTo>
                    <a:pt x="32" y="708"/>
                    <a:pt x="0" y="899"/>
                    <a:pt x="30" y="1088"/>
                  </a:cubicBezTo>
                  <a:cubicBezTo>
                    <a:pt x="60" y="1277"/>
                    <a:pt x="138" y="1532"/>
                    <a:pt x="250" y="1693"/>
                  </a:cubicBezTo>
                  <a:cubicBezTo>
                    <a:pt x="362" y="1854"/>
                    <a:pt x="552" y="2075"/>
                    <a:pt x="704" y="2056"/>
                  </a:cubicBezTo>
                  <a:cubicBezTo>
                    <a:pt x="856" y="2037"/>
                    <a:pt x="1062" y="1762"/>
                    <a:pt x="1163" y="1576"/>
                  </a:cubicBezTo>
                  <a:cubicBezTo>
                    <a:pt x="1264" y="1390"/>
                    <a:pt x="1301" y="1129"/>
                    <a:pt x="1309" y="942"/>
                  </a:cubicBezTo>
                  <a:cubicBezTo>
                    <a:pt x="1317" y="755"/>
                    <a:pt x="1274" y="592"/>
                    <a:pt x="1211" y="453"/>
                  </a:cubicBezTo>
                  <a:cubicBezTo>
                    <a:pt x="1148" y="314"/>
                    <a:pt x="1031" y="179"/>
                    <a:pt x="931" y="106"/>
                  </a:cubicBezTo>
                  <a:cubicBezTo>
                    <a:pt x="831" y="33"/>
                    <a:pt x="726" y="0"/>
                    <a:pt x="613" y="15"/>
                  </a:cubicBezTo>
                  <a:close/>
                </a:path>
              </a:pathLst>
            </a:cu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7247" name="Freeform 9">
              <a:extLst>
                <a:ext uri="{FF2B5EF4-FFF2-40B4-BE49-F238E27FC236}">
                  <a16:creationId xmlns:a16="http://schemas.microsoft.com/office/drawing/2014/main" id="{CB730E3F-7B36-4024-8E57-FC5658A96F96}"/>
                </a:ext>
              </a:extLst>
            </p:cNvPr>
            <p:cNvSpPr>
              <a:spLocks/>
            </p:cNvSpPr>
            <p:nvPr/>
          </p:nvSpPr>
          <p:spPr bwMode="auto">
            <a:xfrm>
              <a:off x="2821" y="3308"/>
              <a:ext cx="2820" cy="1040"/>
            </a:xfrm>
            <a:custGeom>
              <a:avLst/>
              <a:gdLst>
                <a:gd name="T0" fmla="*/ 2820 w 2820"/>
                <a:gd name="T1" fmla="*/ 0 h 1040"/>
                <a:gd name="T2" fmla="*/ 2323 w 2820"/>
                <a:gd name="T3" fmla="*/ 567 h 1040"/>
                <a:gd name="T4" fmla="*/ 1387 w 2820"/>
                <a:gd name="T5" fmla="*/ 977 h 1040"/>
                <a:gd name="T6" fmla="*/ 595 w 2820"/>
                <a:gd name="T7" fmla="*/ 947 h 1040"/>
                <a:gd name="T8" fmla="*/ 164 w 2820"/>
                <a:gd name="T9" fmla="*/ 746 h 1040"/>
                <a:gd name="T10" fmla="*/ 0 w 2820"/>
                <a:gd name="T11" fmla="*/ 656 h 10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20" h="1040">
                  <a:moveTo>
                    <a:pt x="2820" y="0"/>
                  </a:moveTo>
                  <a:cubicBezTo>
                    <a:pt x="2737" y="94"/>
                    <a:pt x="2562" y="404"/>
                    <a:pt x="2323" y="567"/>
                  </a:cubicBezTo>
                  <a:cubicBezTo>
                    <a:pt x="2084" y="730"/>
                    <a:pt x="1675" y="914"/>
                    <a:pt x="1387" y="977"/>
                  </a:cubicBezTo>
                  <a:cubicBezTo>
                    <a:pt x="1099" y="1040"/>
                    <a:pt x="799" y="985"/>
                    <a:pt x="595" y="947"/>
                  </a:cubicBezTo>
                  <a:cubicBezTo>
                    <a:pt x="391" y="909"/>
                    <a:pt x="263" y="794"/>
                    <a:pt x="164" y="746"/>
                  </a:cubicBezTo>
                  <a:cubicBezTo>
                    <a:pt x="65" y="698"/>
                    <a:pt x="34" y="675"/>
                    <a:pt x="0" y="656"/>
                  </a:cubicBezTo>
                </a:path>
              </a:pathLst>
            </a:cu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7248" name="Freeform 10">
              <a:extLst>
                <a:ext uri="{FF2B5EF4-FFF2-40B4-BE49-F238E27FC236}">
                  <a16:creationId xmlns:a16="http://schemas.microsoft.com/office/drawing/2014/main" id="{495782FC-2BBF-4CF6-B92D-B8474D68D894}"/>
                </a:ext>
              </a:extLst>
            </p:cNvPr>
            <p:cNvSpPr>
              <a:spLocks/>
            </p:cNvSpPr>
            <p:nvPr/>
          </p:nvSpPr>
          <p:spPr bwMode="auto">
            <a:xfrm flipH="1">
              <a:off x="3681" y="184"/>
              <a:ext cx="1980" cy="3144"/>
            </a:xfrm>
            <a:custGeom>
              <a:avLst/>
              <a:gdLst>
                <a:gd name="T0" fmla="*/ 0 w 1980"/>
                <a:gd name="T1" fmla="*/ 0 h 3144"/>
                <a:gd name="T2" fmla="*/ 946 w 1980"/>
                <a:gd name="T3" fmla="*/ 449 h 3144"/>
                <a:gd name="T4" fmla="*/ 1600 w 1980"/>
                <a:gd name="T5" fmla="*/ 898 h 3144"/>
                <a:gd name="T6" fmla="*/ 1814 w 1980"/>
                <a:gd name="T7" fmla="*/ 1239 h 3144"/>
                <a:gd name="T8" fmla="*/ 1950 w 1980"/>
                <a:gd name="T9" fmla="*/ 1874 h 3144"/>
                <a:gd name="T10" fmla="*/ 1950 w 1980"/>
                <a:gd name="T11" fmla="*/ 2283 h 3144"/>
                <a:gd name="T12" fmla="*/ 1769 w 1980"/>
                <a:gd name="T13" fmla="*/ 2781 h 3144"/>
                <a:gd name="T14" fmla="*/ 1315 w 1980"/>
                <a:gd name="T15" fmla="*/ 3144 h 314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0" h="3144">
                  <a:moveTo>
                    <a:pt x="0" y="0"/>
                  </a:moveTo>
                  <a:cubicBezTo>
                    <a:pt x="159" y="75"/>
                    <a:pt x="679" y="299"/>
                    <a:pt x="946" y="449"/>
                  </a:cubicBezTo>
                  <a:cubicBezTo>
                    <a:pt x="1213" y="599"/>
                    <a:pt x="1455" y="766"/>
                    <a:pt x="1600" y="898"/>
                  </a:cubicBezTo>
                  <a:cubicBezTo>
                    <a:pt x="1745" y="1030"/>
                    <a:pt x="1756" y="1076"/>
                    <a:pt x="1814" y="1239"/>
                  </a:cubicBezTo>
                  <a:cubicBezTo>
                    <a:pt x="1872" y="1402"/>
                    <a:pt x="1927" y="1700"/>
                    <a:pt x="1950" y="1874"/>
                  </a:cubicBezTo>
                  <a:cubicBezTo>
                    <a:pt x="1973" y="2048"/>
                    <a:pt x="1980" y="2132"/>
                    <a:pt x="1950" y="2283"/>
                  </a:cubicBezTo>
                  <a:cubicBezTo>
                    <a:pt x="1920" y="2434"/>
                    <a:pt x="1875" y="2637"/>
                    <a:pt x="1769" y="2781"/>
                  </a:cubicBezTo>
                  <a:cubicBezTo>
                    <a:pt x="1663" y="2925"/>
                    <a:pt x="1489" y="3034"/>
                    <a:pt x="1315" y="3144"/>
                  </a:cubicBezTo>
                </a:path>
              </a:pathLst>
            </a:cu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7249" name="Freeform 11">
              <a:extLst>
                <a:ext uri="{FF2B5EF4-FFF2-40B4-BE49-F238E27FC236}">
                  <a16:creationId xmlns:a16="http://schemas.microsoft.com/office/drawing/2014/main" id="{F9895AF5-93FE-473E-9EB3-D9D504288380}"/>
                </a:ext>
              </a:extLst>
            </p:cNvPr>
            <p:cNvSpPr>
              <a:spLocks/>
            </p:cNvSpPr>
            <p:nvPr/>
          </p:nvSpPr>
          <p:spPr bwMode="auto">
            <a:xfrm>
              <a:off x="2517" y="1162"/>
              <a:ext cx="493" cy="1630"/>
            </a:xfrm>
            <a:custGeom>
              <a:avLst/>
              <a:gdLst>
                <a:gd name="T0" fmla="*/ 276 w 486"/>
                <a:gd name="T1" fmla="*/ 1928 h 1378"/>
                <a:gd name="T2" fmla="*/ 5 w 486"/>
                <a:gd name="T3" fmla="*/ 1300 h 1378"/>
                <a:gd name="T4" fmla="*/ 245 w 486"/>
                <a:gd name="T5" fmla="*/ 2 h 1378"/>
                <a:gd name="T6" fmla="*/ 497 w 486"/>
                <a:gd name="T7" fmla="*/ 1286 h 1378"/>
                <a:gd name="T8" fmla="*/ 266 w 486"/>
                <a:gd name="T9" fmla="*/ 1914 h 13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6" h="1378">
                  <a:moveTo>
                    <a:pt x="268" y="1378"/>
                  </a:moveTo>
                  <a:cubicBezTo>
                    <a:pt x="224" y="1303"/>
                    <a:pt x="10" y="1158"/>
                    <a:pt x="5" y="929"/>
                  </a:cubicBezTo>
                  <a:cubicBezTo>
                    <a:pt x="0" y="700"/>
                    <a:pt x="159" y="4"/>
                    <a:pt x="239" y="2"/>
                  </a:cubicBezTo>
                  <a:cubicBezTo>
                    <a:pt x="319" y="0"/>
                    <a:pt x="480" y="691"/>
                    <a:pt x="483" y="919"/>
                  </a:cubicBezTo>
                  <a:cubicBezTo>
                    <a:pt x="486" y="1147"/>
                    <a:pt x="305" y="1275"/>
                    <a:pt x="258" y="1368"/>
                  </a:cubicBezTo>
                </a:path>
              </a:pathLst>
            </a:cu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7250" name="Freeform 12">
              <a:extLst>
                <a:ext uri="{FF2B5EF4-FFF2-40B4-BE49-F238E27FC236}">
                  <a16:creationId xmlns:a16="http://schemas.microsoft.com/office/drawing/2014/main" id="{0ECD71ED-FA48-42BC-A999-30DEC9A216B9}"/>
                </a:ext>
              </a:extLst>
            </p:cNvPr>
            <p:cNvSpPr>
              <a:spLocks/>
            </p:cNvSpPr>
            <p:nvPr/>
          </p:nvSpPr>
          <p:spPr bwMode="auto">
            <a:xfrm>
              <a:off x="2718" y="1931"/>
              <a:ext cx="119" cy="853"/>
            </a:xfrm>
            <a:custGeom>
              <a:avLst/>
              <a:gdLst>
                <a:gd name="T0" fmla="*/ 66 w 119"/>
                <a:gd name="T1" fmla="*/ 853 h 853"/>
                <a:gd name="T2" fmla="*/ 6 w 119"/>
                <a:gd name="T3" fmla="*/ 487 h 853"/>
                <a:gd name="T4" fmla="*/ 27 w 119"/>
                <a:gd name="T5" fmla="*/ 4 h 853"/>
                <a:gd name="T6" fmla="*/ 113 w 119"/>
                <a:gd name="T7" fmla="*/ 461 h 853"/>
                <a:gd name="T8" fmla="*/ 66 w 119"/>
                <a:gd name="T9" fmla="*/ 817 h 8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853">
                  <a:moveTo>
                    <a:pt x="66" y="853"/>
                  </a:moveTo>
                  <a:cubicBezTo>
                    <a:pt x="56" y="793"/>
                    <a:pt x="12" y="628"/>
                    <a:pt x="6" y="487"/>
                  </a:cubicBezTo>
                  <a:cubicBezTo>
                    <a:pt x="0" y="346"/>
                    <a:pt x="9" y="8"/>
                    <a:pt x="27" y="4"/>
                  </a:cubicBezTo>
                  <a:cubicBezTo>
                    <a:pt x="45" y="0"/>
                    <a:pt x="107" y="326"/>
                    <a:pt x="113" y="461"/>
                  </a:cubicBezTo>
                  <a:cubicBezTo>
                    <a:pt x="119" y="596"/>
                    <a:pt x="76" y="743"/>
                    <a:pt x="66" y="817"/>
                  </a:cubicBezTo>
                </a:path>
              </a:pathLst>
            </a:cu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7251" name="Oval 13">
              <a:extLst>
                <a:ext uri="{FF2B5EF4-FFF2-40B4-BE49-F238E27FC236}">
                  <a16:creationId xmlns:a16="http://schemas.microsoft.com/office/drawing/2014/main" id="{72B8334D-491B-4FF3-8C06-64B12F61DA40}"/>
                </a:ext>
              </a:extLst>
            </p:cNvPr>
            <p:cNvSpPr>
              <a:spLocks noChangeArrowheads="1"/>
            </p:cNvSpPr>
            <p:nvPr/>
          </p:nvSpPr>
          <p:spPr bwMode="auto">
            <a:xfrm>
              <a:off x="2714" y="1752"/>
              <a:ext cx="91" cy="90"/>
            </a:xfrm>
            <a:prstGeom prst="ellipse">
              <a:avLst/>
            </a:pr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1500"/>
            </a:p>
          </p:txBody>
        </p:sp>
        <p:sp>
          <p:nvSpPr>
            <p:cNvPr id="137252" name="Freeform 14">
              <a:extLst>
                <a:ext uri="{FF2B5EF4-FFF2-40B4-BE49-F238E27FC236}">
                  <a16:creationId xmlns:a16="http://schemas.microsoft.com/office/drawing/2014/main" id="{96FD5A9D-77A4-49FA-AA4F-B6AC9F7E8053}"/>
                </a:ext>
              </a:extLst>
            </p:cNvPr>
            <p:cNvSpPr>
              <a:spLocks/>
            </p:cNvSpPr>
            <p:nvPr/>
          </p:nvSpPr>
          <p:spPr bwMode="auto">
            <a:xfrm>
              <a:off x="2562" y="1430"/>
              <a:ext cx="416" cy="581"/>
            </a:xfrm>
            <a:custGeom>
              <a:avLst/>
              <a:gdLst>
                <a:gd name="T0" fmla="*/ 416 w 416"/>
                <a:gd name="T1" fmla="*/ 581 h 581"/>
                <a:gd name="T2" fmla="*/ 230 w 416"/>
                <a:gd name="T3" fmla="*/ 54 h 581"/>
                <a:gd name="T4" fmla="*/ 64 w 416"/>
                <a:gd name="T5" fmla="*/ 259 h 581"/>
                <a:gd name="T6" fmla="*/ 0 w 416"/>
                <a:gd name="T7" fmla="*/ 549 h 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16" h="581">
                  <a:moveTo>
                    <a:pt x="416" y="581"/>
                  </a:moveTo>
                  <a:cubicBezTo>
                    <a:pt x="385" y="492"/>
                    <a:pt x="289" y="108"/>
                    <a:pt x="230" y="54"/>
                  </a:cubicBezTo>
                  <a:cubicBezTo>
                    <a:pt x="171" y="0"/>
                    <a:pt x="102" y="176"/>
                    <a:pt x="64" y="259"/>
                  </a:cubicBezTo>
                  <a:cubicBezTo>
                    <a:pt x="26" y="342"/>
                    <a:pt x="13" y="489"/>
                    <a:pt x="0" y="549"/>
                  </a:cubicBezTo>
                </a:path>
              </a:pathLst>
            </a:cu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7253" name="Freeform 15">
              <a:extLst>
                <a:ext uri="{FF2B5EF4-FFF2-40B4-BE49-F238E27FC236}">
                  <a16:creationId xmlns:a16="http://schemas.microsoft.com/office/drawing/2014/main" id="{4852E2AA-E1BE-4137-9299-23D263C2E0E6}"/>
                </a:ext>
              </a:extLst>
            </p:cNvPr>
            <p:cNvSpPr>
              <a:spLocks/>
            </p:cNvSpPr>
            <p:nvPr/>
          </p:nvSpPr>
          <p:spPr bwMode="auto">
            <a:xfrm>
              <a:off x="2538" y="1576"/>
              <a:ext cx="462" cy="584"/>
            </a:xfrm>
            <a:custGeom>
              <a:avLst/>
              <a:gdLst>
                <a:gd name="T0" fmla="*/ 0 w 462"/>
                <a:gd name="T1" fmla="*/ 533 h 584"/>
                <a:gd name="T2" fmla="*/ 161 w 462"/>
                <a:gd name="T3" fmla="*/ 85 h 584"/>
                <a:gd name="T4" fmla="*/ 240 w 462"/>
                <a:gd name="T5" fmla="*/ 20 h 584"/>
                <a:gd name="T6" fmla="*/ 300 w 462"/>
                <a:gd name="T7" fmla="*/ 104 h 584"/>
                <a:gd name="T8" fmla="*/ 462 w 462"/>
                <a:gd name="T9" fmla="*/ 584 h 5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2" h="584">
                  <a:moveTo>
                    <a:pt x="0" y="533"/>
                  </a:moveTo>
                  <a:cubicBezTo>
                    <a:pt x="25" y="460"/>
                    <a:pt x="121" y="170"/>
                    <a:pt x="161" y="85"/>
                  </a:cubicBezTo>
                  <a:cubicBezTo>
                    <a:pt x="201" y="0"/>
                    <a:pt x="217" y="17"/>
                    <a:pt x="240" y="20"/>
                  </a:cubicBezTo>
                  <a:cubicBezTo>
                    <a:pt x="263" y="23"/>
                    <a:pt x="263" y="10"/>
                    <a:pt x="300" y="104"/>
                  </a:cubicBezTo>
                  <a:cubicBezTo>
                    <a:pt x="337" y="198"/>
                    <a:pt x="428" y="484"/>
                    <a:pt x="462" y="584"/>
                  </a:cubicBezTo>
                </a:path>
              </a:pathLst>
            </a:cu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7254" name="Freeform 16">
              <a:extLst>
                <a:ext uri="{FF2B5EF4-FFF2-40B4-BE49-F238E27FC236}">
                  <a16:creationId xmlns:a16="http://schemas.microsoft.com/office/drawing/2014/main" id="{961FBFA9-6AC2-41E1-AFE5-E6B7C158A54C}"/>
                </a:ext>
              </a:extLst>
            </p:cNvPr>
            <p:cNvSpPr>
              <a:spLocks/>
            </p:cNvSpPr>
            <p:nvPr/>
          </p:nvSpPr>
          <p:spPr bwMode="auto">
            <a:xfrm rot="10800000">
              <a:off x="2699" y="1586"/>
              <a:ext cx="120" cy="211"/>
            </a:xfrm>
            <a:custGeom>
              <a:avLst/>
              <a:gdLst>
                <a:gd name="T0" fmla="*/ 10 w 120"/>
                <a:gd name="T1" fmla="*/ 18 h 211"/>
                <a:gd name="T2" fmla="*/ 16 w 120"/>
                <a:gd name="T3" fmla="*/ 186 h 211"/>
                <a:gd name="T4" fmla="*/ 106 w 120"/>
                <a:gd name="T5" fmla="*/ 168 h 211"/>
                <a:gd name="T6" fmla="*/ 100 w 120"/>
                <a:gd name="T7" fmla="*/ 0 h 2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0" h="211">
                  <a:moveTo>
                    <a:pt x="10" y="18"/>
                  </a:moveTo>
                  <a:cubicBezTo>
                    <a:pt x="11" y="46"/>
                    <a:pt x="0" y="161"/>
                    <a:pt x="16" y="186"/>
                  </a:cubicBezTo>
                  <a:cubicBezTo>
                    <a:pt x="32" y="211"/>
                    <a:pt x="92" y="199"/>
                    <a:pt x="106" y="168"/>
                  </a:cubicBezTo>
                  <a:cubicBezTo>
                    <a:pt x="120" y="137"/>
                    <a:pt x="101" y="35"/>
                    <a:pt x="100" y="0"/>
                  </a:cubicBezTo>
                </a:path>
              </a:pathLst>
            </a:cu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sp>
        <p:nvSpPr>
          <p:cNvPr id="137220" name="Freeform 17">
            <a:extLst>
              <a:ext uri="{FF2B5EF4-FFF2-40B4-BE49-F238E27FC236}">
                <a16:creationId xmlns:a16="http://schemas.microsoft.com/office/drawing/2014/main" id="{A85D5DDD-8C1D-4D11-843D-B6AB1AB80B75}"/>
              </a:ext>
            </a:extLst>
          </p:cNvPr>
          <p:cNvSpPr>
            <a:spLocks/>
          </p:cNvSpPr>
          <p:nvPr/>
        </p:nvSpPr>
        <p:spPr bwMode="auto">
          <a:xfrm>
            <a:off x="2087168" y="1025146"/>
            <a:ext cx="4831047" cy="621920"/>
          </a:xfrm>
          <a:custGeom>
            <a:avLst/>
            <a:gdLst>
              <a:gd name="T0" fmla="*/ 0 w 3901"/>
              <a:gd name="T1" fmla="*/ 1086185833 h 477"/>
              <a:gd name="T2" fmla="*/ 1030743029 w 3901"/>
              <a:gd name="T3" fmla="*/ 630038646 h 477"/>
              <a:gd name="T4" fmla="*/ 2147483646 w 3901"/>
              <a:gd name="T5" fmla="*/ 57962762 h 477"/>
              <a:gd name="T6" fmla="*/ 2147483646 w 3901"/>
              <a:gd name="T7" fmla="*/ 287297623 h 477"/>
              <a:gd name="T8" fmla="*/ 2147483646 w 3901"/>
              <a:gd name="T9" fmla="*/ 1202112944 h 4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01" h="477">
                <a:moveTo>
                  <a:pt x="0" y="431"/>
                </a:moveTo>
                <a:cubicBezTo>
                  <a:pt x="72" y="374"/>
                  <a:pt x="144" y="318"/>
                  <a:pt x="409" y="250"/>
                </a:cubicBezTo>
                <a:cubicBezTo>
                  <a:pt x="674" y="182"/>
                  <a:pt x="1225" y="46"/>
                  <a:pt x="1588" y="23"/>
                </a:cubicBezTo>
                <a:cubicBezTo>
                  <a:pt x="1951" y="0"/>
                  <a:pt x="2201" y="38"/>
                  <a:pt x="2586" y="114"/>
                </a:cubicBezTo>
                <a:cubicBezTo>
                  <a:pt x="2971" y="190"/>
                  <a:pt x="3436" y="333"/>
                  <a:pt x="3901" y="477"/>
                </a:cubicBezTo>
              </a:path>
            </a:pathLst>
          </a:custGeom>
          <a:noFill/>
          <a:ln w="952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601106" name="Oval 18">
            <a:extLst>
              <a:ext uri="{FF2B5EF4-FFF2-40B4-BE49-F238E27FC236}">
                <a16:creationId xmlns:a16="http://schemas.microsoft.com/office/drawing/2014/main" id="{08B5FE2C-36BF-4705-9625-85B19B71F47B}"/>
              </a:ext>
            </a:extLst>
          </p:cNvPr>
          <p:cNvSpPr>
            <a:spLocks noChangeArrowheads="1"/>
          </p:cNvSpPr>
          <p:nvPr/>
        </p:nvSpPr>
        <p:spPr bwMode="auto">
          <a:xfrm>
            <a:off x="2627721" y="1593073"/>
            <a:ext cx="449544" cy="237295"/>
          </a:xfrm>
          <a:prstGeom prst="ellipse">
            <a:avLst/>
          </a:prstGeom>
          <a:solidFill>
            <a:srgbClr val="006699"/>
          </a:solidFill>
          <a:ln w="38100">
            <a:solidFill>
              <a:srgbClr val="66FF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1500">
                <a:solidFill>
                  <a:srgbClr val="FF9933"/>
                </a:solidFill>
              </a:rPr>
              <a:t>i P</a:t>
            </a:r>
          </a:p>
        </p:txBody>
      </p:sp>
      <p:sp>
        <p:nvSpPr>
          <p:cNvPr id="601107" name="Oval 19">
            <a:extLst>
              <a:ext uri="{FF2B5EF4-FFF2-40B4-BE49-F238E27FC236}">
                <a16:creationId xmlns:a16="http://schemas.microsoft.com/office/drawing/2014/main" id="{A6468DB5-AE78-4691-A04C-02D3FBC812A6}"/>
              </a:ext>
            </a:extLst>
          </p:cNvPr>
          <p:cNvSpPr>
            <a:spLocks noChangeArrowheads="1"/>
          </p:cNvSpPr>
          <p:nvPr/>
        </p:nvSpPr>
        <p:spPr bwMode="auto">
          <a:xfrm>
            <a:off x="3113496" y="2509854"/>
            <a:ext cx="449544" cy="237295"/>
          </a:xfrm>
          <a:prstGeom prst="ellipse">
            <a:avLst/>
          </a:prstGeom>
          <a:solidFill>
            <a:srgbClr val="006699"/>
          </a:solidFill>
          <a:ln w="38100">
            <a:solidFill>
              <a:srgbClr val="66FF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1500">
                <a:solidFill>
                  <a:srgbClr val="FF9933"/>
                </a:solidFill>
              </a:rPr>
              <a:t>o P</a:t>
            </a:r>
          </a:p>
        </p:txBody>
      </p:sp>
      <p:sp>
        <p:nvSpPr>
          <p:cNvPr id="601108" name="Oval 20">
            <a:extLst>
              <a:ext uri="{FF2B5EF4-FFF2-40B4-BE49-F238E27FC236}">
                <a16:creationId xmlns:a16="http://schemas.microsoft.com/office/drawing/2014/main" id="{405DB09A-6D6E-416B-841A-B881D13B14FF}"/>
              </a:ext>
            </a:extLst>
          </p:cNvPr>
          <p:cNvSpPr>
            <a:spLocks noChangeArrowheads="1"/>
          </p:cNvSpPr>
          <p:nvPr/>
        </p:nvSpPr>
        <p:spPr bwMode="auto">
          <a:xfrm>
            <a:off x="3456395" y="3990992"/>
            <a:ext cx="449544" cy="237295"/>
          </a:xfrm>
          <a:prstGeom prst="ellipse">
            <a:avLst/>
          </a:prstGeom>
          <a:solidFill>
            <a:srgbClr val="006699"/>
          </a:solidFill>
          <a:ln w="38100">
            <a:solidFill>
              <a:srgbClr val="66FF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1500">
                <a:solidFill>
                  <a:srgbClr val="FF9933"/>
                </a:solidFill>
              </a:rPr>
              <a:t>p P</a:t>
            </a:r>
          </a:p>
        </p:txBody>
      </p:sp>
      <p:sp>
        <p:nvSpPr>
          <p:cNvPr id="601109" name="Oval 21">
            <a:extLst>
              <a:ext uri="{FF2B5EF4-FFF2-40B4-BE49-F238E27FC236}">
                <a16:creationId xmlns:a16="http://schemas.microsoft.com/office/drawing/2014/main" id="{7FB5E194-33CF-4C1A-BD02-4BEBCC8C37EE}"/>
              </a:ext>
            </a:extLst>
          </p:cNvPr>
          <p:cNvSpPr>
            <a:spLocks noChangeArrowheads="1"/>
          </p:cNvSpPr>
          <p:nvPr/>
        </p:nvSpPr>
        <p:spPr bwMode="auto">
          <a:xfrm>
            <a:off x="3762387" y="2780126"/>
            <a:ext cx="449544" cy="237295"/>
          </a:xfrm>
          <a:prstGeom prst="ellipse">
            <a:avLst/>
          </a:prstGeom>
          <a:solidFill>
            <a:srgbClr val="006699"/>
          </a:solidFill>
          <a:ln w="38100">
            <a:solidFill>
              <a:srgbClr val="66FF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1500">
                <a:solidFill>
                  <a:srgbClr val="FF9933"/>
                </a:solidFill>
              </a:rPr>
              <a:t>c P</a:t>
            </a:r>
          </a:p>
        </p:txBody>
      </p:sp>
      <p:sp>
        <p:nvSpPr>
          <p:cNvPr id="601110" name="Oval 22">
            <a:extLst>
              <a:ext uri="{FF2B5EF4-FFF2-40B4-BE49-F238E27FC236}">
                <a16:creationId xmlns:a16="http://schemas.microsoft.com/office/drawing/2014/main" id="{A999CE11-B3A5-42E4-AA66-073A2BF2D67C}"/>
              </a:ext>
            </a:extLst>
          </p:cNvPr>
          <p:cNvSpPr>
            <a:spLocks noChangeArrowheads="1"/>
          </p:cNvSpPr>
          <p:nvPr/>
        </p:nvSpPr>
        <p:spPr bwMode="auto">
          <a:xfrm>
            <a:off x="2681300" y="5535233"/>
            <a:ext cx="449544" cy="237295"/>
          </a:xfrm>
          <a:prstGeom prst="ellipse">
            <a:avLst/>
          </a:prstGeom>
          <a:solidFill>
            <a:srgbClr val="006699"/>
          </a:solidFill>
          <a:ln w="38100">
            <a:solidFill>
              <a:srgbClr val="66FF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1500">
                <a:solidFill>
                  <a:srgbClr val="FF9933"/>
                </a:solidFill>
              </a:rPr>
              <a:t> s g P</a:t>
            </a:r>
          </a:p>
        </p:txBody>
      </p:sp>
      <p:sp>
        <p:nvSpPr>
          <p:cNvPr id="601111" name="Oval 23">
            <a:extLst>
              <a:ext uri="{FF2B5EF4-FFF2-40B4-BE49-F238E27FC236}">
                <a16:creationId xmlns:a16="http://schemas.microsoft.com/office/drawing/2014/main" id="{7CA32929-9648-40D2-858A-5CB24BD88389}"/>
              </a:ext>
            </a:extLst>
          </p:cNvPr>
          <p:cNvSpPr>
            <a:spLocks noChangeArrowheads="1"/>
          </p:cNvSpPr>
          <p:nvPr/>
        </p:nvSpPr>
        <p:spPr bwMode="auto">
          <a:xfrm>
            <a:off x="2152322" y="4019742"/>
            <a:ext cx="449544" cy="237295"/>
          </a:xfrm>
          <a:prstGeom prst="ellipse">
            <a:avLst/>
          </a:prstGeom>
          <a:solidFill>
            <a:srgbClr val="006699"/>
          </a:solidFill>
          <a:ln w="38100">
            <a:solidFill>
              <a:srgbClr val="66FF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1500" dirty="0" err="1">
                <a:solidFill>
                  <a:srgbClr val="FF9933"/>
                </a:solidFill>
              </a:rPr>
              <a:t>ig</a:t>
            </a:r>
            <a:r>
              <a:rPr lang="fr-FR" altLang="fr-FR" sz="1500" dirty="0">
                <a:solidFill>
                  <a:srgbClr val="FF9933"/>
                </a:solidFill>
              </a:rPr>
              <a:t> P</a:t>
            </a:r>
          </a:p>
        </p:txBody>
      </p:sp>
      <p:grpSp>
        <p:nvGrpSpPr>
          <p:cNvPr id="601112" name="Group 24">
            <a:extLst>
              <a:ext uri="{FF2B5EF4-FFF2-40B4-BE49-F238E27FC236}">
                <a16:creationId xmlns:a16="http://schemas.microsoft.com/office/drawing/2014/main" id="{E0D111FB-BFC6-4C39-951D-593F546B2CD9}"/>
              </a:ext>
            </a:extLst>
          </p:cNvPr>
          <p:cNvGrpSpPr>
            <a:grpSpLocks/>
          </p:cNvGrpSpPr>
          <p:nvPr/>
        </p:nvGrpSpPr>
        <p:grpSpPr bwMode="auto">
          <a:xfrm flipH="1">
            <a:off x="4732738" y="1593056"/>
            <a:ext cx="2755106" cy="4158854"/>
            <a:chOff x="249" y="618"/>
            <a:chExt cx="2314" cy="3493"/>
          </a:xfrm>
        </p:grpSpPr>
        <p:sp>
          <p:nvSpPr>
            <p:cNvPr id="137236" name="Oval 25">
              <a:extLst>
                <a:ext uri="{FF2B5EF4-FFF2-40B4-BE49-F238E27FC236}">
                  <a16:creationId xmlns:a16="http://schemas.microsoft.com/office/drawing/2014/main" id="{A3969006-3F97-475A-8271-B786C152CA7B}"/>
                </a:ext>
              </a:extLst>
            </p:cNvPr>
            <p:cNvSpPr>
              <a:spLocks noChangeArrowheads="1"/>
            </p:cNvSpPr>
            <p:nvPr/>
          </p:nvSpPr>
          <p:spPr bwMode="auto">
            <a:xfrm>
              <a:off x="1247" y="618"/>
              <a:ext cx="363" cy="182"/>
            </a:xfrm>
            <a:prstGeom prst="ellipse">
              <a:avLst/>
            </a:prstGeom>
            <a:solidFill>
              <a:srgbClr val="006699"/>
            </a:solidFill>
            <a:ln w="38100">
              <a:solidFill>
                <a:srgbClr val="66FF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1500">
                  <a:solidFill>
                    <a:srgbClr val="FF9933"/>
                  </a:solidFill>
                </a:rPr>
                <a:t>i P</a:t>
              </a:r>
            </a:p>
          </p:txBody>
        </p:sp>
        <p:sp>
          <p:nvSpPr>
            <p:cNvPr id="137237" name="Oval 26">
              <a:extLst>
                <a:ext uri="{FF2B5EF4-FFF2-40B4-BE49-F238E27FC236}">
                  <a16:creationId xmlns:a16="http://schemas.microsoft.com/office/drawing/2014/main" id="{B8D104CE-92FC-4AD3-AE0D-D817A18E9E12}"/>
                </a:ext>
              </a:extLst>
            </p:cNvPr>
            <p:cNvSpPr>
              <a:spLocks noChangeArrowheads="1"/>
            </p:cNvSpPr>
            <p:nvPr/>
          </p:nvSpPr>
          <p:spPr bwMode="auto">
            <a:xfrm>
              <a:off x="1655" y="1388"/>
              <a:ext cx="363" cy="182"/>
            </a:xfrm>
            <a:prstGeom prst="ellipse">
              <a:avLst/>
            </a:prstGeom>
            <a:solidFill>
              <a:srgbClr val="006699"/>
            </a:solidFill>
            <a:ln w="38100">
              <a:solidFill>
                <a:srgbClr val="66FF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1500">
                  <a:solidFill>
                    <a:srgbClr val="FF9933"/>
                  </a:solidFill>
                </a:rPr>
                <a:t>o P</a:t>
              </a:r>
            </a:p>
          </p:txBody>
        </p:sp>
        <p:sp>
          <p:nvSpPr>
            <p:cNvPr id="137238" name="Oval 27">
              <a:extLst>
                <a:ext uri="{FF2B5EF4-FFF2-40B4-BE49-F238E27FC236}">
                  <a16:creationId xmlns:a16="http://schemas.microsoft.com/office/drawing/2014/main" id="{6EB9165E-7E40-4748-8C45-F68E4BCAA146}"/>
                </a:ext>
              </a:extLst>
            </p:cNvPr>
            <p:cNvSpPr>
              <a:spLocks noChangeArrowheads="1"/>
            </p:cNvSpPr>
            <p:nvPr/>
          </p:nvSpPr>
          <p:spPr bwMode="auto">
            <a:xfrm>
              <a:off x="1902" y="2584"/>
              <a:ext cx="363" cy="182"/>
            </a:xfrm>
            <a:prstGeom prst="ellipse">
              <a:avLst/>
            </a:prstGeom>
            <a:solidFill>
              <a:srgbClr val="006699"/>
            </a:solidFill>
            <a:ln w="38100">
              <a:solidFill>
                <a:srgbClr val="66FF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1500">
                  <a:solidFill>
                    <a:srgbClr val="FF9933"/>
                  </a:solidFill>
                </a:rPr>
                <a:t>p P</a:t>
              </a:r>
            </a:p>
          </p:txBody>
        </p:sp>
        <p:sp>
          <p:nvSpPr>
            <p:cNvPr id="137239" name="Oval 28">
              <a:extLst>
                <a:ext uri="{FF2B5EF4-FFF2-40B4-BE49-F238E27FC236}">
                  <a16:creationId xmlns:a16="http://schemas.microsoft.com/office/drawing/2014/main" id="{E428583B-559C-4AC5-A89B-39BC162DA7DD}"/>
                </a:ext>
              </a:extLst>
            </p:cNvPr>
            <p:cNvSpPr>
              <a:spLocks noChangeArrowheads="1"/>
            </p:cNvSpPr>
            <p:nvPr/>
          </p:nvSpPr>
          <p:spPr bwMode="auto">
            <a:xfrm>
              <a:off x="2200" y="1615"/>
              <a:ext cx="363" cy="182"/>
            </a:xfrm>
            <a:prstGeom prst="ellipse">
              <a:avLst/>
            </a:prstGeom>
            <a:solidFill>
              <a:srgbClr val="006699"/>
            </a:solidFill>
            <a:ln w="38100">
              <a:solidFill>
                <a:srgbClr val="66FF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1500">
                  <a:solidFill>
                    <a:srgbClr val="FF9933"/>
                  </a:solidFill>
                </a:rPr>
                <a:t>c P</a:t>
              </a:r>
            </a:p>
          </p:txBody>
        </p:sp>
        <p:sp>
          <p:nvSpPr>
            <p:cNvPr id="137240" name="Oval 29">
              <a:extLst>
                <a:ext uri="{FF2B5EF4-FFF2-40B4-BE49-F238E27FC236}">
                  <a16:creationId xmlns:a16="http://schemas.microsoft.com/office/drawing/2014/main" id="{78E0F49D-E62F-404F-9D1D-E2A2512A0066}"/>
                </a:ext>
              </a:extLst>
            </p:cNvPr>
            <p:cNvSpPr>
              <a:spLocks noChangeArrowheads="1"/>
            </p:cNvSpPr>
            <p:nvPr/>
          </p:nvSpPr>
          <p:spPr bwMode="auto">
            <a:xfrm>
              <a:off x="1292" y="3929"/>
              <a:ext cx="363" cy="182"/>
            </a:xfrm>
            <a:prstGeom prst="ellipse">
              <a:avLst/>
            </a:prstGeom>
            <a:solidFill>
              <a:srgbClr val="006699"/>
            </a:solidFill>
            <a:ln w="38100">
              <a:solidFill>
                <a:srgbClr val="66FF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1500">
                  <a:solidFill>
                    <a:srgbClr val="FF9933"/>
                  </a:solidFill>
                </a:rPr>
                <a:t>g s P</a:t>
              </a:r>
            </a:p>
          </p:txBody>
        </p:sp>
        <p:sp>
          <p:nvSpPr>
            <p:cNvPr id="137241" name="Oval 30">
              <a:extLst>
                <a:ext uri="{FF2B5EF4-FFF2-40B4-BE49-F238E27FC236}">
                  <a16:creationId xmlns:a16="http://schemas.microsoft.com/office/drawing/2014/main" id="{FB805923-6B5A-43B4-92DB-D4778C8A68F5}"/>
                </a:ext>
              </a:extLst>
            </p:cNvPr>
            <p:cNvSpPr>
              <a:spLocks noChangeArrowheads="1"/>
            </p:cNvSpPr>
            <p:nvPr/>
          </p:nvSpPr>
          <p:spPr bwMode="auto">
            <a:xfrm>
              <a:off x="249" y="2613"/>
              <a:ext cx="363" cy="182"/>
            </a:xfrm>
            <a:prstGeom prst="ellipse">
              <a:avLst/>
            </a:prstGeom>
            <a:solidFill>
              <a:srgbClr val="006699"/>
            </a:solidFill>
            <a:ln w="38100">
              <a:solidFill>
                <a:srgbClr val="66FF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1500">
                  <a:solidFill>
                    <a:srgbClr val="FF9933"/>
                  </a:solidFill>
                </a:rPr>
                <a:t>g s P</a:t>
              </a:r>
            </a:p>
          </p:txBody>
        </p:sp>
      </p:grpSp>
      <p:sp>
        <p:nvSpPr>
          <p:cNvPr id="601126" name="Text Box 38">
            <a:extLst>
              <a:ext uri="{FF2B5EF4-FFF2-40B4-BE49-F238E27FC236}">
                <a16:creationId xmlns:a16="http://schemas.microsoft.com/office/drawing/2014/main" id="{036FB284-7C8B-4B46-9662-F041D08C8B2F}"/>
              </a:ext>
            </a:extLst>
          </p:cNvPr>
          <p:cNvSpPr txBox="1">
            <a:spLocks noChangeArrowheads="1"/>
          </p:cNvSpPr>
          <p:nvPr/>
        </p:nvSpPr>
        <p:spPr bwMode="auto">
          <a:xfrm>
            <a:off x="2275472" y="332656"/>
            <a:ext cx="4996273" cy="461665"/>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50000"/>
              </a:spcBef>
              <a:spcAft>
                <a:spcPct val="0"/>
              </a:spcAft>
            </a:pPr>
            <a:r>
              <a:rPr lang="fr-FR" altLang="fr-FR" sz="2400" dirty="0"/>
              <a:t>6 points de </a:t>
            </a:r>
            <a:r>
              <a:rPr lang="fr-FR" altLang="fr-FR" sz="2400" dirty="0" err="1"/>
              <a:t>fuiite</a:t>
            </a:r>
            <a:r>
              <a:rPr lang="fr-FR" altLang="fr-FR" sz="2400" dirty="0"/>
              <a:t> de chaque côté </a:t>
            </a:r>
          </a:p>
        </p:txBody>
      </p:sp>
      <p:grpSp>
        <p:nvGrpSpPr>
          <p:cNvPr id="16" name="Groupe 15">
            <a:extLst>
              <a:ext uri="{FF2B5EF4-FFF2-40B4-BE49-F238E27FC236}">
                <a16:creationId xmlns:a16="http://schemas.microsoft.com/office/drawing/2014/main" id="{C708E953-AF3E-9975-E78E-6B3BF862D36C}"/>
              </a:ext>
            </a:extLst>
          </p:cNvPr>
          <p:cNvGrpSpPr/>
          <p:nvPr/>
        </p:nvGrpSpPr>
        <p:grpSpPr>
          <a:xfrm>
            <a:off x="13098" y="798355"/>
            <a:ext cx="2614623" cy="913366"/>
            <a:chOff x="13098" y="798355"/>
            <a:chExt cx="2614623" cy="913366"/>
          </a:xfrm>
        </p:grpSpPr>
        <p:sp>
          <p:nvSpPr>
            <p:cNvPr id="601120" name="Text Box 32">
              <a:extLst>
                <a:ext uri="{FF2B5EF4-FFF2-40B4-BE49-F238E27FC236}">
                  <a16:creationId xmlns:a16="http://schemas.microsoft.com/office/drawing/2014/main" id="{8D27A930-66B3-4339-AB68-453B01B431C2}"/>
                </a:ext>
              </a:extLst>
            </p:cNvPr>
            <p:cNvSpPr txBox="1">
              <a:spLocks noChangeArrowheads="1"/>
            </p:cNvSpPr>
            <p:nvPr/>
          </p:nvSpPr>
          <p:spPr bwMode="auto">
            <a:xfrm>
              <a:off x="13098" y="798355"/>
              <a:ext cx="1835944" cy="830997"/>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50000"/>
                </a:spcBef>
                <a:spcAft>
                  <a:spcPct val="0"/>
                </a:spcAft>
              </a:pPr>
              <a:r>
                <a:rPr lang="fr-FR" altLang="fr-FR" sz="2400" dirty="0"/>
                <a:t>Point I Inguinal  </a:t>
              </a:r>
            </a:p>
          </p:txBody>
        </p:sp>
        <p:cxnSp>
          <p:nvCxnSpPr>
            <p:cNvPr id="4" name="Connecteur droit avec flèche 3">
              <a:extLst>
                <a:ext uri="{FF2B5EF4-FFF2-40B4-BE49-F238E27FC236}">
                  <a16:creationId xmlns:a16="http://schemas.microsoft.com/office/drawing/2014/main" id="{10BE1A86-AEED-B8B0-5C06-42E8DC244CBF}"/>
                </a:ext>
              </a:extLst>
            </p:cNvPr>
            <p:cNvCxnSpPr>
              <a:cxnSpLocks/>
              <a:endCxn id="601106" idx="2"/>
            </p:cNvCxnSpPr>
            <p:nvPr/>
          </p:nvCxnSpPr>
          <p:spPr>
            <a:xfrm>
              <a:off x="1934988" y="1382705"/>
              <a:ext cx="692733" cy="329016"/>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grpSp>
      <p:grpSp>
        <p:nvGrpSpPr>
          <p:cNvPr id="17" name="Groupe 16">
            <a:extLst>
              <a:ext uri="{FF2B5EF4-FFF2-40B4-BE49-F238E27FC236}">
                <a16:creationId xmlns:a16="http://schemas.microsoft.com/office/drawing/2014/main" id="{4374A55D-0C01-0A65-C5D2-DB06DD30D00E}"/>
              </a:ext>
            </a:extLst>
          </p:cNvPr>
          <p:cNvGrpSpPr/>
          <p:nvPr/>
        </p:nvGrpSpPr>
        <p:grpSpPr>
          <a:xfrm>
            <a:off x="55585" y="1696301"/>
            <a:ext cx="2949564" cy="901275"/>
            <a:chOff x="55585" y="1696301"/>
            <a:chExt cx="2949564" cy="901275"/>
          </a:xfrm>
        </p:grpSpPr>
        <p:sp>
          <p:nvSpPr>
            <p:cNvPr id="601121" name="Text Box 33">
              <a:extLst>
                <a:ext uri="{FF2B5EF4-FFF2-40B4-BE49-F238E27FC236}">
                  <a16:creationId xmlns:a16="http://schemas.microsoft.com/office/drawing/2014/main" id="{C822FBCB-D644-46A3-98BB-7FB6D56BE820}"/>
                </a:ext>
              </a:extLst>
            </p:cNvPr>
            <p:cNvSpPr txBox="1">
              <a:spLocks noChangeArrowheads="1"/>
            </p:cNvSpPr>
            <p:nvPr/>
          </p:nvSpPr>
          <p:spPr bwMode="auto">
            <a:xfrm>
              <a:off x="55585" y="1696301"/>
              <a:ext cx="1835944" cy="830997"/>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50000"/>
                </a:spcBef>
                <a:spcAft>
                  <a:spcPct val="0"/>
                </a:spcAft>
              </a:pPr>
              <a:r>
                <a:rPr lang="fr-FR" altLang="fr-FR" sz="2400" dirty="0"/>
                <a:t>Point O Obturateur</a:t>
              </a:r>
            </a:p>
          </p:txBody>
        </p:sp>
        <p:cxnSp>
          <p:nvCxnSpPr>
            <p:cNvPr id="5" name="Connecteur droit avec flèche 4">
              <a:extLst>
                <a:ext uri="{FF2B5EF4-FFF2-40B4-BE49-F238E27FC236}">
                  <a16:creationId xmlns:a16="http://schemas.microsoft.com/office/drawing/2014/main" id="{CE71676C-F205-06C8-C432-E00AD078C7E7}"/>
                </a:ext>
              </a:extLst>
            </p:cNvPr>
            <p:cNvCxnSpPr>
              <a:cxnSpLocks/>
              <a:stCxn id="601121" idx="3"/>
            </p:cNvCxnSpPr>
            <p:nvPr/>
          </p:nvCxnSpPr>
          <p:spPr>
            <a:xfrm>
              <a:off x="1891529" y="2111800"/>
              <a:ext cx="1113620" cy="485776"/>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grpSp>
      <p:grpSp>
        <p:nvGrpSpPr>
          <p:cNvPr id="18" name="Groupe 17">
            <a:extLst>
              <a:ext uri="{FF2B5EF4-FFF2-40B4-BE49-F238E27FC236}">
                <a16:creationId xmlns:a16="http://schemas.microsoft.com/office/drawing/2014/main" id="{3B25AEDD-7B13-8B52-53D4-9F9589C338E9}"/>
              </a:ext>
            </a:extLst>
          </p:cNvPr>
          <p:cNvGrpSpPr/>
          <p:nvPr/>
        </p:nvGrpSpPr>
        <p:grpSpPr>
          <a:xfrm>
            <a:off x="25610" y="2622296"/>
            <a:ext cx="3653433" cy="830997"/>
            <a:chOff x="25610" y="2622296"/>
            <a:chExt cx="3653433" cy="830997"/>
          </a:xfrm>
        </p:grpSpPr>
        <p:sp>
          <p:nvSpPr>
            <p:cNvPr id="601122" name="Text Box 34">
              <a:extLst>
                <a:ext uri="{FF2B5EF4-FFF2-40B4-BE49-F238E27FC236}">
                  <a16:creationId xmlns:a16="http://schemas.microsoft.com/office/drawing/2014/main" id="{294824BE-BCBA-4418-8DC1-559318326311}"/>
                </a:ext>
              </a:extLst>
            </p:cNvPr>
            <p:cNvSpPr txBox="1">
              <a:spLocks noChangeArrowheads="1"/>
            </p:cNvSpPr>
            <p:nvPr/>
          </p:nvSpPr>
          <p:spPr bwMode="auto">
            <a:xfrm>
              <a:off x="25610" y="2622296"/>
              <a:ext cx="1835944" cy="830997"/>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50000"/>
                </a:spcBef>
                <a:spcAft>
                  <a:spcPct val="0"/>
                </a:spcAft>
              </a:pPr>
              <a:r>
                <a:rPr lang="fr-FR" altLang="fr-FR" sz="2400" dirty="0"/>
                <a:t>Clitoridien  Point C</a:t>
              </a:r>
            </a:p>
          </p:txBody>
        </p:sp>
        <p:cxnSp>
          <p:nvCxnSpPr>
            <p:cNvPr id="7" name="Connecteur droit avec flèche 6">
              <a:extLst>
                <a:ext uri="{FF2B5EF4-FFF2-40B4-BE49-F238E27FC236}">
                  <a16:creationId xmlns:a16="http://schemas.microsoft.com/office/drawing/2014/main" id="{29B53A70-7760-5E29-72C6-400711A8B21C}"/>
                </a:ext>
              </a:extLst>
            </p:cNvPr>
            <p:cNvCxnSpPr>
              <a:cxnSpLocks/>
              <a:stCxn id="601122" idx="3"/>
            </p:cNvCxnSpPr>
            <p:nvPr/>
          </p:nvCxnSpPr>
          <p:spPr>
            <a:xfrm flipV="1">
              <a:off x="1861554" y="2972167"/>
              <a:ext cx="1817489" cy="65628"/>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grpSp>
      <p:grpSp>
        <p:nvGrpSpPr>
          <p:cNvPr id="19" name="Groupe 18">
            <a:extLst>
              <a:ext uri="{FF2B5EF4-FFF2-40B4-BE49-F238E27FC236}">
                <a16:creationId xmlns:a16="http://schemas.microsoft.com/office/drawing/2014/main" id="{12CB9712-6492-B8AE-B25E-195386FF7CFB}"/>
              </a:ext>
            </a:extLst>
          </p:cNvPr>
          <p:cNvGrpSpPr/>
          <p:nvPr/>
        </p:nvGrpSpPr>
        <p:grpSpPr>
          <a:xfrm>
            <a:off x="45254" y="3543715"/>
            <a:ext cx="2107068" cy="1200329"/>
            <a:chOff x="45254" y="3543715"/>
            <a:chExt cx="2107068" cy="1200329"/>
          </a:xfrm>
        </p:grpSpPr>
        <p:sp>
          <p:nvSpPr>
            <p:cNvPr id="601124" name="Text Box 36">
              <a:extLst>
                <a:ext uri="{FF2B5EF4-FFF2-40B4-BE49-F238E27FC236}">
                  <a16:creationId xmlns:a16="http://schemas.microsoft.com/office/drawing/2014/main" id="{6652DBAE-9AAB-4A2C-A9F0-F54D72BB8C75}"/>
                </a:ext>
              </a:extLst>
            </p:cNvPr>
            <p:cNvSpPr txBox="1">
              <a:spLocks noChangeArrowheads="1"/>
            </p:cNvSpPr>
            <p:nvPr/>
          </p:nvSpPr>
          <p:spPr bwMode="auto">
            <a:xfrm>
              <a:off x="45254" y="3543715"/>
              <a:ext cx="1835944" cy="1200329"/>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50000"/>
                </a:spcBef>
                <a:spcAft>
                  <a:spcPct val="0"/>
                </a:spcAft>
              </a:pPr>
              <a:r>
                <a:rPr lang="fr-FR" altLang="fr-FR" sz="2400" dirty="0"/>
                <a:t>Point GS </a:t>
              </a:r>
              <a:r>
                <a:rPr lang="fr-FR" altLang="fr-FR" sz="2400" dirty="0" err="1"/>
                <a:t>Gluteal</a:t>
              </a:r>
              <a:r>
                <a:rPr lang="fr-FR" altLang="fr-FR" sz="2400" dirty="0"/>
                <a:t> supérieur </a:t>
              </a:r>
            </a:p>
          </p:txBody>
        </p:sp>
        <p:cxnSp>
          <p:nvCxnSpPr>
            <p:cNvPr id="12" name="Connecteur droit avec flèche 11">
              <a:extLst>
                <a:ext uri="{FF2B5EF4-FFF2-40B4-BE49-F238E27FC236}">
                  <a16:creationId xmlns:a16="http://schemas.microsoft.com/office/drawing/2014/main" id="{39B11E22-091D-1C5B-2C6F-46183C37F9A2}"/>
                </a:ext>
              </a:extLst>
            </p:cNvPr>
            <p:cNvCxnSpPr>
              <a:cxnSpLocks/>
              <a:endCxn id="601111" idx="2"/>
            </p:cNvCxnSpPr>
            <p:nvPr/>
          </p:nvCxnSpPr>
          <p:spPr>
            <a:xfrm flipV="1">
              <a:off x="1835696" y="4138390"/>
              <a:ext cx="316626" cy="1069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grpSp>
      <p:grpSp>
        <p:nvGrpSpPr>
          <p:cNvPr id="23" name="Groupe 22">
            <a:extLst>
              <a:ext uri="{FF2B5EF4-FFF2-40B4-BE49-F238E27FC236}">
                <a16:creationId xmlns:a16="http://schemas.microsoft.com/office/drawing/2014/main" id="{E0072D72-C007-349E-22FD-9B8052C1670E}"/>
              </a:ext>
            </a:extLst>
          </p:cNvPr>
          <p:cNvGrpSpPr/>
          <p:nvPr/>
        </p:nvGrpSpPr>
        <p:grpSpPr>
          <a:xfrm>
            <a:off x="86663" y="5643563"/>
            <a:ext cx="2660471" cy="1200329"/>
            <a:chOff x="86663" y="5643563"/>
            <a:chExt cx="2660471" cy="1200329"/>
          </a:xfrm>
        </p:grpSpPr>
        <p:sp>
          <p:nvSpPr>
            <p:cNvPr id="2" name="Text Box 36">
              <a:extLst>
                <a:ext uri="{FF2B5EF4-FFF2-40B4-BE49-F238E27FC236}">
                  <a16:creationId xmlns:a16="http://schemas.microsoft.com/office/drawing/2014/main" id="{1480C1B9-7FB3-3CC6-EDE8-8A0B0464BB89}"/>
                </a:ext>
              </a:extLst>
            </p:cNvPr>
            <p:cNvSpPr txBox="1">
              <a:spLocks noChangeArrowheads="1"/>
            </p:cNvSpPr>
            <p:nvPr/>
          </p:nvSpPr>
          <p:spPr bwMode="auto">
            <a:xfrm>
              <a:off x="86663" y="5643563"/>
              <a:ext cx="1835944" cy="1200329"/>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50000"/>
                </a:spcBef>
                <a:spcAft>
                  <a:spcPct val="0"/>
                </a:spcAft>
              </a:pPr>
              <a:r>
                <a:rPr lang="fr-FR" altLang="fr-FR" sz="2400" dirty="0"/>
                <a:t>Point GI </a:t>
              </a:r>
              <a:r>
                <a:rPr lang="fr-FR" altLang="fr-FR" sz="2400" dirty="0" err="1"/>
                <a:t>Gluteal</a:t>
              </a:r>
              <a:r>
                <a:rPr lang="fr-FR" altLang="fr-FR" sz="2400" dirty="0"/>
                <a:t> inférieur </a:t>
              </a:r>
            </a:p>
          </p:txBody>
        </p:sp>
        <p:cxnSp>
          <p:nvCxnSpPr>
            <p:cNvPr id="14" name="Connecteur droit avec flèche 13">
              <a:extLst>
                <a:ext uri="{FF2B5EF4-FFF2-40B4-BE49-F238E27FC236}">
                  <a16:creationId xmlns:a16="http://schemas.microsoft.com/office/drawing/2014/main" id="{8FE9830F-1746-9EDB-0087-DE2BF7723176}"/>
                </a:ext>
              </a:extLst>
            </p:cNvPr>
            <p:cNvCxnSpPr>
              <a:cxnSpLocks/>
              <a:endCxn id="601110" idx="3"/>
            </p:cNvCxnSpPr>
            <p:nvPr/>
          </p:nvCxnSpPr>
          <p:spPr>
            <a:xfrm flipV="1">
              <a:off x="1928041" y="5737777"/>
              <a:ext cx="819093" cy="517266"/>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grpSp>
      <p:grpSp>
        <p:nvGrpSpPr>
          <p:cNvPr id="22" name="Groupe 21">
            <a:extLst>
              <a:ext uri="{FF2B5EF4-FFF2-40B4-BE49-F238E27FC236}">
                <a16:creationId xmlns:a16="http://schemas.microsoft.com/office/drawing/2014/main" id="{39612FF9-30E8-6E96-4326-3CD5A2A3CFA1}"/>
              </a:ext>
            </a:extLst>
          </p:cNvPr>
          <p:cNvGrpSpPr/>
          <p:nvPr/>
        </p:nvGrpSpPr>
        <p:grpSpPr>
          <a:xfrm>
            <a:off x="69067" y="4193536"/>
            <a:ext cx="3771038" cy="1397998"/>
            <a:chOff x="69067" y="4193536"/>
            <a:chExt cx="3771038" cy="1397998"/>
          </a:xfrm>
        </p:grpSpPr>
        <p:sp>
          <p:nvSpPr>
            <p:cNvPr id="601123" name="Text Box 35">
              <a:extLst>
                <a:ext uri="{FF2B5EF4-FFF2-40B4-BE49-F238E27FC236}">
                  <a16:creationId xmlns:a16="http://schemas.microsoft.com/office/drawing/2014/main" id="{16A63390-3430-4A9A-A33E-73874EDF1687}"/>
                </a:ext>
              </a:extLst>
            </p:cNvPr>
            <p:cNvSpPr txBox="1">
              <a:spLocks noChangeArrowheads="1"/>
            </p:cNvSpPr>
            <p:nvPr/>
          </p:nvSpPr>
          <p:spPr bwMode="auto">
            <a:xfrm>
              <a:off x="69067" y="4760537"/>
              <a:ext cx="1835944" cy="830997"/>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50000"/>
                </a:spcBef>
                <a:spcAft>
                  <a:spcPct val="0"/>
                </a:spcAft>
              </a:pPr>
              <a:r>
                <a:rPr lang="fr-FR" altLang="fr-FR" sz="2400" dirty="0"/>
                <a:t>Point P </a:t>
              </a:r>
              <a:r>
                <a:rPr lang="fr-FR" altLang="fr-FR" sz="2400" dirty="0" err="1"/>
                <a:t>Perineal</a:t>
              </a:r>
              <a:r>
                <a:rPr lang="fr-FR" altLang="fr-FR" sz="2400" dirty="0"/>
                <a:t> </a:t>
              </a:r>
            </a:p>
          </p:txBody>
        </p:sp>
        <p:cxnSp>
          <p:nvCxnSpPr>
            <p:cNvPr id="20" name="Connecteur droit avec flèche 19">
              <a:extLst>
                <a:ext uri="{FF2B5EF4-FFF2-40B4-BE49-F238E27FC236}">
                  <a16:creationId xmlns:a16="http://schemas.microsoft.com/office/drawing/2014/main" id="{86760F18-C4D1-648B-D921-BC5440567790}"/>
                </a:ext>
              </a:extLst>
            </p:cNvPr>
            <p:cNvCxnSpPr>
              <a:cxnSpLocks/>
              <a:endCxn id="601108" idx="5"/>
            </p:cNvCxnSpPr>
            <p:nvPr/>
          </p:nvCxnSpPr>
          <p:spPr>
            <a:xfrm flipV="1">
              <a:off x="1964955" y="4193536"/>
              <a:ext cx="1875150" cy="1019751"/>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grpSp>
      <p:sp>
        <p:nvSpPr>
          <p:cNvPr id="3" name="Text Box 38">
            <a:extLst>
              <a:ext uri="{FF2B5EF4-FFF2-40B4-BE49-F238E27FC236}">
                <a16:creationId xmlns:a16="http://schemas.microsoft.com/office/drawing/2014/main" id="{A1CE32D6-7F25-7A2B-9E61-EF094CD13732}"/>
              </a:ext>
            </a:extLst>
          </p:cNvPr>
          <p:cNvSpPr txBox="1">
            <a:spLocks noChangeArrowheads="1"/>
          </p:cNvSpPr>
          <p:nvPr/>
        </p:nvSpPr>
        <p:spPr bwMode="auto">
          <a:xfrm>
            <a:off x="6412710" y="894160"/>
            <a:ext cx="2357438" cy="156966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50000"/>
              </a:spcBef>
              <a:spcAft>
                <a:spcPct val="0"/>
              </a:spcAft>
            </a:pPr>
            <a:r>
              <a:rPr lang="fr-FR" altLang="fr-FR" sz="2400" dirty="0">
                <a:solidFill>
                  <a:srgbClr val="FF0000"/>
                </a:solidFill>
              </a:rPr>
              <a:t>FUITES SEULEMENT SI VALSALVA POSITIFS</a:t>
            </a:r>
          </a:p>
        </p:txBody>
      </p:sp>
      <p:grpSp>
        <p:nvGrpSpPr>
          <p:cNvPr id="6" name="Groupe 5">
            <a:extLst>
              <a:ext uri="{FF2B5EF4-FFF2-40B4-BE49-F238E27FC236}">
                <a16:creationId xmlns:a16="http://schemas.microsoft.com/office/drawing/2014/main" id="{FD23F409-7FAD-DA0A-D9F0-BDEEE6194801}"/>
              </a:ext>
            </a:extLst>
          </p:cNvPr>
          <p:cNvGrpSpPr/>
          <p:nvPr/>
        </p:nvGrpSpPr>
        <p:grpSpPr>
          <a:xfrm>
            <a:off x="6402481" y="2398051"/>
            <a:ext cx="2672451" cy="3245512"/>
            <a:chOff x="3432175" y="549276"/>
            <a:chExt cx="5798732" cy="6264275"/>
          </a:xfrm>
        </p:grpSpPr>
        <p:pic>
          <p:nvPicPr>
            <p:cNvPr id="8" name="Picture 3">
              <a:extLst>
                <a:ext uri="{FF2B5EF4-FFF2-40B4-BE49-F238E27FC236}">
                  <a16:creationId xmlns:a16="http://schemas.microsoft.com/office/drawing/2014/main" id="{C83057DC-D84B-DD6E-4B57-4DAB6635C647}"/>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l="32576" t="69647" r="36034" b="6316"/>
            <a:stretch>
              <a:fillRect/>
            </a:stretch>
          </p:blipFill>
          <p:spPr bwMode="auto">
            <a:xfrm>
              <a:off x="3432175" y="981076"/>
              <a:ext cx="5329238" cy="583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Freeform 5">
              <a:extLst>
                <a:ext uri="{FF2B5EF4-FFF2-40B4-BE49-F238E27FC236}">
                  <a16:creationId xmlns:a16="http://schemas.microsoft.com/office/drawing/2014/main" id="{12314FF9-F10F-5933-6C30-23A9593C0283}"/>
                </a:ext>
              </a:extLst>
            </p:cNvPr>
            <p:cNvSpPr>
              <a:spLocks/>
            </p:cNvSpPr>
            <p:nvPr/>
          </p:nvSpPr>
          <p:spPr bwMode="auto">
            <a:xfrm>
              <a:off x="3744914" y="1111251"/>
              <a:ext cx="2486025" cy="2119313"/>
            </a:xfrm>
            <a:custGeom>
              <a:avLst/>
              <a:gdLst>
                <a:gd name="T0" fmla="*/ 308610198 w 1297"/>
                <a:gd name="T1" fmla="*/ 1963995573 h 1029"/>
                <a:gd name="T2" fmla="*/ 2147483646 w 1297"/>
                <a:gd name="T3" fmla="*/ 2147483646 h 1029"/>
                <a:gd name="T4" fmla="*/ 2147483646 w 1297"/>
                <a:gd name="T5" fmla="*/ 2147483646 h 1029"/>
                <a:gd name="T6" fmla="*/ 2147483646 w 1297"/>
                <a:gd name="T7" fmla="*/ 2147483646 h 1029"/>
                <a:gd name="T8" fmla="*/ 2147483646 w 1297"/>
                <a:gd name="T9" fmla="*/ 2147483646 h 1029"/>
                <a:gd name="T10" fmla="*/ 2147483646 w 1297"/>
                <a:gd name="T11" fmla="*/ 2147483646 h 1029"/>
                <a:gd name="T12" fmla="*/ 2147483646 w 1297"/>
                <a:gd name="T13" fmla="*/ 2147483646 h 1029"/>
                <a:gd name="T14" fmla="*/ 2147483646 w 1297"/>
                <a:gd name="T15" fmla="*/ 2147483646 h 1029"/>
                <a:gd name="T16" fmla="*/ 2147483646 w 1297"/>
                <a:gd name="T17" fmla="*/ 2147483646 h 1029"/>
                <a:gd name="T18" fmla="*/ 2147483646 w 1297"/>
                <a:gd name="T19" fmla="*/ 2147483646 h 1029"/>
                <a:gd name="T20" fmla="*/ 2147483646 w 1297"/>
                <a:gd name="T21" fmla="*/ 2147483646 h 1029"/>
                <a:gd name="T22" fmla="*/ 2147483646 w 1297"/>
                <a:gd name="T23" fmla="*/ 2147483646 h 1029"/>
                <a:gd name="T24" fmla="*/ 2147483646 w 1297"/>
                <a:gd name="T25" fmla="*/ 2147483646 h 1029"/>
                <a:gd name="T26" fmla="*/ 2147483646 w 1297"/>
                <a:gd name="T27" fmla="*/ 2147483646 h 1029"/>
                <a:gd name="T28" fmla="*/ 2147483646 w 1297"/>
                <a:gd name="T29" fmla="*/ 576898006 h 1029"/>
                <a:gd name="T30" fmla="*/ 2147483646 w 1297"/>
                <a:gd name="T31" fmla="*/ 381770861 h 1029"/>
                <a:gd name="T32" fmla="*/ 2147483646 w 1297"/>
                <a:gd name="T33" fmla="*/ 0 h 1029"/>
                <a:gd name="T34" fmla="*/ 2147483646 w 1297"/>
                <a:gd name="T35" fmla="*/ 381770861 h 1029"/>
                <a:gd name="T36" fmla="*/ 2147483646 w 1297"/>
                <a:gd name="T37" fmla="*/ 958666807 h 1029"/>
                <a:gd name="T38" fmla="*/ 2147483646 w 1297"/>
                <a:gd name="T39" fmla="*/ 1896126068 h 1029"/>
                <a:gd name="T40" fmla="*/ 2147483646 w 1297"/>
                <a:gd name="T41" fmla="*/ 2147483646 h 1029"/>
                <a:gd name="T42" fmla="*/ 426175988 w 1297"/>
                <a:gd name="T43" fmla="*/ 1896126068 h 1029"/>
                <a:gd name="T44" fmla="*/ 308610198 w 1297"/>
                <a:gd name="T45" fmla="*/ 1963995573 h 10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97" h="1029">
                  <a:moveTo>
                    <a:pt x="84" y="463"/>
                  </a:moveTo>
                  <a:cubicBezTo>
                    <a:pt x="169" y="483"/>
                    <a:pt x="582" y="573"/>
                    <a:pt x="692" y="597"/>
                  </a:cubicBezTo>
                  <a:cubicBezTo>
                    <a:pt x="802" y="621"/>
                    <a:pt x="754" y="584"/>
                    <a:pt x="747" y="605"/>
                  </a:cubicBezTo>
                  <a:cubicBezTo>
                    <a:pt x="740" y="626"/>
                    <a:pt x="658" y="690"/>
                    <a:pt x="650" y="725"/>
                  </a:cubicBezTo>
                  <a:cubicBezTo>
                    <a:pt x="642" y="760"/>
                    <a:pt x="659" y="793"/>
                    <a:pt x="696" y="816"/>
                  </a:cubicBezTo>
                  <a:cubicBezTo>
                    <a:pt x="733" y="839"/>
                    <a:pt x="812" y="858"/>
                    <a:pt x="873" y="865"/>
                  </a:cubicBezTo>
                  <a:cubicBezTo>
                    <a:pt x="934" y="872"/>
                    <a:pt x="1016" y="842"/>
                    <a:pt x="1059" y="861"/>
                  </a:cubicBezTo>
                  <a:cubicBezTo>
                    <a:pt x="1102" y="880"/>
                    <a:pt x="1116" y="954"/>
                    <a:pt x="1134" y="976"/>
                  </a:cubicBezTo>
                  <a:cubicBezTo>
                    <a:pt x="1152" y="998"/>
                    <a:pt x="1151" y="993"/>
                    <a:pt x="1165" y="992"/>
                  </a:cubicBezTo>
                  <a:cubicBezTo>
                    <a:pt x="1179" y="991"/>
                    <a:pt x="1202" y="966"/>
                    <a:pt x="1220" y="968"/>
                  </a:cubicBezTo>
                  <a:cubicBezTo>
                    <a:pt x="1238" y="970"/>
                    <a:pt x="1267" y="1029"/>
                    <a:pt x="1276" y="1007"/>
                  </a:cubicBezTo>
                  <a:cubicBezTo>
                    <a:pt x="1285" y="985"/>
                    <a:pt x="1297" y="888"/>
                    <a:pt x="1276" y="834"/>
                  </a:cubicBezTo>
                  <a:cubicBezTo>
                    <a:pt x="1255" y="780"/>
                    <a:pt x="1215" y="728"/>
                    <a:pt x="1149" y="680"/>
                  </a:cubicBezTo>
                  <a:cubicBezTo>
                    <a:pt x="1083" y="632"/>
                    <a:pt x="900" y="635"/>
                    <a:pt x="877" y="544"/>
                  </a:cubicBezTo>
                  <a:cubicBezTo>
                    <a:pt x="854" y="453"/>
                    <a:pt x="1013" y="212"/>
                    <a:pt x="1013" y="136"/>
                  </a:cubicBezTo>
                  <a:cubicBezTo>
                    <a:pt x="1013" y="60"/>
                    <a:pt x="900" y="113"/>
                    <a:pt x="877" y="90"/>
                  </a:cubicBezTo>
                  <a:cubicBezTo>
                    <a:pt x="854" y="67"/>
                    <a:pt x="892" y="0"/>
                    <a:pt x="877" y="0"/>
                  </a:cubicBezTo>
                  <a:cubicBezTo>
                    <a:pt x="862" y="0"/>
                    <a:pt x="787" y="52"/>
                    <a:pt x="787" y="90"/>
                  </a:cubicBezTo>
                  <a:cubicBezTo>
                    <a:pt x="787" y="128"/>
                    <a:pt x="869" y="167"/>
                    <a:pt x="877" y="226"/>
                  </a:cubicBezTo>
                  <a:cubicBezTo>
                    <a:pt x="885" y="285"/>
                    <a:pt x="850" y="392"/>
                    <a:pt x="834" y="447"/>
                  </a:cubicBezTo>
                  <a:cubicBezTo>
                    <a:pt x="818" y="502"/>
                    <a:pt x="899" y="558"/>
                    <a:pt x="779" y="558"/>
                  </a:cubicBezTo>
                  <a:cubicBezTo>
                    <a:pt x="659" y="558"/>
                    <a:pt x="232" y="463"/>
                    <a:pt x="116" y="447"/>
                  </a:cubicBezTo>
                  <a:cubicBezTo>
                    <a:pt x="0" y="431"/>
                    <a:pt x="91" y="460"/>
                    <a:pt x="84" y="463"/>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675" b="1">
                <a:solidFill>
                  <a:srgbClr val="FFFF00"/>
                </a:solidFill>
                <a:latin typeface="Comic Sans MS" panose="030F0702030302020204" pitchFamily="66" charset="0"/>
              </a:endParaRPr>
            </a:p>
          </p:txBody>
        </p:sp>
        <p:sp>
          <p:nvSpPr>
            <p:cNvPr id="10" name="Freeform 6">
              <a:extLst>
                <a:ext uri="{FF2B5EF4-FFF2-40B4-BE49-F238E27FC236}">
                  <a16:creationId xmlns:a16="http://schemas.microsoft.com/office/drawing/2014/main" id="{16790A67-DFAC-5789-98E2-DC71986E495F}"/>
                </a:ext>
              </a:extLst>
            </p:cNvPr>
            <p:cNvSpPr>
              <a:spLocks/>
            </p:cNvSpPr>
            <p:nvPr/>
          </p:nvSpPr>
          <p:spPr bwMode="auto">
            <a:xfrm>
              <a:off x="7324726" y="549276"/>
              <a:ext cx="1579563" cy="3351213"/>
            </a:xfrm>
            <a:custGeom>
              <a:avLst/>
              <a:gdLst>
                <a:gd name="T0" fmla="*/ 0 w 824"/>
                <a:gd name="T1" fmla="*/ 2147483646 h 1628"/>
                <a:gd name="T2" fmla="*/ 1359631856 w 824"/>
                <a:gd name="T3" fmla="*/ 2147483646 h 1628"/>
                <a:gd name="T4" fmla="*/ 2147483646 w 824"/>
                <a:gd name="T5" fmla="*/ 2147483646 h 1628"/>
                <a:gd name="T6" fmla="*/ 2147483646 w 824"/>
                <a:gd name="T7" fmla="*/ 2147483646 h 1628"/>
                <a:gd name="T8" fmla="*/ 2147483646 w 824"/>
                <a:gd name="T9" fmla="*/ 0 h 16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4" h="1628">
                  <a:moveTo>
                    <a:pt x="0" y="1628"/>
                  </a:moveTo>
                  <a:cubicBezTo>
                    <a:pt x="62" y="1600"/>
                    <a:pt x="248" y="1580"/>
                    <a:pt x="370" y="1452"/>
                  </a:cubicBezTo>
                  <a:cubicBezTo>
                    <a:pt x="492" y="1324"/>
                    <a:pt x="665" y="1013"/>
                    <a:pt x="733" y="862"/>
                  </a:cubicBezTo>
                  <a:cubicBezTo>
                    <a:pt x="801" y="711"/>
                    <a:pt x="763" y="689"/>
                    <a:pt x="778" y="545"/>
                  </a:cubicBezTo>
                  <a:cubicBezTo>
                    <a:pt x="793" y="401"/>
                    <a:pt x="808" y="200"/>
                    <a:pt x="824" y="0"/>
                  </a:cubicBezTo>
                </a:path>
              </a:pathLst>
            </a:custGeom>
            <a:noFill/>
            <a:ln w="28575" cmpd="sng">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675" b="1">
                <a:solidFill>
                  <a:srgbClr val="FFFF00"/>
                </a:solidFill>
                <a:latin typeface="Comic Sans MS" panose="030F0702030302020204" pitchFamily="66" charset="0"/>
              </a:endParaRPr>
            </a:p>
          </p:txBody>
        </p:sp>
        <p:sp>
          <p:nvSpPr>
            <p:cNvPr id="11" name="Freeform 7">
              <a:extLst>
                <a:ext uri="{FF2B5EF4-FFF2-40B4-BE49-F238E27FC236}">
                  <a16:creationId xmlns:a16="http://schemas.microsoft.com/office/drawing/2014/main" id="{B17C5345-07DF-8C98-123B-B6D18A71FF01}"/>
                </a:ext>
              </a:extLst>
            </p:cNvPr>
            <p:cNvSpPr>
              <a:spLocks/>
            </p:cNvSpPr>
            <p:nvPr/>
          </p:nvSpPr>
          <p:spPr bwMode="auto">
            <a:xfrm>
              <a:off x="4397376" y="2884488"/>
              <a:ext cx="1825625" cy="823912"/>
            </a:xfrm>
            <a:custGeom>
              <a:avLst/>
              <a:gdLst>
                <a:gd name="T0" fmla="*/ 2147483646 w 953"/>
                <a:gd name="T1" fmla="*/ 0 h 400"/>
                <a:gd name="T2" fmla="*/ 2147483646 w 953"/>
                <a:gd name="T3" fmla="*/ 318203054 h 400"/>
                <a:gd name="T4" fmla="*/ 2147483646 w 953"/>
                <a:gd name="T5" fmla="*/ 577006171 h 400"/>
                <a:gd name="T6" fmla="*/ 2088091639 w 953"/>
                <a:gd name="T7" fmla="*/ 772170326 h 400"/>
                <a:gd name="T8" fmla="*/ 132111650 w 953"/>
                <a:gd name="T9" fmla="*/ 954607101 h 400"/>
                <a:gd name="T10" fmla="*/ 1291755163 w 953"/>
                <a:gd name="T11" fmla="*/ 1459485956 h 400"/>
                <a:gd name="T12" fmla="*/ 2147483646 w 953"/>
                <a:gd name="T13" fmla="*/ 1658893258 h 400"/>
                <a:gd name="T14" fmla="*/ 2147483646 w 953"/>
                <a:gd name="T15" fmla="*/ 1221896512 h 400"/>
                <a:gd name="T16" fmla="*/ 2147483646 w 953"/>
                <a:gd name="T17" fmla="*/ 352144108 h 4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53" h="400">
                  <a:moveTo>
                    <a:pt x="705" y="0"/>
                  </a:moveTo>
                  <a:cubicBezTo>
                    <a:pt x="704" y="12"/>
                    <a:pt x="701" y="52"/>
                    <a:pt x="701" y="75"/>
                  </a:cubicBezTo>
                  <a:cubicBezTo>
                    <a:pt x="701" y="98"/>
                    <a:pt x="727" y="118"/>
                    <a:pt x="705" y="136"/>
                  </a:cubicBezTo>
                  <a:cubicBezTo>
                    <a:pt x="683" y="154"/>
                    <a:pt x="680" y="167"/>
                    <a:pt x="569" y="182"/>
                  </a:cubicBezTo>
                  <a:cubicBezTo>
                    <a:pt x="458" y="197"/>
                    <a:pt x="72" y="198"/>
                    <a:pt x="36" y="225"/>
                  </a:cubicBezTo>
                  <a:cubicBezTo>
                    <a:pt x="0" y="252"/>
                    <a:pt x="242" y="316"/>
                    <a:pt x="352" y="344"/>
                  </a:cubicBezTo>
                  <a:cubicBezTo>
                    <a:pt x="462" y="372"/>
                    <a:pt x="609" y="400"/>
                    <a:pt x="699" y="391"/>
                  </a:cubicBezTo>
                  <a:cubicBezTo>
                    <a:pt x="789" y="382"/>
                    <a:pt x="848" y="339"/>
                    <a:pt x="890" y="288"/>
                  </a:cubicBezTo>
                  <a:cubicBezTo>
                    <a:pt x="932" y="237"/>
                    <a:pt x="940" y="126"/>
                    <a:pt x="953" y="83"/>
                  </a:cubicBezTo>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675" b="1">
                <a:solidFill>
                  <a:srgbClr val="FFFF00"/>
                </a:solidFill>
                <a:latin typeface="Comic Sans MS" panose="030F0702030302020204" pitchFamily="66" charset="0"/>
              </a:endParaRPr>
            </a:p>
          </p:txBody>
        </p:sp>
        <p:sp>
          <p:nvSpPr>
            <p:cNvPr id="13" name="Freeform 8">
              <a:extLst>
                <a:ext uri="{FF2B5EF4-FFF2-40B4-BE49-F238E27FC236}">
                  <a16:creationId xmlns:a16="http://schemas.microsoft.com/office/drawing/2014/main" id="{B49F0ED5-A8EC-4F67-B555-01CF7016432F}"/>
                </a:ext>
              </a:extLst>
            </p:cNvPr>
            <p:cNvSpPr>
              <a:spLocks/>
            </p:cNvSpPr>
            <p:nvPr/>
          </p:nvSpPr>
          <p:spPr bwMode="auto">
            <a:xfrm>
              <a:off x="3862388" y="2511425"/>
              <a:ext cx="3160712" cy="1373188"/>
            </a:xfrm>
            <a:custGeom>
              <a:avLst/>
              <a:gdLst>
                <a:gd name="T0" fmla="*/ 0 w 1649"/>
                <a:gd name="T1" fmla="*/ 0 h 667"/>
                <a:gd name="T2" fmla="*/ 345347558 w 1649"/>
                <a:gd name="T3" fmla="*/ 1352069316 h 667"/>
                <a:gd name="T4" fmla="*/ 1881041490 w 1649"/>
                <a:gd name="T5" fmla="*/ 2147483646 h 667"/>
                <a:gd name="T6" fmla="*/ 2147483646 w 1649"/>
                <a:gd name="T7" fmla="*/ 2147483646 h 667"/>
                <a:gd name="T8" fmla="*/ 2147483646 w 1649"/>
                <a:gd name="T9" fmla="*/ 2147483646 h 6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49" h="667">
                  <a:moveTo>
                    <a:pt x="0" y="0"/>
                  </a:moveTo>
                  <a:cubicBezTo>
                    <a:pt x="16" y="53"/>
                    <a:pt x="9" y="233"/>
                    <a:pt x="94" y="319"/>
                  </a:cubicBezTo>
                  <a:cubicBezTo>
                    <a:pt x="179" y="405"/>
                    <a:pt x="339" y="464"/>
                    <a:pt x="512" y="517"/>
                  </a:cubicBezTo>
                  <a:cubicBezTo>
                    <a:pt x="685" y="570"/>
                    <a:pt x="945" y="610"/>
                    <a:pt x="1134" y="635"/>
                  </a:cubicBezTo>
                  <a:cubicBezTo>
                    <a:pt x="1323" y="660"/>
                    <a:pt x="1542" y="660"/>
                    <a:pt x="1649" y="667"/>
                  </a:cubicBezTo>
                </a:path>
              </a:pathLst>
            </a:custGeom>
            <a:noFill/>
            <a:ln w="38100" cmpd="sng">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675" b="1">
                <a:solidFill>
                  <a:srgbClr val="FFFF00"/>
                </a:solidFill>
                <a:latin typeface="Comic Sans MS" panose="030F0702030302020204" pitchFamily="66" charset="0"/>
              </a:endParaRPr>
            </a:p>
          </p:txBody>
        </p:sp>
        <p:sp>
          <p:nvSpPr>
            <p:cNvPr id="15" name="Freeform 9">
              <a:extLst>
                <a:ext uri="{FF2B5EF4-FFF2-40B4-BE49-F238E27FC236}">
                  <a16:creationId xmlns:a16="http://schemas.microsoft.com/office/drawing/2014/main" id="{D1CB3A39-5405-F277-2F49-C5BF7D3F1123}"/>
                </a:ext>
              </a:extLst>
            </p:cNvPr>
            <p:cNvSpPr>
              <a:spLocks/>
            </p:cNvSpPr>
            <p:nvPr/>
          </p:nvSpPr>
          <p:spPr bwMode="auto">
            <a:xfrm>
              <a:off x="3937000" y="2324100"/>
              <a:ext cx="3494088" cy="1257300"/>
            </a:xfrm>
            <a:custGeom>
              <a:avLst/>
              <a:gdLst>
                <a:gd name="T0" fmla="*/ 0 w 1823"/>
                <a:gd name="T1" fmla="*/ 1672602035 h 611"/>
                <a:gd name="T2" fmla="*/ 172659314 w 1823"/>
                <a:gd name="T3" fmla="*/ 1435472374 h 611"/>
                <a:gd name="T4" fmla="*/ 753091922 w 1823"/>
                <a:gd name="T5" fmla="*/ 1570974743 h 611"/>
                <a:gd name="T6" fmla="*/ 2147483646 w 1823"/>
                <a:gd name="T7" fmla="*/ 2147483646 h 611"/>
                <a:gd name="T8" fmla="*/ 2147483646 w 1823"/>
                <a:gd name="T9" fmla="*/ 2147483646 h 611"/>
                <a:gd name="T10" fmla="*/ 2147483646 w 1823"/>
                <a:gd name="T11" fmla="*/ 1338082039 h 611"/>
                <a:gd name="T12" fmla="*/ 2147483646 w 1823"/>
                <a:gd name="T13" fmla="*/ 0 h 6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23" h="611">
                  <a:moveTo>
                    <a:pt x="0" y="395"/>
                  </a:moveTo>
                  <a:cubicBezTo>
                    <a:pt x="8" y="386"/>
                    <a:pt x="13" y="343"/>
                    <a:pt x="47" y="339"/>
                  </a:cubicBezTo>
                  <a:cubicBezTo>
                    <a:pt x="81" y="335"/>
                    <a:pt x="105" y="339"/>
                    <a:pt x="205" y="371"/>
                  </a:cubicBezTo>
                  <a:cubicBezTo>
                    <a:pt x="305" y="403"/>
                    <a:pt x="482" y="495"/>
                    <a:pt x="647" y="529"/>
                  </a:cubicBezTo>
                  <a:cubicBezTo>
                    <a:pt x="812" y="563"/>
                    <a:pt x="1012" y="611"/>
                    <a:pt x="1199" y="576"/>
                  </a:cubicBezTo>
                  <a:cubicBezTo>
                    <a:pt x="1386" y="541"/>
                    <a:pt x="1713" y="412"/>
                    <a:pt x="1768" y="316"/>
                  </a:cubicBezTo>
                  <a:cubicBezTo>
                    <a:pt x="1823" y="220"/>
                    <a:pt x="1580" y="66"/>
                    <a:pt x="1531" y="0"/>
                  </a:cubicBezTo>
                </a:path>
              </a:pathLst>
            </a:custGeom>
            <a:noFill/>
            <a:ln w="28575"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675" b="1">
                <a:solidFill>
                  <a:srgbClr val="FFFF00"/>
                </a:solidFill>
                <a:latin typeface="Comic Sans MS" panose="030F0702030302020204" pitchFamily="66" charset="0"/>
              </a:endParaRPr>
            </a:p>
          </p:txBody>
        </p:sp>
        <p:sp>
          <p:nvSpPr>
            <p:cNvPr id="21" name="Freeform 10">
              <a:extLst>
                <a:ext uri="{FF2B5EF4-FFF2-40B4-BE49-F238E27FC236}">
                  <a16:creationId xmlns:a16="http://schemas.microsoft.com/office/drawing/2014/main" id="{37E6F0D6-B906-C7D5-AAC7-B0500B32AB0E}"/>
                </a:ext>
              </a:extLst>
            </p:cNvPr>
            <p:cNvSpPr>
              <a:spLocks/>
            </p:cNvSpPr>
            <p:nvPr/>
          </p:nvSpPr>
          <p:spPr bwMode="auto">
            <a:xfrm>
              <a:off x="4905375" y="3775076"/>
              <a:ext cx="781050" cy="201613"/>
            </a:xfrm>
            <a:custGeom>
              <a:avLst/>
              <a:gdLst>
                <a:gd name="T0" fmla="*/ 0 w 408"/>
                <a:gd name="T1" fmla="*/ 0 h 98"/>
                <a:gd name="T2" fmla="*/ 831885252 w 408"/>
                <a:gd name="T3" fmla="*/ 380914847 h 98"/>
                <a:gd name="T4" fmla="*/ 1495193879 w 408"/>
                <a:gd name="T5" fmla="*/ 190456395 h 98"/>
                <a:gd name="T6" fmla="*/ 0 60000 65536"/>
                <a:gd name="T7" fmla="*/ 0 60000 65536"/>
                <a:gd name="T8" fmla="*/ 0 60000 65536"/>
              </a:gdLst>
              <a:ahLst/>
              <a:cxnLst>
                <a:cxn ang="T6">
                  <a:pos x="T0" y="T1"/>
                </a:cxn>
                <a:cxn ang="T7">
                  <a:pos x="T2" y="T3"/>
                </a:cxn>
                <a:cxn ang="T8">
                  <a:pos x="T4" y="T5"/>
                </a:cxn>
              </a:cxnLst>
              <a:rect l="0" t="0" r="r" b="b"/>
              <a:pathLst>
                <a:path w="408" h="98">
                  <a:moveTo>
                    <a:pt x="0" y="0"/>
                  </a:moveTo>
                  <a:cubicBezTo>
                    <a:pt x="79" y="41"/>
                    <a:pt x="159" y="82"/>
                    <a:pt x="227" y="90"/>
                  </a:cubicBezTo>
                  <a:cubicBezTo>
                    <a:pt x="295" y="98"/>
                    <a:pt x="351" y="71"/>
                    <a:pt x="408" y="45"/>
                  </a:cubicBezTo>
                </a:path>
              </a:pathLst>
            </a:custGeom>
            <a:noFill/>
            <a:ln w="28575"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675" b="1">
                <a:solidFill>
                  <a:srgbClr val="FFFF00"/>
                </a:solidFill>
                <a:latin typeface="Comic Sans MS" panose="030F0702030302020204" pitchFamily="66" charset="0"/>
              </a:endParaRPr>
            </a:p>
          </p:txBody>
        </p:sp>
        <p:sp>
          <p:nvSpPr>
            <p:cNvPr id="24" name="Freeform 11">
              <a:extLst>
                <a:ext uri="{FF2B5EF4-FFF2-40B4-BE49-F238E27FC236}">
                  <a16:creationId xmlns:a16="http://schemas.microsoft.com/office/drawing/2014/main" id="{462ED935-54DD-A4D7-A947-599D4D3C607A}"/>
                </a:ext>
              </a:extLst>
            </p:cNvPr>
            <p:cNvSpPr>
              <a:spLocks/>
            </p:cNvSpPr>
            <p:nvPr/>
          </p:nvSpPr>
          <p:spPr bwMode="auto">
            <a:xfrm>
              <a:off x="3575051" y="1955800"/>
              <a:ext cx="3611563" cy="990600"/>
            </a:xfrm>
            <a:custGeom>
              <a:avLst/>
              <a:gdLst>
                <a:gd name="T0" fmla="*/ 0 w 1885"/>
                <a:gd name="T1" fmla="*/ 89069562 h 481"/>
                <a:gd name="T2" fmla="*/ 1071890823 w 1885"/>
                <a:gd name="T3" fmla="*/ 122999157 h 481"/>
                <a:gd name="T4" fmla="*/ 2147483646 w 1885"/>
                <a:gd name="T5" fmla="*/ 827068622 h 481"/>
                <a:gd name="T6" fmla="*/ 2147483646 w 1885"/>
                <a:gd name="T7" fmla="*/ 1929824724 h 481"/>
                <a:gd name="T8" fmla="*/ 2147483646 w 1885"/>
                <a:gd name="T9" fmla="*/ 1497204373 h 4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85" h="481">
                  <a:moveTo>
                    <a:pt x="0" y="21"/>
                  </a:moveTo>
                  <a:cubicBezTo>
                    <a:pt x="49" y="22"/>
                    <a:pt x="101" y="0"/>
                    <a:pt x="292" y="29"/>
                  </a:cubicBezTo>
                  <a:cubicBezTo>
                    <a:pt x="483" y="58"/>
                    <a:pt x="947" y="124"/>
                    <a:pt x="1144" y="195"/>
                  </a:cubicBezTo>
                  <a:cubicBezTo>
                    <a:pt x="1341" y="266"/>
                    <a:pt x="1352" y="429"/>
                    <a:pt x="1475" y="455"/>
                  </a:cubicBezTo>
                  <a:cubicBezTo>
                    <a:pt x="1598" y="481"/>
                    <a:pt x="1800" y="374"/>
                    <a:pt x="1885" y="353"/>
                  </a:cubicBezTo>
                </a:path>
              </a:pathLst>
            </a:custGeom>
            <a:noFill/>
            <a:ln w="28575"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675" b="1">
                <a:solidFill>
                  <a:srgbClr val="FFFF00"/>
                </a:solidFill>
                <a:latin typeface="Comic Sans MS" panose="030F0702030302020204" pitchFamily="66" charset="0"/>
              </a:endParaRPr>
            </a:p>
          </p:txBody>
        </p:sp>
        <p:sp>
          <p:nvSpPr>
            <p:cNvPr id="25" name="Freeform 12">
              <a:extLst>
                <a:ext uri="{FF2B5EF4-FFF2-40B4-BE49-F238E27FC236}">
                  <a16:creationId xmlns:a16="http://schemas.microsoft.com/office/drawing/2014/main" id="{E3B31044-4524-EDB0-DF5F-D8FB2C6A0ADC}"/>
                </a:ext>
              </a:extLst>
            </p:cNvPr>
            <p:cNvSpPr>
              <a:spLocks/>
            </p:cNvSpPr>
            <p:nvPr/>
          </p:nvSpPr>
          <p:spPr bwMode="auto">
            <a:xfrm>
              <a:off x="6870701" y="2259013"/>
              <a:ext cx="1958975" cy="812800"/>
            </a:xfrm>
            <a:custGeom>
              <a:avLst/>
              <a:gdLst>
                <a:gd name="T0" fmla="*/ 0 w 1022"/>
                <a:gd name="T1" fmla="*/ 135494789 h 395"/>
                <a:gd name="T2" fmla="*/ 1333713116 w 1022"/>
                <a:gd name="T3" fmla="*/ 101620577 h 395"/>
                <a:gd name="T4" fmla="*/ 2147483646 w 1022"/>
                <a:gd name="T5" fmla="*/ 101620577 h 395"/>
                <a:gd name="T6" fmla="*/ 2147483646 w 1022"/>
                <a:gd name="T7" fmla="*/ 67748423 h 395"/>
                <a:gd name="T8" fmla="*/ 2147483646 w 1022"/>
                <a:gd name="T9" fmla="*/ 520809316 h 395"/>
                <a:gd name="T10" fmla="*/ 2147483646 w 1022"/>
                <a:gd name="T11" fmla="*/ 1672516051 h 3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22" h="395">
                  <a:moveTo>
                    <a:pt x="0" y="32"/>
                  </a:moveTo>
                  <a:cubicBezTo>
                    <a:pt x="60" y="31"/>
                    <a:pt x="245" y="25"/>
                    <a:pt x="363" y="24"/>
                  </a:cubicBezTo>
                  <a:cubicBezTo>
                    <a:pt x="481" y="23"/>
                    <a:pt x="623" y="25"/>
                    <a:pt x="710" y="24"/>
                  </a:cubicBezTo>
                  <a:cubicBezTo>
                    <a:pt x="797" y="23"/>
                    <a:pt x="833" y="0"/>
                    <a:pt x="884" y="16"/>
                  </a:cubicBezTo>
                  <a:cubicBezTo>
                    <a:pt x="935" y="32"/>
                    <a:pt x="1008" y="60"/>
                    <a:pt x="1015" y="123"/>
                  </a:cubicBezTo>
                  <a:cubicBezTo>
                    <a:pt x="1022" y="186"/>
                    <a:pt x="974" y="297"/>
                    <a:pt x="925" y="395"/>
                  </a:cubicBezTo>
                </a:path>
              </a:pathLst>
            </a:custGeom>
            <a:noFill/>
            <a:ln w="28575"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675" b="1">
                <a:solidFill>
                  <a:srgbClr val="FFFF00"/>
                </a:solidFill>
                <a:latin typeface="Comic Sans MS" panose="030F0702030302020204" pitchFamily="66" charset="0"/>
              </a:endParaRPr>
            </a:p>
          </p:txBody>
        </p:sp>
        <p:sp>
          <p:nvSpPr>
            <p:cNvPr id="26" name="Freeform 13">
              <a:extLst>
                <a:ext uri="{FF2B5EF4-FFF2-40B4-BE49-F238E27FC236}">
                  <a16:creationId xmlns:a16="http://schemas.microsoft.com/office/drawing/2014/main" id="{6BEF6E97-8F92-8E48-5C98-BA819CF9C00D}"/>
                </a:ext>
              </a:extLst>
            </p:cNvPr>
            <p:cNvSpPr>
              <a:spLocks/>
            </p:cNvSpPr>
            <p:nvPr/>
          </p:nvSpPr>
          <p:spPr bwMode="auto">
            <a:xfrm>
              <a:off x="7202488" y="3087688"/>
              <a:ext cx="404812" cy="2862262"/>
            </a:xfrm>
            <a:custGeom>
              <a:avLst/>
              <a:gdLst>
                <a:gd name="T0" fmla="*/ 0 w 211"/>
                <a:gd name="T1" fmla="*/ 0 h 1390"/>
                <a:gd name="T2" fmla="*/ 581565198 w 211"/>
                <a:gd name="T3" fmla="*/ 937090165 h 1390"/>
                <a:gd name="T4" fmla="*/ 728797816 w 211"/>
                <a:gd name="T5" fmla="*/ 1640967752 h 1390"/>
                <a:gd name="T6" fmla="*/ 669904385 w 211"/>
                <a:gd name="T7" fmla="*/ 2147483646 h 1390"/>
                <a:gd name="T8" fmla="*/ 95700626 w 211"/>
                <a:gd name="T9" fmla="*/ 2147483646 h 13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1" h="1390">
                  <a:moveTo>
                    <a:pt x="0" y="0"/>
                  </a:moveTo>
                  <a:cubicBezTo>
                    <a:pt x="28" y="36"/>
                    <a:pt x="125" y="156"/>
                    <a:pt x="158" y="221"/>
                  </a:cubicBezTo>
                  <a:cubicBezTo>
                    <a:pt x="191" y="286"/>
                    <a:pt x="194" y="334"/>
                    <a:pt x="198" y="387"/>
                  </a:cubicBezTo>
                  <a:cubicBezTo>
                    <a:pt x="202" y="440"/>
                    <a:pt x="211" y="370"/>
                    <a:pt x="182" y="537"/>
                  </a:cubicBezTo>
                  <a:cubicBezTo>
                    <a:pt x="153" y="704"/>
                    <a:pt x="58" y="1212"/>
                    <a:pt x="26" y="1390"/>
                  </a:cubicBezTo>
                </a:path>
              </a:pathLst>
            </a:custGeom>
            <a:noFill/>
            <a:ln w="28575"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675" b="1">
                <a:solidFill>
                  <a:srgbClr val="FFFF00"/>
                </a:solidFill>
                <a:latin typeface="Comic Sans MS" panose="030F0702030302020204" pitchFamily="66" charset="0"/>
              </a:endParaRPr>
            </a:p>
          </p:txBody>
        </p:sp>
        <p:sp>
          <p:nvSpPr>
            <p:cNvPr id="27" name="Freeform 14">
              <a:extLst>
                <a:ext uri="{FF2B5EF4-FFF2-40B4-BE49-F238E27FC236}">
                  <a16:creationId xmlns:a16="http://schemas.microsoft.com/office/drawing/2014/main" id="{7620CD7A-D5E4-21C8-20D9-A12E5C5CF340}"/>
                </a:ext>
              </a:extLst>
            </p:cNvPr>
            <p:cNvSpPr>
              <a:spLocks/>
            </p:cNvSpPr>
            <p:nvPr/>
          </p:nvSpPr>
          <p:spPr bwMode="auto">
            <a:xfrm>
              <a:off x="5543550" y="3538539"/>
              <a:ext cx="1100138" cy="560387"/>
            </a:xfrm>
            <a:custGeom>
              <a:avLst/>
              <a:gdLst>
                <a:gd name="T0" fmla="*/ 1443653216 w 574"/>
                <a:gd name="T1" fmla="*/ 0 h 272"/>
                <a:gd name="T2" fmla="*/ 110203545 w 574"/>
                <a:gd name="T3" fmla="*/ 768276155 h 272"/>
                <a:gd name="T4" fmla="*/ 775091303 w 574"/>
                <a:gd name="T5" fmla="*/ 963527760 h 272"/>
                <a:gd name="T6" fmla="*/ 2108542890 w 574"/>
                <a:gd name="T7" fmla="*/ 1154535257 h 2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4" h="272">
                  <a:moveTo>
                    <a:pt x="393" y="0"/>
                  </a:moveTo>
                  <a:cubicBezTo>
                    <a:pt x="226" y="71"/>
                    <a:pt x="60" y="143"/>
                    <a:pt x="30" y="181"/>
                  </a:cubicBezTo>
                  <a:cubicBezTo>
                    <a:pt x="0" y="219"/>
                    <a:pt x="120" y="212"/>
                    <a:pt x="211" y="227"/>
                  </a:cubicBezTo>
                  <a:cubicBezTo>
                    <a:pt x="302" y="242"/>
                    <a:pt x="438" y="257"/>
                    <a:pt x="574" y="272"/>
                  </a:cubicBezTo>
                </a:path>
              </a:pathLst>
            </a:custGeom>
            <a:noFill/>
            <a:ln w="28575"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675" b="1">
                <a:solidFill>
                  <a:srgbClr val="FFFF00"/>
                </a:solidFill>
                <a:latin typeface="Comic Sans MS" panose="030F0702030302020204" pitchFamily="66" charset="0"/>
              </a:endParaRPr>
            </a:p>
          </p:txBody>
        </p:sp>
        <p:sp>
          <p:nvSpPr>
            <p:cNvPr id="28" name="Oval 15">
              <a:extLst>
                <a:ext uri="{FF2B5EF4-FFF2-40B4-BE49-F238E27FC236}">
                  <a16:creationId xmlns:a16="http://schemas.microsoft.com/office/drawing/2014/main" id="{05A18F14-ADB0-872A-C700-CBD85DA833CB}"/>
                </a:ext>
              </a:extLst>
            </p:cNvPr>
            <p:cNvSpPr>
              <a:spLocks noChangeArrowheads="1"/>
            </p:cNvSpPr>
            <p:nvPr/>
          </p:nvSpPr>
          <p:spPr bwMode="auto">
            <a:xfrm>
              <a:off x="5514976" y="828676"/>
              <a:ext cx="695325" cy="468313"/>
            </a:xfrm>
            <a:prstGeom prst="ellipse">
              <a:avLst/>
            </a:pr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675" b="1"/>
            </a:p>
          </p:txBody>
        </p:sp>
        <p:sp>
          <p:nvSpPr>
            <p:cNvPr id="29" name="Rectangle 16">
              <a:extLst>
                <a:ext uri="{FF2B5EF4-FFF2-40B4-BE49-F238E27FC236}">
                  <a16:creationId xmlns:a16="http://schemas.microsoft.com/office/drawing/2014/main" id="{C7173C6D-97FB-5AAD-FD3B-4C56D75CE89F}"/>
                </a:ext>
              </a:extLst>
            </p:cNvPr>
            <p:cNvSpPr>
              <a:spLocks noChangeArrowheads="1"/>
            </p:cNvSpPr>
            <p:nvPr/>
          </p:nvSpPr>
          <p:spPr bwMode="auto">
            <a:xfrm>
              <a:off x="3775076" y="1763714"/>
              <a:ext cx="87313" cy="187325"/>
            </a:xfrm>
            <a:prstGeom prst="rect">
              <a:avLst/>
            </a:prstGeom>
            <a:solidFill>
              <a:srgbClr val="00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675" b="1"/>
            </a:p>
          </p:txBody>
        </p:sp>
        <p:sp>
          <p:nvSpPr>
            <p:cNvPr id="30" name="Rectangle 17">
              <a:extLst>
                <a:ext uri="{FF2B5EF4-FFF2-40B4-BE49-F238E27FC236}">
                  <a16:creationId xmlns:a16="http://schemas.microsoft.com/office/drawing/2014/main" id="{932A5C40-90E3-8938-13CF-F9ED6537948A}"/>
                </a:ext>
              </a:extLst>
            </p:cNvPr>
            <p:cNvSpPr>
              <a:spLocks noChangeArrowheads="1"/>
            </p:cNvSpPr>
            <p:nvPr/>
          </p:nvSpPr>
          <p:spPr bwMode="auto">
            <a:xfrm>
              <a:off x="3775076" y="2044701"/>
              <a:ext cx="87313" cy="187325"/>
            </a:xfrm>
            <a:prstGeom prst="rect">
              <a:avLst/>
            </a:prstGeom>
            <a:solidFill>
              <a:srgbClr val="00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675" b="1"/>
            </a:p>
          </p:txBody>
        </p:sp>
        <p:sp>
          <p:nvSpPr>
            <p:cNvPr id="31" name="Freeform 18">
              <a:extLst>
                <a:ext uri="{FF2B5EF4-FFF2-40B4-BE49-F238E27FC236}">
                  <a16:creationId xmlns:a16="http://schemas.microsoft.com/office/drawing/2014/main" id="{52D74B8F-2ECB-C627-7931-E7B37A4E3E6F}"/>
                </a:ext>
              </a:extLst>
            </p:cNvPr>
            <p:cNvSpPr>
              <a:spLocks/>
            </p:cNvSpPr>
            <p:nvPr/>
          </p:nvSpPr>
          <p:spPr bwMode="auto">
            <a:xfrm>
              <a:off x="3841750" y="2862263"/>
              <a:ext cx="215900" cy="468312"/>
            </a:xfrm>
            <a:custGeom>
              <a:avLst/>
              <a:gdLst>
                <a:gd name="T0" fmla="*/ 211727207 w 113"/>
                <a:gd name="T1" fmla="*/ 0 h 228"/>
                <a:gd name="T2" fmla="*/ 10951671 w 113"/>
                <a:gd name="T3" fmla="*/ 729872468 h 228"/>
                <a:gd name="T4" fmla="*/ 270134844 w 113"/>
                <a:gd name="T5" fmla="*/ 928161520 h 228"/>
                <a:gd name="T6" fmla="*/ 412502743 w 113"/>
                <a:gd name="T7" fmla="*/ 531583416 h 2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3" h="228">
                  <a:moveTo>
                    <a:pt x="58" y="0"/>
                  </a:moveTo>
                  <a:cubicBezTo>
                    <a:pt x="49" y="27"/>
                    <a:pt x="0" y="136"/>
                    <a:pt x="3" y="173"/>
                  </a:cubicBezTo>
                  <a:cubicBezTo>
                    <a:pt x="6" y="210"/>
                    <a:pt x="56" y="228"/>
                    <a:pt x="74" y="220"/>
                  </a:cubicBezTo>
                  <a:cubicBezTo>
                    <a:pt x="92" y="212"/>
                    <a:pt x="105" y="146"/>
                    <a:pt x="113" y="12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675" b="1">
                <a:solidFill>
                  <a:srgbClr val="FFFF00"/>
                </a:solidFill>
                <a:latin typeface="Comic Sans MS" panose="030F0702030302020204" pitchFamily="66" charset="0"/>
              </a:endParaRPr>
            </a:p>
          </p:txBody>
        </p:sp>
        <p:sp>
          <p:nvSpPr>
            <p:cNvPr id="32" name="Freeform 19">
              <a:extLst>
                <a:ext uri="{FF2B5EF4-FFF2-40B4-BE49-F238E27FC236}">
                  <a16:creationId xmlns:a16="http://schemas.microsoft.com/office/drawing/2014/main" id="{26E60BEE-80BA-5A4C-8D7C-D1A7DAE5C5FD}"/>
                </a:ext>
              </a:extLst>
            </p:cNvPr>
            <p:cNvSpPr>
              <a:spLocks/>
            </p:cNvSpPr>
            <p:nvPr/>
          </p:nvSpPr>
          <p:spPr bwMode="auto">
            <a:xfrm>
              <a:off x="6731000" y="3351214"/>
              <a:ext cx="381000" cy="255587"/>
            </a:xfrm>
            <a:custGeom>
              <a:avLst/>
              <a:gdLst>
                <a:gd name="T0" fmla="*/ 0 w 199"/>
                <a:gd name="T1" fmla="*/ 0 h 124"/>
                <a:gd name="T2" fmla="*/ 729452261 w 199"/>
                <a:gd name="T3" fmla="*/ 526812214 h 124"/>
                <a:gd name="T4" fmla="*/ 0 60000 65536"/>
                <a:gd name="T5" fmla="*/ 0 60000 65536"/>
              </a:gdLst>
              <a:ahLst/>
              <a:cxnLst>
                <a:cxn ang="T4">
                  <a:pos x="T0" y="T1"/>
                </a:cxn>
                <a:cxn ang="T5">
                  <a:pos x="T2" y="T3"/>
                </a:cxn>
              </a:cxnLst>
              <a:rect l="0" t="0" r="r" b="b"/>
              <a:pathLst>
                <a:path w="199" h="124">
                  <a:moveTo>
                    <a:pt x="0" y="0"/>
                  </a:moveTo>
                  <a:cubicBezTo>
                    <a:pt x="33" y="21"/>
                    <a:pt x="158" y="98"/>
                    <a:pt x="199" y="124"/>
                  </a:cubicBezTo>
                </a:path>
              </a:pathLst>
            </a:custGeom>
            <a:noFill/>
            <a:ln w="28575"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675" b="1">
                <a:solidFill>
                  <a:srgbClr val="FFFF00"/>
                </a:solidFill>
                <a:latin typeface="Comic Sans MS" panose="030F0702030302020204" pitchFamily="66" charset="0"/>
              </a:endParaRPr>
            </a:p>
          </p:txBody>
        </p:sp>
        <p:sp>
          <p:nvSpPr>
            <p:cNvPr id="33" name="Freeform 20">
              <a:extLst>
                <a:ext uri="{FF2B5EF4-FFF2-40B4-BE49-F238E27FC236}">
                  <a16:creationId xmlns:a16="http://schemas.microsoft.com/office/drawing/2014/main" id="{249A4D67-5F68-2EC5-F799-8778C76DCAEA}"/>
                </a:ext>
              </a:extLst>
            </p:cNvPr>
            <p:cNvSpPr>
              <a:spLocks/>
            </p:cNvSpPr>
            <p:nvPr/>
          </p:nvSpPr>
          <p:spPr bwMode="auto">
            <a:xfrm>
              <a:off x="4067175" y="2319339"/>
              <a:ext cx="1708150" cy="892175"/>
            </a:xfrm>
            <a:custGeom>
              <a:avLst/>
              <a:gdLst>
                <a:gd name="T0" fmla="*/ 2147483646 w 891"/>
                <a:gd name="T1" fmla="*/ 1481663663 h 433"/>
                <a:gd name="T2" fmla="*/ 2147483646 w 891"/>
                <a:gd name="T3" fmla="*/ 1358545573 h 433"/>
                <a:gd name="T4" fmla="*/ 1837666496 w 891"/>
                <a:gd name="T5" fmla="*/ 1116553922 h 433"/>
                <a:gd name="T6" fmla="*/ 1440729628 w 891"/>
                <a:gd name="T7" fmla="*/ 394827616 h 433"/>
                <a:gd name="T8" fmla="*/ 793871819 w 891"/>
                <a:gd name="T9" fmla="*/ 42455579 h 433"/>
                <a:gd name="T10" fmla="*/ 183767033 w 891"/>
                <a:gd name="T11" fmla="*/ 144344849 h 433"/>
                <a:gd name="T12" fmla="*/ 69830936 w 891"/>
                <a:gd name="T13" fmla="*/ 815126520 h 433"/>
                <a:gd name="T14" fmla="*/ 606429675 w 891"/>
                <a:gd name="T15" fmla="*/ 1163254029 h 433"/>
                <a:gd name="T16" fmla="*/ 2147483646 w 891"/>
                <a:gd name="T17" fmla="*/ 1740637546 h 433"/>
                <a:gd name="T18" fmla="*/ 2147483646 w 891"/>
                <a:gd name="T19" fmla="*/ 1740637546 h 4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91" h="433">
                  <a:moveTo>
                    <a:pt x="887" y="349"/>
                  </a:moveTo>
                  <a:cubicBezTo>
                    <a:pt x="859" y="344"/>
                    <a:pt x="773" y="334"/>
                    <a:pt x="709" y="320"/>
                  </a:cubicBezTo>
                  <a:cubicBezTo>
                    <a:pt x="645" y="306"/>
                    <a:pt x="553" y="301"/>
                    <a:pt x="500" y="263"/>
                  </a:cubicBezTo>
                  <a:cubicBezTo>
                    <a:pt x="447" y="225"/>
                    <a:pt x="439" y="135"/>
                    <a:pt x="392" y="93"/>
                  </a:cubicBezTo>
                  <a:cubicBezTo>
                    <a:pt x="345" y="51"/>
                    <a:pt x="273" y="20"/>
                    <a:pt x="216" y="10"/>
                  </a:cubicBezTo>
                  <a:cubicBezTo>
                    <a:pt x="159" y="0"/>
                    <a:pt x="83" y="4"/>
                    <a:pt x="50" y="34"/>
                  </a:cubicBezTo>
                  <a:cubicBezTo>
                    <a:pt x="17" y="64"/>
                    <a:pt x="0" y="152"/>
                    <a:pt x="19" y="192"/>
                  </a:cubicBezTo>
                  <a:cubicBezTo>
                    <a:pt x="38" y="232"/>
                    <a:pt x="65" y="238"/>
                    <a:pt x="165" y="274"/>
                  </a:cubicBezTo>
                  <a:cubicBezTo>
                    <a:pt x="265" y="310"/>
                    <a:pt x="498" y="387"/>
                    <a:pt x="619" y="410"/>
                  </a:cubicBezTo>
                  <a:cubicBezTo>
                    <a:pt x="740" y="433"/>
                    <a:pt x="815" y="421"/>
                    <a:pt x="891" y="410"/>
                  </a:cubicBezTo>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675" b="1">
                <a:solidFill>
                  <a:srgbClr val="FFFF00"/>
                </a:solidFill>
                <a:latin typeface="Comic Sans MS" panose="030F0702030302020204" pitchFamily="66" charset="0"/>
              </a:endParaRPr>
            </a:p>
          </p:txBody>
        </p:sp>
        <p:sp>
          <p:nvSpPr>
            <p:cNvPr id="34" name="Freeform 21">
              <a:extLst>
                <a:ext uri="{FF2B5EF4-FFF2-40B4-BE49-F238E27FC236}">
                  <a16:creationId xmlns:a16="http://schemas.microsoft.com/office/drawing/2014/main" id="{100BA215-BD3F-2AE1-8252-E439F770F959}"/>
                </a:ext>
              </a:extLst>
            </p:cNvPr>
            <p:cNvSpPr>
              <a:spLocks/>
            </p:cNvSpPr>
            <p:nvPr/>
          </p:nvSpPr>
          <p:spPr bwMode="auto">
            <a:xfrm>
              <a:off x="4210050" y="3071813"/>
              <a:ext cx="520700" cy="654050"/>
            </a:xfrm>
            <a:custGeom>
              <a:avLst/>
              <a:gdLst>
                <a:gd name="T0" fmla="*/ 0 w 272"/>
                <a:gd name="T1" fmla="*/ 0 h 318"/>
                <a:gd name="T2" fmla="*/ 168576625 w 272"/>
                <a:gd name="T3" fmla="*/ 769909404 h 318"/>
                <a:gd name="T4" fmla="*/ 996795919 w 272"/>
                <a:gd name="T5" fmla="*/ 1345224536 h 318"/>
                <a:gd name="T6" fmla="*/ 0 60000 65536"/>
                <a:gd name="T7" fmla="*/ 0 60000 65536"/>
                <a:gd name="T8" fmla="*/ 0 60000 65536"/>
              </a:gdLst>
              <a:ahLst/>
              <a:cxnLst>
                <a:cxn ang="T6">
                  <a:pos x="T0" y="T1"/>
                </a:cxn>
                <a:cxn ang="T7">
                  <a:pos x="T2" y="T3"/>
                </a:cxn>
                <a:cxn ang="T8">
                  <a:pos x="T4" y="T5"/>
                </a:cxn>
              </a:cxnLst>
              <a:rect l="0" t="0" r="r" b="b"/>
              <a:pathLst>
                <a:path w="272" h="318">
                  <a:moveTo>
                    <a:pt x="0" y="0"/>
                  </a:moveTo>
                  <a:cubicBezTo>
                    <a:pt x="0" y="64"/>
                    <a:pt x="1" y="129"/>
                    <a:pt x="46" y="182"/>
                  </a:cubicBezTo>
                  <a:cubicBezTo>
                    <a:pt x="91" y="235"/>
                    <a:pt x="181" y="276"/>
                    <a:pt x="272" y="318"/>
                  </a:cubicBezTo>
                </a:path>
              </a:pathLst>
            </a:custGeom>
            <a:noFill/>
            <a:ln w="28575"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675" b="1">
                <a:solidFill>
                  <a:srgbClr val="FFFF00"/>
                </a:solidFill>
                <a:latin typeface="Comic Sans MS" panose="030F0702030302020204" pitchFamily="66" charset="0"/>
              </a:endParaRPr>
            </a:p>
          </p:txBody>
        </p:sp>
        <p:sp>
          <p:nvSpPr>
            <p:cNvPr id="35" name="Freeform 22">
              <a:extLst>
                <a:ext uri="{FF2B5EF4-FFF2-40B4-BE49-F238E27FC236}">
                  <a16:creationId xmlns:a16="http://schemas.microsoft.com/office/drawing/2014/main" id="{DA502531-F790-9676-333E-284F7C774D2C}"/>
                </a:ext>
              </a:extLst>
            </p:cNvPr>
            <p:cNvSpPr>
              <a:spLocks/>
            </p:cNvSpPr>
            <p:nvPr/>
          </p:nvSpPr>
          <p:spPr bwMode="auto">
            <a:xfrm>
              <a:off x="5495925" y="1296989"/>
              <a:ext cx="279400" cy="993775"/>
            </a:xfrm>
            <a:custGeom>
              <a:avLst/>
              <a:gdLst>
                <a:gd name="T0" fmla="*/ 0 w 146"/>
                <a:gd name="T1" fmla="*/ 2044697206 h 483"/>
                <a:gd name="T2" fmla="*/ 172125710 w 146"/>
                <a:gd name="T3" fmla="*/ 1210730691 h 483"/>
                <a:gd name="T4" fmla="*/ 373548232 w 146"/>
                <a:gd name="T5" fmla="*/ 575733156 h 483"/>
                <a:gd name="T6" fmla="*/ 534687397 w 146"/>
                <a:gd name="T7" fmla="*/ 0 h 4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6" h="483">
                  <a:moveTo>
                    <a:pt x="0" y="483"/>
                  </a:moveTo>
                  <a:cubicBezTo>
                    <a:pt x="8" y="452"/>
                    <a:pt x="30" y="344"/>
                    <a:pt x="47" y="286"/>
                  </a:cubicBezTo>
                  <a:cubicBezTo>
                    <a:pt x="64" y="228"/>
                    <a:pt x="86" y="184"/>
                    <a:pt x="102" y="136"/>
                  </a:cubicBezTo>
                  <a:cubicBezTo>
                    <a:pt x="118" y="88"/>
                    <a:pt x="137" y="28"/>
                    <a:pt x="146" y="0"/>
                  </a:cubicBezTo>
                </a:path>
              </a:pathLst>
            </a:custGeom>
            <a:noFill/>
            <a:ln w="38100"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675" b="1">
                <a:solidFill>
                  <a:srgbClr val="FFFF00"/>
                </a:solidFill>
                <a:latin typeface="Comic Sans MS" panose="030F0702030302020204" pitchFamily="66" charset="0"/>
              </a:endParaRPr>
            </a:p>
          </p:txBody>
        </p:sp>
        <p:sp>
          <p:nvSpPr>
            <p:cNvPr id="36" name="Freeform 23">
              <a:extLst>
                <a:ext uri="{FF2B5EF4-FFF2-40B4-BE49-F238E27FC236}">
                  <a16:creationId xmlns:a16="http://schemas.microsoft.com/office/drawing/2014/main" id="{8244E5A6-DB6F-AF7E-0877-7A760F21676E}"/>
                </a:ext>
              </a:extLst>
            </p:cNvPr>
            <p:cNvSpPr>
              <a:spLocks/>
            </p:cNvSpPr>
            <p:nvPr/>
          </p:nvSpPr>
          <p:spPr bwMode="auto">
            <a:xfrm>
              <a:off x="6175375" y="2908300"/>
              <a:ext cx="241300" cy="374650"/>
            </a:xfrm>
            <a:custGeom>
              <a:avLst/>
              <a:gdLst>
                <a:gd name="T0" fmla="*/ 462108651 w 126"/>
                <a:gd name="T1" fmla="*/ 0 h 182"/>
                <a:gd name="T2" fmla="*/ 0 w 126"/>
                <a:gd name="T3" fmla="*/ 771223201 h 182"/>
                <a:gd name="T4" fmla="*/ 0 60000 65536"/>
                <a:gd name="T5" fmla="*/ 0 60000 65536"/>
              </a:gdLst>
              <a:ahLst/>
              <a:cxnLst>
                <a:cxn ang="T4">
                  <a:pos x="T0" y="T1"/>
                </a:cxn>
                <a:cxn ang="T5">
                  <a:pos x="T2" y="T3"/>
                </a:cxn>
              </a:cxnLst>
              <a:rect l="0" t="0" r="r" b="b"/>
              <a:pathLst>
                <a:path w="126" h="182">
                  <a:moveTo>
                    <a:pt x="126" y="0"/>
                  </a:moveTo>
                  <a:cubicBezTo>
                    <a:pt x="105" y="29"/>
                    <a:pt x="26" y="144"/>
                    <a:pt x="0" y="182"/>
                  </a:cubicBezTo>
                </a:path>
              </a:pathLst>
            </a:custGeom>
            <a:noFill/>
            <a:ln w="28575"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675" b="1">
                <a:solidFill>
                  <a:srgbClr val="FFFF00"/>
                </a:solidFill>
                <a:latin typeface="Comic Sans MS" panose="030F0702030302020204" pitchFamily="66" charset="0"/>
              </a:endParaRPr>
            </a:p>
          </p:txBody>
        </p:sp>
        <p:sp>
          <p:nvSpPr>
            <p:cNvPr id="37" name="Freeform 24">
              <a:extLst>
                <a:ext uri="{FF2B5EF4-FFF2-40B4-BE49-F238E27FC236}">
                  <a16:creationId xmlns:a16="http://schemas.microsoft.com/office/drawing/2014/main" id="{35BDE98C-4140-0007-74EE-3E220A19AF12}"/>
                </a:ext>
              </a:extLst>
            </p:cNvPr>
            <p:cNvSpPr>
              <a:spLocks/>
            </p:cNvSpPr>
            <p:nvPr/>
          </p:nvSpPr>
          <p:spPr bwMode="auto">
            <a:xfrm>
              <a:off x="5600701" y="3071814"/>
              <a:ext cx="695325" cy="1587"/>
            </a:xfrm>
            <a:custGeom>
              <a:avLst/>
              <a:gdLst>
                <a:gd name="T0" fmla="*/ 1331892164 w 363"/>
                <a:gd name="T1" fmla="*/ 0 h 1"/>
                <a:gd name="T2" fmla="*/ 0 w 363"/>
                <a:gd name="T3" fmla="*/ 0 h 1"/>
                <a:gd name="T4" fmla="*/ 0 60000 65536"/>
                <a:gd name="T5" fmla="*/ 0 60000 65536"/>
              </a:gdLst>
              <a:ahLst/>
              <a:cxnLst>
                <a:cxn ang="T4">
                  <a:pos x="T0" y="T1"/>
                </a:cxn>
                <a:cxn ang="T5">
                  <a:pos x="T2" y="T3"/>
                </a:cxn>
              </a:cxnLst>
              <a:rect l="0" t="0" r="r" b="b"/>
              <a:pathLst>
                <a:path w="363" h="1">
                  <a:moveTo>
                    <a:pt x="363" y="0"/>
                  </a:moveTo>
                  <a:cubicBezTo>
                    <a:pt x="211" y="0"/>
                    <a:pt x="60" y="0"/>
                    <a:pt x="0" y="0"/>
                  </a:cubicBezTo>
                </a:path>
              </a:pathLst>
            </a:custGeom>
            <a:noFill/>
            <a:ln w="28575"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675" b="1">
                <a:solidFill>
                  <a:srgbClr val="FFFF00"/>
                </a:solidFill>
                <a:latin typeface="Comic Sans MS" panose="030F0702030302020204" pitchFamily="66" charset="0"/>
              </a:endParaRPr>
            </a:p>
          </p:txBody>
        </p:sp>
        <p:sp>
          <p:nvSpPr>
            <p:cNvPr id="38" name="Freeform 25">
              <a:extLst>
                <a:ext uri="{FF2B5EF4-FFF2-40B4-BE49-F238E27FC236}">
                  <a16:creationId xmlns:a16="http://schemas.microsoft.com/office/drawing/2014/main" id="{4BCB0D35-521B-F63D-EFA9-16C1328FE7F9}"/>
                </a:ext>
              </a:extLst>
            </p:cNvPr>
            <p:cNvSpPr>
              <a:spLocks/>
            </p:cNvSpPr>
            <p:nvPr/>
          </p:nvSpPr>
          <p:spPr bwMode="auto">
            <a:xfrm>
              <a:off x="6470650" y="1671638"/>
              <a:ext cx="433388" cy="652462"/>
            </a:xfrm>
            <a:custGeom>
              <a:avLst/>
              <a:gdLst>
                <a:gd name="T0" fmla="*/ 831084772 w 226"/>
                <a:gd name="T1" fmla="*/ 1342923222 h 317"/>
                <a:gd name="T2" fmla="*/ 665603427 w 226"/>
                <a:gd name="T3" fmla="*/ 1152286999 h 317"/>
                <a:gd name="T4" fmla="*/ 165481345 w 226"/>
                <a:gd name="T5" fmla="*/ 576144528 h 317"/>
                <a:gd name="T6" fmla="*/ 0 w 226"/>
                <a:gd name="T7" fmla="*/ 0 h 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6" h="317">
                  <a:moveTo>
                    <a:pt x="226" y="317"/>
                  </a:moveTo>
                  <a:cubicBezTo>
                    <a:pt x="218" y="309"/>
                    <a:pt x="211" y="302"/>
                    <a:pt x="181" y="272"/>
                  </a:cubicBezTo>
                  <a:cubicBezTo>
                    <a:pt x="151" y="242"/>
                    <a:pt x="75" y="181"/>
                    <a:pt x="45" y="136"/>
                  </a:cubicBezTo>
                  <a:cubicBezTo>
                    <a:pt x="15" y="91"/>
                    <a:pt x="7" y="45"/>
                    <a:pt x="0" y="0"/>
                  </a:cubicBezTo>
                </a:path>
              </a:pathLst>
            </a:custGeom>
            <a:noFill/>
            <a:ln w="76200"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675" b="1">
                <a:solidFill>
                  <a:srgbClr val="FFFF00"/>
                </a:solidFill>
                <a:latin typeface="Comic Sans MS" panose="030F0702030302020204" pitchFamily="66" charset="0"/>
              </a:endParaRPr>
            </a:p>
          </p:txBody>
        </p:sp>
        <p:sp>
          <p:nvSpPr>
            <p:cNvPr id="39" name="Oval 26">
              <a:extLst>
                <a:ext uri="{FF2B5EF4-FFF2-40B4-BE49-F238E27FC236}">
                  <a16:creationId xmlns:a16="http://schemas.microsoft.com/office/drawing/2014/main" id="{349EEDD4-3F99-61D9-E7C3-20120524A459}"/>
                </a:ext>
              </a:extLst>
            </p:cNvPr>
            <p:cNvSpPr>
              <a:spLocks noChangeArrowheads="1"/>
            </p:cNvSpPr>
            <p:nvPr/>
          </p:nvSpPr>
          <p:spPr bwMode="auto">
            <a:xfrm>
              <a:off x="5543551" y="3511550"/>
              <a:ext cx="434975" cy="465138"/>
            </a:xfrm>
            <a:prstGeom prst="ellipse">
              <a:avLst/>
            </a:prstGeom>
            <a:noFill/>
            <a:ln w="2857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675" b="1"/>
            </a:p>
          </p:txBody>
        </p:sp>
        <p:sp>
          <p:nvSpPr>
            <p:cNvPr id="40" name="Oval 27">
              <a:extLst>
                <a:ext uri="{FF2B5EF4-FFF2-40B4-BE49-F238E27FC236}">
                  <a16:creationId xmlns:a16="http://schemas.microsoft.com/office/drawing/2014/main" id="{263ED895-DE2C-F0F8-23B0-7728AD6B2B0A}"/>
                </a:ext>
              </a:extLst>
            </p:cNvPr>
            <p:cNvSpPr>
              <a:spLocks noChangeArrowheads="1"/>
            </p:cNvSpPr>
            <p:nvPr/>
          </p:nvSpPr>
          <p:spPr bwMode="auto">
            <a:xfrm>
              <a:off x="3948114" y="2978151"/>
              <a:ext cx="434975" cy="466725"/>
            </a:xfrm>
            <a:prstGeom prst="ellipse">
              <a:avLst/>
            </a:prstGeom>
            <a:noFill/>
            <a:ln w="2857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675" b="1"/>
            </a:p>
          </p:txBody>
        </p:sp>
        <p:sp>
          <p:nvSpPr>
            <p:cNvPr id="41" name="Oval 28">
              <a:extLst>
                <a:ext uri="{FF2B5EF4-FFF2-40B4-BE49-F238E27FC236}">
                  <a16:creationId xmlns:a16="http://schemas.microsoft.com/office/drawing/2014/main" id="{73A69F13-0173-FA55-3270-AD72821F2B08}"/>
                </a:ext>
              </a:extLst>
            </p:cNvPr>
            <p:cNvSpPr>
              <a:spLocks noChangeArrowheads="1"/>
            </p:cNvSpPr>
            <p:nvPr/>
          </p:nvSpPr>
          <p:spPr bwMode="auto">
            <a:xfrm>
              <a:off x="3648076" y="1774825"/>
              <a:ext cx="434975" cy="465138"/>
            </a:xfrm>
            <a:prstGeom prst="ellipse">
              <a:avLst/>
            </a:prstGeom>
            <a:noFill/>
            <a:ln w="2857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675" b="1"/>
            </a:p>
          </p:txBody>
        </p:sp>
        <p:sp>
          <p:nvSpPr>
            <p:cNvPr id="42" name="Oval 29">
              <a:extLst>
                <a:ext uri="{FF2B5EF4-FFF2-40B4-BE49-F238E27FC236}">
                  <a16:creationId xmlns:a16="http://schemas.microsoft.com/office/drawing/2014/main" id="{06657CB6-8642-5DCF-7C1C-343E8A9B3FE0}"/>
                </a:ext>
              </a:extLst>
            </p:cNvPr>
            <p:cNvSpPr>
              <a:spLocks noChangeArrowheads="1"/>
            </p:cNvSpPr>
            <p:nvPr/>
          </p:nvSpPr>
          <p:spPr bwMode="auto">
            <a:xfrm>
              <a:off x="7339014" y="3611564"/>
              <a:ext cx="434975" cy="465137"/>
            </a:xfrm>
            <a:prstGeom prst="ellipse">
              <a:avLst/>
            </a:prstGeom>
            <a:noFill/>
            <a:ln w="2857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675" b="1"/>
            </a:p>
          </p:txBody>
        </p:sp>
        <p:sp>
          <p:nvSpPr>
            <p:cNvPr id="43" name="Oval 30">
              <a:extLst>
                <a:ext uri="{FF2B5EF4-FFF2-40B4-BE49-F238E27FC236}">
                  <a16:creationId xmlns:a16="http://schemas.microsoft.com/office/drawing/2014/main" id="{CF7BB3F5-0CA9-6CD2-0D1E-DEFA1CD3B9CB}"/>
                </a:ext>
              </a:extLst>
            </p:cNvPr>
            <p:cNvSpPr>
              <a:spLocks noChangeArrowheads="1"/>
            </p:cNvSpPr>
            <p:nvPr/>
          </p:nvSpPr>
          <p:spPr bwMode="auto">
            <a:xfrm>
              <a:off x="8469314" y="2136774"/>
              <a:ext cx="761593" cy="695327"/>
            </a:xfrm>
            <a:prstGeom prst="ellipse">
              <a:avLst/>
            </a:prstGeom>
            <a:solidFill>
              <a:schemeClr val="bg1"/>
            </a:solidFill>
            <a:ln w="2857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675" b="1">
                  <a:solidFill>
                    <a:schemeClr val="tx1"/>
                  </a:solidFill>
                </a:rPr>
                <a:t>Pgs</a:t>
              </a:r>
            </a:p>
          </p:txBody>
        </p:sp>
        <p:sp>
          <p:nvSpPr>
            <p:cNvPr id="44" name="Freeform 31">
              <a:extLst>
                <a:ext uri="{FF2B5EF4-FFF2-40B4-BE49-F238E27FC236}">
                  <a16:creationId xmlns:a16="http://schemas.microsoft.com/office/drawing/2014/main" id="{F8101CF3-FEF3-2F1D-4180-288A267D091D}"/>
                </a:ext>
              </a:extLst>
            </p:cNvPr>
            <p:cNvSpPr>
              <a:spLocks/>
            </p:cNvSpPr>
            <p:nvPr/>
          </p:nvSpPr>
          <p:spPr bwMode="auto">
            <a:xfrm>
              <a:off x="3862388" y="2419350"/>
              <a:ext cx="3071812" cy="184150"/>
            </a:xfrm>
            <a:custGeom>
              <a:avLst/>
              <a:gdLst>
                <a:gd name="T0" fmla="*/ 2147483646 w 1542"/>
                <a:gd name="T1" fmla="*/ 0 h 90"/>
                <a:gd name="T2" fmla="*/ 0 w 1542"/>
                <a:gd name="T3" fmla="*/ 376791361 h 90"/>
                <a:gd name="T4" fmla="*/ 0 60000 65536"/>
                <a:gd name="T5" fmla="*/ 0 60000 65536"/>
              </a:gdLst>
              <a:ahLst/>
              <a:cxnLst>
                <a:cxn ang="T4">
                  <a:pos x="T0" y="T1"/>
                </a:cxn>
                <a:cxn ang="T5">
                  <a:pos x="T2" y="T3"/>
                </a:cxn>
              </a:cxnLst>
              <a:rect l="0" t="0" r="r" b="b"/>
              <a:pathLst>
                <a:path w="1542" h="90">
                  <a:moveTo>
                    <a:pt x="1542" y="0"/>
                  </a:moveTo>
                  <a:cubicBezTo>
                    <a:pt x="1542" y="0"/>
                    <a:pt x="771" y="45"/>
                    <a:pt x="0" y="90"/>
                  </a:cubicBezTo>
                </a:path>
              </a:pathLst>
            </a:custGeom>
            <a:noFill/>
            <a:ln w="28575"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675" b="1">
                <a:solidFill>
                  <a:srgbClr val="FFFF00"/>
                </a:solidFill>
                <a:latin typeface="Comic Sans MS" panose="030F0702030302020204" pitchFamily="66" charset="0"/>
              </a:endParaRPr>
            </a:p>
          </p:txBody>
        </p:sp>
        <p:sp>
          <p:nvSpPr>
            <p:cNvPr id="45" name="Oval 32">
              <a:extLst>
                <a:ext uri="{FF2B5EF4-FFF2-40B4-BE49-F238E27FC236}">
                  <a16:creationId xmlns:a16="http://schemas.microsoft.com/office/drawing/2014/main" id="{BD5037A0-85D1-BC9D-8A5F-4706C32DFB90}"/>
                </a:ext>
              </a:extLst>
            </p:cNvPr>
            <p:cNvSpPr>
              <a:spLocks noChangeArrowheads="1"/>
            </p:cNvSpPr>
            <p:nvPr/>
          </p:nvSpPr>
          <p:spPr bwMode="auto">
            <a:xfrm>
              <a:off x="3687764" y="2324100"/>
              <a:ext cx="434975" cy="465138"/>
            </a:xfrm>
            <a:prstGeom prst="ellipse">
              <a:avLst/>
            </a:prstGeom>
            <a:noFill/>
            <a:ln w="2857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675" b="1"/>
            </a:p>
          </p:txBody>
        </p:sp>
        <p:sp>
          <p:nvSpPr>
            <p:cNvPr id="46" name="Oval 36">
              <a:extLst>
                <a:ext uri="{FF2B5EF4-FFF2-40B4-BE49-F238E27FC236}">
                  <a16:creationId xmlns:a16="http://schemas.microsoft.com/office/drawing/2014/main" id="{4B8534D9-E5DC-F332-AC95-FBE6CCFF8F84}"/>
                </a:ext>
              </a:extLst>
            </p:cNvPr>
            <p:cNvSpPr>
              <a:spLocks noChangeArrowheads="1"/>
            </p:cNvSpPr>
            <p:nvPr/>
          </p:nvSpPr>
          <p:spPr bwMode="auto">
            <a:xfrm>
              <a:off x="7319963" y="3573464"/>
              <a:ext cx="761593" cy="695325"/>
            </a:xfrm>
            <a:prstGeom prst="ellipse">
              <a:avLst/>
            </a:prstGeom>
            <a:solidFill>
              <a:schemeClr val="bg1"/>
            </a:solidFill>
            <a:ln w="2857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675" b="1">
                  <a:solidFill>
                    <a:schemeClr val="tx1"/>
                  </a:solidFill>
                </a:rPr>
                <a:t>Pgi</a:t>
              </a:r>
            </a:p>
          </p:txBody>
        </p:sp>
        <p:sp>
          <p:nvSpPr>
            <p:cNvPr id="47" name="Oval 37">
              <a:extLst>
                <a:ext uri="{FF2B5EF4-FFF2-40B4-BE49-F238E27FC236}">
                  <a16:creationId xmlns:a16="http://schemas.microsoft.com/office/drawing/2014/main" id="{164B9AC7-D669-3BD5-460D-C10DAF2FB790}"/>
                </a:ext>
              </a:extLst>
            </p:cNvPr>
            <p:cNvSpPr>
              <a:spLocks noChangeArrowheads="1"/>
            </p:cNvSpPr>
            <p:nvPr/>
          </p:nvSpPr>
          <p:spPr bwMode="auto">
            <a:xfrm>
              <a:off x="5519738" y="3500439"/>
              <a:ext cx="761593" cy="695325"/>
            </a:xfrm>
            <a:prstGeom prst="ellipse">
              <a:avLst/>
            </a:prstGeom>
            <a:solidFill>
              <a:schemeClr val="bg1"/>
            </a:solidFill>
            <a:ln w="2857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675" b="1">
                  <a:solidFill>
                    <a:schemeClr val="tx1"/>
                  </a:solidFill>
                </a:rPr>
                <a:t>Pp</a:t>
              </a:r>
            </a:p>
          </p:txBody>
        </p:sp>
        <p:sp>
          <p:nvSpPr>
            <p:cNvPr id="48" name="Oval 38">
              <a:extLst>
                <a:ext uri="{FF2B5EF4-FFF2-40B4-BE49-F238E27FC236}">
                  <a16:creationId xmlns:a16="http://schemas.microsoft.com/office/drawing/2014/main" id="{6BBCCB44-48B5-1433-D0B6-C5CF039C6393}"/>
                </a:ext>
              </a:extLst>
            </p:cNvPr>
            <p:cNvSpPr>
              <a:spLocks noChangeArrowheads="1"/>
            </p:cNvSpPr>
            <p:nvPr/>
          </p:nvSpPr>
          <p:spPr bwMode="auto">
            <a:xfrm>
              <a:off x="3935415" y="2987673"/>
              <a:ext cx="761593" cy="695327"/>
            </a:xfrm>
            <a:prstGeom prst="ellipse">
              <a:avLst/>
            </a:prstGeom>
            <a:solidFill>
              <a:schemeClr val="bg1"/>
            </a:solidFill>
            <a:ln w="2857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675" b="1">
                  <a:solidFill>
                    <a:schemeClr val="tx1"/>
                  </a:solidFill>
                </a:rPr>
                <a:t>Pc</a:t>
              </a:r>
            </a:p>
          </p:txBody>
        </p:sp>
        <p:sp>
          <p:nvSpPr>
            <p:cNvPr id="49" name="Oval 39">
              <a:extLst>
                <a:ext uri="{FF2B5EF4-FFF2-40B4-BE49-F238E27FC236}">
                  <a16:creationId xmlns:a16="http://schemas.microsoft.com/office/drawing/2014/main" id="{7058F3A1-B5B5-7D60-8BCF-4B4AE2A2BF86}"/>
                </a:ext>
              </a:extLst>
            </p:cNvPr>
            <p:cNvSpPr>
              <a:spLocks noChangeArrowheads="1"/>
            </p:cNvSpPr>
            <p:nvPr/>
          </p:nvSpPr>
          <p:spPr bwMode="auto">
            <a:xfrm>
              <a:off x="3703639" y="2317748"/>
              <a:ext cx="761593" cy="695327"/>
            </a:xfrm>
            <a:prstGeom prst="ellipse">
              <a:avLst/>
            </a:prstGeom>
            <a:solidFill>
              <a:schemeClr val="bg1"/>
            </a:solidFill>
            <a:ln w="2857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675" b="1" dirty="0">
                  <a:solidFill>
                    <a:schemeClr val="tx1"/>
                  </a:solidFill>
                </a:rPr>
                <a:t>Po</a:t>
              </a:r>
            </a:p>
          </p:txBody>
        </p:sp>
        <p:sp>
          <p:nvSpPr>
            <p:cNvPr id="50" name="Oval 40">
              <a:extLst>
                <a:ext uri="{FF2B5EF4-FFF2-40B4-BE49-F238E27FC236}">
                  <a16:creationId xmlns:a16="http://schemas.microsoft.com/office/drawing/2014/main" id="{76C610E2-336B-4F57-D486-280BD566B6B2}"/>
                </a:ext>
              </a:extLst>
            </p:cNvPr>
            <p:cNvSpPr>
              <a:spLocks noChangeArrowheads="1"/>
            </p:cNvSpPr>
            <p:nvPr/>
          </p:nvSpPr>
          <p:spPr bwMode="auto">
            <a:xfrm>
              <a:off x="3648077" y="1773239"/>
              <a:ext cx="761593" cy="695325"/>
            </a:xfrm>
            <a:prstGeom prst="ellipse">
              <a:avLst/>
            </a:prstGeom>
            <a:solidFill>
              <a:schemeClr val="bg1"/>
            </a:solidFill>
            <a:ln w="2857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675" b="1" dirty="0">
                  <a:solidFill>
                    <a:schemeClr val="tx1"/>
                  </a:solidFill>
                </a:rPr>
                <a:t>Pi</a:t>
              </a:r>
            </a:p>
          </p:txBody>
        </p:sp>
        <p:sp>
          <p:nvSpPr>
            <p:cNvPr id="51" name="Text Box 41">
              <a:extLst>
                <a:ext uri="{FF2B5EF4-FFF2-40B4-BE49-F238E27FC236}">
                  <a16:creationId xmlns:a16="http://schemas.microsoft.com/office/drawing/2014/main" id="{459CE3A5-2EA5-CD35-D309-D0CBB27F9DA9}"/>
                </a:ext>
              </a:extLst>
            </p:cNvPr>
            <p:cNvSpPr txBox="1">
              <a:spLocks noChangeArrowheads="1"/>
            </p:cNvSpPr>
            <p:nvPr/>
          </p:nvSpPr>
          <p:spPr bwMode="auto">
            <a:xfrm>
              <a:off x="5087939" y="2492377"/>
              <a:ext cx="1152523" cy="7954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50000"/>
                </a:spcBef>
                <a:spcAft>
                  <a:spcPct val="0"/>
                </a:spcAft>
              </a:pPr>
              <a:r>
                <a:rPr lang="fr-FR" altLang="fr-FR" sz="675" b="1" dirty="0" err="1">
                  <a:solidFill>
                    <a:srgbClr val="000000"/>
                  </a:solidFill>
                </a:rPr>
                <a:t>uterus</a:t>
              </a:r>
              <a:endParaRPr lang="fr-FR" altLang="fr-FR" sz="675" b="1" dirty="0">
                <a:solidFill>
                  <a:srgbClr val="000000"/>
                </a:solidFill>
              </a:endParaRPr>
            </a:p>
          </p:txBody>
        </p:sp>
        <p:sp>
          <p:nvSpPr>
            <p:cNvPr id="52" name="Text Box 42">
              <a:extLst>
                <a:ext uri="{FF2B5EF4-FFF2-40B4-BE49-F238E27FC236}">
                  <a16:creationId xmlns:a16="http://schemas.microsoft.com/office/drawing/2014/main" id="{21D44FDE-A82F-BCF3-520D-F6F5199B3681}"/>
                </a:ext>
              </a:extLst>
            </p:cNvPr>
            <p:cNvSpPr txBox="1">
              <a:spLocks noChangeArrowheads="1"/>
            </p:cNvSpPr>
            <p:nvPr/>
          </p:nvSpPr>
          <p:spPr bwMode="auto">
            <a:xfrm>
              <a:off x="4079879" y="2492377"/>
              <a:ext cx="1152523" cy="7954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50000"/>
                </a:spcBef>
                <a:spcAft>
                  <a:spcPct val="0"/>
                </a:spcAft>
              </a:pPr>
              <a:r>
                <a:rPr lang="fr-FR" altLang="fr-FR" sz="675" b="1">
                  <a:solidFill>
                    <a:srgbClr val="000000"/>
                  </a:solidFill>
                </a:rPr>
                <a:t>vessie</a:t>
              </a:r>
            </a:p>
          </p:txBody>
        </p:sp>
        <p:sp>
          <p:nvSpPr>
            <p:cNvPr id="53" name="Text Box 43">
              <a:extLst>
                <a:ext uri="{FF2B5EF4-FFF2-40B4-BE49-F238E27FC236}">
                  <a16:creationId xmlns:a16="http://schemas.microsoft.com/office/drawing/2014/main" id="{7EF85556-3D73-7CF9-A64F-33F26811898B}"/>
                </a:ext>
              </a:extLst>
            </p:cNvPr>
            <p:cNvSpPr txBox="1">
              <a:spLocks noChangeArrowheads="1"/>
            </p:cNvSpPr>
            <p:nvPr/>
          </p:nvSpPr>
          <p:spPr bwMode="auto">
            <a:xfrm>
              <a:off x="4511676" y="3213103"/>
              <a:ext cx="1152523" cy="5200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50000"/>
                </a:spcBef>
                <a:spcAft>
                  <a:spcPct val="0"/>
                </a:spcAft>
              </a:pPr>
              <a:r>
                <a:rPr lang="fr-FR" altLang="fr-FR" sz="675" b="1">
                  <a:solidFill>
                    <a:srgbClr val="000000"/>
                  </a:solidFill>
                </a:rPr>
                <a:t>vagin</a:t>
              </a:r>
            </a:p>
          </p:txBody>
        </p:sp>
      </p:grpSp>
    </p:spTree>
    <p:extLst>
      <p:ext uri="{BB962C8B-B14F-4D97-AF65-F5344CB8AC3E}">
        <p14:creationId xmlns:p14="http://schemas.microsoft.com/office/powerpoint/2010/main" val="151135272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Freeform 3">
            <a:extLst>
              <a:ext uri="{FF2B5EF4-FFF2-40B4-BE49-F238E27FC236}">
                <a16:creationId xmlns:a16="http://schemas.microsoft.com/office/drawing/2014/main" id="{36235A88-4F61-44DA-AB25-4D72D0E2F2E2}"/>
              </a:ext>
            </a:extLst>
          </p:cNvPr>
          <p:cNvSpPr>
            <a:spLocks/>
          </p:cNvSpPr>
          <p:nvPr/>
        </p:nvSpPr>
        <p:spPr bwMode="auto">
          <a:xfrm>
            <a:off x="2495560" y="1059656"/>
            <a:ext cx="5172784" cy="5465688"/>
          </a:xfrm>
          <a:custGeom>
            <a:avLst/>
            <a:gdLst>
              <a:gd name="T0" fmla="*/ 2147483646 w 3490"/>
              <a:gd name="T1" fmla="*/ 2147483646 h 3825"/>
              <a:gd name="T2" fmla="*/ 2147483646 w 3490"/>
              <a:gd name="T3" fmla="*/ 2147483646 h 3825"/>
              <a:gd name="T4" fmla="*/ 2147483646 w 3490"/>
              <a:gd name="T5" fmla="*/ 2147483646 h 3825"/>
              <a:gd name="T6" fmla="*/ 2147483646 w 3490"/>
              <a:gd name="T7" fmla="*/ 2147483646 h 3825"/>
              <a:gd name="T8" fmla="*/ 2147483646 w 3490"/>
              <a:gd name="T9" fmla="*/ 2147483646 h 3825"/>
              <a:gd name="T10" fmla="*/ 2147483646 w 3490"/>
              <a:gd name="T11" fmla="*/ 2147483646 h 3825"/>
              <a:gd name="T12" fmla="*/ 2147483646 w 3490"/>
              <a:gd name="T13" fmla="*/ 2147483646 h 3825"/>
              <a:gd name="T14" fmla="*/ 2147483646 w 3490"/>
              <a:gd name="T15" fmla="*/ 2147483646 h 3825"/>
              <a:gd name="T16" fmla="*/ 2147483646 w 3490"/>
              <a:gd name="T17" fmla="*/ 2147483646 h 3825"/>
              <a:gd name="T18" fmla="*/ 2147483646 w 3490"/>
              <a:gd name="T19" fmla="*/ 2147483646 h 3825"/>
              <a:gd name="T20" fmla="*/ 2147483646 w 3490"/>
              <a:gd name="T21" fmla="*/ 1927920484 h 3825"/>
              <a:gd name="T22" fmla="*/ 2147483646 w 3490"/>
              <a:gd name="T23" fmla="*/ 1358365124 h 3825"/>
              <a:gd name="T24" fmla="*/ 2147483646 w 3490"/>
              <a:gd name="T25" fmla="*/ 1103828528 h 3825"/>
              <a:gd name="T26" fmla="*/ 2147483646 w 3490"/>
              <a:gd name="T27" fmla="*/ 645160053 h 3825"/>
              <a:gd name="T28" fmla="*/ 2147483646 w 3490"/>
              <a:gd name="T29" fmla="*/ 100806258 h 3825"/>
              <a:gd name="T30" fmla="*/ 874495013 w 3490"/>
              <a:gd name="T31" fmla="*/ 88206270 h 3825"/>
              <a:gd name="T32" fmla="*/ 1073586563 w 3490"/>
              <a:gd name="T33" fmla="*/ 624998801 h 3825"/>
              <a:gd name="T34" fmla="*/ 1134070313 w 3490"/>
              <a:gd name="T35" fmla="*/ 1103828528 h 3825"/>
              <a:gd name="T36" fmla="*/ 1093747813 w 3490"/>
              <a:gd name="T37" fmla="*/ 1381045739 h 3825"/>
              <a:gd name="T38" fmla="*/ 894656263 w 3490"/>
              <a:gd name="T39" fmla="*/ 2147483646 h 3825"/>
              <a:gd name="T40" fmla="*/ 509071563 w 3490"/>
              <a:gd name="T41" fmla="*/ 2147483646 h 3825"/>
              <a:gd name="T42" fmla="*/ 166330313 w 3490"/>
              <a:gd name="T43" fmla="*/ 2147483646 h 3825"/>
              <a:gd name="T44" fmla="*/ 100806250 w 3490"/>
              <a:gd name="T45" fmla="*/ 2147483646 h 3825"/>
              <a:gd name="T46" fmla="*/ 138609388 w 3490"/>
              <a:gd name="T47" fmla="*/ 2147483646 h 3825"/>
              <a:gd name="T48" fmla="*/ 0 w 3490"/>
              <a:gd name="T49" fmla="*/ 2147483646 h 3825"/>
              <a:gd name="T50" fmla="*/ 60483750 w 3490"/>
              <a:gd name="T51" fmla="*/ 2147483646 h 3825"/>
              <a:gd name="T52" fmla="*/ 219254388 w 3490"/>
              <a:gd name="T53" fmla="*/ 2147483646 h 3825"/>
              <a:gd name="T54" fmla="*/ 2147483646 w 3490"/>
              <a:gd name="T55" fmla="*/ 2147483646 h 3825"/>
              <a:gd name="T56" fmla="*/ 2147483646 w 3490"/>
              <a:gd name="T57" fmla="*/ 2147483646 h 3825"/>
              <a:gd name="T58" fmla="*/ 2147483646 w 3490"/>
              <a:gd name="T59" fmla="*/ 2147483646 h 3825"/>
              <a:gd name="T60" fmla="*/ 2147483646 w 3490"/>
              <a:gd name="T61" fmla="*/ 2147483646 h 3825"/>
              <a:gd name="T62" fmla="*/ 2147483646 w 3490"/>
              <a:gd name="T63" fmla="*/ 2147483646 h 38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90" h="3825">
                <a:moveTo>
                  <a:pt x="1807" y="3357"/>
                </a:moveTo>
                <a:lnTo>
                  <a:pt x="1776" y="3546"/>
                </a:lnTo>
                <a:lnTo>
                  <a:pt x="1815" y="3799"/>
                </a:lnTo>
                <a:lnTo>
                  <a:pt x="3220" y="3823"/>
                </a:lnTo>
                <a:cubicBezTo>
                  <a:pt x="3490" y="3823"/>
                  <a:pt x="3400" y="3825"/>
                  <a:pt x="3433" y="3799"/>
                </a:cubicBezTo>
                <a:cubicBezTo>
                  <a:pt x="3466" y="3773"/>
                  <a:pt x="3414" y="3764"/>
                  <a:pt x="3417" y="3665"/>
                </a:cubicBezTo>
                <a:cubicBezTo>
                  <a:pt x="3420" y="3566"/>
                  <a:pt x="3447" y="3360"/>
                  <a:pt x="3448" y="3207"/>
                </a:cubicBezTo>
                <a:cubicBezTo>
                  <a:pt x="3449" y="3054"/>
                  <a:pt x="3444" y="2906"/>
                  <a:pt x="3425" y="2749"/>
                </a:cubicBezTo>
                <a:cubicBezTo>
                  <a:pt x="3406" y="2592"/>
                  <a:pt x="3370" y="2479"/>
                  <a:pt x="3332" y="2262"/>
                </a:cubicBezTo>
                <a:cubicBezTo>
                  <a:pt x="3294" y="2045"/>
                  <a:pt x="3264" y="1696"/>
                  <a:pt x="3196" y="1446"/>
                </a:cubicBezTo>
                <a:cubicBezTo>
                  <a:pt x="3128" y="1196"/>
                  <a:pt x="2976" y="916"/>
                  <a:pt x="2923" y="765"/>
                </a:cubicBezTo>
                <a:cubicBezTo>
                  <a:pt x="2870" y="614"/>
                  <a:pt x="2888" y="593"/>
                  <a:pt x="2878" y="539"/>
                </a:cubicBezTo>
                <a:cubicBezTo>
                  <a:pt x="2868" y="485"/>
                  <a:pt x="2864" y="485"/>
                  <a:pt x="2864" y="438"/>
                </a:cubicBezTo>
                <a:cubicBezTo>
                  <a:pt x="2864" y="391"/>
                  <a:pt x="2870" y="322"/>
                  <a:pt x="2880" y="256"/>
                </a:cubicBezTo>
                <a:lnTo>
                  <a:pt x="2923" y="40"/>
                </a:lnTo>
                <a:cubicBezTo>
                  <a:pt x="2501" y="3"/>
                  <a:pt x="763" y="0"/>
                  <a:pt x="347" y="35"/>
                </a:cubicBezTo>
                <a:lnTo>
                  <a:pt x="426" y="248"/>
                </a:lnTo>
                <a:lnTo>
                  <a:pt x="450" y="438"/>
                </a:lnTo>
                <a:cubicBezTo>
                  <a:pt x="451" y="488"/>
                  <a:pt x="450" y="476"/>
                  <a:pt x="434" y="548"/>
                </a:cubicBezTo>
                <a:cubicBezTo>
                  <a:pt x="418" y="620"/>
                  <a:pt x="394" y="768"/>
                  <a:pt x="355" y="872"/>
                </a:cubicBezTo>
                <a:cubicBezTo>
                  <a:pt x="316" y="976"/>
                  <a:pt x="250" y="1063"/>
                  <a:pt x="202" y="1174"/>
                </a:cubicBezTo>
                <a:cubicBezTo>
                  <a:pt x="154" y="1285"/>
                  <a:pt x="93" y="1429"/>
                  <a:pt x="66" y="1536"/>
                </a:cubicBezTo>
                <a:cubicBezTo>
                  <a:pt x="39" y="1643"/>
                  <a:pt x="42" y="1713"/>
                  <a:pt x="40" y="1818"/>
                </a:cubicBezTo>
                <a:cubicBezTo>
                  <a:pt x="38" y="1923"/>
                  <a:pt x="62" y="1974"/>
                  <a:pt x="55" y="2166"/>
                </a:cubicBezTo>
                <a:cubicBezTo>
                  <a:pt x="48" y="2358"/>
                  <a:pt x="5" y="2761"/>
                  <a:pt x="0" y="2970"/>
                </a:cubicBezTo>
                <a:lnTo>
                  <a:pt x="24" y="3420"/>
                </a:lnTo>
                <a:lnTo>
                  <a:pt x="87" y="3791"/>
                </a:lnTo>
                <a:lnTo>
                  <a:pt x="1612" y="3778"/>
                </a:lnTo>
                <a:lnTo>
                  <a:pt x="1636" y="3574"/>
                </a:lnTo>
                <a:lnTo>
                  <a:pt x="1612" y="3472"/>
                </a:lnTo>
                <a:lnTo>
                  <a:pt x="1673" y="3365"/>
                </a:lnTo>
                <a:lnTo>
                  <a:pt x="1807" y="3357"/>
                </a:lnTo>
                <a:close/>
              </a:path>
            </a:pathLst>
          </a:custGeom>
          <a:solidFill>
            <a:srgbClr val="FFCC99"/>
          </a:solidFill>
          <a:ln w="9525">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171" name="Oval 4">
            <a:extLst>
              <a:ext uri="{FF2B5EF4-FFF2-40B4-BE49-F238E27FC236}">
                <a16:creationId xmlns:a16="http://schemas.microsoft.com/office/drawing/2014/main" id="{04F42C8B-2E23-42B9-BB47-4F6DD427207F}"/>
              </a:ext>
            </a:extLst>
          </p:cNvPr>
          <p:cNvSpPr>
            <a:spLocks noChangeArrowheads="1"/>
          </p:cNvSpPr>
          <p:nvPr/>
        </p:nvSpPr>
        <p:spPr bwMode="auto">
          <a:xfrm>
            <a:off x="4518423" y="2187180"/>
            <a:ext cx="66698" cy="258638"/>
          </a:xfrm>
          <a:prstGeom prst="ellipse">
            <a:avLst/>
          </a:prstGeom>
          <a:noFill/>
          <a:ln w="9525">
            <a:solidFill>
              <a:srgbClr val="008000"/>
            </a:solidFill>
            <a:round/>
            <a:headEnd/>
            <a:tailEnd/>
          </a:ln>
          <a:effectLst/>
          <a:extLst>
            <a:ext uri="{909E8E84-426E-40DD-AFC4-6F175D3DCCD1}">
              <a14:hiddenFill xmlns:a14="http://schemas.microsoft.com/office/drawing/2010/main">
                <a:solidFill>
                  <a:srgbClr val="008000">
                    <a:alpha val="49019"/>
                  </a:srgb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1500"/>
          </a:p>
        </p:txBody>
      </p:sp>
      <p:sp>
        <p:nvSpPr>
          <p:cNvPr id="135172" name="Freeform 5">
            <a:extLst>
              <a:ext uri="{FF2B5EF4-FFF2-40B4-BE49-F238E27FC236}">
                <a16:creationId xmlns:a16="http://schemas.microsoft.com/office/drawing/2014/main" id="{2384852D-4B16-483D-AD2A-C2E1887B41D8}"/>
              </a:ext>
            </a:extLst>
          </p:cNvPr>
          <p:cNvSpPr>
            <a:spLocks/>
          </p:cNvSpPr>
          <p:nvPr/>
        </p:nvSpPr>
        <p:spPr bwMode="auto">
          <a:xfrm>
            <a:off x="4463654" y="1808577"/>
            <a:ext cx="672907" cy="65731"/>
          </a:xfrm>
          <a:custGeom>
            <a:avLst/>
            <a:gdLst>
              <a:gd name="T0" fmla="*/ 0 w 272"/>
              <a:gd name="T1" fmla="*/ 0 h 1"/>
              <a:gd name="T2" fmla="*/ 1909722521 w 272"/>
              <a:gd name="T3" fmla="*/ 0 h 1"/>
              <a:gd name="T4" fmla="*/ 0 60000 65536"/>
              <a:gd name="T5" fmla="*/ 0 60000 65536"/>
            </a:gdLst>
            <a:ahLst/>
            <a:cxnLst>
              <a:cxn ang="T4">
                <a:pos x="T0" y="T1"/>
              </a:cxn>
              <a:cxn ang="T5">
                <a:pos x="T2" y="T3"/>
              </a:cxn>
            </a:cxnLst>
            <a:rect l="0" t="0" r="r" b="b"/>
            <a:pathLst>
              <a:path w="272" h="1">
                <a:moveTo>
                  <a:pt x="0" y="0"/>
                </a:moveTo>
                <a:cubicBezTo>
                  <a:pt x="113" y="0"/>
                  <a:pt x="227" y="0"/>
                  <a:pt x="272" y="0"/>
                </a:cubicBezTo>
              </a:path>
            </a:pathLst>
          </a:custGeom>
          <a:noFill/>
          <a:ln w="76200" cmpd="sng">
            <a:solidFill>
              <a:srgbClr val="6699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173" name="Freeform 6">
            <a:extLst>
              <a:ext uri="{FF2B5EF4-FFF2-40B4-BE49-F238E27FC236}">
                <a16:creationId xmlns:a16="http://schemas.microsoft.com/office/drawing/2014/main" id="{1B590B2F-B8C0-495E-9B45-ACD519FCB131}"/>
              </a:ext>
            </a:extLst>
          </p:cNvPr>
          <p:cNvSpPr>
            <a:spLocks/>
          </p:cNvSpPr>
          <p:nvPr/>
        </p:nvSpPr>
        <p:spPr bwMode="auto">
          <a:xfrm>
            <a:off x="4248151" y="3105156"/>
            <a:ext cx="844838" cy="1724729"/>
          </a:xfrm>
          <a:custGeom>
            <a:avLst/>
            <a:gdLst>
              <a:gd name="T0" fmla="*/ 234375325 w 570"/>
              <a:gd name="T1" fmla="*/ 1822074238 h 1207"/>
              <a:gd name="T2" fmla="*/ 352821875 w 570"/>
              <a:gd name="T3" fmla="*/ 2147483646 h 1207"/>
              <a:gd name="T4" fmla="*/ 393144375 w 570"/>
              <a:gd name="T5" fmla="*/ 2147483646 h 1207"/>
              <a:gd name="T6" fmla="*/ 730845313 w 570"/>
              <a:gd name="T7" fmla="*/ 2147483646 h 1207"/>
              <a:gd name="T8" fmla="*/ 864414388 w 570"/>
              <a:gd name="T9" fmla="*/ 2147483646 h 1207"/>
              <a:gd name="T10" fmla="*/ 1136591263 w 570"/>
              <a:gd name="T11" fmla="*/ 1567537597 h 1207"/>
              <a:gd name="T12" fmla="*/ 1275199063 w 570"/>
              <a:gd name="T13" fmla="*/ 304939780 h 1207"/>
              <a:gd name="T14" fmla="*/ 173891575 w 570"/>
              <a:gd name="T15" fmla="*/ 252015691 h 1207"/>
              <a:gd name="T16" fmla="*/ 234375325 w 570"/>
              <a:gd name="T17" fmla="*/ 1822074238 h 12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0" h="1207">
                <a:moveTo>
                  <a:pt x="93" y="723"/>
                </a:moveTo>
                <a:cubicBezTo>
                  <a:pt x="105" y="869"/>
                  <a:pt x="129" y="901"/>
                  <a:pt x="140" y="976"/>
                </a:cubicBezTo>
                <a:cubicBezTo>
                  <a:pt x="151" y="1051"/>
                  <a:pt x="131" y="1142"/>
                  <a:pt x="156" y="1173"/>
                </a:cubicBezTo>
                <a:cubicBezTo>
                  <a:pt x="181" y="1204"/>
                  <a:pt x="259" y="1207"/>
                  <a:pt x="290" y="1165"/>
                </a:cubicBezTo>
                <a:cubicBezTo>
                  <a:pt x="321" y="1123"/>
                  <a:pt x="316" y="1010"/>
                  <a:pt x="343" y="919"/>
                </a:cubicBezTo>
                <a:cubicBezTo>
                  <a:pt x="370" y="828"/>
                  <a:pt x="424" y="756"/>
                  <a:pt x="451" y="622"/>
                </a:cubicBezTo>
                <a:cubicBezTo>
                  <a:pt x="479" y="489"/>
                  <a:pt x="570" y="208"/>
                  <a:pt x="506" y="121"/>
                </a:cubicBezTo>
                <a:cubicBezTo>
                  <a:pt x="442" y="34"/>
                  <a:pt x="138" y="0"/>
                  <a:pt x="69" y="100"/>
                </a:cubicBezTo>
                <a:cubicBezTo>
                  <a:pt x="0" y="200"/>
                  <a:pt x="78" y="584"/>
                  <a:pt x="93" y="723"/>
                </a:cubicBezTo>
                <a:close/>
              </a:path>
            </a:pathLst>
          </a:custGeom>
          <a:solidFill>
            <a:srgbClr val="FF000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174" name="Freeform 7">
            <a:extLst>
              <a:ext uri="{FF2B5EF4-FFF2-40B4-BE49-F238E27FC236}">
                <a16:creationId xmlns:a16="http://schemas.microsoft.com/office/drawing/2014/main" id="{986F2173-9EA9-4A2D-80CC-FA78FDAF6279}"/>
              </a:ext>
            </a:extLst>
          </p:cNvPr>
          <p:cNvSpPr>
            <a:spLocks/>
          </p:cNvSpPr>
          <p:nvPr/>
        </p:nvSpPr>
        <p:spPr bwMode="auto">
          <a:xfrm flipH="1">
            <a:off x="5328046" y="2511046"/>
            <a:ext cx="142289" cy="1620416"/>
          </a:xfrm>
          <a:custGeom>
            <a:avLst/>
            <a:gdLst>
              <a:gd name="T0" fmla="*/ 241935000 w 96"/>
              <a:gd name="T1" fmla="*/ 2147483646 h 1134"/>
              <a:gd name="T2" fmla="*/ 37803138 w 96"/>
              <a:gd name="T3" fmla="*/ 2147483646 h 1134"/>
              <a:gd name="T4" fmla="*/ 12601575 w 96"/>
              <a:gd name="T5" fmla="*/ 0 h 1134"/>
              <a:gd name="T6" fmla="*/ 0 60000 65536"/>
              <a:gd name="T7" fmla="*/ 0 60000 65536"/>
              <a:gd name="T8" fmla="*/ 0 60000 65536"/>
            </a:gdLst>
            <a:ahLst/>
            <a:cxnLst>
              <a:cxn ang="T6">
                <a:pos x="T0" y="T1"/>
              </a:cxn>
              <a:cxn ang="T7">
                <a:pos x="T2" y="T3"/>
              </a:cxn>
              <a:cxn ang="T8">
                <a:pos x="T4" y="T5"/>
              </a:cxn>
            </a:cxnLst>
            <a:rect l="0" t="0" r="r" b="b"/>
            <a:pathLst>
              <a:path w="96" h="1134">
                <a:moveTo>
                  <a:pt x="96" y="1134"/>
                </a:moveTo>
                <a:cubicBezTo>
                  <a:pt x="83" y="1093"/>
                  <a:pt x="30" y="1075"/>
                  <a:pt x="15" y="886"/>
                </a:cubicBezTo>
                <a:cubicBezTo>
                  <a:pt x="0" y="697"/>
                  <a:pt x="7" y="185"/>
                  <a:pt x="5" y="0"/>
                </a:cubicBezTo>
              </a:path>
            </a:pathLst>
          </a:custGeom>
          <a:noFill/>
          <a:ln w="38100" cmpd="sng">
            <a:solidFill>
              <a:srgbClr val="432CEA"/>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175" name="Freeform 8">
            <a:extLst>
              <a:ext uri="{FF2B5EF4-FFF2-40B4-BE49-F238E27FC236}">
                <a16:creationId xmlns:a16="http://schemas.microsoft.com/office/drawing/2014/main" id="{8EE2BB6F-C244-4298-80D4-70DD1C9D4307}"/>
              </a:ext>
            </a:extLst>
          </p:cNvPr>
          <p:cNvSpPr>
            <a:spLocks/>
          </p:cNvSpPr>
          <p:nvPr/>
        </p:nvSpPr>
        <p:spPr bwMode="auto">
          <a:xfrm>
            <a:off x="3745707" y="4455319"/>
            <a:ext cx="2104687" cy="893087"/>
          </a:xfrm>
          <a:custGeom>
            <a:avLst/>
            <a:gdLst>
              <a:gd name="T0" fmla="*/ 0 w 1420"/>
              <a:gd name="T1" fmla="*/ 70564411 h 625"/>
              <a:gd name="T2" fmla="*/ 604837500 w 1420"/>
              <a:gd name="T3" fmla="*/ 773689152 h 625"/>
              <a:gd name="T4" fmla="*/ 1227316888 w 1420"/>
              <a:gd name="T5" fmla="*/ 1305441595 h 625"/>
              <a:gd name="T6" fmla="*/ 1552416250 w 1420"/>
              <a:gd name="T7" fmla="*/ 1441530101 h 625"/>
              <a:gd name="T8" fmla="*/ 1769149688 w 1420"/>
              <a:gd name="T9" fmla="*/ 506552455 h 625"/>
              <a:gd name="T10" fmla="*/ 1907759075 w 1420"/>
              <a:gd name="T11" fmla="*/ 1449091368 h 625"/>
              <a:gd name="T12" fmla="*/ 2147483646 w 1420"/>
              <a:gd name="T13" fmla="*/ 1197075616 h 625"/>
              <a:gd name="T14" fmla="*/ 2147483646 w 1420"/>
              <a:gd name="T15" fmla="*/ 836692297 h 625"/>
              <a:gd name="T16" fmla="*/ 2147483646 w 1420"/>
              <a:gd name="T17" fmla="*/ 0 h 6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20" h="625">
                <a:moveTo>
                  <a:pt x="0" y="28"/>
                </a:moveTo>
                <a:cubicBezTo>
                  <a:pt x="40" y="76"/>
                  <a:pt x="159" y="225"/>
                  <a:pt x="240" y="307"/>
                </a:cubicBezTo>
                <a:cubicBezTo>
                  <a:pt x="321" y="389"/>
                  <a:pt x="424" y="474"/>
                  <a:pt x="487" y="518"/>
                </a:cubicBezTo>
                <a:cubicBezTo>
                  <a:pt x="550" y="562"/>
                  <a:pt x="580" y="625"/>
                  <a:pt x="616" y="572"/>
                </a:cubicBezTo>
                <a:cubicBezTo>
                  <a:pt x="652" y="519"/>
                  <a:pt x="679" y="201"/>
                  <a:pt x="702" y="201"/>
                </a:cubicBezTo>
                <a:cubicBezTo>
                  <a:pt x="725" y="201"/>
                  <a:pt x="713" y="530"/>
                  <a:pt x="757" y="575"/>
                </a:cubicBezTo>
                <a:cubicBezTo>
                  <a:pt x="801" y="620"/>
                  <a:pt x="910" y="516"/>
                  <a:pt x="970" y="475"/>
                </a:cubicBezTo>
                <a:cubicBezTo>
                  <a:pt x="1030" y="435"/>
                  <a:pt x="1045" y="411"/>
                  <a:pt x="1120" y="332"/>
                </a:cubicBezTo>
                <a:cubicBezTo>
                  <a:pt x="1195" y="253"/>
                  <a:pt x="1358" y="69"/>
                  <a:pt x="1420" y="0"/>
                </a:cubicBezTo>
              </a:path>
            </a:pathLst>
          </a:custGeom>
          <a:noFill/>
          <a:ln w="12700" cmpd="sng">
            <a:solidFill>
              <a:srgbClr val="008000"/>
            </a:solidFill>
            <a:round/>
            <a:headEnd/>
            <a:tailEnd/>
          </a:ln>
          <a:effectLst/>
          <a:extLst>
            <a:ext uri="{909E8E84-426E-40DD-AFC4-6F175D3DCCD1}">
              <a14:hiddenFill xmlns:a14="http://schemas.microsoft.com/office/drawing/2010/main">
                <a:solidFill>
                  <a:srgbClr val="FFCC66">
                    <a:alpha val="38823"/>
                  </a:srgb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176" name="Freeform 9">
            <a:extLst>
              <a:ext uri="{FF2B5EF4-FFF2-40B4-BE49-F238E27FC236}">
                <a16:creationId xmlns:a16="http://schemas.microsoft.com/office/drawing/2014/main" id="{D33F169E-EBEA-4B21-B002-4287241AD3DF}"/>
              </a:ext>
            </a:extLst>
          </p:cNvPr>
          <p:cNvSpPr>
            <a:spLocks/>
          </p:cNvSpPr>
          <p:nvPr/>
        </p:nvSpPr>
        <p:spPr bwMode="auto">
          <a:xfrm>
            <a:off x="2897982" y="2834884"/>
            <a:ext cx="1076058" cy="2009087"/>
          </a:xfrm>
          <a:custGeom>
            <a:avLst/>
            <a:gdLst>
              <a:gd name="T0" fmla="*/ 0 w 726"/>
              <a:gd name="T1" fmla="*/ 0 h 1406"/>
              <a:gd name="T2" fmla="*/ 342741250 w 726"/>
              <a:gd name="T3" fmla="*/ 572076263 h 1406"/>
              <a:gd name="T4" fmla="*/ 685482500 w 726"/>
              <a:gd name="T5" fmla="*/ 1257558763 h 1406"/>
              <a:gd name="T6" fmla="*/ 685482500 w 726"/>
              <a:gd name="T7" fmla="*/ 1716227200 h 1406"/>
              <a:gd name="T8" fmla="*/ 914817513 w 726"/>
              <a:gd name="T9" fmla="*/ 2147483646 h 1406"/>
              <a:gd name="T10" fmla="*/ 1829633438 w 726"/>
              <a:gd name="T11" fmla="*/ 2147483646 h 14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6" h="1406">
                <a:moveTo>
                  <a:pt x="0" y="0"/>
                </a:moveTo>
                <a:cubicBezTo>
                  <a:pt x="45" y="72"/>
                  <a:pt x="91" y="144"/>
                  <a:pt x="136" y="227"/>
                </a:cubicBezTo>
                <a:cubicBezTo>
                  <a:pt x="181" y="310"/>
                  <a:pt x="249" y="423"/>
                  <a:pt x="272" y="499"/>
                </a:cubicBezTo>
                <a:cubicBezTo>
                  <a:pt x="295" y="575"/>
                  <a:pt x="257" y="613"/>
                  <a:pt x="272" y="681"/>
                </a:cubicBezTo>
                <a:cubicBezTo>
                  <a:pt x="287" y="749"/>
                  <a:pt x="287" y="787"/>
                  <a:pt x="363" y="908"/>
                </a:cubicBezTo>
                <a:cubicBezTo>
                  <a:pt x="439" y="1029"/>
                  <a:pt x="582" y="1217"/>
                  <a:pt x="726" y="1406"/>
                </a:cubicBezTo>
              </a:path>
            </a:pathLst>
          </a:custGeom>
          <a:noFill/>
          <a:ln w="12700" cmpd="sng">
            <a:solidFill>
              <a:srgbClr val="008000"/>
            </a:solidFill>
            <a:round/>
            <a:headEnd/>
            <a:tailEnd/>
          </a:ln>
          <a:effectLst/>
          <a:extLst>
            <a:ext uri="{909E8E84-426E-40DD-AFC4-6F175D3DCCD1}">
              <a14:hiddenFill xmlns:a14="http://schemas.microsoft.com/office/drawing/2010/main">
                <a:solidFill>
                  <a:srgbClr val="FF9933">
                    <a:alpha val="38823"/>
                  </a:srgb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177" name="Freeform 10">
            <a:extLst>
              <a:ext uri="{FF2B5EF4-FFF2-40B4-BE49-F238E27FC236}">
                <a16:creationId xmlns:a16="http://schemas.microsoft.com/office/drawing/2014/main" id="{331038B7-C57D-414D-8428-945200C924C9}"/>
              </a:ext>
            </a:extLst>
          </p:cNvPr>
          <p:cNvSpPr>
            <a:spLocks/>
          </p:cNvSpPr>
          <p:nvPr/>
        </p:nvSpPr>
        <p:spPr bwMode="auto">
          <a:xfrm>
            <a:off x="5436405" y="2834886"/>
            <a:ext cx="873001" cy="1944784"/>
          </a:xfrm>
          <a:custGeom>
            <a:avLst/>
            <a:gdLst>
              <a:gd name="T0" fmla="*/ 1484373619 w 589"/>
              <a:gd name="T1" fmla="*/ 0 h 1361"/>
              <a:gd name="T2" fmla="*/ 1257559435 w 589"/>
              <a:gd name="T3" fmla="*/ 342741171 h 1361"/>
              <a:gd name="T4" fmla="*/ 975301784 w 589"/>
              <a:gd name="T5" fmla="*/ 874493223 h 1361"/>
              <a:gd name="T6" fmla="*/ 796369801 w 589"/>
              <a:gd name="T7" fmla="*/ 1313000309 h 1361"/>
              <a:gd name="T8" fmla="*/ 796369801 w 589"/>
              <a:gd name="T9" fmla="*/ 1948079537 h 1361"/>
              <a:gd name="T10" fmla="*/ 0 w 589"/>
              <a:gd name="T11" fmla="*/ 2147483646 h 136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89" h="1361">
                <a:moveTo>
                  <a:pt x="589" y="0"/>
                </a:moveTo>
                <a:cubicBezTo>
                  <a:pt x="563" y="41"/>
                  <a:pt x="533" y="78"/>
                  <a:pt x="499" y="136"/>
                </a:cubicBezTo>
                <a:cubicBezTo>
                  <a:pt x="465" y="194"/>
                  <a:pt x="417" y="283"/>
                  <a:pt x="387" y="347"/>
                </a:cubicBezTo>
                <a:cubicBezTo>
                  <a:pt x="357" y="411"/>
                  <a:pt x="328" y="450"/>
                  <a:pt x="316" y="521"/>
                </a:cubicBezTo>
                <a:cubicBezTo>
                  <a:pt x="304" y="592"/>
                  <a:pt x="369" y="633"/>
                  <a:pt x="316" y="773"/>
                </a:cubicBezTo>
                <a:cubicBezTo>
                  <a:pt x="263" y="913"/>
                  <a:pt x="66" y="1238"/>
                  <a:pt x="0" y="1361"/>
                </a:cubicBezTo>
              </a:path>
            </a:pathLst>
          </a:custGeom>
          <a:noFill/>
          <a:ln w="12700" cmpd="sng">
            <a:solidFill>
              <a:srgbClr val="008000"/>
            </a:solidFill>
            <a:round/>
            <a:headEnd/>
            <a:tailEnd/>
          </a:ln>
          <a:effectLst/>
          <a:extLst>
            <a:ext uri="{909E8E84-426E-40DD-AFC4-6F175D3DCCD1}">
              <a14:hiddenFill xmlns:a14="http://schemas.microsoft.com/office/drawing/2010/main">
                <a:solidFill>
                  <a:srgbClr val="FF9933">
                    <a:alpha val="38823"/>
                  </a:srgb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178" name="Freeform 11">
            <a:extLst>
              <a:ext uri="{FF2B5EF4-FFF2-40B4-BE49-F238E27FC236}">
                <a16:creationId xmlns:a16="http://schemas.microsoft.com/office/drawing/2014/main" id="{FD6AC838-2127-4431-B413-39A3C3B1C551}"/>
              </a:ext>
            </a:extLst>
          </p:cNvPr>
          <p:cNvSpPr>
            <a:spLocks/>
          </p:cNvSpPr>
          <p:nvPr/>
        </p:nvSpPr>
        <p:spPr bwMode="auto">
          <a:xfrm>
            <a:off x="4895862" y="1269224"/>
            <a:ext cx="613620" cy="1233174"/>
          </a:xfrm>
          <a:custGeom>
            <a:avLst/>
            <a:gdLst>
              <a:gd name="T0" fmla="*/ 249496263 w 414"/>
              <a:gd name="T1" fmla="*/ 110886915 h 863"/>
              <a:gd name="T2" fmla="*/ 829132200 w 414"/>
              <a:gd name="T3" fmla="*/ 108367552 h 863"/>
              <a:gd name="T4" fmla="*/ 1023183438 w 414"/>
              <a:gd name="T5" fmla="*/ 768648731 h 863"/>
              <a:gd name="T6" fmla="*/ 945059388 w 414"/>
              <a:gd name="T7" fmla="*/ 1479333052 h 863"/>
              <a:gd name="T8" fmla="*/ 647680950 w 414"/>
              <a:gd name="T9" fmla="*/ 2079130459 h 863"/>
              <a:gd name="T10" fmla="*/ 209173763 w 414"/>
              <a:gd name="T11" fmla="*/ 2058969201 h 863"/>
              <a:gd name="T12" fmla="*/ 30241875 w 414"/>
              <a:gd name="T13" fmla="*/ 1862396942 h 863"/>
              <a:gd name="T14" fmla="*/ 30241875 w 414"/>
              <a:gd name="T15" fmla="*/ 1592739331 h 863"/>
              <a:gd name="T16" fmla="*/ 143649700 w 414"/>
              <a:gd name="T17" fmla="*/ 1365925186 h 863"/>
              <a:gd name="T18" fmla="*/ 259576888 w 414"/>
              <a:gd name="T19" fmla="*/ 1023183811 h 863"/>
              <a:gd name="T20" fmla="*/ 229335013 w 414"/>
              <a:gd name="T21" fmla="*/ 786289037 h 863"/>
              <a:gd name="T22" fmla="*/ 110886875 w 414"/>
              <a:gd name="T23" fmla="*/ 488910491 h 863"/>
              <a:gd name="T24" fmla="*/ 249496263 w 414"/>
              <a:gd name="T25" fmla="*/ 110886915 h 86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14" h="863">
                <a:moveTo>
                  <a:pt x="99" y="44"/>
                </a:moveTo>
                <a:cubicBezTo>
                  <a:pt x="156" y="16"/>
                  <a:pt x="278" y="0"/>
                  <a:pt x="329" y="43"/>
                </a:cubicBezTo>
                <a:cubicBezTo>
                  <a:pt x="380" y="86"/>
                  <a:pt x="398" y="214"/>
                  <a:pt x="406" y="305"/>
                </a:cubicBezTo>
                <a:cubicBezTo>
                  <a:pt x="414" y="396"/>
                  <a:pt x="400" y="500"/>
                  <a:pt x="375" y="587"/>
                </a:cubicBezTo>
                <a:cubicBezTo>
                  <a:pt x="350" y="674"/>
                  <a:pt x="306" y="787"/>
                  <a:pt x="257" y="825"/>
                </a:cubicBezTo>
                <a:cubicBezTo>
                  <a:pt x="208" y="863"/>
                  <a:pt x="124" y="831"/>
                  <a:pt x="83" y="817"/>
                </a:cubicBezTo>
                <a:cubicBezTo>
                  <a:pt x="42" y="803"/>
                  <a:pt x="24" y="770"/>
                  <a:pt x="12" y="739"/>
                </a:cubicBezTo>
                <a:cubicBezTo>
                  <a:pt x="0" y="708"/>
                  <a:pt x="5" y="665"/>
                  <a:pt x="12" y="632"/>
                </a:cubicBezTo>
                <a:cubicBezTo>
                  <a:pt x="19" y="599"/>
                  <a:pt x="42" y="580"/>
                  <a:pt x="57" y="542"/>
                </a:cubicBezTo>
                <a:cubicBezTo>
                  <a:pt x="72" y="504"/>
                  <a:pt x="97" y="444"/>
                  <a:pt x="103" y="406"/>
                </a:cubicBezTo>
                <a:cubicBezTo>
                  <a:pt x="109" y="368"/>
                  <a:pt x="101" y="347"/>
                  <a:pt x="91" y="312"/>
                </a:cubicBezTo>
                <a:cubicBezTo>
                  <a:pt x="81" y="277"/>
                  <a:pt x="43" y="239"/>
                  <a:pt x="44" y="194"/>
                </a:cubicBezTo>
                <a:cubicBezTo>
                  <a:pt x="45" y="149"/>
                  <a:pt x="88" y="75"/>
                  <a:pt x="99" y="44"/>
                </a:cubicBezTo>
                <a:close/>
              </a:path>
            </a:pathLst>
          </a:custGeom>
          <a:solidFill>
            <a:srgbClr val="9966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nvGrpSpPr>
          <p:cNvPr id="135179" name="Group 12">
            <a:extLst>
              <a:ext uri="{FF2B5EF4-FFF2-40B4-BE49-F238E27FC236}">
                <a16:creationId xmlns:a16="http://schemas.microsoft.com/office/drawing/2014/main" id="{AF396C8F-F7EE-4FFB-A34C-C6C0B533DEEE}"/>
              </a:ext>
            </a:extLst>
          </p:cNvPr>
          <p:cNvGrpSpPr>
            <a:grpSpLocks/>
          </p:cNvGrpSpPr>
          <p:nvPr/>
        </p:nvGrpSpPr>
        <p:grpSpPr bwMode="auto">
          <a:xfrm>
            <a:off x="2671775" y="3203990"/>
            <a:ext cx="4651059" cy="2247719"/>
            <a:chOff x="1284" y="1971"/>
            <a:chExt cx="3138" cy="1573"/>
          </a:xfrm>
        </p:grpSpPr>
        <p:sp>
          <p:nvSpPr>
            <p:cNvPr id="135238" name="Freeform 13">
              <a:extLst>
                <a:ext uri="{FF2B5EF4-FFF2-40B4-BE49-F238E27FC236}">
                  <a16:creationId xmlns:a16="http://schemas.microsoft.com/office/drawing/2014/main" id="{CEFFE000-A5D3-472C-860A-6C84EE60BFC0}"/>
                </a:ext>
              </a:extLst>
            </p:cNvPr>
            <p:cNvSpPr>
              <a:spLocks/>
            </p:cNvSpPr>
            <p:nvPr/>
          </p:nvSpPr>
          <p:spPr bwMode="auto">
            <a:xfrm>
              <a:off x="1284" y="1971"/>
              <a:ext cx="1195" cy="1565"/>
            </a:xfrm>
            <a:custGeom>
              <a:avLst/>
              <a:gdLst>
                <a:gd name="T0" fmla="*/ 99 w 1195"/>
                <a:gd name="T1" fmla="*/ 53 h 1565"/>
                <a:gd name="T2" fmla="*/ 54 w 1195"/>
                <a:gd name="T3" fmla="*/ 234 h 1565"/>
                <a:gd name="T4" fmla="*/ 8 w 1195"/>
                <a:gd name="T5" fmla="*/ 779 h 1565"/>
                <a:gd name="T6" fmla="*/ 99 w 1195"/>
                <a:gd name="T7" fmla="*/ 1414 h 1565"/>
                <a:gd name="T8" fmla="*/ 462 w 1195"/>
                <a:gd name="T9" fmla="*/ 1550 h 1565"/>
                <a:gd name="T10" fmla="*/ 1097 w 1195"/>
                <a:gd name="T11" fmla="*/ 1504 h 1565"/>
                <a:gd name="T12" fmla="*/ 1052 w 1195"/>
                <a:gd name="T13" fmla="*/ 1368 h 1565"/>
                <a:gd name="T14" fmla="*/ 553 w 1195"/>
                <a:gd name="T15" fmla="*/ 915 h 1565"/>
                <a:gd name="T16" fmla="*/ 326 w 1195"/>
                <a:gd name="T17" fmla="*/ 144 h 1565"/>
                <a:gd name="T18" fmla="*/ 99 w 1195"/>
                <a:gd name="T19" fmla="*/ 53 h 15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95" h="1565">
                  <a:moveTo>
                    <a:pt x="99" y="53"/>
                  </a:moveTo>
                  <a:cubicBezTo>
                    <a:pt x="54" y="68"/>
                    <a:pt x="69" y="113"/>
                    <a:pt x="54" y="234"/>
                  </a:cubicBezTo>
                  <a:cubicBezTo>
                    <a:pt x="39" y="355"/>
                    <a:pt x="0" y="582"/>
                    <a:pt x="8" y="779"/>
                  </a:cubicBezTo>
                  <a:cubicBezTo>
                    <a:pt x="16" y="976"/>
                    <a:pt x="23" y="1286"/>
                    <a:pt x="99" y="1414"/>
                  </a:cubicBezTo>
                  <a:cubicBezTo>
                    <a:pt x="175" y="1542"/>
                    <a:pt x="296" y="1535"/>
                    <a:pt x="462" y="1550"/>
                  </a:cubicBezTo>
                  <a:cubicBezTo>
                    <a:pt x="628" y="1565"/>
                    <a:pt x="999" y="1534"/>
                    <a:pt x="1097" y="1504"/>
                  </a:cubicBezTo>
                  <a:cubicBezTo>
                    <a:pt x="1195" y="1474"/>
                    <a:pt x="1142" y="1466"/>
                    <a:pt x="1052" y="1368"/>
                  </a:cubicBezTo>
                  <a:cubicBezTo>
                    <a:pt x="962" y="1270"/>
                    <a:pt x="674" y="1119"/>
                    <a:pt x="553" y="915"/>
                  </a:cubicBezTo>
                  <a:cubicBezTo>
                    <a:pt x="432" y="711"/>
                    <a:pt x="402" y="288"/>
                    <a:pt x="326" y="144"/>
                  </a:cubicBezTo>
                  <a:cubicBezTo>
                    <a:pt x="250" y="0"/>
                    <a:pt x="144" y="38"/>
                    <a:pt x="99" y="53"/>
                  </a:cubicBezTo>
                  <a:close/>
                </a:path>
              </a:pathLst>
            </a:custGeom>
            <a:blipFill dpi="0" rotWithShape="0">
              <a:blip r:embed="rId3" cstate="print"/>
              <a:srcRect/>
              <a:tile tx="0" ty="0" sx="100000" sy="100000" flip="none" algn="tl"/>
            </a:blip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239" name="Freeform 14">
              <a:extLst>
                <a:ext uri="{FF2B5EF4-FFF2-40B4-BE49-F238E27FC236}">
                  <a16:creationId xmlns:a16="http://schemas.microsoft.com/office/drawing/2014/main" id="{97E7E988-DDBA-4D5B-AF0D-02C4F6ADB8F6}"/>
                </a:ext>
              </a:extLst>
            </p:cNvPr>
            <p:cNvSpPr>
              <a:spLocks/>
            </p:cNvSpPr>
            <p:nvPr/>
          </p:nvSpPr>
          <p:spPr bwMode="auto">
            <a:xfrm flipH="1">
              <a:off x="3227" y="1979"/>
              <a:ext cx="1195" cy="1565"/>
            </a:xfrm>
            <a:custGeom>
              <a:avLst/>
              <a:gdLst>
                <a:gd name="T0" fmla="*/ 99 w 1195"/>
                <a:gd name="T1" fmla="*/ 53 h 1565"/>
                <a:gd name="T2" fmla="*/ 54 w 1195"/>
                <a:gd name="T3" fmla="*/ 234 h 1565"/>
                <a:gd name="T4" fmla="*/ 8 w 1195"/>
                <a:gd name="T5" fmla="*/ 779 h 1565"/>
                <a:gd name="T6" fmla="*/ 99 w 1195"/>
                <a:gd name="T7" fmla="*/ 1414 h 1565"/>
                <a:gd name="T8" fmla="*/ 462 w 1195"/>
                <a:gd name="T9" fmla="*/ 1550 h 1565"/>
                <a:gd name="T10" fmla="*/ 1097 w 1195"/>
                <a:gd name="T11" fmla="*/ 1504 h 1565"/>
                <a:gd name="T12" fmla="*/ 1052 w 1195"/>
                <a:gd name="T13" fmla="*/ 1368 h 1565"/>
                <a:gd name="T14" fmla="*/ 553 w 1195"/>
                <a:gd name="T15" fmla="*/ 915 h 1565"/>
                <a:gd name="T16" fmla="*/ 326 w 1195"/>
                <a:gd name="T17" fmla="*/ 144 h 1565"/>
                <a:gd name="T18" fmla="*/ 99 w 1195"/>
                <a:gd name="T19" fmla="*/ 53 h 15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95" h="1565">
                  <a:moveTo>
                    <a:pt x="99" y="53"/>
                  </a:moveTo>
                  <a:cubicBezTo>
                    <a:pt x="54" y="68"/>
                    <a:pt x="69" y="113"/>
                    <a:pt x="54" y="234"/>
                  </a:cubicBezTo>
                  <a:cubicBezTo>
                    <a:pt x="39" y="355"/>
                    <a:pt x="0" y="582"/>
                    <a:pt x="8" y="779"/>
                  </a:cubicBezTo>
                  <a:cubicBezTo>
                    <a:pt x="16" y="976"/>
                    <a:pt x="23" y="1286"/>
                    <a:pt x="99" y="1414"/>
                  </a:cubicBezTo>
                  <a:cubicBezTo>
                    <a:pt x="175" y="1542"/>
                    <a:pt x="296" y="1535"/>
                    <a:pt x="462" y="1550"/>
                  </a:cubicBezTo>
                  <a:cubicBezTo>
                    <a:pt x="628" y="1565"/>
                    <a:pt x="999" y="1534"/>
                    <a:pt x="1097" y="1504"/>
                  </a:cubicBezTo>
                  <a:cubicBezTo>
                    <a:pt x="1195" y="1474"/>
                    <a:pt x="1142" y="1466"/>
                    <a:pt x="1052" y="1368"/>
                  </a:cubicBezTo>
                  <a:cubicBezTo>
                    <a:pt x="962" y="1270"/>
                    <a:pt x="674" y="1119"/>
                    <a:pt x="553" y="915"/>
                  </a:cubicBezTo>
                  <a:cubicBezTo>
                    <a:pt x="432" y="711"/>
                    <a:pt x="402" y="288"/>
                    <a:pt x="326" y="144"/>
                  </a:cubicBezTo>
                  <a:cubicBezTo>
                    <a:pt x="250" y="0"/>
                    <a:pt x="144" y="38"/>
                    <a:pt x="99" y="53"/>
                  </a:cubicBezTo>
                  <a:close/>
                </a:path>
              </a:pathLst>
            </a:custGeom>
            <a:blipFill dpi="0" rotWithShape="0">
              <a:blip r:embed="rId3" cstate="print"/>
              <a:srcRect/>
              <a:tile tx="0" ty="0" sx="100000" sy="100000" flip="none" algn="tl"/>
            </a:blip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grpSp>
        <p:nvGrpSpPr>
          <p:cNvPr id="135180" name="Group 15">
            <a:extLst>
              <a:ext uri="{FF2B5EF4-FFF2-40B4-BE49-F238E27FC236}">
                <a16:creationId xmlns:a16="http://schemas.microsoft.com/office/drawing/2014/main" id="{C5DF97AF-AA53-43B0-A9A3-C8A34DAE4626}"/>
              </a:ext>
            </a:extLst>
          </p:cNvPr>
          <p:cNvGrpSpPr>
            <a:grpSpLocks/>
          </p:cNvGrpSpPr>
          <p:nvPr/>
        </p:nvGrpSpPr>
        <p:grpSpPr bwMode="auto">
          <a:xfrm>
            <a:off x="3006339" y="2645569"/>
            <a:ext cx="3834382" cy="2742133"/>
            <a:chOff x="1558" y="1502"/>
            <a:chExt cx="2587" cy="1919"/>
          </a:xfrm>
        </p:grpSpPr>
        <p:sp>
          <p:nvSpPr>
            <p:cNvPr id="135236" name="Freeform 16">
              <a:extLst>
                <a:ext uri="{FF2B5EF4-FFF2-40B4-BE49-F238E27FC236}">
                  <a16:creationId xmlns:a16="http://schemas.microsoft.com/office/drawing/2014/main" id="{EFA8AB0D-0598-4049-A040-8EA20D991249}"/>
                </a:ext>
              </a:extLst>
            </p:cNvPr>
            <p:cNvSpPr>
              <a:spLocks/>
            </p:cNvSpPr>
            <p:nvPr/>
          </p:nvSpPr>
          <p:spPr bwMode="auto">
            <a:xfrm>
              <a:off x="1558" y="1502"/>
              <a:ext cx="1310" cy="1906"/>
            </a:xfrm>
            <a:custGeom>
              <a:avLst/>
              <a:gdLst>
                <a:gd name="T0" fmla="*/ 7 w 1310"/>
                <a:gd name="T1" fmla="*/ 159 h 1906"/>
                <a:gd name="T2" fmla="*/ 188 w 1310"/>
                <a:gd name="T3" fmla="*/ 477 h 1906"/>
                <a:gd name="T4" fmla="*/ 279 w 1310"/>
                <a:gd name="T5" fmla="*/ 658 h 1906"/>
                <a:gd name="T6" fmla="*/ 233 w 1310"/>
                <a:gd name="T7" fmla="*/ 885 h 1906"/>
                <a:gd name="T8" fmla="*/ 415 w 1310"/>
                <a:gd name="T9" fmla="*/ 1157 h 1906"/>
                <a:gd name="T10" fmla="*/ 868 w 1310"/>
                <a:gd name="T11" fmla="*/ 1792 h 1906"/>
                <a:gd name="T12" fmla="*/ 1219 w 1310"/>
                <a:gd name="T13" fmla="*/ 1844 h 1906"/>
                <a:gd name="T14" fmla="*/ 1267 w 1310"/>
                <a:gd name="T15" fmla="*/ 1686 h 1906"/>
                <a:gd name="T16" fmla="*/ 959 w 1310"/>
                <a:gd name="T17" fmla="*/ 1638 h 1906"/>
                <a:gd name="T18" fmla="*/ 596 w 1310"/>
                <a:gd name="T19" fmla="*/ 1112 h 1906"/>
                <a:gd name="T20" fmla="*/ 438 w 1310"/>
                <a:gd name="T21" fmla="*/ 889 h 1906"/>
                <a:gd name="T22" fmla="*/ 446 w 1310"/>
                <a:gd name="T23" fmla="*/ 739 h 1906"/>
                <a:gd name="T24" fmla="*/ 369 w 1310"/>
                <a:gd name="T25" fmla="*/ 295 h 1906"/>
                <a:gd name="T26" fmla="*/ 143 w 1310"/>
                <a:gd name="T27" fmla="*/ 23 h 1906"/>
                <a:gd name="T28" fmla="*/ 7 w 1310"/>
                <a:gd name="T29" fmla="*/ 159 h 19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10" h="1906">
                  <a:moveTo>
                    <a:pt x="7" y="159"/>
                  </a:moveTo>
                  <a:cubicBezTo>
                    <a:pt x="14" y="235"/>
                    <a:pt x="143" y="394"/>
                    <a:pt x="188" y="477"/>
                  </a:cubicBezTo>
                  <a:cubicBezTo>
                    <a:pt x="233" y="560"/>
                    <a:pt x="272" y="590"/>
                    <a:pt x="279" y="658"/>
                  </a:cubicBezTo>
                  <a:cubicBezTo>
                    <a:pt x="286" y="726"/>
                    <a:pt x="210" y="802"/>
                    <a:pt x="233" y="885"/>
                  </a:cubicBezTo>
                  <a:cubicBezTo>
                    <a:pt x="256" y="968"/>
                    <a:pt x="309" y="1006"/>
                    <a:pt x="415" y="1157"/>
                  </a:cubicBezTo>
                  <a:cubicBezTo>
                    <a:pt x="521" y="1308"/>
                    <a:pt x="734" y="1678"/>
                    <a:pt x="868" y="1792"/>
                  </a:cubicBezTo>
                  <a:cubicBezTo>
                    <a:pt x="1002" y="1906"/>
                    <a:pt x="1153" y="1862"/>
                    <a:pt x="1219" y="1844"/>
                  </a:cubicBezTo>
                  <a:cubicBezTo>
                    <a:pt x="1285" y="1826"/>
                    <a:pt x="1310" y="1720"/>
                    <a:pt x="1267" y="1686"/>
                  </a:cubicBezTo>
                  <a:cubicBezTo>
                    <a:pt x="1224" y="1652"/>
                    <a:pt x="1071" y="1734"/>
                    <a:pt x="959" y="1638"/>
                  </a:cubicBezTo>
                  <a:cubicBezTo>
                    <a:pt x="847" y="1542"/>
                    <a:pt x="683" y="1237"/>
                    <a:pt x="596" y="1112"/>
                  </a:cubicBezTo>
                  <a:cubicBezTo>
                    <a:pt x="509" y="987"/>
                    <a:pt x="463" y="951"/>
                    <a:pt x="438" y="889"/>
                  </a:cubicBezTo>
                  <a:cubicBezTo>
                    <a:pt x="413" y="827"/>
                    <a:pt x="458" y="838"/>
                    <a:pt x="446" y="739"/>
                  </a:cubicBezTo>
                  <a:cubicBezTo>
                    <a:pt x="434" y="640"/>
                    <a:pt x="420" y="414"/>
                    <a:pt x="369" y="295"/>
                  </a:cubicBezTo>
                  <a:cubicBezTo>
                    <a:pt x="318" y="176"/>
                    <a:pt x="203" y="46"/>
                    <a:pt x="143" y="23"/>
                  </a:cubicBezTo>
                  <a:cubicBezTo>
                    <a:pt x="83" y="0"/>
                    <a:pt x="0" y="83"/>
                    <a:pt x="7" y="159"/>
                  </a:cubicBezTo>
                  <a:close/>
                </a:path>
              </a:pathLst>
            </a:custGeom>
            <a:blipFill dpi="0" rotWithShape="0">
              <a:blip r:embed="rId3" cstate="print"/>
              <a:srcRect/>
              <a:tile tx="0" ty="0" sx="100000" sy="100000" flip="none" algn="tl"/>
            </a:blip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237" name="Freeform 17">
              <a:extLst>
                <a:ext uri="{FF2B5EF4-FFF2-40B4-BE49-F238E27FC236}">
                  <a16:creationId xmlns:a16="http://schemas.microsoft.com/office/drawing/2014/main" id="{683F4BD8-1CFE-4928-9919-0E976A48246A}"/>
                </a:ext>
              </a:extLst>
            </p:cNvPr>
            <p:cNvSpPr>
              <a:spLocks/>
            </p:cNvSpPr>
            <p:nvPr/>
          </p:nvSpPr>
          <p:spPr bwMode="auto">
            <a:xfrm>
              <a:off x="2936" y="1525"/>
              <a:ext cx="1209" cy="1896"/>
            </a:xfrm>
            <a:custGeom>
              <a:avLst/>
              <a:gdLst>
                <a:gd name="T0" fmla="*/ 1202 w 1209"/>
                <a:gd name="T1" fmla="*/ 159 h 1896"/>
                <a:gd name="T2" fmla="*/ 1021 w 1209"/>
                <a:gd name="T3" fmla="*/ 477 h 1896"/>
                <a:gd name="T4" fmla="*/ 930 w 1209"/>
                <a:gd name="T5" fmla="*/ 658 h 1896"/>
                <a:gd name="T6" fmla="*/ 976 w 1209"/>
                <a:gd name="T7" fmla="*/ 885 h 1896"/>
                <a:gd name="T8" fmla="*/ 796 w 1209"/>
                <a:gd name="T9" fmla="*/ 1205 h 1896"/>
                <a:gd name="T10" fmla="*/ 341 w 1209"/>
                <a:gd name="T11" fmla="*/ 1792 h 1896"/>
                <a:gd name="T12" fmla="*/ 62 w 1209"/>
                <a:gd name="T13" fmla="*/ 1828 h 1896"/>
                <a:gd name="T14" fmla="*/ 31 w 1209"/>
                <a:gd name="T15" fmla="*/ 1694 h 1896"/>
                <a:gd name="T16" fmla="*/ 250 w 1209"/>
                <a:gd name="T17" fmla="*/ 1638 h 1896"/>
                <a:gd name="T18" fmla="*/ 623 w 1209"/>
                <a:gd name="T19" fmla="*/ 1181 h 1896"/>
                <a:gd name="T20" fmla="*/ 771 w 1209"/>
                <a:gd name="T21" fmla="*/ 889 h 1896"/>
                <a:gd name="T22" fmla="*/ 763 w 1209"/>
                <a:gd name="T23" fmla="*/ 739 h 1896"/>
                <a:gd name="T24" fmla="*/ 840 w 1209"/>
                <a:gd name="T25" fmla="*/ 295 h 1896"/>
                <a:gd name="T26" fmla="*/ 1066 w 1209"/>
                <a:gd name="T27" fmla="*/ 23 h 1896"/>
                <a:gd name="T28" fmla="*/ 1202 w 1209"/>
                <a:gd name="T29" fmla="*/ 159 h 18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09" h="1896">
                  <a:moveTo>
                    <a:pt x="1202" y="159"/>
                  </a:moveTo>
                  <a:cubicBezTo>
                    <a:pt x="1195" y="235"/>
                    <a:pt x="1066" y="394"/>
                    <a:pt x="1021" y="477"/>
                  </a:cubicBezTo>
                  <a:cubicBezTo>
                    <a:pt x="976" y="560"/>
                    <a:pt x="937" y="590"/>
                    <a:pt x="930" y="658"/>
                  </a:cubicBezTo>
                  <a:cubicBezTo>
                    <a:pt x="923" y="726"/>
                    <a:pt x="998" y="794"/>
                    <a:pt x="976" y="885"/>
                  </a:cubicBezTo>
                  <a:cubicBezTo>
                    <a:pt x="954" y="976"/>
                    <a:pt x="902" y="1054"/>
                    <a:pt x="796" y="1205"/>
                  </a:cubicBezTo>
                  <a:cubicBezTo>
                    <a:pt x="690" y="1356"/>
                    <a:pt x="463" y="1688"/>
                    <a:pt x="341" y="1792"/>
                  </a:cubicBezTo>
                  <a:cubicBezTo>
                    <a:pt x="219" y="1896"/>
                    <a:pt x="114" y="1844"/>
                    <a:pt x="62" y="1828"/>
                  </a:cubicBezTo>
                  <a:cubicBezTo>
                    <a:pt x="10" y="1812"/>
                    <a:pt x="0" y="1726"/>
                    <a:pt x="31" y="1694"/>
                  </a:cubicBezTo>
                  <a:cubicBezTo>
                    <a:pt x="62" y="1662"/>
                    <a:pt x="151" y="1723"/>
                    <a:pt x="250" y="1638"/>
                  </a:cubicBezTo>
                  <a:cubicBezTo>
                    <a:pt x="349" y="1553"/>
                    <a:pt x="536" y="1306"/>
                    <a:pt x="623" y="1181"/>
                  </a:cubicBezTo>
                  <a:cubicBezTo>
                    <a:pt x="710" y="1056"/>
                    <a:pt x="748" y="963"/>
                    <a:pt x="771" y="889"/>
                  </a:cubicBezTo>
                  <a:cubicBezTo>
                    <a:pt x="794" y="815"/>
                    <a:pt x="751" y="838"/>
                    <a:pt x="763" y="739"/>
                  </a:cubicBezTo>
                  <a:cubicBezTo>
                    <a:pt x="775" y="640"/>
                    <a:pt x="789" y="414"/>
                    <a:pt x="840" y="295"/>
                  </a:cubicBezTo>
                  <a:cubicBezTo>
                    <a:pt x="891" y="176"/>
                    <a:pt x="1006" y="46"/>
                    <a:pt x="1066" y="23"/>
                  </a:cubicBezTo>
                  <a:cubicBezTo>
                    <a:pt x="1126" y="0"/>
                    <a:pt x="1209" y="83"/>
                    <a:pt x="1202" y="159"/>
                  </a:cubicBezTo>
                  <a:close/>
                </a:path>
              </a:pathLst>
            </a:custGeom>
            <a:blipFill dpi="0" rotWithShape="0">
              <a:blip r:embed="rId3" cstate="print"/>
              <a:srcRect/>
              <a:tile tx="0" ty="0" sx="100000" sy="100000" flip="none" algn="tl"/>
            </a:blip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sp>
        <p:nvSpPr>
          <p:cNvPr id="135181" name="Oval 18">
            <a:extLst>
              <a:ext uri="{FF2B5EF4-FFF2-40B4-BE49-F238E27FC236}">
                <a16:creationId xmlns:a16="http://schemas.microsoft.com/office/drawing/2014/main" id="{1D260CFD-F147-4F58-AC7E-393C280A6C85}"/>
              </a:ext>
            </a:extLst>
          </p:cNvPr>
          <p:cNvSpPr>
            <a:spLocks noChangeArrowheads="1"/>
          </p:cNvSpPr>
          <p:nvPr/>
        </p:nvSpPr>
        <p:spPr bwMode="auto">
          <a:xfrm>
            <a:off x="3545680" y="3050381"/>
            <a:ext cx="403151" cy="194336"/>
          </a:xfrm>
          <a:prstGeom prst="ellipse">
            <a:avLst/>
          </a:prstGeom>
          <a:solidFill>
            <a:srgbClr val="FF000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1500"/>
          </a:p>
        </p:txBody>
      </p:sp>
      <p:sp>
        <p:nvSpPr>
          <p:cNvPr id="135182" name="Oval 19">
            <a:extLst>
              <a:ext uri="{FF2B5EF4-FFF2-40B4-BE49-F238E27FC236}">
                <a16:creationId xmlns:a16="http://schemas.microsoft.com/office/drawing/2014/main" id="{A81A7C9A-96F5-4A16-A015-4D730E178CDD}"/>
              </a:ext>
            </a:extLst>
          </p:cNvPr>
          <p:cNvSpPr>
            <a:spLocks noChangeArrowheads="1"/>
          </p:cNvSpPr>
          <p:nvPr/>
        </p:nvSpPr>
        <p:spPr bwMode="auto">
          <a:xfrm>
            <a:off x="5112543" y="3057525"/>
            <a:ext cx="403151" cy="194336"/>
          </a:xfrm>
          <a:prstGeom prst="ellipse">
            <a:avLst/>
          </a:prstGeom>
          <a:solidFill>
            <a:srgbClr val="FF000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rtl="1" fontAlgn="base">
              <a:spcBef>
                <a:spcPct val="0"/>
              </a:spcBef>
              <a:spcAft>
                <a:spcPct val="0"/>
              </a:spcAft>
            </a:pPr>
            <a:endParaRPr lang="fr-FR" altLang="fr-FR" sz="1500"/>
          </a:p>
        </p:txBody>
      </p:sp>
      <p:sp>
        <p:nvSpPr>
          <p:cNvPr id="135183" name="Freeform 20">
            <a:extLst>
              <a:ext uri="{FF2B5EF4-FFF2-40B4-BE49-F238E27FC236}">
                <a16:creationId xmlns:a16="http://schemas.microsoft.com/office/drawing/2014/main" id="{C325048B-75B0-4B1F-B051-C8E646258B06}"/>
              </a:ext>
            </a:extLst>
          </p:cNvPr>
          <p:cNvSpPr>
            <a:spLocks/>
          </p:cNvSpPr>
          <p:nvPr/>
        </p:nvSpPr>
        <p:spPr bwMode="auto">
          <a:xfrm>
            <a:off x="4891087" y="3740944"/>
            <a:ext cx="315704" cy="687320"/>
          </a:xfrm>
          <a:custGeom>
            <a:avLst/>
            <a:gdLst>
              <a:gd name="T0" fmla="*/ 0 w 213"/>
              <a:gd name="T1" fmla="*/ 1174393581 h 481"/>
              <a:gd name="T2" fmla="*/ 158770872 w 213"/>
              <a:gd name="T3" fmla="*/ 1015624428 h 481"/>
              <a:gd name="T4" fmla="*/ 536794869 w 213"/>
              <a:gd name="T5" fmla="*/ 0 h 481"/>
              <a:gd name="T6" fmla="*/ 0 60000 65536"/>
              <a:gd name="T7" fmla="*/ 0 60000 65536"/>
              <a:gd name="T8" fmla="*/ 0 60000 65536"/>
            </a:gdLst>
            <a:ahLst/>
            <a:cxnLst>
              <a:cxn ang="T6">
                <a:pos x="T0" y="T1"/>
              </a:cxn>
              <a:cxn ang="T7">
                <a:pos x="T2" y="T3"/>
              </a:cxn>
              <a:cxn ang="T8">
                <a:pos x="T4" y="T5"/>
              </a:cxn>
            </a:cxnLst>
            <a:rect l="0" t="0" r="r" b="b"/>
            <a:pathLst>
              <a:path w="213" h="481">
                <a:moveTo>
                  <a:pt x="0" y="466"/>
                </a:moveTo>
                <a:cubicBezTo>
                  <a:pt x="12" y="456"/>
                  <a:pt x="28" y="481"/>
                  <a:pt x="63" y="403"/>
                </a:cubicBezTo>
                <a:cubicBezTo>
                  <a:pt x="98" y="325"/>
                  <a:pt x="182" y="84"/>
                  <a:pt x="213" y="0"/>
                </a:cubicBezTo>
              </a:path>
            </a:pathLst>
          </a:custGeom>
          <a:noFill/>
          <a:ln w="57150" cmpd="sng">
            <a:solidFill>
              <a:srgbClr val="0000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184" name="Freeform 21">
            <a:extLst>
              <a:ext uri="{FF2B5EF4-FFF2-40B4-BE49-F238E27FC236}">
                <a16:creationId xmlns:a16="http://schemas.microsoft.com/office/drawing/2014/main" id="{449E6183-3C87-4E0C-A9AA-5E7AF21B5B3E}"/>
              </a:ext>
            </a:extLst>
          </p:cNvPr>
          <p:cNvSpPr>
            <a:spLocks/>
          </p:cNvSpPr>
          <p:nvPr/>
        </p:nvSpPr>
        <p:spPr bwMode="auto">
          <a:xfrm>
            <a:off x="4625577" y="4979194"/>
            <a:ext cx="502457" cy="733046"/>
          </a:xfrm>
          <a:custGeom>
            <a:avLst/>
            <a:gdLst>
              <a:gd name="T0" fmla="*/ 736777318 w 353"/>
              <a:gd name="T1" fmla="*/ 0 h 513"/>
              <a:gd name="T2" fmla="*/ 318418107 w 353"/>
              <a:gd name="T3" fmla="*/ 332660829 h 513"/>
              <a:gd name="T4" fmla="*/ 53456409 w 353"/>
              <a:gd name="T5" fmla="*/ 468749350 h 513"/>
              <a:gd name="T6" fmla="*/ 67402885 w 353"/>
              <a:gd name="T7" fmla="*/ 1176914485 h 513"/>
              <a:gd name="T8" fmla="*/ 457870669 w 353"/>
              <a:gd name="T9" fmla="*/ 1164312902 h 513"/>
              <a:gd name="T10" fmla="*/ 639159610 w 353"/>
              <a:gd name="T11" fmla="*/ 980342177 h 513"/>
              <a:gd name="T12" fmla="*/ 820448550 w 353"/>
              <a:gd name="T13" fmla="*/ 178931997 h 5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3" h="513">
                <a:moveTo>
                  <a:pt x="317" y="0"/>
                </a:moveTo>
                <a:cubicBezTo>
                  <a:pt x="287" y="22"/>
                  <a:pt x="186" y="101"/>
                  <a:pt x="137" y="132"/>
                </a:cubicBezTo>
                <a:cubicBezTo>
                  <a:pt x="88" y="163"/>
                  <a:pt x="41" y="130"/>
                  <a:pt x="23" y="186"/>
                </a:cubicBezTo>
                <a:cubicBezTo>
                  <a:pt x="5" y="242"/>
                  <a:pt x="0" y="421"/>
                  <a:pt x="29" y="467"/>
                </a:cubicBezTo>
                <a:cubicBezTo>
                  <a:pt x="58" y="513"/>
                  <a:pt x="156" y="475"/>
                  <a:pt x="197" y="462"/>
                </a:cubicBezTo>
                <a:cubicBezTo>
                  <a:pt x="238" y="449"/>
                  <a:pt x="249" y="454"/>
                  <a:pt x="275" y="389"/>
                </a:cubicBezTo>
                <a:cubicBezTo>
                  <a:pt x="301" y="324"/>
                  <a:pt x="337" y="137"/>
                  <a:pt x="353" y="71"/>
                </a:cubicBezTo>
              </a:path>
            </a:pathLst>
          </a:custGeom>
          <a:blipFill dpi="0" rotWithShape="0">
            <a:blip r:embed="rId4" cstate="print"/>
            <a:srcRect/>
            <a:tile tx="0" ty="0" sx="100000" sy="100000" flip="none" algn="tl"/>
          </a:blip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nvGrpSpPr>
          <p:cNvPr id="135185" name="Group 22">
            <a:extLst>
              <a:ext uri="{FF2B5EF4-FFF2-40B4-BE49-F238E27FC236}">
                <a16:creationId xmlns:a16="http://schemas.microsoft.com/office/drawing/2014/main" id="{11859589-8B63-46B7-9489-ECFFBDBB90E2}"/>
              </a:ext>
            </a:extLst>
          </p:cNvPr>
          <p:cNvGrpSpPr>
            <a:grpSpLocks/>
          </p:cNvGrpSpPr>
          <p:nvPr/>
        </p:nvGrpSpPr>
        <p:grpSpPr bwMode="auto">
          <a:xfrm>
            <a:off x="4056460" y="4887534"/>
            <a:ext cx="1179810" cy="357234"/>
            <a:chOff x="2447" y="3385"/>
            <a:chExt cx="796" cy="250"/>
          </a:xfrm>
        </p:grpSpPr>
        <p:sp>
          <p:nvSpPr>
            <p:cNvPr id="135234" name="Freeform 23">
              <a:extLst>
                <a:ext uri="{FF2B5EF4-FFF2-40B4-BE49-F238E27FC236}">
                  <a16:creationId xmlns:a16="http://schemas.microsoft.com/office/drawing/2014/main" id="{46C81A5D-D754-4D85-BEB1-BF92198AF4A6}"/>
                </a:ext>
              </a:extLst>
            </p:cNvPr>
            <p:cNvSpPr>
              <a:spLocks/>
            </p:cNvSpPr>
            <p:nvPr/>
          </p:nvSpPr>
          <p:spPr bwMode="auto">
            <a:xfrm>
              <a:off x="2871" y="3402"/>
              <a:ext cx="372" cy="233"/>
            </a:xfrm>
            <a:custGeom>
              <a:avLst/>
              <a:gdLst>
                <a:gd name="T0" fmla="*/ 15 w 372"/>
                <a:gd name="T1" fmla="*/ 24 h 233"/>
                <a:gd name="T2" fmla="*/ 15 w 372"/>
                <a:gd name="T3" fmla="*/ 204 h 233"/>
                <a:gd name="T4" fmla="*/ 105 w 372"/>
                <a:gd name="T5" fmla="*/ 198 h 233"/>
                <a:gd name="T6" fmla="*/ 252 w 372"/>
                <a:gd name="T7" fmla="*/ 102 h 233"/>
                <a:gd name="T8" fmla="*/ 372 w 372"/>
                <a:gd name="T9" fmla="*/ 0 h 2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2" h="233">
                  <a:moveTo>
                    <a:pt x="15" y="24"/>
                  </a:moveTo>
                  <a:cubicBezTo>
                    <a:pt x="15" y="54"/>
                    <a:pt x="0" y="175"/>
                    <a:pt x="15" y="204"/>
                  </a:cubicBezTo>
                  <a:cubicBezTo>
                    <a:pt x="30" y="233"/>
                    <a:pt x="65" y="215"/>
                    <a:pt x="105" y="198"/>
                  </a:cubicBezTo>
                  <a:cubicBezTo>
                    <a:pt x="145" y="181"/>
                    <a:pt x="207" y="135"/>
                    <a:pt x="252" y="102"/>
                  </a:cubicBezTo>
                  <a:cubicBezTo>
                    <a:pt x="297" y="69"/>
                    <a:pt x="347" y="21"/>
                    <a:pt x="372" y="0"/>
                  </a:cubicBezTo>
                </a:path>
              </a:pathLst>
            </a:custGeom>
            <a:blipFill dpi="0" rotWithShape="0">
              <a:blip r:embed="rId4" cstate="print"/>
              <a:srcRect/>
              <a:tile tx="0" ty="0" sx="100000" sy="100000" flip="none" algn="tl"/>
            </a:blip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235" name="Freeform 24">
              <a:extLst>
                <a:ext uri="{FF2B5EF4-FFF2-40B4-BE49-F238E27FC236}">
                  <a16:creationId xmlns:a16="http://schemas.microsoft.com/office/drawing/2014/main" id="{5AD1D985-DEC4-4C8E-AA62-3D646D662F71}"/>
                </a:ext>
              </a:extLst>
            </p:cNvPr>
            <p:cNvSpPr>
              <a:spLocks/>
            </p:cNvSpPr>
            <p:nvPr/>
          </p:nvSpPr>
          <p:spPr bwMode="auto">
            <a:xfrm flipH="1">
              <a:off x="2447" y="3385"/>
              <a:ext cx="372" cy="233"/>
            </a:xfrm>
            <a:custGeom>
              <a:avLst/>
              <a:gdLst>
                <a:gd name="T0" fmla="*/ 15 w 372"/>
                <a:gd name="T1" fmla="*/ 24 h 233"/>
                <a:gd name="T2" fmla="*/ 15 w 372"/>
                <a:gd name="T3" fmla="*/ 204 h 233"/>
                <a:gd name="T4" fmla="*/ 105 w 372"/>
                <a:gd name="T5" fmla="*/ 198 h 233"/>
                <a:gd name="T6" fmla="*/ 252 w 372"/>
                <a:gd name="T7" fmla="*/ 102 h 233"/>
                <a:gd name="T8" fmla="*/ 372 w 372"/>
                <a:gd name="T9" fmla="*/ 0 h 2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2" h="233">
                  <a:moveTo>
                    <a:pt x="15" y="24"/>
                  </a:moveTo>
                  <a:cubicBezTo>
                    <a:pt x="15" y="54"/>
                    <a:pt x="0" y="175"/>
                    <a:pt x="15" y="204"/>
                  </a:cubicBezTo>
                  <a:cubicBezTo>
                    <a:pt x="30" y="233"/>
                    <a:pt x="65" y="215"/>
                    <a:pt x="105" y="198"/>
                  </a:cubicBezTo>
                  <a:cubicBezTo>
                    <a:pt x="145" y="181"/>
                    <a:pt x="207" y="135"/>
                    <a:pt x="252" y="102"/>
                  </a:cubicBezTo>
                  <a:cubicBezTo>
                    <a:pt x="297" y="69"/>
                    <a:pt x="347" y="21"/>
                    <a:pt x="372" y="0"/>
                  </a:cubicBezTo>
                </a:path>
              </a:pathLst>
            </a:custGeom>
            <a:blipFill dpi="0" rotWithShape="0">
              <a:blip r:embed="rId4" cstate="print"/>
              <a:srcRect/>
              <a:tile tx="0" ty="0" sx="100000" sy="100000" flip="none" algn="tl"/>
            </a:blip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sp>
        <p:nvSpPr>
          <p:cNvPr id="135186" name="Freeform 25">
            <a:extLst>
              <a:ext uri="{FF2B5EF4-FFF2-40B4-BE49-F238E27FC236}">
                <a16:creationId xmlns:a16="http://schemas.microsoft.com/office/drawing/2014/main" id="{BEBB7DC7-532C-49D6-BE45-672B727CF215}"/>
              </a:ext>
            </a:extLst>
          </p:cNvPr>
          <p:cNvSpPr>
            <a:spLocks/>
          </p:cNvSpPr>
          <p:nvPr/>
        </p:nvSpPr>
        <p:spPr bwMode="auto">
          <a:xfrm flipH="1">
            <a:off x="4031457" y="4958971"/>
            <a:ext cx="502457" cy="733044"/>
          </a:xfrm>
          <a:custGeom>
            <a:avLst/>
            <a:gdLst>
              <a:gd name="T0" fmla="*/ 736780211 w 353"/>
              <a:gd name="T1" fmla="*/ 0 h 513"/>
              <a:gd name="T2" fmla="*/ 318418698 w 353"/>
              <a:gd name="T3" fmla="*/ 332660421 h 513"/>
              <a:gd name="T4" fmla="*/ 53456508 w 353"/>
              <a:gd name="T5" fmla="*/ 468748775 h 513"/>
              <a:gd name="T6" fmla="*/ 67403010 w 353"/>
              <a:gd name="T7" fmla="*/ 1176911452 h 513"/>
              <a:gd name="T8" fmla="*/ 457873044 w 353"/>
              <a:gd name="T9" fmla="*/ 1164311473 h 513"/>
              <a:gd name="T10" fmla="*/ 639162322 w 353"/>
              <a:gd name="T11" fmla="*/ 980339386 h 513"/>
              <a:gd name="T12" fmla="*/ 820451599 w 353"/>
              <a:gd name="T13" fmla="*/ 178930190 h 5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3" h="513">
                <a:moveTo>
                  <a:pt x="317" y="0"/>
                </a:moveTo>
                <a:cubicBezTo>
                  <a:pt x="287" y="22"/>
                  <a:pt x="186" y="101"/>
                  <a:pt x="137" y="132"/>
                </a:cubicBezTo>
                <a:cubicBezTo>
                  <a:pt x="88" y="163"/>
                  <a:pt x="41" y="130"/>
                  <a:pt x="23" y="186"/>
                </a:cubicBezTo>
                <a:cubicBezTo>
                  <a:pt x="5" y="242"/>
                  <a:pt x="0" y="421"/>
                  <a:pt x="29" y="467"/>
                </a:cubicBezTo>
                <a:cubicBezTo>
                  <a:pt x="58" y="513"/>
                  <a:pt x="156" y="475"/>
                  <a:pt x="197" y="462"/>
                </a:cubicBezTo>
                <a:cubicBezTo>
                  <a:pt x="238" y="449"/>
                  <a:pt x="249" y="454"/>
                  <a:pt x="275" y="389"/>
                </a:cubicBezTo>
                <a:cubicBezTo>
                  <a:pt x="301" y="324"/>
                  <a:pt x="337" y="137"/>
                  <a:pt x="353" y="71"/>
                </a:cubicBezTo>
              </a:path>
            </a:pathLst>
          </a:custGeom>
          <a:blipFill dpi="0" rotWithShape="0">
            <a:blip r:embed="rId4" cstate="print"/>
            <a:srcRect/>
            <a:tile tx="0" ty="0" sx="100000" sy="100000" flip="none" algn="tl"/>
          </a:blip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187" name="Freeform 27">
            <a:extLst>
              <a:ext uri="{FF2B5EF4-FFF2-40B4-BE49-F238E27FC236}">
                <a16:creationId xmlns:a16="http://schemas.microsoft.com/office/drawing/2014/main" id="{6CAAE56F-8684-41D2-88A6-04889AC32C0C}"/>
              </a:ext>
            </a:extLst>
          </p:cNvPr>
          <p:cNvSpPr>
            <a:spLocks/>
          </p:cNvSpPr>
          <p:nvPr/>
        </p:nvSpPr>
        <p:spPr bwMode="auto">
          <a:xfrm>
            <a:off x="5098258" y="3919537"/>
            <a:ext cx="1428816" cy="382956"/>
          </a:xfrm>
          <a:custGeom>
            <a:avLst/>
            <a:gdLst>
              <a:gd name="T0" fmla="*/ 0 w 964"/>
              <a:gd name="T1" fmla="*/ 0 h 268"/>
              <a:gd name="T2" fmla="*/ 322580000 w 964"/>
              <a:gd name="T3" fmla="*/ 262096250 h 268"/>
              <a:gd name="T4" fmla="*/ 715724375 w 964"/>
              <a:gd name="T5" fmla="*/ 448587813 h 268"/>
              <a:gd name="T6" fmla="*/ 1401206875 w 964"/>
              <a:gd name="T7" fmla="*/ 332660625 h 268"/>
              <a:gd name="T8" fmla="*/ 2147483646 w 964"/>
              <a:gd name="T9" fmla="*/ 675401875 h 2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64" h="268">
                <a:moveTo>
                  <a:pt x="0" y="0"/>
                </a:moveTo>
                <a:cubicBezTo>
                  <a:pt x="21" y="16"/>
                  <a:pt x="81" y="74"/>
                  <a:pt x="128" y="104"/>
                </a:cubicBezTo>
                <a:cubicBezTo>
                  <a:pt x="175" y="134"/>
                  <a:pt x="213" y="173"/>
                  <a:pt x="284" y="178"/>
                </a:cubicBezTo>
                <a:cubicBezTo>
                  <a:pt x="355" y="183"/>
                  <a:pt x="443" y="117"/>
                  <a:pt x="556" y="132"/>
                </a:cubicBezTo>
                <a:cubicBezTo>
                  <a:pt x="669" y="147"/>
                  <a:pt x="816" y="207"/>
                  <a:pt x="964" y="268"/>
                </a:cubicBezTo>
              </a:path>
            </a:pathLst>
          </a:custGeom>
          <a:noFill/>
          <a:ln w="28575" cmpd="sng">
            <a:solidFill>
              <a:srgbClr val="432CEA"/>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320540" name="Freeform 28">
            <a:extLst>
              <a:ext uri="{FF2B5EF4-FFF2-40B4-BE49-F238E27FC236}">
                <a16:creationId xmlns:a16="http://schemas.microsoft.com/office/drawing/2014/main" id="{E30AF939-329D-4581-B42D-3FA5DC3F9A62}"/>
              </a:ext>
            </a:extLst>
          </p:cNvPr>
          <p:cNvSpPr>
            <a:spLocks/>
          </p:cNvSpPr>
          <p:nvPr/>
        </p:nvSpPr>
        <p:spPr bwMode="auto">
          <a:xfrm>
            <a:off x="5079219" y="3994565"/>
            <a:ext cx="1107184" cy="1460375"/>
          </a:xfrm>
          <a:custGeom>
            <a:avLst/>
            <a:gdLst>
              <a:gd name="T0" fmla="*/ 0 w 747"/>
              <a:gd name="T1" fmla="*/ 0 h 1022"/>
              <a:gd name="T2" fmla="*/ 158770704 w 747"/>
              <a:gd name="T3" fmla="*/ 239415638 h 1022"/>
              <a:gd name="T4" fmla="*/ 511592728 w 747"/>
              <a:gd name="T5" fmla="*/ 745966250 h 1022"/>
              <a:gd name="T6" fmla="*/ 1083667644 w 747"/>
              <a:gd name="T7" fmla="*/ 1088707500 h 1022"/>
              <a:gd name="T8" fmla="*/ 1655744148 w 747"/>
              <a:gd name="T9" fmla="*/ 1431448750 h 1022"/>
              <a:gd name="T10" fmla="*/ 1882558306 w 747"/>
              <a:gd name="T11" fmla="*/ 2147483646 h 10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47" h="1022">
                <a:moveTo>
                  <a:pt x="0" y="0"/>
                </a:moveTo>
                <a:cubicBezTo>
                  <a:pt x="10" y="16"/>
                  <a:pt x="29" y="46"/>
                  <a:pt x="63" y="95"/>
                </a:cubicBezTo>
                <a:cubicBezTo>
                  <a:pt x="97" y="144"/>
                  <a:pt x="142" y="240"/>
                  <a:pt x="203" y="296"/>
                </a:cubicBezTo>
                <a:cubicBezTo>
                  <a:pt x="264" y="352"/>
                  <a:pt x="354" y="387"/>
                  <a:pt x="430" y="432"/>
                </a:cubicBezTo>
                <a:cubicBezTo>
                  <a:pt x="506" y="477"/>
                  <a:pt x="604" y="470"/>
                  <a:pt x="657" y="568"/>
                </a:cubicBezTo>
                <a:cubicBezTo>
                  <a:pt x="710" y="666"/>
                  <a:pt x="728" y="844"/>
                  <a:pt x="747" y="1022"/>
                </a:cubicBezTo>
              </a:path>
            </a:pathLst>
          </a:custGeom>
          <a:noFill/>
          <a:ln w="28575" cmpd="sng">
            <a:solidFill>
              <a:srgbClr val="432CEA"/>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189" name="Freeform 29">
            <a:extLst>
              <a:ext uri="{FF2B5EF4-FFF2-40B4-BE49-F238E27FC236}">
                <a16:creationId xmlns:a16="http://schemas.microsoft.com/office/drawing/2014/main" id="{775FB2F0-E3A8-491D-A552-4F5DFA866F18}"/>
              </a:ext>
            </a:extLst>
          </p:cNvPr>
          <p:cNvSpPr>
            <a:spLocks/>
          </p:cNvSpPr>
          <p:nvPr/>
        </p:nvSpPr>
        <p:spPr bwMode="auto">
          <a:xfrm>
            <a:off x="4441043" y="2670572"/>
            <a:ext cx="911537" cy="1307478"/>
          </a:xfrm>
          <a:custGeom>
            <a:avLst/>
            <a:gdLst>
              <a:gd name="T0" fmla="*/ 0 w 615"/>
              <a:gd name="T1" fmla="*/ 0 h 915"/>
              <a:gd name="T2" fmla="*/ 516633090 w 615"/>
              <a:gd name="T3" fmla="*/ 297378335 h 915"/>
              <a:gd name="T4" fmla="*/ 1549897681 w 615"/>
              <a:gd name="T5" fmla="*/ 2147483646 h 915"/>
              <a:gd name="T6" fmla="*/ 0 60000 65536"/>
              <a:gd name="T7" fmla="*/ 0 60000 65536"/>
              <a:gd name="T8" fmla="*/ 0 60000 65536"/>
            </a:gdLst>
            <a:ahLst/>
            <a:cxnLst>
              <a:cxn ang="T6">
                <a:pos x="T0" y="T1"/>
              </a:cxn>
              <a:cxn ang="T7">
                <a:pos x="T2" y="T3"/>
              </a:cxn>
              <a:cxn ang="T8">
                <a:pos x="T4" y="T5"/>
              </a:cxn>
            </a:cxnLst>
            <a:rect l="0" t="0" r="r" b="b"/>
            <a:pathLst>
              <a:path w="615" h="915">
                <a:moveTo>
                  <a:pt x="0" y="0"/>
                </a:moveTo>
                <a:lnTo>
                  <a:pt x="205" y="118"/>
                </a:lnTo>
                <a:lnTo>
                  <a:pt x="615" y="915"/>
                </a:lnTo>
              </a:path>
            </a:pathLst>
          </a:custGeom>
          <a:noFill/>
          <a:ln w="177800">
            <a:solidFill>
              <a:srgbClr val="6699FF"/>
            </a:solidFill>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190" name="Line 30">
            <a:extLst>
              <a:ext uri="{FF2B5EF4-FFF2-40B4-BE49-F238E27FC236}">
                <a16:creationId xmlns:a16="http://schemas.microsoft.com/office/drawing/2014/main" id="{31B64CA1-A734-4155-8BBA-42F69B74E44B}"/>
              </a:ext>
            </a:extLst>
          </p:cNvPr>
          <p:cNvSpPr>
            <a:spLocks noChangeShapeType="1"/>
          </p:cNvSpPr>
          <p:nvPr/>
        </p:nvSpPr>
        <p:spPr bwMode="auto">
          <a:xfrm flipH="1">
            <a:off x="3815963" y="2612231"/>
            <a:ext cx="751462" cy="1498956"/>
          </a:xfrm>
          <a:prstGeom prst="line">
            <a:avLst/>
          </a:prstGeom>
          <a:noFill/>
          <a:ln w="177800">
            <a:solidFill>
              <a:srgbClr val="66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191" name="Freeform 31">
            <a:extLst>
              <a:ext uri="{FF2B5EF4-FFF2-40B4-BE49-F238E27FC236}">
                <a16:creationId xmlns:a16="http://schemas.microsoft.com/office/drawing/2014/main" id="{6E4A91DB-576A-4B01-9933-0CCC542F2724}"/>
              </a:ext>
            </a:extLst>
          </p:cNvPr>
          <p:cNvSpPr>
            <a:spLocks/>
          </p:cNvSpPr>
          <p:nvPr/>
        </p:nvSpPr>
        <p:spPr bwMode="auto">
          <a:xfrm>
            <a:off x="4410086" y="1322802"/>
            <a:ext cx="66699" cy="1620416"/>
          </a:xfrm>
          <a:custGeom>
            <a:avLst/>
            <a:gdLst>
              <a:gd name="T0" fmla="*/ 0 w 1"/>
              <a:gd name="T1" fmla="*/ 344617447 h 960"/>
              <a:gd name="T2" fmla="*/ 0 w 1"/>
              <a:gd name="T3" fmla="*/ 506377039 h 960"/>
              <a:gd name="T4" fmla="*/ 0 w 1"/>
              <a:gd name="T5" fmla="*/ 2147483646 h 960"/>
              <a:gd name="T6" fmla="*/ 0 60000 65536"/>
              <a:gd name="T7" fmla="*/ 0 60000 65536"/>
              <a:gd name="T8" fmla="*/ 0 60000 65536"/>
            </a:gdLst>
            <a:ahLst/>
            <a:cxnLst>
              <a:cxn ang="T6">
                <a:pos x="T0" y="T1"/>
              </a:cxn>
              <a:cxn ang="T7">
                <a:pos x="T2" y="T3"/>
              </a:cxn>
              <a:cxn ang="T8">
                <a:pos x="T4" y="T5"/>
              </a:cxn>
            </a:cxnLst>
            <a:rect l="0" t="0" r="r" b="b"/>
            <a:pathLst>
              <a:path w="1" h="960">
                <a:moveTo>
                  <a:pt x="0" y="98"/>
                </a:moveTo>
                <a:cubicBezTo>
                  <a:pt x="0" y="49"/>
                  <a:pt x="0" y="0"/>
                  <a:pt x="0" y="144"/>
                </a:cubicBezTo>
                <a:cubicBezTo>
                  <a:pt x="0" y="288"/>
                  <a:pt x="0" y="624"/>
                  <a:pt x="0" y="960"/>
                </a:cubicBezTo>
              </a:path>
            </a:pathLst>
          </a:custGeom>
          <a:noFill/>
          <a:ln w="228600">
            <a:solidFill>
              <a:srgbClr val="6699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192" name="Freeform 32">
            <a:extLst>
              <a:ext uri="{FF2B5EF4-FFF2-40B4-BE49-F238E27FC236}">
                <a16:creationId xmlns:a16="http://schemas.microsoft.com/office/drawing/2014/main" id="{C4120B96-93EE-4981-A198-802680A6F962}"/>
              </a:ext>
            </a:extLst>
          </p:cNvPr>
          <p:cNvSpPr>
            <a:spLocks/>
          </p:cNvSpPr>
          <p:nvPr/>
        </p:nvSpPr>
        <p:spPr bwMode="auto">
          <a:xfrm>
            <a:off x="3389722" y="3444495"/>
            <a:ext cx="732194" cy="2167699"/>
          </a:xfrm>
          <a:custGeom>
            <a:avLst/>
            <a:gdLst>
              <a:gd name="T0" fmla="*/ 1244957188 w 494"/>
              <a:gd name="T1" fmla="*/ 0 h 1517"/>
              <a:gd name="T2" fmla="*/ 446068450 w 494"/>
              <a:gd name="T3" fmla="*/ 1486891879 h 1517"/>
              <a:gd name="T4" fmla="*/ 68045013 w 494"/>
              <a:gd name="T5" fmla="*/ 2147483646 h 1517"/>
              <a:gd name="T6" fmla="*/ 37803138 w 494"/>
              <a:gd name="T7" fmla="*/ 2147483646 h 15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4" h="1517">
                <a:moveTo>
                  <a:pt x="494" y="0"/>
                </a:moveTo>
                <a:cubicBezTo>
                  <a:pt x="441" y="98"/>
                  <a:pt x="255" y="398"/>
                  <a:pt x="177" y="590"/>
                </a:cubicBezTo>
                <a:cubicBezTo>
                  <a:pt x="99" y="782"/>
                  <a:pt x="54" y="997"/>
                  <a:pt x="27" y="1151"/>
                </a:cubicBezTo>
                <a:cubicBezTo>
                  <a:pt x="0" y="1305"/>
                  <a:pt x="17" y="1441"/>
                  <a:pt x="15" y="1517"/>
                </a:cubicBezTo>
              </a:path>
            </a:pathLst>
          </a:custGeom>
          <a:noFill/>
          <a:ln w="101600">
            <a:solidFill>
              <a:srgbClr val="6699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193" name="Freeform 33">
            <a:extLst>
              <a:ext uri="{FF2B5EF4-FFF2-40B4-BE49-F238E27FC236}">
                <a16:creationId xmlns:a16="http://schemas.microsoft.com/office/drawing/2014/main" id="{58EB90C4-1DBB-4160-A77E-6DF1877B9491}"/>
              </a:ext>
            </a:extLst>
          </p:cNvPr>
          <p:cNvSpPr>
            <a:spLocks/>
          </p:cNvSpPr>
          <p:nvPr/>
        </p:nvSpPr>
        <p:spPr bwMode="auto">
          <a:xfrm>
            <a:off x="5057776" y="3463529"/>
            <a:ext cx="800374" cy="2136262"/>
          </a:xfrm>
          <a:custGeom>
            <a:avLst/>
            <a:gdLst>
              <a:gd name="T0" fmla="*/ 0 w 540"/>
              <a:gd name="T1" fmla="*/ 0 h 1495"/>
              <a:gd name="T2" fmla="*/ 798890325 w 540"/>
              <a:gd name="T3" fmla="*/ 1486891874 h 1495"/>
              <a:gd name="T4" fmla="*/ 1255037813 w 540"/>
              <a:gd name="T5" fmla="*/ 2147483646 h 1495"/>
              <a:gd name="T6" fmla="*/ 1360884375 w 540"/>
              <a:gd name="T7" fmla="*/ 2147483646 h 14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40" h="1495">
                <a:moveTo>
                  <a:pt x="0" y="0"/>
                </a:moveTo>
                <a:cubicBezTo>
                  <a:pt x="53" y="98"/>
                  <a:pt x="234" y="409"/>
                  <a:pt x="317" y="590"/>
                </a:cubicBezTo>
                <a:cubicBezTo>
                  <a:pt x="400" y="771"/>
                  <a:pt x="461" y="936"/>
                  <a:pt x="498" y="1087"/>
                </a:cubicBezTo>
                <a:cubicBezTo>
                  <a:pt x="535" y="1238"/>
                  <a:pt x="531" y="1410"/>
                  <a:pt x="540" y="1495"/>
                </a:cubicBezTo>
              </a:path>
            </a:pathLst>
          </a:custGeom>
          <a:noFill/>
          <a:ln w="101600">
            <a:solidFill>
              <a:srgbClr val="6699FF"/>
            </a:solidFill>
            <a:round/>
            <a:headEnd/>
            <a:tailEnd/>
          </a:ln>
          <a:effectLst/>
          <a:extLst>
            <a:ext uri="{909E8E84-426E-40DD-AFC4-6F175D3DCCD1}">
              <a14:hiddenFill xmlns:a14="http://schemas.microsoft.com/office/drawing/2010/main">
                <a:solidFill>
                  <a:srgbClr val="FF00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nvGrpSpPr>
          <p:cNvPr id="135194" name="Group 34">
            <a:extLst>
              <a:ext uri="{FF2B5EF4-FFF2-40B4-BE49-F238E27FC236}">
                <a16:creationId xmlns:a16="http://schemas.microsoft.com/office/drawing/2014/main" id="{906F5D9A-FF48-4145-90F9-652CFFED89EE}"/>
              </a:ext>
            </a:extLst>
          </p:cNvPr>
          <p:cNvGrpSpPr>
            <a:grpSpLocks/>
          </p:cNvGrpSpPr>
          <p:nvPr/>
        </p:nvGrpSpPr>
        <p:grpSpPr bwMode="auto">
          <a:xfrm>
            <a:off x="3624273" y="3192084"/>
            <a:ext cx="2187688" cy="2099110"/>
            <a:chOff x="4071" y="130"/>
            <a:chExt cx="1476" cy="1469"/>
          </a:xfrm>
        </p:grpSpPr>
        <p:sp>
          <p:nvSpPr>
            <p:cNvPr id="135230" name="Freeform 35">
              <a:extLst>
                <a:ext uri="{FF2B5EF4-FFF2-40B4-BE49-F238E27FC236}">
                  <a16:creationId xmlns:a16="http://schemas.microsoft.com/office/drawing/2014/main" id="{254A4303-235D-4EBE-9B09-608EAE9CACF3}"/>
                </a:ext>
              </a:extLst>
            </p:cNvPr>
            <p:cNvSpPr>
              <a:spLocks/>
            </p:cNvSpPr>
            <p:nvPr/>
          </p:nvSpPr>
          <p:spPr bwMode="auto">
            <a:xfrm>
              <a:off x="4567" y="974"/>
              <a:ext cx="498" cy="608"/>
            </a:xfrm>
            <a:custGeom>
              <a:avLst/>
              <a:gdLst>
                <a:gd name="T0" fmla="*/ 211 w 498"/>
                <a:gd name="T1" fmla="*/ 7 h 608"/>
                <a:gd name="T2" fmla="*/ 438 w 498"/>
                <a:gd name="T3" fmla="*/ 53 h 608"/>
                <a:gd name="T4" fmla="*/ 483 w 498"/>
                <a:gd name="T5" fmla="*/ 234 h 608"/>
                <a:gd name="T6" fmla="*/ 347 w 498"/>
                <a:gd name="T7" fmla="*/ 552 h 608"/>
                <a:gd name="T8" fmla="*/ 231 w 498"/>
                <a:gd name="T9" fmla="*/ 570 h 608"/>
                <a:gd name="T10" fmla="*/ 211 w 498"/>
                <a:gd name="T11" fmla="*/ 552 h 608"/>
                <a:gd name="T12" fmla="*/ 120 w 498"/>
                <a:gd name="T13" fmla="*/ 506 h 608"/>
                <a:gd name="T14" fmla="*/ 30 w 498"/>
                <a:gd name="T15" fmla="*/ 280 h 608"/>
                <a:gd name="T16" fmla="*/ 30 w 498"/>
                <a:gd name="T17" fmla="*/ 98 h 608"/>
                <a:gd name="T18" fmla="*/ 211 w 498"/>
                <a:gd name="T19" fmla="*/ 7 h 6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98" h="608">
                  <a:moveTo>
                    <a:pt x="211" y="7"/>
                  </a:moveTo>
                  <a:cubicBezTo>
                    <a:pt x="279" y="0"/>
                    <a:pt x="393" y="15"/>
                    <a:pt x="438" y="53"/>
                  </a:cubicBezTo>
                  <a:cubicBezTo>
                    <a:pt x="483" y="91"/>
                    <a:pt x="498" y="151"/>
                    <a:pt x="483" y="234"/>
                  </a:cubicBezTo>
                  <a:cubicBezTo>
                    <a:pt x="468" y="317"/>
                    <a:pt x="389" y="496"/>
                    <a:pt x="347" y="552"/>
                  </a:cubicBezTo>
                  <a:cubicBezTo>
                    <a:pt x="305" y="608"/>
                    <a:pt x="254" y="570"/>
                    <a:pt x="231" y="570"/>
                  </a:cubicBezTo>
                  <a:cubicBezTo>
                    <a:pt x="208" y="570"/>
                    <a:pt x="230" y="563"/>
                    <a:pt x="211" y="552"/>
                  </a:cubicBezTo>
                  <a:cubicBezTo>
                    <a:pt x="192" y="541"/>
                    <a:pt x="150" y="551"/>
                    <a:pt x="120" y="506"/>
                  </a:cubicBezTo>
                  <a:cubicBezTo>
                    <a:pt x="90" y="461"/>
                    <a:pt x="45" y="348"/>
                    <a:pt x="30" y="280"/>
                  </a:cubicBezTo>
                  <a:cubicBezTo>
                    <a:pt x="15" y="212"/>
                    <a:pt x="0" y="143"/>
                    <a:pt x="30" y="98"/>
                  </a:cubicBezTo>
                  <a:cubicBezTo>
                    <a:pt x="60" y="53"/>
                    <a:pt x="143" y="14"/>
                    <a:pt x="211" y="7"/>
                  </a:cubicBezTo>
                  <a:close/>
                </a:path>
              </a:pathLst>
            </a:custGeom>
            <a:solidFill>
              <a:srgbClr val="FF000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231" name="Freeform 36">
              <a:extLst>
                <a:ext uri="{FF2B5EF4-FFF2-40B4-BE49-F238E27FC236}">
                  <a16:creationId xmlns:a16="http://schemas.microsoft.com/office/drawing/2014/main" id="{C938F9BB-C6D1-4731-BEB6-DABCFA28A861}"/>
                </a:ext>
              </a:extLst>
            </p:cNvPr>
            <p:cNvSpPr>
              <a:spLocks/>
            </p:cNvSpPr>
            <p:nvPr/>
          </p:nvSpPr>
          <p:spPr bwMode="auto">
            <a:xfrm rot="-535995">
              <a:off x="4593" y="981"/>
              <a:ext cx="192" cy="603"/>
            </a:xfrm>
            <a:custGeom>
              <a:avLst/>
              <a:gdLst>
                <a:gd name="T0" fmla="*/ 159 w 192"/>
                <a:gd name="T1" fmla="*/ 23 h 603"/>
                <a:gd name="T2" fmla="*/ 175 w 192"/>
                <a:gd name="T3" fmla="*/ 58 h 603"/>
                <a:gd name="T4" fmla="*/ 57 w 192"/>
                <a:gd name="T5" fmla="*/ 122 h 603"/>
                <a:gd name="T6" fmla="*/ 49 w 192"/>
                <a:gd name="T7" fmla="*/ 303 h 603"/>
                <a:gd name="T8" fmla="*/ 80 w 192"/>
                <a:gd name="T9" fmla="*/ 414 h 603"/>
                <a:gd name="T10" fmla="*/ 159 w 192"/>
                <a:gd name="T11" fmla="*/ 477 h 603"/>
                <a:gd name="T12" fmla="*/ 112 w 192"/>
                <a:gd name="T13" fmla="*/ 485 h 603"/>
                <a:gd name="T14" fmla="*/ 136 w 192"/>
                <a:gd name="T15" fmla="*/ 579 h 603"/>
                <a:gd name="T16" fmla="*/ 49 w 192"/>
                <a:gd name="T17" fmla="*/ 571 h 603"/>
                <a:gd name="T18" fmla="*/ 23 w 192"/>
                <a:gd name="T19" fmla="*/ 386 h 603"/>
                <a:gd name="T20" fmla="*/ 23 w 192"/>
                <a:gd name="T21" fmla="*/ 68 h 603"/>
                <a:gd name="T22" fmla="*/ 159 w 192"/>
                <a:gd name="T23" fmla="*/ 23 h 6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603">
                  <a:moveTo>
                    <a:pt x="159" y="23"/>
                  </a:moveTo>
                  <a:cubicBezTo>
                    <a:pt x="184" y="21"/>
                    <a:pt x="192" y="42"/>
                    <a:pt x="175" y="58"/>
                  </a:cubicBezTo>
                  <a:cubicBezTo>
                    <a:pt x="158" y="74"/>
                    <a:pt x="78" y="81"/>
                    <a:pt x="57" y="122"/>
                  </a:cubicBezTo>
                  <a:cubicBezTo>
                    <a:pt x="36" y="163"/>
                    <a:pt x="45" y="254"/>
                    <a:pt x="49" y="303"/>
                  </a:cubicBezTo>
                  <a:cubicBezTo>
                    <a:pt x="53" y="352"/>
                    <a:pt x="62" y="385"/>
                    <a:pt x="80" y="414"/>
                  </a:cubicBezTo>
                  <a:cubicBezTo>
                    <a:pt x="98" y="443"/>
                    <a:pt x="154" y="465"/>
                    <a:pt x="159" y="477"/>
                  </a:cubicBezTo>
                  <a:cubicBezTo>
                    <a:pt x="164" y="489"/>
                    <a:pt x="116" y="468"/>
                    <a:pt x="112" y="485"/>
                  </a:cubicBezTo>
                  <a:cubicBezTo>
                    <a:pt x="108" y="502"/>
                    <a:pt x="146" y="565"/>
                    <a:pt x="136" y="579"/>
                  </a:cubicBezTo>
                  <a:cubicBezTo>
                    <a:pt x="126" y="593"/>
                    <a:pt x="68" y="603"/>
                    <a:pt x="49" y="571"/>
                  </a:cubicBezTo>
                  <a:cubicBezTo>
                    <a:pt x="30" y="539"/>
                    <a:pt x="27" y="470"/>
                    <a:pt x="23" y="386"/>
                  </a:cubicBezTo>
                  <a:cubicBezTo>
                    <a:pt x="19" y="302"/>
                    <a:pt x="0" y="136"/>
                    <a:pt x="23" y="68"/>
                  </a:cubicBezTo>
                  <a:cubicBezTo>
                    <a:pt x="46" y="0"/>
                    <a:pt x="144" y="30"/>
                    <a:pt x="159" y="23"/>
                  </a:cubicBezTo>
                  <a:close/>
                </a:path>
              </a:pathLst>
            </a:custGeom>
            <a:solidFill>
              <a:srgbClr val="FF000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232" name="Freeform 37">
              <a:extLst>
                <a:ext uri="{FF2B5EF4-FFF2-40B4-BE49-F238E27FC236}">
                  <a16:creationId xmlns:a16="http://schemas.microsoft.com/office/drawing/2014/main" id="{E34A7D60-C618-416F-B8BF-22800E6F4B14}"/>
                </a:ext>
              </a:extLst>
            </p:cNvPr>
            <p:cNvSpPr>
              <a:spLocks/>
            </p:cNvSpPr>
            <p:nvPr/>
          </p:nvSpPr>
          <p:spPr bwMode="auto">
            <a:xfrm rot="502284" flipH="1">
              <a:off x="4876" y="996"/>
              <a:ext cx="192" cy="603"/>
            </a:xfrm>
            <a:custGeom>
              <a:avLst/>
              <a:gdLst>
                <a:gd name="T0" fmla="*/ 159 w 192"/>
                <a:gd name="T1" fmla="*/ 23 h 603"/>
                <a:gd name="T2" fmla="*/ 175 w 192"/>
                <a:gd name="T3" fmla="*/ 58 h 603"/>
                <a:gd name="T4" fmla="*/ 57 w 192"/>
                <a:gd name="T5" fmla="*/ 122 h 603"/>
                <a:gd name="T6" fmla="*/ 49 w 192"/>
                <a:gd name="T7" fmla="*/ 303 h 603"/>
                <a:gd name="T8" fmla="*/ 80 w 192"/>
                <a:gd name="T9" fmla="*/ 414 h 603"/>
                <a:gd name="T10" fmla="*/ 159 w 192"/>
                <a:gd name="T11" fmla="*/ 477 h 603"/>
                <a:gd name="T12" fmla="*/ 112 w 192"/>
                <a:gd name="T13" fmla="*/ 485 h 603"/>
                <a:gd name="T14" fmla="*/ 136 w 192"/>
                <a:gd name="T15" fmla="*/ 579 h 603"/>
                <a:gd name="T16" fmla="*/ 49 w 192"/>
                <a:gd name="T17" fmla="*/ 571 h 603"/>
                <a:gd name="T18" fmla="*/ 23 w 192"/>
                <a:gd name="T19" fmla="*/ 386 h 603"/>
                <a:gd name="T20" fmla="*/ 23 w 192"/>
                <a:gd name="T21" fmla="*/ 68 h 603"/>
                <a:gd name="T22" fmla="*/ 159 w 192"/>
                <a:gd name="T23" fmla="*/ 23 h 6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603">
                  <a:moveTo>
                    <a:pt x="159" y="23"/>
                  </a:moveTo>
                  <a:cubicBezTo>
                    <a:pt x="184" y="21"/>
                    <a:pt x="192" y="42"/>
                    <a:pt x="175" y="58"/>
                  </a:cubicBezTo>
                  <a:cubicBezTo>
                    <a:pt x="158" y="74"/>
                    <a:pt x="78" y="81"/>
                    <a:pt x="57" y="122"/>
                  </a:cubicBezTo>
                  <a:cubicBezTo>
                    <a:pt x="36" y="163"/>
                    <a:pt x="45" y="254"/>
                    <a:pt x="49" y="303"/>
                  </a:cubicBezTo>
                  <a:cubicBezTo>
                    <a:pt x="53" y="352"/>
                    <a:pt x="62" y="385"/>
                    <a:pt x="80" y="414"/>
                  </a:cubicBezTo>
                  <a:cubicBezTo>
                    <a:pt x="98" y="443"/>
                    <a:pt x="154" y="465"/>
                    <a:pt x="159" y="477"/>
                  </a:cubicBezTo>
                  <a:cubicBezTo>
                    <a:pt x="164" y="489"/>
                    <a:pt x="116" y="468"/>
                    <a:pt x="112" y="485"/>
                  </a:cubicBezTo>
                  <a:cubicBezTo>
                    <a:pt x="108" y="502"/>
                    <a:pt x="146" y="565"/>
                    <a:pt x="136" y="579"/>
                  </a:cubicBezTo>
                  <a:cubicBezTo>
                    <a:pt x="126" y="593"/>
                    <a:pt x="68" y="603"/>
                    <a:pt x="49" y="571"/>
                  </a:cubicBezTo>
                  <a:cubicBezTo>
                    <a:pt x="30" y="539"/>
                    <a:pt x="27" y="470"/>
                    <a:pt x="23" y="386"/>
                  </a:cubicBezTo>
                  <a:cubicBezTo>
                    <a:pt x="19" y="302"/>
                    <a:pt x="0" y="136"/>
                    <a:pt x="23" y="68"/>
                  </a:cubicBezTo>
                  <a:cubicBezTo>
                    <a:pt x="46" y="0"/>
                    <a:pt x="144" y="30"/>
                    <a:pt x="159" y="23"/>
                  </a:cubicBezTo>
                  <a:close/>
                </a:path>
              </a:pathLst>
            </a:custGeom>
            <a:solidFill>
              <a:srgbClr val="FF000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233" name="Freeform 38">
              <a:extLst>
                <a:ext uri="{FF2B5EF4-FFF2-40B4-BE49-F238E27FC236}">
                  <a16:creationId xmlns:a16="http://schemas.microsoft.com/office/drawing/2014/main" id="{06B4BE94-E836-4679-AD3B-77B58E1407FA}"/>
                </a:ext>
              </a:extLst>
            </p:cNvPr>
            <p:cNvSpPr>
              <a:spLocks/>
            </p:cNvSpPr>
            <p:nvPr/>
          </p:nvSpPr>
          <p:spPr bwMode="auto">
            <a:xfrm>
              <a:off x="4071" y="130"/>
              <a:ext cx="1476" cy="972"/>
            </a:xfrm>
            <a:custGeom>
              <a:avLst/>
              <a:gdLst>
                <a:gd name="T0" fmla="*/ 851 w 1476"/>
                <a:gd name="T1" fmla="*/ 412 h 972"/>
                <a:gd name="T2" fmla="*/ 624 w 1476"/>
                <a:gd name="T3" fmla="*/ 412 h 972"/>
                <a:gd name="T4" fmla="*/ 514 w 1476"/>
                <a:gd name="T5" fmla="*/ 483 h 972"/>
                <a:gd name="T6" fmla="*/ 397 w 1476"/>
                <a:gd name="T7" fmla="*/ 503 h 972"/>
                <a:gd name="T8" fmla="*/ 261 w 1476"/>
                <a:gd name="T9" fmla="*/ 367 h 972"/>
                <a:gd name="T10" fmla="*/ 174 w 1476"/>
                <a:gd name="T11" fmla="*/ 67 h 972"/>
                <a:gd name="T12" fmla="*/ 8 w 1476"/>
                <a:gd name="T13" fmla="*/ 20 h 972"/>
                <a:gd name="T14" fmla="*/ 127 w 1476"/>
                <a:gd name="T15" fmla="*/ 186 h 972"/>
                <a:gd name="T16" fmla="*/ 216 w 1476"/>
                <a:gd name="T17" fmla="*/ 412 h 972"/>
                <a:gd name="T18" fmla="*/ 352 w 1476"/>
                <a:gd name="T19" fmla="*/ 549 h 972"/>
                <a:gd name="T20" fmla="*/ 533 w 1476"/>
                <a:gd name="T21" fmla="*/ 594 h 972"/>
                <a:gd name="T22" fmla="*/ 624 w 1476"/>
                <a:gd name="T23" fmla="*/ 594 h 972"/>
                <a:gd name="T24" fmla="*/ 624 w 1476"/>
                <a:gd name="T25" fmla="*/ 866 h 972"/>
                <a:gd name="T26" fmla="*/ 715 w 1476"/>
                <a:gd name="T27" fmla="*/ 957 h 972"/>
                <a:gd name="T28" fmla="*/ 760 w 1476"/>
                <a:gd name="T29" fmla="*/ 911 h 972"/>
                <a:gd name="T30" fmla="*/ 805 w 1476"/>
                <a:gd name="T31" fmla="*/ 957 h 972"/>
                <a:gd name="T32" fmla="*/ 851 w 1476"/>
                <a:gd name="T33" fmla="*/ 957 h 972"/>
                <a:gd name="T34" fmla="*/ 896 w 1476"/>
                <a:gd name="T35" fmla="*/ 866 h 972"/>
                <a:gd name="T36" fmla="*/ 941 w 1476"/>
                <a:gd name="T37" fmla="*/ 594 h 972"/>
                <a:gd name="T38" fmla="*/ 1058 w 1476"/>
                <a:gd name="T39" fmla="*/ 609 h 972"/>
                <a:gd name="T40" fmla="*/ 1168 w 1476"/>
                <a:gd name="T41" fmla="*/ 549 h 972"/>
                <a:gd name="T42" fmla="*/ 1373 w 1476"/>
                <a:gd name="T43" fmla="*/ 194 h 972"/>
                <a:gd name="T44" fmla="*/ 1476 w 1476"/>
                <a:gd name="T45" fmla="*/ 51 h 972"/>
                <a:gd name="T46" fmla="*/ 1373 w 1476"/>
                <a:gd name="T47" fmla="*/ 44 h 972"/>
                <a:gd name="T48" fmla="*/ 1294 w 1476"/>
                <a:gd name="T49" fmla="*/ 225 h 972"/>
                <a:gd name="T50" fmla="*/ 1168 w 1476"/>
                <a:gd name="T51" fmla="*/ 458 h 972"/>
                <a:gd name="T52" fmla="*/ 1077 w 1476"/>
                <a:gd name="T53" fmla="*/ 549 h 972"/>
                <a:gd name="T54" fmla="*/ 987 w 1476"/>
                <a:gd name="T55" fmla="*/ 503 h 972"/>
                <a:gd name="T56" fmla="*/ 851 w 1476"/>
                <a:gd name="T57" fmla="*/ 412 h 9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476" h="972">
                  <a:moveTo>
                    <a:pt x="851" y="412"/>
                  </a:moveTo>
                  <a:cubicBezTo>
                    <a:pt x="791" y="397"/>
                    <a:pt x="680" y="400"/>
                    <a:pt x="624" y="412"/>
                  </a:cubicBezTo>
                  <a:cubicBezTo>
                    <a:pt x="568" y="424"/>
                    <a:pt x="552" y="468"/>
                    <a:pt x="514" y="483"/>
                  </a:cubicBezTo>
                  <a:cubicBezTo>
                    <a:pt x="476" y="498"/>
                    <a:pt x="439" y="522"/>
                    <a:pt x="397" y="503"/>
                  </a:cubicBezTo>
                  <a:cubicBezTo>
                    <a:pt x="355" y="484"/>
                    <a:pt x="298" y="440"/>
                    <a:pt x="261" y="367"/>
                  </a:cubicBezTo>
                  <a:cubicBezTo>
                    <a:pt x="224" y="294"/>
                    <a:pt x="216" y="125"/>
                    <a:pt x="174" y="67"/>
                  </a:cubicBezTo>
                  <a:cubicBezTo>
                    <a:pt x="132" y="9"/>
                    <a:pt x="16" y="0"/>
                    <a:pt x="8" y="20"/>
                  </a:cubicBezTo>
                  <a:cubicBezTo>
                    <a:pt x="0" y="40"/>
                    <a:pt x="92" y="121"/>
                    <a:pt x="127" y="186"/>
                  </a:cubicBezTo>
                  <a:cubicBezTo>
                    <a:pt x="162" y="251"/>
                    <a:pt x="179" y="352"/>
                    <a:pt x="216" y="412"/>
                  </a:cubicBezTo>
                  <a:cubicBezTo>
                    <a:pt x="253" y="472"/>
                    <a:pt x="299" y="519"/>
                    <a:pt x="352" y="549"/>
                  </a:cubicBezTo>
                  <a:cubicBezTo>
                    <a:pt x="405" y="579"/>
                    <a:pt x="488" y="587"/>
                    <a:pt x="533" y="594"/>
                  </a:cubicBezTo>
                  <a:cubicBezTo>
                    <a:pt x="578" y="601"/>
                    <a:pt x="609" y="549"/>
                    <a:pt x="624" y="594"/>
                  </a:cubicBezTo>
                  <a:cubicBezTo>
                    <a:pt x="639" y="639"/>
                    <a:pt x="609" y="806"/>
                    <a:pt x="624" y="866"/>
                  </a:cubicBezTo>
                  <a:cubicBezTo>
                    <a:pt x="639" y="926"/>
                    <a:pt x="692" y="950"/>
                    <a:pt x="715" y="957"/>
                  </a:cubicBezTo>
                  <a:cubicBezTo>
                    <a:pt x="738" y="964"/>
                    <a:pt x="745" y="911"/>
                    <a:pt x="760" y="911"/>
                  </a:cubicBezTo>
                  <a:cubicBezTo>
                    <a:pt x="775" y="911"/>
                    <a:pt x="790" y="949"/>
                    <a:pt x="805" y="957"/>
                  </a:cubicBezTo>
                  <a:cubicBezTo>
                    <a:pt x="820" y="965"/>
                    <a:pt x="836" y="972"/>
                    <a:pt x="851" y="957"/>
                  </a:cubicBezTo>
                  <a:cubicBezTo>
                    <a:pt x="866" y="942"/>
                    <a:pt x="881" y="926"/>
                    <a:pt x="896" y="866"/>
                  </a:cubicBezTo>
                  <a:cubicBezTo>
                    <a:pt x="911" y="806"/>
                    <a:pt x="914" y="637"/>
                    <a:pt x="941" y="594"/>
                  </a:cubicBezTo>
                  <a:cubicBezTo>
                    <a:pt x="968" y="551"/>
                    <a:pt x="1020" y="616"/>
                    <a:pt x="1058" y="609"/>
                  </a:cubicBezTo>
                  <a:cubicBezTo>
                    <a:pt x="1096" y="602"/>
                    <a:pt x="1116" y="618"/>
                    <a:pt x="1168" y="549"/>
                  </a:cubicBezTo>
                  <a:cubicBezTo>
                    <a:pt x="1220" y="480"/>
                    <a:pt x="1322" y="277"/>
                    <a:pt x="1373" y="194"/>
                  </a:cubicBezTo>
                  <a:cubicBezTo>
                    <a:pt x="1424" y="111"/>
                    <a:pt x="1476" y="76"/>
                    <a:pt x="1476" y="51"/>
                  </a:cubicBezTo>
                  <a:cubicBezTo>
                    <a:pt x="1476" y="26"/>
                    <a:pt x="1403" y="15"/>
                    <a:pt x="1373" y="44"/>
                  </a:cubicBezTo>
                  <a:cubicBezTo>
                    <a:pt x="1343" y="73"/>
                    <a:pt x="1328" y="156"/>
                    <a:pt x="1294" y="225"/>
                  </a:cubicBezTo>
                  <a:cubicBezTo>
                    <a:pt x="1260" y="294"/>
                    <a:pt x="1204" y="404"/>
                    <a:pt x="1168" y="458"/>
                  </a:cubicBezTo>
                  <a:cubicBezTo>
                    <a:pt x="1132" y="512"/>
                    <a:pt x="1107" y="542"/>
                    <a:pt x="1077" y="549"/>
                  </a:cubicBezTo>
                  <a:cubicBezTo>
                    <a:pt x="1047" y="556"/>
                    <a:pt x="1017" y="526"/>
                    <a:pt x="987" y="503"/>
                  </a:cubicBezTo>
                  <a:cubicBezTo>
                    <a:pt x="957" y="480"/>
                    <a:pt x="911" y="427"/>
                    <a:pt x="851" y="412"/>
                  </a:cubicBezTo>
                  <a:close/>
                </a:path>
              </a:pathLst>
            </a:custGeom>
            <a:solidFill>
              <a:srgbClr val="FF000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sp>
        <p:nvSpPr>
          <p:cNvPr id="135195" name="Freeform 39">
            <a:extLst>
              <a:ext uri="{FF2B5EF4-FFF2-40B4-BE49-F238E27FC236}">
                <a16:creationId xmlns:a16="http://schemas.microsoft.com/office/drawing/2014/main" id="{34018D2C-9E14-48A7-91EC-3F25AA5502AC}"/>
              </a:ext>
            </a:extLst>
          </p:cNvPr>
          <p:cNvSpPr>
            <a:spLocks/>
          </p:cNvSpPr>
          <p:nvPr/>
        </p:nvSpPr>
        <p:spPr bwMode="auto">
          <a:xfrm>
            <a:off x="4787504" y="1808560"/>
            <a:ext cx="616584" cy="1959074"/>
          </a:xfrm>
          <a:custGeom>
            <a:avLst/>
            <a:gdLst>
              <a:gd name="T0" fmla="*/ 836691875 w 416"/>
              <a:gd name="T1" fmla="*/ 2147483646 h 1371"/>
              <a:gd name="T2" fmla="*/ 995462513 w 416"/>
              <a:gd name="T3" fmla="*/ 2147483646 h 1371"/>
              <a:gd name="T4" fmla="*/ 519152188 w 416"/>
              <a:gd name="T5" fmla="*/ 2147483646 h 1371"/>
              <a:gd name="T6" fmla="*/ 0 w 416"/>
              <a:gd name="T7" fmla="*/ 0 h 13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16" h="1371">
                <a:moveTo>
                  <a:pt x="332" y="1371"/>
                </a:moveTo>
                <a:cubicBezTo>
                  <a:pt x="341" y="1327"/>
                  <a:pt x="416" y="1182"/>
                  <a:pt x="395" y="1110"/>
                </a:cubicBezTo>
                <a:cubicBezTo>
                  <a:pt x="374" y="1038"/>
                  <a:pt x="272" y="1122"/>
                  <a:pt x="206" y="937"/>
                </a:cubicBezTo>
                <a:cubicBezTo>
                  <a:pt x="140" y="752"/>
                  <a:pt x="43" y="195"/>
                  <a:pt x="0" y="0"/>
                </a:cubicBezTo>
              </a:path>
            </a:pathLst>
          </a:custGeom>
          <a:noFill/>
          <a:ln w="38100" cmpd="sng">
            <a:solidFill>
              <a:srgbClr val="0000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196" name="Freeform 40">
            <a:extLst>
              <a:ext uri="{FF2B5EF4-FFF2-40B4-BE49-F238E27FC236}">
                <a16:creationId xmlns:a16="http://schemas.microsoft.com/office/drawing/2014/main" id="{05658065-E8D0-4D8A-B766-9F15166E6AE4}"/>
              </a:ext>
            </a:extLst>
          </p:cNvPr>
          <p:cNvSpPr>
            <a:spLocks/>
          </p:cNvSpPr>
          <p:nvPr/>
        </p:nvSpPr>
        <p:spPr bwMode="auto">
          <a:xfrm>
            <a:off x="3664755" y="1937147"/>
            <a:ext cx="825572" cy="1781885"/>
          </a:xfrm>
          <a:custGeom>
            <a:avLst/>
            <a:gdLst>
              <a:gd name="T0" fmla="*/ 1403728619 w 557"/>
              <a:gd name="T1" fmla="*/ 0 h 1247"/>
              <a:gd name="T2" fmla="*/ 972780863 w 557"/>
              <a:gd name="T3" fmla="*/ 756046684 h 1247"/>
              <a:gd name="T4" fmla="*/ 90725676 w 557"/>
              <a:gd name="T5" fmla="*/ 2147483646 h 1247"/>
              <a:gd name="T6" fmla="*/ 428426805 w 557"/>
              <a:gd name="T7" fmla="*/ 2147483646 h 1247"/>
              <a:gd name="T8" fmla="*/ 370463972 w 557"/>
              <a:gd name="T9" fmla="*/ 2147483646 h 12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7" h="1247">
                <a:moveTo>
                  <a:pt x="557" y="0"/>
                </a:moveTo>
                <a:cubicBezTo>
                  <a:pt x="530" y="51"/>
                  <a:pt x="473" y="134"/>
                  <a:pt x="386" y="300"/>
                </a:cubicBezTo>
                <a:cubicBezTo>
                  <a:pt x="299" y="466"/>
                  <a:pt x="72" y="861"/>
                  <a:pt x="36" y="995"/>
                </a:cubicBezTo>
                <a:cubicBezTo>
                  <a:pt x="0" y="1129"/>
                  <a:pt x="151" y="1063"/>
                  <a:pt x="170" y="1105"/>
                </a:cubicBezTo>
                <a:cubicBezTo>
                  <a:pt x="189" y="1147"/>
                  <a:pt x="152" y="1218"/>
                  <a:pt x="147" y="1247"/>
                </a:cubicBezTo>
              </a:path>
            </a:pathLst>
          </a:custGeom>
          <a:noFill/>
          <a:ln w="38100" cmpd="sng">
            <a:solidFill>
              <a:srgbClr val="0000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197" name="Freeform 41">
            <a:extLst>
              <a:ext uri="{FF2B5EF4-FFF2-40B4-BE49-F238E27FC236}">
                <a16:creationId xmlns:a16="http://schemas.microsoft.com/office/drawing/2014/main" id="{4E875E17-D519-4E2D-A50E-9A852C3C69DD}"/>
              </a:ext>
            </a:extLst>
          </p:cNvPr>
          <p:cNvSpPr>
            <a:spLocks/>
          </p:cNvSpPr>
          <p:nvPr/>
        </p:nvSpPr>
        <p:spPr bwMode="auto">
          <a:xfrm>
            <a:off x="4286262" y="4560094"/>
            <a:ext cx="589905" cy="645881"/>
          </a:xfrm>
          <a:custGeom>
            <a:avLst/>
            <a:gdLst>
              <a:gd name="T0" fmla="*/ 37803138 w 398"/>
              <a:gd name="T1" fmla="*/ 57964388 h 452"/>
              <a:gd name="T2" fmla="*/ 264617200 w 398"/>
              <a:gd name="T3" fmla="*/ 171370625 h 452"/>
              <a:gd name="T4" fmla="*/ 380544388 w 398"/>
              <a:gd name="T5" fmla="*/ 514111875 h 452"/>
              <a:gd name="T6" fmla="*/ 607358450 w 398"/>
              <a:gd name="T7" fmla="*/ 514111875 h 452"/>
              <a:gd name="T8" fmla="*/ 723285638 w 398"/>
              <a:gd name="T9" fmla="*/ 287297813 h 452"/>
              <a:gd name="T10" fmla="*/ 836691875 w 398"/>
              <a:gd name="T11" fmla="*/ 171370625 h 452"/>
              <a:gd name="T12" fmla="*/ 997981875 w 398"/>
              <a:gd name="T13" fmla="*/ 244455950 h 452"/>
              <a:gd name="T14" fmla="*/ 869454700 w 398"/>
              <a:gd name="T15" fmla="*/ 728325950 h 452"/>
              <a:gd name="T16" fmla="*/ 607358450 w 398"/>
              <a:gd name="T17" fmla="*/ 743446888 h 452"/>
              <a:gd name="T18" fmla="*/ 564515000 w 398"/>
              <a:gd name="T19" fmla="*/ 1055946263 h 452"/>
              <a:gd name="T20" fmla="*/ 380544388 w 398"/>
              <a:gd name="T21" fmla="*/ 1086188138 h 452"/>
              <a:gd name="T22" fmla="*/ 380544388 w 398"/>
              <a:gd name="T23" fmla="*/ 743446888 h 452"/>
              <a:gd name="T24" fmla="*/ 211693125 w 398"/>
              <a:gd name="T25" fmla="*/ 713205013 h 452"/>
              <a:gd name="T26" fmla="*/ 37803138 w 398"/>
              <a:gd name="T27" fmla="*/ 514111875 h 452"/>
              <a:gd name="T28" fmla="*/ 37803138 w 398"/>
              <a:gd name="T29" fmla="*/ 57964388 h 45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8" h="452">
                <a:moveTo>
                  <a:pt x="15" y="23"/>
                </a:moveTo>
                <a:cubicBezTo>
                  <a:pt x="30" y="0"/>
                  <a:pt x="82" y="38"/>
                  <a:pt x="105" y="68"/>
                </a:cubicBezTo>
                <a:cubicBezTo>
                  <a:pt x="128" y="98"/>
                  <a:pt x="128" y="181"/>
                  <a:pt x="151" y="204"/>
                </a:cubicBezTo>
                <a:cubicBezTo>
                  <a:pt x="174" y="227"/>
                  <a:pt x="218" y="219"/>
                  <a:pt x="241" y="204"/>
                </a:cubicBezTo>
                <a:cubicBezTo>
                  <a:pt x="264" y="189"/>
                  <a:pt x="272" y="137"/>
                  <a:pt x="287" y="114"/>
                </a:cubicBezTo>
                <a:cubicBezTo>
                  <a:pt x="302" y="91"/>
                  <a:pt x="314" y="71"/>
                  <a:pt x="332" y="68"/>
                </a:cubicBezTo>
                <a:cubicBezTo>
                  <a:pt x="350" y="65"/>
                  <a:pt x="394" y="60"/>
                  <a:pt x="396" y="97"/>
                </a:cubicBezTo>
                <a:cubicBezTo>
                  <a:pt x="398" y="134"/>
                  <a:pt x="371" y="256"/>
                  <a:pt x="345" y="289"/>
                </a:cubicBezTo>
                <a:cubicBezTo>
                  <a:pt x="319" y="322"/>
                  <a:pt x="261" y="273"/>
                  <a:pt x="241" y="295"/>
                </a:cubicBezTo>
                <a:cubicBezTo>
                  <a:pt x="221" y="317"/>
                  <a:pt x="239" y="396"/>
                  <a:pt x="224" y="419"/>
                </a:cubicBezTo>
                <a:cubicBezTo>
                  <a:pt x="209" y="442"/>
                  <a:pt x="163" y="452"/>
                  <a:pt x="151" y="431"/>
                </a:cubicBezTo>
                <a:cubicBezTo>
                  <a:pt x="139" y="410"/>
                  <a:pt x="162" y="320"/>
                  <a:pt x="151" y="295"/>
                </a:cubicBezTo>
                <a:cubicBezTo>
                  <a:pt x="140" y="270"/>
                  <a:pt x="107" y="298"/>
                  <a:pt x="84" y="283"/>
                </a:cubicBezTo>
                <a:cubicBezTo>
                  <a:pt x="61" y="268"/>
                  <a:pt x="26" y="247"/>
                  <a:pt x="15" y="204"/>
                </a:cubicBezTo>
                <a:cubicBezTo>
                  <a:pt x="4" y="161"/>
                  <a:pt x="0" y="46"/>
                  <a:pt x="15" y="23"/>
                </a:cubicBezTo>
                <a:close/>
              </a:path>
            </a:pathLst>
          </a:custGeom>
          <a:solidFill>
            <a:srgbClr val="FF0000"/>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198" name="Freeform 44">
            <a:extLst>
              <a:ext uri="{FF2B5EF4-FFF2-40B4-BE49-F238E27FC236}">
                <a16:creationId xmlns:a16="http://schemas.microsoft.com/office/drawing/2014/main" id="{B2AF1115-5CED-4FA5-8679-F68B087741F2}"/>
              </a:ext>
            </a:extLst>
          </p:cNvPr>
          <p:cNvSpPr>
            <a:spLocks/>
          </p:cNvSpPr>
          <p:nvPr/>
        </p:nvSpPr>
        <p:spPr bwMode="auto">
          <a:xfrm>
            <a:off x="4670822" y="3515916"/>
            <a:ext cx="567672" cy="1061700"/>
          </a:xfrm>
          <a:custGeom>
            <a:avLst/>
            <a:gdLst>
              <a:gd name="T0" fmla="*/ 476308346 w 383"/>
              <a:gd name="T1" fmla="*/ 1645660540 h 743"/>
              <a:gd name="T2" fmla="*/ 246975109 w 383"/>
              <a:gd name="T3" fmla="*/ 1872474506 h 743"/>
              <a:gd name="T4" fmla="*/ 20161233 w 383"/>
              <a:gd name="T5" fmla="*/ 1645660540 h 743"/>
              <a:gd name="T6" fmla="*/ 128527069 w 383"/>
              <a:gd name="T7" fmla="*/ 735885313 h 743"/>
              <a:gd name="T8" fmla="*/ 567033896 w 383"/>
              <a:gd name="T9" fmla="*/ 635079106 h 743"/>
              <a:gd name="T10" fmla="*/ 824089622 w 383"/>
              <a:gd name="T11" fmla="*/ 317539553 h 743"/>
              <a:gd name="T12" fmla="*/ 965218256 w 383"/>
              <a:gd name="T13" fmla="*/ 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3" h="743">
                <a:moveTo>
                  <a:pt x="189" y="653"/>
                </a:moveTo>
                <a:cubicBezTo>
                  <a:pt x="158" y="698"/>
                  <a:pt x="128" y="743"/>
                  <a:pt x="98" y="743"/>
                </a:cubicBezTo>
                <a:cubicBezTo>
                  <a:pt x="68" y="743"/>
                  <a:pt x="16" y="728"/>
                  <a:pt x="8" y="653"/>
                </a:cubicBezTo>
                <a:cubicBezTo>
                  <a:pt x="0" y="578"/>
                  <a:pt x="15" y="359"/>
                  <a:pt x="51" y="292"/>
                </a:cubicBezTo>
                <a:cubicBezTo>
                  <a:pt x="87" y="225"/>
                  <a:pt x="179" y="280"/>
                  <a:pt x="225" y="252"/>
                </a:cubicBezTo>
                <a:cubicBezTo>
                  <a:pt x="271" y="224"/>
                  <a:pt x="301" y="168"/>
                  <a:pt x="327" y="126"/>
                </a:cubicBezTo>
                <a:cubicBezTo>
                  <a:pt x="353" y="84"/>
                  <a:pt x="371" y="26"/>
                  <a:pt x="383" y="0"/>
                </a:cubicBezTo>
              </a:path>
            </a:pathLst>
          </a:custGeom>
          <a:noFill/>
          <a:ln w="28575" cmpd="sng">
            <a:solidFill>
              <a:srgbClr val="0000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320557" name="Freeform 45">
            <a:extLst>
              <a:ext uri="{FF2B5EF4-FFF2-40B4-BE49-F238E27FC236}">
                <a16:creationId xmlns:a16="http://schemas.microsoft.com/office/drawing/2014/main" id="{2C98CF32-2037-475C-8E12-47C9D1BF49B7}"/>
              </a:ext>
            </a:extLst>
          </p:cNvPr>
          <p:cNvSpPr>
            <a:spLocks/>
          </p:cNvSpPr>
          <p:nvPr/>
        </p:nvSpPr>
        <p:spPr bwMode="auto">
          <a:xfrm>
            <a:off x="5004199" y="4131468"/>
            <a:ext cx="262344" cy="863079"/>
          </a:xfrm>
          <a:custGeom>
            <a:avLst/>
            <a:gdLst>
              <a:gd name="T0" fmla="*/ 0 w 177"/>
              <a:gd name="T1" fmla="*/ 0 h 604"/>
              <a:gd name="T2" fmla="*/ 279736052 w 177"/>
              <a:gd name="T3" fmla="*/ 509071563 h 604"/>
              <a:gd name="T4" fmla="*/ 370461516 w 177"/>
              <a:gd name="T5" fmla="*/ 781248438 h 604"/>
              <a:gd name="T6" fmla="*/ 446066069 w 177"/>
              <a:gd name="T7" fmla="*/ 1522174375 h 6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7" h="604">
                <a:moveTo>
                  <a:pt x="0" y="0"/>
                </a:moveTo>
                <a:cubicBezTo>
                  <a:pt x="19" y="34"/>
                  <a:pt x="87" y="150"/>
                  <a:pt x="111" y="202"/>
                </a:cubicBezTo>
                <a:cubicBezTo>
                  <a:pt x="135" y="254"/>
                  <a:pt x="136" y="243"/>
                  <a:pt x="147" y="310"/>
                </a:cubicBezTo>
                <a:cubicBezTo>
                  <a:pt x="158" y="377"/>
                  <a:pt x="171" y="543"/>
                  <a:pt x="177" y="604"/>
                </a:cubicBezTo>
              </a:path>
            </a:pathLst>
          </a:custGeom>
          <a:noFill/>
          <a:ln w="28575" cmpd="sng">
            <a:solidFill>
              <a:srgbClr val="432CEA"/>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200" name="Freeform 46">
            <a:extLst>
              <a:ext uri="{FF2B5EF4-FFF2-40B4-BE49-F238E27FC236}">
                <a16:creationId xmlns:a16="http://schemas.microsoft.com/office/drawing/2014/main" id="{A6F3956E-6E81-45FB-91C6-C102E0889289}"/>
              </a:ext>
            </a:extLst>
          </p:cNvPr>
          <p:cNvSpPr>
            <a:spLocks/>
          </p:cNvSpPr>
          <p:nvPr/>
        </p:nvSpPr>
        <p:spPr bwMode="auto">
          <a:xfrm>
            <a:off x="4504137" y="4276724"/>
            <a:ext cx="517278" cy="927381"/>
          </a:xfrm>
          <a:custGeom>
            <a:avLst/>
            <a:gdLst>
              <a:gd name="T0" fmla="*/ 879532944 w 349"/>
              <a:gd name="T1" fmla="*/ 0 h 649"/>
              <a:gd name="T2" fmla="*/ 715723729 w 349"/>
              <a:gd name="T3" fmla="*/ 834172917 h 649"/>
              <a:gd name="T4" fmla="*/ 441026152 w 349"/>
              <a:gd name="T5" fmla="*/ 934979216 h 649"/>
              <a:gd name="T6" fmla="*/ 302418477 w 349"/>
              <a:gd name="T7" fmla="*/ 1134070863 h 649"/>
              <a:gd name="T8" fmla="*/ 45362772 w 349"/>
              <a:gd name="T9" fmla="*/ 1353325357 h 649"/>
              <a:gd name="T10" fmla="*/ 30241848 w 349"/>
              <a:gd name="T11" fmla="*/ 1635582994 h 6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9" h="649">
                <a:moveTo>
                  <a:pt x="349" y="0"/>
                </a:moveTo>
                <a:cubicBezTo>
                  <a:pt x="337" y="55"/>
                  <a:pt x="313" y="269"/>
                  <a:pt x="284" y="331"/>
                </a:cubicBezTo>
                <a:cubicBezTo>
                  <a:pt x="255" y="393"/>
                  <a:pt x="202" y="351"/>
                  <a:pt x="175" y="371"/>
                </a:cubicBezTo>
                <a:cubicBezTo>
                  <a:pt x="148" y="391"/>
                  <a:pt x="146" y="422"/>
                  <a:pt x="120" y="450"/>
                </a:cubicBezTo>
                <a:cubicBezTo>
                  <a:pt x="94" y="478"/>
                  <a:pt x="36" y="504"/>
                  <a:pt x="18" y="537"/>
                </a:cubicBezTo>
                <a:cubicBezTo>
                  <a:pt x="0" y="570"/>
                  <a:pt x="13" y="626"/>
                  <a:pt x="12" y="649"/>
                </a:cubicBezTo>
              </a:path>
            </a:pathLst>
          </a:custGeom>
          <a:noFill/>
          <a:ln w="28575" cmpd="sng">
            <a:solidFill>
              <a:srgbClr val="0000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201" name="Freeform 47">
            <a:extLst>
              <a:ext uri="{FF2B5EF4-FFF2-40B4-BE49-F238E27FC236}">
                <a16:creationId xmlns:a16="http://schemas.microsoft.com/office/drawing/2014/main" id="{200CDFC3-39F6-4749-8FB1-53824C691287}"/>
              </a:ext>
            </a:extLst>
          </p:cNvPr>
          <p:cNvSpPr>
            <a:spLocks/>
          </p:cNvSpPr>
          <p:nvPr/>
        </p:nvSpPr>
        <p:spPr bwMode="auto">
          <a:xfrm>
            <a:off x="4787505" y="3807619"/>
            <a:ext cx="784069" cy="1144580"/>
          </a:xfrm>
          <a:custGeom>
            <a:avLst/>
            <a:gdLst>
              <a:gd name="T0" fmla="*/ 0 w 529"/>
              <a:gd name="T1" fmla="*/ 0 h 801"/>
              <a:gd name="T2" fmla="*/ 577114644 w 529"/>
              <a:gd name="T3" fmla="*/ 536794286 h 801"/>
              <a:gd name="T4" fmla="*/ 1333161069 w 529"/>
              <a:gd name="T5" fmla="*/ 2018646744 h 801"/>
              <a:gd name="T6" fmla="*/ 0 60000 65536"/>
              <a:gd name="T7" fmla="*/ 0 60000 65536"/>
              <a:gd name="T8" fmla="*/ 0 60000 65536"/>
            </a:gdLst>
            <a:ahLst/>
            <a:cxnLst>
              <a:cxn ang="T6">
                <a:pos x="T0" y="T1"/>
              </a:cxn>
              <a:cxn ang="T7">
                <a:pos x="T2" y="T3"/>
              </a:cxn>
              <a:cxn ang="T8">
                <a:pos x="T4" y="T5"/>
              </a:cxn>
            </a:cxnLst>
            <a:rect l="0" t="0" r="r" b="b"/>
            <a:pathLst>
              <a:path w="529" h="801">
                <a:moveTo>
                  <a:pt x="0" y="0"/>
                </a:moveTo>
                <a:cubicBezTo>
                  <a:pt x="37" y="35"/>
                  <a:pt x="141" y="80"/>
                  <a:pt x="229" y="213"/>
                </a:cubicBezTo>
                <a:cubicBezTo>
                  <a:pt x="317" y="346"/>
                  <a:pt x="466" y="678"/>
                  <a:pt x="529" y="801"/>
                </a:cubicBezTo>
              </a:path>
            </a:pathLst>
          </a:custGeom>
          <a:noFill/>
          <a:ln w="28575" cmpd="sng">
            <a:solidFill>
              <a:srgbClr val="0000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202" name="Freeform 48">
            <a:extLst>
              <a:ext uri="{FF2B5EF4-FFF2-40B4-BE49-F238E27FC236}">
                <a16:creationId xmlns:a16="http://schemas.microsoft.com/office/drawing/2014/main" id="{313860B9-9D6B-4B51-9152-C07DDA0DBF86}"/>
              </a:ext>
            </a:extLst>
          </p:cNvPr>
          <p:cNvSpPr>
            <a:spLocks/>
          </p:cNvSpPr>
          <p:nvPr/>
        </p:nvSpPr>
        <p:spPr bwMode="auto">
          <a:xfrm>
            <a:off x="4193381" y="3914793"/>
            <a:ext cx="985646" cy="1124574"/>
          </a:xfrm>
          <a:custGeom>
            <a:avLst/>
            <a:gdLst>
              <a:gd name="T0" fmla="*/ 229335121 w 665"/>
              <a:gd name="T1" fmla="*/ 57964411 h 787"/>
              <a:gd name="T2" fmla="*/ 1486892892 w 665"/>
              <a:gd name="T3" fmla="*/ 171370694 h 787"/>
              <a:gd name="T4" fmla="*/ 1370965649 w 665"/>
              <a:gd name="T5" fmla="*/ 856853468 h 787"/>
              <a:gd name="T6" fmla="*/ 914817946 w 665"/>
              <a:gd name="T7" fmla="*/ 1315522089 h 787"/>
              <a:gd name="T8" fmla="*/ 801410067 w 665"/>
              <a:gd name="T9" fmla="*/ 1771671347 h 787"/>
              <a:gd name="T10" fmla="*/ 801410067 w 665"/>
              <a:gd name="T11" fmla="*/ 1887598580 h 787"/>
              <a:gd name="T12" fmla="*/ 650200620 w 665"/>
              <a:gd name="T13" fmla="*/ 1887598580 h 787"/>
              <a:gd name="T14" fmla="*/ 685482825 w 665"/>
              <a:gd name="T15" fmla="*/ 1315522089 h 787"/>
              <a:gd name="T16" fmla="*/ 458668655 w 665"/>
              <a:gd name="T17" fmla="*/ 1086188572 h 787"/>
              <a:gd name="T18" fmla="*/ 113407879 w 665"/>
              <a:gd name="T19" fmla="*/ 514112081 h 787"/>
              <a:gd name="T20" fmla="*/ 229335121 w 665"/>
              <a:gd name="T21" fmla="*/ 57964411 h 7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65" h="787">
                <a:moveTo>
                  <a:pt x="91" y="23"/>
                </a:moveTo>
                <a:cubicBezTo>
                  <a:pt x="182" y="0"/>
                  <a:pt x="515" y="15"/>
                  <a:pt x="590" y="68"/>
                </a:cubicBezTo>
                <a:cubicBezTo>
                  <a:pt x="665" y="121"/>
                  <a:pt x="582" y="265"/>
                  <a:pt x="544" y="340"/>
                </a:cubicBezTo>
                <a:cubicBezTo>
                  <a:pt x="506" y="415"/>
                  <a:pt x="401" y="462"/>
                  <a:pt x="363" y="522"/>
                </a:cubicBezTo>
                <a:cubicBezTo>
                  <a:pt x="325" y="582"/>
                  <a:pt x="325" y="665"/>
                  <a:pt x="318" y="703"/>
                </a:cubicBezTo>
                <a:cubicBezTo>
                  <a:pt x="311" y="741"/>
                  <a:pt x="328" y="741"/>
                  <a:pt x="318" y="749"/>
                </a:cubicBezTo>
                <a:cubicBezTo>
                  <a:pt x="308" y="757"/>
                  <a:pt x="266" y="787"/>
                  <a:pt x="258" y="749"/>
                </a:cubicBezTo>
                <a:cubicBezTo>
                  <a:pt x="250" y="711"/>
                  <a:pt x="285" y="575"/>
                  <a:pt x="272" y="522"/>
                </a:cubicBezTo>
                <a:cubicBezTo>
                  <a:pt x="259" y="469"/>
                  <a:pt x="220" y="484"/>
                  <a:pt x="182" y="431"/>
                </a:cubicBezTo>
                <a:cubicBezTo>
                  <a:pt x="144" y="378"/>
                  <a:pt x="60" y="272"/>
                  <a:pt x="45" y="204"/>
                </a:cubicBezTo>
                <a:cubicBezTo>
                  <a:pt x="30" y="136"/>
                  <a:pt x="0" y="46"/>
                  <a:pt x="91" y="23"/>
                </a:cubicBezTo>
                <a:close/>
              </a:path>
            </a:pathLst>
          </a:custGeom>
          <a:solidFill>
            <a:srgbClr val="FF0000">
              <a:alpha val="29019"/>
            </a:srgbClr>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203" name="Freeform 49">
            <a:extLst>
              <a:ext uri="{FF2B5EF4-FFF2-40B4-BE49-F238E27FC236}">
                <a16:creationId xmlns:a16="http://schemas.microsoft.com/office/drawing/2014/main" id="{D9BB0FF9-95DA-422B-8E68-ADD4B555B20F}"/>
              </a:ext>
            </a:extLst>
          </p:cNvPr>
          <p:cNvSpPr>
            <a:spLocks/>
          </p:cNvSpPr>
          <p:nvPr/>
        </p:nvSpPr>
        <p:spPr bwMode="auto">
          <a:xfrm>
            <a:off x="4625579" y="4455337"/>
            <a:ext cx="201576" cy="130034"/>
          </a:xfrm>
          <a:custGeom>
            <a:avLst/>
            <a:gdLst>
              <a:gd name="T0" fmla="*/ 342741250 w 136"/>
              <a:gd name="T1" fmla="*/ 0 h 91"/>
              <a:gd name="T2" fmla="*/ 0 w 136"/>
              <a:gd name="T3" fmla="*/ 229335806 h 91"/>
              <a:gd name="T4" fmla="*/ 0 60000 65536"/>
              <a:gd name="T5" fmla="*/ 0 60000 65536"/>
            </a:gdLst>
            <a:ahLst/>
            <a:cxnLst>
              <a:cxn ang="T4">
                <a:pos x="T0" y="T1"/>
              </a:cxn>
              <a:cxn ang="T5">
                <a:pos x="T2" y="T3"/>
              </a:cxn>
            </a:cxnLst>
            <a:rect l="0" t="0" r="r" b="b"/>
            <a:pathLst>
              <a:path w="136" h="91">
                <a:moveTo>
                  <a:pt x="136" y="0"/>
                </a:moveTo>
                <a:cubicBezTo>
                  <a:pt x="79" y="34"/>
                  <a:pt x="23" y="68"/>
                  <a:pt x="0" y="91"/>
                </a:cubicBezTo>
              </a:path>
            </a:pathLst>
          </a:custGeom>
          <a:noFill/>
          <a:ln w="28575" cmpd="sng">
            <a:solidFill>
              <a:srgbClr val="0000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nvGrpSpPr>
          <p:cNvPr id="135204" name="Group 50">
            <a:extLst>
              <a:ext uri="{FF2B5EF4-FFF2-40B4-BE49-F238E27FC236}">
                <a16:creationId xmlns:a16="http://schemas.microsoft.com/office/drawing/2014/main" id="{08AC39B3-567D-492B-8E6D-06A2CDFF5325}"/>
              </a:ext>
            </a:extLst>
          </p:cNvPr>
          <p:cNvGrpSpPr>
            <a:grpSpLocks/>
          </p:cNvGrpSpPr>
          <p:nvPr/>
        </p:nvGrpSpPr>
        <p:grpSpPr bwMode="auto">
          <a:xfrm>
            <a:off x="4600577" y="3957654"/>
            <a:ext cx="435759" cy="791631"/>
            <a:chOff x="2904" y="2604"/>
            <a:chExt cx="294" cy="554"/>
          </a:xfrm>
        </p:grpSpPr>
        <p:sp>
          <p:nvSpPr>
            <p:cNvPr id="135225" name="Freeform 51">
              <a:extLst>
                <a:ext uri="{FF2B5EF4-FFF2-40B4-BE49-F238E27FC236}">
                  <a16:creationId xmlns:a16="http://schemas.microsoft.com/office/drawing/2014/main" id="{C31E6CAA-2CC5-4A74-86BE-EBF32D4E76D3}"/>
                </a:ext>
              </a:extLst>
            </p:cNvPr>
            <p:cNvSpPr>
              <a:spLocks/>
            </p:cNvSpPr>
            <p:nvPr/>
          </p:nvSpPr>
          <p:spPr bwMode="auto">
            <a:xfrm>
              <a:off x="3022" y="2604"/>
              <a:ext cx="176" cy="236"/>
            </a:xfrm>
            <a:custGeom>
              <a:avLst/>
              <a:gdLst>
                <a:gd name="T0" fmla="*/ 196 w 158"/>
                <a:gd name="T1" fmla="*/ 261 h 213"/>
                <a:gd name="T2" fmla="*/ 128 w 158"/>
                <a:gd name="T3" fmla="*/ 164 h 213"/>
                <a:gd name="T4" fmla="*/ 0 w 158"/>
                <a:gd name="T5" fmla="*/ 0 h 213"/>
                <a:gd name="T6" fmla="*/ 0 60000 65536"/>
                <a:gd name="T7" fmla="*/ 0 60000 65536"/>
                <a:gd name="T8" fmla="*/ 0 60000 65536"/>
              </a:gdLst>
              <a:ahLst/>
              <a:cxnLst>
                <a:cxn ang="T6">
                  <a:pos x="T0" y="T1"/>
                </a:cxn>
                <a:cxn ang="T7">
                  <a:pos x="T2" y="T3"/>
                </a:cxn>
                <a:cxn ang="T8">
                  <a:pos x="T4" y="T5"/>
                </a:cxn>
              </a:cxnLst>
              <a:rect l="0" t="0" r="r" b="b"/>
              <a:pathLst>
                <a:path w="158" h="213">
                  <a:moveTo>
                    <a:pt x="158" y="213"/>
                  </a:moveTo>
                  <a:cubicBezTo>
                    <a:pt x="149" y="200"/>
                    <a:pt x="129" y="170"/>
                    <a:pt x="103" y="134"/>
                  </a:cubicBezTo>
                  <a:cubicBezTo>
                    <a:pt x="77" y="98"/>
                    <a:pt x="21" y="28"/>
                    <a:pt x="0" y="0"/>
                  </a:cubicBezTo>
                </a:path>
              </a:pathLst>
            </a:custGeom>
            <a:noFill/>
            <a:ln w="28575" cmpd="sng">
              <a:solidFill>
                <a:srgbClr val="0000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226" name="Freeform 52">
              <a:extLst>
                <a:ext uri="{FF2B5EF4-FFF2-40B4-BE49-F238E27FC236}">
                  <a16:creationId xmlns:a16="http://schemas.microsoft.com/office/drawing/2014/main" id="{50A8A70A-598B-40FC-AD60-30299AF84091}"/>
                </a:ext>
              </a:extLst>
            </p:cNvPr>
            <p:cNvSpPr>
              <a:spLocks/>
            </p:cNvSpPr>
            <p:nvPr/>
          </p:nvSpPr>
          <p:spPr bwMode="auto">
            <a:xfrm>
              <a:off x="2904" y="2753"/>
              <a:ext cx="276" cy="230"/>
            </a:xfrm>
            <a:custGeom>
              <a:avLst/>
              <a:gdLst>
                <a:gd name="T0" fmla="*/ 276 w 276"/>
                <a:gd name="T1" fmla="*/ 127 h 230"/>
                <a:gd name="T2" fmla="*/ 189 w 276"/>
                <a:gd name="T3" fmla="*/ 88 h 230"/>
                <a:gd name="T4" fmla="*/ 118 w 276"/>
                <a:gd name="T5" fmla="*/ 24 h 230"/>
                <a:gd name="T6" fmla="*/ 0 w 276"/>
                <a:gd name="T7" fmla="*/ 230 h 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6" h="230">
                  <a:moveTo>
                    <a:pt x="276" y="127"/>
                  </a:moveTo>
                  <a:cubicBezTo>
                    <a:pt x="262" y="121"/>
                    <a:pt x="215" y="105"/>
                    <a:pt x="189" y="88"/>
                  </a:cubicBezTo>
                  <a:cubicBezTo>
                    <a:pt x="163" y="71"/>
                    <a:pt x="150" y="0"/>
                    <a:pt x="118" y="24"/>
                  </a:cubicBezTo>
                  <a:cubicBezTo>
                    <a:pt x="86" y="48"/>
                    <a:pt x="25" y="187"/>
                    <a:pt x="0" y="230"/>
                  </a:cubicBezTo>
                </a:path>
              </a:pathLst>
            </a:custGeom>
            <a:noFill/>
            <a:ln w="28575" cmpd="sng">
              <a:solidFill>
                <a:srgbClr val="0000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nvGrpSpPr>
            <p:cNvPr id="135227" name="Group 53">
              <a:extLst>
                <a:ext uri="{FF2B5EF4-FFF2-40B4-BE49-F238E27FC236}">
                  <a16:creationId xmlns:a16="http://schemas.microsoft.com/office/drawing/2014/main" id="{F474AA46-2012-4D73-9508-B62BE30DA0E6}"/>
                </a:ext>
              </a:extLst>
            </p:cNvPr>
            <p:cNvGrpSpPr>
              <a:grpSpLocks/>
            </p:cNvGrpSpPr>
            <p:nvPr/>
          </p:nvGrpSpPr>
          <p:grpSpPr bwMode="auto">
            <a:xfrm>
              <a:off x="2925" y="2976"/>
              <a:ext cx="137" cy="182"/>
              <a:chOff x="2925" y="2976"/>
              <a:chExt cx="137" cy="182"/>
            </a:xfrm>
          </p:grpSpPr>
          <p:sp>
            <p:nvSpPr>
              <p:cNvPr id="135228" name="Freeform 54">
                <a:extLst>
                  <a:ext uri="{FF2B5EF4-FFF2-40B4-BE49-F238E27FC236}">
                    <a16:creationId xmlns:a16="http://schemas.microsoft.com/office/drawing/2014/main" id="{272F1095-2831-4482-A56C-50F47EBA517D}"/>
                  </a:ext>
                </a:extLst>
              </p:cNvPr>
              <p:cNvSpPr>
                <a:spLocks/>
              </p:cNvSpPr>
              <p:nvPr/>
            </p:nvSpPr>
            <p:spPr bwMode="auto">
              <a:xfrm>
                <a:off x="3061" y="2976"/>
                <a:ext cx="1" cy="182"/>
              </a:xfrm>
              <a:custGeom>
                <a:avLst/>
                <a:gdLst>
                  <a:gd name="T0" fmla="*/ 0 w 1"/>
                  <a:gd name="T1" fmla="*/ 0 h 182"/>
                  <a:gd name="T2" fmla="*/ 0 w 1"/>
                  <a:gd name="T3" fmla="*/ 182 h 182"/>
                  <a:gd name="T4" fmla="*/ 0 60000 65536"/>
                  <a:gd name="T5" fmla="*/ 0 60000 65536"/>
                </a:gdLst>
                <a:ahLst/>
                <a:cxnLst>
                  <a:cxn ang="T4">
                    <a:pos x="T0" y="T1"/>
                  </a:cxn>
                  <a:cxn ang="T5">
                    <a:pos x="T2" y="T3"/>
                  </a:cxn>
                </a:cxnLst>
                <a:rect l="0" t="0" r="r" b="b"/>
                <a:pathLst>
                  <a:path w="1" h="182">
                    <a:moveTo>
                      <a:pt x="0" y="0"/>
                    </a:moveTo>
                    <a:cubicBezTo>
                      <a:pt x="0" y="0"/>
                      <a:pt x="0" y="91"/>
                      <a:pt x="0" y="182"/>
                    </a:cubicBezTo>
                  </a:path>
                </a:pathLst>
              </a:custGeom>
              <a:noFill/>
              <a:ln w="38100" cmpd="sng">
                <a:solidFill>
                  <a:srgbClr val="0000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229" name="Freeform 55">
                <a:extLst>
                  <a:ext uri="{FF2B5EF4-FFF2-40B4-BE49-F238E27FC236}">
                    <a16:creationId xmlns:a16="http://schemas.microsoft.com/office/drawing/2014/main" id="{91D608C8-609C-400A-BF53-5FA2A56C55B2}"/>
                  </a:ext>
                </a:extLst>
              </p:cNvPr>
              <p:cNvSpPr>
                <a:spLocks/>
              </p:cNvSpPr>
              <p:nvPr/>
            </p:nvSpPr>
            <p:spPr bwMode="auto">
              <a:xfrm>
                <a:off x="2925" y="3022"/>
                <a:ext cx="136" cy="91"/>
              </a:xfrm>
              <a:custGeom>
                <a:avLst/>
                <a:gdLst>
                  <a:gd name="T0" fmla="*/ 136 w 136"/>
                  <a:gd name="T1" fmla="*/ 0 h 91"/>
                  <a:gd name="T2" fmla="*/ 0 w 136"/>
                  <a:gd name="T3" fmla="*/ 91 h 91"/>
                  <a:gd name="T4" fmla="*/ 0 60000 65536"/>
                  <a:gd name="T5" fmla="*/ 0 60000 65536"/>
                </a:gdLst>
                <a:ahLst/>
                <a:cxnLst>
                  <a:cxn ang="T4">
                    <a:pos x="T0" y="T1"/>
                  </a:cxn>
                  <a:cxn ang="T5">
                    <a:pos x="T2" y="T3"/>
                  </a:cxn>
                </a:cxnLst>
                <a:rect l="0" t="0" r="r" b="b"/>
                <a:pathLst>
                  <a:path w="136" h="91">
                    <a:moveTo>
                      <a:pt x="136" y="0"/>
                    </a:moveTo>
                    <a:cubicBezTo>
                      <a:pt x="79" y="34"/>
                      <a:pt x="23" y="68"/>
                      <a:pt x="0" y="91"/>
                    </a:cubicBezTo>
                  </a:path>
                </a:pathLst>
              </a:custGeom>
              <a:noFill/>
              <a:ln w="28575" cmpd="sng">
                <a:solidFill>
                  <a:srgbClr val="0000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grpSp>
      <p:grpSp>
        <p:nvGrpSpPr>
          <p:cNvPr id="320582" name="Group 70">
            <a:extLst>
              <a:ext uri="{FF2B5EF4-FFF2-40B4-BE49-F238E27FC236}">
                <a16:creationId xmlns:a16="http://schemas.microsoft.com/office/drawing/2014/main" id="{507EB71B-8CFA-4173-B595-B67CAF14FA3F}"/>
              </a:ext>
            </a:extLst>
          </p:cNvPr>
          <p:cNvGrpSpPr>
            <a:grpSpLocks/>
          </p:cNvGrpSpPr>
          <p:nvPr/>
        </p:nvGrpSpPr>
        <p:grpSpPr bwMode="auto">
          <a:xfrm>
            <a:off x="4686302" y="4708921"/>
            <a:ext cx="272720" cy="663027"/>
            <a:chOff x="2976" y="3235"/>
            <a:chExt cx="184" cy="464"/>
          </a:xfrm>
        </p:grpSpPr>
        <p:sp>
          <p:nvSpPr>
            <p:cNvPr id="135223" name="Freeform 42">
              <a:extLst>
                <a:ext uri="{FF2B5EF4-FFF2-40B4-BE49-F238E27FC236}">
                  <a16:creationId xmlns:a16="http://schemas.microsoft.com/office/drawing/2014/main" id="{6124A933-4E0D-47AA-9F79-FB5641AF07B0}"/>
                </a:ext>
              </a:extLst>
            </p:cNvPr>
            <p:cNvSpPr>
              <a:spLocks/>
            </p:cNvSpPr>
            <p:nvPr/>
          </p:nvSpPr>
          <p:spPr bwMode="auto">
            <a:xfrm>
              <a:off x="3005" y="3399"/>
              <a:ext cx="46" cy="105"/>
            </a:xfrm>
            <a:custGeom>
              <a:avLst/>
              <a:gdLst>
                <a:gd name="T0" fmla="*/ 46 w 46"/>
                <a:gd name="T1" fmla="*/ 0 h 105"/>
                <a:gd name="T2" fmla="*/ 23 w 46"/>
                <a:gd name="T3" fmla="*/ 51 h 105"/>
                <a:gd name="T4" fmla="*/ 0 w 46"/>
                <a:gd name="T5" fmla="*/ 105 h 105"/>
                <a:gd name="T6" fmla="*/ 0 60000 65536"/>
                <a:gd name="T7" fmla="*/ 0 60000 65536"/>
                <a:gd name="T8" fmla="*/ 0 60000 65536"/>
              </a:gdLst>
              <a:ahLst/>
              <a:cxnLst>
                <a:cxn ang="T6">
                  <a:pos x="T0" y="T1"/>
                </a:cxn>
                <a:cxn ang="T7">
                  <a:pos x="T2" y="T3"/>
                </a:cxn>
                <a:cxn ang="T8">
                  <a:pos x="T4" y="T5"/>
                </a:cxn>
              </a:cxnLst>
              <a:rect l="0" t="0" r="r" b="b"/>
              <a:pathLst>
                <a:path w="46" h="105">
                  <a:moveTo>
                    <a:pt x="46" y="0"/>
                  </a:moveTo>
                  <a:cubicBezTo>
                    <a:pt x="42" y="8"/>
                    <a:pt x="31" y="34"/>
                    <a:pt x="23" y="51"/>
                  </a:cubicBezTo>
                  <a:cubicBezTo>
                    <a:pt x="15" y="68"/>
                    <a:pt x="5" y="94"/>
                    <a:pt x="0" y="105"/>
                  </a:cubicBezTo>
                </a:path>
              </a:pathLst>
            </a:custGeom>
            <a:noFill/>
            <a:ln w="28575" cmpd="sng">
              <a:solidFill>
                <a:srgbClr val="432CEA"/>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224" name="Freeform 56">
              <a:extLst>
                <a:ext uri="{FF2B5EF4-FFF2-40B4-BE49-F238E27FC236}">
                  <a16:creationId xmlns:a16="http://schemas.microsoft.com/office/drawing/2014/main" id="{A36F60E6-D608-47C0-98DB-9478BE4EF075}"/>
                </a:ext>
              </a:extLst>
            </p:cNvPr>
            <p:cNvSpPr>
              <a:spLocks/>
            </p:cNvSpPr>
            <p:nvPr/>
          </p:nvSpPr>
          <p:spPr bwMode="auto">
            <a:xfrm>
              <a:off x="2976" y="3235"/>
              <a:ext cx="184" cy="464"/>
            </a:xfrm>
            <a:custGeom>
              <a:avLst/>
              <a:gdLst>
                <a:gd name="T0" fmla="*/ 109 w 184"/>
                <a:gd name="T1" fmla="*/ 0 h 464"/>
                <a:gd name="T2" fmla="*/ 85 w 184"/>
                <a:gd name="T3" fmla="*/ 195 h 464"/>
                <a:gd name="T4" fmla="*/ 176 w 184"/>
                <a:gd name="T5" fmla="*/ 286 h 464"/>
                <a:gd name="T6" fmla="*/ 132 w 184"/>
                <a:gd name="T7" fmla="*/ 383 h 464"/>
                <a:gd name="T8" fmla="*/ 0 w 184"/>
                <a:gd name="T9" fmla="*/ 464 h 4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 h="464">
                  <a:moveTo>
                    <a:pt x="109" y="0"/>
                  </a:moveTo>
                  <a:cubicBezTo>
                    <a:pt x="104" y="32"/>
                    <a:pt x="74" y="147"/>
                    <a:pt x="85" y="195"/>
                  </a:cubicBezTo>
                  <a:cubicBezTo>
                    <a:pt x="96" y="243"/>
                    <a:pt x="168" y="255"/>
                    <a:pt x="176" y="286"/>
                  </a:cubicBezTo>
                  <a:cubicBezTo>
                    <a:pt x="184" y="317"/>
                    <a:pt x="161" y="353"/>
                    <a:pt x="132" y="383"/>
                  </a:cubicBezTo>
                  <a:cubicBezTo>
                    <a:pt x="103" y="413"/>
                    <a:pt x="27" y="447"/>
                    <a:pt x="0" y="464"/>
                  </a:cubicBezTo>
                </a:path>
              </a:pathLst>
            </a:custGeom>
            <a:noFill/>
            <a:ln w="28575" cmpd="sng">
              <a:solidFill>
                <a:srgbClr val="432CEA"/>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sp>
        <p:nvSpPr>
          <p:cNvPr id="135206" name="Freeform 57">
            <a:extLst>
              <a:ext uri="{FF2B5EF4-FFF2-40B4-BE49-F238E27FC236}">
                <a16:creationId xmlns:a16="http://schemas.microsoft.com/office/drawing/2014/main" id="{07F6E7F6-2549-4A35-9DD7-8BDBAC60D313}"/>
              </a:ext>
            </a:extLst>
          </p:cNvPr>
          <p:cNvSpPr>
            <a:spLocks/>
          </p:cNvSpPr>
          <p:nvPr/>
        </p:nvSpPr>
        <p:spPr bwMode="auto">
          <a:xfrm>
            <a:off x="5381637" y="3699271"/>
            <a:ext cx="134878" cy="324369"/>
          </a:xfrm>
          <a:custGeom>
            <a:avLst/>
            <a:gdLst>
              <a:gd name="T0" fmla="*/ 0 w 91"/>
              <a:gd name="T1" fmla="*/ 572073881 h 227"/>
              <a:gd name="T2" fmla="*/ 115927589 w 91"/>
              <a:gd name="T3" fmla="*/ 456146855 h 227"/>
              <a:gd name="T4" fmla="*/ 229335806 w 91"/>
              <a:gd name="T5" fmla="*/ 0 h 227"/>
              <a:gd name="T6" fmla="*/ 0 60000 65536"/>
              <a:gd name="T7" fmla="*/ 0 60000 65536"/>
              <a:gd name="T8" fmla="*/ 0 60000 65536"/>
            </a:gdLst>
            <a:ahLst/>
            <a:cxnLst>
              <a:cxn ang="T6">
                <a:pos x="T0" y="T1"/>
              </a:cxn>
              <a:cxn ang="T7">
                <a:pos x="T2" y="T3"/>
              </a:cxn>
              <a:cxn ang="T8">
                <a:pos x="T4" y="T5"/>
              </a:cxn>
            </a:cxnLst>
            <a:rect l="0" t="0" r="r" b="b"/>
            <a:pathLst>
              <a:path w="91" h="227">
                <a:moveTo>
                  <a:pt x="0" y="227"/>
                </a:moveTo>
                <a:cubicBezTo>
                  <a:pt x="15" y="223"/>
                  <a:pt x="31" y="219"/>
                  <a:pt x="46" y="181"/>
                </a:cubicBezTo>
                <a:cubicBezTo>
                  <a:pt x="61" y="143"/>
                  <a:pt x="76" y="30"/>
                  <a:pt x="91" y="0"/>
                </a:cubicBezTo>
              </a:path>
            </a:pathLst>
          </a:custGeom>
          <a:noFill/>
          <a:ln w="28575" cmpd="sng">
            <a:solidFill>
              <a:srgbClr val="432CEA"/>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320570" name="Text Box 58">
            <a:extLst>
              <a:ext uri="{FF2B5EF4-FFF2-40B4-BE49-F238E27FC236}">
                <a16:creationId xmlns:a16="http://schemas.microsoft.com/office/drawing/2014/main" id="{455F3EDE-4B2D-45D7-90F8-B164AF359C0A}"/>
              </a:ext>
            </a:extLst>
          </p:cNvPr>
          <p:cNvSpPr txBox="1">
            <a:spLocks noChangeArrowheads="1"/>
          </p:cNvSpPr>
          <p:nvPr/>
        </p:nvSpPr>
        <p:spPr bwMode="auto">
          <a:xfrm>
            <a:off x="494106" y="1075373"/>
            <a:ext cx="1855358" cy="5078313"/>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50000"/>
              </a:spcBef>
              <a:spcAft>
                <a:spcPct val="0"/>
              </a:spcAft>
            </a:pPr>
            <a:r>
              <a:rPr lang="fr-FR" altLang="fr-FR" sz="2400" dirty="0"/>
              <a:t>Les Veines Pelviennes Viscérales :</a:t>
            </a:r>
          </a:p>
          <a:p>
            <a:pPr fontAlgn="base">
              <a:spcBef>
                <a:spcPct val="50000"/>
              </a:spcBef>
              <a:spcAft>
                <a:spcPct val="0"/>
              </a:spcAft>
            </a:pPr>
            <a:r>
              <a:rPr lang="fr-FR" altLang="fr-FR" sz="2400" dirty="0"/>
              <a:t>Les Veines Pudendales internes reçoivent les Veines Périnéales et Labiales postérieures par le Point P</a:t>
            </a:r>
          </a:p>
        </p:txBody>
      </p:sp>
      <p:sp>
        <p:nvSpPr>
          <p:cNvPr id="320571" name="Freeform 59">
            <a:extLst>
              <a:ext uri="{FF2B5EF4-FFF2-40B4-BE49-F238E27FC236}">
                <a16:creationId xmlns:a16="http://schemas.microsoft.com/office/drawing/2014/main" id="{21DC64FA-D514-4A8D-A412-C8AF13AF0188}"/>
              </a:ext>
            </a:extLst>
          </p:cNvPr>
          <p:cNvSpPr>
            <a:spLocks/>
          </p:cNvSpPr>
          <p:nvPr/>
        </p:nvSpPr>
        <p:spPr bwMode="auto">
          <a:xfrm>
            <a:off x="4518422" y="4941112"/>
            <a:ext cx="201576" cy="130034"/>
          </a:xfrm>
          <a:custGeom>
            <a:avLst/>
            <a:gdLst>
              <a:gd name="T0" fmla="*/ 342741250 w 136"/>
              <a:gd name="T1" fmla="*/ 229335806 h 91"/>
              <a:gd name="T2" fmla="*/ 0 w 136"/>
              <a:gd name="T3" fmla="*/ 0 h 91"/>
              <a:gd name="T4" fmla="*/ 0 60000 65536"/>
              <a:gd name="T5" fmla="*/ 0 60000 65536"/>
            </a:gdLst>
            <a:ahLst/>
            <a:cxnLst>
              <a:cxn ang="T4">
                <a:pos x="T0" y="T1"/>
              </a:cxn>
              <a:cxn ang="T5">
                <a:pos x="T2" y="T3"/>
              </a:cxn>
            </a:cxnLst>
            <a:rect l="0" t="0" r="r" b="b"/>
            <a:pathLst>
              <a:path w="136" h="91">
                <a:moveTo>
                  <a:pt x="136" y="91"/>
                </a:moveTo>
                <a:cubicBezTo>
                  <a:pt x="79" y="53"/>
                  <a:pt x="23" y="15"/>
                  <a:pt x="0" y="0"/>
                </a:cubicBezTo>
              </a:path>
            </a:pathLst>
          </a:custGeom>
          <a:noFill/>
          <a:ln w="28575" cmpd="sng">
            <a:solidFill>
              <a:srgbClr val="432CEA"/>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209" name="Text Box 60">
            <a:extLst>
              <a:ext uri="{FF2B5EF4-FFF2-40B4-BE49-F238E27FC236}">
                <a16:creationId xmlns:a16="http://schemas.microsoft.com/office/drawing/2014/main" id="{F2775BA7-8ACB-4D8D-BCFF-00E126671F13}"/>
              </a:ext>
            </a:extLst>
          </p:cNvPr>
          <p:cNvSpPr txBox="1">
            <a:spLocks noChangeArrowheads="1"/>
          </p:cNvSpPr>
          <p:nvPr/>
        </p:nvSpPr>
        <p:spPr bwMode="auto">
          <a:xfrm>
            <a:off x="251520" y="89628"/>
            <a:ext cx="852982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50000"/>
              </a:spcBef>
              <a:spcAft>
                <a:spcPct val="0"/>
              </a:spcAft>
            </a:pPr>
            <a:r>
              <a:rPr lang="fr-FR" altLang="fr-FR" sz="2400" dirty="0">
                <a:solidFill>
                  <a:schemeClr val="tx1"/>
                </a:solidFill>
              </a:rPr>
              <a:t>Anatomie veineuse </a:t>
            </a:r>
            <a:r>
              <a:rPr lang="fr-FR" altLang="fr-FR" sz="2400" dirty="0" err="1">
                <a:solidFill>
                  <a:schemeClr val="tx1"/>
                </a:solidFill>
              </a:rPr>
              <a:t>shématique</a:t>
            </a:r>
            <a:r>
              <a:rPr lang="fr-FR" altLang="fr-FR" sz="2400" dirty="0">
                <a:solidFill>
                  <a:schemeClr val="tx1"/>
                </a:solidFill>
              </a:rPr>
              <a:t> du petit bassin de la femme</a:t>
            </a:r>
          </a:p>
        </p:txBody>
      </p:sp>
      <p:sp>
        <p:nvSpPr>
          <p:cNvPr id="135210" name="Freeform 61">
            <a:extLst>
              <a:ext uri="{FF2B5EF4-FFF2-40B4-BE49-F238E27FC236}">
                <a16:creationId xmlns:a16="http://schemas.microsoft.com/office/drawing/2014/main" id="{760BF10C-74A7-4669-9176-C627267A8586}"/>
              </a:ext>
            </a:extLst>
          </p:cNvPr>
          <p:cNvSpPr>
            <a:spLocks/>
          </p:cNvSpPr>
          <p:nvPr/>
        </p:nvSpPr>
        <p:spPr bwMode="auto">
          <a:xfrm flipH="1">
            <a:off x="3904060" y="3482579"/>
            <a:ext cx="567672" cy="1061700"/>
          </a:xfrm>
          <a:custGeom>
            <a:avLst/>
            <a:gdLst>
              <a:gd name="T0" fmla="*/ 476308346 w 383"/>
              <a:gd name="T1" fmla="*/ 1645660540 h 743"/>
              <a:gd name="T2" fmla="*/ 246975109 w 383"/>
              <a:gd name="T3" fmla="*/ 1872474506 h 743"/>
              <a:gd name="T4" fmla="*/ 20161233 w 383"/>
              <a:gd name="T5" fmla="*/ 1645660540 h 743"/>
              <a:gd name="T6" fmla="*/ 128527069 w 383"/>
              <a:gd name="T7" fmla="*/ 735885313 h 743"/>
              <a:gd name="T8" fmla="*/ 567033896 w 383"/>
              <a:gd name="T9" fmla="*/ 635079106 h 743"/>
              <a:gd name="T10" fmla="*/ 824089622 w 383"/>
              <a:gd name="T11" fmla="*/ 317539553 h 743"/>
              <a:gd name="T12" fmla="*/ 965218256 w 383"/>
              <a:gd name="T13" fmla="*/ 0 h 7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3" h="743">
                <a:moveTo>
                  <a:pt x="189" y="653"/>
                </a:moveTo>
                <a:cubicBezTo>
                  <a:pt x="158" y="698"/>
                  <a:pt x="128" y="743"/>
                  <a:pt x="98" y="743"/>
                </a:cubicBezTo>
                <a:cubicBezTo>
                  <a:pt x="68" y="743"/>
                  <a:pt x="16" y="728"/>
                  <a:pt x="8" y="653"/>
                </a:cubicBezTo>
                <a:cubicBezTo>
                  <a:pt x="0" y="578"/>
                  <a:pt x="15" y="359"/>
                  <a:pt x="51" y="292"/>
                </a:cubicBezTo>
                <a:cubicBezTo>
                  <a:pt x="87" y="225"/>
                  <a:pt x="179" y="280"/>
                  <a:pt x="225" y="252"/>
                </a:cubicBezTo>
                <a:cubicBezTo>
                  <a:pt x="271" y="224"/>
                  <a:pt x="301" y="168"/>
                  <a:pt x="327" y="126"/>
                </a:cubicBezTo>
                <a:cubicBezTo>
                  <a:pt x="353" y="84"/>
                  <a:pt x="371" y="26"/>
                  <a:pt x="383" y="0"/>
                </a:cubicBezTo>
              </a:path>
            </a:pathLst>
          </a:custGeom>
          <a:noFill/>
          <a:ln w="28575" cmpd="sng">
            <a:solidFill>
              <a:srgbClr val="0000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211" name="Freeform 62">
            <a:extLst>
              <a:ext uri="{FF2B5EF4-FFF2-40B4-BE49-F238E27FC236}">
                <a16:creationId xmlns:a16="http://schemas.microsoft.com/office/drawing/2014/main" id="{C5D80848-93B5-4B0E-A358-4B189098120B}"/>
              </a:ext>
            </a:extLst>
          </p:cNvPr>
          <p:cNvSpPr>
            <a:spLocks/>
          </p:cNvSpPr>
          <p:nvPr/>
        </p:nvSpPr>
        <p:spPr bwMode="auto">
          <a:xfrm flipH="1">
            <a:off x="4111230" y="4243387"/>
            <a:ext cx="517278" cy="927381"/>
          </a:xfrm>
          <a:custGeom>
            <a:avLst/>
            <a:gdLst>
              <a:gd name="T0" fmla="*/ 879532944 w 349"/>
              <a:gd name="T1" fmla="*/ 0 h 649"/>
              <a:gd name="T2" fmla="*/ 715723729 w 349"/>
              <a:gd name="T3" fmla="*/ 834172917 h 649"/>
              <a:gd name="T4" fmla="*/ 441026152 w 349"/>
              <a:gd name="T5" fmla="*/ 934979216 h 649"/>
              <a:gd name="T6" fmla="*/ 302418477 w 349"/>
              <a:gd name="T7" fmla="*/ 1134070863 h 649"/>
              <a:gd name="T8" fmla="*/ 45362772 w 349"/>
              <a:gd name="T9" fmla="*/ 1353325357 h 649"/>
              <a:gd name="T10" fmla="*/ 30241848 w 349"/>
              <a:gd name="T11" fmla="*/ 1635582994 h 6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9" h="649">
                <a:moveTo>
                  <a:pt x="349" y="0"/>
                </a:moveTo>
                <a:cubicBezTo>
                  <a:pt x="337" y="55"/>
                  <a:pt x="313" y="269"/>
                  <a:pt x="284" y="331"/>
                </a:cubicBezTo>
                <a:cubicBezTo>
                  <a:pt x="255" y="393"/>
                  <a:pt x="202" y="351"/>
                  <a:pt x="175" y="371"/>
                </a:cubicBezTo>
                <a:cubicBezTo>
                  <a:pt x="148" y="391"/>
                  <a:pt x="146" y="422"/>
                  <a:pt x="120" y="450"/>
                </a:cubicBezTo>
                <a:cubicBezTo>
                  <a:pt x="94" y="478"/>
                  <a:pt x="36" y="504"/>
                  <a:pt x="18" y="537"/>
                </a:cubicBezTo>
                <a:cubicBezTo>
                  <a:pt x="0" y="570"/>
                  <a:pt x="13" y="626"/>
                  <a:pt x="12" y="649"/>
                </a:cubicBezTo>
              </a:path>
            </a:pathLst>
          </a:custGeom>
          <a:noFill/>
          <a:ln w="28575" cmpd="sng">
            <a:solidFill>
              <a:srgbClr val="0000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212" name="Freeform 63">
            <a:extLst>
              <a:ext uri="{FF2B5EF4-FFF2-40B4-BE49-F238E27FC236}">
                <a16:creationId xmlns:a16="http://schemas.microsoft.com/office/drawing/2014/main" id="{FA977CD7-B1F2-4462-836F-B7EC873E3EB9}"/>
              </a:ext>
            </a:extLst>
          </p:cNvPr>
          <p:cNvSpPr>
            <a:spLocks/>
          </p:cNvSpPr>
          <p:nvPr/>
        </p:nvSpPr>
        <p:spPr bwMode="auto">
          <a:xfrm>
            <a:off x="3806429" y="3829050"/>
            <a:ext cx="483189" cy="613015"/>
          </a:xfrm>
          <a:custGeom>
            <a:avLst/>
            <a:gdLst>
              <a:gd name="T0" fmla="*/ 821570938 w 326"/>
              <a:gd name="T1" fmla="*/ 1063506718 h 429"/>
              <a:gd name="T2" fmla="*/ 662801888 w 326"/>
              <a:gd name="T3" fmla="*/ 904737552 h 429"/>
              <a:gd name="T4" fmla="*/ 0 w 326"/>
              <a:gd name="T5" fmla="*/ 0 h 429"/>
              <a:gd name="T6" fmla="*/ 0 60000 65536"/>
              <a:gd name="T7" fmla="*/ 0 60000 65536"/>
              <a:gd name="T8" fmla="*/ 0 60000 65536"/>
            </a:gdLst>
            <a:ahLst/>
            <a:cxnLst>
              <a:cxn ang="T6">
                <a:pos x="T0" y="T1"/>
              </a:cxn>
              <a:cxn ang="T7">
                <a:pos x="T2" y="T3"/>
              </a:cxn>
              <a:cxn ang="T8">
                <a:pos x="T4" y="T5"/>
              </a:cxn>
            </a:cxnLst>
            <a:rect l="0" t="0" r="r" b="b"/>
            <a:pathLst>
              <a:path w="326" h="429">
                <a:moveTo>
                  <a:pt x="326" y="422"/>
                </a:moveTo>
                <a:cubicBezTo>
                  <a:pt x="314" y="412"/>
                  <a:pt x="317" y="429"/>
                  <a:pt x="263" y="359"/>
                </a:cubicBezTo>
                <a:cubicBezTo>
                  <a:pt x="209" y="289"/>
                  <a:pt x="55" y="75"/>
                  <a:pt x="0" y="0"/>
                </a:cubicBezTo>
              </a:path>
            </a:pathLst>
          </a:custGeom>
          <a:noFill/>
          <a:ln w="57150" cmpd="sng">
            <a:solidFill>
              <a:srgbClr val="0000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nvGrpSpPr>
          <p:cNvPr id="135213" name="Group 64">
            <a:extLst>
              <a:ext uri="{FF2B5EF4-FFF2-40B4-BE49-F238E27FC236}">
                <a16:creationId xmlns:a16="http://schemas.microsoft.com/office/drawing/2014/main" id="{03676DF8-2B44-41DF-94CF-1A09C0D114C5}"/>
              </a:ext>
            </a:extLst>
          </p:cNvPr>
          <p:cNvGrpSpPr>
            <a:grpSpLocks/>
          </p:cNvGrpSpPr>
          <p:nvPr/>
        </p:nvGrpSpPr>
        <p:grpSpPr bwMode="auto">
          <a:xfrm flipH="1">
            <a:off x="4086227" y="3969561"/>
            <a:ext cx="435759" cy="791631"/>
            <a:chOff x="2904" y="2604"/>
            <a:chExt cx="294" cy="554"/>
          </a:xfrm>
        </p:grpSpPr>
        <p:sp>
          <p:nvSpPr>
            <p:cNvPr id="135218" name="Freeform 65">
              <a:extLst>
                <a:ext uri="{FF2B5EF4-FFF2-40B4-BE49-F238E27FC236}">
                  <a16:creationId xmlns:a16="http://schemas.microsoft.com/office/drawing/2014/main" id="{F8D066D4-4831-4CC4-918F-84C0A582B7E3}"/>
                </a:ext>
              </a:extLst>
            </p:cNvPr>
            <p:cNvSpPr>
              <a:spLocks/>
            </p:cNvSpPr>
            <p:nvPr/>
          </p:nvSpPr>
          <p:spPr bwMode="auto">
            <a:xfrm>
              <a:off x="3022" y="2604"/>
              <a:ext cx="176" cy="236"/>
            </a:xfrm>
            <a:custGeom>
              <a:avLst/>
              <a:gdLst>
                <a:gd name="T0" fmla="*/ 196 w 158"/>
                <a:gd name="T1" fmla="*/ 261 h 213"/>
                <a:gd name="T2" fmla="*/ 128 w 158"/>
                <a:gd name="T3" fmla="*/ 164 h 213"/>
                <a:gd name="T4" fmla="*/ 0 w 158"/>
                <a:gd name="T5" fmla="*/ 0 h 213"/>
                <a:gd name="T6" fmla="*/ 0 60000 65536"/>
                <a:gd name="T7" fmla="*/ 0 60000 65536"/>
                <a:gd name="T8" fmla="*/ 0 60000 65536"/>
              </a:gdLst>
              <a:ahLst/>
              <a:cxnLst>
                <a:cxn ang="T6">
                  <a:pos x="T0" y="T1"/>
                </a:cxn>
                <a:cxn ang="T7">
                  <a:pos x="T2" y="T3"/>
                </a:cxn>
                <a:cxn ang="T8">
                  <a:pos x="T4" y="T5"/>
                </a:cxn>
              </a:cxnLst>
              <a:rect l="0" t="0" r="r" b="b"/>
              <a:pathLst>
                <a:path w="158" h="213">
                  <a:moveTo>
                    <a:pt x="158" y="213"/>
                  </a:moveTo>
                  <a:cubicBezTo>
                    <a:pt x="149" y="200"/>
                    <a:pt x="129" y="170"/>
                    <a:pt x="103" y="134"/>
                  </a:cubicBezTo>
                  <a:cubicBezTo>
                    <a:pt x="77" y="98"/>
                    <a:pt x="21" y="28"/>
                    <a:pt x="0" y="0"/>
                  </a:cubicBezTo>
                </a:path>
              </a:pathLst>
            </a:custGeom>
            <a:noFill/>
            <a:ln w="28575" cmpd="sng">
              <a:solidFill>
                <a:srgbClr val="0000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219" name="Freeform 66">
              <a:extLst>
                <a:ext uri="{FF2B5EF4-FFF2-40B4-BE49-F238E27FC236}">
                  <a16:creationId xmlns:a16="http://schemas.microsoft.com/office/drawing/2014/main" id="{53A0979E-9CFB-4ED0-833E-F3536D4949B1}"/>
                </a:ext>
              </a:extLst>
            </p:cNvPr>
            <p:cNvSpPr>
              <a:spLocks/>
            </p:cNvSpPr>
            <p:nvPr/>
          </p:nvSpPr>
          <p:spPr bwMode="auto">
            <a:xfrm>
              <a:off x="2904" y="2753"/>
              <a:ext cx="276" cy="230"/>
            </a:xfrm>
            <a:custGeom>
              <a:avLst/>
              <a:gdLst>
                <a:gd name="T0" fmla="*/ 276 w 276"/>
                <a:gd name="T1" fmla="*/ 127 h 230"/>
                <a:gd name="T2" fmla="*/ 189 w 276"/>
                <a:gd name="T3" fmla="*/ 88 h 230"/>
                <a:gd name="T4" fmla="*/ 118 w 276"/>
                <a:gd name="T5" fmla="*/ 24 h 230"/>
                <a:gd name="T6" fmla="*/ 0 w 276"/>
                <a:gd name="T7" fmla="*/ 230 h 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6" h="230">
                  <a:moveTo>
                    <a:pt x="276" y="127"/>
                  </a:moveTo>
                  <a:cubicBezTo>
                    <a:pt x="262" y="121"/>
                    <a:pt x="215" y="105"/>
                    <a:pt x="189" y="88"/>
                  </a:cubicBezTo>
                  <a:cubicBezTo>
                    <a:pt x="163" y="71"/>
                    <a:pt x="150" y="0"/>
                    <a:pt x="118" y="24"/>
                  </a:cubicBezTo>
                  <a:cubicBezTo>
                    <a:pt x="86" y="48"/>
                    <a:pt x="25" y="187"/>
                    <a:pt x="0" y="230"/>
                  </a:cubicBezTo>
                </a:path>
              </a:pathLst>
            </a:custGeom>
            <a:noFill/>
            <a:ln w="28575" cmpd="sng">
              <a:solidFill>
                <a:srgbClr val="0000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nvGrpSpPr>
            <p:cNvPr id="135220" name="Group 67">
              <a:extLst>
                <a:ext uri="{FF2B5EF4-FFF2-40B4-BE49-F238E27FC236}">
                  <a16:creationId xmlns:a16="http://schemas.microsoft.com/office/drawing/2014/main" id="{07DD8145-8CCE-4C76-A866-96B792D124A4}"/>
                </a:ext>
              </a:extLst>
            </p:cNvPr>
            <p:cNvGrpSpPr>
              <a:grpSpLocks/>
            </p:cNvGrpSpPr>
            <p:nvPr/>
          </p:nvGrpSpPr>
          <p:grpSpPr bwMode="auto">
            <a:xfrm>
              <a:off x="2925" y="2976"/>
              <a:ext cx="137" cy="182"/>
              <a:chOff x="2925" y="2976"/>
              <a:chExt cx="137" cy="182"/>
            </a:xfrm>
          </p:grpSpPr>
          <p:sp>
            <p:nvSpPr>
              <p:cNvPr id="135221" name="Freeform 68">
                <a:extLst>
                  <a:ext uri="{FF2B5EF4-FFF2-40B4-BE49-F238E27FC236}">
                    <a16:creationId xmlns:a16="http://schemas.microsoft.com/office/drawing/2014/main" id="{CA487518-C82B-4C4F-A4BB-97904FCF7A7B}"/>
                  </a:ext>
                </a:extLst>
              </p:cNvPr>
              <p:cNvSpPr>
                <a:spLocks/>
              </p:cNvSpPr>
              <p:nvPr/>
            </p:nvSpPr>
            <p:spPr bwMode="auto">
              <a:xfrm>
                <a:off x="3061" y="2976"/>
                <a:ext cx="1" cy="182"/>
              </a:xfrm>
              <a:custGeom>
                <a:avLst/>
                <a:gdLst>
                  <a:gd name="T0" fmla="*/ 0 w 1"/>
                  <a:gd name="T1" fmla="*/ 0 h 182"/>
                  <a:gd name="T2" fmla="*/ 0 w 1"/>
                  <a:gd name="T3" fmla="*/ 182 h 182"/>
                  <a:gd name="T4" fmla="*/ 0 60000 65536"/>
                  <a:gd name="T5" fmla="*/ 0 60000 65536"/>
                </a:gdLst>
                <a:ahLst/>
                <a:cxnLst>
                  <a:cxn ang="T4">
                    <a:pos x="T0" y="T1"/>
                  </a:cxn>
                  <a:cxn ang="T5">
                    <a:pos x="T2" y="T3"/>
                  </a:cxn>
                </a:cxnLst>
                <a:rect l="0" t="0" r="r" b="b"/>
                <a:pathLst>
                  <a:path w="1" h="182">
                    <a:moveTo>
                      <a:pt x="0" y="0"/>
                    </a:moveTo>
                    <a:cubicBezTo>
                      <a:pt x="0" y="0"/>
                      <a:pt x="0" y="91"/>
                      <a:pt x="0" y="182"/>
                    </a:cubicBezTo>
                  </a:path>
                </a:pathLst>
              </a:custGeom>
              <a:noFill/>
              <a:ln w="38100" cmpd="sng">
                <a:solidFill>
                  <a:srgbClr val="0000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135222" name="Freeform 69">
                <a:extLst>
                  <a:ext uri="{FF2B5EF4-FFF2-40B4-BE49-F238E27FC236}">
                    <a16:creationId xmlns:a16="http://schemas.microsoft.com/office/drawing/2014/main" id="{3C4D1BE1-2BAD-4B9D-AB0F-2A79259E7535}"/>
                  </a:ext>
                </a:extLst>
              </p:cNvPr>
              <p:cNvSpPr>
                <a:spLocks/>
              </p:cNvSpPr>
              <p:nvPr/>
            </p:nvSpPr>
            <p:spPr bwMode="auto">
              <a:xfrm>
                <a:off x="2925" y="3022"/>
                <a:ext cx="136" cy="91"/>
              </a:xfrm>
              <a:custGeom>
                <a:avLst/>
                <a:gdLst>
                  <a:gd name="T0" fmla="*/ 136 w 136"/>
                  <a:gd name="T1" fmla="*/ 0 h 91"/>
                  <a:gd name="T2" fmla="*/ 0 w 136"/>
                  <a:gd name="T3" fmla="*/ 91 h 91"/>
                  <a:gd name="T4" fmla="*/ 0 60000 65536"/>
                  <a:gd name="T5" fmla="*/ 0 60000 65536"/>
                </a:gdLst>
                <a:ahLst/>
                <a:cxnLst>
                  <a:cxn ang="T4">
                    <a:pos x="T0" y="T1"/>
                  </a:cxn>
                  <a:cxn ang="T5">
                    <a:pos x="T2" y="T3"/>
                  </a:cxn>
                </a:cxnLst>
                <a:rect l="0" t="0" r="r" b="b"/>
                <a:pathLst>
                  <a:path w="136" h="91">
                    <a:moveTo>
                      <a:pt x="136" y="0"/>
                    </a:moveTo>
                    <a:cubicBezTo>
                      <a:pt x="79" y="34"/>
                      <a:pt x="23" y="68"/>
                      <a:pt x="0" y="91"/>
                    </a:cubicBezTo>
                  </a:path>
                </a:pathLst>
              </a:custGeom>
              <a:noFill/>
              <a:ln w="28575" cmpd="sng">
                <a:solidFill>
                  <a:srgbClr val="0000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grpSp>
      <p:sp>
        <p:nvSpPr>
          <p:cNvPr id="320583" name="Text Box 71">
            <a:extLst>
              <a:ext uri="{FF2B5EF4-FFF2-40B4-BE49-F238E27FC236}">
                <a16:creationId xmlns:a16="http://schemas.microsoft.com/office/drawing/2014/main" id="{4C3E2765-AF6D-439F-AF9A-2AE83735132A}"/>
              </a:ext>
            </a:extLst>
          </p:cNvPr>
          <p:cNvSpPr txBox="1">
            <a:spLocks noChangeArrowheads="1"/>
          </p:cNvSpPr>
          <p:nvPr/>
        </p:nvSpPr>
        <p:spPr bwMode="auto">
          <a:xfrm>
            <a:off x="574708" y="1080929"/>
            <a:ext cx="1855358" cy="5101397"/>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50000"/>
              </a:spcBef>
              <a:spcAft>
                <a:spcPct val="0"/>
              </a:spcAft>
            </a:pPr>
            <a:r>
              <a:rPr lang="fr-FR" altLang="fr-FR" sz="2400" dirty="0"/>
              <a:t>les Veines Glutéales Inférieures par l’Échancrure Sciatique Point GS</a:t>
            </a:r>
          </a:p>
          <a:p>
            <a:pPr fontAlgn="base">
              <a:spcBef>
                <a:spcPct val="50000"/>
              </a:spcBef>
              <a:spcAft>
                <a:spcPct val="0"/>
              </a:spcAft>
            </a:pPr>
            <a:endParaRPr lang="fr-FR" altLang="fr-FR" sz="1500" dirty="0"/>
          </a:p>
          <a:p>
            <a:pPr fontAlgn="base">
              <a:spcBef>
                <a:spcPct val="50000"/>
              </a:spcBef>
              <a:spcAft>
                <a:spcPct val="0"/>
              </a:spcAft>
            </a:pPr>
            <a:endParaRPr lang="fr-FR" altLang="fr-FR" sz="1500" dirty="0"/>
          </a:p>
          <a:p>
            <a:pPr fontAlgn="base">
              <a:spcBef>
                <a:spcPct val="50000"/>
              </a:spcBef>
              <a:spcAft>
                <a:spcPct val="0"/>
              </a:spcAft>
            </a:pPr>
            <a:endParaRPr lang="fr-FR" altLang="fr-FR" sz="1500" dirty="0"/>
          </a:p>
          <a:p>
            <a:pPr fontAlgn="base">
              <a:spcBef>
                <a:spcPct val="50000"/>
              </a:spcBef>
              <a:spcAft>
                <a:spcPct val="0"/>
              </a:spcAft>
            </a:pPr>
            <a:endParaRPr lang="fr-FR" altLang="fr-FR" sz="1500" dirty="0"/>
          </a:p>
          <a:p>
            <a:pPr fontAlgn="base">
              <a:spcBef>
                <a:spcPct val="50000"/>
              </a:spcBef>
              <a:spcAft>
                <a:spcPct val="0"/>
              </a:spcAft>
            </a:pPr>
            <a:endParaRPr lang="fr-FR" altLang="fr-FR" sz="1500" dirty="0"/>
          </a:p>
          <a:p>
            <a:pPr fontAlgn="base">
              <a:spcBef>
                <a:spcPct val="50000"/>
              </a:spcBef>
              <a:spcAft>
                <a:spcPct val="0"/>
              </a:spcAft>
            </a:pPr>
            <a:endParaRPr lang="fr-FR" altLang="fr-FR" sz="1500" dirty="0"/>
          </a:p>
          <a:p>
            <a:pPr fontAlgn="base">
              <a:spcBef>
                <a:spcPct val="50000"/>
              </a:spcBef>
              <a:spcAft>
                <a:spcPct val="0"/>
              </a:spcAft>
            </a:pPr>
            <a:endParaRPr lang="fr-FR" altLang="fr-FR" sz="1500" dirty="0"/>
          </a:p>
        </p:txBody>
      </p:sp>
      <p:sp>
        <p:nvSpPr>
          <p:cNvPr id="320584" name="Text Box 72">
            <a:extLst>
              <a:ext uri="{FF2B5EF4-FFF2-40B4-BE49-F238E27FC236}">
                <a16:creationId xmlns:a16="http://schemas.microsoft.com/office/drawing/2014/main" id="{B27261FC-5E00-4BC9-B5FB-B441A12713B8}"/>
              </a:ext>
            </a:extLst>
          </p:cNvPr>
          <p:cNvSpPr txBox="1">
            <a:spLocks noChangeArrowheads="1"/>
          </p:cNvSpPr>
          <p:nvPr/>
        </p:nvSpPr>
        <p:spPr bwMode="auto">
          <a:xfrm>
            <a:off x="555271" y="1059305"/>
            <a:ext cx="1855358" cy="5170646"/>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50000"/>
              </a:spcBef>
              <a:spcAft>
                <a:spcPct val="0"/>
              </a:spcAft>
            </a:pPr>
            <a:r>
              <a:rPr lang="fr-FR" altLang="fr-FR" sz="2400" dirty="0"/>
              <a:t>Les Veines Utérines reçoivent les Veines du </a:t>
            </a:r>
            <a:r>
              <a:rPr lang="fr-FR" altLang="fr-FR" sz="2400" dirty="0" err="1"/>
              <a:t>Ligt</a:t>
            </a:r>
            <a:r>
              <a:rPr lang="fr-FR" altLang="fr-FR" sz="2400" dirty="0"/>
              <a:t> Rond de l’Utérus par le Canal Inguinal Point I </a:t>
            </a:r>
            <a:endParaRPr lang="fr-FR" altLang="fr-FR" sz="1500" dirty="0"/>
          </a:p>
          <a:p>
            <a:pPr fontAlgn="base">
              <a:spcBef>
                <a:spcPct val="50000"/>
              </a:spcBef>
              <a:spcAft>
                <a:spcPct val="0"/>
              </a:spcAft>
            </a:pPr>
            <a:endParaRPr lang="fr-FR" altLang="fr-FR" sz="1500" dirty="0"/>
          </a:p>
          <a:p>
            <a:pPr fontAlgn="base">
              <a:spcBef>
                <a:spcPct val="50000"/>
              </a:spcBef>
              <a:spcAft>
                <a:spcPct val="0"/>
              </a:spcAft>
            </a:pPr>
            <a:endParaRPr lang="fr-FR" altLang="fr-FR" sz="1500" dirty="0"/>
          </a:p>
          <a:p>
            <a:pPr fontAlgn="base">
              <a:spcBef>
                <a:spcPct val="50000"/>
              </a:spcBef>
              <a:spcAft>
                <a:spcPct val="0"/>
              </a:spcAft>
            </a:pPr>
            <a:endParaRPr lang="fr-FR" altLang="fr-FR" sz="1500" dirty="0"/>
          </a:p>
          <a:p>
            <a:pPr fontAlgn="base">
              <a:spcBef>
                <a:spcPct val="50000"/>
              </a:spcBef>
              <a:spcAft>
                <a:spcPct val="0"/>
              </a:spcAft>
            </a:pPr>
            <a:endParaRPr lang="fr-FR" altLang="fr-FR" sz="1500" dirty="0"/>
          </a:p>
        </p:txBody>
      </p:sp>
      <p:sp>
        <p:nvSpPr>
          <p:cNvPr id="320585" name="Text Box 73">
            <a:extLst>
              <a:ext uri="{FF2B5EF4-FFF2-40B4-BE49-F238E27FC236}">
                <a16:creationId xmlns:a16="http://schemas.microsoft.com/office/drawing/2014/main" id="{272F7B22-050F-4417-A2DB-08A8191A8F27}"/>
              </a:ext>
            </a:extLst>
          </p:cNvPr>
          <p:cNvSpPr txBox="1">
            <a:spLocks noChangeArrowheads="1"/>
          </p:cNvSpPr>
          <p:nvPr/>
        </p:nvSpPr>
        <p:spPr bwMode="auto">
          <a:xfrm>
            <a:off x="515849" y="1083118"/>
            <a:ext cx="1855358" cy="5170646"/>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50000"/>
              </a:spcBef>
              <a:spcAft>
                <a:spcPct val="0"/>
              </a:spcAft>
            </a:pPr>
            <a:r>
              <a:rPr lang="fr-FR" altLang="fr-FR" sz="2400" dirty="0"/>
              <a:t>Les Veines Iliaques Int reçoivent les Veines Obturatrices par le Trou Obturateur Point O </a:t>
            </a:r>
            <a:endParaRPr lang="fr-FR" altLang="fr-FR" sz="1500" dirty="0"/>
          </a:p>
          <a:p>
            <a:pPr fontAlgn="base">
              <a:spcBef>
                <a:spcPct val="50000"/>
              </a:spcBef>
              <a:spcAft>
                <a:spcPct val="0"/>
              </a:spcAft>
            </a:pPr>
            <a:endParaRPr lang="fr-FR" altLang="fr-FR" sz="1500" dirty="0"/>
          </a:p>
          <a:p>
            <a:pPr fontAlgn="base">
              <a:spcBef>
                <a:spcPct val="50000"/>
              </a:spcBef>
              <a:spcAft>
                <a:spcPct val="0"/>
              </a:spcAft>
            </a:pPr>
            <a:endParaRPr lang="fr-FR" altLang="fr-FR" sz="1500" dirty="0"/>
          </a:p>
          <a:p>
            <a:pPr fontAlgn="base">
              <a:spcBef>
                <a:spcPct val="50000"/>
              </a:spcBef>
              <a:spcAft>
                <a:spcPct val="0"/>
              </a:spcAft>
            </a:pPr>
            <a:endParaRPr lang="fr-FR" altLang="fr-FR" sz="1500" dirty="0"/>
          </a:p>
          <a:p>
            <a:pPr fontAlgn="base">
              <a:spcBef>
                <a:spcPct val="50000"/>
              </a:spcBef>
              <a:spcAft>
                <a:spcPct val="0"/>
              </a:spcAft>
            </a:pPr>
            <a:endParaRPr lang="fr-FR" altLang="fr-FR" sz="1500" dirty="0"/>
          </a:p>
        </p:txBody>
      </p:sp>
      <p:sp>
        <p:nvSpPr>
          <p:cNvPr id="320586" name="Text Box 74">
            <a:extLst>
              <a:ext uri="{FF2B5EF4-FFF2-40B4-BE49-F238E27FC236}">
                <a16:creationId xmlns:a16="http://schemas.microsoft.com/office/drawing/2014/main" id="{3B1C50E6-D19A-42C7-BC64-8B9D5BBC15C1}"/>
              </a:ext>
            </a:extLst>
          </p:cNvPr>
          <p:cNvSpPr txBox="1">
            <a:spLocks noChangeArrowheads="1"/>
          </p:cNvSpPr>
          <p:nvPr/>
        </p:nvSpPr>
        <p:spPr bwMode="auto">
          <a:xfrm>
            <a:off x="528287" y="1129861"/>
            <a:ext cx="1855358" cy="5178341"/>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50000"/>
              </a:spcBef>
              <a:spcAft>
                <a:spcPct val="0"/>
              </a:spcAft>
            </a:pPr>
            <a:r>
              <a:rPr lang="fr-FR" altLang="fr-FR" sz="2800" dirty="0"/>
              <a:t>Les Veines Iliaques Int reçoivent les Veines Glutéales sup par l’Echancrure Sciatique</a:t>
            </a:r>
            <a:endParaRPr lang="fr-FR" altLang="fr-FR" sz="1500" dirty="0"/>
          </a:p>
          <a:p>
            <a:pPr fontAlgn="base">
              <a:spcBef>
                <a:spcPct val="50000"/>
              </a:spcBef>
              <a:spcAft>
                <a:spcPct val="0"/>
              </a:spcAft>
            </a:pPr>
            <a:endParaRPr lang="fr-FR" altLang="fr-FR" sz="1500"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20570"/>
                                        </p:tgtEl>
                                        <p:attrNameLst>
                                          <p:attrName>style.visibility</p:attrName>
                                        </p:attrNameLst>
                                      </p:cBhvr>
                                      <p:to>
                                        <p:strVal val="visible"/>
                                      </p:to>
                                    </p:set>
                                    <p:animEffect transition="in" filter="wipe(up)">
                                      <p:cBhvr>
                                        <p:cTn id="7" dur="500"/>
                                        <p:tgtEl>
                                          <p:spTgt spid="32057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1" presetClass="entr" presetSubtype="0" fill="hold" nodeType="clickEffect">
                                  <p:stCondLst>
                                    <p:cond delay="0"/>
                                  </p:stCondLst>
                                  <p:childTnLst>
                                    <p:set>
                                      <p:cBhvr>
                                        <p:cTn id="11" dur="1" fill="hold">
                                          <p:stCondLst>
                                            <p:cond delay="0"/>
                                          </p:stCondLst>
                                        </p:cTn>
                                        <p:tgtEl>
                                          <p:spTgt spid="320582"/>
                                        </p:tgtEl>
                                        <p:attrNameLst>
                                          <p:attrName>style.visibility</p:attrName>
                                        </p:attrNameLst>
                                      </p:cBhvr>
                                      <p:to>
                                        <p:strVal val="visible"/>
                                      </p:to>
                                    </p:set>
                                    <p:animEffect transition="in" filter="fade">
                                      <p:cBhvr>
                                        <p:cTn id="12" dur="770" decel="100000"/>
                                        <p:tgtEl>
                                          <p:spTgt spid="320582"/>
                                        </p:tgtEl>
                                      </p:cBhvr>
                                    </p:animEffect>
                                    <p:animScale>
                                      <p:cBhvr>
                                        <p:cTn id="13" dur="770" decel="100000"/>
                                        <p:tgtEl>
                                          <p:spTgt spid="320582"/>
                                        </p:tgtEl>
                                      </p:cBhvr>
                                      <p:from x="10000" y="10000"/>
                                      <p:to x="200000" y="450000"/>
                                    </p:animScale>
                                    <p:animScale>
                                      <p:cBhvr>
                                        <p:cTn id="14" dur="1230" accel="100000" fill="hold">
                                          <p:stCondLst>
                                            <p:cond delay="770"/>
                                          </p:stCondLst>
                                        </p:cTn>
                                        <p:tgtEl>
                                          <p:spTgt spid="320582"/>
                                        </p:tgtEl>
                                      </p:cBhvr>
                                      <p:from x="200000" y="450000"/>
                                      <p:to x="100000" y="100000"/>
                                    </p:animScale>
                                    <p:set>
                                      <p:cBhvr>
                                        <p:cTn id="15" dur="770" fill="hold"/>
                                        <p:tgtEl>
                                          <p:spTgt spid="320582"/>
                                        </p:tgtEl>
                                        <p:attrNameLst>
                                          <p:attrName>ppt_x</p:attrName>
                                        </p:attrNameLst>
                                      </p:cBhvr>
                                      <p:to>
                                        <p:strVal val="(0.5)"/>
                                      </p:to>
                                    </p:set>
                                    <p:anim from="(0.5)" to="(#ppt_x)" calcmode="lin" valueType="num">
                                      <p:cBhvr>
                                        <p:cTn id="16" dur="1230" accel="100000" fill="hold">
                                          <p:stCondLst>
                                            <p:cond delay="770"/>
                                          </p:stCondLst>
                                        </p:cTn>
                                        <p:tgtEl>
                                          <p:spTgt spid="320582"/>
                                        </p:tgtEl>
                                        <p:attrNameLst>
                                          <p:attrName>ppt_x</p:attrName>
                                        </p:attrNameLst>
                                      </p:cBhvr>
                                    </p:anim>
                                    <p:set>
                                      <p:cBhvr>
                                        <p:cTn id="17" dur="770" fill="hold"/>
                                        <p:tgtEl>
                                          <p:spTgt spid="320582"/>
                                        </p:tgtEl>
                                        <p:attrNameLst>
                                          <p:attrName>ppt_y</p:attrName>
                                        </p:attrNameLst>
                                      </p:cBhvr>
                                      <p:to>
                                        <p:strVal val="(#ppt_y+0.4)"/>
                                      </p:to>
                                    </p:set>
                                    <p:anim from="(#ppt_y+0.4)" to="(#ppt_y)" calcmode="lin" valueType="num">
                                      <p:cBhvr>
                                        <p:cTn id="18" dur="1230" accel="100000" fill="hold">
                                          <p:stCondLst>
                                            <p:cond delay="770"/>
                                          </p:stCondLst>
                                        </p:cTn>
                                        <p:tgtEl>
                                          <p:spTgt spid="320582"/>
                                        </p:tgtEl>
                                        <p:attrNameLst>
                                          <p:attrName>ppt_y</p:attrName>
                                        </p:attrNameLst>
                                      </p:cBhvr>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51" presetClass="entr" presetSubtype="0" fill="hold" nodeType="clickEffect">
                                  <p:stCondLst>
                                    <p:cond delay="0"/>
                                  </p:stCondLst>
                                  <p:childTnLst>
                                    <p:set>
                                      <p:cBhvr>
                                        <p:cTn id="22" dur="1" fill="hold">
                                          <p:stCondLst>
                                            <p:cond delay="0"/>
                                          </p:stCondLst>
                                        </p:cTn>
                                        <p:tgtEl>
                                          <p:spTgt spid="320571"/>
                                        </p:tgtEl>
                                        <p:attrNameLst>
                                          <p:attrName>style.visibility</p:attrName>
                                        </p:attrNameLst>
                                      </p:cBhvr>
                                      <p:to>
                                        <p:strVal val="visible"/>
                                      </p:to>
                                    </p:set>
                                    <p:animEffect transition="in" filter="fade">
                                      <p:cBhvr>
                                        <p:cTn id="23" dur="770" decel="100000"/>
                                        <p:tgtEl>
                                          <p:spTgt spid="320571"/>
                                        </p:tgtEl>
                                      </p:cBhvr>
                                    </p:animEffect>
                                    <p:animScale>
                                      <p:cBhvr>
                                        <p:cTn id="24" dur="770" decel="100000"/>
                                        <p:tgtEl>
                                          <p:spTgt spid="320571"/>
                                        </p:tgtEl>
                                      </p:cBhvr>
                                      <p:from x="10000" y="10000"/>
                                      <p:to x="200000" y="450000"/>
                                    </p:animScale>
                                    <p:animScale>
                                      <p:cBhvr>
                                        <p:cTn id="25" dur="1230" accel="100000" fill="hold">
                                          <p:stCondLst>
                                            <p:cond delay="770"/>
                                          </p:stCondLst>
                                        </p:cTn>
                                        <p:tgtEl>
                                          <p:spTgt spid="320571"/>
                                        </p:tgtEl>
                                      </p:cBhvr>
                                      <p:from x="200000" y="450000"/>
                                      <p:to x="100000" y="100000"/>
                                    </p:animScale>
                                    <p:set>
                                      <p:cBhvr>
                                        <p:cTn id="26" dur="770" fill="hold"/>
                                        <p:tgtEl>
                                          <p:spTgt spid="320571"/>
                                        </p:tgtEl>
                                        <p:attrNameLst>
                                          <p:attrName>ppt_x</p:attrName>
                                        </p:attrNameLst>
                                      </p:cBhvr>
                                      <p:to>
                                        <p:strVal val="(0.5)"/>
                                      </p:to>
                                    </p:set>
                                    <p:anim from="(0.5)" to="(#ppt_x)" calcmode="lin" valueType="num">
                                      <p:cBhvr>
                                        <p:cTn id="27" dur="1230" accel="100000" fill="hold">
                                          <p:stCondLst>
                                            <p:cond delay="770"/>
                                          </p:stCondLst>
                                        </p:cTn>
                                        <p:tgtEl>
                                          <p:spTgt spid="320571"/>
                                        </p:tgtEl>
                                        <p:attrNameLst>
                                          <p:attrName>ppt_x</p:attrName>
                                        </p:attrNameLst>
                                      </p:cBhvr>
                                    </p:anim>
                                    <p:set>
                                      <p:cBhvr>
                                        <p:cTn id="28" dur="770" fill="hold"/>
                                        <p:tgtEl>
                                          <p:spTgt spid="320571"/>
                                        </p:tgtEl>
                                        <p:attrNameLst>
                                          <p:attrName>ppt_y</p:attrName>
                                        </p:attrNameLst>
                                      </p:cBhvr>
                                      <p:to>
                                        <p:strVal val="(#ppt_y+0.4)"/>
                                      </p:to>
                                    </p:set>
                                    <p:anim from="(#ppt_y+0.4)" to="(#ppt_y)" calcmode="lin" valueType="num">
                                      <p:cBhvr>
                                        <p:cTn id="29" dur="1230" accel="100000" fill="hold">
                                          <p:stCondLst>
                                            <p:cond delay="770"/>
                                          </p:stCondLst>
                                        </p:cTn>
                                        <p:tgtEl>
                                          <p:spTgt spid="320571"/>
                                        </p:tgtEl>
                                        <p:attrNameLst>
                                          <p:attrName>ppt_y</p:attrName>
                                        </p:attrNameLst>
                                      </p:cBhvr>
                                    </p:anim>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grpId="0" nodeType="clickEffect">
                                  <p:stCondLst>
                                    <p:cond delay="0"/>
                                  </p:stCondLst>
                                  <p:childTnLst>
                                    <p:set>
                                      <p:cBhvr>
                                        <p:cTn id="33" dur="1" fill="hold">
                                          <p:stCondLst>
                                            <p:cond delay="0"/>
                                          </p:stCondLst>
                                        </p:cTn>
                                        <p:tgtEl>
                                          <p:spTgt spid="320583"/>
                                        </p:tgtEl>
                                        <p:attrNameLst>
                                          <p:attrName>style.visibility</p:attrName>
                                        </p:attrNameLst>
                                      </p:cBhvr>
                                      <p:to>
                                        <p:strVal val="visible"/>
                                      </p:to>
                                    </p:set>
                                    <p:animEffect transition="in" filter="wipe(up)">
                                      <p:cBhvr>
                                        <p:cTn id="34" dur="500"/>
                                        <p:tgtEl>
                                          <p:spTgt spid="320583"/>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4" fill="hold" nodeType="clickEffect">
                                  <p:stCondLst>
                                    <p:cond delay="0"/>
                                  </p:stCondLst>
                                  <p:childTnLst>
                                    <p:set>
                                      <p:cBhvr>
                                        <p:cTn id="38" dur="1" fill="hold">
                                          <p:stCondLst>
                                            <p:cond delay="0"/>
                                          </p:stCondLst>
                                        </p:cTn>
                                        <p:tgtEl>
                                          <p:spTgt spid="320540"/>
                                        </p:tgtEl>
                                        <p:attrNameLst>
                                          <p:attrName>style.visibility</p:attrName>
                                        </p:attrNameLst>
                                      </p:cBhvr>
                                      <p:to>
                                        <p:strVal val="visible"/>
                                      </p:to>
                                    </p:set>
                                    <p:animEffect transition="in" filter="wipe(down)">
                                      <p:cBhvr>
                                        <p:cTn id="39" dur="2000"/>
                                        <p:tgtEl>
                                          <p:spTgt spid="320540"/>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320584"/>
                                        </p:tgtEl>
                                        <p:attrNameLst>
                                          <p:attrName>style.visibility</p:attrName>
                                        </p:attrNameLst>
                                      </p:cBhvr>
                                      <p:to>
                                        <p:strVal val="visible"/>
                                      </p:to>
                                    </p:set>
                                    <p:animEffect transition="in" filter="wipe(up)">
                                      <p:cBhvr>
                                        <p:cTn id="44" dur="500"/>
                                        <p:tgtEl>
                                          <p:spTgt spid="320584"/>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4" fill="hold" grpId="0" nodeType="clickEffect">
                                  <p:stCondLst>
                                    <p:cond delay="0"/>
                                  </p:stCondLst>
                                  <p:childTnLst>
                                    <p:set>
                                      <p:cBhvr>
                                        <p:cTn id="48" dur="1" fill="hold">
                                          <p:stCondLst>
                                            <p:cond delay="0"/>
                                          </p:stCondLst>
                                        </p:cTn>
                                        <p:tgtEl>
                                          <p:spTgt spid="135211"/>
                                        </p:tgtEl>
                                        <p:attrNameLst>
                                          <p:attrName>style.visibility</p:attrName>
                                        </p:attrNameLst>
                                      </p:cBhvr>
                                      <p:to>
                                        <p:strVal val="visible"/>
                                      </p:to>
                                    </p:set>
                                    <p:animEffect transition="in" filter="wipe(down)">
                                      <p:cBhvr>
                                        <p:cTn id="49" dur="500"/>
                                        <p:tgtEl>
                                          <p:spTgt spid="135211"/>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grpId="0" nodeType="clickEffect">
                                  <p:stCondLst>
                                    <p:cond delay="0"/>
                                  </p:stCondLst>
                                  <p:childTnLst>
                                    <p:set>
                                      <p:cBhvr>
                                        <p:cTn id="53" dur="1" fill="hold">
                                          <p:stCondLst>
                                            <p:cond delay="0"/>
                                          </p:stCondLst>
                                        </p:cTn>
                                        <p:tgtEl>
                                          <p:spTgt spid="320585"/>
                                        </p:tgtEl>
                                        <p:attrNameLst>
                                          <p:attrName>style.visibility</p:attrName>
                                        </p:attrNameLst>
                                      </p:cBhvr>
                                      <p:to>
                                        <p:strVal val="visible"/>
                                      </p:to>
                                    </p:set>
                                    <p:animEffect transition="in" filter="wipe(up)">
                                      <p:cBhvr>
                                        <p:cTn id="54" dur="500"/>
                                        <p:tgtEl>
                                          <p:spTgt spid="320585"/>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51" presetClass="entr" presetSubtype="0" fill="hold" nodeType="clickEffect">
                                  <p:stCondLst>
                                    <p:cond delay="0"/>
                                  </p:stCondLst>
                                  <p:childTnLst>
                                    <p:set>
                                      <p:cBhvr>
                                        <p:cTn id="58" dur="1" fill="hold">
                                          <p:stCondLst>
                                            <p:cond delay="0"/>
                                          </p:stCondLst>
                                        </p:cTn>
                                        <p:tgtEl>
                                          <p:spTgt spid="320557"/>
                                        </p:tgtEl>
                                        <p:attrNameLst>
                                          <p:attrName>style.visibility</p:attrName>
                                        </p:attrNameLst>
                                      </p:cBhvr>
                                      <p:to>
                                        <p:strVal val="visible"/>
                                      </p:to>
                                    </p:set>
                                    <p:animEffect transition="in" filter="fade">
                                      <p:cBhvr>
                                        <p:cTn id="59" dur="770" decel="100000"/>
                                        <p:tgtEl>
                                          <p:spTgt spid="320557"/>
                                        </p:tgtEl>
                                      </p:cBhvr>
                                    </p:animEffect>
                                    <p:animScale>
                                      <p:cBhvr>
                                        <p:cTn id="60" dur="770" decel="100000"/>
                                        <p:tgtEl>
                                          <p:spTgt spid="320557"/>
                                        </p:tgtEl>
                                      </p:cBhvr>
                                      <p:from x="10000" y="10000"/>
                                      <p:to x="200000" y="450000"/>
                                    </p:animScale>
                                    <p:animScale>
                                      <p:cBhvr>
                                        <p:cTn id="61" dur="1230" accel="100000" fill="hold">
                                          <p:stCondLst>
                                            <p:cond delay="770"/>
                                          </p:stCondLst>
                                        </p:cTn>
                                        <p:tgtEl>
                                          <p:spTgt spid="320557"/>
                                        </p:tgtEl>
                                      </p:cBhvr>
                                      <p:from x="200000" y="450000"/>
                                      <p:to x="100000" y="100000"/>
                                    </p:animScale>
                                    <p:set>
                                      <p:cBhvr>
                                        <p:cTn id="62" dur="770" fill="hold"/>
                                        <p:tgtEl>
                                          <p:spTgt spid="320557"/>
                                        </p:tgtEl>
                                        <p:attrNameLst>
                                          <p:attrName>ppt_x</p:attrName>
                                        </p:attrNameLst>
                                      </p:cBhvr>
                                      <p:to>
                                        <p:strVal val="(0.5)"/>
                                      </p:to>
                                    </p:set>
                                    <p:anim from="(0.5)" to="(#ppt_x)" calcmode="lin" valueType="num">
                                      <p:cBhvr>
                                        <p:cTn id="63" dur="1230" accel="100000" fill="hold">
                                          <p:stCondLst>
                                            <p:cond delay="770"/>
                                          </p:stCondLst>
                                        </p:cTn>
                                        <p:tgtEl>
                                          <p:spTgt spid="320557"/>
                                        </p:tgtEl>
                                        <p:attrNameLst>
                                          <p:attrName>ppt_x</p:attrName>
                                        </p:attrNameLst>
                                      </p:cBhvr>
                                    </p:anim>
                                    <p:set>
                                      <p:cBhvr>
                                        <p:cTn id="64" dur="770" fill="hold"/>
                                        <p:tgtEl>
                                          <p:spTgt spid="320557"/>
                                        </p:tgtEl>
                                        <p:attrNameLst>
                                          <p:attrName>ppt_y</p:attrName>
                                        </p:attrNameLst>
                                      </p:cBhvr>
                                      <p:to>
                                        <p:strVal val="(#ppt_y+0.4)"/>
                                      </p:to>
                                    </p:set>
                                    <p:anim from="(#ppt_y+0.4)" to="(#ppt_y)" calcmode="lin" valueType="num">
                                      <p:cBhvr>
                                        <p:cTn id="65" dur="1230" accel="100000" fill="hold">
                                          <p:stCondLst>
                                            <p:cond delay="770"/>
                                          </p:stCondLst>
                                        </p:cTn>
                                        <p:tgtEl>
                                          <p:spTgt spid="320557"/>
                                        </p:tgtEl>
                                        <p:attrNameLst>
                                          <p:attrName>ppt_y</p:attrName>
                                        </p:attrNameLst>
                                      </p:cBhvr>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22" presetClass="entr" presetSubtype="1" fill="hold" grpId="0" nodeType="clickEffect">
                                  <p:stCondLst>
                                    <p:cond delay="0"/>
                                  </p:stCondLst>
                                  <p:childTnLst>
                                    <p:set>
                                      <p:cBhvr>
                                        <p:cTn id="69" dur="1" fill="hold">
                                          <p:stCondLst>
                                            <p:cond delay="0"/>
                                          </p:stCondLst>
                                        </p:cTn>
                                        <p:tgtEl>
                                          <p:spTgt spid="320586"/>
                                        </p:tgtEl>
                                        <p:attrNameLst>
                                          <p:attrName>style.visibility</p:attrName>
                                        </p:attrNameLst>
                                      </p:cBhvr>
                                      <p:to>
                                        <p:strVal val="visible"/>
                                      </p:to>
                                    </p:set>
                                    <p:animEffect transition="in" filter="wipe(up)">
                                      <p:cBhvr>
                                        <p:cTn id="70" dur="500"/>
                                        <p:tgtEl>
                                          <p:spTgt spid="320586"/>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4" fill="hold" grpId="0" nodeType="clickEffect">
                                  <p:stCondLst>
                                    <p:cond delay="0"/>
                                  </p:stCondLst>
                                  <p:childTnLst>
                                    <p:set>
                                      <p:cBhvr>
                                        <p:cTn id="74" dur="1" fill="hold">
                                          <p:stCondLst>
                                            <p:cond delay="0"/>
                                          </p:stCondLst>
                                        </p:cTn>
                                        <p:tgtEl>
                                          <p:spTgt spid="135187"/>
                                        </p:tgtEl>
                                        <p:attrNameLst>
                                          <p:attrName>style.visibility</p:attrName>
                                        </p:attrNameLst>
                                      </p:cBhvr>
                                      <p:to>
                                        <p:strVal val="visible"/>
                                      </p:to>
                                    </p:set>
                                    <p:animEffect transition="in" filter="wipe(down)">
                                      <p:cBhvr>
                                        <p:cTn id="75" dur="500"/>
                                        <p:tgtEl>
                                          <p:spTgt spid="1351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87" grpId="0" animBg="1"/>
      <p:bldP spid="320570" grpId="0" animBg="1"/>
      <p:bldP spid="135211" grpId="0" animBg="1"/>
      <p:bldP spid="320583" grpId="0" animBg="1"/>
      <p:bldP spid="320584" grpId="0" animBg="1"/>
      <p:bldP spid="320585" grpId="0" animBg="1"/>
      <p:bldP spid="320586"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e 6">
            <a:extLst>
              <a:ext uri="{FF2B5EF4-FFF2-40B4-BE49-F238E27FC236}">
                <a16:creationId xmlns:a16="http://schemas.microsoft.com/office/drawing/2014/main" id="{39EAE4CB-7288-449A-9270-499F41D59AD4}"/>
              </a:ext>
            </a:extLst>
          </p:cNvPr>
          <p:cNvGrpSpPr/>
          <p:nvPr/>
        </p:nvGrpSpPr>
        <p:grpSpPr>
          <a:xfrm>
            <a:off x="1360705" y="2899311"/>
            <a:ext cx="6588919" cy="3617119"/>
            <a:chOff x="179388" y="1357313"/>
            <a:chExt cx="8785225" cy="4822825"/>
          </a:xfrm>
        </p:grpSpPr>
        <p:pic>
          <p:nvPicPr>
            <p:cNvPr id="8" name="Picture 4" descr="Point I 2">
              <a:extLst>
                <a:ext uri="{FF2B5EF4-FFF2-40B4-BE49-F238E27FC236}">
                  <a16:creationId xmlns:a16="http://schemas.microsoft.com/office/drawing/2014/main" id="{CB46E848-EE5A-4492-86B5-65028D76C6E6}"/>
                </a:ext>
              </a:extLst>
            </p:cNvPr>
            <p:cNvPicPr>
              <a:picLocks noGrp="1" noChangeAspect="1" noChangeArrowheads="1"/>
            </p:cNvPicPr>
            <p:nvPr>
              <p:ph/>
            </p:nvPr>
          </p:nvPicPr>
          <p:blipFill>
            <a:blip r:embed="rId3" cstate="print">
              <a:extLst>
                <a:ext uri="{28A0092B-C50C-407E-A947-70E740481C1C}">
                  <a14:useLocalDpi xmlns:a14="http://schemas.microsoft.com/office/drawing/2010/main" val="0"/>
                </a:ext>
              </a:extLst>
            </a:blip>
            <a:srcRect l="31882" t="76624" r="31422" b="4123"/>
            <a:stretch>
              <a:fillRect/>
            </a:stretch>
          </p:blipFill>
          <p:spPr bwMode="auto">
            <a:xfrm>
              <a:off x="179388" y="1357313"/>
              <a:ext cx="8785225" cy="482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22">
              <a:extLst>
                <a:ext uri="{FF2B5EF4-FFF2-40B4-BE49-F238E27FC236}">
                  <a16:creationId xmlns:a16="http://schemas.microsoft.com/office/drawing/2014/main" id="{434D0483-04E4-44AE-B5B3-7302D42128BB}"/>
                </a:ext>
              </a:extLst>
            </p:cNvPr>
            <p:cNvGrpSpPr>
              <a:grpSpLocks/>
            </p:cNvGrpSpPr>
            <p:nvPr/>
          </p:nvGrpSpPr>
          <p:grpSpPr bwMode="auto">
            <a:xfrm>
              <a:off x="612775" y="1557338"/>
              <a:ext cx="6191250" cy="4339177"/>
              <a:chOff x="304" y="336"/>
              <a:chExt cx="5456" cy="3396"/>
            </a:xfrm>
          </p:grpSpPr>
          <p:sp>
            <p:nvSpPr>
              <p:cNvPr id="10" name="Line 64">
                <a:extLst>
                  <a:ext uri="{FF2B5EF4-FFF2-40B4-BE49-F238E27FC236}">
                    <a16:creationId xmlns:a16="http://schemas.microsoft.com/office/drawing/2014/main" id="{E8B29319-2756-4F81-8ACE-CEC9B2F6D113}"/>
                  </a:ext>
                </a:extLst>
              </p:cNvPr>
              <p:cNvSpPr>
                <a:spLocks noChangeShapeType="1"/>
              </p:cNvSpPr>
              <p:nvPr/>
            </p:nvSpPr>
            <p:spPr bwMode="auto">
              <a:xfrm>
                <a:off x="1248" y="1392"/>
                <a:ext cx="432" cy="240"/>
              </a:xfrm>
              <a:prstGeom prst="line">
                <a:avLst/>
              </a:prstGeom>
              <a:noFill/>
              <a:ln w="9525">
                <a:solidFill>
                  <a:srgbClr val="000000"/>
                </a:solidFill>
                <a:prstDash val="sysDot"/>
                <a:round/>
                <a:headEnd/>
                <a:tailEnd type="oval" w="med" len="me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11" name="Freeform 65">
                <a:extLst>
                  <a:ext uri="{FF2B5EF4-FFF2-40B4-BE49-F238E27FC236}">
                    <a16:creationId xmlns:a16="http://schemas.microsoft.com/office/drawing/2014/main" id="{58926C67-BF7E-44BF-81F9-02A170F39C1A}"/>
                  </a:ext>
                </a:extLst>
              </p:cNvPr>
              <p:cNvSpPr>
                <a:spLocks/>
              </p:cNvSpPr>
              <p:nvPr/>
            </p:nvSpPr>
            <p:spPr bwMode="auto">
              <a:xfrm>
                <a:off x="3326" y="1688"/>
                <a:ext cx="527" cy="1768"/>
              </a:xfrm>
              <a:custGeom>
                <a:avLst/>
                <a:gdLst>
                  <a:gd name="T0" fmla="*/ 302 w 656"/>
                  <a:gd name="T1" fmla="*/ 0 h 2231"/>
                  <a:gd name="T2" fmla="*/ 288 w 656"/>
                  <a:gd name="T3" fmla="*/ 145 h 2231"/>
                  <a:gd name="T4" fmla="*/ 303 w 656"/>
                  <a:gd name="T5" fmla="*/ 323 h 2231"/>
                  <a:gd name="T6" fmla="*/ 288 w 656"/>
                  <a:gd name="T7" fmla="*/ 402 h 2231"/>
                  <a:gd name="T8" fmla="*/ 303 w 656"/>
                  <a:gd name="T9" fmla="*/ 585 h 2231"/>
                  <a:gd name="T10" fmla="*/ 228 w 656"/>
                  <a:gd name="T11" fmla="*/ 537 h 2231"/>
                  <a:gd name="T12" fmla="*/ 328 w 656"/>
                  <a:gd name="T13" fmla="*/ 704 h 2231"/>
                  <a:gd name="T14" fmla="*/ 303 w 656"/>
                  <a:gd name="T15" fmla="*/ 848 h 2231"/>
                  <a:gd name="T16" fmla="*/ 149 w 656"/>
                  <a:gd name="T17" fmla="*/ 784 h 2231"/>
                  <a:gd name="T18" fmla="*/ 29 w 656"/>
                  <a:gd name="T19" fmla="*/ 680 h 2231"/>
                  <a:gd name="T20" fmla="*/ 4 w 656"/>
                  <a:gd name="T21" fmla="*/ 824 h 2231"/>
                  <a:gd name="T22" fmla="*/ 4 w 656"/>
                  <a:gd name="T23" fmla="*/ 1110 h 22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56"/>
                  <a:gd name="T37" fmla="*/ 0 h 2231"/>
                  <a:gd name="T38" fmla="*/ 656 w 656"/>
                  <a:gd name="T39" fmla="*/ 2231 h 22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56" h="2231">
                    <a:moveTo>
                      <a:pt x="582" y="0"/>
                    </a:moveTo>
                    <a:cubicBezTo>
                      <a:pt x="578" y="49"/>
                      <a:pt x="556" y="184"/>
                      <a:pt x="556" y="292"/>
                    </a:cubicBezTo>
                    <a:cubicBezTo>
                      <a:pt x="556" y="400"/>
                      <a:pt x="584" y="561"/>
                      <a:pt x="584" y="647"/>
                    </a:cubicBezTo>
                    <a:cubicBezTo>
                      <a:pt x="584" y="733"/>
                      <a:pt x="556" y="720"/>
                      <a:pt x="556" y="808"/>
                    </a:cubicBezTo>
                    <a:cubicBezTo>
                      <a:pt x="556" y="896"/>
                      <a:pt x="603" y="1130"/>
                      <a:pt x="584" y="1175"/>
                    </a:cubicBezTo>
                    <a:cubicBezTo>
                      <a:pt x="565" y="1220"/>
                      <a:pt x="432" y="1039"/>
                      <a:pt x="440" y="1079"/>
                    </a:cubicBezTo>
                    <a:cubicBezTo>
                      <a:pt x="448" y="1119"/>
                      <a:pt x="608" y="1311"/>
                      <a:pt x="632" y="1415"/>
                    </a:cubicBezTo>
                    <a:cubicBezTo>
                      <a:pt x="656" y="1519"/>
                      <a:pt x="641" y="1676"/>
                      <a:pt x="584" y="1703"/>
                    </a:cubicBezTo>
                    <a:cubicBezTo>
                      <a:pt x="527" y="1730"/>
                      <a:pt x="375" y="1631"/>
                      <a:pt x="287" y="1575"/>
                    </a:cubicBezTo>
                    <a:cubicBezTo>
                      <a:pt x="199" y="1519"/>
                      <a:pt x="102" y="1354"/>
                      <a:pt x="56" y="1367"/>
                    </a:cubicBezTo>
                    <a:cubicBezTo>
                      <a:pt x="10" y="1380"/>
                      <a:pt x="16" y="1511"/>
                      <a:pt x="8" y="1655"/>
                    </a:cubicBezTo>
                    <a:cubicBezTo>
                      <a:pt x="0" y="1799"/>
                      <a:pt x="4" y="2015"/>
                      <a:pt x="8" y="2231"/>
                    </a:cubicBezTo>
                  </a:path>
                </a:pathLst>
              </a:custGeom>
              <a:noFill/>
              <a:ln w="28575"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12" name="Freeform 66">
                <a:extLst>
                  <a:ext uri="{FF2B5EF4-FFF2-40B4-BE49-F238E27FC236}">
                    <a16:creationId xmlns:a16="http://schemas.microsoft.com/office/drawing/2014/main" id="{CE2C858E-7060-4249-9D3A-11EFF062BE4F}"/>
                  </a:ext>
                </a:extLst>
              </p:cNvPr>
              <p:cNvSpPr>
                <a:spLocks/>
              </p:cNvSpPr>
              <p:nvPr/>
            </p:nvSpPr>
            <p:spPr bwMode="auto">
              <a:xfrm>
                <a:off x="2986" y="1971"/>
                <a:ext cx="327" cy="420"/>
              </a:xfrm>
              <a:custGeom>
                <a:avLst/>
                <a:gdLst>
                  <a:gd name="T0" fmla="*/ 0 w 408"/>
                  <a:gd name="T1" fmla="*/ 48 h 529"/>
                  <a:gd name="T2" fmla="*/ 123 w 408"/>
                  <a:gd name="T3" fmla="*/ 241 h 529"/>
                  <a:gd name="T4" fmla="*/ 198 w 408"/>
                  <a:gd name="T5" fmla="*/ 193 h 529"/>
                  <a:gd name="T6" fmla="*/ 198 w 408"/>
                  <a:gd name="T7" fmla="*/ 48 h 529"/>
                  <a:gd name="T8" fmla="*/ 123 w 408"/>
                  <a:gd name="T9" fmla="*/ 1 h 529"/>
                  <a:gd name="T10" fmla="*/ 3 w 408"/>
                  <a:gd name="T11" fmla="*/ 45 h 529"/>
                  <a:gd name="T12" fmla="*/ 0 60000 65536"/>
                  <a:gd name="T13" fmla="*/ 0 60000 65536"/>
                  <a:gd name="T14" fmla="*/ 0 60000 65536"/>
                  <a:gd name="T15" fmla="*/ 0 60000 65536"/>
                  <a:gd name="T16" fmla="*/ 0 60000 65536"/>
                  <a:gd name="T17" fmla="*/ 0 60000 65536"/>
                  <a:gd name="T18" fmla="*/ 0 w 408"/>
                  <a:gd name="T19" fmla="*/ 0 h 529"/>
                  <a:gd name="T20" fmla="*/ 408 w 408"/>
                  <a:gd name="T21" fmla="*/ 529 h 529"/>
                </a:gdLst>
                <a:ahLst/>
                <a:cxnLst>
                  <a:cxn ang="T12">
                    <a:pos x="T0" y="T1"/>
                  </a:cxn>
                  <a:cxn ang="T13">
                    <a:pos x="T2" y="T3"/>
                  </a:cxn>
                  <a:cxn ang="T14">
                    <a:pos x="T4" y="T5"/>
                  </a:cxn>
                  <a:cxn ang="T15">
                    <a:pos x="T6" y="T7"/>
                  </a:cxn>
                  <a:cxn ang="T16">
                    <a:pos x="T8" y="T9"/>
                  </a:cxn>
                  <a:cxn ang="T17">
                    <a:pos x="T10" y="T11"/>
                  </a:cxn>
                </a:cxnLst>
                <a:rect l="T18" t="T19" r="T20" b="T21"/>
                <a:pathLst>
                  <a:path w="408" h="529">
                    <a:moveTo>
                      <a:pt x="0" y="97"/>
                    </a:moveTo>
                    <a:cubicBezTo>
                      <a:pt x="88" y="265"/>
                      <a:pt x="176" y="433"/>
                      <a:pt x="240" y="481"/>
                    </a:cubicBezTo>
                    <a:cubicBezTo>
                      <a:pt x="304" y="529"/>
                      <a:pt x="360" y="449"/>
                      <a:pt x="384" y="385"/>
                    </a:cubicBezTo>
                    <a:cubicBezTo>
                      <a:pt x="408" y="321"/>
                      <a:pt x="408" y="161"/>
                      <a:pt x="384" y="97"/>
                    </a:cubicBezTo>
                    <a:cubicBezTo>
                      <a:pt x="360" y="33"/>
                      <a:pt x="303" y="2"/>
                      <a:pt x="240" y="1"/>
                    </a:cubicBezTo>
                    <a:cubicBezTo>
                      <a:pt x="177" y="0"/>
                      <a:pt x="55" y="72"/>
                      <a:pt x="6" y="91"/>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13" name="Freeform 67" descr="Grands confettis">
                <a:extLst>
                  <a:ext uri="{FF2B5EF4-FFF2-40B4-BE49-F238E27FC236}">
                    <a16:creationId xmlns:a16="http://schemas.microsoft.com/office/drawing/2014/main" id="{E25CCF7E-77D5-4418-818A-59BF5DF6E11B}"/>
                  </a:ext>
                </a:extLst>
              </p:cNvPr>
              <p:cNvSpPr>
                <a:spLocks/>
              </p:cNvSpPr>
              <p:nvPr/>
            </p:nvSpPr>
            <p:spPr bwMode="auto">
              <a:xfrm>
                <a:off x="3179" y="1972"/>
                <a:ext cx="569" cy="397"/>
              </a:xfrm>
              <a:custGeom>
                <a:avLst/>
                <a:gdLst>
                  <a:gd name="T0" fmla="*/ 367 w 709"/>
                  <a:gd name="T1" fmla="*/ 78 h 501"/>
                  <a:gd name="T2" fmla="*/ 47 w 709"/>
                  <a:gd name="T3" fmla="*/ 4 h 501"/>
                  <a:gd name="T4" fmla="*/ 87 w 709"/>
                  <a:gd name="T5" fmla="*/ 55 h 501"/>
                  <a:gd name="T6" fmla="*/ 109 w 709"/>
                  <a:gd name="T7" fmla="*/ 111 h 501"/>
                  <a:gd name="T8" fmla="*/ 235 w 709"/>
                  <a:gd name="T9" fmla="*/ 154 h 501"/>
                  <a:gd name="T10" fmla="*/ 335 w 709"/>
                  <a:gd name="T11" fmla="*/ 250 h 501"/>
                  <a:gd name="T12" fmla="*/ 0 60000 65536"/>
                  <a:gd name="T13" fmla="*/ 0 60000 65536"/>
                  <a:gd name="T14" fmla="*/ 0 60000 65536"/>
                  <a:gd name="T15" fmla="*/ 0 60000 65536"/>
                  <a:gd name="T16" fmla="*/ 0 60000 65536"/>
                  <a:gd name="T17" fmla="*/ 0 60000 65536"/>
                  <a:gd name="T18" fmla="*/ 0 w 709"/>
                  <a:gd name="T19" fmla="*/ 0 h 501"/>
                  <a:gd name="T20" fmla="*/ 709 w 709"/>
                  <a:gd name="T21" fmla="*/ 501 h 501"/>
                </a:gdLst>
                <a:ahLst/>
                <a:cxnLst>
                  <a:cxn ang="T12">
                    <a:pos x="T0" y="T1"/>
                  </a:cxn>
                  <a:cxn ang="T13">
                    <a:pos x="T2" y="T3"/>
                  </a:cxn>
                  <a:cxn ang="T14">
                    <a:pos x="T4" y="T5"/>
                  </a:cxn>
                  <a:cxn ang="T15">
                    <a:pos x="T6" y="T7"/>
                  </a:cxn>
                  <a:cxn ang="T16">
                    <a:pos x="T8" y="T9"/>
                  </a:cxn>
                  <a:cxn ang="T17">
                    <a:pos x="T10" y="T11"/>
                  </a:cxn>
                </a:cxnLst>
                <a:rect l="T18" t="T19" r="T20" b="T21"/>
                <a:pathLst>
                  <a:path w="709" h="501">
                    <a:moveTo>
                      <a:pt x="709" y="156"/>
                    </a:moveTo>
                    <a:cubicBezTo>
                      <a:pt x="606" y="131"/>
                      <a:pt x="180" y="16"/>
                      <a:pt x="90" y="8"/>
                    </a:cubicBezTo>
                    <a:cubicBezTo>
                      <a:pt x="0" y="0"/>
                      <a:pt x="147" y="75"/>
                      <a:pt x="167" y="111"/>
                    </a:cubicBezTo>
                    <a:cubicBezTo>
                      <a:pt x="187" y="147"/>
                      <a:pt x="162" y="190"/>
                      <a:pt x="210" y="223"/>
                    </a:cubicBezTo>
                    <a:cubicBezTo>
                      <a:pt x="258" y="256"/>
                      <a:pt x="382" y="263"/>
                      <a:pt x="455" y="309"/>
                    </a:cubicBezTo>
                    <a:cubicBezTo>
                      <a:pt x="528" y="355"/>
                      <a:pt x="591" y="429"/>
                      <a:pt x="647" y="501"/>
                    </a:cubicBezTo>
                  </a:path>
                </a:pathLst>
              </a:custGeom>
              <a:blipFill dpi="0" rotWithShape="0">
                <a:blip r:embed="rId4" cstate="print"/>
                <a:srcRect/>
                <a:tile tx="0" ty="0" sx="100000" sy="100000" flip="none" algn="tl"/>
              </a:blipFill>
              <a:ln w="9525">
                <a:solidFill>
                  <a:srgbClr val="000000"/>
                </a:solidFill>
                <a:round/>
                <a:headEnd/>
                <a:tailEnd/>
              </a:ln>
            </p:spPr>
            <p:txBody>
              <a:bodyPr/>
              <a:lstStyle/>
              <a:p>
                <a:pPr defTabSz="685800" eaLnBrk="0" fontAlgn="base" hangingPunct="0">
                  <a:spcBef>
                    <a:spcPct val="0"/>
                  </a:spcBef>
                  <a:spcAft>
                    <a:spcPct val="0"/>
                  </a:spcAft>
                  <a:defRPr/>
                </a:pPr>
                <a:endParaRPr lang="fr-FR" kern="0">
                  <a:solidFill>
                    <a:srgbClr val="000000"/>
                  </a:solidFill>
                </a:endParaRPr>
              </a:p>
            </p:txBody>
          </p:sp>
          <p:sp>
            <p:nvSpPr>
              <p:cNvPr id="14" name="Freeform 68" descr="Sphères">
                <a:extLst>
                  <a:ext uri="{FF2B5EF4-FFF2-40B4-BE49-F238E27FC236}">
                    <a16:creationId xmlns:a16="http://schemas.microsoft.com/office/drawing/2014/main" id="{DDC84348-230E-44BD-A26C-D216C1A3E9D6}"/>
                  </a:ext>
                </a:extLst>
              </p:cNvPr>
              <p:cNvSpPr>
                <a:spLocks/>
              </p:cNvSpPr>
              <p:nvPr/>
            </p:nvSpPr>
            <p:spPr bwMode="auto">
              <a:xfrm>
                <a:off x="3275" y="2124"/>
                <a:ext cx="212" cy="267"/>
              </a:xfrm>
              <a:custGeom>
                <a:avLst/>
                <a:gdLst>
                  <a:gd name="T0" fmla="*/ 0 w 264"/>
                  <a:gd name="T1" fmla="*/ 145 h 336"/>
                  <a:gd name="T2" fmla="*/ 50 w 264"/>
                  <a:gd name="T3" fmla="*/ 168 h 336"/>
                  <a:gd name="T4" fmla="*/ 100 w 264"/>
                  <a:gd name="T5" fmla="*/ 145 h 336"/>
                  <a:gd name="T6" fmla="*/ 124 w 264"/>
                  <a:gd name="T7" fmla="*/ 48 h 336"/>
                  <a:gd name="T8" fmla="*/ 25 w 264"/>
                  <a:gd name="T9" fmla="*/ 0 h 336"/>
                  <a:gd name="T10" fmla="*/ 25 w 264"/>
                  <a:gd name="T11" fmla="*/ 48 h 336"/>
                  <a:gd name="T12" fmla="*/ 18 w 264"/>
                  <a:gd name="T13" fmla="*/ 109 h 336"/>
                  <a:gd name="T14" fmla="*/ 0 w 264"/>
                  <a:gd name="T15" fmla="*/ 145 h 336"/>
                  <a:gd name="T16" fmla="*/ 0 60000 65536"/>
                  <a:gd name="T17" fmla="*/ 0 60000 65536"/>
                  <a:gd name="T18" fmla="*/ 0 60000 65536"/>
                  <a:gd name="T19" fmla="*/ 0 60000 65536"/>
                  <a:gd name="T20" fmla="*/ 0 60000 65536"/>
                  <a:gd name="T21" fmla="*/ 0 60000 65536"/>
                  <a:gd name="T22" fmla="*/ 0 60000 65536"/>
                  <a:gd name="T23" fmla="*/ 0 60000 65536"/>
                  <a:gd name="T24" fmla="*/ 0 w 264"/>
                  <a:gd name="T25" fmla="*/ 0 h 336"/>
                  <a:gd name="T26" fmla="*/ 264 w 26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4" h="336">
                    <a:moveTo>
                      <a:pt x="0" y="288"/>
                    </a:moveTo>
                    <a:cubicBezTo>
                      <a:pt x="32" y="312"/>
                      <a:pt x="64" y="336"/>
                      <a:pt x="96" y="336"/>
                    </a:cubicBezTo>
                    <a:cubicBezTo>
                      <a:pt x="128" y="336"/>
                      <a:pt x="168" y="328"/>
                      <a:pt x="192" y="288"/>
                    </a:cubicBezTo>
                    <a:cubicBezTo>
                      <a:pt x="216" y="248"/>
                      <a:pt x="264" y="144"/>
                      <a:pt x="240" y="96"/>
                    </a:cubicBezTo>
                    <a:cubicBezTo>
                      <a:pt x="216" y="48"/>
                      <a:pt x="80" y="0"/>
                      <a:pt x="48" y="0"/>
                    </a:cubicBezTo>
                    <a:cubicBezTo>
                      <a:pt x="16" y="0"/>
                      <a:pt x="50" y="60"/>
                      <a:pt x="48" y="96"/>
                    </a:cubicBezTo>
                    <a:cubicBezTo>
                      <a:pt x="46" y="132"/>
                      <a:pt x="36" y="191"/>
                      <a:pt x="33" y="216"/>
                    </a:cubicBezTo>
                    <a:cubicBezTo>
                      <a:pt x="33" y="216"/>
                      <a:pt x="0" y="288"/>
                      <a:pt x="0" y="288"/>
                    </a:cubicBezTo>
                    <a:close/>
                  </a:path>
                </a:pathLst>
              </a:custGeom>
              <a:blipFill dpi="0" rotWithShape="0">
                <a:blip r:embed="rId5" cstate="print"/>
                <a:srcRect/>
                <a:tile tx="0" ty="0" sx="100000" sy="100000" flip="none" algn="tl"/>
              </a:blipFill>
              <a:ln w="9525">
                <a:solidFill>
                  <a:srgbClr val="000000"/>
                </a:solidFill>
                <a:round/>
                <a:headEnd/>
                <a:tailEnd/>
              </a:ln>
            </p:spPr>
            <p:txBody>
              <a:bodyPr/>
              <a:lstStyle/>
              <a:p>
                <a:pPr defTabSz="685800" eaLnBrk="0" fontAlgn="base" hangingPunct="0">
                  <a:spcBef>
                    <a:spcPct val="0"/>
                  </a:spcBef>
                  <a:spcAft>
                    <a:spcPct val="0"/>
                  </a:spcAft>
                  <a:defRPr/>
                </a:pPr>
                <a:endParaRPr lang="fr-FR" kern="0">
                  <a:solidFill>
                    <a:srgbClr val="000000"/>
                  </a:solidFill>
                </a:endParaRPr>
              </a:p>
            </p:txBody>
          </p:sp>
          <p:sp>
            <p:nvSpPr>
              <p:cNvPr id="15" name="Freeform 69" descr="Sphères">
                <a:extLst>
                  <a:ext uri="{FF2B5EF4-FFF2-40B4-BE49-F238E27FC236}">
                    <a16:creationId xmlns:a16="http://schemas.microsoft.com/office/drawing/2014/main" id="{7D3C2D98-B246-4D75-8F48-AE51872B8A9F}"/>
                  </a:ext>
                </a:extLst>
              </p:cNvPr>
              <p:cNvSpPr>
                <a:spLocks/>
              </p:cNvSpPr>
              <p:nvPr/>
            </p:nvSpPr>
            <p:spPr bwMode="auto">
              <a:xfrm>
                <a:off x="3602" y="2353"/>
                <a:ext cx="174" cy="152"/>
              </a:xfrm>
              <a:custGeom>
                <a:avLst/>
                <a:gdLst>
                  <a:gd name="T0" fmla="*/ 0 w 216"/>
                  <a:gd name="T1" fmla="*/ 82 h 192"/>
                  <a:gd name="T2" fmla="*/ 42 w 216"/>
                  <a:gd name="T3" fmla="*/ 95 h 192"/>
                  <a:gd name="T4" fmla="*/ 81 w 216"/>
                  <a:gd name="T5" fmla="*/ 82 h 192"/>
                  <a:gd name="T6" fmla="*/ 102 w 216"/>
                  <a:gd name="T7" fmla="*/ 28 h 192"/>
                  <a:gd name="T8" fmla="*/ 20 w 216"/>
                  <a:gd name="T9" fmla="*/ 0 h 192"/>
                  <a:gd name="T10" fmla="*/ 20 w 216"/>
                  <a:gd name="T11" fmla="*/ 28 h 192"/>
                  <a:gd name="T12" fmla="*/ 15 w 216"/>
                  <a:gd name="T13" fmla="*/ 61 h 192"/>
                  <a:gd name="T14" fmla="*/ 0 w 216"/>
                  <a:gd name="T15" fmla="*/ 82 h 192"/>
                  <a:gd name="T16" fmla="*/ 0 60000 65536"/>
                  <a:gd name="T17" fmla="*/ 0 60000 65536"/>
                  <a:gd name="T18" fmla="*/ 0 60000 65536"/>
                  <a:gd name="T19" fmla="*/ 0 60000 65536"/>
                  <a:gd name="T20" fmla="*/ 0 60000 65536"/>
                  <a:gd name="T21" fmla="*/ 0 60000 65536"/>
                  <a:gd name="T22" fmla="*/ 0 60000 65536"/>
                  <a:gd name="T23" fmla="*/ 0 60000 65536"/>
                  <a:gd name="T24" fmla="*/ 0 w 216"/>
                  <a:gd name="T25" fmla="*/ 0 h 192"/>
                  <a:gd name="T26" fmla="*/ 216 w 216"/>
                  <a:gd name="T27" fmla="*/ 192 h 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 h="192">
                    <a:moveTo>
                      <a:pt x="0" y="165"/>
                    </a:moveTo>
                    <a:cubicBezTo>
                      <a:pt x="26" y="178"/>
                      <a:pt x="52" y="192"/>
                      <a:pt x="79" y="192"/>
                    </a:cubicBezTo>
                    <a:cubicBezTo>
                      <a:pt x="105" y="192"/>
                      <a:pt x="137" y="187"/>
                      <a:pt x="157" y="165"/>
                    </a:cubicBezTo>
                    <a:cubicBezTo>
                      <a:pt x="177" y="142"/>
                      <a:pt x="216" y="82"/>
                      <a:pt x="196" y="55"/>
                    </a:cubicBezTo>
                    <a:cubicBezTo>
                      <a:pt x="177" y="27"/>
                      <a:pt x="65" y="0"/>
                      <a:pt x="39" y="0"/>
                    </a:cubicBezTo>
                    <a:cubicBezTo>
                      <a:pt x="13" y="0"/>
                      <a:pt x="41" y="34"/>
                      <a:pt x="39" y="55"/>
                    </a:cubicBezTo>
                    <a:cubicBezTo>
                      <a:pt x="38" y="75"/>
                      <a:pt x="29" y="109"/>
                      <a:pt x="27" y="123"/>
                    </a:cubicBezTo>
                    <a:cubicBezTo>
                      <a:pt x="27" y="123"/>
                      <a:pt x="0" y="165"/>
                      <a:pt x="0" y="165"/>
                    </a:cubicBezTo>
                    <a:close/>
                  </a:path>
                </a:pathLst>
              </a:custGeom>
              <a:blipFill dpi="0" rotWithShape="0">
                <a:blip r:embed="rId5" cstate="print"/>
                <a:srcRect/>
                <a:tile tx="0" ty="0" sx="100000" sy="100000" flip="none" algn="tl"/>
              </a:blipFill>
              <a:ln w="9525">
                <a:solidFill>
                  <a:srgbClr val="000000"/>
                </a:solidFill>
                <a:round/>
                <a:headEnd/>
                <a:tailEnd/>
              </a:ln>
            </p:spPr>
            <p:txBody>
              <a:bodyPr/>
              <a:lstStyle/>
              <a:p>
                <a:pPr defTabSz="685800" eaLnBrk="0" fontAlgn="base" hangingPunct="0">
                  <a:spcBef>
                    <a:spcPct val="0"/>
                  </a:spcBef>
                  <a:spcAft>
                    <a:spcPct val="0"/>
                  </a:spcAft>
                  <a:defRPr/>
                </a:pPr>
                <a:endParaRPr lang="fr-FR" kern="0">
                  <a:solidFill>
                    <a:srgbClr val="000000"/>
                  </a:solidFill>
                </a:endParaRPr>
              </a:p>
            </p:txBody>
          </p:sp>
          <p:sp>
            <p:nvSpPr>
              <p:cNvPr id="16" name="Freeform 70" descr="Grands confettis">
                <a:extLst>
                  <a:ext uri="{FF2B5EF4-FFF2-40B4-BE49-F238E27FC236}">
                    <a16:creationId xmlns:a16="http://schemas.microsoft.com/office/drawing/2014/main" id="{A2CF29C9-6BEB-48B1-84FD-F224741AF3F3}"/>
                  </a:ext>
                </a:extLst>
              </p:cNvPr>
              <p:cNvSpPr>
                <a:spLocks/>
              </p:cNvSpPr>
              <p:nvPr/>
            </p:nvSpPr>
            <p:spPr bwMode="auto">
              <a:xfrm>
                <a:off x="2853" y="1401"/>
                <a:ext cx="404" cy="641"/>
              </a:xfrm>
              <a:custGeom>
                <a:avLst/>
                <a:gdLst>
                  <a:gd name="T0" fmla="*/ 72 w 503"/>
                  <a:gd name="T1" fmla="*/ 0 h 808"/>
                  <a:gd name="T2" fmla="*/ 240 w 503"/>
                  <a:gd name="T3" fmla="*/ 255 h 808"/>
                  <a:gd name="T4" fmla="*/ 196 w 503"/>
                  <a:gd name="T5" fmla="*/ 336 h 808"/>
                  <a:gd name="T6" fmla="*/ 9 w 503"/>
                  <a:gd name="T7" fmla="*/ 63 h 808"/>
                  <a:gd name="T8" fmla="*/ 0 60000 65536"/>
                  <a:gd name="T9" fmla="*/ 0 60000 65536"/>
                  <a:gd name="T10" fmla="*/ 0 60000 65536"/>
                  <a:gd name="T11" fmla="*/ 0 60000 65536"/>
                  <a:gd name="T12" fmla="*/ 0 w 503"/>
                  <a:gd name="T13" fmla="*/ 0 h 808"/>
                  <a:gd name="T14" fmla="*/ 503 w 503"/>
                  <a:gd name="T15" fmla="*/ 808 h 808"/>
                </a:gdLst>
                <a:ahLst/>
                <a:cxnLst>
                  <a:cxn ang="T8">
                    <a:pos x="T0" y="T1"/>
                  </a:cxn>
                  <a:cxn ang="T9">
                    <a:pos x="T2" y="T3"/>
                  </a:cxn>
                  <a:cxn ang="T10">
                    <a:pos x="T4" y="T5"/>
                  </a:cxn>
                  <a:cxn ang="T11">
                    <a:pos x="T6" y="T7"/>
                  </a:cxn>
                </a:cxnLst>
                <a:rect l="T12" t="T13" r="T14" b="T15"/>
                <a:pathLst>
                  <a:path w="503" h="808">
                    <a:moveTo>
                      <a:pt x="140" y="0"/>
                    </a:moveTo>
                    <a:cubicBezTo>
                      <a:pt x="194" y="85"/>
                      <a:pt x="423" y="399"/>
                      <a:pt x="463" y="511"/>
                    </a:cubicBezTo>
                    <a:cubicBezTo>
                      <a:pt x="503" y="623"/>
                      <a:pt x="472" y="808"/>
                      <a:pt x="378" y="673"/>
                    </a:cubicBezTo>
                    <a:cubicBezTo>
                      <a:pt x="294" y="599"/>
                      <a:pt x="0" y="181"/>
                      <a:pt x="17" y="126"/>
                    </a:cubicBezTo>
                  </a:path>
                </a:pathLst>
              </a:custGeom>
              <a:blipFill dpi="0" rotWithShape="0">
                <a:blip r:embed="rId4" cstate="print"/>
                <a:srcRect/>
                <a:tile tx="0" ty="0" sx="100000" sy="100000" flip="none" algn="tl"/>
              </a:blipFill>
              <a:ln w="9525">
                <a:solidFill>
                  <a:srgbClr val="000000"/>
                </a:solidFill>
                <a:round/>
                <a:headEnd/>
                <a:tailEnd/>
              </a:ln>
            </p:spPr>
            <p:txBody>
              <a:bodyPr/>
              <a:lstStyle/>
              <a:p>
                <a:pPr defTabSz="685800" eaLnBrk="0" fontAlgn="base" hangingPunct="0">
                  <a:spcBef>
                    <a:spcPct val="0"/>
                  </a:spcBef>
                  <a:spcAft>
                    <a:spcPct val="0"/>
                  </a:spcAft>
                  <a:defRPr/>
                </a:pPr>
                <a:endParaRPr lang="fr-FR" kern="0">
                  <a:solidFill>
                    <a:srgbClr val="000000"/>
                  </a:solidFill>
                </a:endParaRPr>
              </a:p>
            </p:txBody>
          </p:sp>
          <p:sp>
            <p:nvSpPr>
              <p:cNvPr id="17" name="Line 71">
                <a:extLst>
                  <a:ext uri="{FF2B5EF4-FFF2-40B4-BE49-F238E27FC236}">
                    <a16:creationId xmlns:a16="http://schemas.microsoft.com/office/drawing/2014/main" id="{FA763CCF-88E1-49EE-9173-D26C5F223332}"/>
                  </a:ext>
                </a:extLst>
              </p:cNvPr>
              <p:cNvSpPr>
                <a:spLocks noChangeShapeType="1"/>
              </p:cNvSpPr>
              <p:nvPr/>
            </p:nvSpPr>
            <p:spPr bwMode="auto">
              <a:xfrm>
                <a:off x="3256" y="1948"/>
                <a:ext cx="462" cy="100"/>
              </a:xfrm>
              <a:prstGeom prst="line">
                <a:avLst/>
              </a:prstGeom>
              <a:noFill/>
              <a:ln w="57150">
                <a:solidFill>
                  <a:srgbClr val="00CC00"/>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18" name="Line 72">
                <a:extLst>
                  <a:ext uri="{FF2B5EF4-FFF2-40B4-BE49-F238E27FC236}">
                    <a16:creationId xmlns:a16="http://schemas.microsoft.com/office/drawing/2014/main" id="{E08223BB-483A-45EA-AB7B-12A73A06B1E5}"/>
                  </a:ext>
                </a:extLst>
              </p:cNvPr>
              <p:cNvSpPr>
                <a:spLocks noChangeShapeType="1"/>
              </p:cNvSpPr>
              <p:nvPr/>
            </p:nvSpPr>
            <p:spPr bwMode="auto">
              <a:xfrm>
                <a:off x="3217" y="2367"/>
                <a:ext cx="424" cy="138"/>
              </a:xfrm>
              <a:prstGeom prst="line">
                <a:avLst/>
              </a:prstGeom>
              <a:noFill/>
              <a:ln w="57150">
                <a:solidFill>
                  <a:srgbClr val="00CC00"/>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19" name="Freeform 73" descr="blanc)">
                <a:extLst>
                  <a:ext uri="{FF2B5EF4-FFF2-40B4-BE49-F238E27FC236}">
                    <a16:creationId xmlns:a16="http://schemas.microsoft.com/office/drawing/2014/main" id="{8B7ACDFB-7AB5-4C3A-B796-133EED966C46}"/>
                  </a:ext>
                </a:extLst>
              </p:cNvPr>
              <p:cNvSpPr>
                <a:spLocks/>
              </p:cNvSpPr>
              <p:nvPr/>
            </p:nvSpPr>
            <p:spPr bwMode="auto">
              <a:xfrm>
                <a:off x="3024" y="2010"/>
                <a:ext cx="251" cy="343"/>
              </a:xfrm>
              <a:custGeom>
                <a:avLst/>
                <a:gdLst>
                  <a:gd name="T0" fmla="*/ 0 w 408"/>
                  <a:gd name="T1" fmla="*/ 27 h 529"/>
                  <a:gd name="T2" fmla="*/ 56 w 408"/>
                  <a:gd name="T3" fmla="*/ 131 h 529"/>
                  <a:gd name="T4" fmla="*/ 89 w 408"/>
                  <a:gd name="T5" fmla="*/ 105 h 529"/>
                  <a:gd name="T6" fmla="*/ 89 w 408"/>
                  <a:gd name="T7" fmla="*/ 27 h 529"/>
                  <a:gd name="T8" fmla="*/ 56 w 408"/>
                  <a:gd name="T9" fmla="*/ 1 h 529"/>
                  <a:gd name="T10" fmla="*/ 1 w 408"/>
                  <a:gd name="T11" fmla="*/ 25 h 529"/>
                  <a:gd name="T12" fmla="*/ 0 60000 65536"/>
                  <a:gd name="T13" fmla="*/ 0 60000 65536"/>
                  <a:gd name="T14" fmla="*/ 0 60000 65536"/>
                  <a:gd name="T15" fmla="*/ 0 60000 65536"/>
                  <a:gd name="T16" fmla="*/ 0 60000 65536"/>
                  <a:gd name="T17" fmla="*/ 0 60000 65536"/>
                  <a:gd name="T18" fmla="*/ 0 w 408"/>
                  <a:gd name="T19" fmla="*/ 0 h 529"/>
                  <a:gd name="T20" fmla="*/ 408 w 408"/>
                  <a:gd name="T21" fmla="*/ 529 h 529"/>
                </a:gdLst>
                <a:ahLst/>
                <a:cxnLst>
                  <a:cxn ang="T12">
                    <a:pos x="T0" y="T1"/>
                  </a:cxn>
                  <a:cxn ang="T13">
                    <a:pos x="T2" y="T3"/>
                  </a:cxn>
                  <a:cxn ang="T14">
                    <a:pos x="T4" y="T5"/>
                  </a:cxn>
                  <a:cxn ang="T15">
                    <a:pos x="T6" y="T7"/>
                  </a:cxn>
                  <a:cxn ang="T16">
                    <a:pos x="T8" y="T9"/>
                  </a:cxn>
                  <a:cxn ang="T17">
                    <a:pos x="T10" y="T11"/>
                  </a:cxn>
                </a:cxnLst>
                <a:rect l="T18" t="T19" r="T20" b="T21"/>
                <a:pathLst>
                  <a:path w="408" h="529">
                    <a:moveTo>
                      <a:pt x="0" y="97"/>
                    </a:moveTo>
                    <a:cubicBezTo>
                      <a:pt x="88" y="265"/>
                      <a:pt x="176" y="433"/>
                      <a:pt x="240" y="481"/>
                    </a:cubicBezTo>
                    <a:cubicBezTo>
                      <a:pt x="304" y="529"/>
                      <a:pt x="360" y="449"/>
                      <a:pt x="384" y="385"/>
                    </a:cubicBezTo>
                    <a:cubicBezTo>
                      <a:pt x="408" y="321"/>
                      <a:pt x="408" y="161"/>
                      <a:pt x="384" y="97"/>
                    </a:cubicBezTo>
                    <a:cubicBezTo>
                      <a:pt x="360" y="33"/>
                      <a:pt x="303" y="2"/>
                      <a:pt x="240" y="1"/>
                    </a:cubicBezTo>
                    <a:cubicBezTo>
                      <a:pt x="177" y="0"/>
                      <a:pt x="55" y="72"/>
                      <a:pt x="6" y="91"/>
                    </a:cubicBezTo>
                  </a:path>
                </a:pathLst>
              </a:custGeom>
              <a:blipFill dpi="0" rotWithShape="0">
                <a:blip r:embed="rId6" cstate="print"/>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20" name="Freeform 74">
                <a:extLst>
                  <a:ext uri="{FF2B5EF4-FFF2-40B4-BE49-F238E27FC236}">
                    <a16:creationId xmlns:a16="http://schemas.microsoft.com/office/drawing/2014/main" id="{C359B61F-D6DD-48ED-AE88-3AFFD25971B6}"/>
                  </a:ext>
                </a:extLst>
              </p:cNvPr>
              <p:cNvSpPr>
                <a:spLocks/>
              </p:cNvSpPr>
              <p:nvPr/>
            </p:nvSpPr>
            <p:spPr bwMode="auto">
              <a:xfrm>
                <a:off x="3476" y="2492"/>
                <a:ext cx="296" cy="442"/>
              </a:xfrm>
              <a:custGeom>
                <a:avLst/>
                <a:gdLst>
                  <a:gd name="T0" fmla="*/ 190 w 370"/>
                  <a:gd name="T1" fmla="*/ 277 h 558"/>
                  <a:gd name="T2" fmla="*/ 81 w 370"/>
                  <a:gd name="T3" fmla="*/ 151 h 558"/>
                  <a:gd name="T4" fmla="*/ 0 w 370"/>
                  <a:gd name="T5" fmla="*/ 0 h 558"/>
                  <a:gd name="T6" fmla="*/ 0 60000 65536"/>
                  <a:gd name="T7" fmla="*/ 0 60000 65536"/>
                  <a:gd name="T8" fmla="*/ 0 60000 65536"/>
                  <a:gd name="T9" fmla="*/ 0 w 370"/>
                  <a:gd name="T10" fmla="*/ 0 h 558"/>
                  <a:gd name="T11" fmla="*/ 370 w 370"/>
                  <a:gd name="T12" fmla="*/ 558 h 558"/>
                </a:gdLst>
                <a:ahLst/>
                <a:cxnLst>
                  <a:cxn ang="T6">
                    <a:pos x="T0" y="T1"/>
                  </a:cxn>
                  <a:cxn ang="T7">
                    <a:pos x="T2" y="T3"/>
                  </a:cxn>
                  <a:cxn ang="T8">
                    <a:pos x="T4" y="T5"/>
                  </a:cxn>
                </a:cxnLst>
                <a:rect l="T9" t="T10" r="T11" b="T12"/>
                <a:pathLst>
                  <a:path w="370" h="558">
                    <a:moveTo>
                      <a:pt x="370" y="558"/>
                    </a:moveTo>
                    <a:cubicBezTo>
                      <a:pt x="335" y="516"/>
                      <a:pt x="220" y="397"/>
                      <a:pt x="158" y="304"/>
                    </a:cubicBezTo>
                    <a:cubicBezTo>
                      <a:pt x="96" y="211"/>
                      <a:pt x="33" y="63"/>
                      <a:pt x="0" y="0"/>
                    </a:cubicBezTo>
                  </a:path>
                </a:pathLst>
              </a:custGeom>
              <a:noFill/>
              <a:ln w="38100" cmpd="sng">
                <a:solidFill>
                  <a:srgbClr val="00B0F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21" name="Freeform 75">
                <a:extLst>
                  <a:ext uri="{FF2B5EF4-FFF2-40B4-BE49-F238E27FC236}">
                    <a16:creationId xmlns:a16="http://schemas.microsoft.com/office/drawing/2014/main" id="{F1E68CCA-204A-4811-BA87-245FB8719E73}"/>
                  </a:ext>
                </a:extLst>
              </p:cNvPr>
              <p:cNvSpPr>
                <a:spLocks/>
              </p:cNvSpPr>
              <p:nvPr/>
            </p:nvSpPr>
            <p:spPr bwMode="auto">
              <a:xfrm>
                <a:off x="1432" y="1951"/>
                <a:ext cx="1184" cy="263"/>
              </a:xfrm>
              <a:custGeom>
                <a:avLst/>
                <a:gdLst>
                  <a:gd name="T0" fmla="*/ 0 w 1475"/>
                  <a:gd name="T1" fmla="*/ 0 h 332"/>
                  <a:gd name="T2" fmla="*/ 242 w 1475"/>
                  <a:gd name="T3" fmla="*/ 70 h 332"/>
                  <a:gd name="T4" fmla="*/ 515 w 1475"/>
                  <a:gd name="T5" fmla="*/ 117 h 332"/>
                  <a:gd name="T6" fmla="*/ 714 w 1475"/>
                  <a:gd name="T7" fmla="*/ 70 h 332"/>
                  <a:gd name="T8" fmla="*/ 763 w 1475"/>
                  <a:gd name="T9" fmla="*/ 165 h 332"/>
                  <a:gd name="T10" fmla="*/ 0 60000 65536"/>
                  <a:gd name="T11" fmla="*/ 0 60000 65536"/>
                  <a:gd name="T12" fmla="*/ 0 60000 65536"/>
                  <a:gd name="T13" fmla="*/ 0 60000 65536"/>
                  <a:gd name="T14" fmla="*/ 0 60000 65536"/>
                  <a:gd name="T15" fmla="*/ 0 w 1475"/>
                  <a:gd name="T16" fmla="*/ 0 h 332"/>
                  <a:gd name="T17" fmla="*/ 1475 w 1475"/>
                  <a:gd name="T18" fmla="*/ 332 h 332"/>
                </a:gdLst>
                <a:ahLst/>
                <a:cxnLst>
                  <a:cxn ang="T10">
                    <a:pos x="T0" y="T1"/>
                  </a:cxn>
                  <a:cxn ang="T11">
                    <a:pos x="T2" y="T3"/>
                  </a:cxn>
                  <a:cxn ang="T12">
                    <a:pos x="T4" y="T5"/>
                  </a:cxn>
                  <a:cxn ang="T13">
                    <a:pos x="T6" y="T7"/>
                  </a:cxn>
                  <a:cxn ang="T14">
                    <a:pos x="T8" y="T9"/>
                  </a:cxn>
                </a:cxnLst>
                <a:rect l="T15" t="T16" r="T17" b="T18"/>
                <a:pathLst>
                  <a:path w="1475" h="332">
                    <a:moveTo>
                      <a:pt x="0" y="0"/>
                    </a:moveTo>
                    <a:cubicBezTo>
                      <a:pt x="78" y="23"/>
                      <a:pt x="301" y="101"/>
                      <a:pt x="467" y="140"/>
                    </a:cubicBezTo>
                    <a:cubicBezTo>
                      <a:pt x="633" y="179"/>
                      <a:pt x="843" y="236"/>
                      <a:pt x="995" y="236"/>
                    </a:cubicBezTo>
                    <a:cubicBezTo>
                      <a:pt x="1147" y="236"/>
                      <a:pt x="1299" y="124"/>
                      <a:pt x="1379" y="140"/>
                    </a:cubicBezTo>
                    <a:cubicBezTo>
                      <a:pt x="1459" y="156"/>
                      <a:pt x="1467" y="244"/>
                      <a:pt x="1475" y="332"/>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22" name="Freeform 76" descr="blanc)">
                <a:extLst>
                  <a:ext uri="{FF2B5EF4-FFF2-40B4-BE49-F238E27FC236}">
                    <a16:creationId xmlns:a16="http://schemas.microsoft.com/office/drawing/2014/main" id="{8B505363-D2D5-4343-864F-90A2D36F046E}"/>
                  </a:ext>
                </a:extLst>
              </p:cNvPr>
              <p:cNvSpPr>
                <a:spLocks/>
              </p:cNvSpPr>
              <p:nvPr/>
            </p:nvSpPr>
            <p:spPr bwMode="auto">
              <a:xfrm>
                <a:off x="1351" y="1986"/>
                <a:ext cx="1256" cy="277"/>
              </a:xfrm>
              <a:custGeom>
                <a:avLst/>
                <a:gdLst>
                  <a:gd name="T0" fmla="*/ 8 w 1565"/>
                  <a:gd name="T1" fmla="*/ 132 h 350"/>
                  <a:gd name="T2" fmla="*/ 47 w 1565"/>
                  <a:gd name="T3" fmla="*/ 9 h 350"/>
                  <a:gd name="T4" fmla="*/ 288 w 1565"/>
                  <a:gd name="T5" fmla="*/ 78 h 350"/>
                  <a:gd name="T6" fmla="*/ 561 w 1565"/>
                  <a:gd name="T7" fmla="*/ 126 h 350"/>
                  <a:gd name="T8" fmla="*/ 759 w 1565"/>
                  <a:gd name="T9" fmla="*/ 78 h 350"/>
                  <a:gd name="T10" fmla="*/ 809 w 1565"/>
                  <a:gd name="T11" fmla="*/ 173 h 350"/>
                  <a:gd name="T12" fmla="*/ 0 60000 65536"/>
                  <a:gd name="T13" fmla="*/ 0 60000 65536"/>
                  <a:gd name="T14" fmla="*/ 0 60000 65536"/>
                  <a:gd name="T15" fmla="*/ 0 60000 65536"/>
                  <a:gd name="T16" fmla="*/ 0 60000 65536"/>
                  <a:gd name="T17" fmla="*/ 0 60000 65536"/>
                  <a:gd name="T18" fmla="*/ 0 w 1565"/>
                  <a:gd name="T19" fmla="*/ 0 h 350"/>
                  <a:gd name="T20" fmla="*/ 1565 w 1565"/>
                  <a:gd name="T21" fmla="*/ 350 h 350"/>
                </a:gdLst>
                <a:ahLst/>
                <a:cxnLst>
                  <a:cxn ang="T12">
                    <a:pos x="T0" y="T1"/>
                  </a:cxn>
                  <a:cxn ang="T13">
                    <a:pos x="T2" y="T3"/>
                  </a:cxn>
                  <a:cxn ang="T14">
                    <a:pos x="T4" y="T5"/>
                  </a:cxn>
                  <a:cxn ang="T15">
                    <a:pos x="T6" y="T7"/>
                  </a:cxn>
                  <a:cxn ang="T16">
                    <a:pos x="T8" y="T9"/>
                  </a:cxn>
                  <a:cxn ang="T17">
                    <a:pos x="T10" y="T11"/>
                  </a:cxn>
                </a:cxnLst>
                <a:rect l="T18" t="T19" r="T20" b="T21"/>
                <a:pathLst>
                  <a:path w="1565" h="350">
                    <a:moveTo>
                      <a:pt x="15" y="266"/>
                    </a:moveTo>
                    <a:cubicBezTo>
                      <a:pt x="29" y="225"/>
                      <a:pt x="0" y="36"/>
                      <a:pt x="90" y="18"/>
                    </a:cubicBezTo>
                    <a:cubicBezTo>
                      <a:pt x="180" y="0"/>
                      <a:pt x="391" y="119"/>
                      <a:pt x="557" y="158"/>
                    </a:cubicBezTo>
                    <a:cubicBezTo>
                      <a:pt x="723" y="197"/>
                      <a:pt x="933" y="254"/>
                      <a:pt x="1085" y="254"/>
                    </a:cubicBezTo>
                    <a:cubicBezTo>
                      <a:pt x="1237" y="254"/>
                      <a:pt x="1389" y="142"/>
                      <a:pt x="1469" y="158"/>
                    </a:cubicBezTo>
                    <a:cubicBezTo>
                      <a:pt x="1549" y="174"/>
                      <a:pt x="1557" y="262"/>
                      <a:pt x="1565" y="350"/>
                    </a:cubicBezTo>
                  </a:path>
                </a:pathLst>
              </a:custGeom>
              <a:blipFill dpi="0" rotWithShape="0">
                <a:blip r:embed="rId7" cstate="print"/>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23" name="Line 77">
                <a:extLst>
                  <a:ext uri="{FF2B5EF4-FFF2-40B4-BE49-F238E27FC236}">
                    <a16:creationId xmlns:a16="http://schemas.microsoft.com/office/drawing/2014/main" id="{29431091-C4A4-4E33-A38C-0DA2C8489FF6}"/>
                  </a:ext>
                </a:extLst>
              </p:cNvPr>
              <p:cNvSpPr>
                <a:spLocks noChangeShapeType="1"/>
              </p:cNvSpPr>
              <p:nvPr/>
            </p:nvSpPr>
            <p:spPr bwMode="auto">
              <a:xfrm flipH="1" flipV="1">
                <a:off x="1351" y="1599"/>
                <a:ext cx="1117" cy="45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24" name="Freeform 78" descr="Grands confettis">
                <a:extLst>
                  <a:ext uri="{FF2B5EF4-FFF2-40B4-BE49-F238E27FC236}">
                    <a16:creationId xmlns:a16="http://schemas.microsoft.com/office/drawing/2014/main" id="{023A09AA-12CB-46B0-9E53-7F3B7C433A12}"/>
                  </a:ext>
                </a:extLst>
              </p:cNvPr>
              <p:cNvSpPr>
                <a:spLocks/>
              </p:cNvSpPr>
              <p:nvPr/>
            </p:nvSpPr>
            <p:spPr bwMode="auto">
              <a:xfrm>
                <a:off x="1235" y="1422"/>
                <a:ext cx="964" cy="487"/>
              </a:xfrm>
              <a:custGeom>
                <a:avLst/>
                <a:gdLst>
                  <a:gd name="T0" fmla="*/ 129 w 1201"/>
                  <a:gd name="T1" fmla="*/ 0 h 615"/>
                  <a:gd name="T2" fmla="*/ 71 w 1201"/>
                  <a:gd name="T3" fmla="*/ 94 h 615"/>
                  <a:gd name="T4" fmla="*/ 555 w 1201"/>
                  <a:gd name="T5" fmla="*/ 290 h 615"/>
                  <a:gd name="T6" fmla="*/ 466 w 1201"/>
                  <a:gd name="T7" fmla="*/ 188 h 615"/>
                  <a:gd name="T8" fmla="*/ 0 60000 65536"/>
                  <a:gd name="T9" fmla="*/ 0 60000 65536"/>
                  <a:gd name="T10" fmla="*/ 0 60000 65536"/>
                  <a:gd name="T11" fmla="*/ 0 60000 65536"/>
                  <a:gd name="T12" fmla="*/ 0 w 1201"/>
                  <a:gd name="T13" fmla="*/ 0 h 615"/>
                  <a:gd name="T14" fmla="*/ 1201 w 1201"/>
                  <a:gd name="T15" fmla="*/ 615 h 615"/>
                </a:gdLst>
                <a:ahLst/>
                <a:cxnLst>
                  <a:cxn ang="T8">
                    <a:pos x="T0" y="T1"/>
                  </a:cxn>
                  <a:cxn ang="T9">
                    <a:pos x="T2" y="T3"/>
                  </a:cxn>
                  <a:cxn ang="T10">
                    <a:pos x="T4" y="T5"/>
                  </a:cxn>
                  <a:cxn ang="T11">
                    <a:pos x="T6" y="T7"/>
                  </a:cxn>
                </a:cxnLst>
                <a:rect l="T12" t="T13" r="T14" b="T15"/>
                <a:pathLst>
                  <a:path w="1201" h="615">
                    <a:moveTo>
                      <a:pt x="249" y="0"/>
                    </a:moveTo>
                    <a:cubicBezTo>
                      <a:pt x="230" y="31"/>
                      <a:pt x="0" y="92"/>
                      <a:pt x="137" y="189"/>
                    </a:cubicBezTo>
                    <a:cubicBezTo>
                      <a:pt x="274" y="286"/>
                      <a:pt x="947" y="553"/>
                      <a:pt x="1074" y="584"/>
                    </a:cubicBezTo>
                    <a:cubicBezTo>
                      <a:pt x="1201" y="615"/>
                      <a:pt x="938" y="421"/>
                      <a:pt x="902" y="378"/>
                    </a:cubicBezTo>
                  </a:path>
                </a:pathLst>
              </a:custGeom>
              <a:blipFill dpi="0" rotWithShape="0">
                <a:blip r:embed="rId4" cstate="print"/>
                <a:srcRect/>
                <a:tile tx="0" ty="0" sx="100000" sy="100000" flip="none" algn="tl"/>
              </a:blipFill>
              <a:ln w="9525">
                <a:solidFill>
                  <a:srgbClr val="000000"/>
                </a:solidFill>
                <a:round/>
                <a:headEnd/>
                <a:tailEnd/>
              </a:ln>
            </p:spPr>
            <p:txBody>
              <a:bodyPr/>
              <a:lstStyle/>
              <a:p>
                <a:pPr defTabSz="685800" eaLnBrk="0" fontAlgn="base" hangingPunct="0">
                  <a:spcBef>
                    <a:spcPct val="0"/>
                  </a:spcBef>
                  <a:spcAft>
                    <a:spcPct val="0"/>
                  </a:spcAft>
                  <a:defRPr/>
                </a:pPr>
                <a:endParaRPr lang="fr-FR" kern="0">
                  <a:solidFill>
                    <a:srgbClr val="000000"/>
                  </a:solidFill>
                </a:endParaRPr>
              </a:p>
            </p:txBody>
          </p:sp>
          <p:sp>
            <p:nvSpPr>
              <p:cNvPr id="25" name="Oval 79">
                <a:extLst>
                  <a:ext uri="{FF2B5EF4-FFF2-40B4-BE49-F238E27FC236}">
                    <a16:creationId xmlns:a16="http://schemas.microsoft.com/office/drawing/2014/main" id="{B424C69A-B5FF-4328-BFD6-91B6D2211793}"/>
                  </a:ext>
                </a:extLst>
              </p:cNvPr>
              <p:cNvSpPr>
                <a:spLocks noChangeArrowheads="1"/>
              </p:cNvSpPr>
              <p:nvPr/>
            </p:nvSpPr>
            <p:spPr bwMode="auto">
              <a:xfrm>
                <a:off x="2448" y="487"/>
                <a:ext cx="387" cy="314"/>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defTabSz="685800" fontAlgn="base">
                  <a:spcBef>
                    <a:spcPct val="0"/>
                  </a:spcBef>
                  <a:spcAft>
                    <a:spcPct val="0"/>
                  </a:spcAft>
                  <a:buNone/>
                  <a:defRPr/>
                </a:pPr>
                <a:endParaRPr lang="en-US" altLang="fr-FR" sz="1350" kern="0">
                  <a:solidFill>
                    <a:srgbClr val="000000"/>
                  </a:solidFill>
                </a:endParaRPr>
              </a:p>
            </p:txBody>
          </p:sp>
          <p:sp>
            <p:nvSpPr>
              <p:cNvPr id="26" name="Freeform 80">
                <a:extLst>
                  <a:ext uri="{FF2B5EF4-FFF2-40B4-BE49-F238E27FC236}">
                    <a16:creationId xmlns:a16="http://schemas.microsoft.com/office/drawing/2014/main" id="{ED06A386-DCE4-43D2-9EFF-0426FB9B9DF4}"/>
                  </a:ext>
                </a:extLst>
              </p:cNvPr>
              <p:cNvSpPr>
                <a:spLocks/>
              </p:cNvSpPr>
              <p:nvPr/>
            </p:nvSpPr>
            <p:spPr bwMode="auto">
              <a:xfrm>
                <a:off x="1976" y="602"/>
                <a:ext cx="2231" cy="1248"/>
              </a:xfrm>
              <a:custGeom>
                <a:avLst/>
                <a:gdLst>
                  <a:gd name="T0" fmla="*/ 2231 w 2231"/>
                  <a:gd name="T1" fmla="*/ 1032 h 1248"/>
                  <a:gd name="T2" fmla="*/ 2190 w 2231"/>
                  <a:gd name="T3" fmla="*/ 1154 h 1248"/>
                  <a:gd name="T4" fmla="*/ 2066 w 2231"/>
                  <a:gd name="T5" fmla="*/ 1135 h 1248"/>
                  <a:gd name="T6" fmla="*/ 2031 w 2231"/>
                  <a:gd name="T7" fmla="*/ 473 h 1248"/>
                  <a:gd name="T8" fmla="*/ 1997 w 2231"/>
                  <a:gd name="T9" fmla="*/ 1135 h 1248"/>
                  <a:gd name="T10" fmla="*/ 1875 w 2231"/>
                  <a:gd name="T11" fmla="*/ 1136 h 1248"/>
                  <a:gd name="T12" fmla="*/ 1821 w 2231"/>
                  <a:gd name="T13" fmla="*/ 1010 h 1248"/>
                  <a:gd name="T14" fmla="*/ 1821 w 2231"/>
                  <a:gd name="T15" fmla="*/ 758 h 1248"/>
                  <a:gd name="T16" fmla="*/ 1821 w 2231"/>
                  <a:gd name="T17" fmla="*/ 442 h 1248"/>
                  <a:gd name="T18" fmla="*/ 1655 w 2231"/>
                  <a:gd name="T19" fmla="*/ 505 h 1248"/>
                  <a:gd name="T20" fmla="*/ 1158 w 2231"/>
                  <a:gd name="T21" fmla="*/ 568 h 1248"/>
                  <a:gd name="T22" fmla="*/ 927 w 2231"/>
                  <a:gd name="T23" fmla="*/ 561 h 1248"/>
                  <a:gd name="T24" fmla="*/ 651 w 2231"/>
                  <a:gd name="T25" fmla="*/ 487 h 1248"/>
                  <a:gd name="T26" fmla="*/ 230 w 2231"/>
                  <a:gd name="T27" fmla="*/ 650 h 1248"/>
                  <a:gd name="T28" fmla="*/ 92 w 2231"/>
                  <a:gd name="T29" fmla="*/ 1004 h 1248"/>
                  <a:gd name="T30" fmla="*/ 133 w 2231"/>
                  <a:gd name="T31" fmla="*/ 1161 h 1248"/>
                  <a:gd name="T32" fmla="*/ 2 w 2231"/>
                  <a:gd name="T33" fmla="*/ 1078 h 1248"/>
                  <a:gd name="T34" fmla="*/ 147 w 2231"/>
                  <a:gd name="T35" fmla="*/ 644 h 1248"/>
                  <a:gd name="T36" fmla="*/ 603 w 2231"/>
                  <a:gd name="T37" fmla="*/ 432 h 1248"/>
                  <a:gd name="T38" fmla="*/ 809 w 2231"/>
                  <a:gd name="T39" fmla="*/ 424 h 1248"/>
                  <a:gd name="T40" fmla="*/ 913 w 2231"/>
                  <a:gd name="T41" fmla="*/ 472 h 1248"/>
                  <a:gd name="T42" fmla="*/ 1102 w 2231"/>
                  <a:gd name="T43" fmla="*/ 505 h 1248"/>
                  <a:gd name="T44" fmla="*/ 1821 w 2231"/>
                  <a:gd name="T45" fmla="*/ 379 h 1248"/>
                  <a:gd name="T46" fmla="*/ 1655 w 2231"/>
                  <a:gd name="T47" fmla="*/ 316 h 1248"/>
                  <a:gd name="T48" fmla="*/ 881 w 2231"/>
                  <a:gd name="T49" fmla="*/ 189 h 1248"/>
                  <a:gd name="T50" fmla="*/ 826 w 2231"/>
                  <a:gd name="T51" fmla="*/ 189 h 1248"/>
                  <a:gd name="T52" fmla="*/ 992 w 2231"/>
                  <a:gd name="T53" fmla="*/ 126 h 1248"/>
                  <a:gd name="T54" fmla="*/ 881 w 2231"/>
                  <a:gd name="T55" fmla="*/ 126 h 1248"/>
                  <a:gd name="T56" fmla="*/ 992 w 2231"/>
                  <a:gd name="T57" fmla="*/ 63 h 1248"/>
                  <a:gd name="T58" fmla="*/ 937 w 2231"/>
                  <a:gd name="T59" fmla="*/ 0 h 1248"/>
                  <a:gd name="T60" fmla="*/ 1102 w 2231"/>
                  <a:gd name="T61" fmla="*/ 63 h 1248"/>
                  <a:gd name="T62" fmla="*/ 1248 w 2231"/>
                  <a:gd name="T63" fmla="*/ 146 h 1248"/>
                  <a:gd name="T64" fmla="*/ 1618 w 2231"/>
                  <a:gd name="T65" fmla="*/ 215 h 1248"/>
                  <a:gd name="T66" fmla="*/ 1821 w 2231"/>
                  <a:gd name="T67" fmla="*/ 316 h 1248"/>
                  <a:gd name="T68" fmla="*/ 2025 w 2231"/>
                  <a:gd name="T69" fmla="*/ 269 h 1248"/>
                  <a:gd name="T70" fmla="*/ 2196 w 2231"/>
                  <a:gd name="T71" fmla="*/ 309 h 124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31"/>
                  <a:gd name="T109" fmla="*/ 0 h 1248"/>
                  <a:gd name="T110" fmla="*/ 2231 w 2231"/>
                  <a:gd name="T111" fmla="*/ 1248 h 124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31" h="1248">
                    <a:moveTo>
                      <a:pt x="2231" y="1032"/>
                    </a:moveTo>
                    <a:cubicBezTo>
                      <a:pt x="2225" y="1053"/>
                      <a:pt x="2217" y="1137"/>
                      <a:pt x="2190" y="1154"/>
                    </a:cubicBezTo>
                    <a:cubicBezTo>
                      <a:pt x="2163" y="1172"/>
                      <a:pt x="2092" y="1248"/>
                      <a:pt x="2066" y="1135"/>
                    </a:cubicBezTo>
                    <a:cubicBezTo>
                      <a:pt x="2039" y="1021"/>
                      <a:pt x="2042" y="473"/>
                      <a:pt x="2031" y="473"/>
                    </a:cubicBezTo>
                    <a:cubicBezTo>
                      <a:pt x="2020" y="473"/>
                      <a:pt x="2022" y="1024"/>
                      <a:pt x="1997" y="1135"/>
                    </a:cubicBezTo>
                    <a:cubicBezTo>
                      <a:pt x="1971" y="1245"/>
                      <a:pt x="1905" y="1157"/>
                      <a:pt x="1875" y="1136"/>
                    </a:cubicBezTo>
                    <a:cubicBezTo>
                      <a:pt x="1846" y="1116"/>
                      <a:pt x="1830" y="1074"/>
                      <a:pt x="1821" y="1010"/>
                    </a:cubicBezTo>
                    <a:cubicBezTo>
                      <a:pt x="1811" y="947"/>
                      <a:pt x="1821" y="852"/>
                      <a:pt x="1821" y="758"/>
                    </a:cubicBezTo>
                    <a:cubicBezTo>
                      <a:pt x="1821" y="663"/>
                      <a:pt x="1848" y="484"/>
                      <a:pt x="1821" y="442"/>
                    </a:cubicBezTo>
                    <a:cubicBezTo>
                      <a:pt x="1793" y="400"/>
                      <a:pt x="1765" y="484"/>
                      <a:pt x="1655" y="505"/>
                    </a:cubicBezTo>
                    <a:cubicBezTo>
                      <a:pt x="1545" y="526"/>
                      <a:pt x="1279" y="559"/>
                      <a:pt x="1158" y="568"/>
                    </a:cubicBezTo>
                    <a:cubicBezTo>
                      <a:pt x="1036" y="578"/>
                      <a:pt x="1012" y="574"/>
                      <a:pt x="927" y="561"/>
                    </a:cubicBezTo>
                    <a:cubicBezTo>
                      <a:pt x="843" y="547"/>
                      <a:pt x="767" y="472"/>
                      <a:pt x="651" y="487"/>
                    </a:cubicBezTo>
                    <a:cubicBezTo>
                      <a:pt x="535" y="502"/>
                      <a:pt x="323" y="565"/>
                      <a:pt x="230" y="650"/>
                    </a:cubicBezTo>
                    <a:cubicBezTo>
                      <a:pt x="136" y="736"/>
                      <a:pt x="108" y="919"/>
                      <a:pt x="92" y="1004"/>
                    </a:cubicBezTo>
                    <a:cubicBezTo>
                      <a:pt x="75" y="1089"/>
                      <a:pt x="149" y="1148"/>
                      <a:pt x="133" y="1161"/>
                    </a:cubicBezTo>
                    <a:cubicBezTo>
                      <a:pt x="118" y="1173"/>
                      <a:pt x="0" y="1165"/>
                      <a:pt x="2" y="1078"/>
                    </a:cubicBezTo>
                    <a:cubicBezTo>
                      <a:pt x="5" y="992"/>
                      <a:pt x="47" y="752"/>
                      <a:pt x="147" y="644"/>
                    </a:cubicBezTo>
                    <a:cubicBezTo>
                      <a:pt x="247" y="536"/>
                      <a:pt x="492" y="469"/>
                      <a:pt x="603" y="432"/>
                    </a:cubicBezTo>
                    <a:cubicBezTo>
                      <a:pt x="714" y="396"/>
                      <a:pt x="758" y="418"/>
                      <a:pt x="809" y="424"/>
                    </a:cubicBezTo>
                    <a:cubicBezTo>
                      <a:pt x="861" y="431"/>
                      <a:pt x="864" y="458"/>
                      <a:pt x="913" y="472"/>
                    </a:cubicBezTo>
                    <a:cubicBezTo>
                      <a:pt x="962" y="485"/>
                      <a:pt x="951" y="520"/>
                      <a:pt x="1102" y="505"/>
                    </a:cubicBezTo>
                    <a:cubicBezTo>
                      <a:pt x="1253" y="490"/>
                      <a:pt x="1728" y="411"/>
                      <a:pt x="1821" y="379"/>
                    </a:cubicBezTo>
                    <a:cubicBezTo>
                      <a:pt x="1912" y="347"/>
                      <a:pt x="1811" y="347"/>
                      <a:pt x="1655" y="316"/>
                    </a:cubicBezTo>
                    <a:cubicBezTo>
                      <a:pt x="1498" y="284"/>
                      <a:pt x="1020" y="210"/>
                      <a:pt x="881" y="189"/>
                    </a:cubicBezTo>
                    <a:cubicBezTo>
                      <a:pt x="743" y="168"/>
                      <a:pt x="808" y="200"/>
                      <a:pt x="826" y="189"/>
                    </a:cubicBezTo>
                    <a:cubicBezTo>
                      <a:pt x="845" y="179"/>
                      <a:pt x="983" y="137"/>
                      <a:pt x="992" y="126"/>
                    </a:cubicBezTo>
                    <a:cubicBezTo>
                      <a:pt x="1001" y="116"/>
                      <a:pt x="881" y="137"/>
                      <a:pt x="881" y="126"/>
                    </a:cubicBezTo>
                    <a:cubicBezTo>
                      <a:pt x="881" y="116"/>
                      <a:pt x="983" y="84"/>
                      <a:pt x="992" y="63"/>
                    </a:cubicBezTo>
                    <a:cubicBezTo>
                      <a:pt x="1001" y="42"/>
                      <a:pt x="918" y="0"/>
                      <a:pt x="937" y="0"/>
                    </a:cubicBezTo>
                    <a:cubicBezTo>
                      <a:pt x="955" y="0"/>
                      <a:pt x="1050" y="39"/>
                      <a:pt x="1102" y="63"/>
                    </a:cubicBezTo>
                    <a:cubicBezTo>
                      <a:pt x="1154" y="87"/>
                      <a:pt x="1162" y="121"/>
                      <a:pt x="1248" y="146"/>
                    </a:cubicBezTo>
                    <a:cubicBezTo>
                      <a:pt x="1334" y="171"/>
                      <a:pt x="1523" y="187"/>
                      <a:pt x="1618" y="215"/>
                    </a:cubicBezTo>
                    <a:cubicBezTo>
                      <a:pt x="1713" y="243"/>
                      <a:pt x="1753" y="307"/>
                      <a:pt x="1821" y="316"/>
                    </a:cubicBezTo>
                    <a:cubicBezTo>
                      <a:pt x="1889" y="325"/>
                      <a:pt x="1962" y="270"/>
                      <a:pt x="2025" y="269"/>
                    </a:cubicBezTo>
                    <a:cubicBezTo>
                      <a:pt x="2087" y="268"/>
                      <a:pt x="2161" y="301"/>
                      <a:pt x="2196" y="309"/>
                    </a:cubicBezTo>
                  </a:path>
                </a:pathLst>
              </a:custGeom>
              <a:noFill/>
              <a:ln w="28575"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27" name="Freeform 81" descr="Grands confettis">
                <a:extLst>
                  <a:ext uri="{FF2B5EF4-FFF2-40B4-BE49-F238E27FC236}">
                    <a16:creationId xmlns:a16="http://schemas.microsoft.com/office/drawing/2014/main" id="{8ADDA442-4A42-4207-A41F-16DB182903FD}"/>
                  </a:ext>
                </a:extLst>
              </p:cNvPr>
              <p:cNvSpPr>
                <a:spLocks/>
              </p:cNvSpPr>
              <p:nvPr/>
            </p:nvSpPr>
            <p:spPr bwMode="auto">
              <a:xfrm>
                <a:off x="2081" y="1734"/>
                <a:ext cx="237" cy="247"/>
              </a:xfrm>
              <a:custGeom>
                <a:avLst/>
                <a:gdLst>
                  <a:gd name="T0" fmla="*/ 143 w 295"/>
                  <a:gd name="T1" fmla="*/ 95 h 311"/>
                  <a:gd name="T2" fmla="*/ 153 w 295"/>
                  <a:gd name="T3" fmla="*/ 156 h 311"/>
                  <a:gd name="T4" fmla="*/ 115 w 295"/>
                  <a:gd name="T5" fmla="*/ 145 h 311"/>
                  <a:gd name="T6" fmla="*/ 35 w 295"/>
                  <a:gd name="T7" fmla="*/ 21 h 311"/>
                  <a:gd name="T8" fmla="*/ 0 60000 65536"/>
                  <a:gd name="T9" fmla="*/ 0 60000 65536"/>
                  <a:gd name="T10" fmla="*/ 0 60000 65536"/>
                  <a:gd name="T11" fmla="*/ 0 60000 65536"/>
                  <a:gd name="T12" fmla="*/ 0 w 295"/>
                  <a:gd name="T13" fmla="*/ 0 h 311"/>
                  <a:gd name="T14" fmla="*/ 295 w 295"/>
                  <a:gd name="T15" fmla="*/ 311 h 311"/>
                </a:gdLst>
                <a:ahLst/>
                <a:cxnLst>
                  <a:cxn ang="T8">
                    <a:pos x="T0" y="T1"/>
                  </a:cxn>
                  <a:cxn ang="T9">
                    <a:pos x="T2" y="T3"/>
                  </a:cxn>
                  <a:cxn ang="T10">
                    <a:pos x="T4" y="T5"/>
                  </a:cxn>
                  <a:cxn ang="T11">
                    <a:pos x="T6" y="T7"/>
                  </a:cxn>
                </a:cxnLst>
                <a:rect l="T12" t="T13" r="T14" b="T15"/>
                <a:pathLst>
                  <a:path w="295" h="311">
                    <a:moveTo>
                      <a:pt x="276" y="190"/>
                    </a:moveTo>
                    <a:cubicBezTo>
                      <a:pt x="279" y="210"/>
                      <a:pt x="291" y="286"/>
                      <a:pt x="295" y="311"/>
                    </a:cubicBezTo>
                    <a:cubicBezTo>
                      <a:pt x="295" y="311"/>
                      <a:pt x="222" y="289"/>
                      <a:pt x="222" y="289"/>
                    </a:cubicBezTo>
                    <a:cubicBezTo>
                      <a:pt x="186" y="238"/>
                      <a:pt x="0" y="0"/>
                      <a:pt x="66" y="41"/>
                    </a:cubicBezTo>
                  </a:path>
                </a:pathLst>
              </a:custGeom>
              <a:blipFill dpi="0" rotWithShape="0">
                <a:blip r:embed="rId4" cstate="print"/>
                <a:srcRect/>
                <a:tile tx="0" ty="0" sx="100000" sy="100000" flip="none" algn="tl"/>
              </a:blipFill>
              <a:ln w="9525">
                <a:solidFill>
                  <a:srgbClr val="000000"/>
                </a:solidFill>
                <a:round/>
                <a:headEnd/>
                <a:tailEnd/>
              </a:ln>
            </p:spPr>
            <p:txBody>
              <a:bodyPr/>
              <a:lstStyle/>
              <a:p>
                <a:pPr defTabSz="685800" eaLnBrk="0" fontAlgn="base" hangingPunct="0">
                  <a:spcBef>
                    <a:spcPct val="0"/>
                  </a:spcBef>
                  <a:spcAft>
                    <a:spcPct val="0"/>
                  </a:spcAft>
                  <a:defRPr/>
                </a:pPr>
                <a:endParaRPr lang="fr-FR" kern="0">
                  <a:solidFill>
                    <a:srgbClr val="000000"/>
                  </a:solidFill>
                </a:endParaRPr>
              </a:p>
            </p:txBody>
          </p:sp>
          <p:grpSp>
            <p:nvGrpSpPr>
              <p:cNvPr id="28" name="Group 82">
                <a:extLst>
                  <a:ext uri="{FF2B5EF4-FFF2-40B4-BE49-F238E27FC236}">
                    <a16:creationId xmlns:a16="http://schemas.microsoft.com/office/drawing/2014/main" id="{8D4708C6-4162-4CDA-815F-DBC82BC34F5C}"/>
                  </a:ext>
                </a:extLst>
              </p:cNvPr>
              <p:cNvGrpSpPr>
                <a:grpSpLocks/>
              </p:cNvGrpSpPr>
              <p:nvPr/>
            </p:nvGrpSpPr>
            <p:grpSpPr bwMode="auto">
              <a:xfrm>
                <a:off x="3913" y="1934"/>
                <a:ext cx="212" cy="539"/>
                <a:chOff x="3432" y="2736"/>
                <a:chExt cx="600" cy="680"/>
              </a:xfrm>
            </p:grpSpPr>
            <p:sp>
              <p:nvSpPr>
                <p:cNvPr id="63" name="Freeform 83">
                  <a:extLst>
                    <a:ext uri="{FF2B5EF4-FFF2-40B4-BE49-F238E27FC236}">
                      <a16:creationId xmlns:a16="http://schemas.microsoft.com/office/drawing/2014/main" id="{CE0DB968-D23B-49D0-8E44-AD10076B02E2}"/>
                    </a:ext>
                  </a:extLst>
                </p:cNvPr>
                <p:cNvSpPr>
                  <a:spLocks/>
                </p:cNvSpPr>
                <p:nvPr/>
              </p:nvSpPr>
              <p:spPr bwMode="auto">
                <a:xfrm>
                  <a:off x="3432" y="2736"/>
                  <a:ext cx="248" cy="680"/>
                </a:xfrm>
                <a:custGeom>
                  <a:avLst/>
                  <a:gdLst>
                    <a:gd name="T0" fmla="*/ 72 w 248"/>
                    <a:gd name="T1" fmla="*/ 0 h 680"/>
                    <a:gd name="T2" fmla="*/ 24 w 248"/>
                    <a:gd name="T3" fmla="*/ 288 h 680"/>
                    <a:gd name="T4" fmla="*/ 216 w 248"/>
                    <a:gd name="T5" fmla="*/ 576 h 680"/>
                    <a:gd name="T6" fmla="*/ 216 w 248"/>
                    <a:gd name="T7" fmla="*/ 624 h 680"/>
                    <a:gd name="T8" fmla="*/ 168 w 248"/>
                    <a:gd name="T9" fmla="*/ 672 h 680"/>
                    <a:gd name="T10" fmla="*/ 72 w 248"/>
                    <a:gd name="T11" fmla="*/ 672 h 680"/>
                    <a:gd name="T12" fmla="*/ 0 60000 65536"/>
                    <a:gd name="T13" fmla="*/ 0 60000 65536"/>
                    <a:gd name="T14" fmla="*/ 0 60000 65536"/>
                    <a:gd name="T15" fmla="*/ 0 60000 65536"/>
                    <a:gd name="T16" fmla="*/ 0 60000 65536"/>
                    <a:gd name="T17" fmla="*/ 0 60000 65536"/>
                    <a:gd name="T18" fmla="*/ 0 w 248"/>
                    <a:gd name="T19" fmla="*/ 0 h 680"/>
                    <a:gd name="T20" fmla="*/ 248 w 248"/>
                    <a:gd name="T21" fmla="*/ 680 h 680"/>
                  </a:gdLst>
                  <a:ahLst/>
                  <a:cxnLst>
                    <a:cxn ang="T12">
                      <a:pos x="T0" y="T1"/>
                    </a:cxn>
                    <a:cxn ang="T13">
                      <a:pos x="T2" y="T3"/>
                    </a:cxn>
                    <a:cxn ang="T14">
                      <a:pos x="T4" y="T5"/>
                    </a:cxn>
                    <a:cxn ang="T15">
                      <a:pos x="T6" y="T7"/>
                    </a:cxn>
                    <a:cxn ang="T16">
                      <a:pos x="T8" y="T9"/>
                    </a:cxn>
                    <a:cxn ang="T17">
                      <a:pos x="T10" y="T11"/>
                    </a:cxn>
                  </a:cxnLst>
                  <a:rect l="T18" t="T19" r="T20" b="T21"/>
                  <a:pathLst>
                    <a:path w="248" h="680">
                      <a:moveTo>
                        <a:pt x="72" y="0"/>
                      </a:moveTo>
                      <a:cubicBezTo>
                        <a:pt x="36" y="96"/>
                        <a:pt x="0" y="192"/>
                        <a:pt x="24" y="288"/>
                      </a:cubicBezTo>
                      <a:cubicBezTo>
                        <a:pt x="48" y="384"/>
                        <a:pt x="184" y="520"/>
                        <a:pt x="216" y="576"/>
                      </a:cubicBezTo>
                      <a:cubicBezTo>
                        <a:pt x="248" y="632"/>
                        <a:pt x="224" y="608"/>
                        <a:pt x="216" y="624"/>
                      </a:cubicBezTo>
                      <a:cubicBezTo>
                        <a:pt x="208" y="640"/>
                        <a:pt x="192" y="664"/>
                        <a:pt x="168" y="672"/>
                      </a:cubicBezTo>
                      <a:cubicBezTo>
                        <a:pt x="144" y="680"/>
                        <a:pt x="108" y="676"/>
                        <a:pt x="72" y="672"/>
                      </a:cubicBezTo>
                    </a:path>
                  </a:pathLst>
                </a:custGeom>
                <a:noFill/>
                <a:ln w="28575"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64" name="Freeform 84">
                  <a:extLst>
                    <a:ext uri="{FF2B5EF4-FFF2-40B4-BE49-F238E27FC236}">
                      <a16:creationId xmlns:a16="http://schemas.microsoft.com/office/drawing/2014/main" id="{C10C2078-4DD8-4DEB-9BDC-581F10D87676}"/>
                    </a:ext>
                  </a:extLst>
                </p:cNvPr>
                <p:cNvSpPr>
                  <a:spLocks/>
                </p:cNvSpPr>
                <p:nvPr/>
              </p:nvSpPr>
              <p:spPr bwMode="auto">
                <a:xfrm flipH="1">
                  <a:off x="3784" y="2736"/>
                  <a:ext cx="248" cy="680"/>
                </a:xfrm>
                <a:custGeom>
                  <a:avLst/>
                  <a:gdLst>
                    <a:gd name="T0" fmla="*/ 72 w 248"/>
                    <a:gd name="T1" fmla="*/ 0 h 680"/>
                    <a:gd name="T2" fmla="*/ 24 w 248"/>
                    <a:gd name="T3" fmla="*/ 288 h 680"/>
                    <a:gd name="T4" fmla="*/ 216 w 248"/>
                    <a:gd name="T5" fmla="*/ 576 h 680"/>
                    <a:gd name="T6" fmla="*/ 216 w 248"/>
                    <a:gd name="T7" fmla="*/ 624 h 680"/>
                    <a:gd name="T8" fmla="*/ 168 w 248"/>
                    <a:gd name="T9" fmla="*/ 672 h 680"/>
                    <a:gd name="T10" fmla="*/ 72 w 248"/>
                    <a:gd name="T11" fmla="*/ 672 h 680"/>
                    <a:gd name="T12" fmla="*/ 0 60000 65536"/>
                    <a:gd name="T13" fmla="*/ 0 60000 65536"/>
                    <a:gd name="T14" fmla="*/ 0 60000 65536"/>
                    <a:gd name="T15" fmla="*/ 0 60000 65536"/>
                    <a:gd name="T16" fmla="*/ 0 60000 65536"/>
                    <a:gd name="T17" fmla="*/ 0 60000 65536"/>
                    <a:gd name="T18" fmla="*/ 0 w 248"/>
                    <a:gd name="T19" fmla="*/ 0 h 680"/>
                    <a:gd name="T20" fmla="*/ 248 w 248"/>
                    <a:gd name="T21" fmla="*/ 680 h 680"/>
                  </a:gdLst>
                  <a:ahLst/>
                  <a:cxnLst>
                    <a:cxn ang="T12">
                      <a:pos x="T0" y="T1"/>
                    </a:cxn>
                    <a:cxn ang="T13">
                      <a:pos x="T2" y="T3"/>
                    </a:cxn>
                    <a:cxn ang="T14">
                      <a:pos x="T4" y="T5"/>
                    </a:cxn>
                    <a:cxn ang="T15">
                      <a:pos x="T6" y="T7"/>
                    </a:cxn>
                    <a:cxn ang="T16">
                      <a:pos x="T8" y="T9"/>
                    </a:cxn>
                    <a:cxn ang="T17">
                      <a:pos x="T10" y="T11"/>
                    </a:cxn>
                  </a:cxnLst>
                  <a:rect l="T18" t="T19" r="T20" b="T21"/>
                  <a:pathLst>
                    <a:path w="248" h="680">
                      <a:moveTo>
                        <a:pt x="72" y="0"/>
                      </a:moveTo>
                      <a:cubicBezTo>
                        <a:pt x="36" y="96"/>
                        <a:pt x="0" y="192"/>
                        <a:pt x="24" y="288"/>
                      </a:cubicBezTo>
                      <a:cubicBezTo>
                        <a:pt x="48" y="384"/>
                        <a:pt x="184" y="520"/>
                        <a:pt x="216" y="576"/>
                      </a:cubicBezTo>
                      <a:cubicBezTo>
                        <a:pt x="248" y="632"/>
                        <a:pt x="224" y="608"/>
                        <a:pt x="216" y="624"/>
                      </a:cubicBezTo>
                      <a:cubicBezTo>
                        <a:pt x="208" y="640"/>
                        <a:pt x="192" y="664"/>
                        <a:pt x="168" y="672"/>
                      </a:cubicBezTo>
                      <a:cubicBezTo>
                        <a:pt x="144" y="680"/>
                        <a:pt x="108" y="676"/>
                        <a:pt x="72" y="672"/>
                      </a:cubicBezTo>
                    </a:path>
                  </a:pathLst>
                </a:custGeom>
                <a:noFill/>
                <a:ln w="28575"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grpSp>
          <p:sp>
            <p:nvSpPr>
              <p:cNvPr id="29" name="Freeform 85">
                <a:extLst>
                  <a:ext uri="{FF2B5EF4-FFF2-40B4-BE49-F238E27FC236}">
                    <a16:creationId xmlns:a16="http://schemas.microsoft.com/office/drawing/2014/main" id="{F02C108F-834E-4269-8F58-B5704EB2751F}"/>
                  </a:ext>
                </a:extLst>
              </p:cNvPr>
              <p:cNvSpPr>
                <a:spLocks/>
              </p:cNvSpPr>
              <p:nvPr/>
            </p:nvSpPr>
            <p:spPr bwMode="auto">
              <a:xfrm>
                <a:off x="3276" y="1511"/>
                <a:ext cx="201" cy="388"/>
              </a:xfrm>
              <a:custGeom>
                <a:avLst/>
                <a:gdLst>
                  <a:gd name="T0" fmla="*/ 0 w 251"/>
                  <a:gd name="T1" fmla="*/ 243 h 490"/>
                  <a:gd name="T2" fmla="*/ 111 w 251"/>
                  <a:gd name="T3" fmla="*/ 158 h 490"/>
                  <a:gd name="T4" fmla="*/ 111 w 251"/>
                  <a:gd name="T5" fmla="*/ 0 h 490"/>
                  <a:gd name="T6" fmla="*/ 0 60000 65536"/>
                  <a:gd name="T7" fmla="*/ 0 60000 65536"/>
                  <a:gd name="T8" fmla="*/ 0 60000 65536"/>
                  <a:gd name="T9" fmla="*/ 0 w 251"/>
                  <a:gd name="T10" fmla="*/ 0 h 490"/>
                  <a:gd name="T11" fmla="*/ 251 w 251"/>
                  <a:gd name="T12" fmla="*/ 490 h 490"/>
                </a:gdLst>
                <a:ahLst/>
                <a:cxnLst>
                  <a:cxn ang="T6">
                    <a:pos x="T0" y="T1"/>
                  </a:cxn>
                  <a:cxn ang="T7">
                    <a:pos x="T2" y="T3"/>
                  </a:cxn>
                  <a:cxn ang="T8">
                    <a:pos x="T4" y="T5"/>
                  </a:cxn>
                </a:cxnLst>
                <a:rect l="T9" t="T10" r="T11" b="T12"/>
                <a:pathLst>
                  <a:path w="251" h="490">
                    <a:moveTo>
                      <a:pt x="0" y="490"/>
                    </a:moveTo>
                    <a:cubicBezTo>
                      <a:pt x="36" y="461"/>
                      <a:pt x="179" y="400"/>
                      <a:pt x="215" y="318"/>
                    </a:cubicBezTo>
                    <a:cubicBezTo>
                      <a:pt x="251" y="236"/>
                      <a:pt x="215" y="66"/>
                      <a:pt x="215" y="0"/>
                    </a:cubicBezTo>
                  </a:path>
                </a:pathLst>
              </a:custGeom>
              <a:noFill/>
              <a:ln w="76200" cmpd="sng">
                <a:solidFill>
                  <a:srgbClr val="00B0F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30" name="Text Box 86">
                <a:extLst>
                  <a:ext uri="{FF2B5EF4-FFF2-40B4-BE49-F238E27FC236}">
                    <a16:creationId xmlns:a16="http://schemas.microsoft.com/office/drawing/2014/main" id="{0B04D730-637A-48BB-89E7-A64957954F17}"/>
                  </a:ext>
                </a:extLst>
              </p:cNvPr>
              <p:cNvSpPr txBox="1">
                <a:spLocks noChangeArrowheads="1"/>
              </p:cNvSpPr>
              <p:nvPr/>
            </p:nvSpPr>
            <p:spPr bwMode="auto">
              <a:xfrm>
                <a:off x="735" y="527"/>
                <a:ext cx="616"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defTabSz="685800" fontAlgn="base">
                  <a:spcBef>
                    <a:spcPct val="50000"/>
                  </a:spcBef>
                  <a:spcAft>
                    <a:spcPct val="0"/>
                  </a:spcAft>
                  <a:buNone/>
                  <a:defRPr/>
                </a:pPr>
                <a:endParaRPr lang="en-US" altLang="fr-FR" sz="1050" b="1" kern="0">
                  <a:solidFill>
                    <a:srgbClr val="000000"/>
                  </a:solidFill>
                  <a:latin typeface="Times New Roman" panose="02020603050405020304" pitchFamily="18" charset="0"/>
                </a:endParaRPr>
              </a:p>
            </p:txBody>
          </p:sp>
          <p:sp>
            <p:nvSpPr>
              <p:cNvPr id="31" name="Text Box 87">
                <a:extLst>
                  <a:ext uri="{FF2B5EF4-FFF2-40B4-BE49-F238E27FC236}">
                    <a16:creationId xmlns:a16="http://schemas.microsoft.com/office/drawing/2014/main" id="{D11A2D28-DAAA-4832-B105-0A4BCFACBD6C}"/>
                  </a:ext>
                </a:extLst>
              </p:cNvPr>
              <p:cNvSpPr txBox="1">
                <a:spLocks noChangeArrowheads="1"/>
              </p:cNvSpPr>
              <p:nvPr/>
            </p:nvSpPr>
            <p:spPr bwMode="auto">
              <a:xfrm>
                <a:off x="304" y="769"/>
                <a:ext cx="1757" cy="747"/>
              </a:xfrm>
              <a:prstGeom prst="rect">
                <a:avLst/>
              </a:prstGeom>
              <a:solidFill>
                <a:srgbClr val="FFFFFF"/>
              </a:solidFill>
              <a:ln w="9525">
                <a:solidFill>
                  <a:srgbClr val="CC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defTabSz="685800" fontAlgn="base">
                  <a:spcBef>
                    <a:spcPct val="50000"/>
                  </a:spcBef>
                  <a:spcAft>
                    <a:spcPct val="0"/>
                  </a:spcAft>
                  <a:buNone/>
                  <a:defRPr/>
                </a:pPr>
                <a:r>
                  <a:rPr lang="fr-FR" altLang="fr-FR" sz="1350" b="1" kern="0">
                    <a:solidFill>
                      <a:srgbClr val="000000"/>
                    </a:solidFill>
                    <a:latin typeface="Times New Roman" panose="02020603050405020304" pitchFamily="18" charset="0"/>
                  </a:rPr>
                  <a:t>Vena Ligamentum teres uteri</a:t>
                </a:r>
              </a:p>
            </p:txBody>
          </p:sp>
          <p:sp>
            <p:nvSpPr>
              <p:cNvPr id="32" name="Text Box 88">
                <a:extLst>
                  <a:ext uri="{FF2B5EF4-FFF2-40B4-BE49-F238E27FC236}">
                    <a16:creationId xmlns:a16="http://schemas.microsoft.com/office/drawing/2014/main" id="{8749C99F-D2EA-4CD0-8E76-22794437A1D7}"/>
                  </a:ext>
                </a:extLst>
              </p:cNvPr>
              <p:cNvSpPr txBox="1">
                <a:spLocks noChangeArrowheads="1"/>
              </p:cNvSpPr>
              <p:nvPr/>
            </p:nvSpPr>
            <p:spPr bwMode="auto">
              <a:xfrm>
                <a:off x="521" y="1669"/>
                <a:ext cx="1023" cy="1686"/>
              </a:xfrm>
              <a:prstGeom prst="rect">
                <a:avLst/>
              </a:prstGeom>
              <a:solidFill>
                <a:srgbClr val="FFFFFF"/>
              </a:solidFill>
              <a:ln w="9525">
                <a:solidFill>
                  <a:srgbClr val="CC0000"/>
                </a:solidFill>
                <a:miter lim="800000"/>
                <a:headEnd/>
                <a:tailEnd/>
              </a:ln>
              <a:effectLst/>
            </p:spPr>
            <p:txBody>
              <a:bodyPr>
                <a:spAutoFit/>
              </a:bodyPr>
              <a:lstStyle/>
              <a:p>
                <a:pPr defTabSz="685800" fontAlgn="base">
                  <a:spcBef>
                    <a:spcPct val="50000"/>
                  </a:spcBef>
                  <a:spcAft>
                    <a:spcPct val="0"/>
                  </a:spcAft>
                  <a:defRPr/>
                </a:pPr>
                <a:r>
                  <a:rPr lang="fr-FR" b="1" kern="0" dirty="0">
                    <a:solidFill>
                      <a:srgbClr val="CC0000"/>
                    </a:solidFill>
                    <a:effectLst>
                      <a:outerShdw blurRad="38100" dist="38100" dir="2700000" algn="tl">
                        <a:srgbClr val="000000"/>
                      </a:outerShdw>
                    </a:effectLst>
                  </a:rPr>
                  <a:t>Point I</a:t>
                </a:r>
                <a:r>
                  <a:rPr lang="fr-FR" sz="1350" b="1" kern="0" dirty="0">
                    <a:solidFill>
                      <a:srgbClr val="CC0000"/>
                    </a:solidFill>
                  </a:rPr>
                  <a:t> </a:t>
                </a:r>
                <a:r>
                  <a:rPr lang="fr-FR" sz="1350" b="1" kern="0" dirty="0">
                    <a:solidFill>
                      <a:srgbClr val="000000"/>
                    </a:solidFill>
                  </a:rPr>
                  <a:t>Canal </a:t>
                </a:r>
                <a:r>
                  <a:rPr lang="fr-FR" sz="1350" b="1" kern="0" dirty="0" err="1">
                    <a:solidFill>
                      <a:srgbClr val="000000"/>
                    </a:solidFill>
                  </a:rPr>
                  <a:t>inguinalis</a:t>
                </a:r>
                <a:r>
                  <a:rPr lang="fr-FR" sz="1350" b="1" kern="0" dirty="0">
                    <a:solidFill>
                      <a:srgbClr val="000000"/>
                    </a:solidFill>
                  </a:rPr>
                  <a:t> Anulus </a:t>
                </a:r>
                <a:r>
                  <a:rPr lang="fr-FR" sz="1350" b="1" kern="0" dirty="0" err="1">
                    <a:solidFill>
                      <a:srgbClr val="000000"/>
                    </a:solidFill>
                  </a:rPr>
                  <a:t>inguinalis</a:t>
                </a:r>
                <a:r>
                  <a:rPr lang="fr-FR" sz="1350" b="1" kern="0" dirty="0">
                    <a:solidFill>
                      <a:srgbClr val="000000"/>
                    </a:solidFill>
                  </a:rPr>
                  <a:t> superficialis</a:t>
                </a:r>
              </a:p>
            </p:txBody>
          </p:sp>
          <p:sp>
            <p:nvSpPr>
              <p:cNvPr id="33" name="Text Box 89">
                <a:extLst>
                  <a:ext uri="{FF2B5EF4-FFF2-40B4-BE49-F238E27FC236}">
                    <a16:creationId xmlns:a16="http://schemas.microsoft.com/office/drawing/2014/main" id="{009701D0-B992-41BD-804C-39B8E9A29A4A}"/>
                  </a:ext>
                </a:extLst>
              </p:cNvPr>
              <p:cNvSpPr txBox="1">
                <a:spLocks noChangeArrowheads="1"/>
              </p:cNvSpPr>
              <p:nvPr/>
            </p:nvSpPr>
            <p:spPr bwMode="auto">
              <a:xfrm>
                <a:off x="4319" y="1151"/>
                <a:ext cx="1200"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defTabSz="685800" fontAlgn="base">
                  <a:spcBef>
                    <a:spcPct val="50000"/>
                  </a:spcBef>
                  <a:spcAft>
                    <a:spcPct val="0"/>
                  </a:spcAft>
                  <a:buNone/>
                  <a:defRPr/>
                </a:pPr>
                <a:endParaRPr lang="en-US" altLang="fr-FR" sz="1050" b="1" kern="0">
                  <a:solidFill>
                    <a:srgbClr val="000000"/>
                  </a:solidFill>
                  <a:latin typeface="Times New Roman" panose="02020603050405020304" pitchFamily="18" charset="0"/>
                </a:endParaRPr>
              </a:p>
            </p:txBody>
          </p:sp>
          <p:sp>
            <p:nvSpPr>
              <p:cNvPr id="34" name="Text Box 90">
                <a:extLst>
                  <a:ext uri="{FF2B5EF4-FFF2-40B4-BE49-F238E27FC236}">
                    <a16:creationId xmlns:a16="http://schemas.microsoft.com/office/drawing/2014/main" id="{2E7769AF-EE2B-4211-B816-D0503E0CAA03}"/>
                  </a:ext>
                </a:extLst>
              </p:cNvPr>
              <p:cNvSpPr txBox="1">
                <a:spLocks noChangeArrowheads="1"/>
              </p:cNvSpPr>
              <p:nvPr/>
            </p:nvSpPr>
            <p:spPr bwMode="auto">
              <a:xfrm>
                <a:off x="4319" y="913"/>
                <a:ext cx="617"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defTabSz="685800" fontAlgn="base">
                  <a:spcBef>
                    <a:spcPct val="50000"/>
                  </a:spcBef>
                  <a:spcAft>
                    <a:spcPct val="0"/>
                  </a:spcAft>
                  <a:buNone/>
                  <a:defRPr/>
                </a:pPr>
                <a:endParaRPr lang="en-US" altLang="fr-FR" sz="1050" b="1" kern="0">
                  <a:solidFill>
                    <a:srgbClr val="000000"/>
                  </a:solidFill>
                  <a:latin typeface="Times New Roman" panose="02020603050405020304" pitchFamily="18" charset="0"/>
                </a:endParaRPr>
              </a:p>
            </p:txBody>
          </p:sp>
          <p:sp>
            <p:nvSpPr>
              <p:cNvPr id="35" name="Text Box 91">
                <a:extLst>
                  <a:ext uri="{FF2B5EF4-FFF2-40B4-BE49-F238E27FC236}">
                    <a16:creationId xmlns:a16="http://schemas.microsoft.com/office/drawing/2014/main" id="{9E908537-45DC-437F-B74B-C89EC92C82BC}"/>
                  </a:ext>
                </a:extLst>
              </p:cNvPr>
              <p:cNvSpPr txBox="1">
                <a:spLocks noChangeArrowheads="1"/>
              </p:cNvSpPr>
              <p:nvPr/>
            </p:nvSpPr>
            <p:spPr bwMode="auto">
              <a:xfrm>
                <a:off x="4178" y="2818"/>
                <a:ext cx="1202" cy="819"/>
              </a:xfrm>
              <a:prstGeom prst="rect">
                <a:avLst/>
              </a:prstGeom>
              <a:solidFill>
                <a:srgbClr val="FFFFFF"/>
              </a:solidFill>
              <a:ln w="9525">
                <a:solidFill>
                  <a:srgbClr val="CC0000"/>
                </a:solidFill>
                <a:miter lim="800000"/>
                <a:headEnd/>
                <a:tailEnd/>
              </a:ln>
              <a:effectLst/>
            </p:spPr>
            <p:txBody>
              <a:bodyPr>
                <a:spAutoFit/>
              </a:bodyPr>
              <a:lstStyle/>
              <a:p>
                <a:pPr defTabSz="685800" fontAlgn="base">
                  <a:spcBef>
                    <a:spcPct val="50000"/>
                  </a:spcBef>
                  <a:spcAft>
                    <a:spcPct val="0"/>
                  </a:spcAft>
                  <a:defRPr/>
                </a:pPr>
                <a:r>
                  <a:rPr lang="fr-FR" b="1" kern="0" dirty="0">
                    <a:solidFill>
                      <a:srgbClr val="CC0000"/>
                    </a:solidFill>
                    <a:effectLst>
                      <a:outerShdw blurRad="38100" dist="38100" dir="2700000" algn="tl">
                        <a:srgbClr val="000000"/>
                      </a:outerShdw>
                    </a:effectLst>
                  </a:rPr>
                  <a:t>Point P</a:t>
                </a:r>
                <a:r>
                  <a:rPr lang="fr-FR" sz="1350" b="1" kern="0" dirty="0">
                    <a:solidFill>
                      <a:srgbClr val="CC0000"/>
                    </a:solidFill>
                  </a:rPr>
                  <a:t> </a:t>
                </a:r>
                <a:r>
                  <a:rPr lang="fr-FR" sz="1350" b="1" kern="0" dirty="0">
                    <a:solidFill>
                      <a:srgbClr val="000000"/>
                    </a:solidFill>
                  </a:rPr>
                  <a:t>Fascia </a:t>
                </a:r>
                <a:r>
                  <a:rPr lang="fr-FR" sz="1350" b="1" kern="0" dirty="0" err="1">
                    <a:solidFill>
                      <a:srgbClr val="000000"/>
                    </a:solidFill>
                  </a:rPr>
                  <a:t>perinealis</a:t>
                </a:r>
                <a:r>
                  <a:rPr lang="fr-FR" sz="1350" b="1" kern="0" dirty="0">
                    <a:solidFill>
                      <a:srgbClr val="CC0000"/>
                    </a:solidFill>
                  </a:rPr>
                  <a:t> </a:t>
                </a:r>
              </a:p>
            </p:txBody>
          </p:sp>
          <p:sp>
            <p:nvSpPr>
              <p:cNvPr id="36" name="Text Box 92">
                <a:extLst>
                  <a:ext uri="{FF2B5EF4-FFF2-40B4-BE49-F238E27FC236}">
                    <a16:creationId xmlns:a16="http://schemas.microsoft.com/office/drawing/2014/main" id="{FAEDD692-49FA-4BD5-98E1-3C06330D754C}"/>
                  </a:ext>
                </a:extLst>
              </p:cNvPr>
              <p:cNvSpPr txBox="1">
                <a:spLocks noChangeArrowheads="1"/>
              </p:cNvSpPr>
              <p:nvPr/>
            </p:nvSpPr>
            <p:spPr bwMode="auto">
              <a:xfrm>
                <a:off x="4368" y="1488"/>
                <a:ext cx="618"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defTabSz="685800" fontAlgn="base">
                  <a:spcBef>
                    <a:spcPct val="50000"/>
                  </a:spcBef>
                  <a:spcAft>
                    <a:spcPct val="0"/>
                  </a:spcAft>
                  <a:buNone/>
                  <a:defRPr/>
                </a:pPr>
                <a:endParaRPr lang="en-US" altLang="fr-FR" sz="1050" b="1" kern="0">
                  <a:solidFill>
                    <a:srgbClr val="000000"/>
                  </a:solidFill>
                  <a:latin typeface="Times New Roman" panose="02020603050405020304" pitchFamily="18" charset="0"/>
                </a:endParaRPr>
              </a:p>
            </p:txBody>
          </p:sp>
          <p:sp>
            <p:nvSpPr>
              <p:cNvPr id="37" name="Line 93">
                <a:extLst>
                  <a:ext uri="{FF2B5EF4-FFF2-40B4-BE49-F238E27FC236}">
                    <a16:creationId xmlns:a16="http://schemas.microsoft.com/office/drawing/2014/main" id="{2BF9AD07-CCE8-43AE-A3DB-7CBE4F3CE8A3}"/>
                  </a:ext>
                </a:extLst>
              </p:cNvPr>
              <p:cNvSpPr>
                <a:spLocks noChangeShapeType="1"/>
              </p:cNvSpPr>
              <p:nvPr/>
            </p:nvSpPr>
            <p:spPr bwMode="auto">
              <a:xfrm>
                <a:off x="1197" y="640"/>
                <a:ext cx="1271" cy="0"/>
              </a:xfrm>
              <a:prstGeom prst="line">
                <a:avLst/>
              </a:prstGeom>
              <a:noFill/>
              <a:ln w="9525">
                <a:solidFill>
                  <a:srgbClr val="000000"/>
                </a:solidFill>
                <a:prstDash val="sysDot"/>
                <a:round/>
                <a:headEnd/>
                <a:tailEnd type="oval" w="med" len="me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38" name="Line 94">
                <a:extLst>
                  <a:ext uri="{FF2B5EF4-FFF2-40B4-BE49-F238E27FC236}">
                    <a16:creationId xmlns:a16="http://schemas.microsoft.com/office/drawing/2014/main" id="{EFF96CF3-AF76-42DE-8EC4-3D63A87DF1D6}"/>
                  </a:ext>
                </a:extLst>
              </p:cNvPr>
              <p:cNvSpPr>
                <a:spLocks noChangeShapeType="1"/>
              </p:cNvSpPr>
              <p:nvPr/>
            </p:nvSpPr>
            <p:spPr bwMode="auto">
              <a:xfrm flipV="1">
                <a:off x="1565" y="1890"/>
                <a:ext cx="549" cy="43"/>
              </a:xfrm>
              <a:prstGeom prst="line">
                <a:avLst/>
              </a:prstGeom>
              <a:noFill/>
              <a:ln w="38100">
                <a:solidFill>
                  <a:srgbClr val="FFFFFF"/>
                </a:solidFill>
                <a:prstDash val="sysDot"/>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39" name="Line 95">
                <a:extLst>
                  <a:ext uri="{FF2B5EF4-FFF2-40B4-BE49-F238E27FC236}">
                    <a16:creationId xmlns:a16="http://schemas.microsoft.com/office/drawing/2014/main" id="{3EB05B5D-F51A-40E7-A067-D701ABB5C59B}"/>
                  </a:ext>
                </a:extLst>
              </p:cNvPr>
              <p:cNvSpPr>
                <a:spLocks noChangeShapeType="1"/>
              </p:cNvSpPr>
              <p:nvPr/>
            </p:nvSpPr>
            <p:spPr bwMode="auto">
              <a:xfrm flipH="1">
                <a:off x="4086" y="1056"/>
                <a:ext cx="282" cy="307"/>
              </a:xfrm>
              <a:prstGeom prst="line">
                <a:avLst/>
              </a:prstGeom>
              <a:noFill/>
              <a:ln w="9525">
                <a:solidFill>
                  <a:srgbClr val="000000"/>
                </a:solidFill>
                <a:prstDash val="sysDot"/>
                <a:round/>
                <a:headEnd/>
                <a:tailEnd type="oval" w="med" len="me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40" name="Line 96">
                <a:extLst>
                  <a:ext uri="{FF2B5EF4-FFF2-40B4-BE49-F238E27FC236}">
                    <a16:creationId xmlns:a16="http://schemas.microsoft.com/office/drawing/2014/main" id="{190935B6-7F93-455D-BD1D-9B0454230A52}"/>
                  </a:ext>
                </a:extLst>
              </p:cNvPr>
              <p:cNvSpPr>
                <a:spLocks noChangeShapeType="1"/>
              </p:cNvSpPr>
              <p:nvPr/>
            </p:nvSpPr>
            <p:spPr bwMode="auto">
              <a:xfrm flipH="1">
                <a:off x="3264" y="1344"/>
                <a:ext cx="1104" cy="480"/>
              </a:xfrm>
              <a:prstGeom prst="line">
                <a:avLst/>
              </a:prstGeom>
              <a:noFill/>
              <a:ln w="9525">
                <a:solidFill>
                  <a:srgbClr val="00B0F0"/>
                </a:solidFill>
                <a:prstDash val="sysDot"/>
                <a:round/>
                <a:headEnd/>
                <a:tailEnd type="oval" w="med" len="me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41" name="Line 97">
                <a:extLst>
                  <a:ext uri="{FF2B5EF4-FFF2-40B4-BE49-F238E27FC236}">
                    <a16:creationId xmlns:a16="http://schemas.microsoft.com/office/drawing/2014/main" id="{7817FCC0-6696-49E4-ADAA-D53F1EC7BAAA}"/>
                  </a:ext>
                </a:extLst>
              </p:cNvPr>
              <p:cNvSpPr>
                <a:spLocks noChangeShapeType="1"/>
              </p:cNvSpPr>
              <p:nvPr/>
            </p:nvSpPr>
            <p:spPr bwMode="auto">
              <a:xfrm flipH="1">
                <a:off x="4032" y="1584"/>
                <a:ext cx="384" cy="384"/>
              </a:xfrm>
              <a:prstGeom prst="line">
                <a:avLst/>
              </a:prstGeom>
              <a:noFill/>
              <a:ln w="9525">
                <a:solidFill>
                  <a:srgbClr val="000000"/>
                </a:solidFill>
                <a:prstDash val="sysDot"/>
                <a:round/>
                <a:headEnd/>
                <a:tailEnd type="oval" w="med" len="me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42" name="Line 98">
                <a:extLst>
                  <a:ext uri="{FF2B5EF4-FFF2-40B4-BE49-F238E27FC236}">
                    <a16:creationId xmlns:a16="http://schemas.microsoft.com/office/drawing/2014/main" id="{000F28E5-1F92-4FEC-AD3A-F3D985E448DE}"/>
                  </a:ext>
                </a:extLst>
              </p:cNvPr>
              <p:cNvSpPr>
                <a:spLocks noChangeShapeType="1"/>
              </p:cNvSpPr>
              <p:nvPr/>
            </p:nvSpPr>
            <p:spPr bwMode="auto">
              <a:xfrm flipH="1" flipV="1">
                <a:off x="3456" y="2208"/>
                <a:ext cx="768" cy="384"/>
              </a:xfrm>
              <a:prstGeom prst="line">
                <a:avLst/>
              </a:prstGeom>
              <a:noFill/>
              <a:ln w="9525">
                <a:solidFill>
                  <a:srgbClr val="000000"/>
                </a:solidFill>
                <a:prstDash val="sysDot"/>
                <a:round/>
                <a:headEnd/>
                <a:tailEnd type="oval" w="med" len="me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43" name="Text Box 99">
                <a:extLst>
                  <a:ext uri="{FF2B5EF4-FFF2-40B4-BE49-F238E27FC236}">
                    <a16:creationId xmlns:a16="http://schemas.microsoft.com/office/drawing/2014/main" id="{B0DB905F-E934-41A3-BEEC-F51BC04CAF8A}"/>
                  </a:ext>
                </a:extLst>
              </p:cNvPr>
              <p:cNvSpPr txBox="1">
                <a:spLocks noChangeArrowheads="1"/>
              </p:cNvSpPr>
              <p:nvPr/>
            </p:nvSpPr>
            <p:spPr bwMode="auto">
              <a:xfrm>
                <a:off x="4239" y="2115"/>
                <a:ext cx="1227"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defTabSz="685800" fontAlgn="base">
                  <a:spcBef>
                    <a:spcPct val="50000"/>
                  </a:spcBef>
                  <a:spcAft>
                    <a:spcPct val="0"/>
                  </a:spcAft>
                  <a:buNone/>
                  <a:defRPr/>
                </a:pPr>
                <a:endParaRPr lang="en-US" altLang="fr-FR" sz="1050" b="1" kern="0">
                  <a:solidFill>
                    <a:srgbClr val="000000"/>
                  </a:solidFill>
                  <a:latin typeface="Times New Roman" panose="02020603050405020304" pitchFamily="18" charset="0"/>
                </a:endParaRPr>
              </a:p>
            </p:txBody>
          </p:sp>
          <p:sp>
            <p:nvSpPr>
              <p:cNvPr id="44" name="Text Box 100">
                <a:extLst>
                  <a:ext uri="{FF2B5EF4-FFF2-40B4-BE49-F238E27FC236}">
                    <a16:creationId xmlns:a16="http://schemas.microsoft.com/office/drawing/2014/main" id="{3551A555-037B-4A32-A64B-D92581546974}"/>
                  </a:ext>
                </a:extLst>
              </p:cNvPr>
              <p:cNvSpPr txBox="1">
                <a:spLocks noChangeArrowheads="1"/>
              </p:cNvSpPr>
              <p:nvPr/>
            </p:nvSpPr>
            <p:spPr bwMode="auto">
              <a:xfrm>
                <a:off x="4273" y="2297"/>
                <a:ext cx="1487"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defTabSz="685800" fontAlgn="base">
                  <a:spcBef>
                    <a:spcPct val="50000"/>
                  </a:spcBef>
                  <a:spcAft>
                    <a:spcPct val="0"/>
                  </a:spcAft>
                  <a:buNone/>
                  <a:defRPr/>
                </a:pPr>
                <a:endParaRPr lang="en-US" altLang="fr-FR" sz="1050" b="1" kern="0">
                  <a:solidFill>
                    <a:srgbClr val="000000"/>
                  </a:solidFill>
                  <a:latin typeface="Times New Roman" panose="02020603050405020304" pitchFamily="18" charset="0"/>
                </a:endParaRPr>
              </a:p>
            </p:txBody>
          </p:sp>
          <p:sp>
            <p:nvSpPr>
              <p:cNvPr id="45" name="Line 101">
                <a:extLst>
                  <a:ext uri="{FF2B5EF4-FFF2-40B4-BE49-F238E27FC236}">
                    <a16:creationId xmlns:a16="http://schemas.microsoft.com/office/drawing/2014/main" id="{6AC4A0AE-B26C-4CE7-BB08-180FE6F9C838}"/>
                  </a:ext>
                </a:extLst>
              </p:cNvPr>
              <p:cNvSpPr>
                <a:spLocks noChangeShapeType="1"/>
              </p:cNvSpPr>
              <p:nvPr/>
            </p:nvSpPr>
            <p:spPr bwMode="auto">
              <a:xfrm flipH="1" flipV="1">
                <a:off x="3696" y="2150"/>
                <a:ext cx="590" cy="191"/>
              </a:xfrm>
              <a:prstGeom prst="line">
                <a:avLst/>
              </a:prstGeom>
              <a:noFill/>
              <a:ln w="9525">
                <a:solidFill>
                  <a:srgbClr val="000000"/>
                </a:solidFill>
                <a:prstDash val="sysDot"/>
                <a:round/>
                <a:headEnd/>
                <a:tailEnd type="oval" w="med" len="me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46" name="Text Box 102">
                <a:extLst>
                  <a:ext uri="{FF2B5EF4-FFF2-40B4-BE49-F238E27FC236}">
                    <a16:creationId xmlns:a16="http://schemas.microsoft.com/office/drawing/2014/main" id="{964C0532-A6A9-43B2-9695-3ACD0D5D63D2}"/>
                  </a:ext>
                </a:extLst>
              </p:cNvPr>
              <p:cNvSpPr txBox="1">
                <a:spLocks noChangeArrowheads="1"/>
              </p:cNvSpPr>
              <p:nvPr/>
            </p:nvSpPr>
            <p:spPr bwMode="auto">
              <a:xfrm>
                <a:off x="335" y="1249"/>
                <a:ext cx="1009"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defTabSz="685800" fontAlgn="base">
                  <a:spcBef>
                    <a:spcPct val="50000"/>
                  </a:spcBef>
                  <a:spcAft>
                    <a:spcPct val="0"/>
                  </a:spcAft>
                  <a:buNone/>
                  <a:defRPr/>
                </a:pPr>
                <a:endParaRPr lang="en-US" altLang="fr-FR" sz="1050" b="1" kern="0">
                  <a:solidFill>
                    <a:srgbClr val="000000"/>
                  </a:solidFill>
                  <a:latin typeface="Times New Roman" panose="02020603050405020304" pitchFamily="18" charset="0"/>
                </a:endParaRPr>
              </a:p>
            </p:txBody>
          </p:sp>
          <p:sp>
            <p:nvSpPr>
              <p:cNvPr id="47" name="Freeform 103">
                <a:extLst>
                  <a:ext uri="{FF2B5EF4-FFF2-40B4-BE49-F238E27FC236}">
                    <a16:creationId xmlns:a16="http://schemas.microsoft.com/office/drawing/2014/main" id="{758E16CB-461D-47C4-833C-566E129D18BB}"/>
                  </a:ext>
                </a:extLst>
              </p:cNvPr>
              <p:cNvSpPr>
                <a:spLocks/>
              </p:cNvSpPr>
              <p:nvPr/>
            </p:nvSpPr>
            <p:spPr bwMode="auto">
              <a:xfrm>
                <a:off x="3264" y="2112"/>
                <a:ext cx="422" cy="225"/>
              </a:xfrm>
              <a:custGeom>
                <a:avLst/>
                <a:gdLst>
                  <a:gd name="T0" fmla="*/ 0 w 422"/>
                  <a:gd name="T1" fmla="*/ 0 h 225"/>
                  <a:gd name="T2" fmla="*/ 266 w 422"/>
                  <a:gd name="T3" fmla="*/ 110 h 225"/>
                  <a:gd name="T4" fmla="*/ 422 w 422"/>
                  <a:gd name="T5" fmla="*/ 225 h 225"/>
                  <a:gd name="T6" fmla="*/ 0 60000 65536"/>
                  <a:gd name="T7" fmla="*/ 0 60000 65536"/>
                  <a:gd name="T8" fmla="*/ 0 60000 65536"/>
                  <a:gd name="T9" fmla="*/ 0 w 422"/>
                  <a:gd name="T10" fmla="*/ 0 h 225"/>
                  <a:gd name="T11" fmla="*/ 422 w 422"/>
                  <a:gd name="T12" fmla="*/ 225 h 225"/>
                </a:gdLst>
                <a:ahLst/>
                <a:cxnLst>
                  <a:cxn ang="T6">
                    <a:pos x="T0" y="T1"/>
                  </a:cxn>
                  <a:cxn ang="T7">
                    <a:pos x="T2" y="T3"/>
                  </a:cxn>
                  <a:cxn ang="T8">
                    <a:pos x="T4" y="T5"/>
                  </a:cxn>
                </a:cxnLst>
                <a:rect l="T9" t="T10" r="T11" b="T12"/>
                <a:pathLst>
                  <a:path w="422" h="225">
                    <a:moveTo>
                      <a:pt x="0" y="0"/>
                    </a:moveTo>
                    <a:lnTo>
                      <a:pt x="266" y="110"/>
                    </a:lnTo>
                    <a:lnTo>
                      <a:pt x="422" y="225"/>
                    </a:lnTo>
                  </a:path>
                </a:pathLst>
              </a:custGeom>
              <a:noFill/>
              <a:ln w="57150">
                <a:solidFill>
                  <a:srgbClr val="00CC00"/>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48" name="Freeform 104">
                <a:extLst>
                  <a:ext uri="{FF2B5EF4-FFF2-40B4-BE49-F238E27FC236}">
                    <a16:creationId xmlns:a16="http://schemas.microsoft.com/office/drawing/2014/main" id="{2D15E350-E2F4-4F57-A1A6-F27E6363FBAD}"/>
                  </a:ext>
                </a:extLst>
              </p:cNvPr>
              <p:cNvSpPr>
                <a:spLocks/>
              </p:cNvSpPr>
              <p:nvPr/>
            </p:nvSpPr>
            <p:spPr bwMode="auto">
              <a:xfrm>
                <a:off x="3008" y="755"/>
                <a:ext cx="862" cy="972"/>
              </a:xfrm>
              <a:custGeom>
                <a:avLst/>
                <a:gdLst>
                  <a:gd name="T0" fmla="*/ 302 w 1074"/>
                  <a:gd name="T1" fmla="*/ 406 h 1227"/>
                  <a:gd name="T2" fmla="*/ 400 w 1074"/>
                  <a:gd name="T3" fmla="*/ 475 h 1227"/>
                  <a:gd name="T4" fmla="*/ 444 w 1074"/>
                  <a:gd name="T5" fmla="*/ 606 h 1227"/>
                  <a:gd name="T6" fmla="*/ 547 w 1074"/>
                  <a:gd name="T7" fmla="*/ 453 h 1227"/>
                  <a:gd name="T8" fmla="*/ 472 w 1074"/>
                  <a:gd name="T9" fmla="*/ 358 h 1227"/>
                  <a:gd name="T10" fmla="*/ 547 w 1074"/>
                  <a:gd name="T11" fmla="*/ 238 h 1227"/>
                  <a:gd name="T12" fmla="*/ 521 w 1074"/>
                  <a:gd name="T13" fmla="*/ 143 h 1227"/>
                  <a:gd name="T14" fmla="*/ 342 w 1074"/>
                  <a:gd name="T15" fmla="*/ 55 h 1227"/>
                  <a:gd name="T16" fmla="*/ 148 w 1074"/>
                  <a:gd name="T17" fmla="*/ 48 h 1227"/>
                  <a:gd name="T18" fmla="*/ 0 w 1074"/>
                  <a:gd name="T19" fmla="*/ 0 h 12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74"/>
                  <a:gd name="T31" fmla="*/ 0 h 1227"/>
                  <a:gd name="T32" fmla="*/ 1074 w 1074"/>
                  <a:gd name="T33" fmla="*/ 1227 h 12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74" h="1227">
                    <a:moveTo>
                      <a:pt x="583" y="816"/>
                    </a:moveTo>
                    <a:cubicBezTo>
                      <a:pt x="615" y="839"/>
                      <a:pt x="726" y="887"/>
                      <a:pt x="772" y="954"/>
                    </a:cubicBezTo>
                    <a:cubicBezTo>
                      <a:pt x="818" y="1021"/>
                      <a:pt x="811" y="1227"/>
                      <a:pt x="858" y="1220"/>
                    </a:cubicBezTo>
                    <a:cubicBezTo>
                      <a:pt x="905" y="1213"/>
                      <a:pt x="1047" y="995"/>
                      <a:pt x="1056" y="912"/>
                    </a:cubicBezTo>
                    <a:cubicBezTo>
                      <a:pt x="1065" y="829"/>
                      <a:pt x="912" y="792"/>
                      <a:pt x="912" y="720"/>
                    </a:cubicBezTo>
                    <a:cubicBezTo>
                      <a:pt x="912" y="648"/>
                      <a:pt x="1040" y="552"/>
                      <a:pt x="1056" y="480"/>
                    </a:cubicBezTo>
                    <a:cubicBezTo>
                      <a:pt x="1072" y="408"/>
                      <a:pt x="1074" y="350"/>
                      <a:pt x="1008" y="288"/>
                    </a:cubicBezTo>
                    <a:cubicBezTo>
                      <a:pt x="942" y="226"/>
                      <a:pt x="781" y="143"/>
                      <a:pt x="661" y="111"/>
                    </a:cubicBezTo>
                    <a:cubicBezTo>
                      <a:pt x="541" y="79"/>
                      <a:pt x="398" y="114"/>
                      <a:pt x="288" y="96"/>
                    </a:cubicBezTo>
                    <a:cubicBezTo>
                      <a:pt x="178" y="78"/>
                      <a:pt x="92" y="24"/>
                      <a:pt x="0" y="0"/>
                    </a:cubicBezTo>
                  </a:path>
                </a:pathLst>
              </a:custGeom>
              <a:noFill/>
              <a:ln w="57150" cmpd="sng">
                <a:solidFill>
                  <a:srgbClr val="00B0F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49" name="Freeform 105">
                <a:extLst>
                  <a:ext uri="{FF2B5EF4-FFF2-40B4-BE49-F238E27FC236}">
                    <a16:creationId xmlns:a16="http://schemas.microsoft.com/office/drawing/2014/main" id="{CB4A4C32-16E5-4520-AF0B-2F3B52869076}"/>
                  </a:ext>
                </a:extLst>
              </p:cNvPr>
              <p:cNvSpPr>
                <a:spLocks/>
              </p:cNvSpPr>
              <p:nvPr/>
            </p:nvSpPr>
            <p:spPr bwMode="auto">
              <a:xfrm>
                <a:off x="2019" y="897"/>
                <a:ext cx="1664" cy="1050"/>
              </a:xfrm>
              <a:custGeom>
                <a:avLst/>
                <a:gdLst>
                  <a:gd name="T0" fmla="*/ 134 w 2073"/>
                  <a:gd name="T1" fmla="*/ 661 h 1324"/>
                  <a:gd name="T2" fmla="*/ 18 w 2073"/>
                  <a:gd name="T3" fmla="*/ 515 h 1324"/>
                  <a:gd name="T4" fmla="*/ 22 w 2073"/>
                  <a:gd name="T5" fmla="*/ 351 h 1324"/>
                  <a:gd name="T6" fmla="*/ 108 w 2073"/>
                  <a:gd name="T7" fmla="*/ 218 h 1324"/>
                  <a:gd name="T8" fmla="*/ 329 w 2073"/>
                  <a:gd name="T9" fmla="*/ 116 h 1324"/>
                  <a:gd name="T10" fmla="*/ 476 w 2073"/>
                  <a:gd name="T11" fmla="*/ 94 h 1324"/>
                  <a:gd name="T12" fmla="*/ 588 w 2073"/>
                  <a:gd name="T13" fmla="*/ 150 h 1324"/>
                  <a:gd name="T14" fmla="*/ 858 w 2073"/>
                  <a:gd name="T15" fmla="*/ 132 h 1324"/>
                  <a:gd name="T16" fmla="*/ 1072 w 2073"/>
                  <a:gd name="T17" fmla="*/ 0 h 13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73"/>
                  <a:gd name="T28" fmla="*/ 0 h 1324"/>
                  <a:gd name="T29" fmla="*/ 2073 w 2073"/>
                  <a:gd name="T30" fmla="*/ 1324 h 13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73" h="1324">
                    <a:moveTo>
                      <a:pt x="259" y="1324"/>
                    </a:moveTo>
                    <a:cubicBezTo>
                      <a:pt x="222" y="1275"/>
                      <a:pt x="72" y="1134"/>
                      <a:pt x="36" y="1031"/>
                    </a:cubicBezTo>
                    <a:cubicBezTo>
                      <a:pt x="0" y="928"/>
                      <a:pt x="15" y="804"/>
                      <a:pt x="44" y="705"/>
                    </a:cubicBezTo>
                    <a:cubicBezTo>
                      <a:pt x="73" y="606"/>
                      <a:pt x="109" y="517"/>
                      <a:pt x="208" y="438"/>
                    </a:cubicBezTo>
                    <a:cubicBezTo>
                      <a:pt x="307" y="359"/>
                      <a:pt x="518" y="273"/>
                      <a:pt x="637" y="232"/>
                    </a:cubicBezTo>
                    <a:cubicBezTo>
                      <a:pt x="756" y="191"/>
                      <a:pt x="838" y="178"/>
                      <a:pt x="921" y="189"/>
                    </a:cubicBezTo>
                    <a:cubicBezTo>
                      <a:pt x="1004" y="200"/>
                      <a:pt x="1013" y="287"/>
                      <a:pt x="1136" y="300"/>
                    </a:cubicBezTo>
                    <a:cubicBezTo>
                      <a:pt x="1259" y="313"/>
                      <a:pt x="1504" y="316"/>
                      <a:pt x="1660" y="266"/>
                    </a:cubicBezTo>
                    <a:cubicBezTo>
                      <a:pt x="1816" y="216"/>
                      <a:pt x="2004" y="44"/>
                      <a:pt x="2073" y="0"/>
                    </a:cubicBezTo>
                  </a:path>
                </a:pathLst>
              </a:custGeom>
              <a:noFill/>
              <a:ln w="38100" cmpd="sng">
                <a:solidFill>
                  <a:srgbClr val="00B0F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50" name="AutoShape 106">
                <a:extLst>
                  <a:ext uri="{FF2B5EF4-FFF2-40B4-BE49-F238E27FC236}">
                    <a16:creationId xmlns:a16="http://schemas.microsoft.com/office/drawing/2014/main" id="{DAE39CEE-E731-49BC-AD45-7C81ECE4A380}"/>
                  </a:ext>
                </a:extLst>
              </p:cNvPr>
              <p:cNvSpPr>
                <a:spLocks noChangeArrowheads="1"/>
              </p:cNvSpPr>
              <p:nvPr/>
            </p:nvSpPr>
            <p:spPr bwMode="auto">
              <a:xfrm>
                <a:off x="3376" y="1249"/>
                <a:ext cx="154" cy="305"/>
              </a:xfrm>
              <a:prstGeom prst="upArrow">
                <a:avLst>
                  <a:gd name="adj1" fmla="val 50000"/>
                  <a:gd name="adj2" fmla="val 49513"/>
                </a:avLst>
              </a:prstGeom>
              <a:solidFill>
                <a:srgbClr val="00B0F0"/>
              </a:solidFill>
              <a:ln w="9525">
                <a:solidFill>
                  <a:srgbClr val="00B0F0"/>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defTabSz="685800" fontAlgn="base">
                  <a:spcBef>
                    <a:spcPct val="0"/>
                  </a:spcBef>
                  <a:spcAft>
                    <a:spcPct val="0"/>
                  </a:spcAft>
                  <a:buNone/>
                  <a:defRPr/>
                </a:pPr>
                <a:endParaRPr lang="en-US" altLang="fr-FR" sz="1350" kern="0">
                  <a:solidFill>
                    <a:srgbClr val="000000"/>
                  </a:solidFill>
                </a:endParaRPr>
              </a:p>
            </p:txBody>
          </p:sp>
          <p:sp>
            <p:nvSpPr>
              <p:cNvPr id="51" name="AutoShape 107">
                <a:extLst>
                  <a:ext uri="{FF2B5EF4-FFF2-40B4-BE49-F238E27FC236}">
                    <a16:creationId xmlns:a16="http://schemas.microsoft.com/office/drawing/2014/main" id="{BD745CBA-515C-4AD9-A181-9779A8832486}"/>
                  </a:ext>
                </a:extLst>
              </p:cNvPr>
              <p:cNvSpPr>
                <a:spLocks noChangeArrowheads="1"/>
              </p:cNvSpPr>
              <p:nvPr/>
            </p:nvSpPr>
            <p:spPr bwMode="auto">
              <a:xfrm>
                <a:off x="1929" y="1934"/>
                <a:ext cx="154" cy="304"/>
              </a:xfrm>
              <a:prstGeom prst="upArrow">
                <a:avLst>
                  <a:gd name="adj1" fmla="val 50000"/>
                  <a:gd name="adj2" fmla="val 49351"/>
                </a:avLst>
              </a:prstGeom>
              <a:solidFill>
                <a:srgbClr val="333399"/>
              </a:solidFill>
              <a:ln w="9525">
                <a:solidFill>
                  <a:srgbClr val="333399"/>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defTabSz="685800" fontAlgn="base">
                  <a:spcBef>
                    <a:spcPct val="0"/>
                  </a:spcBef>
                  <a:spcAft>
                    <a:spcPct val="0"/>
                  </a:spcAft>
                  <a:buNone/>
                  <a:defRPr/>
                </a:pPr>
                <a:endParaRPr lang="en-US" altLang="fr-FR" sz="1350" kern="0">
                  <a:solidFill>
                    <a:srgbClr val="000000"/>
                  </a:solidFill>
                </a:endParaRPr>
              </a:p>
            </p:txBody>
          </p:sp>
          <p:sp>
            <p:nvSpPr>
              <p:cNvPr id="52" name="AutoShape 108">
                <a:extLst>
                  <a:ext uri="{FF2B5EF4-FFF2-40B4-BE49-F238E27FC236}">
                    <a16:creationId xmlns:a16="http://schemas.microsoft.com/office/drawing/2014/main" id="{C3C0E11E-AF4F-4F32-84A7-AFA617AD384A}"/>
                  </a:ext>
                </a:extLst>
              </p:cNvPr>
              <p:cNvSpPr>
                <a:spLocks noChangeArrowheads="1"/>
              </p:cNvSpPr>
              <p:nvPr/>
            </p:nvSpPr>
            <p:spPr bwMode="auto">
              <a:xfrm>
                <a:off x="2661" y="336"/>
                <a:ext cx="154" cy="304"/>
              </a:xfrm>
              <a:prstGeom prst="upArrow">
                <a:avLst>
                  <a:gd name="adj1" fmla="val 50000"/>
                  <a:gd name="adj2" fmla="val 49351"/>
                </a:avLst>
              </a:prstGeom>
              <a:solidFill>
                <a:srgbClr val="00B0F0"/>
              </a:solidFill>
              <a:ln w="9525">
                <a:solidFill>
                  <a:srgbClr val="333399"/>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defTabSz="685800" fontAlgn="base">
                  <a:spcBef>
                    <a:spcPct val="0"/>
                  </a:spcBef>
                  <a:spcAft>
                    <a:spcPct val="0"/>
                  </a:spcAft>
                  <a:buNone/>
                  <a:defRPr/>
                </a:pPr>
                <a:endParaRPr lang="en-US" altLang="fr-FR" sz="1350" kern="0">
                  <a:solidFill>
                    <a:srgbClr val="000000"/>
                  </a:solidFill>
                </a:endParaRPr>
              </a:p>
            </p:txBody>
          </p:sp>
          <p:sp>
            <p:nvSpPr>
              <p:cNvPr id="53" name="Freeform 109">
                <a:extLst>
                  <a:ext uri="{FF2B5EF4-FFF2-40B4-BE49-F238E27FC236}">
                    <a16:creationId xmlns:a16="http://schemas.microsoft.com/office/drawing/2014/main" id="{0B4EFA2E-4966-42EE-948B-55B33116F822}"/>
                  </a:ext>
                </a:extLst>
              </p:cNvPr>
              <p:cNvSpPr>
                <a:spLocks/>
              </p:cNvSpPr>
              <p:nvPr/>
            </p:nvSpPr>
            <p:spPr bwMode="auto">
              <a:xfrm>
                <a:off x="3239" y="1879"/>
                <a:ext cx="289" cy="713"/>
              </a:xfrm>
              <a:custGeom>
                <a:avLst/>
                <a:gdLst>
                  <a:gd name="T0" fmla="*/ 0 w 360"/>
                  <a:gd name="T1" fmla="*/ 441 h 900"/>
                  <a:gd name="T2" fmla="*/ 120 w 360"/>
                  <a:gd name="T3" fmla="*/ 420 h 900"/>
                  <a:gd name="T4" fmla="*/ 185 w 360"/>
                  <a:gd name="T5" fmla="*/ 273 h 900"/>
                  <a:gd name="T6" fmla="*/ 110 w 360"/>
                  <a:gd name="T7" fmla="*/ 131 h 900"/>
                  <a:gd name="T8" fmla="*/ 77 w 360"/>
                  <a:gd name="T9" fmla="*/ 90 h 900"/>
                  <a:gd name="T10" fmla="*/ 59 w 360"/>
                  <a:gd name="T11" fmla="*/ 0 h 900"/>
                  <a:gd name="T12" fmla="*/ 0 60000 65536"/>
                  <a:gd name="T13" fmla="*/ 0 60000 65536"/>
                  <a:gd name="T14" fmla="*/ 0 60000 65536"/>
                  <a:gd name="T15" fmla="*/ 0 60000 65536"/>
                  <a:gd name="T16" fmla="*/ 0 60000 65536"/>
                  <a:gd name="T17" fmla="*/ 0 60000 65536"/>
                  <a:gd name="T18" fmla="*/ 0 w 360"/>
                  <a:gd name="T19" fmla="*/ 0 h 900"/>
                  <a:gd name="T20" fmla="*/ 360 w 360"/>
                  <a:gd name="T21" fmla="*/ 900 h 900"/>
                </a:gdLst>
                <a:ahLst/>
                <a:cxnLst>
                  <a:cxn ang="T12">
                    <a:pos x="T0" y="T1"/>
                  </a:cxn>
                  <a:cxn ang="T13">
                    <a:pos x="T2" y="T3"/>
                  </a:cxn>
                  <a:cxn ang="T14">
                    <a:pos x="T4" y="T5"/>
                  </a:cxn>
                  <a:cxn ang="T15">
                    <a:pos x="T6" y="T7"/>
                  </a:cxn>
                  <a:cxn ang="T16">
                    <a:pos x="T8" y="T9"/>
                  </a:cxn>
                  <a:cxn ang="T17">
                    <a:pos x="T10" y="T11"/>
                  </a:cxn>
                </a:cxnLst>
                <a:rect l="T18" t="T19" r="T20" b="T21"/>
                <a:pathLst>
                  <a:path w="360" h="900">
                    <a:moveTo>
                      <a:pt x="0" y="887"/>
                    </a:moveTo>
                    <a:cubicBezTo>
                      <a:pt x="39" y="880"/>
                      <a:pt x="173" y="900"/>
                      <a:pt x="232" y="844"/>
                    </a:cubicBezTo>
                    <a:cubicBezTo>
                      <a:pt x="291" y="788"/>
                      <a:pt x="360" y="647"/>
                      <a:pt x="357" y="550"/>
                    </a:cubicBezTo>
                    <a:cubicBezTo>
                      <a:pt x="354" y="453"/>
                      <a:pt x="248" y="324"/>
                      <a:pt x="213" y="262"/>
                    </a:cubicBezTo>
                    <a:cubicBezTo>
                      <a:pt x="178" y="200"/>
                      <a:pt x="165" y="224"/>
                      <a:pt x="149" y="180"/>
                    </a:cubicBezTo>
                    <a:cubicBezTo>
                      <a:pt x="133" y="136"/>
                      <a:pt x="122" y="37"/>
                      <a:pt x="115" y="0"/>
                    </a:cubicBezTo>
                  </a:path>
                </a:pathLst>
              </a:custGeom>
              <a:noFill/>
              <a:ln w="38100" cmpd="sng">
                <a:solidFill>
                  <a:srgbClr val="00B0F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54" name="Line 110">
                <a:extLst>
                  <a:ext uri="{FF2B5EF4-FFF2-40B4-BE49-F238E27FC236}">
                    <a16:creationId xmlns:a16="http://schemas.microsoft.com/office/drawing/2014/main" id="{5FB996B8-E0C9-4982-847B-F5206EDB07B7}"/>
                  </a:ext>
                </a:extLst>
              </p:cNvPr>
              <p:cNvSpPr>
                <a:spLocks noChangeShapeType="1"/>
              </p:cNvSpPr>
              <p:nvPr/>
            </p:nvSpPr>
            <p:spPr bwMode="auto">
              <a:xfrm flipH="1" flipV="1">
                <a:off x="3515" y="2478"/>
                <a:ext cx="635" cy="408"/>
              </a:xfrm>
              <a:prstGeom prst="line">
                <a:avLst/>
              </a:prstGeom>
              <a:noFill/>
              <a:ln w="38100">
                <a:solidFill>
                  <a:srgbClr val="FFFFFF"/>
                </a:solidFill>
                <a:prstDash val="sysDot"/>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55" name="Text Box 111">
                <a:extLst>
                  <a:ext uri="{FF2B5EF4-FFF2-40B4-BE49-F238E27FC236}">
                    <a16:creationId xmlns:a16="http://schemas.microsoft.com/office/drawing/2014/main" id="{248ED5F0-8371-45C9-9AF4-E7AB6BAE9F25}"/>
                  </a:ext>
                </a:extLst>
              </p:cNvPr>
              <p:cNvSpPr txBox="1">
                <a:spLocks noChangeArrowheads="1"/>
              </p:cNvSpPr>
              <p:nvPr/>
            </p:nvSpPr>
            <p:spPr bwMode="auto">
              <a:xfrm>
                <a:off x="4224" y="2640"/>
                <a:ext cx="848"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defTabSz="685800" fontAlgn="base">
                  <a:spcBef>
                    <a:spcPct val="50000"/>
                  </a:spcBef>
                  <a:spcAft>
                    <a:spcPct val="0"/>
                  </a:spcAft>
                  <a:buNone/>
                  <a:defRPr/>
                </a:pPr>
                <a:endParaRPr lang="en-US" altLang="fr-FR" sz="1050" b="1" kern="0">
                  <a:solidFill>
                    <a:srgbClr val="000000"/>
                  </a:solidFill>
                  <a:latin typeface="Times New Roman" panose="02020603050405020304" pitchFamily="18" charset="0"/>
                </a:endParaRPr>
              </a:p>
            </p:txBody>
          </p:sp>
          <p:sp>
            <p:nvSpPr>
              <p:cNvPr id="56" name="Line 112">
                <a:extLst>
                  <a:ext uri="{FF2B5EF4-FFF2-40B4-BE49-F238E27FC236}">
                    <a16:creationId xmlns:a16="http://schemas.microsoft.com/office/drawing/2014/main" id="{6230E19E-D468-4C98-837F-04ED6CA09172}"/>
                  </a:ext>
                </a:extLst>
              </p:cNvPr>
              <p:cNvSpPr>
                <a:spLocks noChangeShapeType="1"/>
              </p:cNvSpPr>
              <p:nvPr/>
            </p:nvSpPr>
            <p:spPr bwMode="auto">
              <a:xfrm flipH="1" flipV="1">
                <a:off x="3792" y="2544"/>
                <a:ext cx="480" cy="192"/>
              </a:xfrm>
              <a:prstGeom prst="line">
                <a:avLst/>
              </a:prstGeom>
              <a:noFill/>
              <a:ln w="9525">
                <a:solidFill>
                  <a:srgbClr val="000000"/>
                </a:solidFill>
                <a:prstDash val="sysDot"/>
                <a:round/>
                <a:headEnd/>
                <a:tailEnd type="oval" w="med" len="me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57" name="Line 115">
                <a:extLst>
                  <a:ext uri="{FF2B5EF4-FFF2-40B4-BE49-F238E27FC236}">
                    <a16:creationId xmlns:a16="http://schemas.microsoft.com/office/drawing/2014/main" id="{8E70319B-2D8F-4CA8-8F2D-83C46F09EB3A}"/>
                  </a:ext>
                </a:extLst>
              </p:cNvPr>
              <p:cNvSpPr>
                <a:spLocks noChangeShapeType="1"/>
              </p:cNvSpPr>
              <p:nvPr/>
            </p:nvSpPr>
            <p:spPr bwMode="auto">
              <a:xfrm flipH="1" flipV="1">
                <a:off x="3424" y="1797"/>
                <a:ext cx="862" cy="408"/>
              </a:xfrm>
              <a:prstGeom prst="line">
                <a:avLst/>
              </a:prstGeom>
              <a:noFill/>
              <a:ln w="9525">
                <a:solidFill>
                  <a:srgbClr val="000000"/>
                </a:solidFill>
                <a:prstDash val="sysDot"/>
                <a:round/>
                <a:headEnd/>
                <a:tailEnd type="oval" w="med" len="me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58" name="Text Box 117">
                <a:extLst>
                  <a:ext uri="{FF2B5EF4-FFF2-40B4-BE49-F238E27FC236}">
                    <a16:creationId xmlns:a16="http://schemas.microsoft.com/office/drawing/2014/main" id="{ED1BFFDC-3EF1-4698-8AEB-B65A8AC13F61}"/>
                  </a:ext>
                </a:extLst>
              </p:cNvPr>
              <p:cNvSpPr txBox="1">
                <a:spLocks noChangeArrowheads="1"/>
              </p:cNvSpPr>
              <p:nvPr/>
            </p:nvSpPr>
            <p:spPr bwMode="auto">
              <a:xfrm>
                <a:off x="2200" y="2478"/>
                <a:ext cx="952" cy="530"/>
              </a:xfrm>
              <a:prstGeom prst="rect">
                <a:avLst/>
              </a:prstGeom>
              <a:solidFill>
                <a:srgbClr val="FFFFFF"/>
              </a:solidFill>
              <a:ln w="9525">
                <a:solidFill>
                  <a:srgbClr val="CC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defTabSz="685800" fontAlgn="base">
                  <a:spcBef>
                    <a:spcPct val="50000"/>
                  </a:spcBef>
                  <a:spcAft>
                    <a:spcPct val="0"/>
                  </a:spcAft>
                  <a:buNone/>
                  <a:defRPr/>
                </a:pPr>
                <a:r>
                  <a:rPr lang="fr-FR" altLang="fr-FR" sz="1350" b="1" kern="0">
                    <a:solidFill>
                      <a:srgbClr val="000000"/>
                    </a:solidFill>
                    <a:latin typeface="Times New Roman" panose="02020603050405020304" pitchFamily="18" charset="0"/>
                  </a:rPr>
                  <a:t>Vena perinei</a:t>
                </a:r>
              </a:p>
            </p:txBody>
          </p:sp>
          <p:sp>
            <p:nvSpPr>
              <p:cNvPr id="59" name="Line 118">
                <a:extLst>
                  <a:ext uri="{FF2B5EF4-FFF2-40B4-BE49-F238E27FC236}">
                    <a16:creationId xmlns:a16="http://schemas.microsoft.com/office/drawing/2014/main" id="{36E61214-7ED2-404E-9C37-DA52253B3557}"/>
                  </a:ext>
                </a:extLst>
              </p:cNvPr>
              <p:cNvSpPr>
                <a:spLocks noChangeShapeType="1"/>
              </p:cNvSpPr>
              <p:nvPr/>
            </p:nvSpPr>
            <p:spPr bwMode="auto">
              <a:xfrm flipV="1">
                <a:off x="3061" y="2341"/>
                <a:ext cx="454" cy="273"/>
              </a:xfrm>
              <a:prstGeom prst="line">
                <a:avLst/>
              </a:prstGeom>
              <a:noFill/>
              <a:ln w="38100">
                <a:solidFill>
                  <a:srgbClr val="FFFFFF"/>
                </a:solidFill>
                <a:prstDash val="sysDot"/>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60" name="Line 119">
                <a:extLst>
                  <a:ext uri="{FF2B5EF4-FFF2-40B4-BE49-F238E27FC236}">
                    <a16:creationId xmlns:a16="http://schemas.microsoft.com/office/drawing/2014/main" id="{1F67520B-A5EB-4AF2-B812-B22AE6F3F45C}"/>
                  </a:ext>
                </a:extLst>
              </p:cNvPr>
              <p:cNvSpPr>
                <a:spLocks noChangeShapeType="1"/>
              </p:cNvSpPr>
              <p:nvPr/>
            </p:nvSpPr>
            <p:spPr bwMode="auto">
              <a:xfrm>
                <a:off x="1973" y="1207"/>
                <a:ext cx="136" cy="590"/>
              </a:xfrm>
              <a:prstGeom prst="line">
                <a:avLst/>
              </a:prstGeom>
              <a:noFill/>
              <a:ln w="9525">
                <a:solidFill>
                  <a:srgbClr val="000000"/>
                </a:solidFill>
                <a:prstDash val="sysDot"/>
                <a:round/>
                <a:headEnd/>
                <a:tailEnd type="oval" w="med" len="me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sp>
            <p:nvSpPr>
              <p:cNvPr id="61" name="Text Box 120">
                <a:extLst>
                  <a:ext uri="{FF2B5EF4-FFF2-40B4-BE49-F238E27FC236}">
                    <a16:creationId xmlns:a16="http://schemas.microsoft.com/office/drawing/2014/main" id="{827A284B-BC36-47D3-8480-BF2018EFB311}"/>
                  </a:ext>
                </a:extLst>
              </p:cNvPr>
              <p:cNvSpPr txBox="1">
                <a:spLocks noChangeArrowheads="1"/>
              </p:cNvSpPr>
              <p:nvPr/>
            </p:nvSpPr>
            <p:spPr bwMode="auto">
              <a:xfrm>
                <a:off x="2909" y="3298"/>
                <a:ext cx="849" cy="43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defTabSz="685800" fontAlgn="base">
                  <a:spcBef>
                    <a:spcPct val="50000"/>
                  </a:spcBef>
                  <a:spcAft>
                    <a:spcPct val="0"/>
                  </a:spcAft>
                  <a:buNone/>
                  <a:defRPr/>
                </a:pPr>
                <a:r>
                  <a:rPr lang="fr-FR" altLang="fr-FR" sz="1050" b="1" kern="0">
                    <a:solidFill>
                      <a:srgbClr val="000000"/>
                    </a:solidFill>
                    <a:latin typeface="Times New Roman" panose="02020603050405020304" pitchFamily="18" charset="0"/>
                  </a:rPr>
                  <a:t>Vena Labialis</a:t>
                </a:r>
              </a:p>
            </p:txBody>
          </p:sp>
          <p:sp>
            <p:nvSpPr>
              <p:cNvPr id="62" name="Line 121">
                <a:extLst>
                  <a:ext uri="{FF2B5EF4-FFF2-40B4-BE49-F238E27FC236}">
                    <a16:creationId xmlns:a16="http://schemas.microsoft.com/office/drawing/2014/main" id="{BD7E8B16-A5F6-41AE-A7E5-D7EB1F5CB28F}"/>
                  </a:ext>
                </a:extLst>
              </p:cNvPr>
              <p:cNvSpPr>
                <a:spLocks noChangeShapeType="1"/>
              </p:cNvSpPr>
              <p:nvPr/>
            </p:nvSpPr>
            <p:spPr bwMode="auto">
              <a:xfrm flipV="1">
                <a:off x="3416" y="2795"/>
                <a:ext cx="235" cy="481"/>
              </a:xfrm>
              <a:prstGeom prst="line">
                <a:avLst/>
              </a:prstGeom>
              <a:noFill/>
              <a:ln w="38100">
                <a:solidFill>
                  <a:srgbClr val="FFFFFF"/>
                </a:solidFill>
                <a:prstDash val="sysDot"/>
                <a:round/>
                <a:headEnd/>
                <a:tailEnd type="triangle" w="med" len="med"/>
              </a:ln>
              <a:extLst>
                <a:ext uri="{909E8E84-426E-40DD-AFC4-6F175D3DCCD1}">
                  <a14:hiddenFill xmlns:a14="http://schemas.microsoft.com/office/drawing/2010/main">
                    <a:noFill/>
                  </a14:hiddenFill>
                </a:ext>
              </a:extLst>
            </p:spPr>
            <p:txBody>
              <a:bodyPr/>
              <a:lstStyle/>
              <a:p>
                <a:pPr defTabSz="685800" eaLnBrk="0" fontAlgn="base" hangingPunct="0">
                  <a:spcBef>
                    <a:spcPct val="0"/>
                  </a:spcBef>
                  <a:spcAft>
                    <a:spcPct val="0"/>
                  </a:spcAft>
                  <a:defRPr/>
                </a:pPr>
                <a:endParaRPr lang="fr-FR" kern="0">
                  <a:solidFill>
                    <a:srgbClr val="000000"/>
                  </a:solidFill>
                </a:endParaRPr>
              </a:p>
            </p:txBody>
          </p:sp>
        </p:grpSp>
      </p:grpSp>
      <p:grpSp>
        <p:nvGrpSpPr>
          <p:cNvPr id="229380" name="Groupe 229379">
            <a:extLst>
              <a:ext uri="{FF2B5EF4-FFF2-40B4-BE49-F238E27FC236}">
                <a16:creationId xmlns:a16="http://schemas.microsoft.com/office/drawing/2014/main" id="{E9FDB436-C8AB-9319-B940-0DE0915EAA26}"/>
              </a:ext>
            </a:extLst>
          </p:cNvPr>
          <p:cNvGrpSpPr/>
          <p:nvPr/>
        </p:nvGrpSpPr>
        <p:grpSpPr>
          <a:xfrm>
            <a:off x="98846" y="198351"/>
            <a:ext cx="4155736" cy="2076995"/>
            <a:chOff x="98846" y="198351"/>
            <a:chExt cx="4155736" cy="2076995"/>
          </a:xfrm>
        </p:grpSpPr>
        <p:pic>
          <p:nvPicPr>
            <p:cNvPr id="69" name="Picture 6">
              <a:extLst>
                <a:ext uri="{FF2B5EF4-FFF2-40B4-BE49-F238E27FC236}">
                  <a16:creationId xmlns:a16="http://schemas.microsoft.com/office/drawing/2014/main" id="{F682DD28-9B6E-46B0-9AD2-6B062E4DA08F}"/>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993044" y="230129"/>
              <a:ext cx="2261538" cy="2045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29376" name="Groupe 229375">
              <a:extLst>
                <a:ext uri="{FF2B5EF4-FFF2-40B4-BE49-F238E27FC236}">
                  <a16:creationId xmlns:a16="http://schemas.microsoft.com/office/drawing/2014/main" id="{57C14727-CB8E-28CC-3273-09D50BDDAF96}"/>
                </a:ext>
              </a:extLst>
            </p:cNvPr>
            <p:cNvGrpSpPr/>
            <p:nvPr/>
          </p:nvGrpSpPr>
          <p:grpSpPr>
            <a:xfrm>
              <a:off x="98846" y="198351"/>
              <a:ext cx="2096093" cy="2068973"/>
              <a:chOff x="-10757" y="1984965"/>
              <a:chExt cx="1896030" cy="1721675"/>
            </a:xfrm>
          </p:grpSpPr>
          <p:pic>
            <p:nvPicPr>
              <p:cNvPr id="68" name="Picture 5">
                <a:extLst>
                  <a:ext uri="{FF2B5EF4-FFF2-40B4-BE49-F238E27FC236}">
                    <a16:creationId xmlns:a16="http://schemas.microsoft.com/office/drawing/2014/main" id="{58CE9F39-36DA-4055-A6B6-41F3EAD1AF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0757" y="1984965"/>
                <a:ext cx="1896030" cy="172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 name="Text Box 9">
                <a:extLst>
                  <a:ext uri="{FF2B5EF4-FFF2-40B4-BE49-F238E27FC236}">
                    <a16:creationId xmlns:a16="http://schemas.microsoft.com/office/drawing/2014/main" id="{F9731477-EBAB-4F1C-9A61-FC3C7F2E9D05}"/>
                  </a:ext>
                </a:extLst>
              </p:cNvPr>
              <p:cNvSpPr txBox="1">
                <a:spLocks noChangeArrowheads="1"/>
              </p:cNvSpPr>
              <p:nvPr/>
            </p:nvSpPr>
            <p:spPr bwMode="auto">
              <a:xfrm>
                <a:off x="137729" y="2099658"/>
                <a:ext cx="1188244" cy="369332"/>
              </a:xfrm>
              <a:prstGeom prst="rec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50000"/>
                  </a:spcBef>
                  <a:spcAft>
                    <a:spcPct val="0"/>
                  </a:spcAft>
                </a:pPr>
                <a:r>
                  <a:rPr lang="fr-FR" altLang="fr-FR" sz="1800" b="1" dirty="0">
                    <a:solidFill>
                      <a:schemeClr val="bg1"/>
                    </a:solidFill>
                    <a:latin typeface="Arial" panose="020B0604020202020204" pitchFamily="34" charset="0"/>
                  </a:rPr>
                  <a:t>Point I</a:t>
                </a:r>
              </a:p>
            </p:txBody>
          </p:sp>
          <p:sp>
            <p:nvSpPr>
              <p:cNvPr id="3" name="Flèche : bas 2">
                <a:extLst>
                  <a:ext uri="{FF2B5EF4-FFF2-40B4-BE49-F238E27FC236}">
                    <a16:creationId xmlns:a16="http://schemas.microsoft.com/office/drawing/2014/main" id="{975F0B48-2839-455B-B9EB-6977261BADF4}"/>
                  </a:ext>
                </a:extLst>
              </p:cNvPr>
              <p:cNvSpPr/>
              <p:nvPr/>
            </p:nvSpPr>
            <p:spPr bwMode="auto">
              <a:xfrm>
                <a:off x="622279" y="2467479"/>
                <a:ext cx="132736" cy="261616"/>
              </a:xfrm>
              <a:prstGeom prst="down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68580" tIns="34290" rIns="68580" bIns="34290" numCol="1" rtlCol="0" anchor="t" anchorCtr="0" compatLnSpc="1">
                <a:prstTxWarp prst="textNoShape">
                  <a:avLst/>
                </a:prstTxWarp>
              </a:bodyPr>
              <a:lstStyle/>
              <a:p>
                <a:pPr defTabSz="685800" fontAlgn="base">
                  <a:spcBef>
                    <a:spcPct val="0"/>
                  </a:spcBef>
                  <a:spcAft>
                    <a:spcPct val="0"/>
                  </a:spcAft>
                </a:pPr>
                <a:endParaRPr lang="fr-FR" sz="1500">
                  <a:solidFill>
                    <a:srgbClr val="FFFF00"/>
                  </a:solidFill>
                  <a:latin typeface="Comic Sans MS" panose="030F0702030302020204" pitchFamily="66" charset="0"/>
                </a:endParaRPr>
              </a:p>
            </p:txBody>
          </p:sp>
        </p:grpSp>
      </p:grpSp>
      <p:grpSp>
        <p:nvGrpSpPr>
          <p:cNvPr id="229377" name="Groupe 229376">
            <a:extLst>
              <a:ext uri="{FF2B5EF4-FFF2-40B4-BE49-F238E27FC236}">
                <a16:creationId xmlns:a16="http://schemas.microsoft.com/office/drawing/2014/main" id="{F5585B10-F4F5-1A98-76D0-E584D94DC1D3}"/>
              </a:ext>
            </a:extLst>
          </p:cNvPr>
          <p:cNvGrpSpPr/>
          <p:nvPr/>
        </p:nvGrpSpPr>
        <p:grpSpPr>
          <a:xfrm>
            <a:off x="4354423" y="195564"/>
            <a:ext cx="4526577" cy="2193843"/>
            <a:chOff x="4354423" y="195565"/>
            <a:chExt cx="4094629" cy="1707512"/>
          </a:xfrm>
        </p:grpSpPr>
        <p:pic>
          <p:nvPicPr>
            <p:cNvPr id="229381" name="Picture 5">
              <a:extLst>
                <a:ext uri="{FF2B5EF4-FFF2-40B4-BE49-F238E27FC236}">
                  <a16:creationId xmlns:a16="http://schemas.microsoft.com/office/drawing/2014/main" id="{F4615C8F-B162-437C-B9A8-3A5B17F4C1D3}"/>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flipH="1">
              <a:off x="6251670" y="229615"/>
              <a:ext cx="2197382" cy="1648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382" name="Text Box 6">
              <a:extLst>
                <a:ext uri="{FF2B5EF4-FFF2-40B4-BE49-F238E27FC236}">
                  <a16:creationId xmlns:a16="http://schemas.microsoft.com/office/drawing/2014/main" id="{DDFE2D9E-C717-4789-A12A-DB0691217497}"/>
                </a:ext>
              </a:extLst>
            </p:cNvPr>
            <p:cNvSpPr txBox="1">
              <a:spLocks noChangeArrowheads="1"/>
            </p:cNvSpPr>
            <p:nvPr/>
          </p:nvSpPr>
          <p:spPr bwMode="auto">
            <a:xfrm>
              <a:off x="7601302" y="909147"/>
              <a:ext cx="810815" cy="300082"/>
            </a:xfrm>
            <a:prstGeom prst="rec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50000"/>
                </a:spcBef>
                <a:spcAft>
                  <a:spcPct val="0"/>
                </a:spcAft>
              </a:pPr>
              <a:r>
                <a:rPr lang="fr-FR" altLang="fr-FR" sz="1350" b="1" dirty="0">
                  <a:solidFill>
                    <a:schemeClr val="bg1"/>
                  </a:solidFill>
                  <a:latin typeface="Arial" panose="020B0604020202020204" pitchFamily="34" charset="0"/>
                </a:rPr>
                <a:t>Point P</a:t>
              </a:r>
            </a:p>
          </p:txBody>
        </p:sp>
        <p:sp>
          <p:nvSpPr>
            <p:cNvPr id="2" name="Flèche : gauche 1">
              <a:extLst>
                <a:ext uri="{FF2B5EF4-FFF2-40B4-BE49-F238E27FC236}">
                  <a16:creationId xmlns:a16="http://schemas.microsoft.com/office/drawing/2014/main" id="{60532BAA-2AD5-4A78-97C3-28A68E4CD680}"/>
                </a:ext>
              </a:extLst>
            </p:cNvPr>
            <p:cNvSpPr/>
            <p:nvPr/>
          </p:nvSpPr>
          <p:spPr bwMode="auto">
            <a:xfrm>
              <a:off x="7389139" y="1081082"/>
              <a:ext cx="188498" cy="152369"/>
            </a:xfrm>
            <a:prstGeom prst="left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68580" tIns="34290" rIns="68580" bIns="34290" numCol="1" rtlCol="0" anchor="t" anchorCtr="0" compatLnSpc="1">
              <a:prstTxWarp prst="textNoShape">
                <a:avLst/>
              </a:prstTxWarp>
            </a:bodyPr>
            <a:lstStyle/>
            <a:p>
              <a:pPr defTabSz="685800" fontAlgn="base">
                <a:spcBef>
                  <a:spcPct val="0"/>
                </a:spcBef>
                <a:spcAft>
                  <a:spcPct val="0"/>
                </a:spcAft>
              </a:pPr>
              <a:endParaRPr lang="fr-FR" sz="1500">
                <a:solidFill>
                  <a:srgbClr val="FFFF00"/>
                </a:solidFill>
                <a:latin typeface="Comic Sans MS" panose="030F0702030302020204" pitchFamily="66" charset="0"/>
              </a:endParaRPr>
            </a:p>
          </p:txBody>
        </p:sp>
        <p:pic>
          <p:nvPicPr>
            <p:cNvPr id="80" name="Content Placeholder 10">
              <a:extLst>
                <a:ext uri="{FF2B5EF4-FFF2-40B4-BE49-F238E27FC236}">
                  <a16:creationId xmlns:a16="http://schemas.microsoft.com/office/drawing/2014/main" id="{2616BE03-A308-4542-B242-81C745BCFBDF}"/>
                </a:ext>
              </a:extLst>
            </p:cNvPr>
            <p:cNvPicPr>
              <a:picLocks noChangeAspect="1"/>
            </p:cNvPicPr>
            <p:nvPr/>
          </p:nvPicPr>
          <p:blipFill rotWithShape="1">
            <a:blip r:embed="rId11" cstate="print">
              <a:extLst>
                <a:ext uri="{28A0092B-C50C-407E-A947-70E740481C1C}">
                  <a14:useLocalDpi xmlns:a14="http://schemas.microsoft.com/office/drawing/2010/main" val="0"/>
                </a:ext>
              </a:extLst>
            </a:blip>
            <a:srcRect r="22497"/>
            <a:stretch/>
          </p:blipFill>
          <p:spPr>
            <a:xfrm>
              <a:off x="4354423" y="195565"/>
              <a:ext cx="1849916" cy="1707512"/>
            </a:xfrm>
            <a:prstGeom prst="rect">
              <a:avLst/>
            </a:prstGeom>
          </p:spPr>
        </p:pic>
      </p:grpSp>
    </p:spTree>
    <p:extLst>
      <p:ext uri="{BB962C8B-B14F-4D97-AF65-F5344CB8AC3E}">
        <p14:creationId xmlns:p14="http://schemas.microsoft.com/office/powerpoint/2010/main" val="13022731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938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293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4597" name="Text Box 5"/>
          <p:cNvSpPr txBox="1">
            <a:spLocks noChangeArrowheads="1"/>
          </p:cNvSpPr>
          <p:nvPr/>
        </p:nvSpPr>
        <p:spPr bwMode="auto">
          <a:xfrm>
            <a:off x="0" y="-99392"/>
            <a:ext cx="9144000" cy="6771084"/>
          </a:xfrm>
          <a:prstGeom prst="rect">
            <a:avLst/>
          </a:prstGeom>
          <a:noFill/>
          <a:ln w="9525">
            <a:noFill/>
            <a:miter lim="800000"/>
            <a:headEnd/>
            <a:tailEnd/>
          </a:ln>
          <a:effectLst/>
        </p:spPr>
        <p:txBody>
          <a:bodyPr wrap="square">
            <a:spAutoFit/>
          </a:bodyPr>
          <a:lstStyle/>
          <a:p>
            <a:pPr algn="ctr">
              <a:spcBef>
                <a:spcPct val="50000"/>
              </a:spcBef>
            </a:pPr>
            <a:r>
              <a:rPr lang="fr-FR" sz="3600" b="1" dirty="0">
                <a:solidFill>
                  <a:schemeClr val="accent2"/>
                </a:solidFill>
              </a:rPr>
              <a:t>INSUFFISANCE VEINEUSE </a:t>
            </a:r>
            <a:endParaRPr lang="fr-FR" sz="2400" b="1" dirty="0">
              <a:solidFill>
                <a:schemeClr val="accent2"/>
              </a:solidFill>
            </a:endParaRPr>
          </a:p>
          <a:p>
            <a:pPr>
              <a:spcBef>
                <a:spcPct val="50000"/>
              </a:spcBef>
            </a:pPr>
            <a:r>
              <a:rPr lang="fr-FR" sz="3200" b="1" dirty="0"/>
              <a:t>Déficit de tout ou partie de ces </a:t>
            </a:r>
            <a:r>
              <a:rPr lang="fr-FR" sz="4400" b="1" dirty="0"/>
              <a:t>3 fonctions</a:t>
            </a:r>
            <a:endParaRPr lang="fr-FR" sz="3200" b="1" dirty="0"/>
          </a:p>
          <a:p>
            <a:pPr>
              <a:spcBef>
                <a:spcPct val="50000"/>
              </a:spcBef>
            </a:pPr>
            <a:endParaRPr lang="fr-FR" sz="2400" b="1" dirty="0"/>
          </a:p>
          <a:p>
            <a:pPr>
              <a:spcBef>
                <a:spcPct val="50000"/>
              </a:spcBef>
            </a:pPr>
            <a:r>
              <a:rPr lang="fr-FR" sz="4000" b="1" dirty="0"/>
              <a:t>1-Drainage des tissus</a:t>
            </a:r>
            <a:r>
              <a:rPr lang="fr-FR" sz="4000" b="1" i="1" dirty="0">
                <a:solidFill>
                  <a:schemeClr val="accent2"/>
                </a:solidFill>
              </a:rPr>
              <a:t>: </a:t>
            </a:r>
            <a:r>
              <a:rPr lang="fr-FR" sz="4000" b="1" i="1" dirty="0" err="1">
                <a:solidFill>
                  <a:schemeClr val="accent2"/>
                </a:solidFill>
              </a:rPr>
              <a:t>Oedeme</a:t>
            </a:r>
            <a:r>
              <a:rPr lang="fr-FR" sz="4000" b="1" i="1" dirty="0">
                <a:solidFill>
                  <a:schemeClr val="accent2"/>
                </a:solidFill>
              </a:rPr>
              <a:t>, troubles trophiques, ulcères.</a:t>
            </a:r>
          </a:p>
          <a:p>
            <a:pPr>
              <a:spcBef>
                <a:spcPct val="50000"/>
              </a:spcBef>
            </a:pPr>
            <a:r>
              <a:rPr lang="fr-FR" sz="4000" b="1" dirty="0"/>
              <a:t>2-Precharge cardiaque : </a:t>
            </a:r>
            <a:r>
              <a:rPr lang="fr-FR" sz="4000" b="1" i="1" dirty="0">
                <a:solidFill>
                  <a:schemeClr val="accent2"/>
                </a:solidFill>
              </a:rPr>
              <a:t>Désamorçage de la pompe cardiaque</a:t>
            </a:r>
          </a:p>
          <a:p>
            <a:pPr>
              <a:spcBef>
                <a:spcPct val="50000"/>
              </a:spcBef>
            </a:pPr>
            <a:r>
              <a:rPr lang="fr-FR" sz="4000" b="1" dirty="0"/>
              <a:t>3-Thermoregulation: </a:t>
            </a:r>
            <a:r>
              <a:rPr lang="fr-FR" sz="4000" b="1" i="1" dirty="0">
                <a:solidFill>
                  <a:schemeClr val="accent2"/>
                </a:solidFill>
              </a:rPr>
              <a:t>Hyperthermie </a:t>
            </a:r>
          </a:p>
          <a:p>
            <a:pPr>
              <a:spcBef>
                <a:spcPct val="50000"/>
              </a:spcBef>
            </a:pPr>
            <a:endParaRPr lang="fr-FR" sz="2400" b="1" dirty="0"/>
          </a:p>
        </p:txBody>
      </p:sp>
    </p:spTree>
    <p:extLst>
      <p:ext uri="{BB962C8B-B14F-4D97-AF65-F5344CB8AC3E}">
        <p14:creationId xmlns:p14="http://schemas.microsoft.com/office/powerpoint/2010/main" val="3004914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94597">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94597">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94597">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Figura a mano libera 15"/>
          <p:cNvSpPr/>
          <p:nvPr/>
        </p:nvSpPr>
        <p:spPr>
          <a:xfrm>
            <a:off x="2562533" y="4232906"/>
            <a:ext cx="402182" cy="675150"/>
          </a:xfrm>
          <a:custGeom>
            <a:avLst/>
            <a:gdLst>
              <a:gd name="connsiteX0" fmla="*/ 536242 w 536242"/>
              <a:gd name="connsiteY0" fmla="*/ 900200 h 900200"/>
              <a:gd name="connsiteX1" fmla="*/ 488012 w 536242"/>
              <a:gd name="connsiteY1" fmla="*/ 458137 h 900200"/>
              <a:gd name="connsiteX2" fmla="*/ 431745 w 536242"/>
              <a:gd name="connsiteY2" fmla="*/ 257200 h 900200"/>
              <a:gd name="connsiteX3" fmla="*/ 53947 w 536242"/>
              <a:gd name="connsiteY3" fmla="*/ 192900 h 900200"/>
              <a:gd name="connsiteX4" fmla="*/ 21794 w 536242"/>
              <a:gd name="connsiteY4" fmla="*/ 64300 h 900200"/>
              <a:gd name="connsiteX5" fmla="*/ 238827 w 536242"/>
              <a:gd name="connsiteY5" fmla="*/ 0 h 90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242" h="900200">
                <a:moveTo>
                  <a:pt x="536242" y="900200"/>
                </a:moveTo>
                <a:cubicBezTo>
                  <a:pt x="520835" y="732752"/>
                  <a:pt x="505428" y="565304"/>
                  <a:pt x="488012" y="458137"/>
                </a:cubicBezTo>
                <a:cubicBezTo>
                  <a:pt x="470596" y="350970"/>
                  <a:pt x="504089" y="301406"/>
                  <a:pt x="431745" y="257200"/>
                </a:cubicBezTo>
                <a:cubicBezTo>
                  <a:pt x="359401" y="212994"/>
                  <a:pt x="122272" y="225050"/>
                  <a:pt x="53947" y="192900"/>
                </a:cubicBezTo>
                <a:cubicBezTo>
                  <a:pt x="-14378" y="160750"/>
                  <a:pt x="-9019" y="96450"/>
                  <a:pt x="21794" y="64300"/>
                </a:cubicBezTo>
                <a:cubicBezTo>
                  <a:pt x="52607" y="32150"/>
                  <a:pt x="238827" y="0"/>
                  <a:pt x="238827" y="0"/>
                </a:cubicBezTo>
              </a:path>
            </a:pathLst>
          </a:custGeom>
          <a:ln w="5715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txBody>
          <a:bodyPr rtlCol="0" anchor="ctr"/>
          <a:lstStyle/>
          <a:p>
            <a:pPr algn="ctr" defTabSz="685800"/>
            <a:endParaRPr lang="it-IT" sz="1350">
              <a:solidFill>
                <a:prstClr val="black"/>
              </a:solidFill>
              <a:latin typeface="Calibri" panose="020F0502020204030204"/>
            </a:endParaRPr>
          </a:p>
        </p:txBody>
      </p:sp>
      <p:sp>
        <p:nvSpPr>
          <p:cNvPr id="2" name="Ovale 1"/>
          <p:cNvSpPr>
            <a:spLocks noChangeAspect="1"/>
          </p:cNvSpPr>
          <p:nvPr/>
        </p:nvSpPr>
        <p:spPr>
          <a:xfrm>
            <a:off x="4278783" y="1988570"/>
            <a:ext cx="68580" cy="68580"/>
          </a:xfrm>
          <a:prstGeom prst="ellipse">
            <a:avLst/>
          </a:prstGeom>
          <a:solidFill>
            <a:schemeClr val="bg1"/>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it-IT" sz="1350">
              <a:solidFill>
                <a:prstClr val="white"/>
              </a:solidFill>
              <a:latin typeface="Calibri" panose="020F0502020204030204"/>
            </a:endParaRPr>
          </a:p>
        </p:txBody>
      </p:sp>
      <p:sp>
        <p:nvSpPr>
          <p:cNvPr id="18" name="Ovale 17"/>
          <p:cNvSpPr>
            <a:spLocks noChangeAspect="1"/>
          </p:cNvSpPr>
          <p:nvPr/>
        </p:nvSpPr>
        <p:spPr>
          <a:xfrm>
            <a:off x="4688479" y="2066698"/>
            <a:ext cx="72590" cy="72589"/>
          </a:xfrm>
          <a:prstGeom prst="ellipse">
            <a:avLst/>
          </a:prstGeom>
          <a:solidFill>
            <a:schemeClr val="bg1"/>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it-IT" sz="1350">
              <a:solidFill>
                <a:prstClr val="white"/>
              </a:solidFill>
              <a:latin typeface="Calibri" panose="020F0502020204030204"/>
            </a:endParaRPr>
          </a:p>
        </p:txBody>
      </p:sp>
      <p:sp>
        <p:nvSpPr>
          <p:cNvPr id="10" name="CasellaDiTesto 9"/>
          <p:cNvSpPr txBox="1"/>
          <p:nvPr/>
        </p:nvSpPr>
        <p:spPr>
          <a:xfrm>
            <a:off x="4797250" y="1988567"/>
            <a:ext cx="407484" cy="300082"/>
          </a:xfrm>
          <a:prstGeom prst="rect">
            <a:avLst/>
          </a:prstGeom>
          <a:noFill/>
        </p:spPr>
        <p:txBody>
          <a:bodyPr wrap="none" rtlCol="0">
            <a:spAutoFit/>
          </a:bodyPr>
          <a:lstStyle/>
          <a:p>
            <a:pPr defTabSz="685800"/>
            <a:r>
              <a:rPr lang="it-IT" sz="1350" dirty="0">
                <a:solidFill>
                  <a:srgbClr val="FFFFFF"/>
                </a:solidFill>
                <a:latin typeface="Calibri" panose="020F0502020204030204"/>
              </a:rPr>
              <a:t>IPP</a:t>
            </a:r>
          </a:p>
        </p:txBody>
      </p:sp>
      <p:grpSp>
        <p:nvGrpSpPr>
          <p:cNvPr id="14" name="Groupe 13">
            <a:extLst>
              <a:ext uri="{FF2B5EF4-FFF2-40B4-BE49-F238E27FC236}">
                <a16:creationId xmlns:a16="http://schemas.microsoft.com/office/drawing/2014/main" id="{877B46FE-60EB-4E8A-8E5B-85C04944DDD1}"/>
              </a:ext>
            </a:extLst>
          </p:cNvPr>
          <p:cNvGrpSpPr/>
          <p:nvPr/>
        </p:nvGrpSpPr>
        <p:grpSpPr>
          <a:xfrm>
            <a:off x="4562088" y="3912534"/>
            <a:ext cx="4046552" cy="2769694"/>
            <a:chOff x="5401893" y="4477698"/>
            <a:chExt cx="2959100" cy="2286000"/>
          </a:xfrm>
        </p:grpSpPr>
        <p:pic>
          <p:nvPicPr>
            <p:cNvPr id="17" name="Immagine 16" descr="photo 22.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401893" y="4477698"/>
              <a:ext cx="2959100" cy="2286000"/>
            </a:xfrm>
            <a:prstGeom prst="rect">
              <a:avLst/>
            </a:prstGeom>
          </p:spPr>
        </p:pic>
        <p:sp>
          <p:nvSpPr>
            <p:cNvPr id="19" name="CasellaDiTesto 14">
              <a:extLst>
                <a:ext uri="{FF2B5EF4-FFF2-40B4-BE49-F238E27FC236}">
                  <a16:creationId xmlns:a16="http://schemas.microsoft.com/office/drawing/2014/main" id="{F09C545D-E7ED-49DC-BF25-27BCCE5686E4}"/>
                </a:ext>
              </a:extLst>
            </p:cNvPr>
            <p:cNvSpPr txBox="1"/>
            <p:nvPr/>
          </p:nvSpPr>
          <p:spPr>
            <a:xfrm>
              <a:off x="6069393" y="6305734"/>
              <a:ext cx="950764" cy="247676"/>
            </a:xfrm>
            <a:prstGeom prst="rect">
              <a:avLst/>
            </a:prstGeom>
            <a:solidFill>
              <a:schemeClr val="bg1"/>
            </a:solidFill>
          </p:spPr>
          <p:txBody>
            <a:bodyPr wrap="none" rtlCol="0">
              <a:spAutoFit/>
            </a:bodyPr>
            <a:lstStyle/>
            <a:p>
              <a:pPr defTabSz="685800"/>
              <a:r>
                <a:rPr lang="it-IT" sz="1350" b="1" dirty="0">
                  <a:solidFill>
                    <a:prstClr val="black"/>
                  </a:solidFill>
                  <a:latin typeface="Calibri" panose="020F0502020204030204"/>
                </a:rPr>
                <a:t>Valsalva </a:t>
              </a:r>
              <a:r>
                <a:rPr lang="it-IT" sz="1350" b="1" dirty="0" err="1">
                  <a:solidFill>
                    <a:prstClr val="black"/>
                  </a:solidFill>
                  <a:latin typeface="Calibri" panose="020F0502020204030204"/>
                </a:rPr>
                <a:t>systole</a:t>
              </a:r>
              <a:endParaRPr lang="it-IT" sz="1350" b="1" dirty="0">
                <a:solidFill>
                  <a:prstClr val="black"/>
                </a:solidFill>
                <a:latin typeface="Calibri" panose="020F0502020204030204"/>
              </a:endParaRPr>
            </a:p>
          </p:txBody>
        </p:sp>
      </p:grpSp>
      <p:pic>
        <p:nvPicPr>
          <p:cNvPr id="7" name="Immagine 6" descr="_20160930172722_1732520.jpeg"/>
          <p:cNvPicPr>
            <a:picLocks noChangeAspect="1"/>
          </p:cNvPicPr>
          <p:nvPr/>
        </p:nvPicPr>
        <p:blipFill rotWithShape="1">
          <a:blip r:embed="rId4">
            <a:extLst>
              <a:ext uri="{28A0092B-C50C-407E-A947-70E740481C1C}">
                <a14:useLocalDpi xmlns:a14="http://schemas.microsoft.com/office/drawing/2010/main" val="0"/>
              </a:ext>
            </a:extLst>
          </a:blip>
          <a:srcRect l="21836" t="20733" r="3060" b="14319"/>
          <a:stretch/>
        </p:blipFill>
        <p:spPr>
          <a:xfrm>
            <a:off x="259352" y="3957231"/>
            <a:ext cx="4041847" cy="2656417"/>
          </a:xfrm>
          <a:prstGeom prst="rect">
            <a:avLst/>
          </a:prstGeom>
        </p:spPr>
      </p:pic>
      <p:cxnSp>
        <p:nvCxnSpPr>
          <p:cNvPr id="13" name="Connettore 2 12"/>
          <p:cNvCxnSpPr/>
          <p:nvPr/>
        </p:nvCxnSpPr>
        <p:spPr>
          <a:xfrm flipV="1">
            <a:off x="5249730" y="4670526"/>
            <a:ext cx="0" cy="360250"/>
          </a:xfrm>
          <a:prstGeom prst="straightConnector1">
            <a:avLst/>
          </a:prstGeom>
          <a:ln w="53975">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12" name="CasellaDiTesto 11"/>
          <p:cNvSpPr txBox="1"/>
          <p:nvPr/>
        </p:nvSpPr>
        <p:spPr>
          <a:xfrm>
            <a:off x="4914489" y="5030777"/>
            <a:ext cx="807843" cy="507831"/>
          </a:xfrm>
          <a:prstGeom prst="rect">
            <a:avLst/>
          </a:prstGeom>
          <a:noFill/>
        </p:spPr>
        <p:txBody>
          <a:bodyPr wrap="square" rtlCol="0">
            <a:spAutoFit/>
          </a:bodyPr>
          <a:lstStyle/>
          <a:p>
            <a:pPr defTabSz="685800"/>
            <a:r>
              <a:rPr lang="it-IT" sz="1350" b="1" dirty="0">
                <a:solidFill>
                  <a:srgbClr val="FF0000"/>
                </a:solidFill>
                <a:latin typeface="Calibri" panose="020F0502020204030204"/>
              </a:rPr>
              <a:t>VULVAR FASCIA</a:t>
            </a:r>
          </a:p>
        </p:txBody>
      </p:sp>
      <p:sp>
        <p:nvSpPr>
          <p:cNvPr id="5" name="CasellaDiTesto 4"/>
          <p:cNvSpPr txBox="1"/>
          <p:nvPr/>
        </p:nvSpPr>
        <p:spPr>
          <a:xfrm>
            <a:off x="3882283" y="3252633"/>
            <a:ext cx="1032206" cy="415498"/>
          </a:xfrm>
          <a:prstGeom prst="rect">
            <a:avLst/>
          </a:prstGeom>
          <a:noFill/>
        </p:spPr>
        <p:txBody>
          <a:bodyPr wrap="none" rtlCol="0">
            <a:spAutoFit/>
          </a:bodyPr>
          <a:lstStyle/>
          <a:p>
            <a:pPr defTabSz="685800"/>
            <a:r>
              <a:rPr lang="it-IT" sz="2100" b="1" dirty="0">
                <a:solidFill>
                  <a:srgbClr val="FF0000"/>
                </a:solidFill>
                <a:latin typeface="Calibri" panose="020F0502020204030204"/>
              </a:rPr>
              <a:t>Point P </a:t>
            </a:r>
          </a:p>
        </p:txBody>
      </p:sp>
      <p:cxnSp>
        <p:nvCxnSpPr>
          <p:cNvPr id="8" name="Connettore 2 7"/>
          <p:cNvCxnSpPr>
            <a:cxnSpLocks/>
          </p:cNvCxnSpPr>
          <p:nvPr/>
        </p:nvCxnSpPr>
        <p:spPr>
          <a:xfrm flipH="1">
            <a:off x="2738509" y="3497394"/>
            <a:ext cx="1143774" cy="912962"/>
          </a:xfrm>
          <a:prstGeom prst="straightConnector1">
            <a:avLst/>
          </a:prstGeom>
          <a:ln w="53975">
            <a:solidFill>
              <a:srgbClr val="FF0000"/>
            </a:solidFill>
            <a:tailEnd type="arrow"/>
          </a:ln>
        </p:spPr>
        <p:style>
          <a:lnRef idx="2">
            <a:schemeClr val="accent1"/>
          </a:lnRef>
          <a:fillRef idx="0">
            <a:schemeClr val="accent1"/>
          </a:fillRef>
          <a:effectRef idx="1">
            <a:schemeClr val="accent1"/>
          </a:effectRef>
          <a:fontRef idx="minor">
            <a:schemeClr val="tx1"/>
          </a:fontRef>
        </p:style>
      </p:cxnSp>
      <p:cxnSp>
        <p:nvCxnSpPr>
          <p:cNvPr id="21" name="Connettore 2 7">
            <a:extLst>
              <a:ext uri="{FF2B5EF4-FFF2-40B4-BE49-F238E27FC236}">
                <a16:creationId xmlns:a16="http://schemas.microsoft.com/office/drawing/2014/main" id="{779FA5BD-7FE5-43B8-908F-C170E9FD5919}"/>
              </a:ext>
            </a:extLst>
          </p:cNvPr>
          <p:cNvCxnSpPr>
            <a:cxnSpLocks/>
            <a:stCxn id="5" idx="3"/>
          </p:cNvCxnSpPr>
          <p:nvPr/>
        </p:nvCxnSpPr>
        <p:spPr>
          <a:xfrm>
            <a:off x="4914489" y="3460382"/>
            <a:ext cx="1860565" cy="695902"/>
          </a:xfrm>
          <a:prstGeom prst="straightConnector1">
            <a:avLst/>
          </a:prstGeom>
          <a:ln w="53975">
            <a:solidFill>
              <a:srgbClr val="FF0000"/>
            </a:solidFill>
            <a:tailEnd type="arrow"/>
          </a:ln>
        </p:spPr>
        <p:style>
          <a:lnRef idx="2">
            <a:schemeClr val="accent1"/>
          </a:lnRef>
          <a:fillRef idx="0">
            <a:schemeClr val="accent1"/>
          </a:fillRef>
          <a:effectRef idx="1">
            <a:schemeClr val="accent1"/>
          </a:effectRef>
          <a:fontRef idx="minor">
            <a:schemeClr val="tx1"/>
          </a:fontRef>
        </p:style>
      </p:cxnSp>
      <p:grpSp>
        <p:nvGrpSpPr>
          <p:cNvPr id="25" name="Groupe 24">
            <a:extLst>
              <a:ext uri="{FF2B5EF4-FFF2-40B4-BE49-F238E27FC236}">
                <a16:creationId xmlns:a16="http://schemas.microsoft.com/office/drawing/2014/main" id="{792CF178-3998-4DA4-AE24-43C607FFCBF8}"/>
              </a:ext>
            </a:extLst>
          </p:cNvPr>
          <p:cNvGrpSpPr/>
          <p:nvPr/>
        </p:nvGrpSpPr>
        <p:grpSpPr>
          <a:xfrm>
            <a:off x="371773" y="455094"/>
            <a:ext cx="2130675" cy="2554545"/>
            <a:chOff x="306793" y="937996"/>
            <a:chExt cx="3640367" cy="4734713"/>
          </a:xfrm>
        </p:grpSpPr>
        <p:sp>
          <p:nvSpPr>
            <p:cNvPr id="26" name="Cube 25">
              <a:extLst>
                <a:ext uri="{FF2B5EF4-FFF2-40B4-BE49-F238E27FC236}">
                  <a16:creationId xmlns:a16="http://schemas.microsoft.com/office/drawing/2014/main" id="{E9A1DDAC-A9B9-4B42-837F-5E1B83B5B4DA}"/>
                </a:ext>
              </a:extLst>
            </p:cNvPr>
            <p:cNvSpPr/>
            <p:nvPr/>
          </p:nvSpPr>
          <p:spPr>
            <a:xfrm>
              <a:off x="306793" y="4694440"/>
              <a:ext cx="1629086" cy="978269"/>
            </a:xfrm>
            <a:prstGeom prst="cub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dirty="0">
                <a:solidFill>
                  <a:prstClr val="white"/>
                </a:solidFill>
                <a:latin typeface="Calibri" panose="020F0502020204030204"/>
              </a:endParaRPr>
            </a:p>
          </p:txBody>
        </p:sp>
        <p:sp>
          <p:nvSpPr>
            <p:cNvPr id="28" name="Oval 23">
              <a:extLst>
                <a:ext uri="{FF2B5EF4-FFF2-40B4-BE49-F238E27FC236}">
                  <a16:creationId xmlns:a16="http://schemas.microsoft.com/office/drawing/2014/main" id="{2042C37C-A14D-4ADA-9927-417AC3225AC2}"/>
                </a:ext>
              </a:extLst>
            </p:cNvPr>
            <p:cNvSpPr>
              <a:spLocks noChangeArrowheads="1"/>
            </p:cNvSpPr>
            <p:nvPr/>
          </p:nvSpPr>
          <p:spPr bwMode="auto">
            <a:xfrm>
              <a:off x="2032229" y="937996"/>
              <a:ext cx="660532" cy="763998"/>
            </a:xfrm>
            <a:prstGeom prst="ellipse">
              <a:avLst/>
            </a:prstGeom>
            <a:gradFill rotWithShape="0">
              <a:gsLst>
                <a:gs pos="0">
                  <a:srgbClr val="FFCC99"/>
                </a:gs>
                <a:gs pos="100000">
                  <a:srgbClr val="E5B789"/>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29" name="Oval 24">
              <a:extLst>
                <a:ext uri="{FF2B5EF4-FFF2-40B4-BE49-F238E27FC236}">
                  <a16:creationId xmlns:a16="http://schemas.microsoft.com/office/drawing/2014/main" id="{266B4607-19C8-47F0-A02F-AD9F27C6AA03}"/>
                </a:ext>
              </a:extLst>
            </p:cNvPr>
            <p:cNvSpPr>
              <a:spLocks noChangeArrowheads="1"/>
            </p:cNvSpPr>
            <p:nvPr/>
          </p:nvSpPr>
          <p:spPr bwMode="auto">
            <a:xfrm rot="4625841">
              <a:off x="1634698" y="3181836"/>
              <a:ext cx="542579" cy="1419717"/>
            </a:xfrm>
            <a:prstGeom prst="ellipse">
              <a:avLst/>
            </a:prstGeom>
            <a:gradFill rotWithShape="0">
              <a:gsLst>
                <a:gs pos="0">
                  <a:srgbClr val="FFFF00"/>
                </a:gs>
                <a:gs pos="100000">
                  <a:srgbClr val="E5E5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30" name="Oval 26">
              <a:extLst>
                <a:ext uri="{FF2B5EF4-FFF2-40B4-BE49-F238E27FC236}">
                  <a16:creationId xmlns:a16="http://schemas.microsoft.com/office/drawing/2014/main" id="{A880EE6C-F694-48F9-B921-30380559BC78}"/>
                </a:ext>
              </a:extLst>
            </p:cNvPr>
            <p:cNvSpPr>
              <a:spLocks noChangeArrowheads="1"/>
            </p:cNvSpPr>
            <p:nvPr/>
          </p:nvSpPr>
          <p:spPr bwMode="auto">
            <a:xfrm>
              <a:off x="1218936" y="3964716"/>
              <a:ext cx="418732" cy="950485"/>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31" name="Oval 27">
              <a:extLst>
                <a:ext uri="{FF2B5EF4-FFF2-40B4-BE49-F238E27FC236}">
                  <a16:creationId xmlns:a16="http://schemas.microsoft.com/office/drawing/2014/main" id="{0E45B901-E6FB-4AAF-9D00-93DDEAFE8650}"/>
                </a:ext>
              </a:extLst>
            </p:cNvPr>
            <p:cNvSpPr>
              <a:spLocks noChangeArrowheads="1"/>
            </p:cNvSpPr>
            <p:nvPr/>
          </p:nvSpPr>
          <p:spPr bwMode="auto">
            <a:xfrm>
              <a:off x="2875586" y="4607599"/>
              <a:ext cx="418732" cy="950485"/>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32" name="Oval 28">
              <a:extLst>
                <a:ext uri="{FF2B5EF4-FFF2-40B4-BE49-F238E27FC236}">
                  <a16:creationId xmlns:a16="http://schemas.microsoft.com/office/drawing/2014/main" id="{3DE2C6DC-5E67-4B98-AD9D-D784E9C26E73}"/>
                </a:ext>
              </a:extLst>
            </p:cNvPr>
            <p:cNvSpPr>
              <a:spLocks noChangeArrowheads="1"/>
            </p:cNvSpPr>
            <p:nvPr/>
          </p:nvSpPr>
          <p:spPr bwMode="auto">
            <a:xfrm>
              <a:off x="2958157" y="5461753"/>
              <a:ext cx="731303" cy="186487"/>
            </a:xfrm>
            <a:prstGeom prst="ellipse">
              <a:avLst/>
            </a:prstGeom>
            <a:gradFill rotWithShape="0">
              <a:gsLst>
                <a:gs pos="0">
                  <a:srgbClr val="E5E500"/>
                </a:gs>
                <a:gs pos="50000">
                  <a:srgbClr val="FFFF00"/>
                </a:gs>
                <a:gs pos="100000">
                  <a:srgbClr val="E5E500"/>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33" name="Oval 29">
              <a:extLst>
                <a:ext uri="{FF2B5EF4-FFF2-40B4-BE49-F238E27FC236}">
                  <a16:creationId xmlns:a16="http://schemas.microsoft.com/office/drawing/2014/main" id="{7649FF25-966F-45A6-B2A2-C3B896E6EB72}"/>
                </a:ext>
              </a:extLst>
            </p:cNvPr>
            <p:cNvSpPr>
              <a:spLocks noChangeArrowheads="1"/>
            </p:cNvSpPr>
            <p:nvPr/>
          </p:nvSpPr>
          <p:spPr bwMode="auto">
            <a:xfrm>
              <a:off x="753018" y="4758715"/>
              <a:ext cx="743101" cy="186487"/>
            </a:xfrm>
            <a:prstGeom prst="ellipse">
              <a:avLst/>
            </a:prstGeom>
            <a:gradFill rotWithShape="0">
              <a:gsLst>
                <a:gs pos="0">
                  <a:srgbClr val="E5E500"/>
                </a:gs>
                <a:gs pos="50000">
                  <a:srgbClr val="FFFF00"/>
                </a:gs>
                <a:gs pos="100000">
                  <a:srgbClr val="E5E500"/>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34" name="Rectangle 33">
              <a:extLst>
                <a:ext uri="{FF2B5EF4-FFF2-40B4-BE49-F238E27FC236}">
                  <a16:creationId xmlns:a16="http://schemas.microsoft.com/office/drawing/2014/main" id="{15AF6B2F-FB5A-4443-A127-BB542359B1A8}"/>
                </a:ext>
              </a:extLst>
            </p:cNvPr>
            <p:cNvSpPr>
              <a:spLocks noChangeArrowheads="1"/>
            </p:cNvSpPr>
            <p:nvPr/>
          </p:nvSpPr>
          <p:spPr bwMode="auto">
            <a:xfrm>
              <a:off x="2209194" y="1701994"/>
              <a:ext cx="288989" cy="421104"/>
            </a:xfrm>
            <a:prstGeom prst="rect">
              <a:avLst/>
            </a:prstGeom>
            <a:gradFill rotWithShape="0">
              <a:gsLst>
                <a:gs pos="0">
                  <a:srgbClr val="E5B789"/>
                </a:gs>
                <a:gs pos="50000">
                  <a:srgbClr val="FFCC99"/>
                </a:gs>
                <a:gs pos="100000">
                  <a:srgbClr val="E5B7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35" name="Oval 31">
              <a:extLst>
                <a:ext uri="{FF2B5EF4-FFF2-40B4-BE49-F238E27FC236}">
                  <a16:creationId xmlns:a16="http://schemas.microsoft.com/office/drawing/2014/main" id="{D6340FCA-DA2F-40BE-8A88-17141E7E63F1}"/>
                </a:ext>
              </a:extLst>
            </p:cNvPr>
            <p:cNvSpPr>
              <a:spLocks noChangeArrowheads="1"/>
            </p:cNvSpPr>
            <p:nvPr/>
          </p:nvSpPr>
          <p:spPr bwMode="auto">
            <a:xfrm>
              <a:off x="2651516" y="2026764"/>
              <a:ext cx="442322" cy="366957"/>
            </a:xfrm>
            <a:prstGeom prst="ellipse">
              <a:avLst/>
            </a:prstGeom>
            <a:gradFill rotWithShape="0">
              <a:gsLst>
                <a:gs pos="0">
                  <a:srgbClr val="E5B789"/>
                </a:gs>
                <a:gs pos="50000">
                  <a:srgbClr val="FFCC99"/>
                </a:gs>
                <a:gs pos="100000">
                  <a:srgbClr val="E5B789"/>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36" name="Oval 32">
              <a:extLst>
                <a:ext uri="{FF2B5EF4-FFF2-40B4-BE49-F238E27FC236}">
                  <a16:creationId xmlns:a16="http://schemas.microsoft.com/office/drawing/2014/main" id="{8A6C9C6E-3DBB-455A-9A6B-CA70E70165BF}"/>
                </a:ext>
              </a:extLst>
            </p:cNvPr>
            <p:cNvSpPr>
              <a:spLocks noChangeArrowheads="1"/>
            </p:cNvSpPr>
            <p:nvPr/>
          </p:nvSpPr>
          <p:spPr bwMode="auto">
            <a:xfrm>
              <a:off x="1690166" y="1972621"/>
              <a:ext cx="436423" cy="366957"/>
            </a:xfrm>
            <a:prstGeom prst="ellipse">
              <a:avLst/>
            </a:prstGeom>
            <a:gradFill rotWithShape="0">
              <a:gsLst>
                <a:gs pos="0">
                  <a:srgbClr val="E5B789"/>
                </a:gs>
                <a:gs pos="50000">
                  <a:srgbClr val="FFCC99"/>
                </a:gs>
                <a:gs pos="100000">
                  <a:srgbClr val="E5B789"/>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37" name="Oval 33">
              <a:extLst>
                <a:ext uri="{FF2B5EF4-FFF2-40B4-BE49-F238E27FC236}">
                  <a16:creationId xmlns:a16="http://schemas.microsoft.com/office/drawing/2014/main" id="{0B2E423A-5375-4C3E-9383-1164465B541A}"/>
                </a:ext>
              </a:extLst>
            </p:cNvPr>
            <p:cNvSpPr>
              <a:spLocks noChangeArrowheads="1"/>
            </p:cNvSpPr>
            <p:nvPr/>
          </p:nvSpPr>
          <p:spPr bwMode="auto">
            <a:xfrm rot="2400000">
              <a:off x="1466054" y="1996768"/>
              <a:ext cx="336170" cy="890326"/>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38" name="Oval 34">
              <a:extLst>
                <a:ext uri="{FF2B5EF4-FFF2-40B4-BE49-F238E27FC236}">
                  <a16:creationId xmlns:a16="http://schemas.microsoft.com/office/drawing/2014/main" id="{0995F51A-52C9-45A7-9440-A96DFCAC747D}"/>
                </a:ext>
              </a:extLst>
            </p:cNvPr>
            <p:cNvSpPr>
              <a:spLocks noChangeArrowheads="1"/>
            </p:cNvSpPr>
            <p:nvPr/>
          </p:nvSpPr>
          <p:spPr bwMode="auto">
            <a:xfrm rot="19200000" flipH="1">
              <a:off x="2975882" y="2056840"/>
              <a:ext cx="330271" cy="884313"/>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39" name="Oval 35">
              <a:extLst>
                <a:ext uri="{FF2B5EF4-FFF2-40B4-BE49-F238E27FC236}">
                  <a16:creationId xmlns:a16="http://schemas.microsoft.com/office/drawing/2014/main" id="{0D18C44D-BE9A-48FC-8739-F47DAA8F5B87}"/>
                </a:ext>
              </a:extLst>
            </p:cNvPr>
            <p:cNvSpPr>
              <a:spLocks noChangeArrowheads="1"/>
            </p:cNvSpPr>
            <p:nvPr/>
          </p:nvSpPr>
          <p:spPr bwMode="auto">
            <a:xfrm>
              <a:off x="1242569" y="3868382"/>
              <a:ext cx="188724" cy="252662"/>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0" name="Oval 37">
              <a:extLst>
                <a:ext uri="{FF2B5EF4-FFF2-40B4-BE49-F238E27FC236}">
                  <a16:creationId xmlns:a16="http://schemas.microsoft.com/office/drawing/2014/main" id="{5A9E71AC-840C-4092-8C5A-62E405E54250}"/>
                </a:ext>
              </a:extLst>
            </p:cNvPr>
            <p:cNvSpPr>
              <a:spLocks noChangeArrowheads="1"/>
            </p:cNvSpPr>
            <p:nvPr/>
          </p:nvSpPr>
          <p:spPr bwMode="auto">
            <a:xfrm>
              <a:off x="1247838" y="2652399"/>
              <a:ext cx="241809" cy="836186"/>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1" name="Oval 38">
              <a:extLst>
                <a:ext uri="{FF2B5EF4-FFF2-40B4-BE49-F238E27FC236}">
                  <a16:creationId xmlns:a16="http://schemas.microsoft.com/office/drawing/2014/main" id="{446D78D3-E1C0-4123-8F9D-73AAB6C66C57}"/>
                </a:ext>
              </a:extLst>
            </p:cNvPr>
            <p:cNvSpPr>
              <a:spLocks noChangeArrowheads="1"/>
            </p:cNvSpPr>
            <p:nvPr/>
          </p:nvSpPr>
          <p:spPr bwMode="auto">
            <a:xfrm>
              <a:off x="3164575" y="2556148"/>
              <a:ext cx="235904" cy="824154"/>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2" name="Oval 39">
              <a:extLst>
                <a:ext uri="{FF2B5EF4-FFF2-40B4-BE49-F238E27FC236}">
                  <a16:creationId xmlns:a16="http://schemas.microsoft.com/office/drawing/2014/main" id="{F035C8CD-98C2-4F7D-8563-CC895F170935}"/>
                </a:ext>
              </a:extLst>
            </p:cNvPr>
            <p:cNvSpPr>
              <a:spLocks noChangeArrowheads="1"/>
            </p:cNvSpPr>
            <p:nvPr/>
          </p:nvSpPr>
          <p:spPr bwMode="auto">
            <a:xfrm>
              <a:off x="1324523" y="3446474"/>
              <a:ext cx="76672" cy="427117"/>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3" name="Oval 40">
              <a:extLst>
                <a:ext uri="{FF2B5EF4-FFF2-40B4-BE49-F238E27FC236}">
                  <a16:creationId xmlns:a16="http://schemas.microsoft.com/office/drawing/2014/main" id="{5AA0949E-6791-460E-96E0-EA7D8E382D5E}"/>
                </a:ext>
              </a:extLst>
            </p:cNvPr>
            <p:cNvSpPr>
              <a:spLocks noChangeArrowheads="1"/>
            </p:cNvSpPr>
            <p:nvPr/>
          </p:nvSpPr>
          <p:spPr bwMode="auto">
            <a:xfrm>
              <a:off x="3241281" y="3290067"/>
              <a:ext cx="82565" cy="427117"/>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4" name="Oval 41">
              <a:extLst>
                <a:ext uri="{FF2B5EF4-FFF2-40B4-BE49-F238E27FC236}">
                  <a16:creationId xmlns:a16="http://schemas.microsoft.com/office/drawing/2014/main" id="{0BEB874D-AA13-4A0D-A325-FD004C70A2AF}"/>
                </a:ext>
              </a:extLst>
            </p:cNvPr>
            <p:cNvSpPr>
              <a:spLocks noChangeArrowheads="1"/>
            </p:cNvSpPr>
            <p:nvPr/>
          </p:nvSpPr>
          <p:spPr bwMode="auto">
            <a:xfrm>
              <a:off x="2297622" y="1316906"/>
              <a:ext cx="194623" cy="186487"/>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5" name="Cube 44">
              <a:extLst>
                <a:ext uri="{FF2B5EF4-FFF2-40B4-BE49-F238E27FC236}">
                  <a16:creationId xmlns:a16="http://schemas.microsoft.com/office/drawing/2014/main" id="{B3379E7F-73E8-468E-8CA9-02DD6167A4BA}"/>
                </a:ext>
              </a:extLst>
            </p:cNvPr>
            <p:cNvSpPr/>
            <p:nvPr/>
          </p:nvSpPr>
          <p:spPr>
            <a:xfrm flipH="1">
              <a:off x="2209193" y="3746862"/>
              <a:ext cx="572671" cy="449273"/>
            </a:xfrm>
            <a:prstGeom prst="cube">
              <a:avLst>
                <a:gd name="adj" fmla="val 21289"/>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46" name="Oval 25">
              <a:extLst>
                <a:ext uri="{FF2B5EF4-FFF2-40B4-BE49-F238E27FC236}">
                  <a16:creationId xmlns:a16="http://schemas.microsoft.com/office/drawing/2014/main" id="{1A95F174-701C-41F6-ACE7-CCA4909CA3D0}"/>
                </a:ext>
              </a:extLst>
            </p:cNvPr>
            <p:cNvSpPr>
              <a:spLocks noChangeArrowheads="1"/>
            </p:cNvSpPr>
            <p:nvPr/>
          </p:nvSpPr>
          <p:spPr bwMode="auto">
            <a:xfrm rot="20220000" flipH="1">
              <a:off x="2598434" y="3350226"/>
              <a:ext cx="477710" cy="1419717"/>
            </a:xfrm>
            <a:prstGeom prst="ellipse">
              <a:avLst/>
            </a:prstGeom>
            <a:gradFill rotWithShape="0">
              <a:gsLst>
                <a:gs pos="0">
                  <a:srgbClr val="FFFF00"/>
                </a:gs>
                <a:gs pos="100000">
                  <a:srgbClr val="E5E5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7" name="Oval 42">
              <a:extLst>
                <a:ext uri="{FF2B5EF4-FFF2-40B4-BE49-F238E27FC236}">
                  <a16:creationId xmlns:a16="http://schemas.microsoft.com/office/drawing/2014/main" id="{BBC9C9D4-3A4F-4F2D-8A05-5130A15D1413}"/>
                </a:ext>
              </a:extLst>
            </p:cNvPr>
            <p:cNvSpPr>
              <a:spLocks noChangeArrowheads="1"/>
            </p:cNvSpPr>
            <p:nvPr/>
          </p:nvSpPr>
          <p:spPr bwMode="auto">
            <a:xfrm>
              <a:off x="1843544" y="2123012"/>
              <a:ext cx="1091065" cy="1660347"/>
            </a:xfrm>
            <a:prstGeom prst="ellipse">
              <a:avLst/>
            </a:prstGeom>
            <a:gradFill rotWithShape="0">
              <a:gsLst>
                <a:gs pos="0">
                  <a:srgbClr val="FFFF00"/>
                </a:gs>
                <a:gs pos="100000">
                  <a:srgbClr val="E5E5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8" name="Forme libre : forme 47">
              <a:extLst>
                <a:ext uri="{FF2B5EF4-FFF2-40B4-BE49-F238E27FC236}">
                  <a16:creationId xmlns:a16="http://schemas.microsoft.com/office/drawing/2014/main" id="{93EDBFF6-C918-49E5-8278-9DED4F2D57E5}"/>
                </a:ext>
              </a:extLst>
            </p:cNvPr>
            <p:cNvSpPr/>
            <p:nvPr/>
          </p:nvSpPr>
          <p:spPr>
            <a:xfrm>
              <a:off x="2438400" y="3960463"/>
              <a:ext cx="1508760" cy="535000"/>
            </a:xfrm>
            <a:custGeom>
              <a:avLst/>
              <a:gdLst>
                <a:gd name="connsiteX0" fmla="*/ 0 w 1508760"/>
                <a:gd name="connsiteY0" fmla="*/ 213440 h 535000"/>
                <a:gd name="connsiteX1" fmla="*/ 76200 w 1508760"/>
                <a:gd name="connsiteY1" fmla="*/ 533480 h 535000"/>
                <a:gd name="connsiteX2" fmla="*/ 350520 w 1508760"/>
                <a:gd name="connsiteY2" fmla="*/ 320120 h 535000"/>
                <a:gd name="connsiteX3" fmla="*/ 792480 w 1508760"/>
                <a:gd name="connsiteY3" fmla="*/ 80 h 535000"/>
                <a:gd name="connsiteX4" fmla="*/ 1508760 w 1508760"/>
                <a:gd name="connsiteY4" fmla="*/ 350600 h 53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760" h="535000">
                  <a:moveTo>
                    <a:pt x="0" y="213440"/>
                  </a:moveTo>
                  <a:cubicBezTo>
                    <a:pt x="8890" y="364570"/>
                    <a:pt x="17780" y="515700"/>
                    <a:pt x="76200" y="533480"/>
                  </a:cubicBezTo>
                  <a:cubicBezTo>
                    <a:pt x="134620" y="551260"/>
                    <a:pt x="231140" y="409020"/>
                    <a:pt x="350520" y="320120"/>
                  </a:cubicBezTo>
                  <a:cubicBezTo>
                    <a:pt x="469900" y="231220"/>
                    <a:pt x="599440" y="-5000"/>
                    <a:pt x="792480" y="80"/>
                  </a:cubicBezTo>
                  <a:cubicBezTo>
                    <a:pt x="985520" y="5160"/>
                    <a:pt x="1247140" y="177880"/>
                    <a:pt x="1508760" y="350600"/>
                  </a:cubicBezTo>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dirty="0">
                <a:solidFill>
                  <a:prstClr val="white"/>
                </a:solidFill>
                <a:latin typeface="Calibri" panose="020F0502020204030204"/>
              </a:endParaRPr>
            </a:p>
          </p:txBody>
        </p:sp>
        <p:sp>
          <p:nvSpPr>
            <p:cNvPr id="49" name="Oval 36">
              <a:extLst>
                <a:ext uri="{FF2B5EF4-FFF2-40B4-BE49-F238E27FC236}">
                  <a16:creationId xmlns:a16="http://schemas.microsoft.com/office/drawing/2014/main" id="{1ABF738B-7196-44C1-82E1-BD823F57F918}"/>
                </a:ext>
              </a:extLst>
            </p:cNvPr>
            <p:cNvSpPr>
              <a:spLocks noChangeArrowheads="1"/>
            </p:cNvSpPr>
            <p:nvPr/>
          </p:nvSpPr>
          <p:spPr bwMode="auto">
            <a:xfrm>
              <a:off x="3076102" y="4457208"/>
              <a:ext cx="194623" cy="246642"/>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51" name="Freeform 45">
              <a:extLst>
                <a:ext uri="{FF2B5EF4-FFF2-40B4-BE49-F238E27FC236}">
                  <a16:creationId xmlns:a16="http://schemas.microsoft.com/office/drawing/2014/main" id="{1C53D78F-2898-4E7F-B28F-A945F625ED4D}"/>
                </a:ext>
              </a:extLst>
            </p:cNvPr>
            <p:cNvSpPr>
              <a:spLocks/>
            </p:cNvSpPr>
            <p:nvPr/>
          </p:nvSpPr>
          <p:spPr bwMode="auto">
            <a:xfrm rot="19231263">
              <a:off x="1889805" y="1666221"/>
              <a:ext cx="513481" cy="130139"/>
            </a:xfrm>
            <a:custGeom>
              <a:avLst/>
              <a:gdLst>
                <a:gd name="T0" fmla="*/ 408 w 408"/>
                <a:gd name="T1" fmla="*/ 107 h 129"/>
                <a:gd name="T2" fmla="*/ 167 w 408"/>
                <a:gd name="T3" fmla="*/ 111 h 129"/>
                <a:gd name="T4" fmla="*/ 54 w 408"/>
                <a:gd name="T5" fmla="*/ 75 h 129"/>
                <a:gd name="T6" fmla="*/ 94 w 408"/>
                <a:gd name="T7" fmla="*/ 129 h 129"/>
                <a:gd name="T8" fmla="*/ 76 w 408"/>
                <a:gd name="T9" fmla="*/ 75 h 129"/>
                <a:gd name="T10" fmla="*/ 0 w 408"/>
                <a:gd name="T11" fmla="*/ 0 h 1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8" h="129">
                  <a:moveTo>
                    <a:pt x="408" y="107"/>
                  </a:moveTo>
                  <a:cubicBezTo>
                    <a:pt x="368" y="107"/>
                    <a:pt x="226" y="116"/>
                    <a:pt x="167" y="111"/>
                  </a:cubicBezTo>
                  <a:cubicBezTo>
                    <a:pt x="109" y="107"/>
                    <a:pt x="66" y="72"/>
                    <a:pt x="54" y="75"/>
                  </a:cubicBezTo>
                  <a:cubicBezTo>
                    <a:pt x="42" y="78"/>
                    <a:pt x="90" y="129"/>
                    <a:pt x="94" y="129"/>
                  </a:cubicBezTo>
                  <a:cubicBezTo>
                    <a:pt x="98" y="129"/>
                    <a:pt x="92" y="97"/>
                    <a:pt x="76" y="75"/>
                  </a:cubicBezTo>
                  <a:cubicBezTo>
                    <a:pt x="61" y="53"/>
                    <a:pt x="16" y="16"/>
                    <a:pt x="0" y="0"/>
                  </a:cubicBezTo>
                </a:path>
              </a:pathLst>
            </a:custGeom>
            <a:noFill/>
            <a:ln w="76200" cmpd="dbl">
              <a:solidFill>
                <a:srgbClr val="BA0000"/>
              </a:solidFill>
              <a:round/>
              <a:headEnd/>
              <a:tailEn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grpSp>
      <p:sp>
        <p:nvSpPr>
          <p:cNvPr id="54" name="CasellaDiTesto 23">
            <a:extLst>
              <a:ext uri="{FF2B5EF4-FFF2-40B4-BE49-F238E27FC236}">
                <a16:creationId xmlns:a16="http://schemas.microsoft.com/office/drawing/2014/main" id="{C594EB10-BF89-442F-BF44-6BA07073C0B3}"/>
              </a:ext>
            </a:extLst>
          </p:cNvPr>
          <p:cNvSpPr txBox="1"/>
          <p:nvPr/>
        </p:nvSpPr>
        <p:spPr>
          <a:xfrm>
            <a:off x="2856788" y="455094"/>
            <a:ext cx="4775102" cy="2554545"/>
          </a:xfrm>
          <a:prstGeom prst="rect">
            <a:avLst/>
          </a:prstGeom>
          <a:solidFill>
            <a:schemeClr val="bg1"/>
          </a:solidFill>
        </p:spPr>
        <p:txBody>
          <a:bodyPr wrap="square" rtlCol="0">
            <a:spAutoFit/>
          </a:bodyPr>
          <a:lstStyle/>
          <a:p>
            <a:pPr defTabSz="685800"/>
            <a:r>
              <a:rPr lang="it-IT" sz="3200" b="1" dirty="0">
                <a:solidFill>
                  <a:prstClr val="black"/>
                </a:solidFill>
                <a:latin typeface="Calibri" panose="020F0502020204030204"/>
              </a:rPr>
              <a:t>Femme </a:t>
            </a:r>
          </a:p>
          <a:p>
            <a:pPr defTabSz="685800"/>
            <a:r>
              <a:rPr lang="it-IT" sz="3200" b="1" dirty="0">
                <a:solidFill>
                  <a:prstClr val="black"/>
                </a:solidFill>
                <a:latin typeface="Calibri" panose="020F0502020204030204"/>
              </a:rPr>
              <a:t>Point Périnéal Point P</a:t>
            </a:r>
          </a:p>
          <a:p>
            <a:pPr defTabSz="685800"/>
            <a:r>
              <a:rPr lang="fr-FR" sz="3200" b="1" dirty="0" err="1">
                <a:solidFill>
                  <a:prstClr val="black"/>
                </a:solidFill>
                <a:latin typeface="Calibri" panose="020F0502020204030204"/>
              </a:rPr>
              <a:t>Paranà</a:t>
            </a:r>
            <a:r>
              <a:rPr lang="fr-FR" sz="3200" b="1" dirty="0">
                <a:solidFill>
                  <a:prstClr val="black"/>
                </a:solidFill>
                <a:latin typeface="Calibri" panose="020F0502020204030204"/>
              </a:rPr>
              <a:t>, Compression-relâchement</a:t>
            </a:r>
          </a:p>
          <a:p>
            <a:pPr defTabSz="685800"/>
            <a:r>
              <a:rPr lang="fr-FR" sz="3200" b="1" dirty="0">
                <a:solidFill>
                  <a:srgbClr val="FF0000"/>
                </a:solidFill>
                <a:latin typeface="Calibri" panose="020F0502020204030204"/>
              </a:rPr>
              <a:t>Valsalva,</a:t>
            </a:r>
            <a:endParaRPr lang="it-IT" sz="3200" b="1" dirty="0">
              <a:solidFill>
                <a:prstClr val="black"/>
              </a:solidFill>
              <a:latin typeface="Calibri" panose="020F0502020204030204"/>
            </a:endParaRPr>
          </a:p>
        </p:txBody>
      </p:sp>
    </p:spTree>
    <p:extLst>
      <p:ext uri="{BB962C8B-B14F-4D97-AF65-F5344CB8AC3E}">
        <p14:creationId xmlns:p14="http://schemas.microsoft.com/office/powerpoint/2010/main" val="47182238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7330" name="Picture 2">
            <a:extLst>
              <a:ext uri="{FF2B5EF4-FFF2-40B4-BE49-F238E27FC236}">
                <a16:creationId xmlns:a16="http://schemas.microsoft.com/office/drawing/2014/main" id="{020ECD2B-66FF-4B55-8237-F352C0247A8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51360" y="944168"/>
            <a:ext cx="3374231" cy="25300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7331" name="Picture 3">
            <a:extLst>
              <a:ext uri="{FF2B5EF4-FFF2-40B4-BE49-F238E27FC236}">
                <a16:creationId xmlns:a16="http://schemas.microsoft.com/office/drawing/2014/main" id="{F20515D3-AB18-41B7-A365-55A97F287BC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57700" y="1056087"/>
            <a:ext cx="3200400" cy="23729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27332" name="AutoShape 4">
            <a:extLst>
              <a:ext uri="{FF2B5EF4-FFF2-40B4-BE49-F238E27FC236}">
                <a16:creationId xmlns:a16="http://schemas.microsoft.com/office/drawing/2014/main" id="{AFA47F5B-DD96-4F04-953B-D003C4C4F4C1}"/>
              </a:ext>
            </a:extLst>
          </p:cNvPr>
          <p:cNvSpPr>
            <a:spLocks noChangeArrowheads="1"/>
          </p:cNvSpPr>
          <p:nvPr/>
        </p:nvSpPr>
        <p:spPr bwMode="auto">
          <a:xfrm>
            <a:off x="6246019" y="2834879"/>
            <a:ext cx="914400" cy="800100"/>
          </a:xfrm>
          <a:prstGeom prst="wedgeRectCallout">
            <a:avLst>
              <a:gd name="adj1" fmla="val 47787"/>
              <a:gd name="adj2" fmla="val -73213"/>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1350" b="1">
                <a:solidFill>
                  <a:srgbClr val="000000"/>
                </a:solidFill>
                <a:latin typeface="Times New Roman" panose="02020603050405020304" pitchFamily="18" charset="0"/>
              </a:rPr>
              <a:t>Branche ischio-pubienne</a:t>
            </a:r>
          </a:p>
        </p:txBody>
      </p:sp>
      <p:sp>
        <p:nvSpPr>
          <p:cNvPr id="227333" name="AutoShape 6">
            <a:extLst>
              <a:ext uri="{FF2B5EF4-FFF2-40B4-BE49-F238E27FC236}">
                <a16:creationId xmlns:a16="http://schemas.microsoft.com/office/drawing/2014/main" id="{3A4159D3-3C8A-4846-8761-725B99324781}"/>
              </a:ext>
            </a:extLst>
          </p:cNvPr>
          <p:cNvSpPr>
            <a:spLocks noChangeArrowheads="1"/>
          </p:cNvSpPr>
          <p:nvPr/>
        </p:nvSpPr>
        <p:spPr bwMode="auto">
          <a:xfrm>
            <a:off x="3886200" y="2057400"/>
            <a:ext cx="1657350" cy="342900"/>
          </a:xfrm>
          <a:prstGeom prst="wedgeRectCallout">
            <a:avLst>
              <a:gd name="adj1" fmla="val 106394"/>
              <a:gd name="adj2" fmla="val 18750"/>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1200" b="1">
                <a:solidFill>
                  <a:srgbClr val="000000"/>
                </a:solidFill>
                <a:latin typeface="Times New Roman" panose="02020603050405020304" pitchFamily="18" charset="0"/>
              </a:rPr>
              <a:t>Point P</a:t>
            </a:r>
          </a:p>
        </p:txBody>
      </p:sp>
      <p:sp>
        <p:nvSpPr>
          <p:cNvPr id="227334" name="Freeform 7">
            <a:extLst>
              <a:ext uri="{FF2B5EF4-FFF2-40B4-BE49-F238E27FC236}">
                <a16:creationId xmlns:a16="http://schemas.microsoft.com/office/drawing/2014/main" id="{D417EABD-4648-4DD4-A4A5-E08AC3871C7D}"/>
              </a:ext>
            </a:extLst>
          </p:cNvPr>
          <p:cNvSpPr>
            <a:spLocks/>
          </p:cNvSpPr>
          <p:nvPr/>
        </p:nvSpPr>
        <p:spPr bwMode="auto">
          <a:xfrm>
            <a:off x="6858000" y="2390775"/>
            <a:ext cx="628650" cy="581025"/>
          </a:xfrm>
          <a:custGeom>
            <a:avLst/>
            <a:gdLst>
              <a:gd name="T0" fmla="*/ 0 w 528"/>
              <a:gd name="T1" fmla="*/ 1108868750 h 488"/>
              <a:gd name="T2" fmla="*/ 120967500 w 528"/>
              <a:gd name="T3" fmla="*/ 383063750 h 488"/>
              <a:gd name="T4" fmla="*/ 362902500 w 528"/>
              <a:gd name="T5" fmla="*/ 141128750 h 488"/>
              <a:gd name="T6" fmla="*/ 846772500 w 528"/>
              <a:gd name="T7" fmla="*/ 20161250 h 488"/>
              <a:gd name="T8" fmla="*/ 1209675000 w 528"/>
              <a:gd name="T9" fmla="*/ 262096250 h 488"/>
              <a:gd name="T10" fmla="*/ 1330642500 w 528"/>
              <a:gd name="T11" fmla="*/ 1229836250 h 4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28" h="488">
                <a:moveTo>
                  <a:pt x="0" y="440"/>
                </a:moveTo>
                <a:cubicBezTo>
                  <a:pt x="12" y="328"/>
                  <a:pt x="24" y="216"/>
                  <a:pt x="48" y="152"/>
                </a:cubicBezTo>
                <a:cubicBezTo>
                  <a:pt x="72" y="88"/>
                  <a:pt x="96" y="80"/>
                  <a:pt x="144" y="56"/>
                </a:cubicBezTo>
                <a:cubicBezTo>
                  <a:pt x="192" y="32"/>
                  <a:pt x="280" y="0"/>
                  <a:pt x="336" y="8"/>
                </a:cubicBezTo>
                <a:cubicBezTo>
                  <a:pt x="392" y="16"/>
                  <a:pt x="448" y="24"/>
                  <a:pt x="480" y="104"/>
                </a:cubicBezTo>
                <a:cubicBezTo>
                  <a:pt x="512" y="184"/>
                  <a:pt x="520" y="336"/>
                  <a:pt x="528" y="488"/>
                </a:cubicBezTo>
              </a:path>
            </a:pathLst>
          </a:custGeom>
          <a:noFill/>
          <a:ln w="9525">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27335" name="Freeform 8">
            <a:extLst>
              <a:ext uri="{FF2B5EF4-FFF2-40B4-BE49-F238E27FC236}">
                <a16:creationId xmlns:a16="http://schemas.microsoft.com/office/drawing/2014/main" id="{F12FFC9D-AE87-46AE-A426-FDE3D70A5D65}"/>
              </a:ext>
            </a:extLst>
          </p:cNvPr>
          <p:cNvSpPr>
            <a:spLocks/>
          </p:cNvSpPr>
          <p:nvPr/>
        </p:nvSpPr>
        <p:spPr bwMode="auto">
          <a:xfrm>
            <a:off x="5429250" y="1428750"/>
            <a:ext cx="800100" cy="1771650"/>
          </a:xfrm>
          <a:custGeom>
            <a:avLst/>
            <a:gdLst>
              <a:gd name="T0" fmla="*/ 0 w 672"/>
              <a:gd name="T1" fmla="*/ 0 h 1488"/>
              <a:gd name="T2" fmla="*/ 483870000 w 672"/>
              <a:gd name="T3" fmla="*/ 1451610000 h 1488"/>
              <a:gd name="T4" fmla="*/ 1330642500 w 672"/>
              <a:gd name="T5" fmla="*/ 2147483646 h 1488"/>
              <a:gd name="T6" fmla="*/ 1693545000 w 672"/>
              <a:gd name="T7" fmla="*/ 2147483646 h 14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72" h="1488">
                <a:moveTo>
                  <a:pt x="0" y="0"/>
                </a:moveTo>
                <a:cubicBezTo>
                  <a:pt x="52" y="216"/>
                  <a:pt x="104" y="432"/>
                  <a:pt x="192" y="576"/>
                </a:cubicBezTo>
                <a:cubicBezTo>
                  <a:pt x="280" y="720"/>
                  <a:pt x="448" y="712"/>
                  <a:pt x="528" y="864"/>
                </a:cubicBezTo>
                <a:cubicBezTo>
                  <a:pt x="608" y="1016"/>
                  <a:pt x="640" y="1252"/>
                  <a:pt x="672" y="1488"/>
                </a:cubicBezTo>
              </a:path>
            </a:pathLst>
          </a:custGeom>
          <a:noFill/>
          <a:ln w="9525">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27336" name="AutoShape 5">
            <a:extLst>
              <a:ext uri="{FF2B5EF4-FFF2-40B4-BE49-F238E27FC236}">
                <a16:creationId xmlns:a16="http://schemas.microsoft.com/office/drawing/2014/main" id="{A3266C48-1C5E-4BBA-AB9D-099F892AC151}"/>
              </a:ext>
            </a:extLst>
          </p:cNvPr>
          <p:cNvSpPr>
            <a:spLocks noChangeArrowheads="1"/>
          </p:cNvSpPr>
          <p:nvPr/>
        </p:nvSpPr>
        <p:spPr bwMode="auto">
          <a:xfrm>
            <a:off x="4356497" y="2834879"/>
            <a:ext cx="1028700" cy="571500"/>
          </a:xfrm>
          <a:prstGeom prst="wedgeRectCallout">
            <a:avLst>
              <a:gd name="adj1" fmla="val 75463"/>
              <a:gd name="adj2" fmla="val -124583"/>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algn="ctr" fontAlgn="base">
              <a:spcBef>
                <a:spcPct val="0"/>
              </a:spcBef>
              <a:spcAft>
                <a:spcPct val="0"/>
              </a:spcAft>
            </a:pPr>
            <a:r>
              <a:rPr lang="fr-FR" altLang="fr-FR" sz="1350" b="1">
                <a:solidFill>
                  <a:srgbClr val="000000"/>
                </a:solidFill>
                <a:latin typeface="Times New Roman" panose="02020603050405020304" pitchFamily="18" charset="0"/>
              </a:rPr>
              <a:t>Cavié vaginale</a:t>
            </a:r>
          </a:p>
        </p:txBody>
      </p:sp>
      <p:grpSp>
        <p:nvGrpSpPr>
          <p:cNvPr id="227337" name="Group 9">
            <a:extLst>
              <a:ext uri="{FF2B5EF4-FFF2-40B4-BE49-F238E27FC236}">
                <a16:creationId xmlns:a16="http://schemas.microsoft.com/office/drawing/2014/main" id="{ECED324A-2E61-4F45-963B-CC23D82A222A}"/>
              </a:ext>
            </a:extLst>
          </p:cNvPr>
          <p:cNvGrpSpPr>
            <a:grpSpLocks/>
          </p:cNvGrpSpPr>
          <p:nvPr/>
        </p:nvGrpSpPr>
        <p:grpSpPr bwMode="auto">
          <a:xfrm flipH="1">
            <a:off x="3358764" y="3750487"/>
            <a:ext cx="2241947" cy="2099072"/>
            <a:chOff x="576" y="1040"/>
            <a:chExt cx="2890" cy="2160"/>
          </a:xfrm>
        </p:grpSpPr>
        <p:sp>
          <p:nvSpPr>
            <p:cNvPr id="227366" name="Freeform 10">
              <a:extLst>
                <a:ext uri="{FF2B5EF4-FFF2-40B4-BE49-F238E27FC236}">
                  <a16:creationId xmlns:a16="http://schemas.microsoft.com/office/drawing/2014/main" id="{E68215F4-B87F-4848-9999-DAF1267AEBE5}"/>
                </a:ext>
              </a:extLst>
            </p:cNvPr>
            <p:cNvSpPr>
              <a:spLocks/>
            </p:cNvSpPr>
            <p:nvPr/>
          </p:nvSpPr>
          <p:spPr bwMode="auto">
            <a:xfrm>
              <a:off x="2256" y="1728"/>
              <a:ext cx="1158" cy="1101"/>
            </a:xfrm>
            <a:custGeom>
              <a:avLst/>
              <a:gdLst>
                <a:gd name="T0" fmla="*/ 0 w 1158"/>
                <a:gd name="T1" fmla="*/ 0 h 1101"/>
                <a:gd name="T2" fmla="*/ 70 w 1158"/>
                <a:gd name="T3" fmla="*/ 530 h 1101"/>
                <a:gd name="T4" fmla="*/ 320 w 1158"/>
                <a:gd name="T5" fmla="*/ 984 h 1101"/>
                <a:gd name="T6" fmla="*/ 760 w 1158"/>
                <a:gd name="T7" fmla="*/ 1089 h 1101"/>
                <a:gd name="T8" fmla="*/ 1158 w 1158"/>
                <a:gd name="T9" fmla="*/ 911 h 11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8" h="1101">
                  <a:moveTo>
                    <a:pt x="0" y="0"/>
                  </a:moveTo>
                  <a:cubicBezTo>
                    <a:pt x="4" y="191"/>
                    <a:pt x="17" y="366"/>
                    <a:pt x="70" y="530"/>
                  </a:cubicBezTo>
                  <a:cubicBezTo>
                    <a:pt x="123" y="694"/>
                    <a:pt x="205" y="891"/>
                    <a:pt x="320" y="984"/>
                  </a:cubicBezTo>
                  <a:cubicBezTo>
                    <a:pt x="435" y="1077"/>
                    <a:pt x="620" y="1101"/>
                    <a:pt x="760" y="1089"/>
                  </a:cubicBezTo>
                  <a:cubicBezTo>
                    <a:pt x="900" y="1077"/>
                    <a:pt x="1075" y="948"/>
                    <a:pt x="1158" y="911"/>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27367" name="Freeform 11">
              <a:extLst>
                <a:ext uri="{FF2B5EF4-FFF2-40B4-BE49-F238E27FC236}">
                  <a16:creationId xmlns:a16="http://schemas.microsoft.com/office/drawing/2014/main" id="{DDCF1236-8377-46C0-98D8-1DECD77DF2B5}"/>
                </a:ext>
              </a:extLst>
            </p:cNvPr>
            <p:cNvSpPr>
              <a:spLocks/>
            </p:cNvSpPr>
            <p:nvPr/>
          </p:nvSpPr>
          <p:spPr bwMode="auto">
            <a:xfrm>
              <a:off x="576" y="1040"/>
              <a:ext cx="2890" cy="2160"/>
            </a:xfrm>
            <a:custGeom>
              <a:avLst/>
              <a:gdLst>
                <a:gd name="T0" fmla="*/ 2890 w 2890"/>
                <a:gd name="T1" fmla="*/ 845 h 2160"/>
                <a:gd name="T2" fmla="*/ 2544 w 2890"/>
                <a:gd name="T3" fmla="*/ 736 h 2160"/>
                <a:gd name="T4" fmla="*/ 2208 w 2890"/>
                <a:gd name="T5" fmla="*/ 352 h 2160"/>
                <a:gd name="T6" fmla="*/ 1872 w 2890"/>
                <a:gd name="T7" fmla="*/ 64 h 2160"/>
                <a:gd name="T8" fmla="*/ 1392 w 2890"/>
                <a:gd name="T9" fmla="*/ 64 h 2160"/>
                <a:gd name="T10" fmla="*/ 1056 w 2890"/>
                <a:gd name="T11" fmla="*/ 448 h 2160"/>
                <a:gd name="T12" fmla="*/ 672 w 2890"/>
                <a:gd name="T13" fmla="*/ 1696 h 2160"/>
                <a:gd name="T14" fmla="*/ 336 w 2890"/>
                <a:gd name="T15" fmla="*/ 1840 h 2160"/>
                <a:gd name="T16" fmla="*/ 48 w 2890"/>
                <a:gd name="T17" fmla="*/ 1984 h 2160"/>
                <a:gd name="T18" fmla="*/ 624 w 2890"/>
                <a:gd name="T19" fmla="*/ 2080 h 2160"/>
                <a:gd name="T20" fmla="*/ 960 w 2890"/>
                <a:gd name="T21" fmla="*/ 2128 h 2160"/>
                <a:gd name="T22" fmla="*/ 960 w 2890"/>
                <a:gd name="T23" fmla="*/ 1888 h 2160"/>
                <a:gd name="T24" fmla="*/ 1392 w 2890"/>
                <a:gd name="T25" fmla="*/ 1360 h 2160"/>
                <a:gd name="T26" fmla="*/ 1680 w 2890"/>
                <a:gd name="T27" fmla="*/ 736 h 2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890" h="2160">
                  <a:moveTo>
                    <a:pt x="2890" y="845"/>
                  </a:moveTo>
                  <a:cubicBezTo>
                    <a:pt x="2832" y="827"/>
                    <a:pt x="2658" y="818"/>
                    <a:pt x="2544" y="736"/>
                  </a:cubicBezTo>
                  <a:cubicBezTo>
                    <a:pt x="2430" y="654"/>
                    <a:pt x="2320" y="464"/>
                    <a:pt x="2208" y="352"/>
                  </a:cubicBezTo>
                  <a:cubicBezTo>
                    <a:pt x="2096" y="240"/>
                    <a:pt x="2008" y="112"/>
                    <a:pt x="1872" y="64"/>
                  </a:cubicBezTo>
                  <a:cubicBezTo>
                    <a:pt x="1736" y="16"/>
                    <a:pt x="1528" y="0"/>
                    <a:pt x="1392" y="64"/>
                  </a:cubicBezTo>
                  <a:cubicBezTo>
                    <a:pt x="1256" y="128"/>
                    <a:pt x="1176" y="176"/>
                    <a:pt x="1056" y="448"/>
                  </a:cubicBezTo>
                  <a:cubicBezTo>
                    <a:pt x="936" y="720"/>
                    <a:pt x="792" y="1464"/>
                    <a:pt x="672" y="1696"/>
                  </a:cubicBezTo>
                  <a:cubicBezTo>
                    <a:pt x="552" y="1928"/>
                    <a:pt x="440" y="1792"/>
                    <a:pt x="336" y="1840"/>
                  </a:cubicBezTo>
                  <a:cubicBezTo>
                    <a:pt x="232" y="1888"/>
                    <a:pt x="0" y="1944"/>
                    <a:pt x="48" y="1984"/>
                  </a:cubicBezTo>
                  <a:cubicBezTo>
                    <a:pt x="96" y="2024"/>
                    <a:pt x="472" y="2056"/>
                    <a:pt x="624" y="2080"/>
                  </a:cubicBezTo>
                  <a:cubicBezTo>
                    <a:pt x="776" y="2104"/>
                    <a:pt x="904" y="2160"/>
                    <a:pt x="960" y="2128"/>
                  </a:cubicBezTo>
                  <a:cubicBezTo>
                    <a:pt x="1016" y="2096"/>
                    <a:pt x="888" y="2016"/>
                    <a:pt x="960" y="1888"/>
                  </a:cubicBezTo>
                  <a:cubicBezTo>
                    <a:pt x="1032" y="1760"/>
                    <a:pt x="1272" y="1552"/>
                    <a:pt x="1392" y="1360"/>
                  </a:cubicBezTo>
                  <a:cubicBezTo>
                    <a:pt x="1512" y="1168"/>
                    <a:pt x="1596" y="952"/>
                    <a:pt x="1680" y="73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grpSp>
        <p:nvGrpSpPr>
          <p:cNvPr id="227338" name="Group 12">
            <a:extLst>
              <a:ext uri="{FF2B5EF4-FFF2-40B4-BE49-F238E27FC236}">
                <a16:creationId xmlns:a16="http://schemas.microsoft.com/office/drawing/2014/main" id="{57E81BD5-69A9-4E39-8124-867878B4500C}"/>
              </a:ext>
            </a:extLst>
          </p:cNvPr>
          <p:cNvGrpSpPr>
            <a:grpSpLocks/>
          </p:cNvGrpSpPr>
          <p:nvPr/>
        </p:nvGrpSpPr>
        <p:grpSpPr bwMode="auto">
          <a:xfrm>
            <a:off x="1200157" y="3765947"/>
            <a:ext cx="2241947" cy="2099072"/>
            <a:chOff x="576" y="1040"/>
            <a:chExt cx="2890" cy="2160"/>
          </a:xfrm>
        </p:grpSpPr>
        <p:sp>
          <p:nvSpPr>
            <p:cNvPr id="227364" name="Freeform 13">
              <a:extLst>
                <a:ext uri="{FF2B5EF4-FFF2-40B4-BE49-F238E27FC236}">
                  <a16:creationId xmlns:a16="http://schemas.microsoft.com/office/drawing/2014/main" id="{3921E9B6-7728-4E54-89D5-26E1D88933F2}"/>
                </a:ext>
              </a:extLst>
            </p:cNvPr>
            <p:cNvSpPr>
              <a:spLocks/>
            </p:cNvSpPr>
            <p:nvPr/>
          </p:nvSpPr>
          <p:spPr bwMode="auto">
            <a:xfrm>
              <a:off x="2256" y="1728"/>
              <a:ext cx="1158" cy="1101"/>
            </a:xfrm>
            <a:custGeom>
              <a:avLst/>
              <a:gdLst>
                <a:gd name="T0" fmla="*/ 0 w 1158"/>
                <a:gd name="T1" fmla="*/ 0 h 1101"/>
                <a:gd name="T2" fmla="*/ 70 w 1158"/>
                <a:gd name="T3" fmla="*/ 530 h 1101"/>
                <a:gd name="T4" fmla="*/ 320 w 1158"/>
                <a:gd name="T5" fmla="*/ 984 h 1101"/>
                <a:gd name="T6" fmla="*/ 760 w 1158"/>
                <a:gd name="T7" fmla="*/ 1089 h 1101"/>
                <a:gd name="T8" fmla="*/ 1158 w 1158"/>
                <a:gd name="T9" fmla="*/ 911 h 11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8" h="1101">
                  <a:moveTo>
                    <a:pt x="0" y="0"/>
                  </a:moveTo>
                  <a:cubicBezTo>
                    <a:pt x="4" y="191"/>
                    <a:pt x="17" y="366"/>
                    <a:pt x="70" y="530"/>
                  </a:cubicBezTo>
                  <a:cubicBezTo>
                    <a:pt x="123" y="694"/>
                    <a:pt x="205" y="891"/>
                    <a:pt x="320" y="984"/>
                  </a:cubicBezTo>
                  <a:cubicBezTo>
                    <a:pt x="435" y="1077"/>
                    <a:pt x="620" y="1101"/>
                    <a:pt x="760" y="1089"/>
                  </a:cubicBezTo>
                  <a:cubicBezTo>
                    <a:pt x="900" y="1077"/>
                    <a:pt x="1075" y="948"/>
                    <a:pt x="1158" y="911"/>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27365" name="Freeform 14">
              <a:extLst>
                <a:ext uri="{FF2B5EF4-FFF2-40B4-BE49-F238E27FC236}">
                  <a16:creationId xmlns:a16="http://schemas.microsoft.com/office/drawing/2014/main" id="{A1E98D08-6763-430F-B131-5E82AF45B687}"/>
                </a:ext>
              </a:extLst>
            </p:cNvPr>
            <p:cNvSpPr>
              <a:spLocks/>
            </p:cNvSpPr>
            <p:nvPr/>
          </p:nvSpPr>
          <p:spPr bwMode="auto">
            <a:xfrm>
              <a:off x="576" y="1040"/>
              <a:ext cx="2890" cy="2160"/>
            </a:xfrm>
            <a:custGeom>
              <a:avLst/>
              <a:gdLst>
                <a:gd name="T0" fmla="*/ 2890 w 2890"/>
                <a:gd name="T1" fmla="*/ 845 h 2160"/>
                <a:gd name="T2" fmla="*/ 2544 w 2890"/>
                <a:gd name="T3" fmla="*/ 736 h 2160"/>
                <a:gd name="T4" fmla="*/ 2208 w 2890"/>
                <a:gd name="T5" fmla="*/ 352 h 2160"/>
                <a:gd name="T6" fmla="*/ 1872 w 2890"/>
                <a:gd name="T7" fmla="*/ 64 h 2160"/>
                <a:gd name="T8" fmla="*/ 1392 w 2890"/>
                <a:gd name="T9" fmla="*/ 64 h 2160"/>
                <a:gd name="T10" fmla="*/ 1056 w 2890"/>
                <a:gd name="T11" fmla="*/ 448 h 2160"/>
                <a:gd name="T12" fmla="*/ 672 w 2890"/>
                <a:gd name="T13" fmla="*/ 1696 h 2160"/>
                <a:gd name="T14" fmla="*/ 336 w 2890"/>
                <a:gd name="T15" fmla="*/ 1840 h 2160"/>
                <a:gd name="T16" fmla="*/ 48 w 2890"/>
                <a:gd name="T17" fmla="*/ 1984 h 2160"/>
                <a:gd name="T18" fmla="*/ 624 w 2890"/>
                <a:gd name="T19" fmla="*/ 2080 h 2160"/>
                <a:gd name="T20" fmla="*/ 960 w 2890"/>
                <a:gd name="T21" fmla="*/ 2128 h 2160"/>
                <a:gd name="T22" fmla="*/ 960 w 2890"/>
                <a:gd name="T23" fmla="*/ 1888 h 2160"/>
                <a:gd name="T24" fmla="*/ 1392 w 2890"/>
                <a:gd name="T25" fmla="*/ 1360 h 2160"/>
                <a:gd name="T26" fmla="*/ 1680 w 2890"/>
                <a:gd name="T27" fmla="*/ 736 h 2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890" h="2160">
                  <a:moveTo>
                    <a:pt x="2890" y="845"/>
                  </a:moveTo>
                  <a:cubicBezTo>
                    <a:pt x="2832" y="827"/>
                    <a:pt x="2658" y="818"/>
                    <a:pt x="2544" y="736"/>
                  </a:cubicBezTo>
                  <a:cubicBezTo>
                    <a:pt x="2430" y="654"/>
                    <a:pt x="2320" y="464"/>
                    <a:pt x="2208" y="352"/>
                  </a:cubicBezTo>
                  <a:cubicBezTo>
                    <a:pt x="2096" y="240"/>
                    <a:pt x="2008" y="112"/>
                    <a:pt x="1872" y="64"/>
                  </a:cubicBezTo>
                  <a:cubicBezTo>
                    <a:pt x="1736" y="16"/>
                    <a:pt x="1528" y="0"/>
                    <a:pt x="1392" y="64"/>
                  </a:cubicBezTo>
                  <a:cubicBezTo>
                    <a:pt x="1256" y="128"/>
                    <a:pt x="1176" y="176"/>
                    <a:pt x="1056" y="448"/>
                  </a:cubicBezTo>
                  <a:cubicBezTo>
                    <a:pt x="936" y="720"/>
                    <a:pt x="792" y="1464"/>
                    <a:pt x="672" y="1696"/>
                  </a:cubicBezTo>
                  <a:cubicBezTo>
                    <a:pt x="552" y="1928"/>
                    <a:pt x="440" y="1792"/>
                    <a:pt x="336" y="1840"/>
                  </a:cubicBezTo>
                  <a:cubicBezTo>
                    <a:pt x="232" y="1888"/>
                    <a:pt x="0" y="1944"/>
                    <a:pt x="48" y="1984"/>
                  </a:cubicBezTo>
                  <a:cubicBezTo>
                    <a:pt x="96" y="2024"/>
                    <a:pt x="472" y="2056"/>
                    <a:pt x="624" y="2080"/>
                  </a:cubicBezTo>
                  <a:cubicBezTo>
                    <a:pt x="776" y="2104"/>
                    <a:pt x="904" y="2160"/>
                    <a:pt x="960" y="2128"/>
                  </a:cubicBezTo>
                  <a:cubicBezTo>
                    <a:pt x="1016" y="2096"/>
                    <a:pt x="888" y="2016"/>
                    <a:pt x="960" y="1888"/>
                  </a:cubicBezTo>
                  <a:cubicBezTo>
                    <a:pt x="1032" y="1760"/>
                    <a:pt x="1272" y="1552"/>
                    <a:pt x="1392" y="1360"/>
                  </a:cubicBezTo>
                  <a:cubicBezTo>
                    <a:pt x="1512" y="1168"/>
                    <a:pt x="1596" y="952"/>
                    <a:pt x="1680" y="73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sp>
        <p:nvSpPr>
          <p:cNvPr id="227339" name="Oval 15">
            <a:extLst>
              <a:ext uri="{FF2B5EF4-FFF2-40B4-BE49-F238E27FC236}">
                <a16:creationId xmlns:a16="http://schemas.microsoft.com/office/drawing/2014/main" id="{9E68AA9B-8859-4E83-8765-7456C472BF48}"/>
              </a:ext>
            </a:extLst>
          </p:cNvPr>
          <p:cNvSpPr>
            <a:spLocks noChangeArrowheads="1"/>
          </p:cNvSpPr>
          <p:nvPr/>
        </p:nvSpPr>
        <p:spPr bwMode="auto">
          <a:xfrm flipH="1">
            <a:off x="3367089" y="5212574"/>
            <a:ext cx="75010" cy="92869"/>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1500"/>
          </a:p>
        </p:txBody>
      </p:sp>
      <p:grpSp>
        <p:nvGrpSpPr>
          <p:cNvPr id="227340" name="Group 16">
            <a:extLst>
              <a:ext uri="{FF2B5EF4-FFF2-40B4-BE49-F238E27FC236}">
                <a16:creationId xmlns:a16="http://schemas.microsoft.com/office/drawing/2014/main" id="{0795C322-9822-4889-9290-0311181C1F82}"/>
              </a:ext>
            </a:extLst>
          </p:cNvPr>
          <p:cNvGrpSpPr>
            <a:grpSpLocks/>
          </p:cNvGrpSpPr>
          <p:nvPr/>
        </p:nvGrpSpPr>
        <p:grpSpPr bwMode="auto">
          <a:xfrm flipH="1">
            <a:off x="3270649" y="4651790"/>
            <a:ext cx="259556" cy="564356"/>
            <a:chOff x="2689" y="1991"/>
            <a:chExt cx="335" cy="580"/>
          </a:xfrm>
        </p:grpSpPr>
        <p:sp>
          <p:nvSpPr>
            <p:cNvPr id="227362" name="Freeform 17">
              <a:extLst>
                <a:ext uri="{FF2B5EF4-FFF2-40B4-BE49-F238E27FC236}">
                  <a16:creationId xmlns:a16="http://schemas.microsoft.com/office/drawing/2014/main" id="{6A9661B6-97EE-4E6C-8531-C68C8F49E528}"/>
                </a:ext>
              </a:extLst>
            </p:cNvPr>
            <p:cNvSpPr>
              <a:spLocks/>
            </p:cNvSpPr>
            <p:nvPr/>
          </p:nvSpPr>
          <p:spPr bwMode="auto">
            <a:xfrm>
              <a:off x="2689" y="1991"/>
              <a:ext cx="168" cy="563"/>
            </a:xfrm>
            <a:custGeom>
              <a:avLst/>
              <a:gdLst>
                <a:gd name="T0" fmla="*/ 76 w 168"/>
                <a:gd name="T1" fmla="*/ 114 h 563"/>
                <a:gd name="T2" fmla="*/ 13 w 168"/>
                <a:gd name="T3" fmla="*/ 229 h 563"/>
                <a:gd name="T4" fmla="*/ 23 w 168"/>
                <a:gd name="T5" fmla="*/ 470 h 563"/>
                <a:gd name="T6" fmla="*/ 149 w 168"/>
                <a:gd name="T7" fmla="*/ 533 h 563"/>
                <a:gd name="T8" fmla="*/ 139 w 168"/>
                <a:gd name="T9" fmla="*/ 292 h 563"/>
                <a:gd name="T10" fmla="*/ 149 w 168"/>
                <a:gd name="T11" fmla="*/ 30 h 563"/>
                <a:gd name="T12" fmla="*/ 76 w 168"/>
                <a:gd name="T13" fmla="*/ 114 h 5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8" h="563">
                  <a:moveTo>
                    <a:pt x="76" y="114"/>
                  </a:moveTo>
                  <a:cubicBezTo>
                    <a:pt x="50" y="145"/>
                    <a:pt x="22" y="170"/>
                    <a:pt x="13" y="229"/>
                  </a:cubicBezTo>
                  <a:cubicBezTo>
                    <a:pt x="4" y="288"/>
                    <a:pt x="0" y="419"/>
                    <a:pt x="23" y="470"/>
                  </a:cubicBezTo>
                  <a:cubicBezTo>
                    <a:pt x="46" y="521"/>
                    <a:pt x="130" y="563"/>
                    <a:pt x="149" y="533"/>
                  </a:cubicBezTo>
                  <a:cubicBezTo>
                    <a:pt x="168" y="503"/>
                    <a:pt x="139" y="376"/>
                    <a:pt x="139" y="292"/>
                  </a:cubicBezTo>
                  <a:cubicBezTo>
                    <a:pt x="139" y="208"/>
                    <a:pt x="159" y="60"/>
                    <a:pt x="149" y="30"/>
                  </a:cubicBezTo>
                  <a:cubicBezTo>
                    <a:pt x="139" y="0"/>
                    <a:pt x="91" y="97"/>
                    <a:pt x="76" y="114"/>
                  </a:cubicBez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27363" name="Freeform 18">
              <a:extLst>
                <a:ext uri="{FF2B5EF4-FFF2-40B4-BE49-F238E27FC236}">
                  <a16:creationId xmlns:a16="http://schemas.microsoft.com/office/drawing/2014/main" id="{98157DD7-544D-471C-A015-569001669E0D}"/>
                </a:ext>
              </a:extLst>
            </p:cNvPr>
            <p:cNvSpPr>
              <a:spLocks/>
            </p:cNvSpPr>
            <p:nvPr/>
          </p:nvSpPr>
          <p:spPr bwMode="auto">
            <a:xfrm flipH="1">
              <a:off x="2856" y="2008"/>
              <a:ext cx="168" cy="563"/>
            </a:xfrm>
            <a:custGeom>
              <a:avLst/>
              <a:gdLst>
                <a:gd name="T0" fmla="*/ 76 w 168"/>
                <a:gd name="T1" fmla="*/ 114 h 563"/>
                <a:gd name="T2" fmla="*/ 13 w 168"/>
                <a:gd name="T3" fmla="*/ 229 h 563"/>
                <a:gd name="T4" fmla="*/ 23 w 168"/>
                <a:gd name="T5" fmla="*/ 470 h 563"/>
                <a:gd name="T6" fmla="*/ 149 w 168"/>
                <a:gd name="T7" fmla="*/ 533 h 563"/>
                <a:gd name="T8" fmla="*/ 139 w 168"/>
                <a:gd name="T9" fmla="*/ 292 h 563"/>
                <a:gd name="T10" fmla="*/ 149 w 168"/>
                <a:gd name="T11" fmla="*/ 30 h 563"/>
                <a:gd name="T12" fmla="*/ 76 w 168"/>
                <a:gd name="T13" fmla="*/ 114 h 5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8" h="563">
                  <a:moveTo>
                    <a:pt x="76" y="114"/>
                  </a:moveTo>
                  <a:cubicBezTo>
                    <a:pt x="50" y="145"/>
                    <a:pt x="22" y="170"/>
                    <a:pt x="13" y="229"/>
                  </a:cubicBezTo>
                  <a:cubicBezTo>
                    <a:pt x="4" y="288"/>
                    <a:pt x="0" y="419"/>
                    <a:pt x="23" y="470"/>
                  </a:cubicBezTo>
                  <a:cubicBezTo>
                    <a:pt x="46" y="521"/>
                    <a:pt x="130" y="563"/>
                    <a:pt x="149" y="533"/>
                  </a:cubicBezTo>
                  <a:cubicBezTo>
                    <a:pt x="168" y="503"/>
                    <a:pt x="139" y="376"/>
                    <a:pt x="139" y="292"/>
                  </a:cubicBezTo>
                  <a:cubicBezTo>
                    <a:pt x="139" y="208"/>
                    <a:pt x="159" y="60"/>
                    <a:pt x="149" y="30"/>
                  </a:cubicBezTo>
                  <a:cubicBezTo>
                    <a:pt x="139" y="0"/>
                    <a:pt x="91" y="97"/>
                    <a:pt x="76" y="114"/>
                  </a:cubicBez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sp>
        <p:nvSpPr>
          <p:cNvPr id="227341" name="Freeform 19">
            <a:extLst>
              <a:ext uri="{FF2B5EF4-FFF2-40B4-BE49-F238E27FC236}">
                <a16:creationId xmlns:a16="http://schemas.microsoft.com/office/drawing/2014/main" id="{F6C5BC21-2B14-481F-82BA-989AD32D3A67}"/>
              </a:ext>
            </a:extLst>
          </p:cNvPr>
          <p:cNvSpPr>
            <a:spLocks/>
          </p:cNvSpPr>
          <p:nvPr/>
        </p:nvSpPr>
        <p:spPr bwMode="auto">
          <a:xfrm flipH="1">
            <a:off x="3552836" y="3995738"/>
            <a:ext cx="1452563" cy="1543050"/>
          </a:xfrm>
          <a:custGeom>
            <a:avLst/>
            <a:gdLst>
              <a:gd name="T0" fmla="*/ 1910716068 w 1873"/>
              <a:gd name="T1" fmla="*/ 1101133954 h 1588"/>
              <a:gd name="T2" fmla="*/ 1855115936 w 1873"/>
              <a:gd name="T3" fmla="*/ 960135979 h 1588"/>
              <a:gd name="T4" fmla="*/ 1026461989 w 1873"/>
              <a:gd name="T5" fmla="*/ 87285325 h 1588"/>
              <a:gd name="T6" fmla="*/ 348569502 w 1873"/>
              <a:gd name="T7" fmla="*/ 1487202214 h 1588"/>
              <a:gd name="T8" fmla="*/ 0 w 1873"/>
              <a:gd name="T9" fmla="*/ 2147483646 h 15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73" h="1588">
                <a:moveTo>
                  <a:pt x="1787" y="656"/>
                </a:moveTo>
                <a:cubicBezTo>
                  <a:pt x="1778" y="642"/>
                  <a:pt x="1873" y="673"/>
                  <a:pt x="1735" y="572"/>
                </a:cubicBezTo>
                <a:cubicBezTo>
                  <a:pt x="1597" y="471"/>
                  <a:pt x="1195" y="0"/>
                  <a:pt x="960" y="52"/>
                </a:cubicBezTo>
                <a:cubicBezTo>
                  <a:pt x="725" y="104"/>
                  <a:pt x="486" y="630"/>
                  <a:pt x="326" y="886"/>
                </a:cubicBezTo>
                <a:cubicBezTo>
                  <a:pt x="166" y="1142"/>
                  <a:pt x="68" y="1442"/>
                  <a:pt x="0" y="1588"/>
                </a:cubicBezTo>
              </a:path>
            </a:pathLst>
          </a:custGeom>
          <a:noFill/>
          <a:ln w="38100"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27342" name="Freeform 20">
            <a:extLst>
              <a:ext uri="{FF2B5EF4-FFF2-40B4-BE49-F238E27FC236}">
                <a16:creationId xmlns:a16="http://schemas.microsoft.com/office/drawing/2014/main" id="{2643312A-9A3A-41A9-8222-0140831B7E2A}"/>
              </a:ext>
            </a:extLst>
          </p:cNvPr>
          <p:cNvSpPr>
            <a:spLocks/>
          </p:cNvSpPr>
          <p:nvPr/>
        </p:nvSpPr>
        <p:spPr bwMode="auto">
          <a:xfrm>
            <a:off x="3434956" y="4267218"/>
            <a:ext cx="915590" cy="897731"/>
          </a:xfrm>
          <a:custGeom>
            <a:avLst/>
            <a:gdLst>
              <a:gd name="T0" fmla="*/ 93244949 w 769"/>
              <a:gd name="T1" fmla="*/ 1900197813 h 754"/>
              <a:gd name="T2" fmla="*/ 15120931 w 769"/>
              <a:gd name="T3" fmla="*/ 1801912513 h 754"/>
              <a:gd name="T4" fmla="*/ 171370555 w 769"/>
              <a:gd name="T5" fmla="*/ 1703625625 h 754"/>
              <a:gd name="T6" fmla="*/ 93244949 w 769"/>
              <a:gd name="T7" fmla="*/ 1507053438 h 754"/>
              <a:gd name="T8" fmla="*/ 249494573 w 769"/>
              <a:gd name="T9" fmla="*/ 1408768138 h 754"/>
              <a:gd name="T10" fmla="*/ 564514769 w 769"/>
              <a:gd name="T11" fmla="*/ 1307961888 h 754"/>
              <a:gd name="T12" fmla="*/ 879533377 w 769"/>
              <a:gd name="T13" fmla="*/ 715724375 h 754"/>
              <a:gd name="T14" fmla="*/ 1648181512 w 769"/>
              <a:gd name="T15" fmla="*/ 60483750 h 754"/>
              <a:gd name="T16" fmla="*/ 1937998569 w 769"/>
              <a:gd name="T17" fmla="*/ 342741250 h 7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69" h="754">
                <a:moveTo>
                  <a:pt x="37" y="754"/>
                </a:moveTo>
                <a:cubicBezTo>
                  <a:pt x="32" y="748"/>
                  <a:pt x="0" y="728"/>
                  <a:pt x="6" y="715"/>
                </a:cubicBezTo>
                <a:cubicBezTo>
                  <a:pt x="11" y="702"/>
                  <a:pt x="63" y="696"/>
                  <a:pt x="68" y="676"/>
                </a:cubicBezTo>
                <a:cubicBezTo>
                  <a:pt x="73" y="656"/>
                  <a:pt x="32" y="617"/>
                  <a:pt x="37" y="598"/>
                </a:cubicBezTo>
                <a:cubicBezTo>
                  <a:pt x="42" y="578"/>
                  <a:pt x="68" y="572"/>
                  <a:pt x="99" y="559"/>
                </a:cubicBezTo>
                <a:cubicBezTo>
                  <a:pt x="131" y="545"/>
                  <a:pt x="183" y="565"/>
                  <a:pt x="224" y="519"/>
                </a:cubicBezTo>
                <a:cubicBezTo>
                  <a:pt x="266" y="474"/>
                  <a:pt x="278" y="367"/>
                  <a:pt x="349" y="284"/>
                </a:cubicBezTo>
                <a:cubicBezTo>
                  <a:pt x="421" y="202"/>
                  <a:pt x="585" y="49"/>
                  <a:pt x="654" y="24"/>
                </a:cubicBezTo>
                <a:cubicBezTo>
                  <a:pt x="724" y="0"/>
                  <a:pt x="745" y="113"/>
                  <a:pt x="769" y="136"/>
                </a:cubicBezTo>
              </a:path>
            </a:pathLst>
          </a:custGeom>
          <a:noFill/>
          <a:ln w="28575" cmpd="sng">
            <a:solidFill>
              <a:srgbClr val="FF3300"/>
            </a:solidFill>
            <a:round/>
            <a:headEnd type="oval"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27343" name="Freeform 21">
            <a:extLst>
              <a:ext uri="{FF2B5EF4-FFF2-40B4-BE49-F238E27FC236}">
                <a16:creationId xmlns:a16="http://schemas.microsoft.com/office/drawing/2014/main" id="{4169C5EA-7C83-430D-94D2-1ABC9FE1F5F7}"/>
              </a:ext>
            </a:extLst>
          </p:cNvPr>
          <p:cNvSpPr>
            <a:spLocks/>
          </p:cNvSpPr>
          <p:nvPr/>
        </p:nvSpPr>
        <p:spPr bwMode="auto">
          <a:xfrm flipH="1">
            <a:off x="3515928" y="4651790"/>
            <a:ext cx="334565" cy="435769"/>
          </a:xfrm>
          <a:custGeom>
            <a:avLst/>
            <a:gdLst>
              <a:gd name="T0" fmla="*/ 460633360 w 432"/>
              <a:gd name="T1" fmla="*/ 726636609 h 448"/>
              <a:gd name="T2" fmla="*/ 153544798 w 432"/>
              <a:gd name="T3" fmla="*/ 726636609 h 448"/>
              <a:gd name="T4" fmla="*/ 153544798 w 432"/>
              <a:gd name="T5" fmla="*/ 565162239 h 448"/>
              <a:gd name="T6" fmla="*/ 102362510 w 432"/>
              <a:gd name="T7" fmla="*/ 403686573 h 448"/>
              <a:gd name="T8" fmla="*/ 51181255 w 432"/>
              <a:gd name="T9" fmla="*/ 322950036 h 448"/>
              <a:gd name="T10" fmla="*/ 0 w 432"/>
              <a:gd name="T11" fmla="*/ 0 h 44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2" h="448">
                <a:moveTo>
                  <a:pt x="432" y="432"/>
                </a:moveTo>
                <a:cubicBezTo>
                  <a:pt x="312" y="440"/>
                  <a:pt x="192" y="448"/>
                  <a:pt x="144" y="432"/>
                </a:cubicBezTo>
                <a:cubicBezTo>
                  <a:pt x="96" y="416"/>
                  <a:pt x="152" y="368"/>
                  <a:pt x="144" y="336"/>
                </a:cubicBezTo>
                <a:cubicBezTo>
                  <a:pt x="136" y="304"/>
                  <a:pt x="112" y="264"/>
                  <a:pt x="96" y="240"/>
                </a:cubicBezTo>
                <a:cubicBezTo>
                  <a:pt x="80" y="216"/>
                  <a:pt x="64" y="232"/>
                  <a:pt x="48" y="192"/>
                </a:cubicBezTo>
                <a:cubicBezTo>
                  <a:pt x="32" y="152"/>
                  <a:pt x="16" y="76"/>
                  <a:pt x="0" y="0"/>
                </a:cubicBezTo>
              </a:path>
            </a:pathLst>
          </a:custGeom>
          <a:noFill/>
          <a:ln w="9525">
            <a:solidFill>
              <a:srgbClr val="FF33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27344" name="Freeform 22">
            <a:extLst>
              <a:ext uri="{FF2B5EF4-FFF2-40B4-BE49-F238E27FC236}">
                <a16:creationId xmlns:a16="http://schemas.microsoft.com/office/drawing/2014/main" id="{7F049B50-2CB7-4008-AD64-7EDFEB55DF10}"/>
              </a:ext>
            </a:extLst>
          </p:cNvPr>
          <p:cNvSpPr>
            <a:spLocks/>
          </p:cNvSpPr>
          <p:nvPr/>
        </p:nvSpPr>
        <p:spPr bwMode="auto">
          <a:xfrm flipH="1">
            <a:off x="3590926" y="4512487"/>
            <a:ext cx="545306" cy="660797"/>
          </a:xfrm>
          <a:custGeom>
            <a:avLst/>
            <a:gdLst>
              <a:gd name="T0" fmla="*/ 750906329 w 704"/>
              <a:gd name="T1" fmla="*/ 993842951 h 680"/>
              <a:gd name="T2" fmla="*/ 648509589 w 704"/>
              <a:gd name="T3" fmla="*/ 1074425232 h 680"/>
              <a:gd name="T4" fmla="*/ 392519288 w 704"/>
              <a:gd name="T5" fmla="*/ 1074425232 h 680"/>
              <a:gd name="T6" fmla="*/ 290122548 w 704"/>
              <a:gd name="T7" fmla="*/ 671515122 h 680"/>
              <a:gd name="T8" fmla="*/ 290122548 w 704"/>
              <a:gd name="T9" fmla="*/ 268606308 h 680"/>
              <a:gd name="T10" fmla="*/ 238924694 w 704"/>
              <a:gd name="T11" fmla="*/ 188024027 h 680"/>
              <a:gd name="T12" fmla="*/ 34132247 w 704"/>
              <a:gd name="T13" fmla="*/ 26860760 h 680"/>
              <a:gd name="T14" fmla="*/ 34132247 w 704"/>
              <a:gd name="T15" fmla="*/ 349188589 h 68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04" h="680">
                <a:moveTo>
                  <a:pt x="704" y="592"/>
                </a:moveTo>
                <a:cubicBezTo>
                  <a:pt x="684" y="612"/>
                  <a:pt x="664" y="632"/>
                  <a:pt x="608" y="640"/>
                </a:cubicBezTo>
                <a:cubicBezTo>
                  <a:pt x="552" y="648"/>
                  <a:pt x="424" y="680"/>
                  <a:pt x="368" y="640"/>
                </a:cubicBezTo>
                <a:cubicBezTo>
                  <a:pt x="312" y="600"/>
                  <a:pt x="288" y="480"/>
                  <a:pt x="272" y="400"/>
                </a:cubicBezTo>
                <a:cubicBezTo>
                  <a:pt x="256" y="320"/>
                  <a:pt x="280" y="208"/>
                  <a:pt x="272" y="160"/>
                </a:cubicBezTo>
                <a:cubicBezTo>
                  <a:pt x="264" y="112"/>
                  <a:pt x="264" y="136"/>
                  <a:pt x="224" y="112"/>
                </a:cubicBezTo>
                <a:cubicBezTo>
                  <a:pt x="184" y="88"/>
                  <a:pt x="64" y="0"/>
                  <a:pt x="32" y="16"/>
                </a:cubicBezTo>
                <a:cubicBezTo>
                  <a:pt x="0" y="32"/>
                  <a:pt x="16" y="120"/>
                  <a:pt x="32" y="208"/>
                </a:cubicBezTo>
              </a:path>
            </a:pathLst>
          </a:custGeom>
          <a:noFill/>
          <a:ln w="9525">
            <a:solidFill>
              <a:srgbClr val="FF33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27345" name="Freeform 23">
            <a:extLst>
              <a:ext uri="{FF2B5EF4-FFF2-40B4-BE49-F238E27FC236}">
                <a16:creationId xmlns:a16="http://schemas.microsoft.com/office/drawing/2014/main" id="{A94E0766-F4AB-4D1A-95B2-46C41F25583D}"/>
              </a:ext>
            </a:extLst>
          </p:cNvPr>
          <p:cNvSpPr>
            <a:spLocks/>
          </p:cNvSpPr>
          <p:nvPr/>
        </p:nvSpPr>
        <p:spPr bwMode="auto">
          <a:xfrm flipH="1">
            <a:off x="4424373" y="4647027"/>
            <a:ext cx="358379" cy="797719"/>
          </a:xfrm>
          <a:custGeom>
            <a:avLst/>
            <a:gdLst>
              <a:gd name="T0" fmla="*/ 470684910 w 462"/>
              <a:gd name="T1" fmla="*/ 0 h 820"/>
              <a:gd name="T2" fmla="*/ 438592193 w 462"/>
              <a:gd name="T3" fmla="*/ 427348960 h 820"/>
              <a:gd name="T4" fmla="*/ 135856997 w 462"/>
              <a:gd name="T5" fmla="*/ 641023440 h 820"/>
              <a:gd name="T6" fmla="*/ 0 w 462"/>
              <a:gd name="T7" fmla="*/ 1379631879 h 8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2" h="820">
                <a:moveTo>
                  <a:pt x="440" y="0"/>
                </a:moveTo>
                <a:cubicBezTo>
                  <a:pt x="435" y="42"/>
                  <a:pt x="462" y="191"/>
                  <a:pt x="410" y="254"/>
                </a:cubicBezTo>
                <a:cubicBezTo>
                  <a:pt x="358" y="317"/>
                  <a:pt x="195" y="287"/>
                  <a:pt x="127" y="381"/>
                </a:cubicBezTo>
                <a:cubicBezTo>
                  <a:pt x="59" y="475"/>
                  <a:pt x="26" y="729"/>
                  <a:pt x="0" y="820"/>
                </a:cubicBezTo>
              </a:path>
            </a:pathLst>
          </a:custGeom>
          <a:noFill/>
          <a:ln w="57150" cmpd="sng">
            <a:solidFill>
              <a:srgbClr val="FF33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nvGrpSpPr>
          <p:cNvPr id="227346" name="Group 24">
            <a:extLst>
              <a:ext uri="{FF2B5EF4-FFF2-40B4-BE49-F238E27FC236}">
                <a16:creationId xmlns:a16="http://schemas.microsoft.com/office/drawing/2014/main" id="{11FEFF9B-AF8D-4A6C-A43D-746D98363366}"/>
              </a:ext>
            </a:extLst>
          </p:cNvPr>
          <p:cNvGrpSpPr>
            <a:grpSpLocks/>
          </p:cNvGrpSpPr>
          <p:nvPr/>
        </p:nvGrpSpPr>
        <p:grpSpPr bwMode="auto">
          <a:xfrm flipH="1">
            <a:off x="4295787" y="4325541"/>
            <a:ext cx="560785" cy="1119188"/>
            <a:chOff x="960" y="1632"/>
            <a:chExt cx="722" cy="1152"/>
          </a:xfrm>
        </p:grpSpPr>
        <p:sp>
          <p:nvSpPr>
            <p:cNvPr id="227360" name="Freeform 25">
              <a:extLst>
                <a:ext uri="{FF2B5EF4-FFF2-40B4-BE49-F238E27FC236}">
                  <a16:creationId xmlns:a16="http://schemas.microsoft.com/office/drawing/2014/main" id="{38EE45FE-9E7A-443C-8FBC-C2D340D8D7E5}"/>
                </a:ext>
              </a:extLst>
            </p:cNvPr>
            <p:cNvSpPr>
              <a:spLocks/>
            </p:cNvSpPr>
            <p:nvPr/>
          </p:nvSpPr>
          <p:spPr bwMode="auto">
            <a:xfrm>
              <a:off x="960" y="1641"/>
              <a:ext cx="722" cy="1143"/>
            </a:xfrm>
            <a:custGeom>
              <a:avLst/>
              <a:gdLst>
                <a:gd name="T0" fmla="*/ 590 w 722"/>
                <a:gd name="T1" fmla="*/ 45 h 1143"/>
                <a:gd name="T2" fmla="*/ 624 w 722"/>
                <a:gd name="T3" fmla="*/ 183 h 1143"/>
                <a:gd name="T4" fmla="*/ 0 w 722"/>
                <a:gd name="T5" fmla="*/ 1143 h 1143"/>
                <a:gd name="T6" fmla="*/ 0 60000 65536"/>
                <a:gd name="T7" fmla="*/ 0 60000 65536"/>
                <a:gd name="T8" fmla="*/ 0 60000 65536"/>
              </a:gdLst>
              <a:ahLst/>
              <a:cxnLst>
                <a:cxn ang="T6">
                  <a:pos x="T0" y="T1"/>
                </a:cxn>
                <a:cxn ang="T7">
                  <a:pos x="T2" y="T3"/>
                </a:cxn>
                <a:cxn ang="T8">
                  <a:pos x="T4" y="T5"/>
                </a:cxn>
              </a:cxnLst>
              <a:rect l="0" t="0" r="r" b="b"/>
              <a:pathLst>
                <a:path w="722" h="1143">
                  <a:moveTo>
                    <a:pt x="590" y="45"/>
                  </a:moveTo>
                  <a:cubicBezTo>
                    <a:pt x="596" y="68"/>
                    <a:pt x="722" y="0"/>
                    <a:pt x="624" y="183"/>
                  </a:cubicBezTo>
                  <a:cubicBezTo>
                    <a:pt x="526" y="366"/>
                    <a:pt x="264" y="751"/>
                    <a:pt x="0" y="1143"/>
                  </a:cubicBezTo>
                </a:path>
              </a:pathLst>
            </a:custGeom>
            <a:noFill/>
            <a:ln w="38100"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27361" name="Line 26">
              <a:extLst>
                <a:ext uri="{FF2B5EF4-FFF2-40B4-BE49-F238E27FC236}">
                  <a16:creationId xmlns:a16="http://schemas.microsoft.com/office/drawing/2014/main" id="{801AB58B-13FC-4FF8-80F8-03C7143FD9D1}"/>
                </a:ext>
              </a:extLst>
            </p:cNvPr>
            <p:cNvSpPr>
              <a:spLocks noChangeShapeType="1"/>
            </p:cNvSpPr>
            <p:nvPr/>
          </p:nvSpPr>
          <p:spPr bwMode="auto">
            <a:xfrm flipH="1">
              <a:off x="1488" y="1632"/>
              <a:ext cx="96" cy="96"/>
            </a:xfrm>
            <a:prstGeom prst="line">
              <a:avLst/>
            </a:prstGeom>
            <a:noFill/>
            <a:ln w="101600" cmpd="dbl">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sp>
        <p:nvSpPr>
          <p:cNvPr id="227347" name="Line 27">
            <a:extLst>
              <a:ext uri="{FF2B5EF4-FFF2-40B4-BE49-F238E27FC236}">
                <a16:creationId xmlns:a16="http://schemas.microsoft.com/office/drawing/2014/main" id="{7BC7B5F4-201B-40B8-8C82-902276132C3E}"/>
              </a:ext>
            </a:extLst>
          </p:cNvPr>
          <p:cNvSpPr>
            <a:spLocks noChangeShapeType="1"/>
          </p:cNvSpPr>
          <p:nvPr/>
        </p:nvSpPr>
        <p:spPr bwMode="auto">
          <a:xfrm flipH="1">
            <a:off x="3552837" y="4625596"/>
            <a:ext cx="111919" cy="92869"/>
          </a:xfrm>
          <a:prstGeom prst="line">
            <a:avLst/>
          </a:prstGeom>
          <a:noFill/>
          <a:ln w="101600" cmpd="dbl">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27348" name="Line 28">
            <a:extLst>
              <a:ext uri="{FF2B5EF4-FFF2-40B4-BE49-F238E27FC236}">
                <a16:creationId xmlns:a16="http://schemas.microsoft.com/office/drawing/2014/main" id="{CB055F20-D41F-4AC1-8711-C53F8246DC3A}"/>
              </a:ext>
            </a:extLst>
          </p:cNvPr>
          <p:cNvSpPr>
            <a:spLocks noChangeShapeType="1"/>
          </p:cNvSpPr>
          <p:nvPr/>
        </p:nvSpPr>
        <p:spPr bwMode="auto">
          <a:xfrm flipH="1">
            <a:off x="4371978" y="4745831"/>
            <a:ext cx="178594" cy="0"/>
          </a:xfrm>
          <a:prstGeom prst="line">
            <a:avLst/>
          </a:prstGeom>
          <a:noFill/>
          <a:ln w="9525">
            <a:solidFill>
              <a:srgbClr val="00CC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27349" name="Freeform 29">
            <a:extLst>
              <a:ext uri="{FF2B5EF4-FFF2-40B4-BE49-F238E27FC236}">
                <a16:creationId xmlns:a16="http://schemas.microsoft.com/office/drawing/2014/main" id="{AE344C60-570D-4DF2-B81D-B4E87880E3AC}"/>
              </a:ext>
            </a:extLst>
          </p:cNvPr>
          <p:cNvSpPr>
            <a:spLocks/>
          </p:cNvSpPr>
          <p:nvPr/>
        </p:nvSpPr>
        <p:spPr bwMode="auto">
          <a:xfrm>
            <a:off x="1766898" y="4045762"/>
            <a:ext cx="1452563" cy="1516856"/>
          </a:xfrm>
          <a:custGeom>
            <a:avLst/>
            <a:gdLst>
              <a:gd name="T0" fmla="*/ 1910716068 w 1873"/>
              <a:gd name="T1" fmla="*/ 1055871878 h 1561"/>
              <a:gd name="T2" fmla="*/ 1855115936 w 1873"/>
              <a:gd name="T3" fmla="*/ 914864817 h 1561"/>
              <a:gd name="T4" fmla="*/ 1026461989 w 1873"/>
              <a:gd name="T5" fmla="*/ 41966680 h 1561"/>
              <a:gd name="T6" fmla="*/ 461908154 w 1873"/>
              <a:gd name="T7" fmla="*/ 1170020574 h 1561"/>
              <a:gd name="T8" fmla="*/ 0 w 1873"/>
              <a:gd name="T9" fmla="*/ 2147483646 h 15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73" h="1561">
                <a:moveTo>
                  <a:pt x="1787" y="629"/>
                </a:moveTo>
                <a:cubicBezTo>
                  <a:pt x="1778" y="615"/>
                  <a:pt x="1873" y="646"/>
                  <a:pt x="1735" y="545"/>
                </a:cubicBezTo>
                <a:cubicBezTo>
                  <a:pt x="1597" y="444"/>
                  <a:pt x="1177" y="0"/>
                  <a:pt x="960" y="25"/>
                </a:cubicBezTo>
                <a:cubicBezTo>
                  <a:pt x="743" y="50"/>
                  <a:pt x="592" y="441"/>
                  <a:pt x="432" y="697"/>
                </a:cubicBezTo>
                <a:cubicBezTo>
                  <a:pt x="272" y="953"/>
                  <a:pt x="136" y="1257"/>
                  <a:pt x="0" y="1561"/>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nvGrpSpPr>
          <p:cNvPr id="227350" name="Group 30">
            <a:extLst>
              <a:ext uri="{FF2B5EF4-FFF2-40B4-BE49-F238E27FC236}">
                <a16:creationId xmlns:a16="http://schemas.microsoft.com/office/drawing/2014/main" id="{C75E81DB-B1AE-4EA2-A25E-2C159DB60982}"/>
              </a:ext>
            </a:extLst>
          </p:cNvPr>
          <p:cNvGrpSpPr>
            <a:grpSpLocks/>
          </p:cNvGrpSpPr>
          <p:nvPr/>
        </p:nvGrpSpPr>
        <p:grpSpPr bwMode="auto">
          <a:xfrm>
            <a:off x="1952628" y="4325541"/>
            <a:ext cx="559594" cy="1119188"/>
            <a:chOff x="960" y="1632"/>
            <a:chExt cx="722" cy="1152"/>
          </a:xfrm>
        </p:grpSpPr>
        <p:sp>
          <p:nvSpPr>
            <p:cNvPr id="227358" name="Freeform 31">
              <a:extLst>
                <a:ext uri="{FF2B5EF4-FFF2-40B4-BE49-F238E27FC236}">
                  <a16:creationId xmlns:a16="http://schemas.microsoft.com/office/drawing/2014/main" id="{4962403D-7A16-4027-ABFF-810DA09FA097}"/>
                </a:ext>
              </a:extLst>
            </p:cNvPr>
            <p:cNvSpPr>
              <a:spLocks/>
            </p:cNvSpPr>
            <p:nvPr/>
          </p:nvSpPr>
          <p:spPr bwMode="auto">
            <a:xfrm>
              <a:off x="960" y="1641"/>
              <a:ext cx="722" cy="1143"/>
            </a:xfrm>
            <a:custGeom>
              <a:avLst/>
              <a:gdLst>
                <a:gd name="T0" fmla="*/ 590 w 722"/>
                <a:gd name="T1" fmla="*/ 45 h 1143"/>
                <a:gd name="T2" fmla="*/ 624 w 722"/>
                <a:gd name="T3" fmla="*/ 183 h 1143"/>
                <a:gd name="T4" fmla="*/ 0 w 722"/>
                <a:gd name="T5" fmla="*/ 1143 h 1143"/>
                <a:gd name="T6" fmla="*/ 0 60000 65536"/>
                <a:gd name="T7" fmla="*/ 0 60000 65536"/>
                <a:gd name="T8" fmla="*/ 0 60000 65536"/>
              </a:gdLst>
              <a:ahLst/>
              <a:cxnLst>
                <a:cxn ang="T6">
                  <a:pos x="T0" y="T1"/>
                </a:cxn>
                <a:cxn ang="T7">
                  <a:pos x="T2" y="T3"/>
                </a:cxn>
                <a:cxn ang="T8">
                  <a:pos x="T4" y="T5"/>
                </a:cxn>
              </a:cxnLst>
              <a:rect l="0" t="0" r="r" b="b"/>
              <a:pathLst>
                <a:path w="722" h="1143">
                  <a:moveTo>
                    <a:pt x="590" y="45"/>
                  </a:moveTo>
                  <a:cubicBezTo>
                    <a:pt x="596" y="68"/>
                    <a:pt x="722" y="0"/>
                    <a:pt x="624" y="183"/>
                  </a:cubicBezTo>
                  <a:cubicBezTo>
                    <a:pt x="526" y="366"/>
                    <a:pt x="264" y="751"/>
                    <a:pt x="0" y="1143"/>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27359" name="Line 32">
              <a:extLst>
                <a:ext uri="{FF2B5EF4-FFF2-40B4-BE49-F238E27FC236}">
                  <a16:creationId xmlns:a16="http://schemas.microsoft.com/office/drawing/2014/main" id="{DFCF228A-0235-45E3-BD01-A3BF9FB653F9}"/>
                </a:ext>
              </a:extLst>
            </p:cNvPr>
            <p:cNvSpPr>
              <a:spLocks noChangeShapeType="1"/>
            </p:cNvSpPr>
            <p:nvPr/>
          </p:nvSpPr>
          <p:spPr bwMode="auto">
            <a:xfrm flipH="1">
              <a:off x="1488" y="1632"/>
              <a:ext cx="96" cy="96"/>
            </a:xfrm>
            <a:prstGeom prst="line">
              <a:avLst/>
            </a:prstGeom>
            <a:noFill/>
            <a:ln w="101600" cmpd="dbl">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sp>
        <p:nvSpPr>
          <p:cNvPr id="227351" name="Line 33">
            <a:extLst>
              <a:ext uri="{FF2B5EF4-FFF2-40B4-BE49-F238E27FC236}">
                <a16:creationId xmlns:a16="http://schemas.microsoft.com/office/drawing/2014/main" id="{6B6F2787-9A41-4358-BED2-AFCF8C5A76ED}"/>
              </a:ext>
            </a:extLst>
          </p:cNvPr>
          <p:cNvSpPr>
            <a:spLocks noChangeShapeType="1"/>
          </p:cNvSpPr>
          <p:nvPr/>
        </p:nvSpPr>
        <p:spPr bwMode="auto">
          <a:xfrm>
            <a:off x="3075397" y="4632740"/>
            <a:ext cx="111919" cy="92869"/>
          </a:xfrm>
          <a:prstGeom prst="line">
            <a:avLst/>
          </a:prstGeom>
          <a:noFill/>
          <a:ln w="101600" cmpd="dbl">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27352" name="Line 34">
            <a:extLst>
              <a:ext uri="{FF2B5EF4-FFF2-40B4-BE49-F238E27FC236}">
                <a16:creationId xmlns:a16="http://schemas.microsoft.com/office/drawing/2014/main" id="{8C38826F-9296-4077-B862-561AF565A29F}"/>
              </a:ext>
            </a:extLst>
          </p:cNvPr>
          <p:cNvSpPr>
            <a:spLocks noChangeShapeType="1"/>
          </p:cNvSpPr>
          <p:nvPr/>
        </p:nvSpPr>
        <p:spPr bwMode="auto">
          <a:xfrm rot="16200000" flipH="1">
            <a:off x="3374231" y="5137547"/>
            <a:ext cx="223838" cy="0"/>
          </a:xfrm>
          <a:prstGeom prst="line">
            <a:avLst/>
          </a:prstGeom>
          <a:noFill/>
          <a:ln w="9525">
            <a:solidFill>
              <a:srgbClr val="00CC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nvGrpSpPr>
          <p:cNvPr id="227353" name="Group 35">
            <a:extLst>
              <a:ext uri="{FF2B5EF4-FFF2-40B4-BE49-F238E27FC236}">
                <a16:creationId xmlns:a16="http://schemas.microsoft.com/office/drawing/2014/main" id="{DE67D0CA-5D92-48BE-8E7F-36BB24B22D0E}"/>
              </a:ext>
            </a:extLst>
          </p:cNvPr>
          <p:cNvGrpSpPr>
            <a:grpSpLocks/>
          </p:cNvGrpSpPr>
          <p:nvPr/>
        </p:nvGrpSpPr>
        <p:grpSpPr bwMode="auto">
          <a:xfrm>
            <a:off x="3314700" y="5122069"/>
            <a:ext cx="571500" cy="914400"/>
            <a:chOff x="1536" y="2448"/>
            <a:chExt cx="768" cy="1440"/>
          </a:xfrm>
        </p:grpSpPr>
        <p:sp>
          <p:nvSpPr>
            <p:cNvPr id="227355" name="Rectangle 36">
              <a:extLst>
                <a:ext uri="{FF2B5EF4-FFF2-40B4-BE49-F238E27FC236}">
                  <a16:creationId xmlns:a16="http://schemas.microsoft.com/office/drawing/2014/main" id="{C4B514A4-BC41-456A-A4D5-6EBE5EA747CC}"/>
                </a:ext>
              </a:extLst>
            </p:cNvPr>
            <p:cNvSpPr>
              <a:spLocks noChangeArrowheads="1"/>
            </p:cNvSpPr>
            <p:nvPr/>
          </p:nvSpPr>
          <p:spPr bwMode="auto">
            <a:xfrm>
              <a:off x="1536" y="2448"/>
              <a:ext cx="384" cy="48"/>
            </a:xfrm>
            <a:prstGeom prst="rect">
              <a:avLst/>
            </a:prstGeom>
            <a:solidFill>
              <a:schemeClr val="folHlink"/>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1500"/>
            </a:p>
          </p:txBody>
        </p:sp>
        <p:sp>
          <p:nvSpPr>
            <p:cNvPr id="227356" name="Rectangle 37">
              <a:extLst>
                <a:ext uri="{FF2B5EF4-FFF2-40B4-BE49-F238E27FC236}">
                  <a16:creationId xmlns:a16="http://schemas.microsoft.com/office/drawing/2014/main" id="{B44D58EB-05F6-45EB-A092-067B716CEAAA}"/>
                </a:ext>
              </a:extLst>
            </p:cNvPr>
            <p:cNvSpPr>
              <a:spLocks noChangeArrowheads="1"/>
            </p:cNvSpPr>
            <p:nvPr/>
          </p:nvSpPr>
          <p:spPr bwMode="auto">
            <a:xfrm>
              <a:off x="1536" y="2496"/>
              <a:ext cx="384" cy="33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1500"/>
            </a:p>
          </p:txBody>
        </p:sp>
        <p:sp>
          <p:nvSpPr>
            <p:cNvPr id="227357" name="Freeform 38">
              <a:extLst>
                <a:ext uri="{FF2B5EF4-FFF2-40B4-BE49-F238E27FC236}">
                  <a16:creationId xmlns:a16="http://schemas.microsoft.com/office/drawing/2014/main" id="{933AEC5A-EA65-4547-8996-1E0D5D555619}"/>
                </a:ext>
              </a:extLst>
            </p:cNvPr>
            <p:cNvSpPr>
              <a:spLocks/>
            </p:cNvSpPr>
            <p:nvPr/>
          </p:nvSpPr>
          <p:spPr bwMode="auto">
            <a:xfrm>
              <a:off x="1616" y="2832"/>
              <a:ext cx="688" cy="1056"/>
            </a:xfrm>
            <a:custGeom>
              <a:avLst/>
              <a:gdLst>
                <a:gd name="T0" fmla="*/ 128 w 688"/>
                <a:gd name="T1" fmla="*/ 0 h 1056"/>
                <a:gd name="T2" fmla="*/ 80 w 688"/>
                <a:gd name="T3" fmla="*/ 240 h 1056"/>
                <a:gd name="T4" fmla="*/ 608 w 688"/>
                <a:gd name="T5" fmla="*/ 528 h 1056"/>
                <a:gd name="T6" fmla="*/ 560 w 688"/>
                <a:gd name="T7" fmla="*/ 1056 h 10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8" h="1056">
                  <a:moveTo>
                    <a:pt x="128" y="0"/>
                  </a:moveTo>
                  <a:cubicBezTo>
                    <a:pt x="64" y="76"/>
                    <a:pt x="0" y="152"/>
                    <a:pt x="80" y="240"/>
                  </a:cubicBezTo>
                  <a:cubicBezTo>
                    <a:pt x="160" y="328"/>
                    <a:pt x="528" y="392"/>
                    <a:pt x="608" y="528"/>
                  </a:cubicBezTo>
                  <a:cubicBezTo>
                    <a:pt x="688" y="664"/>
                    <a:pt x="624" y="860"/>
                    <a:pt x="560" y="1056"/>
                  </a:cubicBezTo>
                </a:path>
              </a:pathLst>
            </a:custGeom>
            <a:noFill/>
            <a:ln w="762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sp>
        <p:nvSpPr>
          <p:cNvPr id="227354" name="Text Box 39">
            <a:extLst>
              <a:ext uri="{FF2B5EF4-FFF2-40B4-BE49-F238E27FC236}">
                <a16:creationId xmlns:a16="http://schemas.microsoft.com/office/drawing/2014/main" id="{F784F9ED-AA04-44C4-9985-9410BDF92BDF}"/>
              </a:ext>
            </a:extLst>
          </p:cNvPr>
          <p:cNvSpPr txBox="1">
            <a:spLocks noChangeArrowheads="1"/>
          </p:cNvSpPr>
          <p:nvPr/>
        </p:nvSpPr>
        <p:spPr bwMode="auto">
          <a:xfrm>
            <a:off x="4842273" y="3644509"/>
            <a:ext cx="3025378" cy="6001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50000"/>
              </a:spcBef>
              <a:spcAft>
                <a:spcPct val="0"/>
              </a:spcAft>
            </a:pPr>
            <a:r>
              <a:rPr lang="fr-FR" altLang="fr-FR" sz="1800" b="1">
                <a:solidFill>
                  <a:srgbClr val="000000"/>
                </a:solidFill>
                <a:latin typeface="Times New Roman" panose="02020603050405020304" pitchFamily="18" charset="0"/>
              </a:rPr>
              <a:t>:</a:t>
            </a:r>
            <a:r>
              <a:rPr lang="fr-FR" altLang="fr-FR" sz="1500" b="1">
                <a:solidFill>
                  <a:srgbClr val="000000"/>
                </a:solidFill>
                <a:latin typeface="Times New Roman" panose="02020603050405020304" pitchFamily="18" charset="0"/>
              </a:rPr>
              <a:t> Voie trans pariétale périnéale sonde linéaire haute fréquence </a:t>
            </a: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e 4">
            <a:extLst>
              <a:ext uri="{FF2B5EF4-FFF2-40B4-BE49-F238E27FC236}">
                <a16:creationId xmlns:a16="http://schemas.microsoft.com/office/drawing/2014/main" id="{790B347B-6BAE-43F8-92C3-E8A636476BB2}"/>
              </a:ext>
            </a:extLst>
          </p:cNvPr>
          <p:cNvGrpSpPr/>
          <p:nvPr/>
        </p:nvGrpSpPr>
        <p:grpSpPr>
          <a:xfrm>
            <a:off x="77530" y="844015"/>
            <a:ext cx="8834144" cy="5110703"/>
            <a:chOff x="103374" y="-17646"/>
            <a:chExt cx="11778858" cy="6814270"/>
          </a:xfrm>
        </p:grpSpPr>
        <p:grpSp>
          <p:nvGrpSpPr>
            <p:cNvPr id="3" name="Groupe 2">
              <a:extLst>
                <a:ext uri="{FF2B5EF4-FFF2-40B4-BE49-F238E27FC236}">
                  <a16:creationId xmlns:a16="http://schemas.microsoft.com/office/drawing/2014/main" id="{4952F536-8908-4718-96F7-5D9E50645660}"/>
                </a:ext>
              </a:extLst>
            </p:cNvPr>
            <p:cNvGrpSpPr/>
            <p:nvPr/>
          </p:nvGrpSpPr>
          <p:grpSpPr>
            <a:xfrm>
              <a:off x="345103" y="-17646"/>
              <a:ext cx="11537129" cy="6814270"/>
              <a:chOff x="345103" y="-17646"/>
              <a:chExt cx="11537129" cy="6814270"/>
            </a:xfrm>
          </p:grpSpPr>
          <p:grpSp>
            <p:nvGrpSpPr>
              <p:cNvPr id="14" name="Gruppo 13"/>
              <p:cNvGrpSpPr>
                <a:grpSpLocks noChangeAspect="1"/>
              </p:cNvGrpSpPr>
              <p:nvPr/>
            </p:nvGrpSpPr>
            <p:grpSpPr>
              <a:xfrm>
                <a:off x="345103" y="2890726"/>
                <a:ext cx="6438629" cy="3818328"/>
                <a:chOff x="4417829" y="2568468"/>
                <a:chExt cx="7662107" cy="4105729"/>
              </a:xfrm>
            </p:grpSpPr>
            <p:pic>
              <p:nvPicPr>
                <p:cNvPr id="2" name="Immagine 1" descr="SEGALINI_EUGENIA_20160427163755_1739220.jpeg"/>
                <p:cNvPicPr>
                  <a:picLocks noChangeAspect="1"/>
                </p:cNvPicPr>
                <p:nvPr/>
              </p:nvPicPr>
              <p:blipFill rotWithShape="1">
                <a:blip r:embed="rId3">
                  <a:extLst>
                    <a:ext uri="{28A0092B-C50C-407E-A947-70E740481C1C}">
                      <a14:useLocalDpi xmlns:a14="http://schemas.microsoft.com/office/drawing/2010/main" val="0"/>
                    </a:ext>
                  </a:extLst>
                </a:blip>
                <a:srcRect l="12376" t="7736" b="9891"/>
                <a:stretch/>
              </p:blipFill>
              <p:spPr>
                <a:xfrm>
                  <a:off x="4417829" y="2568468"/>
                  <a:ext cx="7662107" cy="4105729"/>
                </a:xfrm>
                <a:prstGeom prst="rect">
                  <a:avLst/>
                </a:prstGeom>
              </p:spPr>
            </p:pic>
            <p:sp>
              <p:nvSpPr>
                <p:cNvPr id="19" name="Figura a mano libera 18"/>
                <p:cNvSpPr/>
                <p:nvPr/>
              </p:nvSpPr>
              <p:spPr>
                <a:xfrm>
                  <a:off x="6163734" y="3920067"/>
                  <a:ext cx="4831644" cy="1498600"/>
                </a:xfrm>
                <a:custGeom>
                  <a:avLst/>
                  <a:gdLst>
                    <a:gd name="connsiteX0" fmla="*/ 3623733 w 3623733"/>
                    <a:gd name="connsiteY0" fmla="*/ 1498600 h 1498600"/>
                    <a:gd name="connsiteX1" fmla="*/ 3445933 w 3623733"/>
                    <a:gd name="connsiteY1" fmla="*/ 889000 h 1498600"/>
                    <a:gd name="connsiteX2" fmla="*/ 2988733 w 3623733"/>
                    <a:gd name="connsiteY2" fmla="*/ 609600 h 1498600"/>
                    <a:gd name="connsiteX3" fmla="*/ 2353733 w 3623733"/>
                    <a:gd name="connsiteY3" fmla="*/ 643466 h 1498600"/>
                    <a:gd name="connsiteX4" fmla="*/ 1617133 w 3623733"/>
                    <a:gd name="connsiteY4" fmla="*/ 702733 h 1498600"/>
                    <a:gd name="connsiteX5" fmla="*/ 914400 w 3623733"/>
                    <a:gd name="connsiteY5" fmla="*/ 812800 h 1498600"/>
                    <a:gd name="connsiteX6" fmla="*/ 262467 w 3623733"/>
                    <a:gd name="connsiteY6" fmla="*/ 541866 h 1498600"/>
                    <a:gd name="connsiteX7" fmla="*/ 127000 w 3623733"/>
                    <a:gd name="connsiteY7" fmla="*/ 177800 h 1498600"/>
                    <a:gd name="connsiteX8" fmla="*/ 0 w 3623733"/>
                    <a:gd name="connsiteY8" fmla="*/ 0 h 149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3733" h="1498600">
                      <a:moveTo>
                        <a:pt x="3623733" y="1498600"/>
                      </a:moveTo>
                      <a:cubicBezTo>
                        <a:pt x="3587749" y="1267883"/>
                        <a:pt x="3551766" y="1037167"/>
                        <a:pt x="3445933" y="889000"/>
                      </a:cubicBezTo>
                      <a:cubicBezTo>
                        <a:pt x="3340100" y="740833"/>
                        <a:pt x="3170766" y="650522"/>
                        <a:pt x="2988733" y="609600"/>
                      </a:cubicBezTo>
                      <a:cubicBezTo>
                        <a:pt x="2806700" y="568678"/>
                        <a:pt x="2582333" y="627944"/>
                        <a:pt x="2353733" y="643466"/>
                      </a:cubicBezTo>
                      <a:cubicBezTo>
                        <a:pt x="2125133" y="658988"/>
                        <a:pt x="1857022" y="674511"/>
                        <a:pt x="1617133" y="702733"/>
                      </a:cubicBezTo>
                      <a:cubicBezTo>
                        <a:pt x="1377244" y="730955"/>
                        <a:pt x="1140178" y="839611"/>
                        <a:pt x="914400" y="812800"/>
                      </a:cubicBezTo>
                      <a:cubicBezTo>
                        <a:pt x="688622" y="785989"/>
                        <a:pt x="393700" y="647699"/>
                        <a:pt x="262467" y="541866"/>
                      </a:cubicBezTo>
                      <a:cubicBezTo>
                        <a:pt x="131234" y="436033"/>
                        <a:pt x="170745" y="268111"/>
                        <a:pt x="127000" y="177800"/>
                      </a:cubicBezTo>
                      <a:cubicBezTo>
                        <a:pt x="83255" y="87489"/>
                        <a:pt x="0" y="0"/>
                        <a:pt x="0" y="0"/>
                      </a:cubicBezTo>
                    </a:path>
                  </a:pathLst>
                </a:custGeom>
                <a:ln w="41275">
                  <a:solidFill>
                    <a:srgbClr val="0000FF"/>
                  </a:solidFill>
                  <a:tailEnd type="triangle"/>
                </a:ln>
              </p:spPr>
              <p:style>
                <a:lnRef idx="2">
                  <a:schemeClr val="accent1"/>
                </a:lnRef>
                <a:fillRef idx="0">
                  <a:schemeClr val="accent1"/>
                </a:fillRef>
                <a:effectRef idx="1">
                  <a:schemeClr val="accent1"/>
                </a:effectRef>
                <a:fontRef idx="minor">
                  <a:schemeClr val="tx1"/>
                </a:fontRef>
              </p:style>
              <p:txBody>
                <a:bodyPr rtlCol="0" anchor="ctr"/>
                <a:lstStyle/>
                <a:p>
                  <a:pPr algn="ctr" defTabSz="685800"/>
                  <a:endParaRPr lang="it-IT" sz="1350">
                    <a:solidFill>
                      <a:prstClr val="black"/>
                    </a:solidFill>
                    <a:latin typeface="Calibri" panose="020F0502020204030204"/>
                  </a:endParaRPr>
                </a:p>
              </p:txBody>
            </p:sp>
          </p:grpSp>
          <p:pic>
            <p:nvPicPr>
              <p:cNvPr id="21" name="Immagine 20" descr="photo 8.jp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853032" y="-17646"/>
                <a:ext cx="5029200" cy="3771900"/>
              </a:xfrm>
              <a:prstGeom prst="rect">
                <a:avLst/>
              </a:prstGeom>
            </p:spPr>
          </p:pic>
          <p:pic>
            <p:nvPicPr>
              <p:cNvPr id="22" name="Immagine 21" descr="photo 7.jp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875139" y="2937154"/>
                <a:ext cx="5007093" cy="3859470"/>
              </a:xfrm>
              <a:prstGeom prst="rect">
                <a:avLst/>
              </a:prstGeom>
            </p:spPr>
          </p:pic>
          <p:sp>
            <p:nvSpPr>
              <p:cNvPr id="23" name="CasellaDiTesto 22"/>
              <p:cNvSpPr txBox="1"/>
              <p:nvPr/>
            </p:nvSpPr>
            <p:spPr>
              <a:xfrm>
                <a:off x="8251687" y="6339721"/>
                <a:ext cx="1750907" cy="400109"/>
              </a:xfrm>
              <a:prstGeom prst="rect">
                <a:avLst/>
              </a:prstGeom>
              <a:solidFill>
                <a:schemeClr val="bg1"/>
              </a:solidFill>
            </p:spPr>
            <p:txBody>
              <a:bodyPr wrap="none" rtlCol="0">
                <a:spAutoFit/>
              </a:bodyPr>
              <a:lstStyle/>
              <a:p>
                <a:pPr defTabSz="685800"/>
                <a:r>
                  <a:rPr lang="it-IT" sz="1350" b="1" dirty="0">
                    <a:solidFill>
                      <a:prstClr val="black"/>
                    </a:solidFill>
                    <a:latin typeface="Calibri" panose="020F0502020204030204"/>
                  </a:rPr>
                  <a:t>Systole Valsalva</a:t>
                </a:r>
              </a:p>
            </p:txBody>
          </p:sp>
          <p:sp>
            <p:nvSpPr>
              <p:cNvPr id="24" name="CasellaDiTesto 23"/>
              <p:cNvSpPr txBox="1"/>
              <p:nvPr/>
            </p:nvSpPr>
            <p:spPr>
              <a:xfrm>
                <a:off x="1738250" y="47550"/>
                <a:ext cx="2228761" cy="2708433"/>
              </a:xfrm>
              <a:prstGeom prst="rect">
                <a:avLst/>
              </a:prstGeom>
              <a:noFill/>
            </p:spPr>
            <p:txBody>
              <a:bodyPr wrap="square" rtlCol="0">
                <a:spAutoFit/>
              </a:bodyPr>
              <a:lstStyle/>
              <a:p>
                <a:pPr defTabSz="685800"/>
                <a:r>
                  <a:rPr lang="it-IT" b="1" dirty="0">
                    <a:solidFill>
                      <a:prstClr val="black"/>
                    </a:solidFill>
                    <a:latin typeface="Calibri" panose="020F0502020204030204"/>
                  </a:rPr>
                  <a:t>Femme </a:t>
                </a:r>
              </a:p>
              <a:p>
                <a:pPr defTabSz="685800"/>
                <a:r>
                  <a:rPr lang="it-IT" b="1" dirty="0">
                    <a:solidFill>
                      <a:prstClr val="black"/>
                    </a:solidFill>
                    <a:latin typeface="Calibri" panose="020F0502020204030204"/>
                  </a:rPr>
                  <a:t>Point Inguinal Point I</a:t>
                </a:r>
              </a:p>
              <a:p>
                <a:pPr defTabSz="685800"/>
                <a:r>
                  <a:rPr lang="fr-FR" b="1" dirty="0" err="1">
                    <a:solidFill>
                      <a:prstClr val="black"/>
                    </a:solidFill>
                    <a:latin typeface="Calibri" panose="020F0502020204030204"/>
                  </a:rPr>
                  <a:t>Paranà</a:t>
                </a:r>
                <a:r>
                  <a:rPr lang="fr-FR" b="1" dirty="0">
                    <a:solidFill>
                      <a:prstClr val="black"/>
                    </a:solidFill>
                    <a:latin typeface="Calibri" panose="020F0502020204030204"/>
                  </a:rPr>
                  <a:t>, Compression-relâchement</a:t>
                </a:r>
              </a:p>
              <a:p>
                <a:pPr defTabSz="685800"/>
                <a:r>
                  <a:rPr lang="fr-FR" b="1" dirty="0">
                    <a:solidFill>
                      <a:srgbClr val="FF0000"/>
                    </a:solidFill>
                    <a:latin typeface="Calibri" panose="020F0502020204030204"/>
                  </a:rPr>
                  <a:t>Valsalva,</a:t>
                </a:r>
                <a:endParaRPr lang="it-IT" b="1" dirty="0">
                  <a:solidFill>
                    <a:prstClr val="black"/>
                  </a:solidFill>
                  <a:latin typeface="Calibri" panose="020F0502020204030204"/>
                </a:endParaRPr>
              </a:p>
            </p:txBody>
          </p:sp>
          <p:pic>
            <p:nvPicPr>
              <p:cNvPr id="11" name="Picture 3" descr="Point I sonde">
                <a:extLst>
                  <a:ext uri="{FF2B5EF4-FFF2-40B4-BE49-F238E27FC236}">
                    <a16:creationId xmlns:a16="http://schemas.microsoft.com/office/drawing/2014/main" id="{D39C9096-4E04-4E29-9194-1B583699BC21}"/>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842290" y="148946"/>
                <a:ext cx="2864827"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asellaDiTesto 22">
                <a:extLst>
                  <a:ext uri="{FF2B5EF4-FFF2-40B4-BE49-F238E27FC236}">
                    <a16:creationId xmlns:a16="http://schemas.microsoft.com/office/drawing/2014/main" id="{06A79A4E-91EF-48A0-A3FB-91CED9E2BED0}"/>
                  </a:ext>
                </a:extLst>
              </p:cNvPr>
              <p:cNvSpPr txBox="1"/>
              <p:nvPr/>
            </p:nvSpPr>
            <p:spPr>
              <a:xfrm>
                <a:off x="894923" y="6176921"/>
                <a:ext cx="1238288" cy="400109"/>
              </a:xfrm>
              <a:prstGeom prst="rect">
                <a:avLst/>
              </a:prstGeom>
              <a:solidFill>
                <a:schemeClr val="bg1"/>
              </a:solidFill>
            </p:spPr>
            <p:txBody>
              <a:bodyPr wrap="none" rtlCol="0">
                <a:spAutoFit/>
              </a:bodyPr>
              <a:lstStyle/>
              <a:p>
                <a:pPr defTabSz="685800"/>
                <a:r>
                  <a:rPr lang="it-IT" sz="1350" dirty="0">
                    <a:solidFill>
                      <a:prstClr val="black"/>
                    </a:solidFill>
                    <a:latin typeface="Calibri" panose="020F0502020204030204"/>
                  </a:rPr>
                  <a:t>R.Delfrate </a:t>
                </a:r>
              </a:p>
            </p:txBody>
          </p:sp>
          <p:sp>
            <p:nvSpPr>
              <p:cNvPr id="13" name="CasellaDiTesto 22">
                <a:extLst>
                  <a:ext uri="{FF2B5EF4-FFF2-40B4-BE49-F238E27FC236}">
                    <a16:creationId xmlns:a16="http://schemas.microsoft.com/office/drawing/2014/main" id="{8BFB115C-C055-4D4B-8E08-C0BB2A062636}"/>
                  </a:ext>
                </a:extLst>
              </p:cNvPr>
              <p:cNvSpPr txBox="1"/>
              <p:nvPr/>
            </p:nvSpPr>
            <p:spPr>
              <a:xfrm>
                <a:off x="1272462" y="3645292"/>
                <a:ext cx="860151" cy="400109"/>
              </a:xfrm>
              <a:prstGeom prst="rect">
                <a:avLst/>
              </a:prstGeom>
              <a:solidFill>
                <a:schemeClr val="bg1"/>
              </a:solidFill>
            </p:spPr>
            <p:txBody>
              <a:bodyPr wrap="none" rtlCol="0">
                <a:spAutoFit/>
              </a:bodyPr>
              <a:lstStyle/>
              <a:p>
                <a:pPr defTabSz="685800"/>
                <a:r>
                  <a:rPr lang="it-IT" sz="1350" b="1" dirty="0">
                    <a:solidFill>
                      <a:srgbClr val="FF0000"/>
                    </a:solidFill>
                    <a:latin typeface="Calibri" panose="020F0502020204030204"/>
                  </a:rPr>
                  <a:t>Point I</a:t>
                </a:r>
              </a:p>
            </p:txBody>
          </p:sp>
          <p:sp>
            <p:nvSpPr>
              <p:cNvPr id="15" name="CasellaDiTesto 22">
                <a:extLst>
                  <a:ext uri="{FF2B5EF4-FFF2-40B4-BE49-F238E27FC236}">
                    <a16:creationId xmlns:a16="http://schemas.microsoft.com/office/drawing/2014/main" id="{6252E1F7-5E47-4846-9E9C-6226513D22FA}"/>
                  </a:ext>
                </a:extLst>
              </p:cNvPr>
              <p:cNvSpPr txBox="1"/>
              <p:nvPr/>
            </p:nvSpPr>
            <p:spPr>
              <a:xfrm>
                <a:off x="8207401" y="1263261"/>
                <a:ext cx="860151" cy="400109"/>
              </a:xfrm>
              <a:prstGeom prst="rect">
                <a:avLst/>
              </a:prstGeom>
              <a:solidFill>
                <a:schemeClr val="bg1"/>
              </a:solidFill>
            </p:spPr>
            <p:txBody>
              <a:bodyPr wrap="none" rtlCol="0">
                <a:spAutoFit/>
              </a:bodyPr>
              <a:lstStyle/>
              <a:p>
                <a:pPr defTabSz="685800"/>
                <a:r>
                  <a:rPr lang="it-IT" sz="1350" b="1" dirty="0">
                    <a:solidFill>
                      <a:srgbClr val="FF0000"/>
                    </a:solidFill>
                    <a:latin typeface="Calibri" panose="020F0502020204030204"/>
                  </a:rPr>
                  <a:t>Point I</a:t>
                </a:r>
              </a:p>
            </p:txBody>
          </p:sp>
          <p:sp>
            <p:nvSpPr>
              <p:cNvPr id="16" name="CasellaDiTesto 22">
                <a:extLst>
                  <a:ext uri="{FF2B5EF4-FFF2-40B4-BE49-F238E27FC236}">
                    <a16:creationId xmlns:a16="http://schemas.microsoft.com/office/drawing/2014/main" id="{EDE91684-0A34-419B-AB51-2C3192B974F3}"/>
                  </a:ext>
                </a:extLst>
              </p:cNvPr>
              <p:cNvSpPr txBox="1"/>
              <p:nvPr/>
            </p:nvSpPr>
            <p:spPr>
              <a:xfrm>
                <a:off x="5073163" y="1263261"/>
                <a:ext cx="860151" cy="400109"/>
              </a:xfrm>
              <a:prstGeom prst="rect">
                <a:avLst/>
              </a:prstGeom>
              <a:solidFill>
                <a:schemeClr val="bg1"/>
              </a:solidFill>
            </p:spPr>
            <p:txBody>
              <a:bodyPr wrap="none" rtlCol="0">
                <a:spAutoFit/>
              </a:bodyPr>
              <a:lstStyle/>
              <a:p>
                <a:pPr defTabSz="685800"/>
                <a:r>
                  <a:rPr lang="it-IT" sz="1350" b="1" dirty="0">
                    <a:solidFill>
                      <a:srgbClr val="FF0000"/>
                    </a:solidFill>
                    <a:latin typeface="Calibri" panose="020F0502020204030204"/>
                  </a:rPr>
                  <a:t>Point I</a:t>
                </a:r>
              </a:p>
            </p:txBody>
          </p:sp>
        </p:grpSp>
        <p:grpSp>
          <p:nvGrpSpPr>
            <p:cNvPr id="18" name="Groupe 17">
              <a:extLst>
                <a:ext uri="{FF2B5EF4-FFF2-40B4-BE49-F238E27FC236}">
                  <a16:creationId xmlns:a16="http://schemas.microsoft.com/office/drawing/2014/main" id="{2F22C5AB-2766-4DB3-B42F-E9C25EB9ACEC}"/>
                </a:ext>
              </a:extLst>
            </p:cNvPr>
            <p:cNvGrpSpPr/>
            <p:nvPr/>
          </p:nvGrpSpPr>
          <p:grpSpPr>
            <a:xfrm>
              <a:off x="103374" y="305211"/>
              <a:ext cx="1510155" cy="2409267"/>
              <a:chOff x="8181185" y="343115"/>
              <a:chExt cx="2501448" cy="4590714"/>
            </a:xfrm>
          </p:grpSpPr>
          <p:sp>
            <p:nvSpPr>
              <p:cNvPr id="20" name="Freeform 33">
                <a:extLst>
                  <a:ext uri="{FF2B5EF4-FFF2-40B4-BE49-F238E27FC236}">
                    <a16:creationId xmlns:a16="http://schemas.microsoft.com/office/drawing/2014/main" id="{83494864-80B9-44D6-881F-075DAA4B60D2}"/>
                  </a:ext>
                </a:extLst>
              </p:cNvPr>
              <p:cNvSpPr>
                <a:spLocks/>
              </p:cNvSpPr>
              <p:nvPr/>
            </p:nvSpPr>
            <p:spPr bwMode="auto">
              <a:xfrm rot="499697" flipH="1">
                <a:off x="9921275" y="4088342"/>
                <a:ext cx="708201" cy="451604"/>
              </a:xfrm>
              <a:custGeom>
                <a:avLst/>
                <a:gdLst>
                  <a:gd name="T0" fmla="*/ 0 w 640"/>
                  <a:gd name="T1" fmla="*/ 72 h 296"/>
                  <a:gd name="T2" fmla="*/ 0 w 640"/>
                  <a:gd name="T3" fmla="*/ 264 h 296"/>
                  <a:gd name="T4" fmla="*/ 104 w 640"/>
                  <a:gd name="T5" fmla="*/ 296 h 296"/>
                  <a:gd name="T6" fmla="*/ 408 w 640"/>
                  <a:gd name="T7" fmla="*/ 296 h 296"/>
                  <a:gd name="T8" fmla="*/ 408 w 640"/>
                  <a:gd name="T9" fmla="*/ 104 h 296"/>
                  <a:gd name="T10" fmla="*/ 400 w 640"/>
                  <a:gd name="T11" fmla="*/ 80 h 296"/>
                  <a:gd name="T12" fmla="*/ 632 w 640"/>
                  <a:gd name="T13" fmla="*/ 80 h 296"/>
                  <a:gd name="T14" fmla="*/ 640 w 640"/>
                  <a:gd name="T15" fmla="*/ 64 h 296"/>
                  <a:gd name="T16" fmla="*/ 640 w 640"/>
                  <a:gd name="T17" fmla="*/ 32 h 296"/>
                  <a:gd name="T18" fmla="*/ 632 w 640"/>
                  <a:gd name="T19" fmla="*/ 16 h 296"/>
                  <a:gd name="T20" fmla="*/ 192 w 640"/>
                  <a:gd name="T21" fmla="*/ 0 h 296"/>
                  <a:gd name="T22" fmla="*/ 32 w 640"/>
                  <a:gd name="T23" fmla="*/ 56 h 296"/>
                  <a:gd name="T24" fmla="*/ 0 w 640"/>
                  <a:gd name="T25" fmla="*/ 72 h 2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connsiteX0" fmla="*/ 0 w 10000"/>
                  <a:gd name="connsiteY0" fmla="*/ 2432 h 10000"/>
                  <a:gd name="connsiteX1" fmla="*/ 0 w 10000"/>
                  <a:gd name="connsiteY1" fmla="*/ 8919 h 10000"/>
                  <a:gd name="connsiteX2" fmla="*/ 1625 w 10000"/>
                  <a:gd name="connsiteY2" fmla="*/ 10000 h 10000"/>
                  <a:gd name="connsiteX3" fmla="*/ 6375 w 10000"/>
                  <a:gd name="connsiteY3" fmla="*/ 10000 h 10000"/>
                  <a:gd name="connsiteX4" fmla="*/ 6375 w 10000"/>
                  <a:gd name="connsiteY4" fmla="*/ 3514 h 10000"/>
                  <a:gd name="connsiteX5" fmla="*/ 6250 w 10000"/>
                  <a:gd name="connsiteY5" fmla="*/ 2703 h 10000"/>
                  <a:gd name="connsiteX6" fmla="*/ 10000 w 10000"/>
                  <a:gd name="connsiteY6" fmla="*/ 2162 h 10000"/>
                  <a:gd name="connsiteX7" fmla="*/ 10000 w 10000"/>
                  <a:gd name="connsiteY7" fmla="*/ 1081 h 10000"/>
                  <a:gd name="connsiteX8" fmla="*/ 9875 w 10000"/>
                  <a:gd name="connsiteY8" fmla="*/ 541 h 10000"/>
                  <a:gd name="connsiteX9" fmla="*/ 3000 w 10000"/>
                  <a:gd name="connsiteY9" fmla="*/ 0 h 10000"/>
                  <a:gd name="connsiteX10" fmla="*/ 500 w 10000"/>
                  <a:gd name="connsiteY10" fmla="*/ 1892 h 10000"/>
                  <a:gd name="connsiteX11" fmla="*/ 0 w 10000"/>
                  <a:gd name="connsiteY11" fmla="*/ 2432 h 10000"/>
                  <a:gd name="connsiteX0" fmla="*/ 0 w 10000"/>
                  <a:gd name="connsiteY0" fmla="*/ 2432 h 10000"/>
                  <a:gd name="connsiteX1" fmla="*/ 0 w 10000"/>
                  <a:gd name="connsiteY1" fmla="*/ 8919 h 10000"/>
                  <a:gd name="connsiteX2" fmla="*/ 1625 w 10000"/>
                  <a:gd name="connsiteY2" fmla="*/ 10000 h 10000"/>
                  <a:gd name="connsiteX3" fmla="*/ 6375 w 10000"/>
                  <a:gd name="connsiteY3" fmla="*/ 10000 h 10000"/>
                  <a:gd name="connsiteX4" fmla="*/ 6375 w 10000"/>
                  <a:gd name="connsiteY4" fmla="*/ 3514 h 10000"/>
                  <a:gd name="connsiteX5" fmla="*/ 6250 w 10000"/>
                  <a:gd name="connsiteY5" fmla="*/ 2703 h 10000"/>
                  <a:gd name="connsiteX6" fmla="*/ 10000 w 10000"/>
                  <a:gd name="connsiteY6" fmla="*/ 1081 h 10000"/>
                  <a:gd name="connsiteX7" fmla="*/ 9875 w 10000"/>
                  <a:gd name="connsiteY7" fmla="*/ 541 h 10000"/>
                  <a:gd name="connsiteX8" fmla="*/ 3000 w 10000"/>
                  <a:gd name="connsiteY8" fmla="*/ 0 h 10000"/>
                  <a:gd name="connsiteX9" fmla="*/ 500 w 10000"/>
                  <a:gd name="connsiteY9" fmla="*/ 1892 h 10000"/>
                  <a:gd name="connsiteX10" fmla="*/ 0 w 10000"/>
                  <a:gd name="connsiteY10" fmla="*/ 2432 h 10000"/>
                  <a:gd name="connsiteX0" fmla="*/ 0 w 10000"/>
                  <a:gd name="connsiteY0" fmla="*/ 2447 h 10015"/>
                  <a:gd name="connsiteX1" fmla="*/ 0 w 10000"/>
                  <a:gd name="connsiteY1" fmla="*/ 8934 h 10015"/>
                  <a:gd name="connsiteX2" fmla="*/ 1625 w 10000"/>
                  <a:gd name="connsiteY2" fmla="*/ 10015 h 10015"/>
                  <a:gd name="connsiteX3" fmla="*/ 6375 w 10000"/>
                  <a:gd name="connsiteY3" fmla="*/ 10015 h 10015"/>
                  <a:gd name="connsiteX4" fmla="*/ 6375 w 10000"/>
                  <a:gd name="connsiteY4" fmla="*/ 3529 h 10015"/>
                  <a:gd name="connsiteX5" fmla="*/ 6250 w 10000"/>
                  <a:gd name="connsiteY5" fmla="*/ 2718 h 10015"/>
                  <a:gd name="connsiteX6" fmla="*/ 10000 w 10000"/>
                  <a:gd name="connsiteY6" fmla="*/ 1096 h 10015"/>
                  <a:gd name="connsiteX7" fmla="*/ 3000 w 10000"/>
                  <a:gd name="connsiteY7" fmla="*/ 15 h 10015"/>
                  <a:gd name="connsiteX8" fmla="*/ 500 w 10000"/>
                  <a:gd name="connsiteY8" fmla="*/ 1907 h 10015"/>
                  <a:gd name="connsiteX9" fmla="*/ 0 w 10000"/>
                  <a:gd name="connsiteY9" fmla="*/ 2447 h 10015"/>
                  <a:gd name="connsiteX0" fmla="*/ 0 w 6375"/>
                  <a:gd name="connsiteY0" fmla="*/ 2432 h 10000"/>
                  <a:gd name="connsiteX1" fmla="*/ 0 w 6375"/>
                  <a:gd name="connsiteY1" fmla="*/ 8919 h 10000"/>
                  <a:gd name="connsiteX2" fmla="*/ 1625 w 6375"/>
                  <a:gd name="connsiteY2" fmla="*/ 10000 h 10000"/>
                  <a:gd name="connsiteX3" fmla="*/ 6375 w 6375"/>
                  <a:gd name="connsiteY3" fmla="*/ 10000 h 10000"/>
                  <a:gd name="connsiteX4" fmla="*/ 6375 w 6375"/>
                  <a:gd name="connsiteY4" fmla="*/ 3514 h 10000"/>
                  <a:gd name="connsiteX5" fmla="*/ 6250 w 6375"/>
                  <a:gd name="connsiteY5" fmla="*/ 2703 h 10000"/>
                  <a:gd name="connsiteX6" fmla="*/ 3000 w 6375"/>
                  <a:gd name="connsiteY6" fmla="*/ 0 h 10000"/>
                  <a:gd name="connsiteX7" fmla="*/ 500 w 6375"/>
                  <a:gd name="connsiteY7" fmla="*/ 1892 h 10000"/>
                  <a:gd name="connsiteX8" fmla="*/ 0 w 6375"/>
                  <a:gd name="connsiteY8" fmla="*/ 2432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75" h="10000">
                    <a:moveTo>
                      <a:pt x="0" y="2432"/>
                    </a:moveTo>
                    <a:lnTo>
                      <a:pt x="0" y="8919"/>
                    </a:lnTo>
                    <a:lnTo>
                      <a:pt x="1625" y="10000"/>
                    </a:lnTo>
                    <a:lnTo>
                      <a:pt x="6375" y="10000"/>
                    </a:lnTo>
                    <a:lnTo>
                      <a:pt x="6375" y="3514"/>
                    </a:lnTo>
                    <a:cubicBezTo>
                      <a:pt x="6333" y="3244"/>
                      <a:pt x="6292" y="2973"/>
                      <a:pt x="6250" y="2703"/>
                    </a:cubicBezTo>
                    <a:lnTo>
                      <a:pt x="3000" y="0"/>
                    </a:lnTo>
                    <a:lnTo>
                      <a:pt x="500" y="1892"/>
                    </a:lnTo>
                    <a:lnTo>
                      <a:pt x="0" y="2432"/>
                    </a:lnTo>
                    <a:close/>
                  </a:path>
                </a:pathLst>
              </a:custGeom>
              <a:solidFill>
                <a:srgbClr val="FFFFFF"/>
              </a:solidFill>
              <a:ln w="12700">
                <a:solidFill>
                  <a:schemeClr val="tx1"/>
                </a:solidFill>
                <a:prstDash val="solid"/>
                <a:round/>
                <a:headEnd/>
                <a:tailEnd/>
              </a:ln>
            </p:spPr>
            <p:txBody>
              <a:bodyPr/>
              <a:lstStyle/>
              <a:p>
                <a:pPr defTabSz="685800"/>
                <a:endParaRPr lang="it-IT" sz="1350">
                  <a:solidFill>
                    <a:prstClr val="black"/>
                  </a:solidFill>
                  <a:latin typeface="Calibri" panose="020F0502020204030204"/>
                </a:endParaRPr>
              </a:p>
            </p:txBody>
          </p:sp>
          <p:sp>
            <p:nvSpPr>
              <p:cNvPr id="25" name="Flèche : droite 24">
                <a:extLst>
                  <a:ext uri="{FF2B5EF4-FFF2-40B4-BE49-F238E27FC236}">
                    <a16:creationId xmlns:a16="http://schemas.microsoft.com/office/drawing/2014/main" id="{11E8293E-B7CF-4411-9D07-07289C7E5B27}"/>
                  </a:ext>
                </a:extLst>
              </p:cNvPr>
              <p:cNvSpPr/>
              <p:nvPr/>
            </p:nvSpPr>
            <p:spPr>
              <a:xfrm flipH="1">
                <a:off x="8484589" y="2586705"/>
                <a:ext cx="611878" cy="476400"/>
              </a:xfrm>
              <a:prstGeom prst="rightArrow">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26" name="Oval 46">
                <a:extLst>
                  <a:ext uri="{FF2B5EF4-FFF2-40B4-BE49-F238E27FC236}">
                    <a16:creationId xmlns:a16="http://schemas.microsoft.com/office/drawing/2014/main" id="{CFA6C0CA-F711-42D7-B251-9C94D08F082E}"/>
                  </a:ext>
                </a:extLst>
              </p:cNvPr>
              <p:cNvSpPr>
                <a:spLocks noChangeArrowheads="1"/>
              </p:cNvSpPr>
              <p:nvPr/>
            </p:nvSpPr>
            <p:spPr bwMode="auto">
              <a:xfrm rot="16419817" flipH="1">
                <a:off x="9107877" y="2532007"/>
                <a:ext cx="812347" cy="236403"/>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grpSp>
            <p:nvGrpSpPr>
              <p:cNvPr id="27" name="Group 31">
                <a:extLst>
                  <a:ext uri="{FF2B5EF4-FFF2-40B4-BE49-F238E27FC236}">
                    <a16:creationId xmlns:a16="http://schemas.microsoft.com/office/drawing/2014/main" id="{1054F90F-41C6-45F3-A916-50B8F7EE12C4}"/>
                  </a:ext>
                </a:extLst>
              </p:cNvPr>
              <p:cNvGrpSpPr>
                <a:grpSpLocks/>
              </p:cNvGrpSpPr>
              <p:nvPr/>
            </p:nvGrpSpPr>
            <p:grpSpPr bwMode="auto">
              <a:xfrm>
                <a:off x="9053170" y="2548459"/>
                <a:ext cx="738205" cy="486727"/>
                <a:chOff x="3304" y="2824"/>
                <a:chExt cx="724" cy="312"/>
              </a:xfrm>
            </p:grpSpPr>
            <p:sp>
              <p:nvSpPr>
                <p:cNvPr id="53" name="Rectangle 32">
                  <a:extLst>
                    <a:ext uri="{FF2B5EF4-FFF2-40B4-BE49-F238E27FC236}">
                      <a16:creationId xmlns:a16="http://schemas.microsoft.com/office/drawing/2014/main" id="{953ED3DF-71D6-4BF2-87A7-C08AF5B02D38}"/>
                    </a:ext>
                  </a:extLst>
                </p:cNvPr>
                <p:cNvSpPr>
                  <a:spLocks noChangeArrowheads="1"/>
                </p:cNvSpPr>
                <p:nvPr/>
              </p:nvSpPr>
              <p:spPr bwMode="auto">
                <a:xfrm>
                  <a:off x="3304" y="2892"/>
                  <a:ext cx="56" cy="224"/>
                </a:xfrm>
                <a:prstGeom prst="rect">
                  <a:avLst/>
                </a:prstGeom>
                <a:solidFill>
                  <a:srgbClr val="000000"/>
                </a:solidFill>
                <a:ln w="12700">
                  <a:solidFill>
                    <a:schemeClr val="tx1"/>
                  </a:solidFill>
                  <a:miter lim="800000"/>
                  <a:headEnd/>
                  <a:tailEnd/>
                </a:ln>
              </p:spPr>
              <p:txBody>
                <a:bodyPr/>
                <a:lstStyle/>
                <a:p>
                  <a:pPr defTabSz="685800">
                    <a:spcBef>
                      <a:spcPct val="50000"/>
                    </a:spcBef>
                  </a:pPr>
                  <a:endParaRPr lang="fr-FR" altLang="fr-FR">
                    <a:solidFill>
                      <a:prstClr val="black"/>
                    </a:solidFill>
                    <a:latin typeface="Calibri" panose="020F0502020204030204"/>
                  </a:endParaRPr>
                </a:p>
              </p:txBody>
            </p:sp>
            <p:sp>
              <p:nvSpPr>
                <p:cNvPr id="54" name="Freeform 33">
                  <a:extLst>
                    <a:ext uri="{FF2B5EF4-FFF2-40B4-BE49-F238E27FC236}">
                      <a16:creationId xmlns:a16="http://schemas.microsoft.com/office/drawing/2014/main" id="{F57DA605-1DAA-4609-B9CB-539E7D35452A}"/>
                    </a:ext>
                  </a:extLst>
                </p:cNvPr>
                <p:cNvSpPr>
                  <a:spLocks/>
                </p:cNvSpPr>
                <p:nvPr/>
              </p:nvSpPr>
              <p:spPr bwMode="auto">
                <a:xfrm>
                  <a:off x="3388" y="2824"/>
                  <a:ext cx="640" cy="296"/>
                </a:xfrm>
                <a:custGeom>
                  <a:avLst/>
                  <a:gdLst>
                    <a:gd name="T0" fmla="*/ 0 w 640"/>
                    <a:gd name="T1" fmla="*/ 72 h 296"/>
                    <a:gd name="T2" fmla="*/ 0 w 640"/>
                    <a:gd name="T3" fmla="*/ 264 h 296"/>
                    <a:gd name="T4" fmla="*/ 104 w 640"/>
                    <a:gd name="T5" fmla="*/ 296 h 296"/>
                    <a:gd name="T6" fmla="*/ 408 w 640"/>
                    <a:gd name="T7" fmla="*/ 296 h 296"/>
                    <a:gd name="T8" fmla="*/ 408 w 640"/>
                    <a:gd name="T9" fmla="*/ 104 h 296"/>
                    <a:gd name="T10" fmla="*/ 400 w 640"/>
                    <a:gd name="T11" fmla="*/ 80 h 296"/>
                    <a:gd name="T12" fmla="*/ 632 w 640"/>
                    <a:gd name="T13" fmla="*/ 80 h 296"/>
                    <a:gd name="T14" fmla="*/ 640 w 640"/>
                    <a:gd name="T15" fmla="*/ 64 h 296"/>
                    <a:gd name="T16" fmla="*/ 640 w 640"/>
                    <a:gd name="T17" fmla="*/ 32 h 296"/>
                    <a:gd name="T18" fmla="*/ 632 w 640"/>
                    <a:gd name="T19" fmla="*/ 16 h 296"/>
                    <a:gd name="T20" fmla="*/ 192 w 640"/>
                    <a:gd name="T21" fmla="*/ 0 h 296"/>
                    <a:gd name="T22" fmla="*/ 32 w 640"/>
                    <a:gd name="T23" fmla="*/ 56 h 296"/>
                    <a:gd name="T24" fmla="*/ 0 w 640"/>
                    <a:gd name="T25" fmla="*/ 72 h 2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40" h="296">
                      <a:moveTo>
                        <a:pt x="0" y="72"/>
                      </a:moveTo>
                      <a:lnTo>
                        <a:pt x="0" y="264"/>
                      </a:lnTo>
                      <a:lnTo>
                        <a:pt x="104" y="296"/>
                      </a:lnTo>
                      <a:lnTo>
                        <a:pt x="408" y="296"/>
                      </a:lnTo>
                      <a:lnTo>
                        <a:pt x="408" y="104"/>
                      </a:lnTo>
                      <a:lnTo>
                        <a:pt x="400" y="80"/>
                      </a:lnTo>
                      <a:lnTo>
                        <a:pt x="632" y="80"/>
                      </a:lnTo>
                      <a:lnTo>
                        <a:pt x="640" y="64"/>
                      </a:lnTo>
                      <a:lnTo>
                        <a:pt x="640" y="32"/>
                      </a:lnTo>
                      <a:lnTo>
                        <a:pt x="632" y="16"/>
                      </a:lnTo>
                      <a:lnTo>
                        <a:pt x="192" y="0"/>
                      </a:lnTo>
                      <a:lnTo>
                        <a:pt x="32" y="56"/>
                      </a:lnTo>
                      <a:lnTo>
                        <a:pt x="0" y="72"/>
                      </a:lnTo>
                      <a:close/>
                    </a:path>
                  </a:pathLst>
                </a:custGeom>
                <a:solidFill>
                  <a:srgbClr val="FFFFFF"/>
                </a:solidFill>
                <a:ln w="12700">
                  <a:solidFill>
                    <a:schemeClr val="tx1"/>
                  </a:solidFill>
                  <a:prstDash val="solid"/>
                  <a:round/>
                  <a:headEnd/>
                  <a:tailEnd/>
                </a:ln>
              </p:spPr>
              <p:txBody>
                <a:bodyPr/>
                <a:lstStyle/>
                <a:p>
                  <a:pPr defTabSz="685800"/>
                  <a:endParaRPr lang="it-IT" sz="1350">
                    <a:solidFill>
                      <a:prstClr val="black"/>
                    </a:solidFill>
                    <a:latin typeface="Calibri" panose="020F0502020204030204"/>
                  </a:endParaRPr>
                </a:p>
              </p:txBody>
            </p:sp>
            <p:sp>
              <p:nvSpPr>
                <p:cNvPr id="55" name="Freeform 34">
                  <a:extLst>
                    <a:ext uri="{FF2B5EF4-FFF2-40B4-BE49-F238E27FC236}">
                      <a16:creationId xmlns:a16="http://schemas.microsoft.com/office/drawing/2014/main" id="{77FE5E24-CFFB-4F35-9695-2DB5368963A1}"/>
                    </a:ext>
                  </a:extLst>
                </p:cNvPr>
                <p:cNvSpPr>
                  <a:spLocks/>
                </p:cNvSpPr>
                <p:nvPr/>
              </p:nvSpPr>
              <p:spPr bwMode="auto">
                <a:xfrm>
                  <a:off x="3644" y="3024"/>
                  <a:ext cx="208" cy="56"/>
                </a:xfrm>
                <a:custGeom>
                  <a:avLst/>
                  <a:gdLst>
                    <a:gd name="T0" fmla="*/ 64 w 208"/>
                    <a:gd name="T1" fmla="*/ 0 h 56"/>
                    <a:gd name="T2" fmla="*/ 192 w 208"/>
                    <a:gd name="T3" fmla="*/ 0 h 56"/>
                    <a:gd name="T4" fmla="*/ 208 w 208"/>
                    <a:gd name="T5" fmla="*/ 16 h 56"/>
                    <a:gd name="T6" fmla="*/ 208 w 208"/>
                    <a:gd name="T7" fmla="*/ 40 h 56"/>
                    <a:gd name="T8" fmla="*/ 192 w 208"/>
                    <a:gd name="T9" fmla="*/ 56 h 56"/>
                    <a:gd name="T10" fmla="*/ 168 w 208"/>
                    <a:gd name="T11" fmla="*/ 56 h 56"/>
                    <a:gd name="T12" fmla="*/ 16 w 208"/>
                    <a:gd name="T13" fmla="*/ 56 h 56"/>
                    <a:gd name="T14" fmla="*/ 0 w 208"/>
                    <a:gd name="T15" fmla="*/ 40 h 56"/>
                    <a:gd name="T16" fmla="*/ 0 w 208"/>
                    <a:gd name="T17" fmla="*/ 16 h 56"/>
                    <a:gd name="T18" fmla="*/ 16 w 208"/>
                    <a:gd name="T19" fmla="*/ 0 h 56"/>
                    <a:gd name="T20" fmla="*/ 64 w 208"/>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56">
                      <a:moveTo>
                        <a:pt x="64" y="0"/>
                      </a:moveTo>
                      <a:lnTo>
                        <a:pt x="192" y="0"/>
                      </a:lnTo>
                      <a:lnTo>
                        <a:pt x="208" y="16"/>
                      </a:lnTo>
                      <a:lnTo>
                        <a:pt x="208" y="40"/>
                      </a:lnTo>
                      <a:lnTo>
                        <a:pt x="192" y="56"/>
                      </a:lnTo>
                      <a:lnTo>
                        <a:pt x="168" y="56"/>
                      </a:lnTo>
                      <a:lnTo>
                        <a:pt x="16" y="56"/>
                      </a:lnTo>
                      <a:lnTo>
                        <a:pt x="0" y="40"/>
                      </a:lnTo>
                      <a:lnTo>
                        <a:pt x="0" y="16"/>
                      </a:lnTo>
                      <a:lnTo>
                        <a:pt x="16" y="0"/>
                      </a:lnTo>
                      <a:lnTo>
                        <a:pt x="64" y="0"/>
                      </a:lnTo>
                      <a:close/>
                    </a:path>
                  </a:pathLst>
                </a:custGeom>
                <a:solidFill>
                  <a:srgbClr val="FFFFFF"/>
                </a:solidFill>
                <a:ln w="12700">
                  <a:solidFill>
                    <a:schemeClr val="tx1"/>
                  </a:solidFill>
                  <a:prstDash val="solid"/>
                  <a:round/>
                  <a:headEnd/>
                  <a:tailEnd/>
                </a:ln>
              </p:spPr>
              <p:txBody>
                <a:bodyPr/>
                <a:lstStyle/>
                <a:p>
                  <a:pPr defTabSz="685800"/>
                  <a:endParaRPr lang="it-IT" sz="1350">
                    <a:solidFill>
                      <a:prstClr val="black"/>
                    </a:solidFill>
                    <a:latin typeface="Calibri" panose="020F0502020204030204"/>
                  </a:endParaRPr>
                </a:p>
              </p:txBody>
            </p:sp>
            <p:sp>
              <p:nvSpPr>
                <p:cNvPr id="56" name="Freeform 35">
                  <a:extLst>
                    <a:ext uri="{FF2B5EF4-FFF2-40B4-BE49-F238E27FC236}">
                      <a16:creationId xmlns:a16="http://schemas.microsoft.com/office/drawing/2014/main" id="{ABF16317-AA53-4FBA-91E1-0A5B9C7376F2}"/>
                    </a:ext>
                  </a:extLst>
                </p:cNvPr>
                <p:cNvSpPr>
                  <a:spLocks/>
                </p:cNvSpPr>
                <p:nvPr/>
              </p:nvSpPr>
              <p:spPr bwMode="auto">
                <a:xfrm>
                  <a:off x="3652" y="3080"/>
                  <a:ext cx="168" cy="56"/>
                </a:xfrm>
                <a:custGeom>
                  <a:avLst/>
                  <a:gdLst>
                    <a:gd name="T0" fmla="*/ 152 w 168"/>
                    <a:gd name="T1" fmla="*/ 0 h 56"/>
                    <a:gd name="T2" fmla="*/ 32 w 168"/>
                    <a:gd name="T3" fmla="*/ 0 h 56"/>
                    <a:gd name="T4" fmla="*/ 0 w 168"/>
                    <a:gd name="T5" fmla="*/ 16 h 56"/>
                    <a:gd name="T6" fmla="*/ 0 w 168"/>
                    <a:gd name="T7" fmla="*/ 40 h 56"/>
                    <a:gd name="T8" fmla="*/ 40 w 168"/>
                    <a:gd name="T9" fmla="*/ 56 h 56"/>
                    <a:gd name="T10" fmla="*/ 152 w 168"/>
                    <a:gd name="T11" fmla="*/ 56 h 56"/>
                    <a:gd name="T12" fmla="*/ 168 w 168"/>
                    <a:gd name="T13" fmla="*/ 40 h 56"/>
                    <a:gd name="T14" fmla="*/ 168 w 168"/>
                    <a:gd name="T15" fmla="*/ 16 h 56"/>
                    <a:gd name="T16" fmla="*/ 152 w 168"/>
                    <a:gd name="T17" fmla="*/ 0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8" h="56">
                      <a:moveTo>
                        <a:pt x="152" y="0"/>
                      </a:moveTo>
                      <a:lnTo>
                        <a:pt x="32" y="0"/>
                      </a:lnTo>
                      <a:lnTo>
                        <a:pt x="0" y="16"/>
                      </a:lnTo>
                      <a:lnTo>
                        <a:pt x="0" y="40"/>
                      </a:lnTo>
                      <a:lnTo>
                        <a:pt x="40" y="56"/>
                      </a:lnTo>
                      <a:lnTo>
                        <a:pt x="152" y="56"/>
                      </a:lnTo>
                      <a:lnTo>
                        <a:pt x="168" y="40"/>
                      </a:lnTo>
                      <a:lnTo>
                        <a:pt x="168" y="16"/>
                      </a:lnTo>
                      <a:lnTo>
                        <a:pt x="152" y="0"/>
                      </a:lnTo>
                      <a:close/>
                    </a:path>
                  </a:pathLst>
                </a:custGeom>
                <a:solidFill>
                  <a:srgbClr val="FFFFFF"/>
                </a:solidFill>
                <a:ln w="12700">
                  <a:solidFill>
                    <a:schemeClr val="tx1"/>
                  </a:solidFill>
                  <a:prstDash val="solid"/>
                  <a:round/>
                  <a:headEnd/>
                  <a:tailEnd/>
                </a:ln>
              </p:spPr>
              <p:txBody>
                <a:bodyPr/>
                <a:lstStyle/>
                <a:p>
                  <a:pPr defTabSz="685800"/>
                  <a:endParaRPr lang="it-IT" sz="1350">
                    <a:solidFill>
                      <a:prstClr val="black"/>
                    </a:solidFill>
                    <a:latin typeface="Calibri" panose="020F0502020204030204"/>
                  </a:endParaRPr>
                </a:p>
              </p:txBody>
            </p:sp>
            <p:sp>
              <p:nvSpPr>
                <p:cNvPr id="57" name="Freeform 36">
                  <a:extLst>
                    <a:ext uri="{FF2B5EF4-FFF2-40B4-BE49-F238E27FC236}">
                      <a16:creationId xmlns:a16="http://schemas.microsoft.com/office/drawing/2014/main" id="{8E309A14-75BF-4DDC-8507-90C3D1561CCF}"/>
                    </a:ext>
                  </a:extLst>
                </p:cNvPr>
                <p:cNvSpPr>
                  <a:spLocks/>
                </p:cNvSpPr>
                <p:nvPr/>
              </p:nvSpPr>
              <p:spPr bwMode="auto">
                <a:xfrm>
                  <a:off x="3644" y="2944"/>
                  <a:ext cx="216" cy="80"/>
                </a:xfrm>
                <a:custGeom>
                  <a:avLst/>
                  <a:gdLst>
                    <a:gd name="T0" fmla="*/ 16 w 216"/>
                    <a:gd name="T1" fmla="*/ 8 h 80"/>
                    <a:gd name="T2" fmla="*/ 192 w 216"/>
                    <a:gd name="T3" fmla="*/ 0 h 80"/>
                    <a:gd name="T4" fmla="*/ 216 w 216"/>
                    <a:gd name="T5" fmla="*/ 16 h 80"/>
                    <a:gd name="T6" fmla="*/ 216 w 216"/>
                    <a:gd name="T7" fmla="*/ 64 h 80"/>
                    <a:gd name="T8" fmla="*/ 184 w 216"/>
                    <a:gd name="T9" fmla="*/ 80 h 80"/>
                    <a:gd name="T10" fmla="*/ 16 w 216"/>
                    <a:gd name="T11" fmla="*/ 80 h 80"/>
                    <a:gd name="T12" fmla="*/ 0 w 216"/>
                    <a:gd name="T13" fmla="*/ 64 h 80"/>
                    <a:gd name="T14" fmla="*/ 0 w 216"/>
                    <a:gd name="T15" fmla="*/ 16 h 80"/>
                    <a:gd name="T16" fmla="*/ 16 w 216"/>
                    <a:gd name="T17" fmla="*/ 8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 h="80">
                      <a:moveTo>
                        <a:pt x="16" y="8"/>
                      </a:moveTo>
                      <a:lnTo>
                        <a:pt x="192" y="0"/>
                      </a:lnTo>
                      <a:lnTo>
                        <a:pt x="216" y="16"/>
                      </a:lnTo>
                      <a:lnTo>
                        <a:pt x="216" y="64"/>
                      </a:lnTo>
                      <a:lnTo>
                        <a:pt x="184" y="80"/>
                      </a:lnTo>
                      <a:lnTo>
                        <a:pt x="16" y="80"/>
                      </a:lnTo>
                      <a:lnTo>
                        <a:pt x="0" y="64"/>
                      </a:lnTo>
                      <a:lnTo>
                        <a:pt x="0" y="16"/>
                      </a:lnTo>
                      <a:lnTo>
                        <a:pt x="16" y="8"/>
                      </a:lnTo>
                      <a:close/>
                    </a:path>
                  </a:pathLst>
                </a:custGeom>
                <a:solidFill>
                  <a:srgbClr val="FFFFFF"/>
                </a:solidFill>
                <a:ln w="12700">
                  <a:solidFill>
                    <a:schemeClr val="tx1"/>
                  </a:solidFill>
                  <a:prstDash val="solid"/>
                  <a:round/>
                  <a:headEnd/>
                  <a:tailEnd/>
                </a:ln>
              </p:spPr>
              <p:txBody>
                <a:bodyPr/>
                <a:lstStyle/>
                <a:p>
                  <a:pPr defTabSz="685800"/>
                  <a:endParaRPr lang="it-IT" sz="1350">
                    <a:solidFill>
                      <a:prstClr val="black"/>
                    </a:solidFill>
                    <a:latin typeface="Calibri" panose="020F0502020204030204"/>
                  </a:endParaRPr>
                </a:p>
              </p:txBody>
            </p:sp>
            <p:sp>
              <p:nvSpPr>
                <p:cNvPr id="58" name="Freeform 37">
                  <a:extLst>
                    <a:ext uri="{FF2B5EF4-FFF2-40B4-BE49-F238E27FC236}">
                      <a16:creationId xmlns:a16="http://schemas.microsoft.com/office/drawing/2014/main" id="{DEBC01D3-AB1C-49A0-95E6-A8A63E3D691B}"/>
                    </a:ext>
                  </a:extLst>
                </p:cNvPr>
                <p:cNvSpPr>
                  <a:spLocks/>
                </p:cNvSpPr>
                <p:nvPr/>
              </p:nvSpPr>
              <p:spPr bwMode="auto">
                <a:xfrm>
                  <a:off x="3388" y="2824"/>
                  <a:ext cx="448" cy="184"/>
                </a:xfrm>
                <a:custGeom>
                  <a:avLst/>
                  <a:gdLst>
                    <a:gd name="T0" fmla="*/ 168 w 448"/>
                    <a:gd name="T1" fmla="*/ 0 h 184"/>
                    <a:gd name="T2" fmla="*/ 304 w 448"/>
                    <a:gd name="T3" fmla="*/ 0 h 184"/>
                    <a:gd name="T4" fmla="*/ 448 w 448"/>
                    <a:gd name="T5" fmla="*/ 80 h 184"/>
                    <a:gd name="T6" fmla="*/ 424 w 448"/>
                    <a:gd name="T7" fmla="*/ 120 h 184"/>
                    <a:gd name="T8" fmla="*/ 376 w 448"/>
                    <a:gd name="T9" fmla="*/ 128 h 184"/>
                    <a:gd name="T10" fmla="*/ 336 w 448"/>
                    <a:gd name="T11" fmla="*/ 120 h 184"/>
                    <a:gd name="T12" fmla="*/ 304 w 448"/>
                    <a:gd name="T13" fmla="*/ 104 h 184"/>
                    <a:gd name="T14" fmla="*/ 296 w 448"/>
                    <a:gd name="T15" fmla="*/ 96 h 184"/>
                    <a:gd name="T16" fmla="*/ 224 w 448"/>
                    <a:gd name="T17" fmla="*/ 96 h 184"/>
                    <a:gd name="T18" fmla="*/ 192 w 448"/>
                    <a:gd name="T19" fmla="*/ 136 h 184"/>
                    <a:gd name="T20" fmla="*/ 112 w 448"/>
                    <a:gd name="T21" fmla="*/ 184 h 184"/>
                    <a:gd name="T22" fmla="*/ 0 w 448"/>
                    <a:gd name="T23" fmla="*/ 184 h 184"/>
                    <a:gd name="T24" fmla="*/ 0 w 448"/>
                    <a:gd name="T25" fmla="*/ 72 h 184"/>
                    <a:gd name="T26" fmla="*/ 168 w 448"/>
                    <a:gd name="T27" fmla="*/ 0 h 1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8" h="184">
                      <a:moveTo>
                        <a:pt x="168" y="0"/>
                      </a:moveTo>
                      <a:lnTo>
                        <a:pt x="304" y="0"/>
                      </a:lnTo>
                      <a:lnTo>
                        <a:pt x="448" y="80"/>
                      </a:lnTo>
                      <a:lnTo>
                        <a:pt x="424" y="120"/>
                      </a:lnTo>
                      <a:lnTo>
                        <a:pt x="376" y="128"/>
                      </a:lnTo>
                      <a:lnTo>
                        <a:pt x="336" y="120"/>
                      </a:lnTo>
                      <a:lnTo>
                        <a:pt x="304" y="104"/>
                      </a:lnTo>
                      <a:lnTo>
                        <a:pt x="296" y="96"/>
                      </a:lnTo>
                      <a:lnTo>
                        <a:pt x="224" y="96"/>
                      </a:lnTo>
                      <a:lnTo>
                        <a:pt x="192" y="136"/>
                      </a:lnTo>
                      <a:lnTo>
                        <a:pt x="112" y="184"/>
                      </a:lnTo>
                      <a:lnTo>
                        <a:pt x="0" y="184"/>
                      </a:lnTo>
                      <a:lnTo>
                        <a:pt x="0" y="72"/>
                      </a:lnTo>
                      <a:lnTo>
                        <a:pt x="168" y="0"/>
                      </a:lnTo>
                      <a:close/>
                    </a:path>
                  </a:pathLst>
                </a:custGeom>
                <a:solidFill>
                  <a:srgbClr val="FFFFFF"/>
                </a:solidFill>
                <a:ln w="12700">
                  <a:solidFill>
                    <a:schemeClr val="tx1"/>
                  </a:solidFill>
                  <a:prstDash val="solid"/>
                  <a:round/>
                  <a:headEnd/>
                  <a:tailEnd/>
                </a:ln>
              </p:spPr>
              <p:txBody>
                <a:bodyPr/>
                <a:lstStyle/>
                <a:p>
                  <a:pPr defTabSz="685800"/>
                  <a:endParaRPr lang="it-IT" sz="1350">
                    <a:solidFill>
                      <a:prstClr val="black"/>
                    </a:solidFill>
                    <a:latin typeface="Calibri" panose="020F0502020204030204"/>
                  </a:endParaRPr>
                </a:p>
              </p:txBody>
            </p:sp>
          </p:grpSp>
          <p:sp>
            <p:nvSpPr>
              <p:cNvPr id="28" name="Oval 44" descr="blanc)">
                <a:extLst>
                  <a:ext uri="{FF2B5EF4-FFF2-40B4-BE49-F238E27FC236}">
                    <a16:creationId xmlns:a16="http://schemas.microsoft.com/office/drawing/2014/main" id="{DF483D1C-DA10-4B13-B78D-C6238F51ABA1}"/>
                  </a:ext>
                </a:extLst>
              </p:cNvPr>
              <p:cNvSpPr>
                <a:spLocks noChangeArrowheads="1"/>
              </p:cNvSpPr>
              <p:nvPr/>
            </p:nvSpPr>
            <p:spPr bwMode="auto">
              <a:xfrm flipH="1">
                <a:off x="9680748" y="1439770"/>
                <a:ext cx="402816" cy="462443"/>
              </a:xfrm>
              <a:prstGeom prst="ellipse">
                <a:avLst/>
              </a:prstGeom>
              <a:pattFill prst="dkHorz">
                <a:fgClr>
                  <a:schemeClr val="accent1"/>
                </a:fgClr>
                <a:bgClr>
                  <a:schemeClr val="bg1"/>
                </a:bgClr>
              </a:patt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29" name="Oval 47" descr="blanc)">
                <a:extLst>
                  <a:ext uri="{FF2B5EF4-FFF2-40B4-BE49-F238E27FC236}">
                    <a16:creationId xmlns:a16="http://schemas.microsoft.com/office/drawing/2014/main" id="{DBFBEBFF-1757-423C-9858-074E4D3B3CD8}"/>
                  </a:ext>
                </a:extLst>
              </p:cNvPr>
              <p:cNvSpPr>
                <a:spLocks noChangeArrowheads="1"/>
              </p:cNvSpPr>
              <p:nvPr/>
            </p:nvSpPr>
            <p:spPr bwMode="auto">
              <a:xfrm rot="16884135" flipH="1">
                <a:off x="9234992" y="3124348"/>
                <a:ext cx="409535" cy="59456"/>
              </a:xfrm>
              <a:prstGeom prst="ellipse">
                <a:avLst/>
              </a:prstGeom>
              <a:pattFill prst="dkHorz">
                <a:fgClr>
                  <a:schemeClr val="accent1"/>
                </a:fgClr>
                <a:bgClr>
                  <a:schemeClr val="bg1"/>
                </a:bgClr>
              </a:patt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30" name="Oval 48">
                <a:extLst>
                  <a:ext uri="{FF2B5EF4-FFF2-40B4-BE49-F238E27FC236}">
                    <a16:creationId xmlns:a16="http://schemas.microsoft.com/office/drawing/2014/main" id="{64CF18FA-D937-4810-969F-C72D48A00983}"/>
                  </a:ext>
                </a:extLst>
              </p:cNvPr>
              <p:cNvSpPr>
                <a:spLocks noChangeArrowheads="1"/>
              </p:cNvSpPr>
              <p:nvPr/>
            </p:nvSpPr>
            <p:spPr bwMode="auto">
              <a:xfrm>
                <a:off x="9781763" y="2642281"/>
                <a:ext cx="469581" cy="1362496"/>
              </a:xfrm>
              <a:prstGeom prst="ellipse">
                <a:avLst/>
              </a:prstGeom>
              <a:gradFill rotWithShape="0">
                <a:gsLst>
                  <a:gs pos="0">
                    <a:schemeClr val="hlink"/>
                  </a:gs>
                  <a:gs pos="100000">
                    <a:schemeClr val="hlink">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31" name="Oval 49">
                <a:extLst>
                  <a:ext uri="{FF2B5EF4-FFF2-40B4-BE49-F238E27FC236}">
                    <a16:creationId xmlns:a16="http://schemas.microsoft.com/office/drawing/2014/main" id="{7B51E803-6DD5-4065-BE37-BD9540A495C5}"/>
                  </a:ext>
                </a:extLst>
              </p:cNvPr>
              <p:cNvSpPr>
                <a:spLocks noChangeArrowheads="1"/>
              </p:cNvSpPr>
              <p:nvPr/>
            </p:nvSpPr>
            <p:spPr bwMode="auto">
              <a:xfrm rot="21059929" flipH="1">
                <a:off x="9893571" y="3769988"/>
                <a:ext cx="402987" cy="933189"/>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32" name="Oval 51">
                <a:extLst>
                  <a:ext uri="{FF2B5EF4-FFF2-40B4-BE49-F238E27FC236}">
                    <a16:creationId xmlns:a16="http://schemas.microsoft.com/office/drawing/2014/main" id="{1BA83715-BBD0-49EF-B298-0553E5BAEE70}"/>
                  </a:ext>
                </a:extLst>
              </p:cNvPr>
              <p:cNvSpPr>
                <a:spLocks noChangeArrowheads="1"/>
              </p:cNvSpPr>
              <p:nvPr/>
            </p:nvSpPr>
            <p:spPr bwMode="auto">
              <a:xfrm rot="18480000" flipH="1">
                <a:off x="10125296" y="3763386"/>
                <a:ext cx="178377" cy="234981"/>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33" name="Oval 52">
                <a:extLst>
                  <a:ext uri="{FF2B5EF4-FFF2-40B4-BE49-F238E27FC236}">
                    <a16:creationId xmlns:a16="http://schemas.microsoft.com/office/drawing/2014/main" id="{E916CA80-8425-427E-85BB-F321F805A8F4}"/>
                  </a:ext>
                </a:extLst>
              </p:cNvPr>
              <p:cNvSpPr>
                <a:spLocks noChangeArrowheads="1"/>
              </p:cNvSpPr>
              <p:nvPr/>
            </p:nvSpPr>
            <p:spPr bwMode="auto">
              <a:xfrm flipH="1">
                <a:off x="9747832" y="343115"/>
                <a:ext cx="637793" cy="746525"/>
              </a:xfrm>
              <a:prstGeom prst="ellipse">
                <a:avLst/>
              </a:prstGeom>
              <a:gradFill rotWithShape="0">
                <a:gsLst>
                  <a:gs pos="0">
                    <a:srgbClr val="FFCC99"/>
                  </a:gs>
                  <a:gs pos="100000">
                    <a:srgbClr val="E5B789"/>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34" name="Oval 53">
                <a:extLst>
                  <a:ext uri="{FF2B5EF4-FFF2-40B4-BE49-F238E27FC236}">
                    <a16:creationId xmlns:a16="http://schemas.microsoft.com/office/drawing/2014/main" id="{C3E34ADE-AC58-4FEE-A3FF-7FFAC8BABEED}"/>
                  </a:ext>
                </a:extLst>
              </p:cNvPr>
              <p:cNvSpPr>
                <a:spLocks noChangeArrowheads="1"/>
              </p:cNvSpPr>
              <p:nvPr/>
            </p:nvSpPr>
            <p:spPr bwMode="auto">
              <a:xfrm flipH="1">
                <a:off x="9511206" y="1372553"/>
                <a:ext cx="1042614" cy="1603490"/>
              </a:xfrm>
              <a:prstGeom prst="ellipse">
                <a:avLst/>
              </a:prstGeom>
              <a:gradFill rotWithShape="0">
                <a:gsLst>
                  <a:gs pos="0">
                    <a:schemeClr val="hlink"/>
                  </a:gs>
                  <a:gs pos="100000">
                    <a:schemeClr val="hlink">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35" name="Rectangle 54">
                <a:extLst>
                  <a:ext uri="{FF2B5EF4-FFF2-40B4-BE49-F238E27FC236}">
                    <a16:creationId xmlns:a16="http://schemas.microsoft.com/office/drawing/2014/main" id="{932D00BB-D4E5-40F5-9B30-B2EC150CC6C3}"/>
                  </a:ext>
                </a:extLst>
              </p:cNvPr>
              <p:cNvSpPr>
                <a:spLocks noChangeArrowheads="1"/>
              </p:cNvSpPr>
              <p:nvPr/>
            </p:nvSpPr>
            <p:spPr bwMode="auto">
              <a:xfrm flipH="1">
                <a:off x="9962670" y="1116056"/>
                <a:ext cx="221555" cy="343530"/>
              </a:xfrm>
              <a:prstGeom prst="rect">
                <a:avLst/>
              </a:prstGeom>
              <a:gradFill rotWithShape="0">
                <a:gsLst>
                  <a:gs pos="0">
                    <a:srgbClr val="E5B789"/>
                  </a:gs>
                  <a:gs pos="50000">
                    <a:srgbClr val="FFCC99"/>
                  </a:gs>
                  <a:gs pos="100000">
                    <a:srgbClr val="E5B789"/>
                  </a:gs>
                </a:gsLst>
                <a:lin ang="0" scaled="1"/>
              </a:gradFill>
              <a:ln w="12699">
                <a:solidFill>
                  <a:srgbClr val="33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36" name="Oval 55">
                <a:extLst>
                  <a:ext uri="{FF2B5EF4-FFF2-40B4-BE49-F238E27FC236}">
                    <a16:creationId xmlns:a16="http://schemas.microsoft.com/office/drawing/2014/main" id="{4EFA7444-089C-42CE-9376-5657D99CF251}"/>
                  </a:ext>
                </a:extLst>
              </p:cNvPr>
              <p:cNvSpPr>
                <a:spLocks noChangeArrowheads="1"/>
              </p:cNvSpPr>
              <p:nvPr/>
            </p:nvSpPr>
            <p:spPr bwMode="auto">
              <a:xfrm rot="214134">
                <a:off x="9853451" y="2725784"/>
                <a:ext cx="517321" cy="1371771"/>
              </a:xfrm>
              <a:prstGeom prst="ellipse">
                <a:avLst/>
              </a:prstGeom>
              <a:gradFill rotWithShape="0">
                <a:gsLst>
                  <a:gs pos="0">
                    <a:schemeClr val="hlink"/>
                  </a:gs>
                  <a:gs pos="100000">
                    <a:schemeClr val="hlink">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37" name="Oval 56">
                <a:extLst>
                  <a:ext uri="{FF2B5EF4-FFF2-40B4-BE49-F238E27FC236}">
                    <a16:creationId xmlns:a16="http://schemas.microsoft.com/office/drawing/2014/main" id="{5C1A9BD5-57FC-425C-97F1-5ED15B55E296}"/>
                  </a:ext>
                </a:extLst>
              </p:cNvPr>
              <p:cNvSpPr>
                <a:spLocks noChangeArrowheads="1"/>
              </p:cNvSpPr>
              <p:nvPr/>
            </p:nvSpPr>
            <p:spPr bwMode="auto">
              <a:xfrm flipH="1">
                <a:off x="9926136" y="3865742"/>
                <a:ext cx="402816" cy="911686"/>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38" name="Oval 57">
                <a:extLst>
                  <a:ext uri="{FF2B5EF4-FFF2-40B4-BE49-F238E27FC236}">
                    <a16:creationId xmlns:a16="http://schemas.microsoft.com/office/drawing/2014/main" id="{A0A9A2E5-A891-4F12-ACEB-F60AE4957CC9}"/>
                  </a:ext>
                </a:extLst>
              </p:cNvPr>
              <p:cNvSpPr>
                <a:spLocks noChangeArrowheads="1"/>
              </p:cNvSpPr>
              <p:nvPr/>
            </p:nvSpPr>
            <p:spPr bwMode="auto">
              <a:xfrm flipH="1">
                <a:off x="9505216" y="4766994"/>
                <a:ext cx="700382" cy="166835"/>
              </a:xfrm>
              <a:prstGeom prst="ellipse">
                <a:avLst/>
              </a:prstGeom>
              <a:gradFill rotWithShape="0">
                <a:gsLst>
                  <a:gs pos="0">
                    <a:schemeClr val="hlink"/>
                  </a:gs>
                  <a:gs pos="100000">
                    <a:schemeClr val="hlink">
                      <a:gamma/>
                      <a:shade val="89804"/>
                      <a:invGamma/>
                    </a:schemeClr>
                  </a:gs>
                </a:gsLst>
                <a:path path="shape">
                  <a:fillToRect l="50000" t="50000" r="50000" b="50000"/>
                </a:path>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39" name="Oval 59">
                <a:extLst>
                  <a:ext uri="{FF2B5EF4-FFF2-40B4-BE49-F238E27FC236}">
                    <a16:creationId xmlns:a16="http://schemas.microsoft.com/office/drawing/2014/main" id="{02B73115-5CA1-4C3A-A2A4-D952627FC6C1}"/>
                  </a:ext>
                </a:extLst>
              </p:cNvPr>
              <p:cNvSpPr>
                <a:spLocks noChangeArrowheads="1"/>
              </p:cNvSpPr>
              <p:nvPr/>
            </p:nvSpPr>
            <p:spPr bwMode="auto">
              <a:xfrm flipH="1">
                <a:off x="10197685" y="1512443"/>
                <a:ext cx="409535" cy="350138"/>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0" name="Oval 60">
                <a:extLst>
                  <a:ext uri="{FF2B5EF4-FFF2-40B4-BE49-F238E27FC236}">
                    <a16:creationId xmlns:a16="http://schemas.microsoft.com/office/drawing/2014/main" id="{8D9C0998-5DE4-436C-88F1-EB3D9BE66093}"/>
                  </a:ext>
                </a:extLst>
              </p:cNvPr>
              <p:cNvSpPr>
                <a:spLocks noChangeArrowheads="1"/>
              </p:cNvSpPr>
              <p:nvPr/>
            </p:nvSpPr>
            <p:spPr bwMode="auto">
              <a:xfrm rot="20852246" flipH="1">
                <a:off x="10348295" y="1685912"/>
                <a:ext cx="322254" cy="858830"/>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1" name="Oval 61">
                <a:extLst>
                  <a:ext uri="{FF2B5EF4-FFF2-40B4-BE49-F238E27FC236}">
                    <a16:creationId xmlns:a16="http://schemas.microsoft.com/office/drawing/2014/main" id="{BB8B60C3-2491-445F-BFD8-B916A4FAC918}"/>
                  </a:ext>
                </a:extLst>
              </p:cNvPr>
              <p:cNvSpPr>
                <a:spLocks noChangeArrowheads="1"/>
              </p:cNvSpPr>
              <p:nvPr/>
            </p:nvSpPr>
            <p:spPr bwMode="auto">
              <a:xfrm>
                <a:off x="10457314" y="2371054"/>
                <a:ext cx="225319" cy="799373"/>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2" name="Oval 62" descr="blanc)">
                <a:extLst>
                  <a:ext uri="{FF2B5EF4-FFF2-40B4-BE49-F238E27FC236}">
                    <a16:creationId xmlns:a16="http://schemas.microsoft.com/office/drawing/2014/main" id="{9EFE1000-F4D8-4C9D-8541-CEBDE3B51368}"/>
                  </a:ext>
                </a:extLst>
              </p:cNvPr>
              <p:cNvSpPr>
                <a:spLocks noChangeArrowheads="1"/>
              </p:cNvSpPr>
              <p:nvPr/>
            </p:nvSpPr>
            <p:spPr bwMode="auto">
              <a:xfrm flipH="1">
                <a:off x="10531792" y="2956297"/>
                <a:ext cx="60422" cy="409595"/>
              </a:xfrm>
              <a:prstGeom prst="ellipse">
                <a:avLst/>
              </a:prstGeom>
              <a:pattFill prst="dkHorz">
                <a:fgClr>
                  <a:schemeClr val="accent1"/>
                </a:fgClr>
                <a:bgClr>
                  <a:schemeClr val="bg1"/>
                </a:bgClr>
              </a:patt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3" name="Oval 63">
                <a:extLst>
                  <a:ext uri="{FF2B5EF4-FFF2-40B4-BE49-F238E27FC236}">
                    <a16:creationId xmlns:a16="http://schemas.microsoft.com/office/drawing/2014/main" id="{60245404-71BD-4CF8-A0D8-30796AD1EADD}"/>
                  </a:ext>
                </a:extLst>
              </p:cNvPr>
              <p:cNvSpPr>
                <a:spLocks noChangeArrowheads="1"/>
              </p:cNvSpPr>
              <p:nvPr/>
            </p:nvSpPr>
            <p:spPr bwMode="auto">
              <a:xfrm flipH="1">
                <a:off x="9539747" y="653613"/>
                <a:ext cx="295403" cy="125521"/>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4" name="Cube 43">
                <a:extLst>
                  <a:ext uri="{FF2B5EF4-FFF2-40B4-BE49-F238E27FC236}">
                    <a16:creationId xmlns:a16="http://schemas.microsoft.com/office/drawing/2014/main" id="{569263CD-F44F-4D4C-8249-D78C34CB50AE}"/>
                  </a:ext>
                </a:extLst>
              </p:cNvPr>
              <p:cNvSpPr/>
              <p:nvPr/>
            </p:nvSpPr>
            <p:spPr>
              <a:xfrm rot="16883652" flipH="1">
                <a:off x="9394392" y="2891746"/>
                <a:ext cx="586109" cy="434784"/>
              </a:xfrm>
              <a:prstGeom prst="cube">
                <a:avLst>
                  <a:gd name="adj" fmla="val 21289"/>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45" name="Forme libre : forme 44">
                <a:extLst>
                  <a:ext uri="{FF2B5EF4-FFF2-40B4-BE49-F238E27FC236}">
                    <a16:creationId xmlns:a16="http://schemas.microsoft.com/office/drawing/2014/main" id="{94FBA097-DEC7-45B1-9FC4-E7D2AF621D36}"/>
                  </a:ext>
                </a:extLst>
              </p:cNvPr>
              <p:cNvSpPr/>
              <p:nvPr/>
            </p:nvSpPr>
            <p:spPr>
              <a:xfrm rot="18961269">
                <a:off x="8181185" y="3285258"/>
                <a:ext cx="1508760" cy="535000"/>
              </a:xfrm>
              <a:custGeom>
                <a:avLst/>
                <a:gdLst>
                  <a:gd name="connsiteX0" fmla="*/ 0 w 1508760"/>
                  <a:gd name="connsiteY0" fmla="*/ 213440 h 535000"/>
                  <a:gd name="connsiteX1" fmla="*/ 76200 w 1508760"/>
                  <a:gd name="connsiteY1" fmla="*/ 533480 h 535000"/>
                  <a:gd name="connsiteX2" fmla="*/ 350520 w 1508760"/>
                  <a:gd name="connsiteY2" fmla="*/ 320120 h 535000"/>
                  <a:gd name="connsiteX3" fmla="*/ 792480 w 1508760"/>
                  <a:gd name="connsiteY3" fmla="*/ 80 h 535000"/>
                  <a:gd name="connsiteX4" fmla="*/ 1508760 w 1508760"/>
                  <a:gd name="connsiteY4" fmla="*/ 350600 h 53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760" h="535000">
                    <a:moveTo>
                      <a:pt x="0" y="213440"/>
                    </a:moveTo>
                    <a:cubicBezTo>
                      <a:pt x="8890" y="364570"/>
                      <a:pt x="17780" y="515700"/>
                      <a:pt x="76200" y="533480"/>
                    </a:cubicBezTo>
                    <a:cubicBezTo>
                      <a:pt x="134620" y="551260"/>
                      <a:pt x="231140" y="409020"/>
                      <a:pt x="350520" y="320120"/>
                    </a:cubicBezTo>
                    <a:cubicBezTo>
                      <a:pt x="469900" y="231220"/>
                      <a:pt x="599440" y="-5000"/>
                      <a:pt x="792480" y="80"/>
                    </a:cubicBezTo>
                    <a:cubicBezTo>
                      <a:pt x="985520" y="5160"/>
                      <a:pt x="1247140" y="177880"/>
                      <a:pt x="1508760" y="350600"/>
                    </a:cubicBezTo>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46" name="Freeform 45">
                <a:extLst>
                  <a:ext uri="{FF2B5EF4-FFF2-40B4-BE49-F238E27FC236}">
                    <a16:creationId xmlns:a16="http://schemas.microsoft.com/office/drawing/2014/main" id="{B6120B0C-3B02-4542-9F39-F01E0AF7053C}"/>
                  </a:ext>
                </a:extLst>
              </p:cNvPr>
              <p:cNvSpPr>
                <a:spLocks/>
              </p:cNvSpPr>
              <p:nvPr/>
            </p:nvSpPr>
            <p:spPr bwMode="auto">
              <a:xfrm>
                <a:off x="9375348" y="785625"/>
                <a:ext cx="513481" cy="130139"/>
              </a:xfrm>
              <a:custGeom>
                <a:avLst/>
                <a:gdLst>
                  <a:gd name="T0" fmla="*/ 408 w 408"/>
                  <a:gd name="T1" fmla="*/ 107 h 129"/>
                  <a:gd name="T2" fmla="*/ 167 w 408"/>
                  <a:gd name="T3" fmla="*/ 111 h 129"/>
                  <a:gd name="T4" fmla="*/ 54 w 408"/>
                  <a:gd name="T5" fmla="*/ 75 h 129"/>
                  <a:gd name="T6" fmla="*/ 94 w 408"/>
                  <a:gd name="T7" fmla="*/ 129 h 129"/>
                  <a:gd name="T8" fmla="*/ 76 w 408"/>
                  <a:gd name="T9" fmla="*/ 75 h 129"/>
                  <a:gd name="T10" fmla="*/ 0 w 408"/>
                  <a:gd name="T11" fmla="*/ 0 h 1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8" h="129">
                    <a:moveTo>
                      <a:pt x="408" y="107"/>
                    </a:moveTo>
                    <a:cubicBezTo>
                      <a:pt x="368" y="107"/>
                      <a:pt x="226" y="116"/>
                      <a:pt x="167" y="111"/>
                    </a:cubicBezTo>
                    <a:cubicBezTo>
                      <a:pt x="109" y="107"/>
                      <a:pt x="66" y="72"/>
                      <a:pt x="54" y="75"/>
                    </a:cubicBezTo>
                    <a:cubicBezTo>
                      <a:pt x="42" y="78"/>
                      <a:pt x="90" y="129"/>
                      <a:pt x="94" y="129"/>
                    </a:cubicBezTo>
                    <a:cubicBezTo>
                      <a:pt x="98" y="129"/>
                      <a:pt x="92" y="97"/>
                      <a:pt x="76" y="75"/>
                    </a:cubicBezTo>
                    <a:cubicBezTo>
                      <a:pt x="61" y="53"/>
                      <a:pt x="16" y="16"/>
                      <a:pt x="0" y="0"/>
                    </a:cubicBezTo>
                  </a:path>
                </a:pathLst>
              </a:custGeom>
              <a:noFill/>
              <a:ln w="76200" cmpd="dbl">
                <a:solidFill>
                  <a:srgbClr val="BA0000"/>
                </a:solidFill>
                <a:round/>
                <a:headEnd/>
                <a:tailEnd/>
              </a:ln>
              <a:effectLst/>
            </p:spPr>
            <p:txBody>
              <a:bodyPr/>
              <a:lstStyle/>
              <a:p>
                <a:pPr defTabSz="685800" fontAlgn="base">
                  <a:spcBef>
                    <a:spcPct val="0"/>
                  </a:spcBef>
                  <a:spcAft>
                    <a:spcPct val="0"/>
                  </a:spcAft>
                  <a:defRPr/>
                </a:pPr>
                <a:endParaRPr lang="fr-FR" dirty="0">
                  <a:solidFill>
                    <a:srgbClr val="000000"/>
                  </a:solidFill>
                  <a:latin typeface="Times New Roman" pitchFamily="18" charset="0"/>
                  <a:cs typeface="Arial" charset="0"/>
                </a:endParaRPr>
              </a:p>
            </p:txBody>
          </p:sp>
          <p:sp>
            <p:nvSpPr>
              <p:cNvPr id="47" name="Rectangle 32">
                <a:extLst>
                  <a:ext uri="{FF2B5EF4-FFF2-40B4-BE49-F238E27FC236}">
                    <a16:creationId xmlns:a16="http://schemas.microsoft.com/office/drawing/2014/main" id="{9735FE8A-EEC1-484C-8722-117657B250CC}"/>
                  </a:ext>
                </a:extLst>
              </p:cNvPr>
              <p:cNvSpPr>
                <a:spLocks noChangeArrowheads="1"/>
              </p:cNvSpPr>
              <p:nvPr/>
            </p:nvSpPr>
            <p:spPr bwMode="auto">
              <a:xfrm rot="499697" flipH="1">
                <a:off x="10560053" y="4166667"/>
                <a:ext cx="76369" cy="395780"/>
              </a:xfrm>
              <a:prstGeom prst="rect">
                <a:avLst/>
              </a:prstGeom>
              <a:solidFill>
                <a:srgbClr val="000000"/>
              </a:solidFill>
              <a:ln w="12700">
                <a:solidFill>
                  <a:schemeClr val="tx1"/>
                </a:solidFill>
                <a:miter lim="800000"/>
                <a:headEnd/>
                <a:tailEnd/>
              </a:ln>
            </p:spPr>
            <p:txBody>
              <a:bodyPr/>
              <a:lstStyle/>
              <a:p>
                <a:pPr defTabSz="685800">
                  <a:spcBef>
                    <a:spcPct val="50000"/>
                  </a:spcBef>
                </a:pPr>
                <a:endParaRPr lang="fr-FR" altLang="fr-FR">
                  <a:solidFill>
                    <a:prstClr val="black"/>
                  </a:solidFill>
                  <a:latin typeface="Calibri" panose="020F0502020204030204"/>
                </a:endParaRPr>
              </a:p>
            </p:txBody>
          </p:sp>
          <p:grpSp>
            <p:nvGrpSpPr>
              <p:cNvPr id="48" name="Groupe 47">
                <a:extLst>
                  <a:ext uri="{FF2B5EF4-FFF2-40B4-BE49-F238E27FC236}">
                    <a16:creationId xmlns:a16="http://schemas.microsoft.com/office/drawing/2014/main" id="{67878B53-5148-4B42-B3B1-ACBC50FF804C}"/>
                  </a:ext>
                </a:extLst>
              </p:cNvPr>
              <p:cNvGrpSpPr/>
              <p:nvPr/>
            </p:nvGrpSpPr>
            <p:grpSpPr>
              <a:xfrm>
                <a:off x="9811332" y="4155190"/>
                <a:ext cx="272232" cy="424450"/>
                <a:chOff x="7655674" y="4051638"/>
                <a:chExt cx="394266" cy="489713"/>
              </a:xfrm>
            </p:grpSpPr>
            <p:sp>
              <p:nvSpPr>
                <p:cNvPr id="50" name="Freeform 34">
                  <a:extLst>
                    <a:ext uri="{FF2B5EF4-FFF2-40B4-BE49-F238E27FC236}">
                      <a16:creationId xmlns:a16="http://schemas.microsoft.com/office/drawing/2014/main" id="{08F59C9A-4EBD-4542-A17E-B5FE8C9E70D3}"/>
                    </a:ext>
                  </a:extLst>
                </p:cNvPr>
                <p:cNvSpPr>
                  <a:spLocks/>
                </p:cNvSpPr>
                <p:nvPr/>
              </p:nvSpPr>
              <p:spPr bwMode="auto">
                <a:xfrm rot="499697" flipH="1">
                  <a:off x="7655674" y="4254465"/>
                  <a:ext cx="372061" cy="142434"/>
                </a:xfrm>
                <a:custGeom>
                  <a:avLst/>
                  <a:gdLst>
                    <a:gd name="T0" fmla="*/ 64 w 208"/>
                    <a:gd name="T1" fmla="*/ 0 h 56"/>
                    <a:gd name="T2" fmla="*/ 192 w 208"/>
                    <a:gd name="T3" fmla="*/ 0 h 56"/>
                    <a:gd name="T4" fmla="*/ 208 w 208"/>
                    <a:gd name="T5" fmla="*/ 16 h 56"/>
                    <a:gd name="T6" fmla="*/ 208 w 208"/>
                    <a:gd name="T7" fmla="*/ 40 h 56"/>
                    <a:gd name="T8" fmla="*/ 192 w 208"/>
                    <a:gd name="T9" fmla="*/ 56 h 56"/>
                    <a:gd name="T10" fmla="*/ 168 w 208"/>
                    <a:gd name="T11" fmla="*/ 56 h 56"/>
                    <a:gd name="T12" fmla="*/ 16 w 208"/>
                    <a:gd name="T13" fmla="*/ 56 h 56"/>
                    <a:gd name="T14" fmla="*/ 0 w 208"/>
                    <a:gd name="T15" fmla="*/ 40 h 56"/>
                    <a:gd name="T16" fmla="*/ 0 w 208"/>
                    <a:gd name="T17" fmla="*/ 16 h 56"/>
                    <a:gd name="T18" fmla="*/ 16 w 208"/>
                    <a:gd name="T19" fmla="*/ 0 h 56"/>
                    <a:gd name="T20" fmla="*/ 64 w 208"/>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56">
                      <a:moveTo>
                        <a:pt x="64" y="0"/>
                      </a:moveTo>
                      <a:lnTo>
                        <a:pt x="192" y="0"/>
                      </a:lnTo>
                      <a:lnTo>
                        <a:pt x="208" y="16"/>
                      </a:lnTo>
                      <a:lnTo>
                        <a:pt x="208" y="40"/>
                      </a:lnTo>
                      <a:lnTo>
                        <a:pt x="192" y="56"/>
                      </a:lnTo>
                      <a:lnTo>
                        <a:pt x="168" y="56"/>
                      </a:lnTo>
                      <a:lnTo>
                        <a:pt x="16" y="56"/>
                      </a:lnTo>
                      <a:lnTo>
                        <a:pt x="0" y="40"/>
                      </a:lnTo>
                      <a:lnTo>
                        <a:pt x="0" y="16"/>
                      </a:lnTo>
                      <a:lnTo>
                        <a:pt x="16" y="0"/>
                      </a:lnTo>
                      <a:lnTo>
                        <a:pt x="64" y="0"/>
                      </a:lnTo>
                      <a:close/>
                    </a:path>
                  </a:pathLst>
                </a:custGeom>
                <a:solidFill>
                  <a:srgbClr val="FFFFFF"/>
                </a:solidFill>
                <a:ln w="12700">
                  <a:solidFill>
                    <a:schemeClr val="tx1"/>
                  </a:solidFill>
                  <a:prstDash val="solid"/>
                  <a:round/>
                  <a:headEnd/>
                  <a:tailEnd/>
                </a:ln>
              </p:spPr>
              <p:txBody>
                <a:bodyPr/>
                <a:lstStyle/>
                <a:p>
                  <a:pPr defTabSz="685800"/>
                  <a:endParaRPr lang="it-IT" sz="1350">
                    <a:solidFill>
                      <a:prstClr val="black"/>
                    </a:solidFill>
                    <a:latin typeface="Calibri" panose="020F0502020204030204"/>
                  </a:endParaRPr>
                </a:p>
              </p:txBody>
            </p:sp>
            <p:sp>
              <p:nvSpPr>
                <p:cNvPr id="51" name="Freeform 35">
                  <a:extLst>
                    <a:ext uri="{FF2B5EF4-FFF2-40B4-BE49-F238E27FC236}">
                      <a16:creationId xmlns:a16="http://schemas.microsoft.com/office/drawing/2014/main" id="{64D97E86-C1EC-4332-9F10-E133BBC5A50B}"/>
                    </a:ext>
                  </a:extLst>
                </p:cNvPr>
                <p:cNvSpPr>
                  <a:spLocks/>
                </p:cNvSpPr>
                <p:nvPr/>
              </p:nvSpPr>
              <p:spPr bwMode="auto">
                <a:xfrm rot="499697" flipH="1">
                  <a:off x="7694463" y="4398917"/>
                  <a:ext cx="300511" cy="142434"/>
                </a:xfrm>
                <a:custGeom>
                  <a:avLst/>
                  <a:gdLst>
                    <a:gd name="T0" fmla="*/ 152 w 168"/>
                    <a:gd name="T1" fmla="*/ 0 h 56"/>
                    <a:gd name="T2" fmla="*/ 32 w 168"/>
                    <a:gd name="T3" fmla="*/ 0 h 56"/>
                    <a:gd name="T4" fmla="*/ 0 w 168"/>
                    <a:gd name="T5" fmla="*/ 16 h 56"/>
                    <a:gd name="T6" fmla="*/ 0 w 168"/>
                    <a:gd name="T7" fmla="*/ 40 h 56"/>
                    <a:gd name="T8" fmla="*/ 40 w 168"/>
                    <a:gd name="T9" fmla="*/ 56 h 56"/>
                    <a:gd name="T10" fmla="*/ 152 w 168"/>
                    <a:gd name="T11" fmla="*/ 56 h 56"/>
                    <a:gd name="T12" fmla="*/ 168 w 168"/>
                    <a:gd name="T13" fmla="*/ 40 h 56"/>
                    <a:gd name="T14" fmla="*/ 168 w 168"/>
                    <a:gd name="T15" fmla="*/ 16 h 56"/>
                    <a:gd name="T16" fmla="*/ 152 w 168"/>
                    <a:gd name="T17" fmla="*/ 0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8" h="56">
                      <a:moveTo>
                        <a:pt x="152" y="0"/>
                      </a:moveTo>
                      <a:lnTo>
                        <a:pt x="32" y="0"/>
                      </a:lnTo>
                      <a:lnTo>
                        <a:pt x="0" y="16"/>
                      </a:lnTo>
                      <a:lnTo>
                        <a:pt x="0" y="40"/>
                      </a:lnTo>
                      <a:lnTo>
                        <a:pt x="40" y="56"/>
                      </a:lnTo>
                      <a:lnTo>
                        <a:pt x="152" y="56"/>
                      </a:lnTo>
                      <a:lnTo>
                        <a:pt x="168" y="40"/>
                      </a:lnTo>
                      <a:lnTo>
                        <a:pt x="168" y="16"/>
                      </a:lnTo>
                      <a:lnTo>
                        <a:pt x="152" y="0"/>
                      </a:lnTo>
                      <a:close/>
                    </a:path>
                  </a:pathLst>
                </a:custGeom>
                <a:solidFill>
                  <a:srgbClr val="FFFFFF"/>
                </a:solidFill>
                <a:ln w="12700">
                  <a:solidFill>
                    <a:schemeClr val="tx1"/>
                  </a:solidFill>
                  <a:prstDash val="solid"/>
                  <a:round/>
                  <a:headEnd/>
                  <a:tailEnd/>
                </a:ln>
              </p:spPr>
              <p:txBody>
                <a:bodyPr/>
                <a:lstStyle/>
                <a:p>
                  <a:pPr defTabSz="685800"/>
                  <a:endParaRPr lang="it-IT" sz="1350">
                    <a:solidFill>
                      <a:prstClr val="black"/>
                    </a:solidFill>
                    <a:latin typeface="Calibri" panose="020F0502020204030204"/>
                  </a:endParaRPr>
                </a:p>
              </p:txBody>
            </p:sp>
            <p:sp>
              <p:nvSpPr>
                <p:cNvPr id="52" name="Freeform 36">
                  <a:extLst>
                    <a:ext uri="{FF2B5EF4-FFF2-40B4-BE49-F238E27FC236}">
                      <a16:creationId xmlns:a16="http://schemas.microsoft.com/office/drawing/2014/main" id="{669A2B66-4579-478B-9E12-2F2CB48A043F}"/>
                    </a:ext>
                  </a:extLst>
                </p:cNvPr>
                <p:cNvSpPr>
                  <a:spLocks/>
                </p:cNvSpPr>
                <p:nvPr/>
              </p:nvSpPr>
              <p:spPr bwMode="auto">
                <a:xfrm rot="499697" flipH="1">
                  <a:off x="7663569" y="4051638"/>
                  <a:ext cx="386371" cy="203478"/>
                </a:xfrm>
                <a:custGeom>
                  <a:avLst/>
                  <a:gdLst>
                    <a:gd name="T0" fmla="*/ 16 w 216"/>
                    <a:gd name="T1" fmla="*/ 8 h 80"/>
                    <a:gd name="T2" fmla="*/ 192 w 216"/>
                    <a:gd name="T3" fmla="*/ 0 h 80"/>
                    <a:gd name="T4" fmla="*/ 216 w 216"/>
                    <a:gd name="T5" fmla="*/ 16 h 80"/>
                    <a:gd name="T6" fmla="*/ 216 w 216"/>
                    <a:gd name="T7" fmla="*/ 64 h 80"/>
                    <a:gd name="T8" fmla="*/ 184 w 216"/>
                    <a:gd name="T9" fmla="*/ 80 h 80"/>
                    <a:gd name="T10" fmla="*/ 16 w 216"/>
                    <a:gd name="T11" fmla="*/ 80 h 80"/>
                    <a:gd name="T12" fmla="*/ 0 w 216"/>
                    <a:gd name="T13" fmla="*/ 64 h 80"/>
                    <a:gd name="T14" fmla="*/ 0 w 216"/>
                    <a:gd name="T15" fmla="*/ 16 h 80"/>
                    <a:gd name="T16" fmla="*/ 16 w 216"/>
                    <a:gd name="T17" fmla="*/ 8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 h="80">
                      <a:moveTo>
                        <a:pt x="16" y="8"/>
                      </a:moveTo>
                      <a:lnTo>
                        <a:pt x="192" y="0"/>
                      </a:lnTo>
                      <a:lnTo>
                        <a:pt x="216" y="16"/>
                      </a:lnTo>
                      <a:lnTo>
                        <a:pt x="216" y="64"/>
                      </a:lnTo>
                      <a:lnTo>
                        <a:pt x="184" y="80"/>
                      </a:lnTo>
                      <a:lnTo>
                        <a:pt x="16" y="80"/>
                      </a:lnTo>
                      <a:lnTo>
                        <a:pt x="0" y="64"/>
                      </a:lnTo>
                      <a:lnTo>
                        <a:pt x="0" y="16"/>
                      </a:lnTo>
                      <a:lnTo>
                        <a:pt x="16" y="8"/>
                      </a:lnTo>
                      <a:close/>
                    </a:path>
                  </a:pathLst>
                </a:custGeom>
                <a:solidFill>
                  <a:srgbClr val="FFFFFF"/>
                </a:solidFill>
                <a:ln w="12700">
                  <a:solidFill>
                    <a:schemeClr val="tx1"/>
                  </a:solidFill>
                  <a:prstDash val="solid"/>
                  <a:round/>
                  <a:headEnd/>
                  <a:tailEnd/>
                </a:ln>
              </p:spPr>
              <p:txBody>
                <a:bodyPr/>
                <a:lstStyle/>
                <a:p>
                  <a:pPr defTabSz="685800"/>
                  <a:endParaRPr lang="it-IT" sz="1350">
                    <a:solidFill>
                      <a:prstClr val="black"/>
                    </a:solidFill>
                    <a:latin typeface="Calibri" panose="020F0502020204030204"/>
                  </a:endParaRPr>
                </a:p>
              </p:txBody>
            </p:sp>
          </p:grpSp>
          <p:sp>
            <p:nvSpPr>
              <p:cNvPr id="49" name="Freeform 37">
                <a:extLst>
                  <a:ext uri="{FF2B5EF4-FFF2-40B4-BE49-F238E27FC236}">
                    <a16:creationId xmlns:a16="http://schemas.microsoft.com/office/drawing/2014/main" id="{A9C5AE0F-CED4-4976-A11C-885544DEF8F6}"/>
                  </a:ext>
                </a:extLst>
              </p:cNvPr>
              <p:cNvSpPr>
                <a:spLocks/>
              </p:cNvSpPr>
              <p:nvPr/>
            </p:nvSpPr>
            <p:spPr bwMode="auto">
              <a:xfrm rot="158812" flipH="1">
                <a:off x="9785587" y="4068448"/>
                <a:ext cx="797274" cy="278079"/>
              </a:xfrm>
              <a:custGeom>
                <a:avLst/>
                <a:gdLst>
                  <a:gd name="T0" fmla="*/ 168 w 448"/>
                  <a:gd name="T1" fmla="*/ 0 h 184"/>
                  <a:gd name="T2" fmla="*/ 304 w 448"/>
                  <a:gd name="T3" fmla="*/ 0 h 184"/>
                  <a:gd name="T4" fmla="*/ 448 w 448"/>
                  <a:gd name="T5" fmla="*/ 80 h 184"/>
                  <a:gd name="T6" fmla="*/ 424 w 448"/>
                  <a:gd name="T7" fmla="*/ 120 h 184"/>
                  <a:gd name="T8" fmla="*/ 376 w 448"/>
                  <a:gd name="T9" fmla="*/ 128 h 184"/>
                  <a:gd name="T10" fmla="*/ 336 w 448"/>
                  <a:gd name="T11" fmla="*/ 120 h 184"/>
                  <a:gd name="T12" fmla="*/ 304 w 448"/>
                  <a:gd name="T13" fmla="*/ 104 h 184"/>
                  <a:gd name="T14" fmla="*/ 296 w 448"/>
                  <a:gd name="T15" fmla="*/ 96 h 184"/>
                  <a:gd name="T16" fmla="*/ 224 w 448"/>
                  <a:gd name="T17" fmla="*/ 96 h 184"/>
                  <a:gd name="T18" fmla="*/ 192 w 448"/>
                  <a:gd name="T19" fmla="*/ 136 h 184"/>
                  <a:gd name="T20" fmla="*/ 112 w 448"/>
                  <a:gd name="T21" fmla="*/ 184 h 184"/>
                  <a:gd name="T22" fmla="*/ 0 w 448"/>
                  <a:gd name="T23" fmla="*/ 184 h 184"/>
                  <a:gd name="T24" fmla="*/ 0 w 448"/>
                  <a:gd name="T25" fmla="*/ 72 h 184"/>
                  <a:gd name="T26" fmla="*/ 168 w 448"/>
                  <a:gd name="T27" fmla="*/ 0 h 1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8" h="184">
                    <a:moveTo>
                      <a:pt x="168" y="0"/>
                    </a:moveTo>
                    <a:lnTo>
                      <a:pt x="304" y="0"/>
                    </a:lnTo>
                    <a:lnTo>
                      <a:pt x="448" y="80"/>
                    </a:lnTo>
                    <a:lnTo>
                      <a:pt x="424" y="120"/>
                    </a:lnTo>
                    <a:lnTo>
                      <a:pt x="376" y="128"/>
                    </a:lnTo>
                    <a:lnTo>
                      <a:pt x="336" y="120"/>
                    </a:lnTo>
                    <a:lnTo>
                      <a:pt x="304" y="104"/>
                    </a:lnTo>
                    <a:lnTo>
                      <a:pt x="296" y="96"/>
                    </a:lnTo>
                    <a:lnTo>
                      <a:pt x="224" y="96"/>
                    </a:lnTo>
                    <a:lnTo>
                      <a:pt x="192" y="136"/>
                    </a:lnTo>
                    <a:lnTo>
                      <a:pt x="112" y="184"/>
                    </a:lnTo>
                    <a:lnTo>
                      <a:pt x="0" y="184"/>
                    </a:lnTo>
                    <a:lnTo>
                      <a:pt x="0" y="72"/>
                    </a:lnTo>
                    <a:lnTo>
                      <a:pt x="168" y="0"/>
                    </a:lnTo>
                    <a:close/>
                  </a:path>
                </a:pathLst>
              </a:custGeom>
              <a:solidFill>
                <a:srgbClr val="FFFFFF"/>
              </a:solidFill>
              <a:ln w="12700">
                <a:solidFill>
                  <a:schemeClr val="tx1"/>
                </a:solidFill>
                <a:prstDash val="solid"/>
                <a:round/>
                <a:headEnd/>
                <a:tailEnd/>
              </a:ln>
            </p:spPr>
            <p:txBody>
              <a:bodyPr/>
              <a:lstStyle/>
              <a:p>
                <a:pPr defTabSz="685800"/>
                <a:endParaRPr lang="it-IT" sz="1350">
                  <a:solidFill>
                    <a:prstClr val="black"/>
                  </a:solidFill>
                  <a:latin typeface="Calibri" panose="020F0502020204030204"/>
                </a:endParaRPr>
              </a:p>
            </p:txBody>
          </p:sp>
        </p:grpSp>
      </p:grpSp>
    </p:spTree>
    <p:extLst>
      <p:ext uri="{BB962C8B-B14F-4D97-AF65-F5344CB8AC3E}">
        <p14:creationId xmlns:p14="http://schemas.microsoft.com/office/powerpoint/2010/main" val="4156504324"/>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2994" name="Group 2">
            <a:extLst>
              <a:ext uri="{FF2B5EF4-FFF2-40B4-BE49-F238E27FC236}">
                <a16:creationId xmlns:a16="http://schemas.microsoft.com/office/drawing/2014/main" id="{EC4F0843-72C2-4CC1-9EAE-35CDCEBE3637}"/>
              </a:ext>
            </a:extLst>
          </p:cNvPr>
          <p:cNvGrpSpPr>
            <a:grpSpLocks/>
          </p:cNvGrpSpPr>
          <p:nvPr/>
        </p:nvGrpSpPr>
        <p:grpSpPr bwMode="auto">
          <a:xfrm>
            <a:off x="1188247" y="2152650"/>
            <a:ext cx="3440906" cy="2571750"/>
            <a:chOff x="576" y="1040"/>
            <a:chExt cx="2890" cy="2160"/>
          </a:xfrm>
        </p:grpSpPr>
        <p:sp>
          <p:nvSpPr>
            <p:cNvPr id="213021" name="Freeform 3">
              <a:extLst>
                <a:ext uri="{FF2B5EF4-FFF2-40B4-BE49-F238E27FC236}">
                  <a16:creationId xmlns:a16="http://schemas.microsoft.com/office/drawing/2014/main" id="{74FDE5EC-C930-424C-8FF1-89E86BF30C98}"/>
                </a:ext>
              </a:extLst>
            </p:cNvPr>
            <p:cNvSpPr>
              <a:spLocks/>
            </p:cNvSpPr>
            <p:nvPr/>
          </p:nvSpPr>
          <p:spPr bwMode="auto">
            <a:xfrm>
              <a:off x="2256" y="1728"/>
              <a:ext cx="1158" cy="1101"/>
            </a:xfrm>
            <a:custGeom>
              <a:avLst/>
              <a:gdLst>
                <a:gd name="T0" fmla="*/ 0 w 1158"/>
                <a:gd name="T1" fmla="*/ 0 h 1101"/>
                <a:gd name="T2" fmla="*/ 70 w 1158"/>
                <a:gd name="T3" fmla="*/ 530 h 1101"/>
                <a:gd name="T4" fmla="*/ 320 w 1158"/>
                <a:gd name="T5" fmla="*/ 984 h 1101"/>
                <a:gd name="T6" fmla="*/ 760 w 1158"/>
                <a:gd name="T7" fmla="*/ 1089 h 1101"/>
                <a:gd name="T8" fmla="*/ 1158 w 1158"/>
                <a:gd name="T9" fmla="*/ 911 h 11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8" h="1101">
                  <a:moveTo>
                    <a:pt x="0" y="0"/>
                  </a:moveTo>
                  <a:cubicBezTo>
                    <a:pt x="4" y="191"/>
                    <a:pt x="17" y="366"/>
                    <a:pt x="70" y="530"/>
                  </a:cubicBezTo>
                  <a:cubicBezTo>
                    <a:pt x="123" y="694"/>
                    <a:pt x="205" y="891"/>
                    <a:pt x="320" y="984"/>
                  </a:cubicBezTo>
                  <a:cubicBezTo>
                    <a:pt x="435" y="1077"/>
                    <a:pt x="620" y="1101"/>
                    <a:pt x="760" y="1089"/>
                  </a:cubicBezTo>
                  <a:cubicBezTo>
                    <a:pt x="900" y="1077"/>
                    <a:pt x="1075" y="948"/>
                    <a:pt x="1158" y="911"/>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3022" name="Freeform 4">
              <a:extLst>
                <a:ext uri="{FF2B5EF4-FFF2-40B4-BE49-F238E27FC236}">
                  <a16:creationId xmlns:a16="http://schemas.microsoft.com/office/drawing/2014/main" id="{04309FE6-2CC5-46BD-9655-4DAFB1FBE44B}"/>
                </a:ext>
              </a:extLst>
            </p:cNvPr>
            <p:cNvSpPr>
              <a:spLocks/>
            </p:cNvSpPr>
            <p:nvPr/>
          </p:nvSpPr>
          <p:spPr bwMode="auto">
            <a:xfrm>
              <a:off x="576" y="1040"/>
              <a:ext cx="2890" cy="2160"/>
            </a:xfrm>
            <a:custGeom>
              <a:avLst/>
              <a:gdLst>
                <a:gd name="T0" fmla="*/ 2890 w 2890"/>
                <a:gd name="T1" fmla="*/ 845 h 2160"/>
                <a:gd name="T2" fmla="*/ 2544 w 2890"/>
                <a:gd name="T3" fmla="*/ 736 h 2160"/>
                <a:gd name="T4" fmla="*/ 2208 w 2890"/>
                <a:gd name="T5" fmla="*/ 352 h 2160"/>
                <a:gd name="T6" fmla="*/ 1872 w 2890"/>
                <a:gd name="T7" fmla="*/ 64 h 2160"/>
                <a:gd name="T8" fmla="*/ 1392 w 2890"/>
                <a:gd name="T9" fmla="*/ 64 h 2160"/>
                <a:gd name="T10" fmla="*/ 1056 w 2890"/>
                <a:gd name="T11" fmla="*/ 448 h 2160"/>
                <a:gd name="T12" fmla="*/ 672 w 2890"/>
                <a:gd name="T13" fmla="*/ 1696 h 2160"/>
                <a:gd name="T14" fmla="*/ 336 w 2890"/>
                <a:gd name="T15" fmla="*/ 1840 h 2160"/>
                <a:gd name="T16" fmla="*/ 48 w 2890"/>
                <a:gd name="T17" fmla="*/ 1984 h 2160"/>
                <a:gd name="T18" fmla="*/ 624 w 2890"/>
                <a:gd name="T19" fmla="*/ 2080 h 2160"/>
                <a:gd name="T20" fmla="*/ 960 w 2890"/>
                <a:gd name="T21" fmla="*/ 2128 h 2160"/>
                <a:gd name="T22" fmla="*/ 960 w 2890"/>
                <a:gd name="T23" fmla="*/ 1888 h 2160"/>
                <a:gd name="T24" fmla="*/ 1392 w 2890"/>
                <a:gd name="T25" fmla="*/ 1360 h 2160"/>
                <a:gd name="T26" fmla="*/ 1680 w 2890"/>
                <a:gd name="T27" fmla="*/ 736 h 2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890" h="2160">
                  <a:moveTo>
                    <a:pt x="2890" y="845"/>
                  </a:moveTo>
                  <a:cubicBezTo>
                    <a:pt x="2832" y="827"/>
                    <a:pt x="2658" y="818"/>
                    <a:pt x="2544" y="736"/>
                  </a:cubicBezTo>
                  <a:cubicBezTo>
                    <a:pt x="2430" y="654"/>
                    <a:pt x="2320" y="464"/>
                    <a:pt x="2208" y="352"/>
                  </a:cubicBezTo>
                  <a:cubicBezTo>
                    <a:pt x="2096" y="240"/>
                    <a:pt x="2008" y="112"/>
                    <a:pt x="1872" y="64"/>
                  </a:cubicBezTo>
                  <a:cubicBezTo>
                    <a:pt x="1736" y="16"/>
                    <a:pt x="1528" y="0"/>
                    <a:pt x="1392" y="64"/>
                  </a:cubicBezTo>
                  <a:cubicBezTo>
                    <a:pt x="1256" y="128"/>
                    <a:pt x="1176" y="176"/>
                    <a:pt x="1056" y="448"/>
                  </a:cubicBezTo>
                  <a:cubicBezTo>
                    <a:pt x="936" y="720"/>
                    <a:pt x="792" y="1464"/>
                    <a:pt x="672" y="1696"/>
                  </a:cubicBezTo>
                  <a:cubicBezTo>
                    <a:pt x="552" y="1928"/>
                    <a:pt x="440" y="1792"/>
                    <a:pt x="336" y="1840"/>
                  </a:cubicBezTo>
                  <a:cubicBezTo>
                    <a:pt x="232" y="1888"/>
                    <a:pt x="0" y="1944"/>
                    <a:pt x="48" y="1984"/>
                  </a:cubicBezTo>
                  <a:cubicBezTo>
                    <a:pt x="96" y="2024"/>
                    <a:pt x="472" y="2056"/>
                    <a:pt x="624" y="2080"/>
                  </a:cubicBezTo>
                  <a:cubicBezTo>
                    <a:pt x="776" y="2104"/>
                    <a:pt x="904" y="2160"/>
                    <a:pt x="960" y="2128"/>
                  </a:cubicBezTo>
                  <a:cubicBezTo>
                    <a:pt x="1016" y="2096"/>
                    <a:pt x="888" y="2016"/>
                    <a:pt x="960" y="1888"/>
                  </a:cubicBezTo>
                  <a:cubicBezTo>
                    <a:pt x="1032" y="1760"/>
                    <a:pt x="1272" y="1552"/>
                    <a:pt x="1392" y="1360"/>
                  </a:cubicBezTo>
                  <a:cubicBezTo>
                    <a:pt x="1512" y="1168"/>
                    <a:pt x="1596" y="952"/>
                    <a:pt x="1680" y="73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grpSp>
        <p:nvGrpSpPr>
          <p:cNvPr id="212995" name="Group 5">
            <a:extLst>
              <a:ext uri="{FF2B5EF4-FFF2-40B4-BE49-F238E27FC236}">
                <a16:creationId xmlns:a16="http://schemas.microsoft.com/office/drawing/2014/main" id="{7E94A516-7115-44B6-9EE4-4A90A7D03C98}"/>
              </a:ext>
            </a:extLst>
          </p:cNvPr>
          <p:cNvGrpSpPr>
            <a:grpSpLocks/>
          </p:cNvGrpSpPr>
          <p:nvPr/>
        </p:nvGrpSpPr>
        <p:grpSpPr bwMode="auto">
          <a:xfrm flipH="1">
            <a:off x="4502947" y="2171700"/>
            <a:ext cx="3440906" cy="2571750"/>
            <a:chOff x="576" y="1040"/>
            <a:chExt cx="2890" cy="2160"/>
          </a:xfrm>
        </p:grpSpPr>
        <p:sp>
          <p:nvSpPr>
            <p:cNvPr id="213019" name="Freeform 6">
              <a:extLst>
                <a:ext uri="{FF2B5EF4-FFF2-40B4-BE49-F238E27FC236}">
                  <a16:creationId xmlns:a16="http://schemas.microsoft.com/office/drawing/2014/main" id="{64E9078B-9070-447D-8CA6-DC5379DF5EF6}"/>
                </a:ext>
              </a:extLst>
            </p:cNvPr>
            <p:cNvSpPr>
              <a:spLocks/>
            </p:cNvSpPr>
            <p:nvPr/>
          </p:nvSpPr>
          <p:spPr bwMode="auto">
            <a:xfrm>
              <a:off x="2256" y="1728"/>
              <a:ext cx="1158" cy="1101"/>
            </a:xfrm>
            <a:custGeom>
              <a:avLst/>
              <a:gdLst>
                <a:gd name="T0" fmla="*/ 0 w 1158"/>
                <a:gd name="T1" fmla="*/ 0 h 1101"/>
                <a:gd name="T2" fmla="*/ 70 w 1158"/>
                <a:gd name="T3" fmla="*/ 530 h 1101"/>
                <a:gd name="T4" fmla="*/ 320 w 1158"/>
                <a:gd name="T5" fmla="*/ 984 h 1101"/>
                <a:gd name="T6" fmla="*/ 760 w 1158"/>
                <a:gd name="T7" fmla="*/ 1089 h 1101"/>
                <a:gd name="T8" fmla="*/ 1158 w 1158"/>
                <a:gd name="T9" fmla="*/ 911 h 11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8" h="1101">
                  <a:moveTo>
                    <a:pt x="0" y="0"/>
                  </a:moveTo>
                  <a:cubicBezTo>
                    <a:pt x="4" y="191"/>
                    <a:pt x="17" y="366"/>
                    <a:pt x="70" y="530"/>
                  </a:cubicBezTo>
                  <a:cubicBezTo>
                    <a:pt x="123" y="694"/>
                    <a:pt x="205" y="891"/>
                    <a:pt x="320" y="984"/>
                  </a:cubicBezTo>
                  <a:cubicBezTo>
                    <a:pt x="435" y="1077"/>
                    <a:pt x="620" y="1101"/>
                    <a:pt x="760" y="1089"/>
                  </a:cubicBezTo>
                  <a:cubicBezTo>
                    <a:pt x="900" y="1077"/>
                    <a:pt x="1075" y="948"/>
                    <a:pt x="1158" y="911"/>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3020" name="Freeform 7">
              <a:extLst>
                <a:ext uri="{FF2B5EF4-FFF2-40B4-BE49-F238E27FC236}">
                  <a16:creationId xmlns:a16="http://schemas.microsoft.com/office/drawing/2014/main" id="{9D6D1FDF-B4B6-40FF-9D02-99051679F4D4}"/>
                </a:ext>
              </a:extLst>
            </p:cNvPr>
            <p:cNvSpPr>
              <a:spLocks/>
            </p:cNvSpPr>
            <p:nvPr/>
          </p:nvSpPr>
          <p:spPr bwMode="auto">
            <a:xfrm>
              <a:off x="576" y="1040"/>
              <a:ext cx="2890" cy="2160"/>
            </a:xfrm>
            <a:custGeom>
              <a:avLst/>
              <a:gdLst>
                <a:gd name="T0" fmla="*/ 2890 w 2890"/>
                <a:gd name="T1" fmla="*/ 845 h 2160"/>
                <a:gd name="T2" fmla="*/ 2544 w 2890"/>
                <a:gd name="T3" fmla="*/ 736 h 2160"/>
                <a:gd name="T4" fmla="*/ 2208 w 2890"/>
                <a:gd name="T5" fmla="*/ 352 h 2160"/>
                <a:gd name="T6" fmla="*/ 1872 w 2890"/>
                <a:gd name="T7" fmla="*/ 64 h 2160"/>
                <a:gd name="T8" fmla="*/ 1392 w 2890"/>
                <a:gd name="T9" fmla="*/ 64 h 2160"/>
                <a:gd name="T10" fmla="*/ 1056 w 2890"/>
                <a:gd name="T11" fmla="*/ 448 h 2160"/>
                <a:gd name="T12" fmla="*/ 672 w 2890"/>
                <a:gd name="T13" fmla="*/ 1696 h 2160"/>
                <a:gd name="T14" fmla="*/ 336 w 2890"/>
                <a:gd name="T15" fmla="*/ 1840 h 2160"/>
                <a:gd name="T16" fmla="*/ 48 w 2890"/>
                <a:gd name="T17" fmla="*/ 1984 h 2160"/>
                <a:gd name="T18" fmla="*/ 624 w 2890"/>
                <a:gd name="T19" fmla="*/ 2080 h 2160"/>
                <a:gd name="T20" fmla="*/ 960 w 2890"/>
                <a:gd name="T21" fmla="*/ 2128 h 2160"/>
                <a:gd name="T22" fmla="*/ 960 w 2890"/>
                <a:gd name="T23" fmla="*/ 1888 h 2160"/>
                <a:gd name="T24" fmla="*/ 1392 w 2890"/>
                <a:gd name="T25" fmla="*/ 1360 h 2160"/>
                <a:gd name="T26" fmla="*/ 1680 w 2890"/>
                <a:gd name="T27" fmla="*/ 736 h 2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890" h="2160">
                  <a:moveTo>
                    <a:pt x="2890" y="845"/>
                  </a:moveTo>
                  <a:cubicBezTo>
                    <a:pt x="2832" y="827"/>
                    <a:pt x="2658" y="818"/>
                    <a:pt x="2544" y="736"/>
                  </a:cubicBezTo>
                  <a:cubicBezTo>
                    <a:pt x="2430" y="654"/>
                    <a:pt x="2320" y="464"/>
                    <a:pt x="2208" y="352"/>
                  </a:cubicBezTo>
                  <a:cubicBezTo>
                    <a:pt x="2096" y="240"/>
                    <a:pt x="2008" y="112"/>
                    <a:pt x="1872" y="64"/>
                  </a:cubicBezTo>
                  <a:cubicBezTo>
                    <a:pt x="1736" y="16"/>
                    <a:pt x="1528" y="0"/>
                    <a:pt x="1392" y="64"/>
                  </a:cubicBezTo>
                  <a:cubicBezTo>
                    <a:pt x="1256" y="128"/>
                    <a:pt x="1176" y="176"/>
                    <a:pt x="1056" y="448"/>
                  </a:cubicBezTo>
                  <a:cubicBezTo>
                    <a:pt x="936" y="720"/>
                    <a:pt x="792" y="1464"/>
                    <a:pt x="672" y="1696"/>
                  </a:cubicBezTo>
                  <a:cubicBezTo>
                    <a:pt x="552" y="1928"/>
                    <a:pt x="440" y="1792"/>
                    <a:pt x="336" y="1840"/>
                  </a:cubicBezTo>
                  <a:cubicBezTo>
                    <a:pt x="232" y="1888"/>
                    <a:pt x="0" y="1944"/>
                    <a:pt x="48" y="1984"/>
                  </a:cubicBezTo>
                  <a:cubicBezTo>
                    <a:pt x="96" y="2024"/>
                    <a:pt x="472" y="2056"/>
                    <a:pt x="624" y="2080"/>
                  </a:cubicBezTo>
                  <a:cubicBezTo>
                    <a:pt x="776" y="2104"/>
                    <a:pt x="904" y="2160"/>
                    <a:pt x="960" y="2128"/>
                  </a:cubicBezTo>
                  <a:cubicBezTo>
                    <a:pt x="1016" y="2096"/>
                    <a:pt x="888" y="2016"/>
                    <a:pt x="960" y="1888"/>
                  </a:cubicBezTo>
                  <a:cubicBezTo>
                    <a:pt x="1032" y="1760"/>
                    <a:pt x="1272" y="1552"/>
                    <a:pt x="1392" y="1360"/>
                  </a:cubicBezTo>
                  <a:cubicBezTo>
                    <a:pt x="1512" y="1168"/>
                    <a:pt x="1596" y="952"/>
                    <a:pt x="1680" y="73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sp>
        <p:nvSpPr>
          <p:cNvPr id="212996" name="Oval 8">
            <a:extLst>
              <a:ext uri="{FF2B5EF4-FFF2-40B4-BE49-F238E27FC236}">
                <a16:creationId xmlns:a16="http://schemas.microsoft.com/office/drawing/2014/main" id="{903F1CC3-70A9-4270-97C1-534AE75B6700}"/>
              </a:ext>
            </a:extLst>
          </p:cNvPr>
          <p:cNvSpPr>
            <a:spLocks noChangeArrowheads="1"/>
          </p:cNvSpPr>
          <p:nvPr/>
        </p:nvSpPr>
        <p:spPr bwMode="auto">
          <a:xfrm>
            <a:off x="4502944" y="3943350"/>
            <a:ext cx="114300" cy="1143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1500"/>
          </a:p>
        </p:txBody>
      </p:sp>
      <p:grpSp>
        <p:nvGrpSpPr>
          <p:cNvPr id="212997" name="Group 9">
            <a:extLst>
              <a:ext uri="{FF2B5EF4-FFF2-40B4-BE49-F238E27FC236}">
                <a16:creationId xmlns:a16="http://schemas.microsoft.com/office/drawing/2014/main" id="{57C2FD18-FFC8-41C1-B4E9-15870290B935}"/>
              </a:ext>
            </a:extLst>
          </p:cNvPr>
          <p:cNvGrpSpPr>
            <a:grpSpLocks/>
          </p:cNvGrpSpPr>
          <p:nvPr/>
        </p:nvGrpSpPr>
        <p:grpSpPr bwMode="auto">
          <a:xfrm>
            <a:off x="4366022" y="3257550"/>
            <a:ext cx="398859" cy="690563"/>
            <a:chOff x="2689" y="1991"/>
            <a:chExt cx="335" cy="580"/>
          </a:xfrm>
        </p:grpSpPr>
        <p:sp>
          <p:nvSpPr>
            <p:cNvPr id="213017" name="Freeform 10">
              <a:extLst>
                <a:ext uri="{FF2B5EF4-FFF2-40B4-BE49-F238E27FC236}">
                  <a16:creationId xmlns:a16="http://schemas.microsoft.com/office/drawing/2014/main" id="{F4AB20F0-6EF1-478F-8AE4-2273D4E73397}"/>
                </a:ext>
              </a:extLst>
            </p:cNvPr>
            <p:cNvSpPr>
              <a:spLocks/>
            </p:cNvSpPr>
            <p:nvPr/>
          </p:nvSpPr>
          <p:spPr bwMode="auto">
            <a:xfrm>
              <a:off x="2689" y="1991"/>
              <a:ext cx="168" cy="563"/>
            </a:xfrm>
            <a:custGeom>
              <a:avLst/>
              <a:gdLst>
                <a:gd name="T0" fmla="*/ 76 w 168"/>
                <a:gd name="T1" fmla="*/ 114 h 563"/>
                <a:gd name="T2" fmla="*/ 13 w 168"/>
                <a:gd name="T3" fmla="*/ 229 h 563"/>
                <a:gd name="T4" fmla="*/ 23 w 168"/>
                <a:gd name="T5" fmla="*/ 470 h 563"/>
                <a:gd name="T6" fmla="*/ 149 w 168"/>
                <a:gd name="T7" fmla="*/ 533 h 563"/>
                <a:gd name="T8" fmla="*/ 139 w 168"/>
                <a:gd name="T9" fmla="*/ 292 h 563"/>
                <a:gd name="T10" fmla="*/ 149 w 168"/>
                <a:gd name="T11" fmla="*/ 30 h 563"/>
                <a:gd name="T12" fmla="*/ 76 w 168"/>
                <a:gd name="T13" fmla="*/ 114 h 5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8" h="563">
                  <a:moveTo>
                    <a:pt x="76" y="114"/>
                  </a:moveTo>
                  <a:cubicBezTo>
                    <a:pt x="50" y="145"/>
                    <a:pt x="22" y="170"/>
                    <a:pt x="13" y="229"/>
                  </a:cubicBezTo>
                  <a:cubicBezTo>
                    <a:pt x="4" y="288"/>
                    <a:pt x="0" y="419"/>
                    <a:pt x="23" y="470"/>
                  </a:cubicBezTo>
                  <a:cubicBezTo>
                    <a:pt x="46" y="521"/>
                    <a:pt x="130" y="563"/>
                    <a:pt x="149" y="533"/>
                  </a:cubicBezTo>
                  <a:cubicBezTo>
                    <a:pt x="168" y="503"/>
                    <a:pt x="139" y="376"/>
                    <a:pt x="139" y="292"/>
                  </a:cubicBezTo>
                  <a:cubicBezTo>
                    <a:pt x="139" y="208"/>
                    <a:pt x="159" y="60"/>
                    <a:pt x="149" y="30"/>
                  </a:cubicBezTo>
                  <a:cubicBezTo>
                    <a:pt x="139" y="0"/>
                    <a:pt x="91" y="97"/>
                    <a:pt x="76" y="114"/>
                  </a:cubicBez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3018" name="Freeform 11">
              <a:extLst>
                <a:ext uri="{FF2B5EF4-FFF2-40B4-BE49-F238E27FC236}">
                  <a16:creationId xmlns:a16="http://schemas.microsoft.com/office/drawing/2014/main" id="{8E3DCD88-FCB5-4871-A73D-A3D548BB82CB}"/>
                </a:ext>
              </a:extLst>
            </p:cNvPr>
            <p:cNvSpPr>
              <a:spLocks/>
            </p:cNvSpPr>
            <p:nvPr/>
          </p:nvSpPr>
          <p:spPr bwMode="auto">
            <a:xfrm flipH="1">
              <a:off x="2856" y="2008"/>
              <a:ext cx="168" cy="563"/>
            </a:xfrm>
            <a:custGeom>
              <a:avLst/>
              <a:gdLst>
                <a:gd name="T0" fmla="*/ 76 w 168"/>
                <a:gd name="T1" fmla="*/ 114 h 563"/>
                <a:gd name="T2" fmla="*/ 13 w 168"/>
                <a:gd name="T3" fmla="*/ 229 h 563"/>
                <a:gd name="T4" fmla="*/ 23 w 168"/>
                <a:gd name="T5" fmla="*/ 470 h 563"/>
                <a:gd name="T6" fmla="*/ 149 w 168"/>
                <a:gd name="T7" fmla="*/ 533 h 563"/>
                <a:gd name="T8" fmla="*/ 139 w 168"/>
                <a:gd name="T9" fmla="*/ 292 h 563"/>
                <a:gd name="T10" fmla="*/ 149 w 168"/>
                <a:gd name="T11" fmla="*/ 30 h 563"/>
                <a:gd name="T12" fmla="*/ 76 w 168"/>
                <a:gd name="T13" fmla="*/ 114 h 5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8" h="563">
                  <a:moveTo>
                    <a:pt x="76" y="114"/>
                  </a:moveTo>
                  <a:cubicBezTo>
                    <a:pt x="50" y="145"/>
                    <a:pt x="22" y="170"/>
                    <a:pt x="13" y="229"/>
                  </a:cubicBezTo>
                  <a:cubicBezTo>
                    <a:pt x="4" y="288"/>
                    <a:pt x="0" y="419"/>
                    <a:pt x="23" y="470"/>
                  </a:cubicBezTo>
                  <a:cubicBezTo>
                    <a:pt x="46" y="521"/>
                    <a:pt x="130" y="563"/>
                    <a:pt x="149" y="533"/>
                  </a:cubicBezTo>
                  <a:cubicBezTo>
                    <a:pt x="168" y="503"/>
                    <a:pt x="139" y="376"/>
                    <a:pt x="139" y="292"/>
                  </a:cubicBezTo>
                  <a:cubicBezTo>
                    <a:pt x="139" y="208"/>
                    <a:pt x="159" y="60"/>
                    <a:pt x="149" y="30"/>
                  </a:cubicBezTo>
                  <a:cubicBezTo>
                    <a:pt x="139" y="0"/>
                    <a:pt x="91" y="97"/>
                    <a:pt x="76" y="114"/>
                  </a:cubicBez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sp>
        <p:nvSpPr>
          <p:cNvPr id="212998" name="Freeform 12">
            <a:extLst>
              <a:ext uri="{FF2B5EF4-FFF2-40B4-BE49-F238E27FC236}">
                <a16:creationId xmlns:a16="http://schemas.microsoft.com/office/drawing/2014/main" id="{CAA4D6D8-28F0-447E-873D-C4C76BD0E4A7}"/>
              </a:ext>
            </a:extLst>
          </p:cNvPr>
          <p:cNvSpPr>
            <a:spLocks/>
          </p:cNvSpPr>
          <p:nvPr/>
        </p:nvSpPr>
        <p:spPr bwMode="auto">
          <a:xfrm>
            <a:off x="2102645" y="2452687"/>
            <a:ext cx="2230041" cy="1890713"/>
          </a:xfrm>
          <a:custGeom>
            <a:avLst/>
            <a:gdLst>
              <a:gd name="T0" fmla="*/ 2147483646 w 1873"/>
              <a:gd name="T1" fmla="*/ 1653222500 h 1588"/>
              <a:gd name="T2" fmla="*/ 2147483646 w 1873"/>
              <a:gd name="T3" fmla="*/ 1441529375 h 1588"/>
              <a:gd name="T4" fmla="*/ 2147483646 w 1873"/>
              <a:gd name="T5" fmla="*/ 131048125 h 1588"/>
              <a:gd name="T6" fmla="*/ 821571076 w 1873"/>
              <a:gd name="T7" fmla="*/ 2147483646 h 1588"/>
              <a:gd name="T8" fmla="*/ 0 w 1873"/>
              <a:gd name="T9" fmla="*/ 2147483646 h 15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73" h="1588">
                <a:moveTo>
                  <a:pt x="1787" y="656"/>
                </a:moveTo>
                <a:cubicBezTo>
                  <a:pt x="1778" y="642"/>
                  <a:pt x="1873" y="673"/>
                  <a:pt x="1735" y="572"/>
                </a:cubicBezTo>
                <a:cubicBezTo>
                  <a:pt x="1597" y="471"/>
                  <a:pt x="1195" y="0"/>
                  <a:pt x="960" y="52"/>
                </a:cubicBezTo>
                <a:cubicBezTo>
                  <a:pt x="725" y="104"/>
                  <a:pt x="486" y="630"/>
                  <a:pt x="326" y="886"/>
                </a:cubicBezTo>
                <a:cubicBezTo>
                  <a:pt x="166" y="1142"/>
                  <a:pt x="68" y="1442"/>
                  <a:pt x="0" y="1588"/>
                </a:cubicBezTo>
              </a:path>
            </a:pathLst>
          </a:custGeom>
          <a:noFill/>
          <a:ln w="38100"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2999" name="Freeform 13">
            <a:extLst>
              <a:ext uri="{FF2B5EF4-FFF2-40B4-BE49-F238E27FC236}">
                <a16:creationId xmlns:a16="http://schemas.microsoft.com/office/drawing/2014/main" id="{D3739A98-1CA7-45F4-8F1F-80EE622DAB35}"/>
              </a:ext>
            </a:extLst>
          </p:cNvPr>
          <p:cNvSpPr>
            <a:spLocks/>
          </p:cNvSpPr>
          <p:nvPr/>
        </p:nvSpPr>
        <p:spPr bwMode="auto">
          <a:xfrm>
            <a:off x="3107533" y="2786062"/>
            <a:ext cx="1404938" cy="995363"/>
          </a:xfrm>
          <a:custGeom>
            <a:avLst/>
            <a:gdLst>
              <a:gd name="T0" fmla="*/ 2147483646 w 1180"/>
              <a:gd name="T1" fmla="*/ 493950625 h 836"/>
              <a:gd name="T2" fmla="*/ 2147483646 w 1180"/>
              <a:gd name="T3" fmla="*/ 814011263 h 836"/>
              <a:gd name="T4" fmla="*/ 2147483646 w 1180"/>
              <a:gd name="T5" fmla="*/ 1330642500 h 836"/>
              <a:gd name="T6" fmla="*/ 2147483646 w 1180"/>
              <a:gd name="T7" fmla="*/ 1625501575 h 836"/>
              <a:gd name="T8" fmla="*/ 2147483646 w 1180"/>
              <a:gd name="T9" fmla="*/ 2091729688 h 836"/>
              <a:gd name="T10" fmla="*/ 2147483646 w 1180"/>
              <a:gd name="T11" fmla="*/ 1723786875 h 836"/>
              <a:gd name="T12" fmla="*/ 2106850625 w 1180"/>
              <a:gd name="T13" fmla="*/ 1602819375 h 836"/>
              <a:gd name="T14" fmla="*/ 1622980625 w 1180"/>
              <a:gd name="T15" fmla="*/ 877014375 h 836"/>
              <a:gd name="T16" fmla="*/ 443547500 w 1180"/>
              <a:gd name="T17" fmla="*/ 75604688 h 836"/>
              <a:gd name="T18" fmla="*/ 0 w 1180"/>
              <a:gd name="T19" fmla="*/ 420866888 h 8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836">
                <a:moveTo>
                  <a:pt x="947" y="196"/>
                </a:moveTo>
                <a:cubicBezTo>
                  <a:pt x="981" y="217"/>
                  <a:pt x="1124" y="268"/>
                  <a:pt x="1152" y="323"/>
                </a:cubicBezTo>
                <a:cubicBezTo>
                  <a:pt x="1180" y="378"/>
                  <a:pt x="1115" y="474"/>
                  <a:pt x="1113" y="528"/>
                </a:cubicBezTo>
                <a:cubicBezTo>
                  <a:pt x="1111" y="582"/>
                  <a:pt x="1139" y="595"/>
                  <a:pt x="1142" y="645"/>
                </a:cubicBezTo>
                <a:cubicBezTo>
                  <a:pt x="1145" y="695"/>
                  <a:pt x="1151" y="824"/>
                  <a:pt x="1132" y="830"/>
                </a:cubicBezTo>
                <a:cubicBezTo>
                  <a:pt x="1113" y="836"/>
                  <a:pt x="1077" y="716"/>
                  <a:pt x="1028" y="684"/>
                </a:cubicBezTo>
                <a:cubicBezTo>
                  <a:pt x="979" y="652"/>
                  <a:pt x="900" y="692"/>
                  <a:pt x="836" y="636"/>
                </a:cubicBezTo>
                <a:cubicBezTo>
                  <a:pt x="772" y="580"/>
                  <a:pt x="754" y="449"/>
                  <a:pt x="644" y="348"/>
                </a:cubicBezTo>
                <a:cubicBezTo>
                  <a:pt x="534" y="247"/>
                  <a:pt x="283" y="60"/>
                  <a:pt x="176" y="30"/>
                </a:cubicBezTo>
                <a:cubicBezTo>
                  <a:pt x="69" y="0"/>
                  <a:pt x="37" y="139"/>
                  <a:pt x="0" y="167"/>
                </a:cubicBezTo>
              </a:path>
            </a:pathLst>
          </a:custGeom>
          <a:noFill/>
          <a:ln w="28575" cmpd="sng">
            <a:solidFill>
              <a:srgbClr val="FF3300"/>
            </a:solidFill>
            <a:round/>
            <a:headEnd type="oval"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3000" name="Freeform 14">
            <a:extLst>
              <a:ext uri="{FF2B5EF4-FFF2-40B4-BE49-F238E27FC236}">
                <a16:creationId xmlns:a16="http://schemas.microsoft.com/office/drawing/2014/main" id="{8412C4C3-5D7B-4B8E-825E-4E74A97FE547}"/>
              </a:ext>
            </a:extLst>
          </p:cNvPr>
          <p:cNvSpPr>
            <a:spLocks/>
          </p:cNvSpPr>
          <p:nvPr/>
        </p:nvSpPr>
        <p:spPr bwMode="auto">
          <a:xfrm>
            <a:off x="3874294" y="3257550"/>
            <a:ext cx="514350" cy="533400"/>
          </a:xfrm>
          <a:custGeom>
            <a:avLst/>
            <a:gdLst>
              <a:gd name="T0" fmla="*/ 1088707500 w 432"/>
              <a:gd name="T1" fmla="*/ 1088707500 h 448"/>
              <a:gd name="T2" fmla="*/ 362902500 w 432"/>
              <a:gd name="T3" fmla="*/ 1088707500 h 448"/>
              <a:gd name="T4" fmla="*/ 362902500 w 432"/>
              <a:gd name="T5" fmla="*/ 846772500 h 448"/>
              <a:gd name="T6" fmla="*/ 241935000 w 432"/>
              <a:gd name="T7" fmla="*/ 604837500 h 448"/>
              <a:gd name="T8" fmla="*/ 120967500 w 432"/>
              <a:gd name="T9" fmla="*/ 483870000 h 448"/>
              <a:gd name="T10" fmla="*/ 0 w 432"/>
              <a:gd name="T11" fmla="*/ 0 h 44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2" h="448">
                <a:moveTo>
                  <a:pt x="432" y="432"/>
                </a:moveTo>
                <a:cubicBezTo>
                  <a:pt x="312" y="440"/>
                  <a:pt x="192" y="448"/>
                  <a:pt x="144" y="432"/>
                </a:cubicBezTo>
                <a:cubicBezTo>
                  <a:pt x="96" y="416"/>
                  <a:pt x="152" y="368"/>
                  <a:pt x="144" y="336"/>
                </a:cubicBezTo>
                <a:cubicBezTo>
                  <a:pt x="136" y="304"/>
                  <a:pt x="112" y="264"/>
                  <a:pt x="96" y="240"/>
                </a:cubicBezTo>
                <a:cubicBezTo>
                  <a:pt x="80" y="216"/>
                  <a:pt x="64" y="232"/>
                  <a:pt x="48" y="192"/>
                </a:cubicBezTo>
                <a:cubicBezTo>
                  <a:pt x="32" y="152"/>
                  <a:pt x="16" y="76"/>
                  <a:pt x="0" y="0"/>
                </a:cubicBezTo>
              </a:path>
            </a:pathLst>
          </a:custGeom>
          <a:noFill/>
          <a:ln w="9525">
            <a:solidFill>
              <a:srgbClr val="FF33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3001" name="Freeform 15">
            <a:extLst>
              <a:ext uri="{FF2B5EF4-FFF2-40B4-BE49-F238E27FC236}">
                <a16:creationId xmlns:a16="http://schemas.microsoft.com/office/drawing/2014/main" id="{193D9420-1818-4C7F-A95B-A06B3EC75728}"/>
              </a:ext>
            </a:extLst>
          </p:cNvPr>
          <p:cNvSpPr>
            <a:spLocks/>
          </p:cNvSpPr>
          <p:nvPr/>
        </p:nvSpPr>
        <p:spPr bwMode="auto">
          <a:xfrm>
            <a:off x="3436144" y="3086100"/>
            <a:ext cx="838200" cy="809625"/>
          </a:xfrm>
          <a:custGeom>
            <a:avLst/>
            <a:gdLst>
              <a:gd name="T0" fmla="*/ 1774190000 w 704"/>
              <a:gd name="T1" fmla="*/ 1491932500 h 680"/>
              <a:gd name="T2" fmla="*/ 1532255000 w 704"/>
              <a:gd name="T3" fmla="*/ 1612900000 h 680"/>
              <a:gd name="T4" fmla="*/ 927417500 w 704"/>
              <a:gd name="T5" fmla="*/ 1612900000 h 680"/>
              <a:gd name="T6" fmla="*/ 685482500 w 704"/>
              <a:gd name="T7" fmla="*/ 1008062500 h 680"/>
              <a:gd name="T8" fmla="*/ 685482500 w 704"/>
              <a:gd name="T9" fmla="*/ 403225000 h 680"/>
              <a:gd name="T10" fmla="*/ 564515000 w 704"/>
              <a:gd name="T11" fmla="*/ 282257500 h 680"/>
              <a:gd name="T12" fmla="*/ 80645000 w 704"/>
              <a:gd name="T13" fmla="*/ 40322500 h 680"/>
              <a:gd name="T14" fmla="*/ 80645000 w 704"/>
              <a:gd name="T15" fmla="*/ 524192500 h 68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04" h="680">
                <a:moveTo>
                  <a:pt x="704" y="592"/>
                </a:moveTo>
                <a:cubicBezTo>
                  <a:pt x="684" y="612"/>
                  <a:pt x="664" y="632"/>
                  <a:pt x="608" y="640"/>
                </a:cubicBezTo>
                <a:cubicBezTo>
                  <a:pt x="552" y="648"/>
                  <a:pt x="424" y="680"/>
                  <a:pt x="368" y="640"/>
                </a:cubicBezTo>
                <a:cubicBezTo>
                  <a:pt x="312" y="600"/>
                  <a:pt x="288" y="480"/>
                  <a:pt x="272" y="400"/>
                </a:cubicBezTo>
                <a:cubicBezTo>
                  <a:pt x="256" y="320"/>
                  <a:pt x="280" y="208"/>
                  <a:pt x="272" y="160"/>
                </a:cubicBezTo>
                <a:cubicBezTo>
                  <a:pt x="264" y="112"/>
                  <a:pt x="264" y="136"/>
                  <a:pt x="224" y="112"/>
                </a:cubicBezTo>
                <a:cubicBezTo>
                  <a:pt x="184" y="88"/>
                  <a:pt x="64" y="0"/>
                  <a:pt x="32" y="16"/>
                </a:cubicBezTo>
                <a:cubicBezTo>
                  <a:pt x="0" y="32"/>
                  <a:pt x="16" y="120"/>
                  <a:pt x="32" y="208"/>
                </a:cubicBezTo>
              </a:path>
            </a:pathLst>
          </a:custGeom>
          <a:noFill/>
          <a:ln w="9525">
            <a:solidFill>
              <a:srgbClr val="FF33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3002" name="Freeform 16">
            <a:extLst>
              <a:ext uri="{FF2B5EF4-FFF2-40B4-BE49-F238E27FC236}">
                <a16:creationId xmlns:a16="http://schemas.microsoft.com/office/drawing/2014/main" id="{95F85D97-B330-4874-B751-4565711FA95F}"/>
              </a:ext>
            </a:extLst>
          </p:cNvPr>
          <p:cNvSpPr>
            <a:spLocks/>
          </p:cNvSpPr>
          <p:nvPr/>
        </p:nvSpPr>
        <p:spPr bwMode="auto">
          <a:xfrm>
            <a:off x="2444366" y="3251597"/>
            <a:ext cx="550069" cy="976313"/>
          </a:xfrm>
          <a:custGeom>
            <a:avLst/>
            <a:gdLst>
              <a:gd name="T0" fmla="*/ 1108868750 w 462"/>
              <a:gd name="T1" fmla="*/ 0 h 820"/>
              <a:gd name="T2" fmla="*/ 1033264063 w 462"/>
              <a:gd name="T3" fmla="*/ 640119688 h 820"/>
              <a:gd name="T4" fmla="*/ 320060638 w 462"/>
              <a:gd name="T5" fmla="*/ 960180325 h 820"/>
              <a:gd name="T6" fmla="*/ 0 w 462"/>
              <a:gd name="T7" fmla="*/ 2066528125 h 8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2" h="820">
                <a:moveTo>
                  <a:pt x="440" y="0"/>
                </a:moveTo>
                <a:cubicBezTo>
                  <a:pt x="435" y="42"/>
                  <a:pt x="462" y="191"/>
                  <a:pt x="410" y="254"/>
                </a:cubicBezTo>
                <a:cubicBezTo>
                  <a:pt x="358" y="317"/>
                  <a:pt x="195" y="287"/>
                  <a:pt x="127" y="381"/>
                </a:cubicBezTo>
                <a:cubicBezTo>
                  <a:pt x="59" y="475"/>
                  <a:pt x="26" y="729"/>
                  <a:pt x="0" y="820"/>
                </a:cubicBezTo>
              </a:path>
            </a:pathLst>
          </a:custGeom>
          <a:noFill/>
          <a:ln w="57150" cmpd="sng">
            <a:solidFill>
              <a:srgbClr val="FF33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nvGrpSpPr>
          <p:cNvPr id="213003" name="Group 17">
            <a:extLst>
              <a:ext uri="{FF2B5EF4-FFF2-40B4-BE49-F238E27FC236}">
                <a16:creationId xmlns:a16="http://schemas.microsoft.com/office/drawing/2014/main" id="{3694A016-1E11-4C94-96D8-F5DFF4DC3950}"/>
              </a:ext>
            </a:extLst>
          </p:cNvPr>
          <p:cNvGrpSpPr>
            <a:grpSpLocks/>
          </p:cNvGrpSpPr>
          <p:nvPr/>
        </p:nvGrpSpPr>
        <p:grpSpPr bwMode="auto">
          <a:xfrm>
            <a:off x="2331256" y="2857500"/>
            <a:ext cx="859631" cy="1371600"/>
            <a:chOff x="960" y="1632"/>
            <a:chExt cx="722" cy="1152"/>
          </a:xfrm>
        </p:grpSpPr>
        <p:sp>
          <p:nvSpPr>
            <p:cNvPr id="213015" name="Freeform 18">
              <a:extLst>
                <a:ext uri="{FF2B5EF4-FFF2-40B4-BE49-F238E27FC236}">
                  <a16:creationId xmlns:a16="http://schemas.microsoft.com/office/drawing/2014/main" id="{BAF38858-0EE1-444C-B12A-25D7A053A877}"/>
                </a:ext>
              </a:extLst>
            </p:cNvPr>
            <p:cNvSpPr>
              <a:spLocks/>
            </p:cNvSpPr>
            <p:nvPr/>
          </p:nvSpPr>
          <p:spPr bwMode="auto">
            <a:xfrm>
              <a:off x="960" y="1641"/>
              <a:ext cx="722" cy="1143"/>
            </a:xfrm>
            <a:custGeom>
              <a:avLst/>
              <a:gdLst>
                <a:gd name="T0" fmla="*/ 590 w 722"/>
                <a:gd name="T1" fmla="*/ 45 h 1143"/>
                <a:gd name="T2" fmla="*/ 624 w 722"/>
                <a:gd name="T3" fmla="*/ 183 h 1143"/>
                <a:gd name="T4" fmla="*/ 0 w 722"/>
                <a:gd name="T5" fmla="*/ 1143 h 1143"/>
                <a:gd name="T6" fmla="*/ 0 60000 65536"/>
                <a:gd name="T7" fmla="*/ 0 60000 65536"/>
                <a:gd name="T8" fmla="*/ 0 60000 65536"/>
              </a:gdLst>
              <a:ahLst/>
              <a:cxnLst>
                <a:cxn ang="T6">
                  <a:pos x="T0" y="T1"/>
                </a:cxn>
                <a:cxn ang="T7">
                  <a:pos x="T2" y="T3"/>
                </a:cxn>
                <a:cxn ang="T8">
                  <a:pos x="T4" y="T5"/>
                </a:cxn>
              </a:cxnLst>
              <a:rect l="0" t="0" r="r" b="b"/>
              <a:pathLst>
                <a:path w="722" h="1143">
                  <a:moveTo>
                    <a:pt x="590" y="45"/>
                  </a:moveTo>
                  <a:cubicBezTo>
                    <a:pt x="596" y="68"/>
                    <a:pt x="722" y="0"/>
                    <a:pt x="624" y="183"/>
                  </a:cubicBezTo>
                  <a:cubicBezTo>
                    <a:pt x="526" y="366"/>
                    <a:pt x="264" y="751"/>
                    <a:pt x="0" y="1143"/>
                  </a:cubicBezTo>
                </a:path>
              </a:pathLst>
            </a:custGeom>
            <a:noFill/>
            <a:ln w="38100"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3016" name="Line 19">
              <a:extLst>
                <a:ext uri="{FF2B5EF4-FFF2-40B4-BE49-F238E27FC236}">
                  <a16:creationId xmlns:a16="http://schemas.microsoft.com/office/drawing/2014/main" id="{26417EF4-9E24-4915-8D03-CE8E83BF2735}"/>
                </a:ext>
              </a:extLst>
            </p:cNvPr>
            <p:cNvSpPr>
              <a:spLocks noChangeShapeType="1"/>
            </p:cNvSpPr>
            <p:nvPr/>
          </p:nvSpPr>
          <p:spPr bwMode="auto">
            <a:xfrm flipH="1">
              <a:off x="1488" y="1632"/>
              <a:ext cx="96" cy="96"/>
            </a:xfrm>
            <a:prstGeom prst="line">
              <a:avLst/>
            </a:prstGeom>
            <a:noFill/>
            <a:ln w="101600" cmpd="dbl">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sp>
        <p:nvSpPr>
          <p:cNvPr id="213004" name="Line 20">
            <a:extLst>
              <a:ext uri="{FF2B5EF4-FFF2-40B4-BE49-F238E27FC236}">
                <a16:creationId xmlns:a16="http://schemas.microsoft.com/office/drawing/2014/main" id="{6D88B29D-2735-41A3-8C4A-5C9211B46028}"/>
              </a:ext>
            </a:extLst>
          </p:cNvPr>
          <p:cNvSpPr>
            <a:spLocks noChangeShapeType="1"/>
          </p:cNvSpPr>
          <p:nvPr/>
        </p:nvSpPr>
        <p:spPr bwMode="auto">
          <a:xfrm>
            <a:off x="4160044" y="3224213"/>
            <a:ext cx="171450" cy="114300"/>
          </a:xfrm>
          <a:prstGeom prst="line">
            <a:avLst/>
          </a:prstGeom>
          <a:noFill/>
          <a:ln w="101600" cmpd="dbl">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3005" name="Line 21">
            <a:extLst>
              <a:ext uri="{FF2B5EF4-FFF2-40B4-BE49-F238E27FC236}">
                <a16:creationId xmlns:a16="http://schemas.microsoft.com/office/drawing/2014/main" id="{EB10572E-A6DD-4202-BC13-A6611530FB68}"/>
              </a:ext>
            </a:extLst>
          </p:cNvPr>
          <p:cNvSpPr>
            <a:spLocks noChangeShapeType="1"/>
          </p:cNvSpPr>
          <p:nvPr/>
        </p:nvSpPr>
        <p:spPr bwMode="auto">
          <a:xfrm>
            <a:off x="2800353" y="3371850"/>
            <a:ext cx="273844" cy="0"/>
          </a:xfrm>
          <a:prstGeom prst="line">
            <a:avLst/>
          </a:prstGeom>
          <a:noFill/>
          <a:ln w="9525">
            <a:solidFill>
              <a:srgbClr val="00CC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3006" name="Freeform 22">
            <a:extLst>
              <a:ext uri="{FF2B5EF4-FFF2-40B4-BE49-F238E27FC236}">
                <a16:creationId xmlns:a16="http://schemas.microsoft.com/office/drawing/2014/main" id="{5330D9DF-05BA-4695-A389-B8E61C484547}"/>
              </a:ext>
            </a:extLst>
          </p:cNvPr>
          <p:cNvSpPr>
            <a:spLocks/>
          </p:cNvSpPr>
          <p:nvPr/>
        </p:nvSpPr>
        <p:spPr bwMode="auto">
          <a:xfrm flipH="1">
            <a:off x="4844656" y="2514600"/>
            <a:ext cx="2230040" cy="1858566"/>
          </a:xfrm>
          <a:custGeom>
            <a:avLst/>
            <a:gdLst>
              <a:gd name="T0" fmla="*/ 2147483646 w 1873"/>
              <a:gd name="T1" fmla="*/ 1585179395 h 1561"/>
              <a:gd name="T2" fmla="*/ 2147483646 w 1873"/>
              <a:gd name="T3" fmla="*/ 1373486227 h 1561"/>
              <a:gd name="T4" fmla="*/ 2147483646 w 1873"/>
              <a:gd name="T5" fmla="*/ 63004713 h 1561"/>
              <a:gd name="T6" fmla="*/ 1088707317 w 1873"/>
              <a:gd name="T7" fmla="*/ 1756550054 h 1561"/>
              <a:gd name="T8" fmla="*/ 0 w 1873"/>
              <a:gd name="T9" fmla="*/ 2147483646 h 15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73" h="1561">
                <a:moveTo>
                  <a:pt x="1787" y="629"/>
                </a:moveTo>
                <a:cubicBezTo>
                  <a:pt x="1778" y="615"/>
                  <a:pt x="1873" y="646"/>
                  <a:pt x="1735" y="545"/>
                </a:cubicBezTo>
                <a:cubicBezTo>
                  <a:pt x="1597" y="444"/>
                  <a:pt x="1177" y="0"/>
                  <a:pt x="960" y="25"/>
                </a:cubicBezTo>
                <a:cubicBezTo>
                  <a:pt x="743" y="50"/>
                  <a:pt x="592" y="441"/>
                  <a:pt x="432" y="697"/>
                </a:cubicBezTo>
                <a:cubicBezTo>
                  <a:pt x="272" y="953"/>
                  <a:pt x="136" y="1257"/>
                  <a:pt x="0" y="1561"/>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nvGrpSpPr>
          <p:cNvPr id="213007" name="Group 23">
            <a:extLst>
              <a:ext uri="{FF2B5EF4-FFF2-40B4-BE49-F238E27FC236}">
                <a16:creationId xmlns:a16="http://schemas.microsoft.com/office/drawing/2014/main" id="{8050AA2C-5491-48E9-AAC7-187ADF4BAFB4}"/>
              </a:ext>
            </a:extLst>
          </p:cNvPr>
          <p:cNvGrpSpPr>
            <a:grpSpLocks/>
          </p:cNvGrpSpPr>
          <p:nvPr/>
        </p:nvGrpSpPr>
        <p:grpSpPr bwMode="auto">
          <a:xfrm flipH="1">
            <a:off x="5929325" y="2857500"/>
            <a:ext cx="859631" cy="1371600"/>
            <a:chOff x="960" y="1632"/>
            <a:chExt cx="722" cy="1152"/>
          </a:xfrm>
        </p:grpSpPr>
        <p:sp>
          <p:nvSpPr>
            <p:cNvPr id="213013" name="Freeform 24">
              <a:extLst>
                <a:ext uri="{FF2B5EF4-FFF2-40B4-BE49-F238E27FC236}">
                  <a16:creationId xmlns:a16="http://schemas.microsoft.com/office/drawing/2014/main" id="{4B434F4B-6A15-4E82-A9F0-EC5B23073852}"/>
                </a:ext>
              </a:extLst>
            </p:cNvPr>
            <p:cNvSpPr>
              <a:spLocks/>
            </p:cNvSpPr>
            <p:nvPr/>
          </p:nvSpPr>
          <p:spPr bwMode="auto">
            <a:xfrm>
              <a:off x="960" y="1641"/>
              <a:ext cx="722" cy="1143"/>
            </a:xfrm>
            <a:custGeom>
              <a:avLst/>
              <a:gdLst>
                <a:gd name="T0" fmla="*/ 590 w 722"/>
                <a:gd name="T1" fmla="*/ 45 h 1143"/>
                <a:gd name="T2" fmla="*/ 624 w 722"/>
                <a:gd name="T3" fmla="*/ 183 h 1143"/>
                <a:gd name="T4" fmla="*/ 0 w 722"/>
                <a:gd name="T5" fmla="*/ 1143 h 1143"/>
                <a:gd name="T6" fmla="*/ 0 60000 65536"/>
                <a:gd name="T7" fmla="*/ 0 60000 65536"/>
                <a:gd name="T8" fmla="*/ 0 60000 65536"/>
              </a:gdLst>
              <a:ahLst/>
              <a:cxnLst>
                <a:cxn ang="T6">
                  <a:pos x="T0" y="T1"/>
                </a:cxn>
                <a:cxn ang="T7">
                  <a:pos x="T2" y="T3"/>
                </a:cxn>
                <a:cxn ang="T8">
                  <a:pos x="T4" y="T5"/>
                </a:cxn>
              </a:cxnLst>
              <a:rect l="0" t="0" r="r" b="b"/>
              <a:pathLst>
                <a:path w="722" h="1143">
                  <a:moveTo>
                    <a:pt x="590" y="45"/>
                  </a:moveTo>
                  <a:cubicBezTo>
                    <a:pt x="596" y="68"/>
                    <a:pt x="722" y="0"/>
                    <a:pt x="624" y="183"/>
                  </a:cubicBezTo>
                  <a:cubicBezTo>
                    <a:pt x="526" y="366"/>
                    <a:pt x="264" y="751"/>
                    <a:pt x="0" y="1143"/>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3014" name="Line 25">
              <a:extLst>
                <a:ext uri="{FF2B5EF4-FFF2-40B4-BE49-F238E27FC236}">
                  <a16:creationId xmlns:a16="http://schemas.microsoft.com/office/drawing/2014/main" id="{8146D78F-AEF1-44EF-85A7-705FE91FD5B1}"/>
                </a:ext>
              </a:extLst>
            </p:cNvPr>
            <p:cNvSpPr>
              <a:spLocks noChangeShapeType="1"/>
            </p:cNvSpPr>
            <p:nvPr/>
          </p:nvSpPr>
          <p:spPr bwMode="auto">
            <a:xfrm flipH="1">
              <a:off x="1488" y="1632"/>
              <a:ext cx="96" cy="96"/>
            </a:xfrm>
            <a:prstGeom prst="line">
              <a:avLst/>
            </a:prstGeom>
            <a:noFill/>
            <a:ln w="101600" cmpd="dbl">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sp>
        <p:nvSpPr>
          <p:cNvPr id="213008" name="Line 26">
            <a:extLst>
              <a:ext uri="{FF2B5EF4-FFF2-40B4-BE49-F238E27FC236}">
                <a16:creationId xmlns:a16="http://schemas.microsoft.com/office/drawing/2014/main" id="{C65C300B-BAF6-4E23-9A75-63DF02F7B8FF}"/>
              </a:ext>
            </a:extLst>
          </p:cNvPr>
          <p:cNvSpPr>
            <a:spLocks noChangeShapeType="1"/>
          </p:cNvSpPr>
          <p:nvPr/>
        </p:nvSpPr>
        <p:spPr bwMode="auto">
          <a:xfrm flipH="1">
            <a:off x="4893469" y="3233738"/>
            <a:ext cx="171450" cy="114300"/>
          </a:xfrm>
          <a:prstGeom prst="line">
            <a:avLst/>
          </a:prstGeom>
          <a:noFill/>
          <a:ln w="101600" cmpd="dbl">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3009" name="Line 27">
            <a:extLst>
              <a:ext uri="{FF2B5EF4-FFF2-40B4-BE49-F238E27FC236}">
                <a16:creationId xmlns:a16="http://schemas.microsoft.com/office/drawing/2014/main" id="{1C48A350-5B44-4267-AEF6-43302CEB396D}"/>
              </a:ext>
            </a:extLst>
          </p:cNvPr>
          <p:cNvSpPr>
            <a:spLocks noChangeShapeType="1"/>
          </p:cNvSpPr>
          <p:nvPr/>
        </p:nvSpPr>
        <p:spPr bwMode="auto">
          <a:xfrm>
            <a:off x="4114803" y="3028950"/>
            <a:ext cx="273844" cy="0"/>
          </a:xfrm>
          <a:prstGeom prst="line">
            <a:avLst/>
          </a:prstGeom>
          <a:noFill/>
          <a:ln w="9525">
            <a:solidFill>
              <a:srgbClr val="00CC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3010" name="Oval 28">
            <a:extLst>
              <a:ext uri="{FF2B5EF4-FFF2-40B4-BE49-F238E27FC236}">
                <a16:creationId xmlns:a16="http://schemas.microsoft.com/office/drawing/2014/main" id="{2EE7EB5E-14EF-46A0-9464-2D2AA29E4FEA}"/>
              </a:ext>
            </a:extLst>
          </p:cNvPr>
          <p:cNvSpPr>
            <a:spLocks noChangeArrowheads="1"/>
          </p:cNvSpPr>
          <p:nvPr/>
        </p:nvSpPr>
        <p:spPr bwMode="auto">
          <a:xfrm>
            <a:off x="4171950" y="2971800"/>
            <a:ext cx="171450" cy="114300"/>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1500"/>
          </a:p>
        </p:txBody>
      </p:sp>
      <p:sp>
        <p:nvSpPr>
          <p:cNvPr id="213011" name="Freeform 29">
            <a:extLst>
              <a:ext uri="{FF2B5EF4-FFF2-40B4-BE49-F238E27FC236}">
                <a16:creationId xmlns:a16="http://schemas.microsoft.com/office/drawing/2014/main" id="{2DB3A8FE-B3FE-462E-B4FF-688C197FF426}"/>
              </a:ext>
            </a:extLst>
          </p:cNvPr>
          <p:cNvSpPr>
            <a:spLocks/>
          </p:cNvSpPr>
          <p:nvPr/>
        </p:nvSpPr>
        <p:spPr bwMode="auto">
          <a:xfrm>
            <a:off x="4171950" y="3143250"/>
            <a:ext cx="342900" cy="57150"/>
          </a:xfrm>
          <a:custGeom>
            <a:avLst/>
            <a:gdLst>
              <a:gd name="T0" fmla="*/ 0 w 240"/>
              <a:gd name="T1" fmla="*/ 0 h 48"/>
              <a:gd name="T2" fmla="*/ 870966000 w 240"/>
              <a:gd name="T3" fmla="*/ 120967500 h 48"/>
              <a:gd name="T4" fmla="*/ 0 60000 65536"/>
              <a:gd name="T5" fmla="*/ 0 60000 65536"/>
            </a:gdLst>
            <a:ahLst/>
            <a:cxnLst>
              <a:cxn ang="T4">
                <a:pos x="T0" y="T1"/>
              </a:cxn>
              <a:cxn ang="T5">
                <a:pos x="T2" y="T3"/>
              </a:cxn>
            </a:cxnLst>
            <a:rect l="0" t="0" r="r" b="b"/>
            <a:pathLst>
              <a:path w="240" h="48">
                <a:moveTo>
                  <a:pt x="0" y="0"/>
                </a:moveTo>
                <a:cubicBezTo>
                  <a:pt x="0" y="0"/>
                  <a:pt x="120" y="24"/>
                  <a:pt x="240" y="48"/>
                </a:cubicBezTo>
              </a:path>
            </a:pathLst>
          </a:custGeom>
          <a:noFill/>
          <a:ln w="28575"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3012" name="Text Box 30">
            <a:extLst>
              <a:ext uri="{FF2B5EF4-FFF2-40B4-BE49-F238E27FC236}">
                <a16:creationId xmlns:a16="http://schemas.microsoft.com/office/drawing/2014/main" id="{423B7D74-6D8E-4F20-9330-3D5BCC0C6A63}"/>
              </a:ext>
            </a:extLst>
          </p:cNvPr>
          <p:cNvSpPr txBox="1">
            <a:spLocks noChangeArrowheads="1"/>
          </p:cNvSpPr>
          <p:nvPr/>
        </p:nvSpPr>
        <p:spPr bwMode="auto">
          <a:xfrm>
            <a:off x="2033590" y="4779169"/>
            <a:ext cx="518517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50000"/>
              </a:spcBef>
              <a:spcAft>
                <a:spcPct val="0"/>
              </a:spcAft>
            </a:pPr>
            <a:r>
              <a:rPr lang="fr-FR" altLang="fr-FR" sz="1800" b="1">
                <a:solidFill>
                  <a:srgbClr val="000000"/>
                </a:solidFill>
                <a:latin typeface="Arial" panose="020B0604020202020204" pitchFamily="34" charset="0"/>
              </a:rPr>
              <a:t>Point I: Varices homolaterales</a:t>
            </a: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5042" name="Group 2">
            <a:extLst>
              <a:ext uri="{FF2B5EF4-FFF2-40B4-BE49-F238E27FC236}">
                <a16:creationId xmlns:a16="http://schemas.microsoft.com/office/drawing/2014/main" id="{6088BF88-444F-4C0B-8B36-782D94965423}"/>
              </a:ext>
            </a:extLst>
          </p:cNvPr>
          <p:cNvGrpSpPr>
            <a:grpSpLocks/>
          </p:cNvGrpSpPr>
          <p:nvPr/>
        </p:nvGrpSpPr>
        <p:grpSpPr bwMode="auto">
          <a:xfrm>
            <a:off x="1188247" y="2152650"/>
            <a:ext cx="3440906" cy="2571750"/>
            <a:chOff x="576" y="1040"/>
            <a:chExt cx="2890" cy="2160"/>
          </a:xfrm>
        </p:grpSpPr>
        <p:sp>
          <p:nvSpPr>
            <p:cNvPr id="215067" name="Freeform 3">
              <a:extLst>
                <a:ext uri="{FF2B5EF4-FFF2-40B4-BE49-F238E27FC236}">
                  <a16:creationId xmlns:a16="http://schemas.microsoft.com/office/drawing/2014/main" id="{21D3952F-12C0-4B7E-9B4A-9A8628D0A883}"/>
                </a:ext>
              </a:extLst>
            </p:cNvPr>
            <p:cNvSpPr>
              <a:spLocks/>
            </p:cNvSpPr>
            <p:nvPr/>
          </p:nvSpPr>
          <p:spPr bwMode="auto">
            <a:xfrm>
              <a:off x="2256" y="1728"/>
              <a:ext cx="1158" cy="1101"/>
            </a:xfrm>
            <a:custGeom>
              <a:avLst/>
              <a:gdLst>
                <a:gd name="T0" fmla="*/ 0 w 1158"/>
                <a:gd name="T1" fmla="*/ 0 h 1101"/>
                <a:gd name="T2" fmla="*/ 70 w 1158"/>
                <a:gd name="T3" fmla="*/ 530 h 1101"/>
                <a:gd name="T4" fmla="*/ 320 w 1158"/>
                <a:gd name="T5" fmla="*/ 984 h 1101"/>
                <a:gd name="T6" fmla="*/ 760 w 1158"/>
                <a:gd name="T7" fmla="*/ 1089 h 1101"/>
                <a:gd name="T8" fmla="*/ 1158 w 1158"/>
                <a:gd name="T9" fmla="*/ 911 h 11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8" h="1101">
                  <a:moveTo>
                    <a:pt x="0" y="0"/>
                  </a:moveTo>
                  <a:cubicBezTo>
                    <a:pt x="4" y="191"/>
                    <a:pt x="17" y="366"/>
                    <a:pt x="70" y="530"/>
                  </a:cubicBezTo>
                  <a:cubicBezTo>
                    <a:pt x="123" y="694"/>
                    <a:pt x="205" y="891"/>
                    <a:pt x="320" y="984"/>
                  </a:cubicBezTo>
                  <a:cubicBezTo>
                    <a:pt x="435" y="1077"/>
                    <a:pt x="620" y="1101"/>
                    <a:pt x="760" y="1089"/>
                  </a:cubicBezTo>
                  <a:cubicBezTo>
                    <a:pt x="900" y="1077"/>
                    <a:pt x="1075" y="948"/>
                    <a:pt x="1158" y="911"/>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5068" name="Freeform 4">
              <a:extLst>
                <a:ext uri="{FF2B5EF4-FFF2-40B4-BE49-F238E27FC236}">
                  <a16:creationId xmlns:a16="http://schemas.microsoft.com/office/drawing/2014/main" id="{31C5C7A9-CA00-43C6-8283-4F94AF1634FD}"/>
                </a:ext>
              </a:extLst>
            </p:cNvPr>
            <p:cNvSpPr>
              <a:spLocks/>
            </p:cNvSpPr>
            <p:nvPr/>
          </p:nvSpPr>
          <p:spPr bwMode="auto">
            <a:xfrm>
              <a:off x="576" y="1040"/>
              <a:ext cx="2890" cy="2160"/>
            </a:xfrm>
            <a:custGeom>
              <a:avLst/>
              <a:gdLst>
                <a:gd name="T0" fmla="*/ 2890 w 2890"/>
                <a:gd name="T1" fmla="*/ 845 h 2160"/>
                <a:gd name="T2" fmla="*/ 2544 w 2890"/>
                <a:gd name="T3" fmla="*/ 736 h 2160"/>
                <a:gd name="T4" fmla="*/ 2208 w 2890"/>
                <a:gd name="T5" fmla="*/ 352 h 2160"/>
                <a:gd name="T6" fmla="*/ 1872 w 2890"/>
                <a:gd name="T7" fmla="*/ 64 h 2160"/>
                <a:gd name="T8" fmla="*/ 1392 w 2890"/>
                <a:gd name="T9" fmla="*/ 64 h 2160"/>
                <a:gd name="T10" fmla="*/ 1056 w 2890"/>
                <a:gd name="T11" fmla="*/ 448 h 2160"/>
                <a:gd name="T12" fmla="*/ 672 w 2890"/>
                <a:gd name="T13" fmla="*/ 1696 h 2160"/>
                <a:gd name="T14" fmla="*/ 336 w 2890"/>
                <a:gd name="T15" fmla="*/ 1840 h 2160"/>
                <a:gd name="T16" fmla="*/ 48 w 2890"/>
                <a:gd name="T17" fmla="*/ 1984 h 2160"/>
                <a:gd name="T18" fmla="*/ 624 w 2890"/>
                <a:gd name="T19" fmla="*/ 2080 h 2160"/>
                <a:gd name="T20" fmla="*/ 960 w 2890"/>
                <a:gd name="T21" fmla="*/ 2128 h 2160"/>
                <a:gd name="T22" fmla="*/ 960 w 2890"/>
                <a:gd name="T23" fmla="*/ 1888 h 2160"/>
                <a:gd name="T24" fmla="*/ 1392 w 2890"/>
                <a:gd name="T25" fmla="*/ 1360 h 2160"/>
                <a:gd name="T26" fmla="*/ 1680 w 2890"/>
                <a:gd name="T27" fmla="*/ 736 h 2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890" h="2160">
                  <a:moveTo>
                    <a:pt x="2890" y="845"/>
                  </a:moveTo>
                  <a:cubicBezTo>
                    <a:pt x="2832" y="827"/>
                    <a:pt x="2658" y="818"/>
                    <a:pt x="2544" y="736"/>
                  </a:cubicBezTo>
                  <a:cubicBezTo>
                    <a:pt x="2430" y="654"/>
                    <a:pt x="2320" y="464"/>
                    <a:pt x="2208" y="352"/>
                  </a:cubicBezTo>
                  <a:cubicBezTo>
                    <a:pt x="2096" y="240"/>
                    <a:pt x="2008" y="112"/>
                    <a:pt x="1872" y="64"/>
                  </a:cubicBezTo>
                  <a:cubicBezTo>
                    <a:pt x="1736" y="16"/>
                    <a:pt x="1528" y="0"/>
                    <a:pt x="1392" y="64"/>
                  </a:cubicBezTo>
                  <a:cubicBezTo>
                    <a:pt x="1256" y="128"/>
                    <a:pt x="1176" y="176"/>
                    <a:pt x="1056" y="448"/>
                  </a:cubicBezTo>
                  <a:cubicBezTo>
                    <a:pt x="936" y="720"/>
                    <a:pt x="792" y="1464"/>
                    <a:pt x="672" y="1696"/>
                  </a:cubicBezTo>
                  <a:cubicBezTo>
                    <a:pt x="552" y="1928"/>
                    <a:pt x="440" y="1792"/>
                    <a:pt x="336" y="1840"/>
                  </a:cubicBezTo>
                  <a:cubicBezTo>
                    <a:pt x="232" y="1888"/>
                    <a:pt x="0" y="1944"/>
                    <a:pt x="48" y="1984"/>
                  </a:cubicBezTo>
                  <a:cubicBezTo>
                    <a:pt x="96" y="2024"/>
                    <a:pt x="472" y="2056"/>
                    <a:pt x="624" y="2080"/>
                  </a:cubicBezTo>
                  <a:cubicBezTo>
                    <a:pt x="776" y="2104"/>
                    <a:pt x="904" y="2160"/>
                    <a:pt x="960" y="2128"/>
                  </a:cubicBezTo>
                  <a:cubicBezTo>
                    <a:pt x="1016" y="2096"/>
                    <a:pt x="888" y="2016"/>
                    <a:pt x="960" y="1888"/>
                  </a:cubicBezTo>
                  <a:cubicBezTo>
                    <a:pt x="1032" y="1760"/>
                    <a:pt x="1272" y="1552"/>
                    <a:pt x="1392" y="1360"/>
                  </a:cubicBezTo>
                  <a:cubicBezTo>
                    <a:pt x="1512" y="1168"/>
                    <a:pt x="1596" y="952"/>
                    <a:pt x="1680" y="73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grpSp>
        <p:nvGrpSpPr>
          <p:cNvPr id="215043" name="Group 5">
            <a:extLst>
              <a:ext uri="{FF2B5EF4-FFF2-40B4-BE49-F238E27FC236}">
                <a16:creationId xmlns:a16="http://schemas.microsoft.com/office/drawing/2014/main" id="{4AEAD902-0C71-4F39-A720-76D6302B052C}"/>
              </a:ext>
            </a:extLst>
          </p:cNvPr>
          <p:cNvGrpSpPr>
            <a:grpSpLocks/>
          </p:cNvGrpSpPr>
          <p:nvPr/>
        </p:nvGrpSpPr>
        <p:grpSpPr bwMode="auto">
          <a:xfrm flipH="1">
            <a:off x="4502947" y="2171700"/>
            <a:ext cx="3440906" cy="2571750"/>
            <a:chOff x="576" y="1040"/>
            <a:chExt cx="2890" cy="2160"/>
          </a:xfrm>
        </p:grpSpPr>
        <p:sp>
          <p:nvSpPr>
            <p:cNvPr id="215065" name="Freeform 6">
              <a:extLst>
                <a:ext uri="{FF2B5EF4-FFF2-40B4-BE49-F238E27FC236}">
                  <a16:creationId xmlns:a16="http://schemas.microsoft.com/office/drawing/2014/main" id="{2133A0F5-9BF4-4686-BC45-C9C009417CDD}"/>
                </a:ext>
              </a:extLst>
            </p:cNvPr>
            <p:cNvSpPr>
              <a:spLocks/>
            </p:cNvSpPr>
            <p:nvPr/>
          </p:nvSpPr>
          <p:spPr bwMode="auto">
            <a:xfrm>
              <a:off x="2256" y="1728"/>
              <a:ext cx="1158" cy="1101"/>
            </a:xfrm>
            <a:custGeom>
              <a:avLst/>
              <a:gdLst>
                <a:gd name="T0" fmla="*/ 0 w 1158"/>
                <a:gd name="T1" fmla="*/ 0 h 1101"/>
                <a:gd name="T2" fmla="*/ 70 w 1158"/>
                <a:gd name="T3" fmla="*/ 530 h 1101"/>
                <a:gd name="T4" fmla="*/ 320 w 1158"/>
                <a:gd name="T5" fmla="*/ 984 h 1101"/>
                <a:gd name="T6" fmla="*/ 760 w 1158"/>
                <a:gd name="T7" fmla="*/ 1089 h 1101"/>
                <a:gd name="T8" fmla="*/ 1158 w 1158"/>
                <a:gd name="T9" fmla="*/ 911 h 11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8" h="1101">
                  <a:moveTo>
                    <a:pt x="0" y="0"/>
                  </a:moveTo>
                  <a:cubicBezTo>
                    <a:pt x="4" y="191"/>
                    <a:pt x="17" y="366"/>
                    <a:pt x="70" y="530"/>
                  </a:cubicBezTo>
                  <a:cubicBezTo>
                    <a:pt x="123" y="694"/>
                    <a:pt x="205" y="891"/>
                    <a:pt x="320" y="984"/>
                  </a:cubicBezTo>
                  <a:cubicBezTo>
                    <a:pt x="435" y="1077"/>
                    <a:pt x="620" y="1101"/>
                    <a:pt x="760" y="1089"/>
                  </a:cubicBezTo>
                  <a:cubicBezTo>
                    <a:pt x="900" y="1077"/>
                    <a:pt x="1075" y="948"/>
                    <a:pt x="1158" y="911"/>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5066" name="Freeform 7">
              <a:extLst>
                <a:ext uri="{FF2B5EF4-FFF2-40B4-BE49-F238E27FC236}">
                  <a16:creationId xmlns:a16="http://schemas.microsoft.com/office/drawing/2014/main" id="{3AC1F64D-827E-41E9-9F5E-E7353BACA371}"/>
                </a:ext>
              </a:extLst>
            </p:cNvPr>
            <p:cNvSpPr>
              <a:spLocks/>
            </p:cNvSpPr>
            <p:nvPr/>
          </p:nvSpPr>
          <p:spPr bwMode="auto">
            <a:xfrm>
              <a:off x="576" y="1040"/>
              <a:ext cx="2890" cy="2160"/>
            </a:xfrm>
            <a:custGeom>
              <a:avLst/>
              <a:gdLst>
                <a:gd name="T0" fmla="*/ 2890 w 2890"/>
                <a:gd name="T1" fmla="*/ 845 h 2160"/>
                <a:gd name="T2" fmla="*/ 2544 w 2890"/>
                <a:gd name="T3" fmla="*/ 736 h 2160"/>
                <a:gd name="T4" fmla="*/ 2208 w 2890"/>
                <a:gd name="T5" fmla="*/ 352 h 2160"/>
                <a:gd name="T6" fmla="*/ 1872 w 2890"/>
                <a:gd name="T7" fmla="*/ 64 h 2160"/>
                <a:gd name="T8" fmla="*/ 1392 w 2890"/>
                <a:gd name="T9" fmla="*/ 64 h 2160"/>
                <a:gd name="T10" fmla="*/ 1056 w 2890"/>
                <a:gd name="T11" fmla="*/ 448 h 2160"/>
                <a:gd name="T12" fmla="*/ 672 w 2890"/>
                <a:gd name="T13" fmla="*/ 1696 h 2160"/>
                <a:gd name="T14" fmla="*/ 336 w 2890"/>
                <a:gd name="T15" fmla="*/ 1840 h 2160"/>
                <a:gd name="T16" fmla="*/ 48 w 2890"/>
                <a:gd name="T17" fmla="*/ 1984 h 2160"/>
                <a:gd name="T18" fmla="*/ 624 w 2890"/>
                <a:gd name="T19" fmla="*/ 2080 h 2160"/>
                <a:gd name="T20" fmla="*/ 960 w 2890"/>
                <a:gd name="T21" fmla="*/ 2128 h 2160"/>
                <a:gd name="T22" fmla="*/ 960 w 2890"/>
                <a:gd name="T23" fmla="*/ 1888 h 2160"/>
                <a:gd name="T24" fmla="*/ 1392 w 2890"/>
                <a:gd name="T25" fmla="*/ 1360 h 2160"/>
                <a:gd name="T26" fmla="*/ 1680 w 2890"/>
                <a:gd name="T27" fmla="*/ 736 h 2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890" h="2160">
                  <a:moveTo>
                    <a:pt x="2890" y="845"/>
                  </a:moveTo>
                  <a:cubicBezTo>
                    <a:pt x="2832" y="827"/>
                    <a:pt x="2658" y="818"/>
                    <a:pt x="2544" y="736"/>
                  </a:cubicBezTo>
                  <a:cubicBezTo>
                    <a:pt x="2430" y="654"/>
                    <a:pt x="2320" y="464"/>
                    <a:pt x="2208" y="352"/>
                  </a:cubicBezTo>
                  <a:cubicBezTo>
                    <a:pt x="2096" y="240"/>
                    <a:pt x="2008" y="112"/>
                    <a:pt x="1872" y="64"/>
                  </a:cubicBezTo>
                  <a:cubicBezTo>
                    <a:pt x="1736" y="16"/>
                    <a:pt x="1528" y="0"/>
                    <a:pt x="1392" y="64"/>
                  </a:cubicBezTo>
                  <a:cubicBezTo>
                    <a:pt x="1256" y="128"/>
                    <a:pt x="1176" y="176"/>
                    <a:pt x="1056" y="448"/>
                  </a:cubicBezTo>
                  <a:cubicBezTo>
                    <a:pt x="936" y="720"/>
                    <a:pt x="792" y="1464"/>
                    <a:pt x="672" y="1696"/>
                  </a:cubicBezTo>
                  <a:cubicBezTo>
                    <a:pt x="552" y="1928"/>
                    <a:pt x="440" y="1792"/>
                    <a:pt x="336" y="1840"/>
                  </a:cubicBezTo>
                  <a:cubicBezTo>
                    <a:pt x="232" y="1888"/>
                    <a:pt x="0" y="1944"/>
                    <a:pt x="48" y="1984"/>
                  </a:cubicBezTo>
                  <a:cubicBezTo>
                    <a:pt x="96" y="2024"/>
                    <a:pt x="472" y="2056"/>
                    <a:pt x="624" y="2080"/>
                  </a:cubicBezTo>
                  <a:cubicBezTo>
                    <a:pt x="776" y="2104"/>
                    <a:pt x="904" y="2160"/>
                    <a:pt x="960" y="2128"/>
                  </a:cubicBezTo>
                  <a:cubicBezTo>
                    <a:pt x="1016" y="2096"/>
                    <a:pt x="888" y="2016"/>
                    <a:pt x="960" y="1888"/>
                  </a:cubicBezTo>
                  <a:cubicBezTo>
                    <a:pt x="1032" y="1760"/>
                    <a:pt x="1272" y="1552"/>
                    <a:pt x="1392" y="1360"/>
                  </a:cubicBezTo>
                  <a:cubicBezTo>
                    <a:pt x="1512" y="1168"/>
                    <a:pt x="1596" y="952"/>
                    <a:pt x="1680" y="73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sp>
        <p:nvSpPr>
          <p:cNvPr id="215044" name="Oval 8">
            <a:extLst>
              <a:ext uri="{FF2B5EF4-FFF2-40B4-BE49-F238E27FC236}">
                <a16:creationId xmlns:a16="http://schemas.microsoft.com/office/drawing/2014/main" id="{A2FFFECE-6B59-4973-B809-AF98FC7C810C}"/>
              </a:ext>
            </a:extLst>
          </p:cNvPr>
          <p:cNvSpPr>
            <a:spLocks noChangeArrowheads="1"/>
          </p:cNvSpPr>
          <p:nvPr/>
        </p:nvSpPr>
        <p:spPr bwMode="auto">
          <a:xfrm>
            <a:off x="4502944" y="3943350"/>
            <a:ext cx="114300" cy="1143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1500"/>
          </a:p>
        </p:txBody>
      </p:sp>
      <p:grpSp>
        <p:nvGrpSpPr>
          <p:cNvPr id="215045" name="Group 9">
            <a:extLst>
              <a:ext uri="{FF2B5EF4-FFF2-40B4-BE49-F238E27FC236}">
                <a16:creationId xmlns:a16="http://schemas.microsoft.com/office/drawing/2014/main" id="{BC4A06FB-F3F6-4ABE-9804-A941B86930C4}"/>
              </a:ext>
            </a:extLst>
          </p:cNvPr>
          <p:cNvGrpSpPr>
            <a:grpSpLocks/>
          </p:cNvGrpSpPr>
          <p:nvPr/>
        </p:nvGrpSpPr>
        <p:grpSpPr bwMode="auto">
          <a:xfrm>
            <a:off x="4366022" y="3257550"/>
            <a:ext cx="398859" cy="690563"/>
            <a:chOff x="2689" y="1991"/>
            <a:chExt cx="335" cy="580"/>
          </a:xfrm>
        </p:grpSpPr>
        <p:sp>
          <p:nvSpPr>
            <p:cNvPr id="215063" name="Freeform 10">
              <a:extLst>
                <a:ext uri="{FF2B5EF4-FFF2-40B4-BE49-F238E27FC236}">
                  <a16:creationId xmlns:a16="http://schemas.microsoft.com/office/drawing/2014/main" id="{6D3DF34E-B6B4-4179-B632-977DA331C335}"/>
                </a:ext>
              </a:extLst>
            </p:cNvPr>
            <p:cNvSpPr>
              <a:spLocks/>
            </p:cNvSpPr>
            <p:nvPr/>
          </p:nvSpPr>
          <p:spPr bwMode="auto">
            <a:xfrm>
              <a:off x="2689" y="1991"/>
              <a:ext cx="168" cy="563"/>
            </a:xfrm>
            <a:custGeom>
              <a:avLst/>
              <a:gdLst>
                <a:gd name="T0" fmla="*/ 76 w 168"/>
                <a:gd name="T1" fmla="*/ 114 h 563"/>
                <a:gd name="T2" fmla="*/ 13 w 168"/>
                <a:gd name="T3" fmla="*/ 229 h 563"/>
                <a:gd name="T4" fmla="*/ 23 w 168"/>
                <a:gd name="T5" fmla="*/ 470 h 563"/>
                <a:gd name="T6" fmla="*/ 149 w 168"/>
                <a:gd name="T7" fmla="*/ 533 h 563"/>
                <a:gd name="T8" fmla="*/ 139 w 168"/>
                <a:gd name="T9" fmla="*/ 292 h 563"/>
                <a:gd name="T10" fmla="*/ 149 w 168"/>
                <a:gd name="T11" fmla="*/ 30 h 563"/>
                <a:gd name="T12" fmla="*/ 76 w 168"/>
                <a:gd name="T13" fmla="*/ 114 h 5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8" h="563">
                  <a:moveTo>
                    <a:pt x="76" y="114"/>
                  </a:moveTo>
                  <a:cubicBezTo>
                    <a:pt x="50" y="145"/>
                    <a:pt x="22" y="170"/>
                    <a:pt x="13" y="229"/>
                  </a:cubicBezTo>
                  <a:cubicBezTo>
                    <a:pt x="4" y="288"/>
                    <a:pt x="0" y="419"/>
                    <a:pt x="23" y="470"/>
                  </a:cubicBezTo>
                  <a:cubicBezTo>
                    <a:pt x="46" y="521"/>
                    <a:pt x="130" y="563"/>
                    <a:pt x="149" y="533"/>
                  </a:cubicBezTo>
                  <a:cubicBezTo>
                    <a:pt x="168" y="503"/>
                    <a:pt x="139" y="376"/>
                    <a:pt x="139" y="292"/>
                  </a:cubicBezTo>
                  <a:cubicBezTo>
                    <a:pt x="139" y="208"/>
                    <a:pt x="159" y="60"/>
                    <a:pt x="149" y="30"/>
                  </a:cubicBezTo>
                  <a:cubicBezTo>
                    <a:pt x="139" y="0"/>
                    <a:pt x="91" y="97"/>
                    <a:pt x="76" y="114"/>
                  </a:cubicBez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5064" name="Freeform 11">
              <a:extLst>
                <a:ext uri="{FF2B5EF4-FFF2-40B4-BE49-F238E27FC236}">
                  <a16:creationId xmlns:a16="http://schemas.microsoft.com/office/drawing/2014/main" id="{4E58BABF-2B27-421A-B138-04E6409FC7F9}"/>
                </a:ext>
              </a:extLst>
            </p:cNvPr>
            <p:cNvSpPr>
              <a:spLocks/>
            </p:cNvSpPr>
            <p:nvPr/>
          </p:nvSpPr>
          <p:spPr bwMode="auto">
            <a:xfrm flipH="1">
              <a:off x="2856" y="2008"/>
              <a:ext cx="168" cy="563"/>
            </a:xfrm>
            <a:custGeom>
              <a:avLst/>
              <a:gdLst>
                <a:gd name="T0" fmla="*/ 76 w 168"/>
                <a:gd name="T1" fmla="*/ 114 h 563"/>
                <a:gd name="T2" fmla="*/ 13 w 168"/>
                <a:gd name="T3" fmla="*/ 229 h 563"/>
                <a:gd name="T4" fmla="*/ 23 w 168"/>
                <a:gd name="T5" fmla="*/ 470 h 563"/>
                <a:gd name="T6" fmla="*/ 149 w 168"/>
                <a:gd name="T7" fmla="*/ 533 h 563"/>
                <a:gd name="T8" fmla="*/ 139 w 168"/>
                <a:gd name="T9" fmla="*/ 292 h 563"/>
                <a:gd name="T10" fmla="*/ 149 w 168"/>
                <a:gd name="T11" fmla="*/ 30 h 563"/>
                <a:gd name="T12" fmla="*/ 76 w 168"/>
                <a:gd name="T13" fmla="*/ 114 h 5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8" h="563">
                  <a:moveTo>
                    <a:pt x="76" y="114"/>
                  </a:moveTo>
                  <a:cubicBezTo>
                    <a:pt x="50" y="145"/>
                    <a:pt x="22" y="170"/>
                    <a:pt x="13" y="229"/>
                  </a:cubicBezTo>
                  <a:cubicBezTo>
                    <a:pt x="4" y="288"/>
                    <a:pt x="0" y="419"/>
                    <a:pt x="23" y="470"/>
                  </a:cubicBezTo>
                  <a:cubicBezTo>
                    <a:pt x="46" y="521"/>
                    <a:pt x="130" y="563"/>
                    <a:pt x="149" y="533"/>
                  </a:cubicBezTo>
                  <a:cubicBezTo>
                    <a:pt x="168" y="503"/>
                    <a:pt x="139" y="376"/>
                    <a:pt x="139" y="292"/>
                  </a:cubicBezTo>
                  <a:cubicBezTo>
                    <a:pt x="139" y="208"/>
                    <a:pt x="159" y="60"/>
                    <a:pt x="149" y="30"/>
                  </a:cubicBezTo>
                  <a:cubicBezTo>
                    <a:pt x="139" y="0"/>
                    <a:pt x="91" y="97"/>
                    <a:pt x="76" y="114"/>
                  </a:cubicBez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sp>
        <p:nvSpPr>
          <p:cNvPr id="215046" name="Freeform 12">
            <a:extLst>
              <a:ext uri="{FF2B5EF4-FFF2-40B4-BE49-F238E27FC236}">
                <a16:creationId xmlns:a16="http://schemas.microsoft.com/office/drawing/2014/main" id="{1D903DCD-81FC-4BE2-AB9C-033BA21E73B5}"/>
              </a:ext>
            </a:extLst>
          </p:cNvPr>
          <p:cNvSpPr>
            <a:spLocks/>
          </p:cNvSpPr>
          <p:nvPr/>
        </p:nvSpPr>
        <p:spPr bwMode="auto">
          <a:xfrm>
            <a:off x="2102645" y="2452687"/>
            <a:ext cx="2230041" cy="1890713"/>
          </a:xfrm>
          <a:custGeom>
            <a:avLst/>
            <a:gdLst>
              <a:gd name="T0" fmla="*/ 2147483646 w 1873"/>
              <a:gd name="T1" fmla="*/ 1653222500 h 1588"/>
              <a:gd name="T2" fmla="*/ 2147483646 w 1873"/>
              <a:gd name="T3" fmla="*/ 1441529375 h 1588"/>
              <a:gd name="T4" fmla="*/ 2147483646 w 1873"/>
              <a:gd name="T5" fmla="*/ 131048125 h 1588"/>
              <a:gd name="T6" fmla="*/ 821571076 w 1873"/>
              <a:gd name="T7" fmla="*/ 2147483646 h 1588"/>
              <a:gd name="T8" fmla="*/ 0 w 1873"/>
              <a:gd name="T9" fmla="*/ 2147483646 h 15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73" h="1588">
                <a:moveTo>
                  <a:pt x="1787" y="656"/>
                </a:moveTo>
                <a:cubicBezTo>
                  <a:pt x="1778" y="642"/>
                  <a:pt x="1873" y="673"/>
                  <a:pt x="1735" y="572"/>
                </a:cubicBezTo>
                <a:cubicBezTo>
                  <a:pt x="1597" y="471"/>
                  <a:pt x="1195" y="0"/>
                  <a:pt x="960" y="52"/>
                </a:cubicBezTo>
                <a:cubicBezTo>
                  <a:pt x="725" y="104"/>
                  <a:pt x="486" y="630"/>
                  <a:pt x="326" y="886"/>
                </a:cubicBezTo>
                <a:cubicBezTo>
                  <a:pt x="166" y="1142"/>
                  <a:pt x="68" y="1442"/>
                  <a:pt x="0" y="1588"/>
                </a:cubicBezTo>
              </a:path>
            </a:pathLst>
          </a:custGeom>
          <a:noFill/>
          <a:ln w="38100"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5047" name="Freeform 13">
            <a:extLst>
              <a:ext uri="{FF2B5EF4-FFF2-40B4-BE49-F238E27FC236}">
                <a16:creationId xmlns:a16="http://schemas.microsoft.com/office/drawing/2014/main" id="{78F98D2E-6BC5-42B3-AD3D-0E2B05F0B6EA}"/>
              </a:ext>
            </a:extLst>
          </p:cNvPr>
          <p:cNvSpPr>
            <a:spLocks/>
          </p:cNvSpPr>
          <p:nvPr/>
        </p:nvSpPr>
        <p:spPr bwMode="auto">
          <a:xfrm>
            <a:off x="4235064" y="3019443"/>
            <a:ext cx="127397" cy="151210"/>
          </a:xfrm>
          <a:custGeom>
            <a:avLst/>
            <a:gdLst>
              <a:gd name="T0" fmla="*/ 0 w 107"/>
              <a:gd name="T1" fmla="*/ 0 h 127"/>
              <a:gd name="T2" fmla="*/ 269655131 w 107"/>
              <a:gd name="T3" fmla="*/ 320061431 h 127"/>
              <a:gd name="T4" fmla="*/ 0 60000 65536"/>
              <a:gd name="T5" fmla="*/ 0 60000 65536"/>
            </a:gdLst>
            <a:ahLst/>
            <a:cxnLst>
              <a:cxn ang="T4">
                <a:pos x="T0" y="T1"/>
              </a:cxn>
              <a:cxn ang="T5">
                <a:pos x="T2" y="T3"/>
              </a:cxn>
            </a:cxnLst>
            <a:rect l="0" t="0" r="r" b="b"/>
            <a:pathLst>
              <a:path w="107" h="127">
                <a:moveTo>
                  <a:pt x="0" y="0"/>
                </a:moveTo>
                <a:cubicBezTo>
                  <a:pt x="18" y="21"/>
                  <a:pt x="85" y="101"/>
                  <a:pt x="107" y="127"/>
                </a:cubicBezTo>
              </a:path>
            </a:pathLst>
          </a:custGeom>
          <a:noFill/>
          <a:ln w="28575" cmpd="sng">
            <a:solidFill>
              <a:srgbClr val="FF3300"/>
            </a:solidFill>
            <a:round/>
            <a:headEnd type="oval"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5048" name="Freeform 14">
            <a:extLst>
              <a:ext uri="{FF2B5EF4-FFF2-40B4-BE49-F238E27FC236}">
                <a16:creationId xmlns:a16="http://schemas.microsoft.com/office/drawing/2014/main" id="{BA9E95DB-B0C2-455A-A844-DA009CD5FDC0}"/>
              </a:ext>
            </a:extLst>
          </p:cNvPr>
          <p:cNvSpPr>
            <a:spLocks/>
          </p:cNvSpPr>
          <p:nvPr/>
        </p:nvSpPr>
        <p:spPr bwMode="auto">
          <a:xfrm>
            <a:off x="2340771" y="2661047"/>
            <a:ext cx="1569244" cy="881063"/>
          </a:xfrm>
          <a:custGeom>
            <a:avLst/>
            <a:gdLst>
              <a:gd name="T0" fmla="*/ 2147483646 w 1318"/>
              <a:gd name="T1" fmla="*/ 511592513 h 740"/>
              <a:gd name="T2" fmla="*/ 2066528125 w 1318"/>
              <a:gd name="T3" fmla="*/ 413305625 h 740"/>
              <a:gd name="T4" fmla="*/ 1081147825 w 1318"/>
              <a:gd name="T5" fmla="*/ 241935000 h 740"/>
              <a:gd name="T6" fmla="*/ 0 w 1318"/>
              <a:gd name="T7" fmla="*/ 1864915625 h 7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18" h="740">
                <a:moveTo>
                  <a:pt x="1318" y="203"/>
                </a:moveTo>
                <a:cubicBezTo>
                  <a:pt x="1235" y="197"/>
                  <a:pt x="968" y="182"/>
                  <a:pt x="820" y="164"/>
                </a:cubicBezTo>
                <a:cubicBezTo>
                  <a:pt x="672" y="146"/>
                  <a:pt x="566" y="0"/>
                  <a:pt x="429" y="96"/>
                </a:cubicBezTo>
                <a:cubicBezTo>
                  <a:pt x="292" y="192"/>
                  <a:pt x="89" y="606"/>
                  <a:pt x="0" y="740"/>
                </a:cubicBezTo>
              </a:path>
            </a:pathLst>
          </a:custGeom>
          <a:noFill/>
          <a:ln w="57150" cmpd="sng">
            <a:solidFill>
              <a:srgbClr val="FF33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nvGrpSpPr>
          <p:cNvPr id="215049" name="Group 15">
            <a:extLst>
              <a:ext uri="{FF2B5EF4-FFF2-40B4-BE49-F238E27FC236}">
                <a16:creationId xmlns:a16="http://schemas.microsoft.com/office/drawing/2014/main" id="{43B9352E-8612-4DF2-911E-7EFE1668866A}"/>
              </a:ext>
            </a:extLst>
          </p:cNvPr>
          <p:cNvGrpSpPr>
            <a:grpSpLocks/>
          </p:cNvGrpSpPr>
          <p:nvPr/>
        </p:nvGrpSpPr>
        <p:grpSpPr bwMode="auto">
          <a:xfrm>
            <a:off x="2331256" y="2857500"/>
            <a:ext cx="859631" cy="1371600"/>
            <a:chOff x="960" y="1632"/>
            <a:chExt cx="722" cy="1152"/>
          </a:xfrm>
        </p:grpSpPr>
        <p:sp>
          <p:nvSpPr>
            <p:cNvPr id="215061" name="Freeform 16">
              <a:extLst>
                <a:ext uri="{FF2B5EF4-FFF2-40B4-BE49-F238E27FC236}">
                  <a16:creationId xmlns:a16="http://schemas.microsoft.com/office/drawing/2014/main" id="{1D946C06-93A3-48F7-AEAB-6628706BC879}"/>
                </a:ext>
              </a:extLst>
            </p:cNvPr>
            <p:cNvSpPr>
              <a:spLocks/>
            </p:cNvSpPr>
            <p:nvPr/>
          </p:nvSpPr>
          <p:spPr bwMode="auto">
            <a:xfrm>
              <a:off x="960" y="1641"/>
              <a:ext cx="722" cy="1143"/>
            </a:xfrm>
            <a:custGeom>
              <a:avLst/>
              <a:gdLst>
                <a:gd name="T0" fmla="*/ 590 w 722"/>
                <a:gd name="T1" fmla="*/ 45 h 1143"/>
                <a:gd name="T2" fmla="*/ 624 w 722"/>
                <a:gd name="T3" fmla="*/ 183 h 1143"/>
                <a:gd name="T4" fmla="*/ 0 w 722"/>
                <a:gd name="T5" fmla="*/ 1143 h 1143"/>
                <a:gd name="T6" fmla="*/ 0 60000 65536"/>
                <a:gd name="T7" fmla="*/ 0 60000 65536"/>
                <a:gd name="T8" fmla="*/ 0 60000 65536"/>
              </a:gdLst>
              <a:ahLst/>
              <a:cxnLst>
                <a:cxn ang="T6">
                  <a:pos x="T0" y="T1"/>
                </a:cxn>
                <a:cxn ang="T7">
                  <a:pos x="T2" y="T3"/>
                </a:cxn>
                <a:cxn ang="T8">
                  <a:pos x="T4" y="T5"/>
                </a:cxn>
              </a:cxnLst>
              <a:rect l="0" t="0" r="r" b="b"/>
              <a:pathLst>
                <a:path w="722" h="1143">
                  <a:moveTo>
                    <a:pt x="590" y="45"/>
                  </a:moveTo>
                  <a:cubicBezTo>
                    <a:pt x="596" y="68"/>
                    <a:pt x="722" y="0"/>
                    <a:pt x="624" y="183"/>
                  </a:cubicBezTo>
                  <a:cubicBezTo>
                    <a:pt x="526" y="366"/>
                    <a:pt x="264" y="751"/>
                    <a:pt x="0" y="1143"/>
                  </a:cubicBezTo>
                </a:path>
              </a:pathLst>
            </a:custGeom>
            <a:noFill/>
            <a:ln w="38100"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5062" name="Line 17">
              <a:extLst>
                <a:ext uri="{FF2B5EF4-FFF2-40B4-BE49-F238E27FC236}">
                  <a16:creationId xmlns:a16="http://schemas.microsoft.com/office/drawing/2014/main" id="{39DEE2D4-CCA5-45D4-8739-FDE93CA64E15}"/>
                </a:ext>
              </a:extLst>
            </p:cNvPr>
            <p:cNvSpPr>
              <a:spLocks noChangeShapeType="1"/>
            </p:cNvSpPr>
            <p:nvPr/>
          </p:nvSpPr>
          <p:spPr bwMode="auto">
            <a:xfrm flipH="1">
              <a:off x="1488" y="1632"/>
              <a:ext cx="96" cy="96"/>
            </a:xfrm>
            <a:prstGeom prst="line">
              <a:avLst/>
            </a:prstGeom>
            <a:noFill/>
            <a:ln w="101600" cmpd="dbl">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sp>
        <p:nvSpPr>
          <p:cNvPr id="215050" name="Line 18">
            <a:extLst>
              <a:ext uri="{FF2B5EF4-FFF2-40B4-BE49-F238E27FC236}">
                <a16:creationId xmlns:a16="http://schemas.microsoft.com/office/drawing/2014/main" id="{F8F9C72A-CC27-45B9-A38F-F5F091F70D21}"/>
              </a:ext>
            </a:extLst>
          </p:cNvPr>
          <p:cNvSpPr>
            <a:spLocks noChangeShapeType="1"/>
          </p:cNvSpPr>
          <p:nvPr/>
        </p:nvSpPr>
        <p:spPr bwMode="auto">
          <a:xfrm>
            <a:off x="4160044" y="3224213"/>
            <a:ext cx="171450" cy="114300"/>
          </a:xfrm>
          <a:prstGeom prst="line">
            <a:avLst/>
          </a:prstGeom>
          <a:noFill/>
          <a:ln w="101600" cmpd="dbl">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5051" name="Line 19">
            <a:extLst>
              <a:ext uri="{FF2B5EF4-FFF2-40B4-BE49-F238E27FC236}">
                <a16:creationId xmlns:a16="http://schemas.microsoft.com/office/drawing/2014/main" id="{CB206F33-8726-4799-8949-B014CFD72517}"/>
              </a:ext>
            </a:extLst>
          </p:cNvPr>
          <p:cNvSpPr>
            <a:spLocks noChangeShapeType="1"/>
          </p:cNvSpPr>
          <p:nvPr/>
        </p:nvSpPr>
        <p:spPr bwMode="auto">
          <a:xfrm rot="5400000">
            <a:off x="3634989" y="2892029"/>
            <a:ext cx="273844" cy="0"/>
          </a:xfrm>
          <a:prstGeom prst="line">
            <a:avLst/>
          </a:prstGeom>
          <a:noFill/>
          <a:ln w="9525">
            <a:solidFill>
              <a:srgbClr val="00CC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5052" name="Freeform 20">
            <a:extLst>
              <a:ext uri="{FF2B5EF4-FFF2-40B4-BE49-F238E27FC236}">
                <a16:creationId xmlns:a16="http://schemas.microsoft.com/office/drawing/2014/main" id="{F03F7796-5D6F-4680-B399-A18733B8DD9B}"/>
              </a:ext>
            </a:extLst>
          </p:cNvPr>
          <p:cNvSpPr>
            <a:spLocks/>
          </p:cNvSpPr>
          <p:nvPr/>
        </p:nvSpPr>
        <p:spPr bwMode="auto">
          <a:xfrm flipH="1">
            <a:off x="4844656" y="2514600"/>
            <a:ext cx="2230040" cy="1858566"/>
          </a:xfrm>
          <a:custGeom>
            <a:avLst/>
            <a:gdLst>
              <a:gd name="T0" fmla="*/ 2147483646 w 1873"/>
              <a:gd name="T1" fmla="*/ 1585179395 h 1561"/>
              <a:gd name="T2" fmla="*/ 2147483646 w 1873"/>
              <a:gd name="T3" fmla="*/ 1373486227 h 1561"/>
              <a:gd name="T4" fmla="*/ 2147483646 w 1873"/>
              <a:gd name="T5" fmla="*/ 63004713 h 1561"/>
              <a:gd name="T6" fmla="*/ 1088707317 w 1873"/>
              <a:gd name="T7" fmla="*/ 1756550054 h 1561"/>
              <a:gd name="T8" fmla="*/ 0 w 1873"/>
              <a:gd name="T9" fmla="*/ 2147483646 h 15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73" h="1561">
                <a:moveTo>
                  <a:pt x="1787" y="629"/>
                </a:moveTo>
                <a:cubicBezTo>
                  <a:pt x="1778" y="615"/>
                  <a:pt x="1873" y="646"/>
                  <a:pt x="1735" y="545"/>
                </a:cubicBezTo>
                <a:cubicBezTo>
                  <a:pt x="1597" y="444"/>
                  <a:pt x="1177" y="0"/>
                  <a:pt x="960" y="25"/>
                </a:cubicBezTo>
                <a:cubicBezTo>
                  <a:pt x="743" y="50"/>
                  <a:pt x="592" y="441"/>
                  <a:pt x="432" y="697"/>
                </a:cubicBezTo>
                <a:cubicBezTo>
                  <a:pt x="272" y="953"/>
                  <a:pt x="136" y="1257"/>
                  <a:pt x="0" y="1561"/>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nvGrpSpPr>
          <p:cNvPr id="215053" name="Group 21">
            <a:extLst>
              <a:ext uri="{FF2B5EF4-FFF2-40B4-BE49-F238E27FC236}">
                <a16:creationId xmlns:a16="http://schemas.microsoft.com/office/drawing/2014/main" id="{FE245DB9-361B-48A4-8106-AD0889776788}"/>
              </a:ext>
            </a:extLst>
          </p:cNvPr>
          <p:cNvGrpSpPr>
            <a:grpSpLocks/>
          </p:cNvGrpSpPr>
          <p:nvPr/>
        </p:nvGrpSpPr>
        <p:grpSpPr bwMode="auto">
          <a:xfrm flipH="1">
            <a:off x="5929325" y="2857500"/>
            <a:ext cx="859631" cy="1371600"/>
            <a:chOff x="960" y="1632"/>
            <a:chExt cx="722" cy="1152"/>
          </a:xfrm>
        </p:grpSpPr>
        <p:sp>
          <p:nvSpPr>
            <p:cNvPr id="215059" name="Freeform 22">
              <a:extLst>
                <a:ext uri="{FF2B5EF4-FFF2-40B4-BE49-F238E27FC236}">
                  <a16:creationId xmlns:a16="http://schemas.microsoft.com/office/drawing/2014/main" id="{23151C3B-1BC7-4954-A298-086FD2C3BA87}"/>
                </a:ext>
              </a:extLst>
            </p:cNvPr>
            <p:cNvSpPr>
              <a:spLocks/>
            </p:cNvSpPr>
            <p:nvPr/>
          </p:nvSpPr>
          <p:spPr bwMode="auto">
            <a:xfrm>
              <a:off x="960" y="1641"/>
              <a:ext cx="722" cy="1143"/>
            </a:xfrm>
            <a:custGeom>
              <a:avLst/>
              <a:gdLst>
                <a:gd name="T0" fmla="*/ 590 w 722"/>
                <a:gd name="T1" fmla="*/ 45 h 1143"/>
                <a:gd name="T2" fmla="*/ 624 w 722"/>
                <a:gd name="T3" fmla="*/ 183 h 1143"/>
                <a:gd name="T4" fmla="*/ 0 w 722"/>
                <a:gd name="T5" fmla="*/ 1143 h 1143"/>
                <a:gd name="T6" fmla="*/ 0 60000 65536"/>
                <a:gd name="T7" fmla="*/ 0 60000 65536"/>
                <a:gd name="T8" fmla="*/ 0 60000 65536"/>
              </a:gdLst>
              <a:ahLst/>
              <a:cxnLst>
                <a:cxn ang="T6">
                  <a:pos x="T0" y="T1"/>
                </a:cxn>
                <a:cxn ang="T7">
                  <a:pos x="T2" y="T3"/>
                </a:cxn>
                <a:cxn ang="T8">
                  <a:pos x="T4" y="T5"/>
                </a:cxn>
              </a:cxnLst>
              <a:rect l="0" t="0" r="r" b="b"/>
              <a:pathLst>
                <a:path w="722" h="1143">
                  <a:moveTo>
                    <a:pt x="590" y="45"/>
                  </a:moveTo>
                  <a:cubicBezTo>
                    <a:pt x="596" y="68"/>
                    <a:pt x="722" y="0"/>
                    <a:pt x="624" y="183"/>
                  </a:cubicBezTo>
                  <a:cubicBezTo>
                    <a:pt x="526" y="366"/>
                    <a:pt x="264" y="751"/>
                    <a:pt x="0" y="1143"/>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5060" name="Line 23">
              <a:extLst>
                <a:ext uri="{FF2B5EF4-FFF2-40B4-BE49-F238E27FC236}">
                  <a16:creationId xmlns:a16="http://schemas.microsoft.com/office/drawing/2014/main" id="{16EC41FA-D7D4-4D61-9493-963BEF9EA47F}"/>
                </a:ext>
              </a:extLst>
            </p:cNvPr>
            <p:cNvSpPr>
              <a:spLocks noChangeShapeType="1"/>
            </p:cNvSpPr>
            <p:nvPr/>
          </p:nvSpPr>
          <p:spPr bwMode="auto">
            <a:xfrm flipH="1">
              <a:off x="1488" y="1632"/>
              <a:ext cx="96" cy="96"/>
            </a:xfrm>
            <a:prstGeom prst="line">
              <a:avLst/>
            </a:prstGeom>
            <a:noFill/>
            <a:ln w="101600" cmpd="dbl">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sp>
        <p:nvSpPr>
          <p:cNvPr id="215054" name="Line 24">
            <a:extLst>
              <a:ext uri="{FF2B5EF4-FFF2-40B4-BE49-F238E27FC236}">
                <a16:creationId xmlns:a16="http://schemas.microsoft.com/office/drawing/2014/main" id="{06FD463C-014D-4BAF-88E2-FF828D693942}"/>
              </a:ext>
            </a:extLst>
          </p:cNvPr>
          <p:cNvSpPr>
            <a:spLocks noChangeShapeType="1"/>
          </p:cNvSpPr>
          <p:nvPr/>
        </p:nvSpPr>
        <p:spPr bwMode="auto">
          <a:xfrm flipH="1">
            <a:off x="4893469" y="3233738"/>
            <a:ext cx="171450" cy="114300"/>
          </a:xfrm>
          <a:prstGeom prst="line">
            <a:avLst/>
          </a:prstGeom>
          <a:noFill/>
          <a:ln w="101600" cmpd="dbl">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5055" name="Line 25">
            <a:extLst>
              <a:ext uri="{FF2B5EF4-FFF2-40B4-BE49-F238E27FC236}">
                <a16:creationId xmlns:a16="http://schemas.microsoft.com/office/drawing/2014/main" id="{9BF23613-996B-4EF0-A1BE-1DEBCCC52394}"/>
              </a:ext>
            </a:extLst>
          </p:cNvPr>
          <p:cNvSpPr>
            <a:spLocks noChangeShapeType="1"/>
          </p:cNvSpPr>
          <p:nvPr/>
        </p:nvSpPr>
        <p:spPr bwMode="auto">
          <a:xfrm>
            <a:off x="4114803" y="3028950"/>
            <a:ext cx="273844" cy="0"/>
          </a:xfrm>
          <a:prstGeom prst="line">
            <a:avLst/>
          </a:prstGeom>
          <a:noFill/>
          <a:ln w="9525">
            <a:solidFill>
              <a:srgbClr val="00CC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5056" name="Oval 26">
            <a:extLst>
              <a:ext uri="{FF2B5EF4-FFF2-40B4-BE49-F238E27FC236}">
                <a16:creationId xmlns:a16="http://schemas.microsoft.com/office/drawing/2014/main" id="{4DC19905-FB32-4E99-AB7B-9E363868D0F5}"/>
              </a:ext>
            </a:extLst>
          </p:cNvPr>
          <p:cNvSpPr>
            <a:spLocks noChangeArrowheads="1"/>
          </p:cNvSpPr>
          <p:nvPr/>
        </p:nvSpPr>
        <p:spPr bwMode="auto">
          <a:xfrm>
            <a:off x="4171950" y="2971800"/>
            <a:ext cx="171450" cy="114300"/>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1500"/>
          </a:p>
        </p:txBody>
      </p:sp>
      <p:sp>
        <p:nvSpPr>
          <p:cNvPr id="215057" name="Freeform 27">
            <a:extLst>
              <a:ext uri="{FF2B5EF4-FFF2-40B4-BE49-F238E27FC236}">
                <a16:creationId xmlns:a16="http://schemas.microsoft.com/office/drawing/2014/main" id="{F4D7D36E-5542-44E9-A5CC-6CBF3037693C}"/>
              </a:ext>
            </a:extLst>
          </p:cNvPr>
          <p:cNvSpPr>
            <a:spLocks/>
          </p:cNvSpPr>
          <p:nvPr/>
        </p:nvSpPr>
        <p:spPr bwMode="auto">
          <a:xfrm>
            <a:off x="4171950" y="3143250"/>
            <a:ext cx="342900" cy="57150"/>
          </a:xfrm>
          <a:custGeom>
            <a:avLst/>
            <a:gdLst>
              <a:gd name="T0" fmla="*/ 0 w 240"/>
              <a:gd name="T1" fmla="*/ 0 h 48"/>
              <a:gd name="T2" fmla="*/ 870966000 w 240"/>
              <a:gd name="T3" fmla="*/ 120967500 h 48"/>
              <a:gd name="T4" fmla="*/ 0 60000 65536"/>
              <a:gd name="T5" fmla="*/ 0 60000 65536"/>
            </a:gdLst>
            <a:ahLst/>
            <a:cxnLst>
              <a:cxn ang="T4">
                <a:pos x="T0" y="T1"/>
              </a:cxn>
              <a:cxn ang="T5">
                <a:pos x="T2" y="T3"/>
              </a:cxn>
            </a:cxnLst>
            <a:rect l="0" t="0" r="r" b="b"/>
            <a:pathLst>
              <a:path w="240" h="48">
                <a:moveTo>
                  <a:pt x="0" y="0"/>
                </a:moveTo>
                <a:cubicBezTo>
                  <a:pt x="0" y="0"/>
                  <a:pt x="120" y="24"/>
                  <a:pt x="240" y="48"/>
                </a:cubicBezTo>
              </a:path>
            </a:pathLst>
          </a:custGeom>
          <a:noFill/>
          <a:ln w="28575"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5058" name="Text Box 28">
            <a:extLst>
              <a:ext uri="{FF2B5EF4-FFF2-40B4-BE49-F238E27FC236}">
                <a16:creationId xmlns:a16="http://schemas.microsoft.com/office/drawing/2014/main" id="{C304EE40-3294-4229-943B-ECD42EF60274}"/>
              </a:ext>
            </a:extLst>
          </p:cNvPr>
          <p:cNvSpPr txBox="1">
            <a:spLocks noChangeArrowheads="1"/>
          </p:cNvSpPr>
          <p:nvPr/>
        </p:nvSpPr>
        <p:spPr bwMode="auto">
          <a:xfrm>
            <a:off x="2033590" y="4779177"/>
            <a:ext cx="518517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50000"/>
              </a:spcBef>
              <a:spcAft>
                <a:spcPct val="0"/>
              </a:spcAft>
            </a:pPr>
            <a:r>
              <a:rPr lang="fr-FR" altLang="fr-FR" sz="2400" b="1">
                <a:solidFill>
                  <a:srgbClr val="000000"/>
                </a:solidFill>
              </a:rPr>
              <a:t>Point I: Varices homolaterales</a:t>
            </a: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7090" name="Group 2">
            <a:extLst>
              <a:ext uri="{FF2B5EF4-FFF2-40B4-BE49-F238E27FC236}">
                <a16:creationId xmlns:a16="http://schemas.microsoft.com/office/drawing/2014/main" id="{9F0C66D1-18E9-4888-9729-88C9EC6DA2E9}"/>
              </a:ext>
            </a:extLst>
          </p:cNvPr>
          <p:cNvGrpSpPr>
            <a:grpSpLocks/>
          </p:cNvGrpSpPr>
          <p:nvPr/>
        </p:nvGrpSpPr>
        <p:grpSpPr bwMode="auto">
          <a:xfrm>
            <a:off x="1188247" y="2152650"/>
            <a:ext cx="3440906" cy="2571750"/>
            <a:chOff x="576" y="1040"/>
            <a:chExt cx="2890" cy="2160"/>
          </a:xfrm>
        </p:grpSpPr>
        <p:sp>
          <p:nvSpPr>
            <p:cNvPr id="217115" name="Freeform 3">
              <a:extLst>
                <a:ext uri="{FF2B5EF4-FFF2-40B4-BE49-F238E27FC236}">
                  <a16:creationId xmlns:a16="http://schemas.microsoft.com/office/drawing/2014/main" id="{21B87051-57B6-4D5A-8055-2A8D5FB7DCF5}"/>
                </a:ext>
              </a:extLst>
            </p:cNvPr>
            <p:cNvSpPr>
              <a:spLocks/>
            </p:cNvSpPr>
            <p:nvPr/>
          </p:nvSpPr>
          <p:spPr bwMode="auto">
            <a:xfrm>
              <a:off x="2256" y="1728"/>
              <a:ext cx="1158" cy="1101"/>
            </a:xfrm>
            <a:custGeom>
              <a:avLst/>
              <a:gdLst>
                <a:gd name="T0" fmla="*/ 0 w 1158"/>
                <a:gd name="T1" fmla="*/ 0 h 1101"/>
                <a:gd name="T2" fmla="*/ 70 w 1158"/>
                <a:gd name="T3" fmla="*/ 530 h 1101"/>
                <a:gd name="T4" fmla="*/ 320 w 1158"/>
                <a:gd name="T5" fmla="*/ 984 h 1101"/>
                <a:gd name="T6" fmla="*/ 760 w 1158"/>
                <a:gd name="T7" fmla="*/ 1089 h 1101"/>
                <a:gd name="T8" fmla="*/ 1158 w 1158"/>
                <a:gd name="T9" fmla="*/ 911 h 11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8" h="1101">
                  <a:moveTo>
                    <a:pt x="0" y="0"/>
                  </a:moveTo>
                  <a:cubicBezTo>
                    <a:pt x="4" y="191"/>
                    <a:pt x="17" y="366"/>
                    <a:pt x="70" y="530"/>
                  </a:cubicBezTo>
                  <a:cubicBezTo>
                    <a:pt x="123" y="694"/>
                    <a:pt x="205" y="891"/>
                    <a:pt x="320" y="984"/>
                  </a:cubicBezTo>
                  <a:cubicBezTo>
                    <a:pt x="435" y="1077"/>
                    <a:pt x="620" y="1101"/>
                    <a:pt x="760" y="1089"/>
                  </a:cubicBezTo>
                  <a:cubicBezTo>
                    <a:pt x="900" y="1077"/>
                    <a:pt x="1075" y="948"/>
                    <a:pt x="1158" y="911"/>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7116" name="Freeform 4">
              <a:extLst>
                <a:ext uri="{FF2B5EF4-FFF2-40B4-BE49-F238E27FC236}">
                  <a16:creationId xmlns:a16="http://schemas.microsoft.com/office/drawing/2014/main" id="{6BF0E5F3-B160-4F9E-ADF2-5107B41FFFEE}"/>
                </a:ext>
              </a:extLst>
            </p:cNvPr>
            <p:cNvSpPr>
              <a:spLocks/>
            </p:cNvSpPr>
            <p:nvPr/>
          </p:nvSpPr>
          <p:spPr bwMode="auto">
            <a:xfrm>
              <a:off x="576" y="1040"/>
              <a:ext cx="2890" cy="2160"/>
            </a:xfrm>
            <a:custGeom>
              <a:avLst/>
              <a:gdLst>
                <a:gd name="T0" fmla="*/ 2890 w 2890"/>
                <a:gd name="T1" fmla="*/ 845 h 2160"/>
                <a:gd name="T2" fmla="*/ 2544 w 2890"/>
                <a:gd name="T3" fmla="*/ 736 h 2160"/>
                <a:gd name="T4" fmla="*/ 2208 w 2890"/>
                <a:gd name="T5" fmla="*/ 352 h 2160"/>
                <a:gd name="T6" fmla="*/ 1872 w 2890"/>
                <a:gd name="T7" fmla="*/ 64 h 2160"/>
                <a:gd name="T8" fmla="*/ 1392 w 2890"/>
                <a:gd name="T9" fmla="*/ 64 h 2160"/>
                <a:gd name="T10" fmla="*/ 1056 w 2890"/>
                <a:gd name="T11" fmla="*/ 448 h 2160"/>
                <a:gd name="T12" fmla="*/ 672 w 2890"/>
                <a:gd name="T13" fmla="*/ 1696 h 2160"/>
                <a:gd name="T14" fmla="*/ 336 w 2890"/>
                <a:gd name="T15" fmla="*/ 1840 h 2160"/>
                <a:gd name="T16" fmla="*/ 48 w 2890"/>
                <a:gd name="T17" fmla="*/ 1984 h 2160"/>
                <a:gd name="T18" fmla="*/ 624 w 2890"/>
                <a:gd name="T19" fmla="*/ 2080 h 2160"/>
                <a:gd name="T20" fmla="*/ 960 w 2890"/>
                <a:gd name="T21" fmla="*/ 2128 h 2160"/>
                <a:gd name="T22" fmla="*/ 960 w 2890"/>
                <a:gd name="T23" fmla="*/ 1888 h 2160"/>
                <a:gd name="T24" fmla="*/ 1392 w 2890"/>
                <a:gd name="T25" fmla="*/ 1360 h 2160"/>
                <a:gd name="T26" fmla="*/ 1680 w 2890"/>
                <a:gd name="T27" fmla="*/ 736 h 2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890" h="2160">
                  <a:moveTo>
                    <a:pt x="2890" y="845"/>
                  </a:moveTo>
                  <a:cubicBezTo>
                    <a:pt x="2832" y="827"/>
                    <a:pt x="2658" y="818"/>
                    <a:pt x="2544" y="736"/>
                  </a:cubicBezTo>
                  <a:cubicBezTo>
                    <a:pt x="2430" y="654"/>
                    <a:pt x="2320" y="464"/>
                    <a:pt x="2208" y="352"/>
                  </a:cubicBezTo>
                  <a:cubicBezTo>
                    <a:pt x="2096" y="240"/>
                    <a:pt x="2008" y="112"/>
                    <a:pt x="1872" y="64"/>
                  </a:cubicBezTo>
                  <a:cubicBezTo>
                    <a:pt x="1736" y="16"/>
                    <a:pt x="1528" y="0"/>
                    <a:pt x="1392" y="64"/>
                  </a:cubicBezTo>
                  <a:cubicBezTo>
                    <a:pt x="1256" y="128"/>
                    <a:pt x="1176" y="176"/>
                    <a:pt x="1056" y="448"/>
                  </a:cubicBezTo>
                  <a:cubicBezTo>
                    <a:pt x="936" y="720"/>
                    <a:pt x="792" y="1464"/>
                    <a:pt x="672" y="1696"/>
                  </a:cubicBezTo>
                  <a:cubicBezTo>
                    <a:pt x="552" y="1928"/>
                    <a:pt x="440" y="1792"/>
                    <a:pt x="336" y="1840"/>
                  </a:cubicBezTo>
                  <a:cubicBezTo>
                    <a:pt x="232" y="1888"/>
                    <a:pt x="0" y="1944"/>
                    <a:pt x="48" y="1984"/>
                  </a:cubicBezTo>
                  <a:cubicBezTo>
                    <a:pt x="96" y="2024"/>
                    <a:pt x="472" y="2056"/>
                    <a:pt x="624" y="2080"/>
                  </a:cubicBezTo>
                  <a:cubicBezTo>
                    <a:pt x="776" y="2104"/>
                    <a:pt x="904" y="2160"/>
                    <a:pt x="960" y="2128"/>
                  </a:cubicBezTo>
                  <a:cubicBezTo>
                    <a:pt x="1016" y="2096"/>
                    <a:pt x="888" y="2016"/>
                    <a:pt x="960" y="1888"/>
                  </a:cubicBezTo>
                  <a:cubicBezTo>
                    <a:pt x="1032" y="1760"/>
                    <a:pt x="1272" y="1552"/>
                    <a:pt x="1392" y="1360"/>
                  </a:cubicBezTo>
                  <a:cubicBezTo>
                    <a:pt x="1512" y="1168"/>
                    <a:pt x="1596" y="952"/>
                    <a:pt x="1680" y="73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grpSp>
        <p:nvGrpSpPr>
          <p:cNvPr id="217091" name="Group 5">
            <a:extLst>
              <a:ext uri="{FF2B5EF4-FFF2-40B4-BE49-F238E27FC236}">
                <a16:creationId xmlns:a16="http://schemas.microsoft.com/office/drawing/2014/main" id="{1960B0BD-70A5-4704-8D36-B04FDAE0B3BF}"/>
              </a:ext>
            </a:extLst>
          </p:cNvPr>
          <p:cNvGrpSpPr>
            <a:grpSpLocks/>
          </p:cNvGrpSpPr>
          <p:nvPr/>
        </p:nvGrpSpPr>
        <p:grpSpPr bwMode="auto">
          <a:xfrm flipH="1">
            <a:off x="4502947" y="2171700"/>
            <a:ext cx="3440906" cy="2571750"/>
            <a:chOff x="576" y="1040"/>
            <a:chExt cx="2890" cy="2160"/>
          </a:xfrm>
        </p:grpSpPr>
        <p:sp>
          <p:nvSpPr>
            <p:cNvPr id="217113" name="Freeform 6">
              <a:extLst>
                <a:ext uri="{FF2B5EF4-FFF2-40B4-BE49-F238E27FC236}">
                  <a16:creationId xmlns:a16="http://schemas.microsoft.com/office/drawing/2014/main" id="{FE856148-D25B-491A-AEFC-9611F49C1458}"/>
                </a:ext>
              </a:extLst>
            </p:cNvPr>
            <p:cNvSpPr>
              <a:spLocks/>
            </p:cNvSpPr>
            <p:nvPr/>
          </p:nvSpPr>
          <p:spPr bwMode="auto">
            <a:xfrm>
              <a:off x="2256" y="1728"/>
              <a:ext cx="1158" cy="1101"/>
            </a:xfrm>
            <a:custGeom>
              <a:avLst/>
              <a:gdLst>
                <a:gd name="T0" fmla="*/ 0 w 1158"/>
                <a:gd name="T1" fmla="*/ 0 h 1101"/>
                <a:gd name="T2" fmla="*/ 70 w 1158"/>
                <a:gd name="T3" fmla="*/ 530 h 1101"/>
                <a:gd name="T4" fmla="*/ 320 w 1158"/>
                <a:gd name="T5" fmla="*/ 984 h 1101"/>
                <a:gd name="T6" fmla="*/ 760 w 1158"/>
                <a:gd name="T7" fmla="*/ 1089 h 1101"/>
                <a:gd name="T8" fmla="*/ 1158 w 1158"/>
                <a:gd name="T9" fmla="*/ 911 h 11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8" h="1101">
                  <a:moveTo>
                    <a:pt x="0" y="0"/>
                  </a:moveTo>
                  <a:cubicBezTo>
                    <a:pt x="4" y="191"/>
                    <a:pt x="17" y="366"/>
                    <a:pt x="70" y="530"/>
                  </a:cubicBezTo>
                  <a:cubicBezTo>
                    <a:pt x="123" y="694"/>
                    <a:pt x="205" y="891"/>
                    <a:pt x="320" y="984"/>
                  </a:cubicBezTo>
                  <a:cubicBezTo>
                    <a:pt x="435" y="1077"/>
                    <a:pt x="620" y="1101"/>
                    <a:pt x="760" y="1089"/>
                  </a:cubicBezTo>
                  <a:cubicBezTo>
                    <a:pt x="900" y="1077"/>
                    <a:pt x="1075" y="948"/>
                    <a:pt x="1158" y="911"/>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7114" name="Freeform 7">
              <a:extLst>
                <a:ext uri="{FF2B5EF4-FFF2-40B4-BE49-F238E27FC236}">
                  <a16:creationId xmlns:a16="http://schemas.microsoft.com/office/drawing/2014/main" id="{A15405E8-4469-4302-9281-B2185A89A325}"/>
                </a:ext>
              </a:extLst>
            </p:cNvPr>
            <p:cNvSpPr>
              <a:spLocks/>
            </p:cNvSpPr>
            <p:nvPr/>
          </p:nvSpPr>
          <p:spPr bwMode="auto">
            <a:xfrm>
              <a:off x="576" y="1040"/>
              <a:ext cx="2890" cy="2160"/>
            </a:xfrm>
            <a:custGeom>
              <a:avLst/>
              <a:gdLst>
                <a:gd name="T0" fmla="*/ 2890 w 2890"/>
                <a:gd name="T1" fmla="*/ 845 h 2160"/>
                <a:gd name="T2" fmla="*/ 2544 w 2890"/>
                <a:gd name="T3" fmla="*/ 736 h 2160"/>
                <a:gd name="T4" fmla="*/ 2208 w 2890"/>
                <a:gd name="T5" fmla="*/ 352 h 2160"/>
                <a:gd name="T6" fmla="*/ 1872 w 2890"/>
                <a:gd name="T7" fmla="*/ 64 h 2160"/>
                <a:gd name="T8" fmla="*/ 1392 w 2890"/>
                <a:gd name="T9" fmla="*/ 64 h 2160"/>
                <a:gd name="T10" fmla="*/ 1056 w 2890"/>
                <a:gd name="T11" fmla="*/ 448 h 2160"/>
                <a:gd name="T12" fmla="*/ 672 w 2890"/>
                <a:gd name="T13" fmla="*/ 1696 h 2160"/>
                <a:gd name="T14" fmla="*/ 336 w 2890"/>
                <a:gd name="T15" fmla="*/ 1840 h 2160"/>
                <a:gd name="T16" fmla="*/ 48 w 2890"/>
                <a:gd name="T17" fmla="*/ 1984 h 2160"/>
                <a:gd name="T18" fmla="*/ 624 w 2890"/>
                <a:gd name="T19" fmla="*/ 2080 h 2160"/>
                <a:gd name="T20" fmla="*/ 960 w 2890"/>
                <a:gd name="T21" fmla="*/ 2128 h 2160"/>
                <a:gd name="T22" fmla="*/ 960 w 2890"/>
                <a:gd name="T23" fmla="*/ 1888 h 2160"/>
                <a:gd name="T24" fmla="*/ 1392 w 2890"/>
                <a:gd name="T25" fmla="*/ 1360 h 2160"/>
                <a:gd name="T26" fmla="*/ 1680 w 2890"/>
                <a:gd name="T27" fmla="*/ 736 h 2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890" h="2160">
                  <a:moveTo>
                    <a:pt x="2890" y="845"/>
                  </a:moveTo>
                  <a:cubicBezTo>
                    <a:pt x="2832" y="827"/>
                    <a:pt x="2658" y="818"/>
                    <a:pt x="2544" y="736"/>
                  </a:cubicBezTo>
                  <a:cubicBezTo>
                    <a:pt x="2430" y="654"/>
                    <a:pt x="2320" y="464"/>
                    <a:pt x="2208" y="352"/>
                  </a:cubicBezTo>
                  <a:cubicBezTo>
                    <a:pt x="2096" y="240"/>
                    <a:pt x="2008" y="112"/>
                    <a:pt x="1872" y="64"/>
                  </a:cubicBezTo>
                  <a:cubicBezTo>
                    <a:pt x="1736" y="16"/>
                    <a:pt x="1528" y="0"/>
                    <a:pt x="1392" y="64"/>
                  </a:cubicBezTo>
                  <a:cubicBezTo>
                    <a:pt x="1256" y="128"/>
                    <a:pt x="1176" y="176"/>
                    <a:pt x="1056" y="448"/>
                  </a:cubicBezTo>
                  <a:cubicBezTo>
                    <a:pt x="936" y="720"/>
                    <a:pt x="792" y="1464"/>
                    <a:pt x="672" y="1696"/>
                  </a:cubicBezTo>
                  <a:cubicBezTo>
                    <a:pt x="552" y="1928"/>
                    <a:pt x="440" y="1792"/>
                    <a:pt x="336" y="1840"/>
                  </a:cubicBezTo>
                  <a:cubicBezTo>
                    <a:pt x="232" y="1888"/>
                    <a:pt x="0" y="1944"/>
                    <a:pt x="48" y="1984"/>
                  </a:cubicBezTo>
                  <a:cubicBezTo>
                    <a:pt x="96" y="2024"/>
                    <a:pt x="472" y="2056"/>
                    <a:pt x="624" y="2080"/>
                  </a:cubicBezTo>
                  <a:cubicBezTo>
                    <a:pt x="776" y="2104"/>
                    <a:pt x="904" y="2160"/>
                    <a:pt x="960" y="2128"/>
                  </a:cubicBezTo>
                  <a:cubicBezTo>
                    <a:pt x="1016" y="2096"/>
                    <a:pt x="888" y="2016"/>
                    <a:pt x="960" y="1888"/>
                  </a:cubicBezTo>
                  <a:cubicBezTo>
                    <a:pt x="1032" y="1760"/>
                    <a:pt x="1272" y="1552"/>
                    <a:pt x="1392" y="1360"/>
                  </a:cubicBezTo>
                  <a:cubicBezTo>
                    <a:pt x="1512" y="1168"/>
                    <a:pt x="1596" y="952"/>
                    <a:pt x="1680" y="73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sp>
        <p:nvSpPr>
          <p:cNvPr id="217092" name="Oval 8">
            <a:extLst>
              <a:ext uri="{FF2B5EF4-FFF2-40B4-BE49-F238E27FC236}">
                <a16:creationId xmlns:a16="http://schemas.microsoft.com/office/drawing/2014/main" id="{4DFC3280-76CA-4FB7-83C3-178273FF0878}"/>
              </a:ext>
            </a:extLst>
          </p:cNvPr>
          <p:cNvSpPr>
            <a:spLocks noChangeArrowheads="1"/>
          </p:cNvSpPr>
          <p:nvPr/>
        </p:nvSpPr>
        <p:spPr bwMode="auto">
          <a:xfrm>
            <a:off x="4502944" y="3943350"/>
            <a:ext cx="114300" cy="1143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1500"/>
          </a:p>
        </p:txBody>
      </p:sp>
      <p:grpSp>
        <p:nvGrpSpPr>
          <p:cNvPr id="217093" name="Group 9">
            <a:extLst>
              <a:ext uri="{FF2B5EF4-FFF2-40B4-BE49-F238E27FC236}">
                <a16:creationId xmlns:a16="http://schemas.microsoft.com/office/drawing/2014/main" id="{463C7C2E-9470-4470-A507-E0693D77D691}"/>
              </a:ext>
            </a:extLst>
          </p:cNvPr>
          <p:cNvGrpSpPr>
            <a:grpSpLocks/>
          </p:cNvGrpSpPr>
          <p:nvPr/>
        </p:nvGrpSpPr>
        <p:grpSpPr bwMode="auto">
          <a:xfrm>
            <a:off x="4366022" y="3257550"/>
            <a:ext cx="398859" cy="690563"/>
            <a:chOff x="2689" y="1991"/>
            <a:chExt cx="335" cy="580"/>
          </a:xfrm>
        </p:grpSpPr>
        <p:sp>
          <p:nvSpPr>
            <p:cNvPr id="217111" name="Freeform 10">
              <a:extLst>
                <a:ext uri="{FF2B5EF4-FFF2-40B4-BE49-F238E27FC236}">
                  <a16:creationId xmlns:a16="http://schemas.microsoft.com/office/drawing/2014/main" id="{3835CD7B-943C-4B6D-9006-1AFAB76C639A}"/>
                </a:ext>
              </a:extLst>
            </p:cNvPr>
            <p:cNvSpPr>
              <a:spLocks/>
            </p:cNvSpPr>
            <p:nvPr/>
          </p:nvSpPr>
          <p:spPr bwMode="auto">
            <a:xfrm>
              <a:off x="2689" y="1991"/>
              <a:ext cx="168" cy="563"/>
            </a:xfrm>
            <a:custGeom>
              <a:avLst/>
              <a:gdLst>
                <a:gd name="T0" fmla="*/ 76 w 168"/>
                <a:gd name="T1" fmla="*/ 114 h 563"/>
                <a:gd name="T2" fmla="*/ 13 w 168"/>
                <a:gd name="T3" fmla="*/ 229 h 563"/>
                <a:gd name="T4" fmla="*/ 23 w 168"/>
                <a:gd name="T5" fmla="*/ 470 h 563"/>
                <a:gd name="T6" fmla="*/ 149 w 168"/>
                <a:gd name="T7" fmla="*/ 533 h 563"/>
                <a:gd name="T8" fmla="*/ 139 w 168"/>
                <a:gd name="T9" fmla="*/ 292 h 563"/>
                <a:gd name="T10" fmla="*/ 149 w 168"/>
                <a:gd name="T11" fmla="*/ 30 h 563"/>
                <a:gd name="T12" fmla="*/ 76 w 168"/>
                <a:gd name="T13" fmla="*/ 114 h 5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8" h="563">
                  <a:moveTo>
                    <a:pt x="76" y="114"/>
                  </a:moveTo>
                  <a:cubicBezTo>
                    <a:pt x="50" y="145"/>
                    <a:pt x="22" y="170"/>
                    <a:pt x="13" y="229"/>
                  </a:cubicBezTo>
                  <a:cubicBezTo>
                    <a:pt x="4" y="288"/>
                    <a:pt x="0" y="419"/>
                    <a:pt x="23" y="470"/>
                  </a:cubicBezTo>
                  <a:cubicBezTo>
                    <a:pt x="46" y="521"/>
                    <a:pt x="130" y="563"/>
                    <a:pt x="149" y="533"/>
                  </a:cubicBezTo>
                  <a:cubicBezTo>
                    <a:pt x="168" y="503"/>
                    <a:pt x="139" y="376"/>
                    <a:pt x="139" y="292"/>
                  </a:cubicBezTo>
                  <a:cubicBezTo>
                    <a:pt x="139" y="208"/>
                    <a:pt x="159" y="60"/>
                    <a:pt x="149" y="30"/>
                  </a:cubicBezTo>
                  <a:cubicBezTo>
                    <a:pt x="139" y="0"/>
                    <a:pt x="91" y="97"/>
                    <a:pt x="76" y="114"/>
                  </a:cubicBez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7112" name="Freeform 11">
              <a:extLst>
                <a:ext uri="{FF2B5EF4-FFF2-40B4-BE49-F238E27FC236}">
                  <a16:creationId xmlns:a16="http://schemas.microsoft.com/office/drawing/2014/main" id="{DBE66FAA-B89A-49A2-A6EF-E07E28EFE891}"/>
                </a:ext>
              </a:extLst>
            </p:cNvPr>
            <p:cNvSpPr>
              <a:spLocks/>
            </p:cNvSpPr>
            <p:nvPr/>
          </p:nvSpPr>
          <p:spPr bwMode="auto">
            <a:xfrm flipH="1">
              <a:off x="2856" y="2008"/>
              <a:ext cx="168" cy="563"/>
            </a:xfrm>
            <a:custGeom>
              <a:avLst/>
              <a:gdLst>
                <a:gd name="T0" fmla="*/ 76 w 168"/>
                <a:gd name="T1" fmla="*/ 114 h 563"/>
                <a:gd name="T2" fmla="*/ 13 w 168"/>
                <a:gd name="T3" fmla="*/ 229 h 563"/>
                <a:gd name="T4" fmla="*/ 23 w 168"/>
                <a:gd name="T5" fmla="*/ 470 h 563"/>
                <a:gd name="T6" fmla="*/ 149 w 168"/>
                <a:gd name="T7" fmla="*/ 533 h 563"/>
                <a:gd name="T8" fmla="*/ 139 w 168"/>
                <a:gd name="T9" fmla="*/ 292 h 563"/>
                <a:gd name="T10" fmla="*/ 149 w 168"/>
                <a:gd name="T11" fmla="*/ 30 h 563"/>
                <a:gd name="T12" fmla="*/ 76 w 168"/>
                <a:gd name="T13" fmla="*/ 114 h 5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8" h="563">
                  <a:moveTo>
                    <a:pt x="76" y="114"/>
                  </a:moveTo>
                  <a:cubicBezTo>
                    <a:pt x="50" y="145"/>
                    <a:pt x="22" y="170"/>
                    <a:pt x="13" y="229"/>
                  </a:cubicBezTo>
                  <a:cubicBezTo>
                    <a:pt x="4" y="288"/>
                    <a:pt x="0" y="419"/>
                    <a:pt x="23" y="470"/>
                  </a:cubicBezTo>
                  <a:cubicBezTo>
                    <a:pt x="46" y="521"/>
                    <a:pt x="130" y="563"/>
                    <a:pt x="149" y="533"/>
                  </a:cubicBezTo>
                  <a:cubicBezTo>
                    <a:pt x="168" y="503"/>
                    <a:pt x="139" y="376"/>
                    <a:pt x="139" y="292"/>
                  </a:cubicBezTo>
                  <a:cubicBezTo>
                    <a:pt x="139" y="208"/>
                    <a:pt x="159" y="60"/>
                    <a:pt x="149" y="30"/>
                  </a:cubicBezTo>
                  <a:cubicBezTo>
                    <a:pt x="139" y="0"/>
                    <a:pt x="91" y="97"/>
                    <a:pt x="76" y="114"/>
                  </a:cubicBez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sp>
        <p:nvSpPr>
          <p:cNvPr id="217094" name="Freeform 12">
            <a:extLst>
              <a:ext uri="{FF2B5EF4-FFF2-40B4-BE49-F238E27FC236}">
                <a16:creationId xmlns:a16="http://schemas.microsoft.com/office/drawing/2014/main" id="{0D2813FE-A264-4CC6-9137-27C9A3D7313C}"/>
              </a:ext>
            </a:extLst>
          </p:cNvPr>
          <p:cNvSpPr>
            <a:spLocks/>
          </p:cNvSpPr>
          <p:nvPr/>
        </p:nvSpPr>
        <p:spPr bwMode="auto">
          <a:xfrm>
            <a:off x="2102645" y="2452687"/>
            <a:ext cx="2230041" cy="1890713"/>
          </a:xfrm>
          <a:custGeom>
            <a:avLst/>
            <a:gdLst>
              <a:gd name="T0" fmla="*/ 2147483646 w 1873"/>
              <a:gd name="T1" fmla="*/ 1653222500 h 1588"/>
              <a:gd name="T2" fmla="*/ 2147483646 w 1873"/>
              <a:gd name="T3" fmla="*/ 1441529375 h 1588"/>
              <a:gd name="T4" fmla="*/ 2147483646 w 1873"/>
              <a:gd name="T5" fmla="*/ 131048125 h 1588"/>
              <a:gd name="T6" fmla="*/ 821571076 w 1873"/>
              <a:gd name="T7" fmla="*/ 2147483646 h 1588"/>
              <a:gd name="T8" fmla="*/ 0 w 1873"/>
              <a:gd name="T9" fmla="*/ 2147483646 h 15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73" h="1588">
                <a:moveTo>
                  <a:pt x="1787" y="656"/>
                </a:moveTo>
                <a:cubicBezTo>
                  <a:pt x="1778" y="642"/>
                  <a:pt x="1873" y="673"/>
                  <a:pt x="1735" y="572"/>
                </a:cubicBezTo>
                <a:cubicBezTo>
                  <a:pt x="1597" y="471"/>
                  <a:pt x="1195" y="0"/>
                  <a:pt x="960" y="52"/>
                </a:cubicBezTo>
                <a:cubicBezTo>
                  <a:pt x="725" y="104"/>
                  <a:pt x="486" y="630"/>
                  <a:pt x="326" y="886"/>
                </a:cubicBezTo>
                <a:cubicBezTo>
                  <a:pt x="166" y="1142"/>
                  <a:pt x="68" y="1442"/>
                  <a:pt x="0" y="1588"/>
                </a:cubicBezTo>
              </a:path>
            </a:pathLst>
          </a:custGeom>
          <a:noFill/>
          <a:ln w="38100"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7095" name="Freeform 13">
            <a:extLst>
              <a:ext uri="{FF2B5EF4-FFF2-40B4-BE49-F238E27FC236}">
                <a16:creationId xmlns:a16="http://schemas.microsoft.com/office/drawing/2014/main" id="{5DCC2C43-676F-49B8-9587-EA62446CB6D4}"/>
              </a:ext>
            </a:extLst>
          </p:cNvPr>
          <p:cNvSpPr>
            <a:spLocks/>
          </p:cNvSpPr>
          <p:nvPr/>
        </p:nvSpPr>
        <p:spPr bwMode="auto">
          <a:xfrm>
            <a:off x="4269593" y="2971800"/>
            <a:ext cx="702469" cy="204788"/>
          </a:xfrm>
          <a:custGeom>
            <a:avLst/>
            <a:gdLst>
              <a:gd name="T0" fmla="*/ 1486892188 w 590"/>
              <a:gd name="T1" fmla="*/ 0 h 172"/>
              <a:gd name="T2" fmla="*/ 788809700 w 590"/>
              <a:gd name="T3" fmla="*/ 370463763 h 172"/>
              <a:gd name="T4" fmla="*/ 516632825 w 590"/>
              <a:gd name="T5" fmla="*/ 370463763 h 172"/>
              <a:gd name="T6" fmla="*/ 0 w 590"/>
              <a:gd name="T7" fmla="*/ 345262200 h 1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0" h="172">
                <a:moveTo>
                  <a:pt x="590" y="0"/>
                </a:moveTo>
                <a:cubicBezTo>
                  <a:pt x="544" y="24"/>
                  <a:pt x="377" y="122"/>
                  <a:pt x="313" y="147"/>
                </a:cubicBezTo>
                <a:cubicBezTo>
                  <a:pt x="249" y="172"/>
                  <a:pt x="257" y="149"/>
                  <a:pt x="205" y="147"/>
                </a:cubicBezTo>
                <a:cubicBezTo>
                  <a:pt x="153" y="145"/>
                  <a:pt x="43" y="139"/>
                  <a:pt x="0" y="137"/>
                </a:cubicBezTo>
              </a:path>
            </a:pathLst>
          </a:custGeom>
          <a:noFill/>
          <a:ln w="28575" cmpd="sng">
            <a:solidFill>
              <a:srgbClr val="FF3300"/>
            </a:solidFill>
            <a:round/>
            <a:headEnd type="oval"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7096" name="Freeform 14">
            <a:extLst>
              <a:ext uri="{FF2B5EF4-FFF2-40B4-BE49-F238E27FC236}">
                <a16:creationId xmlns:a16="http://schemas.microsoft.com/office/drawing/2014/main" id="{958AA03E-E790-4594-A149-72147D5F0C25}"/>
              </a:ext>
            </a:extLst>
          </p:cNvPr>
          <p:cNvSpPr>
            <a:spLocks/>
          </p:cNvSpPr>
          <p:nvPr/>
        </p:nvSpPr>
        <p:spPr bwMode="auto">
          <a:xfrm>
            <a:off x="2340771" y="2661047"/>
            <a:ext cx="1569244" cy="881063"/>
          </a:xfrm>
          <a:custGeom>
            <a:avLst/>
            <a:gdLst>
              <a:gd name="T0" fmla="*/ 2147483646 w 1318"/>
              <a:gd name="T1" fmla="*/ 511592513 h 740"/>
              <a:gd name="T2" fmla="*/ 2066528125 w 1318"/>
              <a:gd name="T3" fmla="*/ 413305625 h 740"/>
              <a:gd name="T4" fmla="*/ 1081147825 w 1318"/>
              <a:gd name="T5" fmla="*/ 241935000 h 740"/>
              <a:gd name="T6" fmla="*/ 0 w 1318"/>
              <a:gd name="T7" fmla="*/ 1864915625 h 7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18" h="740">
                <a:moveTo>
                  <a:pt x="1318" y="203"/>
                </a:moveTo>
                <a:cubicBezTo>
                  <a:pt x="1235" y="197"/>
                  <a:pt x="968" y="182"/>
                  <a:pt x="820" y="164"/>
                </a:cubicBezTo>
                <a:cubicBezTo>
                  <a:pt x="672" y="146"/>
                  <a:pt x="566" y="0"/>
                  <a:pt x="429" y="96"/>
                </a:cubicBezTo>
                <a:cubicBezTo>
                  <a:pt x="292" y="192"/>
                  <a:pt x="89" y="606"/>
                  <a:pt x="0" y="740"/>
                </a:cubicBezTo>
              </a:path>
            </a:pathLst>
          </a:custGeom>
          <a:noFill/>
          <a:ln w="57150" cmpd="sng">
            <a:solidFill>
              <a:srgbClr val="FF33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nvGrpSpPr>
          <p:cNvPr id="217097" name="Group 15">
            <a:extLst>
              <a:ext uri="{FF2B5EF4-FFF2-40B4-BE49-F238E27FC236}">
                <a16:creationId xmlns:a16="http://schemas.microsoft.com/office/drawing/2014/main" id="{8921861F-5B26-4745-901B-FEA936D4F354}"/>
              </a:ext>
            </a:extLst>
          </p:cNvPr>
          <p:cNvGrpSpPr>
            <a:grpSpLocks/>
          </p:cNvGrpSpPr>
          <p:nvPr/>
        </p:nvGrpSpPr>
        <p:grpSpPr bwMode="auto">
          <a:xfrm>
            <a:off x="2331256" y="2857500"/>
            <a:ext cx="859631" cy="1371600"/>
            <a:chOff x="960" y="1632"/>
            <a:chExt cx="722" cy="1152"/>
          </a:xfrm>
        </p:grpSpPr>
        <p:sp>
          <p:nvSpPr>
            <p:cNvPr id="217109" name="Freeform 16">
              <a:extLst>
                <a:ext uri="{FF2B5EF4-FFF2-40B4-BE49-F238E27FC236}">
                  <a16:creationId xmlns:a16="http://schemas.microsoft.com/office/drawing/2014/main" id="{83F1C5B1-CAED-4D31-9162-17E4D1A87AD6}"/>
                </a:ext>
              </a:extLst>
            </p:cNvPr>
            <p:cNvSpPr>
              <a:spLocks/>
            </p:cNvSpPr>
            <p:nvPr/>
          </p:nvSpPr>
          <p:spPr bwMode="auto">
            <a:xfrm>
              <a:off x="960" y="1641"/>
              <a:ext cx="722" cy="1143"/>
            </a:xfrm>
            <a:custGeom>
              <a:avLst/>
              <a:gdLst>
                <a:gd name="T0" fmla="*/ 590 w 722"/>
                <a:gd name="T1" fmla="*/ 45 h 1143"/>
                <a:gd name="T2" fmla="*/ 624 w 722"/>
                <a:gd name="T3" fmla="*/ 183 h 1143"/>
                <a:gd name="T4" fmla="*/ 0 w 722"/>
                <a:gd name="T5" fmla="*/ 1143 h 1143"/>
                <a:gd name="T6" fmla="*/ 0 60000 65536"/>
                <a:gd name="T7" fmla="*/ 0 60000 65536"/>
                <a:gd name="T8" fmla="*/ 0 60000 65536"/>
              </a:gdLst>
              <a:ahLst/>
              <a:cxnLst>
                <a:cxn ang="T6">
                  <a:pos x="T0" y="T1"/>
                </a:cxn>
                <a:cxn ang="T7">
                  <a:pos x="T2" y="T3"/>
                </a:cxn>
                <a:cxn ang="T8">
                  <a:pos x="T4" y="T5"/>
                </a:cxn>
              </a:cxnLst>
              <a:rect l="0" t="0" r="r" b="b"/>
              <a:pathLst>
                <a:path w="722" h="1143">
                  <a:moveTo>
                    <a:pt x="590" y="45"/>
                  </a:moveTo>
                  <a:cubicBezTo>
                    <a:pt x="596" y="68"/>
                    <a:pt x="722" y="0"/>
                    <a:pt x="624" y="183"/>
                  </a:cubicBezTo>
                  <a:cubicBezTo>
                    <a:pt x="526" y="366"/>
                    <a:pt x="264" y="751"/>
                    <a:pt x="0" y="1143"/>
                  </a:cubicBezTo>
                </a:path>
              </a:pathLst>
            </a:custGeom>
            <a:noFill/>
            <a:ln w="38100"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7110" name="Line 17">
              <a:extLst>
                <a:ext uri="{FF2B5EF4-FFF2-40B4-BE49-F238E27FC236}">
                  <a16:creationId xmlns:a16="http://schemas.microsoft.com/office/drawing/2014/main" id="{13DF3C4E-0616-4AF2-A455-CA76C3260712}"/>
                </a:ext>
              </a:extLst>
            </p:cNvPr>
            <p:cNvSpPr>
              <a:spLocks noChangeShapeType="1"/>
            </p:cNvSpPr>
            <p:nvPr/>
          </p:nvSpPr>
          <p:spPr bwMode="auto">
            <a:xfrm flipH="1">
              <a:off x="1488" y="1632"/>
              <a:ext cx="96" cy="96"/>
            </a:xfrm>
            <a:prstGeom prst="line">
              <a:avLst/>
            </a:prstGeom>
            <a:noFill/>
            <a:ln w="101600" cmpd="dbl">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sp>
        <p:nvSpPr>
          <p:cNvPr id="217098" name="Line 18">
            <a:extLst>
              <a:ext uri="{FF2B5EF4-FFF2-40B4-BE49-F238E27FC236}">
                <a16:creationId xmlns:a16="http://schemas.microsoft.com/office/drawing/2014/main" id="{D21E5072-A732-44C8-AB77-D5B9D2DF447F}"/>
              </a:ext>
            </a:extLst>
          </p:cNvPr>
          <p:cNvSpPr>
            <a:spLocks noChangeShapeType="1"/>
          </p:cNvSpPr>
          <p:nvPr/>
        </p:nvSpPr>
        <p:spPr bwMode="auto">
          <a:xfrm>
            <a:off x="4160044" y="3224213"/>
            <a:ext cx="171450" cy="114300"/>
          </a:xfrm>
          <a:prstGeom prst="line">
            <a:avLst/>
          </a:prstGeom>
          <a:noFill/>
          <a:ln w="101600" cmpd="dbl">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7099" name="Line 19">
            <a:extLst>
              <a:ext uri="{FF2B5EF4-FFF2-40B4-BE49-F238E27FC236}">
                <a16:creationId xmlns:a16="http://schemas.microsoft.com/office/drawing/2014/main" id="{16542B0E-E0A4-432C-B097-4ED7C62EDDFD}"/>
              </a:ext>
            </a:extLst>
          </p:cNvPr>
          <p:cNvSpPr>
            <a:spLocks noChangeShapeType="1"/>
          </p:cNvSpPr>
          <p:nvPr/>
        </p:nvSpPr>
        <p:spPr bwMode="auto">
          <a:xfrm rot="5400000">
            <a:off x="3634989" y="2892029"/>
            <a:ext cx="273844" cy="0"/>
          </a:xfrm>
          <a:prstGeom prst="line">
            <a:avLst/>
          </a:prstGeom>
          <a:noFill/>
          <a:ln w="9525">
            <a:solidFill>
              <a:srgbClr val="00CC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7100" name="Freeform 20">
            <a:extLst>
              <a:ext uri="{FF2B5EF4-FFF2-40B4-BE49-F238E27FC236}">
                <a16:creationId xmlns:a16="http://schemas.microsoft.com/office/drawing/2014/main" id="{F3E52823-B444-4853-BFEC-F9050B1F2219}"/>
              </a:ext>
            </a:extLst>
          </p:cNvPr>
          <p:cNvSpPr>
            <a:spLocks/>
          </p:cNvSpPr>
          <p:nvPr/>
        </p:nvSpPr>
        <p:spPr bwMode="auto">
          <a:xfrm flipH="1">
            <a:off x="4844656" y="2514600"/>
            <a:ext cx="2230040" cy="1858566"/>
          </a:xfrm>
          <a:custGeom>
            <a:avLst/>
            <a:gdLst>
              <a:gd name="T0" fmla="*/ 2147483646 w 1873"/>
              <a:gd name="T1" fmla="*/ 1585179395 h 1561"/>
              <a:gd name="T2" fmla="*/ 2147483646 w 1873"/>
              <a:gd name="T3" fmla="*/ 1373486227 h 1561"/>
              <a:gd name="T4" fmla="*/ 2147483646 w 1873"/>
              <a:gd name="T5" fmla="*/ 63004713 h 1561"/>
              <a:gd name="T6" fmla="*/ 1088707317 w 1873"/>
              <a:gd name="T7" fmla="*/ 1756550054 h 1561"/>
              <a:gd name="T8" fmla="*/ 0 w 1873"/>
              <a:gd name="T9" fmla="*/ 2147483646 h 15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73" h="1561">
                <a:moveTo>
                  <a:pt x="1787" y="629"/>
                </a:moveTo>
                <a:cubicBezTo>
                  <a:pt x="1778" y="615"/>
                  <a:pt x="1873" y="646"/>
                  <a:pt x="1735" y="545"/>
                </a:cubicBezTo>
                <a:cubicBezTo>
                  <a:pt x="1597" y="444"/>
                  <a:pt x="1177" y="0"/>
                  <a:pt x="960" y="25"/>
                </a:cubicBezTo>
                <a:cubicBezTo>
                  <a:pt x="743" y="50"/>
                  <a:pt x="592" y="441"/>
                  <a:pt x="432" y="697"/>
                </a:cubicBezTo>
                <a:cubicBezTo>
                  <a:pt x="272" y="953"/>
                  <a:pt x="136" y="1257"/>
                  <a:pt x="0" y="1561"/>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nvGrpSpPr>
          <p:cNvPr id="217101" name="Group 21">
            <a:extLst>
              <a:ext uri="{FF2B5EF4-FFF2-40B4-BE49-F238E27FC236}">
                <a16:creationId xmlns:a16="http://schemas.microsoft.com/office/drawing/2014/main" id="{FDCEB58E-6794-40E9-AA1D-B0D71EB90B16}"/>
              </a:ext>
            </a:extLst>
          </p:cNvPr>
          <p:cNvGrpSpPr>
            <a:grpSpLocks/>
          </p:cNvGrpSpPr>
          <p:nvPr/>
        </p:nvGrpSpPr>
        <p:grpSpPr bwMode="auto">
          <a:xfrm flipH="1">
            <a:off x="5929325" y="2857500"/>
            <a:ext cx="859631" cy="1371600"/>
            <a:chOff x="960" y="1632"/>
            <a:chExt cx="722" cy="1152"/>
          </a:xfrm>
        </p:grpSpPr>
        <p:sp>
          <p:nvSpPr>
            <p:cNvPr id="217107" name="Freeform 22">
              <a:extLst>
                <a:ext uri="{FF2B5EF4-FFF2-40B4-BE49-F238E27FC236}">
                  <a16:creationId xmlns:a16="http://schemas.microsoft.com/office/drawing/2014/main" id="{F6E0E04B-15C1-40A0-8714-3311BF0EFBA9}"/>
                </a:ext>
              </a:extLst>
            </p:cNvPr>
            <p:cNvSpPr>
              <a:spLocks/>
            </p:cNvSpPr>
            <p:nvPr/>
          </p:nvSpPr>
          <p:spPr bwMode="auto">
            <a:xfrm>
              <a:off x="960" y="1641"/>
              <a:ext cx="722" cy="1143"/>
            </a:xfrm>
            <a:custGeom>
              <a:avLst/>
              <a:gdLst>
                <a:gd name="T0" fmla="*/ 590 w 722"/>
                <a:gd name="T1" fmla="*/ 45 h 1143"/>
                <a:gd name="T2" fmla="*/ 624 w 722"/>
                <a:gd name="T3" fmla="*/ 183 h 1143"/>
                <a:gd name="T4" fmla="*/ 0 w 722"/>
                <a:gd name="T5" fmla="*/ 1143 h 1143"/>
                <a:gd name="T6" fmla="*/ 0 60000 65536"/>
                <a:gd name="T7" fmla="*/ 0 60000 65536"/>
                <a:gd name="T8" fmla="*/ 0 60000 65536"/>
              </a:gdLst>
              <a:ahLst/>
              <a:cxnLst>
                <a:cxn ang="T6">
                  <a:pos x="T0" y="T1"/>
                </a:cxn>
                <a:cxn ang="T7">
                  <a:pos x="T2" y="T3"/>
                </a:cxn>
                <a:cxn ang="T8">
                  <a:pos x="T4" y="T5"/>
                </a:cxn>
              </a:cxnLst>
              <a:rect l="0" t="0" r="r" b="b"/>
              <a:pathLst>
                <a:path w="722" h="1143">
                  <a:moveTo>
                    <a:pt x="590" y="45"/>
                  </a:moveTo>
                  <a:cubicBezTo>
                    <a:pt x="596" y="68"/>
                    <a:pt x="722" y="0"/>
                    <a:pt x="624" y="183"/>
                  </a:cubicBezTo>
                  <a:cubicBezTo>
                    <a:pt x="526" y="366"/>
                    <a:pt x="264" y="751"/>
                    <a:pt x="0" y="1143"/>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7108" name="Line 23">
              <a:extLst>
                <a:ext uri="{FF2B5EF4-FFF2-40B4-BE49-F238E27FC236}">
                  <a16:creationId xmlns:a16="http://schemas.microsoft.com/office/drawing/2014/main" id="{CED3FD26-1AF4-49EB-9287-CC82BF77E317}"/>
                </a:ext>
              </a:extLst>
            </p:cNvPr>
            <p:cNvSpPr>
              <a:spLocks noChangeShapeType="1"/>
            </p:cNvSpPr>
            <p:nvPr/>
          </p:nvSpPr>
          <p:spPr bwMode="auto">
            <a:xfrm flipH="1">
              <a:off x="1488" y="1632"/>
              <a:ext cx="96" cy="96"/>
            </a:xfrm>
            <a:prstGeom prst="line">
              <a:avLst/>
            </a:prstGeom>
            <a:noFill/>
            <a:ln w="101600" cmpd="dbl">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sp>
        <p:nvSpPr>
          <p:cNvPr id="217102" name="Line 24">
            <a:extLst>
              <a:ext uri="{FF2B5EF4-FFF2-40B4-BE49-F238E27FC236}">
                <a16:creationId xmlns:a16="http://schemas.microsoft.com/office/drawing/2014/main" id="{10CF25F2-7843-408E-A88A-DF70C2826B8F}"/>
              </a:ext>
            </a:extLst>
          </p:cNvPr>
          <p:cNvSpPr>
            <a:spLocks noChangeShapeType="1"/>
          </p:cNvSpPr>
          <p:nvPr/>
        </p:nvSpPr>
        <p:spPr bwMode="auto">
          <a:xfrm flipH="1">
            <a:off x="4893469" y="3233738"/>
            <a:ext cx="171450" cy="114300"/>
          </a:xfrm>
          <a:prstGeom prst="line">
            <a:avLst/>
          </a:prstGeom>
          <a:noFill/>
          <a:ln w="101600" cmpd="dbl">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7103" name="Line 25">
            <a:extLst>
              <a:ext uri="{FF2B5EF4-FFF2-40B4-BE49-F238E27FC236}">
                <a16:creationId xmlns:a16="http://schemas.microsoft.com/office/drawing/2014/main" id="{A12E3A54-5216-4347-9287-AF129FAB84D6}"/>
              </a:ext>
            </a:extLst>
          </p:cNvPr>
          <p:cNvSpPr>
            <a:spLocks noChangeShapeType="1"/>
          </p:cNvSpPr>
          <p:nvPr/>
        </p:nvSpPr>
        <p:spPr bwMode="auto">
          <a:xfrm>
            <a:off x="4812507" y="3028950"/>
            <a:ext cx="273844" cy="0"/>
          </a:xfrm>
          <a:prstGeom prst="line">
            <a:avLst/>
          </a:prstGeom>
          <a:noFill/>
          <a:ln w="9525">
            <a:solidFill>
              <a:srgbClr val="00CC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7104" name="Oval 26">
            <a:extLst>
              <a:ext uri="{FF2B5EF4-FFF2-40B4-BE49-F238E27FC236}">
                <a16:creationId xmlns:a16="http://schemas.microsoft.com/office/drawing/2014/main" id="{B7C39247-FDF8-44B2-9013-C5E164AF6688}"/>
              </a:ext>
            </a:extLst>
          </p:cNvPr>
          <p:cNvSpPr>
            <a:spLocks noChangeArrowheads="1"/>
          </p:cNvSpPr>
          <p:nvPr/>
        </p:nvSpPr>
        <p:spPr bwMode="auto">
          <a:xfrm>
            <a:off x="4914900" y="2914650"/>
            <a:ext cx="171450" cy="114300"/>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1500"/>
          </a:p>
        </p:txBody>
      </p:sp>
      <p:sp>
        <p:nvSpPr>
          <p:cNvPr id="217105" name="Freeform 27">
            <a:extLst>
              <a:ext uri="{FF2B5EF4-FFF2-40B4-BE49-F238E27FC236}">
                <a16:creationId xmlns:a16="http://schemas.microsoft.com/office/drawing/2014/main" id="{EEEDDBDE-5FE3-4695-B01C-D8D9AC447F94}"/>
              </a:ext>
            </a:extLst>
          </p:cNvPr>
          <p:cNvSpPr>
            <a:spLocks/>
          </p:cNvSpPr>
          <p:nvPr/>
        </p:nvSpPr>
        <p:spPr bwMode="auto">
          <a:xfrm>
            <a:off x="4171950" y="3143250"/>
            <a:ext cx="342900" cy="57150"/>
          </a:xfrm>
          <a:custGeom>
            <a:avLst/>
            <a:gdLst>
              <a:gd name="T0" fmla="*/ 0 w 240"/>
              <a:gd name="T1" fmla="*/ 0 h 48"/>
              <a:gd name="T2" fmla="*/ 870966000 w 240"/>
              <a:gd name="T3" fmla="*/ 120967500 h 48"/>
              <a:gd name="T4" fmla="*/ 0 60000 65536"/>
              <a:gd name="T5" fmla="*/ 0 60000 65536"/>
            </a:gdLst>
            <a:ahLst/>
            <a:cxnLst>
              <a:cxn ang="T4">
                <a:pos x="T0" y="T1"/>
              </a:cxn>
              <a:cxn ang="T5">
                <a:pos x="T2" y="T3"/>
              </a:cxn>
            </a:cxnLst>
            <a:rect l="0" t="0" r="r" b="b"/>
            <a:pathLst>
              <a:path w="240" h="48">
                <a:moveTo>
                  <a:pt x="0" y="0"/>
                </a:moveTo>
                <a:cubicBezTo>
                  <a:pt x="0" y="0"/>
                  <a:pt x="120" y="24"/>
                  <a:pt x="240" y="48"/>
                </a:cubicBezTo>
              </a:path>
            </a:pathLst>
          </a:custGeom>
          <a:noFill/>
          <a:ln w="28575"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7106" name="Text Box 28">
            <a:extLst>
              <a:ext uri="{FF2B5EF4-FFF2-40B4-BE49-F238E27FC236}">
                <a16:creationId xmlns:a16="http://schemas.microsoft.com/office/drawing/2014/main" id="{F2AAE7ED-B832-487A-80A0-26F0EDDE7C9A}"/>
              </a:ext>
            </a:extLst>
          </p:cNvPr>
          <p:cNvSpPr txBox="1">
            <a:spLocks noChangeArrowheads="1"/>
          </p:cNvSpPr>
          <p:nvPr/>
        </p:nvSpPr>
        <p:spPr bwMode="auto">
          <a:xfrm>
            <a:off x="2033590" y="4779169"/>
            <a:ext cx="518517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50000"/>
              </a:spcBef>
              <a:spcAft>
                <a:spcPct val="0"/>
              </a:spcAft>
            </a:pPr>
            <a:r>
              <a:rPr lang="fr-FR" altLang="fr-FR" sz="1800" b="1">
                <a:solidFill>
                  <a:srgbClr val="000000"/>
                </a:solidFill>
              </a:rPr>
              <a:t>Point I: Varices </a:t>
            </a:r>
            <a:r>
              <a:rPr lang="fr-FR" altLang="fr-FR" sz="1800" b="1">
                <a:solidFill>
                  <a:srgbClr val="CC0000"/>
                </a:solidFill>
                <a:latin typeface="Arial" panose="020B0604020202020204" pitchFamily="34" charset="0"/>
              </a:rPr>
              <a:t>controlaterales</a:t>
            </a: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9138" name="Group 2">
            <a:extLst>
              <a:ext uri="{FF2B5EF4-FFF2-40B4-BE49-F238E27FC236}">
                <a16:creationId xmlns:a16="http://schemas.microsoft.com/office/drawing/2014/main" id="{48EF3D06-0497-484F-98EA-51479FD85387}"/>
              </a:ext>
            </a:extLst>
          </p:cNvPr>
          <p:cNvGrpSpPr>
            <a:grpSpLocks/>
          </p:cNvGrpSpPr>
          <p:nvPr/>
        </p:nvGrpSpPr>
        <p:grpSpPr bwMode="auto">
          <a:xfrm>
            <a:off x="1188247" y="2152650"/>
            <a:ext cx="3440906" cy="2571750"/>
            <a:chOff x="576" y="1040"/>
            <a:chExt cx="2890" cy="2160"/>
          </a:xfrm>
        </p:grpSpPr>
        <p:sp>
          <p:nvSpPr>
            <p:cNvPr id="219162" name="Freeform 3">
              <a:extLst>
                <a:ext uri="{FF2B5EF4-FFF2-40B4-BE49-F238E27FC236}">
                  <a16:creationId xmlns:a16="http://schemas.microsoft.com/office/drawing/2014/main" id="{570B8CF2-E50C-40A4-A793-D9962824B3B7}"/>
                </a:ext>
              </a:extLst>
            </p:cNvPr>
            <p:cNvSpPr>
              <a:spLocks/>
            </p:cNvSpPr>
            <p:nvPr/>
          </p:nvSpPr>
          <p:spPr bwMode="auto">
            <a:xfrm>
              <a:off x="2256" y="1728"/>
              <a:ext cx="1158" cy="1101"/>
            </a:xfrm>
            <a:custGeom>
              <a:avLst/>
              <a:gdLst>
                <a:gd name="T0" fmla="*/ 0 w 1158"/>
                <a:gd name="T1" fmla="*/ 0 h 1101"/>
                <a:gd name="T2" fmla="*/ 70 w 1158"/>
                <a:gd name="T3" fmla="*/ 530 h 1101"/>
                <a:gd name="T4" fmla="*/ 320 w 1158"/>
                <a:gd name="T5" fmla="*/ 984 h 1101"/>
                <a:gd name="T6" fmla="*/ 760 w 1158"/>
                <a:gd name="T7" fmla="*/ 1089 h 1101"/>
                <a:gd name="T8" fmla="*/ 1158 w 1158"/>
                <a:gd name="T9" fmla="*/ 911 h 11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8" h="1101">
                  <a:moveTo>
                    <a:pt x="0" y="0"/>
                  </a:moveTo>
                  <a:cubicBezTo>
                    <a:pt x="4" y="191"/>
                    <a:pt x="17" y="366"/>
                    <a:pt x="70" y="530"/>
                  </a:cubicBezTo>
                  <a:cubicBezTo>
                    <a:pt x="123" y="694"/>
                    <a:pt x="205" y="891"/>
                    <a:pt x="320" y="984"/>
                  </a:cubicBezTo>
                  <a:cubicBezTo>
                    <a:pt x="435" y="1077"/>
                    <a:pt x="620" y="1101"/>
                    <a:pt x="760" y="1089"/>
                  </a:cubicBezTo>
                  <a:cubicBezTo>
                    <a:pt x="900" y="1077"/>
                    <a:pt x="1075" y="948"/>
                    <a:pt x="1158" y="911"/>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9163" name="Freeform 4">
              <a:extLst>
                <a:ext uri="{FF2B5EF4-FFF2-40B4-BE49-F238E27FC236}">
                  <a16:creationId xmlns:a16="http://schemas.microsoft.com/office/drawing/2014/main" id="{52196B9B-8502-47D9-9298-48AD33E0608A}"/>
                </a:ext>
              </a:extLst>
            </p:cNvPr>
            <p:cNvSpPr>
              <a:spLocks/>
            </p:cNvSpPr>
            <p:nvPr/>
          </p:nvSpPr>
          <p:spPr bwMode="auto">
            <a:xfrm>
              <a:off x="576" y="1040"/>
              <a:ext cx="2890" cy="2160"/>
            </a:xfrm>
            <a:custGeom>
              <a:avLst/>
              <a:gdLst>
                <a:gd name="T0" fmla="*/ 2890 w 2890"/>
                <a:gd name="T1" fmla="*/ 845 h 2160"/>
                <a:gd name="T2" fmla="*/ 2544 w 2890"/>
                <a:gd name="T3" fmla="*/ 736 h 2160"/>
                <a:gd name="T4" fmla="*/ 2208 w 2890"/>
                <a:gd name="T5" fmla="*/ 352 h 2160"/>
                <a:gd name="T6" fmla="*/ 1872 w 2890"/>
                <a:gd name="T7" fmla="*/ 64 h 2160"/>
                <a:gd name="T8" fmla="*/ 1392 w 2890"/>
                <a:gd name="T9" fmla="*/ 64 h 2160"/>
                <a:gd name="T10" fmla="*/ 1056 w 2890"/>
                <a:gd name="T11" fmla="*/ 448 h 2160"/>
                <a:gd name="T12" fmla="*/ 672 w 2890"/>
                <a:gd name="T13" fmla="*/ 1696 h 2160"/>
                <a:gd name="T14" fmla="*/ 336 w 2890"/>
                <a:gd name="T15" fmla="*/ 1840 h 2160"/>
                <a:gd name="T16" fmla="*/ 48 w 2890"/>
                <a:gd name="T17" fmla="*/ 1984 h 2160"/>
                <a:gd name="T18" fmla="*/ 624 w 2890"/>
                <a:gd name="T19" fmla="*/ 2080 h 2160"/>
                <a:gd name="T20" fmla="*/ 960 w 2890"/>
                <a:gd name="T21" fmla="*/ 2128 h 2160"/>
                <a:gd name="T22" fmla="*/ 960 w 2890"/>
                <a:gd name="T23" fmla="*/ 1888 h 2160"/>
                <a:gd name="T24" fmla="*/ 1392 w 2890"/>
                <a:gd name="T25" fmla="*/ 1360 h 2160"/>
                <a:gd name="T26" fmla="*/ 1680 w 2890"/>
                <a:gd name="T27" fmla="*/ 736 h 2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890" h="2160">
                  <a:moveTo>
                    <a:pt x="2890" y="845"/>
                  </a:moveTo>
                  <a:cubicBezTo>
                    <a:pt x="2832" y="827"/>
                    <a:pt x="2658" y="818"/>
                    <a:pt x="2544" y="736"/>
                  </a:cubicBezTo>
                  <a:cubicBezTo>
                    <a:pt x="2430" y="654"/>
                    <a:pt x="2320" y="464"/>
                    <a:pt x="2208" y="352"/>
                  </a:cubicBezTo>
                  <a:cubicBezTo>
                    <a:pt x="2096" y="240"/>
                    <a:pt x="2008" y="112"/>
                    <a:pt x="1872" y="64"/>
                  </a:cubicBezTo>
                  <a:cubicBezTo>
                    <a:pt x="1736" y="16"/>
                    <a:pt x="1528" y="0"/>
                    <a:pt x="1392" y="64"/>
                  </a:cubicBezTo>
                  <a:cubicBezTo>
                    <a:pt x="1256" y="128"/>
                    <a:pt x="1176" y="176"/>
                    <a:pt x="1056" y="448"/>
                  </a:cubicBezTo>
                  <a:cubicBezTo>
                    <a:pt x="936" y="720"/>
                    <a:pt x="792" y="1464"/>
                    <a:pt x="672" y="1696"/>
                  </a:cubicBezTo>
                  <a:cubicBezTo>
                    <a:pt x="552" y="1928"/>
                    <a:pt x="440" y="1792"/>
                    <a:pt x="336" y="1840"/>
                  </a:cubicBezTo>
                  <a:cubicBezTo>
                    <a:pt x="232" y="1888"/>
                    <a:pt x="0" y="1944"/>
                    <a:pt x="48" y="1984"/>
                  </a:cubicBezTo>
                  <a:cubicBezTo>
                    <a:pt x="96" y="2024"/>
                    <a:pt x="472" y="2056"/>
                    <a:pt x="624" y="2080"/>
                  </a:cubicBezTo>
                  <a:cubicBezTo>
                    <a:pt x="776" y="2104"/>
                    <a:pt x="904" y="2160"/>
                    <a:pt x="960" y="2128"/>
                  </a:cubicBezTo>
                  <a:cubicBezTo>
                    <a:pt x="1016" y="2096"/>
                    <a:pt x="888" y="2016"/>
                    <a:pt x="960" y="1888"/>
                  </a:cubicBezTo>
                  <a:cubicBezTo>
                    <a:pt x="1032" y="1760"/>
                    <a:pt x="1272" y="1552"/>
                    <a:pt x="1392" y="1360"/>
                  </a:cubicBezTo>
                  <a:cubicBezTo>
                    <a:pt x="1512" y="1168"/>
                    <a:pt x="1596" y="952"/>
                    <a:pt x="1680" y="73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grpSp>
        <p:nvGrpSpPr>
          <p:cNvPr id="219139" name="Group 5">
            <a:extLst>
              <a:ext uri="{FF2B5EF4-FFF2-40B4-BE49-F238E27FC236}">
                <a16:creationId xmlns:a16="http://schemas.microsoft.com/office/drawing/2014/main" id="{ED7BFBFC-3B45-44C6-9F61-619974E9DF7D}"/>
              </a:ext>
            </a:extLst>
          </p:cNvPr>
          <p:cNvGrpSpPr>
            <a:grpSpLocks/>
          </p:cNvGrpSpPr>
          <p:nvPr/>
        </p:nvGrpSpPr>
        <p:grpSpPr bwMode="auto">
          <a:xfrm flipH="1">
            <a:off x="4502947" y="2171700"/>
            <a:ext cx="3440906" cy="2571750"/>
            <a:chOff x="576" y="1040"/>
            <a:chExt cx="2890" cy="2160"/>
          </a:xfrm>
        </p:grpSpPr>
        <p:sp>
          <p:nvSpPr>
            <p:cNvPr id="219160" name="Freeform 6">
              <a:extLst>
                <a:ext uri="{FF2B5EF4-FFF2-40B4-BE49-F238E27FC236}">
                  <a16:creationId xmlns:a16="http://schemas.microsoft.com/office/drawing/2014/main" id="{075296DE-84DC-4231-BFC3-278EDB953893}"/>
                </a:ext>
              </a:extLst>
            </p:cNvPr>
            <p:cNvSpPr>
              <a:spLocks/>
            </p:cNvSpPr>
            <p:nvPr/>
          </p:nvSpPr>
          <p:spPr bwMode="auto">
            <a:xfrm>
              <a:off x="2256" y="1728"/>
              <a:ext cx="1158" cy="1101"/>
            </a:xfrm>
            <a:custGeom>
              <a:avLst/>
              <a:gdLst>
                <a:gd name="T0" fmla="*/ 0 w 1158"/>
                <a:gd name="T1" fmla="*/ 0 h 1101"/>
                <a:gd name="T2" fmla="*/ 70 w 1158"/>
                <a:gd name="T3" fmla="*/ 530 h 1101"/>
                <a:gd name="T4" fmla="*/ 320 w 1158"/>
                <a:gd name="T5" fmla="*/ 984 h 1101"/>
                <a:gd name="T6" fmla="*/ 760 w 1158"/>
                <a:gd name="T7" fmla="*/ 1089 h 1101"/>
                <a:gd name="T8" fmla="*/ 1158 w 1158"/>
                <a:gd name="T9" fmla="*/ 911 h 11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8" h="1101">
                  <a:moveTo>
                    <a:pt x="0" y="0"/>
                  </a:moveTo>
                  <a:cubicBezTo>
                    <a:pt x="4" y="191"/>
                    <a:pt x="17" y="366"/>
                    <a:pt x="70" y="530"/>
                  </a:cubicBezTo>
                  <a:cubicBezTo>
                    <a:pt x="123" y="694"/>
                    <a:pt x="205" y="891"/>
                    <a:pt x="320" y="984"/>
                  </a:cubicBezTo>
                  <a:cubicBezTo>
                    <a:pt x="435" y="1077"/>
                    <a:pt x="620" y="1101"/>
                    <a:pt x="760" y="1089"/>
                  </a:cubicBezTo>
                  <a:cubicBezTo>
                    <a:pt x="900" y="1077"/>
                    <a:pt x="1075" y="948"/>
                    <a:pt x="1158" y="911"/>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9161" name="Freeform 7">
              <a:extLst>
                <a:ext uri="{FF2B5EF4-FFF2-40B4-BE49-F238E27FC236}">
                  <a16:creationId xmlns:a16="http://schemas.microsoft.com/office/drawing/2014/main" id="{BB95B9B7-C7D5-4CB7-86E9-3C6552B691BA}"/>
                </a:ext>
              </a:extLst>
            </p:cNvPr>
            <p:cNvSpPr>
              <a:spLocks/>
            </p:cNvSpPr>
            <p:nvPr/>
          </p:nvSpPr>
          <p:spPr bwMode="auto">
            <a:xfrm>
              <a:off x="576" y="1040"/>
              <a:ext cx="2890" cy="2160"/>
            </a:xfrm>
            <a:custGeom>
              <a:avLst/>
              <a:gdLst>
                <a:gd name="T0" fmla="*/ 2890 w 2890"/>
                <a:gd name="T1" fmla="*/ 845 h 2160"/>
                <a:gd name="T2" fmla="*/ 2544 w 2890"/>
                <a:gd name="T3" fmla="*/ 736 h 2160"/>
                <a:gd name="T4" fmla="*/ 2208 w 2890"/>
                <a:gd name="T5" fmla="*/ 352 h 2160"/>
                <a:gd name="T6" fmla="*/ 1872 w 2890"/>
                <a:gd name="T7" fmla="*/ 64 h 2160"/>
                <a:gd name="T8" fmla="*/ 1392 w 2890"/>
                <a:gd name="T9" fmla="*/ 64 h 2160"/>
                <a:gd name="T10" fmla="*/ 1056 w 2890"/>
                <a:gd name="T11" fmla="*/ 448 h 2160"/>
                <a:gd name="T12" fmla="*/ 672 w 2890"/>
                <a:gd name="T13" fmla="*/ 1696 h 2160"/>
                <a:gd name="T14" fmla="*/ 336 w 2890"/>
                <a:gd name="T15" fmla="*/ 1840 h 2160"/>
                <a:gd name="T16" fmla="*/ 48 w 2890"/>
                <a:gd name="T17" fmla="*/ 1984 h 2160"/>
                <a:gd name="T18" fmla="*/ 624 w 2890"/>
                <a:gd name="T19" fmla="*/ 2080 h 2160"/>
                <a:gd name="T20" fmla="*/ 960 w 2890"/>
                <a:gd name="T21" fmla="*/ 2128 h 2160"/>
                <a:gd name="T22" fmla="*/ 960 w 2890"/>
                <a:gd name="T23" fmla="*/ 1888 h 2160"/>
                <a:gd name="T24" fmla="*/ 1392 w 2890"/>
                <a:gd name="T25" fmla="*/ 1360 h 2160"/>
                <a:gd name="T26" fmla="*/ 1680 w 2890"/>
                <a:gd name="T27" fmla="*/ 736 h 2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890" h="2160">
                  <a:moveTo>
                    <a:pt x="2890" y="845"/>
                  </a:moveTo>
                  <a:cubicBezTo>
                    <a:pt x="2832" y="827"/>
                    <a:pt x="2658" y="818"/>
                    <a:pt x="2544" y="736"/>
                  </a:cubicBezTo>
                  <a:cubicBezTo>
                    <a:pt x="2430" y="654"/>
                    <a:pt x="2320" y="464"/>
                    <a:pt x="2208" y="352"/>
                  </a:cubicBezTo>
                  <a:cubicBezTo>
                    <a:pt x="2096" y="240"/>
                    <a:pt x="2008" y="112"/>
                    <a:pt x="1872" y="64"/>
                  </a:cubicBezTo>
                  <a:cubicBezTo>
                    <a:pt x="1736" y="16"/>
                    <a:pt x="1528" y="0"/>
                    <a:pt x="1392" y="64"/>
                  </a:cubicBezTo>
                  <a:cubicBezTo>
                    <a:pt x="1256" y="128"/>
                    <a:pt x="1176" y="176"/>
                    <a:pt x="1056" y="448"/>
                  </a:cubicBezTo>
                  <a:cubicBezTo>
                    <a:pt x="936" y="720"/>
                    <a:pt x="792" y="1464"/>
                    <a:pt x="672" y="1696"/>
                  </a:cubicBezTo>
                  <a:cubicBezTo>
                    <a:pt x="552" y="1928"/>
                    <a:pt x="440" y="1792"/>
                    <a:pt x="336" y="1840"/>
                  </a:cubicBezTo>
                  <a:cubicBezTo>
                    <a:pt x="232" y="1888"/>
                    <a:pt x="0" y="1944"/>
                    <a:pt x="48" y="1984"/>
                  </a:cubicBezTo>
                  <a:cubicBezTo>
                    <a:pt x="96" y="2024"/>
                    <a:pt x="472" y="2056"/>
                    <a:pt x="624" y="2080"/>
                  </a:cubicBezTo>
                  <a:cubicBezTo>
                    <a:pt x="776" y="2104"/>
                    <a:pt x="904" y="2160"/>
                    <a:pt x="960" y="2128"/>
                  </a:cubicBezTo>
                  <a:cubicBezTo>
                    <a:pt x="1016" y="2096"/>
                    <a:pt x="888" y="2016"/>
                    <a:pt x="960" y="1888"/>
                  </a:cubicBezTo>
                  <a:cubicBezTo>
                    <a:pt x="1032" y="1760"/>
                    <a:pt x="1272" y="1552"/>
                    <a:pt x="1392" y="1360"/>
                  </a:cubicBezTo>
                  <a:cubicBezTo>
                    <a:pt x="1512" y="1168"/>
                    <a:pt x="1596" y="952"/>
                    <a:pt x="1680" y="736"/>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sp>
        <p:nvSpPr>
          <p:cNvPr id="219140" name="Oval 8">
            <a:extLst>
              <a:ext uri="{FF2B5EF4-FFF2-40B4-BE49-F238E27FC236}">
                <a16:creationId xmlns:a16="http://schemas.microsoft.com/office/drawing/2014/main" id="{684F786F-05C2-494B-B15D-FB9A1FC5B2CF}"/>
              </a:ext>
            </a:extLst>
          </p:cNvPr>
          <p:cNvSpPr>
            <a:spLocks noChangeArrowheads="1"/>
          </p:cNvSpPr>
          <p:nvPr/>
        </p:nvSpPr>
        <p:spPr bwMode="auto">
          <a:xfrm>
            <a:off x="4502944" y="3943350"/>
            <a:ext cx="114300" cy="1143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1500"/>
          </a:p>
        </p:txBody>
      </p:sp>
      <p:grpSp>
        <p:nvGrpSpPr>
          <p:cNvPr id="219141" name="Group 9">
            <a:extLst>
              <a:ext uri="{FF2B5EF4-FFF2-40B4-BE49-F238E27FC236}">
                <a16:creationId xmlns:a16="http://schemas.microsoft.com/office/drawing/2014/main" id="{9EECD0CA-B3B8-4112-8BB9-E2085374B99E}"/>
              </a:ext>
            </a:extLst>
          </p:cNvPr>
          <p:cNvGrpSpPr>
            <a:grpSpLocks/>
          </p:cNvGrpSpPr>
          <p:nvPr/>
        </p:nvGrpSpPr>
        <p:grpSpPr bwMode="auto">
          <a:xfrm>
            <a:off x="4366022" y="3257550"/>
            <a:ext cx="398859" cy="690563"/>
            <a:chOff x="2689" y="1991"/>
            <a:chExt cx="335" cy="580"/>
          </a:xfrm>
        </p:grpSpPr>
        <p:sp>
          <p:nvSpPr>
            <p:cNvPr id="219158" name="Freeform 10">
              <a:extLst>
                <a:ext uri="{FF2B5EF4-FFF2-40B4-BE49-F238E27FC236}">
                  <a16:creationId xmlns:a16="http://schemas.microsoft.com/office/drawing/2014/main" id="{5258B247-8917-4FCB-9C91-B73E753F4524}"/>
                </a:ext>
              </a:extLst>
            </p:cNvPr>
            <p:cNvSpPr>
              <a:spLocks/>
            </p:cNvSpPr>
            <p:nvPr/>
          </p:nvSpPr>
          <p:spPr bwMode="auto">
            <a:xfrm>
              <a:off x="2689" y="1991"/>
              <a:ext cx="168" cy="563"/>
            </a:xfrm>
            <a:custGeom>
              <a:avLst/>
              <a:gdLst>
                <a:gd name="T0" fmla="*/ 76 w 168"/>
                <a:gd name="T1" fmla="*/ 114 h 563"/>
                <a:gd name="T2" fmla="*/ 13 w 168"/>
                <a:gd name="T3" fmla="*/ 229 h 563"/>
                <a:gd name="T4" fmla="*/ 23 w 168"/>
                <a:gd name="T5" fmla="*/ 470 h 563"/>
                <a:gd name="T6" fmla="*/ 149 w 168"/>
                <a:gd name="T7" fmla="*/ 533 h 563"/>
                <a:gd name="T8" fmla="*/ 139 w 168"/>
                <a:gd name="T9" fmla="*/ 292 h 563"/>
                <a:gd name="T10" fmla="*/ 149 w 168"/>
                <a:gd name="T11" fmla="*/ 30 h 563"/>
                <a:gd name="T12" fmla="*/ 76 w 168"/>
                <a:gd name="T13" fmla="*/ 114 h 5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8" h="563">
                  <a:moveTo>
                    <a:pt x="76" y="114"/>
                  </a:moveTo>
                  <a:cubicBezTo>
                    <a:pt x="50" y="145"/>
                    <a:pt x="22" y="170"/>
                    <a:pt x="13" y="229"/>
                  </a:cubicBezTo>
                  <a:cubicBezTo>
                    <a:pt x="4" y="288"/>
                    <a:pt x="0" y="419"/>
                    <a:pt x="23" y="470"/>
                  </a:cubicBezTo>
                  <a:cubicBezTo>
                    <a:pt x="46" y="521"/>
                    <a:pt x="130" y="563"/>
                    <a:pt x="149" y="533"/>
                  </a:cubicBezTo>
                  <a:cubicBezTo>
                    <a:pt x="168" y="503"/>
                    <a:pt x="139" y="376"/>
                    <a:pt x="139" y="292"/>
                  </a:cubicBezTo>
                  <a:cubicBezTo>
                    <a:pt x="139" y="208"/>
                    <a:pt x="159" y="60"/>
                    <a:pt x="149" y="30"/>
                  </a:cubicBezTo>
                  <a:cubicBezTo>
                    <a:pt x="139" y="0"/>
                    <a:pt x="91" y="97"/>
                    <a:pt x="76" y="114"/>
                  </a:cubicBez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9159" name="Freeform 11">
              <a:extLst>
                <a:ext uri="{FF2B5EF4-FFF2-40B4-BE49-F238E27FC236}">
                  <a16:creationId xmlns:a16="http://schemas.microsoft.com/office/drawing/2014/main" id="{4285F11F-3DFC-4B3C-A996-6E4AB872E443}"/>
                </a:ext>
              </a:extLst>
            </p:cNvPr>
            <p:cNvSpPr>
              <a:spLocks/>
            </p:cNvSpPr>
            <p:nvPr/>
          </p:nvSpPr>
          <p:spPr bwMode="auto">
            <a:xfrm flipH="1">
              <a:off x="2856" y="2008"/>
              <a:ext cx="168" cy="563"/>
            </a:xfrm>
            <a:custGeom>
              <a:avLst/>
              <a:gdLst>
                <a:gd name="T0" fmla="*/ 76 w 168"/>
                <a:gd name="T1" fmla="*/ 114 h 563"/>
                <a:gd name="T2" fmla="*/ 13 w 168"/>
                <a:gd name="T3" fmla="*/ 229 h 563"/>
                <a:gd name="T4" fmla="*/ 23 w 168"/>
                <a:gd name="T5" fmla="*/ 470 h 563"/>
                <a:gd name="T6" fmla="*/ 149 w 168"/>
                <a:gd name="T7" fmla="*/ 533 h 563"/>
                <a:gd name="T8" fmla="*/ 139 w 168"/>
                <a:gd name="T9" fmla="*/ 292 h 563"/>
                <a:gd name="T10" fmla="*/ 149 w 168"/>
                <a:gd name="T11" fmla="*/ 30 h 563"/>
                <a:gd name="T12" fmla="*/ 76 w 168"/>
                <a:gd name="T13" fmla="*/ 114 h 56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8" h="563">
                  <a:moveTo>
                    <a:pt x="76" y="114"/>
                  </a:moveTo>
                  <a:cubicBezTo>
                    <a:pt x="50" y="145"/>
                    <a:pt x="22" y="170"/>
                    <a:pt x="13" y="229"/>
                  </a:cubicBezTo>
                  <a:cubicBezTo>
                    <a:pt x="4" y="288"/>
                    <a:pt x="0" y="419"/>
                    <a:pt x="23" y="470"/>
                  </a:cubicBezTo>
                  <a:cubicBezTo>
                    <a:pt x="46" y="521"/>
                    <a:pt x="130" y="563"/>
                    <a:pt x="149" y="533"/>
                  </a:cubicBezTo>
                  <a:cubicBezTo>
                    <a:pt x="168" y="503"/>
                    <a:pt x="139" y="376"/>
                    <a:pt x="139" y="292"/>
                  </a:cubicBezTo>
                  <a:cubicBezTo>
                    <a:pt x="139" y="208"/>
                    <a:pt x="159" y="60"/>
                    <a:pt x="149" y="30"/>
                  </a:cubicBezTo>
                  <a:cubicBezTo>
                    <a:pt x="139" y="0"/>
                    <a:pt x="91" y="97"/>
                    <a:pt x="76" y="114"/>
                  </a:cubicBez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sp>
        <p:nvSpPr>
          <p:cNvPr id="219142" name="Freeform 12">
            <a:extLst>
              <a:ext uri="{FF2B5EF4-FFF2-40B4-BE49-F238E27FC236}">
                <a16:creationId xmlns:a16="http://schemas.microsoft.com/office/drawing/2014/main" id="{CD7B0B5F-321F-4E74-ADC7-F36F2D16EC3F}"/>
              </a:ext>
            </a:extLst>
          </p:cNvPr>
          <p:cNvSpPr>
            <a:spLocks/>
          </p:cNvSpPr>
          <p:nvPr/>
        </p:nvSpPr>
        <p:spPr bwMode="auto">
          <a:xfrm>
            <a:off x="2102645" y="2452687"/>
            <a:ext cx="2230041" cy="1890713"/>
          </a:xfrm>
          <a:custGeom>
            <a:avLst/>
            <a:gdLst>
              <a:gd name="T0" fmla="*/ 2147483646 w 1873"/>
              <a:gd name="T1" fmla="*/ 1653222500 h 1588"/>
              <a:gd name="T2" fmla="*/ 2147483646 w 1873"/>
              <a:gd name="T3" fmla="*/ 1441529375 h 1588"/>
              <a:gd name="T4" fmla="*/ 2147483646 w 1873"/>
              <a:gd name="T5" fmla="*/ 131048125 h 1588"/>
              <a:gd name="T6" fmla="*/ 821571076 w 1873"/>
              <a:gd name="T7" fmla="*/ 2147483646 h 1588"/>
              <a:gd name="T8" fmla="*/ 0 w 1873"/>
              <a:gd name="T9" fmla="*/ 2147483646 h 15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73" h="1588">
                <a:moveTo>
                  <a:pt x="1787" y="656"/>
                </a:moveTo>
                <a:cubicBezTo>
                  <a:pt x="1778" y="642"/>
                  <a:pt x="1873" y="673"/>
                  <a:pt x="1735" y="572"/>
                </a:cubicBezTo>
                <a:cubicBezTo>
                  <a:pt x="1597" y="471"/>
                  <a:pt x="1195" y="0"/>
                  <a:pt x="960" y="52"/>
                </a:cubicBezTo>
                <a:cubicBezTo>
                  <a:pt x="725" y="104"/>
                  <a:pt x="486" y="630"/>
                  <a:pt x="326" y="886"/>
                </a:cubicBezTo>
                <a:cubicBezTo>
                  <a:pt x="166" y="1142"/>
                  <a:pt x="68" y="1442"/>
                  <a:pt x="0" y="1588"/>
                </a:cubicBezTo>
              </a:path>
            </a:pathLst>
          </a:custGeom>
          <a:noFill/>
          <a:ln w="38100"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9143" name="Freeform 13">
            <a:extLst>
              <a:ext uri="{FF2B5EF4-FFF2-40B4-BE49-F238E27FC236}">
                <a16:creationId xmlns:a16="http://schemas.microsoft.com/office/drawing/2014/main" id="{17AEC0E7-3E28-47B9-9AC3-9A292F27FA09}"/>
              </a:ext>
            </a:extLst>
          </p:cNvPr>
          <p:cNvSpPr>
            <a:spLocks/>
          </p:cNvSpPr>
          <p:nvPr/>
        </p:nvSpPr>
        <p:spPr bwMode="auto">
          <a:xfrm>
            <a:off x="2440793" y="2386012"/>
            <a:ext cx="2531269" cy="766763"/>
          </a:xfrm>
          <a:custGeom>
            <a:avLst/>
            <a:gdLst>
              <a:gd name="T0" fmla="*/ 316113324 w 36034"/>
              <a:gd name="T1" fmla="*/ 21333031 h 37431"/>
              <a:gd name="T2" fmla="*/ 274925824 w 36034"/>
              <a:gd name="T3" fmla="*/ 27707212 h 37431"/>
              <a:gd name="T4" fmla="*/ 233001296 w 36034"/>
              <a:gd name="T5" fmla="*/ 25886013 h 37431"/>
              <a:gd name="T6" fmla="*/ 210841654 w 36034"/>
              <a:gd name="T7" fmla="*/ 25495985 h 37431"/>
              <a:gd name="T8" fmla="*/ 167127615 w 36034"/>
              <a:gd name="T9" fmla="*/ 14829087 h 37431"/>
              <a:gd name="T10" fmla="*/ 110921282 w 36034"/>
              <a:gd name="T11" fmla="*/ 0 h 37431"/>
              <a:gd name="T12" fmla="*/ 0 w 36034"/>
              <a:gd name="T13" fmla="*/ 15826200 h 374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034" h="37431">
                <a:moveTo>
                  <a:pt x="36034" y="28605"/>
                </a:moveTo>
                <a:cubicBezTo>
                  <a:pt x="35254" y="30000"/>
                  <a:pt x="32918" y="36135"/>
                  <a:pt x="31339" y="37152"/>
                </a:cubicBezTo>
                <a:cubicBezTo>
                  <a:pt x="29760" y="38169"/>
                  <a:pt x="27676" y="36193"/>
                  <a:pt x="26560" y="34710"/>
                </a:cubicBezTo>
                <a:cubicBezTo>
                  <a:pt x="25444" y="33227"/>
                  <a:pt x="25743" y="36716"/>
                  <a:pt x="24034" y="34187"/>
                </a:cubicBezTo>
                <a:cubicBezTo>
                  <a:pt x="22325" y="31658"/>
                  <a:pt x="20814" y="22210"/>
                  <a:pt x="19051" y="19884"/>
                </a:cubicBezTo>
                <a:cubicBezTo>
                  <a:pt x="17288" y="17558"/>
                  <a:pt x="15853" y="126"/>
                  <a:pt x="12644" y="0"/>
                </a:cubicBezTo>
                <a:cubicBezTo>
                  <a:pt x="9435" y="-126"/>
                  <a:pt x="2260" y="21231"/>
                  <a:pt x="0" y="21221"/>
                </a:cubicBezTo>
              </a:path>
            </a:pathLst>
          </a:custGeom>
          <a:noFill/>
          <a:ln w="69850" cmpd="sng">
            <a:solidFill>
              <a:srgbClr val="FF3300"/>
            </a:solidFill>
            <a:round/>
            <a:headEnd type="oval"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nvGrpSpPr>
          <p:cNvPr id="219144" name="Group 15">
            <a:extLst>
              <a:ext uri="{FF2B5EF4-FFF2-40B4-BE49-F238E27FC236}">
                <a16:creationId xmlns:a16="http://schemas.microsoft.com/office/drawing/2014/main" id="{BAD8AE8F-A1B7-475C-A37B-FEE477C238C8}"/>
              </a:ext>
            </a:extLst>
          </p:cNvPr>
          <p:cNvGrpSpPr>
            <a:grpSpLocks/>
          </p:cNvGrpSpPr>
          <p:nvPr/>
        </p:nvGrpSpPr>
        <p:grpSpPr bwMode="auto">
          <a:xfrm>
            <a:off x="2331256" y="2857500"/>
            <a:ext cx="859631" cy="1371600"/>
            <a:chOff x="960" y="1632"/>
            <a:chExt cx="722" cy="1152"/>
          </a:xfrm>
        </p:grpSpPr>
        <p:sp>
          <p:nvSpPr>
            <p:cNvPr id="219156" name="Freeform 16">
              <a:extLst>
                <a:ext uri="{FF2B5EF4-FFF2-40B4-BE49-F238E27FC236}">
                  <a16:creationId xmlns:a16="http://schemas.microsoft.com/office/drawing/2014/main" id="{CF078664-F48E-495C-8CD0-4390212D3455}"/>
                </a:ext>
              </a:extLst>
            </p:cNvPr>
            <p:cNvSpPr>
              <a:spLocks/>
            </p:cNvSpPr>
            <p:nvPr/>
          </p:nvSpPr>
          <p:spPr bwMode="auto">
            <a:xfrm>
              <a:off x="960" y="1641"/>
              <a:ext cx="722" cy="1143"/>
            </a:xfrm>
            <a:custGeom>
              <a:avLst/>
              <a:gdLst>
                <a:gd name="T0" fmla="*/ 590 w 722"/>
                <a:gd name="T1" fmla="*/ 45 h 1143"/>
                <a:gd name="T2" fmla="*/ 624 w 722"/>
                <a:gd name="T3" fmla="*/ 183 h 1143"/>
                <a:gd name="T4" fmla="*/ 0 w 722"/>
                <a:gd name="T5" fmla="*/ 1143 h 1143"/>
                <a:gd name="T6" fmla="*/ 0 60000 65536"/>
                <a:gd name="T7" fmla="*/ 0 60000 65536"/>
                <a:gd name="T8" fmla="*/ 0 60000 65536"/>
              </a:gdLst>
              <a:ahLst/>
              <a:cxnLst>
                <a:cxn ang="T6">
                  <a:pos x="T0" y="T1"/>
                </a:cxn>
                <a:cxn ang="T7">
                  <a:pos x="T2" y="T3"/>
                </a:cxn>
                <a:cxn ang="T8">
                  <a:pos x="T4" y="T5"/>
                </a:cxn>
              </a:cxnLst>
              <a:rect l="0" t="0" r="r" b="b"/>
              <a:pathLst>
                <a:path w="722" h="1143">
                  <a:moveTo>
                    <a:pt x="590" y="45"/>
                  </a:moveTo>
                  <a:cubicBezTo>
                    <a:pt x="596" y="68"/>
                    <a:pt x="722" y="0"/>
                    <a:pt x="624" y="183"/>
                  </a:cubicBezTo>
                  <a:cubicBezTo>
                    <a:pt x="526" y="366"/>
                    <a:pt x="264" y="751"/>
                    <a:pt x="0" y="1143"/>
                  </a:cubicBezTo>
                </a:path>
              </a:pathLst>
            </a:custGeom>
            <a:noFill/>
            <a:ln w="38100"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9157" name="Line 17">
              <a:extLst>
                <a:ext uri="{FF2B5EF4-FFF2-40B4-BE49-F238E27FC236}">
                  <a16:creationId xmlns:a16="http://schemas.microsoft.com/office/drawing/2014/main" id="{31DCE44A-6DDD-4E2E-87AE-46CCAD89F095}"/>
                </a:ext>
              </a:extLst>
            </p:cNvPr>
            <p:cNvSpPr>
              <a:spLocks noChangeShapeType="1"/>
            </p:cNvSpPr>
            <p:nvPr/>
          </p:nvSpPr>
          <p:spPr bwMode="auto">
            <a:xfrm flipH="1">
              <a:off x="1488" y="1632"/>
              <a:ext cx="96" cy="96"/>
            </a:xfrm>
            <a:prstGeom prst="line">
              <a:avLst/>
            </a:prstGeom>
            <a:noFill/>
            <a:ln w="101600" cmpd="dbl">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sp>
        <p:nvSpPr>
          <p:cNvPr id="219145" name="Line 18">
            <a:extLst>
              <a:ext uri="{FF2B5EF4-FFF2-40B4-BE49-F238E27FC236}">
                <a16:creationId xmlns:a16="http://schemas.microsoft.com/office/drawing/2014/main" id="{B521D68E-B81B-46E5-A6EA-606ED7A2FD30}"/>
              </a:ext>
            </a:extLst>
          </p:cNvPr>
          <p:cNvSpPr>
            <a:spLocks noChangeShapeType="1"/>
          </p:cNvSpPr>
          <p:nvPr/>
        </p:nvSpPr>
        <p:spPr bwMode="auto">
          <a:xfrm>
            <a:off x="4160044" y="3224213"/>
            <a:ext cx="171450" cy="114300"/>
          </a:xfrm>
          <a:prstGeom prst="line">
            <a:avLst/>
          </a:prstGeom>
          <a:noFill/>
          <a:ln w="101600" cmpd="dbl">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9146" name="Line 19">
            <a:extLst>
              <a:ext uri="{FF2B5EF4-FFF2-40B4-BE49-F238E27FC236}">
                <a16:creationId xmlns:a16="http://schemas.microsoft.com/office/drawing/2014/main" id="{D2AEF68D-0E82-41A7-AA4C-4180CCB0B68D}"/>
              </a:ext>
            </a:extLst>
          </p:cNvPr>
          <p:cNvSpPr>
            <a:spLocks noChangeShapeType="1"/>
          </p:cNvSpPr>
          <p:nvPr/>
        </p:nvSpPr>
        <p:spPr bwMode="auto">
          <a:xfrm rot="5400000">
            <a:off x="3634989" y="2892029"/>
            <a:ext cx="273844" cy="0"/>
          </a:xfrm>
          <a:prstGeom prst="line">
            <a:avLst/>
          </a:prstGeom>
          <a:noFill/>
          <a:ln w="9525">
            <a:solidFill>
              <a:srgbClr val="00CC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9147" name="Freeform 20">
            <a:extLst>
              <a:ext uri="{FF2B5EF4-FFF2-40B4-BE49-F238E27FC236}">
                <a16:creationId xmlns:a16="http://schemas.microsoft.com/office/drawing/2014/main" id="{B784FC94-46EE-4851-8DE5-493CC8780474}"/>
              </a:ext>
            </a:extLst>
          </p:cNvPr>
          <p:cNvSpPr>
            <a:spLocks/>
          </p:cNvSpPr>
          <p:nvPr/>
        </p:nvSpPr>
        <p:spPr bwMode="auto">
          <a:xfrm flipH="1">
            <a:off x="4844656" y="2514600"/>
            <a:ext cx="2230040" cy="1858566"/>
          </a:xfrm>
          <a:custGeom>
            <a:avLst/>
            <a:gdLst>
              <a:gd name="T0" fmla="*/ 2147483646 w 1873"/>
              <a:gd name="T1" fmla="*/ 1585179395 h 1561"/>
              <a:gd name="T2" fmla="*/ 2147483646 w 1873"/>
              <a:gd name="T3" fmla="*/ 1373486227 h 1561"/>
              <a:gd name="T4" fmla="*/ 2147483646 w 1873"/>
              <a:gd name="T5" fmla="*/ 63004713 h 1561"/>
              <a:gd name="T6" fmla="*/ 1088707317 w 1873"/>
              <a:gd name="T7" fmla="*/ 1756550054 h 1561"/>
              <a:gd name="T8" fmla="*/ 0 w 1873"/>
              <a:gd name="T9" fmla="*/ 2147483646 h 15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73" h="1561">
                <a:moveTo>
                  <a:pt x="1787" y="629"/>
                </a:moveTo>
                <a:cubicBezTo>
                  <a:pt x="1778" y="615"/>
                  <a:pt x="1873" y="646"/>
                  <a:pt x="1735" y="545"/>
                </a:cubicBezTo>
                <a:cubicBezTo>
                  <a:pt x="1597" y="444"/>
                  <a:pt x="1177" y="0"/>
                  <a:pt x="960" y="25"/>
                </a:cubicBezTo>
                <a:cubicBezTo>
                  <a:pt x="743" y="50"/>
                  <a:pt x="592" y="441"/>
                  <a:pt x="432" y="697"/>
                </a:cubicBezTo>
                <a:cubicBezTo>
                  <a:pt x="272" y="953"/>
                  <a:pt x="136" y="1257"/>
                  <a:pt x="0" y="1561"/>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nvGrpSpPr>
          <p:cNvPr id="219148" name="Group 21">
            <a:extLst>
              <a:ext uri="{FF2B5EF4-FFF2-40B4-BE49-F238E27FC236}">
                <a16:creationId xmlns:a16="http://schemas.microsoft.com/office/drawing/2014/main" id="{BAC763FB-B69D-45B5-8DD5-2A1F6B15C017}"/>
              </a:ext>
            </a:extLst>
          </p:cNvPr>
          <p:cNvGrpSpPr>
            <a:grpSpLocks/>
          </p:cNvGrpSpPr>
          <p:nvPr/>
        </p:nvGrpSpPr>
        <p:grpSpPr bwMode="auto">
          <a:xfrm flipH="1">
            <a:off x="5929325" y="2857500"/>
            <a:ext cx="859631" cy="1371600"/>
            <a:chOff x="960" y="1632"/>
            <a:chExt cx="722" cy="1152"/>
          </a:xfrm>
        </p:grpSpPr>
        <p:sp>
          <p:nvSpPr>
            <p:cNvPr id="219154" name="Freeform 22">
              <a:extLst>
                <a:ext uri="{FF2B5EF4-FFF2-40B4-BE49-F238E27FC236}">
                  <a16:creationId xmlns:a16="http://schemas.microsoft.com/office/drawing/2014/main" id="{B22743EF-E2FE-4277-9DD0-CF7E87BC5820}"/>
                </a:ext>
              </a:extLst>
            </p:cNvPr>
            <p:cNvSpPr>
              <a:spLocks/>
            </p:cNvSpPr>
            <p:nvPr/>
          </p:nvSpPr>
          <p:spPr bwMode="auto">
            <a:xfrm>
              <a:off x="960" y="1641"/>
              <a:ext cx="722" cy="1143"/>
            </a:xfrm>
            <a:custGeom>
              <a:avLst/>
              <a:gdLst>
                <a:gd name="T0" fmla="*/ 590 w 722"/>
                <a:gd name="T1" fmla="*/ 45 h 1143"/>
                <a:gd name="T2" fmla="*/ 624 w 722"/>
                <a:gd name="T3" fmla="*/ 183 h 1143"/>
                <a:gd name="T4" fmla="*/ 0 w 722"/>
                <a:gd name="T5" fmla="*/ 1143 h 1143"/>
                <a:gd name="T6" fmla="*/ 0 60000 65536"/>
                <a:gd name="T7" fmla="*/ 0 60000 65536"/>
                <a:gd name="T8" fmla="*/ 0 60000 65536"/>
              </a:gdLst>
              <a:ahLst/>
              <a:cxnLst>
                <a:cxn ang="T6">
                  <a:pos x="T0" y="T1"/>
                </a:cxn>
                <a:cxn ang="T7">
                  <a:pos x="T2" y="T3"/>
                </a:cxn>
                <a:cxn ang="T8">
                  <a:pos x="T4" y="T5"/>
                </a:cxn>
              </a:cxnLst>
              <a:rect l="0" t="0" r="r" b="b"/>
              <a:pathLst>
                <a:path w="722" h="1143">
                  <a:moveTo>
                    <a:pt x="590" y="45"/>
                  </a:moveTo>
                  <a:cubicBezTo>
                    <a:pt x="596" y="68"/>
                    <a:pt x="722" y="0"/>
                    <a:pt x="624" y="183"/>
                  </a:cubicBezTo>
                  <a:cubicBezTo>
                    <a:pt x="526" y="366"/>
                    <a:pt x="264" y="751"/>
                    <a:pt x="0" y="1143"/>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9155" name="Line 23">
              <a:extLst>
                <a:ext uri="{FF2B5EF4-FFF2-40B4-BE49-F238E27FC236}">
                  <a16:creationId xmlns:a16="http://schemas.microsoft.com/office/drawing/2014/main" id="{F10081E7-B62C-438C-8C9B-FFCF78410999}"/>
                </a:ext>
              </a:extLst>
            </p:cNvPr>
            <p:cNvSpPr>
              <a:spLocks noChangeShapeType="1"/>
            </p:cNvSpPr>
            <p:nvPr/>
          </p:nvSpPr>
          <p:spPr bwMode="auto">
            <a:xfrm flipH="1">
              <a:off x="1488" y="1632"/>
              <a:ext cx="96" cy="96"/>
            </a:xfrm>
            <a:prstGeom prst="line">
              <a:avLst/>
            </a:prstGeom>
            <a:noFill/>
            <a:ln w="101600" cmpd="dbl">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grpSp>
      <p:sp>
        <p:nvSpPr>
          <p:cNvPr id="219149" name="Line 24">
            <a:extLst>
              <a:ext uri="{FF2B5EF4-FFF2-40B4-BE49-F238E27FC236}">
                <a16:creationId xmlns:a16="http://schemas.microsoft.com/office/drawing/2014/main" id="{8FC9605E-F865-41D9-A0C7-9EDA7E35D7E8}"/>
              </a:ext>
            </a:extLst>
          </p:cNvPr>
          <p:cNvSpPr>
            <a:spLocks noChangeShapeType="1"/>
          </p:cNvSpPr>
          <p:nvPr/>
        </p:nvSpPr>
        <p:spPr bwMode="auto">
          <a:xfrm flipH="1">
            <a:off x="4893469" y="3233738"/>
            <a:ext cx="171450" cy="114300"/>
          </a:xfrm>
          <a:prstGeom prst="line">
            <a:avLst/>
          </a:prstGeom>
          <a:noFill/>
          <a:ln w="101600" cmpd="dbl">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9150" name="Line 25">
            <a:extLst>
              <a:ext uri="{FF2B5EF4-FFF2-40B4-BE49-F238E27FC236}">
                <a16:creationId xmlns:a16="http://schemas.microsoft.com/office/drawing/2014/main" id="{A6D09518-242A-4E6F-AE5C-BA7DCA32CFF5}"/>
              </a:ext>
            </a:extLst>
          </p:cNvPr>
          <p:cNvSpPr>
            <a:spLocks noChangeShapeType="1"/>
          </p:cNvSpPr>
          <p:nvPr/>
        </p:nvSpPr>
        <p:spPr bwMode="auto">
          <a:xfrm>
            <a:off x="4812507" y="3028950"/>
            <a:ext cx="273844" cy="0"/>
          </a:xfrm>
          <a:prstGeom prst="line">
            <a:avLst/>
          </a:prstGeom>
          <a:noFill/>
          <a:ln w="9525">
            <a:solidFill>
              <a:srgbClr val="00CC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9151" name="Freeform 27">
            <a:extLst>
              <a:ext uri="{FF2B5EF4-FFF2-40B4-BE49-F238E27FC236}">
                <a16:creationId xmlns:a16="http://schemas.microsoft.com/office/drawing/2014/main" id="{92064274-CF61-4D36-B83F-63F6B8D65C1B}"/>
              </a:ext>
            </a:extLst>
          </p:cNvPr>
          <p:cNvSpPr>
            <a:spLocks/>
          </p:cNvSpPr>
          <p:nvPr/>
        </p:nvSpPr>
        <p:spPr bwMode="auto">
          <a:xfrm>
            <a:off x="4171950" y="3143250"/>
            <a:ext cx="342900" cy="57150"/>
          </a:xfrm>
          <a:custGeom>
            <a:avLst/>
            <a:gdLst>
              <a:gd name="T0" fmla="*/ 0 w 240"/>
              <a:gd name="T1" fmla="*/ 0 h 48"/>
              <a:gd name="T2" fmla="*/ 870966000 w 240"/>
              <a:gd name="T3" fmla="*/ 120967500 h 48"/>
              <a:gd name="T4" fmla="*/ 0 60000 65536"/>
              <a:gd name="T5" fmla="*/ 0 60000 65536"/>
            </a:gdLst>
            <a:ahLst/>
            <a:cxnLst>
              <a:cxn ang="T4">
                <a:pos x="T0" y="T1"/>
              </a:cxn>
              <a:cxn ang="T5">
                <a:pos x="T2" y="T3"/>
              </a:cxn>
            </a:cxnLst>
            <a:rect l="0" t="0" r="r" b="b"/>
            <a:pathLst>
              <a:path w="240" h="48">
                <a:moveTo>
                  <a:pt x="0" y="0"/>
                </a:moveTo>
                <a:cubicBezTo>
                  <a:pt x="0" y="0"/>
                  <a:pt x="120" y="24"/>
                  <a:pt x="240" y="48"/>
                </a:cubicBezTo>
              </a:path>
            </a:pathLst>
          </a:custGeom>
          <a:noFill/>
          <a:ln w="28575"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
        <p:nvSpPr>
          <p:cNvPr id="219152" name="Text Box 28">
            <a:extLst>
              <a:ext uri="{FF2B5EF4-FFF2-40B4-BE49-F238E27FC236}">
                <a16:creationId xmlns:a16="http://schemas.microsoft.com/office/drawing/2014/main" id="{B823B28B-514C-4C8E-AF13-F752AC97BBA9}"/>
              </a:ext>
            </a:extLst>
          </p:cNvPr>
          <p:cNvSpPr txBox="1">
            <a:spLocks noChangeArrowheads="1"/>
          </p:cNvSpPr>
          <p:nvPr/>
        </p:nvSpPr>
        <p:spPr bwMode="auto">
          <a:xfrm>
            <a:off x="2251483" y="4838716"/>
            <a:ext cx="518636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50000"/>
              </a:spcBef>
              <a:spcAft>
                <a:spcPct val="0"/>
              </a:spcAft>
            </a:pPr>
            <a:r>
              <a:rPr lang="fr-FR" altLang="fr-FR" sz="1800" b="1">
                <a:solidFill>
                  <a:srgbClr val="000000"/>
                </a:solidFill>
              </a:rPr>
              <a:t>Varices par point I et </a:t>
            </a:r>
            <a:r>
              <a:rPr lang="fr-FR" altLang="fr-FR" sz="1800" b="1">
                <a:solidFill>
                  <a:srgbClr val="CC0000"/>
                </a:solidFill>
                <a:latin typeface="Arial" panose="020B0604020202020204" pitchFamily="34" charset="0"/>
              </a:rPr>
              <a:t>controlateraux</a:t>
            </a:r>
          </a:p>
        </p:txBody>
      </p:sp>
      <p:sp>
        <p:nvSpPr>
          <p:cNvPr id="219153" name="Freeform 13">
            <a:extLst>
              <a:ext uri="{FF2B5EF4-FFF2-40B4-BE49-F238E27FC236}">
                <a16:creationId xmlns:a16="http://schemas.microsoft.com/office/drawing/2014/main" id="{AA1050EE-F6F2-4A91-B551-BF5BB0F74C01}"/>
              </a:ext>
            </a:extLst>
          </p:cNvPr>
          <p:cNvSpPr>
            <a:spLocks/>
          </p:cNvSpPr>
          <p:nvPr/>
        </p:nvSpPr>
        <p:spPr bwMode="auto">
          <a:xfrm>
            <a:off x="2821783" y="3003949"/>
            <a:ext cx="1995488" cy="969169"/>
          </a:xfrm>
          <a:custGeom>
            <a:avLst/>
            <a:gdLst>
              <a:gd name="T0" fmla="*/ 249203039 w 28406"/>
              <a:gd name="T1" fmla="*/ 28202032 h 47300"/>
              <a:gd name="T2" fmla="*/ 238245725 w 28406"/>
              <a:gd name="T3" fmla="*/ 34985120 h 47300"/>
              <a:gd name="T4" fmla="*/ 204452491 w 28406"/>
              <a:gd name="T5" fmla="*/ 34057123 h 47300"/>
              <a:gd name="T6" fmla="*/ 188398017 w 28406"/>
              <a:gd name="T7" fmla="*/ 34057123 h 47300"/>
              <a:gd name="T8" fmla="*/ 104415105 w 28406"/>
              <a:gd name="T9" fmla="*/ 22754989 h 47300"/>
              <a:gd name="T10" fmla="*/ 41969539 w 28406"/>
              <a:gd name="T11" fmla="*/ 115617 h 47300"/>
              <a:gd name="T12" fmla="*/ 16098309 w 28406"/>
              <a:gd name="T13" fmla="*/ 12866436 h 47300"/>
              <a:gd name="T14" fmla="*/ 0 w 28406"/>
              <a:gd name="T15" fmla="*/ 23213743 h 473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8406" h="47300">
                <a:moveTo>
                  <a:pt x="28406" y="37806"/>
                </a:moveTo>
                <a:cubicBezTo>
                  <a:pt x="28011" y="38449"/>
                  <a:pt x="28007" y="45591"/>
                  <a:pt x="27157" y="46899"/>
                </a:cubicBezTo>
                <a:cubicBezTo>
                  <a:pt x="26307" y="48207"/>
                  <a:pt x="24252" y="45862"/>
                  <a:pt x="23305" y="45655"/>
                </a:cubicBezTo>
                <a:cubicBezTo>
                  <a:pt x="22358" y="45448"/>
                  <a:pt x="23087" y="49459"/>
                  <a:pt x="21475" y="45655"/>
                </a:cubicBezTo>
                <a:cubicBezTo>
                  <a:pt x="19863" y="41851"/>
                  <a:pt x="14413" y="34018"/>
                  <a:pt x="11902" y="30504"/>
                </a:cubicBezTo>
                <a:cubicBezTo>
                  <a:pt x="9391" y="26990"/>
                  <a:pt x="6394" y="1957"/>
                  <a:pt x="4784" y="155"/>
                </a:cubicBezTo>
                <a:cubicBezTo>
                  <a:pt x="3174" y="-1647"/>
                  <a:pt x="2497" y="12669"/>
                  <a:pt x="1835" y="17248"/>
                </a:cubicBezTo>
                <a:cubicBezTo>
                  <a:pt x="-149" y="17351"/>
                  <a:pt x="611" y="31191"/>
                  <a:pt x="0" y="31119"/>
                </a:cubicBezTo>
              </a:path>
            </a:pathLst>
          </a:custGeom>
          <a:noFill/>
          <a:ln w="66675" cmpd="sng">
            <a:solidFill>
              <a:srgbClr val="FF3300"/>
            </a:solidFill>
            <a:round/>
            <a:headEnd type="oval"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a:solidFill>
                <a:srgbClr val="FFFF00"/>
              </a:solidFill>
              <a:latin typeface="Comic Sans MS" panose="030F0702030302020204" pitchFamily="66" charset="0"/>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4">
            <a:extLst>
              <a:ext uri="{FF2B5EF4-FFF2-40B4-BE49-F238E27FC236}">
                <a16:creationId xmlns:a16="http://schemas.microsoft.com/office/drawing/2014/main" id="{FDA2C93E-5F7B-4864-B16A-BEDFD2F64F40}"/>
              </a:ext>
            </a:extLst>
          </p:cNvPr>
          <p:cNvSpPr>
            <a:spLocks noGrp="1"/>
          </p:cNvSpPr>
          <p:nvPr>
            <p:ph type="ftr" sz="quarter" idx="11"/>
          </p:nvPr>
        </p:nvSpPr>
        <p:spPr>
          <a:xfrm>
            <a:off x="345757" y="5577703"/>
            <a:ext cx="8452485" cy="1875907"/>
          </a:xfrm>
        </p:spPr>
        <p:txBody>
          <a:bodyPr/>
          <a:lstStyle/>
          <a:p>
            <a:r>
              <a:rPr lang="en-US" sz="1800" b="1" dirty="0"/>
              <a:t>Dr Le Thanh </a:t>
            </a:r>
            <a:r>
              <a:rPr lang="en-US" sz="1800" b="1" dirty="0" err="1"/>
              <a:t>Phong</a:t>
            </a:r>
            <a:r>
              <a:rPr lang="en-US" sz="1800" b="1" dirty="0"/>
              <a:t> </a:t>
            </a:r>
            <a:r>
              <a:rPr lang="fr-FR" sz="1800" b="1" dirty="0"/>
              <a:t>Hô Chi Minh-Ville Vietnam</a:t>
            </a:r>
            <a:endParaRPr lang="en-US" sz="1800" b="1" dirty="0"/>
          </a:p>
        </p:txBody>
      </p:sp>
      <p:grpSp>
        <p:nvGrpSpPr>
          <p:cNvPr id="21" name="Groupe 20">
            <a:extLst>
              <a:ext uri="{FF2B5EF4-FFF2-40B4-BE49-F238E27FC236}">
                <a16:creationId xmlns:a16="http://schemas.microsoft.com/office/drawing/2014/main" id="{2F7AB889-068F-49C3-871E-05F993370BD8}"/>
              </a:ext>
            </a:extLst>
          </p:cNvPr>
          <p:cNvGrpSpPr/>
          <p:nvPr/>
        </p:nvGrpSpPr>
        <p:grpSpPr>
          <a:xfrm>
            <a:off x="659570" y="857251"/>
            <a:ext cx="7913358" cy="5060156"/>
            <a:chOff x="879426" y="0"/>
            <a:chExt cx="10551144" cy="6746875"/>
          </a:xfrm>
        </p:grpSpPr>
        <p:pic>
          <p:nvPicPr>
            <p:cNvPr id="2" name="Content Placeholder 8">
              <a:extLst>
                <a:ext uri="{FF2B5EF4-FFF2-40B4-BE49-F238E27FC236}">
                  <a16:creationId xmlns:a16="http://schemas.microsoft.com/office/drawing/2014/main" id="{116FF716-E9C8-4880-BA86-4751BE7E222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79426" y="0"/>
              <a:ext cx="4871715" cy="6612987"/>
            </a:xfrm>
            <a:prstGeom prst="rect">
              <a:avLst/>
            </a:prstGeom>
          </p:spPr>
        </p:pic>
        <p:pic>
          <p:nvPicPr>
            <p:cNvPr id="3" name="Content Placeholder 9">
              <a:extLst>
                <a:ext uri="{FF2B5EF4-FFF2-40B4-BE49-F238E27FC236}">
                  <a16:creationId xmlns:a16="http://schemas.microsoft.com/office/drawing/2014/main" id="{FF407016-A420-42FB-9B70-E7D3E442EB4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40860" y="93926"/>
              <a:ext cx="4989710" cy="6652949"/>
            </a:xfrm>
            <a:prstGeom prst="rect">
              <a:avLst/>
            </a:prstGeom>
          </p:spPr>
        </p:pic>
        <p:sp>
          <p:nvSpPr>
            <p:cNvPr id="5" name="TextBox 10">
              <a:extLst>
                <a:ext uri="{FF2B5EF4-FFF2-40B4-BE49-F238E27FC236}">
                  <a16:creationId xmlns:a16="http://schemas.microsoft.com/office/drawing/2014/main" id="{7E945916-B398-413F-9D95-40A89B46EDFA}"/>
                </a:ext>
              </a:extLst>
            </p:cNvPr>
            <p:cNvSpPr txBox="1"/>
            <p:nvPr/>
          </p:nvSpPr>
          <p:spPr>
            <a:xfrm>
              <a:off x="1760769" y="6232095"/>
              <a:ext cx="3564611" cy="400109"/>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lang="en-US" sz="1350" dirty="0"/>
                <a:t>Pre-op hemodynamic cartography</a:t>
              </a:r>
            </a:p>
          </p:txBody>
        </p:sp>
        <p:sp>
          <p:nvSpPr>
            <p:cNvPr id="6" name="TextBox 11">
              <a:extLst>
                <a:ext uri="{FF2B5EF4-FFF2-40B4-BE49-F238E27FC236}">
                  <a16:creationId xmlns:a16="http://schemas.microsoft.com/office/drawing/2014/main" id="{CE4B19DC-C34F-4932-9D16-7C3064B3B1A3}"/>
                </a:ext>
              </a:extLst>
            </p:cNvPr>
            <p:cNvSpPr txBox="1"/>
            <p:nvPr/>
          </p:nvSpPr>
          <p:spPr>
            <a:xfrm>
              <a:off x="7603211" y="6232095"/>
              <a:ext cx="2328191" cy="400109"/>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lang="en-US" sz="1350" dirty="0"/>
                <a:t>Ligated escape points</a:t>
              </a:r>
            </a:p>
          </p:txBody>
        </p:sp>
        <p:sp>
          <p:nvSpPr>
            <p:cNvPr id="9" name="Flèche : double flèche verticale 8">
              <a:extLst>
                <a:ext uri="{FF2B5EF4-FFF2-40B4-BE49-F238E27FC236}">
                  <a16:creationId xmlns:a16="http://schemas.microsoft.com/office/drawing/2014/main" id="{1616F30C-41B3-4964-840B-8F3A4FCC84B4}"/>
                </a:ext>
              </a:extLst>
            </p:cNvPr>
            <p:cNvSpPr/>
            <p:nvPr/>
          </p:nvSpPr>
          <p:spPr bwMode="auto">
            <a:xfrm>
              <a:off x="10557734" y="945885"/>
              <a:ext cx="124121" cy="612933"/>
            </a:xfrm>
            <a:prstGeom prst="upDownArrow">
              <a:avLst/>
            </a:prstGeom>
            <a:solidFill>
              <a:srgbClr val="FF0000"/>
            </a:solidFill>
            <a:ln w="9525" cap="flat" cmpd="sng" algn="ctr">
              <a:solidFill>
                <a:srgbClr val="FF33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spAutoFit/>
            </a:bodyPr>
            <a:lstStyle/>
            <a:p>
              <a:pPr defTabSz="685800" eaLnBrk="0" fontAlgn="base" hangingPunct="0">
                <a:spcBef>
                  <a:spcPct val="50000"/>
                </a:spcBef>
                <a:spcAft>
                  <a:spcPct val="0"/>
                </a:spcAft>
              </a:pPr>
              <a:endParaRPr lang="fr-FR" sz="2250">
                <a:solidFill>
                  <a:srgbClr val="FFFF66"/>
                </a:solidFill>
                <a:latin typeface="Times New Roman" panose="02020603050405020304" pitchFamily="18" charset="0"/>
              </a:endParaRPr>
            </a:p>
          </p:txBody>
        </p:sp>
        <p:pic>
          <p:nvPicPr>
            <p:cNvPr id="11" name="Content Placeholder 10">
              <a:extLst>
                <a:ext uri="{FF2B5EF4-FFF2-40B4-BE49-F238E27FC236}">
                  <a16:creationId xmlns:a16="http://schemas.microsoft.com/office/drawing/2014/main" id="{2C942F6E-827D-4A6D-82CC-F82501D68A4B}"/>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r="29239"/>
            <a:stretch/>
          </p:blipFill>
          <p:spPr>
            <a:xfrm>
              <a:off x="2412268" y="1705243"/>
              <a:ext cx="1626332" cy="1723757"/>
            </a:xfrm>
            <a:prstGeom prst="rect">
              <a:avLst/>
            </a:prstGeom>
          </p:spPr>
        </p:pic>
        <p:sp>
          <p:nvSpPr>
            <p:cNvPr id="12" name="TextBox 1">
              <a:extLst>
                <a:ext uri="{FF2B5EF4-FFF2-40B4-BE49-F238E27FC236}">
                  <a16:creationId xmlns:a16="http://schemas.microsoft.com/office/drawing/2014/main" id="{D08BE0E8-4AD2-4428-B4A1-38AE27BE22BE}"/>
                </a:ext>
              </a:extLst>
            </p:cNvPr>
            <p:cNvSpPr txBox="1"/>
            <p:nvPr/>
          </p:nvSpPr>
          <p:spPr>
            <a:xfrm>
              <a:off x="2711215" y="3332640"/>
              <a:ext cx="1114831" cy="400109"/>
            </a:xfrm>
            <a:prstGeom prst="rect">
              <a:avLst/>
            </a:prstGeom>
            <a:solidFill>
              <a:sysClr val="window" lastClr="FFFFFF"/>
            </a:solidFill>
            <a:ln w="12700" cap="flat" cmpd="sng" algn="ctr">
              <a:solidFill>
                <a:sysClr val="windowText" lastClr="000000"/>
              </a:solidFill>
              <a:prstDash val="solid"/>
              <a:miter lim="800000"/>
            </a:ln>
            <a:effectLst/>
          </p:spPr>
          <p:txBody>
            <a:bodyPr wrap="square" rtlCol="0">
              <a:spAutoFit/>
            </a:bodyPr>
            <a:lstStyle/>
            <a:p>
              <a:pPr defTabSz="342900">
                <a:defRPr/>
              </a:pPr>
              <a:r>
                <a:rPr lang="en-US" sz="1350" kern="0" dirty="0">
                  <a:solidFill>
                    <a:prstClr val="black"/>
                  </a:solidFill>
                  <a:latin typeface="Calibri" panose="020F0502020204030204"/>
                </a:rPr>
                <a:t>Pre-op</a:t>
              </a:r>
            </a:p>
          </p:txBody>
        </p:sp>
        <p:pic>
          <p:nvPicPr>
            <p:cNvPr id="13" name="Content Placeholder 11">
              <a:extLst>
                <a:ext uri="{FF2B5EF4-FFF2-40B4-BE49-F238E27FC236}">
                  <a16:creationId xmlns:a16="http://schemas.microsoft.com/office/drawing/2014/main" id="{D603B0E1-D096-40FE-ACDA-D62A418B8A75}"/>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 r="3752"/>
            <a:stretch/>
          </p:blipFill>
          <p:spPr>
            <a:xfrm>
              <a:off x="8387888" y="2027592"/>
              <a:ext cx="1752600" cy="2427908"/>
            </a:xfrm>
            <a:prstGeom prst="rect">
              <a:avLst/>
            </a:prstGeom>
          </p:spPr>
        </p:pic>
        <p:sp>
          <p:nvSpPr>
            <p:cNvPr id="14" name="TextBox 2">
              <a:extLst>
                <a:ext uri="{FF2B5EF4-FFF2-40B4-BE49-F238E27FC236}">
                  <a16:creationId xmlns:a16="http://schemas.microsoft.com/office/drawing/2014/main" id="{F30D605E-46A1-4B08-AC1F-25CB2F1350CC}"/>
                </a:ext>
              </a:extLst>
            </p:cNvPr>
            <p:cNvSpPr txBox="1"/>
            <p:nvPr/>
          </p:nvSpPr>
          <p:spPr>
            <a:xfrm>
              <a:off x="8506694" y="4086168"/>
              <a:ext cx="1752600" cy="400109"/>
            </a:xfrm>
            <a:prstGeom prst="rect">
              <a:avLst/>
            </a:prstGeom>
            <a:solidFill>
              <a:sysClr val="window" lastClr="FFFFFF"/>
            </a:solidFill>
            <a:ln w="12700" cap="flat" cmpd="sng" algn="ctr">
              <a:solidFill>
                <a:sysClr val="windowText" lastClr="000000"/>
              </a:solidFill>
              <a:prstDash val="solid"/>
              <a:miter lim="800000"/>
            </a:ln>
            <a:effectLst/>
          </p:spPr>
          <p:txBody>
            <a:bodyPr wrap="square" rtlCol="0">
              <a:spAutoFit/>
            </a:bodyPr>
            <a:lstStyle/>
            <a:p>
              <a:pPr defTabSz="342900">
                <a:defRPr/>
              </a:pPr>
              <a:r>
                <a:rPr lang="en-US" sz="1350" kern="0" dirty="0">
                  <a:solidFill>
                    <a:prstClr val="black"/>
                  </a:solidFill>
                  <a:latin typeface="Calibri" panose="020F0502020204030204"/>
                </a:rPr>
                <a:t>1 week post-op</a:t>
              </a:r>
            </a:p>
          </p:txBody>
        </p:sp>
        <p:sp>
          <p:nvSpPr>
            <p:cNvPr id="15" name="Flèche : double flèche verticale 14">
              <a:extLst>
                <a:ext uri="{FF2B5EF4-FFF2-40B4-BE49-F238E27FC236}">
                  <a16:creationId xmlns:a16="http://schemas.microsoft.com/office/drawing/2014/main" id="{7D62051B-8FC6-49BE-B089-B7F64C9A2D06}"/>
                </a:ext>
              </a:extLst>
            </p:cNvPr>
            <p:cNvSpPr/>
            <p:nvPr/>
          </p:nvSpPr>
          <p:spPr bwMode="auto">
            <a:xfrm>
              <a:off x="8705245" y="1176164"/>
              <a:ext cx="124121" cy="612933"/>
            </a:xfrm>
            <a:prstGeom prst="upDownArrow">
              <a:avLst/>
            </a:prstGeom>
            <a:solidFill>
              <a:srgbClr val="FF0000"/>
            </a:solidFill>
            <a:ln w="9525" cap="flat" cmpd="sng" algn="ctr">
              <a:solidFill>
                <a:srgbClr val="FF33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spAutoFit/>
            </a:bodyPr>
            <a:lstStyle/>
            <a:p>
              <a:pPr defTabSz="685800" eaLnBrk="0" fontAlgn="base" hangingPunct="0">
                <a:spcBef>
                  <a:spcPct val="50000"/>
                </a:spcBef>
                <a:spcAft>
                  <a:spcPct val="0"/>
                </a:spcAft>
              </a:pPr>
              <a:endParaRPr lang="fr-FR" sz="2250">
                <a:solidFill>
                  <a:srgbClr val="FFFF66"/>
                </a:solidFill>
                <a:latin typeface="Times New Roman" panose="02020603050405020304" pitchFamily="18" charset="0"/>
              </a:endParaRPr>
            </a:p>
          </p:txBody>
        </p:sp>
        <p:sp>
          <p:nvSpPr>
            <p:cNvPr id="16" name="Flèche : double flèche verticale 15">
              <a:extLst>
                <a:ext uri="{FF2B5EF4-FFF2-40B4-BE49-F238E27FC236}">
                  <a16:creationId xmlns:a16="http://schemas.microsoft.com/office/drawing/2014/main" id="{0C2B91FF-C72E-467C-944D-665BB67A971C}"/>
                </a:ext>
              </a:extLst>
            </p:cNvPr>
            <p:cNvSpPr/>
            <p:nvPr/>
          </p:nvSpPr>
          <p:spPr bwMode="auto">
            <a:xfrm>
              <a:off x="10811137" y="4500974"/>
              <a:ext cx="124121" cy="612933"/>
            </a:xfrm>
            <a:prstGeom prst="upDownArrow">
              <a:avLst/>
            </a:prstGeom>
            <a:solidFill>
              <a:srgbClr val="FF0000"/>
            </a:solidFill>
            <a:ln w="9525" cap="flat" cmpd="sng" algn="ctr">
              <a:solidFill>
                <a:srgbClr val="FF33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spAutoFit/>
            </a:bodyPr>
            <a:lstStyle/>
            <a:p>
              <a:pPr defTabSz="685800" eaLnBrk="0" fontAlgn="base" hangingPunct="0">
                <a:spcBef>
                  <a:spcPct val="50000"/>
                </a:spcBef>
                <a:spcAft>
                  <a:spcPct val="0"/>
                </a:spcAft>
              </a:pPr>
              <a:endParaRPr lang="fr-FR" sz="2250">
                <a:solidFill>
                  <a:srgbClr val="FFFF66"/>
                </a:solidFill>
                <a:latin typeface="Times New Roman" panose="02020603050405020304" pitchFamily="18" charset="0"/>
              </a:endParaRPr>
            </a:p>
          </p:txBody>
        </p:sp>
        <p:sp>
          <p:nvSpPr>
            <p:cNvPr id="17" name="Flèche : double flèche verticale 16">
              <a:extLst>
                <a:ext uri="{FF2B5EF4-FFF2-40B4-BE49-F238E27FC236}">
                  <a16:creationId xmlns:a16="http://schemas.microsoft.com/office/drawing/2014/main" id="{C6F09FAF-107E-407E-87B1-04FED93174DF}"/>
                </a:ext>
              </a:extLst>
            </p:cNvPr>
            <p:cNvSpPr/>
            <p:nvPr/>
          </p:nvSpPr>
          <p:spPr bwMode="auto">
            <a:xfrm>
              <a:off x="7591923" y="4173746"/>
              <a:ext cx="124121" cy="612933"/>
            </a:xfrm>
            <a:prstGeom prst="upDownArrow">
              <a:avLst/>
            </a:prstGeom>
            <a:solidFill>
              <a:srgbClr val="FF0000"/>
            </a:solidFill>
            <a:ln w="9525" cap="flat" cmpd="sng" algn="ctr">
              <a:solidFill>
                <a:srgbClr val="FF33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spAutoFit/>
            </a:bodyPr>
            <a:lstStyle/>
            <a:p>
              <a:pPr defTabSz="685800" eaLnBrk="0" fontAlgn="base" hangingPunct="0">
                <a:spcBef>
                  <a:spcPct val="50000"/>
                </a:spcBef>
                <a:spcAft>
                  <a:spcPct val="0"/>
                </a:spcAft>
              </a:pPr>
              <a:endParaRPr lang="fr-FR" sz="2250">
                <a:solidFill>
                  <a:srgbClr val="FFFF66"/>
                </a:solidFill>
                <a:latin typeface="Times New Roman" panose="02020603050405020304" pitchFamily="18" charset="0"/>
              </a:endParaRPr>
            </a:p>
          </p:txBody>
        </p:sp>
        <p:sp>
          <p:nvSpPr>
            <p:cNvPr id="18" name="Flèche : double flèche verticale 17">
              <a:extLst>
                <a:ext uri="{FF2B5EF4-FFF2-40B4-BE49-F238E27FC236}">
                  <a16:creationId xmlns:a16="http://schemas.microsoft.com/office/drawing/2014/main" id="{1332C294-059F-4E21-A2F5-DC6315126866}"/>
                </a:ext>
              </a:extLst>
            </p:cNvPr>
            <p:cNvSpPr/>
            <p:nvPr/>
          </p:nvSpPr>
          <p:spPr bwMode="auto">
            <a:xfrm>
              <a:off x="9869341" y="509369"/>
              <a:ext cx="124121" cy="612933"/>
            </a:xfrm>
            <a:prstGeom prst="upDownArrow">
              <a:avLst/>
            </a:prstGeom>
            <a:solidFill>
              <a:srgbClr val="FF0000"/>
            </a:solidFill>
            <a:ln w="9525" cap="flat" cmpd="sng" algn="ctr">
              <a:solidFill>
                <a:srgbClr val="FF33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spAutoFit/>
            </a:bodyPr>
            <a:lstStyle/>
            <a:p>
              <a:pPr defTabSz="685800" eaLnBrk="0" fontAlgn="base" hangingPunct="0">
                <a:spcBef>
                  <a:spcPct val="50000"/>
                </a:spcBef>
                <a:spcAft>
                  <a:spcPct val="0"/>
                </a:spcAft>
              </a:pPr>
              <a:endParaRPr lang="fr-FR" sz="2250">
                <a:solidFill>
                  <a:srgbClr val="FFFF66"/>
                </a:solidFill>
                <a:latin typeface="Times New Roman" panose="02020603050405020304" pitchFamily="18" charset="0"/>
              </a:endParaRPr>
            </a:p>
          </p:txBody>
        </p:sp>
        <p:sp>
          <p:nvSpPr>
            <p:cNvPr id="19" name="Flèche : double flèche verticale 18">
              <a:extLst>
                <a:ext uri="{FF2B5EF4-FFF2-40B4-BE49-F238E27FC236}">
                  <a16:creationId xmlns:a16="http://schemas.microsoft.com/office/drawing/2014/main" id="{A59F37EB-A85B-4CF9-A757-C7D051E238A1}"/>
                </a:ext>
              </a:extLst>
            </p:cNvPr>
            <p:cNvSpPr/>
            <p:nvPr/>
          </p:nvSpPr>
          <p:spPr bwMode="auto">
            <a:xfrm>
              <a:off x="10658737" y="4270834"/>
              <a:ext cx="124121" cy="612933"/>
            </a:xfrm>
            <a:prstGeom prst="upDownArrow">
              <a:avLst/>
            </a:prstGeom>
            <a:solidFill>
              <a:srgbClr val="FF0000"/>
            </a:solidFill>
            <a:ln w="9525" cap="flat" cmpd="sng" algn="ctr">
              <a:solidFill>
                <a:srgbClr val="FF33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spAutoFit/>
            </a:bodyPr>
            <a:lstStyle/>
            <a:p>
              <a:pPr defTabSz="685800" eaLnBrk="0" fontAlgn="base" hangingPunct="0">
                <a:spcBef>
                  <a:spcPct val="50000"/>
                </a:spcBef>
                <a:spcAft>
                  <a:spcPct val="0"/>
                </a:spcAft>
              </a:pPr>
              <a:endParaRPr lang="fr-FR" sz="2250">
                <a:solidFill>
                  <a:srgbClr val="FFFF66"/>
                </a:solidFill>
                <a:latin typeface="Times New Roman" panose="02020603050405020304" pitchFamily="18" charset="0"/>
              </a:endParaRPr>
            </a:p>
          </p:txBody>
        </p:sp>
        <p:sp>
          <p:nvSpPr>
            <p:cNvPr id="20" name="TextBox 10">
              <a:extLst>
                <a:ext uri="{FF2B5EF4-FFF2-40B4-BE49-F238E27FC236}">
                  <a16:creationId xmlns:a16="http://schemas.microsoft.com/office/drawing/2014/main" id="{1A46C538-AC1D-4D1E-BB9E-F0A1E5200E86}"/>
                </a:ext>
              </a:extLst>
            </p:cNvPr>
            <p:cNvSpPr txBox="1"/>
            <p:nvPr/>
          </p:nvSpPr>
          <p:spPr>
            <a:xfrm>
              <a:off x="2581855" y="4413035"/>
              <a:ext cx="1830657" cy="984885"/>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lang="en-US" sz="1050" dirty="0"/>
                <a:t>2 SHUNT IV  </a:t>
              </a:r>
            </a:p>
            <a:p>
              <a:r>
                <a:rPr lang="en-US" sz="1050" dirty="0"/>
                <a:t>Right Perineal Point ° Left Inguinal Point </a:t>
              </a:r>
            </a:p>
            <a:p>
              <a:r>
                <a:rPr lang="en-US" sz="1050" dirty="0"/>
                <a:t>Left SHUNT I  + II</a:t>
              </a:r>
            </a:p>
          </p:txBody>
        </p:sp>
      </p:grpSp>
    </p:spTree>
    <p:extLst>
      <p:ext uri="{BB962C8B-B14F-4D97-AF65-F5344CB8AC3E}">
        <p14:creationId xmlns:p14="http://schemas.microsoft.com/office/powerpoint/2010/main" val="14942512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8" name="Groupe 7">
            <a:extLst>
              <a:ext uri="{FF2B5EF4-FFF2-40B4-BE49-F238E27FC236}">
                <a16:creationId xmlns:a16="http://schemas.microsoft.com/office/drawing/2014/main" id="{0DD940B6-2EF6-4DC8-A8A3-BDC7D5DC2839}"/>
              </a:ext>
            </a:extLst>
          </p:cNvPr>
          <p:cNvGrpSpPr/>
          <p:nvPr/>
        </p:nvGrpSpPr>
        <p:grpSpPr>
          <a:xfrm>
            <a:off x="322262" y="620688"/>
            <a:ext cx="8499476" cy="4852991"/>
            <a:chOff x="431800" y="200025"/>
            <a:chExt cx="11332635" cy="6470655"/>
          </a:xfrm>
        </p:grpSpPr>
        <p:cxnSp>
          <p:nvCxnSpPr>
            <p:cNvPr id="119810" name="Connecteur droit 11"/>
            <p:cNvCxnSpPr>
              <a:cxnSpLocks noChangeShapeType="1"/>
            </p:cNvCxnSpPr>
            <p:nvPr/>
          </p:nvCxnSpPr>
          <p:spPr bwMode="auto">
            <a:xfrm flipH="1" flipV="1">
              <a:off x="7033684" y="6016630"/>
              <a:ext cx="1168400" cy="11113"/>
            </a:xfrm>
            <a:prstGeom prst="line">
              <a:avLst/>
            </a:prstGeom>
            <a:noFill/>
            <a:ln w="66675" algn="ctr">
              <a:solidFill>
                <a:srgbClr val="FF3300"/>
              </a:solidFill>
              <a:round/>
              <a:headEnd/>
              <a:tailEnd/>
            </a:ln>
            <a:effectLst/>
          </p:spPr>
        </p:cxnSp>
        <p:sp>
          <p:nvSpPr>
            <p:cNvPr id="119812" name="Arc 7"/>
            <p:cNvSpPr>
              <a:spLocks/>
            </p:cNvSpPr>
            <p:nvPr/>
          </p:nvSpPr>
          <p:spPr bwMode="auto">
            <a:xfrm>
              <a:off x="6053667" y="3949705"/>
              <a:ext cx="982133" cy="669925"/>
            </a:xfrm>
            <a:custGeom>
              <a:avLst/>
              <a:gdLst>
                <a:gd name="T0" fmla="*/ 0 w 21600"/>
                <a:gd name="T1" fmla="*/ 2147483646 h 21600"/>
                <a:gd name="T2" fmla="*/ 2147483646 w 21600"/>
                <a:gd name="T3" fmla="*/ 0 h 21600"/>
                <a:gd name="T4" fmla="*/ 2147483646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21599"/>
                  </a:moveTo>
                  <a:cubicBezTo>
                    <a:pt x="0" y="9670"/>
                    <a:pt x="9670" y="0"/>
                    <a:pt x="21600" y="0"/>
                  </a:cubicBezTo>
                </a:path>
                <a:path w="21600" h="21600" stroke="0" extrusionOk="0">
                  <a:moveTo>
                    <a:pt x="0" y="21599"/>
                  </a:moveTo>
                  <a:cubicBezTo>
                    <a:pt x="0" y="9670"/>
                    <a:pt x="9670" y="0"/>
                    <a:pt x="21600" y="0"/>
                  </a:cubicBezTo>
                  <a:lnTo>
                    <a:pt x="21600" y="21600"/>
                  </a:lnTo>
                  <a:lnTo>
                    <a:pt x="0" y="21599"/>
                  </a:lnTo>
                  <a:close/>
                </a:path>
              </a:pathLst>
            </a:custGeom>
            <a:noFill/>
            <a:ln w="25400">
              <a:solidFill>
                <a:schemeClr val="tx1"/>
              </a:solidFill>
              <a:round/>
              <a:headEnd/>
              <a:tailEnd/>
            </a:ln>
          </p:spPr>
          <p:txBody>
            <a:bodyPr/>
            <a:lstStyle/>
            <a:p>
              <a:endParaRPr lang="it-IT" sz="1350"/>
            </a:p>
          </p:txBody>
        </p:sp>
        <p:sp>
          <p:nvSpPr>
            <p:cNvPr id="119813" name="Line 8"/>
            <p:cNvSpPr>
              <a:spLocks noChangeShapeType="1"/>
            </p:cNvSpPr>
            <p:nvPr/>
          </p:nvSpPr>
          <p:spPr bwMode="auto">
            <a:xfrm>
              <a:off x="6053668" y="4594230"/>
              <a:ext cx="2117" cy="1973263"/>
            </a:xfrm>
            <a:prstGeom prst="line">
              <a:avLst/>
            </a:prstGeom>
            <a:noFill/>
            <a:ln w="25400">
              <a:solidFill>
                <a:schemeClr val="tx1"/>
              </a:solidFill>
              <a:round/>
              <a:headEnd/>
              <a:tailEnd/>
            </a:ln>
          </p:spPr>
          <p:txBody>
            <a:bodyPr/>
            <a:lstStyle/>
            <a:p>
              <a:endParaRPr lang="it-IT" sz="1350"/>
            </a:p>
          </p:txBody>
        </p:sp>
        <p:sp>
          <p:nvSpPr>
            <p:cNvPr id="119814" name="Arc 9"/>
            <p:cNvSpPr>
              <a:spLocks/>
            </p:cNvSpPr>
            <p:nvPr/>
          </p:nvSpPr>
          <p:spPr bwMode="auto">
            <a:xfrm>
              <a:off x="7095067" y="1928818"/>
              <a:ext cx="1039284" cy="700087"/>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876" y="0"/>
                    <a:pt x="21525" y="9588"/>
                    <a:pt x="21599" y="21465"/>
                  </a:cubicBezTo>
                </a:path>
                <a:path w="21600" h="21600" stroke="0" extrusionOk="0">
                  <a:moveTo>
                    <a:pt x="0" y="0"/>
                  </a:moveTo>
                  <a:cubicBezTo>
                    <a:pt x="11876" y="0"/>
                    <a:pt x="21525" y="9588"/>
                    <a:pt x="21599" y="21465"/>
                  </a:cubicBezTo>
                  <a:lnTo>
                    <a:pt x="0" y="21600"/>
                  </a:lnTo>
                  <a:lnTo>
                    <a:pt x="0" y="0"/>
                  </a:lnTo>
                  <a:close/>
                </a:path>
              </a:pathLst>
            </a:custGeom>
            <a:noFill/>
            <a:ln w="25400">
              <a:solidFill>
                <a:schemeClr val="tx1"/>
              </a:solidFill>
              <a:round/>
              <a:headEnd/>
              <a:tailEnd/>
            </a:ln>
          </p:spPr>
          <p:txBody>
            <a:bodyPr/>
            <a:lstStyle/>
            <a:p>
              <a:endParaRPr lang="it-IT" sz="1350"/>
            </a:p>
          </p:txBody>
        </p:sp>
        <p:sp>
          <p:nvSpPr>
            <p:cNvPr id="119815" name="Line 10"/>
            <p:cNvSpPr>
              <a:spLocks noChangeShapeType="1"/>
            </p:cNvSpPr>
            <p:nvPr/>
          </p:nvSpPr>
          <p:spPr bwMode="auto">
            <a:xfrm>
              <a:off x="8134351" y="2586038"/>
              <a:ext cx="2116" cy="3835400"/>
            </a:xfrm>
            <a:prstGeom prst="line">
              <a:avLst/>
            </a:prstGeom>
            <a:noFill/>
            <a:ln w="25400">
              <a:solidFill>
                <a:schemeClr val="tx1"/>
              </a:solidFill>
              <a:round/>
              <a:headEnd/>
              <a:tailEnd/>
            </a:ln>
          </p:spPr>
          <p:txBody>
            <a:bodyPr/>
            <a:lstStyle/>
            <a:p>
              <a:endParaRPr lang="it-IT" sz="1350"/>
            </a:p>
          </p:txBody>
        </p:sp>
        <p:sp>
          <p:nvSpPr>
            <p:cNvPr id="119816" name="Arc 11"/>
            <p:cNvSpPr>
              <a:spLocks/>
            </p:cNvSpPr>
            <p:nvPr/>
          </p:nvSpPr>
          <p:spPr bwMode="auto">
            <a:xfrm>
              <a:off x="6449484" y="2209805"/>
              <a:ext cx="1464733" cy="1812925"/>
            </a:xfrm>
            <a:custGeom>
              <a:avLst/>
              <a:gdLst>
                <a:gd name="T0" fmla="*/ 0 w 21600"/>
                <a:gd name="T1" fmla="*/ 2147483646 h 21600"/>
                <a:gd name="T2" fmla="*/ 2147483646 w 21600"/>
                <a:gd name="T3" fmla="*/ 0 h 21600"/>
                <a:gd name="T4" fmla="*/ 2147483646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21599"/>
                  </a:moveTo>
                  <a:cubicBezTo>
                    <a:pt x="0" y="9670"/>
                    <a:pt x="9670" y="0"/>
                    <a:pt x="21600" y="0"/>
                  </a:cubicBezTo>
                </a:path>
                <a:path w="21600" h="21600" stroke="0" extrusionOk="0">
                  <a:moveTo>
                    <a:pt x="0" y="21599"/>
                  </a:moveTo>
                  <a:cubicBezTo>
                    <a:pt x="0" y="9670"/>
                    <a:pt x="9670" y="0"/>
                    <a:pt x="21600" y="0"/>
                  </a:cubicBezTo>
                  <a:lnTo>
                    <a:pt x="21600" y="21600"/>
                  </a:lnTo>
                  <a:lnTo>
                    <a:pt x="0" y="21599"/>
                  </a:lnTo>
                  <a:close/>
                </a:path>
              </a:pathLst>
            </a:custGeom>
            <a:noFill/>
            <a:ln w="25400">
              <a:solidFill>
                <a:schemeClr val="tx1"/>
              </a:solidFill>
              <a:round/>
              <a:headEnd/>
              <a:tailEnd/>
            </a:ln>
          </p:spPr>
          <p:txBody>
            <a:bodyPr/>
            <a:lstStyle/>
            <a:p>
              <a:endParaRPr lang="it-IT" sz="1350"/>
            </a:p>
          </p:txBody>
        </p:sp>
        <p:sp>
          <p:nvSpPr>
            <p:cNvPr id="119817" name="Arc 12"/>
            <p:cNvSpPr>
              <a:spLocks/>
            </p:cNvSpPr>
            <p:nvPr/>
          </p:nvSpPr>
          <p:spPr bwMode="auto">
            <a:xfrm>
              <a:off x="7641170" y="2071693"/>
              <a:ext cx="478367" cy="58737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88900">
              <a:solidFill>
                <a:srgbClr val="FF0000"/>
              </a:solidFill>
              <a:round/>
              <a:headEnd/>
              <a:tailEnd/>
            </a:ln>
          </p:spPr>
          <p:txBody>
            <a:bodyPr/>
            <a:lstStyle/>
            <a:p>
              <a:endParaRPr lang="it-IT" sz="1350"/>
            </a:p>
          </p:txBody>
        </p:sp>
        <p:sp>
          <p:nvSpPr>
            <p:cNvPr id="119818" name="Line 13"/>
            <p:cNvSpPr>
              <a:spLocks noChangeShapeType="1"/>
            </p:cNvSpPr>
            <p:nvPr/>
          </p:nvSpPr>
          <p:spPr bwMode="auto">
            <a:xfrm>
              <a:off x="8134354" y="2622555"/>
              <a:ext cx="35983" cy="3294063"/>
            </a:xfrm>
            <a:prstGeom prst="line">
              <a:avLst/>
            </a:prstGeom>
            <a:noFill/>
            <a:ln w="88900">
              <a:solidFill>
                <a:srgbClr val="FF0000"/>
              </a:solidFill>
              <a:round/>
              <a:headEnd/>
              <a:tailEnd/>
            </a:ln>
          </p:spPr>
          <p:txBody>
            <a:bodyPr/>
            <a:lstStyle/>
            <a:p>
              <a:endParaRPr lang="it-IT" sz="1350"/>
            </a:p>
          </p:txBody>
        </p:sp>
        <p:sp>
          <p:nvSpPr>
            <p:cNvPr id="119819" name="Oval 40"/>
            <p:cNvSpPr>
              <a:spLocks noChangeArrowheads="1"/>
            </p:cNvSpPr>
            <p:nvPr/>
          </p:nvSpPr>
          <p:spPr bwMode="auto">
            <a:xfrm>
              <a:off x="8013703" y="5897568"/>
              <a:ext cx="404284" cy="204787"/>
            </a:xfrm>
            <a:prstGeom prst="ellipse">
              <a:avLst/>
            </a:prstGeom>
            <a:solidFill>
              <a:schemeClr val="accent2"/>
            </a:solidFill>
            <a:ln w="38100">
              <a:noFill/>
              <a:round/>
              <a:headEnd/>
              <a:tailEnd/>
            </a:ln>
          </p:spPr>
          <p:txBody>
            <a:bodyPr/>
            <a:lstStyle/>
            <a:p>
              <a:pPr>
                <a:spcBef>
                  <a:spcPct val="50000"/>
                </a:spcBef>
              </a:pPr>
              <a:endParaRPr lang="fr-FR" altLang="fr-FR"/>
            </a:p>
          </p:txBody>
        </p:sp>
        <p:sp>
          <p:nvSpPr>
            <p:cNvPr id="119820" name="Line 46"/>
            <p:cNvSpPr>
              <a:spLocks noChangeShapeType="1"/>
            </p:cNvSpPr>
            <p:nvPr/>
          </p:nvSpPr>
          <p:spPr bwMode="auto">
            <a:xfrm flipV="1">
              <a:off x="7086600" y="1162050"/>
              <a:ext cx="0" cy="5405438"/>
            </a:xfrm>
            <a:prstGeom prst="line">
              <a:avLst/>
            </a:prstGeom>
            <a:noFill/>
            <a:ln w="76200">
              <a:solidFill>
                <a:schemeClr val="tx1"/>
              </a:solidFill>
              <a:round/>
              <a:headEnd/>
              <a:tailEnd type="triangle" w="med" len="med"/>
            </a:ln>
            <a:effectLst/>
          </p:spPr>
          <p:txBody>
            <a:bodyPr/>
            <a:lstStyle/>
            <a:p>
              <a:endParaRPr lang="it-IT" sz="1350"/>
            </a:p>
          </p:txBody>
        </p:sp>
        <p:sp>
          <p:nvSpPr>
            <p:cNvPr id="119821" name="Line 52"/>
            <p:cNvSpPr>
              <a:spLocks noChangeShapeType="1"/>
            </p:cNvSpPr>
            <p:nvPr/>
          </p:nvSpPr>
          <p:spPr bwMode="auto">
            <a:xfrm flipH="1">
              <a:off x="8417986" y="1601732"/>
              <a:ext cx="656460" cy="400111"/>
            </a:xfrm>
            <a:prstGeom prst="line">
              <a:avLst/>
            </a:prstGeom>
            <a:noFill/>
            <a:ln w="28575">
              <a:solidFill>
                <a:schemeClr val="tx2"/>
              </a:solidFill>
              <a:round/>
              <a:headEnd/>
              <a:tailEnd type="triangle" w="med" len="med"/>
            </a:ln>
            <a:effectLst/>
          </p:spPr>
          <p:txBody>
            <a:bodyPr/>
            <a:lstStyle/>
            <a:p>
              <a:endParaRPr lang="it-IT" sz="1350"/>
            </a:p>
          </p:txBody>
        </p:sp>
        <p:sp>
          <p:nvSpPr>
            <p:cNvPr id="119822" name="Line 53"/>
            <p:cNvSpPr>
              <a:spLocks noChangeShapeType="1"/>
            </p:cNvSpPr>
            <p:nvPr/>
          </p:nvSpPr>
          <p:spPr bwMode="auto">
            <a:xfrm flipV="1">
              <a:off x="7899404" y="6175380"/>
              <a:ext cx="4233" cy="422275"/>
            </a:xfrm>
            <a:prstGeom prst="line">
              <a:avLst/>
            </a:prstGeom>
            <a:noFill/>
            <a:ln w="28575">
              <a:solidFill>
                <a:schemeClr val="tx1"/>
              </a:solidFill>
              <a:round/>
              <a:headEnd/>
              <a:tailEnd type="triangle" w="med" len="med"/>
            </a:ln>
            <a:effectLst/>
          </p:spPr>
          <p:txBody>
            <a:bodyPr/>
            <a:lstStyle/>
            <a:p>
              <a:endParaRPr lang="it-IT" sz="1350"/>
            </a:p>
          </p:txBody>
        </p:sp>
        <p:sp>
          <p:nvSpPr>
            <p:cNvPr id="119823" name="Line 59"/>
            <p:cNvSpPr>
              <a:spLocks noChangeShapeType="1"/>
            </p:cNvSpPr>
            <p:nvPr/>
          </p:nvSpPr>
          <p:spPr bwMode="auto">
            <a:xfrm>
              <a:off x="7903633" y="2611443"/>
              <a:ext cx="0" cy="1724025"/>
            </a:xfrm>
            <a:prstGeom prst="line">
              <a:avLst/>
            </a:prstGeom>
            <a:noFill/>
            <a:ln w="28575">
              <a:solidFill>
                <a:schemeClr val="tx2"/>
              </a:solidFill>
              <a:round/>
              <a:headEnd/>
              <a:tailEnd type="triangle" w="med" len="med"/>
            </a:ln>
            <a:effectLst/>
          </p:spPr>
          <p:txBody>
            <a:bodyPr/>
            <a:lstStyle/>
            <a:p>
              <a:endParaRPr lang="it-IT" sz="1350"/>
            </a:p>
          </p:txBody>
        </p:sp>
        <p:sp>
          <p:nvSpPr>
            <p:cNvPr id="119824" name="Line 59"/>
            <p:cNvSpPr>
              <a:spLocks noChangeShapeType="1"/>
            </p:cNvSpPr>
            <p:nvPr/>
          </p:nvSpPr>
          <p:spPr bwMode="auto">
            <a:xfrm>
              <a:off x="7918454" y="5076825"/>
              <a:ext cx="4233" cy="711200"/>
            </a:xfrm>
            <a:prstGeom prst="line">
              <a:avLst/>
            </a:prstGeom>
            <a:noFill/>
            <a:ln w="28575">
              <a:solidFill>
                <a:schemeClr val="tx2"/>
              </a:solidFill>
              <a:round/>
              <a:headEnd/>
              <a:tailEnd type="triangle" w="med" len="med"/>
            </a:ln>
            <a:effectLst/>
          </p:spPr>
          <p:txBody>
            <a:bodyPr/>
            <a:lstStyle/>
            <a:p>
              <a:endParaRPr lang="it-IT" sz="1350"/>
            </a:p>
          </p:txBody>
        </p:sp>
        <p:sp>
          <p:nvSpPr>
            <p:cNvPr id="119825" name="Line 53"/>
            <p:cNvSpPr>
              <a:spLocks noChangeShapeType="1"/>
            </p:cNvSpPr>
            <p:nvPr/>
          </p:nvSpPr>
          <p:spPr bwMode="auto">
            <a:xfrm rot="16200000" flipV="1">
              <a:off x="7580049" y="5457563"/>
              <a:ext cx="1588" cy="687916"/>
            </a:xfrm>
            <a:prstGeom prst="line">
              <a:avLst/>
            </a:prstGeom>
            <a:noFill/>
            <a:ln w="28575">
              <a:solidFill>
                <a:schemeClr val="tx1"/>
              </a:solidFill>
              <a:round/>
              <a:headEnd/>
              <a:tailEnd type="triangle" w="med" len="med"/>
            </a:ln>
            <a:effectLst/>
          </p:spPr>
          <p:txBody>
            <a:bodyPr/>
            <a:lstStyle/>
            <a:p>
              <a:endParaRPr lang="it-IT" sz="1350"/>
            </a:p>
          </p:txBody>
        </p:sp>
        <p:grpSp>
          <p:nvGrpSpPr>
            <p:cNvPr id="2" name="Groupe 250"/>
            <p:cNvGrpSpPr>
              <a:grpSpLocks/>
            </p:cNvGrpSpPr>
            <p:nvPr/>
          </p:nvGrpSpPr>
          <p:grpSpPr bwMode="auto">
            <a:xfrm>
              <a:off x="9280257" y="2154703"/>
              <a:ext cx="2484178" cy="2422059"/>
              <a:chOff x="1506326" y="3463555"/>
              <a:chExt cx="875454" cy="1392430"/>
            </a:xfrm>
          </p:grpSpPr>
          <p:grpSp>
            <p:nvGrpSpPr>
              <p:cNvPr id="3" name="Groupe 252"/>
              <p:cNvGrpSpPr>
                <a:grpSpLocks/>
              </p:cNvGrpSpPr>
              <p:nvPr/>
            </p:nvGrpSpPr>
            <p:grpSpPr bwMode="auto">
              <a:xfrm>
                <a:off x="1506326" y="3463555"/>
                <a:ext cx="875454" cy="1392430"/>
                <a:chOff x="1259632" y="4052770"/>
                <a:chExt cx="875454" cy="1392430"/>
              </a:xfrm>
            </p:grpSpPr>
            <p:grpSp>
              <p:nvGrpSpPr>
                <p:cNvPr id="4" name="Groupe 254"/>
                <p:cNvGrpSpPr>
                  <a:grpSpLocks/>
                </p:cNvGrpSpPr>
                <p:nvPr/>
              </p:nvGrpSpPr>
              <p:grpSpPr bwMode="auto">
                <a:xfrm>
                  <a:off x="1281442" y="4077071"/>
                  <a:ext cx="853644" cy="1368129"/>
                  <a:chOff x="1839199" y="3735432"/>
                  <a:chExt cx="1141511" cy="1698379"/>
                </a:xfrm>
              </p:grpSpPr>
              <p:sp>
                <p:nvSpPr>
                  <p:cNvPr id="119868" name="AutoShape 3"/>
                  <p:cNvSpPr>
                    <a:spLocks noChangeArrowheads="1"/>
                  </p:cNvSpPr>
                  <p:nvPr/>
                </p:nvSpPr>
                <p:spPr bwMode="auto">
                  <a:xfrm>
                    <a:off x="1839199" y="3735432"/>
                    <a:ext cx="1138923" cy="1698379"/>
                  </a:xfrm>
                  <a:prstGeom prst="roundRect">
                    <a:avLst>
                      <a:gd name="adj" fmla="val 24755"/>
                    </a:avLst>
                  </a:prstGeom>
                  <a:noFill/>
                  <a:ln w="12700">
                    <a:solidFill>
                      <a:schemeClr val="tx1"/>
                    </a:solidFill>
                    <a:round/>
                    <a:headEnd/>
                    <a:tailEnd/>
                  </a:ln>
                </p:spPr>
                <p:txBody>
                  <a:bodyPr/>
                  <a:lstStyle/>
                  <a:p>
                    <a:pPr>
                      <a:spcBef>
                        <a:spcPct val="50000"/>
                      </a:spcBef>
                    </a:pPr>
                    <a:endParaRPr lang="fr-FR" altLang="fr-FR"/>
                  </a:p>
                </p:txBody>
              </p:sp>
              <p:sp>
                <p:nvSpPr>
                  <p:cNvPr id="119869" name="Line 4"/>
                  <p:cNvSpPr>
                    <a:spLocks noChangeShapeType="1"/>
                  </p:cNvSpPr>
                  <p:nvPr/>
                </p:nvSpPr>
                <p:spPr bwMode="auto">
                  <a:xfrm>
                    <a:off x="1855592" y="4122299"/>
                    <a:ext cx="1125118" cy="1086"/>
                  </a:xfrm>
                  <a:prstGeom prst="line">
                    <a:avLst/>
                  </a:prstGeom>
                  <a:noFill/>
                  <a:ln w="50800">
                    <a:solidFill>
                      <a:schemeClr val="tx1"/>
                    </a:solidFill>
                    <a:round/>
                    <a:headEnd/>
                    <a:tailEnd/>
                  </a:ln>
                </p:spPr>
                <p:txBody>
                  <a:bodyPr/>
                  <a:lstStyle/>
                  <a:p>
                    <a:endParaRPr lang="it-IT" sz="1350"/>
                  </a:p>
                </p:txBody>
              </p:sp>
              <p:sp>
                <p:nvSpPr>
                  <p:cNvPr id="119870" name="Freeform 5"/>
                  <p:cNvSpPr>
                    <a:spLocks/>
                  </p:cNvSpPr>
                  <p:nvPr/>
                </p:nvSpPr>
                <p:spPr bwMode="auto">
                  <a:xfrm>
                    <a:off x="2140353" y="4163563"/>
                    <a:ext cx="690895" cy="364856"/>
                  </a:xfrm>
                  <a:custGeom>
                    <a:avLst/>
                    <a:gdLst>
                      <a:gd name="T0" fmla="*/ 0 w 456"/>
                      <a:gd name="T1" fmla="*/ 2147483646 h 336"/>
                      <a:gd name="T2" fmla="*/ 2147483646 w 456"/>
                      <a:gd name="T3" fmla="*/ 2147483646 h 336"/>
                      <a:gd name="T4" fmla="*/ 2147483646 w 456"/>
                      <a:gd name="T5" fmla="*/ 0 h 336"/>
                      <a:gd name="T6" fmla="*/ 0 w 456"/>
                      <a:gd name="T7" fmla="*/ 0 h 336"/>
                      <a:gd name="T8" fmla="*/ 0 w 456"/>
                      <a:gd name="T9" fmla="*/ 2147483646 h 3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6" h="336">
                        <a:moveTo>
                          <a:pt x="0" y="16"/>
                        </a:moveTo>
                        <a:lnTo>
                          <a:pt x="208" y="336"/>
                        </a:lnTo>
                        <a:lnTo>
                          <a:pt x="456" y="0"/>
                        </a:lnTo>
                        <a:lnTo>
                          <a:pt x="0" y="0"/>
                        </a:lnTo>
                        <a:lnTo>
                          <a:pt x="0" y="16"/>
                        </a:lnTo>
                        <a:close/>
                      </a:path>
                    </a:pathLst>
                  </a:custGeom>
                  <a:solidFill>
                    <a:srgbClr val="FF0000"/>
                  </a:solidFill>
                  <a:ln w="9525">
                    <a:solidFill>
                      <a:schemeClr val="tx1"/>
                    </a:solidFill>
                    <a:round/>
                    <a:headEnd/>
                    <a:tailEnd/>
                  </a:ln>
                </p:spPr>
                <p:txBody>
                  <a:bodyPr/>
                  <a:lstStyle/>
                  <a:p>
                    <a:endParaRPr lang="it-IT" sz="1350"/>
                  </a:p>
                </p:txBody>
              </p:sp>
              <p:sp>
                <p:nvSpPr>
                  <p:cNvPr id="119871" name="Freeform 15"/>
                  <p:cNvSpPr>
                    <a:spLocks/>
                  </p:cNvSpPr>
                  <p:nvPr/>
                </p:nvSpPr>
                <p:spPr bwMode="auto">
                  <a:xfrm>
                    <a:off x="1865312" y="3889453"/>
                    <a:ext cx="207051" cy="224159"/>
                  </a:xfrm>
                  <a:custGeom>
                    <a:avLst/>
                    <a:gdLst>
                      <a:gd name="T0" fmla="*/ 0 w 608"/>
                      <a:gd name="T1" fmla="*/ 2147483646 h 328"/>
                      <a:gd name="T2" fmla="*/ 2147483646 w 608"/>
                      <a:gd name="T3" fmla="*/ 0 h 328"/>
                      <a:gd name="T4" fmla="*/ 2147483646 w 608"/>
                      <a:gd name="T5" fmla="*/ 2147483646 h 328"/>
                      <a:gd name="T6" fmla="*/ 0 w 608"/>
                      <a:gd name="T7" fmla="*/ 2147483646 h 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08" h="328">
                        <a:moveTo>
                          <a:pt x="0" y="328"/>
                        </a:moveTo>
                        <a:lnTo>
                          <a:pt x="272" y="0"/>
                        </a:lnTo>
                        <a:lnTo>
                          <a:pt x="608" y="328"/>
                        </a:lnTo>
                        <a:lnTo>
                          <a:pt x="0" y="328"/>
                        </a:lnTo>
                        <a:close/>
                      </a:path>
                    </a:pathLst>
                  </a:custGeom>
                  <a:solidFill>
                    <a:srgbClr val="00B0F0"/>
                  </a:solidFill>
                  <a:ln w="12700">
                    <a:solidFill>
                      <a:schemeClr val="tx1"/>
                    </a:solidFill>
                    <a:prstDash val="solid"/>
                    <a:round/>
                    <a:headEnd/>
                    <a:tailEnd/>
                  </a:ln>
                </p:spPr>
                <p:txBody>
                  <a:bodyPr/>
                  <a:lstStyle/>
                  <a:p>
                    <a:endParaRPr lang="it-IT" sz="1350"/>
                  </a:p>
                </p:txBody>
              </p:sp>
            </p:grpSp>
            <p:sp>
              <p:nvSpPr>
                <p:cNvPr id="119864" name="Rectangle 58"/>
                <p:cNvSpPr>
                  <a:spLocks noChangeArrowheads="1"/>
                </p:cNvSpPr>
                <p:nvPr/>
              </p:nvSpPr>
              <p:spPr bwMode="auto">
                <a:xfrm>
                  <a:off x="1459524" y="4052770"/>
                  <a:ext cx="421986" cy="283103"/>
                </a:xfrm>
                <a:prstGeom prst="rect">
                  <a:avLst/>
                </a:prstGeom>
                <a:noFill/>
                <a:ln w="9525">
                  <a:noFill/>
                  <a:miter lim="800000"/>
                  <a:headEnd/>
                  <a:tailEnd/>
                </a:ln>
                <a:effectLst/>
              </p:spPr>
              <p:txBody>
                <a:bodyPr wrap="none">
                  <a:spAutoFit/>
                </a:bodyPr>
                <a:lstStyle/>
                <a:p>
                  <a:pPr>
                    <a:spcBef>
                      <a:spcPct val="50000"/>
                    </a:spcBef>
                  </a:pPr>
                  <a:r>
                    <a:rPr lang="es-ES" altLang="fr-FR" b="1">
                      <a:solidFill>
                        <a:srgbClr val="000000"/>
                      </a:solidFill>
                    </a:rPr>
                    <a:t>Paranà </a:t>
                  </a:r>
                </a:p>
              </p:txBody>
            </p:sp>
            <p:sp>
              <p:nvSpPr>
                <p:cNvPr id="119865" name="Line 4"/>
                <p:cNvSpPr>
                  <a:spLocks noChangeShapeType="1"/>
                </p:cNvSpPr>
                <p:nvPr/>
              </p:nvSpPr>
              <p:spPr bwMode="auto">
                <a:xfrm>
                  <a:off x="1259632" y="5118074"/>
                  <a:ext cx="841385" cy="875"/>
                </a:xfrm>
                <a:prstGeom prst="line">
                  <a:avLst/>
                </a:prstGeom>
                <a:noFill/>
                <a:ln w="50800">
                  <a:solidFill>
                    <a:schemeClr val="tx1"/>
                  </a:solidFill>
                  <a:round/>
                  <a:headEnd/>
                  <a:tailEnd/>
                </a:ln>
              </p:spPr>
              <p:txBody>
                <a:bodyPr/>
                <a:lstStyle/>
                <a:p>
                  <a:endParaRPr lang="it-IT" sz="1350"/>
                </a:p>
              </p:txBody>
            </p:sp>
            <p:sp>
              <p:nvSpPr>
                <p:cNvPr id="119866" name="Freeform 5"/>
                <p:cNvSpPr>
                  <a:spLocks/>
                </p:cNvSpPr>
                <p:nvPr/>
              </p:nvSpPr>
              <p:spPr bwMode="auto">
                <a:xfrm>
                  <a:off x="1301297" y="5135119"/>
                  <a:ext cx="402778" cy="293910"/>
                </a:xfrm>
                <a:custGeom>
                  <a:avLst/>
                  <a:gdLst>
                    <a:gd name="T0" fmla="*/ 0 w 456"/>
                    <a:gd name="T1" fmla="*/ 2147483646 h 336"/>
                    <a:gd name="T2" fmla="*/ 2147483646 w 456"/>
                    <a:gd name="T3" fmla="*/ 2147483646 h 336"/>
                    <a:gd name="T4" fmla="*/ 2147483646 w 456"/>
                    <a:gd name="T5" fmla="*/ 0 h 336"/>
                    <a:gd name="T6" fmla="*/ 0 w 456"/>
                    <a:gd name="T7" fmla="*/ 0 h 336"/>
                    <a:gd name="T8" fmla="*/ 0 w 456"/>
                    <a:gd name="T9" fmla="*/ 2147483646 h 3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6" h="336">
                      <a:moveTo>
                        <a:pt x="0" y="16"/>
                      </a:moveTo>
                      <a:lnTo>
                        <a:pt x="208" y="336"/>
                      </a:lnTo>
                      <a:lnTo>
                        <a:pt x="456" y="0"/>
                      </a:lnTo>
                      <a:lnTo>
                        <a:pt x="0" y="0"/>
                      </a:lnTo>
                      <a:lnTo>
                        <a:pt x="0" y="16"/>
                      </a:lnTo>
                      <a:close/>
                    </a:path>
                  </a:pathLst>
                </a:custGeom>
                <a:solidFill>
                  <a:srgbClr val="FF0000"/>
                </a:solidFill>
                <a:ln w="9525">
                  <a:solidFill>
                    <a:schemeClr val="tx1"/>
                  </a:solidFill>
                  <a:round/>
                  <a:headEnd/>
                  <a:tailEnd/>
                </a:ln>
              </p:spPr>
              <p:txBody>
                <a:bodyPr/>
                <a:lstStyle/>
                <a:p>
                  <a:endParaRPr lang="it-IT" sz="1350"/>
                </a:p>
              </p:txBody>
            </p:sp>
            <p:sp>
              <p:nvSpPr>
                <p:cNvPr id="119867" name="Freeform 15"/>
                <p:cNvSpPr>
                  <a:spLocks/>
                </p:cNvSpPr>
                <p:nvPr/>
              </p:nvSpPr>
              <p:spPr bwMode="auto">
                <a:xfrm>
                  <a:off x="1775182" y="4912023"/>
                  <a:ext cx="135888" cy="189868"/>
                </a:xfrm>
                <a:custGeom>
                  <a:avLst/>
                  <a:gdLst>
                    <a:gd name="T0" fmla="*/ 0 w 608"/>
                    <a:gd name="T1" fmla="*/ 2147483646 h 328"/>
                    <a:gd name="T2" fmla="*/ 2147483646 w 608"/>
                    <a:gd name="T3" fmla="*/ 0 h 328"/>
                    <a:gd name="T4" fmla="*/ 2147483646 w 608"/>
                    <a:gd name="T5" fmla="*/ 2147483646 h 328"/>
                    <a:gd name="T6" fmla="*/ 0 w 608"/>
                    <a:gd name="T7" fmla="*/ 2147483646 h 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08" h="328">
                      <a:moveTo>
                        <a:pt x="0" y="328"/>
                      </a:moveTo>
                      <a:lnTo>
                        <a:pt x="272" y="0"/>
                      </a:lnTo>
                      <a:lnTo>
                        <a:pt x="608" y="328"/>
                      </a:lnTo>
                      <a:lnTo>
                        <a:pt x="0" y="328"/>
                      </a:lnTo>
                      <a:close/>
                    </a:path>
                  </a:pathLst>
                </a:custGeom>
                <a:solidFill>
                  <a:srgbClr val="00B0F0"/>
                </a:solidFill>
                <a:ln w="12700">
                  <a:solidFill>
                    <a:schemeClr val="tx1"/>
                  </a:solidFill>
                  <a:prstDash val="solid"/>
                  <a:round/>
                  <a:headEnd/>
                  <a:tailEnd/>
                </a:ln>
              </p:spPr>
              <p:txBody>
                <a:bodyPr/>
                <a:lstStyle/>
                <a:p>
                  <a:endParaRPr lang="it-IT" sz="1350"/>
                </a:p>
              </p:txBody>
            </p:sp>
          </p:grpSp>
          <p:sp>
            <p:nvSpPr>
              <p:cNvPr id="119862" name="Rectangle 58"/>
              <p:cNvSpPr>
                <a:spLocks noChangeArrowheads="1"/>
              </p:cNvSpPr>
              <p:nvPr/>
            </p:nvSpPr>
            <p:spPr bwMode="auto">
              <a:xfrm>
                <a:off x="1528518" y="4242383"/>
                <a:ext cx="410356" cy="247715"/>
              </a:xfrm>
              <a:prstGeom prst="rect">
                <a:avLst/>
              </a:prstGeom>
              <a:noFill/>
              <a:ln w="9525">
                <a:noFill/>
                <a:miter lim="800000"/>
                <a:headEnd/>
                <a:tailEnd/>
              </a:ln>
              <a:effectLst/>
            </p:spPr>
            <p:txBody>
              <a:bodyPr wrap="none">
                <a:spAutoFit/>
              </a:bodyPr>
              <a:lstStyle/>
              <a:p>
                <a:pPr>
                  <a:spcBef>
                    <a:spcPct val="50000"/>
                  </a:spcBef>
                </a:pPr>
                <a:r>
                  <a:rPr lang="es-ES" altLang="fr-FR" sz="1500" b="1" dirty="0">
                    <a:solidFill>
                      <a:srgbClr val="000000"/>
                    </a:solidFill>
                  </a:rPr>
                  <a:t>Valsalva </a:t>
                </a:r>
              </a:p>
            </p:txBody>
          </p:sp>
        </p:grpSp>
        <p:sp>
          <p:nvSpPr>
            <p:cNvPr id="119827" name="Forme libre : forme 2"/>
            <p:cNvSpPr>
              <a:spLocks/>
            </p:cNvSpPr>
            <p:nvPr/>
          </p:nvSpPr>
          <p:spPr bwMode="auto">
            <a:xfrm>
              <a:off x="7674690" y="1646185"/>
              <a:ext cx="975785" cy="400109"/>
            </a:xfrm>
            <a:custGeom>
              <a:avLst/>
              <a:gdLst>
                <a:gd name="T0" fmla="*/ 0 w 733778"/>
                <a:gd name="T1" fmla="*/ 1229609 h 1230489"/>
                <a:gd name="T2" fmla="*/ 315329 w 733778"/>
                <a:gd name="T3" fmla="*/ 1049116 h 1230489"/>
                <a:gd name="T4" fmla="*/ 360375 w 733778"/>
                <a:gd name="T5" fmla="*/ 755815 h 1230489"/>
                <a:gd name="T6" fmla="*/ 732015 w 733778"/>
                <a:gd name="T7" fmla="*/ 0 h 12304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33778" h="1230489">
                  <a:moveTo>
                    <a:pt x="0" y="1230489"/>
                  </a:moveTo>
                  <a:cubicBezTo>
                    <a:pt x="127941" y="1179688"/>
                    <a:pt x="255882" y="1128888"/>
                    <a:pt x="316089" y="1049866"/>
                  </a:cubicBezTo>
                  <a:cubicBezTo>
                    <a:pt x="376296" y="970844"/>
                    <a:pt x="291629" y="931333"/>
                    <a:pt x="361244" y="756355"/>
                  </a:cubicBezTo>
                  <a:cubicBezTo>
                    <a:pt x="430859" y="581377"/>
                    <a:pt x="582318" y="290688"/>
                    <a:pt x="733778" y="0"/>
                  </a:cubicBezTo>
                </a:path>
              </a:pathLst>
            </a:custGeom>
            <a:noFill/>
            <a:ln w="76200" cap="flat" cmpd="sng" algn="ctr">
              <a:solidFill>
                <a:srgbClr val="FF3300"/>
              </a:solidFill>
              <a:prstDash val="solid"/>
              <a:round/>
              <a:headEnd type="none" w="med" len="med"/>
              <a:tailEnd type="none" w="med" len="med"/>
            </a:ln>
            <a:effectLst/>
          </p:spPr>
          <p:txBody>
            <a:bodyPr wrap="square">
              <a:spAutoFit/>
            </a:bodyPr>
            <a:lstStyle/>
            <a:p>
              <a:endParaRPr lang="it-IT" sz="1350"/>
            </a:p>
          </p:txBody>
        </p:sp>
        <p:cxnSp>
          <p:nvCxnSpPr>
            <p:cNvPr id="119828" name="Connecteur droit 185"/>
            <p:cNvCxnSpPr>
              <a:cxnSpLocks noChangeShapeType="1"/>
            </p:cNvCxnSpPr>
            <p:nvPr/>
          </p:nvCxnSpPr>
          <p:spPr bwMode="auto">
            <a:xfrm flipH="1" flipV="1">
              <a:off x="1409700" y="6089655"/>
              <a:ext cx="1170517" cy="11113"/>
            </a:xfrm>
            <a:prstGeom prst="line">
              <a:avLst/>
            </a:prstGeom>
            <a:noFill/>
            <a:ln w="66675" algn="ctr">
              <a:solidFill>
                <a:srgbClr val="FF3300"/>
              </a:solidFill>
              <a:round/>
              <a:headEnd/>
              <a:tailEnd/>
            </a:ln>
            <a:effectLst/>
          </p:spPr>
        </p:cxnSp>
        <p:sp>
          <p:nvSpPr>
            <p:cNvPr id="119830" name="Arc 7"/>
            <p:cNvSpPr>
              <a:spLocks/>
            </p:cNvSpPr>
            <p:nvPr/>
          </p:nvSpPr>
          <p:spPr bwMode="auto">
            <a:xfrm>
              <a:off x="431804" y="4022730"/>
              <a:ext cx="980017" cy="669925"/>
            </a:xfrm>
            <a:custGeom>
              <a:avLst/>
              <a:gdLst>
                <a:gd name="T0" fmla="*/ 0 w 21600"/>
                <a:gd name="T1" fmla="*/ 2147483646 h 21600"/>
                <a:gd name="T2" fmla="*/ 2147483646 w 21600"/>
                <a:gd name="T3" fmla="*/ 0 h 21600"/>
                <a:gd name="T4" fmla="*/ 2147483646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21599"/>
                  </a:moveTo>
                  <a:cubicBezTo>
                    <a:pt x="0" y="9670"/>
                    <a:pt x="9670" y="0"/>
                    <a:pt x="21600" y="0"/>
                  </a:cubicBezTo>
                </a:path>
                <a:path w="21600" h="21600" stroke="0" extrusionOk="0">
                  <a:moveTo>
                    <a:pt x="0" y="21599"/>
                  </a:moveTo>
                  <a:cubicBezTo>
                    <a:pt x="0" y="9670"/>
                    <a:pt x="9670" y="0"/>
                    <a:pt x="21600" y="0"/>
                  </a:cubicBezTo>
                  <a:lnTo>
                    <a:pt x="21600" y="21600"/>
                  </a:lnTo>
                  <a:lnTo>
                    <a:pt x="0" y="21599"/>
                  </a:lnTo>
                  <a:close/>
                </a:path>
              </a:pathLst>
            </a:custGeom>
            <a:noFill/>
            <a:ln w="25400">
              <a:solidFill>
                <a:schemeClr val="tx1"/>
              </a:solidFill>
              <a:round/>
              <a:headEnd/>
              <a:tailEnd/>
            </a:ln>
          </p:spPr>
          <p:txBody>
            <a:bodyPr/>
            <a:lstStyle/>
            <a:p>
              <a:endParaRPr lang="it-IT" sz="1350"/>
            </a:p>
          </p:txBody>
        </p:sp>
        <p:sp>
          <p:nvSpPr>
            <p:cNvPr id="119831" name="Line 8"/>
            <p:cNvSpPr>
              <a:spLocks noChangeShapeType="1"/>
            </p:cNvSpPr>
            <p:nvPr/>
          </p:nvSpPr>
          <p:spPr bwMode="auto">
            <a:xfrm>
              <a:off x="431800" y="4668843"/>
              <a:ext cx="2117" cy="1971675"/>
            </a:xfrm>
            <a:prstGeom prst="line">
              <a:avLst/>
            </a:prstGeom>
            <a:noFill/>
            <a:ln w="25400">
              <a:solidFill>
                <a:schemeClr val="tx1"/>
              </a:solidFill>
              <a:round/>
              <a:headEnd/>
              <a:tailEnd/>
            </a:ln>
          </p:spPr>
          <p:txBody>
            <a:bodyPr/>
            <a:lstStyle/>
            <a:p>
              <a:endParaRPr lang="it-IT" sz="1350"/>
            </a:p>
          </p:txBody>
        </p:sp>
        <p:sp>
          <p:nvSpPr>
            <p:cNvPr id="119832" name="Arc 9"/>
            <p:cNvSpPr>
              <a:spLocks/>
            </p:cNvSpPr>
            <p:nvPr/>
          </p:nvSpPr>
          <p:spPr bwMode="auto">
            <a:xfrm>
              <a:off x="1471085" y="2001843"/>
              <a:ext cx="1039283" cy="700087"/>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876" y="0"/>
                    <a:pt x="21525" y="9588"/>
                    <a:pt x="21599" y="21465"/>
                  </a:cubicBezTo>
                </a:path>
                <a:path w="21600" h="21600" stroke="0" extrusionOk="0">
                  <a:moveTo>
                    <a:pt x="0" y="0"/>
                  </a:moveTo>
                  <a:cubicBezTo>
                    <a:pt x="11876" y="0"/>
                    <a:pt x="21525" y="9588"/>
                    <a:pt x="21599" y="21465"/>
                  </a:cubicBezTo>
                  <a:lnTo>
                    <a:pt x="0" y="21600"/>
                  </a:lnTo>
                  <a:lnTo>
                    <a:pt x="0" y="0"/>
                  </a:lnTo>
                  <a:close/>
                </a:path>
              </a:pathLst>
            </a:custGeom>
            <a:noFill/>
            <a:ln w="25400">
              <a:solidFill>
                <a:schemeClr val="tx1"/>
              </a:solidFill>
              <a:round/>
              <a:headEnd/>
              <a:tailEnd/>
            </a:ln>
          </p:spPr>
          <p:txBody>
            <a:bodyPr/>
            <a:lstStyle/>
            <a:p>
              <a:endParaRPr lang="it-IT" sz="1350"/>
            </a:p>
          </p:txBody>
        </p:sp>
        <p:sp>
          <p:nvSpPr>
            <p:cNvPr id="119833" name="Line 10"/>
            <p:cNvSpPr>
              <a:spLocks noChangeShapeType="1"/>
            </p:cNvSpPr>
            <p:nvPr/>
          </p:nvSpPr>
          <p:spPr bwMode="auto">
            <a:xfrm>
              <a:off x="2510368" y="2659063"/>
              <a:ext cx="2117" cy="3835400"/>
            </a:xfrm>
            <a:prstGeom prst="line">
              <a:avLst/>
            </a:prstGeom>
            <a:noFill/>
            <a:ln w="25400">
              <a:solidFill>
                <a:schemeClr val="tx1"/>
              </a:solidFill>
              <a:round/>
              <a:headEnd/>
              <a:tailEnd/>
            </a:ln>
          </p:spPr>
          <p:txBody>
            <a:bodyPr/>
            <a:lstStyle/>
            <a:p>
              <a:endParaRPr lang="it-IT" sz="1350"/>
            </a:p>
          </p:txBody>
        </p:sp>
        <p:sp>
          <p:nvSpPr>
            <p:cNvPr id="119834" name="Arc 11"/>
            <p:cNvSpPr>
              <a:spLocks/>
            </p:cNvSpPr>
            <p:nvPr/>
          </p:nvSpPr>
          <p:spPr bwMode="auto">
            <a:xfrm>
              <a:off x="827617" y="2282830"/>
              <a:ext cx="1462616" cy="1812925"/>
            </a:xfrm>
            <a:custGeom>
              <a:avLst/>
              <a:gdLst>
                <a:gd name="T0" fmla="*/ 0 w 21600"/>
                <a:gd name="T1" fmla="*/ 2147483646 h 21600"/>
                <a:gd name="T2" fmla="*/ 2147483646 w 21600"/>
                <a:gd name="T3" fmla="*/ 0 h 21600"/>
                <a:gd name="T4" fmla="*/ 2147483646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21599"/>
                  </a:moveTo>
                  <a:cubicBezTo>
                    <a:pt x="0" y="9670"/>
                    <a:pt x="9670" y="0"/>
                    <a:pt x="21600" y="0"/>
                  </a:cubicBezTo>
                </a:path>
                <a:path w="21600" h="21600" stroke="0" extrusionOk="0">
                  <a:moveTo>
                    <a:pt x="0" y="21599"/>
                  </a:moveTo>
                  <a:cubicBezTo>
                    <a:pt x="0" y="9670"/>
                    <a:pt x="9670" y="0"/>
                    <a:pt x="21600" y="0"/>
                  </a:cubicBezTo>
                  <a:lnTo>
                    <a:pt x="21600" y="21600"/>
                  </a:lnTo>
                  <a:lnTo>
                    <a:pt x="0" y="21599"/>
                  </a:lnTo>
                  <a:close/>
                </a:path>
              </a:pathLst>
            </a:custGeom>
            <a:noFill/>
            <a:ln w="25400">
              <a:solidFill>
                <a:schemeClr val="tx1"/>
              </a:solidFill>
              <a:round/>
              <a:headEnd/>
              <a:tailEnd/>
            </a:ln>
          </p:spPr>
          <p:txBody>
            <a:bodyPr/>
            <a:lstStyle/>
            <a:p>
              <a:endParaRPr lang="it-IT" sz="1350"/>
            </a:p>
          </p:txBody>
        </p:sp>
        <p:sp>
          <p:nvSpPr>
            <p:cNvPr id="119835" name="Arc 12"/>
            <p:cNvSpPr>
              <a:spLocks/>
            </p:cNvSpPr>
            <p:nvPr/>
          </p:nvSpPr>
          <p:spPr bwMode="auto">
            <a:xfrm>
              <a:off x="2019301" y="2146300"/>
              <a:ext cx="476251" cy="585788"/>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88900">
              <a:solidFill>
                <a:srgbClr val="FF0000"/>
              </a:solidFill>
              <a:round/>
              <a:headEnd/>
              <a:tailEnd/>
            </a:ln>
          </p:spPr>
          <p:txBody>
            <a:bodyPr/>
            <a:lstStyle/>
            <a:p>
              <a:endParaRPr lang="it-IT" sz="1350"/>
            </a:p>
          </p:txBody>
        </p:sp>
        <p:sp>
          <p:nvSpPr>
            <p:cNvPr id="119836" name="Line 13"/>
            <p:cNvSpPr>
              <a:spLocks noChangeShapeType="1"/>
            </p:cNvSpPr>
            <p:nvPr/>
          </p:nvSpPr>
          <p:spPr bwMode="auto">
            <a:xfrm>
              <a:off x="2510367" y="2695580"/>
              <a:ext cx="35984" cy="3294063"/>
            </a:xfrm>
            <a:prstGeom prst="line">
              <a:avLst/>
            </a:prstGeom>
            <a:noFill/>
            <a:ln w="88900">
              <a:solidFill>
                <a:srgbClr val="FF0000"/>
              </a:solidFill>
              <a:round/>
              <a:headEnd/>
              <a:tailEnd/>
            </a:ln>
          </p:spPr>
          <p:txBody>
            <a:bodyPr/>
            <a:lstStyle/>
            <a:p>
              <a:endParaRPr lang="it-IT" sz="1350"/>
            </a:p>
          </p:txBody>
        </p:sp>
        <p:sp>
          <p:nvSpPr>
            <p:cNvPr id="119837" name="Oval 40"/>
            <p:cNvSpPr>
              <a:spLocks noChangeArrowheads="1"/>
            </p:cNvSpPr>
            <p:nvPr/>
          </p:nvSpPr>
          <p:spPr bwMode="auto">
            <a:xfrm>
              <a:off x="2389717" y="5970593"/>
              <a:ext cx="404283" cy="204787"/>
            </a:xfrm>
            <a:prstGeom prst="ellipse">
              <a:avLst/>
            </a:prstGeom>
            <a:solidFill>
              <a:schemeClr val="accent2"/>
            </a:solidFill>
            <a:ln w="38100">
              <a:noFill/>
              <a:round/>
              <a:headEnd/>
              <a:tailEnd/>
            </a:ln>
          </p:spPr>
          <p:txBody>
            <a:bodyPr/>
            <a:lstStyle/>
            <a:p>
              <a:pPr>
                <a:spcBef>
                  <a:spcPct val="50000"/>
                </a:spcBef>
              </a:pPr>
              <a:endParaRPr lang="fr-FR" altLang="fr-FR"/>
            </a:p>
          </p:txBody>
        </p:sp>
        <p:sp>
          <p:nvSpPr>
            <p:cNvPr id="119838" name="Line 46"/>
            <p:cNvSpPr>
              <a:spLocks noChangeShapeType="1"/>
            </p:cNvSpPr>
            <p:nvPr/>
          </p:nvSpPr>
          <p:spPr bwMode="auto">
            <a:xfrm flipV="1">
              <a:off x="1464733" y="1235075"/>
              <a:ext cx="0" cy="5405438"/>
            </a:xfrm>
            <a:prstGeom prst="line">
              <a:avLst/>
            </a:prstGeom>
            <a:noFill/>
            <a:ln w="76200">
              <a:solidFill>
                <a:schemeClr val="tx1"/>
              </a:solidFill>
              <a:round/>
              <a:headEnd/>
              <a:tailEnd type="triangle" w="med" len="med"/>
            </a:ln>
            <a:effectLst/>
          </p:spPr>
          <p:txBody>
            <a:bodyPr/>
            <a:lstStyle/>
            <a:p>
              <a:endParaRPr lang="it-IT" sz="1350"/>
            </a:p>
          </p:txBody>
        </p:sp>
        <p:sp>
          <p:nvSpPr>
            <p:cNvPr id="119839" name="Line 52"/>
            <p:cNvSpPr>
              <a:spLocks noChangeShapeType="1"/>
            </p:cNvSpPr>
            <p:nvPr/>
          </p:nvSpPr>
          <p:spPr bwMode="auto">
            <a:xfrm>
              <a:off x="6115051" y="1046163"/>
              <a:ext cx="789516" cy="379412"/>
            </a:xfrm>
            <a:prstGeom prst="line">
              <a:avLst/>
            </a:prstGeom>
            <a:noFill/>
            <a:ln w="28575">
              <a:solidFill>
                <a:schemeClr val="tx2"/>
              </a:solidFill>
              <a:round/>
              <a:headEnd/>
              <a:tailEnd type="triangle" w="med" len="med"/>
            </a:ln>
            <a:effectLst/>
          </p:spPr>
          <p:txBody>
            <a:bodyPr/>
            <a:lstStyle/>
            <a:p>
              <a:endParaRPr lang="it-IT" sz="1350"/>
            </a:p>
          </p:txBody>
        </p:sp>
        <p:sp>
          <p:nvSpPr>
            <p:cNvPr id="119840" name="Line 53"/>
            <p:cNvSpPr>
              <a:spLocks noChangeShapeType="1"/>
            </p:cNvSpPr>
            <p:nvPr/>
          </p:nvSpPr>
          <p:spPr bwMode="auto">
            <a:xfrm flipV="1">
              <a:off x="2275421" y="6249993"/>
              <a:ext cx="4233" cy="420687"/>
            </a:xfrm>
            <a:prstGeom prst="line">
              <a:avLst/>
            </a:prstGeom>
            <a:noFill/>
            <a:ln w="28575">
              <a:solidFill>
                <a:schemeClr val="tx1"/>
              </a:solidFill>
              <a:round/>
              <a:headEnd/>
              <a:tailEnd type="triangle" w="med" len="med"/>
            </a:ln>
            <a:effectLst/>
          </p:spPr>
          <p:txBody>
            <a:bodyPr/>
            <a:lstStyle/>
            <a:p>
              <a:endParaRPr lang="it-IT" sz="1350"/>
            </a:p>
          </p:txBody>
        </p:sp>
        <p:sp>
          <p:nvSpPr>
            <p:cNvPr id="119841" name="Line 59"/>
            <p:cNvSpPr>
              <a:spLocks noChangeShapeType="1"/>
            </p:cNvSpPr>
            <p:nvPr/>
          </p:nvSpPr>
          <p:spPr bwMode="auto">
            <a:xfrm>
              <a:off x="2279651" y="2684463"/>
              <a:ext cx="0" cy="1725612"/>
            </a:xfrm>
            <a:prstGeom prst="line">
              <a:avLst/>
            </a:prstGeom>
            <a:noFill/>
            <a:ln w="28575">
              <a:solidFill>
                <a:schemeClr val="tx2"/>
              </a:solidFill>
              <a:round/>
              <a:headEnd/>
              <a:tailEnd type="triangle" w="med" len="med"/>
            </a:ln>
            <a:effectLst/>
          </p:spPr>
          <p:txBody>
            <a:bodyPr/>
            <a:lstStyle/>
            <a:p>
              <a:endParaRPr lang="it-IT" sz="1350"/>
            </a:p>
          </p:txBody>
        </p:sp>
        <p:sp>
          <p:nvSpPr>
            <p:cNvPr id="119842" name="Line 59"/>
            <p:cNvSpPr>
              <a:spLocks noChangeShapeType="1"/>
            </p:cNvSpPr>
            <p:nvPr/>
          </p:nvSpPr>
          <p:spPr bwMode="auto">
            <a:xfrm>
              <a:off x="2296588" y="5149850"/>
              <a:ext cx="4233" cy="711200"/>
            </a:xfrm>
            <a:prstGeom prst="line">
              <a:avLst/>
            </a:prstGeom>
            <a:noFill/>
            <a:ln w="28575">
              <a:solidFill>
                <a:schemeClr val="tx2"/>
              </a:solidFill>
              <a:round/>
              <a:headEnd/>
              <a:tailEnd type="triangle" w="med" len="med"/>
            </a:ln>
            <a:effectLst/>
          </p:spPr>
          <p:txBody>
            <a:bodyPr/>
            <a:lstStyle/>
            <a:p>
              <a:endParaRPr lang="it-IT" sz="1350"/>
            </a:p>
          </p:txBody>
        </p:sp>
        <p:sp>
          <p:nvSpPr>
            <p:cNvPr id="119843" name="Line 53"/>
            <p:cNvSpPr>
              <a:spLocks noChangeShapeType="1"/>
            </p:cNvSpPr>
            <p:nvPr/>
          </p:nvSpPr>
          <p:spPr bwMode="auto">
            <a:xfrm rot="16200000" flipV="1">
              <a:off x="1957123" y="5531644"/>
              <a:ext cx="1588" cy="685800"/>
            </a:xfrm>
            <a:prstGeom prst="line">
              <a:avLst/>
            </a:prstGeom>
            <a:noFill/>
            <a:ln w="28575">
              <a:solidFill>
                <a:schemeClr val="tx1"/>
              </a:solidFill>
              <a:round/>
              <a:headEnd/>
              <a:tailEnd type="triangle" w="med" len="med"/>
            </a:ln>
            <a:effectLst/>
          </p:spPr>
          <p:txBody>
            <a:bodyPr/>
            <a:lstStyle/>
            <a:p>
              <a:endParaRPr lang="it-IT" sz="1350"/>
            </a:p>
          </p:txBody>
        </p:sp>
        <p:grpSp>
          <p:nvGrpSpPr>
            <p:cNvPr id="5" name="Groupe 227"/>
            <p:cNvGrpSpPr>
              <a:grpSpLocks/>
            </p:cNvGrpSpPr>
            <p:nvPr/>
          </p:nvGrpSpPr>
          <p:grpSpPr bwMode="auto">
            <a:xfrm>
              <a:off x="3273805" y="2183167"/>
              <a:ext cx="2483531" cy="2422176"/>
              <a:chOff x="1506326" y="3463555"/>
              <a:chExt cx="875454" cy="1392430"/>
            </a:xfrm>
          </p:grpSpPr>
          <p:grpSp>
            <p:nvGrpSpPr>
              <p:cNvPr id="6" name="Groupe 229"/>
              <p:cNvGrpSpPr>
                <a:grpSpLocks/>
              </p:cNvGrpSpPr>
              <p:nvPr/>
            </p:nvGrpSpPr>
            <p:grpSpPr bwMode="auto">
              <a:xfrm>
                <a:off x="1506326" y="3463555"/>
                <a:ext cx="875454" cy="1392430"/>
                <a:chOff x="1259632" y="4052770"/>
                <a:chExt cx="875454" cy="1392430"/>
              </a:xfrm>
            </p:grpSpPr>
            <p:grpSp>
              <p:nvGrpSpPr>
                <p:cNvPr id="7" name="Groupe 235"/>
                <p:cNvGrpSpPr>
                  <a:grpSpLocks/>
                </p:cNvGrpSpPr>
                <p:nvPr/>
              </p:nvGrpSpPr>
              <p:grpSpPr bwMode="auto">
                <a:xfrm>
                  <a:off x="1281442" y="4077071"/>
                  <a:ext cx="853644" cy="1368129"/>
                  <a:chOff x="1839199" y="3735432"/>
                  <a:chExt cx="1141511" cy="1698379"/>
                </a:xfrm>
              </p:grpSpPr>
              <p:sp>
                <p:nvSpPr>
                  <p:cNvPr id="119856" name="AutoShape 3"/>
                  <p:cNvSpPr>
                    <a:spLocks noChangeArrowheads="1"/>
                  </p:cNvSpPr>
                  <p:nvPr/>
                </p:nvSpPr>
                <p:spPr bwMode="auto">
                  <a:xfrm>
                    <a:off x="1839199" y="3735432"/>
                    <a:ext cx="1138923" cy="1698379"/>
                  </a:xfrm>
                  <a:prstGeom prst="roundRect">
                    <a:avLst>
                      <a:gd name="adj" fmla="val 24755"/>
                    </a:avLst>
                  </a:prstGeom>
                  <a:noFill/>
                  <a:ln w="12700">
                    <a:solidFill>
                      <a:schemeClr val="tx1"/>
                    </a:solidFill>
                    <a:round/>
                    <a:headEnd/>
                    <a:tailEnd/>
                  </a:ln>
                </p:spPr>
                <p:txBody>
                  <a:bodyPr/>
                  <a:lstStyle/>
                  <a:p>
                    <a:pPr>
                      <a:spcBef>
                        <a:spcPct val="50000"/>
                      </a:spcBef>
                    </a:pPr>
                    <a:endParaRPr lang="fr-FR" altLang="fr-FR"/>
                  </a:p>
                </p:txBody>
              </p:sp>
              <p:sp>
                <p:nvSpPr>
                  <p:cNvPr id="119857" name="Line 4"/>
                  <p:cNvSpPr>
                    <a:spLocks noChangeShapeType="1"/>
                  </p:cNvSpPr>
                  <p:nvPr/>
                </p:nvSpPr>
                <p:spPr bwMode="auto">
                  <a:xfrm>
                    <a:off x="1855592" y="4122299"/>
                    <a:ext cx="1125118" cy="1086"/>
                  </a:xfrm>
                  <a:prstGeom prst="line">
                    <a:avLst/>
                  </a:prstGeom>
                  <a:noFill/>
                  <a:ln w="50800">
                    <a:solidFill>
                      <a:schemeClr val="tx1"/>
                    </a:solidFill>
                    <a:round/>
                    <a:headEnd/>
                    <a:tailEnd/>
                  </a:ln>
                </p:spPr>
                <p:txBody>
                  <a:bodyPr/>
                  <a:lstStyle/>
                  <a:p>
                    <a:endParaRPr lang="it-IT" sz="1350"/>
                  </a:p>
                </p:txBody>
              </p:sp>
              <p:sp>
                <p:nvSpPr>
                  <p:cNvPr id="119858" name="Freeform 5"/>
                  <p:cNvSpPr>
                    <a:spLocks/>
                  </p:cNvSpPr>
                  <p:nvPr/>
                </p:nvSpPr>
                <p:spPr bwMode="auto">
                  <a:xfrm>
                    <a:off x="2140353" y="4163563"/>
                    <a:ext cx="690895" cy="364856"/>
                  </a:xfrm>
                  <a:custGeom>
                    <a:avLst/>
                    <a:gdLst>
                      <a:gd name="T0" fmla="*/ 0 w 456"/>
                      <a:gd name="T1" fmla="*/ 2147483646 h 336"/>
                      <a:gd name="T2" fmla="*/ 2147483646 w 456"/>
                      <a:gd name="T3" fmla="*/ 2147483646 h 336"/>
                      <a:gd name="T4" fmla="*/ 2147483646 w 456"/>
                      <a:gd name="T5" fmla="*/ 0 h 336"/>
                      <a:gd name="T6" fmla="*/ 0 w 456"/>
                      <a:gd name="T7" fmla="*/ 0 h 336"/>
                      <a:gd name="T8" fmla="*/ 0 w 456"/>
                      <a:gd name="T9" fmla="*/ 2147483646 h 3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6" h="336">
                        <a:moveTo>
                          <a:pt x="0" y="16"/>
                        </a:moveTo>
                        <a:lnTo>
                          <a:pt x="208" y="336"/>
                        </a:lnTo>
                        <a:lnTo>
                          <a:pt x="456" y="0"/>
                        </a:lnTo>
                        <a:lnTo>
                          <a:pt x="0" y="0"/>
                        </a:lnTo>
                        <a:lnTo>
                          <a:pt x="0" y="16"/>
                        </a:lnTo>
                        <a:close/>
                      </a:path>
                    </a:pathLst>
                  </a:custGeom>
                  <a:solidFill>
                    <a:srgbClr val="FF0000"/>
                  </a:solidFill>
                  <a:ln w="9525">
                    <a:solidFill>
                      <a:schemeClr val="tx1"/>
                    </a:solidFill>
                    <a:round/>
                    <a:headEnd/>
                    <a:tailEnd/>
                  </a:ln>
                </p:spPr>
                <p:txBody>
                  <a:bodyPr/>
                  <a:lstStyle/>
                  <a:p>
                    <a:endParaRPr lang="it-IT" sz="1350"/>
                  </a:p>
                </p:txBody>
              </p:sp>
              <p:sp>
                <p:nvSpPr>
                  <p:cNvPr id="119859" name="Freeform 15"/>
                  <p:cNvSpPr>
                    <a:spLocks/>
                  </p:cNvSpPr>
                  <p:nvPr/>
                </p:nvSpPr>
                <p:spPr bwMode="auto">
                  <a:xfrm>
                    <a:off x="1865312" y="3889453"/>
                    <a:ext cx="207051" cy="224159"/>
                  </a:xfrm>
                  <a:custGeom>
                    <a:avLst/>
                    <a:gdLst>
                      <a:gd name="T0" fmla="*/ 0 w 608"/>
                      <a:gd name="T1" fmla="*/ 2147483646 h 328"/>
                      <a:gd name="T2" fmla="*/ 2147483646 w 608"/>
                      <a:gd name="T3" fmla="*/ 0 h 328"/>
                      <a:gd name="T4" fmla="*/ 2147483646 w 608"/>
                      <a:gd name="T5" fmla="*/ 2147483646 h 328"/>
                      <a:gd name="T6" fmla="*/ 0 w 608"/>
                      <a:gd name="T7" fmla="*/ 2147483646 h 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08" h="328">
                        <a:moveTo>
                          <a:pt x="0" y="328"/>
                        </a:moveTo>
                        <a:lnTo>
                          <a:pt x="272" y="0"/>
                        </a:lnTo>
                        <a:lnTo>
                          <a:pt x="608" y="328"/>
                        </a:lnTo>
                        <a:lnTo>
                          <a:pt x="0" y="328"/>
                        </a:lnTo>
                        <a:close/>
                      </a:path>
                    </a:pathLst>
                  </a:custGeom>
                  <a:solidFill>
                    <a:srgbClr val="00B0F0"/>
                  </a:solidFill>
                  <a:ln w="12700">
                    <a:solidFill>
                      <a:schemeClr val="tx1"/>
                    </a:solidFill>
                    <a:prstDash val="solid"/>
                    <a:round/>
                    <a:headEnd/>
                    <a:tailEnd/>
                  </a:ln>
                </p:spPr>
                <p:txBody>
                  <a:bodyPr/>
                  <a:lstStyle/>
                  <a:p>
                    <a:endParaRPr lang="it-IT" sz="1350"/>
                  </a:p>
                </p:txBody>
              </p:sp>
            </p:grpSp>
            <p:sp>
              <p:nvSpPr>
                <p:cNvPr id="119853" name="Rectangle 58"/>
                <p:cNvSpPr>
                  <a:spLocks noChangeArrowheads="1"/>
                </p:cNvSpPr>
                <p:nvPr/>
              </p:nvSpPr>
              <p:spPr bwMode="auto">
                <a:xfrm>
                  <a:off x="1444692" y="4052770"/>
                  <a:ext cx="422096" cy="283089"/>
                </a:xfrm>
                <a:prstGeom prst="rect">
                  <a:avLst/>
                </a:prstGeom>
                <a:noFill/>
                <a:ln w="9525">
                  <a:noFill/>
                  <a:miter lim="800000"/>
                  <a:headEnd/>
                  <a:tailEnd/>
                </a:ln>
                <a:effectLst/>
              </p:spPr>
              <p:txBody>
                <a:bodyPr wrap="none">
                  <a:spAutoFit/>
                </a:bodyPr>
                <a:lstStyle/>
                <a:p>
                  <a:pPr>
                    <a:spcBef>
                      <a:spcPct val="50000"/>
                    </a:spcBef>
                  </a:pPr>
                  <a:r>
                    <a:rPr lang="es-ES" altLang="fr-FR" b="1" dirty="0" err="1">
                      <a:solidFill>
                        <a:srgbClr val="000000"/>
                      </a:solidFill>
                    </a:rPr>
                    <a:t>Paranà</a:t>
                  </a:r>
                  <a:r>
                    <a:rPr lang="es-ES" altLang="fr-FR" b="1" dirty="0">
                      <a:solidFill>
                        <a:srgbClr val="000000"/>
                      </a:solidFill>
                    </a:rPr>
                    <a:t> </a:t>
                  </a:r>
                </a:p>
              </p:txBody>
            </p:sp>
            <p:sp>
              <p:nvSpPr>
                <p:cNvPr id="119854" name="Line 4"/>
                <p:cNvSpPr>
                  <a:spLocks noChangeShapeType="1"/>
                </p:cNvSpPr>
                <p:nvPr/>
              </p:nvSpPr>
              <p:spPr bwMode="auto">
                <a:xfrm>
                  <a:off x="1259632" y="5118074"/>
                  <a:ext cx="841385" cy="875"/>
                </a:xfrm>
                <a:prstGeom prst="line">
                  <a:avLst/>
                </a:prstGeom>
                <a:noFill/>
                <a:ln w="50800">
                  <a:solidFill>
                    <a:schemeClr val="tx1"/>
                  </a:solidFill>
                  <a:round/>
                  <a:headEnd/>
                  <a:tailEnd/>
                </a:ln>
              </p:spPr>
              <p:txBody>
                <a:bodyPr/>
                <a:lstStyle/>
                <a:p>
                  <a:endParaRPr lang="it-IT" sz="1350"/>
                </a:p>
              </p:txBody>
            </p:sp>
            <p:sp>
              <p:nvSpPr>
                <p:cNvPr id="119855" name="Freeform 15"/>
                <p:cNvSpPr>
                  <a:spLocks/>
                </p:cNvSpPr>
                <p:nvPr/>
              </p:nvSpPr>
              <p:spPr bwMode="auto">
                <a:xfrm>
                  <a:off x="1775182" y="4912023"/>
                  <a:ext cx="135888" cy="189868"/>
                </a:xfrm>
                <a:custGeom>
                  <a:avLst/>
                  <a:gdLst>
                    <a:gd name="T0" fmla="*/ 0 w 608"/>
                    <a:gd name="T1" fmla="*/ 2147483646 h 328"/>
                    <a:gd name="T2" fmla="*/ 2147483646 w 608"/>
                    <a:gd name="T3" fmla="*/ 0 h 328"/>
                    <a:gd name="T4" fmla="*/ 2147483646 w 608"/>
                    <a:gd name="T5" fmla="*/ 2147483646 h 328"/>
                    <a:gd name="T6" fmla="*/ 0 w 608"/>
                    <a:gd name="T7" fmla="*/ 2147483646 h 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08" h="328">
                      <a:moveTo>
                        <a:pt x="0" y="328"/>
                      </a:moveTo>
                      <a:lnTo>
                        <a:pt x="272" y="0"/>
                      </a:lnTo>
                      <a:lnTo>
                        <a:pt x="608" y="328"/>
                      </a:lnTo>
                      <a:lnTo>
                        <a:pt x="0" y="328"/>
                      </a:lnTo>
                      <a:close/>
                    </a:path>
                  </a:pathLst>
                </a:custGeom>
                <a:solidFill>
                  <a:srgbClr val="00B0F0"/>
                </a:solidFill>
                <a:ln w="12700">
                  <a:solidFill>
                    <a:schemeClr val="tx1"/>
                  </a:solidFill>
                  <a:prstDash val="solid"/>
                  <a:round/>
                  <a:headEnd/>
                  <a:tailEnd/>
                </a:ln>
              </p:spPr>
              <p:txBody>
                <a:bodyPr/>
                <a:lstStyle/>
                <a:p>
                  <a:endParaRPr lang="it-IT" sz="1350"/>
                </a:p>
              </p:txBody>
            </p:sp>
          </p:grpSp>
          <p:sp>
            <p:nvSpPr>
              <p:cNvPr id="119851" name="Rectangle 58"/>
              <p:cNvSpPr>
                <a:spLocks noChangeArrowheads="1"/>
              </p:cNvSpPr>
              <p:nvPr/>
            </p:nvSpPr>
            <p:spPr bwMode="auto">
              <a:xfrm>
                <a:off x="1513686" y="4315986"/>
                <a:ext cx="679484" cy="424634"/>
              </a:xfrm>
              <a:prstGeom prst="rect">
                <a:avLst/>
              </a:prstGeom>
              <a:noFill/>
              <a:ln w="9525">
                <a:noFill/>
                <a:miter lim="800000"/>
                <a:headEnd/>
                <a:tailEnd/>
              </a:ln>
              <a:effectLst/>
            </p:spPr>
            <p:txBody>
              <a:bodyPr>
                <a:spAutoFit/>
              </a:bodyPr>
              <a:lstStyle/>
              <a:p>
                <a:pPr>
                  <a:spcBef>
                    <a:spcPct val="50000"/>
                  </a:spcBef>
                </a:pPr>
                <a:r>
                  <a:rPr lang="es-ES" altLang="fr-FR" sz="1500" b="1" dirty="0">
                    <a:solidFill>
                      <a:srgbClr val="000000"/>
                    </a:solidFill>
                  </a:rPr>
                  <a:t>Valsalva NEGATIF </a:t>
                </a:r>
              </a:p>
            </p:txBody>
          </p:sp>
        </p:grpSp>
        <p:sp>
          <p:nvSpPr>
            <p:cNvPr id="119845" name="Forme libre : forme 282"/>
            <p:cNvSpPr>
              <a:spLocks/>
            </p:cNvSpPr>
            <p:nvPr/>
          </p:nvSpPr>
          <p:spPr bwMode="auto">
            <a:xfrm>
              <a:off x="2101851" y="1755172"/>
              <a:ext cx="1056217" cy="400109"/>
            </a:xfrm>
            <a:custGeom>
              <a:avLst/>
              <a:gdLst>
                <a:gd name="T0" fmla="*/ 0 w 733778"/>
                <a:gd name="T1" fmla="*/ 1237560 h 1230489"/>
                <a:gd name="T2" fmla="*/ 315329 w 733778"/>
                <a:gd name="T3" fmla="*/ 1055899 h 1230489"/>
                <a:gd name="T4" fmla="*/ 360375 w 733778"/>
                <a:gd name="T5" fmla="*/ 760700 h 1230489"/>
                <a:gd name="T6" fmla="*/ 732015 w 733778"/>
                <a:gd name="T7" fmla="*/ 0 h 12304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33778" h="1230489">
                  <a:moveTo>
                    <a:pt x="0" y="1230489"/>
                  </a:moveTo>
                  <a:cubicBezTo>
                    <a:pt x="127941" y="1179688"/>
                    <a:pt x="255882" y="1128888"/>
                    <a:pt x="316089" y="1049866"/>
                  </a:cubicBezTo>
                  <a:cubicBezTo>
                    <a:pt x="376296" y="970844"/>
                    <a:pt x="291629" y="931333"/>
                    <a:pt x="361244" y="756355"/>
                  </a:cubicBezTo>
                  <a:cubicBezTo>
                    <a:pt x="430859" y="581377"/>
                    <a:pt x="582318" y="290688"/>
                    <a:pt x="733778" y="0"/>
                  </a:cubicBezTo>
                </a:path>
              </a:pathLst>
            </a:custGeom>
            <a:noFill/>
            <a:ln w="76200" cap="flat" cmpd="sng" algn="ctr">
              <a:solidFill>
                <a:srgbClr val="FF0000"/>
              </a:solidFill>
              <a:prstDash val="solid"/>
              <a:round/>
              <a:headEnd type="none" w="med" len="med"/>
              <a:tailEnd type="none" w="med" len="med"/>
            </a:ln>
            <a:effectLst/>
          </p:spPr>
          <p:txBody>
            <a:bodyPr wrap="square">
              <a:spAutoFit/>
            </a:bodyPr>
            <a:lstStyle/>
            <a:p>
              <a:endParaRPr lang="it-IT" sz="1350"/>
            </a:p>
          </p:txBody>
        </p:sp>
        <p:sp>
          <p:nvSpPr>
            <p:cNvPr id="119846" name="ZoneTexte 3"/>
            <p:cNvSpPr txBox="1">
              <a:spLocks noChangeArrowheads="1"/>
            </p:cNvSpPr>
            <p:nvPr/>
          </p:nvSpPr>
          <p:spPr bwMode="auto">
            <a:xfrm>
              <a:off x="518587" y="222250"/>
              <a:ext cx="4991100" cy="677108"/>
            </a:xfrm>
            <a:prstGeom prst="rect">
              <a:avLst/>
            </a:prstGeom>
            <a:noFill/>
            <a:ln w="57150">
              <a:solidFill>
                <a:srgbClr val="FF0000"/>
              </a:solidFill>
              <a:miter lim="800000"/>
              <a:headEnd/>
              <a:tailEnd/>
            </a:ln>
          </p:spPr>
          <p:txBody>
            <a:bodyPr>
              <a:spAutoFit/>
            </a:bodyPr>
            <a:lstStyle/>
            <a:p>
              <a:r>
                <a:rPr lang="fr-FR" altLang="fr-FR" sz="2700"/>
                <a:t>Pas de fuite pelvienne </a:t>
              </a:r>
            </a:p>
          </p:txBody>
        </p:sp>
        <p:sp>
          <p:nvSpPr>
            <p:cNvPr id="119847" name="ZoneTexte 284"/>
            <p:cNvSpPr txBox="1">
              <a:spLocks noChangeArrowheads="1"/>
            </p:cNvSpPr>
            <p:nvPr/>
          </p:nvSpPr>
          <p:spPr bwMode="auto">
            <a:xfrm>
              <a:off x="6136218" y="200025"/>
              <a:ext cx="4993216" cy="677108"/>
            </a:xfrm>
            <a:prstGeom prst="rect">
              <a:avLst/>
            </a:prstGeom>
            <a:noFill/>
            <a:ln w="57150">
              <a:solidFill>
                <a:srgbClr val="FF0000"/>
              </a:solidFill>
              <a:miter lim="800000"/>
              <a:headEnd/>
              <a:tailEnd/>
            </a:ln>
          </p:spPr>
          <p:txBody>
            <a:bodyPr>
              <a:spAutoFit/>
            </a:bodyPr>
            <a:lstStyle/>
            <a:p>
              <a:pPr algn="ctr"/>
              <a:r>
                <a:rPr lang="fr-FR" altLang="fr-FR" sz="2700" dirty="0"/>
                <a:t>Fuite pelvienne </a:t>
              </a:r>
            </a:p>
          </p:txBody>
        </p:sp>
        <p:sp>
          <p:nvSpPr>
            <p:cNvPr id="119848" name="Line 52"/>
            <p:cNvSpPr>
              <a:spLocks noChangeShapeType="1"/>
            </p:cNvSpPr>
            <p:nvPr/>
          </p:nvSpPr>
          <p:spPr bwMode="auto">
            <a:xfrm flipH="1">
              <a:off x="2819560" y="1675220"/>
              <a:ext cx="728591" cy="394951"/>
            </a:xfrm>
            <a:prstGeom prst="line">
              <a:avLst/>
            </a:prstGeom>
            <a:noFill/>
            <a:ln w="28575">
              <a:solidFill>
                <a:schemeClr val="tx2"/>
              </a:solidFill>
              <a:round/>
              <a:headEnd/>
              <a:tailEnd type="triangle" w="med" len="med"/>
            </a:ln>
            <a:effectLst/>
          </p:spPr>
          <p:txBody>
            <a:bodyPr/>
            <a:lstStyle/>
            <a:p>
              <a:endParaRPr lang="it-IT" sz="1350"/>
            </a:p>
          </p:txBody>
        </p:sp>
      </p:grpSp>
    </p:spTree>
    <p:extLst>
      <p:ext uri="{BB962C8B-B14F-4D97-AF65-F5344CB8AC3E}">
        <p14:creationId xmlns:p14="http://schemas.microsoft.com/office/powerpoint/2010/main" val="741501187"/>
      </p:ext>
    </p:extLst>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1" name="Rectangle 211">
            <a:extLst>
              <a:ext uri="{FF2B5EF4-FFF2-40B4-BE49-F238E27FC236}">
                <a16:creationId xmlns:a16="http://schemas.microsoft.com/office/drawing/2014/main" id="{E8DDC899-57CB-4694-868C-88D59493991C}"/>
              </a:ext>
            </a:extLst>
          </p:cNvPr>
          <p:cNvSpPr>
            <a:spLocks noChangeArrowheads="1"/>
          </p:cNvSpPr>
          <p:nvPr/>
        </p:nvSpPr>
        <p:spPr bwMode="auto">
          <a:xfrm>
            <a:off x="-5344828" y="1004501"/>
            <a:ext cx="13856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p>
            <a:pPr defTabSz="685800"/>
            <a:endParaRPr lang="fr-FR" sz="1350">
              <a:solidFill>
                <a:prstClr val="black"/>
              </a:solidFill>
              <a:latin typeface="Calibri" panose="020F0502020204030204"/>
            </a:endParaRPr>
          </a:p>
        </p:txBody>
      </p:sp>
      <p:sp>
        <p:nvSpPr>
          <p:cNvPr id="342" name="Rectangle 213">
            <a:extLst>
              <a:ext uri="{FF2B5EF4-FFF2-40B4-BE49-F238E27FC236}">
                <a16:creationId xmlns:a16="http://schemas.microsoft.com/office/drawing/2014/main" id="{C31118A2-F4C2-428A-B942-5E063D47189A}"/>
              </a:ext>
            </a:extLst>
          </p:cNvPr>
          <p:cNvSpPr>
            <a:spLocks noChangeArrowheads="1"/>
          </p:cNvSpPr>
          <p:nvPr/>
        </p:nvSpPr>
        <p:spPr bwMode="auto">
          <a:xfrm>
            <a:off x="-5344828" y="1175951"/>
            <a:ext cx="13856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p>
            <a:pPr defTabSz="685800"/>
            <a:endParaRPr lang="fr-FR" sz="1350">
              <a:solidFill>
                <a:prstClr val="black"/>
              </a:solidFill>
              <a:latin typeface="Calibri" panose="020F0502020204030204"/>
            </a:endParaRPr>
          </a:p>
        </p:txBody>
      </p:sp>
      <p:sp>
        <p:nvSpPr>
          <p:cNvPr id="266" name="Text Box 142">
            <a:extLst>
              <a:ext uri="{FF2B5EF4-FFF2-40B4-BE49-F238E27FC236}">
                <a16:creationId xmlns:a16="http://schemas.microsoft.com/office/drawing/2014/main" id="{D1A71AC4-623C-4CAB-898B-9D588F4EF48E}"/>
              </a:ext>
            </a:extLst>
          </p:cNvPr>
          <p:cNvSpPr txBox="1">
            <a:spLocks noChangeArrowheads="1"/>
          </p:cNvSpPr>
          <p:nvPr/>
        </p:nvSpPr>
        <p:spPr bwMode="auto">
          <a:xfrm>
            <a:off x="780919" y="187468"/>
            <a:ext cx="6700847" cy="542257"/>
          </a:xfrm>
          <a:prstGeom prst="rect">
            <a:avLst/>
          </a:prstGeom>
          <a:solidFill>
            <a:srgbClr val="FFFFFF"/>
          </a:solidFill>
          <a:ln w="9525">
            <a:noFill/>
            <a:miter lim="800000"/>
            <a:headEnd/>
            <a:tailEnd/>
          </a:ln>
        </p:spPr>
        <p:txBody>
          <a:bodyPr vert="horz" wrap="square" lIns="68580" tIns="34290" rIns="68580" bIns="34290" numCol="1" anchor="t" anchorCtr="0" compatLnSpc="1">
            <a:prstTxWarp prst="textNoShape">
              <a:avLst/>
            </a:prstTxWarp>
          </a:bodyPr>
          <a:lstStyle/>
          <a:p>
            <a:pPr algn="ctr" defTabSz="685800" eaLnBrk="0" fontAlgn="base" hangingPunct="0">
              <a:spcBef>
                <a:spcPct val="0"/>
              </a:spcBef>
              <a:spcAft>
                <a:spcPct val="0"/>
              </a:spcAft>
            </a:pPr>
            <a:r>
              <a:rPr lang="en-GB" altLang="fr-FR" sz="2400" b="1" dirty="0">
                <a:solidFill>
                  <a:srgbClr val="FF0000"/>
                </a:solidFill>
                <a:latin typeface="Arial" panose="020B0604020202020204" pitchFamily="34" charset="0"/>
                <a:ea typeface="Times New Roman" panose="02020603050405020304" pitchFamily="18" charset="0"/>
              </a:rPr>
              <a:t>SHUNTS </a:t>
            </a:r>
            <a:r>
              <a:rPr lang="en-GB" altLang="fr-FR" sz="2400" b="1" dirty="0" err="1">
                <a:solidFill>
                  <a:srgbClr val="FF0000"/>
                </a:solidFill>
                <a:latin typeface="Arial" panose="020B0604020202020204" pitchFamily="34" charset="0"/>
                <a:ea typeface="Times New Roman" panose="02020603050405020304" pitchFamily="18" charset="0"/>
              </a:rPr>
              <a:t>fermés</a:t>
            </a:r>
            <a:r>
              <a:rPr lang="en-GB" altLang="fr-FR" sz="2400" b="1" dirty="0">
                <a:solidFill>
                  <a:srgbClr val="FF0000"/>
                </a:solidFill>
                <a:latin typeface="Arial" panose="020B0604020202020204" pitchFamily="34" charset="0"/>
                <a:ea typeface="Times New Roman" panose="02020603050405020304" pitchFamily="18" charset="0"/>
              </a:rPr>
              <a:t> SF Type I</a:t>
            </a:r>
            <a:r>
              <a:rPr lang="en-GB" altLang="fr-FR" sz="2400" b="1" dirty="0">
                <a:solidFill>
                  <a:prstClr val="black"/>
                </a:solidFill>
                <a:latin typeface="Arial" panose="020B0604020202020204" pitchFamily="34" charset="0"/>
                <a:ea typeface="Times New Roman" panose="02020603050405020304" pitchFamily="18" charset="0"/>
              </a:rPr>
              <a:t>  R1&gt;R2&gt;R1</a:t>
            </a:r>
            <a:r>
              <a:rPr lang="en-GB" altLang="fr-FR" sz="1000" b="1" dirty="0">
                <a:solidFill>
                  <a:prstClr val="black"/>
                </a:solidFill>
                <a:latin typeface="Arial" panose="020B0604020202020204" pitchFamily="34" charset="0"/>
                <a:ea typeface="Times New Roman" panose="02020603050405020304" pitchFamily="18" charset="0"/>
              </a:rPr>
              <a:t>. </a:t>
            </a:r>
            <a:r>
              <a:rPr lang="en-GB" altLang="fr-FR" sz="2400" b="1" dirty="0">
                <a:solidFill>
                  <a:srgbClr val="FF0000"/>
                </a:solidFill>
                <a:latin typeface="Arial" panose="020B0604020202020204" pitchFamily="34" charset="0"/>
                <a:ea typeface="Times New Roman" panose="02020603050405020304" pitchFamily="18" charset="0"/>
              </a:rPr>
              <a:t>Recirculation </a:t>
            </a:r>
            <a:r>
              <a:rPr lang="en-GB" altLang="fr-FR" sz="2400" b="1" dirty="0" err="1">
                <a:solidFill>
                  <a:srgbClr val="FF0000"/>
                </a:solidFill>
                <a:latin typeface="Arial" panose="020B0604020202020204" pitchFamily="34" charset="0"/>
                <a:ea typeface="Times New Roman" panose="02020603050405020304" pitchFamily="18" charset="0"/>
              </a:rPr>
              <a:t>diastolique</a:t>
            </a:r>
            <a:r>
              <a:rPr lang="en-GB" altLang="fr-FR" sz="2400" b="1" dirty="0">
                <a:solidFill>
                  <a:srgbClr val="FF0000"/>
                </a:solidFill>
                <a:latin typeface="Arial" panose="020B0604020202020204" pitchFamily="34" charset="0"/>
                <a:ea typeface="Times New Roman" panose="02020603050405020304" pitchFamily="18" charset="0"/>
              </a:rPr>
              <a:t>. </a:t>
            </a:r>
            <a:endParaRPr lang="fr-FR" altLang="fr-FR" sz="1000" b="1" dirty="0">
              <a:solidFill>
                <a:srgbClr val="FF0000"/>
              </a:solidFill>
              <a:latin typeface="Arial" panose="020B0604020202020204" pitchFamily="34" charset="0"/>
            </a:endParaRPr>
          </a:p>
        </p:txBody>
      </p:sp>
      <p:sp>
        <p:nvSpPr>
          <p:cNvPr id="204" name="Line 141">
            <a:extLst>
              <a:ext uri="{FF2B5EF4-FFF2-40B4-BE49-F238E27FC236}">
                <a16:creationId xmlns:a16="http://schemas.microsoft.com/office/drawing/2014/main" id="{022E5C5D-2425-4014-B58A-1808FAA388A1}"/>
              </a:ext>
            </a:extLst>
          </p:cNvPr>
          <p:cNvSpPr>
            <a:spLocks noChangeShapeType="1"/>
          </p:cNvSpPr>
          <p:nvPr/>
        </p:nvSpPr>
        <p:spPr bwMode="auto">
          <a:xfrm>
            <a:off x="1324506" y="2310012"/>
            <a:ext cx="0" cy="2365288"/>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05" name="Line 140">
            <a:extLst>
              <a:ext uri="{FF2B5EF4-FFF2-40B4-BE49-F238E27FC236}">
                <a16:creationId xmlns:a16="http://schemas.microsoft.com/office/drawing/2014/main" id="{72EF235B-2501-45B9-9AAA-6FEB3FB5149F}"/>
              </a:ext>
            </a:extLst>
          </p:cNvPr>
          <p:cNvSpPr>
            <a:spLocks noChangeShapeType="1"/>
          </p:cNvSpPr>
          <p:nvPr/>
        </p:nvSpPr>
        <p:spPr bwMode="auto">
          <a:xfrm>
            <a:off x="1701688" y="2310012"/>
            <a:ext cx="0" cy="311222"/>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06" name="Arc 139">
            <a:extLst>
              <a:ext uri="{FF2B5EF4-FFF2-40B4-BE49-F238E27FC236}">
                <a16:creationId xmlns:a16="http://schemas.microsoft.com/office/drawing/2014/main" id="{F5F06BC6-FF43-4D5A-B404-7BC55DD3C370}"/>
              </a:ext>
            </a:extLst>
          </p:cNvPr>
          <p:cNvSpPr>
            <a:spLocks/>
          </p:cNvSpPr>
          <p:nvPr/>
        </p:nvSpPr>
        <p:spPr bwMode="auto">
          <a:xfrm>
            <a:off x="1701689" y="2622097"/>
            <a:ext cx="299527" cy="497955"/>
          </a:xfrm>
          <a:custGeom>
            <a:avLst/>
            <a:gdLst>
              <a:gd name="G0" fmla="+- 0 0 0"/>
              <a:gd name="G1" fmla="+- 21600 0 0"/>
              <a:gd name="G2" fmla="+- 21600 0 0"/>
              <a:gd name="T0" fmla="*/ 0 w 9766"/>
              <a:gd name="T1" fmla="*/ 0 h 21600"/>
              <a:gd name="T2" fmla="*/ 9766 w 9766"/>
              <a:gd name="T3" fmla="*/ 2335 h 21600"/>
              <a:gd name="T4" fmla="*/ 0 w 9766"/>
              <a:gd name="T5" fmla="*/ 21600 h 21600"/>
            </a:gdLst>
            <a:ahLst/>
            <a:cxnLst>
              <a:cxn ang="0">
                <a:pos x="T0" y="T1"/>
              </a:cxn>
              <a:cxn ang="0">
                <a:pos x="T2" y="T3"/>
              </a:cxn>
              <a:cxn ang="0">
                <a:pos x="T4" y="T5"/>
              </a:cxn>
            </a:cxnLst>
            <a:rect l="0" t="0" r="r" b="b"/>
            <a:pathLst>
              <a:path w="9766" h="21600" fill="none" extrusionOk="0">
                <a:moveTo>
                  <a:pt x="0" y="0"/>
                </a:moveTo>
                <a:cubicBezTo>
                  <a:pt x="3393" y="0"/>
                  <a:pt x="6739" y="799"/>
                  <a:pt x="9766" y="2334"/>
                </a:cubicBezTo>
              </a:path>
              <a:path w="9766" h="21600" stroke="0" extrusionOk="0">
                <a:moveTo>
                  <a:pt x="0" y="0"/>
                </a:moveTo>
                <a:cubicBezTo>
                  <a:pt x="3393" y="0"/>
                  <a:pt x="6739" y="799"/>
                  <a:pt x="9766" y="2334"/>
                </a:cubicBezTo>
                <a:lnTo>
                  <a:pt x="0" y="2160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07" name="Arc 138">
            <a:extLst>
              <a:ext uri="{FF2B5EF4-FFF2-40B4-BE49-F238E27FC236}">
                <a16:creationId xmlns:a16="http://schemas.microsoft.com/office/drawing/2014/main" id="{C25267C5-3A1A-4129-B325-2D49BA78139C}"/>
              </a:ext>
            </a:extLst>
          </p:cNvPr>
          <p:cNvSpPr>
            <a:spLocks/>
          </p:cNvSpPr>
          <p:nvPr/>
        </p:nvSpPr>
        <p:spPr bwMode="auto">
          <a:xfrm>
            <a:off x="1701688" y="2808831"/>
            <a:ext cx="507532" cy="248978"/>
          </a:xfrm>
          <a:custGeom>
            <a:avLst/>
            <a:gdLst>
              <a:gd name="G0" fmla="+- 0 0 0"/>
              <a:gd name="G1" fmla="+- 21600 0 0"/>
              <a:gd name="G2" fmla="+- 21600 0 0"/>
              <a:gd name="T0" fmla="*/ 0 w 21155"/>
              <a:gd name="T1" fmla="*/ 0 h 21600"/>
              <a:gd name="T2" fmla="*/ 21155 w 21155"/>
              <a:gd name="T3" fmla="*/ 17239 h 21600"/>
              <a:gd name="T4" fmla="*/ 0 w 21155"/>
              <a:gd name="T5" fmla="*/ 21600 h 21600"/>
            </a:gdLst>
            <a:ahLst/>
            <a:cxnLst>
              <a:cxn ang="0">
                <a:pos x="T0" y="T1"/>
              </a:cxn>
              <a:cxn ang="0">
                <a:pos x="T2" y="T3"/>
              </a:cxn>
              <a:cxn ang="0">
                <a:pos x="T4" y="T5"/>
              </a:cxn>
            </a:cxnLst>
            <a:rect l="0" t="0" r="r" b="b"/>
            <a:pathLst>
              <a:path w="21155" h="21600" fill="none" extrusionOk="0">
                <a:moveTo>
                  <a:pt x="0" y="0"/>
                </a:moveTo>
                <a:cubicBezTo>
                  <a:pt x="10248" y="0"/>
                  <a:pt x="19086" y="7201"/>
                  <a:pt x="21155" y="17238"/>
                </a:cubicBezTo>
              </a:path>
              <a:path w="21155" h="21600" stroke="0" extrusionOk="0">
                <a:moveTo>
                  <a:pt x="0" y="0"/>
                </a:moveTo>
                <a:cubicBezTo>
                  <a:pt x="10248" y="0"/>
                  <a:pt x="19086" y="7201"/>
                  <a:pt x="21155" y="17238"/>
                </a:cubicBezTo>
                <a:lnTo>
                  <a:pt x="0" y="2160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08" name="Arc 137">
            <a:extLst>
              <a:ext uri="{FF2B5EF4-FFF2-40B4-BE49-F238E27FC236}">
                <a16:creationId xmlns:a16="http://schemas.microsoft.com/office/drawing/2014/main" id="{F1B58BB5-2434-439D-AE1A-B7CC74F6E6D3}"/>
              </a:ext>
            </a:extLst>
          </p:cNvPr>
          <p:cNvSpPr>
            <a:spLocks/>
          </p:cNvSpPr>
          <p:nvPr/>
        </p:nvSpPr>
        <p:spPr bwMode="auto">
          <a:xfrm flipV="1">
            <a:off x="2012309" y="2116363"/>
            <a:ext cx="177497" cy="560200"/>
          </a:xfrm>
          <a:custGeom>
            <a:avLst/>
            <a:gdLst>
              <a:gd name="G0" fmla="+- 0 0 0"/>
              <a:gd name="G1" fmla="+- 21600 0 0"/>
              <a:gd name="G2" fmla="+- 21600 0 0"/>
              <a:gd name="T0" fmla="*/ 0 w 19983"/>
              <a:gd name="T1" fmla="*/ 0 h 21600"/>
              <a:gd name="T2" fmla="*/ 19983 w 19983"/>
              <a:gd name="T3" fmla="*/ 13401 h 21600"/>
              <a:gd name="T4" fmla="*/ 0 w 19983"/>
              <a:gd name="T5" fmla="*/ 21600 h 21600"/>
            </a:gdLst>
            <a:ahLst/>
            <a:cxnLst>
              <a:cxn ang="0">
                <a:pos x="T0" y="T1"/>
              </a:cxn>
              <a:cxn ang="0">
                <a:pos x="T2" y="T3"/>
              </a:cxn>
              <a:cxn ang="0">
                <a:pos x="T4" y="T5"/>
              </a:cxn>
            </a:cxnLst>
            <a:rect l="0" t="0" r="r" b="b"/>
            <a:pathLst>
              <a:path w="19983" h="21600" fill="none" extrusionOk="0">
                <a:moveTo>
                  <a:pt x="0" y="0"/>
                </a:moveTo>
                <a:cubicBezTo>
                  <a:pt x="8762" y="0"/>
                  <a:pt x="16657" y="5294"/>
                  <a:pt x="19983" y="13400"/>
                </a:cubicBezTo>
              </a:path>
              <a:path w="19983" h="21600" stroke="0" extrusionOk="0">
                <a:moveTo>
                  <a:pt x="0" y="0"/>
                </a:moveTo>
                <a:cubicBezTo>
                  <a:pt x="8762" y="0"/>
                  <a:pt x="16657" y="5294"/>
                  <a:pt x="19983" y="13400"/>
                </a:cubicBezTo>
                <a:lnTo>
                  <a:pt x="0" y="21600"/>
                </a:lnTo>
                <a:close/>
              </a:path>
            </a:pathLst>
          </a:custGeom>
          <a:noFill/>
          <a:ln w="38100">
            <a:solidFill>
              <a:srgbClr val="6666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09" name="Arc 136">
            <a:extLst>
              <a:ext uri="{FF2B5EF4-FFF2-40B4-BE49-F238E27FC236}">
                <a16:creationId xmlns:a16="http://schemas.microsoft.com/office/drawing/2014/main" id="{4781DAC5-850B-4CD5-B8EA-8A0389882DB5}"/>
              </a:ext>
            </a:extLst>
          </p:cNvPr>
          <p:cNvSpPr>
            <a:spLocks/>
          </p:cNvSpPr>
          <p:nvPr/>
        </p:nvSpPr>
        <p:spPr bwMode="auto">
          <a:xfrm flipV="1">
            <a:off x="2145432" y="2137111"/>
            <a:ext cx="177497" cy="560200"/>
          </a:xfrm>
          <a:custGeom>
            <a:avLst/>
            <a:gdLst>
              <a:gd name="G0" fmla="+- 0 0 0"/>
              <a:gd name="G1" fmla="+- 21600 0 0"/>
              <a:gd name="G2" fmla="+- 21600 0 0"/>
              <a:gd name="T0" fmla="*/ 0 w 19983"/>
              <a:gd name="T1" fmla="*/ 0 h 21600"/>
              <a:gd name="T2" fmla="*/ 19983 w 19983"/>
              <a:gd name="T3" fmla="*/ 13401 h 21600"/>
              <a:gd name="T4" fmla="*/ 0 w 19983"/>
              <a:gd name="T5" fmla="*/ 21600 h 21600"/>
            </a:gdLst>
            <a:ahLst/>
            <a:cxnLst>
              <a:cxn ang="0">
                <a:pos x="T0" y="T1"/>
              </a:cxn>
              <a:cxn ang="0">
                <a:pos x="T2" y="T3"/>
              </a:cxn>
              <a:cxn ang="0">
                <a:pos x="T4" y="T5"/>
              </a:cxn>
            </a:cxnLst>
            <a:rect l="0" t="0" r="r" b="b"/>
            <a:pathLst>
              <a:path w="19983" h="21600" fill="none" extrusionOk="0">
                <a:moveTo>
                  <a:pt x="0" y="0"/>
                </a:moveTo>
                <a:cubicBezTo>
                  <a:pt x="8762" y="0"/>
                  <a:pt x="16657" y="5294"/>
                  <a:pt x="19983" y="13400"/>
                </a:cubicBezTo>
              </a:path>
              <a:path w="19983" h="21600" stroke="0" extrusionOk="0">
                <a:moveTo>
                  <a:pt x="0" y="0"/>
                </a:moveTo>
                <a:cubicBezTo>
                  <a:pt x="8762" y="0"/>
                  <a:pt x="16657" y="5294"/>
                  <a:pt x="19983" y="13400"/>
                </a:cubicBezTo>
                <a:lnTo>
                  <a:pt x="0" y="21600"/>
                </a:lnTo>
                <a:close/>
              </a:path>
            </a:pathLst>
          </a:custGeom>
          <a:noFill/>
          <a:ln w="38100">
            <a:solidFill>
              <a:srgbClr val="6666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10" name="Arc 135">
            <a:extLst>
              <a:ext uri="{FF2B5EF4-FFF2-40B4-BE49-F238E27FC236}">
                <a16:creationId xmlns:a16="http://schemas.microsoft.com/office/drawing/2014/main" id="{764DE5CB-090A-4123-8CFE-B877D34D4139}"/>
              </a:ext>
            </a:extLst>
          </p:cNvPr>
          <p:cNvSpPr>
            <a:spLocks/>
          </p:cNvSpPr>
          <p:nvPr/>
        </p:nvSpPr>
        <p:spPr bwMode="auto">
          <a:xfrm rot="2588012">
            <a:off x="1801531" y="2683478"/>
            <a:ext cx="239899" cy="518704"/>
          </a:xfrm>
          <a:custGeom>
            <a:avLst/>
            <a:gdLst>
              <a:gd name="G0" fmla="+- 0 0 0"/>
              <a:gd name="G1" fmla="+- 21600 0 0"/>
              <a:gd name="G2" fmla="+- 21600 0 0"/>
              <a:gd name="T0" fmla="*/ 0 w 6115"/>
              <a:gd name="T1" fmla="*/ 0 h 21600"/>
              <a:gd name="T2" fmla="*/ 6115 w 6115"/>
              <a:gd name="T3" fmla="*/ 884 h 21600"/>
              <a:gd name="T4" fmla="*/ 0 w 6115"/>
              <a:gd name="T5" fmla="*/ 21600 h 21600"/>
            </a:gdLst>
            <a:ahLst/>
            <a:cxnLst>
              <a:cxn ang="0">
                <a:pos x="T0" y="T1"/>
              </a:cxn>
              <a:cxn ang="0">
                <a:pos x="T2" y="T3"/>
              </a:cxn>
              <a:cxn ang="0">
                <a:pos x="T4" y="T5"/>
              </a:cxn>
            </a:cxnLst>
            <a:rect l="0" t="0" r="r" b="b"/>
            <a:pathLst>
              <a:path w="6115" h="21600" fill="none" extrusionOk="0">
                <a:moveTo>
                  <a:pt x="0" y="0"/>
                </a:moveTo>
                <a:cubicBezTo>
                  <a:pt x="2070" y="0"/>
                  <a:pt x="4129" y="297"/>
                  <a:pt x="6115" y="883"/>
                </a:cubicBezTo>
              </a:path>
              <a:path w="6115" h="21600" stroke="0" extrusionOk="0">
                <a:moveTo>
                  <a:pt x="0" y="0"/>
                </a:moveTo>
                <a:cubicBezTo>
                  <a:pt x="2070" y="0"/>
                  <a:pt x="4129" y="297"/>
                  <a:pt x="6115" y="883"/>
                </a:cubicBezTo>
                <a:lnTo>
                  <a:pt x="0"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11" name="Arc 134">
            <a:extLst>
              <a:ext uri="{FF2B5EF4-FFF2-40B4-BE49-F238E27FC236}">
                <a16:creationId xmlns:a16="http://schemas.microsoft.com/office/drawing/2014/main" id="{4F67FCBD-848E-494D-AA1D-A7472A258DE2}"/>
              </a:ext>
            </a:extLst>
          </p:cNvPr>
          <p:cNvSpPr>
            <a:spLocks/>
          </p:cNvSpPr>
          <p:nvPr/>
        </p:nvSpPr>
        <p:spPr bwMode="auto">
          <a:xfrm rot="13577465" flipV="1">
            <a:off x="2350802" y="2365592"/>
            <a:ext cx="110657" cy="898581"/>
          </a:xfrm>
          <a:custGeom>
            <a:avLst/>
            <a:gdLst>
              <a:gd name="G0" fmla="+- 0 0 0"/>
              <a:gd name="G1" fmla="+- 21600 0 0"/>
              <a:gd name="G2" fmla="+- 21600 0 0"/>
              <a:gd name="T0" fmla="*/ 0 w 19983"/>
              <a:gd name="T1" fmla="*/ 0 h 21600"/>
              <a:gd name="T2" fmla="*/ 19983 w 19983"/>
              <a:gd name="T3" fmla="*/ 13401 h 21600"/>
              <a:gd name="T4" fmla="*/ 0 w 19983"/>
              <a:gd name="T5" fmla="*/ 21600 h 21600"/>
            </a:gdLst>
            <a:ahLst/>
            <a:cxnLst>
              <a:cxn ang="0">
                <a:pos x="T0" y="T1"/>
              </a:cxn>
              <a:cxn ang="0">
                <a:pos x="T2" y="T3"/>
              </a:cxn>
              <a:cxn ang="0">
                <a:pos x="T4" y="T5"/>
              </a:cxn>
            </a:cxnLst>
            <a:rect l="0" t="0" r="r" b="b"/>
            <a:pathLst>
              <a:path w="19983" h="21600" fill="none" extrusionOk="0">
                <a:moveTo>
                  <a:pt x="0" y="0"/>
                </a:moveTo>
                <a:cubicBezTo>
                  <a:pt x="8762" y="0"/>
                  <a:pt x="16657" y="5294"/>
                  <a:pt x="19983" y="13400"/>
                </a:cubicBezTo>
              </a:path>
              <a:path w="19983" h="21600" stroke="0" extrusionOk="0">
                <a:moveTo>
                  <a:pt x="0" y="0"/>
                </a:moveTo>
                <a:cubicBezTo>
                  <a:pt x="8762" y="0"/>
                  <a:pt x="16657" y="5294"/>
                  <a:pt x="19983" y="13400"/>
                </a:cubicBezTo>
                <a:lnTo>
                  <a:pt x="0" y="21600"/>
                </a:lnTo>
                <a:close/>
              </a:path>
            </a:pathLst>
          </a:custGeom>
          <a:noFill/>
          <a:ln w="28575">
            <a:solidFill>
              <a:srgbClr val="6666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12" name="Arc 133">
            <a:extLst>
              <a:ext uri="{FF2B5EF4-FFF2-40B4-BE49-F238E27FC236}">
                <a16:creationId xmlns:a16="http://schemas.microsoft.com/office/drawing/2014/main" id="{4511BCE1-F7A4-40E0-A4F2-89C3112F6F67}"/>
              </a:ext>
            </a:extLst>
          </p:cNvPr>
          <p:cNvSpPr>
            <a:spLocks/>
          </p:cNvSpPr>
          <p:nvPr/>
        </p:nvSpPr>
        <p:spPr bwMode="auto">
          <a:xfrm rot="13577465" flipV="1">
            <a:off x="2406271" y="2420921"/>
            <a:ext cx="110657" cy="898581"/>
          </a:xfrm>
          <a:custGeom>
            <a:avLst/>
            <a:gdLst>
              <a:gd name="G0" fmla="+- 0 0 0"/>
              <a:gd name="G1" fmla="+- 21600 0 0"/>
              <a:gd name="G2" fmla="+- 21600 0 0"/>
              <a:gd name="T0" fmla="*/ 0 w 19983"/>
              <a:gd name="T1" fmla="*/ 0 h 21600"/>
              <a:gd name="T2" fmla="*/ 19983 w 19983"/>
              <a:gd name="T3" fmla="*/ 13401 h 21600"/>
              <a:gd name="T4" fmla="*/ 0 w 19983"/>
              <a:gd name="T5" fmla="*/ 21600 h 21600"/>
            </a:gdLst>
            <a:ahLst/>
            <a:cxnLst>
              <a:cxn ang="0">
                <a:pos x="T0" y="T1"/>
              </a:cxn>
              <a:cxn ang="0">
                <a:pos x="T2" y="T3"/>
              </a:cxn>
              <a:cxn ang="0">
                <a:pos x="T4" y="T5"/>
              </a:cxn>
            </a:cxnLst>
            <a:rect l="0" t="0" r="r" b="b"/>
            <a:pathLst>
              <a:path w="19983" h="21600" fill="none" extrusionOk="0">
                <a:moveTo>
                  <a:pt x="0" y="0"/>
                </a:moveTo>
                <a:cubicBezTo>
                  <a:pt x="8762" y="0"/>
                  <a:pt x="16657" y="5294"/>
                  <a:pt x="19983" y="13400"/>
                </a:cubicBezTo>
              </a:path>
              <a:path w="19983" h="21600" stroke="0" extrusionOk="0">
                <a:moveTo>
                  <a:pt x="0" y="0"/>
                </a:moveTo>
                <a:cubicBezTo>
                  <a:pt x="8762" y="0"/>
                  <a:pt x="16657" y="5294"/>
                  <a:pt x="19983" y="13400"/>
                </a:cubicBezTo>
                <a:lnTo>
                  <a:pt x="0" y="21600"/>
                </a:lnTo>
                <a:close/>
              </a:path>
            </a:pathLst>
          </a:custGeom>
          <a:noFill/>
          <a:ln w="38100">
            <a:solidFill>
              <a:srgbClr val="6666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13" name="Line 132">
            <a:extLst>
              <a:ext uri="{FF2B5EF4-FFF2-40B4-BE49-F238E27FC236}">
                <a16:creationId xmlns:a16="http://schemas.microsoft.com/office/drawing/2014/main" id="{BED97B25-85D0-406F-B390-63F04C877504}"/>
              </a:ext>
            </a:extLst>
          </p:cNvPr>
          <p:cNvSpPr>
            <a:spLocks noChangeShapeType="1"/>
          </p:cNvSpPr>
          <p:nvPr/>
        </p:nvSpPr>
        <p:spPr bwMode="auto">
          <a:xfrm>
            <a:off x="1701688" y="2807967"/>
            <a:ext cx="0" cy="2427533"/>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14" name="Arc 131">
            <a:extLst>
              <a:ext uri="{FF2B5EF4-FFF2-40B4-BE49-F238E27FC236}">
                <a16:creationId xmlns:a16="http://schemas.microsoft.com/office/drawing/2014/main" id="{64B5C83A-7575-4F50-88A5-5C83AA1A0211}"/>
              </a:ext>
            </a:extLst>
          </p:cNvPr>
          <p:cNvSpPr>
            <a:spLocks/>
          </p:cNvSpPr>
          <p:nvPr/>
        </p:nvSpPr>
        <p:spPr bwMode="auto">
          <a:xfrm rot="14169050" flipH="1">
            <a:off x="1601789" y="2841600"/>
            <a:ext cx="91637" cy="202458"/>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15" name="Arc 130">
            <a:extLst>
              <a:ext uri="{FF2B5EF4-FFF2-40B4-BE49-F238E27FC236}">
                <a16:creationId xmlns:a16="http://schemas.microsoft.com/office/drawing/2014/main" id="{55CD3687-9268-4287-B056-9241F74271A3}"/>
              </a:ext>
            </a:extLst>
          </p:cNvPr>
          <p:cNvSpPr>
            <a:spLocks/>
          </p:cNvSpPr>
          <p:nvPr/>
        </p:nvSpPr>
        <p:spPr bwMode="auto">
          <a:xfrm flipV="1">
            <a:off x="1345306" y="2870212"/>
            <a:ext cx="166404" cy="103741"/>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16" name="Arc 129">
            <a:extLst>
              <a:ext uri="{FF2B5EF4-FFF2-40B4-BE49-F238E27FC236}">
                <a16:creationId xmlns:a16="http://schemas.microsoft.com/office/drawing/2014/main" id="{AEEC68CC-6A18-4146-97F9-08051188529D}"/>
              </a:ext>
            </a:extLst>
          </p:cNvPr>
          <p:cNvSpPr>
            <a:spLocks/>
          </p:cNvSpPr>
          <p:nvPr/>
        </p:nvSpPr>
        <p:spPr bwMode="auto">
          <a:xfrm rot="14169050" flipH="1">
            <a:off x="1212502" y="2905040"/>
            <a:ext cx="112386" cy="199685"/>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17" name="Arc 128">
            <a:extLst>
              <a:ext uri="{FF2B5EF4-FFF2-40B4-BE49-F238E27FC236}">
                <a16:creationId xmlns:a16="http://schemas.microsoft.com/office/drawing/2014/main" id="{0E2CD90D-E203-40F6-A28B-0E3C1703701F}"/>
              </a:ext>
            </a:extLst>
          </p:cNvPr>
          <p:cNvSpPr>
            <a:spLocks/>
          </p:cNvSpPr>
          <p:nvPr/>
        </p:nvSpPr>
        <p:spPr bwMode="auto">
          <a:xfrm flipV="1">
            <a:off x="958074" y="2948689"/>
            <a:ext cx="180271" cy="124489"/>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18" name="Freeform 127">
            <a:extLst>
              <a:ext uri="{FF2B5EF4-FFF2-40B4-BE49-F238E27FC236}">
                <a16:creationId xmlns:a16="http://schemas.microsoft.com/office/drawing/2014/main" id="{70D1FC77-5E74-4B60-9406-86A561CF2457}"/>
              </a:ext>
            </a:extLst>
          </p:cNvPr>
          <p:cNvSpPr>
            <a:spLocks/>
          </p:cNvSpPr>
          <p:nvPr/>
        </p:nvSpPr>
        <p:spPr bwMode="auto">
          <a:xfrm>
            <a:off x="2322929" y="2787219"/>
            <a:ext cx="698896" cy="155611"/>
          </a:xfrm>
          <a:custGeom>
            <a:avLst/>
            <a:gdLst>
              <a:gd name="T0" fmla="*/ 0 w 1260"/>
              <a:gd name="T1" fmla="*/ 240 h 450"/>
              <a:gd name="T2" fmla="*/ 180 w 1260"/>
              <a:gd name="T3" fmla="*/ 420 h 450"/>
              <a:gd name="T4" fmla="*/ 900 w 1260"/>
              <a:gd name="T5" fmla="*/ 60 h 450"/>
              <a:gd name="T6" fmla="*/ 1260 w 1260"/>
              <a:gd name="T7" fmla="*/ 60 h 450"/>
            </a:gdLst>
            <a:ahLst/>
            <a:cxnLst>
              <a:cxn ang="0">
                <a:pos x="T0" y="T1"/>
              </a:cxn>
              <a:cxn ang="0">
                <a:pos x="T2" y="T3"/>
              </a:cxn>
              <a:cxn ang="0">
                <a:pos x="T4" y="T5"/>
              </a:cxn>
              <a:cxn ang="0">
                <a:pos x="T6" y="T7"/>
              </a:cxn>
            </a:cxnLst>
            <a:rect l="0" t="0" r="r" b="b"/>
            <a:pathLst>
              <a:path w="1260" h="450">
                <a:moveTo>
                  <a:pt x="0" y="240"/>
                </a:moveTo>
                <a:cubicBezTo>
                  <a:pt x="15" y="345"/>
                  <a:pt x="30" y="450"/>
                  <a:pt x="180" y="420"/>
                </a:cubicBezTo>
                <a:cubicBezTo>
                  <a:pt x="330" y="390"/>
                  <a:pt x="720" y="120"/>
                  <a:pt x="900" y="60"/>
                </a:cubicBezTo>
                <a:cubicBezTo>
                  <a:pt x="1080" y="0"/>
                  <a:pt x="1200" y="60"/>
                  <a:pt x="1260" y="60"/>
                </a:cubicBezTo>
              </a:path>
            </a:pathLst>
          </a:custGeom>
          <a:noFill/>
          <a:ln w="28575">
            <a:solidFill>
              <a:srgbClr val="6666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19" name="Freeform 126">
            <a:extLst>
              <a:ext uri="{FF2B5EF4-FFF2-40B4-BE49-F238E27FC236}">
                <a16:creationId xmlns:a16="http://schemas.microsoft.com/office/drawing/2014/main" id="{8928E864-CC99-4995-B2B2-9C23B28FD55C}"/>
              </a:ext>
            </a:extLst>
          </p:cNvPr>
          <p:cNvSpPr>
            <a:spLocks/>
          </p:cNvSpPr>
          <p:nvPr/>
        </p:nvSpPr>
        <p:spPr bwMode="auto">
          <a:xfrm>
            <a:off x="2383944" y="2863296"/>
            <a:ext cx="648975" cy="219584"/>
          </a:xfrm>
          <a:custGeom>
            <a:avLst/>
            <a:gdLst>
              <a:gd name="T0" fmla="*/ 89 w 1170"/>
              <a:gd name="T1" fmla="*/ 636 h 636"/>
              <a:gd name="T2" fmla="*/ 89 w 1170"/>
              <a:gd name="T3" fmla="*/ 496 h 636"/>
              <a:gd name="T4" fmla="*/ 90 w 1170"/>
              <a:gd name="T5" fmla="*/ 360 h 636"/>
              <a:gd name="T6" fmla="*/ 630 w 1170"/>
              <a:gd name="T7" fmla="*/ 180 h 636"/>
              <a:gd name="T8" fmla="*/ 889 w 1170"/>
              <a:gd name="T9" fmla="*/ 36 h 636"/>
              <a:gd name="T10" fmla="*/ 1170 w 1170"/>
              <a:gd name="T11" fmla="*/ 0 h 636"/>
            </a:gdLst>
            <a:ahLst/>
            <a:cxnLst>
              <a:cxn ang="0">
                <a:pos x="T0" y="T1"/>
              </a:cxn>
              <a:cxn ang="0">
                <a:pos x="T2" y="T3"/>
              </a:cxn>
              <a:cxn ang="0">
                <a:pos x="T4" y="T5"/>
              </a:cxn>
              <a:cxn ang="0">
                <a:pos x="T6" y="T7"/>
              </a:cxn>
              <a:cxn ang="0">
                <a:pos x="T8" y="T9"/>
              </a:cxn>
              <a:cxn ang="0">
                <a:pos x="T10" y="T11"/>
              </a:cxn>
            </a:cxnLst>
            <a:rect l="0" t="0" r="r" b="b"/>
            <a:pathLst>
              <a:path w="1170" h="636">
                <a:moveTo>
                  <a:pt x="89" y="636"/>
                </a:moveTo>
                <a:cubicBezTo>
                  <a:pt x="92" y="613"/>
                  <a:pt x="89" y="542"/>
                  <a:pt x="89" y="496"/>
                </a:cubicBezTo>
                <a:cubicBezTo>
                  <a:pt x="89" y="450"/>
                  <a:pt x="0" y="413"/>
                  <a:pt x="90" y="360"/>
                </a:cubicBezTo>
                <a:cubicBezTo>
                  <a:pt x="180" y="307"/>
                  <a:pt x="497" y="234"/>
                  <a:pt x="630" y="180"/>
                </a:cubicBezTo>
                <a:cubicBezTo>
                  <a:pt x="763" y="126"/>
                  <a:pt x="799" y="66"/>
                  <a:pt x="889" y="36"/>
                </a:cubicBezTo>
                <a:cubicBezTo>
                  <a:pt x="979" y="6"/>
                  <a:pt x="1112" y="7"/>
                  <a:pt x="1170" y="0"/>
                </a:cubicBezTo>
              </a:path>
            </a:pathLst>
          </a:custGeom>
          <a:noFill/>
          <a:ln w="38100">
            <a:solidFill>
              <a:srgbClr val="6666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20" name="Line 125">
            <a:extLst>
              <a:ext uri="{FF2B5EF4-FFF2-40B4-BE49-F238E27FC236}">
                <a16:creationId xmlns:a16="http://schemas.microsoft.com/office/drawing/2014/main" id="{2392049A-584A-41D5-8AFA-BE7E3650B5A2}"/>
              </a:ext>
            </a:extLst>
          </p:cNvPr>
          <p:cNvSpPr>
            <a:spLocks noChangeShapeType="1"/>
          </p:cNvSpPr>
          <p:nvPr/>
        </p:nvSpPr>
        <p:spPr bwMode="auto">
          <a:xfrm>
            <a:off x="2200900" y="3243677"/>
            <a:ext cx="0" cy="1991822"/>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21" name="Arc 124">
            <a:extLst>
              <a:ext uri="{FF2B5EF4-FFF2-40B4-BE49-F238E27FC236}">
                <a16:creationId xmlns:a16="http://schemas.microsoft.com/office/drawing/2014/main" id="{0FABDF77-A836-4AAE-9A92-9F3C8D606CBE}"/>
              </a:ext>
            </a:extLst>
          </p:cNvPr>
          <p:cNvSpPr>
            <a:spLocks/>
          </p:cNvSpPr>
          <p:nvPr/>
        </p:nvSpPr>
        <p:spPr bwMode="auto">
          <a:xfrm rot="14169050" flipH="1">
            <a:off x="1578933" y="4208043"/>
            <a:ext cx="112386" cy="199685"/>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22" name="Arc 123">
            <a:extLst>
              <a:ext uri="{FF2B5EF4-FFF2-40B4-BE49-F238E27FC236}">
                <a16:creationId xmlns:a16="http://schemas.microsoft.com/office/drawing/2014/main" id="{636EAB59-286A-4D24-91CC-70D1B1F9CF1C}"/>
              </a:ext>
            </a:extLst>
          </p:cNvPr>
          <p:cNvSpPr>
            <a:spLocks/>
          </p:cNvSpPr>
          <p:nvPr/>
        </p:nvSpPr>
        <p:spPr bwMode="auto">
          <a:xfrm flipV="1">
            <a:off x="1324507" y="4224892"/>
            <a:ext cx="180271" cy="124489"/>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23" name="Arc 122">
            <a:extLst>
              <a:ext uri="{FF2B5EF4-FFF2-40B4-BE49-F238E27FC236}">
                <a16:creationId xmlns:a16="http://schemas.microsoft.com/office/drawing/2014/main" id="{9D36CA1F-DF83-48FA-871D-2E6B3D9FA1C1}"/>
              </a:ext>
            </a:extLst>
          </p:cNvPr>
          <p:cNvSpPr>
            <a:spLocks/>
          </p:cNvSpPr>
          <p:nvPr/>
        </p:nvSpPr>
        <p:spPr bwMode="auto">
          <a:xfrm rot="16200000">
            <a:off x="656602" y="4929967"/>
            <a:ext cx="933666" cy="424330"/>
          </a:xfrm>
          <a:custGeom>
            <a:avLst/>
            <a:gdLst>
              <a:gd name="G0" fmla="+- 0 0 0"/>
              <a:gd name="G1" fmla="+- 13232 0 0"/>
              <a:gd name="G2" fmla="+- 21600 0 0"/>
              <a:gd name="T0" fmla="*/ 17071 w 21600"/>
              <a:gd name="T1" fmla="*/ 0 h 13232"/>
              <a:gd name="T2" fmla="*/ 21600 w 21600"/>
              <a:gd name="T3" fmla="*/ 13232 h 13232"/>
              <a:gd name="T4" fmla="*/ 0 w 21600"/>
              <a:gd name="T5" fmla="*/ 13232 h 13232"/>
            </a:gdLst>
            <a:ahLst/>
            <a:cxnLst>
              <a:cxn ang="0">
                <a:pos x="T0" y="T1"/>
              </a:cxn>
              <a:cxn ang="0">
                <a:pos x="T2" y="T3"/>
              </a:cxn>
              <a:cxn ang="0">
                <a:pos x="T4" y="T5"/>
              </a:cxn>
            </a:cxnLst>
            <a:rect l="0" t="0" r="r" b="b"/>
            <a:pathLst>
              <a:path w="21600" h="13232" fill="none" extrusionOk="0">
                <a:moveTo>
                  <a:pt x="17072" y="-1"/>
                </a:moveTo>
                <a:cubicBezTo>
                  <a:pt x="20007" y="3785"/>
                  <a:pt x="21600" y="8440"/>
                  <a:pt x="21600" y="13232"/>
                </a:cubicBezTo>
              </a:path>
              <a:path w="21600" h="13232" stroke="0" extrusionOk="0">
                <a:moveTo>
                  <a:pt x="17072" y="-1"/>
                </a:moveTo>
                <a:cubicBezTo>
                  <a:pt x="20007" y="3785"/>
                  <a:pt x="21600" y="8440"/>
                  <a:pt x="21600" y="13232"/>
                </a:cubicBezTo>
                <a:lnTo>
                  <a:pt x="0" y="13232"/>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24" name="Arc 121">
            <a:extLst>
              <a:ext uri="{FF2B5EF4-FFF2-40B4-BE49-F238E27FC236}">
                <a16:creationId xmlns:a16="http://schemas.microsoft.com/office/drawing/2014/main" id="{0C364266-9676-4FC4-80B0-6E09E610C760}"/>
              </a:ext>
            </a:extLst>
          </p:cNvPr>
          <p:cNvSpPr>
            <a:spLocks/>
          </p:cNvSpPr>
          <p:nvPr/>
        </p:nvSpPr>
        <p:spPr bwMode="auto">
          <a:xfrm rot="16200000">
            <a:off x="440132" y="3977659"/>
            <a:ext cx="1369377" cy="399369"/>
          </a:xfrm>
          <a:custGeom>
            <a:avLst/>
            <a:gdLst>
              <a:gd name="G0" fmla="+- 1488 0 0"/>
              <a:gd name="G1" fmla="+- 21600 0 0"/>
              <a:gd name="G2" fmla="+- 21600 0 0"/>
              <a:gd name="T0" fmla="*/ 0 w 23088"/>
              <a:gd name="T1" fmla="*/ 52 h 21600"/>
              <a:gd name="T2" fmla="*/ 23088 w 23088"/>
              <a:gd name="T3" fmla="*/ 21600 h 21600"/>
              <a:gd name="T4" fmla="*/ 1488 w 23088"/>
              <a:gd name="T5" fmla="*/ 21600 h 21600"/>
            </a:gdLst>
            <a:ahLst/>
            <a:cxnLst>
              <a:cxn ang="0">
                <a:pos x="T0" y="T1"/>
              </a:cxn>
              <a:cxn ang="0">
                <a:pos x="T2" y="T3"/>
              </a:cxn>
              <a:cxn ang="0">
                <a:pos x="T4" y="T5"/>
              </a:cxn>
            </a:cxnLst>
            <a:rect l="0" t="0" r="r" b="b"/>
            <a:pathLst>
              <a:path w="23088" h="21600" fill="none" extrusionOk="0">
                <a:moveTo>
                  <a:pt x="-1" y="51"/>
                </a:moveTo>
                <a:cubicBezTo>
                  <a:pt x="495" y="17"/>
                  <a:pt x="991" y="0"/>
                  <a:pt x="1488" y="0"/>
                </a:cubicBezTo>
                <a:cubicBezTo>
                  <a:pt x="13417" y="0"/>
                  <a:pt x="23088" y="9670"/>
                  <a:pt x="23088" y="21600"/>
                </a:cubicBezTo>
              </a:path>
              <a:path w="23088" h="21600" stroke="0" extrusionOk="0">
                <a:moveTo>
                  <a:pt x="-1" y="51"/>
                </a:moveTo>
                <a:cubicBezTo>
                  <a:pt x="495" y="17"/>
                  <a:pt x="991" y="0"/>
                  <a:pt x="1488" y="0"/>
                </a:cubicBezTo>
                <a:cubicBezTo>
                  <a:pt x="13417" y="0"/>
                  <a:pt x="23088" y="9670"/>
                  <a:pt x="23088" y="21600"/>
                </a:cubicBezTo>
                <a:lnTo>
                  <a:pt x="1488"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25" name="Arc 120">
            <a:extLst>
              <a:ext uri="{FF2B5EF4-FFF2-40B4-BE49-F238E27FC236}">
                <a16:creationId xmlns:a16="http://schemas.microsoft.com/office/drawing/2014/main" id="{FDDB5A2C-4E57-4336-91D8-3CA501270045}"/>
              </a:ext>
            </a:extLst>
          </p:cNvPr>
          <p:cNvSpPr>
            <a:spLocks/>
          </p:cNvSpPr>
          <p:nvPr/>
        </p:nvSpPr>
        <p:spPr bwMode="auto">
          <a:xfrm rot="16200000">
            <a:off x="307004" y="3926515"/>
            <a:ext cx="1502511" cy="510305"/>
          </a:xfrm>
          <a:custGeom>
            <a:avLst/>
            <a:gdLst>
              <a:gd name="G0" fmla="+- 0 0 0"/>
              <a:gd name="G1" fmla="+- 21598 0 0"/>
              <a:gd name="G2" fmla="+- 21600 0 0"/>
              <a:gd name="T0" fmla="*/ 284 w 21593"/>
              <a:gd name="T1" fmla="*/ 0 h 21598"/>
              <a:gd name="T2" fmla="*/ 21593 w 21593"/>
              <a:gd name="T3" fmla="*/ 21074 h 21598"/>
              <a:gd name="T4" fmla="*/ 0 w 21593"/>
              <a:gd name="T5" fmla="*/ 21598 h 21598"/>
            </a:gdLst>
            <a:ahLst/>
            <a:cxnLst>
              <a:cxn ang="0">
                <a:pos x="T0" y="T1"/>
              </a:cxn>
              <a:cxn ang="0">
                <a:pos x="T2" y="T3"/>
              </a:cxn>
              <a:cxn ang="0">
                <a:pos x="T4" y="T5"/>
              </a:cxn>
            </a:cxnLst>
            <a:rect l="0" t="0" r="r" b="b"/>
            <a:pathLst>
              <a:path w="21593" h="21598" fill="none" extrusionOk="0">
                <a:moveTo>
                  <a:pt x="284" y="-1"/>
                </a:moveTo>
                <a:cubicBezTo>
                  <a:pt x="11897" y="152"/>
                  <a:pt x="21311" y="9462"/>
                  <a:pt x="21593" y="21073"/>
                </a:cubicBezTo>
              </a:path>
              <a:path w="21593" h="21598" stroke="0" extrusionOk="0">
                <a:moveTo>
                  <a:pt x="284" y="-1"/>
                </a:moveTo>
                <a:cubicBezTo>
                  <a:pt x="11897" y="152"/>
                  <a:pt x="21311" y="9462"/>
                  <a:pt x="21593" y="21073"/>
                </a:cubicBezTo>
                <a:lnTo>
                  <a:pt x="0" y="21598"/>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26" name="Freeform 119">
            <a:extLst>
              <a:ext uri="{FF2B5EF4-FFF2-40B4-BE49-F238E27FC236}">
                <a16:creationId xmlns:a16="http://schemas.microsoft.com/office/drawing/2014/main" id="{F4E184E2-AB7C-4938-848E-E2066DE31DFD}"/>
              </a:ext>
            </a:extLst>
          </p:cNvPr>
          <p:cNvSpPr>
            <a:spLocks/>
          </p:cNvSpPr>
          <p:nvPr/>
        </p:nvSpPr>
        <p:spPr bwMode="auto">
          <a:xfrm>
            <a:off x="657503" y="4910446"/>
            <a:ext cx="138670" cy="129676"/>
          </a:xfrm>
          <a:custGeom>
            <a:avLst/>
            <a:gdLst>
              <a:gd name="T0" fmla="*/ 251 w 251"/>
              <a:gd name="T1" fmla="*/ 0 h 376"/>
              <a:gd name="T2" fmla="*/ 71 w 251"/>
              <a:gd name="T3" fmla="*/ 180 h 376"/>
              <a:gd name="T4" fmla="*/ 0 w 251"/>
              <a:gd name="T5" fmla="*/ 376 h 376"/>
            </a:gdLst>
            <a:ahLst/>
            <a:cxnLst>
              <a:cxn ang="0">
                <a:pos x="T0" y="T1"/>
              </a:cxn>
              <a:cxn ang="0">
                <a:pos x="T2" y="T3"/>
              </a:cxn>
              <a:cxn ang="0">
                <a:pos x="T4" y="T5"/>
              </a:cxn>
            </a:cxnLst>
            <a:rect l="0" t="0" r="r" b="b"/>
            <a:pathLst>
              <a:path w="251" h="376">
                <a:moveTo>
                  <a:pt x="251" y="0"/>
                </a:moveTo>
                <a:cubicBezTo>
                  <a:pt x="176" y="60"/>
                  <a:pt x="113" y="117"/>
                  <a:pt x="71" y="180"/>
                </a:cubicBezTo>
                <a:cubicBezTo>
                  <a:pt x="29" y="243"/>
                  <a:pt x="15" y="335"/>
                  <a:pt x="0" y="376"/>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27" name="Freeform 118">
            <a:extLst>
              <a:ext uri="{FF2B5EF4-FFF2-40B4-BE49-F238E27FC236}">
                <a16:creationId xmlns:a16="http://schemas.microsoft.com/office/drawing/2014/main" id="{0C47A987-B6DA-4B92-B961-88AED62FED2F}"/>
              </a:ext>
            </a:extLst>
          </p:cNvPr>
          <p:cNvSpPr>
            <a:spLocks/>
          </p:cNvSpPr>
          <p:nvPr/>
        </p:nvSpPr>
        <p:spPr bwMode="auto">
          <a:xfrm rot="129646">
            <a:off x="1711394" y="3159821"/>
            <a:ext cx="488118" cy="145237"/>
          </a:xfrm>
          <a:custGeom>
            <a:avLst/>
            <a:gdLst>
              <a:gd name="T0" fmla="*/ 0 w 881"/>
              <a:gd name="T1" fmla="*/ 419 h 419"/>
              <a:gd name="T2" fmla="*/ 400 w 881"/>
              <a:gd name="T3" fmla="*/ 139 h 419"/>
              <a:gd name="T4" fmla="*/ 881 w 881"/>
              <a:gd name="T5" fmla="*/ 0 h 419"/>
            </a:gdLst>
            <a:ahLst/>
            <a:cxnLst>
              <a:cxn ang="0">
                <a:pos x="T0" y="T1"/>
              </a:cxn>
              <a:cxn ang="0">
                <a:pos x="T2" y="T3"/>
              </a:cxn>
              <a:cxn ang="0">
                <a:pos x="T4" y="T5"/>
              </a:cxn>
            </a:cxnLst>
            <a:rect l="0" t="0" r="r" b="b"/>
            <a:pathLst>
              <a:path w="881" h="419">
                <a:moveTo>
                  <a:pt x="0" y="419"/>
                </a:moveTo>
                <a:cubicBezTo>
                  <a:pt x="67" y="369"/>
                  <a:pt x="253" y="209"/>
                  <a:pt x="400" y="139"/>
                </a:cubicBezTo>
                <a:cubicBezTo>
                  <a:pt x="547" y="69"/>
                  <a:pt x="781" y="29"/>
                  <a:pt x="881" y="0"/>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28" name="Freeform 117">
            <a:extLst>
              <a:ext uri="{FF2B5EF4-FFF2-40B4-BE49-F238E27FC236}">
                <a16:creationId xmlns:a16="http://schemas.microsoft.com/office/drawing/2014/main" id="{7EF4DC9B-AEEF-4B61-B103-96357FB6B68C}"/>
              </a:ext>
            </a:extLst>
          </p:cNvPr>
          <p:cNvSpPr>
            <a:spLocks/>
          </p:cNvSpPr>
          <p:nvPr/>
        </p:nvSpPr>
        <p:spPr bwMode="auto">
          <a:xfrm>
            <a:off x="1701689" y="3221201"/>
            <a:ext cx="510305" cy="146966"/>
          </a:xfrm>
          <a:custGeom>
            <a:avLst/>
            <a:gdLst>
              <a:gd name="T0" fmla="*/ 0 w 919"/>
              <a:gd name="T1" fmla="*/ 424 h 424"/>
              <a:gd name="T2" fmla="*/ 540 w 919"/>
              <a:gd name="T3" fmla="*/ 115 h 424"/>
              <a:gd name="T4" fmla="*/ 919 w 919"/>
              <a:gd name="T5" fmla="*/ 0 h 424"/>
            </a:gdLst>
            <a:ahLst/>
            <a:cxnLst>
              <a:cxn ang="0">
                <a:pos x="T0" y="T1"/>
              </a:cxn>
              <a:cxn ang="0">
                <a:pos x="T2" y="T3"/>
              </a:cxn>
              <a:cxn ang="0">
                <a:pos x="T4" y="T5"/>
              </a:cxn>
            </a:cxnLst>
            <a:rect l="0" t="0" r="r" b="b"/>
            <a:pathLst>
              <a:path w="919" h="424">
                <a:moveTo>
                  <a:pt x="0" y="424"/>
                </a:moveTo>
                <a:cubicBezTo>
                  <a:pt x="195" y="295"/>
                  <a:pt x="387" y="186"/>
                  <a:pt x="540" y="115"/>
                </a:cubicBezTo>
                <a:cubicBezTo>
                  <a:pt x="693" y="44"/>
                  <a:pt x="840" y="24"/>
                  <a:pt x="919" y="0"/>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29" name="Line 116">
            <a:extLst>
              <a:ext uri="{FF2B5EF4-FFF2-40B4-BE49-F238E27FC236}">
                <a16:creationId xmlns:a16="http://schemas.microsoft.com/office/drawing/2014/main" id="{7A52FF32-5840-4D3F-9B0B-17ECDE52ED13}"/>
              </a:ext>
            </a:extLst>
          </p:cNvPr>
          <p:cNvSpPr>
            <a:spLocks noChangeShapeType="1"/>
          </p:cNvSpPr>
          <p:nvPr/>
        </p:nvSpPr>
        <p:spPr bwMode="auto">
          <a:xfrm>
            <a:off x="2211993" y="2994700"/>
            <a:ext cx="0" cy="186734"/>
          </a:xfrm>
          <a:prstGeom prst="line">
            <a:avLst/>
          </a:prstGeom>
          <a:noFill/>
          <a:ln w="38100">
            <a:solidFill>
              <a:srgbClr val="6666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30" name="Arc 115">
            <a:extLst>
              <a:ext uri="{FF2B5EF4-FFF2-40B4-BE49-F238E27FC236}">
                <a16:creationId xmlns:a16="http://schemas.microsoft.com/office/drawing/2014/main" id="{DC91AC04-EA5A-49F5-9E13-E669582B1BE7}"/>
              </a:ext>
            </a:extLst>
          </p:cNvPr>
          <p:cNvSpPr>
            <a:spLocks/>
          </p:cNvSpPr>
          <p:nvPr/>
        </p:nvSpPr>
        <p:spPr bwMode="auto">
          <a:xfrm rot="16200000">
            <a:off x="637188" y="5089036"/>
            <a:ext cx="933666" cy="424330"/>
          </a:xfrm>
          <a:custGeom>
            <a:avLst/>
            <a:gdLst>
              <a:gd name="G0" fmla="+- 0 0 0"/>
              <a:gd name="G1" fmla="+- 13232 0 0"/>
              <a:gd name="G2" fmla="+- 21600 0 0"/>
              <a:gd name="T0" fmla="*/ 17071 w 21600"/>
              <a:gd name="T1" fmla="*/ 0 h 13232"/>
              <a:gd name="T2" fmla="*/ 21600 w 21600"/>
              <a:gd name="T3" fmla="*/ 13232 h 13232"/>
              <a:gd name="T4" fmla="*/ 0 w 21600"/>
              <a:gd name="T5" fmla="*/ 13232 h 13232"/>
            </a:gdLst>
            <a:ahLst/>
            <a:cxnLst>
              <a:cxn ang="0">
                <a:pos x="T0" y="T1"/>
              </a:cxn>
              <a:cxn ang="0">
                <a:pos x="T2" y="T3"/>
              </a:cxn>
              <a:cxn ang="0">
                <a:pos x="T4" y="T5"/>
              </a:cxn>
            </a:cxnLst>
            <a:rect l="0" t="0" r="r" b="b"/>
            <a:pathLst>
              <a:path w="21600" h="13232" fill="none" extrusionOk="0">
                <a:moveTo>
                  <a:pt x="17072" y="-1"/>
                </a:moveTo>
                <a:cubicBezTo>
                  <a:pt x="20007" y="3785"/>
                  <a:pt x="21600" y="8440"/>
                  <a:pt x="21600" y="13232"/>
                </a:cubicBezTo>
              </a:path>
              <a:path w="21600" h="13232" stroke="0" extrusionOk="0">
                <a:moveTo>
                  <a:pt x="17072" y="-1"/>
                </a:moveTo>
                <a:cubicBezTo>
                  <a:pt x="20007" y="3785"/>
                  <a:pt x="21600" y="8440"/>
                  <a:pt x="21600" y="13232"/>
                </a:cubicBezTo>
                <a:lnTo>
                  <a:pt x="0" y="13232"/>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31" name="Line 114">
            <a:extLst>
              <a:ext uri="{FF2B5EF4-FFF2-40B4-BE49-F238E27FC236}">
                <a16:creationId xmlns:a16="http://schemas.microsoft.com/office/drawing/2014/main" id="{87F714E4-4304-4F5D-A2F8-DC7FEB14298B}"/>
              </a:ext>
            </a:extLst>
          </p:cNvPr>
          <p:cNvSpPr>
            <a:spLocks noChangeShapeType="1"/>
          </p:cNvSpPr>
          <p:nvPr/>
        </p:nvSpPr>
        <p:spPr bwMode="auto">
          <a:xfrm>
            <a:off x="669984" y="5041849"/>
            <a:ext cx="0" cy="155611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32" name="Line 113">
            <a:extLst>
              <a:ext uri="{FF2B5EF4-FFF2-40B4-BE49-F238E27FC236}">
                <a16:creationId xmlns:a16="http://schemas.microsoft.com/office/drawing/2014/main" id="{7124A0D9-8CFB-4F04-8E6E-EC74341AB562}"/>
              </a:ext>
            </a:extLst>
          </p:cNvPr>
          <p:cNvSpPr>
            <a:spLocks noChangeShapeType="1"/>
          </p:cNvSpPr>
          <p:nvPr/>
        </p:nvSpPr>
        <p:spPr bwMode="auto">
          <a:xfrm>
            <a:off x="891856" y="5021101"/>
            <a:ext cx="0" cy="155611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33" name="Line 112">
            <a:extLst>
              <a:ext uri="{FF2B5EF4-FFF2-40B4-BE49-F238E27FC236}">
                <a16:creationId xmlns:a16="http://schemas.microsoft.com/office/drawing/2014/main" id="{9B2AED4F-7917-48DC-8D5A-B154E1D52DC0}"/>
              </a:ext>
            </a:extLst>
          </p:cNvPr>
          <p:cNvSpPr>
            <a:spLocks noChangeShapeType="1"/>
          </p:cNvSpPr>
          <p:nvPr/>
        </p:nvSpPr>
        <p:spPr bwMode="auto">
          <a:xfrm>
            <a:off x="1302319" y="4820536"/>
            <a:ext cx="0" cy="172209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34" name="Line 111">
            <a:extLst>
              <a:ext uri="{FF2B5EF4-FFF2-40B4-BE49-F238E27FC236}">
                <a16:creationId xmlns:a16="http://schemas.microsoft.com/office/drawing/2014/main" id="{C134DEE3-ACBD-4583-A706-C5556A69E69D}"/>
              </a:ext>
            </a:extLst>
          </p:cNvPr>
          <p:cNvSpPr>
            <a:spLocks noChangeShapeType="1"/>
          </p:cNvSpPr>
          <p:nvPr/>
        </p:nvSpPr>
        <p:spPr bwMode="auto">
          <a:xfrm>
            <a:off x="1701688" y="5235499"/>
            <a:ext cx="499212" cy="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35" name="Line 110">
            <a:extLst>
              <a:ext uri="{FF2B5EF4-FFF2-40B4-BE49-F238E27FC236}">
                <a16:creationId xmlns:a16="http://schemas.microsoft.com/office/drawing/2014/main" id="{D520C368-CF80-4141-AF21-6947BDF28A0D}"/>
              </a:ext>
            </a:extLst>
          </p:cNvPr>
          <p:cNvSpPr>
            <a:spLocks noChangeShapeType="1"/>
          </p:cNvSpPr>
          <p:nvPr/>
        </p:nvSpPr>
        <p:spPr bwMode="auto">
          <a:xfrm>
            <a:off x="1701688" y="5346155"/>
            <a:ext cx="499212" cy="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36" name="Line 109">
            <a:extLst>
              <a:ext uri="{FF2B5EF4-FFF2-40B4-BE49-F238E27FC236}">
                <a16:creationId xmlns:a16="http://schemas.microsoft.com/office/drawing/2014/main" id="{62A706ED-26DA-4A39-8974-1118AAA831F6}"/>
              </a:ext>
            </a:extLst>
          </p:cNvPr>
          <p:cNvSpPr>
            <a:spLocks noChangeShapeType="1"/>
          </p:cNvSpPr>
          <p:nvPr/>
        </p:nvSpPr>
        <p:spPr bwMode="auto">
          <a:xfrm>
            <a:off x="1701688" y="5353072"/>
            <a:ext cx="0" cy="1182644"/>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37" name="Line 108">
            <a:extLst>
              <a:ext uri="{FF2B5EF4-FFF2-40B4-BE49-F238E27FC236}">
                <a16:creationId xmlns:a16="http://schemas.microsoft.com/office/drawing/2014/main" id="{83CFFE8A-B68E-484A-829A-0E2F434E5294}"/>
              </a:ext>
            </a:extLst>
          </p:cNvPr>
          <p:cNvSpPr>
            <a:spLocks noChangeShapeType="1"/>
          </p:cNvSpPr>
          <p:nvPr/>
        </p:nvSpPr>
        <p:spPr bwMode="auto">
          <a:xfrm>
            <a:off x="2200900" y="5359988"/>
            <a:ext cx="0" cy="1182644"/>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38" name="Arc 107">
            <a:extLst>
              <a:ext uri="{FF2B5EF4-FFF2-40B4-BE49-F238E27FC236}">
                <a16:creationId xmlns:a16="http://schemas.microsoft.com/office/drawing/2014/main" id="{09A2583B-692C-4566-BC1E-DEE492324D91}"/>
              </a:ext>
            </a:extLst>
          </p:cNvPr>
          <p:cNvSpPr>
            <a:spLocks/>
          </p:cNvSpPr>
          <p:nvPr/>
        </p:nvSpPr>
        <p:spPr bwMode="auto">
          <a:xfrm rot="14169050" flipH="1">
            <a:off x="1578933" y="4954975"/>
            <a:ext cx="112386" cy="199685"/>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39" name="Arc 106">
            <a:extLst>
              <a:ext uri="{FF2B5EF4-FFF2-40B4-BE49-F238E27FC236}">
                <a16:creationId xmlns:a16="http://schemas.microsoft.com/office/drawing/2014/main" id="{611DA043-E9A0-4886-907F-C04F058E5668}"/>
              </a:ext>
            </a:extLst>
          </p:cNvPr>
          <p:cNvSpPr>
            <a:spLocks/>
          </p:cNvSpPr>
          <p:nvPr/>
        </p:nvSpPr>
        <p:spPr bwMode="auto">
          <a:xfrm flipV="1">
            <a:off x="1324507" y="4963180"/>
            <a:ext cx="180271" cy="124489"/>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40" name="Freeform 105">
            <a:extLst>
              <a:ext uri="{FF2B5EF4-FFF2-40B4-BE49-F238E27FC236}">
                <a16:creationId xmlns:a16="http://schemas.microsoft.com/office/drawing/2014/main" id="{F898E0AC-D4A5-46F2-84CF-D430736526F8}"/>
              </a:ext>
            </a:extLst>
          </p:cNvPr>
          <p:cNvSpPr>
            <a:spLocks/>
          </p:cNvSpPr>
          <p:nvPr/>
        </p:nvSpPr>
        <p:spPr bwMode="auto">
          <a:xfrm>
            <a:off x="2200900" y="5420503"/>
            <a:ext cx="199685" cy="63974"/>
          </a:xfrm>
          <a:custGeom>
            <a:avLst/>
            <a:gdLst>
              <a:gd name="T0" fmla="*/ 0 w 360"/>
              <a:gd name="T1" fmla="*/ 183 h 185"/>
              <a:gd name="T2" fmla="*/ 98 w 360"/>
              <a:gd name="T3" fmla="*/ 120 h 185"/>
              <a:gd name="T4" fmla="*/ 158 w 360"/>
              <a:gd name="T5" fmla="*/ 0 h 185"/>
              <a:gd name="T6" fmla="*/ 238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98" y="120"/>
                </a:lnTo>
                <a:lnTo>
                  <a:pt x="158" y="0"/>
                </a:lnTo>
                <a:lnTo>
                  <a:pt x="238"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41" name="Freeform 104">
            <a:extLst>
              <a:ext uri="{FF2B5EF4-FFF2-40B4-BE49-F238E27FC236}">
                <a16:creationId xmlns:a16="http://schemas.microsoft.com/office/drawing/2014/main" id="{314A421B-FB2C-4FDF-AEAE-B4C24D113849}"/>
              </a:ext>
            </a:extLst>
          </p:cNvPr>
          <p:cNvSpPr>
            <a:spLocks/>
          </p:cNvSpPr>
          <p:nvPr/>
        </p:nvSpPr>
        <p:spPr bwMode="auto">
          <a:xfrm>
            <a:off x="681077" y="5111010"/>
            <a:ext cx="199685" cy="63974"/>
          </a:xfrm>
          <a:custGeom>
            <a:avLst/>
            <a:gdLst>
              <a:gd name="T0" fmla="*/ 0 w 360"/>
              <a:gd name="T1" fmla="*/ 183 h 185"/>
              <a:gd name="T2" fmla="*/ 98 w 360"/>
              <a:gd name="T3" fmla="*/ 120 h 185"/>
              <a:gd name="T4" fmla="*/ 158 w 360"/>
              <a:gd name="T5" fmla="*/ 0 h 185"/>
              <a:gd name="T6" fmla="*/ 238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98" y="120"/>
                </a:lnTo>
                <a:lnTo>
                  <a:pt x="158" y="0"/>
                </a:lnTo>
                <a:lnTo>
                  <a:pt x="238"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42" name="Freeform 103">
            <a:extLst>
              <a:ext uri="{FF2B5EF4-FFF2-40B4-BE49-F238E27FC236}">
                <a16:creationId xmlns:a16="http://schemas.microsoft.com/office/drawing/2014/main" id="{F4B9470D-D8A5-4F69-8B53-BAD8FEFF4D5E}"/>
              </a:ext>
            </a:extLst>
          </p:cNvPr>
          <p:cNvSpPr>
            <a:spLocks/>
          </p:cNvSpPr>
          <p:nvPr/>
        </p:nvSpPr>
        <p:spPr bwMode="auto">
          <a:xfrm rot="5400000">
            <a:off x="1191541" y="4720816"/>
            <a:ext cx="124489" cy="102616"/>
          </a:xfrm>
          <a:custGeom>
            <a:avLst/>
            <a:gdLst>
              <a:gd name="T0" fmla="*/ 0 w 360"/>
              <a:gd name="T1" fmla="*/ 184 h 185"/>
              <a:gd name="T2" fmla="*/ 99 w 360"/>
              <a:gd name="T3" fmla="*/ 120 h 185"/>
              <a:gd name="T4" fmla="*/ 159 w 360"/>
              <a:gd name="T5" fmla="*/ 0 h 185"/>
              <a:gd name="T6" fmla="*/ 239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4"/>
                </a:moveTo>
                <a:lnTo>
                  <a:pt x="99" y="120"/>
                </a:lnTo>
                <a:lnTo>
                  <a:pt x="159" y="0"/>
                </a:lnTo>
                <a:lnTo>
                  <a:pt x="239"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43" name="Freeform 102">
            <a:extLst>
              <a:ext uri="{FF2B5EF4-FFF2-40B4-BE49-F238E27FC236}">
                <a16:creationId xmlns:a16="http://schemas.microsoft.com/office/drawing/2014/main" id="{B9F381B8-CA31-41FB-B53A-1B702CF02CB8}"/>
              </a:ext>
            </a:extLst>
          </p:cNvPr>
          <p:cNvSpPr>
            <a:spLocks/>
          </p:cNvSpPr>
          <p:nvPr/>
        </p:nvSpPr>
        <p:spPr bwMode="auto">
          <a:xfrm>
            <a:off x="681077" y="5795698"/>
            <a:ext cx="199685" cy="63974"/>
          </a:xfrm>
          <a:custGeom>
            <a:avLst/>
            <a:gdLst>
              <a:gd name="T0" fmla="*/ 0 w 360"/>
              <a:gd name="T1" fmla="*/ 183 h 185"/>
              <a:gd name="T2" fmla="*/ 98 w 360"/>
              <a:gd name="T3" fmla="*/ 120 h 185"/>
              <a:gd name="T4" fmla="*/ 158 w 360"/>
              <a:gd name="T5" fmla="*/ 0 h 185"/>
              <a:gd name="T6" fmla="*/ 238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98" y="120"/>
                </a:lnTo>
                <a:lnTo>
                  <a:pt x="158" y="0"/>
                </a:lnTo>
                <a:lnTo>
                  <a:pt x="238"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44" name="Line 101">
            <a:extLst>
              <a:ext uri="{FF2B5EF4-FFF2-40B4-BE49-F238E27FC236}">
                <a16:creationId xmlns:a16="http://schemas.microsoft.com/office/drawing/2014/main" id="{B6F43863-BDC3-4EEB-A491-1C77AD47EE7D}"/>
              </a:ext>
            </a:extLst>
          </p:cNvPr>
          <p:cNvSpPr>
            <a:spLocks noChangeShapeType="1"/>
          </p:cNvSpPr>
          <p:nvPr/>
        </p:nvSpPr>
        <p:spPr bwMode="auto">
          <a:xfrm>
            <a:off x="2200900" y="5359988"/>
            <a:ext cx="0" cy="1182644"/>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45" name="Arc 100">
            <a:extLst>
              <a:ext uri="{FF2B5EF4-FFF2-40B4-BE49-F238E27FC236}">
                <a16:creationId xmlns:a16="http://schemas.microsoft.com/office/drawing/2014/main" id="{EE2830FF-842D-44A7-A1AE-1B858AD42C9A}"/>
              </a:ext>
            </a:extLst>
          </p:cNvPr>
          <p:cNvSpPr>
            <a:spLocks/>
          </p:cNvSpPr>
          <p:nvPr/>
        </p:nvSpPr>
        <p:spPr bwMode="auto">
          <a:xfrm rot="298516">
            <a:off x="2189806" y="3022365"/>
            <a:ext cx="99842" cy="124489"/>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6666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46" name="Arc 99">
            <a:extLst>
              <a:ext uri="{FF2B5EF4-FFF2-40B4-BE49-F238E27FC236}">
                <a16:creationId xmlns:a16="http://schemas.microsoft.com/office/drawing/2014/main" id="{77FBBA9C-3528-476C-BBD4-ECA5488CEC87}"/>
              </a:ext>
            </a:extLst>
          </p:cNvPr>
          <p:cNvSpPr>
            <a:spLocks/>
          </p:cNvSpPr>
          <p:nvPr/>
        </p:nvSpPr>
        <p:spPr bwMode="auto">
          <a:xfrm rot="21247468" flipH="1">
            <a:off x="2367304" y="3015448"/>
            <a:ext cx="99842" cy="124489"/>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6666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47" name="Freeform 98">
            <a:extLst>
              <a:ext uri="{FF2B5EF4-FFF2-40B4-BE49-F238E27FC236}">
                <a16:creationId xmlns:a16="http://schemas.microsoft.com/office/drawing/2014/main" id="{4A5C41B2-02B7-4536-921F-7F56B957E8FD}"/>
              </a:ext>
            </a:extLst>
          </p:cNvPr>
          <p:cNvSpPr>
            <a:spLocks/>
          </p:cNvSpPr>
          <p:nvPr/>
        </p:nvSpPr>
        <p:spPr bwMode="auto">
          <a:xfrm>
            <a:off x="2134338" y="2538241"/>
            <a:ext cx="91522" cy="103741"/>
          </a:xfrm>
          <a:custGeom>
            <a:avLst/>
            <a:gdLst>
              <a:gd name="T0" fmla="*/ 165 w 165"/>
              <a:gd name="T1" fmla="*/ 0 h 300"/>
              <a:gd name="T2" fmla="*/ 79 w 165"/>
              <a:gd name="T3" fmla="*/ 185 h 300"/>
              <a:gd name="T4" fmla="*/ 0 w 165"/>
              <a:gd name="T5" fmla="*/ 300 h 300"/>
            </a:gdLst>
            <a:ahLst/>
            <a:cxnLst>
              <a:cxn ang="0">
                <a:pos x="T0" y="T1"/>
              </a:cxn>
              <a:cxn ang="0">
                <a:pos x="T2" y="T3"/>
              </a:cxn>
              <a:cxn ang="0">
                <a:pos x="T4" y="T5"/>
              </a:cxn>
            </a:cxnLst>
            <a:rect l="0" t="0" r="r" b="b"/>
            <a:pathLst>
              <a:path w="165" h="300">
                <a:moveTo>
                  <a:pt x="165" y="0"/>
                </a:moveTo>
                <a:cubicBezTo>
                  <a:pt x="151" y="31"/>
                  <a:pt x="106" y="135"/>
                  <a:pt x="79" y="185"/>
                </a:cubicBezTo>
                <a:cubicBezTo>
                  <a:pt x="52" y="235"/>
                  <a:pt x="17" y="276"/>
                  <a:pt x="0" y="300"/>
                </a:cubicBezTo>
              </a:path>
            </a:pathLst>
          </a:custGeom>
          <a:noFill/>
          <a:ln w="57150">
            <a:solidFill>
              <a:srgbClr val="6666FF"/>
            </a:solidFill>
            <a:round/>
            <a:headEnd/>
            <a:tailEnd type="triangle" w="med" len="me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48" name="Line 97">
            <a:extLst>
              <a:ext uri="{FF2B5EF4-FFF2-40B4-BE49-F238E27FC236}">
                <a16:creationId xmlns:a16="http://schemas.microsoft.com/office/drawing/2014/main" id="{C16069B6-EBD3-4D75-B845-63E86F68954C}"/>
              </a:ext>
            </a:extLst>
          </p:cNvPr>
          <p:cNvSpPr>
            <a:spLocks noChangeShapeType="1"/>
          </p:cNvSpPr>
          <p:nvPr/>
        </p:nvSpPr>
        <p:spPr bwMode="auto">
          <a:xfrm>
            <a:off x="2433865" y="3077692"/>
            <a:ext cx="0" cy="1307133"/>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49" name="Line 96">
            <a:extLst>
              <a:ext uri="{FF2B5EF4-FFF2-40B4-BE49-F238E27FC236}">
                <a16:creationId xmlns:a16="http://schemas.microsoft.com/office/drawing/2014/main" id="{A3A032F1-1CF5-4F21-AF3D-C1AF89A21CEC}"/>
              </a:ext>
            </a:extLst>
          </p:cNvPr>
          <p:cNvSpPr>
            <a:spLocks noChangeShapeType="1"/>
          </p:cNvSpPr>
          <p:nvPr/>
        </p:nvSpPr>
        <p:spPr bwMode="auto">
          <a:xfrm>
            <a:off x="2422772" y="4488566"/>
            <a:ext cx="0" cy="2054066"/>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50" name="Freeform 95">
            <a:extLst>
              <a:ext uri="{FF2B5EF4-FFF2-40B4-BE49-F238E27FC236}">
                <a16:creationId xmlns:a16="http://schemas.microsoft.com/office/drawing/2014/main" id="{D2B7F27F-A7A9-4E0F-8040-7CA0A4381871}"/>
              </a:ext>
            </a:extLst>
          </p:cNvPr>
          <p:cNvSpPr>
            <a:spLocks/>
          </p:cNvSpPr>
          <p:nvPr/>
        </p:nvSpPr>
        <p:spPr bwMode="auto">
          <a:xfrm>
            <a:off x="2422772" y="4351974"/>
            <a:ext cx="1297950" cy="344073"/>
          </a:xfrm>
          <a:custGeom>
            <a:avLst/>
            <a:gdLst>
              <a:gd name="T0" fmla="*/ 0 w 2340"/>
              <a:gd name="T1" fmla="*/ 94 h 994"/>
              <a:gd name="T2" fmla="*/ 1539 w 2340"/>
              <a:gd name="T3" fmla="*/ 150 h 994"/>
              <a:gd name="T4" fmla="*/ 2340 w 2340"/>
              <a:gd name="T5" fmla="*/ 994 h 994"/>
            </a:gdLst>
            <a:ahLst/>
            <a:cxnLst>
              <a:cxn ang="0">
                <a:pos x="T0" y="T1"/>
              </a:cxn>
              <a:cxn ang="0">
                <a:pos x="T2" y="T3"/>
              </a:cxn>
              <a:cxn ang="0">
                <a:pos x="T4" y="T5"/>
              </a:cxn>
            </a:cxnLst>
            <a:rect l="0" t="0" r="r" b="b"/>
            <a:pathLst>
              <a:path w="2340" h="994">
                <a:moveTo>
                  <a:pt x="0" y="94"/>
                </a:moveTo>
                <a:cubicBezTo>
                  <a:pt x="256" y="103"/>
                  <a:pt x="1149" y="0"/>
                  <a:pt x="1539" y="150"/>
                </a:cubicBezTo>
                <a:cubicBezTo>
                  <a:pt x="1929" y="300"/>
                  <a:pt x="2173" y="818"/>
                  <a:pt x="2340" y="994"/>
                </a:cubicBezTo>
              </a:path>
            </a:pathLst>
          </a:custGeom>
          <a:noFill/>
          <a:ln w="38100">
            <a:solidFill>
              <a:srgbClr val="6666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51" name="Freeform 94">
            <a:extLst>
              <a:ext uri="{FF2B5EF4-FFF2-40B4-BE49-F238E27FC236}">
                <a16:creationId xmlns:a16="http://schemas.microsoft.com/office/drawing/2014/main" id="{9FF36DE0-44F8-4D6F-8319-8FF9D26A7EE8}"/>
              </a:ext>
            </a:extLst>
          </p:cNvPr>
          <p:cNvSpPr>
            <a:spLocks/>
          </p:cNvSpPr>
          <p:nvPr/>
        </p:nvSpPr>
        <p:spPr bwMode="auto">
          <a:xfrm rot="212267">
            <a:off x="2411678" y="4464360"/>
            <a:ext cx="1297950" cy="363092"/>
          </a:xfrm>
          <a:custGeom>
            <a:avLst/>
            <a:gdLst>
              <a:gd name="T0" fmla="*/ 0 w 3060"/>
              <a:gd name="T1" fmla="*/ 150 h 1050"/>
              <a:gd name="T2" fmla="*/ 1980 w 3060"/>
              <a:gd name="T3" fmla="*/ 150 h 1050"/>
              <a:gd name="T4" fmla="*/ 3060 w 3060"/>
              <a:gd name="T5" fmla="*/ 1050 h 1050"/>
            </a:gdLst>
            <a:ahLst/>
            <a:cxnLst>
              <a:cxn ang="0">
                <a:pos x="T0" y="T1"/>
              </a:cxn>
              <a:cxn ang="0">
                <a:pos x="T2" y="T3"/>
              </a:cxn>
              <a:cxn ang="0">
                <a:pos x="T4" y="T5"/>
              </a:cxn>
            </a:cxnLst>
            <a:rect l="0" t="0" r="r" b="b"/>
            <a:pathLst>
              <a:path w="3060" h="1050">
                <a:moveTo>
                  <a:pt x="0" y="150"/>
                </a:moveTo>
                <a:cubicBezTo>
                  <a:pt x="735" y="75"/>
                  <a:pt x="1470" y="0"/>
                  <a:pt x="1980" y="150"/>
                </a:cubicBezTo>
                <a:cubicBezTo>
                  <a:pt x="2490" y="300"/>
                  <a:pt x="2775" y="675"/>
                  <a:pt x="3060" y="1050"/>
                </a:cubicBezTo>
              </a:path>
            </a:pathLst>
          </a:custGeom>
          <a:noFill/>
          <a:ln w="38100">
            <a:solidFill>
              <a:srgbClr val="6666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52" name="Arc 93">
            <a:extLst>
              <a:ext uri="{FF2B5EF4-FFF2-40B4-BE49-F238E27FC236}">
                <a16:creationId xmlns:a16="http://schemas.microsoft.com/office/drawing/2014/main" id="{5375022A-956C-47BA-ABD2-E619E3E3E072}"/>
              </a:ext>
            </a:extLst>
          </p:cNvPr>
          <p:cNvSpPr>
            <a:spLocks/>
          </p:cNvSpPr>
          <p:nvPr/>
        </p:nvSpPr>
        <p:spPr bwMode="auto">
          <a:xfrm rot="585382">
            <a:off x="2200900" y="3803878"/>
            <a:ext cx="99842" cy="124489"/>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53" name="Arc 92">
            <a:extLst>
              <a:ext uri="{FF2B5EF4-FFF2-40B4-BE49-F238E27FC236}">
                <a16:creationId xmlns:a16="http://schemas.microsoft.com/office/drawing/2014/main" id="{C3CF5CFA-1A83-43B4-9123-2ABAE8B88033}"/>
              </a:ext>
            </a:extLst>
          </p:cNvPr>
          <p:cNvSpPr>
            <a:spLocks/>
          </p:cNvSpPr>
          <p:nvPr/>
        </p:nvSpPr>
        <p:spPr bwMode="auto">
          <a:xfrm rot="710162">
            <a:off x="2200900" y="4737544"/>
            <a:ext cx="99842" cy="124489"/>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6666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54" name="Arc 91">
            <a:extLst>
              <a:ext uri="{FF2B5EF4-FFF2-40B4-BE49-F238E27FC236}">
                <a16:creationId xmlns:a16="http://schemas.microsoft.com/office/drawing/2014/main" id="{1F6557EA-5979-42FD-B947-C42CEAD3C7AA}"/>
              </a:ext>
            </a:extLst>
          </p:cNvPr>
          <p:cNvSpPr>
            <a:spLocks/>
          </p:cNvSpPr>
          <p:nvPr/>
        </p:nvSpPr>
        <p:spPr bwMode="auto">
          <a:xfrm rot="21317349" flipH="1">
            <a:off x="2356210" y="3803878"/>
            <a:ext cx="99842" cy="124489"/>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55" name="Arc 90">
            <a:extLst>
              <a:ext uri="{FF2B5EF4-FFF2-40B4-BE49-F238E27FC236}">
                <a16:creationId xmlns:a16="http://schemas.microsoft.com/office/drawing/2014/main" id="{21C16B51-AE3A-46F6-815D-0FEFABE3B041}"/>
              </a:ext>
            </a:extLst>
          </p:cNvPr>
          <p:cNvSpPr>
            <a:spLocks/>
          </p:cNvSpPr>
          <p:nvPr/>
        </p:nvSpPr>
        <p:spPr bwMode="auto">
          <a:xfrm rot="21171552" flipH="1">
            <a:off x="2356210" y="4737544"/>
            <a:ext cx="99842" cy="124489"/>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6666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56" name="Freeform 89">
            <a:extLst>
              <a:ext uri="{FF2B5EF4-FFF2-40B4-BE49-F238E27FC236}">
                <a16:creationId xmlns:a16="http://schemas.microsoft.com/office/drawing/2014/main" id="{F8B4437C-05A0-4492-B8EF-6672697AA13E}"/>
              </a:ext>
            </a:extLst>
          </p:cNvPr>
          <p:cNvSpPr>
            <a:spLocks/>
          </p:cNvSpPr>
          <p:nvPr/>
        </p:nvSpPr>
        <p:spPr bwMode="auto">
          <a:xfrm>
            <a:off x="2700111" y="4428916"/>
            <a:ext cx="277340" cy="3458"/>
          </a:xfrm>
          <a:custGeom>
            <a:avLst/>
            <a:gdLst>
              <a:gd name="T0" fmla="*/ 499 w 499"/>
              <a:gd name="T1" fmla="*/ 11 h 11"/>
              <a:gd name="T2" fmla="*/ 0 w 499"/>
              <a:gd name="T3" fmla="*/ 0 h 11"/>
            </a:gdLst>
            <a:ahLst/>
            <a:cxnLst>
              <a:cxn ang="0">
                <a:pos x="T0" y="T1"/>
              </a:cxn>
              <a:cxn ang="0">
                <a:pos x="T2" y="T3"/>
              </a:cxn>
            </a:cxnLst>
            <a:rect l="0" t="0" r="r" b="b"/>
            <a:pathLst>
              <a:path w="499" h="11">
                <a:moveTo>
                  <a:pt x="499" y="11"/>
                </a:moveTo>
                <a:cubicBezTo>
                  <a:pt x="413" y="9"/>
                  <a:pt x="104" y="2"/>
                  <a:pt x="0" y="0"/>
                </a:cubicBezTo>
              </a:path>
            </a:pathLst>
          </a:custGeom>
          <a:noFill/>
          <a:ln w="57150">
            <a:solidFill>
              <a:srgbClr val="6666FF"/>
            </a:solidFill>
            <a:round/>
            <a:headEnd/>
            <a:tailEnd type="triangle" w="med" len="me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57" name="Arc 88">
            <a:extLst>
              <a:ext uri="{FF2B5EF4-FFF2-40B4-BE49-F238E27FC236}">
                <a16:creationId xmlns:a16="http://schemas.microsoft.com/office/drawing/2014/main" id="{ABB21A77-8F32-4EC4-A329-A5F55D2CD8AB}"/>
              </a:ext>
            </a:extLst>
          </p:cNvPr>
          <p:cNvSpPr>
            <a:spLocks/>
          </p:cNvSpPr>
          <p:nvPr/>
        </p:nvSpPr>
        <p:spPr bwMode="auto">
          <a:xfrm rot="17019533" flipH="1">
            <a:off x="1770409" y="2552514"/>
            <a:ext cx="62245" cy="199685"/>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58" name="Arc 87">
            <a:extLst>
              <a:ext uri="{FF2B5EF4-FFF2-40B4-BE49-F238E27FC236}">
                <a16:creationId xmlns:a16="http://schemas.microsoft.com/office/drawing/2014/main" id="{D11CE791-A6BC-499A-A384-509596B2DB45}"/>
              </a:ext>
            </a:extLst>
          </p:cNvPr>
          <p:cNvSpPr>
            <a:spLocks/>
          </p:cNvSpPr>
          <p:nvPr/>
        </p:nvSpPr>
        <p:spPr bwMode="auto">
          <a:xfrm rot="16061533">
            <a:off x="1770409" y="2677003"/>
            <a:ext cx="62245" cy="199685"/>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59" name="Freeform 86">
            <a:extLst>
              <a:ext uri="{FF2B5EF4-FFF2-40B4-BE49-F238E27FC236}">
                <a16:creationId xmlns:a16="http://schemas.microsoft.com/office/drawing/2014/main" id="{E546D46A-2BDF-4DB0-961F-7F01158742F6}"/>
              </a:ext>
            </a:extLst>
          </p:cNvPr>
          <p:cNvSpPr>
            <a:spLocks/>
          </p:cNvSpPr>
          <p:nvPr/>
        </p:nvSpPr>
        <p:spPr bwMode="auto">
          <a:xfrm>
            <a:off x="1472882" y="2673968"/>
            <a:ext cx="840340" cy="2615130"/>
          </a:xfrm>
          <a:custGeom>
            <a:avLst/>
            <a:gdLst>
              <a:gd name="T0" fmla="*/ 0 w 1515"/>
              <a:gd name="T1" fmla="*/ 97 h 7562"/>
              <a:gd name="T2" fmla="*/ 1185 w 1515"/>
              <a:gd name="T3" fmla="*/ 292 h 7562"/>
              <a:gd name="T4" fmla="*/ 1515 w 1515"/>
              <a:gd name="T5" fmla="*/ 1852 h 7562"/>
              <a:gd name="T6" fmla="*/ 1510 w 1515"/>
              <a:gd name="T7" fmla="*/ 7562 h 7562"/>
              <a:gd name="T8" fmla="*/ 60 w 1515"/>
              <a:gd name="T9" fmla="*/ 7552 h 7562"/>
              <a:gd name="T10" fmla="*/ 0 w 1515"/>
              <a:gd name="T11" fmla="*/ 82 h 7562"/>
            </a:gdLst>
            <a:ahLst/>
            <a:cxnLst>
              <a:cxn ang="0">
                <a:pos x="T0" y="T1"/>
              </a:cxn>
              <a:cxn ang="0">
                <a:pos x="T2" y="T3"/>
              </a:cxn>
              <a:cxn ang="0">
                <a:pos x="T4" y="T5"/>
              </a:cxn>
              <a:cxn ang="0">
                <a:pos x="T6" y="T7"/>
              </a:cxn>
              <a:cxn ang="0">
                <a:pos x="T8" y="T9"/>
              </a:cxn>
              <a:cxn ang="0">
                <a:pos x="T10" y="T11"/>
              </a:cxn>
            </a:cxnLst>
            <a:rect l="0" t="0" r="r" b="b"/>
            <a:pathLst>
              <a:path w="1515" h="7562">
                <a:moveTo>
                  <a:pt x="0" y="97"/>
                </a:moveTo>
                <a:cubicBezTo>
                  <a:pt x="197" y="132"/>
                  <a:pt x="933" y="0"/>
                  <a:pt x="1185" y="292"/>
                </a:cubicBezTo>
                <a:cubicBezTo>
                  <a:pt x="1437" y="584"/>
                  <a:pt x="1461" y="640"/>
                  <a:pt x="1515" y="1852"/>
                </a:cubicBezTo>
                <a:lnTo>
                  <a:pt x="1510" y="7562"/>
                </a:lnTo>
                <a:lnTo>
                  <a:pt x="60" y="7552"/>
                </a:lnTo>
                <a:lnTo>
                  <a:pt x="0" y="82"/>
                </a:lnTo>
              </a:path>
            </a:pathLst>
          </a:custGeom>
          <a:noFill/>
          <a:ln w="57150">
            <a:solidFill>
              <a:srgbClr val="FF0000"/>
            </a:solidFill>
            <a:round/>
            <a:headEnd type="oval" w="med" len="med"/>
            <a:tailEnd type="oval" w="med" len="me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61" name="Line 84">
            <a:extLst>
              <a:ext uri="{FF2B5EF4-FFF2-40B4-BE49-F238E27FC236}">
                <a16:creationId xmlns:a16="http://schemas.microsoft.com/office/drawing/2014/main" id="{4FD8353B-7315-4842-ABF9-05BB0EFD7323}"/>
              </a:ext>
            </a:extLst>
          </p:cNvPr>
          <p:cNvSpPr>
            <a:spLocks noChangeShapeType="1"/>
          </p:cNvSpPr>
          <p:nvPr/>
        </p:nvSpPr>
        <p:spPr bwMode="auto">
          <a:xfrm>
            <a:off x="2300742" y="4613056"/>
            <a:ext cx="11094" cy="124489"/>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62" name="Line 83">
            <a:extLst>
              <a:ext uri="{FF2B5EF4-FFF2-40B4-BE49-F238E27FC236}">
                <a16:creationId xmlns:a16="http://schemas.microsoft.com/office/drawing/2014/main" id="{5B397D5C-72F4-4D03-9EC8-350CC93B26D5}"/>
              </a:ext>
            </a:extLst>
          </p:cNvPr>
          <p:cNvSpPr>
            <a:spLocks noChangeShapeType="1"/>
          </p:cNvSpPr>
          <p:nvPr/>
        </p:nvSpPr>
        <p:spPr bwMode="auto">
          <a:xfrm rot="10800000">
            <a:off x="1502003" y="3975050"/>
            <a:ext cx="11094" cy="124489"/>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63" name="Line 82">
            <a:extLst>
              <a:ext uri="{FF2B5EF4-FFF2-40B4-BE49-F238E27FC236}">
                <a16:creationId xmlns:a16="http://schemas.microsoft.com/office/drawing/2014/main" id="{7E2ECA50-716B-4CEB-A7B4-6B2D5E75E912}"/>
              </a:ext>
            </a:extLst>
          </p:cNvPr>
          <p:cNvSpPr>
            <a:spLocks noChangeShapeType="1"/>
          </p:cNvSpPr>
          <p:nvPr/>
        </p:nvSpPr>
        <p:spPr bwMode="auto">
          <a:xfrm>
            <a:off x="2325703" y="3902431"/>
            <a:ext cx="11094" cy="124489"/>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64" name="Line 81">
            <a:extLst>
              <a:ext uri="{FF2B5EF4-FFF2-40B4-BE49-F238E27FC236}">
                <a16:creationId xmlns:a16="http://schemas.microsoft.com/office/drawing/2014/main" id="{9B8E6462-6142-46CB-A40D-9141AEF0A6C7}"/>
              </a:ext>
            </a:extLst>
          </p:cNvPr>
          <p:cNvSpPr>
            <a:spLocks noChangeShapeType="1"/>
          </p:cNvSpPr>
          <p:nvPr/>
        </p:nvSpPr>
        <p:spPr bwMode="auto">
          <a:xfrm rot="16200000" flipH="1">
            <a:off x="1798073" y="2607842"/>
            <a:ext cx="6916" cy="199685"/>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65" name="Line 80">
            <a:extLst>
              <a:ext uri="{FF2B5EF4-FFF2-40B4-BE49-F238E27FC236}">
                <a16:creationId xmlns:a16="http://schemas.microsoft.com/office/drawing/2014/main" id="{B02916E6-A85A-4611-B268-68C41A69A2DC}"/>
              </a:ext>
            </a:extLst>
          </p:cNvPr>
          <p:cNvSpPr>
            <a:spLocks noChangeShapeType="1"/>
          </p:cNvSpPr>
          <p:nvPr/>
        </p:nvSpPr>
        <p:spPr bwMode="auto">
          <a:xfrm rot="5400000">
            <a:off x="1897915" y="5185798"/>
            <a:ext cx="6916" cy="199685"/>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67" name="Freeform 79">
            <a:extLst>
              <a:ext uri="{FF2B5EF4-FFF2-40B4-BE49-F238E27FC236}">
                <a16:creationId xmlns:a16="http://schemas.microsoft.com/office/drawing/2014/main" id="{E0BE4114-6403-4D53-8289-FA81B023694C}"/>
              </a:ext>
            </a:extLst>
          </p:cNvPr>
          <p:cNvSpPr>
            <a:spLocks/>
          </p:cNvSpPr>
          <p:nvPr/>
        </p:nvSpPr>
        <p:spPr bwMode="auto">
          <a:xfrm>
            <a:off x="2299355" y="4426321"/>
            <a:ext cx="1286857" cy="217856"/>
          </a:xfrm>
          <a:custGeom>
            <a:avLst/>
            <a:gdLst>
              <a:gd name="T0" fmla="*/ 2320 w 2320"/>
              <a:gd name="T1" fmla="*/ 630 h 630"/>
              <a:gd name="T2" fmla="*/ 1940 w 2320"/>
              <a:gd name="T3" fmla="*/ 210 h 630"/>
              <a:gd name="T4" fmla="*/ 1560 w 2320"/>
              <a:gd name="T5" fmla="*/ 30 h 630"/>
              <a:gd name="T6" fmla="*/ 0 w 2320"/>
              <a:gd name="T7" fmla="*/ 30 h 630"/>
            </a:gdLst>
            <a:ahLst/>
            <a:cxnLst>
              <a:cxn ang="0">
                <a:pos x="T0" y="T1"/>
              </a:cxn>
              <a:cxn ang="0">
                <a:pos x="T2" y="T3"/>
              </a:cxn>
              <a:cxn ang="0">
                <a:pos x="T4" y="T5"/>
              </a:cxn>
              <a:cxn ang="0">
                <a:pos x="T6" y="T7"/>
              </a:cxn>
            </a:cxnLst>
            <a:rect l="0" t="0" r="r" b="b"/>
            <a:pathLst>
              <a:path w="2320" h="630">
                <a:moveTo>
                  <a:pt x="2320" y="630"/>
                </a:moveTo>
                <a:cubicBezTo>
                  <a:pt x="2257" y="560"/>
                  <a:pt x="2067" y="310"/>
                  <a:pt x="1940" y="210"/>
                </a:cubicBezTo>
                <a:cubicBezTo>
                  <a:pt x="1813" y="110"/>
                  <a:pt x="1883" y="60"/>
                  <a:pt x="1560" y="30"/>
                </a:cubicBezTo>
                <a:cubicBezTo>
                  <a:pt x="1237" y="0"/>
                  <a:pt x="325" y="30"/>
                  <a:pt x="0" y="30"/>
                </a:cubicBezTo>
              </a:path>
            </a:pathLst>
          </a:custGeom>
          <a:noFill/>
          <a:ln w="38100">
            <a:solidFill>
              <a:srgbClr val="6666FF"/>
            </a:solidFill>
            <a:round/>
            <a:headEnd/>
            <a:tailEnd type="oval" w="med" len="me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68" name="Freeform 78">
            <a:extLst>
              <a:ext uri="{FF2B5EF4-FFF2-40B4-BE49-F238E27FC236}">
                <a16:creationId xmlns:a16="http://schemas.microsoft.com/office/drawing/2014/main" id="{717C7A3C-4555-4906-93C0-06CB0BFD2904}"/>
              </a:ext>
            </a:extLst>
          </p:cNvPr>
          <p:cNvSpPr>
            <a:spLocks/>
          </p:cNvSpPr>
          <p:nvPr/>
        </p:nvSpPr>
        <p:spPr bwMode="auto">
          <a:xfrm>
            <a:off x="2422772" y="2736213"/>
            <a:ext cx="99842" cy="72619"/>
          </a:xfrm>
          <a:custGeom>
            <a:avLst/>
            <a:gdLst>
              <a:gd name="T0" fmla="*/ 711 w 711"/>
              <a:gd name="T1" fmla="*/ 0 h 391"/>
              <a:gd name="T2" fmla="*/ 431 w 711"/>
              <a:gd name="T3" fmla="*/ 120 h 391"/>
              <a:gd name="T4" fmla="*/ 0 w 711"/>
              <a:gd name="T5" fmla="*/ 391 h 391"/>
            </a:gdLst>
            <a:ahLst/>
            <a:cxnLst>
              <a:cxn ang="0">
                <a:pos x="T0" y="T1"/>
              </a:cxn>
              <a:cxn ang="0">
                <a:pos x="T2" y="T3"/>
              </a:cxn>
              <a:cxn ang="0">
                <a:pos x="T4" y="T5"/>
              </a:cxn>
            </a:cxnLst>
            <a:rect l="0" t="0" r="r" b="b"/>
            <a:pathLst>
              <a:path w="711" h="391">
                <a:moveTo>
                  <a:pt x="711" y="0"/>
                </a:moveTo>
                <a:lnTo>
                  <a:pt x="431" y="120"/>
                </a:lnTo>
                <a:lnTo>
                  <a:pt x="0" y="391"/>
                </a:lnTo>
              </a:path>
            </a:pathLst>
          </a:custGeom>
          <a:noFill/>
          <a:ln w="57150">
            <a:solidFill>
              <a:srgbClr val="6666FF"/>
            </a:solidFill>
            <a:round/>
            <a:headEnd/>
            <a:tailEnd type="triangle" w="med" len="me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69" name="Freeform 77">
            <a:extLst>
              <a:ext uri="{FF2B5EF4-FFF2-40B4-BE49-F238E27FC236}">
                <a16:creationId xmlns:a16="http://schemas.microsoft.com/office/drawing/2014/main" id="{23130F51-C3FF-4126-A555-8689E19D4884}"/>
              </a:ext>
            </a:extLst>
          </p:cNvPr>
          <p:cNvSpPr>
            <a:spLocks/>
          </p:cNvSpPr>
          <p:nvPr/>
        </p:nvSpPr>
        <p:spPr bwMode="auto">
          <a:xfrm>
            <a:off x="2322929" y="2835631"/>
            <a:ext cx="508918" cy="146102"/>
          </a:xfrm>
          <a:custGeom>
            <a:avLst/>
            <a:gdLst>
              <a:gd name="T0" fmla="*/ 919 w 919"/>
              <a:gd name="T1" fmla="*/ 0 h 424"/>
              <a:gd name="T2" fmla="*/ 578 w 919"/>
              <a:gd name="T3" fmla="*/ 241 h 424"/>
              <a:gd name="T4" fmla="*/ 0 w 919"/>
              <a:gd name="T5" fmla="*/ 424 h 424"/>
            </a:gdLst>
            <a:ahLst/>
            <a:cxnLst>
              <a:cxn ang="0">
                <a:pos x="T0" y="T1"/>
              </a:cxn>
              <a:cxn ang="0">
                <a:pos x="T2" y="T3"/>
              </a:cxn>
              <a:cxn ang="0">
                <a:pos x="T4" y="T5"/>
              </a:cxn>
            </a:cxnLst>
            <a:rect l="0" t="0" r="r" b="b"/>
            <a:pathLst>
              <a:path w="919" h="424">
                <a:moveTo>
                  <a:pt x="919" y="0"/>
                </a:moveTo>
                <a:lnTo>
                  <a:pt x="578" y="241"/>
                </a:lnTo>
                <a:lnTo>
                  <a:pt x="0" y="424"/>
                </a:lnTo>
              </a:path>
            </a:pathLst>
          </a:custGeom>
          <a:noFill/>
          <a:ln w="38100">
            <a:solidFill>
              <a:srgbClr val="6666FF"/>
            </a:solidFill>
            <a:round/>
            <a:headEnd/>
            <a:tailEnd type="oval" w="med" len="me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70" name="Freeform 76">
            <a:extLst>
              <a:ext uri="{FF2B5EF4-FFF2-40B4-BE49-F238E27FC236}">
                <a16:creationId xmlns:a16="http://schemas.microsoft.com/office/drawing/2014/main" id="{B487498C-67D3-4278-8C4E-597FC93553D1}"/>
              </a:ext>
            </a:extLst>
          </p:cNvPr>
          <p:cNvSpPr>
            <a:spLocks/>
          </p:cNvSpPr>
          <p:nvPr/>
        </p:nvSpPr>
        <p:spPr bwMode="auto">
          <a:xfrm>
            <a:off x="2245274" y="2669646"/>
            <a:ext cx="486731" cy="187598"/>
          </a:xfrm>
          <a:custGeom>
            <a:avLst/>
            <a:gdLst>
              <a:gd name="T0" fmla="*/ 879 w 879"/>
              <a:gd name="T1" fmla="*/ 0 h 544"/>
              <a:gd name="T2" fmla="*/ 558 w 879"/>
              <a:gd name="T3" fmla="*/ 201 h 544"/>
              <a:gd name="T4" fmla="*/ 0 w 879"/>
              <a:gd name="T5" fmla="*/ 544 h 544"/>
            </a:gdLst>
            <a:ahLst/>
            <a:cxnLst>
              <a:cxn ang="0">
                <a:pos x="T0" y="T1"/>
              </a:cxn>
              <a:cxn ang="0">
                <a:pos x="T2" y="T3"/>
              </a:cxn>
              <a:cxn ang="0">
                <a:pos x="T4" y="T5"/>
              </a:cxn>
            </a:cxnLst>
            <a:rect l="0" t="0" r="r" b="b"/>
            <a:pathLst>
              <a:path w="879" h="544">
                <a:moveTo>
                  <a:pt x="879" y="0"/>
                </a:moveTo>
                <a:lnTo>
                  <a:pt x="558" y="201"/>
                </a:lnTo>
                <a:lnTo>
                  <a:pt x="0" y="544"/>
                </a:lnTo>
              </a:path>
            </a:pathLst>
          </a:custGeom>
          <a:noFill/>
          <a:ln w="38100">
            <a:solidFill>
              <a:srgbClr val="6666FF"/>
            </a:solidFill>
            <a:round/>
            <a:headEnd/>
            <a:tailEnd type="oval" w="med" len="me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71" name="Freeform 75">
            <a:extLst>
              <a:ext uri="{FF2B5EF4-FFF2-40B4-BE49-F238E27FC236}">
                <a16:creationId xmlns:a16="http://schemas.microsoft.com/office/drawing/2014/main" id="{9ABB362E-9F5E-4D57-8FAE-8F2C92E20945}"/>
              </a:ext>
            </a:extLst>
          </p:cNvPr>
          <p:cNvSpPr>
            <a:spLocks/>
          </p:cNvSpPr>
          <p:nvPr/>
        </p:nvSpPr>
        <p:spPr bwMode="auto">
          <a:xfrm>
            <a:off x="2044202" y="2322115"/>
            <a:ext cx="210778" cy="414963"/>
          </a:xfrm>
          <a:custGeom>
            <a:avLst/>
            <a:gdLst>
              <a:gd name="T0" fmla="*/ 380 w 380"/>
              <a:gd name="T1" fmla="*/ 0 h 1200"/>
              <a:gd name="T2" fmla="*/ 320 w 380"/>
              <a:gd name="T3" fmla="*/ 520 h 1200"/>
              <a:gd name="T4" fmla="*/ 240 w 380"/>
              <a:gd name="T5" fmla="*/ 825 h 1200"/>
              <a:gd name="T6" fmla="*/ 0 w 380"/>
              <a:gd name="T7" fmla="*/ 1200 h 1200"/>
            </a:gdLst>
            <a:ahLst/>
            <a:cxnLst>
              <a:cxn ang="0">
                <a:pos x="T0" y="T1"/>
              </a:cxn>
              <a:cxn ang="0">
                <a:pos x="T2" y="T3"/>
              </a:cxn>
              <a:cxn ang="0">
                <a:pos x="T4" y="T5"/>
              </a:cxn>
              <a:cxn ang="0">
                <a:pos x="T6" y="T7"/>
              </a:cxn>
            </a:cxnLst>
            <a:rect l="0" t="0" r="r" b="b"/>
            <a:pathLst>
              <a:path w="380" h="1200">
                <a:moveTo>
                  <a:pt x="380" y="0"/>
                </a:moveTo>
                <a:lnTo>
                  <a:pt x="320" y="520"/>
                </a:lnTo>
                <a:lnTo>
                  <a:pt x="240" y="825"/>
                </a:lnTo>
                <a:lnTo>
                  <a:pt x="0" y="1200"/>
                </a:lnTo>
              </a:path>
            </a:pathLst>
          </a:custGeom>
          <a:noFill/>
          <a:ln w="38100">
            <a:solidFill>
              <a:srgbClr val="6666FF"/>
            </a:solidFill>
            <a:round/>
            <a:headEnd/>
            <a:tailEnd type="oval" w="med" len="me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72" name="Freeform 74">
            <a:extLst>
              <a:ext uri="{FF2B5EF4-FFF2-40B4-BE49-F238E27FC236}">
                <a16:creationId xmlns:a16="http://schemas.microsoft.com/office/drawing/2014/main" id="{BA112596-039F-41DA-80B3-8D1FC08DA4DD}"/>
              </a:ext>
            </a:extLst>
          </p:cNvPr>
          <p:cNvSpPr>
            <a:spLocks/>
          </p:cNvSpPr>
          <p:nvPr/>
        </p:nvSpPr>
        <p:spPr bwMode="auto">
          <a:xfrm rot="1473885">
            <a:off x="2677925" y="2827851"/>
            <a:ext cx="135897" cy="102877"/>
          </a:xfrm>
          <a:custGeom>
            <a:avLst/>
            <a:gdLst>
              <a:gd name="T0" fmla="*/ 711 w 711"/>
              <a:gd name="T1" fmla="*/ 0 h 391"/>
              <a:gd name="T2" fmla="*/ 431 w 711"/>
              <a:gd name="T3" fmla="*/ 120 h 391"/>
              <a:gd name="T4" fmla="*/ 0 w 711"/>
              <a:gd name="T5" fmla="*/ 391 h 391"/>
            </a:gdLst>
            <a:ahLst/>
            <a:cxnLst>
              <a:cxn ang="0">
                <a:pos x="T0" y="T1"/>
              </a:cxn>
              <a:cxn ang="0">
                <a:pos x="T2" y="T3"/>
              </a:cxn>
              <a:cxn ang="0">
                <a:pos x="T4" y="T5"/>
              </a:cxn>
            </a:cxnLst>
            <a:rect l="0" t="0" r="r" b="b"/>
            <a:pathLst>
              <a:path w="711" h="391">
                <a:moveTo>
                  <a:pt x="711" y="0"/>
                </a:moveTo>
                <a:lnTo>
                  <a:pt x="431" y="120"/>
                </a:lnTo>
                <a:lnTo>
                  <a:pt x="0" y="391"/>
                </a:lnTo>
              </a:path>
            </a:pathLst>
          </a:custGeom>
          <a:noFill/>
          <a:ln w="57150">
            <a:solidFill>
              <a:srgbClr val="6666FF"/>
            </a:solidFill>
            <a:round/>
            <a:headEnd/>
            <a:tailEnd type="triangle" w="med" len="me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73" name="Rectangle 143">
            <a:extLst>
              <a:ext uri="{FF2B5EF4-FFF2-40B4-BE49-F238E27FC236}">
                <a16:creationId xmlns:a16="http://schemas.microsoft.com/office/drawing/2014/main" id="{FC7C901A-FB24-4064-AEC1-98217A6C2563}"/>
              </a:ext>
            </a:extLst>
          </p:cNvPr>
          <p:cNvSpPr>
            <a:spLocks noChangeArrowheads="1"/>
          </p:cNvSpPr>
          <p:nvPr/>
        </p:nvSpPr>
        <p:spPr bwMode="auto">
          <a:xfrm>
            <a:off x="5563644" y="2787990"/>
            <a:ext cx="13856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p>
            <a:pPr defTabSz="685800"/>
            <a:endParaRPr lang="fr-FR" sz="1350">
              <a:solidFill>
                <a:prstClr val="black"/>
              </a:solidFill>
              <a:latin typeface="Calibri" panose="020F0502020204030204"/>
            </a:endParaRPr>
          </a:p>
        </p:txBody>
      </p:sp>
      <p:sp>
        <p:nvSpPr>
          <p:cNvPr id="274" name="Rectangle 145">
            <a:extLst>
              <a:ext uri="{FF2B5EF4-FFF2-40B4-BE49-F238E27FC236}">
                <a16:creationId xmlns:a16="http://schemas.microsoft.com/office/drawing/2014/main" id="{A7FD5BB3-BB55-4ED3-B0C3-2295D832822A}"/>
              </a:ext>
            </a:extLst>
          </p:cNvPr>
          <p:cNvSpPr>
            <a:spLocks noChangeArrowheads="1"/>
          </p:cNvSpPr>
          <p:nvPr/>
        </p:nvSpPr>
        <p:spPr bwMode="auto">
          <a:xfrm>
            <a:off x="5941169" y="2320763"/>
            <a:ext cx="13856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p>
            <a:pPr defTabSz="685800"/>
            <a:endParaRPr lang="fr-FR" sz="1350">
              <a:solidFill>
                <a:prstClr val="black"/>
              </a:solidFill>
              <a:latin typeface="Calibri" panose="020F0502020204030204"/>
            </a:endParaRPr>
          </a:p>
        </p:txBody>
      </p:sp>
      <p:grpSp>
        <p:nvGrpSpPr>
          <p:cNvPr id="3" name="Groupe 342">
            <a:extLst>
              <a:ext uri="{FF2B5EF4-FFF2-40B4-BE49-F238E27FC236}">
                <a16:creationId xmlns:a16="http://schemas.microsoft.com/office/drawing/2014/main" id="{F823CF11-7496-49B4-8669-ECAB1A49DD34}"/>
              </a:ext>
            </a:extLst>
          </p:cNvPr>
          <p:cNvGrpSpPr/>
          <p:nvPr/>
        </p:nvGrpSpPr>
        <p:grpSpPr>
          <a:xfrm>
            <a:off x="3473330" y="2121401"/>
            <a:ext cx="2577539" cy="4351184"/>
            <a:chOff x="-5113063" y="754063"/>
            <a:chExt cx="3824288" cy="8216900"/>
          </a:xfrm>
        </p:grpSpPr>
        <p:sp>
          <p:nvSpPr>
            <p:cNvPr id="276" name="Line 210">
              <a:extLst>
                <a:ext uri="{FF2B5EF4-FFF2-40B4-BE49-F238E27FC236}">
                  <a16:creationId xmlns:a16="http://schemas.microsoft.com/office/drawing/2014/main" id="{EF9ACAE1-05B1-48FE-9DE8-83943B8A3D49}"/>
                </a:ext>
              </a:extLst>
            </p:cNvPr>
            <p:cNvSpPr>
              <a:spLocks noChangeShapeType="1"/>
            </p:cNvSpPr>
            <p:nvPr/>
          </p:nvSpPr>
          <p:spPr bwMode="auto">
            <a:xfrm>
              <a:off x="-3244575" y="1109663"/>
              <a:ext cx="0" cy="43434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77" name="Line 209">
              <a:extLst>
                <a:ext uri="{FF2B5EF4-FFF2-40B4-BE49-F238E27FC236}">
                  <a16:creationId xmlns:a16="http://schemas.microsoft.com/office/drawing/2014/main" id="{17A7EB30-7FC0-4BBC-AD30-755F77165650}"/>
                </a:ext>
              </a:extLst>
            </p:cNvPr>
            <p:cNvSpPr>
              <a:spLocks noChangeShapeType="1"/>
            </p:cNvSpPr>
            <p:nvPr/>
          </p:nvSpPr>
          <p:spPr bwMode="auto">
            <a:xfrm>
              <a:off x="-2812775" y="1109663"/>
              <a:ext cx="0" cy="5715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78" name="Arc 208">
              <a:extLst>
                <a:ext uri="{FF2B5EF4-FFF2-40B4-BE49-F238E27FC236}">
                  <a16:creationId xmlns:a16="http://schemas.microsoft.com/office/drawing/2014/main" id="{2066D9EA-25B0-459F-A221-C3B5F5F88F49}"/>
                </a:ext>
              </a:extLst>
            </p:cNvPr>
            <p:cNvSpPr>
              <a:spLocks/>
            </p:cNvSpPr>
            <p:nvPr/>
          </p:nvSpPr>
          <p:spPr bwMode="auto">
            <a:xfrm>
              <a:off x="-2812775" y="1682750"/>
              <a:ext cx="342900" cy="914400"/>
            </a:xfrm>
            <a:custGeom>
              <a:avLst/>
              <a:gdLst>
                <a:gd name="G0" fmla="+- 0 0 0"/>
                <a:gd name="G1" fmla="+- 21600 0 0"/>
                <a:gd name="G2" fmla="+- 21600 0 0"/>
                <a:gd name="T0" fmla="*/ 0 w 9766"/>
                <a:gd name="T1" fmla="*/ 0 h 21600"/>
                <a:gd name="T2" fmla="*/ 9766 w 9766"/>
                <a:gd name="T3" fmla="*/ 2335 h 21600"/>
                <a:gd name="T4" fmla="*/ 0 w 9766"/>
                <a:gd name="T5" fmla="*/ 21600 h 21600"/>
              </a:gdLst>
              <a:ahLst/>
              <a:cxnLst>
                <a:cxn ang="0">
                  <a:pos x="T0" y="T1"/>
                </a:cxn>
                <a:cxn ang="0">
                  <a:pos x="T2" y="T3"/>
                </a:cxn>
                <a:cxn ang="0">
                  <a:pos x="T4" y="T5"/>
                </a:cxn>
              </a:cxnLst>
              <a:rect l="0" t="0" r="r" b="b"/>
              <a:pathLst>
                <a:path w="9766" h="21600" fill="none" extrusionOk="0">
                  <a:moveTo>
                    <a:pt x="0" y="0"/>
                  </a:moveTo>
                  <a:cubicBezTo>
                    <a:pt x="3393" y="0"/>
                    <a:pt x="6739" y="799"/>
                    <a:pt x="9766" y="2334"/>
                  </a:cubicBezTo>
                </a:path>
                <a:path w="9766" h="21600" stroke="0" extrusionOk="0">
                  <a:moveTo>
                    <a:pt x="0" y="0"/>
                  </a:moveTo>
                  <a:cubicBezTo>
                    <a:pt x="3393" y="0"/>
                    <a:pt x="6739" y="799"/>
                    <a:pt x="9766" y="2334"/>
                  </a:cubicBezTo>
                  <a:lnTo>
                    <a:pt x="0" y="2160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79" name="Arc 207">
              <a:extLst>
                <a:ext uri="{FF2B5EF4-FFF2-40B4-BE49-F238E27FC236}">
                  <a16:creationId xmlns:a16="http://schemas.microsoft.com/office/drawing/2014/main" id="{430F8C87-34C3-402C-A4EE-4684E1BB0DEA}"/>
                </a:ext>
              </a:extLst>
            </p:cNvPr>
            <p:cNvSpPr>
              <a:spLocks/>
            </p:cNvSpPr>
            <p:nvPr/>
          </p:nvSpPr>
          <p:spPr bwMode="auto">
            <a:xfrm>
              <a:off x="-2812775" y="2025650"/>
              <a:ext cx="581025" cy="457200"/>
            </a:xfrm>
            <a:custGeom>
              <a:avLst/>
              <a:gdLst>
                <a:gd name="G0" fmla="+- 0 0 0"/>
                <a:gd name="G1" fmla="+- 21600 0 0"/>
                <a:gd name="G2" fmla="+- 21600 0 0"/>
                <a:gd name="T0" fmla="*/ 0 w 21155"/>
                <a:gd name="T1" fmla="*/ 0 h 21600"/>
                <a:gd name="T2" fmla="*/ 21155 w 21155"/>
                <a:gd name="T3" fmla="*/ 17239 h 21600"/>
                <a:gd name="T4" fmla="*/ 0 w 21155"/>
                <a:gd name="T5" fmla="*/ 21600 h 21600"/>
              </a:gdLst>
              <a:ahLst/>
              <a:cxnLst>
                <a:cxn ang="0">
                  <a:pos x="T0" y="T1"/>
                </a:cxn>
                <a:cxn ang="0">
                  <a:pos x="T2" y="T3"/>
                </a:cxn>
                <a:cxn ang="0">
                  <a:pos x="T4" y="T5"/>
                </a:cxn>
              </a:cxnLst>
              <a:rect l="0" t="0" r="r" b="b"/>
              <a:pathLst>
                <a:path w="21155" h="21600" fill="none" extrusionOk="0">
                  <a:moveTo>
                    <a:pt x="0" y="0"/>
                  </a:moveTo>
                  <a:cubicBezTo>
                    <a:pt x="10248" y="0"/>
                    <a:pt x="19086" y="7201"/>
                    <a:pt x="21155" y="17238"/>
                  </a:cubicBezTo>
                </a:path>
                <a:path w="21155" h="21600" stroke="0" extrusionOk="0">
                  <a:moveTo>
                    <a:pt x="0" y="0"/>
                  </a:moveTo>
                  <a:cubicBezTo>
                    <a:pt x="10248" y="0"/>
                    <a:pt x="19086" y="7201"/>
                    <a:pt x="21155" y="17238"/>
                  </a:cubicBezTo>
                  <a:lnTo>
                    <a:pt x="0" y="2160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80" name="Arc 206">
              <a:extLst>
                <a:ext uri="{FF2B5EF4-FFF2-40B4-BE49-F238E27FC236}">
                  <a16:creationId xmlns:a16="http://schemas.microsoft.com/office/drawing/2014/main" id="{22584087-7953-407F-8241-D58704B7BEEE}"/>
                </a:ext>
              </a:extLst>
            </p:cNvPr>
            <p:cNvSpPr>
              <a:spLocks/>
            </p:cNvSpPr>
            <p:nvPr/>
          </p:nvSpPr>
          <p:spPr bwMode="auto">
            <a:xfrm flipV="1">
              <a:off x="-2457175" y="754063"/>
              <a:ext cx="203200" cy="1028700"/>
            </a:xfrm>
            <a:custGeom>
              <a:avLst/>
              <a:gdLst>
                <a:gd name="G0" fmla="+- 0 0 0"/>
                <a:gd name="G1" fmla="+- 21600 0 0"/>
                <a:gd name="G2" fmla="+- 21600 0 0"/>
                <a:gd name="T0" fmla="*/ 0 w 19983"/>
                <a:gd name="T1" fmla="*/ 0 h 21600"/>
                <a:gd name="T2" fmla="*/ 19983 w 19983"/>
                <a:gd name="T3" fmla="*/ 13401 h 21600"/>
                <a:gd name="T4" fmla="*/ 0 w 19983"/>
                <a:gd name="T5" fmla="*/ 21600 h 21600"/>
              </a:gdLst>
              <a:ahLst/>
              <a:cxnLst>
                <a:cxn ang="0">
                  <a:pos x="T0" y="T1"/>
                </a:cxn>
                <a:cxn ang="0">
                  <a:pos x="T2" y="T3"/>
                </a:cxn>
                <a:cxn ang="0">
                  <a:pos x="T4" y="T5"/>
                </a:cxn>
              </a:cxnLst>
              <a:rect l="0" t="0" r="r" b="b"/>
              <a:pathLst>
                <a:path w="19983" h="21600" fill="none" extrusionOk="0">
                  <a:moveTo>
                    <a:pt x="0" y="0"/>
                  </a:moveTo>
                  <a:cubicBezTo>
                    <a:pt x="8762" y="0"/>
                    <a:pt x="16657" y="5294"/>
                    <a:pt x="19983" y="13400"/>
                  </a:cubicBezTo>
                </a:path>
                <a:path w="19983" h="21600" stroke="0" extrusionOk="0">
                  <a:moveTo>
                    <a:pt x="0" y="0"/>
                  </a:moveTo>
                  <a:cubicBezTo>
                    <a:pt x="8762" y="0"/>
                    <a:pt x="16657" y="5294"/>
                    <a:pt x="19983" y="13400"/>
                  </a:cubicBezTo>
                  <a:lnTo>
                    <a:pt x="0"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81" name="Arc 205">
              <a:extLst>
                <a:ext uri="{FF2B5EF4-FFF2-40B4-BE49-F238E27FC236}">
                  <a16:creationId xmlns:a16="http://schemas.microsoft.com/office/drawing/2014/main" id="{D66FCD5A-5DDE-477C-9064-2B6A463AA6C1}"/>
                </a:ext>
              </a:extLst>
            </p:cNvPr>
            <p:cNvSpPr>
              <a:spLocks/>
            </p:cNvSpPr>
            <p:nvPr/>
          </p:nvSpPr>
          <p:spPr bwMode="auto">
            <a:xfrm flipV="1">
              <a:off x="-2304775" y="792163"/>
              <a:ext cx="203200" cy="1028700"/>
            </a:xfrm>
            <a:custGeom>
              <a:avLst/>
              <a:gdLst>
                <a:gd name="G0" fmla="+- 0 0 0"/>
                <a:gd name="G1" fmla="+- 21600 0 0"/>
                <a:gd name="G2" fmla="+- 21600 0 0"/>
                <a:gd name="T0" fmla="*/ 0 w 19983"/>
                <a:gd name="T1" fmla="*/ 0 h 21600"/>
                <a:gd name="T2" fmla="*/ 19983 w 19983"/>
                <a:gd name="T3" fmla="*/ 13401 h 21600"/>
                <a:gd name="T4" fmla="*/ 0 w 19983"/>
                <a:gd name="T5" fmla="*/ 21600 h 21600"/>
              </a:gdLst>
              <a:ahLst/>
              <a:cxnLst>
                <a:cxn ang="0">
                  <a:pos x="T0" y="T1"/>
                </a:cxn>
                <a:cxn ang="0">
                  <a:pos x="T2" y="T3"/>
                </a:cxn>
                <a:cxn ang="0">
                  <a:pos x="T4" y="T5"/>
                </a:cxn>
              </a:cxnLst>
              <a:rect l="0" t="0" r="r" b="b"/>
              <a:pathLst>
                <a:path w="19983" h="21600" fill="none" extrusionOk="0">
                  <a:moveTo>
                    <a:pt x="0" y="0"/>
                  </a:moveTo>
                  <a:cubicBezTo>
                    <a:pt x="8762" y="0"/>
                    <a:pt x="16657" y="5294"/>
                    <a:pt x="19983" y="13400"/>
                  </a:cubicBezTo>
                </a:path>
                <a:path w="19983" h="21600" stroke="0" extrusionOk="0">
                  <a:moveTo>
                    <a:pt x="0" y="0"/>
                  </a:moveTo>
                  <a:cubicBezTo>
                    <a:pt x="8762" y="0"/>
                    <a:pt x="16657" y="5294"/>
                    <a:pt x="19983" y="13400"/>
                  </a:cubicBezTo>
                  <a:lnTo>
                    <a:pt x="0"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82" name="Arc 204">
              <a:extLst>
                <a:ext uri="{FF2B5EF4-FFF2-40B4-BE49-F238E27FC236}">
                  <a16:creationId xmlns:a16="http://schemas.microsoft.com/office/drawing/2014/main" id="{B1252730-526B-41E5-92E7-65612AD79E57}"/>
                </a:ext>
              </a:extLst>
            </p:cNvPr>
            <p:cNvSpPr>
              <a:spLocks/>
            </p:cNvSpPr>
            <p:nvPr/>
          </p:nvSpPr>
          <p:spPr bwMode="auto">
            <a:xfrm rot="2588012">
              <a:off x="-2698475" y="1795463"/>
              <a:ext cx="274637" cy="952500"/>
            </a:xfrm>
            <a:custGeom>
              <a:avLst/>
              <a:gdLst>
                <a:gd name="G0" fmla="+- 0 0 0"/>
                <a:gd name="G1" fmla="+- 21600 0 0"/>
                <a:gd name="G2" fmla="+- 21600 0 0"/>
                <a:gd name="T0" fmla="*/ 0 w 6115"/>
                <a:gd name="T1" fmla="*/ 0 h 21600"/>
                <a:gd name="T2" fmla="*/ 6115 w 6115"/>
                <a:gd name="T3" fmla="*/ 884 h 21600"/>
                <a:gd name="T4" fmla="*/ 0 w 6115"/>
                <a:gd name="T5" fmla="*/ 21600 h 21600"/>
              </a:gdLst>
              <a:ahLst/>
              <a:cxnLst>
                <a:cxn ang="0">
                  <a:pos x="T0" y="T1"/>
                </a:cxn>
                <a:cxn ang="0">
                  <a:pos x="T2" y="T3"/>
                </a:cxn>
                <a:cxn ang="0">
                  <a:pos x="T4" y="T5"/>
                </a:cxn>
              </a:cxnLst>
              <a:rect l="0" t="0" r="r" b="b"/>
              <a:pathLst>
                <a:path w="6115" h="21600" fill="none" extrusionOk="0">
                  <a:moveTo>
                    <a:pt x="0" y="0"/>
                  </a:moveTo>
                  <a:cubicBezTo>
                    <a:pt x="2070" y="0"/>
                    <a:pt x="4129" y="297"/>
                    <a:pt x="6115" y="883"/>
                  </a:cubicBezTo>
                </a:path>
                <a:path w="6115" h="21600" stroke="0" extrusionOk="0">
                  <a:moveTo>
                    <a:pt x="0" y="0"/>
                  </a:moveTo>
                  <a:cubicBezTo>
                    <a:pt x="2070" y="0"/>
                    <a:pt x="4129" y="297"/>
                    <a:pt x="6115" y="883"/>
                  </a:cubicBezTo>
                  <a:lnTo>
                    <a:pt x="0"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83" name="Arc 203">
              <a:extLst>
                <a:ext uri="{FF2B5EF4-FFF2-40B4-BE49-F238E27FC236}">
                  <a16:creationId xmlns:a16="http://schemas.microsoft.com/office/drawing/2014/main" id="{3FEA3FD6-0019-4342-A9CC-B5B3B9C53800}"/>
                </a:ext>
              </a:extLst>
            </p:cNvPr>
            <p:cNvSpPr>
              <a:spLocks/>
            </p:cNvSpPr>
            <p:nvPr/>
          </p:nvSpPr>
          <p:spPr bwMode="auto">
            <a:xfrm rot="13577465" flipV="1">
              <a:off x="-2107925" y="1522413"/>
              <a:ext cx="203200" cy="1028700"/>
            </a:xfrm>
            <a:custGeom>
              <a:avLst/>
              <a:gdLst>
                <a:gd name="G0" fmla="+- 0 0 0"/>
                <a:gd name="G1" fmla="+- 21600 0 0"/>
                <a:gd name="G2" fmla="+- 21600 0 0"/>
                <a:gd name="T0" fmla="*/ 0 w 19983"/>
                <a:gd name="T1" fmla="*/ 0 h 21600"/>
                <a:gd name="T2" fmla="*/ 19983 w 19983"/>
                <a:gd name="T3" fmla="*/ 13401 h 21600"/>
                <a:gd name="T4" fmla="*/ 0 w 19983"/>
                <a:gd name="T5" fmla="*/ 21600 h 21600"/>
              </a:gdLst>
              <a:ahLst/>
              <a:cxnLst>
                <a:cxn ang="0">
                  <a:pos x="T0" y="T1"/>
                </a:cxn>
                <a:cxn ang="0">
                  <a:pos x="T2" y="T3"/>
                </a:cxn>
                <a:cxn ang="0">
                  <a:pos x="T4" y="T5"/>
                </a:cxn>
              </a:cxnLst>
              <a:rect l="0" t="0" r="r" b="b"/>
              <a:pathLst>
                <a:path w="19983" h="21600" fill="none" extrusionOk="0">
                  <a:moveTo>
                    <a:pt x="0" y="0"/>
                  </a:moveTo>
                  <a:cubicBezTo>
                    <a:pt x="8762" y="0"/>
                    <a:pt x="16657" y="5294"/>
                    <a:pt x="19983" y="13400"/>
                  </a:cubicBezTo>
                </a:path>
                <a:path w="19983" h="21600" stroke="0" extrusionOk="0">
                  <a:moveTo>
                    <a:pt x="0" y="0"/>
                  </a:moveTo>
                  <a:cubicBezTo>
                    <a:pt x="8762" y="0"/>
                    <a:pt x="16657" y="5294"/>
                    <a:pt x="19983" y="13400"/>
                  </a:cubicBezTo>
                  <a:lnTo>
                    <a:pt x="0" y="2160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84" name="Arc 202">
              <a:extLst>
                <a:ext uri="{FF2B5EF4-FFF2-40B4-BE49-F238E27FC236}">
                  <a16:creationId xmlns:a16="http://schemas.microsoft.com/office/drawing/2014/main" id="{6ED6A0FC-1E5B-4959-9EC8-62DE93BEB120}"/>
                </a:ext>
              </a:extLst>
            </p:cNvPr>
            <p:cNvSpPr>
              <a:spLocks/>
            </p:cNvSpPr>
            <p:nvPr/>
          </p:nvSpPr>
          <p:spPr bwMode="auto">
            <a:xfrm rot="13577465" flipV="1">
              <a:off x="-2044425" y="1624013"/>
              <a:ext cx="203200" cy="1028700"/>
            </a:xfrm>
            <a:custGeom>
              <a:avLst/>
              <a:gdLst>
                <a:gd name="G0" fmla="+- 0 0 0"/>
                <a:gd name="G1" fmla="+- 21600 0 0"/>
                <a:gd name="G2" fmla="+- 21600 0 0"/>
                <a:gd name="T0" fmla="*/ 0 w 19983"/>
                <a:gd name="T1" fmla="*/ 0 h 21600"/>
                <a:gd name="T2" fmla="*/ 19983 w 19983"/>
                <a:gd name="T3" fmla="*/ 13401 h 21600"/>
                <a:gd name="T4" fmla="*/ 0 w 19983"/>
                <a:gd name="T5" fmla="*/ 21600 h 21600"/>
              </a:gdLst>
              <a:ahLst/>
              <a:cxnLst>
                <a:cxn ang="0">
                  <a:pos x="T0" y="T1"/>
                </a:cxn>
                <a:cxn ang="0">
                  <a:pos x="T2" y="T3"/>
                </a:cxn>
                <a:cxn ang="0">
                  <a:pos x="T4" y="T5"/>
                </a:cxn>
              </a:cxnLst>
              <a:rect l="0" t="0" r="r" b="b"/>
              <a:pathLst>
                <a:path w="19983" h="21600" fill="none" extrusionOk="0">
                  <a:moveTo>
                    <a:pt x="0" y="0"/>
                  </a:moveTo>
                  <a:cubicBezTo>
                    <a:pt x="8762" y="0"/>
                    <a:pt x="16657" y="5294"/>
                    <a:pt x="19983" y="13400"/>
                  </a:cubicBezTo>
                </a:path>
                <a:path w="19983" h="21600" stroke="0" extrusionOk="0">
                  <a:moveTo>
                    <a:pt x="0" y="0"/>
                  </a:moveTo>
                  <a:cubicBezTo>
                    <a:pt x="8762" y="0"/>
                    <a:pt x="16657" y="5294"/>
                    <a:pt x="19983" y="13400"/>
                  </a:cubicBezTo>
                  <a:lnTo>
                    <a:pt x="0"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85" name="Line 201">
              <a:extLst>
                <a:ext uri="{FF2B5EF4-FFF2-40B4-BE49-F238E27FC236}">
                  <a16:creationId xmlns:a16="http://schemas.microsoft.com/office/drawing/2014/main" id="{E0D0E490-AF9B-4D6F-AB16-69ABD6243CD7}"/>
                </a:ext>
              </a:extLst>
            </p:cNvPr>
            <p:cNvSpPr>
              <a:spLocks noChangeShapeType="1"/>
            </p:cNvSpPr>
            <p:nvPr/>
          </p:nvSpPr>
          <p:spPr bwMode="auto">
            <a:xfrm>
              <a:off x="-2812775" y="2024063"/>
              <a:ext cx="0" cy="44577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86" name="Arc 200">
              <a:extLst>
                <a:ext uri="{FF2B5EF4-FFF2-40B4-BE49-F238E27FC236}">
                  <a16:creationId xmlns:a16="http://schemas.microsoft.com/office/drawing/2014/main" id="{45AE9CDD-EFE0-467A-85F0-64DD6C21D60A}"/>
                </a:ext>
              </a:extLst>
            </p:cNvPr>
            <p:cNvSpPr>
              <a:spLocks/>
            </p:cNvSpPr>
            <p:nvPr/>
          </p:nvSpPr>
          <p:spPr bwMode="auto">
            <a:xfrm rot="19569050" flipV="1">
              <a:off x="-2928663" y="1677988"/>
              <a:ext cx="225425" cy="198437"/>
            </a:xfrm>
            <a:custGeom>
              <a:avLst/>
              <a:gdLst>
                <a:gd name="G0" fmla="+- 0 0 0"/>
                <a:gd name="G1" fmla="+- 18752 0 0"/>
                <a:gd name="G2" fmla="+- 21600 0 0"/>
                <a:gd name="T0" fmla="*/ 10720 w 21184"/>
                <a:gd name="T1" fmla="*/ 0 h 18752"/>
                <a:gd name="T2" fmla="*/ 21184 w 21184"/>
                <a:gd name="T3" fmla="*/ 14535 h 18752"/>
                <a:gd name="T4" fmla="*/ 0 w 21184"/>
                <a:gd name="T5" fmla="*/ 18752 h 18752"/>
              </a:gdLst>
              <a:ahLst/>
              <a:cxnLst>
                <a:cxn ang="0">
                  <a:pos x="T0" y="T1"/>
                </a:cxn>
                <a:cxn ang="0">
                  <a:pos x="T2" y="T3"/>
                </a:cxn>
                <a:cxn ang="0">
                  <a:pos x="T4" y="T5"/>
                </a:cxn>
              </a:cxnLst>
              <a:rect l="0" t="0" r="r" b="b"/>
              <a:pathLst>
                <a:path w="21184" h="18752" fill="none" extrusionOk="0">
                  <a:moveTo>
                    <a:pt x="10720" y="-1"/>
                  </a:moveTo>
                  <a:cubicBezTo>
                    <a:pt x="16147" y="3102"/>
                    <a:pt x="19963" y="8403"/>
                    <a:pt x="21184" y="14534"/>
                  </a:cubicBezTo>
                </a:path>
                <a:path w="21184" h="18752" stroke="0" extrusionOk="0">
                  <a:moveTo>
                    <a:pt x="10720" y="-1"/>
                  </a:moveTo>
                  <a:cubicBezTo>
                    <a:pt x="16147" y="3102"/>
                    <a:pt x="19963" y="8403"/>
                    <a:pt x="21184" y="14534"/>
                  </a:cubicBezTo>
                  <a:lnTo>
                    <a:pt x="0" y="18752"/>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87" name="Arc 199">
              <a:extLst>
                <a:ext uri="{FF2B5EF4-FFF2-40B4-BE49-F238E27FC236}">
                  <a16:creationId xmlns:a16="http://schemas.microsoft.com/office/drawing/2014/main" id="{59FE107E-BC36-4D10-8D67-4C5B539C20EA}"/>
                </a:ext>
              </a:extLst>
            </p:cNvPr>
            <p:cNvSpPr>
              <a:spLocks/>
            </p:cNvSpPr>
            <p:nvPr/>
          </p:nvSpPr>
          <p:spPr bwMode="auto">
            <a:xfrm rot="14169050" flipH="1">
              <a:off x="-2958825" y="2155825"/>
              <a:ext cx="168275" cy="231775"/>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88" name="Arc 198">
              <a:extLst>
                <a:ext uri="{FF2B5EF4-FFF2-40B4-BE49-F238E27FC236}">
                  <a16:creationId xmlns:a16="http://schemas.microsoft.com/office/drawing/2014/main" id="{35D8754B-21EC-4789-8251-07F405F16D16}"/>
                </a:ext>
              </a:extLst>
            </p:cNvPr>
            <p:cNvSpPr>
              <a:spLocks/>
            </p:cNvSpPr>
            <p:nvPr/>
          </p:nvSpPr>
          <p:spPr bwMode="auto">
            <a:xfrm flipV="1">
              <a:off x="-3220763" y="2138363"/>
              <a:ext cx="190500" cy="190500"/>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89" name="Arc 197">
              <a:extLst>
                <a:ext uri="{FF2B5EF4-FFF2-40B4-BE49-F238E27FC236}">
                  <a16:creationId xmlns:a16="http://schemas.microsoft.com/office/drawing/2014/main" id="{CF6A89A6-A2AB-45F3-B374-A51C6E5C7220}"/>
                </a:ext>
              </a:extLst>
            </p:cNvPr>
            <p:cNvSpPr>
              <a:spLocks/>
            </p:cNvSpPr>
            <p:nvPr/>
          </p:nvSpPr>
          <p:spPr bwMode="auto">
            <a:xfrm rot="14169050" flipH="1">
              <a:off x="-2979463" y="1352551"/>
              <a:ext cx="206375" cy="228600"/>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90" name="Arc 196">
              <a:extLst>
                <a:ext uri="{FF2B5EF4-FFF2-40B4-BE49-F238E27FC236}">
                  <a16:creationId xmlns:a16="http://schemas.microsoft.com/office/drawing/2014/main" id="{32BC8387-A600-4D22-8982-9BCE039EE7FC}"/>
                </a:ext>
              </a:extLst>
            </p:cNvPr>
            <p:cNvSpPr>
              <a:spLocks/>
            </p:cNvSpPr>
            <p:nvPr/>
          </p:nvSpPr>
          <p:spPr bwMode="auto">
            <a:xfrm flipV="1">
              <a:off x="-3231875" y="1314450"/>
              <a:ext cx="206375" cy="228600"/>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91" name="Freeform 195">
              <a:extLst>
                <a:ext uri="{FF2B5EF4-FFF2-40B4-BE49-F238E27FC236}">
                  <a16:creationId xmlns:a16="http://schemas.microsoft.com/office/drawing/2014/main" id="{68049129-FCD0-4A0A-880B-85E7423976E8}"/>
                </a:ext>
              </a:extLst>
            </p:cNvPr>
            <p:cNvSpPr>
              <a:spLocks/>
            </p:cNvSpPr>
            <p:nvPr/>
          </p:nvSpPr>
          <p:spPr bwMode="auto">
            <a:xfrm>
              <a:off x="-2101575" y="1985963"/>
              <a:ext cx="800100" cy="285750"/>
            </a:xfrm>
            <a:custGeom>
              <a:avLst/>
              <a:gdLst>
                <a:gd name="T0" fmla="*/ 0 w 1260"/>
                <a:gd name="T1" fmla="*/ 240 h 450"/>
                <a:gd name="T2" fmla="*/ 180 w 1260"/>
                <a:gd name="T3" fmla="*/ 420 h 450"/>
                <a:gd name="T4" fmla="*/ 900 w 1260"/>
                <a:gd name="T5" fmla="*/ 60 h 450"/>
                <a:gd name="T6" fmla="*/ 1260 w 1260"/>
                <a:gd name="T7" fmla="*/ 60 h 450"/>
              </a:gdLst>
              <a:ahLst/>
              <a:cxnLst>
                <a:cxn ang="0">
                  <a:pos x="T0" y="T1"/>
                </a:cxn>
                <a:cxn ang="0">
                  <a:pos x="T2" y="T3"/>
                </a:cxn>
                <a:cxn ang="0">
                  <a:pos x="T4" y="T5"/>
                </a:cxn>
                <a:cxn ang="0">
                  <a:pos x="T6" y="T7"/>
                </a:cxn>
              </a:cxnLst>
              <a:rect l="0" t="0" r="r" b="b"/>
              <a:pathLst>
                <a:path w="1260" h="450">
                  <a:moveTo>
                    <a:pt x="0" y="240"/>
                  </a:moveTo>
                  <a:cubicBezTo>
                    <a:pt x="15" y="345"/>
                    <a:pt x="30" y="450"/>
                    <a:pt x="180" y="420"/>
                  </a:cubicBezTo>
                  <a:cubicBezTo>
                    <a:pt x="330" y="390"/>
                    <a:pt x="720" y="120"/>
                    <a:pt x="900" y="60"/>
                  </a:cubicBezTo>
                  <a:cubicBezTo>
                    <a:pt x="1080" y="0"/>
                    <a:pt x="1200" y="60"/>
                    <a:pt x="1260" y="60"/>
                  </a:cubicBez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92" name="Freeform 194">
              <a:extLst>
                <a:ext uri="{FF2B5EF4-FFF2-40B4-BE49-F238E27FC236}">
                  <a16:creationId xmlns:a16="http://schemas.microsoft.com/office/drawing/2014/main" id="{4DF18331-C07B-4DD7-8E34-27DCB1FC6BDB}"/>
                </a:ext>
              </a:extLst>
            </p:cNvPr>
            <p:cNvSpPr>
              <a:spLocks/>
            </p:cNvSpPr>
            <p:nvPr/>
          </p:nvSpPr>
          <p:spPr bwMode="auto">
            <a:xfrm>
              <a:off x="-2031725" y="2125663"/>
              <a:ext cx="742950" cy="403225"/>
            </a:xfrm>
            <a:custGeom>
              <a:avLst/>
              <a:gdLst>
                <a:gd name="T0" fmla="*/ 89 w 1170"/>
                <a:gd name="T1" fmla="*/ 636 h 636"/>
                <a:gd name="T2" fmla="*/ 89 w 1170"/>
                <a:gd name="T3" fmla="*/ 496 h 636"/>
                <a:gd name="T4" fmla="*/ 90 w 1170"/>
                <a:gd name="T5" fmla="*/ 360 h 636"/>
                <a:gd name="T6" fmla="*/ 630 w 1170"/>
                <a:gd name="T7" fmla="*/ 180 h 636"/>
                <a:gd name="T8" fmla="*/ 889 w 1170"/>
                <a:gd name="T9" fmla="*/ 36 h 636"/>
                <a:gd name="T10" fmla="*/ 1170 w 1170"/>
                <a:gd name="T11" fmla="*/ 0 h 636"/>
              </a:gdLst>
              <a:ahLst/>
              <a:cxnLst>
                <a:cxn ang="0">
                  <a:pos x="T0" y="T1"/>
                </a:cxn>
                <a:cxn ang="0">
                  <a:pos x="T2" y="T3"/>
                </a:cxn>
                <a:cxn ang="0">
                  <a:pos x="T4" y="T5"/>
                </a:cxn>
                <a:cxn ang="0">
                  <a:pos x="T6" y="T7"/>
                </a:cxn>
                <a:cxn ang="0">
                  <a:pos x="T8" y="T9"/>
                </a:cxn>
                <a:cxn ang="0">
                  <a:pos x="T10" y="T11"/>
                </a:cxn>
              </a:cxnLst>
              <a:rect l="0" t="0" r="r" b="b"/>
              <a:pathLst>
                <a:path w="1170" h="636">
                  <a:moveTo>
                    <a:pt x="89" y="636"/>
                  </a:moveTo>
                  <a:cubicBezTo>
                    <a:pt x="92" y="613"/>
                    <a:pt x="89" y="542"/>
                    <a:pt x="89" y="496"/>
                  </a:cubicBezTo>
                  <a:cubicBezTo>
                    <a:pt x="89" y="450"/>
                    <a:pt x="0" y="413"/>
                    <a:pt x="90" y="360"/>
                  </a:cubicBezTo>
                  <a:cubicBezTo>
                    <a:pt x="180" y="307"/>
                    <a:pt x="497" y="234"/>
                    <a:pt x="630" y="180"/>
                  </a:cubicBezTo>
                  <a:cubicBezTo>
                    <a:pt x="763" y="126"/>
                    <a:pt x="799" y="66"/>
                    <a:pt x="889" y="36"/>
                  </a:cubicBezTo>
                  <a:cubicBezTo>
                    <a:pt x="979" y="6"/>
                    <a:pt x="1112" y="7"/>
                    <a:pt x="1170" y="0"/>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93" name="Line 193">
              <a:extLst>
                <a:ext uri="{FF2B5EF4-FFF2-40B4-BE49-F238E27FC236}">
                  <a16:creationId xmlns:a16="http://schemas.microsoft.com/office/drawing/2014/main" id="{327864EA-F34D-4C55-8C30-A169374FF379}"/>
                </a:ext>
              </a:extLst>
            </p:cNvPr>
            <p:cNvSpPr>
              <a:spLocks noChangeShapeType="1"/>
            </p:cNvSpPr>
            <p:nvPr/>
          </p:nvSpPr>
          <p:spPr bwMode="auto">
            <a:xfrm>
              <a:off x="-2241275" y="2824163"/>
              <a:ext cx="0" cy="3657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94" name="Arc 192">
              <a:extLst>
                <a:ext uri="{FF2B5EF4-FFF2-40B4-BE49-F238E27FC236}">
                  <a16:creationId xmlns:a16="http://schemas.microsoft.com/office/drawing/2014/main" id="{86F80744-3904-41E8-A052-2DA81138FE78}"/>
                </a:ext>
              </a:extLst>
            </p:cNvPr>
            <p:cNvSpPr>
              <a:spLocks/>
            </p:cNvSpPr>
            <p:nvPr/>
          </p:nvSpPr>
          <p:spPr bwMode="auto">
            <a:xfrm rot="14169050" flipH="1">
              <a:off x="-2992163" y="4664076"/>
              <a:ext cx="206375" cy="228600"/>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95" name="Arc 191">
              <a:extLst>
                <a:ext uri="{FF2B5EF4-FFF2-40B4-BE49-F238E27FC236}">
                  <a16:creationId xmlns:a16="http://schemas.microsoft.com/office/drawing/2014/main" id="{39132B21-2D2A-41BA-AA4E-ECD21F528F3A}"/>
                </a:ext>
              </a:extLst>
            </p:cNvPr>
            <p:cNvSpPr>
              <a:spLocks/>
            </p:cNvSpPr>
            <p:nvPr/>
          </p:nvSpPr>
          <p:spPr bwMode="auto">
            <a:xfrm flipV="1">
              <a:off x="-3244575" y="4625975"/>
              <a:ext cx="206375" cy="228600"/>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96" name="Arc 190">
              <a:extLst>
                <a:ext uri="{FF2B5EF4-FFF2-40B4-BE49-F238E27FC236}">
                  <a16:creationId xmlns:a16="http://schemas.microsoft.com/office/drawing/2014/main" id="{73BCCC46-5CCD-4363-82B2-071B02C53091}"/>
                </a:ext>
              </a:extLst>
            </p:cNvPr>
            <p:cNvSpPr>
              <a:spLocks/>
            </p:cNvSpPr>
            <p:nvPr/>
          </p:nvSpPr>
          <p:spPr bwMode="auto">
            <a:xfrm rot="-5400000">
              <a:off x="-4332012" y="6067425"/>
              <a:ext cx="1714500" cy="485775"/>
            </a:xfrm>
            <a:custGeom>
              <a:avLst/>
              <a:gdLst>
                <a:gd name="G0" fmla="+- 0 0 0"/>
                <a:gd name="G1" fmla="+- 13232 0 0"/>
                <a:gd name="G2" fmla="+- 21600 0 0"/>
                <a:gd name="T0" fmla="*/ 17071 w 21600"/>
                <a:gd name="T1" fmla="*/ 0 h 13232"/>
                <a:gd name="T2" fmla="*/ 21600 w 21600"/>
                <a:gd name="T3" fmla="*/ 13232 h 13232"/>
                <a:gd name="T4" fmla="*/ 0 w 21600"/>
                <a:gd name="T5" fmla="*/ 13232 h 13232"/>
              </a:gdLst>
              <a:ahLst/>
              <a:cxnLst>
                <a:cxn ang="0">
                  <a:pos x="T0" y="T1"/>
                </a:cxn>
                <a:cxn ang="0">
                  <a:pos x="T2" y="T3"/>
                </a:cxn>
                <a:cxn ang="0">
                  <a:pos x="T4" y="T5"/>
                </a:cxn>
              </a:cxnLst>
              <a:rect l="0" t="0" r="r" b="b"/>
              <a:pathLst>
                <a:path w="21600" h="13232" fill="none" extrusionOk="0">
                  <a:moveTo>
                    <a:pt x="17072" y="-1"/>
                  </a:moveTo>
                  <a:cubicBezTo>
                    <a:pt x="20007" y="3785"/>
                    <a:pt x="21600" y="8440"/>
                    <a:pt x="21600" y="13232"/>
                  </a:cubicBezTo>
                </a:path>
                <a:path w="21600" h="13232" stroke="0" extrusionOk="0">
                  <a:moveTo>
                    <a:pt x="17072" y="-1"/>
                  </a:moveTo>
                  <a:cubicBezTo>
                    <a:pt x="20007" y="3785"/>
                    <a:pt x="21600" y="8440"/>
                    <a:pt x="21600" y="13232"/>
                  </a:cubicBezTo>
                  <a:lnTo>
                    <a:pt x="0" y="13232"/>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97" name="Arc 189">
              <a:extLst>
                <a:ext uri="{FF2B5EF4-FFF2-40B4-BE49-F238E27FC236}">
                  <a16:creationId xmlns:a16="http://schemas.microsoft.com/office/drawing/2014/main" id="{457AD874-8E07-4691-A9C6-500B5793835D}"/>
                </a:ext>
              </a:extLst>
            </p:cNvPr>
            <p:cNvSpPr>
              <a:spLocks/>
            </p:cNvSpPr>
            <p:nvPr/>
          </p:nvSpPr>
          <p:spPr bwMode="auto">
            <a:xfrm rot="-5400000">
              <a:off x="-4730475" y="4310063"/>
              <a:ext cx="2514600" cy="457200"/>
            </a:xfrm>
            <a:custGeom>
              <a:avLst/>
              <a:gdLst>
                <a:gd name="G0" fmla="+- 1488 0 0"/>
                <a:gd name="G1" fmla="+- 21600 0 0"/>
                <a:gd name="G2" fmla="+- 21600 0 0"/>
                <a:gd name="T0" fmla="*/ 0 w 23088"/>
                <a:gd name="T1" fmla="*/ 52 h 21600"/>
                <a:gd name="T2" fmla="*/ 23088 w 23088"/>
                <a:gd name="T3" fmla="*/ 21600 h 21600"/>
                <a:gd name="T4" fmla="*/ 1488 w 23088"/>
                <a:gd name="T5" fmla="*/ 21600 h 21600"/>
              </a:gdLst>
              <a:ahLst/>
              <a:cxnLst>
                <a:cxn ang="0">
                  <a:pos x="T0" y="T1"/>
                </a:cxn>
                <a:cxn ang="0">
                  <a:pos x="T2" y="T3"/>
                </a:cxn>
                <a:cxn ang="0">
                  <a:pos x="T4" y="T5"/>
                </a:cxn>
              </a:cxnLst>
              <a:rect l="0" t="0" r="r" b="b"/>
              <a:pathLst>
                <a:path w="23088" h="21600" fill="none" extrusionOk="0">
                  <a:moveTo>
                    <a:pt x="-1" y="51"/>
                  </a:moveTo>
                  <a:cubicBezTo>
                    <a:pt x="495" y="17"/>
                    <a:pt x="991" y="0"/>
                    <a:pt x="1488" y="0"/>
                  </a:cubicBezTo>
                  <a:cubicBezTo>
                    <a:pt x="13417" y="0"/>
                    <a:pt x="23088" y="9670"/>
                    <a:pt x="23088" y="21600"/>
                  </a:cubicBezTo>
                </a:path>
                <a:path w="23088" h="21600" stroke="0" extrusionOk="0">
                  <a:moveTo>
                    <a:pt x="-1" y="51"/>
                  </a:moveTo>
                  <a:cubicBezTo>
                    <a:pt x="495" y="17"/>
                    <a:pt x="991" y="0"/>
                    <a:pt x="1488" y="0"/>
                  </a:cubicBezTo>
                  <a:cubicBezTo>
                    <a:pt x="13417" y="0"/>
                    <a:pt x="23088" y="9670"/>
                    <a:pt x="23088" y="21600"/>
                  </a:cubicBezTo>
                  <a:lnTo>
                    <a:pt x="1488"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98" name="Arc 188">
              <a:extLst>
                <a:ext uri="{FF2B5EF4-FFF2-40B4-BE49-F238E27FC236}">
                  <a16:creationId xmlns:a16="http://schemas.microsoft.com/office/drawing/2014/main" id="{68CB1528-5256-4E0E-9684-013EAE8710EA}"/>
                </a:ext>
              </a:extLst>
            </p:cNvPr>
            <p:cNvSpPr>
              <a:spLocks/>
            </p:cNvSpPr>
            <p:nvPr/>
          </p:nvSpPr>
          <p:spPr bwMode="auto">
            <a:xfrm rot="-5400000">
              <a:off x="-4928913" y="4254501"/>
              <a:ext cx="2759075" cy="584200"/>
            </a:xfrm>
            <a:custGeom>
              <a:avLst/>
              <a:gdLst>
                <a:gd name="G0" fmla="+- 0 0 0"/>
                <a:gd name="G1" fmla="+- 21598 0 0"/>
                <a:gd name="G2" fmla="+- 21600 0 0"/>
                <a:gd name="T0" fmla="*/ 284 w 21593"/>
                <a:gd name="T1" fmla="*/ 0 h 21598"/>
                <a:gd name="T2" fmla="*/ 21593 w 21593"/>
                <a:gd name="T3" fmla="*/ 21074 h 21598"/>
                <a:gd name="T4" fmla="*/ 0 w 21593"/>
                <a:gd name="T5" fmla="*/ 21598 h 21598"/>
              </a:gdLst>
              <a:ahLst/>
              <a:cxnLst>
                <a:cxn ang="0">
                  <a:pos x="T0" y="T1"/>
                </a:cxn>
                <a:cxn ang="0">
                  <a:pos x="T2" y="T3"/>
                </a:cxn>
                <a:cxn ang="0">
                  <a:pos x="T4" y="T5"/>
                </a:cxn>
              </a:cxnLst>
              <a:rect l="0" t="0" r="r" b="b"/>
              <a:pathLst>
                <a:path w="21593" h="21598" fill="none" extrusionOk="0">
                  <a:moveTo>
                    <a:pt x="284" y="-1"/>
                  </a:moveTo>
                  <a:cubicBezTo>
                    <a:pt x="11897" y="152"/>
                    <a:pt x="21311" y="9462"/>
                    <a:pt x="21593" y="21073"/>
                  </a:cubicBezTo>
                </a:path>
                <a:path w="21593" h="21598" stroke="0" extrusionOk="0">
                  <a:moveTo>
                    <a:pt x="284" y="-1"/>
                  </a:moveTo>
                  <a:cubicBezTo>
                    <a:pt x="11897" y="152"/>
                    <a:pt x="21311" y="9462"/>
                    <a:pt x="21593" y="21073"/>
                  </a:cubicBezTo>
                  <a:lnTo>
                    <a:pt x="0" y="21598"/>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99" name="Freeform 187">
              <a:extLst>
                <a:ext uri="{FF2B5EF4-FFF2-40B4-BE49-F238E27FC236}">
                  <a16:creationId xmlns:a16="http://schemas.microsoft.com/office/drawing/2014/main" id="{A030F8E4-CD56-4B73-9182-333AD11A33FA}"/>
                </a:ext>
              </a:extLst>
            </p:cNvPr>
            <p:cNvSpPr>
              <a:spLocks/>
            </p:cNvSpPr>
            <p:nvPr/>
          </p:nvSpPr>
          <p:spPr bwMode="auto">
            <a:xfrm>
              <a:off x="-4008163" y="5884863"/>
              <a:ext cx="158750" cy="238125"/>
            </a:xfrm>
            <a:custGeom>
              <a:avLst/>
              <a:gdLst>
                <a:gd name="T0" fmla="*/ 251 w 251"/>
                <a:gd name="T1" fmla="*/ 0 h 376"/>
                <a:gd name="T2" fmla="*/ 71 w 251"/>
                <a:gd name="T3" fmla="*/ 180 h 376"/>
                <a:gd name="T4" fmla="*/ 0 w 251"/>
                <a:gd name="T5" fmla="*/ 376 h 376"/>
              </a:gdLst>
              <a:ahLst/>
              <a:cxnLst>
                <a:cxn ang="0">
                  <a:pos x="T0" y="T1"/>
                </a:cxn>
                <a:cxn ang="0">
                  <a:pos x="T2" y="T3"/>
                </a:cxn>
                <a:cxn ang="0">
                  <a:pos x="T4" y="T5"/>
                </a:cxn>
              </a:cxnLst>
              <a:rect l="0" t="0" r="r" b="b"/>
              <a:pathLst>
                <a:path w="251" h="376">
                  <a:moveTo>
                    <a:pt x="251" y="0"/>
                  </a:moveTo>
                  <a:cubicBezTo>
                    <a:pt x="176" y="60"/>
                    <a:pt x="113" y="117"/>
                    <a:pt x="71" y="180"/>
                  </a:cubicBezTo>
                  <a:cubicBezTo>
                    <a:pt x="29" y="243"/>
                    <a:pt x="15" y="335"/>
                    <a:pt x="0" y="376"/>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00" name="Freeform 186">
              <a:extLst>
                <a:ext uri="{FF2B5EF4-FFF2-40B4-BE49-F238E27FC236}">
                  <a16:creationId xmlns:a16="http://schemas.microsoft.com/office/drawing/2014/main" id="{FF5F4E52-1669-4E8F-8116-A8C71888A59A}"/>
                </a:ext>
              </a:extLst>
            </p:cNvPr>
            <p:cNvSpPr>
              <a:spLocks/>
            </p:cNvSpPr>
            <p:nvPr/>
          </p:nvSpPr>
          <p:spPr bwMode="auto">
            <a:xfrm rot="129646">
              <a:off x="-2801663" y="2670175"/>
              <a:ext cx="558800" cy="266700"/>
            </a:xfrm>
            <a:custGeom>
              <a:avLst/>
              <a:gdLst>
                <a:gd name="T0" fmla="*/ 0 w 881"/>
                <a:gd name="T1" fmla="*/ 419 h 419"/>
                <a:gd name="T2" fmla="*/ 400 w 881"/>
                <a:gd name="T3" fmla="*/ 139 h 419"/>
                <a:gd name="T4" fmla="*/ 881 w 881"/>
                <a:gd name="T5" fmla="*/ 0 h 419"/>
              </a:gdLst>
              <a:ahLst/>
              <a:cxnLst>
                <a:cxn ang="0">
                  <a:pos x="T0" y="T1"/>
                </a:cxn>
                <a:cxn ang="0">
                  <a:pos x="T2" y="T3"/>
                </a:cxn>
                <a:cxn ang="0">
                  <a:pos x="T4" y="T5"/>
                </a:cxn>
              </a:cxnLst>
              <a:rect l="0" t="0" r="r" b="b"/>
              <a:pathLst>
                <a:path w="881" h="419">
                  <a:moveTo>
                    <a:pt x="0" y="419"/>
                  </a:moveTo>
                  <a:cubicBezTo>
                    <a:pt x="67" y="369"/>
                    <a:pt x="253" y="209"/>
                    <a:pt x="400" y="139"/>
                  </a:cubicBezTo>
                  <a:cubicBezTo>
                    <a:pt x="547" y="69"/>
                    <a:pt x="781" y="29"/>
                    <a:pt x="881" y="0"/>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01" name="Freeform 185">
              <a:extLst>
                <a:ext uri="{FF2B5EF4-FFF2-40B4-BE49-F238E27FC236}">
                  <a16:creationId xmlns:a16="http://schemas.microsoft.com/office/drawing/2014/main" id="{0199904A-FCE2-4D8B-AF6E-6CFE8F793F00}"/>
                </a:ext>
              </a:extLst>
            </p:cNvPr>
            <p:cNvSpPr>
              <a:spLocks/>
            </p:cNvSpPr>
            <p:nvPr/>
          </p:nvSpPr>
          <p:spPr bwMode="auto">
            <a:xfrm>
              <a:off x="-2812775" y="2782888"/>
              <a:ext cx="584200" cy="269875"/>
            </a:xfrm>
            <a:custGeom>
              <a:avLst/>
              <a:gdLst>
                <a:gd name="T0" fmla="*/ 0 w 919"/>
                <a:gd name="T1" fmla="*/ 424 h 424"/>
                <a:gd name="T2" fmla="*/ 540 w 919"/>
                <a:gd name="T3" fmla="*/ 115 h 424"/>
                <a:gd name="T4" fmla="*/ 919 w 919"/>
                <a:gd name="T5" fmla="*/ 0 h 424"/>
              </a:gdLst>
              <a:ahLst/>
              <a:cxnLst>
                <a:cxn ang="0">
                  <a:pos x="T0" y="T1"/>
                </a:cxn>
                <a:cxn ang="0">
                  <a:pos x="T2" y="T3"/>
                </a:cxn>
                <a:cxn ang="0">
                  <a:pos x="T4" y="T5"/>
                </a:cxn>
              </a:cxnLst>
              <a:rect l="0" t="0" r="r" b="b"/>
              <a:pathLst>
                <a:path w="919" h="424">
                  <a:moveTo>
                    <a:pt x="0" y="424"/>
                  </a:moveTo>
                  <a:cubicBezTo>
                    <a:pt x="195" y="295"/>
                    <a:pt x="387" y="186"/>
                    <a:pt x="540" y="115"/>
                  </a:cubicBezTo>
                  <a:cubicBezTo>
                    <a:pt x="693" y="44"/>
                    <a:pt x="840" y="24"/>
                    <a:pt x="919" y="0"/>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02" name="Line 184">
              <a:extLst>
                <a:ext uri="{FF2B5EF4-FFF2-40B4-BE49-F238E27FC236}">
                  <a16:creationId xmlns:a16="http://schemas.microsoft.com/office/drawing/2014/main" id="{4F1238C4-C862-4347-91E1-BD27A15ABA3A}"/>
                </a:ext>
              </a:extLst>
            </p:cNvPr>
            <p:cNvSpPr>
              <a:spLocks noChangeShapeType="1"/>
            </p:cNvSpPr>
            <p:nvPr/>
          </p:nvSpPr>
          <p:spPr bwMode="auto">
            <a:xfrm>
              <a:off x="-2228575" y="2366963"/>
              <a:ext cx="0" cy="3429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03" name="Arc 183">
              <a:extLst>
                <a:ext uri="{FF2B5EF4-FFF2-40B4-BE49-F238E27FC236}">
                  <a16:creationId xmlns:a16="http://schemas.microsoft.com/office/drawing/2014/main" id="{37DECA83-B59A-4C7D-9C81-397C5B98E785}"/>
                </a:ext>
              </a:extLst>
            </p:cNvPr>
            <p:cNvSpPr>
              <a:spLocks/>
            </p:cNvSpPr>
            <p:nvPr/>
          </p:nvSpPr>
          <p:spPr bwMode="auto">
            <a:xfrm rot="-5400000">
              <a:off x="-4354237" y="6359525"/>
              <a:ext cx="1714500" cy="485775"/>
            </a:xfrm>
            <a:custGeom>
              <a:avLst/>
              <a:gdLst>
                <a:gd name="G0" fmla="+- 0 0 0"/>
                <a:gd name="G1" fmla="+- 13232 0 0"/>
                <a:gd name="G2" fmla="+- 21600 0 0"/>
                <a:gd name="T0" fmla="*/ 17071 w 21600"/>
                <a:gd name="T1" fmla="*/ 0 h 13232"/>
                <a:gd name="T2" fmla="*/ 21600 w 21600"/>
                <a:gd name="T3" fmla="*/ 13232 h 13232"/>
                <a:gd name="T4" fmla="*/ 0 w 21600"/>
                <a:gd name="T5" fmla="*/ 13232 h 13232"/>
              </a:gdLst>
              <a:ahLst/>
              <a:cxnLst>
                <a:cxn ang="0">
                  <a:pos x="T0" y="T1"/>
                </a:cxn>
                <a:cxn ang="0">
                  <a:pos x="T2" y="T3"/>
                </a:cxn>
                <a:cxn ang="0">
                  <a:pos x="T4" y="T5"/>
                </a:cxn>
              </a:cxnLst>
              <a:rect l="0" t="0" r="r" b="b"/>
              <a:pathLst>
                <a:path w="21600" h="13232" fill="none" extrusionOk="0">
                  <a:moveTo>
                    <a:pt x="17072" y="-1"/>
                  </a:moveTo>
                  <a:cubicBezTo>
                    <a:pt x="20007" y="3785"/>
                    <a:pt x="21600" y="8440"/>
                    <a:pt x="21600" y="13232"/>
                  </a:cubicBezTo>
                </a:path>
                <a:path w="21600" h="13232" stroke="0" extrusionOk="0">
                  <a:moveTo>
                    <a:pt x="17072" y="-1"/>
                  </a:moveTo>
                  <a:cubicBezTo>
                    <a:pt x="20007" y="3785"/>
                    <a:pt x="21600" y="8440"/>
                    <a:pt x="21600" y="13232"/>
                  </a:cubicBezTo>
                  <a:lnTo>
                    <a:pt x="0" y="13232"/>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04" name="Line 182">
              <a:extLst>
                <a:ext uri="{FF2B5EF4-FFF2-40B4-BE49-F238E27FC236}">
                  <a16:creationId xmlns:a16="http://schemas.microsoft.com/office/drawing/2014/main" id="{980BAB6B-14F9-48E5-9674-46937F52B041}"/>
                </a:ext>
              </a:extLst>
            </p:cNvPr>
            <p:cNvSpPr>
              <a:spLocks noChangeShapeType="1"/>
            </p:cNvSpPr>
            <p:nvPr/>
          </p:nvSpPr>
          <p:spPr bwMode="auto">
            <a:xfrm>
              <a:off x="-3739875" y="6088063"/>
              <a:ext cx="12700" cy="15367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05" name="Line 181">
              <a:extLst>
                <a:ext uri="{FF2B5EF4-FFF2-40B4-BE49-F238E27FC236}">
                  <a16:creationId xmlns:a16="http://schemas.microsoft.com/office/drawing/2014/main" id="{03A9C543-9BFB-498D-9A54-C942D6458664}"/>
                </a:ext>
              </a:extLst>
            </p:cNvPr>
            <p:cNvSpPr>
              <a:spLocks noChangeShapeType="1"/>
            </p:cNvSpPr>
            <p:nvPr/>
          </p:nvSpPr>
          <p:spPr bwMode="auto">
            <a:xfrm>
              <a:off x="-3269975" y="5719763"/>
              <a:ext cx="0" cy="19050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06" name="Line 180">
              <a:extLst>
                <a:ext uri="{FF2B5EF4-FFF2-40B4-BE49-F238E27FC236}">
                  <a16:creationId xmlns:a16="http://schemas.microsoft.com/office/drawing/2014/main" id="{C9909B34-8DA7-46DE-AF5A-D42D27C5CC60}"/>
                </a:ext>
              </a:extLst>
            </p:cNvPr>
            <p:cNvSpPr>
              <a:spLocks noChangeShapeType="1"/>
            </p:cNvSpPr>
            <p:nvPr/>
          </p:nvSpPr>
          <p:spPr bwMode="auto">
            <a:xfrm>
              <a:off x="-2812775" y="6481763"/>
              <a:ext cx="571500" cy="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07" name="Line 179">
              <a:extLst>
                <a:ext uri="{FF2B5EF4-FFF2-40B4-BE49-F238E27FC236}">
                  <a16:creationId xmlns:a16="http://schemas.microsoft.com/office/drawing/2014/main" id="{82CCB53C-E55B-49D1-83E4-BA83A79DC741}"/>
                </a:ext>
              </a:extLst>
            </p:cNvPr>
            <p:cNvSpPr>
              <a:spLocks noChangeShapeType="1"/>
            </p:cNvSpPr>
            <p:nvPr/>
          </p:nvSpPr>
          <p:spPr bwMode="auto">
            <a:xfrm>
              <a:off x="-2812775" y="6684963"/>
              <a:ext cx="571500" cy="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08" name="Line 178">
              <a:extLst>
                <a:ext uri="{FF2B5EF4-FFF2-40B4-BE49-F238E27FC236}">
                  <a16:creationId xmlns:a16="http://schemas.microsoft.com/office/drawing/2014/main" id="{818A2D09-B654-40B0-9903-EA6BB57178E0}"/>
                </a:ext>
              </a:extLst>
            </p:cNvPr>
            <p:cNvSpPr>
              <a:spLocks noChangeShapeType="1"/>
            </p:cNvSpPr>
            <p:nvPr/>
          </p:nvSpPr>
          <p:spPr bwMode="auto">
            <a:xfrm>
              <a:off x="-2812775" y="6697663"/>
              <a:ext cx="0" cy="21717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09" name="Line 177">
              <a:extLst>
                <a:ext uri="{FF2B5EF4-FFF2-40B4-BE49-F238E27FC236}">
                  <a16:creationId xmlns:a16="http://schemas.microsoft.com/office/drawing/2014/main" id="{1E5C342F-F03A-47C8-83AC-99DAA15F96A4}"/>
                </a:ext>
              </a:extLst>
            </p:cNvPr>
            <p:cNvSpPr>
              <a:spLocks noChangeShapeType="1"/>
            </p:cNvSpPr>
            <p:nvPr/>
          </p:nvSpPr>
          <p:spPr bwMode="auto">
            <a:xfrm>
              <a:off x="-2241275" y="6710363"/>
              <a:ext cx="0" cy="217170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10" name="Arc 176">
              <a:extLst>
                <a:ext uri="{FF2B5EF4-FFF2-40B4-BE49-F238E27FC236}">
                  <a16:creationId xmlns:a16="http://schemas.microsoft.com/office/drawing/2014/main" id="{796DE84E-6D90-446D-AE0C-458B455F3D3A}"/>
                </a:ext>
              </a:extLst>
            </p:cNvPr>
            <p:cNvSpPr>
              <a:spLocks/>
            </p:cNvSpPr>
            <p:nvPr/>
          </p:nvSpPr>
          <p:spPr bwMode="auto">
            <a:xfrm rot="14169050" flipH="1">
              <a:off x="-2992163" y="6035676"/>
              <a:ext cx="206375" cy="228600"/>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11" name="Arc 175">
              <a:extLst>
                <a:ext uri="{FF2B5EF4-FFF2-40B4-BE49-F238E27FC236}">
                  <a16:creationId xmlns:a16="http://schemas.microsoft.com/office/drawing/2014/main" id="{F94EAE63-577C-4ED2-B2E7-4562B436AC14}"/>
                </a:ext>
              </a:extLst>
            </p:cNvPr>
            <p:cNvSpPr>
              <a:spLocks/>
            </p:cNvSpPr>
            <p:nvPr/>
          </p:nvSpPr>
          <p:spPr bwMode="auto">
            <a:xfrm flipV="1">
              <a:off x="-3244575" y="5981700"/>
              <a:ext cx="206375" cy="228600"/>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12" name="Arc 174">
              <a:extLst>
                <a:ext uri="{FF2B5EF4-FFF2-40B4-BE49-F238E27FC236}">
                  <a16:creationId xmlns:a16="http://schemas.microsoft.com/office/drawing/2014/main" id="{EC400D79-7EC3-487C-9038-1139693EE7D0}"/>
                </a:ext>
              </a:extLst>
            </p:cNvPr>
            <p:cNvSpPr>
              <a:spLocks/>
            </p:cNvSpPr>
            <p:nvPr/>
          </p:nvSpPr>
          <p:spPr bwMode="auto">
            <a:xfrm rot="19569050" flipV="1">
              <a:off x="-2928663" y="1855788"/>
              <a:ext cx="225425" cy="198437"/>
            </a:xfrm>
            <a:custGeom>
              <a:avLst/>
              <a:gdLst>
                <a:gd name="G0" fmla="+- 0 0 0"/>
                <a:gd name="G1" fmla="+- 18752 0 0"/>
                <a:gd name="G2" fmla="+- 21600 0 0"/>
                <a:gd name="T0" fmla="*/ 10720 w 21184"/>
                <a:gd name="T1" fmla="*/ 0 h 18752"/>
                <a:gd name="T2" fmla="*/ 21184 w 21184"/>
                <a:gd name="T3" fmla="*/ 14535 h 18752"/>
                <a:gd name="T4" fmla="*/ 0 w 21184"/>
                <a:gd name="T5" fmla="*/ 18752 h 18752"/>
              </a:gdLst>
              <a:ahLst/>
              <a:cxnLst>
                <a:cxn ang="0">
                  <a:pos x="T0" y="T1"/>
                </a:cxn>
                <a:cxn ang="0">
                  <a:pos x="T2" y="T3"/>
                </a:cxn>
                <a:cxn ang="0">
                  <a:pos x="T4" y="T5"/>
                </a:cxn>
              </a:cxnLst>
              <a:rect l="0" t="0" r="r" b="b"/>
              <a:pathLst>
                <a:path w="21184" h="18752" fill="none" extrusionOk="0">
                  <a:moveTo>
                    <a:pt x="10720" y="-1"/>
                  </a:moveTo>
                  <a:cubicBezTo>
                    <a:pt x="16147" y="3102"/>
                    <a:pt x="19963" y="8403"/>
                    <a:pt x="21184" y="14534"/>
                  </a:cubicBezTo>
                </a:path>
                <a:path w="21184" h="18752" stroke="0" extrusionOk="0">
                  <a:moveTo>
                    <a:pt x="10720" y="-1"/>
                  </a:moveTo>
                  <a:cubicBezTo>
                    <a:pt x="16147" y="3102"/>
                    <a:pt x="19963" y="8403"/>
                    <a:pt x="21184" y="14534"/>
                  </a:cubicBezTo>
                  <a:lnTo>
                    <a:pt x="0" y="18752"/>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13" name="Freeform 173">
              <a:extLst>
                <a:ext uri="{FF2B5EF4-FFF2-40B4-BE49-F238E27FC236}">
                  <a16:creationId xmlns:a16="http://schemas.microsoft.com/office/drawing/2014/main" id="{1A03B220-CB14-4B35-BF74-A1E2F1C8F1C4}"/>
                </a:ext>
              </a:extLst>
            </p:cNvPr>
            <p:cNvSpPr>
              <a:spLocks/>
            </p:cNvSpPr>
            <p:nvPr/>
          </p:nvSpPr>
          <p:spPr bwMode="auto">
            <a:xfrm>
              <a:off x="-2215875" y="2389188"/>
              <a:ext cx="228600" cy="117475"/>
            </a:xfrm>
            <a:custGeom>
              <a:avLst/>
              <a:gdLst>
                <a:gd name="T0" fmla="*/ 0 w 360"/>
                <a:gd name="T1" fmla="*/ 185 h 185"/>
                <a:gd name="T2" fmla="*/ 98 w 360"/>
                <a:gd name="T3" fmla="*/ 120 h 185"/>
                <a:gd name="T4" fmla="*/ 158 w 360"/>
                <a:gd name="T5" fmla="*/ 0 h 185"/>
                <a:gd name="T6" fmla="*/ 238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5"/>
                  </a:moveTo>
                  <a:lnTo>
                    <a:pt x="98" y="120"/>
                  </a:lnTo>
                  <a:lnTo>
                    <a:pt x="158" y="0"/>
                  </a:lnTo>
                  <a:lnTo>
                    <a:pt x="238"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14" name="Freeform 172">
              <a:extLst>
                <a:ext uri="{FF2B5EF4-FFF2-40B4-BE49-F238E27FC236}">
                  <a16:creationId xmlns:a16="http://schemas.microsoft.com/office/drawing/2014/main" id="{615B9E81-6176-4825-915D-B5024369DDCF}"/>
                </a:ext>
              </a:extLst>
            </p:cNvPr>
            <p:cNvSpPr>
              <a:spLocks/>
            </p:cNvSpPr>
            <p:nvPr/>
          </p:nvSpPr>
          <p:spPr bwMode="auto">
            <a:xfrm>
              <a:off x="-2215875" y="2938463"/>
              <a:ext cx="228600" cy="117475"/>
            </a:xfrm>
            <a:custGeom>
              <a:avLst/>
              <a:gdLst>
                <a:gd name="T0" fmla="*/ 0 w 360"/>
                <a:gd name="T1" fmla="*/ 183 h 185"/>
                <a:gd name="T2" fmla="*/ 98 w 360"/>
                <a:gd name="T3" fmla="*/ 120 h 185"/>
                <a:gd name="T4" fmla="*/ 158 w 360"/>
                <a:gd name="T5" fmla="*/ 0 h 185"/>
                <a:gd name="T6" fmla="*/ 238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98" y="120"/>
                  </a:lnTo>
                  <a:lnTo>
                    <a:pt x="158" y="0"/>
                  </a:lnTo>
                  <a:lnTo>
                    <a:pt x="238"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15" name="Freeform 171">
              <a:extLst>
                <a:ext uri="{FF2B5EF4-FFF2-40B4-BE49-F238E27FC236}">
                  <a16:creationId xmlns:a16="http://schemas.microsoft.com/office/drawing/2014/main" id="{1FA7124F-B7D5-4733-9881-8C6E56B69C2B}"/>
                </a:ext>
              </a:extLst>
            </p:cNvPr>
            <p:cNvSpPr>
              <a:spLocks/>
            </p:cNvSpPr>
            <p:nvPr/>
          </p:nvSpPr>
          <p:spPr bwMode="auto">
            <a:xfrm>
              <a:off x="-2241275" y="4992688"/>
              <a:ext cx="228600" cy="117475"/>
            </a:xfrm>
            <a:custGeom>
              <a:avLst/>
              <a:gdLst>
                <a:gd name="T0" fmla="*/ 0 w 360"/>
                <a:gd name="T1" fmla="*/ 183 h 185"/>
                <a:gd name="T2" fmla="*/ 98 w 360"/>
                <a:gd name="T3" fmla="*/ 120 h 185"/>
                <a:gd name="T4" fmla="*/ 158 w 360"/>
                <a:gd name="T5" fmla="*/ 0 h 185"/>
                <a:gd name="T6" fmla="*/ 238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98" y="120"/>
                  </a:lnTo>
                  <a:lnTo>
                    <a:pt x="158" y="0"/>
                  </a:lnTo>
                  <a:lnTo>
                    <a:pt x="238"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16" name="Freeform 170">
              <a:extLst>
                <a:ext uri="{FF2B5EF4-FFF2-40B4-BE49-F238E27FC236}">
                  <a16:creationId xmlns:a16="http://schemas.microsoft.com/office/drawing/2014/main" id="{FB7F2099-AFDE-4FEE-A78B-7ACF0951B9A8}"/>
                </a:ext>
              </a:extLst>
            </p:cNvPr>
            <p:cNvSpPr>
              <a:spLocks/>
            </p:cNvSpPr>
            <p:nvPr/>
          </p:nvSpPr>
          <p:spPr bwMode="auto">
            <a:xfrm>
              <a:off x="-2241275" y="6821488"/>
              <a:ext cx="228600" cy="117475"/>
            </a:xfrm>
            <a:custGeom>
              <a:avLst/>
              <a:gdLst>
                <a:gd name="T0" fmla="*/ 0 w 360"/>
                <a:gd name="T1" fmla="*/ 183 h 185"/>
                <a:gd name="T2" fmla="*/ 98 w 360"/>
                <a:gd name="T3" fmla="*/ 120 h 185"/>
                <a:gd name="T4" fmla="*/ 158 w 360"/>
                <a:gd name="T5" fmla="*/ 0 h 185"/>
                <a:gd name="T6" fmla="*/ 238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98" y="120"/>
                  </a:lnTo>
                  <a:lnTo>
                    <a:pt x="158" y="0"/>
                  </a:lnTo>
                  <a:lnTo>
                    <a:pt x="238"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17" name="Freeform 169">
              <a:extLst>
                <a:ext uri="{FF2B5EF4-FFF2-40B4-BE49-F238E27FC236}">
                  <a16:creationId xmlns:a16="http://schemas.microsoft.com/office/drawing/2014/main" id="{BD08B67C-D0D7-4291-8432-654ECE22AA81}"/>
                </a:ext>
              </a:extLst>
            </p:cNvPr>
            <p:cNvSpPr>
              <a:spLocks/>
            </p:cNvSpPr>
            <p:nvPr/>
          </p:nvSpPr>
          <p:spPr bwMode="auto">
            <a:xfrm>
              <a:off x="-3955775" y="7967663"/>
              <a:ext cx="228600" cy="117475"/>
            </a:xfrm>
            <a:custGeom>
              <a:avLst/>
              <a:gdLst>
                <a:gd name="T0" fmla="*/ 0 w 360"/>
                <a:gd name="T1" fmla="*/ 183 h 185"/>
                <a:gd name="T2" fmla="*/ 98 w 360"/>
                <a:gd name="T3" fmla="*/ 120 h 185"/>
                <a:gd name="T4" fmla="*/ 158 w 360"/>
                <a:gd name="T5" fmla="*/ 0 h 185"/>
                <a:gd name="T6" fmla="*/ 238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98" y="120"/>
                  </a:lnTo>
                  <a:lnTo>
                    <a:pt x="158" y="0"/>
                  </a:lnTo>
                  <a:lnTo>
                    <a:pt x="238"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18" name="Line 168">
              <a:extLst>
                <a:ext uri="{FF2B5EF4-FFF2-40B4-BE49-F238E27FC236}">
                  <a16:creationId xmlns:a16="http://schemas.microsoft.com/office/drawing/2014/main" id="{69CF8DFD-EF84-4298-98EA-1926C10BBBC2}"/>
                </a:ext>
              </a:extLst>
            </p:cNvPr>
            <p:cNvSpPr>
              <a:spLocks noChangeShapeType="1"/>
            </p:cNvSpPr>
            <p:nvPr/>
          </p:nvSpPr>
          <p:spPr bwMode="auto">
            <a:xfrm flipH="1">
              <a:off x="-1974576" y="2395160"/>
              <a:ext cx="84415" cy="6486903"/>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19" name="Line 167">
              <a:extLst>
                <a:ext uri="{FF2B5EF4-FFF2-40B4-BE49-F238E27FC236}">
                  <a16:creationId xmlns:a16="http://schemas.microsoft.com/office/drawing/2014/main" id="{51B60CA6-10EF-4192-A5C6-FC04CDD1D7A2}"/>
                </a:ext>
              </a:extLst>
            </p:cNvPr>
            <p:cNvSpPr>
              <a:spLocks noChangeShapeType="1"/>
            </p:cNvSpPr>
            <p:nvPr/>
          </p:nvSpPr>
          <p:spPr bwMode="auto">
            <a:xfrm>
              <a:off x="-2241275" y="6710363"/>
              <a:ext cx="0" cy="21717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20" name="Arc 166">
              <a:extLst>
                <a:ext uri="{FF2B5EF4-FFF2-40B4-BE49-F238E27FC236}">
                  <a16:creationId xmlns:a16="http://schemas.microsoft.com/office/drawing/2014/main" id="{03E48402-7392-4D1D-B02C-1923A0748CA8}"/>
                </a:ext>
              </a:extLst>
            </p:cNvPr>
            <p:cNvSpPr>
              <a:spLocks/>
            </p:cNvSpPr>
            <p:nvPr/>
          </p:nvSpPr>
          <p:spPr bwMode="auto">
            <a:xfrm rot="406615">
              <a:off x="-4019275" y="6938963"/>
              <a:ext cx="114300" cy="228600"/>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21" name="Arc 165">
              <a:extLst>
                <a:ext uri="{FF2B5EF4-FFF2-40B4-BE49-F238E27FC236}">
                  <a16:creationId xmlns:a16="http://schemas.microsoft.com/office/drawing/2014/main" id="{E326B3C6-1A62-47C6-83DC-C3590E4E883E}"/>
                </a:ext>
              </a:extLst>
            </p:cNvPr>
            <p:cNvSpPr>
              <a:spLocks/>
            </p:cNvSpPr>
            <p:nvPr/>
          </p:nvSpPr>
          <p:spPr bwMode="auto">
            <a:xfrm rot="21247468" flipH="1">
              <a:off x="-3841475" y="6938963"/>
              <a:ext cx="114300" cy="228600"/>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22" name="Arc 164">
              <a:extLst>
                <a:ext uri="{FF2B5EF4-FFF2-40B4-BE49-F238E27FC236}">
                  <a16:creationId xmlns:a16="http://schemas.microsoft.com/office/drawing/2014/main" id="{B2486D93-5640-4461-BBE8-B77DB5B3E08F}"/>
                </a:ext>
              </a:extLst>
            </p:cNvPr>
            <p:cNvSpPr>
              <a:spLocks/>
            </p:cNvSpPr>
            <p:nvPr/>
          </p:nvSpPr>
          <p:spPr bwMode="auto">
            <a:xfrm rot="4548535">
              <a:off x="-3447775" y="5427663"/>
              <a:ext cx="114300" cy="228600"/>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23" name="Arc 163">
              <a:extLst>
                <a:ext uri="{FF2B5EF4-FFF2-40B4-BE49-F238E27FC236}">
                  <a16:creationId xmlns:a16="http://schemas.microsoft.com/office/drawing/2014/main" id="{77BA9A59-C266-4195-B136-711E8C131F81}"/>
                </a:ext>
              </a:extLst>
            </p:cNvPr>
            <p:cNvSpPr>
              <a:spLocks/>
            </p:cNvSpPr>
            <p:nvPr/>
          </p:nvSpPr>
          <p:spPr bwMode="auto">
            <a:xfrm rot="3712943" flipH="1">
              <a:off x="-3435075" y="5643563"/>
              <a:ext cx="114300" cy="228600"/>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24" name="Line 162">
              <a:extLst>
                <a:ext uri="{FF2B5EF4-FFF2-40B4-BE49-F238E27FC236}">
                  <a16:creationId xmlns:a16="http://schemas.microsoft.com/office/drawing/2014/main" id="{852AECF4-7FD1-429F-9161-F269FE1CC07F}"/>
                </a:ext>
              </a:extLst>
            </p:cNvPr>
            <p:cNvSpPr>
              <a:spLocks noChangeShapeType="1"/>
            </p:cNvSpPr>
            <p:nvPr/>
          </p:nvSpPr>
          <p:spPr bwMode="auto">
            <a:xfrm>
              <a:off x="-3727175" y="7624763"/>
              <a:ext cx="457200" cy="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25" name="Line 161">
              <a:extLst>
                <a:ext uri="{FF2B5EF4-FFF2-40B4-BE49-F238E27FC236}">
                  <a16:creationId xmlns:a16="http://schemas.microsoft.com/office/drawing/2014/main" id="{2DD25353-C8F8-4CF4-A2A1-007E07A86F6D}"/>
                </a:ext>
              </a:extLst>
            </p:cNvPr>
            <p:cNvSpPr>
              <a:spLocks noChangeShapeType="1"/>
            </p:cNvSpPr>
            <p:nvPr/>
          </p:nvSpPr>
          <p:spPr bwMode="auto">
            <a:xfrm>
              <a:off x="-3727175" y="7815263"/>
              <a:ext cx="457200" cy="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26" name="Line 160">
              <a:extLst>
                <a:ext uri="{FF2B5EF4-FFF2-40B4-BE49-F238E27FC236}">
                  <a16:creationId xmlns:a16="http://schemas.microsoft.com/office/drawing/2014/main" id="{F6313A98-A631-41F9-B0B7-E1DE00138166}"/>
                </a:ext>
              </a:extLst>
            </p:cNvPr>
            <p:cNvSpPr>
              <a:spLocks noChangeShapeType="1"/>
            </p:cNvSpPr>
            <p:nvPr/>
          </p:nvSpPr>
          <p:spPr bwMode="auto">
            <a:xfrm>
              <a:off x="-3714475" y="7827963"/>
              <a:ext cx="0" cy="11430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27" name="Line 159">
              <a:extLst>
                <a:ext uri="{FF2B5EF4-FFF2-40B4-BE49-F238E27FC236}">
                  <a16:creationId xmlns:a16="http://schemas.microsoft.com/office/drawing/2014/main" id="{6E3BC5D3-1032-4D52-BF90-D0F60447B0EB}"/>
                </a:ext>
              </a:extLst>
            </p:cNvPr>
            <p:cNvSpPr>
              <a:spLocks noChangeShapeType="1"/>
            </p:cNvSpPr>
            <p:nvPr/>
          </p:nvSpPr>
          <p:spPr bwMode="auto">
            <a:xfrm>
              <a:off x="-3295375" y="7815263"/>
              <a:ext cx="0" cy="11430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28" name="Freeform 158">
              <a:extLst>
                <a:ext uri="{FF2B5EF4-FFF2-40B4-BE49-F238E27FC236}">
                  <a16:creationId xmlns:a16="http://schemas.microsoft.com/office/drawing/2014/main" id="{C134E5FC-86C1-4111-8954-8C57480D146A}"/>
                </a:ext>
              </a:extLst>
            </p:cNvPr>
            <p:cNvSpPr>
              <a:spLocks/>
            </p:cNvSpPr>
            <p:nvPr/>
          </p:nvSpPr>
          <p:spPr bwMode="auto">
            <a:xfrm>
              <a:off x="-3874813" y="5564188"/>
              <a:ext cx="822325" cy="2162175"/>
            </a:xfrm>
            <a:custGeom>
              <a:avLst/>
              <a:gdLst>
                <a:gd name="T0" fmla="*/ 1294 w 1294"/>
                <a:gd name="T1" fmla="*/ 4 h 3405"/>
                <a:gd name="T2" fmla="*/ 521 w 1294"/>
                <a:gd name="T3" fmla="*/ 332 h 3405"/>
                <a:gd name="T4" fmla="*/ 0 w 1294"/>
                <a:gd name="T5" fmla="*/ 1197 h 3405"/>
                <a:gd name="T6" fmla="*/ 34 w 1294"/>
                <a:gd name="T7" fmla="*/ 3400 h 3405"/>
                <a:gd name="T8" fmla="*/ 1261 w 1294"/>
                <a:gd name="T9" fmla="*/ 3405 h 3405"/>
                <a:gd name="T10" fmla="*/ 1290 w 1294"/>
                <a:gd name="T11" fmla="*/ 0 h 3405"/>
              </a:gdLst>
              <a:ahLst/>
              <a:cxnLst>
                <a:cxn ang="0">
                  <a:pos x="T0" y="T1"/>
                </a:cxn>
                <a:cxn ang="0">
                  <a:pos x="T2" y="T3"/>
                </a:cxn>
                <a:cxn ang="0">
                  <a:pos x="T4" y="T5"/>
                </a:cxn>
                <a:cxn ang="0">
                  <a:pos x="T6" y="T7"/>
                </a:cxn>
                <a:cxn ang="0">
                  <a:pos x="T8" y="T9"/>
                </a:cxn>
                <a:cxn ang="0">
                  <a:pos x="T10" y="T11"/>
                </a:cxn>
              </a:cxnLst>
              <a:rect l="0" t="0" r="r" b="b"/>
              <a:pathLst>
                <a:path w="1294" h="3405">
                  <a:moveTo>
                    <a:pt x="1294" y="4"/>
                  </a:moveTo>
                  <a:cubicBezTo>
                    <a:pt x="1165" y="59"/>
                    <a:pt x="737" y="133"/>
                    <a:pt x="521" y="332"/>
                  </a:cubicBezTo>
                  <a:cubicBezTo>
                    <a:pt x="305" y="531"/>
                    <a:pt x="81" y="686"/>
                    <a:pt x="0" y="1197"/>
                  </a:cubicBezTo>
                  <a:lnTo>
                    <a:pt x="34" y="3400"/>
                  </a:lnTo>
                  <a:lnTo>
                    <a:pt x="1261" y="3405"/>
                  </a:lnTo>
                  <a:lnTo>
                    <a:pt x="1290" y="0"/>
                  </a:lnTo>
                </a:path>
              </a:pathLst>
            </a:custGeom>
            <a:noFill/>
            <a:ln w="38100">
              <a:solidFill>
                <a:srgbClr val="FF0000"/>
              </a:solidFill>
              <a:round/>
              <a:headEnd type="oval" w="med" len="med"/>
              <a:tailEnd type="oval" w="med" len="me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29" name="Line 157">
              <a:extLst>
                <a:ext uri="{FF2B5EF4-FFF2-40B4-BE49-F238E27FC236}">
                  <a16:creationId xmlns:a16="http://schemas.microsoft.com/office/drawing/2014/main" id="{DD49B406-3B58-4CF8-BBB3-C480A1C7684B}"/>
                </a:ext>
              </a:extLst>
            </p:cNvPr>
            <p:cNvSpPr>
              <a:spLocks noChangeShapeType="1"/>
            </p:cNvSpPr>
            <p:nvPr/>
          </p:nvSpPr>
          <p:spPr bwMode="auto">
            <a:xfrm>
              <a:off x="-3993875" y="6138863"/>
              <a:ext cx="0" cy="5715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30" name="Line 156">
              <a:extLst>
                <a:ext uri="{FF2B5EF4-FFF2-40B4-BE49-F238E27FC236}">
                  <a16:creationId xmlns:a16="http://schemas.microsoft.com/office/drawing/2014/main" id="{D6CF4D44-2F89-43FD-9CB7-A89FB47A561A}"/>
                </a:ext>
              </a:extLst>
            </p:cNvPr>
            <p:cNvSpPr>
              <a:spLocks noChangeShapeType="1"/>
            </p:cNvSpPr>
            <p:nvPr/>
          </p:nvSpPr>
          <p:spPr bwMode="auto">
            <a:xfrm>
              <a:off x="-3993875" y="6900863"/>
              <a:ext cx="0" cy="20574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31" name="Freeform 155">
              <a:extLst>
                <a:ext uri="{FF2B5EF4-FFF2-40B4-BE49-F238E27FC236}">
                  <a16:creationId xmlns:a16="http://schemas.microsoft.com/office/drawing/2014/main" id="{81B4A1B0-5815-454F-B57D-DE4DD37FDB19}"/>
                </a:ext>
              </a:extLst>
            </p:cNvPr>
            <p:cNvSpPr>
              <a:spLocks/>
            </p:cNvSpPr>
            <p:nvPr/>
          </p:nvSpPr>
          <p:spPr bwMode="auto">
            <a:xfrm>
              <a:off x="-5098775" y="6691313"/>
              <a:ext cx="1143000" cy="133350"/>
            </a:xfrm>
            <a:custGeom>
              <a:avLst/>
              <a:gdLst>
                <a:gd name="T0" fmla="*/ 0 w 1800"/>
                <a:gd name="T1" fmla="*/ 30 h 210"/>
                <a:gd name="T2" fmla="*/ 540 w 1800"/>
                <a:gd name="T3" fmla="*/ 210 h 210"/>
                <a:gd name="T4" fmla="*/ 1080 w 1800"/>
                <a:gd name="T5" fmla="*/ 30 h 210"/>
                <a:gd name="T6" fmla="*/ 1620 w 1800"/>
                <a:gd name="T7" fmla="*/ 30 h 210"/>
                <a:gd name="T8" fmla="*/ 1800 w 1800"/>
                <a:gd name="T9" fmla="*/ 30 h 210"/>
              </a:gdLst>
              <a:ahLst/>
              <a:cxnLst>
                <a:cxn ang="0">
                  <a:pos x="T0" y="T1"/>
                </a:cxn>
                <a:cxn ang="0">
                  <a:pos x="T2" y="T3"/>
                </a:cxn>
                <a:cxn ang="0">
                  <a:pos x="T4" y="T5"/>
                </a:cxn>
                <a:cxn ang="0">
                  <a:pos x="T6" y="T7"/>
                </a:cxn>
                <a:cxn ang="0">
                  <a:pos x="T8" y="T9"/>
                </a:cxn>
              </a:cxnLst>
              <a:rect l="0" t="0" r="r" b="b"/>
              <a:pathLst>
                <a:path w="1800" h="210">
                  <a:moveTo>
                    <a:pt x="0" y="30"/>
                  </a:moveTo>
                  <a:cubicBezTo>
                    <a:pt x="180" y="120"/>
                    <a:pt x="360" y="210"/>
                    <a:pt x="540" y="210"/>
                  </a:cubicBezTo>
                  <a:cubicBezTo>
                    <a:pt x="720" y="210"/>
                    <a:pt x="900" y="60"/>
                    <a:pt x="1080" y="30"/>
                  </a:cubicBezTo>
                  <a:cubicBezTo>
                    <a:pt x="1260" y="0"/>
                    <a:pt x="1500" y="30"/>
                    <a:pt x="1620" y="30"/>
                  </a:cubicBezTo>
                  <a:cubicBezTo>
                    <a:pt x="1740" y="30"/>
                    <a:pt x="1770" y="30"/>
                    <a:pt x="1800" y="30"/>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32" name="Freeform 154">
              <a:extLst>
                <a:ext uri="{FF2B5EF4-FFF2-40B4-BE49-F238E27FC236}">
                  <a16:creationId xmlns:a16="http://schemas.microsoft.com/office/drawing/2014/main" id="{EEF27256-B116-49BE-9571-3178FDA19439}"/>
                </a:ext>
              </a:extLst>
            </p:cNvPr>
            <p:cNvSpPr>
              <a:spLocks/>
            </p:cNvSpPr>
            <p:nvPr/>
          </p:nvSpPr>
          <p:spPr bwMode="auto">
            <a:xfrm>
              <a:off x="-5111475" y="6856413"/>
              <a:ext cx="1143000" cy="133350"/>
            </a:xfrm>
            <a:custGeom>
              <a:avLst/>
              <a:gdLst>
                <a:gd name="T0" fmla="*/ 0 w 1800"/>
                <a:gd name="T1" fmla="*/ 30 h 210"/>
                <a:gd name="T2" fmla="*/ 540 w 1800"/>
                <a:gd name="T3" fmla="*/ 210 h 210"/>
                <a:gd name="T4" fmla="*/ 1080 w 1800"/>
                <a:gd name="T5" fmla="*/ 30 h 210"/>
                <a:gd name="T6" fmla="*/ 1620 w 1800"/>
                <a:gd name="T7" fmla="*/ 30 h 210"/>
                <a:gd name="T8" fmla="*/ 1800 w 1800"/>
                <a:gd name="T9" fmla="*/ 30 h 210"/>
              </a:gdLst>
              <a:ahLst/>
              <a:cxnLst>
                <a:cxn ang="0">
                  <a:pos x="T0" y="T1"/>
                </a:cxn>
                <a:cxn ang="0">
                  <a:pos x="T2" y="T3"/>
                </a:cxn>
                <a:cxn ang="0">
                  <a:pos x="T4" y="T5"/>
                </a:cxn>
                <a:cxn ang="0">
                  <a:pos x="T6" y="T7"/>
                </a:cxn>
                <a:cxn ang="0">
                  <a:pos x="T8" y="T9"/>
                </a:cxn>
              </a:cxnLst>
              <a:rect l="0" t="0" r="r" b="b"/>
              <a:pathLst>
                <a:path w="1800" h="210">
                  <a:moveTo>
                    <a:pt x="0" y="30"/>
                  </a:moveTo>
                  <a:cubicBezTo>
                    <a:pt x="180" y="120"/>
                    <a:pt x="360" y="210"/>
                    <a:pt x="540" y="210"/>
                  </a:cubicBezTo>
                  <a:cubicBezTo>
                    <a:pt x="720" y="210"/>
                    <a:pt x="900" y="60"/>
                    <a:pt x="1080" y="30"/>
                  </a:cubicBezTo>
                  <a:cubicBezTo>
                    <a:pt x="1260" y="0"/>
                    <a:pt x="1500" y="30"/>
                    <a:pt x="1620" y="30"/>
                  </a:cubicBezTo>
                  <a:cubicBezTo>
                    <a:pt x="1740" y="30"/>
                    <a:pt x="1770" y="30"/>
                    <a:pt x="1800" y="30"/>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33" name="Freeform 153">
              <a:extLst>
                <a:ext uri="{FF2B5EF4-FFF2-40B4-BE49-F238E27FC236}">
                  <a16:creationId xmlns:a16="http://schemas.microsoft.com/office/drawing/2014/main" id="{AABB54DB-AAC5-4B86-8F3C-671C844ACBAA}"/>
                </a:ext>
              </a:extLst>
            </p:cNvPr>
            <p:cNvSpPr>
              <a:spLocks/>
            </p:cNvSpPr>
            <p:nvPr/>
          </p:nvSpPr>
          <p:spPr bwMode="auto">
            <a:xfrm>
              <a:off x="-5113063" y="6796088"/>
              <a:ext cx="1041400" cy="114300"/>
            </a:xfrm>
            <a:custGeom>
              <a:avLst/>
              <a:gdLst>
                <a:gd name="T0" fmla="*/ 0 w 1641"/>
                <a:gd name="T1" fmla="*/ 20 h 180"/>
                <a:gd name="T2" fmla="*/ 520 w 1641"/>
                <a:gd name="T3" fmla="*/ 180 h 180"/>
                <a:gd name="T4" fmla="*/ 1060 w 1641"/>
                <a:gd name="T5" fmla="*/ 0 h 180"/>
                <a:gd name="T6" fmla="*/ 1641 w 1641"/>
                <a:gd name="T7" fmla="*/ 5 h 180"/>
              </a:gdLst>
              <a:ahLst/>
              <a:cxnLst>
                <a:cxn ang="0">
                  <a:pos x="T0" y="T1"/>
                </a:cxn>
                <a:cxn ang="0">
                  <a:pos x="T2" y="T3"/>
                </a:cxn>
                <a:cxn ang="0">
                  <a:pos x="T4" y="T5"/>
                </a:cxn>
                <a:cxn ang="0">
                  <a:pos x="T6" y="T7"/>
                </a:cxn>
              </a:cxnLst>
              <a:rect l="0" t="0" r="r" b="b"/>
              <a:pathLst>
                <a:path w="1641" h="180">
                  <a:moveTo>
                    <a:pt x="0" y="20"/>
                  </a:moveTo>
                  <a:lnTo>
                    <a:pt x="520" y="180"/>
                  </a:lnTo>
                  <a:cubicBezTo>
                    <a:pt x="697" y="177"/>
                    <a:pt x="873" y="29"/>
                    <a:pt x="1060" y="0"/>
                  </a:cubicBezTo>
                  <a:lnTo>
                    <a:pt x="1641" y="5"/>
                  </a:lnTo>
                </a:path>
              </a:pathLst>
            </a:custGeom>
            <a:noFill/>
            <a:ln w="38100">
              <a:solidFill>
                <a:srgbClr val="0070C0"/>
              </a:solidFill>
              <a:round/>
              <a:headEnd/>
              <a:tailEnd type="triangle" w="med" len="me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34" name="Freeform 152">
              <a:extLst>
                <a:ext uri="{FF2B5EF4-FFF2-40B4-BE49-F238E27FC236}">
                  <a16:creationId xmlns:a16="http://schemas.microsoft.com/office/drawing/2014/main" id="{28D4ACD6-8F20-4879-9DEB-49927A752DFB}"/>
                </a:ext>
              </a:extLst>
            </p:cNvPr>
            <p:cNvSpPr>
              <a:spLocks/>
            </p:cNvSpPr>
            <p:nvPr/>
          </p:nvSpPr>
          <p:spPr bwMode="auto">
            <a:xfrm flipV="1">
              <a:off x="-3828775" y="5605463"/>
              <a:ext cx="114300" cy="117475"/>
            </a:xfrm>
            <a:custGeom>
              <a:avLst/>
              <a:gdLst>
                <a:gd name="T0" fmla="*/ 0 w 360"/>
                <a:gd name="T1" fmla="*/ 184 h 185"/>
                <a:gd name="T2" fmla="*/ 99 w 360"/>
                <a:gd name="T3" fmla="*/ 120 h 185"/>
                <a:gd name="T4" fmla="*/ 159 w 360"/>
                <a:gd name="T5" fmla="*/ 0 h 185"/>
                <a:gd name="T6" fmla="*/ 239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4"/>
                  </a:moveTo>
                  <a:lnTo>
                    <a:pt x="99" y="120"/>
                  </a:lnTo>
                  <a:lnTo>
                    <a:pt x="159" y="0"/>
                  </a:lnTo>
                  <a:lnTo>
                    <a:pt x="239"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36" name="Line 150">
              <a:extLst>
                <a:ext uri="{FF2B5EF4-FFF2-40B4-BE49-F238E27FC236}">
                  <a16:creationId xmlns:a16="http://schemas.microsoft.com/office/drawing/2014/main" id="{3D88D269-F680-4D33-9A89-2DF3C2F5DFA6}"/>
                </a:ext>
              </a:extLst>
            </p:cNvPr>
            <p:cNvSpPr>
              <a:spLocks noChangeShapeType="1"/>
            </p:cNvSpPr>
            <p:nvPr/>
          </p:nvSpPr>
          <p:spPr bwMode="auto">
            <a:xfrm rot="10800000">
              <a:off x="-3060425" y="6481763"/>
              <a:ext cx="12700" cy="22860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37" name="Line 149">
              <a:extLst>
                <a:ext uri="{FF2B5EF4-FFF2-40B4-BE49-F238E27FC236}">
                  <a16:creationId xmlns:a16="http://schemas.microsoft.com/office/drawing/2014/main" id="{02505D54-4F03-4ED6-8B39-A639200A7AD1}"/>
                </a:ext>
              </a:extLst>
            </p:cNvPr>
            <p:cNvSpPr>
              <a:spLocks noChangeShapeType="1"/>
            </p:cNvSpPr>
            <p:nvPr/>
          </p:nvSpPr>
          <p:spPr bwMode="auto">
            <a:xfrm>
              <a:off x="-3889100" y="6481763"/>
              <a:ext cx="12700" cy="22860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38" name="Line 148">
              <a:extLst>
                <a:ext uri="{FF2B5EF4-FFF2-40B4-BE49-F238E27FC236}">
                  <a16:creationId xmlns:a16="http://schemas.microsoft.com/office/drawing/2014/main" id="{9FC298C3-ECBF-4BDF-859D-3E01C05013C0}"/>
                </a:ext>
              </a:extLst>
            </p:cNvPr>
            <p:cNvSpPr>
              <a:spLocks noChangeShapeType="1"/>
            </p:cNvSpPr>
            <p:nvPr/>
          </p:nvSpPr>
          <p:spPr bwMode="auto">
            <a:xfrm rot="16200000" flipH="1">
              <a:off x="-3476350" y="7602538"/>
              <a:ext cx="12700" cy="22860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39" name="Line 147">
              <a:extLst>
                <a:ext uri="{FF2B5EF4-FFF2-40B4-BE49-F238E27FC236}">
                  <a16:creationId xmlns:a16="http://schemas.microsoft.com/office/drawing/2014/main" id="{567316A4-51E5-4D1E-9C4A-7E4940EEB3B2}"/>
                </a:ext>
              </a:extLst>
            </p:cNvPr>
            <p:cNvSpPr>
              <a:spLocks noChangeShapeType="1"/>
            </p:cNvSpPr>
            <p:nvPr/>
          </p:nvSpPr>
          <p:spPr bwMode="auto">
            <a:xfrm rot="5400000">
              <a:off x="-3304900" y="5507038"/>
              <a:ext cx="12700" cy="22860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grpSp>
      <p:sp>
        <p:nvSpPr>
          <p:cNvPr id="345" name="Line 66">
            <a:extLst>
              <a:ext uri="{FF2B5EF4-FFF2-40B4-BE49-F238E27FC236}">
                <a16:creationId xmlns:a16="http://schemas.microsoft.com/office/drawing/2014/main" id="{8A39E89F-C2AD-43BE-A57A-F83234CD4D23}"/>
              </a:ext>
            </a:extLst>
          </p:cNvPr>
          <p:cNvSpPr>
            <a:spLocks noChangeShapeType="1"/>
          </p:cNvSpPr>
          <p:nvPr/>
        </p:nvSpPr>
        <p:spPr bwMode="auto">
          <a:xfrm>
            <a:off x="7111821" y="2320567"/>
            <a:ext cx="0" cy="2421169"/>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46" name="Line 65">
            <a:extLst>
              <a:ext uri="{FF2B5EF4-FFF2-40B4-BE49-F238E27FC236}">
                <a16:creationId xmlns:a16="http://schemas.microsoft.com/office/drawing/2014/main" id="{0842940C-723F-467F-8A65-F14D82A67F36}"/>
              </a:ext>
            </a:extLst>
          </p:cNvPr>
          <p:cNvSpPr>
            <a:spLocks noChangeShapeType="1"/>
          </p:cNvSpPr>
          <p:nvPr/>
        </p:nvSpPr>
        <p:spPr bwMode="auto">
          <a:xfrm>
            <a:off x="7477710" y="2320567"/>
            <a:ext cx="0" cy="31857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47" name="Arc 64">
            <a:extLst>
              <a:ext uri="{FF2B5EF4-FFF2-40B4-BE49-F238E27FC236}">
                <a16:creationId xmlns:a16="http://schemas.microsoft.com/office/drawing/2014/main" id="{58D9E60D-E398-4250-A57F-AF4F5275E4BD}"/>
              </a:ext>
            </a:extLst>
          </p:cNvPr>
          <p:cNvSpPr>
            <a:spLocks/>
          </p:cNvSpPr>
          <p:nvPr/>
        </p:nvSpPr>
        <p:spPr bwMode="auto">
          <a:xfrm>
            <a:off x="7477710" y="2640026"/>
            <a:ext cx="290558" cy="509720"/>
          </a:xfrm>
          <a:custGeom>
            <a:avLst/>
            <a:gdLst>
              <a:gd name="G0" fmla="+- 0 0 0"/>
              <a:gd name="G1" fmla="+- 21600 0 0"/>
              <a:gd name="G2" fmla="+- 21600 0 0"/>
              <a:gd name="T0" fmla="*/ 0 w 9766"/>
              <a:gd name="T1" fmla="*/ 0 h 21600"/>
              <a:gd name="T2" fmla="*/ 9766 w 9766"/>
              <a:gd name="T3" fmla="*/ 2335 h 21600"/>
              <a:gd name="T4" fmla="*/ 0 w 9766"/>
              <a:gd name="T5" fmla="*/ 21600 h 21600"/>
            </a:gdLst>
            <a:ahLst/>
            <a:cxnLst>
              <a:cxn ang="0">
                <a:pos x="T0" y="T1"/>
              </a:cxn>
              <a:cxn ang="0">
                <a:pos x="T2" y="T3"/>
              </a:cxn>
              <a:cxn ang="0">
                <a:pos x="T4" y="T5"/>
              </a:cxn>
            </a:cxnLst>
            <a:rect l="0" t="0" r="r" b="b"/>
            <a:pathLst>
              <a:path w="9766" h="21600" fill="none" extrusionOk="0">
                <a:moveTo>
                  <a:pt x="0" y="0"/>
                </a:moveTo>
                <a:cubicBezTo>
                  <a:pt x="3393" y="0"/>
                  <a:pt x="6739" y="799"/>
                  <a:pt x="9766" y="2334"/>
                </a:cubicBezTo>
              </a:path>
              <a:path w="9766" h="21600" stroke="0" extrusionOk="0">
                <a:moveTo>
                  <a:pt x="0" y="0"/>
                </a:moveTo>
                <a:cubicBezTo>
                  <a:pt x="3393" y="0"/>
                  <a:pt x="6739" y="799"/>
                  <a:pt x="9766" y="2334"/>
                </a:cubicBezTo>
                <a:lnTo>
                  <a:pt x="0" y="2160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48" name="Arc 63">
            <a:extLst>
              <a:ext uri="{FF2B5EF4-FFF2-40B4-BE49-F238E27FC236}">
                <a16:creationId xmlns:a16="http://schemas.microsoft.com/office/drawing/2014/main" id="{AF67CB02-2E0E-4245-ABDC-C8C8BCCAAB50}"/>
              </a:ext>
            </a:extLst>
          </p:cNvPr>
          <p:cNvSpPr>
            <a:spLocks/>
          </p:cNvSpPr>
          <p:nvPr/>
        </p:nvSpPr>
        <p:spPr bwMode="auto">
          <a:xfrm>
            <a:off x="7477710" y="2831172"/>
            <a:ext cx="492335" cy="254860"/>
          </a:xfrm>
          <a:custGeom>
            <a:avLst/>
            <a:gdLst>
              <a:gd name="G0" fmla="+- 0 0 0"/>
              <a:gd name="G1" fmla="+- 21600 0 0"/>
              <a:gd name="G2" fmla="+- 21600 0 0"/>
              <a:gd name="T0" fmla="*/ 0 w 21155"/>
              <a:gd name="T1" fmla="*/ 0 h 21600"/>
              <a:gd name="T2" fmla="*/ 21155 w 21155"/>
              <a:gd name="T3" fmla="*/ 17239 h 21600"/>
              <a:gd name="T4" fmla="*/ 0 w 21155"/>
              <a:gd name="T5" fmla="*/ 21600 h 21600"/>
            </a:gdLst>
            <a:ahLst/>
            <a:cxnLst>
              <a:cxn ang="0">
                <a:pos x="T0" y="T1"/>
              </a:cxn>
              <a:cxn ang="0">
                <a:pos x="T2" y="T3"/>
              </a:cxn>
              <a:cxn ang="0">
                <a:pos x="T4" y="T5"/>
              </a:cxn>
            </a:cxnLst>
            <a:rect l="0" t="0" r="r" b="b"/>
            <a:pathLst>
              <a:path w="21155" h="21600" fill="none" extrusionOk="0">
                <a:moveTo>
                  <a:pt x="0" y="0"/>
                </a:moveTo>
                <a:cubicBezTo>
                  <a:pt x="10248" y="0"/>
                  <a:pt x="19086" y="7201"/>
                  <a:pt x="21155" y="17238"/>
                </a:cubicBezTo>
              </a:path>
              <a:path w="21155" h="21600" stroke="0" extrusionOk="0">
                <a:moveTo>
                  <a:pt x="0" y="0"/>
                </a:moveTo>
                <a:cubicBezTo>
                  <a:pt x="10248" y="0"/>
                  <a:pt x="19086" y="7201"/>
                  <a:pt x="21155" y="17238"/>
                </a:cubicBezTo>
                <a:lnTo>
                  <a:pt x="0" y="2160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49" name="Arc 62">
            <a:extLst>
              <a:ext uri="{FF2B5EF4-FFF2-40B4-BE49-F238E27FC236}">
                <a16:creationId xmlns:a16="http://schemas.microsoft.com/office/drawing/2014/main" id="{22D557F6-B060-4168-9B2C-2E5DB9CDB650}"/>
              </a:ext>
            </a:extLst>
          </p:cNvPr>
          <p:cNvSpPr>
            <a:spLocks/>
          </p:cNvSpPr>
          <p:nvPr/>
        </p:nvSpPr>
        <p:spPr bwMode="auto">
          <a:xfrm flipV="1">
            <a:off x="7779029" y="2122342"/>
            <a:ext cx="172183" cy="573435"/>
          </a:xfrm>
          <a:custGeom>
            <a:avLst/>
            <a:gdLst>
              <a:gd name="G0" fmla="+- 0 0 0"/>
              <a:gd name="G1" fmla="+- 21600 0 0"/>
              <a:gd name="G2" fmla="+- 21600 0 0"/>
              <a:gd name="T0" fmla="*/ 0 w 19983"/>
              <a:gd name="T1" fmla="*/ 0 h 21600"/>
              <a:gd name="T2" fmla="*/ 19983 w 19983"/>
              <a:gd name="T3" fmla="*/ 13401 h 21600"/>
              <a:gd name="T4" fmla="*/ 0 w 19983"/>
              <a:gd name="T5" fmla="*/ 21600 h 21600"/>
            </a:gdLst>
            <a:ahLst/>
            <a:cxnLst>
              <a:cxn ang="0">
                <a:pos x="T0" y="T1"/>
              </a:cxn>
              <a:cxn ang="0">
                <a:pos x="T2" y="T3"/>
              </a:cxn>
              <a:cxn ang="0">
                <a:pos x="T4" y="T5"/>
              </a:cxn>
            </a:cxnLst>
            <a:rect l="0" t="0" r="r" b="b"/>
            <a:pathLst>
              <a:path w="19983" h="21600" fill="none" extrusionOk="0">
                <a:moveTo>
                  <a:pt x="0" y="0"/>
                </a:moveTo>
                <a:cubicBezTo>
                  <a:pt x="8762" y="0"/>
                  <a:pt x="16657" y="5294"/>
                  <a:pt x="19983" y="13400"/>
                </a:cubicBezTo>
              </a:path>
              <a:path w="19983" h="21600" stroke="0" extrusionOk="0">
                <a:moveTo>
                  <a:pt x="0" y="0"/>
                </a:moveTo>
                <a:cubicBezTo>
                  <a:pt x="8762" y="0"/>
                  <a:pt x="16657" y="5294"/>
                  <a:pt x="19983" y="13400"/>
                </a:cubicBezTo>
                <a:lnTo>
                  <a:pt x="0"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50" name="Arc 61">
            <a:extLst>
              <a:ext uri="{FF2B5EF4-FFF2-40B4-BE49-F238E27FC236}">
                <a16:creationId xmlns:a16="http://schemas.microsoft.com/office/drawing/2014/main" id="{4EF2C63F-6FCD-402A-A971-CC0C1F584A61}"/>
              </a:ext>
            </a:extLst>
          </p:cNvPr>
          <p:cNvSpPr>
            <a:spLocks/>
          </p:cNvSpPr>
          <p:nvPr/>
        </p:nvSpPr>
        <p:spPr bwMode="auto">
          <a:xfrm flipV="1">
            <a:off x="7908167" y="2143581"/>
            <a:ext cx="172183" cy="573435"/>
          </a:xfrm>
          <a:custGeom>
            <a:avLst/>
            <a:gdLst>
              <a:gd name="G0" fmla="+- 0 0 0"/>
              <a:gd name="G1" fmla="+- 21600 0 0"/>
              <a:gd name="G2" fmla="+- 21600 0 0"/>
              <a:gd name="T0" fmla="*/ 0 w 19983"/>
              <a:gd name="T1" fmla="*/ 0 h 21600"/>
              <a:gd name="T2" fmla="*/ 19983 w 19983"/>
              <a:gd name="T3" fmla="*/ 13401 h 21600"/>
              <a:gd name="T4" fmla="*/ 0 w 19983"/>
              <a:gd name="T5" fmla="*/ 21600 h 21600"/>
            </a:gdLst>
            <a:ahLst/>
            <a:cxnLst>
              <a:cxn ang="0">
                <a:pos x="T0" y="T1"/>
              </a:cxn>
              <a:cxn ang="0">
                <a:pos x="T2" y="T3"/>
              </a:cxn>
              <a:cxn ang="0">
                <a:pos x="T4" y="T5"/>
              </a:cxn>
            </a:cxnLst>
            <a:rect l="0" t="0" r="r" b="b"/>
            <a:pathLst>
              <a:path w="19983" h="21600" fill="none" extrusionOk="0">
                <a:moveTo>
                  <a:pt x="0" y="0"/>
                </a:moveTo>
                <a:cubicBezTo>
                  <a:pt x="8762" y="0"/>
                  <a:pt x="16657" y="5294"/>
                  <a:pt x="19983" y="13400"/>
                </a:cubicBezTo>
              </a:path>
              <a:path w="19983" h="21600" stroke="0" extrusionOk="0">
                <a:moveTo>
                  <a:pt x="0" y="0"/>
                </a:moveTo>
                <a:cubicBezTo>
                  <a:pt x="8762" y="0"/>
                  <a:pt x="16657" y="5294"/>
                  <a:pt x="19983" y="13400"/>
                </a:cubicBezTo>
                <a:lnTo>
                  <a:pt x="0"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51" name="Arc 60">
            <a:extLst>
              <a:ext uri="{FF2B5EF4-FFF2-40B4-BE49-F238E27FC236}">
                <a16:creationId xmlns:a16="http://schemas.microsoft.com/office/drawing/2014/main" id="{828B811A-F4D7-4611-BADF-2FD5970518A9}"/>
              </a:ext>
            </a:extLst>
          </p:cNvPr>
          <p:cNvSpPr>
            <a:spLocks/>
          </p:cNvSpPr>
          <p:nvPr/>
        </p:nvSpPr>
        <p:spPr bwMode="auto">
          <a:xfrm rot="2588012">
            <a:off x="7574562" y="2702857"/>
            <a:ext cx="232715" cy="530958"/>
          </a:xfrm>
          <a:custGeom>
            <a:avLst/>
            <a:gdLst>
              <a:gd name="G0" fmla="+- 0 0 0"/>
              <a:gd name="G1" fmla="+- 21600 0 0"/>
              <a:gd name="G2" fmla="+- 21600 0 0"/>
              <a:gd name="T0" fmla="*/ 0 w 6115"/>
              <a:gd name="T1" fmla="*/ 0 h 21600"/>
              <a:gd name="T2" fmla="*/ 6115 w 6115"/>
              <a:gd name="T3" fmla="*/ 884 h 21600"/>
              <a:gd name="T4" fmla="*/ 0 w 6115"/>
              <a:gd name="T5" fmla="*/ 21600 h 21600"/>
            </a:gdLst>
            <a:ahLst/>
            <a:cxnLst>
              <a:cxn ang="0">
                <a:pos x="T0" y="T1"/>
              </a:cxn>
              <a:cxn ang="0">
                <a:pos x="T2" y="T3"/>
              </a:cxn>
              <a:cxn ang="0">
                <a:pos x="T4" y="T5"/>
              </a:cxn>
            </a:cxnLst>
            <a:rect l="0" t="0" r="r" b="b"/>
            <a:pathLst>
              <a:path w="6115" h="21600" fill="none" extrusionOk="0">
                <a:moveTo>
                  <a:pt x="0" y="0"/>
                </a:moveTo>
                <a:cubicBezTo>
                  <a:pt x="2070" y="0"/>
                  <a:pt x="4129" y="297"/>
                  <a:pt x="6115" y="883"/>
                </a:cubicBezTo>
              </a:path>
              <a:path w="6115" h="21600" stroke="0" extrusionOk="0">
                <a:moveTo>
                  <a:pt x="0" y="0"/>
                </a:moveTo>
                <a:cubicBezTo>
                  <a:pt x="2070" y="0"/>
                  <a:pt x="4129" y="297"/>
                  <a:pt x="6115" y="883"/>
                </a:cubicBezTo>
                <a:lnTo>
                  <a:pt x="0"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52" name="Arc 59">
            <a:extLst>
              <a:ext uri="{FF2B5EF4-FFF2-40B4-BE49-F238E27FC236}">
                <a16:creationId xmlns:a16="http://schemas.microsoft.com/office/drawing/2014/main" id="{806F3543-64D8-4D8A-9FFA-1A9F97F573E9}"/>
              </a:ext>
            </a:extLst>
          </p:cNvPr>
          <p:cNvSpPr>
            <a:spLocks/>
          </p:cNvSpPr>
          <p:nvPr/>
        </p:nvSpPr>
        <p:spPr bwMode="auto">
          <a:xfrm rot="13577465" flipV="1">
            <a:off x="8104424" y="2401529"/>
            <a:ext cx="113271" cy="871675"/>
          </a:xfrm>
          <a:custGeom>
            <a:avLst/>
            <a:gdLst>
              <a:gd name="G0" fmla="+- 0 0 0"/>
              <a:gd name="G1" fmla="+- 21600 0 0"/>
              <a:gd name="G2" fmla="+- 21600 0 0"/>
              <a:gd name="T0" fmla="*/ 0 w 19983"/>
              <a:gd name="T1" fmla="*/ 0 h 21600"/>
              <a:gd name="T2" fmla="*/ 19983 w 19983"/>
              <a:gd name="T3" fmla="*/ 13401 h 21600"/>
              <a:gd name="T4" fmla="*/ 0 w 19983"/>
              <a:gd name="T5" fmla="*/ 21600 h 21600"/>
            </a:gdLst>
            <a:ahLst/>
            <a:cxnLst>
              <a:cxn ang="0">
                <a:pos x="T0" y="T1"/>
              </a:cxn>
              <a:cxn ang="0">
                <a:pos x="T2" y="T3"/>
              </a:cxn>
              <a:cxn ang="0">
                <a:pos x="T4" y="T5"/>
              </a:cxn>
            </a:cxnLst>
            <a:rect l="0" t="0" r="r" b="b"/>
            <a:pathLst>
              <a:path w="19983" h="21600" fill="none" extrusionOk="0">
                <a:moveTo>
                  <a:pt x="0" y="0"/>
                </a:moveTo>
                <a:cubicBezTo>
                  <a:pt x="8762" y="0"/>
                  <a:pt x="16657" y="5294"/>
                  <a:pt x="19983" y="13400"/>
                </a:cubicBezTo>
              </a:path>
              <a:path w="19983" h="21600" stroke="0" extrusionOk="0">
                <a:moveTo>
                  <a:pt x="0" y="0"/>
                </a:moveTo>
                <a:cubicBezTo>
                  <a:pt x="8762" y="0"/>
                  <a:pt x="16657" y="5294"/>
                  <a:pt x="19983" y="13400"/>
                </a:cubicBezTo>
                <a:lnTo>
                  <a:pt x="0" y="2160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53" name="Arc 58">
            <a:extLst>
              <a:ext uri="{FF2B5EF4-FFF2-40B4-BE49-F238E27FC236}">
                <a16:creationId xmlns:a16="http://schemas.microsoft.com/office/drawing/2014/main" id="{0841AD24-1614-426A-BFF9-5E1E545C1619}"/>
              </a:ext>
            </a:extLst>
          </p:cNvPr>
          <p:cNvSpPr>
            <a:spLocks/>
          </p:cNvSpPr>
          <p:nvPr/>
        </p:nvSpPr>
        <p:spPr bwMode="auto">
          <a:xfrm rot="13577465" flipV="1">
            <a:off x="8158230" y="2458165"/>
            <a:ext cx="113271" cy="871675"/>
          </a:xfrm>
          <a:custGeom>
            <a:avLst/>
            <a:gdLst>
              <a:gd name="G0" fmla="+- 0 0 0"/>
              <a:gd name="G1" fmla="+- 21600 0 0"/>
              <a:gd name="G2" fmla="+- 21600 0 0"/>
              <a:gd name="T0" fmla="*/ 0 w 19983"/>
              <a:gd name="T1" fmla="*/ 0 h 21600"/>
              <a:gd name="T2" fmla="*/ 19983 w 19983"/>
              <a:gd name="T3" fmla="*/ 13401 h 21600"/>
              <a:gd name="T4" fmla="*/ 0 w 19983"/>
              <a:gd name="T5" fmla="*/ 21600 h 21600"/>
            </a:gdLst>
            <a:ahLst/>
            <a:cxnLst>
              <a:cxn ang="0">
                <a:pos x="T0" y="T1"/>
              </a:cxn>
              <a:cxn ang="0">
                <a:pos x="T2" y="T3"/>
              </a:cxn>
              <a:cxn ang="0">
                <a:pos x="T4" y="T5"/>
              </a:cxn>
            </a:cxnLst>
            <a:rect l="0" t="0" r="r" b="b"/>
            <a:pathLst>
              <a:path w="19983" h="21600" fill="none" extrusionOk="0">
                <a:moveTo>
                  <a:pt x="0" y="0"/>
                </a:moveTo>
                <a:cubicBezTo>
                  <a:pt x="8762" y="0"/>
                  <a:pt x="16657" y="5294"/>
                  <a:pt x="19983" y="13400"/>
                </a:cubicBezTo>
              </a:path>
              <a:path w="19983" h="21600" stroke="0" extrusionOk="0">
                <a:moveTo>
                  <a:pt x="0" y="0"/>
                </a:moveTo>
                <a:cubicBezTo>
                  <a:pt x="8762" y="0"/>
                  <a:pt x="16657" y="5294"/>
                  <a:pt x="19983" y="13400"/>
                </a:cubicBezTo>
                <a:lnTo>
                  <a:pt x="0"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54" name="Arc 57">
            <a:extLst>
              <a:ext uri="{FF2B5EF4-FFF2-40B4-BE49-F238E27FC236}">
                <a16:creationId xmlns:a16="http://schemas.microsoft.com/office/drawing/2014/main" id="{2AAAEA20-6618-4E3B-8BF3-FA46F1FC7F6B}"/>
              </a:ext>
            </a:extLst>
          </p:cNvPr>
          <p:cNvSpPr>
            <a:spLocks/>
          </p:cNvSpPr>
          <p:nvPr/>
        </p:nvSpPr>
        <p:spPr bwMode="auto">
          <a:xfrm rot="19569050" flipV="1">
            <a:off x="7379511" y="2637372"/>
            <a:ext cx="191015" cy="110616"/>
          </a:xfrm>
          <a:custGeom>
            <a:avLst/>
            <a:gdLst>
              <a:gd name="G0" fmla="+- 0 0 0"/>
              <a:gd name="G1" fmla="+- 18752 0 0"/>
              <a:gd name="G2" fmla="+- 21600 0 0"/>
              <a:gd name="T0" fmla="*/ 10720 w 21184"/>
              <a:gd name="T1" fmla="*/ 0 h 18752"/>
              <a:gd name="T2" fmla="*/ 21184 w 21184"/>
              <a:gd name="T3" fmla="*/ 14535 h 18752"/>
              <a:gd name="T4" fmla="*/ 0 w 21184"/>
              <a:gd name="T5" fmla="*/ 18752 h 18752"/>
            </a:gdLst>
            <a:ahLst/>
            <a:cxnLst>
              <a:cxn ang="0">
                <a:pos x="T0" y="T1"/>
              </a:cxn>
              <a:cxn ang="0">
                <a:pos x="T2" y="T3"/>
              </a:cxn>
              <a:cxn ang="0">
                <a:pos x="T4" y="T5"/>
              </a:cxn>
            </a:cxnLst>
            <a:rect l="0" t="0" r="r" b="b"/>
            <a:pathLst>
              <a:path w="21184" h="18752" fill="none" extrusionOk="0">
                <a:moveTo>
                  <a:pt x="10720" y="-1"/>
                </a:moveTo>
                <a:cubicBezTo>
                  <a:pt x="16147" y="3102"/>
                  <a:pt x="19963" y="8403"/>
                  <a:pt x="21184" y="14534"/>
                </a:cubicBezTo>
              </a:path>
              <a:path w="21184" h="18752" stroke="0" extrusionOk="0">
                <a:moveTo>
                  <a:pt x="10720" y="-1"/>
                </a:moveTo>
                <a:cubicBezTo>
                  <a:pt x="16147" y="3102"/>
                  <a:pt x="19963" y="8403"/>
                  <a:pt x="21184" y="14534"/>
                </a:cubicBezTo>
                <a:lnTo>
                  <a:pt x="0" y="18752"/>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55" name="Arc 56">
            <a:extLst>
              <a:ext uri="{FF2B5EF4-FFF2-40B4-BE49-F238E27FC236}">
                <a16:creationId xmlns:a16="http://schemas.microsoft.com/office/drawing/2014/main" id="{C41AE50E-8451-43FB-8029-405B40B22E4E}"/>
              </a:ext>
            </a:extLst>
          </p:cNvPr>
          <p:cNvSpPr>
            <a:spLocks/>
          </p:cNvSpPr>
          <p:nvPr/>
        </p:nvSpPr>
        <p:spPr bwMode="auto">
          <a:xfrm rot="14169050" flipH="1">
            <a:off x="7378346" y="2870138"/>
            <a:ext cx="93803" cy="196396"/>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56" name="Arc 55">
            <a:extLst>
              <a:ext uri="{FF2B5EF4-FFF2-40B4-BE49-F238E27FC236}">
                <a16:creationId xmlns:a16="http://schemas.microsoft.com/office/drawing/2014/main" id="{5A2B5D7B-6830-4914-A747-DBE07072E824}"/>
              </a:ext>
            </a:extLst>
          </p:cNvPr>
          <p:cNvSpPr>
            <a:spLocks/>
          </p:cNvSpPr>
          <p:nvPr/>
        </p:nvSpPr>
        <p:spPr bwMode="auto">
          <a:xfrm flipV="1">
            <a:off x="7131999" y="2894002"/>
            <a:ext cx="161421" cy="106192"/>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57" name="Arc 54">
            <a:extLst>
              <a:ext uri="{FF2B5EF4-FFF2-40B4-BE49-F238E27FC236}">
                <a16:creationId xmlns:a16="http://schemas.microsoft.com/office/drawing/2014/main" id="{BEF93393-BDBF-45CD-97DA-9AFF89B83684}"/>
              </a:ext>
            </a:extLst>
          </p:cNvPr>
          <p:cNvSpPr>
            <a:spLocks/>
          </p:cNvSpPr>
          <p:nvPr/>
        </p:nvSpPr>
        <p:spPr bwMode="auto">
          <a:xfrm rot="14169050" flipH="1">
            <a:off x="7366382" y="2422825"/>
            <a:ext cx="115041" cy="193705"/>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58" name="Arc 53">
            <a:extLst>
              <a:ext uri="{FF2B5EF4-FFF2-40B4-BE49-F238E27FC236}">
                <a16:creationId xmlns:a16="http://schemas.microsoft.com/office/drawing/2014/main" id="{C45BCF05-9A96-419F-AB28-5775A095AA80}"/>
              </a:ext>
            </a:extLst>
          </p:cNvPr>
          <p:cNvSpPr>
            <a:spLocks/>
          </p:cNvSpPr>
          <p:nvPr/>
        </p:nvSpPr>
        <p:spPr bwMode="auto">
          <a:xfrm flipV="1">
            <a:off x="6745059" y="3073400"/>
            <a:ext cx="174873" cy="127430"/>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59" name="Freeform 52">
            <a:extLst>
              <a:ext uri="{FF2B5EF4-FFF2-40B4-BE49-F238E27FC236}">
                <a16:creationId xmlns:a16="http://schemas.microsoft.com/office/drawing/2014/main" id="{16FBB185-DD62-4378-AD7C-932998C7FF47}"/>
              </a:ext>
            </a:extLst>
          </p:cNvPr>
          <p:cNvSpPr>
            <a:spLocks/>
          </p:cNvSpPr>
          <p:nvPr/>
        </p:nvSpPr>
        <p:spPr bwMode="auto">
          <a:xfrm>
            <a:off x="8080349" y="2809049"/>
            <a:ext cx="677969" cy="159287"/>
          </a:xfrm>
          <a:custGeom>
            <a:avLst/>
            <a:gdLst>
              <a:gd name="T0" fmla="*/ 0 w 1260"/>
              <a:gd name="T1" fmla="*/ 240 h 450"/>
              <a:gd name="T2" fmla="*/ 180 w 1260"/>
              <a:gd name="T3" fmla="*/ 420 h 450"/>
              <a:gd name="T4" fmla="*/ 900 w 1260"/>
              <a:gd name="T5" fmla="*/ 60 h 450"/>
              <a:gd name="T6" fmla="*/ 1260 w 1260"/>
              <a:gd name="T7" fmla="*/ 60 h 450"/>
            </a:gdLst>
            <a:ahLst/>
            <a:cxnLst>
              <a:cxn ang="0">
                <a:pos x="T0" y="T1"/>
              </a:cxn>
              <a:cxn ang="0">
                <a:pos x="T2" y="T3"/>
              </a:cxn>
              <a:cxn ang="0">
                <a:pos x="T4" y="T5"/>
              </a:cxn>
              <a:cxn ang="0">
                <a:pos x="T6" y="T7"/>
              </a:cxn>
            </a:cxnLst>
            <a:rect l="0" t="0" r="r" b="b"/>
            <a:pathLst>
              <a:path w="1260" h="450">
                <a:moveTo>
                  <a:pt x="0" y="240"/>
                </a:moveTo>
                <a:cubicBezTo>
                  <a:pt x="15" y="345"/>
                  <a:pt x="30" y="450"/>
                  <a:pt x="180" y="420"/>
                </a:cubicBezTo>
                <a:cubicBezTo>
                  <a:pt x="330" y="390"/>
                  <a:pt x="720" y="120"/>
                  <a:pt x="900" y="60"/>
                </a:cubicBezTo>
                <a:cubicBezTo>
                  <a:pt x="1080" y="0"/>
                  <a:pt x="1200" y="60"/>
                  <a:pt x="1260" y="60"/>
                </a:cubicBez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60" name="Freeform 51">
            <a:extLst>
              <a:ext uri="{FF2B5EF4-FFF2-40B4-BE49-F238E27FC236}">
                <a16:creationId xmlns:a16="http://schemas.microsoft.com/office/drawing/2014/main" id="{538B5D9E-283A-45DE-9F64-54729B37654D}"/>
              </a:ext>
            </a:extLst>
          </p:cNvPr>
          <p:cNvSpPr>
            <a:spLocks/>
          </p:cNvSpPr>
          <p:nvPr/>
        </p:nvSpPr>
        <p:spPr bwMode="auto">
          <a:xfrm>
            <a:off x="8139537" y="2886922"/>
            <a:ext cx="629543" cy="224772"/>
          </a:xfrm>
          <a:custGeom>
            <a:avLst/>
            <a:gdLst>
              <a:gd name="T0" fmla="*/ 89 w 1170"/>
              <a:gd name="T1" fmla="*/ 636 h 636"/>
              <a:gd name="T2" fmla="*/ 89 w 1170"/>
              <a:gd name="T3" fmla="*/ 496 h 636"/>
              <a:gd name="T4" fmla="*/ 90 w 1170"/>
              <a:gd name="T5" fmla="*/ 360 h 636"/>
              <a:gd name="T6" fmla="*/ 630 w 1170"/>
              <a:gd name="T7" fmla="*/ 180 h 636"/>
              <a:gd name="T8" fmla="*/ 889 w 1170"/>
              <a:gd name="T9" fmla="*/ 36 h 636"/>
              <a:gd name="T10" fmla="*/ 1170 w 1170"/>
              <a:gd name="T11" fmla="*/ 0 h 636"/>
            </a:gdLst>
            <a:ahLst/>
            <a:cxnLst>
              <a:cxn ang="0">
                <a:pos x="T0" y="T1"/>
              </a:cxn>
              <a:cxn ang="0">
                <a:pos x="T2" y="T3"/>
              </a:cxn>
              <a:cxn ang="0">
                <a:pos x="T4" y="T5"/>
              </a:cxn>
              <a:cxn ang="0">
                <a:pos x="T6" y="T7"/>
              </a:cxn>
              <a:cxn ang="0">
                <a:pos x="T8" y="T9"/>
              </a:cxn>
              <a:cxn ang="0">
                <a:pos x="T10" y="T11"/>
              </a:cxn>
            </a:cxnLst>
            <a:rect l="0" t="0" r="r" b="b"/>
            <a:pathLst>
              <a:path w="1170" h="636">
                <a:moveTo>
                  <a:pt x="89" y="636"/>
                </a:moveTo>
                <a:cubicBezTo>
                  <a:pt x="92" y="613"/>
                  <a:pt x="89" y="542"/>
                  <a:pt x="89" y="496"/>
                </a:cubicBezTo>
                <a:cubicBezTo>
                  <a:pt x="89" y="450"/>
                  <a:pt x="0" y="413"/>
                  <a:pt x="90" y="360"/>
                </a:cubicBezTo>
                <a:cubicBezTo>
                  <a:pt x="180" y="307"/>
                  <a:pt x="497" y="234"/>
                  <a:pt x="630" y="180"/>
                </a:cubicBezTo>
                <a:cubicBezTo>
                  <a:pt x="763" y="126"/>
                  <a:pt x="799" y="66"/>
                  <a:pt x="889" y="36"/>
                </a:cubicBezTo>
                <a:cubicBezTo>
                  <a:pt x="979" y="6"/>
                  <a:pt x="1112" y="7"/>
                  <a:pt x="1170" y="0"/>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61" name="Line 50">
            <a:extLst>
              <a:ext uri="{FF2B5EF4-FFF2-40B4-BE49-F238E27FC236}">
                <a16:creationId xmlns:a16="http://schemas.microsoft.com/office/drawing/2014/main" id="{99A1D343-4361-4C3C-9067-F09731C1F881}"/>
              </a:ext>
            </a:extLst>
          </p:cNvPr>
          <p:cNvSpPr>
            <a:spLocks noChangeShapeType="1"/>
          </p:cNvSpPr>
          <p:nvPr/>
        </p:nvSpPr>
        <p:spPr bwMode="auto">
          <a:xfrm>
            <a:off x="7961973" y="3276292"/>
            <a:ext cx="0" cy="31857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62" name="Arc 49">
            <a:extLst>
              <a:ext uri="{FF2B5EF4-FFF2-40B4-BE49-F238E27FC236}">
                <a16:creationId xmlns:a16="http://schemas.microsoft.com/office/drawing/2014/main" id="{C4924EA6-C7DA-43BA-9D5A-2EAEB8575B81}"/>
              </a:ext>
            </a:extLst>
          </p:cNvPr>
          <p:cNvSpPr>
            <a:spLocks/>
          </p:cNvSpPr>
          <p:nvPr/>
        </p:nvSpPr>
        <p:spPr bwMode="auto">
          <a:xfrm rot="14169050" flipH="1">
            <a:off x="7355621" y="4268788"/>
            <a:ext cx="115041" cy="193705"/>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63" name="Arc 48">
            <a:extLst>
              <a:ext uri="{FF2B5EF4-FFF2-40B4-BE49-F238E27FC236}">
                <a16:creationId xmlns:a16="http://schemas.microsoft.com/office/drawing/2014/main" id="{FAF8F834-76C3-47CF-8E4A-F1D4B16E04C2}"/>
              </a:ext>
            </a:extLst>
          </p:cNvPr>
          <p:cNvSpPr>
            <a:spLocks/>
          </p:cNvSpPr>
          <p:nvPr/>
        </p:nvSpPr>
        <p:spPr bwMode="auto">
          <a:xfrm flipV="1">
            <a:off x="7111821" y="4280687"/>
            <a:ext cx="174873" cy="127430"/>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64" name="Arc 47">
            <a:extLst>
              <a:ext uri="{FF2B5EF4-FFF2-40B4-BE49-F238E27FC236}">
                <a16:creationId xmlns:a16="http://schemas.microsoft.com/office/drawing/2014/main" id="{EF268241-091F-4EC2-8B49-A09BBD19871C}"/>
              </a:ext>
            </a:extLst>
          </p:cNvPr>
          <p:cNvSpPr>
            <a:spLocks/>
          </p:cNvSpPr>
          <p:nvPr/>
        </p:nvSpPr>
        <p:spPr bwMode="auto">
          <a:xfrm rot="16200000">
            <a:off x="6438910" y="5013785"/>
            <a:ext cx="955724" cy="411624"/>
          </a:xfrm>
          <a:custGeom>
            <a:avLst/>
            <a:gdLst>
              <a:gd name="G0" fmla="+- 0 0 0"/>
              <a:gd name="G1" fmla="+- 13232 0 0"/>
              <a:gd name="G2" fmla="+- 21600 0 0"/>
              <a:gd name="T0" fmla="*/ 17071 w 21600"/>
              <a:gd name="T1" fmla="*/ 0 h 13232"/>
              <a:gd name="T2" fmla="*/ 21600 w 21600"/>
              <a:gd name="T3" fmla="*/ 13232 h 13232"/>
              <a:gd name="T4" fmla="*/ 0 w 21600"/>
              <a:gd name="T5" fmla="*/ 13232 h 13232"/>
            </a:gdLst>
            <a:ahLst/>
            <a:cxnLst>
              <a:cxn ang="0">
                <a:pos x="T0" y="T1"/>
              </a:cxn>
              <a:cxn ang="0">
                <a:pos x="T2" y="T3"/>
              </a:cxn>
              <a:cxn ang="0">
                <a:pos x="T4" y="T5"/>
              </a:cxn>
            </a:cxnLst>
            <a:rect l="0" t="0" r="r" b="b"/>
            <a:pathLst>
              <a:path w="21600" h="13232" fill="none" extrusionOk="0">
                <a:moveTo>
                  <a:pt x="17072" y="-1"/>
                </a:moveTo>
                <a:cubicBezTo>
                  <a:pt x="20007" y="3785"/>
                  <a:pt x="21600" y="8440"/>
                  <a:pt x="21600" y="13232"/>
                </a:cubicBezTo>
              </a:path>
              <a:path w="21600" h="13232" stroke="0" extrusionOk="0">
                <a:moveTo>
                  <a:pt x="17072" y="-1"/>
                </a:moveTo>
                <a:cubicBezTo>
                  <a:pt x="20007" y="3785"/>
                  <a:pt x="21600" y="8440"/>
                  <a:pt x="21600" y="13232"/>
                </a:cubicBezTo>
                <a:lnTo>
                  <a:pt x="0" y="13232"/>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65" name="Arc 46">
            <a:extLst>
              <a:ext uri="{FF2B5EF4-FFF2-40B4-BE49-F238E27FC236}">
                <a16:creationId xmlns:a16="http://schemas.microsoft.com/office/drawing/2014/main" id="{1E60A5C8-E98D-40B0-91F9-92940D1176A9}"/>
              </a:ext>
            </a:extLst>
          </p:cNvPr>
          <p:cNvSpPr>
            <a:spLocks/>
          </p:cNvSpPr>
          <p:nvPr/>
        </p:nvSpPr>
        <p:spPr bwMode="auto">
          <a:xfrm rot="16200000">
            <a:off x="6217251" y="4038310"/>
            <a:ext cx="1401729" cy="387411"/>
          </a:xfrm>
          <a:custGeom>
            <a:avLst/>
            <a:gdLst>
              <a:gd name="G0" fmla="+- 1488 0 0"/>
              <a:gd name="G1" fmla="+- 21600 0 0"/>
              <a:gd name="G2" fmla="+- 21600 0 0"/>
              <a:gd name="T0" fmla="*/ 0 w 23088"/>
              <a:gd name="T1" fmla="*/ 52 h 21600"/>
              <a:gd name="T2" fmla="*/ 23088 w 23088"/>
              <a:gd name="T3" fmla="*/ 21600 h 21600"/>
              <a:gd name="T4" fmla="*/ 1488 w 23088"/>
              <a:gd name="T5" fmla="*/ 21600 h 21600"/>
            </a:gdLst>
            <a:ahLst/>
            <a:cxnLst>
              <a:cxn ang="0">
                <a:pos x="T0" y="T1"/>
              </a:cxn>
              <a:cxn ang="0">
                <a:pos x="T2" y="T3"/>
              </a:cxn>
              <a:cxn ang="0">
                <a:pos x="T4" y="T5"/>
              </a:cxn>
            </a:cxnLst>
            <a:rect l="0" t="0" r="r" b="b"/>
            <a:pathLst>
              <a:path w="23088" h="21600" fill="none" extrusionOk="0">
                <a:moveTo>
                  <a:pt x="-1" y="51"/>
                </a:moveTo>
                <a:cubicBezTo>
                  <a:pt x="495" y="17"/>
                  <a:pt x="991" y="0"/>
                  <a:pt x="1488" y="0"/>
                </a:cubicBezTo>
                <a:cubicBezTo>
                  <a:pt x="13417" y="0"/>
                  <a:pt x="23088" y="9670"/>
                  <a:pt x="23088" y="21600"/>
                </a:cubicBezTo>
              </a:path>
              <a:path w="23088" h="21600" stroke="0" extrusionOk="0">
                <a:moveTo>
                  <a:pt x="-1" y="51"/>
                </a:moveTo>
                <a:cubicBezTo>
                  <a:pt x="495" y="17"/>
                  <a:pt x="991" y="0"/>
                  <a:pt x="1488" y="0"/>
                </a:cubicBezTo>
                <a:cubicBezTo>
                  <a:pt x="13417" y="0"/>
                  <a:pt x="23088" y="9670"/>
                  <a:pt x="23088" y="21600"/>
                </a:cubicBezTo>
                <a:lnTo>
                  <a:pt x="1488"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66" name="Arc 45">
            <a:extLst>
              <a:ext uri="{FF2B5EF4-FFF2-40B4-BE49-F238E27FC236}">
                <a16:creationId xmlns:a16="http://schemas.microsoft.com/office/drawing/2014/main" id="{40499AE6-5511-4756-B3EA-305C01D03ED6}"/>
              </a:ext>
            </a:extLst>
          </p:cNvPr>
          <p:cNvSpPr>
            <a:spLocks/>
          </p:cNvSpPr>
          <p:nvPr/>
        </p:nvSpPr>
        <p:spPr bwMode="auto">
          <a:xfrm rot="16200000">
            <a:off x="6084542" y="3988929"/>
            <a:ext cx="1538009" cy="495025"/>
          </a:xfrm>
          <a:custGeom>
            <a:avLst/>
            <a:gdLst>
              <a:gd name="G0" fmla="+- 0 0 0"/>
              <a:gd name="G1" fmla="+- 21598 0 0"/>
              <a:gd name="G2" fmla="+- 21600 0 0"/>
              <a:gd name="T0" fmla="*/ 284 w 21593"/>
              <a:gd name="T1" fmla="*/ 0 h 21598"/>
              <a:gd name="T2" fmla="*/ 21593 w 21593"/>
              <a:gd name="T3" fmla="*/ 21074 h 21598"/>
              <a:gd name="T4" fmla="*/ 0 w 21593"/>
              <a:gd name="T5" fmla="*/ 21598 h 21598"/>
            </a:gdLst>
            <a:ahLst/>
            <a:cxnLst>
              <a:cxn ang="0">
                <a:pos x="T0" y="T1"/>
              </a:cxn>
              <a:cxn ang="0">
                <a:pos x="T2" y="T3"/>
              </a:cxn>
              <a:cxn ang="0">
                <a:pos x="T4" y="T5"/>
              </a:cxn>
            </a:cxnLst>
            <a:rect l="0" t="0" r="r" b="b"/>
            <a:pathLst>
              <a:path w="21593" h="21598" fill="none" extrusionOk="0">
                <a:moveTo>
                  <a:pt x="284" y="-1"/>
                </a:moveTo>
                <a:cubicBezTo>
                  <a:pt x="11897" y="152"/>
                  <a:pt x="21311" y="9462"/>
                  <a:pt x="21593" y="21073"/>
                </a:cubicBezTo>
              </a:path>
              <a:path w="21593" h="21598" stroke="0" extrusionOk="0">
                <a:moveTo>
                  <a:pt x="284" y="-1"/>
                </a:moveTo>
                <a:cubicBezTo>
                  <a:pt x="11897" y="152"/>
                  <a:pt x="21311" y="9462"/>
                  <a:pt x="21593" y="21073"/>
                </a:cubicBezTo>
                <a:lnTo>
                  <a:pt x="0" y="21598"/>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67" name="Freeform 44">
            <a:extLst>
              <a:ext uri="{FF2B5EF4-FFF2-40B4-BE49-F238E27FC236}">
                <a16:creationId xmlns:a16="http://schemas.microsoft.com/office/drawing/2014/main" id="{C28AF5B7-E514-43FC-BA45-4F3F63128765}"/>
              </a:ext>
            </a:extLst>
          </p:cNvPr>
          <p:cNvSpPr>
            <a:spLocks/>
          </p:cNvSpPr>
          <p:nvPr/>
        </p:nvSpPr>
        <p:spPr bwMode="auto">
          <a:xfrm>
            <a:off x="6464791" y="4982437"/>
            <a:ext cx="134518" cy="132740"/>
          </a:xfrm>
          <a:custGeom>
            <a:avLst/>
            <a:gdLst>
              <a:gd name="T0" fmla="*/ 251 w 251"/>
              <a:gd name="T1" fmla="*/ 0 h 376"/>
              <a:gd name="T2" fmla="*/ 71 w 251"/>
              <a:gd name="T3" fmla="*/ 180 h 376"/>
              <a:gd name="T4" fmla="*/ 0 w 251"/>
              <a:gd name="T5" fmla="*/ 376 h 376"/>
            </a:gdLst>
            <a:ahLst/>
            <a:cxnLst>
              <a:cxn ang="0">
                <a:pos x="T0" y="T1"/>
              </a:cxn>
              <a:cxn ang="0">
                <a:pos x="T2" y="T3"/>
              </a:cxn>
              <a:cxn ang="0">
                <a:pos x="T4" y="T5"/>
              </a:cxn>
            </a:cxnLst>
            <a:rect l="0" t="0" r="r" b="b"/>
            <a:pathLst>
              <a:path w="251" h="376">
                <a:moveTo>
                  <a:pt x="251" y="0"/>
                </a:moveTo>
                <a:cubicBezTo>
                  <a:pt x="176" y="60"/>
                  <a:pt x="113" y="117"/>
                  <a:pt x="71" y="180"/>
                </a:cubicBezTo>
                <a:cubicBezTo>
                  <a:pt x="29" y="243"/>
                  <a:pt x="15" y="335"/>
                  <a:pt x="0" y="376"/>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68" name="Freeform 43">
            <a:extLst>
              <a:ext uri="{FF2B5EF4-FFF2-40B4-BE49-F238E27FC236}">
                <a16:creationId xmlns:a16="http://schemas.microsoft.com/office/drawing/2014/main" id="{B3066FA9-D480-4182-8B4A-11134C7F930B}"/>
              </a:ext>
            </a:extLst>
          </p:cNvPr>
          <p:cNvSpPr>
            <a:spLocks/>
          </p:cNvSpPr>
          <p:nvPr/>
        </p:nvSpPr>
        <p:spPr bwMode="auto">
          <a:xfrm rot="129646">
            <a:off x="7487125" y="3190453"/>
            <a:ext cx="473502" cy="148668"/>
          </a:xfrm>
          <a:custGeom>
            <a:avLst/>
            <a:gdLst>
              <a:gd name="T0" fmla="*/ 0 w 881"/>
              <a:gd name="T1" fmla="*/ 419 h 419"/>
              <a:gd name="T2" fmla="*/ 400 w 881"/>
              <a:gd name="T3" fmla="*/ 139 h 419"/>
              <a:gd name="T4" fmla="*/ 881 w 881"/>
              <a:gd name="T5" fmla="*/ 0 h 419"/>
            </a:gdLst>
            <a:ahLst/>
            <a:cxnLst>
              <a:cxn ang="0">
                <a:pos x="T0" y="T1"/>
              </a:cxn>
              <a:cxn ang="0">
                <a:pos x="T2" y="T3"/>
              </a:cxn>
              <a:cxn ang="0">
                <a:pos x="T4" y="T5"/>
              </a:cxn>
            </a:cxnLst>
            <a:rect l="0" t="0" r="r" b="b"/>
            <a:pathLst>
              <a:path w="881" h="419">
                <a:moveTo>
                  <a:pt x="0" y="419"/>
                </a:moveTo>
                <a:cubicBezTo>
                  <a:pt x="67" y="369"/>
                  <a:pt x="253" y="209"/>
                  <a:pt x="400" y="139"/>
                </a:cubicBezTo>
                <a:cubicBezTo>
                  <a:pt x="547" y="69"/>
                  <a:pt x="781" y="29"/>
                  <a:pt x="881" y="0"/>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69" name="Freeform 42">
            <a:extLst>
              <a:ext uri="{FF2B5EF4-FFF2-40B4-BE49-F238E27FC236}">
                <a16:creationId xmlns:a16="http://schemas.microsoft.com/office/drawing/2014/main" id="{E1B33371-5EBB-4C81-8052-5257AABB3EB7}"/>
              </a:ext>
            </a:extLst>
          </p:cNvPr>
          <p:cNvSpPr>
            <a:spLocks/>
          </p:cNvSpPr>
          <p:nvPr/>
        </p:nvSpPr>
        <p:spPr bwMode="auto">
          <a:xfrm>
            <a:off x="7477711" y="3253283"/>
            <a:ext cx="495025" cy="150438"/>
          </a:xfrm>
          <a:custGeom>
            <a:avLst/>
            <a:gdLst>
              <a:gd name="T0" fmla="*/ 0 w 919"/>
              <a:gd name="T1" fmla="*/ 424 h 424"/>
              <a:gd name="T2" fmla="*/ 540 w 919"/>
              <a:gd name="T3" fmla="*/ 115 h 424"/>
              <a:gd name="T4" fmla="*/ 919 w 919"/>
              <a:gd name="T5" fmla="*/ 0 h 424"/>
            </a:gdLst>
            <a:ahLst/>
            <a:cxnLst>
              <a:cxn ang="0">
                <a:pos x="T0" y="T1"/>
              </a:cxn>
              <a:cxn ang="0">
                <a:pos x="T2" y="T3"/>
              </a:cxn>
              <a:cxn ang="0">
                <a:pos x="T4" y="T5"/>
              </a:cxn>
            </a:cxnLst>
            <a:rect l="0" t="0" r="r" b="b"/>
            <a:pathLst>
              <a:path w="919" h="424">
                <a:moveTo>
                  <a:pt x="0" y="424"/>
                </a:moveTo>
                <a:cubicBezTo>
                  <a:pt x="195" y="295"/>
                  <a:pt x="387" y="186"/>
                  <a:pt x="540" y="115"/>
                </a:cubicBezTo>
                <a:cubicBezTo>
                  <a:pt x="693" y="44"/>
                  <a:pt x="840" y="24"/>
                  <a:pt x="919" y="0"/>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70" name="Line 41">
            <a:extLst>
              <a:ext uri="{FF2B5EF4-FFF2-40B4-BE49-F238E27FC236}">
                <a16:creationId xmlns:a16="http://schemas.microsoft.com/office/drawing/2014/main" id="{483E1B27-EAC6-4937-B86B-8049C0AAE16A}"/>
              </a:ext>
            </a:extLst>
          </p:cNvPr>
          <p:cNvSpPr>
            <a:spLocks noChangeShapeType="1"/>
          </p:cNvSpPr>
          <p:nvPr/>
        </p:nvSpPr>
        <p:spPr bwMode="auto">
          <a:xfrm>
            <a:off x="7972735" y="3021431"/>
            <a:ext cx="0" cy="19114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71" name="Arc 40">
            <a:extLst>
              <a:ext uri="{FF2B5EF4-FFF2-40B4-BE49-F238E27FC236}">
                <a16:creationId xmlns:a16="http://schemas.microsoft.com/office/drawing/2014/main" id="{671B4D61-4EE6-456C-93DF-1DC584C25966}"/>
              </a:ext>
            </a:extLst>
          </p:cNvPr>
          <p:cNvSpPr>
            <a:spLocks/>
          </p:cNvSpPr>
          <p:nvPr/>
        </p:nvSpPr>
        <p:spPr bwMode="auto">
          <a:xfrm rot="16200000">
            <a:off x="6420077" y="5176612"/>
            <a:ext cx="955724" cy="411624"/>
          </a:xfrm>
          <a:custGeom>
            <a:avLst/>
            <a:gdLst>
              <a:gd name="G0" fmla="+- 0 0 0"/>
              <a:gd name="G1" fmla="+- 13232 0 0"/>
              <a:gd name="G2" fmla="+- 21600 0 0"/>
              <a:gd name="T0" fmla="*/ 17071 w 21600"/>
              <a:gd name="T1" fmla="*/ 0 h 13232"/>
              <a:gd name="T2" fmla="*/ 21600 w 21600"/>
              <a:gd name="T3" fmla="*/ 13232 h 13232"/>
              <a:gd name="T4" fmla="*/ 0 w 21600"/>
              <a:gd name="T5" fmla="*/ 13232 h 13232"/>
            </a:gdLst>
            <a:ahLst/>
            <a:cxnLst>
              <a:cxn ang="0">
                <a:pos x="T0" y="T1"/>
              </a:cxn>
              <a:cxn ang="0">
                <a:pos x="T2" y="T3"/>
              </a:cxn>
              <a:cxn ang="0">
                <a:pos x="T4" y="T5"/>
              </a:cxn>
            </a:cxnLst>
            <a:rect l="0" t="0" r="r" b="b"/>
            <a:pathLst>
              <a:path w="21600" h="13232" fill="none" extrusionOk="0">
                <a:moveTo>
                  <a:pt x="17072" y="-1"/>
                </a:moveTo>
                <a:cubicBezTo>
                  <a:pt x="20007" y="3785"/>
                  <a:pt x="21600" y="8440"/>
                  <a:pt x="21600" y="13232"/>
                </a:cubicBezTo>
              </a:path>
              <a:path w="21600" h="13232" stroke="0" extrusionOk="0">
                <a:moveTo>
                  <a:pt x="17072" y="-1"/>
                </a:moveTo>
                <a:cubicBezTo>
                  <a:pt x="20007" y="3785"/>
                  <a:pt x="21600" y="8440"/>
                  <a:pt x="21600" y="13232"/>
                </a:cubicBezTo>
                <a:lnTo>
                  <a:pt x="0" y="13232"/>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72" name="Line 39">
            <a:extLst>
              <a:ext uri="{FF2B5EF4-FFF2-40B4-BE49-F238E27FC236}">
                <a16:creationId xmlns:a16="http://schemas.microsoft.com/office/drawing/2014/main" id="{EC221ECA-E5EE-4690-910C-AD6745CCDB8A}"/>
              </a:ext>
            </a:extLst>
          </p:cNvPr>
          <p:cNvSpPr>
            <a:spLocks noChangeShapeType="1"/>
          </p:cNvSpPr>
          <p:nvPr/>
        </p:nvSpPr>
        <p:spPr bwMode="auto">
          <a:xfrm>
            <a:off x="6476898" y="5116946"/>
            <a:ext cx="0" cy="1592874"/>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73" name="Line 38">
            <a:extLst>
              <a:ext uri="{FF2B5EF4-FFF2-40B4-BE49-F238E27FC236}">
                <a16:creationId xmlns:a16="http://schemas.microsoft.com/office/drawing/2014/main" id="{112B7B55-4194-4E04-A5D2-0E9EE68CFC53}"/>
              </a:ext>
            </a:extLst>
          </p:cNvPr>
          <p:cNvSpPr>
            <a:spLocks noChangeShapeType="1"/>
          </p:cNvSpPr>
          <p:nvPr/>
        </p:nvSpPr>
        <p:spPr bwMode="auto">
          <a:xfrm>
            <a:off x="6692126" y="5095708"/>
            <a:ext cx="0" cy="1592874"/>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74" name="Line 37">
            <a:extLst>
              <a:ext uri="{FF2B5EF4-FFF2-40B4-BE49-F238E27FC236}">
                <a16:creationId xmlns:a16="http://schemas.microsoft.com/office/drawing/2014/main" id="{94BB27D4-3C8D-4222-A29E-3DA756FB94A4}"/>
              </a:ext>
            </a:extLst>
          </p:cNvPr>
          <p:cNvSpPr>
            <a:spLocks noChangeShapeType="1"/>
          </p:cNvSpPr>
          <p:nvPr/>
        </p:nvSpPr>
        <p:spPr bwMode="auto">
          <a:xfrm>
            <a:off x="7090299" y="4890404"/>
            <a:ext cx="0" cy="176278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75" name="Line 36">
            <a:extLst>
              <a:ext uri="{FF2B5EF4-FFF2-40B4-BE49-F238E27FC236}">
                <a16:creationId xmlns:a16="http://schemas.microsoft.com/office/drawing/2014/main" id="{DEC0362E-E8F7-4892-8717-150926D448B1}"/>
              </a:ext>
            </a:extLst>
          </p:cNvPr>
          <p:cNvSpPr>
            <a:spLocks noChangeShapeType="1"/>
          </p:cNvSpPr>
          <p:nvPr/>
        </p:nvSpPr>
        <p:spPr bwMode="auto">
          <a:xfrm>
            <a:off x="7477710" y="5315170"/>
            <a:ext cx="484264" cy="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76" name="Line 35">
            <a:extLst>
              <a:ext uri="{FF2B5EF4-FFF2-40B4-BE49-F238E27FC236}">
                <a16:creationId xmlns:a16="http://schemas.microsoft.com/office/drawing/2014/main" id="{15763D36-BFE3-4D8C-8BF7-6C1431B75CF7}"/>
              </a:ext>
            </a:extLst>
          </p:cNvPr>
          <p:cNvSpPr>
            <a:spLocks noChangeShapeType="1"/>
          </p:cNvSpPr>
          <p:nvPr/>
        </p:nvSpPr>
        <p:spPr bwMode="auto">
          <a:xfrm>
            <a:off x="7477710" y="5428441"/>
            <a:ext cx="484264" cy="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77" name="Line 34">
            <a:extLst>
              <a:ext uri="{FF2B5EF4-FFF2-40B4-BE49-F238E27FC236}">
                <a16:creationId xmlns:a16="http://schemas.microsoft.com/office/drawing/2014/main" id="{BF4BD233-F2D6-4948-9DBB-3110D9C57179}"/>
              </a:ext>
            </a:extLst>
          </p:cNvPr>
          <p:cNvSpPr>
            <a:spLocks noChangeShapeType="1"/>
          </p:cNvSpPr>
          <p:nvPr/>
        </p:nvSpPr>
        <p:spPr bwMode="auto">
          <a:xfrm>
            <a:off x="7477710" y="5435521"/>
            <a:ext cx="0" cy="121058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78" name="Line 33">
            <a:extLst>
              <a:ext uri="{FF2B5EF4-FFF2-40B4-BE49-F238E27FC236}">
                <a16:creationId xmlns:a16="http://schemas.microsoft.com/office/drawing/2014/main" id="{EC756A3A-433E-46E1-8E13-DFE1EF1B324B}"/>
              </a:ext>
            </a:extLst>
          </p:cNvPr>
          <p:cNvSpPr>
            <a:spLocks noChangeShapeType="1"/>
          </p:cNvSpPr>
          <p:nvPr/>
        </p:nvSpPr>
        <p:spPr bwMode="auto">
          <a:xfrm>
            <a:off x="7961973" y="5442601"/>
            <a:ext cx="0" cy="1210585"/>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79" name="Arc 32">
            <a:extLst>
              <a:ext uri="{FF2B5EF4-FFF2-40B4-BE49-F238E27FC236}">
                <a16:creationId xmlns:a16="http://schemas.microsoft.com/office/drawing/2014/main" id="{A3A2D7B9-BE3A-4BE7-A6CF-35435877DE6A}"/>
              </a:ext>
            </a:extLst>
          </p:cNvPr>
          <p:cNvSpPr>
            <a:spLocks/>
          </p:cNvSpPr>
          <p:nvPr/>
        </p:nvSpPr>
        <p:spPr bwMode="auto">
          <a:xfrm rot="14169050" flipH="1">
            <a:off x="7355621" y="5033368"/>
            <a:ext cx="115041" cy="193705"/>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80" name="Arc 31">
            <a:extLst>
              <a:ext uri="{FF2B5EF4-FFF2-40B4-BE49-F238E27FC236}">
                <a16:creationId xmlns:a16="http://schemas.microsoft.com/office/drawing/2014/main" id="{AAEFC117-3772-4A02-A487-CDB957EDC89B}"/>
              </a:ext>
            </a:extLst>
          </p:cNvPr>
          <p:cNvSpPr>
            <a:spLocks/>
          </p:cNvSpPr>
          <p:nvPr/>
        </p:nvSpPr>
        <p:spPr bwMode="auto">
          <a:xfrm flipV="1">
            <a:off x="7111821" y="5036417"/>
            <a:ext cx="174873" cy="127430"/>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81" name="Arc 30">
            <a:extLst>
              <a:ext uri="{FF2B5EF4-FFF2-40B4-BE49-F238E27FC236}">
                <a16:creationId xmlns:a16="http://schemas.microsoft.com/office/drawing/2014/main" id="{C65199B7-E532-48B4-9FF0-73A2C5C4AB13}"/>
              </a:ext>
            </a:extLst>
          </p:cNvPr>
          <p:cNvSpPr>
            <a:spLocks/>
          </p:cNvSpPr>
          <p:nvPr/>
        </p:nvSpPr>
        <p:spPr bwMode="auto">
          <a:xfrm rot="19569050" flipV="1">
            <a:off x="7379511" y="2736484"/>
            <a:ext cx="191015" cy="110616"/>
          </a:xfrm>
          <a:custGeom>
            <a:avLst/>
            <a:gdLst>
              <a:gd name="G0" fmla="+- 0 0 0"/>
              <a:gd name="G1" fmla="+- 18752 0 0"/>
              <a:gd name="G2" fmla="+- 21600 0 0"/>
              <a:gd name="T0" fmla="*/ 10720 w 21184"/>
              <a:gd name="T1" fmla="*/ 0 h 18752"/>
              <a:gd name="T2" fmla="*/ 21184 w 21184"/>
              <a:gd name="T3" fmla="*/ 14535 h 18752"/>
              <a:gd name="T4" fmla="*/ 0 w 21184"/>
              <a:gd name="T5" fmla="*/ 18752 h 18752"/>
            </a:gdLst>
            <a:ahLst/>
            <a:cxnLst>
              <a:cxn ang="0">
                <a:pos x="T0" y="T1"/>
              </a:cxn>
              <a:cxn ang="0">
                <a:pos x="T2" y="T3"/>
              </a:cxn>
              <a:cxn ang="0">
                <a:pos x="T4" y="T5"/>
              </a:cxn>
            </a:cxnLst>
            <a:rect l="0" t="0" r="r" b="b"/>
            <a:pathLst>
              <a:path w="21184" h="18752" fill="none" extrusionOk="0">
                <a:moveTo>
                  <a:pt x="10720" y="-1"/>
                </a:moveTo>
                <a:cubicBezTo>
                  <a:pt x="16147" y="3102"/>
                  <a:pt x="19963" y="8403"/>
                  <a:pt x="21184" y="14534"/>
                </a:cubicBezTo>
              </a:path>
              <a:path w="21184" h="18752" stroke="0" extrusionOk="0">
                <a:moveTo>
                  <a:pt x="10720" y="-1"/>
                </a:moveTo>
                <a:cubicBezTo>
                  <a:pt x="16147" y="3102"/>
                  <a:pt x="19963" y="8403"/>
                  <a:pt x="21184" y="14534"/>
                </a:cubicBezTo>
                <a:lnTo>
                  <a:pt x="0" y="18752"/>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82" name="Freeform 29">
            <a:extLst>
              <a:ext uri="{FF2B5EF4-FFF2-40B4-BE49-F238E27FC236}">
                <a16:creationId xmlns:a16="http://schemas.microsoft.com/office/drawing/2014/main" id="{2385A683-6AED-418D-B88E-E8F79804AACA}"/>
              </a:ext>
            </a:extLst>
          </p:cNvPr>
          <p:cNvSpPr>
            <a:spLocks/>
          </p:cNvSpPr>
          <p:nvPr/>
        </p:nvSpPr>
        <p:spPr bwMode="auto">
          <a:xfrm>
            <a:off x="7961974" y="5504546"/>
            <a:ext cx="193705" cy="65485"/>
          </a:xfrm>
          <a:custGeom>
            <a:avLst/>
            <a:gdLst>
              <a:gd name="T0" fmla="*/ 0 w 360"/>
              <a:gd name="T1" fmla="*/ 183 h 185"/>
              <a:gd name="T2" fmla="*/ 98 w 360"/>
              <a:gd name="T3" fmla="*/ 120 h 185"/>
              <a:gd name="T4" fmla="*/ 158 w 360"/>
              <a:gd name="T5" fmla="*/ 0 h 185"/>
              <a:gd name="T6" fmla="*/ 238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98" y="120"/>
                </a:lnTo>
                <a:lnTo>
                  <a:pt x="158" y="0"/>
                </a:lnTo>
                <a:lnTo>
                  <a:pt x="238"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83" name="Freeform 28">
            <a:extLst>
              <a:ext uri="{FF2B5EF4-FFF2-40B4-BE49-F238E27FC236}">
                <a16:creationId xmlns:a16="http://schemas.microsoft.com/office/drawing/2014/main" id="{C02FF784-BA04-4039-9B2A-7933EDD09605}"/>
              </a:ext>
            </a:extLst>
          </p:cNvPr>
          <p:cNvSpPr>
            <a:spLocks/>
          </p:cNvSpPr>
          <p:nvPr/>
        </p:nvSpPr>
        <p:spPr bwMode="auto">
          <a:xfrm>
            <a:off x="6487660" y="5187741"/>
            <a:ext cx="193705" cy="65485"/>
          </a:xfrm>
          <a:custGeom>
            <a:avLst/>
            <a:gdLst>
              <a:gd name="T0" fmla="*/ 0 w 360"/>
              <a:gd name="T1" fmla="*/ 183 h 185"/>
              <a:gd name="T2" fmla="*/ 98 w 360"/>
              <a:gd name="T3" fmla="*/ 120 h 185"/>
              <a:gd name="T4" fmla="*/ 158 w 360"/>
              <a:gd name="T5" fmla="*/ 0 h 185"/>
              <a:gd name="T6" fmla="*/ 238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98" y="120"/>
                </a:lnTo>
                <a:lnTo>
                  <a:pt x="158" y="0"/>
                </a:lnTo>
                <a:lnTo>
                  <a:pt x="238"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84" name="Freeform 27">
            <a:extLst>
              <a:ext uri="{FF2B5EF4-FFF2-40B4-BE49-F238E27FC236}">
                <a16:creationId xmlns:a16="http://schemas.microsoft.com/office/drawing/2014/main" id="{ADDABDF1-2BF3-454D-9D56-3D4D6EAA2EA3}"/>
              </a:ext>
            </a:extLst>
          </p:cNvPr>
          <p:cNvSpPr>
            <a:spLocks/>
          </p:cNvSpPr>
          <p:nvPr/>
        </p:nvSpPr>
        <p:spPr bwMode="auto">
          <a:xfrm rot="5400000">
            <a:off x="6979504" y="4791076"/>
            <a:ext cx="127430" cy="99543"/>
          </a:xfrm>
          <a:custGeom>
            <a:avLst/>
            <a:gdLst>
              <a:gd name="T0" fmla="*/ 0 w 360"/>
              <a:gd name="T1" fmla="*/ 184 h 185"/>
              <a:gd name="T2" fmla="*/ 99 w 360"/>
              <a:gd name="T3" fmla="*/ 120 h 185"/>
              <a:gd name="T4" fmla="*/ 159 w 360"/>
              <a:gd name="T5" fmla="*/ 0 h 185"/>
              <a:gd name="T6" fmla="*/ 239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4"/>
                </a:moveTo>
                <a:lnTo>
                  <a:pt x="99" y="120"/>
                </a:lnTo>
                <a:lnTo>
                  <a:pt x="159" y="0"/>
                </a:lnTo>
                <a:lnTo>
                  <a:pt x="239"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85" name="Freeform 26">
            <a:extLst>
              <a:ext uri="{FF2B5EF4-FFF2-40B4-BE49-F238E27FC236}">
                <a16:creationId xmlns:a16="http://schemas.microsoft.com/office/drawing/2014/main" id="{66E8A451-F40F-4368-857F-8F103218FB0E}"/>
              </a:ext>
            </a:extLst>
          </p:cNvPr>
          <p:cNvSpPr>
            <a:spLocks/>
          </p:cNvSpPr>
          <p:nvPr/>
        </p:nvSpPr>
        <p:spPr bwMode="auto">
          <a:xfrm>
            <a:off x="6487660" y="5888605"/>
            <a:ext cx="193705" cy="65485"/>
          </a:xfrm>
          <a:custGeom>
            <a:avLst/>
            <a:gdLst>
              <a:gd name="T0" fmla="*/ 0 w 360"/>
              <a:gd name="T1" fmla="*/ 183 h 185"/>
              <a:gd name="T2" fmla="*/ 98 w 360"/>
              <a:gd name="T3" fmla="*/ 120 h 185"/>
              <a:gd name="T4" fmla="*/ 158 w 360"/>
              <a:gd name="T5" fmla="*/ 0 h 185"/>
              <a:gd name="T6" fmla="*/ 238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98" y="120"/>
                </a:lnTo>
                <a:lnTo>
                  <a:pt x="158" y="0"/>
                </a:lnTo>
                <a:lnTo>
                  <a:pt x="238"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86" name="Line 25">
            <a:extLst>
              <a:ext uri="{FF2B5EF4-FFF2-40B4-BE49-F238E27FC236}">
                <a16:creationId xmlns:a16="http://schemas.microsoft.com/office/drawing/2014/main" id="{8CA76101-0963-4330-9EE1-5CAEC1898E9F}"/>
              </a:ext>
            </a:extLst>
          </p:cNvPr>
          <p:cNvSpPr>
            <a:spLocks noChangeShapeType="1"/>
          </p:cNvSpPr>
          <p:nvPr/>
        </p:nvSpPr>
        <p:spPr bwMode="auto">
          <a:xfrm>
            <a:off x="7961973" y="5442601"/>
            <a:ext cx="0" cy="121058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87" name="Line 24">
            <a:extLst>
              <a:ext uri="{FF2B5EF4-FFF2-40B4-BE49-F238E27FC236}">
                <a16:creationId xmlns:a16="http://schemas.microsoft.com/office/drawing/2014/main" id="{300DE2E0-4C56-4600-B567-DB3991A72A92}"/>
              </a:ext>
            </a:extLst>
          </p:cNvPr>
          <p:cNvSpPr>
            <a:spLocks noChangeShapeType="1"/>
          </p:cNvSpPr>
          <p:nvPr/>
        </p:nvSpPr>
        <p:spPr bwMode="auto">
          <a:xfrm>
            <a:off x="8187963" y="3106385"/>
            <a:ext cx="0" cy="1338014"/>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88" name="Line 23">
            <a:extLst>
              <a:ext uri="{FF2B5EF4-FFF2-40B4-BE49-F238E27FC236}">
                <a16:creationId xmlns:a16="http://schemas.microsoft.com/office/drawing/2014/main" id="{B418DE9D-3A36-442F-AC8F-6C6C20027437}"/>
              </a:ext>
            </a:extLst>
          </p:cNvPr>
          <p:cNvSpPr>
            <a:spLocks noChangeShapeType="1"/>
          </p:cNvSpPr>
          <p:nvPr/>
        </p:nvSpPr>
        <p:spPr bwMode="auto">
          <a:xfrm>
            <a:off x="8177202" y="4550591"/>
            <a:ext cx="0" cy="2102594"/>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89" name="Freeform 22">
            <a:extLst>
              <a:ext uri="{FF2B5EF4-FFF2-40B4-BE49-F238E27FC236}">
                <a16:creationId xmlns:a16="http://schemas.microsoft.com/office/drawing/2014/main" id="{D5A8002F-2516-4791-B494-771A4172CEE2}"/>
              </a:ext>
            </a:extLst>
          </p:cNvPr>
          <p:cNvSpPr>
            <a:spLocks/>
          </p:cNvSpPr>
          <p:nvPr/>
        </p:nvSpPr>
        <p:spPr bwMode="auto">
          <a:xfrm>
            <a:off x="8177202" y="4410772"/>
            <a:ext cx="1259085" cy="352202"/>
          </a:xfrm>
          <a:custGeom>
            <a:avLst/>
            <a:gdLst>
              <a:gd name="T0" fmla="*/ 0 w 2340"/>
              <a:gd name="T1" fmla="*/ 94 h 994"/>
              <a:gd name="T2" fmla="*/ 1539 w 2340"/>
              <a:gd name="T3" fmla="*/ 150 h 994"/>
              <a:gd name="T4" fmla="*/ 2340 w 2340"/>
              <a:gd name="T5" fmla="*/ 994 h 994"/>
            </a:gdLst>
            <a:ahLst/>
            <a:cxnLst>
              <a:cxn ang="0">
                <a:pos x="T0" y="T1"/>
              </a:cxn>
              <a:cxn ang="0">
                <a:pos x="T2" y="T3"/>
              </a:cxn>
              <a:cxn ang="0">
                <a:pos x="T4" y="T5"/>
              </a:cxn>
            </a:cxnLst>
            <a:rect l="0" t="0" r="r" b="b"/>
            <a:pathLst>
              <a:path w="2340" h="994">
                <a:moveTo>
                  <a:pt x="0" y="94"/>
                </a:moveTo>
                <a:cubicBezTo>
                  <a:pt x="256" y="103"/>
                  <a:pt x="1149" y="0"/>
                  <a:pt x="1539" y="150"/>
                </a:cubicBezTo>
                <a:cubicBezTo>
                  <a:pt x="1929" y="300"/>
                  <a:pt x="2173" y="818"/>
                  <a:pt x="2340" y="994"/>
                </a:cubicBezTo>
              </a:path>
            </a:pathLst>
          </a:custGeom>
          <a:noFill/>
          <a:ln w="38100">
            <a:solidFill>
              <a:srgbClr val="1B1BF5"/>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90" name="Freeform 21">
            <a:extLst>
              <a:ext uri="{FF2B5EF4-FFF2-40B4-BE49-F238E27FC236}">
                <a16:creationId xmlns:a16="http://schemas.microsoft.com/office/drawing/2014/main" id="{8B446BFD-F0F7-4AC7-BAAE-C441D3D4C838}"/>
              </a:ext>
            </a:extLst>
          </p:cNvPr>
          <p:cNvSpPr>
            <a:spLocks/>
          </p:cNvSpPr>
          <p:nvPr/>
        </p:nvSpPr>
        <p:spPr bwMode="auto">
          <a:xfrm rot="212267">
            <a:off x="8166440" y="4525813"/>
            <a:ext cx="1259085" cy="371671"/>
          </a:xfrm>
          <a:custGeom>
            <a:avLst/>
            <a:gdLst>
              <a:gd name="T0" fmla="*/ 0 w 3060"/>
              <a:gd name="T1" fmla="*/ 150 h 1050"/>
              <a:gd name="T2" fmla="*/ 1980 w 3060"/>
              <a:gd name="T3" fmla="*/ 150 h 1050"/>
              <a:gd name="T4" fmla="*/ 3060 w 3060"/>
              <a:gd name="T5" fmla="*/ 1050 h 1050"/>
            </a:gdLst>
            <a:ahLst/>
            <a:cxnLst>
              <a:cxn ang="0">
                <a:pos x="T0" y="T1"/>
              </a:cxn>
              <a:cxn ang="0">
                <a:pos x="T2" y="T3"/>
              </a:cxn>
              <a:cxn ang="0">
                <a:pos x="T4" y="T5"/>
              </a:cxn>
            </a:cxnLst>
            <a:rect l="0" t="0" r="r" b="b"/>
            <a:pathLst>
              <a:path w="3060" h="1050">
                <a:moveTo>
                  <a:pt x="0" y="150"/>
                </a:moveTo>
                <a:cubicBezTo>
                  <a:pt x="735" y="75"/>
                  <a:pt x="1470" y="0"/>
                  <a:pt x="1980" y="150"/>
                </a:cubicBezTo>
                <a:cubicBezTo>
                  <a:pt x="2490" y="300"/>
                  <a:pt x="2775" y="675"/>
                  <a:pt x="3060" y="1050"/>
                </a:cubicBezTo>
              </a:path>
            </a:pathLst>
          </a:custGeom>
          <a:noFill/>
          <a:ln w="38100">
            <a:solidFill>
              <a:srgbClr val="1B1BF5"/>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91" name="Arc 20">
            <a:extLst>
              <a:ext uri="{FF2B5EF4-FFF2-40B4-BE49-F238E27FC236}">
                <a16:creationId xmlns:a16="http://schemas.microsoft.com/office/drawing/2014/main" id="{D2075FDC-EF0E-4C7E-93AA-90C2ACDC0B4A}"/>
              </a:ext>
            </a:extLst>
          </p:cNvPr>
          <p:cNvSpPr>
            <a:spLocks/>
          </p:cNvSpPr>
          <p:nvPr/>
        </p:nvSpPr>
        <p:spPr bwMode="auto">
          <a:xfrm rot="585382">
            <a:off x="7961974" y="3849727"/>
            <a:ext cx="96853" cy="127430"/>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92" name="Arc 19">
            <a:extLst>
              <a:ext uri="{FF2B5EF4-FFF2-40B4-BE49-F238E27FC236}">
                <a16:creationId xmlns:a16="http://schemas.microsoft.com/office/drawing/2014/main" id="{69FBE79B-6C9C-4A43-A9E5-CA62D3561655}"/>
              </a:ext>
            </a:extLst>
          </p:cNvPr>
          <p:cNvSpPr>
            <a:spLocks/>
          </p:cNvSpPr>
          <p:nvPr/>
        </p:nvSpPr>
        <p:spPr bwMode="auto">
          <a:xfrm rot="710162">
            <a:off x="7961974" y="4805452"/>
            <a:ext cx="96853" cy="127430"/>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93" name="Arc 18">
            <a:extLst>
              <a:ext uri="{FF2B5EF4-FFF2-40B4-BE49-F238E27FC236}">
                <a16:creationId xmlns:a16="http://schemas.microsoft.com/office/drawing/2014/main" id="{AAA32110-F40E-4346-B2C2-26E416EE072E}"/>
              </a:ext>
            </a:extLst>
          </p:cNvPr>
          <p:cNvSpPr>
            <a:spLocks/>
          </p:cNvSpPr>
          <p:nvPr/>
        </p:nvSpPr>
        <p:spPr bwMode="auto">
          <a:xfrm rot="21317349" flipH="1">
            <a:off x="8112634" y="3849727"/>
            <a:ext cx="96853" cy="127430"/>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94" name="Arc 17">
            <a:extLst>
              <a:ext uri="{FF2B5EF4-FFF2-40B4-BE49-F238E27FC236}">
                <a16:creationId xmlns:a16="http://schemas.microsoft.com/office/drawing/2014/main" id="{43032512-758D-494C-8B2A-563CB6341043}"/>
              </a:ext>
            </a:extLst>
          </p:cNvPr>
          <p:cNvSpPr>
            <a:spLocks/>
          </p:cNvSpPr>
          <p:nvPr/>
        </p:nvSpPr>
        <p:spPr bwMode="auto">
          <a:xfrm rot="21171552" flipH="1">
            <a:off x="8112634" y="4805452"/>
            <a:ext cx="96853" cy="127430"/>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1B1BF5"/>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95" name="Freeform 16">
            <a:extLst>
              <a:ext uri="{FF2B5EF4-FFF2-40B4-BE49-F238E27FC236}">
                <a16:creationId xmlns:a16="http://schemas.microsoft.com/office/drawing/2014/main" id="{FE90854F-9ACB-4254-88DC-F5CA1DD96E63}"/>
              </a:ext>
            </a:extLst>
          </p:cNvPr>
          <p:cNvSpPr>
            <a:spLocks/>
          </p:cNvSpPr>
          <p:nvPr/>
        </p:nvSpPr>
        <p:spPr bwMode="auto">
          <a:xfrm>
            <a:off x="7247684" y="3640882"/>
            <a:ext cx="831319" cy="1730924"/>
          </a:xfrm>
          <a:custGeom>
            <a:avLst/>
            <a:gdLst>
              <a:gd name="T0" fmla="*/ 15 w 1545"/>
              <a:gd name="T1" fmla="*/ 0 h 4890"/>
              <a:gd name="T2" fmla="*/ 1545 w 1545"/>
              <a:gd name="T3" fmla="*/ 5 h 4890"/>
              <a:gd name="T4" fmla="*/ 1525 w 1545"/>
              <a:gd name="T5" fmla="*/ 4848 h 4890"/>
              <a:gd name="T6" fmla="*/ 60 w 1545"/>
              <a:gd name="T7" fmla="*/ 4890 h 4890"/>
              <a:gd name="T8" fmla="*/ 0 w 1545"/>
              <a:gd name="T9" fmla="*/ 0 h 4890"/>
            </a:gdLst>
            <a:ahLst/>
            <a:cxnLst>
              <a:cxn ang="0">
                <a:pos x="T0" y="T1"/>
              </a:cxn>
              <a:cxn ang="0">
                <a:pos x="T2" y="T3"/>
              </a:cxn>
              <a:cxn ang="0">
                <a:pos x="T4" y="T5"/>
              </a:cxn>
              <a:cxn ang="0">
                <a:pos x="T6" y="T7"/>
              </a:cxn>
              <a:cxn ang="0">
                <a:pos x="T8" y="T9"/>
              </a:cxn>
            </a:cxnLst>
            <a:rect l="0" t="0" r="r" b="b"/>
            <a:pathLst>
              <a:path w="1545" h="4890">
                <a:moveTo>
                  <a:pt x="15" y="0"/>
                </a:moveTo>
                <a:lnTo>
                  <a:pt x="1545" y="5"/>
                </a:lnTo>
                <a:lnTo>
                  <a:pt x="1525" y="4848"/>
                </a:lnTo>
                <a:lnTo>
                  <a:pt x="60" y="4890"/>
                </a:lnTo>
                <a:lnTo>
                  <a:pt x="0" y="0"/>
                </a:lnTo>
              </a:path>
            </a:pathLst>
          </a:custGeom>
          <a:noFill/>
          <a:ln w="38100">
            <a:solidFill>
              <a:srgbClr val="FF0000"/>
            </a:solidFill>
            <a:round/>
            <a:headEnd type="oval" w="med" len="med"/>
            <a:tailEnd type="oval" w="med" len="me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96" name="Freeform 15">
            <a:extLst>
              <a:ext uri="{FF2B5EF4-FFF2-40B4-BE49-F238E27FC236}">
                <a16:creationId xmlns:a16="http://schemas.microsoft.com/office/drawing/2014/main" id="{30B25BEF-1690-44E0-89C4-362CF110010F}"/>
              </a:ext>
            </a:extLst>
          </p:cNvPr>
          <p:cNvSpPr>
            <a:spLocks/>
          </p:cNvSpPr>
          <p:nvPr/>
        </p:nvSpPr>
        <p:spPr bwMode="auto">
          <a:xfrm>
            <a:off x="8338623" y="4493956"/>
            <a:ext cx="235406" cy="5309"/>
          </a:xfrm>
          <a:custGeom>
            <a:avLst/>
            <a:gdLst>
              <a:gd name="T0" fmla="*/ 439 w 439"/>
              <a:gd name="T1" fmla="*/ 16 h 16"/>
              <a:gd name="T2" fmla="*/ 0 w 439"/>
              <a:gd name="T3" fmla="*/ 0 h 16"/>
            </a:gdLst>
            <a:ahLst/>
            <a:cxnLst>
              <a:cxn ang="0">
                <a:pos x="T0" y="T1"/>
              </a:cxn>
              <a:cxn ang="0">
                <a:pos x="T2" y="T3"/>
              </a:cxn>
            </a:cxnLst>
            <a:rect l="0" t="0" r="r" b="b"/>
            <a:pathLst>
              <a:path w="439" h="16">
                <a:moveTo>
                  <a:pt x="439" y="16"/>
                </a:moveTo>
                <a:lnTo>
                  <a:pt x="0" y="0"/>
                </a:lnTo>
              </a:path>
            </a:pathLst>
          </a:custGeom>
          <a:noFill/>
          <a:ln w="57150">
            <a:solidFill>
              <a:srgbClr val="1B1BF5"/>
            </a:solidFill>
            <a:round/>
            <a:headEnd/>
            <a:tailEnd type="triangle" w="med" len="me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97" name="Line 14">
            <a:extLst>
              <a:ext uri="{FF2B5EF4-FFF2-40B4-BE49-F238E27FC236}">
                <a16:creationId xmlns:a16="http://schemas.microsoft.com/office/drawing/2014/main" id="{C246713A-5238-478D-B95D-4F4A2696BFAE}"/>
              </a:ext>
            </a:extLst>
          </p:cNvPr>
          <p:cNvSpPr>
            <a:spLocks noChangeShapeType="1"/>
          </p:cNvSpPr>
          <p:nvPr/>
        </p:nvSpPr>
        <p:spPr bwMode="auto">
          <a:xfrm>
            <a:off x="7477710" y="2830286"/>
            <a:ext cx="0" cy="76458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98" name="Line 13">
            <a:extLst>
              <a:ext uri="{FF2B5EF4-FFF2-40B4-BE49-F238E27FC236}">
                <a16:creationId xmlns:a16="http://schemas.microsoft.com/office/drawing/2014/main" id="{E97A83C5-2C52-4472-A437-D7A2299849D0}"/>
              </a:ext>
            </a:extLst>
          </p:cNvPr>
          <p:cNvSpPr>
            <a:spLocks noChangeShapeType="1"/>
          </p:cNvSpPr>
          <p:nvPr/>
        </p:nvSpPr>
        <p:spPr bwMode="auto">
          <a:xfrm>
            <a:off x="7477710" y="3594866"/>
            <a:ext cx="484264" cy="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99" name="Line 12">
            <a:extLst>
              <a:ext uri="{FF2B5EF4-FFF2-40B4-BE49-F238E27FC236}">
                <a16:creationId xmlns:a16="http://schemas.microsoft.com/office/drawing/2014/main" id="{8DB73CA4-A706-479D-B4F0-2D30F3844DF5}"/>
              </a:ext>
            </a:extLst>
          </p:cNvPr>
          <p:cNvSpPr>
            <a:spLocks noChangeShapeType="1"/>
          </p:cNvSpPr>
          <p:nvPr/>
        </p:nvSpPr>
        <p:spPr bwMode="auto">
          <a:xfrm>
            <a:off x="7466948" y="3679819"/>
            <a:ext cx="484264" cy="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00" name="Line 11">
            <a:extLst>
              <a:ext uri="{FF2B5EF4-FFF2-40B4-BE49-F238E27FC236}">
                <a16:creationId xmlns:a16="http://schemas.microsoft.com/office/drawing/2014/main" id="{C5C17174-2D7F-49A7-B051-7E8956C2670C}"/>
              </a:ext>
            </a:extLst>
          </p:cNvPr>
          <p:cNvSpPr>
            <a:spLocks noChangeShapeType="1"/>
          </p:cNvSpPr>
          <p:nvPr/>
        </p:nvSpPr>
        <p:spPr bwMode="auto">
          <a:xfrm>
            <a:off x="7951212" y="3665661"/>
            <a:ext cx="0" cy="165659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01" name="Line 10">
            <a:extLst>
              <a:ext uri="{FF2B5EF4-FFF2-40B4-BE49-F238E27FC236}">
                <a16:creationId xmlns:a16="http://schemas.microsoft.com/office/drawing/2014/main" id="{53392D73-B72D-494A-B079-B7EBA2418BF7}"/>
              </a:ext>
            </a:extLst>
          </p:cNvPr>
          <p:cNvSpPr>
            <a:spLocks noChangeShapeType="1"/>
          </p:cNvSpPr>
          <p:nvPr/>
        </p:nvSpPr>
        <p:spPr bwMode="auto">
          <a:xfrm>
            <a:off x="7477710" y="3679819"/>
            <a:ext cx="0" cy="165659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02" name="Freeform 9">
            <a:extLst>
              <a:ext uri="{FF2B5EF4-FFF2-40B4-BE49-F238E27FC236}">
                <a16:creationId xmlns:a16="http://schemas.microsoft.com/office/drawing/2014/main" id="{E9628835-5400-41EF-9D6C-A07D3A332B18}"/>
              </a:ext>
            </a:extLst>
          </p:cNvPr>
          <p:cNvSpPr>
            <a:spLocks/>
          </p:cNvSpPr>
          <p:nvPr/>
        </p:nvSpPr>
        <p:spPr bwMode="auto">
          <a:xfrm>
            <a:off x="7983497" y="3446199"/>
            <a:ext cx="193705" cy="65485"/>
          </a:xfrm>
          <a:custGeom>
            <a:avLst/>
            <a:gdLst>
              <a:gd name="T0" fmla="*/ 0 w 360"/>
              <a:gd name="T1" fmla="*/ 183 h 185"/>
              <a:gd name="T2" fmla="*/ 98 w 360"/>
              <a:gd name="T3" fmla="*/ 120 h 185"/>
              <a:gd name="T4" fmla="*/ 158 w 360"/>
              <a:gd name="T5" fmla="*/ 0 h 185"/>
              <a:gd name="T6" fmla="*/ 238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98" y="120"/>
                </a:lnTo>
                <a:lnTo>
                  <a:pt x="158" y="0"/>
                </a:lnTo>
                <a:lnTo>
                  <a:pt x="238"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03" name="Freeform 8">
            <a:extLst>
              <a:ext uri="{FF2B5EF4-FFF2-40B4-BE49-F238E27FC236}">
                <a16:creationId xmlns:a16="http://schemas.microsoft.com/office/drawing/2014/main" id="{800EDA13-7FA3-4ACC-AF70-4D51B0B44F3F}"/>
              </a:ext>
            </a:extLst>
          </p:cNvPr>
          <p:cNvSpPr>
            <a:spLocks/>
          </p:cNvSpPr>
          <p:nvPr/>
        </p:nvSpPr>
        <p:spPr bwMode="auto">
          <a:xfrm>
            <a:off x="7994258" y="3021432"/>
            <a:ext cx="193705" cy="65485"/>
          </a:xfrm>
          <a:custGeom>
            <a:avLst/>
            <a:gdLst>
              <a:gd name="T0" fmla="*/ 0 w 360"/>
              <a:gd name="T1" fmla="*/ 183 h 185"/>
              <a:gd name="T2" fmla="*/ 98 w 360"/>
              <a:gd name="T3" fmla="*/ 120 h 185"/>
              <a:gd name="T4" fmla="*/ 158 w 360"/>
              <a:gd name="T5" fmla="*/ 0 h 185"/>
              <a:gd name="T6" fmla="*/ 238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98" y="120"/>
                </a:lnTo>
                <a:lnTo>
                  <a:pt x="158" y="0"/>
                </a:lnTo>
                <a:lnTo>
                  <a:pt x="238"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04" name="Line 6">
            <a:extLst>
              <a:ext uri="{FF2B5EF4-FFF2-40B4-BE49-F238E27FC236}">
                <a16:creationId xmlns:a16="http://schemas.microsoft.com/office/drawing/2014/main" id="{7840023A-37E5-44B7-B2DF-7B1916553E6D}"/>
              </a:ext>
            </a:extLst>
          </p:cNvPr>
          <p:cNvSpPr>
            <a:spLocks noChangeShapeType="1"/>
          </p:cNvSpPr>
          <p:nvPr/>
        </p:nvSpPr>
        <p:spPr bwMode="auto">
          <a:xfrm rot="16200000" flipH="1">
            <a:off x="7667876" y="3544030"/>
            <a:ext cx="7079" cy="193705"/>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05" name="Line 5">
            <a:extLst>
              <a:ext uri="{FF2B5EF4-FFF2-40B4-BE49-F238E27FC236}">
                <a16:creationId xmlns:a16="http://schemas.microsoft.com/office/drawing/2014/main" id="{6F22B6CC-8C3F-4C50-94BB-147C2116866F}"/>
              </a:ext>
            </a:extLst>
          </p:cNvPr>
          <p:cNvSpPr>
            <a:spLocks noChangeShapeType="1"/>
          </p:cNvSpPr>
          <p:nvPr/>
        </p:nvSpPr>
        <p:spPr bwMode="auto">
          <a:xfrm rot="10800000">
            <a:off x="7251720" y="4550590"/>
            <a:ext cx="10761" cy="12743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06" name="Line 4">
            <a:extLst>
              <a:ext uri="{FF2B5EF4-FFF2-40B4-BE49-F238E27FC236}">
                <a16:creationId xmlns:a16="http://schemas.microsoft.com/office/drawing/2014/main" id="{92810A3B-2C3C-42C8-8F8A-0E7662BB8CF6}"/>
              </a:ext>
            </a:extLst>
          </p:cNvPr>
          <p:cNvSpPr>
            <a:spLocks noChangeShapeType="1"/>
          </p:cNvSpPr>
          <p:nvPr/>
        </p:nvSpPr>
        <p:spPr bwMode="auto">
          <a:xfrm rot="5400000">
            <a:off x="7675946" y="5264335"/>
            <a:ext cx="7079" cy="193705"/>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07" name="Line 3">
            <a:extLst>
              <a:ext uri="{FF2B5EF4-FFF2-40B4-BE49-F238E27FC236}">
                <a16:creationId xmlns:a16="http://schemas.microsoft.com/office/drawing/2014/main" id="{F9AF52EB-239A-43E0-9A8D-0F17BD234D95}"/>
              </a:ext>
            </a:extLst>
          </p:cNvPr>
          <p:cNvSpPr>
            <a:spLocks noChangeShapeType="1"/>
          </p:cNvSpPr>
          <p:nvPr/>
        </p:nvSpPr>
        <p:spPr bwMode="auto">
          <a:xfrm>
            <a:off x="8083040" y="4295731"/>
            <a:ext cx="10761" cy="12743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08" name="Freeform 2">
            <a:extLst>
              <a:ext uri="{FF2B5EF4-FFF2-40B4-BE49-F238E27FC236}">
                <a16:creationId xmlns:a16="http://schemas.microsoft.com/office/drawing/2014/main" id="{2176C68A-4C08-4176-8F97-6DD151C1E25E}"/>
              </a:ext>
            </a:extLst>
          </p:cNvPr>
          <p:cNvSpPr>
            <a:spLocks/>
          </p:cNvSpPr>
          <p:nvPr/>
        </p:nvSpPr>
        <p:spPr bwMode="auto">
          <a:xfrm>
            <a:off x="8057480" y="4490416"/>
            <a:ext cx="1248324" cy="223003"/>
          </a:xfrm>
          <a:custGeom>
            <a:avLst/>
            <a:gdLst>
              <a:gd name="T0" fmla="*/ 2320 w 2320"/>
              <a:gd name="T1" fmla="*/ 630 h 630"/>
              <a:gd name="T2" fmla="*/ 1940 w 2320"/>
              <a:gd name="T3" fmla="*/ 210 h 630"/>
              <a:gd name="T4" fmla="*/ 1560 w 2320"/>
              <a:gd name="T5" fmla="*/ 30 h 630"/>
              <a:gd name="T6" fmla="*/ 0 w 2320"/>
              <a:gd name="T7" fmla="*/ 30 h 630"/>
            </a:gdLst>
            <a:ahLst/>
            <a:cxnLst>
              <a:cxn ang="0">
                <a:pos x="T0" y="T1"/>
              </a:cxn>
              <a:cxn ang="0">
                <a:pos x="T2" y="T3"/>
              </a:cxn>
              <a:cxn ang="0">
                <a:pos x="T4" y="T5"/>
              </a:cxn>
              <a:cxn ang="0">
                <a:pos x="T6" y="T7"/>
              </a:cxn>
            </a:cxnLst>
            <a:rect l="0" t="0" r="r" b="b"/>
            <a:pathLst>
              <a:path w="2320" h="630">
                <a:moveTo>
                  <a:pt x="2320" y="630"/>
                </a:moveTo>
                <a:cubicBezTo>
                  <a:pt x="2257" y="560"/>
                  <a:pt x="2067" y="310"/>
                  <a:pt x="1940" y="210"/>
                </a:cubicBezTo>
                <a:cubicBezTo>
                  <a:pt x="1813" y="110"/>
                  <a:pt x="1883" y="60"/>
                  <a:pt x="1560" y="30"/>
                </a:cubicBezTo>
                <a:cubicBezTo>
                  <a:pt x="1237" y="0"/>
                  <a:pt x="325" y="30"/>
                  <a:pt x="0" y="30"/>
                </a:cubicBezTo>
              </a:path>
            </a:pathLst>
          </a:custGeom>
          <a:noFill/>
          <a:ln w="38100">
            <a:solidFill>
              <a:srgbClr val="1B1BF5"/>
            </a:solidFill>
            <a:round/>
            <a:headEnd/>
            <a:tailEnd type="oval" w="med" len="me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60" name="ZoneTexte 259"/>
          <p:cNvSpPr txBox="1"/>
          <p:nvPr/>
        </p:nvSpPr>
        <p:spPr>
          <a:xfrm>
            <a:off x="7524329" y="3709716"/>
            <a:ext cx="504056" cy="323165"/>
          </a:xfrm>
          <a:prstGeom prst="rect">
            <a:avLst/>
          </a:prstGeom>
          <a:noFill/>
        </p:spPr>
        <p:txBody>
          <a:bodyPr wrap="square" rtlCol="0">
            <a:spAutoFit/>
          </a:bodyPr>
          <a:lstStyle/>
          <a:p>
            <a:pPr defTabSz="685800"/>
            <a:r>
              <a:rPr lang="it-IT" sz="1500" b="1" dirty="0">
                <a:solidFill>
                  <a:prstClr val="black"/>
                </a:solidFill>
                <a:latin typeface="Calibri" panose="020F0502020204030204"/>
              </a:rPr>
              <a:t>PF</a:t>
            </a:r>
          </a:p>
        </p:txBody>
      </p:sp>
      <p:sp>
        <p:nvSpPr>
          <p:cNvPr id="335" name="ZoneTexte 334"/>
          <p:cNvSpPr txBox="1"/>
          <p:nvPr/>
        </p:nvSpPr>
        <p:spPr>
          <a:xfrm>
            <a:off x="1691681" y="2845620"/>
            <a:ext cx="504056" cy="323165"/>
          </a:xfrm>
          <a:prstGeom prst="rect">
            <a:avLst/>
          </a:prstGeom>
          <a:noFill/>
        </p:spPr>
        <p:txBody>
          <a:bodyPr wrap="square" rtlCol="0">
            <a:spAutoFit/>
          </a:bodyPr>
          <a:lstStyle/>
          <a:p>
            <a:pPr defTabSz="685800"/>
            <a:r>
              <a:rPr lang="it-IT" sz="1500" b="1" dirty="0">
                <a:solidFill>
                  <a:prstClr val="black"/>
                </a:solidFill>
                <a:latin typeface="Calibri" panose="020F0502020204030204"/>
              </a:rPr>
              <a:t>PF</a:t>
            </a:r>
          </a:p>
        </p:txBody>
      </p:sp>
      <p:sp>
        <p:nvSpPr>
          <p:cNvPr id="340" name="ZoneTexte 339"/>
          <p:cNvSpPr txBox="1"/>
          <p:nvPr/>
        </p:nvSpPr>
        <p:spPr>
          <a:xfrm>
            <a:off x="4410406" y="4909156"/>
            <a:ext cx="504056" cy="323165"/>
          </a:xfrm>
          <a:prstGeom prst="rect">
            <a:avLst/>
          </a:prstGeom>
          <a:noFill/>
        </p:spPr>
        <p:txBody>
          <a:bodyPr wrap="square" rtlCol="0">
            <a:spAutoFit/>
          </a:bodyPr>
          <a:lstStyle/>
          <a:p>
            <a:pPr defTabSz="685800"/>
            <a:r>
              <a:rPr lang="it-IT" sz="1500" b="1" dirty="0">
                <a:solidFill>
                  <a:prstClr val="black"/>
                </a:solidFill>
                <a:latin typeface="Calibri" panose="020F0502020204030204"/>
              </a:rPr>
              <a:t>PF</a:t>
            </a:r>
          </a:p>
        </p:txBody>
      </p:sp>
      <p:sp>
        <p:nvSpPr>
          <p:cNvPr id="412" name="ZoneTexte 411"/>
          <p:cNvSpPr txBox="1"/>
          <p:nvPr/>
        </p:nvSpPr>
        <p:spPr>
          <a:xfrm>
            <a:off x="4410406" y="5891728"/>
            <a:ext cx="504056" cy="300082"/>
          </a:xfrm>
          <a:prstGeom prst="rect">
            <a:avLst/>
          </a:prstGeom>
          <a:noFill/>
        </p:spPr>
        <p:txBody>
          <a:bodyPr wrap="square" rtlCol="0">
            <a:spAutoFit/>
          </a:bodyPr>
          <a:lstStyle/>
          <a:p>
            <a:pPr defTabSz="685800"/>
            <a:r>
              <a:rPr lang="it-IT" sz="1350" b="1" dirty="0">
                <a:solidFill>
                  <a:prstClr val="black"/>
                </a:solidFill>
                <a:latin typeface="Calibri" panose="020F0502020204030204"/>
              </a:rPr>
              <a:t>PR</a:t>
            </a:r>
          </a:p>
        </p:txBody>
      </p:sp>
      <p:sp>
        <p:nvSpPr>
          <p:cNvPr id="415" name="ZoneTexte 414"/>
          <p:cNvSpPr txBox="1"/>
          <p:nvPr/>
        </p:nvSpPr>
        <p:spPr>
          <a:xfrm>
            <a:off x="7550292" y="5513686"/>
            <a:ext cx="504056" cy="323165"/>
          </a:xfrm>
          <a:prstGeom prst="rect">
            <a:avLst/>
          </a:prstGeom>
          <a:noFill/>
        </p:spPr>
        <p:txBody>
          <a:bodyPr wrap="square" rtlCol="0">
            <a:spAutoFit/>
          </a:bodyPr>
          <a:lstStyle/>
          <a:p>
            <a:pPr defTabSz="685800"/>
            <a:r>
              <a:rPr lang="it-IT" sz="1500" b="1" dirty="0">
                <a:solidFill>
                  <a:prstClr val="black"/>
                </a:solidFill>
                <a:latin typeface="Calibri" panose="020F0502020204030204"/>
              </a:rPr>
              <a:t>PR</a:t>
            </a:r>
          </a:p>
        </p:txBody>
      </p:sp>
      <p:sp>
        <p:nvSpPr>
          <p:cNvPr id="416" name="ZoneTexte 415"/>
          <p:cNvSpPr txBox="1"/>
          <p:nvPr/>
        </p:nvSpPr>
        <p:spPr>
          <a:xfrm>
            <a:off x="1691681" y="5383902"/>
            <a:ext cx="576064" cy="323165"/>
          </a:xfrm>
          <a:prstGeom prst="rect">
            <a:avLst/>
          </a:prstGeom>
          <a:noFill/>
        </p:spPr>
        <p:txBody>
          <a:bodyPr wrap="square" rtlCol="0">
            <a:spAutoFit/>
          </a:bodyPr>
          <a:lstStyle/>
          <a:p>
            <a:pPr defTabSz="685800"/>
            <a:r>
              <a:rPr lang="it-IT" sz="1500" b="1" dirty="0">
                <a:solidFill>
                  <a:prstClr val="black"/>
                </a:solidFill>
                <a:latin typeface="Calibri" panose="020F0502020204030204"/>
              </a:rPr>
              <a:t>PR</a:t>
            </a:r>
          </a:p>
        </p:txBody>
      </p:sp>
      <p:sp>
        <p:nvSpPr>
          <p:cNvPr id="2" name="Ellipse 1">
            <a:extLst>
              <a:ext uri="{FF2B5EF4-FFF2-40B4-BE49-F238E27FC236}">
                <a16:creationId xmlns:a16="http://schemas.microsoft.com/office/drawing/2014/main" id="{F3464264-BE2D-39B3-3E65-00171FDF69BC}"/>
              </a:ext>
            </a:extLst>
          </p:cNvPr>
          <p:cNvSpPr/>
          <p:nvPr/>
        </p:nvSpPr>
        <p:spPr>
          <a:xfrm>
            <a:off x="1362614" y="2507977"/>
            <a:ext cx="254031" cy="278856"/>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solidFill>
                <a:srgbClr val="FF0000"/>
              </a:solidFill>
            </a:endParaRPr>
          </a:p>
        </p:txBody>
      </p:sp>
      <p:sp>
        <p:nvSpPr>
          <p:cNvPr id="6" name="Ellipse 5">
            <a:extLst>
              <a:ext uri="{FF2B5EF4-FFF2-40B4-BE49-F238E27FC236}">
                <a16:creationId xmlns:a16="http://schemas.microsoft.com/office/drawing/2014/main" id="{555A00E9-AB5A-727F-0863-5A12226707ED}"/>
              </a:ext>
            </a:extLst>
          </p:cNvPr>
          <p:cNvSpPr/>
          <p:nvPr/>
        </p:nvSpPr>
        <p:spPr>
          <a:xfrm>
            <a:off x="4642182" y="4516198"/>
            <a:ext cx="254031" cy="278856"/>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solidFill>
                <a:srgbClr val="FF0000"/>
              </a:solidFill>
            </a:endParaRPr>
          </a:p>
        </p:txBody>
      </p:sp>
      <p:sp>
        <p:nvSpPr>
          <p:cNvPr id="7" name="Ellipse 6">
            <a:extLst>
              <a:ext uri="{FF2B5EF4-FFF2-40B4-BE49-F238E27FC236}">
                <a16:creationId xmlns:a16="http://schemas.microsoft.com/office/drawing/2014/main" id="{C259773D-F6AE-0A09-0443-6D4A016D3728}"/>
              </a:ext>
            </a:extLst>
          </p:cNvPr>
          <p:cNvSpPr/>
          <p:nvPr/>
        </p:nvSpPr>
        <p:spPr>
          <a:xfrm>
            <a:off x="7176598" y="3525889"/>
            <a:ext cx="254031" cy="278856"/>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solidFill>
                <a:srgbClr val="FF0000"/>
              </a:solidFill>
            </a:endParaRPr>
          </a:p>
        </p:txBody>
      </p:sp>
      <p:sp>
        <p:nvSpPr>
          <p:cNvPr id="9" name="Text Box 142">
            <a:extLst>
              <a:ext uri="{FF2B5EF4-FFF2-40B4-BE49-F238E27FC236}">
                <a16:creationId xmlns:a16="http://schemas.microsoft.com/office/drawing/2014/main" id="{36D565D6-B4E5-6E42-0E56-FAF2E9759FDF}"/>
              </a:ext>
            </a:extLst>
          </p:cNvPr>
          <p:cNvSpPr txBox="1">
            <a:spLocks noChangeArrowheads="1"/>
          </p:cNvSpPr>
          <p:nvPr/>
        </p:nvSpPr>
        <p:spPr bwMode="auto">
          <a:xfrm>
            <a:off x="660972" y="1068642"/>
            <a:ext cx="7910950" cy="542257"/>
          </a:xfrm>
          <a:prstGeom prst="rect">
            <a:avLst/>
          </a:prstGeom>
          <a:solidFill>
            <a:srgbClr val="FFFFFF"/>
          </a:solidFill>
          <a:ln w="9525">
            <a:noFill/>
            <a:miter lim="800000"/>
            <a:headEnd/>
            <a:tailEnd/>
          </a:ln>
        </p:spPr>
        <p:txBody>
          <a:bodyPr vert="horz" wrap="square" lIns="68580" tIns="34290" rIns="68580" bIns="34290" numCol="1" anchor="t" anchorCtr="0" compatLnSpc="1">
            <a:prstTxWarp prst="textNoShape">
              <a:avLst/>
            </a:prstTxWarp>
          </a:bodyPr>
          <a:lstStyle/>
          <a:p>
            <a:pPr algn="ctr" defTabSz="685800" eaLnBrk="0" fontAlgn="base" hangingPunct="0">
              <a:spcBef>
                <a:spcPct val="0"/>
              </a:spcBef>
              <a:spcAft>
                <a:spcPct val="0"/>
              </a:spcAft>
            </a:pPr>
            <a:r>
              <a:rPr lang="en-GB" altLang="fr-FR" sz="2400" b="1" dirty="0">
                <a:solidFill>
                  <a:prstClr val="black"/>
                </a:solidFill>
                <a:latin typeface="Arial" panose="020B0604020202020204" pitchFamily="34" charset="0"/>
                <a:ea typeface="Times New Roman" panose="02020603050405020304" pitchFamily="18" charset="0"/>
              </a:rPr>
              <a:t>Pt </a:t>
            </a:r>
            <a:r>
              <a:rPr lang="en-GB" altLang="fr-FR" sz="2400" b="1" dirty="0" err="1">
                <a:solidFill>
                  <a:prstClr val="black"/>
                </a:solidFill>
                <a:latin typeface="Arial" panose="020B0604020202020204" pitchFamily="34" charset="0"/>
                <a:ea typeface="Times New Roman" panose="02020603050405020304" pitchFamily="18" charset="0"/>
              </a:rPr>
              <a:t>fuite</a:t>
            </a:r>
            <a:r>
              <a:rPr lang="en-GB" altLang="fr-FR" sz="2400" b="1" dirty="0">
                <a:solidFill>
                  <a:prstClr val="black"/>
                </a:solidFill>
                <a:latin typeface="Arial" panose="020B0604020202020204" pitchFamily="34" charset="0"/>
                <a:ea typeface="Times New Roman" panose="02020603050405020304" pitchFamily="18" charset="0"/>
              </a:rPr>
              <a:t> </a:t>
            </a:r>
            <a:r>
              <a:rPr lang="en-GB" altLang="fr-FR" sz="2400" b="1" dirty="0" err="1">
                <a:solidFill>
                  <a:prstClr val="black"/>
                </a:solidFill>
                <a:latin typeface="Arial" panose="020B0604020202020204" pitchFamily="34" charset="0"/>
                <a:ea typeface="Times New Roman" panose="02020603050405020304" pitchFamily="18" charset="0"/>
              </a:rPr>
              <a:t>Jonction</a:t>
            </a:r>
            <a:r>
              <a:rPr lang="en-GB" altLang="fr-FR" sz="2400" b="1" dirty="0">
                <a:solidFill>
                  <a:prstClr val="black"/>
                </a:solidFill>
                <a:latin typeface="Arial" panose="020B0604020202020204" pitchFamily="34" charset="0"/>
                <a:ea typeface="Times New Roman" panose="02020603050405020304" pitchFamily="18" charset="0"/>
              </a:rPr>
              <a:t>  </a:t>
            </a:r>
            <a:r>
              <a:rPr lang="en-GB" altLang="fr-FR" sz="2400" b="1" dirty="0" err="1">
                <a:solidFill>
                  <a:prstClr val="black"/>
                </a:solidFill>
                <a:latin typeface="Arial" panose="020B0604020202020204" pitchFamily="34" charset="0"/>
                <a:ea typeface="Times New Roman" panose="02020603050405020304" pitchFamily="18" charset="0"/>
              </a:rPr>
              <a:t>sapheno-Femorale</a:t>
            </a:r>
            <a:r>
              <a:rPr lang="en-GB" altLang="fr-FR" sz="2400" b="1" dirty="0">
                <a:solidFill>
                  <a:prstClr val="black"/>
                </a:solidFill>
                <a:latin typeface="Arial" panose="020B0604020202020204" pitchFamily="34" charset="0"/>
                <a:ea typeface="Times New Roman" panose="02020603050405020304" pitchFamily="18" charset="0"/>
              </a:rPr>
              <a:t> </a:t>
            </a:r>
            <a:endParaRPr lang="fr-FR" altLang="fr-FR" sz="1000" b="1" dirty="0">
              <a:solidFill>
                <a:prstClr val="black"/>
              </a:solidFill>
              <a:latin typeface="Arial" panose="020B0604020202020204" pitchFamily="34" charset="0"/>
            </a:endParaRPr>
          </a:p>
        </p:txBody>
      </p:sp>
      <p:sp>
        <p:nvSpPr>
          <p:cNvPr id="10" name="Text Box 142">
            <a:extLst>
              <a:ext uri="{FF2B5EF4-FFF2-40B4-BE49-F238E27FC236}">
                <a16:creationId xmlns:a16="http://schemas.microsoft.com/office/drawing/2014/main" id="{4F3398A2-DDE4-A7C6-841F-694A965A5DB8}"/>
              </a:ext>
            </a:extLst>
          </p:cNvPr>
          <p:cNvSpPr txBox="1">
            <a:spLocks noChangeArrowheads="1"/>
          </p:cNvSpPr>
          <p:nvPr/>
        </p:nvSpPr>
        <p:spPr bwMode="auto">
          <a:xfrm>
            <a:off x="547610" y="1419140"/>
            <a:ext cx="8024312" cy="542257"/>
          </a:xfrm>
          <a:prstGeom prst="rect">
            <a:avLst/>
          </a:prstGeom>
          <a:solidFill>
            <a:srgbClr val="FFFFFF"/>
          </a:solidFill>
          <a:ln w="9525">
            <a:noFill/>
            <a:miter lim="800000"/>
            <a:headEnd/>
            <a:tailEnd/>
          </a:ln>
        </p:spPr>
        <p:txBody>
          <a:bodyPr vert="horz" wrap="square" lIns="68580" tIns="34290" rIns="68580" bIns="34290" numCol="1" anchor="t" anchorCtr="0" compatLnSpc="1">
            <a:prstTxWarp prst="textNoShape">
              <a:avLst/>
            </a:prstTxWarp>
          </a:bodyPr>
          <a:lstStyle/>
          <a:p>
            <a:pPr algn="ctr" defTabSz="685800" eaLnBrk="0" fontAlgn="base" hangingPunct="0">
              <a:spcBef>
                <a:spcPct val="0"/>
              </a:spcBef>
              <a:spcAft>
                <a:spcPct val="0"/>
              </a:spcAft>
            </a:pPr>
            <a:r>
              <a:rPr lang="en-GB" altLang="fr-FR" sz="2400" b="1" dirty="0">
                <a:solidFill>
                  <a:prstClr val="black"/>
                </a:solidFill>
                <a:latin typeface="Arial" panose="020B0604020202020204" pitchFamily="34" charset="0"/>
                <a:ea typeface="Times New Roman" panose="02020603050405020304" pitchFamily="18" charset="0"/>
              </a:rPr>
              <a:t>Pt </a:t>
            </a:r>
            <a:r>
              <a:rPr lang="en-GB" altLang="fr-FR" sz="2400" b="1" dirty="0" err="1">
                <a:solidFill>
                  <a:prstClr val="black"/>
                </a:solidFill>
                <a:latin typeface="Arial" panose="020B0604020202020204" pitchFamily="34" charset="0"/>
                <a:ea typeface="Times New Roman" panose="02020603050405020304" pitchFamily="18" charset="0"/>
              </a:rPr>
              <a:t>fuite</a:t>
            </a:r>
            <a:r>
              <a:rPr lang="en-GB" altLang="fr-FR" sz="2400" b="1" dirty="0">
                <a:solidFill>
                  <a:prstClr val="black"/>
                </a:solidFill>
                <a:latin typeface="Arial" panose="020B0604020202020204" pitchFamily="34" charset="0"/>
                <a:ea typeface="Times New Roman" panose="02020603050405020304" pitchFamily="18" charset="0"/>
              </a:rPr>
              <a:t> </a:t>
            </a:r>
            <a:r>
              <a:rPr lang="en-GB" altLang="fr-FR" sz="2400" b="1" dirty="0" err="1">
                <a:solidFill>
                  <a:prstClr val="black"/>
                </a:solidFill>
                <a:latin typeface="Arial" panose="020B0604020202020204" pitchFamily="34" charset="0"/>
                <a:ea typeface="Times New Roman" panose="02020603050405020304" pitchFamily="18" charset="0"/>
              </a:rPr>
              <a:t>Jonction</a:t>
            </a:r>
            <a:r>
              <a:rPr lang="en-GB" altLang="fr-FR" sz="2400" b="1" dirty="0">
                <a:solidFill>
                  <a:prstClr val="black"/>
                </a:solidFill>
                <a:latin typeface="Arial" panose="020B0604020202020204" pitchFamily="34" charset="0"/>
                <a:ea typeface="Times New Roman" panose="02020603050405020304" pitchFamily="18" charset="0"/>
              </a:rPr>
              <a:t>  </a:t>
            </a:r>
            <a:r>
              <a:rPr lang="en-GB" altLang="fr-FR" sz="2400" b="1" dirty="0" err="1">
                <a:solidFill>
                  <a:prstClr val="black"/>
                </a:solidFill>
                <a:latin typeface="Arial" panose="020B0604020202020204" pitchFamily="34" charset="0"/>
                <a:ea typeface="Times New Roman" panose="02020603050405020304" pitchFamily="18" charset="0"/>
              </a:rPr>
              <a:t>sapheno-Poplitée</a:t>
            </a:r>
            <a:r>
              <a:rPr lang="en-GB" altLang="fr-FR" sz="2400" b="1" dirty="0">
                <a:solidFill>
                  <a:prstClr val="black"/>
                </a:solidFill>
                <a:latin typeface="Arial" panose="020B0604020202020204" pitchFamily="34" charset="0"/>
                <a:ea typeface="Times New Roman" panose="02020603050405020304" pitchFamily="18" charset="0"/>
              </a:rPr>
              <a:t> </a:t>
            </a:r>
            <a:endParaRPr lang="fr-FR" altLang="fr-FR" sz="1000" b="1" dirty="0">
              <a:solidFill>
                <a:prstClr val="black"/>
              </a:solidFill>
              <a:latin typeface="Arial" panose="020B0604020202020204" pitchFamily="34" charset="0"/>
            </a:endParaRPr>
          </a:p>
        </p:txBody>
      </p:sp>
      <p:sp>
        <p:nvSpPr>
          <p:cNvPr id="11" name="Text Box 142">
            <a:extLst>
              <a:ext uri="{FF2B5EF4-FFF2-40B4-BE49-F238E27FC236}">
                <a16:creationId xmlns:a16="http://schemas.microsoft.com/office/drawing/2014/main" id="{9CEB4279-FB1B-3E3A-55C9-0FA89FE7FE34}"/>
              </a:ext>
            </a:extLst>
          </p:cNvPr>
          <p:cNvSpPr txBox="1">
            <a:spLocks noChangeArrowheads="1"/>
          </p:cNvSpPr>
          <p:nvPr/>
        </p:nvSpPr>
        <p:spPr bwMode="auto">
          <a:xfrm>
            <a:off x="775734" y="1727307"/>
            <a:ext cx="7896764" cy="542257"/>
          </a:xfrm>
          <a:prstGeom prst="rect">
            <a:avLst/>
          </a:prstGeom>
          <a:solidFill>
            <a:srgbClr val="FFFFFF"/>
          </a:solidFill>
          <a:ln w="9525">
            <a:noFill/>
            <a:miter lim="800000"/>
            <a:headEnd/>
            <a:tailEnd/>
          </a:ln>
        </p:spPr>
        <p:txBody>
          <a:bodyPr vert="horz" wrap="square" lIns="68580" tIns="34290" rIns="68580" bIns="34290" numCol="1" anchor="t" anchorCtr="0" compatLnSpc="1">
            <a:prstTxWarp prst="textNoShape">
              <a:avLst/>
            </a:prstTxWarp>
          </a:bodyPr>
          <a:lstStyle/>
          <a:p>
            <a:pPr algn="ctr" defTabSz="685800" eaLnBrk="0" fontAlgn="base" hangingPunct="0">
              <a:spcBef>
                <a:spcPct val="0"/>
              </a:spcBef>
              <a:spcAft>
                <a:spcPct val="0"/>
              </a:spcAft>
            </a:pPr>
            <a:r>
              <a:rPr lang="en-GB" altLang="fr-FR" sz="2400" b="1" dirty="0">
                <a:solidFill>
                  <a:prstClr val="black"/>
                </a:solidFill>
                <a:latin typeface="Arial" panose="020B0604020202020204" pitchFamily="34" charset="0"/>
                <a:ea typeface="Times New Roman" panose="02020603050405020304" pitchFamily="18" charset="0"/>
              </a:rPr>
              <a:t>Pt </a:t>
            </a:r>
            <a:r>
              <a:rPr lang="en-GB" altLang="fr-FR" sz="2400" b="1" dirty="0" err="1">
                <a:solidFill>
                  <a:prstClr val="black"/>
                </a:solidFill>
                <a:latin typeface="Arial" panose="020B0604020202020204" pitchFamily="34" charset="0"/>
                <a:ea typeface="Times New Roman" panose="02020603050405020304" pitchFamily="18" charset="0"/>
              </a:rPr>
              <a:t>fuite</a:t>
            </a:r>
            <a:r>
              <a:rPr lang="en-GB" altLang="fr-FR" sz="2400" b="1" dirty="0">
                <a:solidFill>
                  <a:prstClr val="black"/>
                </a:solidFill>
                <a:latin typeface="Arial" panose="020B0604020202020204" pitchFamily="34" charset="0"/>
                <a:ea typeface="Times New Roman" panose="02020603050405020304" pitchFamily="18" charset="0"/>
              </a:rPr>
              <a:t> </a:t>
            </a:r>
            <a:r>
              <a:rPr lang="en-GB" altLang="fr-FR" sz="2400" b="1" dirty="0" err="1">
                <a:solidFill>
                  <a:prstClr val="black"/>
                </a:solidFill>
                <a:latin typeface="Arial" panose="020B0604020202020204" pitchFamily="34" charset="0"/>
                <a:ea typeface="Times New Roman" panose="02020603050405020304" pitchFamily="18" charset="0"/>
              </a:rPr>
              <a:t>Perforante</a:t>
            </a:r>
            <a:r>
              <a:rPr lang="en-GB" altLang="fr-FR" sz="2400" b="1" dirty="0">
                <a:solidFill>
                  <a:prstClr val="black"/>
                </a:solidFill>
                <a:latin typeface="Arial" panose="020B0604020202020204" pitchFamily="34" charset="0"/>
                <a:ea typeface="Times New Roman" panose="02020603050405020304" pitchFamily="18" charset="0"/>
              </a:rPr>
              <a:t>  </a:t>
            </a:r>
            <a:r>
              <a:rPr lang="en-GB" altLang="fr-FR" sz="2400" b="1" dirty="0" err="1">
                <a:solidFill>
                  <a:prstClr val="black"/>
                </a:solidFill>
                <a:latin typeface="Arial" panose="020B0604020202020204" pitchFamily="34" charset="0"/>
                <a:ea typeface="Times New Roman" panose="02020603050405020304" pitchFamily="18" charset="0"/>
              </a:rPr>
              <a:t>sapheno-Fémorale</a:t>
            </a:r>
            <a:r>
              <a:rPr lang="en-GB" altLang="fr-FR" sz="2400" b="1" dirty="0">
                <a:solidFill>
                  <a:prstClr val="black"/>
                </a:solidFill>
                <a:latin typeface="Arial" panose="020B0604020202020204" pitchFamily="34" charset="0"/>
                <a:ea typeface="Times New Roman" panose="02020603050405020304" pitchFamily="18" charset="0"/>
              </a:rPr>
              <a:t>  </a:t>
            </a:r>
            <a:endParaRPr lang="fr-FR" altLang="fr-FR" sz="1000" b="1" dirty="0">
              <a:solidFill>
                <a:prstClr val="black"/>
              </a:solidFill>
              <a:latin typeface="Arial" panose="020B0604020202020204" pitchFamily="34" charset="0"/>
            </a:endParaRPr>
          </a:p>
        </p:txBody>
      </p:sp>
    </p:spTree>
    <p:extLst>
      <p:ext uri="{BB962C8B-B14F-4D97-AF65-F5344CB8AC3E}">
        <p14:creationId xmlns:p14="http://schemas.microsoft.com/office/powerpoint/2010/main" val="1606037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path" presetSubtype="0" accel="50000" decel="50000" fill="hold" grpId="0" nodeType="clickEffect">
                                  <p:stCondLst>
                                    <p:cond delay="0"/>
                                  </p:stCondLst>
                                  <p:childTnLst>
                                    <p:animMotion origin="layout" path="M 0.0526 3.7037E-7 C 0.09253 3.7037E-7 0.125 0.08727 0.125 0.19491 C 0.125 0.30255 0.09253 0.39005 0.0526 0.39005 C 0.01267 0.39005 -0.01962 0.30255 -0.01962 0.19491 C -0.01962 0.08727 0.01267 3.7037E-7 0.0526 3.7037E-7 Z " pathEditMode="relative" rAng="0" ptsTypes="AAAAA">
                                      <p:cBhvr>
                                        <p:cTn id="10" dur="2000" fill="hold"/>
                                        <p:tgtEl>
                                          <p:spTgt spid="2"/>
                                        </p:tgtEl>
                                        <p:attrNameLst>
                                          <p:attrName>ppt_x</p:attrName>
                                          <p:attrName>ppt_y</p:attrName>
                                        </p:attrNameLst>
                                      </p:cBhvr>
                                      <p:rCtr x="0" y="19491"/>
                                    </p:animMotion>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path" presetSubtype="0" accel="50000" decel="50000" fill="hold" grpId="0" nodeType="clickEffect">
                                  <p:stCondLst>
                                    <p:cond delay="0"/>
                                  </p:stCondLst>
                                  <p:childTnLst>
                                    <p:animMotion origin="layout" path="M -0.01615 4.81481E-6 C 0.00694 4.81481E-6 0.02587 0.03657 0.02587 0.08194 C 0.02587 0.12708 0.00694 0.16412 -0.01615 0.16412 C -0.03941 0.16412 -0.05781 0.12708 -0.05781 0.08194 C -0.05781 0.03657 -0.03941 4.81481E-6 -0.01615 4.81481E-6 Z " pathEditMode="relative" rAng="0" ptsTypes="AAAAA">
                                      <p:cBhvr>
                                        <p:cTn id="18" dur="2000" fill="hold"/>
                                        <p:tgtEl>
                                          <p:spTgt spid="6"/>
                                        </p:tgtEl>
                                        <p:attrNameLst>
                                          <p:attrName>ppt_x</p:attrName>
                                          <p:attrName>ppt_y</p:attrName>
                                        </p:attrNameLst>
                                      </p:cBhvr>
                                      <p:rCtr x="17" y="8194"/>
                                    </p:animMotion>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path" presetSubtype="0" accel="50000" decel="50000" fill="hold" grpId="0" nodeType="clickEffect">
                                  <p:stCondLst>
                                    <p:cond delay="0"/>
                                  </p:stCondLst>
                                  <p:childTnLst>
                                    <p:animMotion origin="layout" path="M 0.02032 -7.40741E-7 C 0.05452 -7.40741E-7 0.08282 0.05556 0.08282 0.12431 C 0.08282 0.19282 0.05452 0.24931 0.02032 0.24931 C -0.0144 0.24931 -0.04166 0.19282 -0.04166 0.12431 C -0.04166 0.05556 -0.0144 -7.40741E-7 0.02032 -7.40741E-7 Z " pathEditMode="relative" rAng="0" ptsTypes="AAAAA">
                                      <p:cBhvr>
                                        <p:cTn id="26" dur="2000" fill="hold"/>
                                        <p:tgtEl>
                                          <p:spTgt spid="7"/>
                                        </p:tgtEl>
                                        <p:attrNameLst>
                                          <p:attrName>ppt_x</p:attrName>
                                          <p:attrName>ppt_y</p:attrName>
                                        </p:attrNameLst>
                                      </p:cBhvr>
                                      <p:rCtr x="17" y="1245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7" grpId="0" animBg="1"/>
      <p:bldP spid="9" grpId="0" animBg="1"/>
      <p:bldP spid="10" grpId="0" animBg="1"/>
      <p:bldP spid="1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Forme libre : forme 6">
            <a:extLst>
              <a:ext uri="{FF2B5EF4-FFF2-40B4-BE49-F238E27FC236}">
                <a16:creationId xmlns:a16="http://schemas.microsoft.com/office/drawing/2014/main" id="{EA925072-0E23-3464-6619-CC1F5C1A914F}"/>
              </a:ext>
            </a:extLst>
          </p:cNvPr>
          <p:cNvSpPr/>
          <p:nvPr/>
        </p:nvSpPr>
        <p:spPr>
          <a:xfrm>
            <a:off x="5302435" y="340942"/>
            <a:ext cx="3168352" cy="5832648"/>
          </a:xfrm>
          <a:custGeom>
            <a:avLst/>
            <a:gdLst>
              <a:gd name="connsiteX0" fmla="*/ 1357943 w 2079752"/>
              <a:gd name="connsiteY0" fmla="*/ 796651 h 5394034"/>
              <a:gd name="connsiteX1" fmla="*/ 1348111 w 2079752"/>
              <a:gd name="connsiteY1" fmla="*/ 717993 h 5394034"/>
              <a:gd name="connsiteX2" fmla="*/ 1348111 w 2079752"/>
              <a:gd name="connsiteY2" fmla="*/ 472187 h 5394034"/>
              <a:gd name="connsiteX3" fmla="*/ 1397272 w 2079752"/>
              <a:gd name="connsiteY3" fmla="*/ 295206 h 5394034"/>
              <a:gd name="connsiteX4" fmla="*/ 1230124 w 2079752"/>
              <a:gd name="connsiteY4" fmla="*/ 10071 h 5394034"/>
              <a:gd name="connsiteX5" fmla="*/ 954821 w 2079752"/>
              <a:gd name="connsiteY5" fmla="*/ 88729 h 5394034"/>
              <a:gd name="connsiteX6" fmla="*/ 876163 w 2079752"/>
              <a:gd name="connsiteY6" fmla="*/ 324703 h 5394034"/>
              <a:gd name="connsiteX7" fmla="*/ 915492 w 2079752"/>
              <a:gd name="connsiteY7" fmla="*/ 432858 h 5394034"/>
              <a:gd name="connsiteX8" fmla="*/ 1003982 w 2079752"/>
              <a:gd name="connsiteY8" fmla="*/ 560677 h 5394034"/>
              <a:gd name="connsiteX9" fmla="*/ 1013814 w 2079752"/>
              <a:gd name="connsiteY9" fmla="*/ 659000 h 5394034"/>
              <a:gd name="connsiteX10" fmla="*/ 935156 w 2079752"/>
              <a:gd name="connsiteY10" fmla="*/ 816316 h 5394034"/>
              <a:gd name="connsiteX11" fmla="*/ 836834 w 2079752"/>
              <a:gd name="connsiteY11" fmla="*/ 826148 h 5394034"/>
              <a:gd name="connsiteX12" fmla="*/ 492705 w 2079752"/>
              <a:gd name="connsiteY12" fmla="*/ 875309 h 5394034"/>
              <a:gd name="connsiteX13" fmla="*/ 394382 w 2079752"/>
              <a:gd name="connsiteY13" fmla="*/ 1081787 h 5394034"/>
              <a:gd name="connsiteX14" fmla="*/ 355053 w 2079752"/>
              <a:gd name="connsiteY14" fmla="*/ 1189942 h 5394034"/>
              <a:gd name="connsiteX15" fmla="*/ 305892 w 2079752"/>
              <a:gd name="connsiteY15" fmla="*/ 1307929 h 5394034"/>
              <a:gd name="connsiteX16" fmla="*/ 433711 w 2079752"/>
              <a:gd name="connsiteY16" fmla="*/ 1661890 h 5394034"/>
              <a:gd name="connsiteX17" fmla="*/ 600859 w 2079752"/>
              <a:gd name="connsiteY17" fmla="*/ 1298096 h 5394034"/>
              <a:gd name="connsiteX18" fmla="*/ 738511 w 2079752"/>
              <a:gd name="connsiteY18" fmla="*/ 1642225 h 5394034"/>
              <a:gd name="connsiteX19" fmla="*/ 797505 w 2079752"/>
              <a:gd name="connsiteY19" fmla="*/ 1720884 h 5394034"/>
              <a:gd name="connsiteX20" fmla="*/ 797505 w 2079752"/>
              <a:gd name="connsiteY20" fmla="*/ 1878200 h 5394034"/>
              <a:gd name="connsiteX21" fmla="*/ 738511 w 2079752"/>
              <a:gd name="connsiteY21" fmla="*/ 2065013 h 5394034"/>
              <a:gd name="connsiteX22" fmla="*/ 718847 w 2079752"/>
              <a:gd name="connsiteY22" fmla="*/ 2212496 h 5394034"/>
              <a:gd name="connsiteX23" fmla="*/ 748343 w 2079752"/>
              <a:gd name="connsiteY23" fmla="*/ 2310819 h 5394034"/>
              <a:gd name="connsiteX24" fmla="*/ 728679 w 2079752"/>
              <a:gd name="connsiteY24" fmla="*/ 2379645 h 5394034"/>
              <a:gd name="connsiteX25" fmla="*/ 600859 w 2079752"/>
              <a:gd name="connsiteY25" fmla="*/ 2753271 h 5394034"/>
              <a:gd name="connsiteX26" fmla="*/ 492705 w 2079752"/>
              <a:gd name="connsiteY26" fmla="*/ 3087567 h 5394034"/>
              <a:gd name="connsiteX27" fmla="*/ 492705 w 2079752"/>
              <a:gd name="connsiteY27" fmla="*/ 3254716 h 5394034"/>
              <a:gd name="connsiteX28" fmla="*/ 502537 w 2079752"/>
              <a:gd name="connsiteY28" fmla="*/ 3471025 h 5394034"/>
              <a:gd name="connsiteX29" fmla="*/ 502537 w 2079752"/>
              <a:gd name="connsiteY29" fmla="*/ 3648006 h 5394034"/>
              <a:gd name="connsiteX30" fmla="*/ 404214 w 2079752"/>
              <a:gd name="connsiteY30" fmla="*/ 3874148 h 5394034"/>
              <a:gd name="connsiteX31" fmla="*/ 345221 w 2079752"/>
              <a:gd name="connsiteY31" fmla="*/ 4051129 h 5394034"/>
              <a:gd name="connsiteX32" fmla="*/ 355053 w 2079752"/>
              <a:gd name="connsiteY32" fmla="*/ 4316600 h 5394034"/>
              <a:gd name="connsiteX33" fmla="*/ 355053 w 2079752"/>
              <a:gd name="connsiteY33" fmla="*/ 4532909 h 5394034"/>
              <a:gd name="connsiteX34" fmla="*/ 315724 w 2079752"/>
              <a:gd name="connsiteY34" fmla="*/ 4916367 h 5394034"/>
              <a:gd name="connsiteX35" fmla="*/ 148576 w 2079752"/>
              <a:gd name="connsiteY35" fmla="*/ 5191671 h 5394034"/>
              <a:gd name="connsiteX36" fmla="*/ 1092 w 2079752"/>
              <a:gd name="connsiteY36" fmla="*/ 5319490 h 5394034"/>
              <a:gd name="connsiteX37" fmla="*/ 227234 w 2079752"/>
              <a:gd name="connsiteY37" fmla="*/ 5388316 h 5394034"/>
              <a:gd name="connsiteX38" fmla="*/ 315724 w 2079752"/>
              <a:gd name="connsiteY38" fmla="*/ 5172006 h 5394034"/>
              <a:gd name="connsiteX39" fmla="*/ 482872 w 2079752"/>
              <a:gd name="connsiteY39" fmla="*/ 5122845 h 5394034"/>
              <a:gd name="connsiteX40" fmla="*/ 453376 w 2079752"/>
              <a:gd name="connsiteY40" fmla="*/ 4906535 h 5394034"/>
              <a:gd name="connsiteX41" fmla="*/ 581195 w 2079752"/>
              <a:gd name="connsiteY41" fmla="*/ 4542742 h 5394034"/>
              <a:gd name="connsiteX42" fmla="*/ 758176 w 2079752"/>
              <a:gd name="connsiteY42" fmla="*/ 4188780 h 5394034"/>
              <a:gd name="connsiteX43" fmla="*/ 807337 w 2079752"/>
              <a:gd name="connsiteY43" fmla="*/ 3765993 h 5394034"/>
              <a:gd name="connsiteX44" fmla="*/ 935156 w 2079752"/>
              <a:gd name="connsiteY44" fmla="*/ 3412032 h 5394034"/>
              <a:gd name="connsiteX45" fmla="*/ 1151466 w 2079752"/>
              <a:gd name="connsiteY45" fmla="*/ 2753271 h 5394034"/>
              <a:gd name="connsiteX46" fmla="*/ 1200627 w 2079752"/>
              <a:gd name="connsiteY46" fmla="*/ 3166225 h 5394034"/>
              <a:gd name="connsiteX47" fmla="*/ 1318614 w 2079752"/>
              <a:gd name="connsiteY47" fmla="*/ 3549684 h 5394034"/>
              <a:gd name="connsiteX48" fmla="*/ 1387440 w 2079752"/>
              <a:gd name="connsiteY48" fmla="*/ 3765993 h 5394034"/>
              <a:gd name="connsiteX49" fmla="*/ 1436601 w 2079752"/>
              <a:gd name="connsiteY49" fmla="*/ 3962638 h 5394034"/>
              <a:gd name="connsiteX50" fmla="*/ 1357943 w 2079752"/>
              <a:gd name="connsiteY50" fmla="*/ 4208445 h 5394034"/>
              <a:gd name="connsiteX51" fmla="*/ 1407105 w 2079752"/>
              <a:gd name="connsiteY51" fmla="*/ 4473916 h 5394034"/>
              <a:gd name="connsiteX52" fmla="*/ 1515259 w 2079752"/>
              <a:gd name="connsiteY52" fmla="*/ 4729554 h 5394034"/>
              <a:gd name="connsiteX53" fmla="*/ 1534924 w 2079752"/>
              <a:gd name="connsiteY53" fmla="*/ 4985193 h 5394034"/>
              <a:gd name="connsiteX54" fmla="*/ 1593918 w 2079752"/>
              <a:gd name="connsiteY54" fmla="*/ 5162174 h 5394034"/>
              <a:gd name="connsiteX55" fmla="*/ 1721737 w 2079752"/>
              <a:gd name="connsiteY55" fmla="*/ 5132677 h 5394034"/>
              <a:gd name="connsiteX56" fmla="*/ 1859389 w 2079752"/>
              <a:gd name="connsiteY56" fmla="*/ 5250664 h 5394034"/>
              <a:gd name="connsiteX57" fmla="*/ 2036369 w 2079752"/>
              <a:gd name="connsiteY57" fmla="*/ 5280161 h 5394034"/>
              <a:gd name="connsiteX58" fmla="*/ 2065866 w 2079752"/>
              <a:gd name="connsiteY58" fmla="*/ 5191671 h 5394034"/>
              <a:gd name="connsiteX59" fmla="*/ 1849556 w 2079752"/>
              <a:gd name="connsiteY59" fmla="*/ 5073684 h 5394034"/>
              <a:gd name="connsiteX60" fmla="*/ 1643079 w 2079752"/>
              <a:gd name="connsiteY60" fmla="*/ 4896703 h 5394034"/>
              <a:gd name="connsiteX61" fmla="*/ 1721737 w 2079752"/>
              <a:gd name="connsiteY61" fmla="*/ 4562406 h 5394034"/>
              <a:gd name="connsiteX62" fmla="*/ 1751234 w 2079752"/>
              <a:gd name="connsiteY62" fmla="*/ 4188780 h 5394034"/>
              <a:gd name="connsiteX63" fmla="*/ 1702072 w 2079752"/>
              <a:gd name="connsiteY63" fmla="*/ 3893813 h 5394034"/>
              <a:gd name="connsiteX64" fmla="*/ 1721737 w 2079752"/>
              <a:gd name="connsiteY64" fmla="*/ 3500522 h 5394034"/>
              <a:gd name="connsiteX65" fmla="*/ 1741401 w 2079752"/>
              <a:gd name="connsiteY65" fmla="*/ 2989245 h 5394034"/>
              <a:gd name="connsiteX66" fmla="*/ 1613582 w 2079752"/>
              <a:gd name="connsiteY66" fmla="*/ 2576290 h 5394034"/>
              <a:gd name="connsiteX67" fmla="*/ 1593918 w 2079752"/>
              <a:gd name="connsiteY67" fmla="*/ 2251825 h 5394034"/>
              <a:gd name="connsiteX68" fmla="*/ 1623414 w 2079752"/>
              <a:gd name="connsiteY68" fmla="*/ 1838871 h 5394034"/>
              <a:gd name="connsiteX69" fmla="*/ 1613582 w 2079752"/>
              <a:gd name="connsiteY69" fmla="*/ 1563567 h 5394034"/>
              <a:gd name="connsiteX70" fmla="*/ 1829892 w 2079752"/>
              <a:gd name="connsiteY70" fmla="*/ 2104342 h 5394034"/>
              <a:gd name="connsiteX71" fmla="*/ 1977376 w 2079752"/>
              <a:gd name="connsiteY71" fmla="*/ 1878200 h 5394034"/>
              <a:gd name="connsiteX72" fmla="*/ 1879053 w 2079752"/>
              <a:gd name="connsiteY72" fmla="*/ 1681554 h 5394034"/>
              <a:gd name="connsiteX73" fmla="*/ 1829892 w 2079752"/>
              <a:gd name="connsiteY73" fmla="*/ 1445580 h 5394034"/>
              <a:gd name="connsiteX74" fmla="*/ 1859389 w 2079752"/>
              <a:gd name="connsiteY74" fmla="*/ 1189942 h 5394034"/>
              <a:gd name="connsiteX75" fmla="*/ 1613582 w 2079752"/>
              <a:gd name="connsiteY75" fmla="*/ 944135 h 5394034"/>
              <a:gd name="connsiteX76" fmla="*/ 1357943 w 2079752"/>
              <a:gd name="connsiteY76" fmla="*/ 796651 h 5394034"/>
              <a:gd name="connsiteX0" fmla="*/ 1357943 w 2079752"/>
              <a:gd name="connsiteY0" fmla="*/ 796651 h 5394034"/>
              <a:gd name="connsiteX1" fmla="*/ 1348111 w 2079752"/>
              <a:gd name="connsiteY1" fmla="*/ 717993 h 5394034"/>
              <a:gd name="connsiteX2" fmla="*/ 1348111 w 2079752"/>
              <a:gd name="connsiteY2" fmla="*/ 472187 h 5394034"/>
              <a:gd name="connsiteX3" fmla="*/ 1397272 w 2079752"/>
              <a:gd name="connsiteY3" fmla="*/ 295206 h 5394034"/>
              <a:gd name="connsiteX4" fmla="*/ 1230124 w 2079752"/>
              <a:gd name="connsiteY4" fmla="*/ 10071 h 5394034"/>
              <a:gd name="connsiteX5" fmla="*/ 954821 w 2079752"/>
              <a:gd name="connsiteY5" fmla="*/ 88729 h 5394034"/>
              <a:gd name="connsiteX6" fmla="*/ 876163 w 2079752"/>
              <a:gd name="connsiteY6" fmla="*/ 324703 h 5394034"/>
              <a:gd name="connsiteX7" fmla="*/ 915492 w 2079752"/>
              <a:gd name="connsiteY7" fmla="*/ 432858 h 5394034"/>
              <a:gd name="connsiteX8" fmla="*/ 1003982 w 2079752"/>
              <a:gd name="connsiteY8" fmla="*/ 560677 h 5394034"/>
              <a:gd name="connsiteX9" fmla="*/ 1013814 w 2079752"/>
              <a:gd name="connsiteY9" fmla="*/ 659000 h 5394034"/>
              <a:gd name="connsiteX10" fmla="*/ 935156 w 2079752"/>
              <a:gd name="connsiteY10" fmla="*/ 816316 h 5394034"/>
              <a:gd name="connsiteX11" fmla="*/ 836834 w 2079752"/>
              <a:gd name="connsiteY11" fmla="*/ 826148 h 5394034"/>
              <a:gd name="connsiteX12" fmla="*/ 492705 w 2079752"/>
              <a:gd name="connsiteY12" fmla="*/ 875309 h 5394034"/>
              <a:gd name="connsiteX13" fmla="*/ 394382 w 2079752"/>
              <a:gd name="connsiteY13" fmla="*/ 1081787 h 5394034"/>
              <a:gd name="connsiteX14" fmla="*/ 355053 w 2079752"/>
              <a:gd name="connsiteY14" fmla="*/ 1189942 h 5394034"/>
              <a:gd name="connsiteX15" fmla="*/ 305892 w 2079752"/>
              <a:gd name="connsiteY15" fmla="*/ 1307929 h 5394034"/>
              <a:gd name="connsiteX16" fmla="*/ 433711 w 2079752"/>
              <a:gd name="connsiteY16" fmla="*/ 1661890 h 5394034"/>
              <a:gd name="connsiteX17" fmla="*/ 600859 w 2079752"/>
              <a:gd name="connsiteY17" fmla="*/ 1298096 h 5394034"/>
              <a:gd name="connsiteX18" fmla="*/ 738511 w 2079752"/>
              <a:gd name="connsiteY18" fmla="*/ 1642225 h 5394034"/>
              <a:gd name="connsiteX19" fmla="*/ 797505 w 2079752"/>
              <a:gd name="connsiteY19" fmla="*/ 1720884 h 5394034"/>
              <a:gd name="connsiteX20" fmla="*/ 797505 w 2079752"/>
              <a:gd name="connsiteY20" fmla="*/ 1878200 h 5394034"/>
              <a:gd name="connsiteX21" fmla="*/ 718847 w 2079752"/>
              <a:gd name="connsiteY21" fmla="*/ 2212496 h 5394034"/>
              <a:gd name="connsiteX22" fmla="*/ 748343 w 2079752"/>
              <a:gd name="connsiteY22" fmla="*/ 2310819 h 5394034"/>
              <a:gd name="connsiteX23" fmla="*/ 728679 w 2079752"/>
              <a:gd name="connsiteY23" fmla="*/ 2379645 h 5394034"/>
              <a:gd name="connsiteX24" fmla="*/ 600859 w 2079752"/>
              <a:gd name="connsiteY24" fmla="*/ 2753271 h 5394034"/>
              <a:gd name="connsiteX25" fmla="*/ 492705 w 2079752"/>
              <a:gd name="connsiteY25" fmla="*/ 3087567 h 5394034"/>
              <a:gd name="connsiteX26" fmla="*/ 492705 w 2079752"/>
              <a:gd name="connsiteY26" fmla="*/ 3254716 h 5394034"/>
              <a:gd name="connsiteX27" fmla="*/ 502537 w 2079752"/>
              <a:gd name="connsiteY27" fmla="*/ 3471025 h 5394034"/>
              <a:gd name="connsiteX28" fmla="*/ 502537 w 2079752"/>
              <a:gd name="connsiteY28" fmla="*/ 3648006 h 5394034"/>
              <a:gd name="connsiteX29" fmla="*/ 404214 w 2079752"/>
              <a:gd name="connsiteY29" fmla="*/ 3874148 h 5394034"/>
              <a:gd name="connsiteX30" fmla="*/ 345221 w 2079752"/>
              <a:gd name="connsiteY30" fmla="*/ 4051129 h 5394034"/>
              <a:gd name="connsiteX31" fmla="*/ 355053 w 2079752"/>
              <a:gd name="connsiteY31" fmla="*/ 4316600 h 5394034"/>
              <a:gd name="connsiteX32" fmla="*/ 355053 w 2079752"/>
              <a:gd name="connsiteY32" fmla="*/ 4532909 h 5394034"/>
              <a:gd name="connsiteX33" fmla="*/ 315724 w 2079752"/>
              <a:gd name="connsiteY33" fmla="*/ 4916367 h 5394034"/>
              <a:gd name="connsiteX34" fmla="*/ 148576 w 2079752"/>
              <a:gd name="connsiteY34" fmla="*/ 5191671 h 5394034"/>
              <a:gd name="connsiteX35" fmla="*/ 1092 w 2079752"/>
              <a:gd name="connsiteY35" fmla="*/ 5319490 h 5394034"/>
              <a:gd name="connsiteX36" fmla="*/ 227234 w 2079752"/>
              <a:gd name="connsiteY36" fmla="*/ 5388316 h 5394034"/>
              <a:gd name="connsiteX37" fmla="*/ 315724 w 2079752"/>
              <a:gd name="connsiteY37" fmla="*/ 5172006 h 5394034"/>
              <a:gd name="connsiteX38" fmla="*/ 482872 w 2079752"/>
              <a:gd name="connsiteY38" fmla="*/ 5122845 h 5394034"/>
              <a:gd name="connsiteX39" fmla="*/ 453376 w 2079752"/>
              <a:gd name="connsiteY39" fmla="*/ 4906535 h 5394034"/>
              <a:gd name="connsiteX40" fmla="*/ 581195 w 2079752"/>
              <a:gd name="connsiteY40" fmla="*/ 4542742 h 5394034"/>
              <a:gd name="connsiteX41" fmla="*/ 758176 w 2079752"/>
              <a:gd name="connsiteY41" fmla="*/ 4188780 h 5394034"/>
              <a:gd name="connsiteX42" fmla="*/ 807337 w 2079752"/>
              <a:gd name="connsiteY42" fmla="*/ 3765993 h 5394034"/>
              <a:gd name="connsiteX43" fmla="*/ 935156 w 2079752"/>
              <a:gd name="connsiteY43" fmla="*/ 3412032 h 5394034"/>
              <a:gd name="connsiteX44" fmla="*/ 1151466 w 2079752"/>
              <a:gd name="connsiteY44" fmla="*/ 2753271 h 5394034"/>
              <a:gd name="connsiteX45" fmla="*/ 1200627 w 2079752"/>
              <a:gd name="connsiteY45" fmla="*/ 3166225 h 5394034"/>
              <a:gd name="connsiteX46" fmla="*/ 1318614 w 2079752"/>
              <a:gd name="connsiteY46" fmla="*/ 3549684 h 5394034"/>
              <a:gd name="connsiteX47" fmla="*/ 1387440 w 2079752"/>
              <a:gd name="connsiteY47" fmla="*/ 3765993 h 5394034"/>
              <a:gd name="connsiteX48" fmla="*/ 1436601 w 2079752"/>
              <a:gd name="connsiteY48" fmla="*/ 3962638 h 5394034"/>
              <a:gd name="connsiteX49" fmla="*/ 1357943 w 2079752"/>
              <a:gd name="connsiteY49" fmla="*/ 4208445 h 5394034"/>
              <a:gd name="connsiteX50" fmla="*/ 1407105 w 2079752"/>
              <a:gd name="connsiteY50" fmla="*/ 4473916 h 5394034"/>
              <a:gd name="connsiteX51" fmla="*/ 1515259 w 2079752"/>
              <a:gd name="connsiteY51" fmla="*/ 4729554 h 5394034"/>
              <a:gd name="connsiteX52" fmla="*/ 1534924 w 2079752"/>
              <a:gd name="connsiteY52" fmla="*/ 4985193 h 5394034"/>
              <a:gd name="connsiteX53" fmla="*/ 1593918 w 2079752"/>
              <a:gd name="connsiteY53" fmla="*/ 5162174 h 5394034"/>
              <a:gd name="connsiteX54" fmla="*/ 1721737 w 2079752"/>
              <a:gd name="connsiteY54" fmla="*/ 5132677 h 5394034"/>
              <a:gd name="connsiteX55" fmla="*/ 1859389 w 2079752"/>
              <a:gd name="connsiteY55" fmla="*/ 5250664 h 5394034"/>
              <a:gd name="connsiteX56" fmla="*/ 2036369 w 2079752"/>
              <a:gd name="connsiteY56" fmla="*/ 5280161 h 5394034"/>
              <a:gd name="connsiteX57" fmla="*/ 2065866 w 2079752"/>
              <a:gd name="connsiteY57" fmla="*/ 5191671 h 5394034"/>
              <a:gd name="connsiteX58" fmla="*/ 1849556 w 2079752"/>
              <a:gd name="connsiteY58" fmla="*/ 5073684 h 5394034"/>
              <a:gd name="connsiteX59" fmla="*/ 1643079 w 2079752"/>
              <a:gd name="connsiteY59" fmla="*/ 4896703 h 5394034"/>
              <a:gd name="connsiteX60" fmla="*/ 1721737 w 2079752"/>
              <a:gd name="connsiteY60" fmla="*/ 4562406 h 5394034"/>
              <a:gd name="connsiteX61" fmla="*/ 1751234 w 2079752"/>
              <a:gd name="connsiteY61" fmla="*/ 4188780 h 5394034"/>
              <a:gd name="connsiteX62" fmla="*/ 1702072 w 2079752"/>
              <a:gd name="connsiteY62" fmla="*/ 3893813 h 5394034"/>
              <a:gd name="connsiteX63" fmla="*/ 1721737 w 2079752"/>
              <a:gd name="connsiteY63" fmla="*/ 3500522 h 5394034"/>
              <a:gd name="connsiteX64" fmla="*/ 1741401 w 2079752"/>
              <a:gd name="connsiteY64" fmla="*/ 2989245 h 5394034"/>
              <a:gd name="connsiteX65" fmla="*/ 1613582 w 2079752"/>
              <a:gd name="connsiteY65" fmla="*/ 2576290 h 5394034"/>
              <a:gd name="connsiteX66" fmla="*/ 1593918 w 2079752"/>
              <a:gd name="connsiteY66" fmla="*/ 2251825 h 5394034"/>
              <a:gd name="connsiteX67" fmla="*/ 1623414 w 2079752"/>
              <a:gd name="connsiteY67" fmla="*/ 1838871 h 5394034"/>
              <a:gd name="connsiteX68" fmla="*/ 1613582 w 2079752"/>
              <a:gd name="connsiteY68" fmla="*/ 1563567 h 5394034"/>
              <a:gd name="connsiteX69" fmla="*/ 1829892 w 2079752"/>
              <a:gd name="connsiteY69" fmla="*/ 2104342 h 5394034"/>
              <a:gd name="connsiteX70" fmla="*/ 1977376 w 2079752"/>
              <a:gd name="connsiteY70" fmla="*/ 1878200 h 5394034"/>
              <a:gd name="connsiteX71" fmla="*/ 1879053 w 2079752"/>
              <a:gd name="connsiteY71" fmla="*/ 1681554 h 5394034"/>
              <a:gd name="connsiteX72" fmla="*/ 1829892 w 2079752"/>
              <a:gd name="connsiteY72" fmla="*/ 1445580 h 5394034"/>
              <a:gd name="connsiteX73" fmla="*/ 1859389 w 2079752"/>
              <a:gd name="connsiteY73" fmla="*/ 1189942 h 5394034"/>
              <a:gd name="connsiteX74" fmla="*/ 1613582 w 2079752"/>
              <a:gd name="connsiteY74" fmla="*/ 944135 h 5394034"/>
              <a:gd name="connsiteX75" fmla="*/ 1357943 w 2079752"/>
              <a:gd name="connsiteY75" fmla="*/ 796651 h 5394034"/>
              <a:gd name="connsiteX0" fmla="*/ 1357943 w 2079752"/>
              <a:gd name="connsiteY0" fmla="*/ 796651 h 5394034"/>
              <a:gd name="connsiteX1" fmla="*/ 1348111 w 2079752"/>
              <a:gd name="connsiteY1" fmla="*/ 717993 h 5394034"/>
              <a:gd name="connsiteX2" fmla="*/ 1348111 w 2079752"/>
              <a:gd name="connsiteY2" fmla="*/ 472187 h 5394034"/>
              <a:gd name="connsiteX3" fmla="*/ 1397272 w 2079752"/>
              <a:gd name="connsiteY3" fmla="*/ 295206 h 5394034"/>
              <a:gd name="connsiteX4" fmla="*/ 1230124 w 2079752"/>
              <a:gd name="connsiteY4" fmla="*/ 10071 h 5394034"/>
              <a:gd name="connsiteX5" fmla="*/ 954821 w 2079752"/>
              <a:gd name="connsiteY5" fmla="*/ 88729 h 5394034"/>
              <a:gd name="connsiteX6" fmla="*/ 876163 w 2079752"/>
              <a:gd name="connsiteY6" fmla="*/ 324703 h 5394034"/>
              <a:gd name="connsiteX7" fmla="*/ 915492 w 2079752"/>
              <a:gd name="connsiteY7" fmla="*/ 432858 h 5394034"/>
              <a:gd name="connsiteX8" fmla="*/ 1003982 w 2079752"/>
              <a:gd name="connsiteY8" fmla="*/ 560677 h 5394034"/>
              <a:gd name="connsiteX9" fmla="*/ 1013814 w 2079752"/>
              <a:gd name="connsiteY9" fmla="*/ 659000 h 5394034"/>
              <a:gd name="connsiteX10" fmla="*/ 935156 w 2079752"/>
              <a:gd name="connsiteY10" fmla="*/ 816316 h 5394034"/>
              <a:gd name="connsiteX11" fmla="*/ 836834 w 2079752"/>
              <a:gd name="connsiteY11" fmla="*/ 826148 h 5394034"/>
              <a:gd name="connsiteX12" fmla="*/ 492705 w 2079752"/>
              <a:gd name="connsiteY12" fmla="*/ 875309 h 5394034"/>
              <a:gd name="connsiteX13" fmla="*/ 394382 w 2079752"/>
              <a:gd name="connsiteY13" fmla="*/ 1081787 h 5394034"/>
              <a:gd name="connsiteX14" fmla="*/ 355053 w 2079752"/>
              <a:gd name="connsiteY14" fmla="*/ 1189942 h 5394034"/>
              <a:gd name="connsiteX15" fmla="*/ 305892 w 2079752"/>
              <a:gd name="connsiteY15" fmla="*/ 1307929 h 5394034"/>
              <a:gd name="connsiteX16" fmla="*/ 433711 w 2079752"/>
              <a:gd name="connsiteY16" fmla="*/ 1661890 h 5394034"/>
              <a:gd name="connsiteX17" fmla="*/ 600859 w 2079752"/>
              <a:gd name="connsiteY17" fmla="*/ 1298096 h 5394034"/>
              <a:gd name="connsiteX18" fmla="*/ 738511 w 2079752"/>
              <a:gd name="connsiteY18" fmla="*/ 1642225 h 5394034"/>
              <a:gd name="connsiteX19" fmla="*/ 797505 w 2079752"/>
              <a:gd name="connsiteY19" fmla="*/ 1720884 h 5394034"/>
              <a:gd name="connsiteX20" fmla="*/ 797505 w 2079752"/>
              <a:gd name="connsiteY20" fmla="*/ 1878200 h 5394034"/>
              <a:gd name="connsiteX21" fmla="*/ 748343 w 2079752"/>
              <a:gd name="connsiteY21" fmla="*/ 2310819 h 5394034"/>
              <a:gd name="connsiteX22" fmla="*/ 728679 w 2079752"/>
              <a:gd name="connsiteY22" fmla="*/ 2379645 h 5394034"/>
              <a:gd name="connsiteX23" fmla="*/ 600859 w 2079752"/>
              <a:gd name="connsiteY23" fmla="*/ 2753271 h 5394034"/>
              <a:gd name="connsiteX24" fmla="*/ 492705 w 2079752"/>
              <a:gd name="connsiteY24" fmla="*/ 3087567 h 5394034"/>
              <a:gd name="connsiteX25" fmla="*/ 492705 w 2079752"/>
              <a:gd name="connsiteY25" fmla="*/ 3254716 h 5394034"/>
              <a:gd name="connsiteX26" fmla="*/ 502537 w 2079752"/>
              <a:gd name="connsiteY26" fmla="*/ 3471025 h 5394034"/>
              <a:gd name="connsiteX27" fmla="*/ 502537 w 2079752"/>
              <a:gd name="connsiteY27" fmla="*/ 3648006 h 5394034"/>
              <a:gd name="connsiteX28" fmla="*/ 404214 w 2079752"/>
              <a:gd name="connsiteY28" fmla="*/ 3874148 h 5394034"/>
              <a:gd name="connsiteX29" fmla="*/ 345221 w 2079752"/>
              <a:gd name="connsiteY29" fmla="*/ 4051129 h 5394034"/>
              <a:gd name="connsiteX30" fmla="*/ 355053 w 2079752"/>
              <a:gd name="connsiteY30" fmla="*/ 4316600 h 5394034"/>
              <a:gd name="connsiteX31" fmla="*/ 355053 w 2079752"/>
              <a:gd name="connsiteY31" fmla="*/ 4532909 h 5394034"/>
              <a:gd name="connsiteX32" fmla="*/ 315724 w 2079752"/>
              <a:gd name="connsiteY32" fmla="*/ 4916367 h 5394034"/>
              <a:gd name="connsiteX33" fmla="*/ 148576 w 2079752"/>
              <a:gd name="connsiteY33" fmla="*/ 5191671 h 5394034"/>
              <a:gd name="connsiteX34" fmla="*/ 1092 w 2079752"/>
              <a:gd name="connsiteY34" fmla="*/ 5319490 h 5394034"/>
              <a:gd name="connsiteX35" fmla="*/ 227234 w 2079752"/>
              <a:gd name="connsiteY35" fmla="*/ 5388316 h 5394034"/>
              <a:gd name="connsiteX36" fmla="*/ 315724 w 2079752"/>
              <a:gd name="connsiteY36" fmla="*/ 5172006 h 5394034"/>
              <a:gd name="connsiteX37" fmla="*/ 482872 w 2079752"/>
              <a:gd name="connsiteY37" fmla="*/ 5122845 h 5394034"/>
              <a:gd name="connsiteX38" fmla="*/ 453376 w 2079752"/>
              <a:gd name="connsiteY38" fmla="*/ 4906535 h 5394034"/>
              <a:gd name="connsiteX39" fmla="*/ 581195 w 2079752"/>
              <a:gd name="connsiteY39" fmla="*/ 4542742 h 5394034"/>
              <a:gd name="connsiteX40" fmla="*/ 758176 w 2079752"/>
              <a:gd name="connsiteY40" fmla="*/ 4188780 h 5394034"/>
              <a:gd name="connsiteX41" fmla="*/ 807337 w 2079752"/>
              <a:gd name="connsiteY41" fmla="*/ 3765993 h 5394034"/>
              <a:gd name="connsiteX42" fmla="*/ 935156 w 2079752"/>
              <a:gd name="connsiteY42" fmla="*/ 3412032 h 5394034"/>
              <a:gd name="connsiteX43" fmla="*/ 1151466 w 2079752"/>
              <a:gd name="connsiteY43" fmla="*/ 2753271 h 5394034"/>
              <a:gd name="connsiteX44" fmla="*/ 1200627 w 2079752"/>
              <a:gd name="connsiteY44" fmla="*/ 3166225 h 5394034"/>
              <a:gd name="connsiteX45" fmla="*/ 1318614 w 2079752"/>
              <a:gd name="connsiteY45" fmla="*/ 3549684 h 5394034"/>
              <a:gd name="connsiteX46" fmla="*/ 1387440 w 2079752"/>
              <a:gd name="connsiteY46" fmla="*/ 3765993 h 5394034"/>
              <a:gd name="connsiteX47" fmla="*/ 1436601 w 2079752"/>
              <a:gd name="connsiteY47" fmla="*/ 3962638 h 5394034"/>
              <a:gd name="connsiteX48" fmla="*/ 1357943 w 2079752"/>
              <a:gd name="connsiteY48" fmla="*/ 4208445 h 5394034"/>
              <a:gd name="connsiteX49" fmla="*/ 1407105 w 2079752"/>
              <a:gd name="connsiteY49" fmla="*/ 4473916 h 5394034"/>
              <a:gd name="connsiteX50" fmla="*/ 1515259 w 2079752"/>
              <a:gd name="connsiteY50" fmla="*/ 4729554 h 5394034"/>
              <a:gd name="connsiteX51" fmla="*/ 1534924 w 2079752"/>
              <a:gd name="connsiteY51" fmla="*/ 4985193 h 5394034"/>
              <a:gd name="connsiteX52" fmla="*/ 1593918 w 2079752"/>
              <a:gd name="connsiteY52" fmla="*/ 5162174 h 5394034"/>
              <a:gd name="connsiteX53" fmla="*/ 1721737 w 2079752"/>
              <a:gd name="connsiteY53" fmla="*/ 5132677 h 5394034"/>
              <a:gd name="connsiteX54" fmla="*/ 1859389 w 2079752"/>
              <a:gd name="connsiteY54" fmla="*/ 5250664 h 5394034"/>
              <a:gd name="connsiteX55" fmla="*/ 2036369 w 2079752"/>
              <a:gd name="connsiteY55" fmla="*/ 5280161 h 5394034"/>
              <a:gd name="connsiteX56" fmla="*/ 2065866 w 2079752"/>
              <a:gd name="connsiteY56" fmla="*/ 5191671 h 5394034"/>
              <a:gd name="connsiteX57" fmla="*/ 1849556 w 2079752"/>
              <a:gd name="connsiteY57" fmla="*/ 5073684 h 5394034"/>
              <a:gd name="connsiteX58" fmla="*/ 1643079 w 2079752"/>
              <a:gd name="connsiteY58" fmla="*/ 4896703 h 5394034"/>
              <a:gd name="connsiteX59" fmla="*/ 1721737 w 2079752"/>
              <a:gd name="connsiteY59" fmla="*/ 4562406 h 5394034"/>
              <a:gd name="connsiteX60" fmla="*/ 1751234 w 2079752"/>
              <a:gd name="connsiteY60" fmla="*/ 4188780 h 5394034"/>
              <a:gd name="connsiteX61" fmla="*/ 1702072 w 2079752"/>
              <a:gd name="connsiteY61" fmla="*/ 3893813 h 5394034"/>
              <a:gd name="connsiteX62" fmla="*/ 1721737 w 2079752"/>
              <a:gd name="connsiteY62" fmla="*/ 3500522 h 5394034"/>
              <a:gd name="connsiteX63" fmla="*/ 1741401 w 2079752"/>
              <a:gd name="connsiteY63" fmla="*/ 2989245 h 5394034"/>
              <a:gd name="connsiteX64" fmla="*/ 1613582 w 2079752"/>
              <a:gd name="connsiteY64" fmla="*/ 2576290 h 5394034"/>
              <a:gd name="connsiteX65" fmla="*/ 1593918 w 2079752"/>
              <a:gd name="connsiteY65" fmla="*/ 2251825 h 5394034"/>
              <a:gd name="connsiteX66" fmla="*/ 1623414 w 2079752"/>
              <a:gd name="connsiteY66" fmla="*/ 1838871 h 5394034"/>
              <a:gd name="connsiteX67" fmla="*/ 1613582 w 2079752"/>
              <a:gd name="connsiteY67" fmla="*/ 1563567 h 5394034"/>
              <a:gd name="connsiteX68" fmla="*/ 1829892 w 2079752"/>
              <a:gd name="connsiteY68" fmla="*/ 2104342 h 5394034"/>
              <a:gd name="connsiteX69" fmla="*/ 1977376 w 2079752"/>
              <a:gd name="connsiteY69" fmla="*/ 1878200 h 5394034"/>
              <a:gd name="connsiteX70" fmla="*/ 1879053 w 2079752"/>
              <a:gd name="connsiteY70" fmla="*/ 1681554 h 5394034"/>
              <a:gd name="connsiteX71" fmla="*/ 1829892 w 2079752"/>
              <a:gd name="connsiteY71" fmla="*/ 1445580 h 5394034"/>
              <a:gd name="connsiteX72" fmla="*/ 1859389 w 2079752"/>
              <a:gd name="connsiteY72" fmla="*/ 1189942 h 5394034"/>
              <a:gd name="connsiteX73" fmla="*/ 1613582 w 2079752"/>
              <a:gd name="connsiteY73" fmla="*/ 944135 h 5394034"/>
              <a:gd name="connsiteX74" fmla="*/ 1357943 w 2079752"/>
              <a:gd name="connsiteY74" fmla="*/ 796651 h 53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79752" h="5394034">
                <a:moveTo>
                  <a:pt x="1357943" y="796651"/>
                </a:moveTo>
                <a:cubicBezTo>
                  <a:pt x="1313698" y="758961"/>
                  <a:pt x="1349750" y="772070"/>
                  <a:pt x="1348111" y="717993"/>
                </a:cubicBezTo>
                <a:cubicBezTo>
                  <a:pt x="1346472" y="663916"/>
                  <a:pt x="1339918" y="542651"/>
                  <a:pt x="1348111" y="472187"/>
                </a:cubicBezTo>
                <a:cubicBezTo>
                  <a:pt x="1356304" y="401723"/>
                  <a:pt x="1416936" y="372225"/>
                  <a:pt x="1397272" y="295206"/>
                </a:cubicBezTo>
                <a:cubicBezTo>
                  <a:pt x="1377608" y="218187"/>
                  <a:pt x="1303866" y="44484"/>
                  <a:pt x="1230124" y="10071"/>
                </a:cubicBezTo>
                <a:cubicBezTo>
                  <a:pt x="1156382" y="-24342"/>
                  <a:pt x="1013814" y="36290"/>
                  <a:pt x="954821" y="88729"/>
                </a:cubicBezTo>
                <a:cubicBezTo>
                  <a:pt x="895827" y="141168"/>
                  <a:pt x="882718" y="267348"/>
                  <a:pt x="876163" y="324703"/>
                </a:cubicBezTo>
                <a:cubicBezTo>
                  <a:pt x="869608" y="382058"/>
                  <a:pt x="894189" y="393529"/>
                  <a:pt x="915492" y="432858"/>
                </a:cubicBezTo>
                <a:cubicBezTo>
                  <a:pt x="936795" y="472187"/>
                  <a:pt x="987595" y="522987"/>
                  <a:pt x="1003982" y="560677"/>
                </a:cubicBezTo>
                <a:cubicBezTo>
                  <a:pt x="1020369" y="598367"/>
                  <a:pt x="1025285" y="616394"/>
                  <a:pt x="1013814" y="659000"/>
                </a:cubicBezTo>
                <a:cubicBezTo>
                  <a:pt x="1002343" y="701606"/>
                  <a:pt x="964653" y="788458"/>
                  <a:pt x="935156" y="816316"/>
                </a:cubicBezTo>
                <a:cubicBezTo>
                  <a:pt x="905659" y="844174"/>
                  <a:pt x="910576" y="816316"/>
                  <a:pt x="836834" y="826148"/>
                </a:cubicBezTo>
                <a:cubicBezTo>
                  <a:pt x="763092" y="835980"/>
                  <a:pt x="566447" y="832703"/>
                  <a:pt x="492705" y="875309"/>
                </a:cubicBezTo>
                <a:cubicBezTo>
                  <a:pt x="418963" y="917915"/>
                  <a:pt x="417324" y="1029348"/>
                  <a:pt x="394382" y="1081787"/>
                </a:cubicBezTo>
                <a:cubicBezTo>
                  <a:pt x="371440" y="1134226"/>
                  <a:pt x="369801" y="1152252"/>
                  <a:pt x="355053" y="1189942"/>
                </a:cubicBezTo>
                <a:cubicBezTo>
                  <a:pt x="340305" y="1227632"/>
                  <a:pt x="292782" y="1229271"/>
                  <a:pt x="305892" y="1307929"/>
                </a:cubicBezTo>
                <a:cubicBezTo>
                  <a:pt x="319002" y="1386587"/>
                  <a:pt x="384550" y="1663529"/>
                  <a:pt x="433711" y="1661890"/>
                </a:cubicBezTo>
                <a:cubicBezTo>
                  <a:pt x="482872" y="1660251"/>
                  <a:pt x="550059" y="1301373"/>
                  <a:pt x="600859" y="1298096"/>
                </a:cubicBezTo>
                <a:cubicBezTo>
                  <a:pt x="651659" y="1294819"/>
                  <a:pt x="705737" y="1571760"/>
                  <a:pt x="738511" y="1642225"/>
                </a:cubicBezTo>
                <a:cubicBezTo>
                  <a:pt x="771285" y="1712690"/>
                  <a:pt x="787673" y="1681555"/>
                  <a:pt x="797505" y="1720884"/>
                </a:cubicBezTo>
                <a:cubicBezTo>
                  <a:pt x="807337" y="1760213"/>
                  <a:pt x="805699" y="1779878"/>
                  <a:pt x="797505" y="1878200"/>
                </a:cubicBezTo>
                <a:cubicBezTo>
                  <a:pt x="789311" y="1976523"/>
                  <a:pt x="759814" y="2227245"/>
                  <a:pt x="748343" y="2310819"/>
                </a:cubicBezTo>
                <a:cubicBezTo>
                  <a:pt x="736872" y="2394393"/>
                  <a:pt x="753260" y="2305903"/>
                  <a:pt x="728679" y="2379645"/>
                </a:cubicBezTo>
                <a:cubicBezTo>
                  <a:pt x="704098" y="2453387"/>
                  <a:pt x="640188" y="2635284"/>
                  <a:pt x="600859" y="2753271"/>
                </a:cubicBezTo>
                <a:cubicBezTo>
                  <a:pt x="561530" y="2871258"/>
                  <a:pt x="510731" y="3003993"/>
                  <a:pt x="492705" y="3087567"/>
                </a:cubicBezTo>
                <a:cubicBezTo>
                  <a:pt x="474679" y="3171141"/>
                  <a:pt x="492705" y="3254716"/>
                  <a:pt x="492705" y="3254716"/>
                </a:cubicBezTo>
                <a:cubicBezTo>
                  <a:pt x="494344" y="3318626"/>
                  <a:pt x="500898" y="3405477"/>
                  <a:pt x="502537" y="3471025"/>
                </a:cubicBezTo>
                <a:cubicBezTo>
                  <a:pt x="504176" y="3536573"/>
                  <a:pt x="518924" y="3580819"/>
                  <a:pt x="502537" y="3648006"/>
                </a:cubicBezTo>
                <a:cubicBezTo>
                  <a:pt x="486150" y="3715193"/>
                  <a:pt x="430433" y="3806961"/>
                  <a:pt x="404214" y="3874148"/>
                </a:cubicBezTo>
                <a:cubicBezTo>
                  <a:pt x="377995" y="3941335"/>
                  <a:pt x="353414" y="3977387"/>
                  <a:pt x="345221" y="4051129"/>
                </a:cubicBezTo>
                <a:cubicBezTo>
                  <a:pt x="337028" y="4124871"/>
                  <a:pt x="353414" y="4236303"/>
                  <a:pt x="355053" y="4316600"/>
                </a:cubicBezTo>
                <a:cubicBezTo>
                  <a:pt x="356692" y="4396897"/>
                  <a:pt x="361608" y="4432948"/>
                  <a:pt x="355053" y="4532909"/>
                </a:cubicBezTo>
                <a:cubicBezTo>
                  <a:pt x="348498" y="4632870"/>
                  <a:pt x="350137" y="4806573"/>
                  <a:pt x="315724" y="4916367"/>
                </a:cubicBezTo>
                <a:cubicBezTo>
                  <a:pt x="281311" y="5026161"/>
                  <a:pt x="201015" y="5124484"/>
                  <a:pt x="148576" y="5191671"/>
                </a:cubicBezTo>
                <a:cubicBezTo>
                  <a:pt x="96137" y="5258858"/>
                  <a:pt x="-12018" y="5286716"/>
                  <a:pt x="1092" y="5319490"/>
                </a:cubicBezTo>
                <a:cubicBezTo>
                  <a:pt x="14202" y="5352264"/>
                  <a:pt x="174795" y="5412897"/>
                  <a:pt x="227234" y="5388316"/>
                </a:cubicBezTo>
                <a:cubicBezTo>
                  <a:pt x="279673" y="5363735"/>
                  <a:pt x="273118" y="5216251"/>
                  <a:pt x="315724" y="5172006"/>
                </a:cubicBezTo>
                <a:cubicBezTo>
                  <a:pt x="358330" y="5127761"/>
                  <a:pt x="459930" y="5167090"/>
                  <a:pt x="482872" y="5122845"/>
                </a:cubicBezTo>
                <a:cubicBezTo>
                  <a:pt x="505814" y="5078600"/>
                  <a:pt x="436989" y="5003219"/>
                  <a:pt x="453376" y="4906535"/>
                </a:cubicBezTo>
                <a:cubicBezTo>
                  <a:pt x="469763" y="4809851"/>
                  <a:pt x="530395" y="4662368"/>
                  <a:pt x="581195" y="4542742"/>
                </a:cubicBezTo>
                <a:cubicBezTo>
                  <a:pt x="631995" y="4423116"/>
                  <a:pt x="720486" y="4318238"/>
                  <a:pt x="758176" y="4188780"/>
                </a:cubicBezTo>
                <a:cubicBezTo>
                  <a:pt x="795866" y="4059322"/>
                  <a:pt x="777840" y="3895451"/>
                  <a:pt x="807337" y="3765993"/>
                </a:cubicBezTo>
                <a:cubicBezTo>
                  <a:pt x="836834" y="3636535"/>
                  <a:pt x="877801" y="3580819"/>
                  <a:pt x="935156" y="3412032"/>
                </a:cubicBezTo>
                <a:cubicBezTo>
                  <a:pt x="992511" y="3243245"/>
                  <a:pt x="1107221" y="2794239"/>
                  <a:pt x="1151466" y="2753271"/>
                </a:cubicBezTo>
                <a:cubicBezTo>
                  <a:pt x="1195711" y="2712303"/>
                  <a:pt x="1172769" y="3033490"/>
                  <a:pt x="1200627" y="3166225"/>
                </a:cubicBezTo>
                <a:cubicBezTo>
                  <a:pt x="1228485" y="3298961"/>
                  <a:pt x="1287478" y="3449723"/>
                  <a:pt x="1318614" y="3549684"/>
                </a:cubicBezTo>
                <a:cubicBezTo>
                  <a:pt x="1349750" y="3649645"/>
                  <a:pt x="1367776" y="3697167"/>
                  <a:pt x="1387440" y="3765993"/>
                </a:cubicBezTo>
                <a:cubicBezTo>
                  <a:pt x="1407104" y="3834819"/>
                  <a:pt x="1441517" y="3888896"/>
                  <a:pt x="1436601" y="3962638"/>
                </a:cubicBezTo>
                <a:cubicBezTo>
                  <a:pt x="1431685" y="4036380"/>
                  <a:pt x="1362859" y="4123232"/>
                  <a:pt x="1357943" y="4208445"/>
                </a:cubicBezTo>
                <a:cubicBezTo>
                  <a:pt x="1353027" y="4293658"/>
                  <a:pt x="1380886" y="4387065"/>
                  <a:pt x="1407105" y="4473916"/>
                </a:cubicBezTo>
                <a:cubicBezTo>
                  <a:pt x="1433324" y="4560768"/>
                  <a:pt x="1493956" y="4644341"/>
                  <a:pt x="1515259" y="4729554"/>
                </a:cubicBezTo>
                <a:cubicBezTo>
                  <a:pt x="1536562" y="4814767"/>
                  <a:pt x="1521814" y="4913090"/>
                  <a:pt x="1534924" y="4985193"/>
                </a:cubicBezTo>
                <a:cubicBezTo>
                  <a:pt x="1548034" y="5057296"/>
                  <a:pt x="1562783" y="5137593"/>
                  <a:pt x="1593918" y="5162174"/>
                </a:cubicBezTo>
                <a:cubicBezTo>
                  <a:pt x="1625053" y="5186755"/>
                  <a:pt x="1677492" y="5117929"/>
                  <a:pt x="1721737" y="5132677"/>
                </a:cubicBezTo>
                <a:cubicBezTo>
                  <a:pt x="1765982" y="5147425"/>
                  <a:pt x="1806950" y="5226083"/>
                  <a:pt x="1859389" y="5250664"/>
                </a:cubicBezTo>
                <a:cubicBezTo>
                  <a:pt x="1911828" y="5275245"/>
                  <a:pt x="2001956" y="5289993"/>
                  <a:pt x="2036369" y="5280161"/>
                </a:cubicBezTo>
                <a:cubicBezTo>
                  <a:pt x="2070782" y="5270329"/>
                  <a:pt x="2097002" y="5226084"/>
                  <a:pt x="2065866" y="5191671"/>
                </a:cubicBezTo>
                <a:cubicBezTo>
                  <a:pt x="2034731" y="5157258"/>
                  <a:pt x="1920021" y="5122845"/>
                  <a:pt x="1849556" y="5073684"/>
                </a:cubicBezTo>
                <a:cubicBezTo>
                  <a:pt x="1779092" y="5024523"/>
                  <a:pt x="1664382" y="4981916"/>
                  <a:pt x="1643079" y="4896703"/>
                </a:cubicBezTo>
                <a:cubicBezTo>
                  <a:pt x="1621776" y="4811490"/>
                  <a:pt x="1703711" y="4680393"/>
                  <a:pt x="1721737" y="4562406"/>
                </a:cubicBezTo>
                <a:cubicBezTo>
                  <a:pt x="1739763" y="4444419"/>
                  <a:pt x="1754511" y="4300212"/>
                  <a:pt x="1751234" y="4188780"/>
                </a:cubicBezTo>
                <a:cubicBezTo>
                  <a:pt x="1747957" y="4077348"/>
                  <a:pt x="1706988" y="4008523"/>
                  <a:pt x="1702072" y="3893813"/>
                </a:cubicBezTo>
                <a:cubicBezTo>
                  <a:pt x="1697156" y="3779103"/>
                  <a:pt x="1715182" y="3651283"/>
                  <a:pt x="1721737" y="3500522"/>
                </a:cubicBezTo>
                <a:cubicBezTo>
                  <a:pt x="1728292" y="3349761"/>
                  <a:pt x="1759427" y="3143284"/>
                  <a:pt x="1741401" y="2989245"/>
                </a:cubicBezTo>
                <a:cubicBezTo>
                  <a:pt x="1723375" y="2835206"/>
                  <a:pt x="1638162" y="2699193"/>
                  <a:pt x="1613582" y="2576290"/>
                </a:cubicBezTo>
                <a:cubicBezTo>
                  <a:pt x="1589002" y="2453387"/>
                  <a:pt x="1592279" y="2374728"/>
                  <a:pt x="1593918" y="2251825"/>
                </a:cubicBezTo>
                <a:cubicBezTo>
                  <a:pt x="1595557" y="2128922"/>
                  <a:pt x="1620137" y="1953581"/>
                  <a:pt x="1623414" y="1838871"/>
                </a:cubicBezTo>
                <a:cubicBezTo>
                  <a:pt x="1626691" y="1724161"/>
                  <a:pt x="1579169" y="1519322"/>
                  <a:pt x="1613582" y="1563567"/>
                </a:cubicBezTo>
                <a:cubicBezTo>
                  <a:pt x="1647995" y="1607812"/>
                  <a:pt x="1769260" y="2051903"/>
                  <a:pt x="1829892" y="2104342"/>
                </a:cubicBezTo>
                <a:cubicBezTo>
                  <a:pt x="1890524" y="2156781"/>
                  <a:pt x="1969183" y="1948665"/>
                  <a:pt x="1977376" y="1878200"/>
                </a:cubicBezTo>
                <a:cubicBezTo>
                  <a:pt x="1985569" y="1807735"/>
                  <a:pt x="1903634" y="1753657"/>
                  <a:pt x="1879053" y="1681554"/>
                </a:cubicBezTo>
                <a:cubicBezTo>
                  <a:pt x="1854472" y="1609451"/>
                  <a:pt x="1833169" y="1527515"/>
                  <a:pt x="1829892" y="1445580"/>
                </a:cubicBezTo>
                <a:cubicBezTo>
                  <a:pt x="1826615" y="1363645"/>
                  <a:pt x="1895441" y="1273516"/>
                  <a:pt x="1859389" y="1189942"/>
                </a:cubicBezTo>
                <a:cubicBezTo>
                  <a:pt x="1823337" y="1106368"/>
                  <a:pt x="1698795" y="1014600"/>
                  <a:pt x="1613582" y="944135"/>
                </a:cubicBezTo>
                <a:cubicBezTo>
                  <a:pt x="1528369" y="873670"/>
                  <a:pt x="1402188" y="834341"/>
                  <a:pt x="1357943" y="796651"/>
                </a:cubicBezTo>
                <a:close/>
              </a:path>
            </a:pathLst>
          </a:cu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1026" name="Picture 2" descr="Coloriage - Cage thoracique | Coloriages à imprimer gratuits">
            <a:extLst>
              <a:ext uri="{FF2B5EF4-FFF2-40B4-BE49-F238E27FC236}">
                <a16:creationId xmlns:a16="http://schemas.microsoft.com/office/drawing/2014/main" id="{FDF80183-2FD4-3B93-6D4A-15CEF9D4F08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36308" y="1281822"/>
            <a:ext cx="1338249" cy="1390267"/>
          </a:xfrm>
          <a:prstGeom prst="rect">
            <a:avLst/>
          </a:prstGeom>
          <a:noFill/>
          <a:extLst>
            <a:ext uri="{909E8E84-426E-40DD-AFC4-6F175D3DCCD1}">
              <a14:hiddenFill xmlns:a14="http://schemas.microsoft.com/office/drawing/2010/main">
                <a:solidFill>
                  <a:srgbClr val="FFFFFF"/>
                </a:solidFill>
              </a14:hiddenFill>
            </a:ext>
          </a:extLst>
        </p:spPr>
      </p:pic>
      <p:sp>
        <p:nvSpPr>
          <p:cNvPr id="16" name="Arc 15"/>
          <p:cNvSpPr/>
          <p:nvPr/>
        </p:nvSpPr>
        <p:spPr>
          <a:xfrm rot="10800000">
            <a:off x="6544395" y="2123982"/>
            <a:ext cx="1112462" cy="1133284"/>
          </a:xfrm>
          <a:prstGeom prst="arc">
            <a:avLst>
              <a:gd name="adj1" fmla="val 10547696"/>
              <a:gd name="adj2" fmla="val 492808"/>
            </a:avLst>
          </a:prstGeom>
          <a:solidFill>
            <a:schemeClr val="bg1"/>
          </a:solidFill>
          <a:ln w="7620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1" i="0" u="none" strike="noStrike" kern="1200" cap="none" spc="0" normalizeH="0" baseline="0" noProof="0">
              <a:ln>
                <a:noFill/>
              </a:ln>
              <a:solidFill>
                <a:prstClr val="black"/>
              </a:solidFill>
              <a:effectLst/>
              <a:uLnTx/>
              <a:uFillTx/>
              <a:latin typeface="Calibri"/>
              <a:ea typeface="+mn-ea"/>
              <a:cs typeface="+mn-cs"/>
            </a:endParaRPr>
          </a:p>
        </p:txBody>
      </p:sp>
      <p:grpSp>
        <p:nvGrpSpPr>
          <p:cNvPr id="36" name="Groupe 35"/>
          <p:cNvGrpSpPr/>
          <p:nvPr/>
        </p:nvGrpSpPr>
        <p:grpSpPr>
          <a:xfrm>
            <a:off x="5802753" y="5287373"/>
            <a:ext cx="379255" cy="504056"/>
            <a:chOff x="6228184" y="4293096"/>
            <a:chExt cx="1296144" cy="504056"/>
          </a:xfrm>
        </p:grpSpPr>
        <p:grpSp>
          <p:nvGrpSpPr>
            <p:cNvPr id="27" name="Groupe 26"/>
            <p:cNvGrpSpPr/>
            <p:nvPr/>
          </p:nvGrpSpPr>
          <p:grpSpPr>
            <a:xfrm>
              <a:off x="6228184" y="4293096"/>
              <a:ext cx="648072" cy="504056"/>
              <a:chOff x="6228184" y="2420888"/>
              <a:chExt cx="576064" cy="914400"/>
            </a:xfrm>
          </p:grpSpPr>
          <p:cxnSp>
            <p:nvCxnSpPr>
              <p:cNvPr id="20" name="Connecteur droit 19"/>
              <p:cNvCxnSpPr/>
              <p:nvPr/>
            </p:nvCxnSpPr>
            <p:spPr>
              <a:xfrm>
                <a:off x="6228184" y="2420888"/>
                <a:ext cx="576064"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1" name="Connecteur droit 20"/>
              <p:cNvCxnSpPr/>
              <p:nvPr/>
            </p:nvCxnSpPr>
            <p:spPr>
              <a:xfrm>
                <a:off x="6228184" y="2573288"/>
                <a:ext cx="576064"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2" name="Connecteur droit 21"/>
              <p:cNvCxnSpPr/>
              <p:nvPr/>
            </p:nvCxnSpPr>
            <p:spPr>
              <a:xfrm>
                <a:off x="6228184" y="2725688"/>
                <a:ext cx="576064"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p:nvCxnSpPr>
            <p:spPr>
              <a:xfrm>
                <a:off x="6228184" y="2878088"/>
                <a:ext cx="576064"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4" name="Connecteur droit 23"/>
              <p:cNvCxnSpPr/>
              <p:nvPr/>
            </p:nvCxnSpPr>
            <p:spPr>
              <a:xfrm>
                <a:off x="6228184" y="3030488"/>
                <a:ext cx="576064"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5" name="Connecteur droit 24"/>
              <p:cNvCxnSpPr/>
              <p:nvPr/>
            </p:nvCxnSpPr>
            <p:spPr>
              <a:xfrm>
                <a:off x="6228184" y="3182888"/>
                <a:ext cx="576064"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6" name="Connecteur droit 25"/>
              <p:cNvCxnSpPr/>
              <p:nvPr/>
            </p:nvCxnSpPr>
            <p:spPr>
              <a:xfrm>
                <a:off x="6228184" y="3335288"/>
                <a:ext cx="576064"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28" name="Groupe 27"/>
            <p:cNvGrpSpPr/>
            <p:nvPr/>
          </p:nvGrpSpPr>
          <p:grpSpPr>
            <a:xfrm>
              <a:off x="6876256" y="4293096"/>
              <a:ext cx="648072" cy="504056"/>
              <a:chOff x="6228184" y="2420888"/>
              <a:chExt cx="576064" cy="914400"/>
            </a:xfrm>
          </p:grpSpPr>
          <p:cxnSp>
            <p:nvCxnSpPr>
              <p:cNvPr id="29" name="Connecteur droit 28"/>
              <p:cNvCxnSpPr/>
              <p:nvPr/>
            </p:nvCxnSpPr>
            <p:spPr>
              <a:xfrm>
                <a:off x="6228184" y="2420888"/>
                <a:ext cx="57606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0" name="Connecteur droit 29"/>
              <p:cNvCxnSpPr/>
              <p:nvPr/>
            </p:nvCxnSpPr>
            <p:spPr>
              <a:xfrm>
                <a:off x="6228184" y="2573288"/>
                <a:ext cx="57606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1" name="Connecteur droit 30"/>
              <p:cNvCxnSpPr/>
              <p:nvPr/>
            </p:nvCxnSpPr>
            <p:spPr>
              <a:xfrm>
                <a:off x="6228184" y="2725688"/>
                <a:ext cx="57606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2" name="Connecteur droit 31"/>
              <p:cNvCxnSpPr/>
              <p:nvPr/>
            </p:nvCxnSpPr>
            <p:spPr>
              <a:xfrm>
                <a:off x="6228184" y="2878088"/>
                <a:ext cx="57606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 name="Connecteur droit 32"/>
              <p:cNvCxnSpPr/>
              <p:nvPr/>
            </p:nvCxnSpPr>
            <p:spPr>
              <a:xfrm>
                <a:off x="6228184" y="3030488"/>
                <a:ext cx="57606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 name="Connecteur droit 33"/>
              <p:cNvCxnSpPr/>
              <p:nvPr/>
            </p:nvCxnSpPr>
            <p:spPr>
              <a:xfrm>
                <a:off x="6228184" y="3182888"/>
                <a:ext cx="57606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 name="Connecteur droit 34"/>
              <p:cNvCxnSpPr/>
              <p:nvPr/>
            </p:nvCxnSpPr>
            <p:spPr>
              <a:xfrm>
                <a:off x="6228184" y="3335288"/>
                <a:ext cx="57606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7" name="ZoneTexte 36"/>
          <p:cNvSpPr txBox="1"/>
          <p:nvPr/>
        </p:nvSpPr>
        <p:spPr>
          <a:xfrm>
            <a:off x="5681795" y="3460609"/>
            <a:ext cx="79329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err="1">
                <a:ln>
                  <a:noFill/>
                </a:ln>
                <a:solidFill>
                  <a:prstClr val="black"/>
                </a:solidFill>
                <a:effectLst/>
                <a:uLnTx/>
                <a:uFillTx/>
                <a:latin typeface="Calibri"/>
                <a:ea typeface="+mn-ea"/>
                <a:cs typeface="+mn-cs"/>
              </a:rPr>
              <a:t>veines</a:t>
            </a:r>
            <a:endParaRPr kumimoji="0" lang="it-IT"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38" name="ZoneTexte 37"/>
          <p:cNvSpPr txBox="1"/>
          <p:nvPr/>
        </p:nvSpPr>
        <p:spPr>
          <a:xfrm>
            <a:off x="6444310" y="4278110"/>
            <a:ext cx="88460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a:ln>
                  <a:noFill/>
                </a:ln>
                <a:solidFill>
                  <a:prstClr val="black"/>
                </a:solidFill>
                <a:effectLst/>
                <a:uLnTx/>
                <a:uFillTx/>
                <a:latin typeface="Calibri"/>
                <a:ea typeface="+mn-ea"/>
                <a:cs typeface="+mn-cs"/>
              </a:rPr>
              <a:t>Artères</a:t>
            </a:r>
          </a:p>
        </p:txBody>
      </p:sp>
      <p:sp>
        <p:nvSpPr>
          <p:cNvPr id="39" name="ZoneTexte 38"/>
          <p:cNvSpPr txBox="1"/>
          <p:nvPr/>
        </p:nvSpPr>
        <p:spPr>
          <a:xfrm>
            <a:off x="4643167" y="4219590"/>
            <a:ext cx="1566677"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a:ln>
                  <a:noFill/>
                </a:ln>
                <a:solidFill>
                  <a:prstClr val="black"/>
                </a:solidFill>
                <a:effectLst/>
                <a:uLnTx/>
                <a:uFillTx/>
                <a:latin typeface="Calibri"/>
                <a:ea typeface="+mn-ea"/>
                <a:cs typeface="+mn-cs"/>
              </a:rPr>
              <a:t>Pompe Valvulo-</a:t>
            </a:r>
            <a:r>
              <a:rPr kumimoji="0" lang="it-IT" sz="1800" b="1" i="0" u="none" strike="noStrike" kern="1200" cap="none" spc="0" normalizeH="0" baseline="0" noProof="0" dirty="0" err="1">
                <a:ln>
                  <a:noFill/>
                </a:ln>
                <a:solidFill>
                  <a:prstClr val="black"/>
                </a:solidFill>
                <a:effectLst/>
                <a:uLnTx/>
                <a:uFillTx/>
                <a:latin typeface="Calibri"/>
                <a:ea typeface="+mn-ea"/>
                <a:cs typeface="+mn-cs"/>
              </a:rPr>
              <a:t>musculaire</a:t>
            </a:r>
            <a:endParaRPr kumimoji="0" lang="it-IT"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40" name="ZoneTexte 39"/>
          <p:cNvSpPr txBox="1"/>
          <p:nvPr/>
        </p:nvSpPr>
        <p:spPr>
          <a:xfrm>
            <a:off x="6151674" y="5589240"/>
            <a:ext cx="1253532"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a:ln>
                  <a:noFill/>
                </a:ln>
                <a:solidFill>
                  <a:prstClr val="black"/>
                </a:solidFill>
                <a:effectLst/>
                <a:uLnTx/>
                <a:uFillTx/>
                <a:latin typeface="Calibri"/>
                <a:ea typeface="+mn-ea"/>
                <a:cs typeface="+mn-cs"/>
              </a:rPr>
              <a:t>Micro-circulation </a:t>
            </a:r>
          </a:p>
        </p:txBody>
      </p:sp>
      <p:sp>
        <p:nvSpPr>
          <p:cNvPr id="41" name="ZoneTexte 40"/>
          <p:cNvSpPr txBox="1"/>
          <p:nvPr/>
        </p:nvSpPr>
        <p:spPr>
          <a:xfrm>
            <a:off x="5206830" y="2131797"/>
            <a:ext cx="1422796"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a:ln>
                  <a:noFill/>
                </a:ln>
                <a:solidFill>
                  <a:prstClr val="black"/>
                </a:solidFill>
                <a:effectLst/>
                <a:uLnTx/>
                <a:uFillTx/>
                <a:latin typeface="Calibri"/>
                <a:ea typeface="+mn-ea"/>
                <a:cs typeface="+mn-cs"/>
              </a:rPr>
              <a:t>Pompe Thoraco-abdominale</a:t>
            </a:r>
          </a:p>
        </p:txBody>
      </p:sp>
      <p:sp>
        <p:nvSpPr>
          <p:cNvPr id="42" name="ZoneTexte 41"/>
          <p:cNvSpPr txBox="1"/>
          <p:nvPr/>
        </p:nvSpPr>
        <p:spPr>
          <a:xfrm>
            <a:off x="4833503" y="1751397"/>
            <a:ext cx="1850315"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a:ln>
                  <a:noFill/>
                </a:ln>
                <a:solidFill>
                  <a:prstClr val="black"/>
                </a:solidFill>
                <a:effectLst/>
                <a:uLnTx/>
                <a:uFillTx/>
                <a:latin typeface="Calibri"/>
                <a:ea typeface="+mn-ea"/>
                <a:cs typeface="+mn-cs"/>
              </a:rPr>
              <a:t>Pompe cardiaque</a:t>
            </a:r>
          </a:p>
        </p:txBody>
      </p:sp>
      <p:sp>
        <p:nvSpPr>
          <p:cNvPr id="18" name="Ellipse 17">
            <a:extLst>
              <a:ext uri="{FF2B5EF4-FFF2-40B4-BE49-F238E27FC236}">
                <a16:creationId xmlns:a16="http://schemas.microsoft.com/office/drawing/2014/main" id="{DDEFCE34-C7F2-D504-7C3A-18006EAFA9AB}"/>
              </a:ext>
            </a:extLst>
          </p:cNvPr>
          <p:cNvSpPr/>
          <p:nvPr/>
        </p:nvSpPr>
        <p:spPr>
          <a:xfrm rot="1030769">
            <a:off x="5860244" y="4260732"/>
            <a:ext cx="576064" cy="1008112"/>
          </a:xfrm>
          <a:prstGeom prst="ellipse">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1" i="0" u="none" strike="noStrike" kern="1200" cap="none" spc="0" normalizeH="0" baseline="0" noProof="0">
              <a:ln>
                <a:noFill/>
              </a:ln>
              <a:solidFill>
                <a:prstClr val="white"/>
              </a:solidFill>
              <a:effectLst/>
              <a:uLnTx/>
              <a:uFillTx/>
              <a:latin typeface="Calibri"/>
              <a:ea typeface="+mn-ea"/>
              <a:cs typeface="+mn-cs"/>
            </a:endParaRPr>
          </a:p>
        </p:txBody>
      </p:sp>
      <p:sp>
        <p:nvSpPr>
          <p:cNvPr id="19" name="Forme libre : forme 18">
            <a:extLst>
              <a:ext uri="{FF2B5EF4-FFF2-40B4-BE49-F238E27FC236}">
                <a16:creationId xmlns:a16="http://schemas.microsoft.com/office/drawing/2014/main" id="{73AF8E76-4DDF-B8DD-64DD-184944AA29F8}"/>
              </a:ext>
            </a:extLst>
          </p:cNvPr>
          <p:cNvSpPr/>
          <p:nvPr/>
        </p:nvSpPr>
        <p:spPr>
          <a:xfrm>
            <a:off x="5803820" y="2081853"/>
            <a:ext cx="1158571" cy="3706761"/>
          </a:xfrm>
          <a:custGeom>
            <a:avLst/>
            <a:gdLst>
              <a:gd name="connsiteX0" fmla="*/ 993289 w 1013519"/>
              <a:gd name="connsiteY0" fmla="*/ 0 h 3362632"/>
              <a:gd name="connsiteX1" fmla="*/ 1003121 w 1013519"/>
              <a:gd name="connsiteY1" fmla="*/ 737419 h 3362632"/>
              <a:gd name="connsiteX2" fmla="*/ 865470 w 1013519"/>
              <a:gd name="connsiteY2" fmla="*/ 993058 h 3362632"/>
              <a:gd name="connsiteX3" fmla="*/ 98553 w 1013519"/>
              <a:gd name="connsiteY3" fmla="*/ 2762865 h 3362632"/>
              <a:gd name="connsiteX4" fmla="*/ 10063 w 1013519"/>
              <a:gd name="connsiteY4" fmla="*/ 3362632 h 3362632"/>
              <a:gd name="connsiteX5" fmla="*/ 10063 w 1013519"/>
              <a:gd name="connsiteY5" fmla="*/ 3362632 h 3362632"/>
              <a:gd name="connsiteX0" fmla="*/ 993289 w 1070311"/>
              <a:gd name="connsiteY0" fmla="*/ 0 h 3362632"/>
              <a:gd name="connsiteX1" fmla="*/ 1003121 w 1070311"/>
              <a:gd name="connsiteY1" fmla="*/ 737419 h 3362632"/>
              <a:gd name="connsiteX2" fmla="*/ 98553 w 1070311"/>
              <a:gd name="connsiteY2" fmla="*/ 2762865 h 3362632"/>
              <a:gd name="connsiteX3" fmla="*/ 10063 w 1070311"/>
              <a:gd name="connsiteY3" fmla="*/ 3362632 h 3362632"/>
              <a:gd name="connsiteX4" fmla="*/ 10063 w 1070311"/>
              <a:gd name="connsiteY4" fmla="*/ 3362632 h 3362632"/>
              <a:gd name="connsiteX0" fmla="*/ 1052052 w 1129074"/>
              <a:gd name="connsiteY0" fmla="*/ 0 h 3706761"/>
              <a:gd name="connsiteX1" fmla="*/ 1061884 w 1129074"/>
              <a:gd name="connsiteY1" fmla="*/ 737419 h 3706761"/>
              <a:gd name="connsiteX2" fmla="*/ 157316 w 1129074"/>
              <a:gd name="connsiteY2" fmla="*/ 2762865 h 3706761"/>
              <a:gd name="connsiteX3" fmla="*/ 68826 w 1129074"/>
              <a:gd name="connsiteY3" fmla="*/ 3362632 h 3706761"/>
              <a:gd name="connsiteX4" fmla="*/ 0 w 1129074"/>
              <a:gd name="connsiteY4" fmla="*/ 3706761 h 3706761"/>
              <a:gd name="connsiteX0" fmla="*/ 1081549 w 1158571"/>
              <a:gd name="connsiteY0" fmla="*/ 0 h 3706761"/>
              <a:gd name="connsiteX1" fmla="*/ 1091381 w 1158571"/>
              <a:gd name="connsiteY1" fmla="*/ 737419 h 3706761"/>
              <a:gd name="connsiteX2" fmla="*/ 186813 w 1158571"/>
              <a:gd name="connsiteY2" fmla="*/ 2762865 h 3706761"/>
              <a:gd name="connsiteX3" fmla="*/ 0 w 1158571"/>
              <a:gd name="connsiteY3" fmla="*/ 3215148 h 3706761"/>
              <a:gd name="connsiteX4" fmla="*/ 29497 w 1158571"/>
              <a:gd name="connsiteY4" fmla="*/ 3706761 h 3706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71" h="3706761">
                <a:moveTo>
                  <a:pt x="1081549" y="0"/>
                </a:moveTo>
                <a:cubicBezTo>
                  <a:pt x="1097116" y="285954"/>
                  <a:pt x="1240504" y="276942"/>
                  <a:pt x="1091381" y="737419"/>
                </a:cubicBezTo>
                <a:cubicBezTo>
                  <a:pt x="942258" y="1197896"/>
                  <a:pt x="368710" y="2349910"/>
                  <a:pt x="186813" y="2762865"/>
                </a:cubicBezTo>
                <a:cubicBezTo>
                  <a:pt x="4916" y="3175820"/>
                  <a:pt x="0" y="3215148"/>
                  <a:pt x="0" y="3215148"/>
                </a:cubicBezTo>
                <a:lnTo>
                  <a:pt x="29497" y="3706761"/>
                </a:lnTo>
              </a:path>
            </a:pathLst>
          </a:custGeom>
          <a:noFill/>
          <a:ln w="762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grpSp>
        <p:nvGrpSpPr>
          <p:cNvPr id="8" name="Groupe 7">
            <a:extLst>
              <a:ext uri="{FF2B5EF4-FFF2-40B4-BE49-F238E27FC236}">
                <a16:creationId xmlns:a16="http://schemas.microsoft.com/office/drawing/2014/main" id="{BB280858-9D77-0735-ACB0-05F45196E077}"/>
              </a:ext>
            </a:extLst>
          </p:cNvPr>
          <p:cNvGrpSpPr/>
          <p:nvPr/>
        </p:nvGrpSpPr>
        <p:grpSpPr>
          <a:xfrm>
            <a:off x="6741801" y="1683301"/>
            <a:ext cx="920581" cy="625476"/>
            <a:chOff x="1763688" y="415864"/>
            <a:chExt cx="5300258" cy="5525677"/>
          </a:xfrm>
        </p:grpSpPr>
        <p:sp>
          <p:nvSpPr>
            <p:cNvPr id="14" name="Cœur 13">
              <a:extLst>
                <a:ext uri="{FF2B5EF4-FFF2-40B4-BE49-F238E27FC236}">
                  <a16:creationId xmlns:a16="http://schemas.microsoft.com/office/drawing/2014/main" id="{1401B02E-DF69-E8F3-838A-5C27F619E7FE}"/>
                </a:ext>
              </a:extLst>
            </p:cNvPr>
            <p:cNvSpPr/>
            <p:nvPr/>
          </p:nvSpPr>
          <p:spPr>
            <a:xfrm>
              <a:off x="1763688" y="415864"/>
              <a:ext cx="5256584" cy="5461408"/>
            </a:xfrm>
            <a:prstGeom prst="hear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1"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Forme libre 8">
              <a:extLst>
                <a:ext uri="{FF2B5EF4-FFF2-40B4-BE49-F238E27FC236}">
                  <a16:creationId xmlns:a16="http://schemas.microsoft.com/office/drawing/2014/main" id="{371C19A4-F50C-F7E1-7F66-9A720D429E53}"/>
                </a:ext>
              </a:extLst>
            </p:cNvPr>
            <p:cNvSpPr/>
            <p:nvPr/>
          </p:nvSpPr>
          <p:spPr>
            <a:xfrm>
              <a:off x="4314567" y="476673"/>
              <a:ext cx="2749379" cy="5464868"/>
            </a:xfrm>
            <a:custGeom>
              <a:avLst/>
              <a:gdLst>
                <a:gd name="connsiteX0" fmla="*/ 72082 w 2749379"/>
                <a:gd name="connsiteY0" fmla="*/ 1229497 h 5404021"/>
                <a:gd name="connsiteX1" fmla="*/ 368644 w 2749379"/>
                <a:gd name="connsiteY1" fmla="*/ 648730 h 5404021"/>
                <a:gd name="connsiteX2" fmla="*/ 714633 w 2749379"/>
                <a:gd name="connsiteY2" fmla="*/ 327454 h 5404021"/>
                <a:gd name="connsiteX3" fmla="*/ 998838 w 2749379"/>
                <a:gd name="connsiteY3" fmla="*/ 142103 h 5404021"/>
                <a:gd name="connsiteX4" fmla="*/ 1381898 w 2749379"/>
                <a:gd name="connsiteY4" fmla="*/ 6178 h 5404021"/>
                <a:gd name="connsiteX5" fmla="*/ 1950309 w 2749379"/>
                <a:gd name="connsiteY5" fmla="*/ 105032 h 5404021"/>
                <a:gd name="connsiteX6" fmla="*/ 2271584 w 2749379"/>
                <a:gd name="connsiteY6" fmla="*/ 352167 h 5404021"/>
                <a:gd name="connsiteX7" fmla="*/ 2432222 w 2749379"/>
                <a:gd name="connsiteY7" fmla="*/ 475735 h 5404021"/>
                <a:gd name="connsiteX8" fmla="*/ 2691714 w 2749379"/>
                <a:gd name="connsiteY8" fmla="*/ 1118286 h 5404021"/>
                <a:gd name="connsiteX9" fmla="*/ 2704071 w 2749379"/>
                <a:gd name="connsiteY9" fmla="*/ 1773195 h 5404021"/>
                <a:gd name="connsiteX10" fmla="*/ 2419865 w 2749379"/>
                <a:gd name="connsiteY10" fmla="*/ 2675238 h 5404021"/>
                <a:gd name="connsiteX11" fmla="*/ 1937952 w 2749379"/>
                <a:gd name="connsiteY11" fmla="*/ 3490784 h 5404021"/>
                <a:gd name="connsiteX12" fmla="*/ 1270687 w 2749379"/>
                <a:gd name="connsiteY12" fmla="*/ 4281616 h 5404021"/>
                <a:gd name="connsiteX13" fmla="*/ 195649 w 2749379"/>
                <a:gd name="connsiteY13" fmla="*/ 5233086 h 5404021"/>
                <a:gd name="connsiteX14" fmla="*/ 96795 w 2749379"/>
                <a:gd name="connsiteY14" fmla="*/ 5307227 h 5404021"/>
                <a:gd name="connsiteX15" fmla="*/ 96795 w 2749379"/>
                <a:gd name="connsiteY15" fmla="*/ 5307227 h 5404021"/>
                <a:gd name="connsiteX16" fmla="*/ 84438 w 2749379"/>
                <a:gd name="connsiteY16" fmla="*/ 5307227 h 5404021"/>
                <a:gd name="connsiteX17" fmla="*/ 84438 w 2749379"/>
                <a:gd name="connsiteY17" fmla="*/ 5307227 h 540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49379" h="5404021">
                  <a:moveTo>
                    <a:pt x="72082" y="1229497"/>
                  </a:moveTo>
                  <a:cubicBezTo>
                    <a:pt x="166817" y="1014284"/>
                    <a:pt x="261552" y="799071"/>
                    <a:pt x="368644" y="648730"/>
                  </a:cubicBezTo>
                  <a:cubicBezTo>
                    <a:pt x="475736" y="498390"/>
                    <a:pt x="609601" y="411892"/>
                    <a:pt x="714633" y="327454"/>
                  </a:cubicBezTo>
                  <a:cubicBezTo>
                    <a:pt x="819665" y="243016"/>
                    <a:pt x="887627" y="195649"/>
                    <a:pt x="998838" y="142103"/>
                  </a:cubicBezTo>
                  <a:cubicBezTo>
                    <a:pt x="1110049" y="88557"/>
                    <a:pt x="1223320" y="12356"/>
                    <a:pt x="1381898" y="6178"/>
                  </a:cubicBezTo>
                  <a:cubicBezTo>
                    <a:pt x="1540476" y="0"/>
                    <a:pt x="1802028" y="47367"/>
                    <a:pt x="1950309" y="105032"/>
                  </a:cubicBezTo>
                  <a:cubicBezTo>
                    <a:pt x="2098590" y="162697"/>
                    <a:pt x="2271584" y="352167"/>
                    <a:pt x="2271584" y="352167"/>
                  </a:cubicBezTo>
                  <a:cubicBezTo>
                    <a:pt x="2351903" y="413951"/>
                    <a:pt x="2362200" y="348049"/>
                    <a:pt x="2432222" y="475735"/>
                  </a:cubicBezTo>
                  <a:cubicBezTo>
                    <a:pt x="2502244" y="603421"/>
                    <a:pt x="2646406" y="902043"/>
                    <a:pt x="2691714" y="1118286"/>
                  </a:cubicBezTo>
                  <a:cubicBezTo>
                    <a:pt x="2737022" y="1334529"/>
                    <a:pt x="2749379" y="1513703"/>
                    <a:pt x="2704071" y="1773195"/>
                  </a:cubicBezTo>
                  <a:cubicBezTo>
                    <a:pt x="2658763" y="2032687"/>
                    <a:pt x="2547551" y="2388973"/>
                    <a:pt x="2419865" y="2675238"/>
                  </a:cubicBezTo>
                  <a:cubicBezTo>
                    <a:pt x="2292179" y="2961503"/>
                    <a:pt x="2129482" y="3223054"/>
                    <a:pt x="1937952" y="3490784"/>
                  </a:cubicBezTo>
                  <a:cubicBezTo>
                    <a:pt x="1746422" y="3758514"/>
                    <a:pt x="1561071" y="3991232"/>
                    <a:pt x="1270687" y="4281616"/>
                  </a:cubicBezTo>
                  <a:cubicBezTo>
                    <a:pt x="980303" y="4572000"/>
                    <a:pt x="391298" y="5062151"/>
                    <a:pt x="195649" y="5233086"/>
                  </a:cubicBezTo>
                  <a:cubicBezTo>
                    <a:pt x="0" y="5404021"/>
                    <a:pt x="96795" y="5307227"/>
                    <a:pt x="96795" y="5307227"/>
                  </a:cubicBezTo>
                  <a:lnTo>
                    <a:pt x="96795" y="5307227"/>
                  </a:lnTo>
                  <a:lnTo>
                    <a:pt x="84438" y="5307227"/>
                  </a:lnTo>
                  <a:lnTo>
                    <a:pt x="84438" y="5307227"/>
                  </a:lnTo>
                </a:path>
              </a:pathLst>
            </a:custGeom>
            <a:solidFill>
              <a:srgbClr val="FF0000"/>
            </a:solidFill>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1" i="0" u="none" strike="noStrike" kern="1200" cap="none" spc="0" normalizeH="0" baseline="0" noProof="0">
                <a:ln>
                  <a:noFill/>
                </a:ln>
                <a:solidFill>
                  <a:prstClr val="black"/>
                </a:solidFill>
                <a:effectLst/>
                <a:uLnTx/>
                <a:uFillTx/>
                <a:latin typeface="Calibri"/>
                <a:ea typeface="+mn-ea"/>
                <a:cs typeface="+mn-cs"/>
              </a:endParaRPr>
            </a:p>
          </p:txBody>
        </p:sp>
      </p:grpSp>
      <p:sp>
        <p:nvSpPr>
          <p:cNvPr id="43" name="Forme libre : forme 42">
            <a:extLst>
              <a:ext uri="{FF2B5EF4-FFF2-40B4-BE49-F238E27FC236}">
                <a16:creationId xmlns:a16="http://schemas.microsoft.com/office/drawing/2014/main" id="{5279F9C8-2D77-AC3E-9A1F-ABD27A992DD5}"/>
              </a:ext>
            </a:extLst>
          </p:cNvPr>
          <p:cNvSpPr/>
          <p:nvPr/>
        </p:nvSpPr>
        <p:spPr>
          <a:xfrm>
            <a:off x="6151674" y="1978220"/>
            <a:ext cx="1253532" cy="3795251"/>
          </a:xfrm>
          <a:custGeom>
            <a:avLst/>
            <a:gdLst>
              <a:gd name="connsiteX0" fmla="*/ 993289 w 1013519"/>
              <a:gd name="connsiteY0" fmla="*/ 0 h 3362632"/>
              <a:gd name="connsiteX1" fmla="*/ 1003121 w 1013519"/>
              <a:gd name="connsiteY1" fmla="*/ 737419 h 3362632"/>
              <a:gd name="connsiteX2" fmla="*/ 865470 w 1013519"/>
              <a:gd name="connsiteY2" fmla="*/ 993058 h 3362632"/>
              <a:gd name="connsiteX3" fmla="*/ 98553 w 1013519"/>
              <a:gd name="connsiteY3" fmla="*/ 2762865 h 3362632"/>
              <a:gd name="connsiteX4" fmla="*/ 10063 w 1013519"/>
              <a:gd name="connsiteY4" fmla="*/ 3362632 h 3362632"/>
              <a:gd name="connsiteX5" fmla="*/ 10063 w 1013519"/>
              <a:gd name="connsiteY5" fmla="*/ 3362632 h 3362632"/>
              <a:gd name="connsiteX0" fmla="*/ 993289 w 1070311"/>
              <a:gd name="connsiteY0" fmla="*/ 0 h 3362632"/>
              <a:gd name="connsiteX1" fmla="*/ 1003121 w 1070311"/>
              <a:gd name="connsiteY1" fmla="*/ 737419 h 3362632"/>
              <a:gd name="connsiteX2" fmla="*/ 98553 w 1070311"/>
              <a:gd name="connsiteY2" fmla="*/ 2762865 h 3362632"/>
              <a:gd name="connsiteX3" fmla="*/ 10063 w 1070311"/>
              <a:gd name="connsiteY3" fmla="*/ 3362632 h 3362632"/>
              <a:gd name="connsiteX4" fmla="*/ 10063 w 1070311"/>
              <a:gd name="connsiteY4" fmla="*/ 3362632 h 3362632"/>
              <a:gd name="connsiteX0" fmla="*/ 1278193 w 1355215"/>
              <a:gd name="connsiteY0" fmla="*/ 0 h 3392129"/>
              <a:gd name="connsiteX1" fmla="*/ 1288025 w 1355215"/>
              <a:gd name="connsiteY1" fmla="*/ 737419 h 3392129"/>
              <a:gd name="connsiteX2" fmla="*/ 383457 w 1355215"/>
              <a:gd name="connsiteY2" fmla="*/ 2762865 h 3392129"/>
              <a:gd name="connsiteX3" fmla="*/ 294967 w 1355215"/>
              <a:gd name="connsiteY3" fmla="*/ 3362632 h 3392129"/>
              <a:gd name="connsiteX4" fmla="*/ 0 w 1355215"/>
              <a:gd name="connsiteY4" fmla="*/ 3392129 h 3392129"/>
              <a:gd name="connsiteX0" fmla="*/ 1278193 w 1355215"/>
              <a:gd name="connsiteY0" fmla="*/ 0 h 3392129"/>
              <a:gd name="connsiteX1" fmla="*/ 1288025 w 1355215"/>
              <a:gd name="connsiteY1" fmla="*/ 737419 h 3392129"/>
              <a:gd name="connsiteX2" fmla="*/ 383457 w 1355215"/>
              <a:gd name="connsiteY2" fmla="*/ 2762865 h 3392129"/>
              <a:gd name="connsiteX3" fmla="*/ 0 w 1355215"/>
              <a:gd name="connsiteY3" fmla="*/ 3392129 h 3392129"/>
              <a:gd name="connsiteX0" fmla="*/ 1278193 w 1365411"/>
              <a:gd name="connsiteY0" fmla="*/ 0 h 3392129"/>
              <a:gd name="connsiteX1" fmla="*/ 1288025 w 1365411"/>
              <a:gd name="connsiteY1" fmla="*/ 737419 h 3392129"/>
              <a:gd name="connsiteX2" fmla="*/ 245806 w 1365411"/>
              <a:gd name="connsiteY2" fmla="*/ 2684207 h 3392129"/>
              <a:gd name="connsiteX3" fmla="*/ 0 w 1365411"/>
              <a:gd name="connsiteY3" fmla="*/ 3392129 h 3392129"/>
              <a:gd name="connsiteX0" fmla="*/ 1278193 w 1312526"/>
              <a:gd name="connsiteY0" fmla="*/ 0 h 3392129"/>
              <a:gd name="connsiteX1" fmla="*/ 1288025 w 1312526"/>
              <a:gd name="connsiteY1" fmla="*/ 737419 h 3392129"/>
              <a:gd name="connsiteX2" fmla="*/ 959838 w 1312526"/>
              <a:gd name="connsiteY2" fmla="*/ 1116356 h 3392129"/>
              <a:gd name="connsiteX3" fmla="*/ 245806 w 1312526"/>
              <a:gd name="connsiteY3" fmla="*/ 2684207 h 3392129"/>
              <a:gd name="connsiteX4" fmla="*/ 0 w 1312526"/>
              <a:gd name="connsiteY4" fmla="*/ 3392129 h 3392129"/>
              <a:gd name="connsiteX0" fmla="*/ 1219199 w 1253532"/>
              <a:gd name="connsiteY0" fmla="*/ 0 h 3923071"/>
              <a:gd name="connsiteX1" fmla="*/ 1229031 w 1253532"/>
              <a:gd name="connsiteY1" fmla="*/ 737419 h 3923071"/>
              <a:gd name="connsiteX2" fmla="*/ 900844 w 1253532"/>
              <a:gd name="connsiteY2" fmla="*/ 1116356 h 3923071"/>
              <a:gd name="connsiteX3" fmla="*/ 186812 w 1253532"/>
              <a:gd name="connsiteY3" fmla="*/ 2684207 h 3923071"/>
              <a:gd name="connsiteX4" fmla="*/ 0 w 1253532"/>
              <a:gd name="connsiteY4" fmla="*/ 3923071 h 3923071"/>
              <a:gd name="connsiteX0" fmla="*/ 1219199 w 1253532"/>
              <a:gd name="connsiteY0" fmla="*/ 0 h 3795251"/>
              <a:gd name="connsiteX1" fmla="*/ 1229031 w 1253532"/>
              <a:gd name="connsiteY1" fmla="*/ 737419 h 3795251"/>
              <a:gd name="connsiteX2" fmla="*/ 900844 w 1253532"/>
              <a:gd name="connsiteY2" fmla="*/ 1116356 h 3795251"/>
              <a:gd name="connsiteX3" fmla="*/ 186812 w 1253532"/>
              <a:gd name="connsiteY3" fmla="*/ 2684207 h 3795251"/>
              <a:gd name="connsiteX4" fmla="*/ 0 w 1253532"/>
              <a:gd name="connsiteY4" fmla="*/ 3795251 h 37952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32" h="3795251">
                <a:moveTo>
                  <a:pt x="1219199" y="0"/>
                </a:moveTo>
                <a:cubicBezTo>
                  <a:pt x="1234766" y="285954"/>
                  <a:pt x="1282090" y="551360"/>
                  <a:pt x="1229031" y="737419"/>
                </a:cubicBezTo>
                <a:cubicBezTo>
                  <a:pt x="1175972" y="923478"/>
                  <a:pt x="1074547" y="791891"/>
                  <a:pt x="900844" y="1116356"/>
                </a:cubicBezTo>
                <a:cubicBezTo>
                  <a:pt x="727141" y="1440821"/>
                  <a:pt x="336953" y="2237725"/>
                  <a:pt x="186812" y="2684207"/>
                </a:cubicBezTo>
                <a:cubicBezTo>
                  <a:pt x="36671" y="3130690"/>
                  <a:pt x="79887" y="3664154"/>
                  <a:pt x="0" y="3795251"/>
                </a:cubicBezTo>
              </a:path>
            </a:pathLst>
          </a:custGeom>
          <a:noFill/>
          <a:ln w="762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48" name="ZoneTexte 47">
            <a:extLst>
              <a:ext uri="{FF2B5EF4-FFF2-40B4-BE49-F238E27FC236}">
                <a16:creationId xmlns:a16="http://schemas.microsoft.com/office/drawing/2014/main" id="{11480CB4-4609-65D6-0179-CF5618F9072A}"/>
              </a:ext>
            </a:extLst>
          </p:cNvPr>
          <p:cNvSpPr txBox="1"/>
          <p:nvPr/>
        </p:nvSpPr>
        <p:spPr>
          <a:xfrm>
            <a:off x="185208" y="497716"/>
            <a:ext cx="4572000" cy="6370975"/>
          </a:xfrm>
          <a:prstGeom prst="rect">
            <a:avLst/>
          </a:prstGeom>
          <a:noFill/>
        </p:spPr>
        <p:txBody>
          <a:bodyPr wrap="square">
            <a:spAutoFit/>
          </a:bodyPr>
          <a:lstStyle/>
          <a:p>
            <a:pPr>
              <a:spcBef>
                <a:spcPct val="50000"/>
              </a:spcBef>
            </a:pPr>
            <a:r>
              <a:rPr lang="fr-FR" sz="2400" b="1" dirty="0">
                <a:solidFill>
                  <a:schemeClr val="accent2"/>
                </a:solidFill>
              </a:rPr>
              <a:t>3 fonctions assurées </a:t>
            </a:r>
            <a:r>
              <a:rPr lang="fr-FR" sz="2400" b="1" dirty="0"/>
              <a:t>par</a:t>
            </a:r>
          </a:p>
          <a:p>
            <a:pPr marL="0" marR="0" lvl="0" indent="0" algn="l" defTabSz="914400" rtl="0" eaLnBrk="1" fontAlgn="auto" latinLnBrk="0" hangingPunct="1">
              <a:lnSpc>
                <a:spcPct val="100000"/>
              </a:lnSpc>
              <a:spcBef>
                <a:spcPct val="50000"/>
              </a:spcBef>
              <a:spcAft>
                <a:spcPts val="0"/>
              </a:spcAft>
              <a:buClrTx/>
              <a:buSzTx/>
              <a:buFontTx/>
              <a:buNone/>
              <a:tabLst/>
              <a:defRPr/>
            </a:pPr>
            <a:r>
              <a:rPr lang="fr-FR" sz="2400" b="1" dirty="0"/>
              <a:t> le </a:t>
            </a:r>
            <a:r>
              <a:rPr lang="fr-FR" sz="2400" b="1" dirty="0">
                <a:solidFill>
                  <a:schemeClr val="accent2"/>
                </a:solidFill>
              </a:rPr>
              <a:t>SYSTÈME VEINEUX </a:t>
            </a:r>
            <a:r>
              <a:rPr lang="fr-FR" sz="2400" b="1" dirty="0"/>
              <a:t>constitué par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effectLst/>
                <a:uLnTx/>
                <a:uFillTx/>
                <a:latin typeface="Calibri"/>
                <a:ea typeface="+mn-ea"/>
                <a:cs typeface="+mn-cs"/>
              </a:rPr>
              <a:t>1- </a:t>
            </a:r>
            <a:r>
              <a:rPr kumimoji="0" lang="fr-FR" sz="2400" b="1" i="0" u="none" strike="noStrike" kern="1200" cap="none" spc="0" normalizeH="0" baseline="0" noProof="0" dirty="0">
                <a:ln>
                  <a:noFill/>
                </a:ln>
                <a:solidFill>
                  <a:schemeClr val="accent2"/>
                </a:solidFill>
                <a:effectLst/>
                <a:uLnTx/>
                <a:uFillTx/>
                <a:latin typeface="Calibri"/>
                <a:ea typeface="+mn-ea"/>
                <a:cs typeface="+mn-cs"/>
              </a:rPr>
              <a:t>3 POMPES</a:t>
            </a:r>
            <a:r>
              <a:rPr kumimoji="0" lang="fr-FR" sz="2400" b="1" i="0" u="none" strike="noStrike" kern="1200" cap="none" spc="0" normalizeH="0" baseline="0" noProof="0" dirty="0">
                <a:ln>
                  <a:noFill/>
                </a:ln>
                <a:effectLst/>
                <a:uLnTx/>
                <a:uFillTx/>
                <a:latin typeface="Calibri"/>
                <a:ea typeface="+mn-ea"/>
                <a:cs typeface="+mn-cs"/>
              </a:rPr>
              <a:t>: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effectLst/>
                <a:uLnTx/>
                <a:uFillTx/>
                <a:latin typeface="Calibri"/>
                <a:ea typeface="+mn-ea"/>
                <a:cs typeface="+mn-cs"/>
              </a:rPr>
              <a:t>Pompe cardiaque, </a:t>
            </a:r>
          </a:p>
          <a:p>
            <a:pPr marL="0" marR="0" lvl="0" indent="0" algn="l" defTabSz="914400" rtl="0" eaLnBrk="1" fontAlgn="auto" latinLnBrk="0" hangingPunct="1">
              <a:lnSpc>
                <a:spcPct val="100000"/>
              </a:lnSpc>
              <a:spcBef>
                <a:spcPct val="50000"/>
              </a:spcBef>
              <a:spcAft>
                <a:spcPts val="0"/>
              </a:spcAft>
              <a:buClrTx/>
              <a:buSzTx/>
              <a:buFontTx/>
              <a:buNone/>
              <a:tabLst/>
              <a:defRPr/>
            </a:pPr>
            <a:r>
              <a:rPr lang="fr-FR" sz="2400" b="1" dirty="0">
                <a:latin typeface="Calibri"/>
              </a:rPr>
              <a:t>P</a:t>
            </a:r>
            <a:r>
              <a:rPr kumimoji="0" lang="fr-FR" sz="2400" b="1" i="0" u="none" strike="noStrike" kern="1200" cap="none" spc="0" normalizeH="0" baseline="0" noProof="0" dirty="0" err="1">
                <a:ln>
                  <a:noFill/>
                </a:ln>
                <a:effectLst/>
                <a:uLnTx/>
                <a:uFillTx/>
                <a:latin typeface="Calibri"/>
                <a:ea typeface="+mn-ea"/>
                <a:cs typeface="+mn-cs"/>
              </a:rPr>
              <a:t>ompe</a:t>
            </a:r>
            <a:r>
              <a:rPr kumimoji="0" lang="fr-FR" sz="2400" b="1" i="0" u="none" strike="noStrike" kern="1200" cap="none" spc="0" normalizeH="0" baseline="0" noProof="0" dirty="0">
                <a:ln>
                  <a:noFill/>
                </a:ln>
                <a:effectLst/>
                <a:uLnTx/>
                <a:uFillTx/>
                <a:latin typeface="Calibri"/>
                <a:ea typeface="+mn-ea"/>
                <a:cs typeface="+mn-cs"/>
              </a:rPr>
              <a:t> </a:t>
            </a:r>
            <a:r>
              <a:rPr kumimoji="0" lang="fr-FR" sz="2400" b="1" i="0" u="none" strike="noStrike" kern="1200" cap="none" spc="0" normalizeH="0" baseline="0" noProof="0" dirty="0" err="1">
                <a:ln>
                  <a:noFill/>
                </a:ln>
                <a:effectLst/>
                <a:uLnTx/>
                <a:uFillTx/>
                <a:latin typeface="Calibri"/>
                <a:ea typeface="+mn-ea"/>
                <a:cs typeface="+mn-cs"/>
              </a:rPr>
              <a:t>throraco</a:t>
            </a:r>
            <a:r>
              <a:rPr kumimoji="0" lang="fr-FR" sz="2400" b="1" i="0" u="none" strike="noStrike" kern="1200" cap="none" spc="0" normalizeH="0" baseline="0" noProof="0" dirty="0">
                <a:ln>
                  <a:noFill/>
                </a:ln>
                <a:effectLst/>
                <a:uLnTx/>
                <a:uFillTx/>
                <a:latin typeface="Calibri"/>
                <a:ea typeface="+mn-ea"/>
                <a:cs typeface="+mn-cs"/>
              </a:rPr>
              <a:t>-abdominale,</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effectLst/>
                <a:uLnTx/>
                <a:uFillTx/>
                <a:latin typeface="Calibri"/>
                <a:ea typeface="+mn-ea"/>
                <a:cs typeface="+mn-cs"/>
              </a:rPr>
              <a:t>Pompe </a:t>
            </a:r>
            <a:r>
              <a:rPr kumimoji="0" lang="fr-FR" sz="2400" b="1" i="0" u="none" strike="noStrike" kern="1200" cap="none" spc="0" normalizeH="0" baseline="0" noProof="0" dirty="0" err="1">
                <a:ln>
                  <a:noFill/>
                </a:ln>
                <a:effectLst/>
                <a:uLnTx/>
                <a:uFillTx/>
                <a:latin typeface="Calibri"/>
                <a:ea typeface="+mn-ea"/>
                <a:cs typeface="+mn-cs"/>
              </a:rPr>
              <a:t>Valvulo</a:t>
            </a:r>
            <a:r>
              <a:rPr kumimoji="0" lang="fr-FR" sz="2400" b="1" i="0" u="none" strike="noStrike" kern="1200" cap="none" spc="0" normalizeH="0" baseline="0" noProof="0" dirty="0">
                <a:ln>
                  <a:noFill/>
                </a:ln>
                <a:effectLst/>
                <a:uLnTx/>
                <a:uFillTx/>
                <a:latin typeface="Calibri"/>
                <a:ea typeface="+mn-ea"/>
                <a:cs typeface="+mn-cs"/>
              </a:rPr>
              <a:t>-musculaire</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effectLst/>
                <a:uLnTx/>
                <a:uFillTx/>
                <a:latin typeface="Calibri"/>
                <a:ea typeface="+mn-ea"/>
                <a:cs typeface="+mn-cs"/>
              </a:rPr>
              <a:t>2- </a:t>
            </a:r>
            <a:r>
              <a:rPr kumimoji="0" lang="fr-FR" sz="2400" b="1" i="0" u="none" strike="noStrike" kern="1200" cap="none" spc="0" normalizeH="0" baseline="0" noProof="0" dirty="0">
                <a:ln>
                  <a:noFill/>
                </a:ln>
                <a:solidFill>
                  <a:schemeClr val="accent2"/>
                </a:solidFill>
                <a:effectLst/>
                <a:uLnTx/>
                <a:uFillTx/>
                <a:latin typeface="Calibri"/>
                <a:ea typeface="+mn-ea"/>
                <a:cs typeface="+mn-cs"/>
              </a:rPr>
              <a:t>VAISSEAUX: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effectLst/>
                <a:uLnTx/>
                <a:uFillTx/>
                <a:latin typeface="Calibri"/>
                <a:ea typeface="+mn-ea"/>
                <a:cs typeface="+mn-cs"/>
              </a:rPr>
              <a:t>veinules , veines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effectLst/>
                <a:uLnTx/>
                <a:uFillTx/>
                <a:latin typeface="Calibri"/>
                <a:ea typeface="+mn-ea"/>
                <a:cs typeface="+mn-cs"/>
              </a:rPr>
              <a:t>3</a:t>
            </a:r>
            <a:r>
              <a:rPr kumimoji="0" lang="fr-FR" sz="2400" b="1" i="0" u="none" strike="noStrike" kern="1200" cap="none" spc="0" normalizeH="0" baseline="0" noProof="0" dirty="0">
                <a:ln>
                  <a:noFill/>
                </a:ln>
                <a:solidFill>
                  <a:schemeClr val="accent2"/>
                </a:solidFill>
                <a:effectLst/>
                <a:uLnTx/>
                <a:uFillTx/>
                <a:latin typeface="Calibri"/>
                <a:ea typeface="+mn-ea"/>
                <a:cs typeface="+mn-cs"/>
              </a:rPr>
              <a:t>-MICROCIRCULATION</a:t>
            </a:r>
            <a:r>
              <a:rPr kumimoji="0" lang="fr-FR" sz="2400" b="1" i="0" u="none" strike="noStrike" kern="1200" cap="none" spc="0" normalizeH="0" baseline="0" noProof="0" dirty="0">
                <a:ln>
                  <a:noFill/>
                </a:ln>
                <a:effectLst/>
                <a:uLnTx/>
                <a:uFillTx/>
                <a:latin typeface="Calibri"/>
                <a:ea typeface="+mn-ea"/>
                <a:cs typeface="+mn-cs"/>
              </a:rPr>
              <a:t>: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effectLst/>
                <a:uLnTx/>
                <a:uFillTx/>
                <a:latin typeface="Calibri"/>
                <a:ea typeface="+mn-ea"/>
                <a:cs typeface="+mn-cs"/>
              </a:rPr>
              <a:t>Capillaires veineux</a:t>
            </a:r>
          </a:p>
          <a:p>
            <a:pPr>
              <a:spcBef>
                <a:spcPct val="50000"/>
              </a:spcBef>
            </a:pPr>
            <a:r>
              <a:rPr lang="fr-FR" sz="2400" b="1" dirty="0"/>
              <a:t> </a:t>
            </a:r>
            <a:endParaRPr lang="fr-FR" sz="1600" b="1" dirty="0"/>
          </a:p>
        </p:txBody>
      </p:sp>
    </p:spTree>
    <p:extLst>
      <p:ext uri="{BB962C8B-B14F-4D97-AF65-F5344CB8AC3E}">
        <p14:creationId xmlns:p14="http://schemas.microsoft.com/office/powerpoint/2010/main" val="509422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8">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8">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48">
                                            <p:txEl>
                                              <p:pRg st="4" end="4"/>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1"/>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026"/>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48">
                                            <p:txEl>
                                              <p:pRg st="5" end="5"/>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48">
                                            <p:txEl>
                                              <p:pRg st="6" end="6"/>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48">
                                            <p:txEl>
                                              <p:pRg st="7" end="7"/>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37"/>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9"/>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38"/>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43"/>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48">
                                            <p:txEl>
                                              <p:pRg st="8" end="8"/>
                                            </p:txEl>
                                          </p:spTgt>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nodeType="clickEffect">
                                  <p:stCondLst>
                                    <p:cond delay="0"/>
                                  </p:stCondLst>
                                  <p:childTnLst>
                                    <p:set>
                                      <p:cBhvr>
                                        <p:cTn id="66" dur="1" fill="hold">
                                          <p:stCondLst>
                                            <p:cond delay="0"/>
                                          </p:stCondLst>
                                        </p:cTn>
                                        <p:tgtEl>
                                          <p:spTgt spid="36"/>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48">
                                            <p:txEl>
                                              <p:pRg st="9" end="9"/>
                                            </p:txEl>
                                          </p:spTgt>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37" grpId="0"/>
      <p:bldP spid="38" grpId="0"/>
      <p:bldP spid="39" grpId="0"/>
      <p:bldP spid="40" grpId="0"/>
      <p:bldP spid="41" grpId="0"/>
      <p:bldP spid="42" grpId="0" animBg="1"/>
      <p:bldP spid="18" grpId="0" animBg="1"/>
      <p:bldP spid="19" grpId="0" animBg="1"/>
      <p:bldP spid="43"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 name="Text Box 317">
            <a:extLst>
              <a:ext uri="{FF2B5EF4-FFF2-40B4-BE49-F238E27FC236}">
                <a16:creationId xmlns:a16="http://schemas.microsoft.com/office/drawing/2014/main" id="{D800DD76-78C3-4ED1-9518-2B390EBB36A2}"/>
              </a:ext>
            </a:extLst>
          </p:cNvPr>
          <p:cNvSpPr txBox="1">
            <a:spLocks noChangeArrowheads="1"/>
          </p:cNvSpPr>
          <p:nvPr/>
        </p:nvSpPr>
        <p:spPr bwMode="auto">
          <a:xfrm>
            <a:off x="0" y="425103"/>
            <a:ext cx="9143011" cy="492319"/>
          </a:xfrm>
          <a:prstGeom prst="rect">
            <a:avLst/>
          </a:prstGeom>
          <a:solidFill>
            <a:srgbClr val="FFFFFF"/>
          </a:solidFill>
          <a:ln w="9525">
            <a:noFill/>
            <a:miter lim="800000"/>
            <a:headEnd/>
            <a:tailEnd/>
          </a:ln>
        </p:spPr>
        <p:txBody>
          <a:bodyPr vert="horz" wrap="square" lIns="68580" tIns="34290" rIns="68580" bIns="34290" numCol="1" anchor="t" anchorCtr="0" compatLnSpc="1">
            <a:prstTxWarp prst="textNoShape">
              <a:avLst/>
            </a:prstTxWarp>
          </a:bodyPr>
          <a:lstStyle/>
          <a:p>
            <a:pPr algn="ctr" defTabSz="685800" eaLnBrk="0" fontAlgn="base" hangingPunct="0">
              <a:spcBef>
                <a:spcPct val="0"/>
              </a:spcBef>
              <a:spcAft>
                <a:spcPct val="0"/>
              </a:spcAft>
            </a:pPr>
            <a:r>
              <a:rPr lang="en-GB" altLang="fr-FR" sz="2100" b="1" dirty="0">
                <a:solidFill>
                  <a:srgbClr val="FF0000"/>
                </a:solidFill>
                <a:latin typeface="Arial" panose="020B0604020202020204" pitchFamily="34" charset="0"/>
                <a:ea typeface="Times New Roman" panose="02020603050405020304" pitchFamily="18" charset="0"/>
              </a:rPr>
              <a:t>SHUNT Type III fermé SF . Recirculation R1&gt;R2&gt;R3&gt;R1</a:t>
            </a:r>
            <a:r>
              <a:rPr lang="en-GB" altLang="fr-FR" sz="2100" b="1" dirty="0">
                <a:solidFill>
                  <a:prstClr val="black"/>
                </a:solidFill>
                <a:latin typeface="Arial" panose="020B0604020202020204" pitchFamily="34" charset="0"/>
                <a:ea typeface="Times New Roman" panose="02020603050405020304" pitchFamily="18" charset="0"/>
              </a:rPr>
              <a:t>: Surcharge par R1 . Pas de </a:t>
            </a:r>
            <a:r>
              <a:rPr lang="en-GB" altLang="fr-FR" sz="2100" b="1" dirty="0" err="1">
                <a:solidFill>
                  <a:prstClr val="black"/>
                </a:solidFill>
                <a:latin typeface="Arial" panose="020B0604020202020204" pitchFamily="34" charset="0"/>
                <a:ea typeface="Times New Roman" panose="02020603050405020304" pitchFamily="18" charset="0"/>
              </a:rPr>
              <a:t>Réentrée</a:t>
            </a:r>
            <a:r>
              <a:rPr lang="en-GB" altLang="fr-FR" sz="2100" b="1" dirty="0">
                <a:solidFill>
                  <a:prstClr val="black"/>
                </a:solidFill>
                <a:latin typeface="Arial" panose="020B0604020202020204" pitchFamily="34" charset="0"/>
                <a:ea typeface="Times New Roman" panose="02020603050405020304" pitchFamily="18" charset="0"/>
              </a:rPr>
              <a:t> R2 entre R1 et R3. </a:t>
            </a:r>
            <a:endParaRPr lang="fr-FR" altLang="fr-FR" sz="750" b="1" dirty="0">
              <a:solidFill>
                <a:srgbClr val="FF0000"/>
              </a:solidFill>
              <a:latin typeface="Arial" panose="020B0604020202020204" pitchFamily="34" charset="0"/>
            </a:endParaRPr>
          </a:p>
        </p:txBody>
      </p:sp>
      <p:grpSp>
        <p:nvGrpSpPr>
          <p:cNvPr id="426" name="Groupe 425"/>
          <p:cNvGrpSpPr/>
          <p:nvPr/>
        </p:nvGrpSpPr>
        <p:grpSpPr>
          <a:xfrm>
            <a:off x="3347864" y="1556792"/>
            <a:ext cx="1929085" cy="4128235"/>
            <a:chOff x="607152" y="470791"/>
            <a:chExt cx="2572113" cy="5504314"/>
          </a:xfrm>
        </p:grpSpPr>
        <p:sp>
          <p:nvSpPr>
            <p:cNvPr id="2" name="Line 72">
              <a:extLst>
                <a:ext uri="{FF2B5EF4-FFF2-40B4-BE49-F238E27FC236}">
                  <a16:creationId xmlns:a16="http://schemas.microsoft.com/office/drawing/2014/main" id="{2D472264-F17E-4479-A298-1703E3C3BF82}"/>
                </a:ext>
              </a:extLst>
            </p:cNvPr>
            <p:cNvSpPr>
              <a:spLocks noChangeShapeType="1"/>
            </p:cNvSpPr>
            <p:nvPr/>
          </p:nvSpPr>
          <p:spPr bwMode="auto">
            <a:xfrm>
              <a:off x="1170388" y="708632"/>
              <a:ext cx="0" cy="290505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 name="Line 71">
              <a:extLst>
                <a:ext uri="{FF2B5EF4-FFF2-40B4-BE49-F238E27FC236}">
                  <a16:creationId xmlns:a16="http://schemas.microsoft.com/office/drawing/2014/main" id="{C8EDCA99-7F94-4B28-B756-B83446A5A54A}"/>
                </a:ext>
              </a:extLst>
            </p:cNvPr>
            <p:cNvSpPr>
              <a:spLocks noChangeShapeType="1"/>
            </p:cNvSpPr>
            <p:nvPr/>
          </p:nvSpPr>
          <p:spPr bwMode="auto">
            <a:xfrm>
              <a:off x="1489556" y="708632"/>
              <a:ext cx="0" cy="382244"/>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 name="Arc 70">
              <a:extLst>
                <a:ext uri="{FF2B5EF4-FFF2-40B4-BE49-F238E27FC236}">
                  <a16:creationId xmlns:a16="http://schemas.microsoft.com/office/drawing/2014/main" id="{877259E7-5316-47B0-80BD-33C09C790A26}"/>
                </a:ext>
              </a:extLst>
            </p:cNvPr>
            <p:cNvSpPr>
              <a:spLocks/>
            </p:cNvSpPr>
            <p:nvPr/>
          </p:nvSpPr>
          <p:spPr bwMode="auto">
            <a:xfrm>
              <a:off x="1489556" y="1091937"/>
              <a:ext cx="253456" cy="611590"/>
            </a:xfrm>
            <a:custGeom>
              <a:avLst/>
              <a:gdLst>
                <a:gd name="G0" fmla="+- 0 0 0"/>
                <a:gd name="G1" fmla="+- 21600 0 0"/>
                <a:gd name="G2" fmla="+- 21600 0 0"/>
                <a:gd name="T0" fmla="*/ 0 w 9766"/>
                <a:gd name="T1" fmla="*/ 0 h 21600"/>
                <a:gd name="T2" fmla="*/ 9766 w 9766"/>
                <a:gd name="T3" fmla="*/ 2335 h 21600"/>
                <a:gd name="T4" fmla="*/ 0 w 9766"/>
                <a:gd name="T5" fmla="*/ 21600 h 21600"/>
              </a:gdLst>
              <a:ahLst/>
              <a:cxnLst>
                <a:cxn ang="0">
                  <a:pos x="T0" y="T1"/>
                </a:cxn>
                <a:cxn ang="0">
                  <a:pos x="T2" y="T3"/>
                </a:cxn>
                <a:cxn ang="0">
                  <a:pos x="T4" y="T5"/>
                </a:cxn>
              </a:cxnLst>
              <a:rect l="0" t="0" r="r" b="b"/>
              <a:pathLst>
                <a:path w="9766" h="21600" fill="none" extrusionOk="0">
                  <a:moveTo>
                    <a:pt x="0" y="0"/>
                  </a:moveTo>
                  <a:cubicBezTo>
                    <a:pt x="3393" y="0"/>
                    <a:pt x="6739" y="799"/>
                    <a:pt x="9766" y="2334"/>
                  </a:cubicBezTo>
                </a:path>
                <a:path w="9766" h="21600" stroke="0" extrusionOk="0">
                  <a:moveTo>
                    <a:pt x="0" y="0"/>
                  </a:moveTo>
                  <a:cubicBezTo>
                    <a:pt x="3393" y="0"/>
                    <a:pt x="6739" y="799"/>
                    <a:pt x="9766" y="2334"/>
                  </a:cubicBezTo>
                  <a:lnTo>
                    <a:pt x="0" y="2160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5" name="Arc 69">
              <a:extLst>
                <a:ext uri="{FF2B5EF4-FFF2-40B4-BE49-F238E27FC236}">
                  <a16:creationId xmlns:a16="http://schemas.microsoft.com/office/drawing/2014/main" id="{8D692A65-3A35-4763-82B8-19E4DC94E798}"/>
                </a:ext>
              </a:extLst>
            </p:cNvPr>
            <p:cNvSpPr>
              <a:spLocks/>
            </p:cNvSpPr>
            <p:nvPr/>
          </p:nvSpPr>
          <p:spPr bwMode="auto">
            <a:xfrm>
              <a:off x="1489556" y="1321284"/>
              <a:ext cx="429468" cy="305795"/>
            </a:xfrm>
            <a:custGeom>
              <a:avLst/>
              <a:gdLst>
                <a:gd name="G0" fmla="+- 0 0 0"/>
                <a:gd name="G1" fmla="+- 21600 0 0"/>
                <a:gd name="G2" fmla="+- 21600 0 0"/>
                <a:gd name="T0" fmla="*/ 0 w 21155"/>
                <a:gd name="T1" fmla="*/ 0 h 21600"/>
                <a:gd name="T2" fmla="*/ 21155 w 21155"/>
                <a:gd name="T3" fmla="*/ 17239 h 21600"/>
                <a:gd name="T4" fmla="*/ 0 w 21155"/>
                <a:gd name="T5" fmla="*/ 21600 h 21600"/>
              </a:gdLst>
              <a:ahLst/>
              <a:cxnLst>
                <a:cxn ang="0">
                  <a:pos x="T0" y="T1"/>
                </a:cxn>
                <a:cxn ang="0">
                  <a:pos x="T2" y="T3"/>
                </a:cxn>
                <a:cxn ang="0">
                  <a:pos x="T4" y="T5"/>
                </a:cxn>
              </a:cxnLst>
              <a:rect l="0" t="0" r="r" b="b"/>
              <a:pathLst>
                <a:path w="21155" h="21600" fill="none" extrusionOk="0">
                  <a:moveTo>
                    <a:pt x="0" y="0"/>
                  </a:moveTo>
                  <a:cubicBezTo>
                    <a:pt x="10248" y="0"/>
                    <a:pt x="19086" y="7201"/>
                    <a:pt x="21155" y="17238"/>
                  </a:cubicBezTo>
                </a:path>
                <a:path w="21155" h="21600" stroke="0" extrusionOk="0">
                  <a:moveTo>
                    <a:pt x="0" y="0"/>
                  </a:moveTo>
                  <a:cubicBezTo>
                    <a:pt x="10248" y="0"/>
                    <a:pt x="19086" y="7201"/>
                    <a:pt x="21155" y="17238"/>
                  </a:cubicBezTo>
                  <a:lnTo>
                    <a:pt x="0" y="2160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6" name="Arc 68">
              <a:extLst>
                <a:ext uri="{FF2B5EF4-FFF2-40B4-BE49-F238E27FC236}">
                  <a16:creationId xmlns:a16="http://schemas.microsoft.com/office/drawing/2014/main" id="{4A87C2BD-8A17-447F-BAF3-8E5B20087E92}"/>
                </a:ext>
              </a:extLst>
            </p:cNvPr>
            <p:cNvSpPr>
              <a:spLocks/>
            </p:cNvSpPr>
            <p:nvPr/>
          </p:nvSpPr>
          <p:spPr bwMode="auto">
            <a:xfrm flipV="1">
              <a:off x="1752399" y="470791"/>
              <a:ext cx="150196" cy="688039"/>
            </a:xfrm>
            <a:custGeom>
              <a:avLst/>
              <a:gdLst>
                <a:gd name="G0" fmla="+- 0 0 0"/>
                <a:gd name="G1" fmla="+- 21600 0 0"/>
                <a:gd name="G2" fmla="+- 21600 0 0"/>
                <a:gd name="T0" fmla="*/ 0 w 19983"/>
                <a:gd name="T1" fmla="*/ 0 h 21600"/>
                <a:gd name="T2" fmla="*/ 19983 w 19983"/>
                <a:gd name="T3" fmla="*/ 13401 h 21600"/>
                <a:gd name="T4" fmla="*/ 0 w 19983"/>
                <a:gd name="T5" fmla="*/ 21600 h 21600"/>
              </a:gdLst>
              <a:ahLst/>
              <a:cxnLst>
                <a:cxn ang="0">
                  <a:pos x="T0" y="T1"/>
                </a:cxn>
                <a:cxn ang="0">
                  <a:pos x="T2" y="T3"/>
                </a:cxn>
                <a:cxn ang="0">
                  <a:pos x="T4" y="T5"/>
                </a:cxn>
              </a:cxnLst>
              <a:rect l="0" t="0" r="r" b="b"/>
              <a:pathLst>
                <a:path w="19983" h="21600" fill="none" extrusionOk="0">
                  <a:moveTo>
                    <a:pt x="0" y="0"/>
                  </a:moveTo>
                  <a:cubicBezTo>
                    <a:pt x="8762" y="0"/>
                    <a:pt x="16657" y="5294"/>
                    <a:pt x="19983" y="13400"/>
                  </a:cubicBezTo>
                </a:path>
                <a:path w="19983" h="21600" stroke="0" extrusionOk="0">
                  <a:moveTo>
                    <a:pt x="0" y="0"/>
                  </a:moveTo>
                  <a:cubicBezTo>
                    <a:pt x="8762" y="0"/>
                    <a:pt x="16657" y="5294"/>
                    <a:pt x="19983" y="13400"/>
                  </a:cubicBezTo>
                  <a:lnTo>
                    <a:pt x="0"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7" name="Arc 67">
              <a:extLst>
                <a:ext uri="{FF2B5EF4-FFF2-40B4-BE49-F238E27FC236}">
                  <a16:creationId xmlns:a16="http://schemas.microsoft.com/office/drawing/2014/main" id="{C74C9BDD-70DA-4980-B648-67910744D569}"/>
                </a:ext>
              </a:extLst>
            </p:cNvPr>
            <p:cNvSpPr>
              <a:spLocks/>
            </p:cNvSpPr>
            <p:nvPr/>
          </p:nvSpPr>
          <p:spPr bwMode="auto">
            <a:xfrm flipV="1">
              <a:off x="1865047" y="496274"/>
              <a:ext cx="150196" cy="688039"/>
            </a:xfrm>
            <a:custGeom>
              <a:avLst/>
              <a:gdLst>
                <a:gd name="G0" fmla="+- 0 0 0"/>
                <a:gd name="G1" fmla="+- 21600 0 0"/>
                <a:gd name="G2" fmla="+- 21600 0 0"/>
                <a:gd name="T0" fmla="*/ 0 w 19983"/>
                <a:gd name="T1" fmla="*/ 0 h 21600"/>
                <a:gd name="T2" fmla="*/ 19983 w 19983"/>
                <a:gd name="T3" fmla="*/ 13401 h 21600"/>
                <a:gd name="T4" fmla="*/ 0 w 19983"/>
                <a:gd name="T5" fmla="*/ 21600 h 21600"/>
              </a:gdLst>
              <a:ahLst/>
              <a:cxnLst>
                <a:cxn ang="0">
                  <a:pos x="T0" y="T1"/>
                </a:cxn>
                <a:cxn ang="0">
                  <a:pos x="T2" y="T3"/>
                </a:cxn>
                <a:cxn ang="0">
                  <a:pos x="T4" y="T5"/>
                </a:cxn>
              </a:cxnLst>
              <a:rect l="0" t="0" r="r" b="b"/>
              <a:pathLst>
                <a:path w="19983" h="21600" fill="none" extrusionOk="0">
                  <a:moveTo>
                    <a:pt x="0" y="0"/>
                  </a:moveTo>
                  <a:cubicBezTo>
                    <a:pt x="8762" y="0"/>
                    <a:pt x="16657" y="5294"/>
                    <a:pt x="19983" y="13400"/>
                  </a:cubicBezTo>
                </a:path>
                <a:path w="19983" h="21600" stroke="0" extrusionOk="0">
                  <a:moveTo>
                    <a:pt x="0" y="0"/>
                  </a:moveTo>
                  <a:cubicBezTo>
                    <a:pt x="8762" y="0"/>
                    <a:pt x="16657" y="5294"/>
                    <a:pt x="19983" y="13400"/>
                  </a:cubicBezTo>
                  <a:lnTo>
                    <a:pt x="0"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8" name="Arc 66">
              <a:extLst>
                <a:ext uri="{FF2B5EF4-FFF2-40B4-BE49-F238E27FC236}">
                  <a16:creationId xmlns:a16="http://schemas.microsoft.com/office/drawing/2014/main" id="{6CB02827-B651-4756-A66A-66F2FA703553}"/>
                </a:ext>
              </a:extLst>
            </p:cNvPr>
            <p:cNvSpPr>
              <a:spLocks/>
            </p:cNvSpPr>
            <p:nvPr/>
          </p:nvSpPr>
          <p:spPr bwMode="auto">
            <a:xfrm rot="2588012">
              <a:off x="1574041" y="1167325"/>
              <a:ext cx="202999" cy="637073"/>
            </a:xfrm>
            <a:custGeom>
              <a:avLst/>
              <a:gdLst>
                <a:gd name="G0" fmla="+- 0 0 0"/>
                <a:gd name="G1" fmla="+- 21600 0 0"/>
                <a:gd name="G2" fmla="+- 21600 0 0"/>
                <a:gd name="T0" fmla="*/ 0 w 6115"/>
                <a:gd name="T1" fmla="*/ 0 h 21600"/>
                <a:gd name="T2" fmla="*/ 6115 w 6115"/>
                <a:gd name="T3" fmla="*/ 884 h 21600"/>
                <a:gd name="T4" fmla="*/ 0 w 6115"/>
                <a:gd name="T5" fmla="*/ 21600 h 21600"/>
              </a:gdLst>
              <a:ahLst/>
              <a:cxnLst>
                <a:cxn ang="0">
                  <a:pos x="T0" y="T1"/>
                </a:cxn>
                <a:cxn ang="0">
                  <a:pos x="T2" y="T3"/>
                </a:cxn>
                <a:cxn ang="0">
                  <a:pos x="T4" y="T5"/>
                </a:cxn>
              </a:cxnLst>
              <a:rect l="0" t="0" r="r" b="b"/>
              <a:pathLst>
                <a:path w="6115" h="21600" fill="none" extrusionOk="0">
                  <a:moveTo>
                    <a:pt x="0" y="0"/>
                  </a:moveTo>
                  <a:cubicBezTo>
                    <a:pt x="2070" y="0"/>
                    <a:pt x="4129" y="297"/>
                    <a:pt x="6115" y="883"/>
                  </a:cubicBezTo>
                </a:path>
                <a:path w="6115" h="21600" stroke="0" extrusionOk="0">
                  <a:moveTo>
                    <a:pt x="0" y="0"/>
                  </a:moveTo>
                  <a:cubicBezTo>
                    <a:pt x="2070" y="0"/>
                    <a:pt x="4129" y="297"/>
                    <a:pt x="6115" y="883"/>
                  </a:cubicBezTo>
                  <a:lnTo>
                    <a:pt x="0"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9" name="Arc 65">
              <a:extLst>
                <a:ext uri="{FF2B5EF4-FFF2-40B4-BE49-F238E27FC236}">
                  <a16:creationId xmlns:a16="http://schemas.microsoft.com/office/drawing/2014/main" id="{C016FB78-9566-48A2-9E40-5474742C8BC2}"/>
                </a:ext>
              </a:extLst>
            </p:cNvPr>
            <p:cNvSpPr>
              <a:spLocks/>
            </p:cNvSpPr>
            <p:nvPr/>
          </p:nvSpPr>
          <p:spPr bwMode="auto">
            <a:xfrm rot="13577465" flipV="1">
              <a:off x="2017693" y="948532"/>
              <a:ext cx="135909" cy="760369"/>
            </a:xfrm>
            <a:custGeom>
              <a:avLst/>
              <a:gdLst>
                <a:gd name="G0" fmla="+- 0 0 0"/>
                <a:gd name="G1" fmla="+- 21600 0 0"/>
                <a:gd name="G2" fmla="+- 21600 0 0"/>
                <a:gd name="T0" fmla="*/ 0 w 19983"/>
                <a:gd name="T1" fmla="*/ 0 h 21600"/>
                <a:gd name="T2" fmla="*/ 19983 w 19983"/>
                <a:gd name="T3" fmla="*/ 13401 h 21600"/>
                <a:gd name="T4" fmla="*/ 0 w 19983"/>
                <a:gd name="T5" fmla="*/ 21600 h 21600"/>
              </a:gdLst>
              <a:ahLst/>
              <a:cxnLst>
                <a:cxn ang="0">
                  <a:pos x="T0" y="T1"/>
                </a:cxn>
                <a:cxn ang="0">
                  <a:pos x="T2" y="T3"/>
                </a:cxn>
                <a:cxn ang="0">
                  <a:pos x="T4" y="T5"/>
                </a:cxn>
              </a:cxnLst>
              <a:rect l="0" t="0" r="r" b="b"/>
              <a:pathLst>
                <a:path w="19983" h="21600" fill="none" extrusionOk="0">
                  <a:moveTo>
                    <a:pt x="0" y="0"/>
                  </a:moveTo>
                  <a:cubicBezTo>
                    <a:pt x="8762" y="0"/>
                    <a:pt x="16657" y="5294"/>
                    <a:pt x="19983" y="13400"/>
                  </a:cubicBezTo>
                </a:path>
                <a:path w="19983" h="21600" stroke="0" extrusionOk="0">
                  <a:moveTo>
                    <a:pt x="0" y="0"/>
                  </a:moveTo>
                  <a:cubicBezTo>
                    <a:pt x="8762" y="0"/>
                    <a:pt x="16657" y="5294"/>
                    <a:pt x="19983" y="13400"/>
                  </a:cubicBezTo>
                  <a:lnTo>
                    <a:pt x="0" y="2160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0" name="Arc 64">
              <a:extLst>
                <a:ext uri="{FF2B5EF4-FFF2-40B4-BE49-F238E27FC236}">
                  <a16:creationId xmlns:a16="http://schemas.microsoft.com/office/drawing/2014/main" id="{20BFCCC1-08E7-4E0F-AA3C-1D04D2FCBCCD}"/>
                </a:ext>
              </a:extLst>
            </p:cNvPr>
            <p:cNvSpPr>
              <a:spLocks/>
            </p:cNvSpPr>
            <p:nvPr/>
          </p:nvSpPr>
          <p:spPr bwMode="auto">
            <a:xfrm rot="13577465" flipV="1">
              <a:off x="2064629" y="1016486"/>
              <a:ext cx="135909" cy="760369"/>
            </a:xfrm>
            <a:custGeom>
              <a:avLst/>
              <a:gdLst>
                <a:gd name="G0" fmla="+- 0 0 0"/>
                <a:gd name="G1" fmla="+- 21600 0 0"/>
                <a:gd name="G2" fmla="+- 21600 0 0"/>
                <a:gd name="T0" fmla="*/ 0 w 19983"/>
                <a:gd name="T1" fmla="*/ 0 h 21600"/>
                <a:gd name="T2" fmla="*/ 19983 w 19983"/>
                <a:gd name="T3" fmla="*/ 13401 h 21600"/>
                <a:gd name="T4" fmla="*/ 0 w 19983"/>
                <a:gd name="T5" fmla="*/ 21600 h 21600"/>
              </a:gdLst>
              <a:ahLst/>
              <a:cxnLst>
                <a:cxn ang="0">
                  <a:pos x="T0" y="T1"/>
                </a:cxn>
                <a:cxn ang="0">
                  <a:pos x="T2" y="T3"/>
                </a:cxn>
                <a:cxn ang="0">
                  <a:pos x="T4" y="T5"/>
                </a:cxn>
              </a:cxnLst>
              <a:rect l="0" t="0" r="r" b="b"/>
              <a:pathLst>
                <a:path w="19983" h="21600" fill="none" extrusionOk="0">
                  <a:moveTo>
                    <a:pt x="0" y="0"/>
                  </a:moveTo>
                  <a:cubicBezTo>
                    <a:pt x="8762" y="0"/>
                    <a:pt x="16657" y="5294"/>
                    <a:pt x="19983" y="13400"/>
                  </a:cubicBezTo>
                </a:path>
                <a:path w="19983" h="21600" stroke="0" extrusionOk="0">
                  <a:moveTo>
                    <a:pt x="0" y="0"/>
                  </a:moveTo>
                  <a:cubicBezTo>
                    <a:pt x="8762" y="0"/>
                    <a:pt x="16657" y="5294"/>
                    <a:pt x="19983" y="13400"/>
                  </a:cubicBezTo>
                  <a:lnTo>
                    <a:pt x="0"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1" name="Freeform 63">
              <a:extLst>
                <a:ext uri="{FF2B5EF4-FFF2-40B4-BE49-F238E27FC236}">
                  <a16:creationId xmlns:a16="http://schemas.microsoft.com/office/drawing/2014/main" id="{10208D8F-82F6-4F63-8B78-E5CE7484E592}"/>
                </a:ext>
              </a:extLst>
            </p:cNvPr>
            <p:cNvSpPr>
              <a:spLocks/>
            </p:cNvSpPr>
            <p:nvPr/>
          </p:nvSpPr>
          <p:spPr bwMode="auto">
            <a:xfrm>
              <a:off x="1489556" y="1320222"/>
              <a:ext cx="9387" cy="3888271"/>
            </a:xfrm>
            <a:custGeom>
              <a:avLst/>
              <a:gdLst>
                <a:gd name="T0" fmla="*/ 0 w 19"/>
                <a:gd name="T1" fmla="*/ 0 h 9156"/>
                <a:gd name="T2" fmla="*/ 19 w 19"/>
                <a:gd name="T3" fmla="*/ 9156 h 9156"/>
              </a:gdLst>
              <a:ahLst/>
              <a:cxnLst>
                <a:cxn ang="0">
                  <a:pos x="T0" y="T1"/>
                </a:cxn>
                <a:cxn ang="0">
                  <a:pos x="T2" y="T3"/>
                </a:cxn>
              </a:cxnLst>
              <a:rect l="0" t="0" r="r" b="b"/>
              <a:pathLst>
                <a:path w="19" h="9156">
                  <a:moveTo>
                    <a:pt x="0" y="0"/>
                  </a:moveTo>
                  <a:lnTo>
                    <a:pt x="19" y="9156"/>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2" name="Arc 62">
              <a:extLst>
                <a:ext uri="{FF2B5EF4-FFF2-40B4-BE49-F238E27FC236}">
                  <a16:creationId xmlns:a16="http://schemas.microsoft.com/office/drawing/2014/main" id="{8A4532E9-8E7A-403E-8A8F-E1C1443FBF2D}"/>
                </a:ext>
              </a:extLst>
            </p:cNvPr>
            <p:cNvSpPr>
              <a:spLocks/>
            </p:cNvSpPr>
            <p:nvPr/>
          </p:nvSpPr>
          <p:spPr bwMode="auto">
            <a:xfrm rot="14169050" flipH="1">
              <a:off x="1388691" y="1400202"/>
              <a:ext cx="112550" cy="171318"/>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3" name="Arc 61">
              <a:extLst>
                <a:ext uri="{FF2B5EF4-FFF2-40B4-BE49-F238E27FC236}">
                  <a16:creationId xmlns:a16="http://schemas.microsoft.com/office/drawing/2014/main" id="{46F63E49-0646-4350-8099-4A9DAA4BBDDB}"/>
                </a:ext>
              </a:extLst>
            </p:cNvPr>
            <p:cNvSpPr>
              <a:spLocks/>
            </p:cNvSpPr>
            <p:nvPr/>
          </p:nvSpPr>
          <p:spPr bwMode="auto">
            <a:xfrm flipV="1">
              <a:off x="1187989" y="1396671"/>
              <a:ext cx="140809" cy="127415"/>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4" name="Arc 60">
              <a:extLst>
                <a:ext uri="{FF2B5EF4-FFF2-40B4-BE49-F238E27FC236}">
                  <a16:creationId xmlns:a16="http://schemas.microsoft.com/office/drawing/2014/main" id="{94DAD963-12C5-470D-8D6E-BB86B852429A}"/>
                </a:ext>
              </a:extLst>
            </p:cNvPr>
            <p:cNvSpPr>
              <a:spLocks/>
            </p:cNvSpPr>
            <p:nvPr/>
          </p:nvSpPr>
          <p:spPr bwMode="auto">
            <a:xfrm rot="14169050" flipH="1">
              <a:off x="1373603" y="863049"/>
              <a:ext cx="138033" cy="168971"/>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5" name="Arc 59">
              <a:extLst>
                <a:ext uri="{FF2B5EF4-FFF2-40B4-BE49-F238E27FC236}">
                  <a16:creationId xmlns:a16="http://schemas.microsoft.com/office/drawing/2014/main" id="{7660FB9D-1F4A-459C-AD6B-D5218BAD0F16}"/>
                </a:ext>
              </a:extLst>
            </p:cNvPr>
            <p:cNvSpPr>
              <a:spLocks/>
            </p:cNvSpPr>
            <p:nvPr/>
          </p:nvSpPr>
          <p:spPr bwMode="auto">
            <a:xfrm flipV="1">
              <a:off x="1179776" y="845602"/>
              <a:ext cx="152543" cy="152898"/>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6" name="Freeform 58">
              <a:extLst>
                <a:ext uri="{FF2B5EF4-FFF2-40B4-BE49-F238E27FC236}">
                  <a16:creationId xmlns:a16="http://schemas.microsoft.com/office/drawing/2014/main" id="{958C4883-1F23-4461-A012-B101BE88345A}"/>
                </a:ext>
              </a:extLst>
            </p:cNvPr>
            <p:cNvSpPr>
              <a:spLocks/>
            </p:cNvSpPr>
            <p:nvPr/>
          </p:nvSpPr>
          <p:spPr bwMode="auto">
            <a:xfrm>
              <a:off x="2015243" y="1294739"/>
              <a:ext cx="591398" cy="191122"/>
            </a:xfrm>
            <a:custGeom>
              <a:avLst/>
              <a:gdLst>
                <a:gd name="T0" fmla="*/ 0 w 1260"/>
                <a:gd name="T1" fmla="*/ 240 h 450"/>
                <a:gd name="T2" fmla="*/ 180 w 1260"/>
                <a:gd name="T3" fmla="*/ 420 h 450"/>
                <a:gd name="T4" fmla="*/ 900 w 1260"/>
                <a:gd name="T5" fmla="*/ 60 h 450"/>
                <a:gd name="T6" fmla="*/ 1260 w 1260"/>
                <a:gd name="T7" fmla="*/ 60 h 450"/>
              </a:gdLst>
              <a:ahLst/>
              <a:cxnLst>
                <a:cxn ang="0">
                  <a:pos x="T0" y="T1"/>
                </a:cxn>
                <a:cxn ang="0">
                  <a:pos x="T2" y="T3"/>
                </a:cxn>
                <a:cxn ang="0">
                  <a:pos x="T4" y="T5"/>
                </a:cxn>
                <a:cxn ang="0">
                  <a:pos x="T6" y="T7"/>
                </a:cxn>
              </a:cxnLst>
              <a:rect l="0" t="0" r="r" b="b"/>
              <a:pathLst>
                <a:path w="1260" h="450">
                  <a:moveTo>
                    <a:pt x="0" y="240"/>
                  </a:moveTo>
                  <a:cubicBezTo>
                    <a:pt x="15" y="345"/>
                    <a:pt x="30" y="450"/>
                    <a:pt x="180" y="420"/>
                  </a:cubicBezTo>
                  <a:cubicBezTo>
                    <a:pt x="330" y="390"/>
                    <a:pt x="720" y="120"/>
                    <a:pt x="900" y="60"/>
                  </a:cubicBezTo>
                  <a:cubicBezTo>
                    <a:pt x="1080" y="0"/>
                    <a:pt x="1200" y="60"/>
                    <a:pt x="1260" y="60"/>
                  </a:cubicBez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7" name="Freeform 57">
              <a:extLst>
                <a:ext uri="{FF2B5EF4-FFF2-40B4-BE49-F238E27FC236}">
                  <a16:creationId xmlns:a16="http://schemas.microsoft.com/office/drawing/2014/main" id="{CC6E77D8-2735-48AF-84BE-0C1DF383BEC0}"/>
                </a:ext>
              </a:extLst>
            </p:cNvPr>
            <p:cNvSpPr>
              <a:spLocks/>
            </p:cNvSpPr>
            <p:nvPr/>
          </p:nvSpPr>
          <p:spPr bwMode="auto">
            <a:xfrm>
              <a:off x="2066873" y="1388177"/>
              <a:ext cx="549156" cy="269694"/>
            </a:xfrm>
            <a:custGeom>
              <a:avLst/>
              <a:gdLst>
                <a:gd name="T0" fmla="*/ 89 w 1170"/>
                <a:gd name="T1" fmla="*/ 636 h 636"/>
                <a:gd name="T2" fmla="*/ 89 w 1170"/>
                <a:gd name="T3" fmla="*/ 496 h 636"/>
                <a:gd name="T4" fmla="*/ 90 w 1170"/>
                <a:gd name="T5" fmla="*/ 360 h 636"/>
                <a:gd name="T6" fmla="*/ 630 w 1170"/>
                <a:gd name="T7" fmla="*/ 180 h 636"/>
                <a:gd name="T8" fmla="*/ 889 w 1170"/>
                <a:gd name="T9" fmla="*/ 36 h 636"/>
                <a:gd name="T10" fmla="*/ 1170 w 1170"/>
                <a:gd name="T11" fmla="*/ 0 h 636"/>
              </a:gdLst>
              <a:ahLst/>
              <a:cxnLst>
                <a:cxn ang="0">
                  <a:pos x="T0" y="T1"/>
                </a:cxn>
                <a:cxn ang="0">
                  <a:pos x="T2" y="T3"/>
                </a:cxn>
                <a:cxn ang="0">
                  <a:pos x="T4" y="T5"/>
                </a:cxn>
                <a:cxn ang="0">
                  <a:pos x="T6" y="T7"/>
                </a:cxn>
                <a:cxn ang="0">
                  <a:pos x="T8" y="T9"/>
                </a:cxn>
                <a:cxn ang="0">
                  <a:pos x="T10" y="T11"/>
                </a:cxn>
              </a:cxnLst>
              <a:rect l="0" t="0" r="r" b="b"/>
              <a:pathLst>
                <a:path w="1170" h="636">
                  <a:moveTo>
                    <a:pt x="89" y="636"/>
                  </a:moveTo>
                  <a:cubicBezTo>
                    <a:pt x="92" y="613"/>
                    <a:pt x="89" y="542"/>
                    <a:pt x="89" y="496"/>
                  </a:cubicBezTo>
                  <a:cubicBezTo>
                    <a:pt x="89" y="450"/>
                    <a:pt x="0" y="413"/>
                    <a:pt x="90" y="360"/>
                  </a:cubicBezTo>
                  <a:cubicBezTo>
                    <a:pt x="180" y="307"/>
                    <a:pt x="497" y="234"/>
                    <a:pt x="630" y="180"/>
                  </a:cubicBezTo>
                  <a:cubicBezTo>
                    <a:pt x="763" y="126"/>
                    <a:pt x="799" y="66"/>
                    <a:pt x="889" y="36"/>
                  </a:cubicBezTo>
                  <a:cubicBezTo>
                    <a:pt x="979" y="6"/>
                    <a:pt x="1112" y="7"/>
                    <a:pt x="1170" y="0"/>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8" name="Line 56">
              <a:extLst>
                <a:ext uri="{FF2B5EF4-FFF2-40B4-BE49-F238E27FC236}">
                  <a16:creationId xmlns:a16="http://schemas.microsoft.com/office/drawing/2014/main" id="{0F284E68-D954-47BD-A009-1437F805D0A2}"/>
                </a:ext>
              </a:extLst>
            </p:cNvPr>
            <p:cNvSpPr>
              <a:spLocks noChangeShapeType="1"/>
            </p:cNvSpPr>
            <p:nvPr/>
          </p:nvSpPr>
          <p:spPr bwMode="auto">
            <a:xfrm>
              <a:off x="1911983" y="1855364"/>
              <a:ext cx="0" cy="2446362"/>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9" name="Arc 55">
              <a:extLst>
                <a:ext uri="{FF2B5EF4-FFF2-40B4-BE49-F238E27FC236}">
                  <a16:creationId xmlns:a16="http://schemas.microsoft.com/office/drawing/2014/main" id="{AB3160F1-60FC-4D35-B55D-54C11C9BF56F}"/>
                </a:ext>
              </a:extLst>
            </p:cNvPr>
            <p:cNvSpPr>
              <a:spLocks/>
            </p:cNvSpPr>
            <p:nvPr/>
          </p:nvSpPr>
          <p:spPr bwMode="auto">
            <a:xfrm rot="14169050" flipH="1">
              <a:off x="1364215" y="3077941"/>
              <a:ext cx="138033" cy="168971"/>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0" name="Arc 54">
              <a:extLst>
                <a:ext uri="{FF2B5EF4-FFF2-40B4-BE49-F238E27FC236}">
                  <a16:creationId xmlns:a16="http://schemas.microsoft.com/office/drawing/2014/main" id="{9712FA6D-56FD-41C6-AFB1-99EC688823C4}"/>
                </a:ext>
              </a:extLst>
            </p:cNvPr>
            <p:cNvSpPr>
              <a:spLocks/>
            </p:cNvSpPr>
            <p:nvPr/>
          </p:nvSpPr>
          <p:spPr bwMode="auto">
            <a:xfrm flipV="1">
              <a:off x="1170388" y="3060494"/>
              <a:ext cx="152543" cy="152898"/>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1" name="Arc 53">
              <a:extLst>
                <a:ext uri="{FF2B5EF4-FFF2-40B4-BE49-F238E27FC236}">
                  <a16:creationId xmlns:a16="http://schemas.microsoft.com/office/drawing/2014/main" id="{FC4E7B96-524B-4C68-BA81-9E7CEA2B449D}"/>
                </a:ext>
              </a:extLst>
            </p:cNvPr>
            <p:cNvSpPr>
              <a:spLocks/>
            </p:cNvSpPr>
            <p:nvPr/>
          </p:nvSpPr>
          <p:spPr bwMode="auto">
            <a:xfrm rot="16200000">
              <a:off x="428051" y="4007520"/>
              <a:ext cx="1146732" cy="359063"/>
            </a:xfrm>
            <a:custGeom>
              <a:avLst/>
              <a:gdLst>
                <a:gd name="G0" fmla="+- 0 0 0"/>
                <a:gd name="G1" fmla="+- 13232 0 0"/>
                <a:gd name="G2" fmla="+- 21600 0 0"/>
                <a:gd name="T0" fmla="*/ 17071 w 21600"/>
                <a:gd name="T1" fmla="*/ 0 h 13232"/>
                <a:gd name="T2" fmla="*/ 21600 w 21600"/>
                <a:gd name="T3" fmla="*/ 13232 h 13232"/>
                <a:gd name="T4" fmla="*/ 0 w 21600"/>
                <a:gd name="T5" fmla="*/ 13232 h 13232"/>
              </a:gdLst>
              <a:ahLst/>
              <a:cxnLst>
                <a:cxn ang="0">
                  <a:pos x="T0" y="T1"/>
                </a:cxn>
                <a:cxn ang="0">
                  <a:pos x="T2" y="T3"/>
                </a:cxn>
                <a:cxn ang="0">
                  <a:pos x="T4" y="T5"/>
                </a:cxn>
              </a:cxnLst>
              <a:rect l="0" t="0" r="r" b="b"/>
              <a:pathLst>
                <a:path w="21600" h="13232" fill="none" extrusionOk="0">
                  <a:moveTo>
                    <a:pt x="17072" y="-1"/>
                  </a:moveTo>
                  <a:cubicBezTo>
                    <a:pt x="20007" y="3785"/>
                    <a:pt x="21600" y="8440"/>
                    <a:pt x="21600" y="13232"/>
                  </a:cubicBezTo>
                </a:path>
                <a:path w="21600" h="13232" stroke="0" extrusionOk="0">
                  <a:moveTo>
                    <a:pt x="17072" y="-1"/>
                  </a:moveTo>
                  <a:cubicBezTo>
                    <a:pt x="20007" y="3785"/>
                    <a:pt x="21600" y="8440"/>
                    <a:pt x="21600" y="13232"/>
                  </a:cubicBezTo>
                  <a:lnTo>
                    <a:pt x="0" y="13232"/>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2" name="Arc 52">
              <a:extLst>
                <a:ext uri="{FF2B5EF4-FFF2-40B4-BE49-F238E27FC236}">
                  <a16:creationId xmlns:a16="http://schemas.microsoft.com/office/drawing/2014/main" id="{1FD46778-56BA-4B88-9B13-1DC1C5216681}"/>
                </a:ext>
              </a:extLst>
            </p:cNvPr>
            <p:cNvSpPr>
              <a:spLocks/>
            </p:cNvSpPr>
            <p:nvPr/>
          </p:nvSpPr>
          <p:spPr bwMode="auto">
            <a:xfrm rot="16200000">
              <a:off x="161654" y="2833125"/>
              <a:ext cx="1681874" cy="337942"/>
            </a:xfrm>
            <a:custGeom>
              <a:avLst/>
              <a:gdLst>
                <a:gd name="G0" fmla="+- 1488 0 0"/>
                <a:gd name="G1" fmla="+- 21600 0 0"/>
                <a:gd name="G2" fmla="+- 21600 0 0"/>
                <a:gd name="T0" fmla="*/ 0 w 23088"/>
                <a:gd name="T1" fmla="*/ 52 h 21600"/>
                <a:gd name="T2" fmla="*/ 23088 w 23088"/>
                <a:gd name="T3" fmla="*/ 21600 h 21600"/>
                <a:gd name="T4" fmla="*/ 1488 w 23088"/>
                <a:gd name="T5" fmla="*/ 21600 h 21600"/>
              </a:gdLst>
              <a:ahLst/>
              <a:cxnLst>
                <a:cxn ang="0">
                  <a:pos x="T0" y="T1"/>
                </a:cxn>
                <a:cxn ang="0">
                  <a:pos x="T2" y="T3"/>
                </a:cxn>
                <a:cxn ang="0">
                  <a:pos x="T4" y="T5"/>
                </a:cxn>
              </a:cxnLst>
              <a:rect l="0" t="0" r="r" b="b"/>
              <a:pathLst>
                <a:path w="23088" h="21600" fill="none" extrusionOk="0">
                  <a:moveTo>
                    <a:pt x="-1" y="51"/>
                  </a:moveTo>
                  <a:cubicBezTo>
                    <a:pt x="495" y="17"/>
                    <a:pt x="991" y="0"/>
                    <a:pt x="1488" y="0"/>
                  </a:cubicBezTo>
                  <a:cubicBezTo>
                    <a:pt x="13417" y="0"/>
                    <a:pt x="23088" y="9670"/>
                    <a:pt x="23088" y="21600"/>
                  </a:cubicBezTo>
                </a:path>
                <a:path w="23088" h="21600" stroke="0" extrusionOk="0">
                  <a:moveTo>
                    <a:pt x="-1" y="51"/>
                  </a:moveTo>
                  <a:cubicBezTo>
                    <a:pt x="495" y="17"/>
                    <a:pt x="991" y="0"/>
                    <a:pt x="1488" y="0"/>
                  </a:cubicBezTo>
                  <a:cubicBezTo>
                    <a:pt x="13417" y="0"/>
                    <a:pt x="23088" y="9670"/>
                    <a:pt x="23088" y="21600"/>
                  </a:cubicBezTo>
                  <a:lnTo>
                    <a:pt x="1488"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3" name="Arc 51">
              <a:extLst>
                <a:ext uri="{FF2B5EF4-FFF2-40B4-BE49-F238E27FC236}">
                  <a16:creationId xmlns:a16="http://schemas.microsoft.com/office/drawing/2014/main" id="{DA5493A8-9C46-4EA9-B8C7-F64B5B933347}"/>
                </a:ext>
              </a:extLst>
            </p:cNvPr>
            <p:cNvSpPr>
              <a:spLocks/>
            </p:cNvSpPr>
            <p:nvPr/>
          </p:nvSpPr>
          <p:spPr bwMode="auto">
            <a:xfrm rot="16200000">
              <a:off x="22399" y="2791498"/>
              <a:ext cx="1845389" cy="431815"/>
            </a:xfrm>
            <a:custGeom>
              <a:avLst/>
              <a:gdLst>
                <a:gd name="G0" fmla="+- 0 0 0"/>
                <a:gd name="G1" fmla="+- 21598 0 0"/>
                <a:gd name="G2" fmla="+- 21600 0 0"/>
                <a:gd name="T0" fmla="*/ 284 w 21593"/>
                <a:gd name="T1" fmla="*/ 0 h 21598"/>
                <a:gd name="T2" fmla="*/ 21593 w 21593"/>
                <a:gd name="T3" fmla="*/ 21074 h 21598"/>
                <a:gd name="T4" fmla="*/ 0 w 21593"/>
                <a:gd name="T5" fmla="*/ 21598 h 21598"/>
              </a:gdLst>
              <a:ahLst/>
              <a:cxnLst>
                <a:cxn ang="0">
                  <a:pos x="T0" y="T1"/>
                </a:cxn>
                <a:cxn ang="0">
                  <a:pos x="T2" y="T3"/>
                </a:cxn>
                <a:cxn ang="0">
                  <a:pos x="T4" y="T5"/>
                </a:cxn>
              </a:cxnLst>
              <a:rect l="0" t="0" r="r" b="b"/>
              <a:pathLst>
                <a:path w="21593" h="21598" fill="none" extrusionOk="0">
                  <a:moveTo>
                    <a:pt x="284" y="-1"/>
                  </a:moveTo>
                  <a:cubicBezTo>
                    <a:pt x="11897" y="152"/>
                    <a:pt x="21311" y="9462"/>
                    <a:pt x="21593" y="21073"/>
                  </a:cubicBezTo>
                </a:path>
                <a:path w="21593" h="21598" stroke="0" extrusionOk="0">
                  <a:moveTo>
                    <a:pt x="284" y="-1"/>
                  </a:moveTo>
                  <a:cubicBezTo>
                    <a:pt x="11897" y="152"/>
                    <a:pt x="21311" y="9462"/>
                    <a:pt x="21593" y="21073"/>
                  </a:cubicBezTo>
                  <a:lnTo>
                    <a:pt x="0" y="21598"/>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4" name="Freeform 50">
              <a:extLst>
                <a:ext uri="{FF2B5EF4-FFF2-40B4-BE49-F238E27FC236}">
                  <a16:creationId xmlns:a16="http://schemas.microsoft.com/office/drawing/2014/main" id="{563ECAF2-D873-4991-BA94-2D4A8F1A0BC7}"/>
                </a:ext>
              </a:extLst>
            </p:cNvPr>
            <p:cNvSpPr>
              <a:spLocks/>
            </p:cNvSpPr>
            <p:nvPr/>
          </p:nvSpPr>
          <p:spPr bwMode="auto">
            <a:xfrm>
              <a:off x="607152" y="3902493"/>
              <a:ext cx="117341" cy="159268"/>
            </a:xfrm>
            <a:custGeom>
              <a:avLst/>
              <a:gdLst>
                <a:gd name="T0" fmla="*/ 251 w 251"/>
                <a:gd name="T1" fmla="*/ 0 h 376"/>
                <a:gd name="T2" fmla="*/ 71 w 251"/>
                <a:gd name="T3" fmla="*/ 180 h 376"/>
                <a:gd name="T4" fmla="*/ 0 w 251"/>
                <a:gd name="T5" fmla="*/ 376 h 376"/>
              </a:gdLst>
              <a:ahLst/>
              <a:cxnLst>
                <a:cxn ang="0">
                  <a:pos x="T0" y="T1"/>
                </a:cxn>
                <a:cxn ang="0">
                  <a:pos x="T2" y="T3"/>
                </a:cxn>
                <a:cxn ang="0">
                  <a:pos x="T4" y="T5"/>
                </a:cxn>
              </a:cxnLst>
              <a:rect l="0" t="0" r="r" b="b"/>
              <a:pathLst>
                <a:path w="251" h="376">
                  <a:moveTo>
                    <a:pt x="251" y="0"/>
                  </a:moveTo>
                  <a:cubicBezTo>
                    <a:pt x="176" y="60"/>
                    <a:pt x="113" y="117"/>
                    <a:pt x="71" y="180"/>
                  </a:cubicBezTo>
                  <a:cubicBezTo>
                    <a:pt x="29" y="243"/>
                    <a:pt x="15" y="335"/>
                    <a:pt x="0" y="376"/>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5" name="Freeform 49">
              <a:extLst>
                <a:ext uri="{FF2B5EF4-FFF2-40B4-BE49-F238E27FC236}">
                  <a16:creationId xmlns:a16="http://schemas.microsoft.com/office/drawing/2014/main" id="{14FBD3EA-3565-48B3-8D75-C34039E01FA4}"/>
                </a:ext>
              </a:extLst>
            </p:cNvPr>
            <p:cNvSpPr>
              <a:spLocks/>
            </p:cNvSpPr>
            <p:nvPr/>
          </p:nvSpPr>
          <p:spPr bwMode="auto">
            <a:xfrm rot="129646">
              <a:off x="1498943" y="1752370"/>
              <a:ext cx="413040" cy="178381"/>
            </a:xfrm>
            <a:custGeom>
              <a:avLst/>
              <a:gdLst>
                <a:gd name="T0" fmla="*/ 0 w 881"/>
                <a:gd name="T1" fmla="*/ 419 h 419"/>
                <a:gd name="T2" fmla="*/ 400 w 881"/>
                <a:gd name="T3" fmla="*/ 139 h 419"/>
                <a:gd name="T4" fmla="*/ 881 w 881"/>
                <a:gd name="T5" fmla="*/ 0 h 419"/>
              </a:gdLst>
              <a:ahLst/>
              <a:cxnLst>
                <a:cxn ang="0">
                  <a:pos x="T0" y="T1"/>
                </a:cxn>
                <a:cxn ang="0">
                  <a:pos x="T2" y="T3"/>
                </a:cxn>
                <a:cxn ang="0">
                  <a:pos x="T4" y="T5"/>
                </a:cxn>
              </a:cxnLst>
              <a:rect l="0" t="0" r="r" b="b"/>
              <a:pathLst>
                <a:path w="881" h="419">
                  <a:moveTo>
                    <a:pt x="0" y="419"/>
                  </a:moveTo>
                  <a:cubicBezTo>
                    <a:pt x="67" y="369"/>
                    <a:pt x="253" y="209"/>
                    <a:pt x="400" y="139"/>
                  </a:cubicBezTo>
                  <a:cubicBezTo>
                    <a:pt x="547" y="69"/>
                    <a:pt x="781" y="29"/>
                    <a:pt x="881" y="0"/>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6" name="Freeform 48">
              <a:extLst>
                <a:ext uri="{FF2B5EF4-FFF2-40B4-BE49-F238E27FC236}">
                  <a16:creationId xmlns:a16="http://schemas.microsoft.com/office/drawing/2014/main" id="{178889E9-0B39-4E0A-A353-34BD32B67837}"/>
                </a:ext>
              </a:extLst>
            </p:cNvPr>
            <p:cNvSpPr>
              <a:spLocks/>
            </p:cNvSpPr>
            <p:nvPr/>
          </p:nvSpPr>
          <p:spPr bwMode="auto">
            <a:xfrm>
              <a:off x="1489556" y="1827757"/>
              <a:ext cx="431815" cy="180504"/>
            </a:xfrm>
            <a:custGeom>
              <a:avLst/>
              <a:gdLst>
                <a:gd name="T0" fmla="*/ 0 w 919"/>
                <a:gd name="T1" fmla="*/ 424 h 424"/>
                <a:gd name="T2" fmla="*/ 540 w 919"/>
                <a:gd name="T3" fmla="*/ 115 h 424"/>
                <a:gd name="T4" fmla="*/ 919 w 919"/>
                <a:gd name="T5" fmla="*/ 0 h 424"/>
              </a:gdLst>
              <a:ahLst/>
              <a:cxnLst>
                <a:cxn ang="0">
                  <a:pos x="T0" y="T1"/>
                </a:cxn>
                <a:cxn ang="0">
                  <a:pos x="T2" y="T3"/>
                </a:cxn>
                <a:cxn ang="0">
                  <a:pos x="T4" y="T5"/>
                </a:cxn>
              </a:cxnLst>
              <a:rect l="0" t="0" r="r" b="b"/>
              <a:pathLst>
                <a:path w="919" h="424">
                  <a:moveTo>
                    <a:pt x="0" y="424"/>
                  </a:moveTo>
                  <a:cubicBezTo>
                    <a:pt x="195" y="295"/>
                    <a:pt x="387" y="186"/>
                    <a:pt x="540" y="115"/>
                  </a:cubicBezTo>
                  <a:cubicBezTo>
                    <a:pt x="693" y="44"/>
                    <a:pt x="840" y="24"/>
                    <a:pt x="919" y="0"/>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7" name="Line 47">
              <a:extLst>
                <a:ext uri="{FF2B5EF4-FFF2-40B4-BE49-F238E27FC236}">
                  <a16:creationId xmlns:a16="http://schemas.microsoft.com/office/drawing/2014/main" id="{C738930D-22D0-403E-A913-F0B238575427}"/>
                </a:ext>
              </a:extLst>
            </p:cNvPr>
            <p:cNvSpPr>
              <a:spLocks noChangeShapeType="1"/>
            </p:cNvSpPr>
            <p:nvPr/>
          </p:nvSpPr>
          <p:spPr bwMode="auto">
            <a:xfrm>
              <a:off x="1921370" y="1549569"/>
              <a:ext cx="0" cy="229346"/>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8" name="Arc 46">
              <a:extLst>
                <a:ext uri="{FF2B5EF4-FFF2-40B4-BE49-F238E27FC236}">
                  <a16:creationId xmlns:a16="http://schemas.microsoft.com/office/drawing/2014/main" id="{F2D487E0-C7F7-4138-97D9-F95CCE5A7FA4}"/>
                </a:ext>
              </a:extLst>
            </p:cNvPr>
            <p:cNvSpPr>
              <a:spLocks/>
            </p:cNvSpPr>
            <p:nvPr/>
          </p:nvSpPr>
          <p:spPr bwMode="auto">
            <a:xfrm rot="16200000">
              <a:off x="410451" y="4202890"/>
              <a:ext cx="1146732" cy="359063"/>
            </a:xfrm>
            <a:custGeom>
              <a:avLst/>
              <a:gdLst>
                <a:gd name="G0" fmla="+- 0 0 0"/>
                <a:gd name="G1" fmla="+- 13232 0 0"/>
                <a:gd name="G2" fmla="+- 21600 0 0"/>
                <a:gd name="T0" fmla="*/ 17071 w 21600"/>
                <a:gd name="T1" fmla="*/ 0 h 13232"/>
                <a:gd name="T2" fmla="*/ 21600 w 21600"/>
                <a:gd name="T3" fmla="*/ 13232 h 13232"/>
                <a:gd name="T4" fmla="*/ 0 w 21600"/>
                <a:gd name="T5" fmla="*/ 13232 h 13232"/>
              </a:gdLst>
              <a:ahLst/>
              <a:cxnLst>
                <a:cxn ang="0">
                  <a:pos x="T0" y="T1"/>
                </a:cxn>
                <a:cxn ang="0">
                  <a:pos x="T2" y="T3"/>
                </a:cxn>
                <a:cxn ang="0">
                  <a:pos x="T4" y="T5"/>
                </a:cxn>
              </a:cxnLst>
              <a:rect l="0" t="0" r="r" b="b"/>
              <a:pathLst>
                <a:path w="21600" h="13232" fill="none" extrusionOk="0">
                  <a:moveTo>
                    <a:pt x="17072" y="-1"/>
                  </a:moveTo>
                  <a:cubicBezTo>
                    <a:pt x="20007" y="3785"/>
                    <a:pt x="21600" y="8440"/>
                    <a:pt x="21600" y="13232"/>
                  </a:cubicBezTo>
                </a:path>
                <a:path w="21600" h="13232" stroke="0" extrusionOk="0">
                  <a:moveTo>
                    <a:pt x="17072" y="-1"/>
                  </a:moveTo>
                  <a:cubicBezTo>
                    <a:pt x="20007" y="3785"/>
                    <a:pt x="21600" y="8440"/>
                    <a:pt x="21600" y="13232"/>
                  </a:cubicBezTo>
                  <a:lnTo>
                    <a:pt x="0" y="13232"/>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9" name="Line 45">
              <a:extLst>
                <a:ext uri="{FF2B5EF4-FFF2-40B4-BE49-F238E27FC236}">
                  <a16:creationId xmlns:a16="http://schemas.microsoft.com/office/drawing/2014/main" id="{58E14083-B3AF-4B8C-A1D2-018F3015CB4D}"/>
                </a:ext>
              </a:extLst>
            </p:cNvPr>
            <p:cNvSpPr>
              <a:spLocks noChangeShapeType="1"/>
            </p:cNvSpPr>
            <p:nvPr/>
          </p:nvSpPr>
          <p:spPr bwMode="auto">
            <a:xfrm>
              <a:off x="616539" y="4063885"/>
              <a:ext cx="0" cy="191122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0" name="Line 44">
              <a:extLst>
                <a:ext uri="{FF2B5EF4-FFF2-40B4-BE49-F238E27FC236}">
                  <a16:creationId xmlns:a16="http://schemas.microsoft.com/office/drawing/2014/main" id="{17B675D0-CB33-4443-9F10-FDF220C15000}"/>
                </a:ext>
              </a:extLst>
            </p:cNvPr>
            <p:cNvSpPr>
              <a:spLocks noChangeShapeType="1"/>
            </p:cNvSpPr>
            <p:nvPr/>
          </p:nvSpPr>
          <p:spPr bwMode="auto">
            <a:xfrm>
              <a:off x="804285" y="4038402"/>
              <a:ext cx="0" cy="191122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1" name="Line 43">
              <a:extLst>
                <a:ext uri="{FF2B5EF4-FFF2-40B4-BE49-F238E27FC236}">
                  <a16:creationId xmlns:a16="http://schemas.microsoft.com/office/drawing/2014/main" id="{285766B3-8A3B-492F-A3F2-9BBA0495A005}"/>
                </a:ext>
              </a:extLst>
            </p:cNvPr>
            <p:cNvSpPr>
              <a:spLocks noChangeShapeType="1"/>
            </p:cNvSpPr>
            <p:nvPr/>
          </p:nvSpPr>
          <p:spPr bwMode="auto">
            <a:xfrm>
              <a:off x="1151614" y="3792067"/>
              <a:ext cx="0" cy="2115084"/>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2" name="Arc 42">
              <a:extLst>
                <a:ext uri="{FF2B5EF4-FFF2-40B4-BE49-F238E27FC236}">
                  <a16:creationId xmlns:a16="http://schemas.microsoft.com/office/drawing/2014/main" id="{3E1293EF-87E6-4DE8-AB7A-4505E6B3938F}"/>
                </a:ext>
              </a:extLst>
            </p:cNvPr>
            <p:cNvSpPr>
              <a:spLocks/>
            </p:cNvSpPr>
            <p:nvPr/>
          </p:nvSpPr>
          <p:spPr bwMode="auto">
            <a:xfrm rot="14169050" flipH="1">
              <a:off x="1364215" y="3995327"/>
              <a:ext cx="138033" cy="168971"/>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3" name="Arc 41">
              <a:extLst>
                <a:ext uri="{FF2B5EF4-FFF2-40B4-BE49-F238E27FC236}">
                  <a16:creationId xmlns:a16="http://schemas.microsoft.com/office/drawing/2014/main" id="{3717DEAD-3E24-44E5-AA6F-3E59DB9ABF74}"/>
                </a:ext>
              </a:extLst>
            </p:cNvPr>
            <p:cNvSpPr>
              <a:spLocks/>
            </p:cNvSpPr>
            <p:nvPr/>
          </p:nvSpPr>
          <p:spPr bwMode="auto">
            <a:xfrm flipV="1">
              <a:off x="1170388" y="3967262"/>
              <a:ext cx="152543" cy="152898"/>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4" name="Freeform 40">
              <a:extLst>
                <a:ext uri="{FF2B5EF4-FFF2-40B4-BE49-F238E27FC236}">
                  <a16:creationId xmlns:a16="http://schemas.microsoft.com/office/drawing/2014/main" id="{57E7EFE7-80BB-400E-B285-311D460131E3}"/>
                </a:ext>
              </a:extLst>
            </p:cNvPr>
            <p:cNvSpPr>
              <a:spLocks/>
            </p:cNvSpPr>
            <p:nvPr/>
          </p:nvSpPr>
          <p:spPr bwMode="auto">
            <a:xfrm>
              <a:off x="1911983" y="4528948"/>
              <a:ext cx="168971" cy="78572"/>
            </a:xfrm>
            <a:custGeom>
              <a:avLst/>
              <a:gdLst>
                <a:gd name="T0" fmla="*/ 0 w 360"/>
                <a:gd name="T1" fmla="*/ 183 h 185"/>
                <a:gd name="T2" fmla="*/ 100 w 360"/>
                <a:gd name="T3" fmla="*/ 120 h 185"/>
                <a:gd name="T4" fmla="*/ 160 w 360"/>
                <a:gd name="T5" fmla="*/ 0 h 185"/>
                <a:gd name="T6" fmla="*/ 240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100" y="120"/>
                  </a:lnTo>
                  <a:lnTo>
                    <a:pt x="160" y="0"/>
                  </a:lnTo>
                  <a:lnTo>
                    <a:pt x="240"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5" name="Freeform 39">
              <a:extLst>
                <a:ext uri="{FF2B5EF4-FFF2-40B4-BE49-F238E27FC236}">
                  <a16:creationId xmlns:a16="http://schemas.microsoft.com/office/drawing/2014/main" id="{0CCF6B68-5608-41F6-AAF7-EF1DFE69F528}"/>
                </a:ext>
              </a:extLst>
            </p:cNvPr>
            <p:cNvSpPr>
              <a:spLocks/>
            </p:cNvSpPr>
            <p:nvPr/>
          </p:nvSpPr>
          <p:spPr bwMode="auto">
            <a:xfrm>
              <a:off x="625927" y="4148828"/>
              <a:ext cx="168971" cy="78572"/>
            </a:xfrm>
            <a:custGeom>
              <a:avLst/>
              <a:gdLst>
                <a:gd name="T0" fmla="*/ 0 w 360"/>
                <a:gd name="T1" fmla="*/ 183 h 185"/>
                <a:gd name="T2" fmla="*/ 100 w 360"/>
                <a:gd name="T3" fmla="*/ 120 h 185"/>
                <a:gd name="T4" fmla="*/ 160 w 360"/>
                <a:gd name="T5" fmla="*/ 0 h 185"/>
                <a:gd name="T6" fmla="*/ 240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100" y="120"/>
                  </a:lnTo>
                  <a:lnTo>
                    <a:pt x="160" y="0"/>
                  </a:lnTo>
                  <a:lnTo>
                    <a:pt x="240"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6" name="Freeform 38">
              <a:extLst>
                <a:ext uri="{FF2B5EF4-FFF2-40B4-BE49-F238E27FC236}">
                  <a16:creationId xmlns:a16="http://schemas.microsoft.com/office/drawing/2014/main" id="{B56DF2BA-4236-48E6-AA42-0B5183FA262B}"/>
                </a:ext>
              </a:extLst>
            </p:cNvPr>
            <p:cNvSpPr>
              <a:spLocks/>
            </p:cNvSpPr>
            <p:nvPr/>
          </p:nvSpPr>
          <p:spPr bwMode="auto">
            <a:xfrm rot="5400000">
              <a:off x="1034096" y="3689190"/>
              <a:ext cx="152898" cy="86832"/>
            </a:xfrm>
            <a:custGeom>
              <a:avLst/>
              <a:gdLst>
                <a:gd name="T0" fmla="*/ 0 w 360"/>
                <a:gd name="T1" fmla="*/ 184 h 185"/>
                <a:gd name="T2" fmla="*/ 99 w 360"/>
                <a:gd name="T3" fmla="*/ 120 h 185"/>
                <a:gd name="T4" fmla="*/ 159 w 360"/>
                <a:gd name="T5" fmla="*/ 0 h 185"/>
                <a:gd name="T6" fmla="*/ 239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4"/>
                  </a:moveTo>
                  <a:lnTo>
                    <a:pt x="99" y="120"/>
                  </a:lnTo>
                  <a:lnTo>
                    <a:pt x="159" y="0"/>
                  </a:lnTo>
                  <a:lnTo>
                    <a:pt x="239"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7" name="Freeform 37">
              <a:extLst>
                <a:ext uri="{FF2B5EF4-FFF2-40B4-BE49-F238E27FC236}">
                  <a16:creationId xmlns:a16="http://schemas.microsoft.com/office/drawing/2014/main" id="{8CBD8324-A73B-4A53-BAB1-8956CA7BEC8C}"/>
                </a:ext>
              </a:extLst>
            </p:cNvPr>
            <p:cNvSpPr>
              <a:spLocks/>
            </p:cNvSpPr>
            <p:nvPr/>
          </p:nvSpPr>
          <p:spPr bwMode="auto">
            <a:xfrm>
              <a:off x="625927" y="4989765"/>
              <a:ext cx="168971" cy="78572"/>
            </a:xfrm>
            <a:custGeom>
              <a:avLst/>
              <a:gdLst>
                <a:gd name="T0" fmla="*/ 0 w 360"/>
                <a:gd name="T1" fmla="*/ 183 h 185"/>
                <a:gd name="T2" fmla="*/ 100 w 360"/>
                <a:gd name="T3" fmla="*/ 120 h 185"/>
                <a:gd name="T4" fmla="*/ 160 w 360"/>
                <a:gd name="T5" fmla="*/ 0 h 185"/>
                <a:gd name="T6" fmla="*/ 240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100" y="120"/>
                  </a:lnTo>
                  <a:lnTo>
                    <a:pt x="160" y="0"/>
                  </a:lnTo>
                  <a:lnTo>
                    <a:pt x="240"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8" name="Freeform 36">
              <a:extLst>
                <a:ext uri="{FF2B5EF4-FFF2-40B4-BE49-F238E27FC236}">
                  <a16:creationId xmlns:a16="http://schemas.microsoft.com/office/drawing/2014/main" id="{0C3B875E-5158-4B62-85FB-D85B433139AC}"/>
                </a:ext>
              </a:extLst>
            </p:cNvPr>
            <p:cNvSpPr>
              <a:spLocks/>
            </p:cNvSpPr>
            <p:nvPr/>
          </p:nvSpPr>
          <p:spPr bwMode="auto">
            <a:xfrm>
              <a:off x="1902596" y="4265625"/>
              <a:ext cx="9387" cy="951363"/>
            </a:xfrm>
            <a:custGeom>
              <a:avLst/>
              <a:gdLst>
                <a:gd name="T0" fmla="*/ 20 w 20"/>
                <a:gd name="T1" fmla="*/ 0 h 2240"/>
                <a:gd name="T2" fmla="*/ 0 w 20"/>
                <a:gd name="T3" fmla="*/ 2240 h 2240"/>
              </a:gdLst>
              <a:ahLst/>
              <a:cxnLst>
                <a:cxn ang="0">
                  <a:pos x="T0" y="T1"/>
                </a:cxn>
                <a:cxn ang="0">
                  <a:pos x="T2" y="T3"/>
                </a:cxn>
              </a:cxnLst>
              <a:rect l="0" t="0" r="r" b="b"/>
              <a:pathLst>
                <a:path w="20" h="2240">
                  <a:moveTo>
                    <a:pt x="20" y="0"/>
                  </a:moveTo>
                  <a:lnTo>
                    <a:pt x="0" y="2240"/>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9" name="Arc 35">
              <a:extLst>
                <a:ext uri="{FF2B5EF4-FFF2-40B4-BE49-F238E27FC236}">
                  <a16:creationId xmlns:a16="http://schemas.microsoft.com/office/drawing/2014/main" id="{72583B7C-9160-49CB-94F1-D93C4BCE5D4B}"/>
                </a:ext>
              </a:extLst>
            </p:cNvPr>
            <p:cNvSpPr>
              <a:spLocks/>
            </p:cNvSpPr>
            <p:nvPr/>
          </p:nvSpPr>
          <p:spPr bwMode="auto">
            <a:xfrm rot="298516">
              <a:off x="1902596" y="1583546"/>
              <a:ext cx="84485" cy="152898"/>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0" name="Arc 34">
              <a:extLst>
                <a:ext uri="{FF2B5EF4-FFF2-40B4-BE49-F238E27FC236}">
                  <a16:creationId xmlns:a16="http://schemas.microsoft.com/office/drawing/2014/main" id="{B35D3B1C-F2F3-43A1-B489-EC309944C47A}"/>
                </a:ext>
              </a:extLst>
            </p:cNvPr>
            <p:cNvSpPr>
              <a:spLocks/>
            </p:cNvSpPr>
            <p:nvPr/>
          </p:nvSpPr>
          <p:spPr bwMode="auto">
            <a:xfrm rot="21247468" flipH="1">
              <a:off x="2052792" y="1575052"/>
              <a:ext cx="84485" cy="152898"/>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1" name="Line 33">
              <a:extLst>
                <a:ext uri="{FF2B5EF4-FFF2-40B4-BE49-F238E27FC236}">
                  <a16:creationId xmlns:a16="http://schemas.microsoft.com/office/drawing/2014/main" id="{072FDF40-EE53-4788-A55B-8B2F60BC2611}"/>
                </a:ext>
              </a:extLst>
            </p:cNvPr>
            <p:cNvSpPr>
              <a:spLocks noChangeShapeType="1"/>
            </p:cNvSpPr>
            <p:nvPr/>
          </p:nvSpPr>
          <p:spPr bwMode="auto">
            <a:xfrm>
              <a:off x="2109116" y="1651500"/>
              <a:ext cx="0" cy="160542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2" name="Freeform 32">
              <a:extLst>
                <a:ext uri="{FF2B5EF4-FFF2-40B4-BE49-F238E27FC236}">
                  <a16:creationId xmlns:a16="http://schemas.microsoft.com/office/drawing/2014/main" id="{EAD7679C-6AC8-43A4-8B22-753CE959DC94}"/>
                </a:ext>
              </a:extLst>
            </p:cNvPr>
            <p:cNvSpPr>
              <a:spLocks/>
            </p:cNvSpPr>
            <p:nvPr/>
          </p:nvSpPr>
          <p:spPr bwMode="auto">
            <a:xfrm>
              <a:off x="2099729" y="3384340"/>
              <a:ext cx="0" cy="1832648"/>
            </a:xfrm>
            <a:custGeom>
              <a:avLst/>
              <a:gdLst>
                <a:gd name="T0" fmla="*/ 0 w 1"/>
                <a:gd name="T1" fmla="*/ 0 h 4316"/>
                <a:gd name="T2" fmla="*/ 0 w 1"/>
                <a:gd name="T3" fmla="*/ 4316 h 4316"/>
              </a:gdLst>
              <a:ahLst/>
              <a:cxnLst>
                <a:cxn ang="0">
                  <a:pos x="T0" y="T1"/>
                </a:cxn>
                <a:cxn ang="0">
                  <a:pos x="T2" y="T3"/>
                </a:cxn>
              </a:cxnLst>
              <a:rect l="0" t="0" r="r" b="b"/>
              <a:pathLst>
                <a:path w="1" h="4316">
                  <a:moveTo>
                    <a:pt x="0" y="0"/>
                  </a:moveTo>
                  <a:lnTo>
                    <a:pt x="0" y="4316"/>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3" name="Arc 31">
              <a:extLst>
                <a:ext uri="{FF2B5EF4-FFF2-40B4-BE49-F238E27FC236}">
                  <a16:creationId xmlns:a16="http://schemas.microsoft.com/office/drawing/2014/main" id="{F02EA6A8-4E2B-4DE1-8833-7C09035B227A}"/>
                </a:ext>
              </a:extLst>
            </p:cNvPr>
            <p:cNvSpPr>
              <a:spLocks/>
            </p:cNvSpPr>
            <p:nvPr/>
          </p:nvSpPr>
          <p:spPr bwMode="auto">
            <a:xfrm rot="585382">
              <a:off x="1911983" y="2543403"/>
              <a:ext cx="84485" cy="152898"/>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4" name="Arc 30">
              <a:extLst>
                <a:ext uri="{FF2B5EF4-FFF2-40B4-BE49-F238E27FC236}">
                  <a16:creationId xmlns:a16="http://schemas.microsoft.com/office/drawing/2014/main" id="{C18CF810-2AFD-400F-BD48-B6546E4BB513}"/>
                </a:ext>
              </a:extLst>
            </p:cNvPr>
            <p:cNvSpPr>
              <a:spLocks/>
            </p:cNvSpPr>
            <p:nvPr/>
          </p:nvSpPr>
          <p:spPr bwMode="auto">
            <a:xfrm rot="21317349" flipH="1">
              <a:off x="2043405" y="2543403"/>
              <a:ext cx="84485" cy="152898"/>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5" name="Arc 29">
              <a:extLst>
                <a:ext uri="{FF2B5EF4-FFF2-40B4-BE49-F238E27FC236}">
                  <a16:creationId xmlns:a16="http://schemas.microsoft.com/office/drawing/2014/main" id="{E6E91B04-67B8-41C4-81A1-3E08C4822DA9}"/>
                </a:ext>
              </a:extLst>
            </p:cNvPr>
            <p:cNvSpPr>
              <a:spLocks/>
            </p:cNvSpPr>
            <p:nvPr/>
          </p:nvSpPr>
          <p:spPr bwMode="auto">
            <a:xfrm rot="16768929" flipH="1">
              <a:off x="1549898" y="1040368"/>
              <a:ext cx="76449" cy="168971"/>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6" name="Arc 28">
              <a:extLst>
                <a:ext uri="{FF2B5EF4-FFF2-40B4-BE49-F238E27FC236}">
                  <a16:creationId xmlns:a16="http://schemas.microsoft.com/office/drawing/2014/main" id="{C88C7A53-3C41-41F3-9152-033740FB48E1}"/>
                </a:ext>
              </a:extLst>
            </p:cNvPr>
            <p:cNvSpPr>
              <a:spLocks/>
            </p:cNvSpPr>
            <p:nvPr/>
          </p:nvSpPr>
          <p:spPr bwMode="auto">
            <a:xfrm rot="16222862">
              <a:off x="1554591" y="1222995"/>
              <a:ext cx="76449" cy="168971"/>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7" name="Freeform 27">
              <a:extLst>
                <a:ext uri="{FF2B5EF4-FFF2-40B4-BE49-F238E27FC236}">
                  <a16:creationId xmlns:a16="http://schemas.microsoft.com/office/drawing/2014/main" id="{5D3731D7-69F2-46CB-8845-F44CBA4AD1C1}"/>
                </a:ext>
              </a:extLst>
            </p:cNvPr>
            <p:cNvSpPr>
              <a:spLocks/>
            </p:cNvSpPr>
            <p:nvPr/>
          </p:nvSpPr>
          <p:spPr bwMode="auto">
            <a:xfrm>
              <a:off x="1489556" y="3311076"/>
              <a:ext cx="1478496" cy="1951568"/>
            </a:xfrm>
            <a:custGeom>
              <a:avLst/>
              <a:gdLst>
                <a:gd name="T0" fmla="*/ 1299 w 3150"/>
                <a:gd name="T1" fmla="*/ 187 h 4595"/>
                <a:gd name="T2" fmla="*/ 2699 w 3150"/>
                <a:gd name="T3" fmla="*/ 627 h 4595"/>
                <a:gd name="T4" fmla="*/ 2700 w 3150"/>
                <a:gd name="T5" fmla="*/ 3951 h 4595"/>
                <a:gd name="T6" fmla="*/ 0 w 3150"/>
                <a:gd name="T7" fmla="*/ 4491 h 4595"/>
              </a:gdLst>
              <a:ahLst/>
              <a:cxnLst>
                <a:cxn ang="0">
                  <a:pos x="T0" y="T1"/>
                </a:cxn>
                <a:cxn ang="0">
                  <a:pos x="T2" y="T3"/>
                </a:cxn>
                <a:cxn ang="0">
                  <a:pos x="T4" y="T5"/>
                </a:cxn>
                <a:cxn ang="0">
                  <a:pos x="T6" y="T7"/>
                </a:cxn>
              </a:cxnLst>
              <a:rect l="0" t="0" r="r" b="b"/>
              <a:pathLst>
                <a:path w="3150" h="4595">
                  <a:moveTo>
                    <a:pt x="1299" y="187"/>
                  </a:moveTo>
                  <a:cubicBezTo>
                    <a:pt x="1539" y="263"/>
                    <a:pt x="2465" y="0"/>
                    <a:pt x="2699" y="627"/>
                  </a:cubicBezTo>
                  <a:cubicBezTo>
                    <a:pt x="2933" y="1254"/>
                    <a:pt x="3150" y="3307"/>
                    <a:pt x="2700" y="3951"/>
                  </a:cubicBezTo>
                  <a:cubicBezTo>
                    <a:pt x="2250" y="4595"/>
                    <a:pt x="1140" y="4566"/>
                    <a:pt x="0" y="4491"/>
                  </a:cubicBezTo>
                </a:path>
              </a:pathLst>
            </a:custGeom>
            <a:noFill/>
            <a:ln w="38100">
              <a:solidFill>
                <a:srgbClr val="1B1BF5"/>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8" name="Freeform 26">
              <a:extLst>
                <a:ext uri="{FF2B5EF4-FFF2-40B4-BE49-F238E27FC236}">
                  <a16:creationId xmlns:a16="http://schemas.microsoft.com/office/drawing/2014/main" id="{2EF02FEC-4B77-4773-A0CB-8F51B1610DDA}"/>
                </a:ext>
              </a:extLst>
            </p:cNvPr>
            <p:cNvSpPr>
              <a:spLocks/>
            </p:cNvSpPr>
            <p:nvPr/>
          </p:nvSpPr>
          <p:spPr bwMode="auto">
            <a:xfrm>
              <a:off x="1498943" y="3153931"/>
              <a:ext cx="1680322" cy="2293464"/>
            </a:xfrm>
            <a:custGeom>
              <a:avLst/>
              <a:gdLst>
                <a:gd name="T0" fmla="*/ 1279 w 3580"/>
                <a:gd name="T1" fmla="*/ 217 h 5401"/>
                <a:gd name="T2" fmla="*/ 3067 w 3580"/>
                <a:gd name="T3" fmla="*/ 738 h 5401"/>
                <a:gd name="T4" fmla="*/ 3069 w 3580"/>
                <a:gd name="T5" fmla="*/ 4644 h 5401"/>
                <a:gd name="T6" fmla="*/ 0 w 3580"/>
                <a:gd name="T7" fmla="*/ 5279 h 5401"/>
              </a:gdLst>
              <a:ahLst/>
              <a:cxnLst>
                <a:cxn ang="0">
                  <a:pos x="T0" y="T1"/>
                </a:cxn>
                <a:cxn ang="0">
                  <a:pos x="T2" y="T3"/>
                </a:cxn>
                <a:cxn ang="0">
                  <a:pos x="T4" y="T5"/>
                </a:cxn>
                <a:cxn ang="0">
                  <a:pos x="T6" y="T7"/>
                </a:cxn>
              </a:cxnLst>
              <a:rect l="0" t="0" r="r" b="b"/>
              <a:pathLst>
                <a:path w="3580" h="5401">
                  <a:moveTo>
                    <a:pt x="1279" y="217"/>
                  </a:moveTo>
                  <a:cubicBezTo>
                    <a:pt x="1574" y="304"/>
                    <a:pt x="2769" y="0"/>
                    <a:pt x="3067" y="738"/>
                  </a:cubicBezTo>
                  <a:cubicBezTo>
                    <a:pt x="3365" y="1476"/>
                    <a:pt x="3580" y="3887"/>
                    <a:pt x="3069" y="4644"/>
                  </a:cubicBezTo>
                  <a:cubicBezTo>
                    <a:pt x="2557" y="5401"/>
                    <a:pt x="1296" y="5367"/>
                    <a:pt x="0" y="5279"/>
                  </a:cubicBezTo>
                </a:path>
              </a:pathLst>
            </a:custGeom>
            <a:noFill/>
            <a:ln w="38100">
              <a:solidFill>
                <a:srgbClr val="1B1BF5"/>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9" name="Line 25">
              <a:extLst>
                <a:ext uri="{FF2B5EF4-FFF2-40B4-BE49-F238E27FC236}">
                  <a16:creationId xmlns:a16="http://schemas.microsoft.com/office/drawing/2014/main" id="{10DB4F3F-F165-461C-A2D8-496CD9B1250A}"/>
                </a:ext>
              </a:extLst>
            </p:cNvPr>
            <p:cNvSpPr>
              <a:spLocks noChangeShapeType="1"/>
            </p:cNvSpPr>
            <p:nvPr/>
          </p:nvSpPr>
          <p:spPr bwMode="auto">
            <a:xfrm>
              <a:off x="1911983" y="5422975"/>
              <a:ext cx="0" cy="458693"/>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50" name="Line 24">
              <a:extLst>
                <a:ext uri="{FF2B5EF4-FFF2-40B4-BE49-F238E27FC236}">
                  <a16:creationId xmlns:a16="http://schemas.microsoft.com/office/drawing/2014/main" id="{31D31BC7-4E57-4EEA-9730-244F63CD9110}"/>
                </a:ext>
              </a:extLst>
            </p:cNvPr>
            <p:cNvSpPr>
              <a:spLocks noChangeShapeType="1"/>
            </p:cNvSpPr>
            <p:nvPr/>
          </p:nvSpPr>
          <p:spPr bwMode="auto">
            <a:xfrm>
              <a:off x="2109116" y="5422975"/>
              <a:ext cx="0" cy="458693"/>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51" name="Freeform 23">
              <a:extLst>
                <a:ext uri="{FF2B5EF4-FFF2-40B4-BE49-F238E27FC236}">
                  <a16:creationId xmlns:a16="http://schemas.microsoft.com/office/drawing/2014/main" id="{6A3F8E65-E4E6-417C-AA7A-C16D52F76539}"/>
                </a:ext>
              </a:extLst>
            </p:cNvPr>
            <p:cNvSpPr>
              <a:spLocks/>
            </p:cNvSpPr>
            <p:nvPr/>
          </p:nvSpPr>
          <p:spPr bwMode="auto">
            <a:xfrm>
              <a:off x="1489556" y="5386874"/>
              <a:ext cx="1173" cy="520277"/>
            </a:xfrm>
            <a:custGeom>
              <a:avLst/>
              <a:gdLst>
                <a:gd name="T0" fmla="*/ 0 w 2"/>
                <a:gd name="T1" fmla="*/ 0 h 1224"/>
                <a:gd name="T2" fmla="*/ 2 w 2"/>
                <a:gd name="T3" fmla="*/ 1224 h 1224"/>
              </a:gdLst>
              <a:ahLst/>
              <a:cxnLst>
                <a:cxn ang="0">
                  <a:pos x="T0" y="T1"/>
                </a:cxn>
                <a:cxn ang="0">
                  <a:pos x="T2" y="T3"/>
                </a:cxn>
              </a:cxnLst>
              <a:rect l="0" t="0" r="r" b="b"/>
              <a:pathLst>
                <a:path w="2" h="1224">
                  <a:moveTo>
                    <a:pt x="0" y="0"/>
                  </a:moveTo>
                  <a:lnTo>
                    <a:pt x="2" y="1224"/>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53" name="Freeform 21">
              <a:extLst>
                <a:ext uri="{FF2B5EF4-FFF2-40B4-BE49-F238E27FC236}">
                  <a16:creationId xmlns:a16="http://schemas.microsoft.com/office/drawing/2014/main" id="{FFE6204A-489C-4D5E-9B1F-5245C37B0F7E}"/>
                </a:ext>
              </a:extLst>
            </p:cNvPr>
            <p:cNvSpPr>
              <a:spLocks/>
            </p:cNvSpPr>
            <p:nvPr/>
          </p:nvSpPr>
          <p:spPr bwMode="auto">
            <a:xfrm>
              <a:off x="1930758" y="3460789"/>
              <a:ext cx="168971" cy="78572"/>
            </a:xfrm>
            <a:custGeom>
              <a:avLst/>
              <a:gdLst>
                <a:gd name="T0" fmla="*/ 0 w 360"/>
                <a:gd name="T1" fmla="*/ 183 h 185"/>
                <a:gd name="T2" fmla="*/ 100 w 360"/>
                <a:gd name="T3" fmla="*/ 120 h 185"/>
                <a:gd name="T4" fmla="*/ 160 w 360"/>
                <a:gd name="T5" fmla="*/ 0 h 185"/>
                <a:gd name="T6" fmla="*/ 240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100" y="120"/>
                  </a:lnTo>
                  <a:lnTo>
                    <a:pt x="160" y="0"/>
                  </a:lnTo>
                  <a:lnTo>
                    <a:pt x="240"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54" name="Arc 20">
              <a:extLst>
                <a:ext uri="{FF2B5EF4-FFF2-40B4-BE49-F238E27FC236}">
                  <a16:creationId xmlns:a16="http://schemas.microsoft.com/office/drawing/2014/main" id="{E6747098-2AA0-47D3-A69A-0465D05ABD8B}"/>
                </a:ext>
              </a:extLst>
            </p:cNvPr>
            <p:cNvSpPr>
              <a:spLocks/>
            </p:cNvSpPr>
            <p:nvPr/>
          </p:nvSpPr>
          <p:spPr bwMode="auto">
            <a:xfrm rot="16286766">
              <a:off x="2150683" y="3308349"/>
              <a:ext cx="76449" cy="168971"/>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55" name="Arc 19">
              <a:extLst>
                <a:ext uri="{FF2B5EF4-FFF2-40B4-BE49-F238E27FC236}">
                  <a16:creationId xmlns:a16="http://schemas.microsoft.com/office/drawing/2014/main" id="{30BC8057-3B74-44CC-9781-E2BF4FFB5BF6}"/>
                </a:ext>
              </a:extLst>
            </p:cNvPr>
            <p:cNvSpPr>
              <a:spLocks/>
            </p:cNvSpPr>
            <p:nvPr/>
          </p:nvSpPr>
          <p:spPr bwMode="auto">
            <a:xfrm rot="16047448" flipH="1">
              <a:off x="2160070" y="3180934"/>
              <a:ext cx="76449" cy="168971"/>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56" name="Freeform 18">
              <a:extLst>
                <a:ext uri="{FF2B5EF4-FFF2-40B4-BE49-F238E27FC236}">
                  <a16:creationId xmlns:a16="http://schemas.microsoft.com/office/drawing/2014/main" id="{C6FDFD1B-5C68-4322-BAAE-954B50125405}"/>
                </a:ext>
              </a:extLst>
            </p:cNvPr>
            <p:cNvSpPr>
              <a:spLocks/>
            </p:cNvSpPr>
            <p:nvPr/>
          </p:nvSpPr>
          <p:spPr bwMode="auto">
            <a:xfrm>
              <a:off x="1320585" y="1216167"/>
              <a:ext cx="1675628" cy="4122926"/>
            </a:xfrm>
            <a:custGeom>
              <a:avLst/>
              <a:gdLst>
                <a:gd name="T0" fmla="*/ 60 w 3570"/>
                <a:gd name="T1" fmla="*/ 0 h 9707"/>
                <a:gd name="T2" fmla="*/ 1200 w 3570"/>
                <a:gd name="T3" fmla="*/ 220 h 9707"/>
                <a:gd name="T4" fmla="*/ 1480 w 3570"/>
                <a:gd name="T5" fmla="*/ 1240 h 9707"/>
                <a:gd name="T6" fmla="*/ 1560 w 3570"/>
                <a:gd name="T7" fmla="*/ 4980 h 9707"/>
                <a:gd name="T8" fmla="*/ 2900 w 3570"/>
                <a:gd name="T9" fmla="*/ 5040 h 9707"/>
                <a:gd name="T10" fmla="*/ 3400 w 3570"/>
                <a:gd name="T11" fmla="*/ 5940 h 9707"/>
                <a:gd name="T12" fmla="*/ 3460 w 3570"/>
                <a:gd name="T13" fmla="*/ 8420 h 9707"/>
                <a:gd name="T14" fmla="*/ 2740 w 3570"/>
                <a:gd name="T15" fmla="*/ 9500 h 9707"/>
                <a:gd name="T16" fmla="*/ 0 w 3570"/>
                <a:gd name="T17" fmla="*/ 9660 h 9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70" h="9707">
                  <a:moveTo>
                    <a:pt x="60" y="0"/>
                  </a:moveTo>
                  <a:cubicBezTo>
                    <a:pt x="250" y="37"/>
                    <a:pt x="963" y="13"/>
                    <a:pt x="1200" y="220"/>
                  </a:cubicBezTo>
                  <a:cubicBezTo>
                    <a:pt x="1437" y="427"/>
                    <a:pt x="1420" y="447"/>
                    <a:pt x="1480" y="1240"/>
                  </a:cubicBezTo>
                  <a:lnTo>
                    <a:pt x="1560" y="4980"/>
                  </a:lnTo>
                  <a:lnTo>
                    <a:pt x="2900" y="5040"/>
                  </a:lnTo>
                  <a:cubicBezTo>
                    <a:pt x="3207" y="5200"/>
                    <a:pt x="3307" y="5377"/>
                    <a:pt x="3400" y="5940"/>
                  </a:cubicBezTo>
                  <a:cubicBezTo>
                    <a:pt x="3493" y="6503"/>
                    <a:pt x="3570" y="7827"/>
                    <a:pt x="3460" y="8420"/>
                  </a:cubicBezTo>
                  <a:cubicBezTo>
                    <a:pt x="3350" y="9013"/>
                    <a:pt x="3317" y="9293"/>
                    <a:pt x="2740" y="9500"/>
                  </a:cubicBezTo>
                  <a:cubicBezTo>
                    <a:pt x="2163" y="9707"/>
                    <a:pt x="571" y="9627"/>
                    <a:pt x="0" y="9660"/>
                  </a:cubicBezTo>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57" name="Line 17">
              <a:extLst>
                <a:ext uri="{FF2B5EF4-FFF2-40B4-BE49-F238E27FC236}">
                  <a16:creationId xmlns:a16="http://schemas.microsoft.com/office/drawing/2014/main" id="{ED8FA789-1CB2-454D-9D26-FCD9F249F3D4}"/>
                </a:ext>
              </a:extLst>
            </p:cNvPr>
            <p:cNvSpPr>
              <a:spLocks noChangeShapeType="1"/>
            </p:cNvSpPr>
            <p:nvPr/>
          </p:nvSpPr>
          <p:spPr bwMode="auto">
            <a:xfrm rot="16200000" flipH="1">
              <a:off x="2414649" y="3253136"/>
              <a:ext cx="8494" cy="168971"/>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58" name="Line 16">
              <a:extLst>
                <a:ext uri="{FF2B5EF4-FFF2-40B4-BE49-F238E27FC236}">
                  <a16:creationId xmlns:a16="http://schemas.microsoft.com/office/drawing/2014/main" id="{B78B87CE-E5EA-40ED-A51F-4279044C5475}"/>
                </a:ext>
              </a:extLst>
            </p:cNvPr>
            <p:cNvSpPr>
              <a:spLocks noChangeShapeType="1"/>
            </p:cNvSpPr>
            <p:nvPr/>
          </p:nvSpPr>
          <p:spPr bwMode="auto">
            <a:xfrm rot="5400000">
              <a:off x="1907736" y="5215322"/>
              <a:ext cx="8494" cy="168971"/>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59" name="Line 15">
              <a:extLst>
                <a:ext uri="{FF2B5EF4-FFF2-40B4-BE49-F238E27FC236}">
                  <a16:creationId xmlns:a16="http://schemas.microsoft.com/office/drawing/2014/main" id="{EAAA230E-F865-430E-9A7E-84499B7872BA}"/>
                </a:ext>
              </a:extLst>
            </p:cNvPr>
            <p:cNvSpPr>
              <a:spLocks noChangeShapeType="1"/>
            </p:cNvSpPr>
            <p:nvPr/>
          </p:nvSpPr>
          <p:spPr bwMode="auto">
            <a:xfrm>
              <a:off x="2972745" y="4072379"/>
              <a:ext cx="9387" cy="152898"/>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60" name="Line 14">
              <a:extLst>
                <a:ext uri="{FF2B5EF4-FFF2-40B4-BE49-F238E27FC236}">
                  <a16:creationId xmlns:a16="http://schemas.microsoft.com/office/drawing/2014/main" id="{B46EFA8A-8F57-4E0C-A8B2-87940BA361BE}"/>
                </a:ext>
              </a:extLst>
            </p:cNvPr>
            <p:cNvSpPr>
              <a:spLocks noChangeShapeType="1"/>
            </p:cNvSpPr>
            <p:nvPr/>
          </p:nvSpPr>
          <p:spPr bwMode="auto">
            <a:xfrm>
              <a:off x="1996469" y="2237608"/>
              <a:ext cx="9387" cy="152898"/>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61" name="Line 13">
              <a:extLst>
                <a:ext uri="{FF2B5EF4-FFF2-40B4-BE49-F238E27FC236}">
                  <a16:creationId xmlns:a16="http://schemas.microsoft.com/office/drawing/2014/main" id="{09F0234C-6911-4DCA-ABD6-D62174A4DFD6}"/>
                </a:ext>
              </a:extLst>
            </p:cNvPr>
            <p:cNvSpPr>
              <a:spLocks noChangeShapeType="1"/>
            </p:cNvSpPr>
            <p:nvPr/>
          </p:nvSpPr>
          <p:spPr bwMode="auto">
            <a:xfrm flipV="1">
              <a:off x="1320585" y="1243773"/>
              <a:ext cx="0" cy="4051787"/>
            </a:xfrm>
            <a:prstGeom prst="line">
              <a:avLst/>
            </a:prstGeom>
            <a:noFill/>
            <a:ln w="57150">
              <a:solidFill>
                <a:srgbClr val="FF0000"/>
              </a:solidFill>
              <a:round/>
              <a:headEnd type="oval" w="med" len="med"/>
              <a:tailEnd type="oval"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62" name="Line 12">
              <a:extLst>
                <a:ext uri="{FF2B5EF4-FFF2-40B4-BE49-F238E27FC236}">
                  <a16:creationId xmlns:a16="http://schemas.microsoft.com/office/drawing/2014/main" id="{77AF09D7-5341-44CC-9AEE-5D2EF3B7A170}"/>
                </a:ext>
              </a:extLst>
            </p:cNvPr>
            <p:cNvSpPr>
              <a:spLocks noChangeShapeType="1"/>
            </p:cNvSpPr>
            <p:nvPr/>
          </p:nvSpPr>
          <p:spPr bwMode="auto">
            <a:xfrm rot="10800000">
              <a:off x="1320585" y="3384340"/>
              <a:ext cx="9387" cy="152898"/>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63" name="Line 11">
              <a:extLst>
                <a:ext uri="{FF2B5EF4-FFF2-40B4-BE49-F238E27FC236}">
                  <a16:creationId xmlns:a16="http://schemas.microsoft.com/office/drawing/2014/main" id="{C41AA0E7-445F-4C7B-BE8F-18CA4C78D23F}"/>
                </a:ext>
              </a:extLst>
            </p:cNvPr>
            <p:cNvSpPr>
              <a:spLocks noChangeShapeType="1"/>
            </p:cNvSpPr>
            <p:nvPr/>
          </p:nvSpPr>
          <p:spPr bwMode="auto">
            <a:xfrm rot="10800000">
              <a:off x="1320585" y="1626017"/>
              <a:ext cx="9387" cy="152898"/>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64" name="Line 10">
              <a:extLst>
                <a:ext uri="{FF2B5EF4-FFF2-40B4-BE49-F238E27FC236}">
                  <a16:creationId xmlns:a16="http://schemas.microsoft.com/office/drawing/2014/main" id="{3176939D-6848-48B6-8068-A1D7D36E58EE}"/>
                </a:ext>
              </a:extLst>
            </p:cNvPr>
            <p:cNvSpPr>
              <a:spLocks noChangeShapeType="1"/>
            </p:cNvSpPr>
            <p:nvPr/>
          </p:nvSpPr>
          <p:spPr bwMode="auto">
            <a:xfrm rot="10800000">
              <a:off x="1320585" y="4607521"/>
              <a:ext cx="9387" cy="152898"/>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65" name="Line 9">
              <a:extLst>
                <a:ext uri="{FF2B5EF4-FFF2-40B4-BE49-F238E27FC236}">
                  <a16:creationId xmlns:a16="http://schemas.microsoft.com/office/drawing/2014/main" id="{B2BD439C-CE5D-4EC0-932F-5FCDB31D6EFA}"/>
                </a:ext>
              </a:extLst>
            </p:cNvPr>
            <p:cNvSpPr>
              <a:spLocks noChangeShapeType="1"/>
            </p:cNvSpPr>
            <p:nvPr/>
          </p:nvSpPr>
          <p:spPr bwMode="auto">
            <a:xfrm rot="10800000">
              <a:off x="1320585" y="2849198"/>
              <a:ext cx="9387" cy="152898"/>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66" name="Line 8">
              <a:extLst>
                <a:ext uri="{FF2B5EF4-FFF2-40B4-BE49-F238E27FC236}">
                  <a16:creationId xmlns:a16="http://schemas.microsoft.com/office/drawing/2014/main" id="{13943305-EF51-4E24-9E94-538D384F4C7F}"/>
                </a:ext>
              </a:extLst>
            </p:cNvPr>
            <p:cNvSpPr>
              <a:spLocks noChangeShapeType="1"/>
            </p:cNvSpPr>
            <p:nvPr/>
          </p:nvSpPr>
          <p:spPr bwMode="auto">
            <a:xfrm rot="16200000" flipH="1">
              <a:off x="1654280" y="1163535"/>
              <a:ext cx="8494" cy="168971"/>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68" name="Freeform 6">
              <a:extLst>
                <a:ext uri="{FF2B5EF4-FFF2-40B4-BE49-F238E27FC236}">
                  <a16:creationId xmlns:a16="http://schemas.microsoft.com/office/drawing/2014/main" id="{A093DECC-8E99-4E1D-ACC3-C77C8FCE090A}"/>
                </a:ext>
              </a:extLst>
            </p:cNvPr>
            <p:cNvSpPr>
              <a:spLocks/>
            </p:cNvSpPr>
            <p:nvPr/>
          </p:nvSpPr>
          <p:spPr bwMode="auto">
            <a:xfrm>
              <a:off x="1865047" y="1006994"/>
              <a:ext cx="77445" cy="127415"/>
            </a:xfrm>
            <a:custGeom>
              <a:avLst/>
              <a:gdLst>
                <a:gd name="T0" fmla="*/ 165 w 165"/>
                <a:gd name="T1" fmla="*/ 0 h 300"/>
                <a:gd name="T2" fmla="*/ 79 w 165"/>
                <a:gd name="T3" fmla="*/ 185 h 300"/>
                <a:gd name="T4" fmla="*/ 0 w 165"/>
                <a:gd name="T5" fmla="*/ 300 h 300"/>
              </a:gdLst>
              <a:ahLst/>
              <a:cxnLst>
                <a:cxn ang="0">
                  <a:pos x="T0" y="T1"/>
                </a:cxn>
                <a:cxn ang="0">
                  <a:pos x="T2" y="T3"/>
                </a:cxn>
                <a:cxn ang="0">
                  <a:pos x="T4" y="T5"/>
                </a:cxn>
              </a:cxnLst>
              <a:rect l="0" t="0" r="r" b="b"/>
              <a:pathLst>
                <a:path w="165" h="300">
                  <a:moveTo>
                    <a:pt x="165" y="0"/>
                  </a:moveTo>
                  <a:cubicBezTo>
                    <a:pt x="151" y="31"/>
                    <a:pt x="106" y="135"/>
                    <a:pt x="79" y="185"/>
                  </a:cubicBezTo>
                  <a:cubicBezTo>
                    <a:pt x="52" y="235"/>
                    <a:pt x="17" y="276"/>
                    <a:pt x="0" y="300"/>
                  </a:cubicBezTo>
                </a:path>
              </a:pathLst>
            </a:custGeom>
            <a:noFill/>
            <a:ln w="5715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69" name="Freeform 5">
              <a:extLst>
                <a:ext uri="{FF2B5EF4-FFF2-40B4-BE49-F238E27FC236}">
                  <a16:creationId xmlns:a16="http://schemas.microsoft.com/office/drawing/2014/main" id="{56C84ABF-128F-4439-8200-695CAB4BF3F1}"/>
                </a:ext>
              </a:extLst>
            </p:cNvPr>
            <p:cNvSpPr>
              <a:spLocks/>
            </p:cNvSpPr>
            <p:nvPr/>
          </p:nvSpPr>
          <p:spPr bwMode="auto">
            <a:xfrm>
              <a:off x="2109116" y="1234217"/>
              <a:ext cx="84485" cy="89190"/>
            </a:xfrm>
            <a:custGeom>
              <a:avLst/>
              <a:gdLst>
                <a:gd name="T0" fmla="*/ 711 w 711"/>
                <a:gd name="T1" fmla="*/ 0 h 391"/>
                <a:gd name="T2" fmla="*/ 431 w 711"/>
                <a:gd name="T3" fmla="*/ 120 h 391"/>
                <a:gd name="T4" fmla="*/ 0 w 711"/>
                <a:gd name="T5" fmla="*/ 391 h 391"/>
              </a:gdLst>
              <a:ahLst/>
              <a:cxnLst>
                <a:cxn ang="0">
                  <a:pos x="T0" y="T1"/>
                </a:cxn>
                <a:cxn ang="0">
                  <a:pos x="T2" y="T3"/>
                </a:cxn>
                <a:cxn ang="0">
                  <a:pos x="T4" y="T5"/>
                </a:cxn>
              </a:cxnLst>
              <a:rect l="0" t="0" r="r" b="b"/>
              <a:pathLst>
                <a:path w="711" h="391">
                  <a:moveTo>
                    <a:pt x="711" y="0"/>
                  </a:moveTo>
                  <a:lnTo>
                    <a:pt x="431" y="120"/>
                  </a:lnTo>
                  <a:lnTo>
                    <a:pt x="0" y="391"/>
                  </a:lnTo>
                </a:path>
              </a:pathLst>
            </a:custGeom>
            <a:noFill/>
            <a:ln w="5715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70" name="Freeform 4">
              <a:extLst>
                <a:ext uri="{FF2B5EF4-FFF2-40B4-BE49-F238E27FC236}">
                  <a16:creationId xmlns:a16="http://schemas.microsoft.com/office/drawing/2014/main" id="{53D495BB-0B7D-4CB4-AF9C-E6314B9EA8EA}"/>
                </a:ext>
              </a:extLst>
            </p:cNvPr>
            <p:cNvSpPr>
              <a:spLocks/>
            </p:cNvSpPr>
            <p:nvPr/>
          </p:nvSpPr>
          <p:spPr bwMode="auto">
            <a:xfrm>
              <a:off x="1996469" y="1355261"/>
              <a:ext cx="431815" cy="180504"/>
            </a:xfrm>
            <a:custGeom>
              <a:avLst/>
              <a:gdLst>
                <a:gd name="T0" fmla="*/ 919 w 919"/>
                <a:gd name="T1" fmla="*/ 0 h 424"/>
                <a:gd name="T2" fmla="*/ 579 w 919"/>
                <a:gd name="T3" fmla="*/ 239 h 424"/>
                <a:gd name="T4" fmla="*/ 0 w 919"/>
                <a:gd name="T5" fmla="*/ 424 h 424"/>
              </a:gdLst>
              <a:ahLst/>
              <a:cxnLst>
                <a:cxn ang="0">
                  <a:pos x="T0" y="T1"/>
                </a:cxn>
                <a:cxn ang="0">
                  <a:pos x="T2" y="T3"/>
                </a:cxn>
                <a:cxn ang="0">
                  <a:pos x="T4" y="T5"/>
                </a:cxn>
              </a:cxnLst>
              <a:rect l="0" t="0" r="r" b="b"/>
              <a:pathLst>
                <a:path w="919" h="424">
                  <a:moveTo>
                    <a:pt x="919" y="0"/>
                  </a:moveTo>
                  <a:lnTo>
                    <a:pt x="579" y="239"/>
                  </a:lnTo>
                  <a:lnTo>
                    <a:pt x="0" y="424"/>
                  </a:lnTo>
                </a:path>
              </a:pathLst>
            </a:custGeom>
            <a:noFill/>
            <a:ln w="38100">
              <a:solidFill>
                <a:srgbClr val="000000"/>
              </a:solidFill>
              <a:round/>
              <a:headEnd/>
              <a:tailEnd type="oval" w="med" len="me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71" name="Freeform 3">
              <a:extLst>
                <a:ext uri="{FF2B5EF4-FFF2-40B4-BE49-F238E27FC236}">
                  <a16:creationId xmlns:a16="http://schemas.microsoft.com/office/drawing/2014/main" id="{02B05057-F001-44C9-8AC0-F46A76D61185}"/>
                </a:ext>
              </a:extLst>
            </p:cNvPr>
            <p:cNvSpPr>
              <a:spLocks/>
            </p:cNvSpPr>
            <p:nvPr/>
          </p:nvSpPr>
          <p:spPr bwMode="auto">
            <a:xfrm>
              <a:off x="1958919" y="1151397"/>
              <a:ext cx="413040" cy="231470"/>
            </a:xfrm>
            <a:custGeom>
              <a:avLst/>
              <a:gdLst>
                <a:gd name="T0" fmla="*/ 879 w 879"/>
                <a:gd name="T1" fmla="*/ 0 h 544"/>
                <a:gd name="T2" fmla="*/ 559 w 879"/>
                <a:gd name="T3" fmla="*/ 200 h 544"/>
                <a:gd name="T4" fmla="*/ 0 w 879"/>
                <a:gd name="T5" fmla="*/ 544 h 544"/>
              </a:gdLst>
              <a:ahLst/>
              <a:cxnLst>
                <a:cxn ang="0">
                  <a:pos x="T0" y="T1"/>
                </a:cxn>
                <a:cxn ang="0">
                  <a:pos x="T2" y="T3"/>
                </a:cxn>
                <a:cxn ang="0">
                  <a:pos x="T4" y="T5"/>
                </a:cxn>
              </a:cxnLst>
              <a:rect l="0" t="0" r="r" b="b"/>
              <a:pathLst>
                <a:path w="879" h="544">
                  <a:moveTo>
                    <a:pt x="879" y="0"/>
                  </a:moveTo>
                  <a:lnTo>
                    <a:pt x="559" y="200"/>
                  </a:lnTo>
                  <a:lnTo>
                    <a:pt x="0" y="544"/>
                  </a:lnTo>
                </a:path>
              </a:pathLst>
            </a:custGeom>
            <a:noFill/>
            <a:ln w="38100">
              <a:solidFill>
                <a:srgbClr val="000000"/>
              </a:solidFill>
              <a:round/>
              <a:headEnd/>
              <a:tailEnd type="oval" w="med" len="me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72" name="Freeform 2">
              <a:extLst>
                <a:ext uri="{FF2B5EF4-FFF2-40B4-BE49-F238E27FC236}">
                  <a16:creationId xmlns:a16="http://schemas.microsoft.com/office/drawing/2014/main" id="{3CBB5064-70CB-4F41-BB26-A48F371704C9}"/>
                </a:ext>
              </a:extLst>
            </p:cNvPr>
            <p:cNvSpPr>
              <a:spLocks/>
            </p:cNvSpPr>
            <p:nvPr/>
          </p:nvSpPr>
          <p:spPr bwMode="auto">
            <a:xfrm>
              <a:off x="1789948" y="742609"/>
              <a:ext cx="178358" cy="509659"/>
            </a:xfrm>
            <a:custGeom>
              <a:avLst/>
              <a:gdLst>
                <a:gd name="T0" fmla="*/ 380 w 380"/>
                <a:gd name="T1" fmla="*/ 0 h 1200"/>
                <a:gd name="T2" fmla="*/ 320 w 380"/>
                <a:gd name="T3" fmla="*/ 520 h 1200"/>
                <a:gd name="T4" fmla="*/ 240 w 380"/>
                <a:gd name="T5" fmla="*/ 823 h 1200"/>
                <a:gd name="T6" fmla="*/ 0 w 380"/>
                <a:gd name="T7" fmla="*/ 1200 h 1200"/>
              </a:gdLst>
              <a:ahLst/>
              <a:cxnLst>
                <a:cxn ang="0">
                  <a:pos x="T0" y="T1"/>
                </a:cxn>
                <a:cxn ang="0">
                  <a:pos x="T2" y="T3"/>
                </a:cxn>
                <a:cxn ang="0">
                  <a:pos x="T4" y="T5"/>
                </a:cxn>
                <a:cxn ang="0">
                  <a:pos x="T6" y="T7"/>
                </a:cxn>
              </a:cxnLst>
              <a:rect l="0" t="0" r="r" b="b"/>
              <a:pathLst>
                <a:path w="380" h="1200">
                  <a:moveTo>
                    <a:pt x="380" y="0"/>
                  </a:moveTo>
                  <a:lnTo>
                    <a:pt x="320" y="520"/>
                  </a:lnTo>
                  <a:lnTo>
                    <a:pt x="240" y="823"/>
                  </a:lnTo>
                  <a:lnTo>
                    <a:pt x="0" y="1200"/>
                  </a:lnTo>
                </a:path>
              </a:pathLst>
            </a:custGeom>
            <a:noFill/>
            <a:ln w="38100">
              <a:solidFill>
                <a:srgbClr val="000000"/>
              </a:solidFill>
              <a:round/>
              <a:headEnd/>
              <a:tailEnd type="oval" w="med" len="me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73" name="Freeform 1">
              <a:extLst>
                <a:ext uri="{FF2B5EF4-FFF2-40B4-BE49-F238E27FC236}">
                  <a16:creationId xmlns:a16="http://schemas.microsoft.com/office/drawing/2014/main" id="{3BD2DB3A-95DE-46ED-A58F-8D27FA565538}"/>
                </a:ext>
              </a:extLst>
            </p:cNvPr>
            <p:cNvSpPr>
              <a:spLocks/>
            </p:cNvSpPr>
            <p:nvPr/>
          </p:nvSpPr>
          <p:spPr bwMode="auto">
            <a:xfrm rot="1473885">
              <a:off x="2325023" y="1338272"/>
              <a:ext cx="114994" cy="126353"/>
            </a:xfrm>
            <a:custGeom>
              <a:avLst/>
              <a:gdLst>
                <a:gd name="T0" fmla="*/ 711 w 711"/>
                <a:gd name="T1" fmla="*/ 0 h 391"/>
                <a:gd name="T2" fmla="*/ 431 w 711"/>
                <a:gd name="T3" fmla="*/ 120 h 391"/>
                <a:gd name="T4" fmla="*/ 0 w 711"/>
                <a:gd name="T5" fmla="*/ 391 h 391"/>
              </a:gdLst>
              <a:ahLst/>
              <a:cxnLst>
                <a:cxn ang="0">
                  <a:pos x="T0" y="T1"/>
                </a:cxn>
                <a:cxn ang="0">
                  <a:pos x="T2" y="T3"/>
                </a:cxn>
                <a:cxn ang="0">
                  <a:pos x="T4" y="T5"/>
                </a:cxn>
              </a:cxnLst>
              <a:rect l="0" t="0" r="r" b="b"/>
              <a:pathLst>
                <a:path w="711" h="391">
                  <a:moveTo>
                    <a:pt x="711" y="0"/>
                  </a:moveTo>
                  <a:lnTo>
                    <a:pt x="431" y="120"/>
                  </a:lnTo>
                  <a:lnTo>
                    <a:pt x="0" y="391"/>
                  </a:lnTo>
                </a:path>
              </a:pathLst>
            </a:custGeom>
            <a:noFill/>
            <a:ln w="5715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grpSp>
      <p:sp>
        <p:nvSpPr>
          <p:cNvPr id="75" name="Rectangle 76">
            <a:extLst>
              <a:ext uri="{FF2B5EF4-FFF2-40B4-BE49-F238E27FC236}">
                <a16:creationId xmlns:a16="http://schemas.microsoft.com/office/drawing/2014/main" id="{09070C19-2A73-485B-9011-C60852CB468E}"/>
              </a:ext>
            </a:extLst>
          </p:cNvPr>
          <p:cNvSpPr>
            <a:spLocks noChangeArrowheads="1"/>
          </p:cNvSpPr>
          <p:nvPr/>
        </p:nvSpPr>
        <p:spPr bwMode="auto">
          <a:xfrm>
            <a:off x="-228205" y="1061662"/>
            <a:ext cx="138564" cy="27699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p>
            <a:pPr defTabSz="685800"/>
            <a:endParaRPr lang="fr-FR" sz="1350">
              <a:solidFill>
                <a:prstClr val="black"/>
              </a:solidFill>
              <a:latin typeface="Calibri" panose="020F0502020204030204"/>
            </a:endParaRPr>
          </a:p>
        </p:txBody>
      </p:sp>
      <p:sp>
        <p:nvSpPr>
          <p:cNvPr id="419" name="ZoneTexte 418"/>
          <p:cNvSpPr txBox="1"/>
          <p:nvPr/>
        </p:nvSpPr>
        <p:spPr>
          <a:xfrm>
            <a:off x="4002823" y="1710723"/>
            <a:ext cx="504056" cy="323165"/>
          </a:xfrm>
          <a:prstGeom prst="rect">
            <a:avLst/>
          </a:prstGeom>
          <a:noFill/>
          <a:ln>
            <a:noFill/>
          </a:ln>
        </p:spPr>
        <p:txBody>
          <a:bodyPr wrap="square" rtlCol="0">
            <a:spAutoFit/>
          </a:bodyPr>
          <a:lstStyle/>
          <a:p>
            <a:pPr defTabSz="685800"/>
            <a:r>
              <a:rPr lang="it-IT" sz="1500" b="1" dirty="0">
                <a:solidFill>
                  <a:prstClr val="black"/>
                </a:solidFill>
                <a:latin typeface="Calibri" panose="020F0502020204030204"/>
              </a:rPr>
              <a:t>PF</a:t>
            </a:r>
          </a:p>
        </p:txBody>
      </p:sp>
      <p:sp>
        <p:nvSpPr>
          <p:cNvPr id="421" name="ZoneTexte 420"/>
          <p:cNvSpPr txBox="1"/>
          <p:nvPr/>
        </p:nvSpPr>
        <p:spPr>
          <a:xfrm>
            <a:off x="4515552" y="3330266"/>
            <a:ext cx="504056" cy="323165"/>
          </a:xfrm>
          <a:prstGeom prst="rect">
            <a:avLst/>
          </a:prstGeom>
          <a:noFill/>
        </p:spPr>
        <p:txBody>
          <a:bodyPr wrap="square" rtlCol="0">
            <a:spAutoFit/>
          </a:bodyPr>
          <a:lstStyle/>
          <a:p>
            <a:pPr defTabSz="685800"/>
            <a:r>
              <a:rPr lang="it-IT" sz="1500" b="1" dirty="0">
                <a:solidFill>
                  <a:prstClr val="black"/>
                </a:solidFill>
                <a:latin typeface="Calibri" panose="020F0502020204030204"/>
              </a:rPr>
              <a:t>PF</a:t>
            </a:r>
          </a:p>
        </p:txBody>
      </p:sp>
      <p:sp>
        <p:nvSpPr>
          <p:cNvPr id="422" name="ZoneTexte 421"/>
          <p:cNvSpPr txBox="1"/>
          <p:nvPr/>
        </p:nvSpPr>
        <p:spPr>
          <a:xfrm>
            <a:off x="3932592" y="5293294"/>
            <a:ext cx="576064" cy="323165"/>
          </a:xfrm>
          <a:prstGeom prst="rect">
            <a:avLst/>
          </a:prstGeom>
          <a:noFill/>
        </p:spPr>
        <p:txBody>
          <a:bodyPr wrap="square" rtlCol="0">
            <a:spAutoFit/>
          </a:bodyPr>
          <a:lstStyle/>
          <a:p>
            <a:pPr defTabSz="685800"/>
            <a:r>
              <a:rPr lang="it-IT" sz="1500" b="1" dirty="0">
                <a:solidFill>
                  <a:prstClr val="black"/>
                </a:solidFill>
                <a:latin typeface="Calibri" panose="020F0502020204030204"/>
              </a:rPr>
              <a:t>PR</a:t>
            </a:r>
          </a:p>
        </p:txBody>
      </p:sp>
      <p:sp>
        <p:nvSpPr>
          <p:cNvPr id="67" name="Ellipse 66">
            <a:extLst>
              <a:ext uri="{FF2B5EF4-FFF2-40B4-BE49-F238E27FC236}">
                <a16:creationId xmlns:a16="http://schemas.microsoft.com/office/drawing/2014/main" id="{AB40C453-7565-57C7-0775-7C90A6DBAC69}"/>
              </a:ext>
            </a:extLst>
          </p:cNvPr>
          <p:cNvSpPr/>
          <p:nvPr/>
        </p:nvSpPr>
        <p:spPr>
          <a:xfrm>
            <a:off x="3912662" y="1947852"/>
            <a:ext cx="254031" cy="278856"/>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solidFill>
                <a:srgbClr val="FF0000"/>
              </a:solidFill>
            </a:endParaRPr>
          </a:p>
        </p:txBody>
      </p:sp>
      <p:sp>
        <p:nvSpPr>
          <p:cNvPr id="76" name="Text Box 317">
            <a:extLst>
              <a:ext uri="{FF2B5EF4-FFF2-40B4-BE49-F238E27FC236}">
                <a16:creationId xmlns:a16="http://schemas.microsoft.com/office/drawing/2014/main" id="{07BF20CB-D857-B3F9-9543-3A663AC755BD}"/>
              </a:ext>
            </a:extLst>
          </p:cNvPr>
          <p:cNvSpPr txBox="1">
            <a:spLocks noChangeArrowheads="1"/>
          </p:cNvSpPr>
          <p:nvPr/>
        </p:nvSpPr>
        <p:spPr bwMode="auto">
          <a:xfrm>
            <a:off x="989" y="1214466"/>
            <a:ext cx="9143011" cy="492319"/>
          </a:xfrm>
          <a:prstGeom prst="rect">
            <a:avLst/>
          </a:prstGeom>
          <a:solidFill>
            <a:srgbClr val="FFFFFF"/>
          </a:solidFill>
          <a:ln w="9525">
            <a:noFill/>
            <a:miter lim="800000"/>
            <a:headEnd/>
            <a:tailEnd/>
          </a:ln>
        </p:spPr>
        <p:txBody>
          <a:bodyPr vert="horz" wrap="square" lIns="68580" tIns="34290" rIns="68580" bIns="34290" numCol="1" anchor="t" anchorCtr="0" compatLnSpc="1">
            <a:prstTxWarp prst="textNoShape">
              <a:avLst/>
            </a:prstTxWarp>
          </a:bodyPr>
          <a:lstStyle/>
          <a:p>
            <a:pPr algn="ctr" defTabSz="685800" eaLnBrk="0" fontAlgn="base" hangingPunct="0">
              <a:spcBef>
                <a:spcPct val="0"/>
              </a:spcBef>
              <a:spcAft>
                <a:spcPct val="0"/>
              </a:spcAft>
            </a:pPr>
            <a:r>
              <a:rPr lang="en-GB" altLang="fr-FR" sz="2100" b="1" dirty="0">
                <a:solidFill>
                  <a:srgbClr val="FF0000"/>
                </a:solidFill>
                <a:latin typeface="Arial" panose="020B0604020202020204" pitchFamily="34" charset="0"/>
                <a:ea typeface="Times New Roman" panose="02020603050405020304" pitchFamily="18" charset="0"/>
              </a:rPr>
              <a:t>R1&gt;R2&gt;R2&gt;R1</a:t>
            </a:r>
            <a:r>
              <a:rPr lang="en-GB" altLang="fr-FR" sz="2100" b="1" dirty="0">
                <a:solidFill>
                  <a:prstClr val="black"/>
                </a:solidFill>
                <a:latin typeface="Arial" panose="020B0604020202020204" pitchFamily="34" charset="0"/>
                <a:ea typeface="Times New Roman" panose="02020603050405020304" pitchFamily="18" charset="0"/>
              </a:rPr>
              <a:t>. </a:t>
            </a:r>
            <a:endParaRPr lang="fr-FR" altLang="fr-FR" sz="750" b="1" dirty="0">
              <a:solidFill>
                <a:srgbClr val="FF0000"/>
              </a:solidFill>
              <a:latin typeface="Arial" panose="020B0604020202020204" pitchFamily="34" charset="0"/>
            </a:endParaRPr>
          </a:p>
        </p:txBody>
      </p:sp>
    </p:spTree>
    <p:extLst>
      <p:ext uri="{BB962C8B-B14F-4D97-AF65-F5344CB8AC3E}">
        <p14:creationId xmlns:p14="http://schemas.microsoft.com/office/powerpoint/2010/main" val="2772374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path" presetSubtype="0" accel="50000" decel="50000" fill="hold" grpId="0" nodeType="clickEffect">
                                  <p:stCondLst>
                                    <p:cond delay="0"/>
                                  </p:stCondLst>
                                  <p:childTnLst>
                                    <p:animMotion origin="layout" path="M -0.00017 1.85185E-6 C 0.01267 0.00764 0.03629 0.02477 0.04254 0.05741 C 0.04879 0.09004 0.02135 0.15879 0.03733 0.19583 C 0.04948 0.22801 0.11493 0.29074 0.1158 0.32153 C 0.1158 0.35254 0.08837 0.43472 0.04844 0.43472 C 0.03142 0.44699 -0.01528 0.48194 -0.02899 0.44028 C -0.04271 0.39884 -0.03837 0.25301 -0.0342 0.18541 C -0.03177 0.125 -0.04687 0.04375 -0.03472 0.01134 C -0.02274 -0.02107 -0.01302 -0.00764 -0.00017 1.85185E-6 Z " pathEditMode="relative" rAng="0" ptsTypes="AAAAAAAAA">
                                      <p:cBhvr>
                                        <p:cTn id="10" dur="2000" fill="hold"/>
                                        <p:tgtEl>
                                          <p:spTgt spid="67"/>
                                        </p:tgtEl>
                                        <p:attrNameLst>
                                          <p:attrName>ppt_x</p:attrName>
                                          <p:attrName>ppt_y</p:attrName>
                                        </p:attrNameLst>
                                      </p:cBhvr>
                                      <p:rCtr x="3837" y="2254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76" grpId="0" animBg="1"/>
    </p:bldLst>
  </p:timing>
</p:sld>
</file>

<file path=ppt/slides/slide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7764" name="AutoShape 57"/>
          <p:cNvSpPr>
            <a:spLocks noChangeArrowheads="1"/>
          </p:cNvSpPr>
          <p:nvPr/>
        </p:nvSpPr>
        <p:spPr bwMode="auto">
          <a:xfrm>
            <a:off x="2097330" y="32538"/>
            <a:ext cx="5334000" cy="342900"/>
          </a:xfrm>
          <a:prstGeom prst="roundRect">
            <a:avLst>
              <a:gd name="adj" fmla="val 16667"/>
            </a:avLst>
          </a:prstGeom>
          <a:noFill/>
          <a:ln w="9525">
            <a:noFill/>
            <a:round/>
            <a:headEnd/>
            <a:tailEnd/>
          </a:ln>
          <a:effectLst/>
        </p:spPr>
        <p:txBody>
          <a:bodyPr wrap="none" anchor="ctr"/>
          <a:lstStyle/>
          <a:p>
            <a:pPr>
              <a:spcBef>
                <a:spcPct val="50000"/>
              </a:spcBef>
            </a:pPr>
            <a:endParaRPr lang="fr-FR" altLang="fr-FR" sz="1350"/>
          </a:p>
        </p:txBody>
      </p:sp>
      <p:sp>
        <p:nvSpPr>
          <p:cNvPr id="117798" name="ZoneTexte 283"/>
          <p:cNvSpPr txBox="1">
            <a:spLocks noChangeArrowheads="1"/>
          </p:cNvSpPr>
          <p:nvPr/>
        </p:nvSpPr>
        <p:spPr bwMode="auto">
          <a:xfrm>
            <a:off x="152577" y="3876524"/>
            <a:ext cx="8825947" cy="2677656"/>
          </a:xfrm>
          <a:prstGeom prst="rect">
            <a:avLst/>
          </a:prstGeom>
          <a:noFill/>
          <a:ln w="9525">
            <a:noFill/>
            <a:miter lim="800000"/>
            <a:headEnd/>
            <a:tailEnd/>
          </a:ln>
        </p:spPr>
        <p:txBody>
          <a:bodyPr wrap="square">
            <a:spAutoFit/>
          </a:bodyPr>
          <a:lstStyle/>
          <a:p>
            <a:r>
              <a:rPr lang="fr-FR" altLang="fr-FR" sz="2400" b="1" dirty="0"/>
              <a:t>Compression  manuelle efficace de R3  : si  le reflux diastolique  -</a:t>
            </a:r>
            <a:r>
              <a:rPr lang="fr-FR" altLang="fr-FR" sz="2400" b="1" dirty="0" err="1"/>
              <a:t>Paranà</a:t>
            </a:r>
            <a:r>
              <a:rPr lang="fr-FR" altLang="fr-FR" sz="2400" b="1" dirty="0"/>
              <a:t> ou compression relâchement- du tronc R2 de la Veine Grande Saphène persiste, une perforante de réentrée doit exister sur R2.  Quand la perforante se draine dans la fémorale, la manœuvre de Paraná ou compression relâchement  peut ne pas la montrer. La manœuvre de Valsalva est indispensable pour la montrer. </a:t>
            </a:r>
          </a:p>
        </p:txBody>
      </p:sp>
      <p:sp>
        <p:nvSpPr>
          <p:cNvPr id="117800" name="ZoneTexte 28"/>
          <p:cNvSpPr txBox="1">
            <a:spLocks noChangeArrowheads="1"/>
          </p:cNvSpPr>
          <p:nvPr/>
        </p:nvSpPr>
        <p:spPr bwMode="auto">
          <a:xfrm>
            <a:off x="1475071" y="3198167"/>
            <a:ext cx="6051593" cy="461665"/>
          </a:xfrm>
          <a:prstGeom prst="rect">
            <a:avLst/>
          </a:prstGeom>
          <a:noFill/>
          <a:ln w="9525">
            <a:noFill/>
            <a:miter lim="800000"/>
            <a:headEnd/>
            <a:tailEnd/>
          </a:ln>
        </p:spPr>
        <p:txBody>
          <a:bodyPr wrap="none">
            <a:spAutoFit/>
          </a:bodyPr>
          <a:lstStyle/>
          <a:p>
            <a:r>
              <a:rPr lang="fr-FR" altLang="fr-FR" sz="2400" b="1" dirty="0"/>
              <a:t>Diagnostic différentiel SHUNT III vs SHUNT II+I</a:t>
            </a:r>
          </a:p>
        </p:txBody>
      </p:sp>
      <p:grpSp>
        <p:nvGrpSpPr>
          <p:cNvPr id="156" name="Groupe 155"/>
          <p:cNvGrpSpPr/>
          <p:nvPr/>
        </p:nvGrpSpPr>
        <p:grpSpPr>
          <a:xfrm>
            <a:off x="192330" y="358917"/>
            <a:ext cx="8518525" cy="2817258"/>
            <a:chOff x="334434" y="2419350"/>
            <a:chExt cx="11358033" cy="3756343"/>
          </a:xfrm>
        </p:grpSpPr>
        <p:cxnSp>
          <p:nvCxnSpPr>
            <p:cNvPr id="117762" name="Connecteur droit 11"/>
            <p:cNvCxnSpPr>
              <a:cxnSpLocks noChangeShapeType="1"/>
            </p:cNvCxnSpPr>
            <p:nvPr/>
          </p:nvCxnSpPr>
          <p:spPr bwMode="auto">
            <a:xfrm flipH="1" flipV="1">
              <a:off x="6576484" y="5275263"/>
              <a:ext cx="550333" cy="6350"/>
            </a:xfrm>
            <a:prstGeom prst="line">
              <a:avLst/>
            </a:prstGeom>
            <a:noFill/>
            <a:ln w="66675" algn="ctr">
              <a:solidFill>
                <a:srgbClr val="FF3300"/>
              </a:solidFill>
              <a:round/>
              <a:headEnd/>
              <a:tailEnd/>
            </a:ln>
            <a:effectLst/>
          </p:spPr>
        </p:cxnSp>
        <p:sp>
          <p:nvSpPr>
            <p:cNvPr id="117765" name="Rectangle 2"/>
            <p:cNvSpPr>
              <a:spLocks noChangeArrowheads="1"/>
            </p:cNvSpPr>
            <p:nvPr/>
          </p:nvSpPr>
          <p:spPr bwMode="auto">
            <a:xfrm>
              <a:off x="1373718" y="3813176"/>
              <a:ext cx="317500" cy="327025"/>
            </a:xfrm>
            <a:prstGeom prst="rect">
              <a:avLst/>
            </a:prstGeom>
            <a:noFill/>
            <a:ln w="25400">
              <a:solidFill>
                <a:schemeClr val="tx1"/>
              </a:solidFill>
              <a:miter lim="800000"/>
              <a:headEnd/>
              <a:tailEnd/>
            </a:ln>
          </p:spPr>
          <p:txBody>
            <a:bodyPr/>
            <a:lstStyle/>
            <a:p>
              <a:pPr>
                <a:spcBef>
                  <a:spcPct val="50000"/>
                </a:spcBef>
              </a:pPr>
              <a:endParaRPr lang="fr-FR" altLang="fr-FR"/>
            </a:p>
          </p:txBody>
        </p:sp>
        <p:sp>
          <p:nvSpPr>
            <p:cNvPr id="117766" name="Arc 7"/>
            <p:cNvSpPr>
              <a:spLocks/>
            </p:cNvSpPr>
            <p:nvPr/>
          </p:nvSpPr>
          <p:spPr bwMode="auto">
            <a:xfrm>
              <a:off x="334434" y="4021138"/>
              <a:ext cx="461433" cy="385762"/>
            </a:xfrm>
            <a:custGeom>
              <a:avLst/>
              <a:gdLst>
                <a:gd name="T0" fmla="*/ 0 w 21600"/>
                <a:gd name="T1" fmla="*/ 2147483646 h 21600"/>
                <a:gd name="T2" fmla="*/ 2147483646 w 21600"/>
                <a:gd name="T3" fmla="*/ 0 h 21600"/>
                <a:gd name="T4" fmla="*/ 2147483646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21599"/>
                  </a:moveTo>
                  <a:cubicBezTo>
                    <a:pt x="0" y="9670"/>
                    <a:pt x="9670" y="0"/>
                    <a:pt x="21600" y="0"/>
                  </a:cubicBezTo>
                </a:path>
                <a:path w="21600" h="21600" stroke="0" extrusionOk="0">
                  <a:moveTo>
                    <a:pt x="0" y="21599"/>
                  </a:moveTo>
                  <a:cubicBezTo>
                    <a:pt x="0" y="9670"/>
                    <a:pt x="9670" y="0"/>
                    <a:pt x="21600" y="0"/>
                  </a:cubicBezTo>
                  <a:lnTo>
                    <a:pt x="21600" y="21600"/>
                  </a:lnTo>
                  <a:lnTo>
                    <a:pt x="0" y="21599"/>
                  </a:lnTo>
                  <a:close/>
                </a:path>
              </a:pathLst>
            </a:custGeom>
            <a:noFill/>
            <a:ln w="25400">
              <a:solidFill>
                <a:schemeClr val="tx1"/>
              </a:solidFill>
              <a:round/>
              <a:headEnd/>
              <a:tailEnd/>
            </a:ln>
          </p:spPr>
          <p:txBody>
            <a:bodyPr/>
            <a:lstStyle/>
            <a:p>
              <a:endParaRPr lang="it-IT" sz="1350"/>
            </a:p>
          </p:txBody>
        </p:sp>
        <p:sp>
          <p:nvSpPr>
            <p:cNvPr id="117767" name="Line 8"/>
            <p:cNvSpPr>
              <a:spLocks noChangeShapeType="1"/>
            </p:cNvSpPr>
            <p:nvPr/>
          </p:nvSpPr>
          <p:spPr bwMode="auto">
            <a:xfrm>
              <a:off x="334434" y="4392614"/>
              <a:ext cx="2117" cy="1133475"/>
            </a:xfrm>
            <a:prstGeom prst="line">
              <a:avLst/>
            </a:prstGeom>
            <a:noFill/>
            <a:ln w="25400">
              <a:solidFill>
                <a:schemeClr val="tx1"/>
              </a:solidFill>
              <a:round/>
              <a:headEnd/>
              <a:tailEnd/>
            </a:ln>
          </p:spPr>
          <p:txBody>
            <a:bodyPr/>
            <a:lstStyle/>
            <a:p>
              <a:endParaRPr lang="it-IT" sz="1350"/>
            </a:p>
          </p:txBody>
        </p:sp>
        <p:sp>
          <p:nvSpPr>
            <p:cNvPr id="117768" name="Arc 9"/>
            <p:cNvSpPr>
              <a:spLocks/>
            </p:cNvSpPr>
            <p:nvPr/>
          </p:nvSpPr>
          <p:spPr bwMode="auto">
            <a:xfrm>
              <a:off x="823384" y="2860675"/>
              <a:ext cx="488949" cy="401638"/>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876" y="0"/>
                    <a:pt x="21525" y="9588"/>
                    <a:pt x="21599" y="21465"/>
                  </a:cubicBezTo>
                </a:path>
                <a:path w="21600" h="21600" stroke="0" extrusionOk="0">
                  <a:moveTo>
                    <a:pt x="0" y="0"/>
                  </a:moveTo>
                  <a:cubicBezTo>
                    <a:pt x="11876" y="0"/>
                    <a:pt x="21525" y="9588"/>
                    <a:pt x="21599" y="21465"/>
                  </a:cubicBezTo>
                  <a:lnTo>
                    <a:pt x="0" y="21600"/>
                  </a:lnTo>
                  <a:lnTo>
                    <a:pt x="0" y="0"/>
                  </a:lnTo>
                  <a:close/>
                </a:path>
              </a:pathLst>
            </a:custGeom>
            <a:noFill/>
            <a:ln w="25400">
              <a:solidFill>
                <a:schemeClr val="tx1"/>
              </a:solidFill>
              <a:round/>
              <a:headEnd/>
              <a:tailEnd/>
            </a:ln>
          </p:spPr>
          <p:txBody>
            <a:bodyPr/>
            <a:lstStyle/>
            <a:p>
              <a:endParaRPr lang="it-IT" sz="1350"/>
            </a:p>
          </p:txBody>
        </p:sp>
        <p:sp>
          <p:nvSpPr>
            <p:cNvPr id="117769" name="Line 10"/>
            <p:cNvSpPr>
              <a:spLocks noChangeShapeType="1"/>
            </p:cNvSpPr>
            <p:nvPr/>
          </p:nvSpPr>
          <p:spPr bwMode="auto">
            <a:xfrm>
              <a:off x="1312334" y="3238500"/>
              <a:ext cx="2117" cy="2203450"/>
            </a:xfrm>
            <a:prstGeom prst="line">
              <a:avLst/>
            </a:prstGeom>
            <a:noFill/>
            <a:ln w="25400">
              <a:solidFill>
                <a:schemeClr val="tx1"/>
              </a:solidFill>
              <a:round/>
              <a:headEnd/>
              <a:tailEnd/>
            </a:ln>
          </p:spPr>
          <p:txBody>
            <a:bodyPr/>
            <a:lstStyle/>
            <a:p>
              <a:endParaRPr lang="it-IT" sz="1350"/>
            </a:p>
          </p:txBody>
        </p:sp>
        <p:sp>
          <p:nvSpPr>
            <p:cNvPr id="117770" name="Arc 11"/>
            <p:cNvSpPr>
              <a:spLocks/>
            </p:cNvSpPr>
            <p:nvPr/>
          </p:nvSpPr>
          <p:spPr bwMode="auto">
            <a:xfrm>
              <a:off x="520700" y="3021014"/>
              <a:ext cx="687917" cy="1042987"/>
            </a:xfrm>
            <a:custGeom>
              <a:avLst/>
              <a:gdLst>
                <a:gd name="T0" fmla="*/ 0 w 21600"/>
                <a:gd name="T1" fmla="*/ 2147483646 h 21600"/>
                <a:gd name="T2" fmla="*/ 2147483646 w 21600"/>
                <a:gd name="T3" fmla="*/ 0 h 21600"/>
                <a:gd name="T4" fmla="*/ 2147483646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21599"/>
                  </a:moveTo>
                  <a:cubicBezTo>
                    <a:pt x="0" y="9670"/>
                    <a:pt x="9670" y="0"/>
                    <a:pt x="21600" y="0"/>
                  </a:cubicBezTo>
                </a:path>
                <a:path w="21600" h="21600" stroke="0" extrusionOk="0">
                  <a:moveTo>
                    <a:pt x="0" y="21599"/>
                  </a:moveTo>
                  <a:cubicBezTo>
                    <a:pt x="0" y="9670"/>
                    <a:pt x="9670" y="0"/>
                    <a:pt x="21600" y="0"/>
                  </a:cubicBezTo>
                  <a:lnTo>
                    <a:pt x="21600" y="21600"/>
                  </a:lnTo>
                  <a:lnTo>
                    <a:pt x="0" y="21599"/>
                  </a:lnTo>
                  <a:close/>
                </a:path>
              </a:pathLst>
            </a:custGeom>
            <a:noFill/>
            <a:ln w="25400">
              <a:solidFill>
                <a:schemeClr val="tx1"/>
              </a:solidFill>
              <a:round/>
              <a:headEnd/>
              <a:tailEnd/>
            </a:ln>
          </p:spPr>
          <p:txBody>
            <a:bodyPr/>
            <a:lstStyle/>
            <a:p>
              <a:endParaRPr lang="it-IT" sz="1350"/>
            </a:p>
          </p:txBody>
        </p:sp>
        <p:sp>
          <p:nvSpPr>
            <p:cNvPr id="117771" name="Arc 12"/>
            <p:cNvSpPr>
              <a:spLocks/>
            </p:cNvSpPr>
            <p:nvPr/>
          </p:nvSpPr>
          <p:spPr bwMode="auto">
            <a:xfrm>
              <a:off x="838201" y="2860675"/>
              <a:ext cx="461433" cy="412750"/>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88900">
              <a:solidFill>
                <a:srgbClr val="FF0000"/>
              </a:solidFill>
              <a:round/>
              <a:headEnd/>
              <a:tailEnd/>
            </a:ln>
          </p:spPr>
          <p:txBody>
            <a:bodyPr/>
            <a:lstStyle/>
            <a:p>
              <a:endParaRPr lang="it-IT" sz="1350"/>
            </a:p>
          </p:txBody>
        </p:sp>
        <p:sp>
          <p:nvSpPr>
            <p:cNvPr id="117772" name="Line 13"/>
            <p:cNvSpPr>
              <a:spLocks noChangeShapeType="1"/>
            </p:cNvSpPr>
            <p:nvPr/>
          </p:nvSpPr>
          <p:spPr bwMode="auto">
            <a:xfrm>
              <a:off x="1312334" y="3259139"/>
              <a:ext cx="2117" cy="1049337"/>
            </a:xfrm>
            <a:prstGeom prst="line">
              <a:avLst/>
            </a:prstGeom>
            <a:noFill/>
            <a:ln w="88900">
              <a:solidFill>
                <a:srgbClr val="FF0000"/>
              </a:solidFill>
              <a:round/>
              <a:headEnd/>
              <a:tailEnd/>
            </a:ln>
          </p:spPr>
          <p:txBody>
            <a:bodyPr/>
            <a:lstStyle/>
            <a:p>
              <a:endParaRPr lang="it-IT" sz="1350"/>
            </a:p>
          </p:txBody>
        </p:sp>
        <p:sp>
          <p:nvSpPr>
            <p:cNvPr id="117773" name="Freeform 14"/>
            <p:cNvSpPr>
              <a:spLocks/>
            </p:cNvSpPr>
            <p:nvPr/>
          </p:nvSpPr>
          <p:spPr bwMode="auto">
            <a:xfrm>
              <a:off x="996952" y="4308476"/>
              <a:ext cx="309033" cy="650875"/>
            </a:xfrm>
            <a:custGeom>
              <a:avLst/>
              <a:gdLst>
                <a:gd name="T0" fmla="*/ 2147483646 w 360"/>
                <a:gd name="T1" fmla="*/ 2147483646 h 744"/>
                <a:gd name="T2" fmla="*/ 2147483646 w 360"/>
                <a:gd name="T3" fmla="*/ 2147483646 h 744"/>
                <a:gd name="T4" fmla="*/ 2147483646 w 360"/>
                <a:gd name="T5" fmla="*/ 2147483646 h 744"/>
                <a:gd name="T6" fmla="*/ 2147483646 w 360"/>
                <a:gd name="T7" fmla="*/ 2147483646 h 744"/>
                <a:gd name="T8" fmla="*/ 2147483646 w 360"/>
                <a:gd name="T9" fmla="*/ 2147483646 h 744"/>
                <a:gd name="T10" fmla="*/ 2147483646 w 360"/>
                <a:gd name="T11" fmla="*/ 2147483646 h 744"/>
                <a:gd name="T12" fmla="*/ 2147483646 w 360"/>
                <a:gd name="T13" fmla="*/ 2147483646 h 744"/>
                <a:gd name="T14" fmla="*/ 2147483646 w 360"/>
                <a:gd name="T15" fmla="*/ 2147483646 h 744"/>
                <a:gd name="T16" fmla="*/ 2147483646 w 360"/>
                <a:gd name="T17" fmla="*/ 2147483646 h 744"/>
                <a:gd name="T18" fmla="*/ 2147483646 w 360"/>
                <a:gd name="T19" fmla="*/ 2147483646 h 744"/>
                <a:gd name="T20" fmla="*/ 2147483646 w 360"/>
                <a:gd name="T21" fmla="*/ 2147483646 h 744"/>
                <a:gd name="T22" fmla="*/ 2147483646 w 360"/>
                <a:gd name="T23" fmla="*/ 2147483646 h 744"/>
                <a:gd name="T24" fmla="*/ 2147483646 w 360"/>
                <a:gd name="T25" fmla="*/ 2147483646 h 744"/>
                <a:gd name="T26" fmla="*/ 2147483646 w 360"/>
                <a:gd name="T27" fmla="*/ 2147483646 h 744"/>
                <a:gd name="T28" fmla="*/ 2147483646 w 360"/>
                <a:gd name="T29" fmla="*/ 2147483646 h 744"/>
                <a:gd name="T30" fmla="*/ 2147483646 w 360"/>
                <a:gd name="T31" fmla="*/ 2147483646 h 744"/>
                <a:gd name="T32" fmla="*/ 2147483646 w 360"/>
                <a:gd name="T33" fmla="*/ 2147483646 h 744"/>
                <a:gd name="T34" fmla="*/ 2147483646 w 360"/>
                <a:gd name="T35" fmla="*/ 2147483646 h 744"/>
                <a:gd name="T36" fmla="*/ 2147483646 w 360"/>
                <a:gd name="T37" fmla="*/ 2147483646 h 744"/>
                <a:gd name="T38" fmla="*/ 2147483646 w 360"/>
                <a:gd name="T39" fmla="*/ 2147483646 h 744"/>
                <a:gd name="T40" fmla="*/ 2147483646 w 360"/>
                <a:gd name="T41" fmla="*/ 2147483646 h 744"/>
                <a:gd name="T42" fmla="*/ 2147483646 w 360"/>
                <a:gd name="T43" fmla="*/ 2147483646 h 744"/>
                <a:gd name="T44" fmla="*/ 2147483646 w 360"/>
                <a:gd name="T45" fmla="*/ 2147483646 h 744"/>
                <a:gd name="T46" fmla="*/ 2147483646 w 360"/>
                <a:gd name="T47" fmla="*/ 2147483646 h 744"/>
                <a:gd name="T48" fmla="*/ 2147483646 w 360"/>
                <a:gd name="T49" fmla="*/ 2147483646 h 744"/>
                <a:gd name="T50" fmla="*/ 2147483646 w 360"/>
                <a:gd name="T51" fmla="*/ 2147483646 h 744"/>
                <a:gd name="T52" fmla="*/ 2147483646 w 360"/>
                <a:gd name="T53" fmla="*/ 2147483646 h 744"/>
                <a:gd name="T54" fmla="*/ 2147483646 w 360"/>
                <a:gd name="T55" fmla="*/ 2147483646 h 744"/>
                <a:gd name="T56" fmla="*/ 2147483646 w 360"/>
                <a:gd name="T57" fmla="*/ 2147483646 h 744"/>
                <a:gd name="T58" fmla="*/ 2147483646 w 360"/>
                <a:gd name="T59" fmla="*/ 2147483646 h 744"/>
                <a:gd name="T60" fmla="*/ 2147483646 w 360"/>
                <a:gd name="T61" fmla="*/ 2147483646 h 744"/>
                <a:gd name="T62" fmla="*/ 2147483646 w 360"/>
                <a:gd name="T63" fmla="*/ 2147483646 h 744"/>
                <a:gd name="T64" fmla="*/ 0 w 360"/>
                <a:gd name="T65" fmla="*/ 2147483646 h 744"/>
                <a:gd name="T66" fmla="*/ 0 w 360"/>
                <a:gd name="T67" fmla="*/ 2147483646 h 744"/>
                <a:gd name="T68" fmla="*/ 0 w 360"/>
                <a:gd name="T69" fmla="*/ 2147483646 h 744"/>
                <a:gd name="T70" fmla="*/ 0 w 360"/>
                <a:gd name="T71" fmla="*/ 2147483646 h 744"/>
                <a:gd name="T72" fmla="*/ 2147483646 w 360"/>
                <a:gd name="T73" fmla="*/ 2147483646 h 7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0" h="744">
                  <a:moveTo>
                    <a:pt x="360" y="0"/>
                  </a:moveTo>
                  <a:lnTo>
                    <a:pt x="360" y="8"/>
                  </a:lnTo>
                  <a:lnTo>
                    <a:pt x="360" y="24"/>
                  </a:lnTo>
                  <a:lnTo>
                    <a:pt x="360" y="40"/>
                  </a:lnTo>
                  <a:lnTo>
                    <a:pt x="360" y="48"/>
                  </a:lnTo>
                  <a:lnTo>
                    <a:pt x="360" y="64"/>
                  </a:lnTo>
                  <a:lnTo>
                    <a:pt x="360" y="88"/>
                  </a:lnTo>
                  <a:lnTo>
                    <a:pt x="360" y="96"/>
                  </a:lnTo>
                  <a:lnTo>
                    <a:pt x="360" y="112"/>
                  </a:lnTo>
                  <a:lnTo>
                    <a:pt x="352" y="112"/>
                  </a:lnTo>
                  <a:lnTo>
                    <a:pt x="352" y="128"/>
                  </a:lnTo>
                  <a:lnTo>
                    <a:pt x="344" y="128"/>
                  </a:lnTo>
                  <a:lnTo>
                    <a:pt x="344" y="136"/>
                  </a:lnTo>
                  <a:lnTo>
                    <a:pt x="344" y="152"/>
                  </a:lnTo>
                  <a:lnTo>
                    <a:pt x="336" y="152"/>
                  </a:lnTo>
                  <a:lnTo>
                    <a:pt x="312" y="168"/>
                  </a:lnTo>
                  <a:lnTo>
                    <a:pt x="304" y="168"/>
                  </a:lnTo>
                  <a:lnTo>
                    <a:pt x="296" y="168"/>
                  </a:lnTo>
                  <a:lnTo>
                    <a:pt x="288" y="168"/>
                  </a:lnTo>
                  <a:lnTo>
                    <a:pt x="272" y="168"/>
                  </a:lnTo>
                  <a:lnTo>
                    <a:pt x="264" y="168"/>
                  </a:lnTo>
                  <a:lnTo>
                    <a:pt x="264" y="184"/>
                  </a:lnTo>
                  <a:lnTo>
                    <a:pt x="256" y="184"/>
                  </a:lnTo>
                  <a:lnTo>
                    <a:pt x="248" y="192"/>
                  </a:lnTo>
                  <a:lnTo>
                    <a:pt x="248" y="200"/>
                  </a:lnTo>
                  <a:lnTo>
                    <a:pt x="240" y="200"/>
                  </a:lnTo>
                  <a:lnTo>
                    <a:pt x="240" y="232"/>
                  </a:lnTo>
                  <a:lnTo>
                    <a:pt x="224" y="232"/>
                  </a:lnTo>
                  <a:lnTo>
                    <a:pt x="224" y="240"/>
                  </a:lnTo>
                  <a:lnTo>
                    <a:pt x="216" y="256"/>
                  </a:lnTo>
                  <a:lnTo>
                    <a:pt x="208" y="272"/>
                  </a:lnTo>
                  <a:lnTo>
                    <a:pt x="208" y="280"/>
                  </a:lnTo>
                  <a:lnTo>
                    <a:pt x="200" y="280"/>
                  </a:lnTo>
                  <a:lnTo>
                    <a:pt x="200" y="296"/>
                  </a:lnTo>
                  <a:lnTo>
                    <a:pt x="184" y="296"/>
                  </a:lnTo>
                  <a:lnTo>
                    <a:pt x="184" y="312"/>
                  </a:lnTo>
                  <a:lnTo>
                    <a:pt x="176" y="312"/>
                  </a:lnTo>
                  <a:lnTo>
                    <a:pt x="168" y="320"/>
                  </a:lnTo>
                  <a:lnTo>
                    <a:pt x="160" y="320"/>
                  </a:lnTo>
                  <a:lnTo>
                    <a:pt x="152" y="328"/>
                  </a:lnTo>
                  <a:lnTo>
                    <a:pt x="136" y="328"/>
                  </a:lnTo>
                  <a:lnTo>
                    <a:pt x="128" y="352"/>
                  </a:lnTo>
                  <a:lnTo>
                    <a:pt x="120" y="352"/>
                  </a:lnTo>
                  <a:lnTo>
                    <a:pt x="120" y="360"/>
                  </a:lnTo>
                  <a:lnTo>
                    <a:pt x="112" y="360"/>
                  </a:lnTo>
                  <a:lnTo>
                    <a:pt x="96" y="392"/>
                  </a:lnTo>
                  <a:lnTo>
                    <a:pt x="96" y="400"/>
                  </a:lnTo>
                  <a:lnTo>
                    <a:pt x="88" y="408"/>
                  </a:lnTo>
                  <a:lnTo>
                    <a:pt x="80" y="408"/>
                  </a:lnTo>
                  <a:lnTo>
                    <a:pt x="80" y="432"/>
                  </a:lnTo>
                  <a:lnTo>
                    <a:pt x="72" y="440"/>
                  </a:lnTo>
                  <a:lnTo>
                    <a:pt x="72" y="448"/>
                  </a:lnTo>
                  <a:lnTo>
                    <a:pt x="48" y="488"/>
                  </a:lnTo>
                  <a:lnTo>
                    <a:pt x="48" y="504"/>
                  </a:lnTo>
                  <a:lnTo>
                    <a:pt x="40" y="520"/>
                  </a:lnTo>
                  <a:lnTo>
                    <a:pt x="40" y="544"/>
                  </a:lnTo>
                  <a:lnTo>
                    <a:pt x="32" y="544"/>
                  </a:lnTo>
                  <a:lnTo>
                    <a:pt x="32" y="560"/>
                  </a:lnTo>
                  <a:lnTo>
                    <a:pt x="32" y="568"/>
                  </a:lnTo>
                  <a:lnTo>
                    <a:pt x="24" y="568"/>
                  </a:lnTo>
                  <a:lnTo>
                    <a:pt x="24" y="584"/>
                  </a:lnTo>
                  <a:lnTo>
                    <a:pt x="24" y="600"/>
                  </a:lnTo>
                  <a:lnTo>
                    <a:pt x="8" y="600"/>
                  </a:lnTo>
                  <a:lnTo>
                    <a:pt x="8" y="608"/>
                  </a:lnTo>
                  <a:lnTo>
                    <a:pt x="8" y="624"/>
                  </a:lnTo>
                  <a:lnTo>
                    <a:pt x="0" y="624"/>
                  </a:lnTo>
                  <a:lnTo>
                    <a:pt x="0" y="632"/>
                  </a:lnTo>
                  <a:lnTo>
                    <a:pt x="0" y="648"/>
                  </a:lnTo>
                  <a:lnTo>
                    <a:pt x="0" y="664"/>
                  </a:lnTo>
                  <a:lnTo>
                    <a:pt x="0" y="688"/>
                  </a:lnTo>
                  <a:lnTo>
                    <a:pt x="0" y="704"/>
                  </a:lnTo>
                  <a:lnTo>
                    <a:pt x="0" y="712"/>
                  </a:lnTo>
                  <a:lnTo>
                    <a:pt x="0" y="720"/>
                  </a:lnTo>
                  <a:lnTo>
                    <a:pt x="8" y="720"/>
                  </a:lnTo>
                  <a:lnTo>
                    <a:pt x="8" y="744"/>
                  </a:lnTo>
                </a:path>
              </a:pathLst>
            </a:custGeom>
            <a:noFill/>
            <a:ln w="88900">
              <a:solidFill>
                <a:srgbClr val="FF0000"/>
              </a:solidFill>
              <a:prstDash val="solid"/>
              <a:round/>
              <a:headEnd/>
              <a:tailEnd/>
            </a:ln>
          </p:spPr>
          <p:txBody>
            <a:bodyPr/>
            <a:lstStyle/>
            <a:p>
              <a:endParaRPr lang="it-IT" sz="1350"/>
            </a:p>
          </p:txBody>
        </p:sp>
        <p:sp>
          <p:nvSpPr>
            <p:cNvPr id="117774" name="Oval 39"/>
            <p:cNvSpPr>
              <a:spLocks noChangeArrowheads="1"/>
            </p:cNvSpPr>
            <p:nvPr/>
          </p:nvSpPr>
          <p:spPr bwMode="auto">
            <a:xfrm>
              <a:off x="895352" y="4933951"/>
              <a:ext cx="182033" cy="157163"/>
            </a:xfrm>
            <a:prstGeom prst="ellipse">
              <a:avLst/>
            </a:prstGeom>
            <a:solidFill>
              <a:schemeClr val="accent2"/>
            </a:solidFill>
            <a:ln w="38100">
              <a:noFill/>
              <a:round/>
              <a:headEnd/>
              <a:tailEnd/>
            </a:ln>
          </p:spPr>
          <p:txBody>
            <a:bodyPr/>
            <a:lstStyle/>
            <a:p>
              <a:pPr>
                <a:spcBef>
                  <a:spcPct val="50000"/>
                </a:spcBef>
              </a:pPr>
              <a:endParaRPr lang="fr-FR" altLang="fr-FR"/>
            </a:p>
          </p:txBody>
        </p:sp>
        <p:sp>
          <p:nvSpPr>
            <p:cNvPr id="117775" name="Oval 40"/>
            <p:cNvSpPr>
              <a:spLocks noChangeArrowheads="1"/>
            </p:cNvSpPr>
            <p:nvPr/>
          </p:nvSpPr>
          <p:spPr bwMode="auto">
            <a:xfrm>
              <a:off x="1227667" y="5146675"/>
              <a:ext cx="203200" cy="128588"/>
            </a:xfrm>
            <a:prstGeom prst="ellipse">
              <a:avLst/>
            </a:prstGeom>
            <a:solidFill>
              <a:schemeClr val="accent2"/>
            </a:solidFill>
            <a:ln w="38100">
              <a:noFill/>
              <a:round/>
              <a:headEnd/>
              <a:tailEnd/>
            </a:ln>
          </p:spPr>
          <p:txBody>
            <a:bodyPr/>
            <a:lstStyle/>
            <a:p>
              <a:pPr>
                <a:spcBef>
                  <a:spcPct val="50000"/>
                </a:spcBef>
              </a:pPr>
              <a:endParaRPr lang="fr-FR" altLang="fr-FR"/>
            </a:p>
          </p:txBody>
        </p:sp>
        <p:sp>
          <p:nvSpPr>
            <p:cNvPr id="117776" name="Line 46"/>
            <p:cNvSpPr>
              <a:spLocks noChangeShapeType="1"/>
            </p:cNvSpPr>
            <p:nvPr/>
          </p:nvSpPr>
          <p:spPr bwMode="auto">
            <a:xfrm flipV="1">
              <a:off x="821267" y="2419350"/>
              <a:ext cx="0" cy="3106738"/>
            </a:xfrm>
            <a:prstGeom prst="line">
              <a:avLst/>
            </a:prstGeom>
            <a:noFill/>
            <a:ln w="76200">
              <a:solidFill>
                <a:schemeClr val="tx1"/>
              </a:solidFill>
              <a:round/>
              <a:headEnd/>
              <a:tailEnd type="triangle" w="med" len="med"/>
            </a:ln>
            <a:effectLst/>
          </p:spPr>
          <p:txBody>
            <a:bodyPr/>
            <a:lstStyle/>
            <a:p>
              <a:endParaRPr lang="it-IT" sz="1350"/>
            </a:p>
          </p:txBody>
        </p:sp>
        <p:sp>
          <p:nvSpPr>
            <p:cNvPr id="117777" name="Line 52"/>
            <p:cNvSpPr>
              <a:spLocks noChangeShapeType="1"/>
            </p:cNvSpPr>
            <p:nvPr/>
          </p:nvSpPr>
          <p:spPr bwMode="auto">
            <a:xfrm>
              <a:off x="986368" y="2754314"/>
              <a:ext cx="370417" cy="219075"/>
            </a:xfrm>
            <a:prstGeom prst="line">
              <a:avLst/>
            </a:prstGeom>
            <a:noFill/>
            <a:ln w="28575">
              <a:solidFill>
                <a:schemeClr val="tx2"/>
              </a:solidFill>
              <a:round/>
              <a:headEnd/>
              <a:tailEnd type="triangle" w="med" len="med"/>
            </a:ln>
            <a:effectLst/>
          </p:spPr>
          <p:txBody>
            <a:bodyPr/>
            <a:lstStyle/>
            <a:p>
              <a:endParaRPr lang="it-IT" sz="1350"/>
            </a:p>
          </p:txBody>
        </p:sp>
        <p:sp>
          <p:nvSpPr>
            <p:cNvPr id="117778" name="Line 53"/>
            <p:cNvSpPr>
              <a:spLocks noChangeShapeType="1"/>
            </p:cNvSpPr>
            <p:nvPr/>
          </p:nvSpPr>
          <p:spPr bwMode="auto">
            <a:xfrm flipV="1">
              <a:off x="1202267" y="4714875"/>
              <a:ext cx="0" cy="503238"/>
            </a:xfrm>
            <a:prstGeom prst="line">
              <a:avLst/>
            </a:prstGeom>
            <a:noFill/>
            <a:ln w="28575">
              <a:solidFill>
                <a:schemeClr val="tx1"/>
              </a:solidFill>
              <a:round/>
              <a:headEnd/>
              <a:tailEnd type="triangle" w="med" len="med"/>
            </a:ln>
            <a:effectLst/>
          </p:spPr>
          <p:txBody>
            <a:bodyPr/>
            <a:lstStyle/>
            <a:p>
              <a:endParaRPr lang="it-IT" sz="1350"/>
            </a:p>
          </p:txBody>
        </p:sp>
        <p:sp>
          <p:nvSpPr>
            <p:cNvPr id="117779" name="Line 56"/>
            <p:cNvSpPr>
              <a:spLocks noChangeShapeType="1"/>
            </p:cNvSpPr>
            <p:nvPr/>
          </p:nvSpPr>
          <p:spPr bwMode="auto">
            <a:xfrm flipH="1">
              <a:off x="914401" y="4433888"/>
              <a:ext cx="165100" cy="336550"/>
            </a:xfrm>
            <a:prstGeom prst="line">
              <a:avLst/>
            </a:prstGeom>
            <a:noFill/>
            <a:ln w="28575">
              <a:solidFill>
                <a:schemeClr val="tx2"/>
              </a:solidFill>
              <a:round/>
              <a:headEnd/>
              <a:tailEnd type="triangle" w="med" len="med"/>
            </a:ln>
            <a:effectLst/>
          </p:spPr>
          <p:txBody>
            <a:bodyPr/>
            <a:lstStyle/>
            <a:p>
              <a:endParaRPr lang="it-IT" sz="1350"/>
            </a:p>
          </p:txBody>
        </p:sp>
        <p:sp>
          <p:nvSpPr>
            <p:cNvPr id="117780" name="Line 59"/>
            <p:cNvSpPr>
              <a:spLocks noChangeShapeType="1"/>
            </p:cNvSpPr>
            <p:nvPr/>
          </p:nvSpPr>
          <p:spPr bwMode="auto">
            <a:xfrm>
              <a:off x="1204384" y="3251200"/>
              <a:ext cx="0" cy="992188"/>
            </a:xfrm>
            <a:prstGeom prst="line">
              <a:avLst/>
            </a:prstGeom>
            <a:noFill/>
            <a:ln w="28575">
              <a:solidFill>
                <a:schemeClr val="tx2"/>
              </a:solidFill>
              <a:round/>
              <a:headEnd/>
              <a:tailEnd type="triangle" w="med" len="med"/>
            </a:ln>
            <a:effectLst/>
          </p:spPr>
          <p:txBody>
            <a:bodyPr/>
            <a:lstStyle/>
            <a:p>
              <a:endParaRPr lang="it-IT" sz="1350"/>
            </a:p>
          </p:txBody>
        </p:sp>
        <p:sp>
          <p:nvSpPr>
            <p:cNvPr id="117781" name="Text Box 60"/>
            <p:cNvSpPr txBox="1">
              <a:spLocks noChangeArrowheads="1"/>
            </p:cNvSpPr>
            <p:nvPr/>
          </p:nvSpPr>
          <p:spPr bwMode="auto">
            <a:xfrm>
              <a:off x="1282701" y="4460877"/>
              <a:ext cx="156633" cy="369332"/>
            </a:xfrm>
            <a:prstGeom prst="rect">
              <a:avLst/>
            </a:prstGeom>
            <a:noFill/>
            <a:ln w="9525">
              <a:noFill/>
              <a:miter lim="800000"/>
              <a:headEnd/>
              <a:tailEnd/>
            </a:ln>
            <a:effectLst/>
          </p:spPr>
          <p:txBody>
            <a:bodyPr>
              <a:spAutoFit/>
            </a:bodyPr>
            <a:lstStyle/>
            <a:p>
              <a:pPr>
                <a:spcBef>
                  <a:spcPct val="50000"/>
                </a:spcBef>
              </a:pPr>
              <a:endParaRPr lang="es-ES" altLang="fr-FR" sz="1200" b="1">
                <a:solidFill>
                  <a:srgbClr val="000000"/>
                </a:solidFill>
              </a:endParaRPr>
            </a:p>
          </p:txBody>
        </p:sp>
        <p:grpSp>
          <p:nvGrpSpPr>
            <p:cNvPr id="2" name="Groupe 7"/>
            <p:cNvGrpSpPr>
              <a:grpSpLocks/>
            </p:cNvGrpSpPr>
            <p:nvPr/>
          </p:nvGrpSpPr>
          <p:grpSpPr bwMode="auto">
            <a:xfrm>
              <a:off x="3246967" y="2466975"/>
              <a:ext cx="1354667" cy="3106738"/>
              <a:chOff x="3840556" y="1177386"/>
              <a:chExt cx="1359805" cy="3857054"/>
            </a:xfrm>
          </p:grpSpPr>
          <p:grpSp>
            <p:nvGrpSpPr>
              <p:cNvPr id="3" name="Groupe 96"/>
              <p:cNvGrpSpPr>
                <a:grpSpLocks/>
              </p:cNvGrpSpPr>
              <p:nvPr/>
            </p:nvGrpSpPr>
            <p:grpSpPr bwMode="auto">
              <a:xfrm>
                <a:off x="3840556" y="1177386"/>
                <a:ext cx="1359805" cy="3857054"/>
                <a:chOff x="304801" y="2403922"/>
                <a:chExt cx="1743368" cy="4073077"/>
              </a:xfrm>
            </p:grpSpPr>
            <p:sp>
              <p:nvSpPr>
                <p:cNvPr id="117901" name="Rectangle 2"/>
                <p:cNvSpPr>
                  <a:spLocks noChangeArrowheads="1"/>
                </p:cNvSpPr>
                <p:nvPr/>
              </p:nvSpPr>
              <p:spPr bwMode="auto">
                <a:xfrm>
                  <a:off x="1641088" y="4232249"/>
                  <a:ext cx="407081" cy="428378"/>
                </a:xfrm>
                <a:prstGeom prst="rect">
                  <a:avLst/>
                </a:prstGeom>
                <a:noFill/>
                <a:ln w="25400">
                  <a:solidFill>
                    <a:schemeClr val="tx1"/>
                  </a:solidFill>
                  <a:miter lim="800000"/>
                  <a:headEnd/>
                  <a:tailEnd/>
                </a:ln>
              </p:spPr>
              <p:txBody>
                <a:bodyPr/>
                <a:lstStyle/>
                <a:p>
                  <a:pPr>
                    <a:spcBef>
                      <a:spcPct val="50000"/>
                    </a:spcBef>
                  </a:pPr>
                  <a:endParaRPr lang="fr-FR" altLang="fr-FR"/>
                </a:p>
              </p:txBody>
            </p:sp>
            <p:sp>
              <p:nvSpPr>
                <p:cNvPr id="117902" name="Arc 7"/>
                <p:cNvSpPr>
                  <a:spLocks/>
                </p:cNvSpPr>
                <p:nvPr/>
              </p:nvSpPr>
              <p:spPr bwMode="auto">
                <a:xfrm>
                  <a:off x="304801" y="4504675"/>
                  <a:ext cx="592922" cy="504548"/>
                </a:xfrm>
                <a:custGeom>
                  <a:avLst/>
                  <a:gdLst>
                    <a:gd name="T0" fmla="*/ 0 w 21600"/>
                    <a:gd name="T1" fmla="*/ 2147483646 h 21600"/>
                    <a:gd name="T2" fmla="*/ 2147483646 w 21600"/>
                    <a:gd name="T3" fmla="*/ 0 h 21600"/>
                    <a:gd name="T4" fmla="*/ 2147483646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21599"/>
                      </a:moveTo>
                      <a:cubicBezTo>
                        <a:pt x="0" y="9670"/>
                        <a:pt x="9670" y="0"/>
                        <a:pt x="21600" y="0"/>
                      </a:cubicBezTo>
                    </a:path>
                    <a:path w="21600" h="21600" stroke="0" extrusionOk="0">
                      <a:moveTo>
                        <a:pt x="0" y="21599"/>
                      </a:moveTo>
                      <a:cubicBezTo>
                        <a:pt x="0" y="9670"/>
                        <a:pt x="9670" y="0"/>
                        <a:pt x="21600" y="0"/>
                      </a:cubicBezTo>
                      <a:lnTo>
                        <a:pt x="21600" y="21600"/>
                      </a:lnTo>
                      <a:lnTo>
                        <a:pt x="0" y="21599"/>
                      </a:lnTo>
                      <a:close/>
                    </a:path>
                  </a:pathLst>
                </a:custGeom>
                <a:noFill/>
                <a:ln w="25400">
                  <a:solidFill>
                    <a:schemeClr val="tx1"/>
                  </a:solidFill>
                  <a:round/>
                  <a:headEnd/>
                  <a:tailEnd/>
                </a:ln>
              </p:spPr>
              <p:txBody>
                <a:bodyPr/>
                <a:lstStyle/>
                <a:p>
                  <a:endParaRPr lang="it-IT" sz="1350"/>
                </a:p>
              </p:txBody>
            </p:sp>
            <p:sp>
              <p:nvSpPr>
                <p:cNvPr id="117903" name="Line 8"/>
                <p:cNvSpPr>
                  <a:spLocks noChangeShapeType="1"/>
                </p:cNvSpPr>
                <p:nvPr/>
              </p:nvSpPr>
              <p:spPr bwMode="auto">
                <a:xfrm>
                  <a:off x="304801" y="4990877"/>
                  <a:ext cx="1106" cy="1486122"/>
                </a:xfrm>
                <a:prstGeom prst="line">
                  <a:avLst/>
                </a:prstGeom>
                <a:noFill/>
                <a:ln w="25400">
                  <a:solidFill>
                    <a:schemeClr val="tx1"/>
                  </a:solidFill>
                  <a:round/>
                  <a:headEnd/>
                  <a:tailEnd/>
                </a:ln>
              </p:spPr>
              <p:txBody>
                <a:bodyPr/>
                <a:lstStyle/>
                <a:p>
                  <a:endParaRPr lang="it-IT" sz="1350"/>
                </a:p>
              </p:txBody>
            </p:sp>
            <p:sp>
              <p:nvSpPr>
                <p:cNvPr id="117904" name="Arc 9"/>
                <p:cNvSpPr>
                  <a:spLocks/>
                </p:cNvSpPr>
                <p:nvPr/>
              </p:nvSpPr>
              <p:spPr bwMode="auto">
                <a:xfrm>
                  <a:off x="933122" y="2981858"/>
                  <a:ext cx="628320" cy="527482"/>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876" y="0"/>
                        <a:pt x="21525" y="9588"/>
                        <a:pt x="21599" y="21465"/>
                      </a:cubicBezTo>
                    </a:path>
                    <a:path w="21600" h="21600" stroke="0" extrusionOk="0">
                      <a:moveTo>
                        <a:pt x="0" y="0"/>
                      </a:moveTo>
                      <a:cubicBezTo>
                        <a:pt x="11876" y="0"/>
                        <a:pt x="21525" y="9588"/>
                        <a:pt x="21599" y="21465"/>
                      </a:cubicBezTo>
                      <a:lnTo>
                        <a:pt x="0" y="21600"/>
                      </a:lnTo>
                      <a:lnTo>
                        <a:pt x="0" y="0"/>
                      </a:lnTo>
                      <a:close/>
                    </a:path>
                  </a:pathLst>
                </a:custGeom>
                <a:noFill/>
                <a:ln w="25400">
                  <a:solidFill>
                    <a:schemeClr val="tx1"/>
                  </a:solidFill>
                  <a:round/>
                  <a:headEnd/>
                  <a:tailEnd/>
                </a:ln>
              </p:spPr>
              <p:txBody>
                <a:bodyPr/>
                <a:lstStyle/>
                <a:p>
                  <a:endParaRPr lang="it-IT" sz="1350"/>
                </a:p>
              </p:txBody>
            </p:sp>
            <p:sp>
              <p:nvSpPr>
                <p:cNvPr id="117905" name="Line 10"/>
                <p:cNvSpPr>
                  <a:spLocks noChangeShapeType="1"/>
                </p:cNvSpPr>
                <p:nvPr/>
              </p:nvSpPr>
              <p:spPr bwMode="auto">
                <a:xfrm>
                  <a:off x="1561442" y="3477233"/>
                  <a:ext cx="1106" cy="2889684"/>
                </a:xfrm>
                <a:prstGeom prst="line">
                  <a:avLst/>
                </a:prstGeom>
                <a:noFill/>
                <a:ln w="25400">
                  <a:solidFill>
                    <a:schemeClr val="tx1"/>
                  </a:solidFill>
                  <a:round/>
                  <a:headEnd/>
                  <a:tailEnd/>
                </a:ln>
              </p:spPr>
              <p:txBody>
                <a:bodyPr/>
                <a:lstStyle/>
                <a:p>
                  <a:endParaRPr lang="it-IT" sz="1350"/>
                </a:p>
              </p:txBody>
            </p:sp>
            <p:sp>
              <p:nvSpPr>
                <p:cNvPr id="117906" name="Arc 11"/>
                <p:cNvSpPr>
                  <a:spLocks/>
                </p:cNvSpPr>
                <p:nvPr/>
              </p:nvSpPr>
              <p:spPr bwMode="auto">
                <a:xfrm>
                  <a:off x="543740" y="3192851"/>
                  <a:ext cx="884959" cy="1366865"/>
                </a:xfrm>
                <a:custGeom>
                  <a:avLst/>
                  <a:gdLst>
                    <a:gd name="T0" fmla="*/ 0 w 21600"/>
                    <a:gd name="T1" fmla="*/ 2147483646 h 21600"/>
                    <a:gd name="T2" fmla="*/ 2147483646 w 21600"/>
                    <a:gd name="T3" fmla="*/ 0 h 21600"/>
                    <a:gd name="T4" fmla="*/ 2147483646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21599"/>
                      </a:moveTo>
                      <a:cubicBezTo>
                        <a:pt x="0" y="9670"/>
                        <a:pt x="9670" y="0"/>
                        <a:pt x="21600" y="0"/>
                      </a:cubicBezTo>
                    </a:path>
                    <a:path w="21600" h="21600" stroke="0" extrusionOk="0">
                      <a:moveTo>
                        <a:pt x="0" y="21599"/>
                      </a:moveTo>
                      <a:cubicBezTo>
                        <a:pt x="0" y="9670"/>
                        <a:pt x="9670" y="0"/>
                        <a:pt x="21600" y="0"/>
                      </a:cubicBezTo>
                      <a:lnTo>
                        <a:pt x="21600" y="21600"/>
                      </a:lnTo>
                      <a:lnTo>
                        <a:pt x="0" y="21599"/>
                      </a:lnTo>
                      <a:close/>
                    </a:path>
                  </a:pathLst>
                </a:custGeom>
                <a:noFill/>
                <a:ln w="25400">
                  <a:solidFill>
                    <a:schemeClr val="tx1"/>
                  </a:solidFill>
                  <a:round/>
                  <a:headEnd/>
                  <a:tailEnd/>
                </a:ln>
              </p:spPr>
              <p:txBody>
                <a:bodyPr/>
                <a:lstStyle/>
                <a:p>
                  <a:endParaRPr lang="it-IT" sz="1350"/>
                </a:p>
              </p:txBody>
            </p:sp>
            <p:sp>
              <p:nvSpPr>
                <p:cNvPr id="117907" name="Arc 12"/>
                <p:cNvSpPr>
                  <a:spLocks/>
                </p:cNvSpPr>
                <p:nvPr/>
              </p:nvSpPr>
              <p:spPr bwMode="auto">
                <a:xfrm>
                  <a:off x="950822" y="2981858"/>
                  <a:ext cx="592922" cy="541242"/>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88900">
                  <a:solidFill>
                    <a:schemeClr val="accent1"/>
                  </a:solidFill>
                  <a:round/>
                  <a:headEnd/>
                  <a:tailEnd/>
                </a:ln>
              </p:spPr>
              <p:txBody>
                <a:bodyPr/>
                <a:lstStyle/>
                <a:p>
                  <a:endParaRPr lang="it-IT" sz="1350"/>
                </a:p>
              </p:txBody>
            </p:sp>
            <p:sp>
              <p:nvSpPr>
                <p:cNvPr id="117909" name="Freeform 14"/>
                <p:cNvSpPr>
                  <a:spLocks/>
                </p:cNvSpPr>
                <p:nvPr/>
              </p:nvSpPr>
              <p:spPr bwMode="auto">
                <a:xfrm>
                  <a:off x="1213946" y="4880792"/>
                  <a:ext cx="398232" cy="853145"/>
                </a:xfrm>
                <a:custGeom>
                  <a:avLst/>
                  <a:gdLst>
                    <a:gd name="T0" fmla="*/ 2147483646 w 360"/>
                    <a:gd name="T1" fmla="*/ 2147483646 h 744"/>
                    <a:gd name="T2" fmla="*/ 2147483646 w 360"/>
                    <a:gd name="T3" fmla="*/ 2147483646 h 744"/>
                    <a:gd name="T4" fmla="*/ 2147483646 w 360"/>
                    <a:gd name="T5" fmla="*/ 2147483646 h 744"/>
                    <a:gd name="T6" fmla="*/ 2147483646 w 360"/>
                    <a:gd name="T7" fmla="*/ 2147483646 h 744"/>
                    <a:gd name="T8" fmla="*/ 2147483646 w 360"/>
                    <a:gd name="T9" fmla="*/ 2147483646 h 744"/>
                    <a:gd name="T10" fmla="*/ 2147483646 w 360"/>
                    <a:gd name="T11" fmla="*/ 2147483646 h 744"/>
                    <a:gd name="T12" fmla="*/ 2147483646 w 360"/>
                    <a:gd name="T13" fmla="*/ 2147483646 h 744"/>
                    <a:gd name="T14" fmla="*/ 2147483646 w 360"/>
                    <a:gd name="T15" fmla="*/ 2147483646 h 744"/>
                    <a:gd name="T16" fmla="*/ 2147483646 w 360"/>
                    <a:gd name="T17" fmla="*/ 2147483646 h 744"/>
                    <a:gd name="T18" fmla="*/ 2147483646 w 360"/>
                    <a:gd name="T19" fmla="*/ 2147483646 h 744"/>
                    <a:gd name="T20" fmla="*/ 2147483646 w 360"/>
                    <a:gd name="T21" fmla="*/ 2147483646 h 744"/>
                    <a:gd name="T22" fmla="*/ 2147483646 w 360"/>
                    <a:gd name="T23" fmla="*/ 2147483646 h 744"/>
                    <a:gd name="T24" fmla="*/ 2147483646 w 360"/>
                    <a:gd name="T25" fmla="*/ 2147483646 h 744"/>
                    <a:gd name="T26" fmla="*/ 2147483646 w 360"/>
                    <a:gd name="T27" fmla="*/ 2147483646 h 744"/>
                    <a:gd name="T28" fmla="*/ 2147483646 w 360"/>
                    <a:gd name="T29" fmla="*/ 2147483646 h 744"/>
                    <a:gd name="T30" fmla="*/ 2147483646 w 360"/>
                    <a:gd name="T31" fmla="*/ 2147483646 h 744"/>
                    <a:gd name="T32" fmla="*/ 2147483646 w 360"/>
                    <a:gd name="T33" fmla="*/ 2147483646 h 744"/>
                    <a:gd name="T34" fmla="*/ 2147483646 w 360"/>
                    <a:gd name="T35" fmla="*/ 2147483646 h 744"/>
                    <a:gd name="T36" fmla="*/ 2147483646 w 360"/>
                    <a:gd name="T37" fmla="*/ 2147483646 h 744"/>
                    <a:gd name="T38" fmla="*/ 2147483646 w 360"/>
                    <a:gd name="T39" fmla="*/ 2147483646 h 744"/>
                    <a:gd name="T40" fmla="*/ 2147483646 w 360"/>
                    <a:gd name="T41" fmla="*/ 2147483646 h 744"/>
                    <a:gd name="T42" fmla="*/ 2147483646 w 360"/>
                    <a:gd name="T43" fmla="*/ 2147483646 h 744"/>
                    <a:gd name="T44" fmla="*/ 2147483646 w 360"/>
                    <a:gd name="T45" fmla="*/ 2147483646 h 744"/>
                    <a:gd name="T46" fmla="*/ 2147483646 w 360"/>
                    <a:gd name="T47" fmla="*/ 2147483646 h 744"/>
                    <a:gd name="T48" fmla="*/ 2147483646 w 360"/>
                    <a:gd name="T49" fmla="*/ 2147483646 h 744"/>
                    <a:gd name="T50" fmla="*/ 2147483646 w 360"/>
                    <a:gd name="T51" fmla="*/ 2147483646 h 744"/>
                    <a:gd name="T52" fmla="*/ 2147483646 w 360"/>
                    <a:gd name="T53" fmla="*/ 2147483646 h 744"/>
                    <a:gd name="T54" fmla="*/ 2147483646 w 360"/>
                    <a:gd name="T55" fmla="*/ 2147483646 h 744"/>
                    <a:gd name="T56" fmla="*/ 2147483646 w 360"/>
                    <a:gd name="T57" fmla="*/ 2147483646 h 744"/>
                    <a:gd name="T58" fmla="*/ 2147483646 w 360"/>
                    <a:gd name="T59" fmla="*/ 2147483646 h 744"/>
                    <a:gd name="T60" fmla="*/ 2147483646 w 360"/>
                    <a:gd name="T61" fmla="*/ 2147483646 h 744"/>
                    <a:gd name="T62" fmla="*/ 2147483646 w 360"/>
                    <a:gd name="T63" fmla="*/ 2147483646 h 744"/>
                    <a:gd name="T64" fmla="*/ 0 w 360"/>
                    <a:gd name="T65" fmla="*/ 2147483646 h 744"/>
                    <a:gd name="T66" fmla="*/ 0 w 360"/>
                    <a:gd name="T67" fmla="*/ 2147483646 h 744"/>
                    <a:gd name="T68" fmla="*/ 0 w 360"/>
                    <a:gd name="T69" fmla="*/ 2147483646 h 744"/>
                    <a:gd name="T70" fmla="*/ 0 w 360"/>
                    <a:gd name="T71" fmla="*/ 2147483646 h 744"/>
                    <a:gd name="T72" fmla="*/ 2147483646 w 360"/>
                    <a:gd name="T73" fmla="*/ 2147483646 h 7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0" h="744">
                      <a:moveTo>
                        <a:pt x="360" y="0"/>
                      </a:moveTo>
                      <a:lnTo>
                        <a:pt x="360" y="8"/>
                      </a:lnTo>
                      <a:lnTo>
                        <a:pt x="360" y="24"/>
                      </a:lnTo>
                      <a:lnTo>
                        <a:pt x="360" y="40"/>
                      </a:lnTo>
                      <a:lnTo>
                        <a:pt x="360" y="48"/>
                      </a:lnTo>
                      <a:lnTo>
                        <a:pt x="360" y="64"/>
                      </a:lnTo>
                      <a:lnTo>
                        <a:pt x="360" y="88"/>
                      </a:lnTo>
                      <a:lnTo>
                        <a:pt x="360" y="96"/>
                      </a:lnTo>
                      <a:lnTo>
                        <a:pt x="360" y="112"/>
                      </a:lnTo>
                      <a:lnTo>
                        <a:pt x="352" y="112"/>
                      </a:lnTo>
                      <a:lnTo>
                        <a:pt x="352" y="128"/>
                      </a:lnTo>
                      <a:lnTo>
                        <a:pt x="344" y="128"/>
                      </a:lnTo>
                      <a:lnTo>
                        <a:pt x="344" y="136"/>
                      </a:lnTo>
                      <a:lnTo>
                        <a:pt x="344" y="152"/>
                      </a:lnTo>
                      <a:lnTo>
                        <a:pt x="336" y="152"/>
                      </a:lnTo>
                      <a:lnTo>
                        <a:pt x="312" y="168"/>
                      </a:lnTo>
                      <a:lnTo>
                        <a:pt x="304" y="168"/>
                      </a:lnTo>
                      <a:lnTo>
                        <a:pt x="296" y="168"/>
                      </a:lnTo>
                      <a:lnTo>
                        <a:pt x="288" y="168"/>
                      </a:lnTo>
                      <a:lnTo>
                        <a:pt x="272" y="168"/>
                      </a:lnTo>
                      <a:lnTo>
                        <a:pt x="264" y="168"/>
                      </a:lnTo>
                      <a:lnTo>
                        <a:pt x="264" y="184"/>
                      </a:lnTo>
                      <a:lnTo>
                        <a:pt x="256" y="184"/>
                      </a:lnTo>
                      <a:lnTo>
                        <a:pt x="248" y="192"/>
                      </a:lnTo>
                      <a:lnTo>
                        <a:pt x="248" y="200"/>
                      </a:lnTo>
                      <a:lnTo>
                        <a:pt x="240" y="200"/>
                      </a:lnTo>
                      <a:lnTo>
                        <a:pt x="240" y="232"/>
                      </a:lnTo>
                      <a:lnTo>
                        <a:pt x="224" y="232"/>
                      </a:lnTo>
                      <a:lnTo>
                        <a:pt x="224" y="240"/>
                      </a:lnTo>
                      <a:lnTo>
                        <a:pt x="216" y="256"/>
                      </a:lnTo>
                      <a:lnTo>
                        <a:pt x="208" y="272"/>
                      </a:lnTo>
                      <a:lnTo>
                        <a:pt x="208" y="280"/>
                      </a:lnTo>
                      <a:lnTo>
                        <a:pt x="200" y="280"/>
                      </a:lnTo>
                      <a:lnTo>
                        <a:pt x="200" y="296"/>
                      </a:lnTo>
                      <a:lnTo>
                        <a:pt x="184" y="296"/>
                      </a:lnTo>
                      <a:lnTo>
                        <a:pt x="184" y="312"/>
                      </a:lnTo>
                      <a:lnTo>
                        <a:pt x="176" y="312"/>
                      </a:lnTo>
                      <a:lnTo>
                        <a:pt x="168" y="320"/>
                      </a:lnTo>
                      <a:lnTo>
                        <a:pt x="160" y="320"/>
                      </a:lnTo>
                      <a:lnTo>
                        <a:pt x="152" y="328"/>
                      </a:lnTo>
                      <a:lnTo>
                        <a:pt x="136" y="328"/>
                      </a:lnTo>
                      <a:lnTo>
                        <a:pt x="128" y="352"/>
                      </a:lnTo>
                      <a:lnTo>
                        <a:pt x="120" y="352"/>
                      </a:lnTo>
                      <a:lnTo>
                        <a:pt x="120" y="360"/>
                      </a:lnTo>
                      <a:lnTo>
                        <a:pt x="112" y="360"/>
                      </a:lnTo>
                      <a:lnTo>
                        <a:pt x="96" y="392"/>
                      </a:lnTo>
                      <a:lnTo>
                        <a:pt x="96" y="400"/>
                      </a:lnTo>
                      <a:lnTo>
                        <a:pt x="88" y="408"/>
                      </a:lnTo>
                      <a:lnTo>
                        <a:pt x="80" y="408"/>
                      </a:lnTo>
                      <a:lnTo>
                        <a:pt x="80" y="432"/>
                      </a:lnTo>
                      <a:lnTo>
                        <a:pt x="72" y="440"/>
                      </a:lnTo>
                      <a:lnTo>
                        <a:pt x="72" y="448"/>
                      </a:lnTo>
                      <a:lnTo>
                        <a:pt x="48" y="488"/>
                      </a:lnTo>
                      <a:lnTo>
                        <a:pt x="48" y="504"/>
                      </a:lnTo>
                      <a:lnTo>
                        <a:pt x="40" y="520"/>
                      </a:lnTo>
                      <a:lnTo>
                        <a:pt x="40" y="544"/>
                      </a:lnTo>
                      <a:lnTo>
                        <a:pt x="32" y="544"/>
                      </a:lnTo>
                      <a:lnTo>
                        <a:pt x="32" y="560"/>
                      </a:lnTo>
                      <a:lnTo>
                        <a:pt x="32" y="568"/>
                      </a:lnTo>
                      <a:lnTo>
                        <a:pt x="24" y="568"/>
                      </a:lnTo>
                      <a:lnTo>
                        <a:pt x="24" y="584"/>
                      </a:lnTo>
                      <a:lnTo>
                        <a:pt x="24" y="600"/>
                      </a:lnTo>
                      <a:lnTo>
                        <a:pt x="8" y="600"/>
                      </a:lnTo>
                      <a:lnTo>
                        <a:pt x="8" y="608"/>
                      </a:lnTo>
                      <a:lnTo>
                        <a:pt x="8" y="624"/>
                      </a:lnTo>
                      <a:lnTo>
                        <a:pt x="0" y="624"/>
                      </a:lnTo>
                      <a:lnTo>
                        <a:pt x="0" y="632"/>
                      </a:lnTo>
                      <a:lnTo>
                        <a:pt x="0" y="648"/>
                      </a:lnTo>
                      <a:lnTo>
                        <a:pt x="0" y="664"/>
                      </a:lnTo>
                      <a:lnTo>
                        <a:pt x="0" y="688"/>
                      </a:lnTo>
                      <a:lnTo>
                        <a:pt x="0" y="704"/>
                      </a:lnTo>
                      <a:lnTo>
                        <a:pt x="0" y="712"/>
                      </a:lnTo>
                      <a:lnTo>
                        <a:pt x="0" y="720"/>
                      </a:lnTo>
                      <a:lnTo>
                        <a:pt x="8" y="720"/>
                      </a:lnTo>
                      <a:lnTo>
                        <a:pt x="8" y="744"/>
                      </a:lnTo>
                    </a:path>
                  </a:pathLst>
                </a:custGeom>
                <a:noFill/>
                <a:ln w="88900">
                  <a:solidFill>
                    <a:srgbClr val="FF0000"/>
                  </a:solidFill>
                  <a:prstDash val="solid"/>
                  <a:round/>
                  <a:headEnd/>
                  <a:tailEnd/>
                </a:ln>
              </p:spPr>
              <p:txBody>
                <a:bodyPr/>
                <a:lstStyle/>
                <a:p>
                  <a:endParaRPr lang="it-IT" sz="1350"/>
                </a:p>
              </p:txBody>
            </p:sp>
            <p:sp>
              <p:nvSpPr>
                <p:cNvPr id="117910" name="Oval 39"/>
                <p:cNvSpPr>
                  <a:spLocks noChangeArrowheads="1"/>
                </p:cNvSpPr>
                <p:nvPr/>
              </p:nvSpPr>
              <p:spPr bwMode="auto">
                <a:xfrm>
                  <a:off x="1079140" y="5711004"/>
                  <a:ext cx="212392" cy="174617"/>
                </a:xfrm>
                <a:prstGeom prst="ellipse">
                  <a:avLst/>
                </a:prstGeom>
                <a:solidFill>
                  <a:schemeClr val="accent2"/>
                </a:solidFill>
                <a:ln w="38100">
                  <a:solidFill>
                    <a:srgbClr val="FF0000"/>
                  </a:solidFill>
                  <a:round/>
                  <a:headEnd/>
                  <a:tailEnd/>
                </a:ln>
              </p:spPr>
              <p:txBody>
                <a:bodyPr/>
                <a:lstStyle/>
                <a:p>
                  <a:pPr>
                    <a:spcBef>
                      <a:spcPct val="50000"/>
                    </a:spcBef>
                  </a:pPr>
                  <a:endParaRPr lang="fr-FR" altLang="fr-FR"/>
                </a:p>
              </p:txBody>
            </p:sp>
            <p:sp>
              <p:nvSpPr>
                <p:cNvPr id="117911" name="Oval 40"/>
                <p:cNvSpPr>
                  <a:spLocks noChangeArrowheads="1"/>
                </p:cNvSpPr>
                <p:nvPr/>
              </p:nvSpPr>
              <p:spPr bwMode="auto">
                <a:xfrm>
                  <a:off x="1452713" y="5827794"/>
                  <a:ext cx="244223" cy="150101"/>
                </a:xfrm>
                <a:prstGeom prst="ellipse">
                  <a:avLst/>
                </a:prstGeom>
                <a:solidFill>
                  <a:schemeClr val="accent2"/>
                </a:solidFill>
                <a:ln w="38100">
                  <a:noFill/>
                  <a:round/>
                  <a:headEnd/>
                  <a:tailEnd/>
                </a:ln>
              </p:spPr>
              <p:txBody>
                <a:bodyPr/>
                <a:lstStyle/>
                <a:p>
                  <a:pPr>
                    <a:spcBef>
                      <a:spcPct val="50000"/>
                    </a:spcBef>
                  </a:pPr>
                  <a:endParaRPr lang="fr-FR" altLang="fr-FR"/>
                </a:p>
              </p:txBody>
            </p:sp>
            <p:sp>
              <p:nvSpPr>
                <p:cNvPr id="117912" name="Line 46"/>
                <p:cNvSpPr>
                  <a:spLocks noChangeShapeType="1"/>
                </p:cNvSpPr>
                <p:nvPr/>
              </p:nvSpPr>
              <p:spPr bwMode="auto">
                <a:xfrm flipV="1">
                  <a:off x="928697" y="2403922"/>
                  <a:ext cx="0" cy="4073077"/>
                </a:xfrm>
                <a:prstGeom prst="line">
                  <a:avLst/>
                </a:prstGeom>
                <a:noFill/>
                <a:ln w="76200">
                  <a:solidFill>
                    <a:schemeClr val="tx1"/>
                  </a:solidFill>
                  <a:round/>
                  <a:headEnd/>
                  <a:tailEnd type="triangle" w="med" len="med"/>
                </a:ln>
                <a:effectLst/>
              </p:spPr>
              <p:txBody>
                <a:bodyPr/>
                <a:lstStyle/>
                <a:p>
                  <a:endParaRPr lang="it-IT" sz="1350"/>
                </a:p>
              </p:txBody>
            </p:sp>
            <p:sp>
              <p:nvSpPr>
                <p:cNvPr id="117914" name="Line 53"/>
                <p:cNvSpPr>
                  <a:spLocks noChangeShapeType="1"/>
                </p:cNvSpPr>
                <p:nvPr/>
              </p:nvSpPr>
              <p:spPr bwMode="auto">
                <a:xfrm flipV="1">
                  <a:off x="1422062" y="5591747"/>
                  <a:ext cx="0" cy="660499"/>
                </a:xfrm>
                <a:prstGeom prst="line">
                  <a:avLst/>
                </a:prstGeom>
                <a:noFill/>
                <a:ln w="28575">
                  <a:solidFill>
                    <a:schemeClr val="tx1"/>
                  </a:solidFill>
                  <a:round/>
                  <a:headEnd/>
                  <a:tailEnd type="triangle" w="med" len="med"/>
                </a:ln>
                <a:effectLst/>
              </p:spPr>
              <p:txBody>
                <a:bodyPr/>
                <a:lstStyle/>
                <a:p>
                  <a:endParaRPr lang="it-IT" sz="1350"/>
                </a:p>
              </p:txBody>
            </p:sp>
            <p:sp>
              <p:nvSpPr>
                <p:cNvPr id="117908" name="Line 13"/>
                <p:cNvSpPr>
                  <a:spLocks noChangeShapeType="1"/>
                </p:cNvSpPr>
                <p:nvPr/>
              </p:nvSpPr>
              <p:spPr bwMode="auto">
                <a:xfrm>
                  <a:off x="1561443" y="3504752"/>
                  <a:ext cx="31614" cy="1564604"/>
                </a:xfrm>
                <a:prstGeom prst="line">
                  <a:avLst/>
                </a:prstGeom>
                <a:noFill/>
                <a:ln w="88900">
                  <a:solidFill>
                    <a:schemeClr val="accent1"/>
                  </a:solidFill>
                  <a:round/>
                  <a:headEnd/>
                  <a:tailEnd/>
                </a:ln>
              </p:spPr>
              <p:txBody>
                <a:bodyPr/>
                <a:lstStyle/>
                <a:p>
                  <a:endParaRPr lang="it-IT" sz="1350"/>
                </a:p>
              </p:txBody>
            </p:sp>
          </p:grpSp>
          <p:grpSp>
            <p:nvGrpSpPr>
              <p:cNvPr id="4" name="Group 31"/>
              <p:cNvGrpSpPr>
                <a:grpSpLocks/>
              </p:cNvGrpSpPr>
              <p:nvPr/>
            </p:nvGrpSpPr>
            <p:grpSpPr bwMode="auto">
              <a:xfrm>
                <a:off x="4136504" y="3670865"/>
                <a:ext cx="624682" cy="338795"/>
                <a:chOff x="3304" y="2824"/>
                <a:chExt cx="724" cy="312"/>
              </a:xfrm>
            </p:grpSpPr>
            <p:sp>
              <p:nvSpPr>
                <p:cNvPr id="117895" name="Rectangle 32"/>
                <p:cNvSpPr>
                  <a:spLocks noChangeArrowheads="1"/>
                </p:cNvSpPr>
                <p:nvPr/>
              </p:nvSpPr>
              <p:spPr bwMode="auto">
                <a:xfrm>
                  <a:off x="3304" y="2892"/>
                  <a:ext cx="56" cy="224"/>
                </a:xfrm>
                <a:prstGeom prst="rect">
                  <a:avLst/>
                </a:prstGeom>
                <a:solidFill>
                  <a:srgbClr val="000000"/>
                </a:solidFill>
                <a:ln w="12700">
                  <a:solidFill>
                    <a:schemeClr val="tx1"/>
                  </a:solidFill>
                  <a:miter lim="800000"/>
                  <a:headEnd/>
                  <a:tailEnd/>
                </a:ln>
              </p:spPr>
              <p:txBody>
                <a:bodyPr/>
                <a:lstStyle/>
                <a:p>
                  <a:pPr>
                    <a:spcBef>
                      <a:spcPct val="50000"/>
                    </a:spcBef>
                  </a:pPr>
                  <a:endParaRPr lang="fr-FR" altLang="fr-FR"/>
                </a:p>
              </p:txBody>
            </p:sp>
            <p:sp>
              <p:nvSpPr>
                <p:cNvPr id="117896" name="Freeform 33"/>
                <p:cNvSpPr>
                  <a:spLocks/>
                </p:cNvSpPr>
                <p:nvPr/>
              </p:nvSpPr>
              <p:spPr bwMode="auto">
                <a:xfrm>
                  <a:off x="3388" y="2824"/>
                  <a:ext cx="640" cy="296"/>
                </a:xfrm>
                <a:custGeom>
                  <a:avLst/>
                  <a:gdLst>
                    <a:gd name="T0" fmla="*/ 0 w 640"/>
                    <a:gd name="T1" fmla="*/ 72 h 296"/>
                    <a:gd name="T2" fmla="*/ 0 w 640"/>
                    <a:gd name="T3" fmla="*/ 264 h 296"/>
                    <a:gd name="T4" fmla="*/ 104 w 640"/>
                    <a:gd name="T5" fmla="*/ 296 h 296"/>
                    <a:gd name="T6" fmla="*/ 408 w 640"/>
                    <a:gd name="T7" fmla="*/ 296 h 296"/>
                    <a:gd name="T8" fmla="*/ 408 w 640"/>
                    <a:gd name="T9" fmla="*/ 104 h 296"/>
                    <a:gd name="T10" fmla="*/ 400 w 640"/>
                    <a:gd name="T11" fmla="*/ 80 h 296"/>
                    <a:gd name="T12" fmla="*/ 632 w 640"/>
                    <a:gd name="T13" fmla="*/ 80 h 296"/>
                    <a:gd name="T14" fmla="*/ 640 w 640"/>
                    <a:gd name="T15" fmla="*/ 64 h 296"/>
                    <a:gd name="T16" fmla="*/ 640 w 640"/>
                    <a:gd name="T17" fmla="*/ 32 h 296"/>
                    <a:gd name="T18" fmla="*/ 632 w 640"/>
                    <a:gd name="T19" fmla="*/ 16 h 296"/>
                    <a:gd name="T20" fmla="*/ 192 w 640"/>
                    <a:gd name="T21" fmla="*/ 0 h 296"/>
                    <a:gd name="T22" fmla="*/ 32 w 640"/>
                    <a:gd name="T23" fmla="*/ 56 h 296"/>
                    <a:gd name="T24" fmla="*/ 0 w 640"/>
                    <a:gd name="T25" fmla="*/ 72 h 2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40" h="296">
                      <a:moveTo>
                        <a:pt x="0" y="72"/>
                      </a:moveTo>
                      <a:lnTo>
                        <a:pt x="0" y="264"/>
                      </a:lnTo>
                      <a:lnTo>
                        <a:pt x="104" y="296"/>
                      </a:lnTo>
                      <a:lnTo>
                        <a:pt x="408" y="296"/>
                      </a:lnTo>
                      <a:lnTo>
                        <a:pt x="408" y="104"/>
                      </a:lnTo>
                      <a:lnTo>
                        <a:pt x="400" y="80"/>
                      </a:lnTo>
                      <a:lnTo>
                        <a:pt x="632" y="80"/>
                      </a:lnTo>
                      <a:lnTo>
                        <a:pt x="640" y="64"/>
                      </a:lnTo>
                      <a:lnTo>
                        <a:pt x="640" y="32"/>
                      </a:lnTo>
                      <a:lnTo>
                        <a:pt x="632" y="16"/>
                      </a:lnTo>
                      <a:lnTo>
                        <a:pt x="192" y="0"/>
                      </a:lnTo>
                      <a:lnTo>
                        <a:pt x="32" y="56"/>
                      </a:lnTo>
                      <a:lnTo>
                        <a:pt x="0" y="72"/>
                      </a:lnTo>
                      <a:close/>
                    </a:path>
                  </a:pathLst>
                </a:custGeom>
                <a:solidFill>
                  <a:srgbClr val="FFFFFF"/>
                </a:solidFill>
                <a:ln w="12700">
                  <a:solidFill>
                    <a:schemeClr val="tx1"/>
                  </a:solidFill>
                  <a:prstDash val="solid"/>
                  <a:round/>
                  <a:headEnd/>
                  <a:tailEnd/>
                </a:ln>
              </p:spPr>
              <p:txBody>
                <a:bodyPr/>
                <a:lstStyle/>
                <a:p>
                  <a:endParaRPr lang="it-IT" sz="1350"/>
                </a:p>
              </p:txBody>
            </p:sp>
            <p:sp>
              <p:nvSpPr>
                <p:cNvPr id="117897" name="Freeform 34"/>
                <p:cNvSpPr>
                  <a:spLocks/>
                </p:cNvSpPr>
                <p:nvPr/>
              </p:nvSpPr>
              <p:spPr bwMode="auto">
                <a:xfrm>
                  <a:off x="3644" y="3024"/>
                  <a:ext cx="208" cy="56"/>
                </a:xfrm>
                <a:custGeom>
                  <a:avLst/>
                  <a:gdLst>
                    <a:gd name="T0" fmla="*/ 64 w 208"/>
                    <a:gd name="T1" fmla="*/ 0 h 56"/>
                    <a:gd name="T2" fmla="*/ 192 w 208"/>
                    <a:gd name="T3" fmla="*/ 0 h 56"/>
                    <a:gd name="T4" fmla="*/ 208 w 208"/>
                    <a:gd name="T5" fmla="*/ 16 h 56"/>
                    <a:gd name="T6" fmla="*/ 208 w 208"/>
                    <a:gd name="T7" fmla="*/ 40 h 56"/>
                    <a:gd name="T8" fmla="*/ 192 w 208"/>
                    <a:gd name="T9" fmla="*/ 56 h 56"/>
                    <a:gd name="T10" fmla="*/ 168 w 208"/>
                    <a:gd name="T11" fmla="*/ 56 h 56"/>
                    <a:gd name="T12" fmla="*/ 16 w 208"/>
                    <a:gd name="T13" fmla="*/ 56 h 56"/>
                    <a:gd name="T14" fmla="*/ 0 w 208"/>
                    <a:gd name="T15" fmla="*/ 40 h 56"/>
                    <a:gd name="T16" fmla="*/ 0 w 208"/>
                    <a:gd name="T17" fmla="*/ 16 h 56"/>
                    <a:gd name="T18" fmla="*/ 16 w 208"/>
                    <a:gd name="T19" fmla="*/ 0 h 56"/>
                    <a:gd name="T20" fmla="*/ 64 w 208"/>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56">
                      <a:moveTo>
                        <a:pt x="64" y="0"/>
                      </a:moveTo>
                      <a:lnTo>
                        <a:pt x="192" y="0"/>
                      </a:lnTo>
                      <a:lnTo>
                        <a:pt x="208" y="16"/>
                      </a:lnTo>
                      <a:lnTo>
                        <a:pt x="208" y="40"/>
                      </a:lnTo>
                      <a:lnTo>
                        <a:pt x="192" y="56"/>
                      </a:lnTo>
                      <a:lnTo>
                        <a:pt x="168" y="56"/>
                      </a:lnTo>
                      <a:lnTo>
                        <a:pt x="16" y="56"/>
                      </a:lnTo>
                      <a:lnTo>
                        <a:pt x="0" y="40"/>
                      </a:lnTo>
                      <a:lnTo>
                        <a:pt x="0" y="16"/>
                      </a:lnTo>
                      <a:lnTo>
                        <a:pt x="16" y="0"/>
                      </a:lnTo>
                      <a:lnTo>
                        <a:pt x="64" y="0"/>
                      </a:lnTo>
                      <a:close/>
                    </a:path>
                  </a:pathLst>
                </a:custGeom>
                <a:solidFill>
                  <a:srgbClr val="FFFFFF"/>
                </a:solidFill>
                <a:ln w="12700">
                  <a:solidFill>
                    <a:schemeClr val="tx1"/>
                  </a:solidFill>
                  <a:prstDash val="solid"/>
                  <a:round/>
                  <a:headEnd/>
                  <a:tailEnd/>
                </a:ln>
              </p:spPr>
              <p:txBody>
                <a:bodyPr/>
                <a:lstStyle/>
                <a:p>
                  <a:endParaRPr lang="it-IT" sz="1350"/>
                </a:p>
              </p:txBody>
            </p:sp>
            <p:sp>
              <p:nvSpPr>
                <p:cNvPr id="117898" name="Freeform 35"/>
                <p:cNvSpPr>
                  <a:spLocks/>
                </p:cNvSpPr>
                <p:nvPr/>
              </p:nvSpPr>
              <p:spPr bwMode="auto">
                <a:xfrm>
                  <a:off x="3652" y="3080"/>
                  <a:ext cx="168" cy="56"/>
                </a:xfrm>
                <a:custGeom>
                  <a:avLst/>
                  <a:gdLst>
                    <a:gd name="T0" fmla="*/ 152 w 168"/>
                    <a:gd name="T1" fmla="*/ 0 h 56"/>
                    <a:gd name="T2" fmla="*/ 32 w 168"/>
                    <a:gd name="T3" fmla="*/ 0 h 56"/>
                    <a:gd name="T4" fmla="*/ 0 w 168"/>
                    <a:gd name="T5" fmla="*/ 16 h 56"/>
                    <a:gd name="T6" fmla="*/ 0 w 168"/>
                    <a:gd name="T7" fmla="*/ 40 h 56"/>
                    <a:gd name="T8" fmla="*/ 40 w 168"/>
                    <a:gd name="T9" fmla="*/ 56 h 56"/>
                    <a:gd name="T10" fmla="*/ 152 w 168"/>
                    <a:gd name="T11" fmla="*/ 56 h 56"/>
                    <a:gd name="T12" fmla="*/ 168 w 168"/>
                    <a:gd name="T13" fmla="*/ 40 h 56"/>
                    <a:gd name="T14" fmla="*/ 168 w 168"/>
                    <a:gd name="T15" fmla="*/ 16 h 56"/>
                    <a:gd name="T16" fmla="*/ 152 w 168"/>
                    <a:gd name="T17" fmla="*/ 0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8" h="56">
                      <a:moveTo>
                        <a:pt x="152" y="0"/>
                      </a:moveTo>
                      <a:lnTo>
                        <a:pt x="32" y="0"/>
                      </a:lnTo>
                      <a:lnTo>
                        <a:pt x="0" y="16"/>
                      </a:lnTo>
                      <a:lnTo>
                        <a:pt x="0" y="40"/>
                      </a:lnTo>
                      <a:lnTo>
                        <a:pt x="40" y="56"/>
                      </a:lnTo>
                      <a:lnTo>
                        <a:pt x="152" y="56"/>
                      </a:lnTo>
                      <a:lnTo>
                        <a:pt x="168" y="40"/>
                      </a:lnTo>
                      <a:lnTo>
                        <a:pt x="168" y="16"/>
                      </a:lnTo>
                      <a:lnTo>
                        <a:pt x="152" y="0"/>
                      </a:lnTo>
                      <a:close/>
                    </a:path>
                  </a:pathLst>
                </a:custGeom>
                <a:solidFill>
                  <a:srgbClr val="FFFFFF"/>
                </a:solidFill>
                <a:ln w="12700">
                  <a:solidFill>
                    <a:schemeClr val="tx1"/>
                  </a:solidFill>
                  <a:prstDash val="solid"/>
                  <a:round/>
                  <a:headEnd/>
                  <a:tailEnd/>
                </a:ln>
              </p:spPr>
              <p:txBody>
                <a:bodyPr/>
                <a:lstStyle/>
                <a:p>
                  <a:endParaRPr lang="it-IT" sz="1350"/>
                </a:p>
              </p:txBody>
            </p:sp>
            <p:sp>
              <p:nvSpPr>
                <p:cNvPr id="117899" name="Freeform 36"/>
                <p:cNvSpPr>
                  <a:spLocks/>
                </p:cNvSpPr>
                <p:nvPr/>
              </p:nvSpPr>
              <p:spPr bwMode="auto">
                <a:xfrm>
                  <a:off x="3644" y="2944"/>
                  <a:ext cx="216" cy="80"/>
                </a:xfrm>
                <a:custGeom>
                  <a:avLst/>
                  <a:gdLst>
                    <a:gd name="T0" fmla="*/ 16 w 216"/>
                    <a:gd name="T1" fmla="*/ 8 h 80"/>
                    <a:gd name="T2" fmla="*/ 192 w 216"/>
                    <a:gd name="T3" fmla="*/ 0 h 80"/>
                    <a:gd name="T4" fmla="*/ 216 w 216"/>
                    <a:gd name="T5" fmla="*/ 16 h 80"/>
                    <a:gd name="T6" fmla="*/ 216 w 216"/>
                    <a:gd name="T7" fmla="*/ 64 h 80"/>
                    <a:gd name="T8" fmla="*/ 184 w 216"/>
                    <a:gd name="T9" fmla="*/ 80 h 80"/>
                    <a:gd name="T10" fmla="*/ 16 w 216"/>
                    <a:gd name="T11" fmla="*/ 80 h 80"/>
                    <a:gd name="T12" fmla="*/ 0 w 216"/>
                    <a:gd name="T13" fmla="*/ 64 h 80"/>
                    <a:gd name="T14" fmla="*/ 0 w 216"/>
                    <a:gd name="T15" fmla="*/ 16 h 80"/>
                    <a:gd name="T16" fmla="*/ 16 w 216"/>
                    <a:gd name="T17" fmla="*/ 8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 h="80">
                      <a:moveTo>
                        <a:pt x="16" y="8"/>
                      </a:moveTo>
                      <a:lnTo>
                        <a:pt x="192" y="0"/>
                      </a:lnTo>
                      <a:lnTo>
                        <a:pt x="216" y="16"/>
                      </a:lnTo>
                      <a:lnTo>
                        <a:pt x="216" y="64"/>
                      </a:lnTo>
                      <a:lnTo>
                        <a:pt x="184" y="80"/>
                      </a:lnTo>
                      <a:lnTo>
                        <a:pt x="16" y="80"/>
                      </a:lnTo>
                      <a:lnTo>
                        <a:pt x="0" y="64"/>
                      </a:lnTo>
                      <a:lnTo>
                        <a:pt x="0" y="16"/>
                      </a:lnTo>
                      <a:lnTo>
                        <a:pt x="16" y="8"/>
                      </a:lnTo>
                      <a:close/>
                    </a:path>
                  </a:pathLst>
                </a:custGeom>
                <a:solidFill>
                  <a:srgbClr val="FFFFFF"/>
                </a:solidFill>
                <a:ln w="12700">
                  <a:solidFill>
                    <a:schemeClr val="tx1"/>
                  </a:solidFill>
                  <a:prstDash val="solid"/>
                  <a:round/>
                  <a:headEnd/>
                  <a:tailEnd/>
                </a:ln>
              </p:spPr>
              <p:txBody>
                <a:bodyPr/>
                <a:lstStyle/>
                <a:p>
                  <a:endParaRPr lang="it-IT" sz="1350"/>
                </a:p>
              </p:txBody>
            </p:sp>
            <p:sp>
              <p:nvSpPr>
                <p:cNvPr id="117900" name="Freeform 37"/>
                <p:cNvSpPr>
                  <a:spLocks/>
                </p:cNvSpPr>
                <p:nvPr/>
              </p:nvSpPr>
              <p:spPr bwMode="auto">
                <a:xfrm>
                  <a:off x="3388" y="2824"/>
                  <a:ext cx="448" cy="184"/>
                </a:xfrm>
                <a:custGeom>
                  <a:avLst/>
                  <a:gdLst>
                    <a:gd name="T0" fmla="*/ 168 w 448"/>
                    <a:gd name="T1" fmla="*/ 0 h 184"/>
                    <a:gd name="T2" fmla="*/ 304 w 448"/>
                    <a:gd name="T3" fmla="*/ 0 h 184"/>
                    <a:gd name="T4" fmla="*/ 448 w 448"/>
                    <a:gd name="T5" fmla="*/ 80 h 184"/>
                    <a:gd name="T6" fmla="*/ 424 w 448"/>
                    <a:gd name="T7" fmla="*/ 120 h 184"/>
                    <a:gd name="T8" fmla="*/ 376 w 448"/>
                    <a:gd name="T9" fmla="*/ 128 h 184"/>
                    <a:gd name="T10" fmla="*/ 336 w 448"/>
                    <a:gd name="T11" fmla="*/ 120 h 184"/>
                    <a:gd name="T12" fmla="*/ 304 w 448"/>
                    <a:gd name="T13" fmla="*/ 104 h 184"/>
                    <a:gd name="T14" fmla="*/ 296 w 448"/>
                    <a:gd name="T15" fmla="*/ 96 h 184"/>
                    <a:gd name="T16" fmla="*/ 224 w 448"/>
                    <a:gd name="T17" fmla="*/ 96 h 184"/>
                    <a:gd name="T18" fmla="*/ 192 w 448"/>
                    <a:gd name="T19" fmla="*/ 136 h 184"/>
                    <a:gd name="T20" fmla="*/ 112 w 448"/>
                    <a:gd name="T21" fmla="*/ 184 h 184"/>
                    <a:gd name="T22" fmla="*/ 0 w 448"/>
                    <a:gd name="T23" fmla="*/ 184 h 184"/>
                    <a:gd name="T24" fmla="*/ 0 w 448"/>
                    <a:gd name="T25" fmla="*/ 72 h 184"/>
                    <a:gd name="T26" fmla="*/ 168 w 448"/>
                    <a:gd name="T27" fmla="*/ 0 h 1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8" h="184">
                      <a:moveTo>
                        <a:pt x="168" y="0"/>
                      </a:moveTo>
                      <a:lnTo>
                        <a:pt x="304" y="0"/>
                      </a:lnTo>
                      <a:lnTo>
                        <a:pt x="448" y="80"/>
                      </a:lnTo>
                      <a:lnTo>
                        <a:pt x="424" y="120"/>
                      </a:lnTo>
                      <a:lnTo>
                        <a:pt x="376" y="128"/>
                      </a:lnTo>
                      <a:lnTo>
                        <a:pt x="336" y="120"/>
                      </a:lnTo>
                      <a:lnTo>
                        <a:pt x="304" y="104"/>
                      </a:lnTo>
                      <a:lnTo>
                        <a:pt x="296" y="96"/>
                      </a:lnTo>
                      <a:lnTo>
                        <a:pt x="224" y="96"/>
                      </a:lnTo>
                      <a:lnTo>
                        <a:pt x="192" y="136"/>
                      </a:lnTo>
                      <a:lnTo>
                        <a:pt x="112" y="184"/>
                      </a:lnTo>
                      <a:lnTo>
                        <a:pt x="0" y="184"/>
                      </a:lnTo>
                      <a:lnTo>
                        <a:pt x="0" y="72"/>
                      </a:lnTo>
                      <a:lnTo>
                        <a:pt x="168" y="0"/>
                      </a:lnTo>
                      <a:close/>
                    </a:path>
                  </a:pathLst>
                </a:custGeom>
                <a:solidFill>
                  <a:srgbClr val="FFFFFF"/>
                </a:solidFill>
                <a:ln w="12700">
                  <a:solidFill>
                    <a:schemeClr val="tx1"/>
                  </a:solidFill>
                  <a:prstDash val="solid"/>
                  <a:round/>
                  <a:headEnd/>
                  <a:tailEnd/>
                </a:ln>
              </p:spPr>
              <p:txBody>
                <a:bodyPr/>
                <a:lstStyle/>
                <a:p>
                  <a:endParaRPr lang="it-IT" sz="1350"/>
                </a:p>
              </p:txBody>
            </p:sp>
          </p:grpSp>
        </p:grpSp>
        <p:grpSp>
          <p:nvGrpSpPr>
            <p:cNvPr id="5" name="Groupe 141"/>
            <p:cNvGrpSpPr>
              <a:grpSpLocks/>
            </p:cNvGrpSpPr>
            <p:nvPr/>
          </p:nvGrpSpPr>
          <p:grpSpPr bwMode="auto">
            <a:xfrm>
              <a:off x="6117167" y="2484438"/>
              <a:ext cx="1354667" cy="3124200"/>
              <a:chOff x="3840556" y="1177386"/>
              <a:chExt cx="1359805" cy="3878801"/>
            </a:xfrm>
          </p:grpSpPr>
          <p:grpSp>
            <p:nvGrpSpPr>
              <p:cNvPr id="6" name="Groupe 142"/>
              <p:cNvGrpSpPr>
                <a:grpSpLocks/>
              </p:cNvGrpSpPr>
              <p:nvPr/>
            </p:nvGrpSpPr>
            <p:grpSpPr bwMode="auto">
              <a:xfrm>
                <a:off x="3840556" y="1177386"/>
                <a:ext cx="1359805" cy="3878801"/>
                <a:chOff x="304801" y="2403922"/>
                <a:chExt cx="1743368" cy="4096040"/>
              </a:xfrm>
            </p:grpSpPr>
            <p:sp>
              <p:nvSpPr>
                <p:cNvPr id="117878" name="Freeform 14"/>
                <p:cNvSpPr>
                  <a:spLocks/>
                </p:cNvSpPr>
                <p:nvPr/>
              </p:nvSpPr>
              <p:spPr bwMode="auto">
                <a:xfrm>
                  <a:off x="1154361" y="4880793"/>
                  <a:ext cx="398232" cy="853145"/>
                </a:xfrm>
                <a:custGeom>
                  <a:avLst/>
                  <a:gdLst>
                    <a:gd name="T0" fmla="*/ 2147483646 w 360"/>
                    <a:gd name="T1" fmla="*/ 2147483646 h 744"/>
                    <a:gd name="T2" fmla="*/ 2147483646 w 360"/>
                    <a:gd name="T3" fmla="*/ 2147483646 h 744"/>
                    <a:gd name="T4" fmla="*/ 2147483646 w 360"/>
                    <a:gd name="T5" fmla="*/ 2147483646 h 744"/>
                    <a:gd name="T6" fmla="*/ 2147483646 w 360"/>
                    <a:gd name="T7" fmla="*/ 2147483646 h 744"/>
                    <a:gd name="T8" fmla="*/ 2147483646 w 360"/>
                    <a:gd name="T9" fmla="*/ 2147483646 h 744"/>
                    <a:gd name="T10" fmla="*/ 2147483646 w 360"/>
                    <a:gd name="T11" fmla="*/ 2147483646 h 744"/>
                    <a:gd name="T12" fmla="*/ 2147483646 w 360"/>
                    <a:gd name="T13" fmla="*/ 2147483646 h 744"/>
                    <a:gd name="T14" fmla="*/ 2147483646 w 360"/>
                    <a:gd name="T15" fmla="*/ 2147483646 h 744"/>
                    <a:gd name="T16" fmla="*/ 2147483646 w 360"/>
                    <a:gd name="T17" fmla="*/ 2147483646 h 744"/>
                    <a:gd name="T18" fmla="*/ 2147483646 w 360"/>
                    <a:gd name="T19" fmla="*/ 2147483646 h 744"/>
                    <a:gd name="T20" fmla="*/ 2147483646 w 360"/>
                    <a:gd name="T21" fmla="*/ 2147483646 h 744"/>
                    <a:gd name="T22" fmla="*/ 2147483646 w 360"/>
                    <a:gd name="T23" fmla="*/ 2147483646 h 744"/>
                    <a:gd name="T24" fmla="*/ 2147483646 w 360"/>
                    <a:gd name="T25" fmla="*/ 2147483646 h 744"/>
                    <a:gd name="T26" fmla="*/ 2147483646 w 360"/>
                    <a:gd name="T27" fmla="*/ 2147483646 h 744"/>
                    <a:gd name="T28" fmla="*/ 2147483646 w 360"/>
                    <a:gd name="T29" fmla="*/ 2147483646 h 744"/>
                    <a:gd name="T30" fmla="*/ 2147483646 w 360"/>
                    <a:gd name="T31" fmla="*/ 2147483646 h 744"/>
                    <a:gd name="T32" fmla="*/ 2147483646 w 360"/>
                    <a:gd name="T33" fmla="*/ 2147483646 h 744"/>
                    <a:gd name="T34" fmla="*/ 2147483646 w 360"/>
                    <a:gd name="T35" fmla="*/ 2147483646 h 744"/>
                    <a:gd name="T36" fmla="*/ 2147483646 w 360"/>
                    <a:gd name="T37" fmla="*/ 2147483646 h 744"/>
                    <a:gd name="T38" fmla="*/ 2147483646 w 360"/>
                    <a:gd name="T39" fmla="*/ 2147483646 h 744"/>
                    <a:gd name="T40" fmla="*/ 2147483646 w 360"/>
                    <a:gd name="T41" fmla="*/ 2147483646 h 744"/>
                    <a:gd name="T42" fmla="*/ 2147483646 w 360"/>
                    <a:gd name="T43" fmla="*/ 2147483646 h 744"/>
                    <a:gd name="T44" fmla="*/ 2147483646 w 360"/>
                    <a:gd name="T45" fmla="*/ 2147483646 h 744"/>
                    <a:gd name="T46" fmla="*/ 2147483646 w 360"/>
                    <a:gd name="T47" fmla="*/ 2147483646 h 744"/>
                    <a:gd name="T48" fmla="*/ 2147483646 w 360"/>
                    <a:gd name="T49" fmla="*/ 2147483646 h 744"/>
                    <a:gd name="T50" fmla="*/ 2147483646 w 360"/>
                    <a:gd name="T51" fmla="*/ 2147483646 h 744"/>
                    <a:gd name="T52" fmla="*/ 2147483646 w 360"/>
                    <a:gd name="T53" fmla="*/ 2147483646 h 744"/>
                    <a:gd name="T54" fmla="*/ 2147483646 w 360"/>
                    <a:gd name="T55" fmla="*/ 2147483646 h 744"/>
                    <a:gd name="T56" fmla="*/ 2147483646 w 360"/>
                    <a:gd name="T57" fmla="*/ 2147483646 h 744"/>
                    <a:gd name="T58" fmla="*/ 2147483646 w 360"/>
                    <a:gd name="T59" fmla="*/ 2147483646 h 744"/>
                    <a:gd name="T60" fmla="*/ 2147483646 w 360"/>
                    <a:gd name="T61" fmla="*/ 2147483646 h 744"/>
                    <a:gd name="T62" fmla="*/ 2147483646 w 360"/>
                    <a:gd name="T63" fmla="*/ 2147483646 h 744"/>
                    <a:gd name="T64" fmla="*/ 0 w 360"/>
                    <a:gd name="T65" fmla="*/ 2147483646 h 744"/>
                    <a:gd name="T66" fmla="*/ 0 w 360"/>
                    <a:gd name="T67" fmla="*/ 2147483646 h 744"/>
                    <a:gd name="T68" fmla="*/ 0 w 360"/>
                    <a:gd name="T69" fmla="*/ 2147483646 h 744"/>
                    <a:gd name="T70" fmla="*/ 0 w 360"/>
                    <a:gd name="T71" fmla="*/ 2147483646 h 744"/>
                    <a:gd name="T72" fmla="*/ 2147483646 w 360"/>
                    <a:gd name="T73" fmla="*/ 2147483646 h 7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0" h="744">
                      <a:moveTo>
                        <a:pt x="360" y="0"/>
                      </a:moveTo>
                      <a:lnTo>
                        <a:pt x="360" y="8"/>
                      </a:lnTo>
                      <a:lnTo>
                        <a:pt x="360" y="24"/>
                      </a:lnTo>
                      <a:lnTo>
                        <a:pt x="360" y="40"/>
                      </a:lnTo>
                      <a:lnTo>
                        <a:pt x="360" y="48"/>
                      </a:lnTo>
                      <a:lnTo>
                        <a:pt x="360" y="64"/>
                      </a:lnTo>
                      <a:lnTo>
                        <a:pt x="360" y="88"/>
                      </a:lnTo>
                      <a:lnTo>
                        <a:pt x="360" y="96"/>
                      </a:lnTo>
                      <a:lnTo>
                        <a:pt x="360" y="112"/>
                      </a:lnTo>
                      <a:lnTo>
                        <a:pt x="352" y="112"/>
                      </a:lnTo>
                      <a:lnTo>
                        <a:pt x="352" y="128"/>
                      </a:lnTo>
                      <a:lnTo>
                        <a:pt x="344" y="128"/>
                      </a:lnTo>
                      <a:lnTo>
                        <a:pt x="344" y="136"/>
                      </a:lnTo>
                      <a:lnTo>
                        <a:pt x="344" y="152"/>
                      </a:lnTo>
                      <a:lnTo>
                        <a:pt x="336" y="152"/>
                      </a:lnTo>
                      <a:lnTo>
                        <a:pt x="312" y="168"/>
                      </a:lnTo>
                      <a:lnTo>
                        <a:pt x="304" y="168"/>
                      </a:lnTo>
                      <a:lnTo>
                        <a:pt x="296" y="168"/>
                      </a:lnTo>
                      <a:lnTo>
                        <a:pt x="288" y="168"/>
                      </a:lnTo>
                      <a:lnTo>
                        <a:pt x="272" y="168"/>
                      </a:lnTo>
                      <a:lnTo>
                        <a:pt x="264" y="168"/>
                      </a:lnTo>
                      <a:lnTo>
                        <a:pt x="264" y="184"/>
                      </a:lnTo>
                      <a:lnTo>
                        <a:pt x="256" y="184"/>
                      </a:lnTo>
                      <a:lnTo>
                        <a:pt x="248" y="192"/>
                      </a:lnTo>
                      <a:lnTo>
                        <a:pt x="248" y="200"/>
                      </a:lnTo>
                      <a:lnTo>
                        <a:pt x="240" y="200"/>
                      </a:lnTo>
                      <a:lnTo>
                        <a:pt x="240" y="232"/>
                      </a:lnTo>
                      <a:lnTo>
                        <a:pt x="224" y="232"/>
                      </a:lnTo>
                      <a:lnTo>
                        <a:pt x="224" y="240"/>
                      </a:lnTo>
                      <a:lnTo>
                        <a:pt x="216" y="256"/>
                      </a:lnTo>
                      <a:lnTo>
                        <a:pt x="208" y="272"/>
                      </a:lnTo>
                      <a:lnTo>
                        <a:pt x="208" y="280"/>
                      </a:lnTo>
                      <a:lnTo>
                        <a:pt x="200" y="280"/>
                      </a:lnTo>
                      <a:lnTo>
                        <a:pt x="200" y="296"/>
                      </a:lnTo>
                      <a:lnTo>
                        <a:pt x="184" y="296"/>
                      </a:lnTo>
                      <a:lnTo>
                        <a:pt x="184" y="312"/>
                      </a:lnTo>
                      <a:lnTo>
                        <a:pt x="176" y="312"/>
                      </a:lnTo>
                      <a:lnTo>
                        <a:pt x="168" y="320"/>
                      </a:lnTo>
                      <a:lnTo>
                        <a:pt x="160" y="320"/>
                      </a:lnTo>
                      <a:lnTo>
                        <a:pt x="152" y="328"/>
                      </a:lnTo>
                      <a:lnTo>
                        <a:pt x="136" y="328"/>
                      </a:lnTo>
                      <a:lnTo>
                        <a:pt x="128" y="352"/>
                      </a:lnTo>
                      <a:lnTo>
                        <a:pt x="120" y="352"/>
                      </a:lnTo>
                      <a:lnTo>
                        <a:pt x="120" y="360"/>
                      </a:lnTo>
                      <a:lnTo>
                        <a:pt x="112" y="360"/>
                      </a:lnTo>
                      <a:lnTo>
                        <a:pt x="96" y="392"/>
                      </a:lnTo>
                      <a:lnTo>
                        <a:pt x="96" y="400"/>
                      </a:lnTo>
                      <a:lnTo>
                        <a:pt x="88" y="408"/>
                      </a:lnTo>
                      <a:lnTo>
                        <a:pt x="80" y="408"/>
                      </a:lnTo>
                      <a:lnTo>
                        <a:pt x="80" y="432"/>
                      </a:lnTo>
                      <a:lnTo>
                        <a:pt x="72" y="440"/>
                      </a:lnTo>
                      <a:lnTo>
                        <a:pt x="72" y="448"/>
                      </a:lnTo>
                      <a:lnTo>
                        <a:pt x="48" y="488"/>
                      </a:lnTo>
                      <a:lnTo>
                        <a:pt x="48" y="504"/>
                      </a:lnTo>
                      <a:lnTo>
                        <a:pt x="40" y="520"/>
                      </a:lnTo>
                      <a:lnTo>
                        <a:pt x="40" y="544"/>
                      </a:lnTo>
                      <a:lnTo>
                        <a:pt x="32" y="544"/>
                      </a:lnTo>
                      <a:lnTo>
                        <a:pt x="32" y="560"/>
                      </a:lnTo>
                      <a:lnTo>
                        <a:pt x="32" y="568"/>
                      </a:lnTo>
                      <a:lnTo>
                        <a:pt x="24" y="568"/>
                      </a:lnTo>
                      <a:lnTo>
                        <a:pt x="24" y="584"/>
                      </a:lnTo>
                      <a:lnTo>
                        <a:pt x="24" y="600"/>
                      </a:lnTo>
                      <a:lnTo>
                        <a:pt x="8" y="600"/>
                      </a:lnTo>
                      <a:lnTo>
                        <a:pt x="8" y="608"/>
                      </a:lnTo>
                      <a:lnTo>
                        <a:pt x="8" y="624"/>
                      </a:lnTo>
                      <a:lnTo>
                        <a:pt x="0" y="624"/>
                      </a:lnTo>
                      <a:lnTo>
                        <a:pt x="0" y="632"/>
                      </a:lnTo>
                      <a:lnTo>
                        <a:pt x="0" y="648"/>
                      </a:lnTo>
                      <a:lnTo>
                        <a:pt x="0" y="664"/>
                      </a:lnTo>
                      <a:lnTo>
                        <a:pt x="0" y="688"/>
                      </a:lnTo>
                      <a:lnTo>
                        <a:pt x="0" y="704"/>
                      </a:lnTo>
                      <a:lnTo>
                        <a:pt x="0" y="712"/>
                      </a:lnTo>
                      <a:lnTo>
                        <a:pt x="0" y="720"/>
                      </a:lnTo>
                      <a:lnTo>
                        <a:pt x="8" y="720"/>
                      </a:lnTo>
                      <a:lnTo>
                        <a:pt x="8" y="744"/>
                      </a:lnTo>
                    </a:path>
                  </a:pathLst>
                </a:custGeom>
                <a:noFill/>
                <a:ln w="88900">
                  <a:solidFill>
                    <a:srgbClr val="FF0000"/>
                  </a:solidFill>
                  <a:prstDash val="solid"/>
                  <a:round/>
                  <a:headEnd/>
                  <a:tailEnd/>
                </a:ln>
              </p:spPr>
              <p:txBody>
                <a:bodyPr/>
                <a:lstStyle/>
                <a:p>
                  <a:endParaRPr lang="it-IT" sz="1350"/>
                </a:p>
              </p:txBody>
            </p:sp>
            <p:sp>
              <p:nvSpPr>
                <p:cNvPr id="117879" name="Rectangle 2"/>
                <p:cNvSpPr>
                  <a:spLocks noChangeArrowheads="1"/>
                </p:cNvSpPr>
                <p:nvPr/>
              </p:nvSpPr>
              <p:spPr bwMode="auto">
                <a:xfrm>
                  <a:off x="1641088" y="4232249"/>
                  <a:ext cx="407081" cy="428378"/>
                </a:xfrm>
                <a:prstGeom prst="rect">
                  <a:avLst/>
                </a:prstGeom>
                <a:noFill/>
                <a:ln w="25400">
                  <a:solidFill>
                    <a:schemeClr val="tx1"/>
                  </a:solidFill>
                  <a:miter lim="800000"/>
                  <a:headEnd/>
                  <a:tailEnd/>
                </a:ln>
              </p:spPr>
              <p:txBody>
                <a:bodyPr/>
                <a:lstStyle/>
                <a:p>
                  <a:pPr>
                    <a:spcBef>
                      <a:spcPct val="50000"/>
                    </a:spcBef>
                  </a:pPr>
                  <a:endParaRPr lang="fr-FR" altLang="fr-FR"/>
                </a:p>
              </p:txBody>
            </p:sp>
            <p:sp>
              <p:nvSpPr>
                <p:cNvPr id="117880" name="Arc 7"/>
                <p:cNvSpPr>
                  <a:spLocks/>
                </p:cNvSpPr>
                <p:nvPr/>
              </p:nvSpPr>
              <p:spPr bwMode="auto">
                <a:xfrm>
                  <a:off x="304801" y="4504675"/>
                  <a:ext cx="592922" cy="504548"/>
                </a:xfrm>
                <a:custGeom>
                  <a:avLst/>
                  <a:gdLst>
                    <a:gd name="T0" fmla="*/ 0 w 21600"/>
                    <a:gd name="T1" fmla="*/ 2147483646 h 21600"/>
                    <a:gd name="T2" fmla="*/ 2147483646 w 21600"/>
                    <a:gd name="T3" fmla="*/ 0 h 21600"/>
                    <a:gd name="T4" fmla="*/ 2147483646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21599"/>
                      </a:moveTo>
                      <a:cubicBezTo>
                        <a:pt x="0" y="9670"/>
                        <a:pt x="9670" y="0"/>
                        <a:pt x="21600" y="0"/>
                      </a:cubicBezTo>
                    </a:path>
                    <a:path w="21600" h="21600" stroke="0" extrusionOk="0">
                      <a:moveTo>
                        <a:pt x="0" y="21599"/>
                      </a:moveTo>
                      <a:cubicBezTo>
                        <a:pt x="0" y="9670"/>
                        <a:pt x="9670" y="0"/>
                        <a:pt x="21600" y="0"/>
                      </a:cubicBezTo>
                      <a:lnTo>
                        <a:pt x="21600" y="21600"/>
                      </a:lnTo>
                      <a:lnTo>
                        <a:pt x="0" y="21599"/>
                      </a:lnTo>
                      <a:close/>
                    </a:path>
                  </a:pathLst>
                </a:custGeom>
                <a:noFill/>
                <a:ln w="25400">
                  <a:solidFill>
                    <a:schemeClr val="tx1"/>
                  </a:solidFill>
                  <a:round/>
                  <a:headEnd/>
                  <a:tailEnd/>
                </a:ln>
              </p:spPr>
              <p:txBody>
                <a:bodyPr/>
                <a:lstStyle/>
                <a:p>
                  <a:endParaRPr lang="it-IT" sz="1350"/>
                </a:p>
              </p:txBody>
            </p:sp>
            <p:sp>
              <p:nvSpPr>
                <p:cNvPr id="117881" name="Line 8"/>
                <p:cNvSpPr>
                  <a:spLocks noChangeShapeType="1"/>
                </p:cNvSpPr>
                <p:nvPr/>
              </p:nvSpPr>
              <p:spPr bwMode="auto">
                <a:xfrm>
                  <a:off x="304801" y="4990877"/>
                  <a:ext cx="1106" cy="1486122"/>
                </a:xfrm>
                <a:prstGeom prst="line">
                  <a:avLst/>
                </a:prstGeom>
                <a:noFill/>
                <a:ln w="25400">
                  <a:solidFill>
                    <a:schemeClr val="tx1"/>
                  </a:solidFill>
                  <a:round/>
                  <a:headEnd/>
                  <a:tailEnd/>
                </a:ln>
              </p:spPr>
              <p:txBody>
                <a:bodyPr/>
                <a:lstStyle/>
                <a:p>
                  <a:endParaRPr lang="it-IT" sz="1350"/>
                </a:p>
              </p:txBody>
            </p:sp>
            <p:sp>
              <p:nvSpPr>
                <p:cNvPr id="117882" name="Arc 9"/>
                <p:cNvSpPr>
                  <a:spLocks/>
                </p:cNvSpPr>
                <p:nvPr/>
              </p:nvSpPr>
              <p:spPr bwMode="auto">
                <a:xfrm>
                  <a:off x="933122" y="2981858"/>
                  <a:ext cx="628320" cy="527482"/>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876" y="0"/>
                        <a:pt x="21525" y="9588"/>
                        <a:pt x="21599" y="21465"/>
                      </a:cubicBezTo>
                    </a:path>
                    <a:path w="21600" h="21600" stroke="0" extrusionOk="0">
                      <a:moveTo>
                        <a:pt x="0" y="0"/>
                      </a:moveTo>
                      <a:cubicBezTo>
                        <a:pt x="11876" y="0"/>
                        <a:pt x="21525" y="9588"/>
                        <a:pt x="21599" y="21465"/>
                      </a:cubicBezTo>
                      <a:lnTo>
                        <a:pt x="0" y="21600"/>
                      </a:lnTo>
                      <a:lnTo>
                        <a:pt x="0" y="0"/>
                      </a:lnTo>
                      <a:close/>
                    </a:path>
                  </a:pathLst>
                </a:custGeom>
                <a:noFill/>
                <a:ln w="25400">
                  <a:solidFill>
                    <a:schemeClr val="tx1"/>
                  </a:solidFill>
                  <a:round/>
                  <a:headEnd/>
                  <a:tailEnd/>
                </a:ln>
              </p:spPr>
              <p:txBody>
                <a:bodyPr/>
                <a:lstStyle/>
                <a:p>
                  <a:endParaRPr lang="it-IT" sz="1350"/>
                </a:p>
              </p:txBody>
            </p:sp>
            <p:sp>
              <p:nvSpPr>
                <p:cNvPr id="117883" name="Line 10"/>
                <p:cNvSpPr>
                  <a:spLocks noChangeShapeType="1"/>
                </p:cNvSpPr>
                <p:nvPr/>
              </p:nvSpPr>
              <p:spPr bwMode="auto">
                <a:xfrm>
                  <a:off x="1561442" y="3477233"/>
                  <a:ext cx="1106" cy="2889684"/>
                </a:xfrm>
                <a:prstGeom prst="line">
                  <a:avLst/>
                </a:prstGeom>
                <a:noFill/>
                <a:ln w="25400">
                  <a:solidFill>
                    <a:schemeClr val="tx1"/>
                  </a:solidFill>
                  <a:round/>
                  <a:headEnd/>
                  <a:tailEnd/>
                </a:ln>
              </p:spPr>
              <p:txBody>
                <a:bodyPr/>
                <a:lstStyle/>
                <a:p>
                  <a:endParaRPr lang="it-IT" sz="1350"/>
                </a:p>
              </p:txBody>
            </p:sp>
            <p:sp>
              <p:nvSpPr>
                <p:cNvPr id="117884" name="Arc 11"/>
                <p:cNvSpPr>
                  <a:spLocks/>
                </p:cNvSpPr>
                <p:nvPr/>
              </p:nvSpPr>
              <p:spPr bwMode="auto">
                <a:xfrm>
                  <a:off x="543740" y="3192851"/>
                  <a:ext cx="884959" cy="1366865"/>
                </a:xfrm>
                <a:custGeom>
                  <a:avLst/>
                  <a:gdLst>
                    <a:gd name="T0" fmla="*/ 0 w 21600"/>
                    <a:gd name="T1" fmla="*/ 2147483646 h 21600"/>
                    <a:gd name="T2" fmla="*/ 2147483646 w 21600"/>
                    <a:gd name="T3" fmla="*/ 0 h 21600"/>
                    <a:gd name="T4" fmla="*/ 2147483646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21599"/>
                      </a:moveTo>
                      <a:cubicBezTo>
                        <a:pt x="0" y="9670"/>
                        <a:pt x="9670" y="0"/>
                        <a:pt x="21600" y="0"/>
                      </a:cubicBezTo>
                    </a:path>
                    <a:path w="21600" h="21600" stroke="0" extrusionOk="0">
                      <a:moveTo>
                        <a:pt x="0" y="21599"/>
                      </a:moveTo>
                      <a:cubicBezTo>
                        <a:pt x="0" y="9670"/>
                        <a:pt x="9670" y="0"/>
                        <a:pt x="21600" y="0"/>
                      </a:cubicBezTo>
                      <a:lnTo>
                        <a:pt x="21600" y="21600"/>
                      </a:lnTo>
                      <a:lnTo>
                        <a:pt x="0" y="21599"/>
                      </a:lnTo>
                      <a:close/>
                    </a:path>
                  </a:pathLst>
                </a:custGeom>
                <a:noFill/>
                <a:ln w="25400">
                  <a:solidFill>
                    <a:schemeClr val="tx1"/>
                  </a:solidFill>
                  <a:round/>
                  <a:headEnd/>
                  <a:tailEnd/>
                </a:ln>
              </p:spPr>
              <p:txBody>
                <a:bodyPr/>
                <a:lstStyle/>
                <a:p>
                  <a:endParaRPr lang="it-IT" sz="1350"/>
                </a:p>
              </p:txBody>
            </p:sp>
            <p:sp>
              <p:nvSpPr>
                <p:cNvPr id="117885" name="Arc 12"/>
                <p:cNvSpPr>
                  <a:spLocks/>
                </p:cNvSpPr>
                <p:nvPr/>
              </p:nvSpPr>
              <p:spPr bwMode="auto">
                <a:xfrm>
                  <a:off x="950822" y="2981858"/>
                  <a:ext cx="592922" cy="541242"/>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88900">
                  <a:solidFill>
                    <a:srgbClr val="FF0000"/>
                  </a:solidFill>
                  <a:round/>
                  <a:headEnd/>
                  <a:tailEnd/>
                </a:ln>
              </p:spPr>
              <p:txBody>
                <a:bodyPr/>
                <a:lstStyle/>
                <a:p>
                  <a:endParaRPr lang="it-IT" sz="1350"/>
                </a:p>
              </p:txBody>
            </p:sp>
            <p:sp>
              <p:nvSpPr>
                <p:cNvPr id="117886" name="Line 13"/>
                <p:cNvSpPr>
                  <a:spLocks noChangeShapeType="1"/>
                </p:cNvSpPr>
                <p:nvPr/>
              </p:nvSpPr>
              <p:spPr bwMode="auto">
                <a:xfrm>
                  <a:off x="1561439" y="3504755"/>
                  <a:ext cx="22125" cy="2482519"/>
                </a:xfrm>
                <a:prstGeom prst="line">
                  <a:avLst/>
                </a:prstGeom>
                <a:noFill/>
                <a:ln w="88900">
                  <a:solidFill>
                    <a:srgbClr val="FF0000"/>
                  </a:solidFill>
                  <a:round/>
                  <a:headEnd/>
                  <a:tailEnd/>
                </a:ln>
              </p:spPr>
              <p:txBody>
                <a:bodyPr/>
                <a:lstStyle/>
                <a:p>
                  <a:endParaRPr lang="it-IT" sz="1350"/>
                </a:p>
              </p:txBody>
            </p:sp>
            <p:sp>
              <p:nvSpPr>
                <p:cNvPr id="117887" name="Oval 39"/>
                <p:cNvSpPr>
                  <a:spLocks noChangeArrowheads="1"/>
                </p:cNvSpPr>
                <p:nvPr/>
              </p:nvSpPr>
              <p:spPr bwMode="auto">
                <a:xfrm>
                  <a:off x="1079140" y="5711003"/>
                  <a:ext cx="115045" cy="100910"/>
                </a:xfrm>
                <a:prstGeom prst="ellipse">
                  <a:avLst/>
                </a:prstGeom>
                <a:solidFill>
                  <a:schemeClr val="accent2"/>
                </a:solidFill>
                <a:ln w="38100">
                  <a:noFill/>
                  <a:round/>
                  <a:headEnd/>
                  <a:tailEnd/>
                </a:ln>
              </p:spPr>
              <p:txBody>
                <a:bodyPr/>
                <a:lstStyle/>
                <a:p>
                  <a:pPr>
                    <a:spcBef>
                      <a:spcPct val="50000"/>
                    </a:spcBef>
                  </a:pPr>
                  <a:endParaRPr lang="fr-FR" altLang="fr-FR"/>
                </a:p>
              </p:txBody>
            </p:sp>
            <p:sp>
              <p:nvSpPr>
                <p:cNvPr id="117888" name="Oval 40"/>
                <p:cNvSpPr>
                  <a:spLocks noChangeArrowheads="1"/>
                </p:cNvSpPr>
                <p:nvPr/>
              </p:nvSpPr>
              <p:spPr bwMode="auto">
                <a:xfrm>
                  <a:off x="1488508" y="5972868"/>
                  <a:ext cx="244491" cy="154250"/>
                </a:xfrm>
                <a:prstGeom prst="ellipse">
                  <a:avLst/>
                </a:prstGeom>
                <a:solidFill>
                  <a:schemeClr val="accent2"/>
                </a:solidFill>
                <a:ln w="38100">
                  <a:noFill/>
                  <a:round/>
                  <a:headEnd/>
                  <a:tailEnd/>
                </a:ln>
              </p:spPr>
              <p:txBody>
                <a:bodyPr/>
                <a:lstStyle/>
                <a:p>
                  <a:pPr>
                    <a:spcBef>
                      <a:spcPct val="50000"/>
                    </a:spcBef>
                  </a:pPr>
                  <a:endParaRPr lang="fr-FR" altLang="fr-FR"/>
                </a:p>
              </p:txBody>
            </p:sp>
            <p:sp>
              <p:nvSpPr>
                <p:cNvPr id="117889" name="Line 46"/>
                <p:cNvSpPr>
                  <a:spLocks noChangeShapeType="1"/>
                </p:cNvSpPr>
                <p:nvPr/>
              </p:nvSpPr>
              <p:spPr bwMode="auto">
                <a:xfrm flipV="1">
                  <a:off x="928697" y="2403922"/>
                  <a:ext cx="0" cy="4073077"/>
                </a:xfrm>
                <a:prstGeom prst="line">
                  <a:avLst/>
                </a:prstGeom>
                <a:noFill/>
                <a:ln w="76200">
                  <a:solidFill>
                    <a:schemeClr val="tx1"/>
                  </a:solidFill>
                  <a:round/>
                  <a:headEnd/>
                  <a:tailEnd type="triangle" w="med" len="med"/>
                </a:ln>
                <a:effectLst/>
              </p:spPr>
              <p:txBody>
                <a:bodyPr/>
                <a:lstStyle/>
                <a:p>
                  <a:endParaRPr lang="it-IT" sz="1350"/>
                </a:p>
              </p:txBody>
            </p:sp>
            <p:sp>
              <p:nvSpPr>
                <p:cNvPr id="117890" name="Line 52"/>
                <p:cNvSpPr>
                  <a:spLocks noChangeShapeType="1"/>
                </p:cNvSpPr>
                <p:nvPr/>
              </p:nvSpPr>
              <p:spPr bwMode="auto">
                <a:xfrm>
                  <a:off x="1141087" y="2844254"/>
                  <a:ext cx="477877" cy="285529"/>
                </a:xfrm>
                <a:prstGeom prst="line">
                  <a:avLst/>
                </a:prstGeom>
                <a:noFill/>
                <a:ln w="28575">
                  <a:solidFill>
                    <a:schemeClr val="tx2"/>
                  </a:solidFill>
                  <a:round/>
                  <a:headEnd/>
                  <a:tailEnd type="triangle" w="med" len="med"/>
                </a:ln>
                <a:effectLst/>
              </p:spPr>
              <p:txBody>
                <a:bodyPr/>
                <a:lstStyle/>
                <a:p>
                  <a:endParaRPr lang="it-IT" sz="1350"/>
                </a:p>
              </p:txBody>
            </p:sp>
            <p:sp>
              <p:nvSpPr>
                <p:cNvPr id="117891" name="Line 53"/>
                <p:cNvSpPr>
                  <a:spLocks noChangeShapeType="1"/>
                </p:cNvSpPr>
                <p:nvPr/>
              </p:nvSpPr>
              <p:spPr bwMode="auto">
                <a:xfrm flipV="1">
                  <a:off x="1419849" y="6182507"/>
                  <a:ext cx="2213" cy="317455"/>
                </a:xfrm>
                <a:prstGeom prst="line">
                  <a:avLst/>
                </a:prstGeom>
                <a:noFill/>
                <a:ln w="28575">
                  <a:solidFill>
                    <a:schemeClr val="tx1"/>
                  </a:solidFill>
                  <a:round/>
                  <a:headEnd/>
                  <a:tailEnd type="triangle" w="med" len="med"/>
                </a:ln>
                <a:effectLst/>
              </p:spPr>
              <p:txBody>
                <a:bodyPr/>
                <a:lstStyle/>
                <a:p>
                  <a:endParaRPr lang="it-IT" sz="1350"/>
                </a:p>
              </p:txBody>
            </p:sp>
            <p:sp>
              <p:nvSpPr>
                <p:cNvPr id="117892" name="Line 59"/>
                <p:cNvSpPr>
                  <a:spLocks noChangeShapeType="1"/>
                </p:cNvSpPr>
                <p:nvPr/>
              </p:nvSpPr>
              <p:spPr bwMode="auto">
                <a:xfrm>
                  <a:off x="1422062" y="3495582"/>
                  <a:ext cx="0" cy="1300358"/>
                </a:xfrm>
                <a:prstGeom prst="line">
                  <a:avLst/>
                </a:prstGeom>
                <a:noFill/>
                <a:ln w="28575">
                  <a:solidFill>
                    <a:schemeClr val="tx2"/>
                  </a:solidFill>
                  <a:round/>
                  <a:headEnd/>
                  <a:tailEnd type="triangle" w="med" len="med"/>
                </a:ln>
                <a:effectLst/>
              </p:spPr>
              <p:txBody>
                <a:bodyPr/>
                <a:lstStyle/>
                <a:p>
                  <a:endParaRPr lang="it-IT" sz="1350"/>
                </a:p>
              </p:txBody>
            </p:sp>
          </p:grpSp>
          <p:grpSp>
            <p:nvGrpSpPr>
              <p:cNvPr id="7" name="Group 31"/>
              <p:cNvGrpSpPr>
                <a:grpSpLocks/>
              </p:cNvGrpSpPr>
              <p:nvPr/>
            </p:nvGrpSpPr>
            <p:grpSpPr bwMode="auto">
              <a:xfrm>
                <a:off x="4136504" y="3670865"/>
                <a:ext cx="624682" cy="338795"/>
                <a:chOff x="3304" y="2824"/>
                <a:chExt cx="724" cy="312"/>
              </a:xfrm>
            </p:grpSpPr>
            <p:sp>
              <p:nvSpPr>
                <p:cNvPr id="117872" name="Rectangle 32"/>
                <p:cNvSpPr>
                  <a:spLocks noChangeArrowheads="1"/>
                </p:cNvSpPr>
                <p:nvPr/>
              </p:nvSpPr>
              <p:spPr bwMode="auto">
                <a:xfrm>
                  <a:off x="3304" y="2892"/>
                  <a:ext cx="56" cy="224"/>
                </a:xfrm>
                <a:prstGeom prst="rect">
                  <a:avLst/>
                </a:prstGeom>
                <a:solidFill>
                  <a:srgbClr val="000000"/>
                </a:solidFill>
                <a:ln w="12700">
                  <a:solidFill>
                    <a:schemeClr val="tx1"/>
                  </a:solidFill>
                  <a:miter lim="800000"/>
                  <a:headEnd/>
                  <a:tailEnd/>
                </a:ln>
              </p:spPr>
              <p:txBody>
                <a:bodyPr/>
                <a:lstStyle/>
                <a:p>
                  <a:pPr>
                    <a:spcBef>
                      <a:spcPct val="50000"/>
                    </a:spcBef>
                  </a:pPr>
                  <a:endParaRPr lang="fr-FR" altLang="fr-FR"/>
                </a:p>
              </p:txBody>
            </p:sp>
            <p:sp>
              <p:nvSpPr>
                <p:cNvPr id="117873" name="Freeform 33"/>
                <p:cNvSpPr>
                  <a:spLocks/>
                </p:cNvSpPr>
                <p:nvPr/>
              </p:nvSpPr>
              <p:spPr bwMode="auto">
                <a:xfrm>
                  <a:off x="3388" y="2824"/>
                  <a:ext cx="640" cy="296"/>
                </a:xfrm>
                <a:custGeom>
                  <a:avLst/>
                  <a:gdLst>
                    <a:gd name="T0" fmla="*/ 0 w 640"/>
                    <a:gd name="T1" fmla="*/ 72 h 296"/>
                    <a:gd name="T2" fmla="*/ 0 w 640"/>
                    <a:gd name="T3" fmla="*/ 264 h 296"/>
                    <a:gd name="T4" fmla="*/ 104 w 640"/>
                    <a:gd name="T5" fmla="*/ 296 h 296"/>
                    <a:gd name="T6" fmla="*/ 408 w 640"/>
                    <a:gd name="T7" fmla="*/ 296 h 296"/>
                    <a:gd name="T8" fmla="*/ 408 w 640"/>
                    <a:gd name="T9" fmla="*/ 104 h 296"/>
                    <a:gd name="T10" fmla="*/ 400 w 640"/>
                    <a:gd name="T11" fmla="*/ 80 h 296"/>
                    <a:gd name="T12" fmla="*/ 632 w 640"/>
                    <a:gd name="T13" fmla="*/ 80 h 296"/>
                    <a:gd name="T14" fmla="*/ 640 w 640"/>
                    <a:gd name="T15" fmla="*/ 64 h 296"/>
                    <a:gd name="T16" fmla="*/ 640 w 640"/>
                    <a:gd name="T17" fmla="*/ 32 h 296"/>
                    <a:gd name="T18" fmla="*/ 632 w 640"/>
                    <a:gd name="T19" fmla="*/ 16 h 296"/>
                    <a:gd name="T20" fmla="*/ 192 w 640"/>
                    <a:gd name="T21" fmla="*/ 0 h 296"/>
                    <a:gd name="T22" fmla="*/ 32 w 640"/>
                    <a:gd name="T23" fmla="*/ 56 h 296"/>
                    <a:gd name="T24" fmla="*/ 0 w 640"/>
                    <a:gd name="T25" fmla="*/ 72 h 2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40" h="296">
                      <a:moveTo>
                        <a:pt x="0" y="72"/>
                      </a:moveTo>
                      <a:lnTo>
                        <a:pt x="0" y="264"/>
                      </a:lnTo>
                      <a:lnTo>
                        <a:pt x="104" y="296"/>
                      </a:lnTo>
                      <a:lnTo>
                        <a:pt x="408" y="296"/>
                      </a:lnTo>
                      <a:lnTo>
                        <a:pt x="408" y="104"/>
                      </a:lnTo>
                      <a:lnTo>
                        <a:pt x="400" y="80"/>
                      </a:lnTo>
                      <a:lnTo>
                        <a:pt x="632" y="80"/>
                      </a:lnTo>
                      <a:lnTo>
                        <a:pt x="640" y="64"/>
                      </a:lnTo>
                      <a:lnTo>
                        <a:pt x="640" y="32"/>
                      </a:lnTo>
                      <a:lnTo>
                        <a:pt x="632" y="16"/>
                      </a:lnTo>
                      <a:lnTo>
                        <a:pt x="192" y="0"/>
                      </a:lnTo>
                      <a:lnTo>
                        <a:pt x="32" y="56"/>
                      </a:lnTo>
                      <a:lnTo>
                        <a:pt x="0" y="72"/>
                      </a:lnTo>
                      <a:close/>
                    </a:path>
                  </a:pathLst>
                </a:custGeom>
                <a:solidFill>
                  <a:srgbClr val="FFFFFF"/>
                </a:solidFill>
                <a:ln w="12700">
                  <a:solidFill>
                    <a:schemeClr val="tx1"/>
                  </a:solidFill>
                  <a:prstDash val="solid"/>
                  <a:round/>
                  <a:headEnd/>
                  <a:tailEnd/>
                </a:ln>
              </p:spPr>
              <p:txBody>
                <a:bodyPr/>
                <a:lstStyle/>
                <a:p>
                  <a:endParaRPr lang="it-IT" sz="1350"/>
                </a:p>
              </p:txBody>
            </p:sp>
            <p:sp>
              <p:nvSpPr>
                <p:cNvPr id="117874" name="Freeform 34"/>
                <p:cNvSpPr>
                  <a:spLocks/>
                </p:cNvSpPr>
                <p:nvPr/>
              </p:nvSpPr>
              <p:spPr bwMode="auto">
                <a:xfrm>
                  <a:off x="3644" y="3024"/>
                  <a:ext cx="208" cy="56"/>
                </a:xfrm>
                <a:custGeom>
                  <a:avLst/>
                  <a:gdLst>
                    <a:gd name="T0" fmla="*/ 64 w 208"/>
                    <a:gd name="T1" fmla="*/ 0 h 56"/>
                    <a:gd name="T2" fmla="*/ 192 w 208"/>
                    <a:gd name="T3" fmla="*/ 0 h 56"/>
                    <a:gd name="T4" fmla="*/ 208 w 208"/>
                    <a:gd name="T5" fmla="*/ 16 h 56"/>
                    <a:gd name="T6" fmla="*/ 208 w 208"/>
                    <a:gd name="T7" fmla="*/ 40 h 56"/>
                    <a:gd name="T8" fmla="*/ 192 w 208"/>
                    <a:gd name="T9" fmla="*/ 56 h 56"/>
                    <a:gd name="T10" fmla="*/ 168 w 208"/>
                    <a:gd name="T11" fmla="*/ 56 h 56"/>
                    <a:gd name="T12" fmla="*/ 16 w 208"/>
                    <a:gd name="T13" fmla="*/ 56 h 56"/>
                    <a:gd name="T14" fmla="*/ 0 w 208"/>
                    <a:gd name="T15" fmla="*/ 40 h 56"/>
                    <a:gd name="T16" fmla="*/ 0 w 208"/>
                    <a:gd name="T17" fmla="*/ 16 h 56"/>
                    <a:gd name="T18" fmla="*/ 16 w 208"/>
                    <a:gd name="T19" fmla="*/ 0 h 56"/>
                    <a:gd name="T20" fmla="*/ 64 w 208"/>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56">
                      <a:moveTo>
                        <a:pt x="64" y="0"/>
                      </a:moveTo>
                      <a:lnTo>
                        <a:pt x="192" y="0"/>
                      </a:lnTo>
                      <a:lnTo>
                        <a:pt x="208" y="16"/>
                      </a:lnTo>
                      <a:lnTo>
                        <a:pt x="208" y="40"/>
                      </a:lnTo>
                      <a:lnTo>
                        <a:pt x="192" y="56"/>
                      </a:lnTo>
                      <a:lnTo>
                        <a:pt x="168" y="56"/>
                      </a:lnTo>
                      <a:lnTo>
                        <a:pt x="16" y="56"/>
                      </a:lnTo>
                      <a:lnTo>
                        <a:pt x="0" y="40"/>
                      </a:lnTo>
                      <a:lnTo>
                        <a:pt x="0" y="16"/>
                      </a:lnTo>
                      <a:lnTo>
                        <a:pt x="16" y="0"/>
                      </a:lnTo>
                      <a:lnTo>
                        <a:pt x="64" y="0"/>
                      </a:lnTo>
                      <a:close/>
                    </a:path>
                  </a:pathLst>
                </a:custGeom>
                <a:solidFill>
                  <a:srgbClr val="FFFFFF"/>
                </a:solidFill>
                <a:ln w="12700">
                  <a:solidFill>
                    <a:schemeClr val="tx1"/>
                  </a:solidFill>
                  <a:prstDash val="solid"/>
                  <a:round/>
                  <a:headEnd/>
                  <a:tailEnd/>
                </a:ln>
              </p:spPr>
              <p:txBody>
                <a:bodyPr/>
                <a:lstStyle/>
                <a:p>
                  <a:endParaRPr lang="it-IT" sz="1350"/>
                </a:p>
              </p:txBody>
            </p:sp>
            <p:sp>
              <p:nvSpPr>
                <p:cNvPr id="117875" name="Freeform 35"/>
                <p:cNvSpPr>
                  <a:spLocks/>
                </p:cNvSpPr>
                <p:nvPr/>
              </p:nvSpPr>
              <p:spPr bwMode="auto">
                <a:xfrm>
                  <a:off x="3652" y="3080"/>
                  <a:ext cx="168" cy="56"/>
                </a:xfrm>
                <a:custGeom>
                  <a:avLst/>
                  <a:gdLst>
                    <a:gd name="T0" fmla="*/ 152 w 168"/>
                    <a:gd name="T1" fmla="*/ 0 h 56"/>
                    <a:gd name="T2" fmla="*/ 32 w 168"/>
                    <a:gd name="T3" fmla="*/ 0 h 56"/>
                    <a:gd name="T4" fmla="*/ 0 w 168"/>
                    <a:gd name="T5" fmla="*/ 16 h 56"/>
                    <a:gd name="T6" fmla="*/ 0 w 168"/>
                    <a:gd name="T7" fmla="*/ 40 h 56"/>
                    <a:gd name="T8" fmla="*/ 40 w 168"/>
                    <a:gd name="T9" fmla="*/ 56 h 56"/>
                    <a:gd name="T10" fmla="*/ 152 w 168"/>
                    <a:gd name="T11" fmla="*/ 56 h 56"/>
                    <a:gd name="T12" fmla="*/ 168 w 168"/>
                    <a:gd name="T13" fmla="*/ 40 h 56"/>
                    <a:gd name="T14" fmla="*/ 168 w 168"/>
                    <a:gd name="T15" fmla="*/ 16 h 56"/>
                    <a:gd name="T16" fmla="*/ 152 w 168"/>
                    <a:gd name="T17" fmla="*/ 0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8" h="56">
                      <a:moveTo>
                        <a:pt x="152" y="0"/>
                      </a:moveTo>
                      <a:lnTo>
                        <a:pt x="32" y="0"/>
                      </a:lnTo>
                      <a:lnTo>
                        <a:pt x="0" y="16"/>
                      </a:lnTo>
                      <a:lnTo>
                        <a:pt x="0" y="40"/>
                      </a:lnTo>
                      <a:lnTo>
                        <a:pt x="40" y="56"/>
                      </a:lnTo>
                      <a:lnTo>
                        <a:pt x="152" y="56"/>
                      </a:lnTo>
                      <a:lnTo>
                        <a:pt x="168" y="40"/>
                      </a:lnTo>
                      <a:lnTo>
                        <a:pt x="168" y="16"/>
                      </a:lnTo>
                      <a:lnTo>
                        <a:pt x="152" y="0"/>
                      </a:lnTo>
                      <a:close/>
                    </a:path>
                  </a:pathLst>
                </a:custGeom>
                <a:solidFill>
                  <a:srgbClr val="FFFFFF"/>
                </a:solidFill>
                <a:ln w="12700">
                  <a:solidFill>
                    <a:schemeClr val="tx1"/>
                  </a:solidFill>
                  <a:prstDash val="solid"/>
                  <a:round/>
                  <a:headEnd/>
                  <a:tailEnd/>
                </a:ln>
              </p:spPr>
              <p:txBody>
                <a:bodyPr/>
                <a:lstStyle/>
                <a:p>
                  <a:endParaRPr lang="it-IT" sz="1350"/>
                </a:p>
              </p:txBody>
            </p:sp>
            <p:sp>
              <p:nvSpPr>
                <p:cNvPr id="117876" name="Freeform 36"/>
                <p:cNvSpPr>
                  <a:spLocks/>
                </p:cNvSpPr>
                <p:nvPr/>
              </p:nvSpPr>
              <p:spPr bwMode="auto">
                <a:xfrm>
                  <a:off x="3644" y="2944"/>
                  <a:ext cx="216" cy="80"/>
                </a:xfrm>
                <a:custGeom>
                  <a:avLst/>
                  <a:gdLst>
                    <a:gd name="T0" fmla="*/ 16 w 216"/>
                    <a:gd name="T1" fmla="*/ 8 h 80"/>
                    <a:gd name="T2" fmla="*/ 192 w 216"/>
                    <a:gd name="T3" fmla="*/ 0 h 80"/>
                    <a:gd name="T4" fmla="*/ 216 w 216"/>
                    <a:gd name="T5" fmla="*/ 16 h 80"/>
                    <a:gd name="T6" fmla="*/ 216 w 216"/>
                    <a:gd name="T7" fmla="*/ 64 h 80"/>
                    <a:gd name="T8" fmla="*/ 184 w 216"/>
                    <a:gd name="T9" fmla="*/ 80 h 80"/>
                    <a:gd name="T10" fmla="*/ 16 w 216"/>
                    <a:gd name="T11" fmla="*/ 80 h 80"/>
                    <a:gd name="T12" fmla="*/ 0 w 216"/>
                    <a:gd name="T13" fmla="*/ 64 h 80"/>
                    <a:gd name="T14" fmla="*/ 0 w 216"/>
                    <a:gd name="T15" fmla="*/ 16 h 80"/>
                    <a:gd name="T16" fmla="*/ 16 w 216"/>
                    <a:gd name="T17" fmla="*/ 8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 h="80">
                      <a:moveTo>
                        <a:pt x="16" y="8"/>
                      </a:moveTo>
                      <a:lnTo>
                        <a:pt x="192" y="0"/>
                      </a:lnTo>
                      <a:lnTo>
                        <a:pt x="216" y="16"/>
                      </a:lnTo>
                      <a:lnTo>
                        <a:pt x="216" y="64"/>
                      </a:lnTo>
                      <a:lnTo>
                        <a:pt x="184" y="80"/>
                      </a:lnTo>
                      <a:lnTo>
                        <a:pt x="16" y="80"/>
                      </a:lnTo>
                      <a:lnTo>
                        <a:pt x="0" y="64"/>
                      </a:lnTo>
                      <a:lnTo>
                        <a:pt x="0" y="16"/>
                      </a:lnTo>
                      <a:lnTo>
                        <a:pt x="16" y="8"/>
                      </a:lnTo>
                      <a:close/>
                    </a:path>
                  </a:pathLst>
                </a:custGeom>
                <a:solidFill>
                  <a:srgbClr val="FFFFFF"/>
                </a:solidFill>
                <a:ln w="12700">
                  <a:solidFill>
                    <a:schemeClr val="tx1"/>
                  </a:solidFill>
                  <a:prstDash val="solid"/>
                  <a:round/>
                  <a:headEnd/>
                  <a:tailEnd/>
                </a:ln>
              </p:spPr>
              <p:txBody>
                <a:bodyPr/>
                <a:lstStyle/>
                <a:p>
                  <a:endParaRPr lang="it-IT" sz="1350"/>
                </a:p>
              </p:txBody>
            </p:sp>
            <p:sp>
              <p:nvSpPr>
                <p:cNvPr id="117877" name="Freeform 37"/>
                <p:cNvSpPr>
                  <a:spLocks/>
                </p:cNvSpPr>
                <p:nvPr/>
              </p:nvSpPr>
              <p:spPr bwMode="auto">
                <a:xfrm>
                  <a:off x="3388" y="2824"/>
                  <a:ext cx="448" cy="184"/>
                </a:xfrm>
                <a:custGeom>
                  <a:avLst/>
                  <a:gdLst>
                    <a:gd name="T0" fmla="*/ 168 w 448"/>
                    <a:gd name="T1" fmla="*/ 0 h 184"/>
                    <a:gd name="T2" fmla="*/ 304 w 448"/>
                    <a:gd name="T3" fmla="*/ 0 h 184"/>
                    <a:gd name="T4" fmla="*/ 448 w 448"/>
                    <a:gd name="T5" fmla="*/ 80 h 184"/>
                    <a:gd name="T6" fmla="*/ 424 w 448"/>
                    <a:gd name="T7" fmla="*/ 120 h 184"/>
                    <a:gd name="T8" fmla="*/ 376 w 448"/>
                    <a:gd name="T9" fmla="*/ 128 h 184"/>
                    <a:gd name="T10" fmla="*/ 336 w 448"/>
                    <a:gd name="T11" fmla="*/ 120 h 184"/>
                    <a:gd name="T12" fmla="*/ 304 w 448"/>
                    <a:gd name="T13" fmla="*/ 104 h 184"/>
                    <a:gd name="T14" fmla="*/ 296 w 448"/>
                    <a:gd name="T15" fmla="*/ 96 h 184"/>
                    <a:gd name="T16" fmla="*/ 224 w 448"/>
                    <a:gd name="T17" fmla="*/ 96 h 184"/>
                    <a:gd name="T18" fmla="*/ 192 w 448"/>
                    <a:gd name="T19" fmla="*/ 136 h 184"/>
                    <a:gd name="T20" fmla="*/ 112 w 448"/>
                    <a:gd name="T21" fmla="*/ 184 h 184"/>
                    <a:gd name="T22" fmla="*/ 0 w 448"/>
                    <a:gd name="T23" fmla="*/ 184 h 184"/>
                    <a:gd name="T24" fmla="*/ 0 w 448"/>
                    <a:gd name="T25" fmla="*/ 72 h 184"/>
                    <a:gd name="T26" fmla="*/ 168 w 448"/>
                    <a:gd name="T27" fmla="*/ 0 h 1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8" h="184">
                      <a:moveTo>
                        <a:pt x="168" y="0"/>
                      </a:moveTo>
                      <a:lnTo>
                        <a:pt x="304" y="0"/>
                      </a:lnTo>
                      <a:lnTo>
                        <a:pt x="448" y="80"/>
                      </a:lnTo>
                      <a:lnTo>
                        <a:pt x="424" y="120"/>
                      </a:lnTo>
                      <a:lnTo>
                        <a:pt x="376" y="128"/>
                      </a:lnTo>
                      <a:lnTo>
                        <a:pt x="336" y="120"/>
                      </a:lnTo>
                      <a:lnTo>
                        <a:pt x="304" y="104"/>
                      </a:lnTo>
                      <a:lnTo>
                        <a:pt x="296" y="96"/>
                      </a:lnTo>
                      <a:lnTo>
                        <a:pt x="224" y="96"/>
                      </a:lnTo>
                      <a:lnTo>
                        <a:pt x="192" y="136"/>
                      </a:lnTo>
                      <a:lnTo>
                        <a:pt x="112" y="184"/>
                      </a:lnTo>
                      <a:lnTo>
                        <a:pt x="0" y="184"/>
                      </a:lnTo>
                      <a:lnTo>
                        <a:pt x="0" y="72"/>
                      </a:lnTo>
                      <a:lnTo>
                        <a:pt x="168" y="0"/>
                      </a:lnTo>
                      <a:close/>
                    </a:path>
                  </a:pathLst>
                </a:custGeom>
                <a:solidFill>
                  <a:srgbClr val="FFFFFF"/>
                </a:solidFill>
                <a:ln w="12700">
                  <a:solidFill>
                    <a:schemeClr val="tx1"/>
                  </a:solidFill>
                  <a:prstDash val="solid"/>
                  <a:round/>
                  <a:headEnd/>
                  <a:tailEnd/>
                </a:ln>
              </p:spPr>
              <p:txBody>
                <a:bodyPr/>
                <a:lstStyle/>
                <a:p>
                  <a:endParaRPr lang="it-IT" sz="1350"/>
                </a:p>
              </p:txBody>
            </p:sp>
          </p:grpSp>
        </p:grpSp>
        <p:grpSp>
          <p:nvGrpSpPr>
            <p:cNvPr id="8" name="Groupe 179"/>
            <p:cNvGrpSpPr>
              <a:grpSpLocks/>
            </p:cNvGrpSpPr>
            <p:nvPr/>
          </p:nvGrpSpPr>
          <p:grpSpPr bwMode="auto">
            <a:xfrm>
              <a:off x="8866717" y="2427289"/>
              <a:ext cx="1354667" cy="3106737"/>
              <a:chOff x="3840556" y="1177386"/>
              <a:chExt cx="1359805" cy="3857054"/>
            </a:xfrm>
          </p:grpSpPr>
          <p:grpSp>
            <p:nvGrpSpPr>
              <p:cNvPr id="9" name="Groupe 181"/>
              <p:cNvGrpSpPr>
                <a:grpSpLocks/>
              </p:cNvGrpSpPr>
              <p:nvPr/>
            </p:nvGrpSpPr>
            <p:grpSpPr bwMode="auto">
              <a:xfrm>
                <a:off x="3840556" y="1177386"/>
                <a:ext cx="1359805" cy="3857054"/>
                <a:chOff x="304801" y="2403922"/>
                <a:chExt cx="1743367" cy="4073077"/>
              </a:xfrm>
            </p:grpSpPr>
            <p:sp>
              <p:nvSpPr>
                <p:cNvPr id="117855" name="Freeform 14"/>
                <p:cNvSpPr>
                  <a:spLocks/>
                </p:cNvSpPr>
                <p:nvPr/>
              </p:nvSpPr>
              <p:spPr bwMode="auto">
                <a:xfrm>
                  <a:off x="1154362" y="4880793"/>
                  <a:ext cx="452751" cy="853145"/>
                </a:xfrm>
                <a:custGeom>
                  <a:avLst/>
                  <a:gdLst>
                    <a:gd name="T0" fmla="*/ 2147483646 w 11369"/>
                    <a:gd name="T1" fmla="*/ 2147483646 h 10000"/>
                    <a:gd name="T2" fmla="*/ 2147483646 w 11369"/>
                    <a:gd name="T3" fmla="*/ 2147483646 h 10000"/>
                    <a:gd name="T4" fmla="*/ 2147483646 w 11369"/>
                    <a:gd name="T5" fmla="*/ 2147483646 h 10000"/>
                    <a:gd name="T6" fmla="*/ 2147483646 w 11369"/>
                    <a:gd name="T7" fmla="*/ 2147483646 h 10000"/>
                    <a:gd name="T8" fmla="*/ 2147483646 w 11369"/>
                    <a:gd name="T9" fmla="*/ 2147483646 h 10000"/>
                    <a:gd name="T10" fmla="*/ 2147483646 w 11369"/>
                    <a:gd name="T11" fmla="*/ 2147483646 h 10000"/>
                    <a:gd name="T12" fmla="*/ 2147483646 w 11369"/>
                    <a:gd name="T13" fmla="*/ 2147483646 h 10000"/>
                    <a:gd name="T14" fmla="*/ 2147483646 w 11369"/>
                    <a:gd name="T15" fmla="*/ 2147483646 h 10000"/>
                    <a:gd name="T16" fmla="*/ 2147483646 w 11369"/>
                    <a:gd name="T17" fmla="*/ 2147483646 h 10000"/>
                    <a:gd name="T18" fmla="*/ 2147483646 w 11369"/>
                    <a:gd name="T19" fmla="*/ 2147483646 h 10000"/>
                    <a:gd name="T20" fmla="*/ 2147483646 w 11369"/>
                    <a:gd name="T21" fmla="*/ 2147483646 h 10000"/>
                    <a:gd name="T22" fmla="*/ 2147483646 w 11369"/>
                    <a:gd name="T23" fmla="*/ 2147483646 h 10000"/>
                    <a:gd name="T24" fmla="*/ 2147483646 w 11369"/>
                    <a:gd name="T25" fmla="*/ 2147483646 h 10000"/>
                    <a:gd name="T26" fmla="*/ 2147483646 w 11369"/>
                    <a:gd name="T27" fmla="*/ 2147483646 h 10000"/>
                    <a:gd name="T28" fmla="*/ 2147483646 w 11369"/>
                    <a:gd name="T29" fmla="*/ 2147483646 h 10000"/>
                    <a:gd name="T30" fmla="*/ 2147483646 w 11369"/>
                    <a:gd name="T31" fmla="*/ 2147483646 h 10000"/>
                    <a:gd name="T32" fmla="*/ 2147483646 w 11369"/>
                    <a:gd name="T33" fmla="*/ 2147483646 h 10000"/>
                    <a:gd name="T34" fmla="*/ 2147483646 w 11369"/>
                    <a:gd name="T35" fmla="*/ 2147483646 h 10000"/>
                    <a:gd name="T36" fmla="*/ 2147483646 w 11369"/>
                    <a:gd name="T37" fmla="*/ 2147483646 h 10000"/>
                    <a:gd name="T38" fmla="*/ 2147483646 w 11369"/>
                    <a:gd name="T39" fmla="*/ 2147483646 h 10000"/>
                    <a:gd name="T40" fmla="*/ 2147483646 w 11369"/>
                    <a:gd name="T41" fmla="*/ 2147483646 h 10000"/>
                    <a:gd name="T42" fmla="*/ 2147483646 w 11369"/>
                    <a:gd name="T43" fmla="*/ 2147483646 h 10000"/>
                    <a:gd name="T44" fmla="*/ 2147483646 w 11369"/>
                    <a:gd name="T45" fmla="*/ 2147483646 h 10000"/>
                    <a:gd name="T46" fmla="*/ 2147483646 w 11369"/>
                    <a:gd name="T47" fmla="*/ 2147483646 h 10000"/>
                    <a:gd name="T48" fmla="*/ 2147483646 w 11369"/>
                    <a:gd name="T49" fmla="*/ 2147483646 h 10000"/>
                    <a:gd name="T50" fmla="*/ 2147483646 w 11369"/>
                    <a:gd name="T51" fmla="*/ 2147483646 h 10000"/>
                    <a:gd name="T52" fmla="*/ 2147483646 w 11369"/>
                    <a:gd name="T53" fmla="*/ 2147483646 h 10000"/>
                    <a:gd name="T54" fmla="*/ 2147483646 w 11369"/>
                    <a:gd name="T55" fmla="*/ 2147483646 h 10000"/>
                    <a:gd name="T56" fmla="*/ 2147483646 w 11369"/>
                    <a:gd name="T57" fmla="*/ 2147483646 h 10000"/>
                    <a:gd name="T58" fmla="*/ 1677537035 w 11369"/>
                    <a:gd name="T59" fmla="*/ 2147483646 h 10000"/>
                    <a:gd name="T60" fmla="*/ 1677537035 w 11369"/>
                    <a:gd name="T61" fmla="*/ 2147483646 h 10000"/>
                    <a:gd name="T62" fmla="*/ 558358586 w 11369"/>
                    <a:gd name="T63" fmla="*/ 2147483646 h 10000"/>
                    <a:gd name="T64" fmla="*/ 0 w 11369"/>
                    <a:gd name="T65" fmla="*/ 2147483646 h 10000"/>
                    <a:gd name="T66" fmla="*/ 0 w 11369"/>
                    <a:gd name="T67" fmla="*/ 2147483646 h 10000"/>
                    <a:gd name="T68" fmla="*/ 0 w 11369"/>
                    <a:gd name="T69" fmla="*/ 2147483646 h 10000"/>
                    <a:gd name="T70" fmla="*/ 0 w 11369"/>
                    <a:gd name="T71" fmla="*/ 2147483646 h 10000"/>
                    <a:gd name="T72" fmla="*/ 558358586 w 11369"/>
                    <a:gd name="T73" fmla="*/ 2147483646 h 100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369" h="10000">
                      <a:moveTo>
                        <a:pt x="10000" y="0"/>
                      </a:moveTo>
                      <a:lnTo>
                        <a:pt x="10000" y="108"/>
                      </a:lnTo>
                      <a:lnTo>
                        <a:pt x="10000" y="323"/>
                      </a:lnTo>
                      <a:lnTo>
                        <a:pt x="11369" y="172"/>
                      </a:lnTo>
                      <a:lnTo>
                        <a:pt x="10000" y="645"/>
                      </a:lnTo>
                      <a:lnTo>
                        <a:pt x="10000" y="860"/>
                      </a:lnTo>
                      <a:lnTo>
                        <a:pt x="10000" y="1183"/>
                      </a:lnTo>
                      <a:lnTo>
                        <a:pt x="10000" y="1290"/>
                      </a:lnTo>
                      <a:lnTo>
                        <a:pt x="10000" y="1505"/>
                      </a:lnTo>
                      <a:lnTo>
                        <a:pt x="9778" y="1505"/>
                      </a:lnTo>
                      <a:lnTo>
                        <a:pt x="9778" y="1720"/>
                      </a:lnTo>
                      <a:lnTo>
                        <a:pt x="9556" y="1720"/>
                      </a:lnTo>
                      <a:lnTo>
                        <a:pt x="9556" y="2195"/>
                      </a:lnTo>
                      <a:lnTo>
                        <a:pt x="9556" y="2043"/>
                      </a:lnTo>
                      <a:lnTo>
                        <a:pt x="9333" y="2043"/>
                      </a:lnTo>
                      <a:lnTo>
                        <a:pt x="8667" y="2258"/>
                      </a:lnTo>
                      <a:lnTo>
                        <a:pt x="8444" y="2258"/>
                      </a:lnTo>
                      <a:lnTo>
                        <a:pt x="8222" y="2258"/>
                      </a:lnTo>
                      <a:lnTo>
                        <a:pt x="8000" y="2258"/>
                      </a:lnTo>
                      <a:lnTo>
                        <a:pt x="7556" y="2258"/>
                      </a:lnTo>
                      <a:lnTo>
                        <a:pt x="7333" y="2258"/>
                      </a:lnTo>
                      <a:lnTo>
                        <a:pt x="7333" y="2473"/>
                      </a:lnTo>
                      <a:lnTo>
                        <a:pt x="7111" y="2473"/>
                      </a:lnTo>
                      <a:lnTo>
                        <a:pt x="6889" y="2581"/>
                      </a:lnTo>
                      <a:lnTo>
                        <a:pt x="6889" y="2688"/>
                      </a:lnTo>
                      <a:lnTo>
                        <a:pt x="6667" y="2688"/>
                      </a:lnTo>
                      <a:lnTo>
                        <a:pt x="6667" y="3118"/>
                      </a:lnTo>
                      <a:lnTo>
                        <a:pt x="6222" y="3118"/>
                      </a:lnTo>
                      <a:lnTo>
                        <a:pt x="6222" y="3226"/>
                      </a:lnTo>
                      <a:lnTo>
                        <a:pt x="6000" y="3441"/>
                      </a:lnTo>
                      <a:lnTo>
                        <a:pt x="5778" y="3656"/>
                      </a:lnTo>
                      <a:lnTo>
                        <a:pt x="5778" y="3763"/>
                      </a:lnTo>
                      <a:lnTo>
                        <a:pt x="5556" y="3763"/>
                      </a:lnTo>
                      <a:lnTo>
                        <a:pt x="5556" y="3978"/>
                      </a:lnTo>
                      <a:lnTo>
                        <a:pt x="5111" y="3978"/>
                      </a:lnTo>
                      <a:lnTo>
                        <a:pt x="5111" y="4194"/>
                      </a:lnTo>
                      <a:lnTo>
                        <a:pt x="4889" y="4194"/>
                      </a:lnTo>
                      <a:lnTo>
                        <a:pt x="4667" y="4301"/>
                      </a:lnTo>
                      <a:lnTo>
                        <a:pt x="4444" y="4301"/>
                      </a:lnTo>
                      <a:lnTo>
                        <a:pt x="4222" y="4409"/>
                      </a:lnTo>
                      <a:lnTo>
                        <a:pt x="3778" y="4409"/>
                      </a:lnTo>
                      <a:lnTo>
                        <a:pt x="3556" y="4731"/>
                      </a:lnTo>
                      <a:lnTo>
                        <a:pt x="3333" y="4731"/>
                      </a:lnTo>
                      <a:lnTo>
                        <a:pt x="3333" y="4839"/>
                      </a:lnTo>
                      <a:lnTo>
                        <a:pt x="3111" y="4839"/>
                      </a:lnTo>
                      <a:lnTo>
                        <a:pt x="2667" y="5269"/>
                      </a:lnTo>
                      <a:lnTo>
                        <a:pt x="2667" y="5376"/>
                      </a:lnTo>
                      <a:lnTo>
                        <a:pt x="2444" y="5484"/>
                      </a:lnTo>
                      <a:lnTo>
                        <a:pt x="2222" y="5484"/>
                      </a:lnTo>
                      <a:lnTo>
                        <a:pt x="2222" y="5806"/>
                      </a:lnTo>
                      <a:lnTo>
                        <a:pt x="2000" y="5914"/>
                      </a:lnTo>
                      <a:lnTo>
                        <a:pt x="2000" y="6022"/>
                      </a:lnTo>
                      <a:lnTo>
                        <a:pt x="1333" y="6559"/>
                      </a:lnTo>
                      <a:lnTo>
                        <a:pt x="1333" y="6774"/>
                      </a:lnTo>
                      <a:lnTo>
                        <a:pt x="1111" y="6989"/>
                      </a:lnTo>
                      <a:lnTo>
                        <a:pt x="1111" y="7312"/>
                      </a:lnTo>
                      <a:lnTo>
                        <a:pt x="889" y="7312"/>
                      </a:lnTo>
                      <a:lnTo>
                        <a:pt x="889" y="7527"/>
                      </a:lnTo>
                      <a:lnTo>
                        <a:pt x="889" y="7634"/>
                      </a:lnTo>
                      <a:lnTo>
                        <a:pt x="667" y="7634"/>
                      </a:lnTo>
                      <a:lnTo>
                        <a:pt x="667" y="7849"/>
                      </a:lnTo>
                      <a:lnTo>
                        <a:pt x="667" y="8065"/>
                      </a:lnTo>
                      <a:lnTo>
                        <a:pt x="222" y="8065"/>
                      </a:lnTo>
                      <a:lnTo>
                        <a:pt x="222" y="8172"/>
                      </a:lnTo>
                      <a:lnTo>
                        <a:pt x="222" y="8387"/>
                      </a:lnTo>
                      <a:lnTo>
                        <a:pt x="0" y="8387"/>
                      </a:lnTo>
                      <a:lnTo>
                        <a:pt x="0" y="8495"/>
                      </a:lnTo>
                      <a:lnTo>
                        <a:pt x="0" y="8710"/>
                      </a:lnTo>
                      <a:lnTo>
                        <a:pt x="0" y="8925"/>
                      </a:lnTo>
                      <a:lnTo>
                        <a:pt x="0" y="9247"/>
                      </a:lnTo>
                      <a:lnTo>
                        <a:pt x="0" y="9462"/>
                      </a:lnTo>
                      <a:lnTo>
                        <a:pt x="0" y="9570"/>
                      </a:lnTo>
                      <a:lnTo>
                        <a:pt x="0" y="9677"/>
                      </a:lnTo>
                      <a:lnTo>
                        <a:pt x="222" y="9677"/>
                      </a:lnTo>
                      <a:lnTo>
                        <a:pt x="222" y="10000"/>
                      </a:lnTo>
                    </a:path>
                  </a:pathLst>
                </a:custGeom>
                <a:noFill/>
                <a:ln w="88900">
                  <a:solidFill>
                    <a:srgbClr val="FF0000"/>
                  </a:solidFill>
                  <a:prstDash val="solid"/>
                  <a:round/>
                  <a:headEnd/>
                  <a:tailEnd/>
                </a:ln>
              </p:spPr>
              <p:txBody>
                <a:bodyPr/>
                <a:lstStyle/>
                <a:p>
                  <a:endParaRPr lang="it-IT" sz="1350"/>
                </a:p>
              </p:txBody>
            </p:sp>
            <p:sp>
              <p:nvSpPr>
                <p:cNvPr id="117856" name="Rectangle 2"/>
                <p:cNvSpPr>
                  <a:spLocks noChangeArrowheads="1"/>
                </p:cNvSpPr>
                <p:nvPr/>
              </p:nvSpPr>
              <p:spPr bwMode="auto">
                <a:xfrm>
                  <a:off x="1641087" y="4319534"/>
                  <a:ext cx="407081" cy="428378"/>
                </a:xfrm>
                <a:prstGeom prst="rect">
                  <a:avLst/>
                </a:prstGeom>
                <a:noFill/>
                <a:ln w="25400">
                  <a:solidFill>
                    <a:schemeClr val="tx1"/>
                  </a:solidFill>
                  <a:miter lim="800000"/>
                  <a:headEnd/>
                  <a:tailEnd/>
                </a:ln>
              </p:spPr>
              <p:txBody>
                <a:bodyPr/>
                <a:lstStyle/>
                <a:p>
                  <a:pPr>
                    <a:spcBef>
                      <a:spcPct val="50000"/>
                    </a:spcBef>
                  </a:pPr>
                  <a:endParaRPr lang="fr-FR" altLang="fr-FR"/>
                </a:p>
              </p:txBody>
            </p:sp>
            <p:sp>
              <p:nvSpPr>
                <p:cNvPr id="117857" name="Arc 7"/>
                <p:cNvSpPr>
                  <a:spLocks/>
                </p:cNvSpPr>
                <p:nvPr/>
              </p:nvSpPr>
              <p:spPr bwMode="auto">
                <a:xfrm>
                  <a:off x="304801" y="4504675"/>
                  <a:ext cx="592922" cy="504548"/>
                </a:xfrm>
                <a:custGeom>
                  <a:avLst/>
                  <a:gdLst>
                    <a:gd name="T0" fmla="*/ 0 w 21600"/>
                    <a:gd name="T1" fmla="*/ 2147483646 h 21600"/>
                    <a:gd name="T2" fmla="*/ 2147483646 w 21600"/>
                    <a:gd name="T3" fmla="*/ 0 h 21600"/>
                    <a:gd name="T4" fmla="*/ 2147483646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21599"/>
                      </a:moveTo>
                      <a:cubicBezTo>
                        <a:pt x="0" y="9670"/>
                        <a:pt x="9670" y="0"/>
                        <a:pt x="21600" y="0"/>
                      </a:cubicBezTo>
                    </a:path>
                    <a:path w="21600" h="21600" stroke="0" extrusionOk="0">
                      <a:moveTo>
                        <a:pt x="0" y="21599"/>
                      </a:moveTo>
                      <a:cubicBezTo>
                        <a:pt x="0" y="9670"/>
                        <a:pt x="9670" y="0"/>
                        <a:pt x="21600" y="0"/>
                      </a:cubicBezTo>
                      <a:lnTo>
                        <a:pt x="21600" y="21600"/>
                      </a:lnTo>
                      <a:lnTo>
                        <a:pt x="0" y="21599"/>
                      </a:lnTo>
                      <a:close/>
                    </a:path>
                  </a:pathLst>
                </a:custGeom>
                <a:noFill/>
                <a:ln w="25400">
                  <a:solidFill>
                    <a:schemeClr val="tx1"/>
                  </a:solidFill>
                  <a:round/>
                  <a:headEnd/>
                  <a:tailEnd/>
                </a:ln>
              </p:spPr>
              <p:txBody>
                <a:bodyPr/>
                <a:lstStyle/>
                <a:p>
                  <a:endParaRPr lang="it-IT" sz="1350"/>
                </a:p>
              </p:txBody>
            </p:sp>
            <p:sp>
              <p:nvSpPr>
                <p:cNvPr id="117858" name="Line 8"/>
                <p:cNvSpPr>
                  <a:spLocks noChangeShapeType="1"/>
                </p:cNvSpPr>
                <p:nvPr/>
              </p:nvSpPr>
              <p:spPr bwMode="auto">
                <a:xfrm>
                  <a:off x="304801" y="4990877"/>
                  <a:ext cx="1106" cy="1486122"/>
                </a:xfrm>
                <a:prstGeom prst="line">
                  <a:avLst/>
                </a:prstGeom>
                <a:noFill/>
                <a:ln w="25400">
                  <a:solidFill>
                    <a:schemeClr val="tx1"/>
                  </a:solidFill>
                  <a:round/>
                  <a:headEnd/>
                  <a:tailEnd/>
                </a:ln>
              </p:spPr>
              <p:txBody>
                <a:bodyPr/>
                <a:lstStyle/>
                <a:p>
                  <a:endParaRPr lang="it-IT" sz="1350"/>
                </a:p>
              </p:txBody>
            </p:sp>
            <p:sp>
              <p:nvSpPr>
                <p:cNvPr id="117859" name="Arc 9"/>
                <p:cNvSpPr>
                  <a:spLocks/>
                </p:cNvSpPr>
                <p:nvPr/>
              </p:nvSpPr>
              <p:spPr bwMode="auto">
                <a:xfrm>
                  <a:off x="933122" y="2981858"/>
                  <a:ext cx="628320" cy="527482"/>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876" y="0"/>
                        <a:pt x="21525" y="9588"/>
                        <a:pt x="21599" y="21465"/>
                      </a:cubicBezTo>
                    </a:path>
                    <a:path w="21600" h="21600" stroke="0" extrusionOk="0">
                      <a:moveTo>
                        <a:pt x="0" y="0"/>
                      </a:moveTo>
                      <a:cubicBezTo>
                        <a:pt x="11876" y="0"/>
                        <a:pt x="21525" y="9588"/>
                        <a:pt x="21599" y="21465"/>
                      </a:cubicBezTo>
                      <a:lnTo>
                        <a:pt x="0" y="21600"/>
                      </a:lnTo>
                      <a:lnTo>
                        <a:pt x="0" y="0"/>
                      </a:lnTo>
                      <a:close/>
                    </a:path>
                  </a:pathLst>
                </a:custGeom>
                <a:noFill/>
                <a:ln w="25400">
                  <a:solidFill>
                    <a:schemeClr val="tx1"/>
                  </a:solidFill>
                  <a:round/>
                  <a:headEnd/>
                  <a:tailEnd/>
                </a:ln>
              </p:spPr>
              <p:txBody>
                <a:bodyPr/>
                <a:lstStyle/>
                <a:p>
                  <a:endParaRPr lang="it-IT" sz="1350"/>
                </a:p>
              </p:txBody>
            </p:sp>
            <p:sp>
              <p:nvSpPr>
                <p:cNvPr id="117860" name="Line 10"/>
                <p:cNvSpPr>
                  <a:spLocks noChangeShapeType="1"/>
                </p:cNvSpPr>
                <p:nvPr/>
              </p:nvSpPr>
              <p:spPr bwMode="auto">
                <a:xfrm>
                  <a:off x="1561442" y="3477233"/>
                  <a:ext cx="1106" cy="2889684"/>
                </a:xfrm>
                <a:prstGeom prst="line">
                  <a:avLst/>
                </a:prstGeom>
                <a:noFill/>
                <a:ln w="25400">
                  <a:solidFill>
                    <a:schemeClr val="tx1"/>
                  </a:solidFill>
                  <a:round/>
                  <a:headEnd/>
                  <a:tailEnd/>
                </a:ln>
              </p:spPr>
              <p:txBody>
                <a:bodyPr/>
                <a:lstStyle/>
                <a:p>
                  <a:endParaRPr lang="it-IT" sz="1350"/>
                </a:p>
              </p:txBody>
            </p:sp>
            <p:sp>
              <p:nvSpPr>
                <p:cNvPr id="117861" name="Arc 11"/>
                <p:cNvSpPr>
                  <a:spLocks/>
                </p:cNvSpPr>
                <p:nvPr/>
              </p:nvSpPr>
              <p:spPr bwMode="auto">
                <a:xfrm>
                  <a:off x="543740" y="3192851"/>
                  <a:ext cx="884959" cy="1366865"/>
                </a:xfrm>
                <a:custGeom>
                  <a:avLst/>
                  <a:gdLst>
                    <a:gd name="T0" fmla="*/ 0 w 21600"/>
                    <a:gd name="T1" fmla="*/ 2147483646 h 21600"/>
                    <a:gd name="T2" fmla="*/ 2147483646 w 21600"/>
                    <a:gd name="T3" fmla="*/ 0 h 21600"/>
                    <a:gd name="T4" fmla="*/ 2147483646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21599"/>
                      </a:moveTo>
                      <a:cubicBezTo>
                        <a:pt x="0" y="9670"/>
                        <a:pt x="9670" y="0"/>
                        <a:pt x="21600" y="0"/>
                      </a:cubicBezTo>
                    </a:path>
                    <a:path w="21600" h="21600" stroke="0" extrusionOk="0">
                      <a:moveTo>
                        <a:pt x="0" y="21599"/>
                      </a:moveTo>
                      <a:cubicBezTo>
                        <a:pt x="0" y="9670"/>
                        <a:pt x="9670" y="0"/>
                        <a:pt x="21600" y="0"/>
                      </a:cubicBezTo>
                      <a:lnTo>
                        <a:pt x="21600" y="21600"/>
                      </a:lnTo>
                      <a:lnTo>
                        <a:pt x="0" y="21599"/>
                      </a:lnTo>
                      <a:close/>
                    </a:path>
                  </a:pathLst>
                </a:custGeom>
                <a:noFill/>
                <a:ln w="25400">
                  <a:solidFill>
                    <a:schemeClr val="tx1"/>
                  </a:solidFill>
                  <a:round/>
                  <a:headEnd/>
                  <a:tailEnd/>
                </a:ln>
              </p:spPr>
              <p:txBody>
                <a:bodyPr/>
                <a:lstStyle/>
                <a:p>
                  <a:endParaRPr lang="it-IT" sz="1350"/>
                </a:p>
              </p:txBody>
            </p:sp>
            <p:sp>
              <p:nvSpPr>
                <p:cNvPr id="117862" name="Arc 12"/>
                <p:cNvSpPr>
                  <a:spLocks/>
                </p:cNvSpPr>
                <p:nvPr/>
              </p:nvSpPr>
              <p:spPr bwMode="auto">
                <a:xfrm>
                  <a:off x="950822" y="2981858"/>
                  <a:ext cx="592922" cy="541242"/>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lnTo>
                        <a:pt x="0" y="0"/>
                      </a:lnTo>
                      <a:close/>
                    </a:path>
                  </a:pathLst>
                </a:custGeom>
                <a:noFill/>
                <a:ln w="88900">
                  <a:solidFill>
                    <a:srgbClr val="FF0000"/>
                  </a:solidFill>
                  <a:round/>
                  <a:headEnd/>
                  <a:tailEnd/>
                </a:ln>
              </p:spPr>
              <p:txBody>
                <a:bodyPr/>
                <a:lstStyle/>
                <a:p>
                  <a:endParaRPr lang="it-IT" sz="1350"/>
                </a:p>
              </p:txBody>
            </p:sp>
            <p:sp>
              <p:nvSpPr>
                <p:cNvPr id="117863" name="Line 13"/>
                <p:cNvSpPr>
                  <a:spLocks noChangeShapeType="1"/>
                </p:cNvSpPr>
                <p:nvPr/>
              </p:nvSpPr>
              <p:spPr bwMode="auto">
                <a:xfrm>
                  <a:off x="1561437" y="3504754"/>
                  <a:ext cx="27659" cy="1345994"/>
                </a:xfrm>
                <a:prstGeom prst="line">
                  <a:avLst/>
                </a:prstGeom>
                <a:noFill/>
                <a:ln w="88900">
                  <a:solidFill>
                    <a:srgbClr val="FF0000"/>
                  </a:solidFill>
                  <a:round/>
                  <a:headEnd/>
                  <a:tailEnd/>
                </a:ln>
              </p:spPr>
              <p:txBody>
                <a:bodyPr/>
                <a:lstStyle/>
                <a:p>
                  <a:endParaRPr lang="it-IT" sz="1350"/>
                </a:p>
              </p:txBody>
            </p:sp>
            <p:sp>
              <p:nvSpPr>
                <p:cNvPr id="117864" name="Oval 39"/>
                <p:cNvSpPr>
                  <a:spLocks noChangeArrowheads="1"/>
                </p:cNvSpPr>
                <p:nvPr/>
              </p:nvSpPr>
              <p:spPr bwMode="auto">
                <a:xfrm>
                  <a:off x="1079140" y="5711003"/>
                  <a:ext cx="115045" cy="100910"/>
                </a:xfrm>
                <a:prstGeom prst="ellipse">
                  <a:avLst/>
                </a:prstGeom>
                <a:solidFill>
                  <a:schemeClr val="accent2"/>
                </a:solidFill>
                <a:ln w="38100">
                  <a:noFill/>
                  <a:round/>
                  <a:headEnd/>
                  <a:tailEnd/>
                </a:ln>
              </p:spPr>
              <p:txBody>
                <a:bodyPr/>
                <a:lstStyle/>
                <a:p>
                  <a:pPr>
                    <a:spcBef>
                      <a:spcPct val="50000"/>
                    </a:spcBef>
                  </a:pPr>
                  <a:endParaRPr lang="fr-FR" altLang="fr-FR"/>
                </a:p>
              </p:txBody>
            </p:sp>
            <p:sp>
              <p:nvSpPr>
                <p:cNvPr id="117865" name="Oval 40"/>
                <p:cNvSpPr>
                  <a:spLocks noChangeArrowheads="1"/>
                </p:cNvSpPr>
                <p:nvPr/>
              </p:nvSpPr>
              <p:spPr bwMode="auto">
                <a:xfrm>
                  <a:off x="1502309" y="5968551"/>
                  <a:ext cx="203979" cy="154250"/>
                </a:xfrm>
                <a:prstGeom prst="ellipse">
                  <a:avLst/>
                </a:prstGeom>
                <a:solidFill>
                  <a:schemeClr val="accent2"/>
                </a:solidFill>
                <a:ln w="38100">
                  <a:noFill/>
                  <a:round/>
                  <a:headEnd/>
                  <a:tailEnd/>
                </a:ln>
              </p:spPr>
              <p:txBody>
                <a:bodyPr/>
                <a:lstStyle/>
                <a:p>
                  <a:pPr>
                    <a:spcBef>
                      <a:spcPct val="50000"/>
                    </a:spcBef>
                  </a:pPr>
                  <a:endParaRPr lang="fr-FR" altLang="fr-FR"/>
                </a:p>
              </p:txBody>
            </p:sp>
            <p:sp>
              <p:nvSpPr>
                <p:cNvPr id="117866" name="Line 46"/>
                <p:cNvSpPr>
                  <a:spLocks noChangeShapeType="1"/>
                </p:cNvSpPr>
                <p:nvPr/>
              </p:nvSpPr>
              <p:spPr bwMode="auto">
                <a:xfrm flipV="1">
                  <a:off x="928697" y="2403922"/>
                  <a:ext cx="0" cy="4073077"/>
                </a:xfrm>
                <a:prstGeom prst="line">
                  <a:avLst/>
                </a:prstGeom>
                <a:noFill/>
                <a:ln w="76200">
                  <a:solidFill>
                    <a:schemeClr val="tx1"/>
                  </a:solidFill>
                  <a:round/>
                  <a:headEnd/>
                  <a:tailEnd type="triangle" w="med" len="med"/>
                </a:ln>
                <a:effectLst/>
              </p:spPr>
              <p:txBody>
                <a:bodyPr/>
                <a:lstStyle/>
                <a:p>
                  <a:endParaRPr lang="it-IT" sz="1350"/>
                </a:p>
              </p:txBody>
            </p:sp>
            <p:sp>
              <p:nvSpPr>
                <p:cNvPr id="117867" name="Line 52"/>
                <p:cNvSpPr>
                  <a:spLocks noChangeShapeType="1"/>
                </p:cNvSpPr>
                <p:nvPr/>
              </p:nvSpPr>
              <p:spPr bwMode="auto">
                <a:xfrm>
                  <a:off x="1141087" y="2844254"/>
                  <a:ext cx="477877" cy="285529"/>
                </a:xfrm>
                <a:prstGeom prst="line">
                  <a:avLst/>
                </a:prstGeom>
                <a:noFill/>
                <a:ln w="28575">
                  <a:solidFill>
                    <a:schemeClr val="tx2"/>
                  </a:solidFill>
                  <a:round/>
                  <a:headEnd/>
                  <a:tailEnd type="triangle" w="med" len="med"/>
                </a:ln>
                <a:effectLst/>
              </p:spPr>
              <p:txBody>
                <a:bodyPr/>
                <a:lstStyle/>
                <a:p>
                  <a:endParaRPr lang="it-IT" sz="1350"/>
                </a:p>
              </p:txBody>
            </p:sp>
            <p:sp>
              <p:nvSpPr>
                <p:cNvPr id="117868" name="Line 53"/>
                <p:cNvSpPr>
                  <a:spLocks noChangeShapeType="1"/>
                </p:cNvSpPr>
                <p:nvPr/>
              </p:nvSpPr>
              <p:spPr bwMode="auto">
                <a:xfrm flipV="1">
                  <a:off x="1422062" y="5591747"/>
                  <a:ext cx="0" cy="660499"/>
                </a:xfrm>
                <a:prstGeom prst="line">
                  <a:avLst/>
                </a:prstGeom>
                <a:noFill/>
                <a:ln w="28575">
                  <a:solidFill>
                    <a:schemeClr val="tx1"/>
                  </a:solidFill>
                  <a:round/>
                  <a:headEnd/>
                  <a:tailEnd type="triangle" w="med" len="med"/>
                </a:ln>
                <a:effectLst/>
              </p:spPr>
              <p:txBody>
                <a:bodyPr/>
                <a:lstStyle/>
                <a:p>
                  <a:endParaRPr lang="it-IT" sz="1350"/>
                </a:p>
              </p:txBody>
            </p:sp>
            <p:sp>
              <p:nvSpPr>
                <p:cNvPr id="117869" name="Line 59"/>
                <p:cNvSpPr>
                  <a:spLocks noChangeShapeType="1"/>
                </p:cNvSpPr>
                <p:nvPr/>
              </p:nvSpPr>
              <p:spPr bwMode="auto">
                <a:xfrm>
                  <a:off x="1406121" y="3515382"/>
                  <a:ext cx="8034" cy="949341"/>
                </a:xfrm>
                <a:prstGeom prst="line">
                  <a:avLst/>
                </a:prstGeom>
                <a:noFill/>
                <a:ln w="28575">
                  <a:solidFill>
                    <a:schemeClr val="tx2"/>
                  </a:solidFill>
                  <a:round/>
                  <a:headEnd/>
                  <a:tailEnd type="triangle" w="med" len="med"/>
                </a:ln>
                <a:effectLst/>
              </p:spPr>
              <p:txBody>
                <a:bodyPr/>
                <a:lstStyle/>
                <a:p>
                  <a:endParaRPr lang="it-IT" sz="1350"/>
                </a:p>
              </p:txBody>
            </p:sp>
          </p:grpSp>
          <p:grpSp>
            <p:nvGrpSpPr>
              <p:cNvPr id="10" name="Group 31"/>
              <p:cNvGrpSpPr>
                <a:grpSpLocks/>
              </p:cNvGrpSpPr>
              <p:nvPr/>
            </p:nvGrpSpPr>
            <p:grpSpPr bwMode="auto">
              <a:xfrm>
                <a:off x="4136504" y="3670865"/>
                <a:ext cx="624682" cy="338795"/>
                <a:chOff x="3304" y="2824"/>
                <a:chExt cx="724" cy="312"/>
              </a:xfrm>
            </p:grpSpPr>
            <p:sp>
              <p:nvSpPr>
                <p:cNvPr id="117849" name="Rectangle 32"/>
                <p:cNvSpPr>
                  <a:spLocks noChangeArrowheads="1"/>
                </p:cNvSpPr>
                <p:nvPr/>
              </p:nvSpPr>
              <p:spPr bwMode="auto">
                <a:xfrm>
                  <a:off x="3304" y="2892"/>
                  <a:ext cx="56" cy="224"/>
                </a:xfrm>
                <a:prstGeom prst="rect">
                  <a:avLst/>
                </a:prstGeom>
                <a:solidFill>
                  <a:srgbClr val="000000"/>
                </a:solidFill>
                <a:ln w="12700">
                  <a:solidFill>
                    <a:schemeClr val="tx1"/>
                  </a:solidFill>
                  <a:miter lim="800000"/>
                  <a:headEnd/>
                  <a:tailEnd/>
                </a:ln>
              </p:spPr>
              <p:txBody>
                <a:bodyPr/>
                <a:lstStyle/>
                <a:p>
                  <a:pPr>
                    <a:spcBef>
                      <a:spcPct val="50000"/>
                    </a:spcBef>
                  </a:pPr>
                  <a:endParaRPr lang="fr-FR" altLang="fr-FR"/>
                </a:p>
              </p:txBody>
            </p:sp>
            <p:sp>
              <p:nvSpPr>
                <p:cNvPr id="117850" name="Freeform 33"/>
                <p:cNvSpPr>
                  <a:spLocks/>
                </p:cNvSpPr>
                <p:nvPr/>
              </p:nvSpPr>
              <p:spPr bwMode="auto">
                <a:xfrm>
                  <a:off x="3388" y="2824"/>
                  <a:ext cx="640" cy="296"/>
                </a:xfrm>
                <a:custGeom>
                  <a:avLst/>
                  <a:gdLst>
                    <a:gd name="T0" fmla="*/ 0 w 640"/>
                    <a:gd name="T1" fmla="*/ 72 h 296"/>
                    <a:gd name="T2" fmla="*/ 0 w 640"/>
                    <a:gd name="T3" fmla="*/ 264 h 296"/>
                    <a:gd name="T4" fmla="*/ 104 w 640"/>
                    <a:gd name="T5" fmla="*/ 296 h 296"/>
                    <a:gd name="T6" fmla="*/ 408 w 640"/>
                    <a:gd name="T7" fmla="*/ 296 h 296"/>
                    <a:gd name="T8" fmla="*/ 408 w 640"/>
                    <a:gd name="T9" fmla="*/ 104 h 296"/>
                    <a:gd name="T10" fmla="*/ 400 w 640"/>
                    <a:gd name="T11" fmla="*/ 80 h 296"/>
                    <a:gd name="T12" fmla="*/ 632 w 640"/>
                    <a:gd name="T13" fmla="*/ 80 h 296"/>
                    <a:gd name="T14" fmla="*/ 640 w 640"/>
                    <a:gd name="T15" fmla="*/ 64 h 296"/>
                    <a:gd name="T16" fmla="*/ 640 w 640"/>
                    <a:gd name="T17" fmla="*/ 32 h 296"/>
                    <a:gd name="T18" fmla="*/ 632 w 640"/>
                    <a:gd name="T19" fmla="*/ 16 h 296"/>
                    <a:gd name="T20" fmla="*/ 192 w 640"/>
                    <a:gd name="T21" fmla="*/ 0 h 296"/>
                    <a:gd name="T22" fmla="*/ 32 w 640"/>
                    <a:gd name="T23" fmla="*/ 56 h 296"/>
                    <a:gd name="T24" fmla="*/ 0 w 640"/>
                    <a:gd name="T25" fmla="*/ 72 h 2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40" h="296">
                      <a:moveTo>
                        <a:pt x="0" y="72"/>
                      </a:moveTo>
                      <a:lnTo>
                        <a:pt x="0" y="264"/>
                      </a:lnTo>
                      <a:lnTo>
                        <a:pt x="104" y="296"/>
                      </a:lnTo>
                      <a:lnTo>
                        <a:pt x="408" y="296"/>
                      </a:lnTo>
                      <a:lnTo>
                        <a:pt x="408" y="104"/>
                      </a:lnTo>
                      <a:lnTo>
                        <a:pt x="400" y="80"/>
                      </a:lnTo>
                      <a:lnTo>
                        <a:pt x="632" y="80"/>
                      </a:lnTo>
                      <a:lnTo>
                        <a:pt x="640" y="64"/>
                      </a:lnTo>
                      <a:lnTo>
                        <a:pt x="640" y="32"/>
                      </a:lnTo>
                      <a:lnTo>
                        <a:pt x="632" y="16"/>
                      </a:lnTo>
                      <a:lnTo>
                        <a:pt x="192" y="0"/>
                      </a:lnTo>
                      <a:lnTo>
                        <a:pt x="32" y="56"/>
                      </a:lnTo>
                      <a:lnTo>
                        <a:pt x="0" y="72"/>
                      </a:lnTo>
                      <a:close/>
                    </a:path>
                  </a:pathLst>
                </a:custGeom>
                <a:solidFill>
                  <a:srgbClr val="FFFFFF"/>
                </a:solidFill>
                <a:ln w="12700">
                  <a:solidFill>
                    <a:schemeClr val="tx1"/>
                  </a:solidFill>
                  <a:prstDash val="solid"/>
                  <a:round/>
                  <a:headEnd/>
                  <a:tailEnd/>
                </a:ln>
              </p:spPr>
              <p:txBody>
                <a:bodyPr/>
                <a:lstStyle/>
                <a:p>
                  <a:endParaRPr lang="it-IT" sz="1350"/>
                </a:p>
              </p:txBody>
            </p:sp>
            <p:sp>
              <p:nvSpPr>
                <p:cNvPr id="117851" name="Freeform 34"/>
                <p:cNvSpPr>
                  <a:spLocks/>
                </p:cNvSpPr>
                <p:nvPr/>
              </p:nvSpPr>
              <p:spPr bwMode="auto">
                <a:xfrm>
                  <a:off x="3644" y="3024"/>
                  <a:ext cx="208" cy="56"/>
                </a:xfrm>
                <a:custGeom>
                  <a:avLst/>
                  <a:gdLst>
                    <a:gd name="T0" fmla="*/ 64 w 208"/>
                    <a:gd name="T1" fmla="*/ 0 h 56"/>
                    <a:gd name="T2" fmla="*/ 192 w 208"/>
                    <a:gd name="T3" fmla="*/ 0 h 56"/>
                    <a:gd name="T4" fmla="*/ 208 w 208"/>
                    <a:gd name="T5" fmla="*/ 16 h 56"/>
                    <a:gd name="T6" fmla="*/ 208 w 208"/>
                    <a:gd name="T7" fmla="*/ 40 h 56"/>
                    <a:gd name="T8" fmla="*/ 192 w 208"/>
                    <a:gd name="T9" fmla="*/ 56 h 56"/>
                    <a:gd name="T10" fmla="*/ 168 w 208"/>
                    <a:gd name="T11" fmla="*/ 56 h 56"/>
                    <a:gd name="T12" fmla="*/ 16 w 208"/>
                    <a:gd name="T13" fmla="*/ 56 h 56"/>
                    <a:gd name="T14" fmla="*/ 0 w 208"/>
                    <a:gd name="T15" fmla="*/ 40 h 56"/>
                    <a:gd name="T16" fmla="*/ 0 w 208"/>
                    <a:gd name="T17" fmla="*/ 16 h 56"/>
                    <a:gd name="T18" fmla="*/ 16 w 208"/>
                    <a:gd name="T19" fmla="*/ 0 h 56"/>
                    <a:gd name="T20" fmla="*/ 64 w 208"/>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56">
                      <a:moveTo>
                        <a:pt x="64" y="0"/>
                      </a:moveTo>
                      <a:lnTo>
                        <a:pt x="192" y="0"/>
                      </a:lnTo>
                      <a:lnTo>
                        <a:pt x="208" y="16"/>
                      </a:lnTo>
                      <a:lnTo>
                        <a:pt x="208" y="40"/>
                      </a:lnTo>
                      <a:lnTo>
                        <a:pt x="192" y="56"/>
                      </a:lnTo>
                      <a:lnTo>
                        <a:pt x="168" y="56"/>
                      </a:lnTo>
                      <a:lnTo>
                        <a:pt x="16" y="56"/>
                      </a:lnTo>
                      <a:lnTo>
                        <a:pt x="0" y="40"/>
                      </a:lnTo>
                      <a:lnTo>
                        <a:pt x="0" y="16"/>
                      </a:lnTo>
                      <a:lnTo>
                        <a:pt x="16" y="0"/>
                      </a:lnTo>
                      <a:lnTo>
                        <a:pt x="64" y="0"/>
                      </a:lnTo>
                      <a:close/>
                    </a:path>
                  </a:pathLst>
                </a:custGeom>
                <a:solidFill>
                  <a:srgbClr val="FFFFFF"/>
                </a:solidFill>
                <a:ln w="12700">
                  <a:solidFill>
                    <a:schemeClr val="tx1"/>
                  </a:solidFill>
                  <a:prstDash val="solid"/>
                  <a:round/>
                  <a:headEnd/>
                  <a:tailEnd/>
                </a:ln>
              </p:spPr>
              <p:txBody>
                <a:bodyPr/>
                <a:lstStyle/>
                <a:p>
                  <a:endParaRPr lang="it-IT" sz="1350"/>
                </a:p>
              </p:txBody>
            </p:sp>
            <p:sp>
              <p:nvSpPr>
                <p:cNvPr id="117852" name="Freeform 35"/>
                <p:cNvSpPr>
                  <a:spLocks/>
                </p:cNvSpPr>
                <p:nvPr/>
              </p:nvSpPr>
              <p:spPr bwMode="auto">
                <a:xfrm>
                  <a:off x="3652" y="3080"/>
                  <a:ext cx="168" cy="56"/>
                </a:xfrm>
                <a:custGeom>
                  <a:avLst/>
                  <a:gdLst>
                    <a:gd name="T0" fmla="*/ 152 w 168"/>
                    <a:gd name="T1" fmla="*/ 0 h 56"/>
                    <a:gd name="T2" fmla="*/ 32 w 168"/>
                    <a:gd name="T3" fmla="*/ 0 h 56"/>
                    <a:gd name="T4" fmla="*/ 0 w 168"/>
                    <a:gd name="T5" fmla="*/ 16 h 56"/>
                    <a:gd name="T6" fmla="*/ 0 w 168"/>
                    <a:gd name="T7" fmla="*/ 40 h 56"/>
                    <a:gd name="T8" fmla="*/ 40 w 168"/>
                    <a:gd name="T9" fmla="*/ 56 h 56"/>
                    <a:gd name="T10" fmla="*/ 152 w 168"/>
                    <a:gd name="T11" fmla="*/ 56 h 56"/>
                    <a:gd name="T12" fmla="*/ 168 w 168"/>
                    <a:gd name="T13" fmla="*/ 40 h 56"/>
                    <a:gd name="T14" fmla="*/ 168 w 168"/>
                    <a:gd name="T15" fmla="*/ 16 h 56"/>
                    <a:gd name="T16" fmla="*/ 152 w 168"/>
                    <a:gd name="T17" fmla="*/ 0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8" h="56">
                      <a:moveTo>
                        <a:pt x="152" y="0"/>
                      </a:moveTo>
                      <a:lnTo>
                        <a:pt x="32" y="0"/>
                      </a:lnTo>
                      <a:lnTo>
                        <a:pt x="0" y="16"/>
                      </a:lnTo>
                      <a:lnTo>
                        <a:pt x="0" y="40"/>
                      </a:lnTo>
                      <a:lnTo>
                        <a:pt x="40" y="56"/>
                      </a:lnTo>
                      <a:lnTo>
                        <a:pt x="152" y="56"/>
                      </a:lnTo>
                      <a:lnTo>
                        <a:pt x="168" y="40"/>
                      </a:lnTo>
                      <a:lnTo>
                        <a:pt x="168" y="16"/>
                      </a:lnTo>
                      <a:lnTo>
                        <a:pt x="152" y="0"/>
                      </a:lnTo>
                      <a:close/>
                    </a:path>
                  </a:pathLst>
                </a:custGeom>
                <a:solidFill>
                  <a:srgbClr val="FFFFFF"/>
                </a:solidFill>
                <a:ln w="12700">
                  <a:solidFill>
                    <a:schemeClr val="tx1"/>
                  </a:solidFill>
                  <a:prstDash val="solid"/>
                  <a:round/>
                  <a:headEnd/>
                  <a:tailEnd/>
                </a:ln>
              </p:spPr>
              <p:txBody>
                <a:bodyPr/>
                <a:lstStyle/>
                <a:p>
                  <a:endParaRPr lang="it-IT" sz="1350"/>
                </a:p>
              </p:txBody>
            </p:sp>
            <p:sp>
              <p:nvSpPr>
                <p:cNvPr id="117853" name="Freeform 36"/>
                <p:cNvSpPr>
                  <a:spLocks/>
                </p:cNvSpPr>
                <p:nvPr/>
              </p:nvSpPr>
              <p:spPr bwMode="auto">
                <a:xfrm>
                  <a:off x="3644" y="2944"/>
                  <a:ext cx="216" cy="80"/>
                </a:xfrm>
                <a:custGeom>
                  <a:avLst/>
                  <a:gdLst>
                    <a:gd name="T0" fmla="*/ 16 w 216"/>
                    <a:gd name="T1" fmla="*/ 8 h 80"/>
                    <a:gd name="T2" fmla="*/ 192 w 216"/>
                    <a:gd name="T3" fmla="*/ 0 h 80"/>
                    <a:gd name="T4" fmla="*/ 216 w 216"/>
                    <a:gd name="T5" fmla="*/ 16 h 80"/>
                    <a:gd name="T6" fmla="*/ 216 w 216"/>
                    <a:gd name="T7" fmla="*/ 64 h 80"/>
                    <a:gd name="T8" fmla="*/ 184 w 216"/>
                    <a:gd name="T9" fmla="*/ 80 h 80"/>
                    <a:gd name="T10" fmla="*/ 16 w 216"/>
                    <a:gd name="T11" fmla="*/ 80 h 80"/>
                    <a:gd name="T12" fmla="*/ 0 w 216"/>
                    <a:gd name="T13" fmla="*/ 64 h 80"/>
                    <a:gd name="T14" fmla="*/ 0 w 216"/>
                    <a:gd name="T15" fmla="*/ 16 h 80"/>
                    <a:gd name="T16" fmla="*/ 16 w 216"/>
                    <a:gd name="T17" fmla="*/ 8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 h="80">
                      <a:moveTo>
                        <a:pt x="16" y="8"/>
                      </a:moveTo>
                      <a:lnTo>
                        <a:pt x="192" y="0"/>
                      </a:lnTo>
                      <a:lnTo>
                        <a:pt x="216" y="16"/>
                      </a:lnTo>
                      <a:lnTo>
                        <a:pt x="216" y="64"/>
                      </a:lnTo>
                      <a:lnTo>
                        <a:pt x="184" y="80"/>
                      </a:lnTo>
                      <a:lnTo>
                        <a:pt x="16" y="80"/>
                      </a:lnTo>
                      <a:lnTo>
                        <a:pt x="0" y="64"/>
                      </a:lnTo>
                      <a:lnTo>
                        <a:pt x="0" y="16"/>
                      </a:lnTo>
                      <a:lnTo>
                        <a:pt x="16" y="8"/>
                      </a:lnTo>
                      <a:close/>
                    </a:path>
                  </a:pathLst>
                </a:custGeom>
                <a:solidFill>
                  <a:srgbClr val="FFFFFF"/>
                </a:solidFill>
                <a:ln w="12700">
                  <a:solidFill>
                    <a:schemeClr val="tx1"/>
                  </a:solidFill>
                  <a:prstDash val="solid"/>
                  <a:round/>
                  <a:headEnd/>
                  <a:tailEnd/>
                </a:ln>
              </p:spPr>
              <p:txBody>
                <a:bodyPr/>
                <a:lstStyle/>
                <a:p>
                  <a:endParaRPr lang="it-IT" sz="1350"/>
                </a:p>
              </p:txBody>
            </p:sp>
            <p:sp>
              <p:nvSpPr>
                <p:cNvPr id="117854" name="Freeform 37"/>
                <p:cNvSpPr>
                  <a:spLocks/>
                </p:cNvSpPr>
                <p:nvPr/>
              </p:nvSpPr>
              <p:spPr bwMode="auto">
                <a:xfrm>
                  <a:off x="3388" y="2824"/>
                  <a:ext cx="448" cy="184"/>
                </a:xfrm>
                <a:custGeom>
                  <a:avLst/>
                  <a:gdLst>
                    <a:gd name="T0" fmla="*/ 168 w 448"/>
                    <a:gd name="T1" fmla="*/ 0 h 184"/>
                    <a:gd name="T2" fmla="*/ 304 w 448"/>
                    <a:gd name="T3" fmla="*/ 0 h 184"/>
                    <a:gd name="T4" fmla="*/ 448 w 448"/>
                    <a:gd name="T5" fmla="*/ 80 h 184"/>
                    <a:gd name="T6" fmla="*/ 424 w 448"/>
                    <a:gd name="T7" fmla="*/ 120 h 184"/>
                    <a:gd name="T8" fmla="*/ 376 w 448"/>
                    <a:gd name="T9" fmla="*/ 128 h 184"/>
                    <a:gd name="T10" fmla="*/ 336 w 448"/>
                    <a:gd name="T11" fmla="*/ 120 h 184"/>
                    <a:gd name="T12" fmla="*/ 304 w 448"/>
                    <a:gd name="T13" fmla="*/ 104 h 184"/>
                    <a:gd name="T14" fmla="*/ 296 w 448"/>
                    <a:gd name="T15" fmla="*/ 96 h 184"/>
                    <a:gd name="T16" fmla="*/ 224 w 448"/>
                    <a:gd name="T17" fmla="*/ 96 h 184"/>
                    <a:gd name="T18" fmla="*/ 192 w 448"/>
                    <a:gd name="T19" fmla="*/ 136 h 184"/>
                    <a:gd name="T20" fmla="*/ 112 w 448"/>
                    <a:gd name="T21" fmla="*/ 184 h 184"/>
                    <a:gd name="T22" fmla="*/ 0 w 448"/>
                    <a:gd name="T23" fmla="*/ 184 h 184"/>
                    <a:gd name="T24" fmla="*/ 0 w 448"/>
                    <a:gd name="T25" fmla="*/ 72 h 184"/>
                    <a:gd name="T26" fmla="*/ 168 w 448"/>
                    <a:gd name="T27" fmla="*/ 0 h 1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8" h="184">
                      <a:moveTo>
                        <a:pt x="168" y="0"/>
                      </a:moveTo>
                      <a:lnTo>
                        <a:pt x="304" y="0"/>
                      </a:lnTo>
                      <a:lnTo>
                        <a:pt x="448" y="80"/>
                      </a:lnTo>
                      <a:lnTo>
                        <a:pt x="424" y="120"/>
                      </a:lnTo>
                      <a:lnTo>
                        <a:pt x="376" y="128"/>
                      </a:lnTo>
                      <a:lnTo>
                        <a:pt x="336" y="120"/>
                      </a:lnTo>
                      <a:lnTo>
                        <a:pt x="304" y="104"/>
                      </a:lnTo>
                      <a:lnTo>
                        <a:pt x="296" y="96"/>
                      </a:lnTo>
                      <a:lnTo>
                        <a:pt x="224" y="96"/>
                      </a:lnTo>
                      <a:lnTo>
                        <a:pt x="192" y="136"/>
                      </a:lnTo>
                      <a:lnTo>
                        <a:pt x="112" y="184"/>
                      </a:lnTo>
                      <a:lnTo>
                        <a:pt x="0" y="184"/>
                      </a:lnTo>
                      <a:lnTo>
                        <a:pt x="0" y="72"/>
                      </a:lnTo>
                      <a:lnTo>
                        <a:pt x="168" y="0"/>
                      </a:lnTo>
                      <a:close/>
                    </a:path>
                  </a:pathLst>
                </a:custGeom>
                <a:solidFill>
                  <a:srgbClr val="FFFFFF"/>
                </a:solidFill>
                <a:ln w="12700">
                  <a:solidFill>
                    <a:schemeClr val="tx1"/>
                  </a:solidFill>
                  <a:prstDash val="solid"/>
                  <a:round/>
                  <a:headEnd/>
                  <a:tailEnd/>
                </a:ln>
              </p:spPr>
              <p:txBody>
                <a:bodyPr/>
                <a:lstStyle/>
                <a:p>
                  <a:endParaRPr lang="it-IT" sz="1350"/>
                </a:p>
              </p:txBody>
            </p:sp>
          </p:grpSp>
        </p:grpSp>
        <p:sp>
          <p:nvSpPr>
            <p:cNvPr id="117785" name="Line 59"/>
            <p:cNvSpPr>
              <a:spLocks noChangeShapeType="1"/>
            </p:cNvSpPr>
            <p:nvPr/>
          </p:nvSpPr>
          <p:spPr bwMode="auto">
            <a:xfrm>
              <a:off x="6993467" y="4735514"/>
              <a:ext cx="2117" cy="407987"/>
            </a:xfrm>
            <a:prstGeom prst="line">
              <a:avLst/>
            </a:prstGeom>
            <a:noFill/>
            <a:ln w="28575">
              <a:solidFill>
                <a:schemeClr val="tx2"/>
              </a:solidFill>
              <a:round/>
              <a:headEnd/>
              <a:tailEnd type="triangle" w="med" len="med"/>
            </a:ln>
            <a:effectLst/>
          </p:spPr>
          <p:txBody>
            <a:bodyPr/>
            <a:lstStyle/>
            <a:p>
              <a:endParaRPr lang="it-IT" sz="1350"/>
            </a:p>
          </p:txBody>
        </p:sp>
        <p:sp>
          <p:nvSpPr>
            <p:cNvPr id="117786" name="Line 53"/>
            <p:cNvSpPr>
              <a:spLocks noChangeShapeType="1"/>
            </p:cNvSpPr>
            <p:nvPr/>
          </p:nvSpPr>
          <p:spPr bwMode="auto">
            <a:xfrm rot="16200000" flipV="1">
              <a:off x="6833659" y="4989513"/>
              <a:ext cx="0" cy="323851"/>
            </a:xfrm>
            <a:prstGeom prst="line">
              <a:avLst/>
            </a:prstGeom>
            <a:noFill/>
            <a:ln w="28575">
              <a:solidFill>
                <a:schemeClr val="tx1"/>
              </a:solidFill>
              <a:round/>
              <a:headEnd/>
              <a:tailEnd type="triangle" w="med" len="med"/>
            </a:ln>
            <a:effectLst/>
          </p:spPr>
          <p:txBody>
            <a:bodyPr/>
            <a:lstStyle/>
            <a:p>
              <a:endParaRPr lang="it-IT" sz="1350"/>
            </a:p>
          </p:txBody>
        </p:sp>
        <p:cxnSp>
          <p:nvCxnSpPr>
            <p:cNvPr id="117787" name="Connecteur droit 224"/>
            <p:cNvCxnSpPr>
              <a:cxnSpLocks noChangeShapeType="1"/>
            </p:cNvCxnSpPr>
            <p:nvPr/>
          </p:nvCxnSpPr>
          <p:spPr bwMode="auto">
            <a:xfrm flipH="1" flipV="1">
              <a:off x="9359900" y="4279900"/>
              <a:ext cx="550333" cy="6350"/>
            </a:xfrm>
            <a:prstGeom prst="line">
              <a:avLst/>
            </a:prstGeom>
            <a:noFill/>
            <a:ln w="66675" algn="ctr">
              <a:solidFill>
                <a:srgbClr val="FF3300"/>
              </a:solidFill>
              <a:round/>
              <a:headEnd/>
              <a:tailEnd/>
            </a:ln>
            <a:effectLst/>
          </p:spPr>
        </p:cxnSp>
        <p:sp>
          <p:nvSpPr>
            <p:cNvPr id="117788" name="Oval 40"/>
            <p:cNvSpPr>
              <a:spLocks noChangeArrowheads="1"/>
            </p:cNvSpPr>
            <p:nvPr/>
          </p:nvSpPr>
          <p:spPr bwMode="auto">
            <a:xfrm>
              <a:off x="9747251" y="4241801"/>
              <a:ext cx="188383" cy="117475"/>
            </a:xfrm>
            <a:prstGeom prst="ellipse">
              <a:avLst/>
            </a:prstGeom>
            <a:solidFill>
              <a:schemeClr val="accent2"/>
            </a:solidFill>
            <a:ln w="38100">
              <a:noFill/>
              <a:round/>
              <a:headEnd/>
              <a:tailEnd/>
            </a:ln>
          </p:spPr>
          <p:txBody>
            <a:bodyPr/>
            <a:lstStyle/>
            <a:p>
              <a:pPr>
                <a:spcBef>
                  <a:spcPct val="50000"/>
                </a:spcBef>
              </a:pPr>
              <a:endParaRPr lang="fr-FR" altLang="fr-FR"/>
            </a:p>
          </p:txBody>
        </p:sp>
        <p:sp>
          <p:nvSpPr>
            <p:cNvPr id="117789" name="Line 53"/>
            <p:cNvSpPr>
              <a:spLocks noChangeShapeType="1"/>
            </p:cNvSpPr>
            <p:nvPr/>
          </p:nvSpPr>
          <p:spPr bwMode="auto">
            <a:xfrm rot="16200000" flipV="1">
              <a:off x="9582416" y="3980658"/>
              <a:ext cx="1587" cy="323849"/>
            </a:xfrm>
            <a:prstGeom prst="line">
              <a:avLst/>
            </a:prstGeom>
            <a:noFill/>
            <a:ln w="28575">
              <a:solidFill>
                <a:schemeClr val="tx1"/>
              </a:solidFill>
              <a:round/>
              <a:headEnd/>
              <a:tailEnd type="triangle" w="med" len="med"/>
            </a:ln>
            <a:effectLst/>
          </p:spPr>
          <p:txBody>
            <a:bodyPr/>
            <a:lstStyle/>
            <a:p>
              <a:endParaRPr lang="it-IT" sz="1350"/>
            </a:p>
          </p:txBody>
        </p:sp>
        <p:grpSp>
          <p:nvGrpSpPr>
            <p:cNvPr id="11" name="Groupe 20"/>
            <p:cNvGrpSpPr>
              <a:grpSpLocks/>
            </p:cNvGrpSpPr>
            <p:nvPr/>
          </p:nvGrpSpPr>
          <p:grpSpPr bwMode="auto">
            <a:xfrm>
              <a:off x="1564217" y="3889375"/>
              <a:ext cx="1419639" cy="1392238"/>
              <a:chOff x="1317334" y="3463555"/>
              <a:chExt cx="1064446" cy="1392430"/>
            </a:xfrm>
          </p:grpSpPr>
          <p:sp>
            <p:nvSpPr>
              <p:cNvPr id="117835" name="Freeform 61"/>
              <p:cNvSpPr>
                <a:spLocks/>
              </p:cNvSpPr>
              <p:nvPr/>
            </p:nvSpPr>
            <p:spPr bwMode="auto">
              <a:xfrm>
                <a:off x="1317334" y="3739754"/>
                <a:ext cx="204008" cy="525272"/>
              </a:xfrm>
              <a:custGeom>
                <a:avLst/>
                <a:gdLst>
                  <a:gd name="T0" fmla="*/ 2147483646 w 424"/>
                  <a:gd name="T1" fmla="*/ 0 h 400"/>
                  <a:gd name="T2" fmla="*/ 2147483646 w 424"/>
                  <a:gd name="T3" fmla="*/ 2147483646 h 400"/>
                  <a:gd name="T4" fmla="*/ 2147483646 w 424"/>
                  <a:gd name="T5" fmla="*/ 2147483646 h 400"/>
                  <a:gd name="T6" fmla="*/ 2147483646 w 424"/>
                  <a:gd name="T7" fmla="*/ 2147483646 h 400"/>
                  <a:gd name="T8" fmla="*/ 2147483646 w 424"/>
                  <a:gd name="T9" fmla="*/ 2147483646 h 400"/>
                  <a:gd name="T10" fmla="*/ 2147483646 w 424"/>
                  <a:gd name="T11" fmla="*/ 2147483646 h 400"/>
                  <a:gd name="T12" fmla="*/ 2147483646 w 424"/>
                  <a:gd name="T13" fmla="*/ 2147483646 h 400"/>
                  <a:gd name="T14" fmla="*/ 2147483646 w 424"/>
                  <a:gd name="T15" fmla="*/ 2147483646 h 400"/>
                  <a:gd name="T16" fmla="*/ 2147483646 w 424"/>
                  <a:gd name="T17" fmla="*/ 2147483646 h 400"/>
                  <a:gd name="T18" fmla="*/ 2147483646 w 424"/>
                  <a:gd name="T19" fmla="*/ 2147483646 h 400"/>
                  <a:gd name="T20" fmla="*/ 2147483646 w 424"/>
                  <a:gd name="T21" fmla="*/ 2147483646 h 400"/>
                  <a:gd name="T22" fmla="*/ 2147483646 w 424"/>
                  <a:gd name="T23" fmla="*/ 2147483646 h 400"/>
                  <a:gd name="T24" fmla="*/ 2147483646 w 424"/>
                  <a:gd name="T25" fmla="*/ 2147483646 h 400"/>
                  <a:gd name="T26" fmla="*/ 2147483646 w 424"/>
                  <a:gd name="T27" fmla="*/ 2147483646 h 400"/>
                  <a:gd name="T28" fmla="*/ 2147483646 w 424"/>
                  <a:gd name="T29" fmla="*/ 2147483646 h 400"/>
                  <a:gd name="T30" fmla="*/ 2147483646 w 424"/>
                  <a:gd name="T31" fmla="*/ 2147483646 h 400"/>
                  <a:gd name="T32" fmla="*/ 2147483646 w 424"/>
                  <a:gd name="T33" fmla="*/ 2147483646 h 400"/>
                  <a:gd name="T34" fmla="*/ 2147483646 w 424"/>
                  <a:gd name="T35" fmla="*/ 2147483646 h 400"/>
                  <a:gd name="T36" fmla="*/ 2147483646 w 424"/>
                  <a:gd name="T37" fmla="*/ 2147483646 h 400"/>
                  <a:gd name="T38" fmla="*/ 2147483646 w 424"/>
                  <a:gd name="T39" fmla="*/ 2147483646 h 400"/>
                  <a:gd name="T40" fmla="*/ 2147483646 w 424"/>
                  <a:gd name="T41" fmla="*/ 2147483646 h 400"/>
                  <a:gd name="T42" fmla="*/ 2147483646 w 424"/>
                  <a:gd name="T43" fmla="*/ 2147483646 h 400"/>
                  <a:gd name="T44" fmla="*/ 2147483646 w 424"/>
                  <a:gd name="T45" fmla="*/ 2147483646 h 400"/>
                  <a:gd name="T46" fmla="*/ 2147483646 w 424"/>
                  <a:gd name="T47" fmla="*/ 2147483646 h 400"/>
                  <a:gd name="T48" fmla="*/ 2147483646 w 424"/>
                  <a:gd name="T49" fmla="*/ 2147483646 h 400"/>
                  <a:gd name="T50" fmla="*/ 2147483646 w 424"/>
                  <a:gd name="T51" fmla="*/ 2147483646 h 400"/>
                  <a:gd name="T52" fmla="*/ 2147483646 w 424"/>
                  <a:gd name="T53" fmla="*/ 2147483646 h 400"/>
                  <a:gd name="T54" fmla="*/ 2147483646 w 424"/>
                  <a:gd name="T55" fmla="*/ 2147483646 h 400"/>
                  <a:gd name="T56" fmla="*/ 2147483646 w 424"/>
                  <a:gd name="T57" fmla="*/ 2147483646 h 400"/>
                  <a:gd name="T58" fmla="*/ 2147483646 w 424"/>
                  <a:gd name="T59" fmla="*/ 2147483646 h 400"/>
                  <a:gd name="T60" fmla="*/ 2147483646 w 424"/>
                  <a:gd name="T61" fmla="*/ 2147483646 h 400"/>
                  <a:gd name="T62" fmla="*/ 2147483646 w 424"/>
                  <a:gd name="T63" fmla="*/ 2147483646 h 400"/>
                  <a:gd name="T64" fmla="*/ 2147483646 w 424"/>
                  <a:gd name="T65" fmla="*/ 2147483646 h 400"/>
                  <a:gd name="T66" fmla="*/ 2147483646 w 424"/>
                  <a:gd name="T67" fmla="*/ 2147483646 h 400"/>
                  <a:gd name="T68" fmla="*/ 2147483646 w 424"/>
                  <a:gd name="T69" fmla="*/ 2147483646 h 400"/>
                  <a:gd name="T70" fmla="*/ 2147483646 w 424"/>
                  <a:gd name="T71" fmla="*/ 2147483646 h 400"/>
                  <a:gd name="T72" fmla="*/ 2147483646 w 424"/>
                  <a:gd name="T73" fmla="*/ 2147483646 h 400"/>
                  <a:gd name="T74" fmla="*/ 2147483646 w 424"/>
                  <a:gd name="T75" fmla="*/ 2147483646 h 400"/>
                  <a:gd name="T76" fmla="*/ 2147483646 w 424"/>
                  <a:gd name="T77" fmla="*/ 2147483646 h 40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24" h="400">
                    <a:moveTo>
                      <a:pt x="0" y="0"/>
                    </a:moveTo>
                    <a:lnTo>
                      <a:pt x="24" y="0"/>
                    </a:lnTo>
                    <a:lnTo>
                      <a:pt x="32" y="0"/>
                    </a:lnTo>
                    <a:lnTo>
                      <a:pt x="48" y="8"/>
                    </a:lnTo>
                    <a:lnTo>
                      <a:pt x="56" y="8"/>
                    </a:lnTo>
                    <a:lnTo>
                      <a:pt x="56" y="16"/>
                    </a:lnTo>
                    <a:lnTo>
                      <a:pt x="56" y="32"/>
                    </a:lnTo>
                    <a:lnTo>
                      <a:pt x="64" y="32"/>
                    </a:lnTo>
                    <a:lnTo>
                      <a:pt x="64" y="48"/>
                    </a:lnTo>
                    <a:lnTo>
                      <a:pt x="80" y="48"/>
                    </a:lnTo>
                    <a:lnTo>
                      <a:pt x="80" y="56"/>
                    </a:lnTo>
                    <a:lnTo>
                      <a:pt x="88" y="56"/>
                    </a:lnTo>
                    <a:lnTo>
                      <a:pt x="88" y="64"/>
                    </a:lnTo>
                    <a:lnTo>
                      <a:pt x="96" y="64"/>
                    </a:lnTo>
                    <a:lnTo>
                      <a:pt x="104" y="64"/>
                    </a:lnTo>
                    <a:lnTo>
                      <a:pt x="112" y="64"/>
                    </a:lnTo>
                    <a:lnTo>
                      <a:pt x="112" y="72"/>
                    </a:lnTo>
                    <a:lnTo>
                      <a:pt x="112" y="88"/>
                    </a:lnTo>
                    <a:lnTo>
                      <a:pt x="112" y="96"/>
                    </a:lnTo>
                    <a:lnTo>
                      <a:pt x="112" y="104"/>
                    </a:lnTo>
                    <a:lnTo>
                      <a:pt x="112" y="112"/>
                    </a:lnTo>
                    <a:lnTo>
                      <a:pt x="112" y="120"/>
                    </a:lnTo>
                    <a:lnTo>
                      <a:pt x="112" y="128"/>
                    </a:lnTo>
                    <a:lnTo>
                      <a:pt x="112" y="144"/>
                    </a:lnTo>
                    <a:lnTo>
                      <a:pt x="112" y="160"/>
                    </a:lnTo>
                    <a:lnTo>
                      <a:pt x="112" y="168"/>
                    </a:lnTo>
                    <a:lnTo>
                      <a:pt x="120" y="176"/>
                    </a:lnTo>
                    <a:lnTo>
                      <a:pt x="120" y="184"/>
                    </a:lnTo>
                    <a:lnTo>
                      <a:pt x="128" y="184"/>
                    </a:lnTo>
                    <a:lnTo>
                      <a:pt x="136" y="184"/>
                    </a:lnTo>
                    <a:lnTo>
                      <a:pt x="144" y="184"/>
                    </a:lnTo>
                    <a:lnTo>
                      <a:pt x="152" y="184"/>
                    </a:lnTo>
                    <a:lnTo>
                      <a:pt x="160" y="184"/>
                    </a:lnTo>
                    <a:lnTo>
                      <a:pt x="168" y="184"/>
                    </a:lnTo>
                    <a:lnTo>
                      <a:pt x="176" y="184"/>
                    </a:lnTo>
                    <a:lnTo>
                      <a:pt x="176" y="200"/>
                    </a:lnTo>
                    <a:lnTo>
                      <a:pt x="184" y="200"/>
                    </a:lnTo>
                    <a:lnTo>
                      <a:pt x="184" y="208"/>
                    </a:lnTo>
                    <a:lnTo>
                      <a:pt x="184" y="216"/>
                    </a:lnTo>
                    <a:lnTo>
                      <a:pt x="184" y="224"/>
                    </a:lnTo>
                    <a:lnTo>
                      <a:pt x="192" y="232"/>
                    </a:lnTo>
                    <a:lnTo>
                      <a:pt x="192" y="248"/>
                    </a:lnTo>
                    <a:lnTo>
                      <a:pt x="192" y="256"/>
                    </a:lnTo>
                    <a:lnTo>
                      <a:pt x="192" y="264"/>
                    </a:lnTo>
                    <a:lnTo>
                      <a:pt x="200" y="272"/>
                    </a:lnTo>
                    <a:lnTo>
                      <a:pt x="200" y="280"/>
                    </a:lnTo>
                    <a:lnTo>
                      <a:pt x="208" y="280"/>
                    </a:lnTo>
                    <a:lnTo>
                      <a:pt x="224" y="280"/>
                    </a:lnTo>
                    <a:lnTo>
                      <a:pt x="224" y="288"/>
                    </a:lnTo>
                    <a:lnTo>
                      <a:pt x="232" y="288"/>
                    </a:lnTo>
                    <a:lnTo>
                      <a:pt x="248" y="312"/>
                    </a:lnTo>
                    <a:lnTo>
                      <a:pt x="264" y="312"/>
                    </a:lnTo>
                    <a:lnTo>
                      <a:pt x="272" y="312"/>
                    </a:lnTo>
                    <a:lnTo>
                      <a:pt x="280" y="312"/>
                    </a:lnTo>
                    <a:lnTo>
                      <a:pt x="288" y="312"/>
                    </a:lnTo>
                    <a:lnTo>
                      <a:pt x="296" y="312"/>
                    </a:lnTo>
                    <a:lnTo>
                      <a:pt x="304" y="312"/>
                    </a:lnTo>
                    <a:lnTo>
                      <a:pt x="312" y="312"/>
                    </a:lnTo>
                    <a:lnTo>
                      <a:pt x="320" y="312"/>
                    </a:lnTo>
                    <a:lnTo>
                      <a:pt x="320" y="320"/>
                    </a:lnTo>
                    <a:lnTo>
                      <a:pt x="328" y="320"/>
                    </a:lnTo>
                    <a:lnTo>
                      <a:pt x="328" y="328"/>
                    </a:lnTo>
                    <a:lnTo>
                      <a:pt x="336" y="336"/>
                    </a:lnTo>
                    <a:lnTo>
                      <a:pt x="336" y="344"/>
                    </a:lnTo>
                    <a:lnTo>
                      <a:pt x="344" y="344"/>
                    </a:lnTo>
                    <a:lnTo>
                      <a:pt x="344" y="360"/>
                    </a:lnTo>
                    <a:lnTo>
                      <a:pt x="344" y="368"/>
                    </a:lnTo>
                    <a:lnTo>
                      <a:pt x="352" y="368"/>
                    </a:lnTo>
                    <a:lnTo>
                      <a:pt x="368" y="368"/>
                    </a:lnTo>
                    <a:lnTo>
                      <a:pt x="368" y="384"/>
                    </a:lnTo>
                    <a:lnTo>
                      <a:pt x="376" y="384"/>
                    </a:lnTo>
                    <a:lnTo>
                      <a:pt x="376" y="392"/>
                    </a:lnTo>
                    <a:lnTo>
                      <a:pt x="384" y="400"/>
                    </a:lnTo>
                    <a:lnTo>
                      <a:pt x="392" y="400"/>
                    </a:lnTo>
                    <a:lnTo>
                      <a:pt x="400" y="400"/>
                    </a:lnTo>
                    <a:lnTo>
                      <a:pt x="408" y="400"/>
                    </a:lnTo>
                    <a:lnTo>
                      <a:pt x="416" y="400"/>
                    </a:lnTo>
                    <a:lnTo>
                      <a:pt x="424" y="400"/>
                    </a:lnTo>
                  </a:path>
                </a:pathLst>
              </a:custGeom>
              <a:noFill/>
              <a:ln w="28575" cmpd="sng">
                <a:solidFill>
                  <a:schemeClr val="tx1"/>
                </a:solidFill>
                <a:prstDash val="solid"/>
                <a:round/>
                <a:headEnd/>
                <a:tailEnd/>
              </a:ln>
            </p:spPr>
            <p:txBody>
              <a:bodyPr/>
              <a:lstStyle/>
              <a:p>
                <a:endParaRPr lang="it-IT" sz="1350"/>
              </a:p>
            </p:txBody>
          </p:sp>
          <p:grpSp>
            <p:nvGrpSpPr>
              <p:cNvPr id="12" name="Groupe 19"/>
              <p:cNvGrpSpPr>
                <a:grpSpLocks/>
              </p:cNvGrpSpPr>
              <p:nvPr/>
            </p:nvGrpSpPr>
            <p:grpSpPr bwMode="auto">
              <a:xfrm>
                <a:off x="1506326" y="3463555"/>
                <a:ext cx="875454" cy="1392430"/>
                <a:chOff x="1259632" y="4052770"/>
                <a:chExt cx="875454" cy="1392430"/>
              </a:xfrm>
            </p:grpSpPr>
            <p:grpSp>
              <p:nvGrpSpPr>
                <p:cNvPr id="13" name="Groupe 5"/>
                <p:cNvGrpSpPr>
                  <a:grpSpLocks/>
                </p:cNvGrpSpPr>
                <p:nvPr/>
              </p:nvGrpSpPr>
              <p:grpSpPr bwMode="auto">
                <a:xfrm>
                  <a:off x="1281442" y="4077071"/>
                  <a:ext cx="853644" cy="1368129"/>
                  <a:chOff x="1839199" y="3735432"/>
                  <a:chExt cx="1141511" cy="1698379"/>
                </a:xfrm>
              </p:grpSpPr>
              <p:sp>
                <p:nvSpPr>
                  <p:cNvPr id="117843" name="AutoShape 3"/>
                  <p:cNvSpPr>
                    <a:spLocks noChangeArrowheads="1"/>
                  </p:cNvSpPr>
                  <p:nvPr/>
                </p:nvSpPr>
                <p:spPr bwMode="auto">
                  <a:xfrm>
                    <a:off x="1839199" y="3735432"/>
                    <a:ext cx="1138923" cy="1698379"/>
                  </a:xfrm>
                  <a:prstGeom prst="roundRect">
                    <a:avLst>
                      <a:gd name="adj" fmla="val 24755"/>
                    </a:avLst>
                  </a:prstGeom>
                  <a:noFill/>
                  <a:ln w="12700">
                    <a:solidFill>
                      <a:schemeClr val="tx1"/>
                    </a:solidFill>
                    <a:round/>
                    <a:headEnd/>
                    <a:tailEnd/>
                  </a:ln>
                </p:spPr>
                <p:txBody>
                  <a:bodyPr/>
                  <a:lstStyle/>
                  <a:p>
                    <a:pPr>
                      <a:spcBef>
                        <a:spcPct val="50000"/>
                      </a:spcBef>
                    </a:pPr>
                    <a:endParaRPr lang="fr-FR" altLang="fr-FR"/>
                  </a:p>
                </p:txBody>
              </p:sp>
              <p:sp>
                <p:nvSpPr>
                  <p:cNvPr id="117844" name="Line 4"/>
                  <p:cNvSpPr>
                    <a:spLocks noChangeShapeType="1"/>
                  </p:cNvSpPr>
                  <p:nvPr/>
                </p:nvSpPr>
                <p:spPr bwMode="auto">
                  <a:xfrm>
                    <a:off x="1855592" y="4122299"/>
                    <a:ext cx="1125118" cy="1086"/>
                  </a:xfrm>
                  <a:prstGeom prst="line">
                    <a:avLst/>
                  </a:prstGeom>
                  <a:noFill/>
                  <a:ln w="50800">
                    <a:solidFill>
                      <a:schemeClr val="tx1"/>
                    </a:solidFill>
                    <a:round/>
                    <a:headEnd/>
                    <a:tailEnd/>
                  </a:ln>
                </p:spPr>
                <p:txBody>
                  <a:bodyPr/>
                  <a:lstStyle/>
                  <a:p>
                    <a:endParaRPr lang="it-IT" sz="1350"/>
                  </a:p>
                </p:txBody>
              </p:sp>
              <p:sp>
                <p:nvSpPr>
                  <p:cNvPr id="117845" name="Freeform 5"/>
                  <p:cNvSpPr>
                    <a:spLocks/>
                  </p:cNvSpPr>
                  <p:nvPr/>
                </p:nvSpPr>
                <p:spPr bwMode="auto">
                  <a:xfrm>
                    <a:off x="2140353" y="4163563"/>
                    <a:ext cx="690895" cy="364856"/>
                  </a:xfrm>
                  <a:custGeom>
                    <a:avLst/>
                    <a:gdLst>
                      <a:gd name="T0" fmla="*/ 0 w 456"/>
                      <a:gd name="T1" fmla="*/ 2147483646 h 336"/>
                      <a:gd name="T2" fmla="*/ 2147483646 w 456"/>
                      <a:gd name="T3" fmla="*/ 2147483646 h 336"/>
                      <a:gd name="T4" fmla="*/ 2147483646 w 456"/>
                      <a:gd name="T5" fmla="*/ 0 h 336"/>
                      <a:gd name="T6" fmla="*/ 0 w 456"/>
                      <a:gd name="T7" fmla="*/ 0 h 336"/>
                      <a:gd name="T8" fmla="*/ 0 w 456"/>
                      <a:gd name="T9" fmla="*/ 2147483646 h 3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6" h="336">
                        <a:moveTo>
                          <a:pt x="0" y="16"/>
                        </a:moveTo>
                        <a:lnTo>
                          <a:pt x="208" y="336"/>
                        </a:lnTo>
                        <a:lnTo>
                          <a:pt x="456" y="0"/>
                        </a:lnTo>
                        <a:lnTo>
                          <a:pt x="0" y="0"/>
                        </a:lnTo>
                        <a:lnTo>
                          <a:pt x="0" y="16"/>
                        </a:lnTo>
                        <a:close/>
                      </a:path>
                    </a:pathLst>
                  </a:custGeom>
                  <a:solidFill>
                    <a:srgbClr val="FF0000"/>
                  </a:solidFill>
                  <a:ln w="9525">
                    <a:solidFill>
                      <a:schemeClr val="tx1"/>
                    </a:solidFill>
                    <a:round/>
                    <a:headEnd/>
                    <a:tailEnd/>
                  </a:ln>
                </p:spPr>
                <p:txBody>
                  <a:bodyPr/>
                  <a:lstStyle/>
                  <a:p>
                    <a:endParaRPr lang="it-IT" sz="1350"/>
                  </a:p>
                </p:txBody>
              </p:sp>
              <p:sp>
                <p:nvSpPr>
                  <p:cNvPr id="117846" name="Freeform 15"/>
                  <p:cNvSpPr>
                    <a:spLocks/>
                  </p:cNvSpPr>
                  <p:nvPr/>
                </p:nvSpPr>
                <p:spPr bwMode="auto">
                  <a:xfrm>
                    <a:off x="1865312" y="3889453"/>
                    <a:ext cx="207051" cy="224159"/>
                  </a:xfrm>
                  <a:custGeom>
                    <a:avLst/>
                    <a:gdLst>
                      <a:gd name="T0" fmla="*/ 0 w 608"/>
                      <a:gd name="T1" fmla="*/ 2147483646 h 328"/>
                      <a:gd name="T2" fmla="*/ 2147483646 w 608"/>
                      <a:gd name="T3" fmla="*/ 0 h 328"/>
                      <a:gd name="T4" fmla="*/ 2147483646 w 608"/>
                      <a:gd name="T5" fmla="*/ 2147483646 h 328"/>
                      <a:gd name="T6" fmla="*/ 0 w 608"/>
                      <a:gd name="T7" fmla="*/ 2147483646 h 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08" h="328">
                        <a:moveTo>
                          <a:pt x="0" y="328"/>
                        </a:moveTo>
                        <a:lnTo>
                          <a:pt x="272" y="0"/>
                        </a:lnTo>
                        <a:lnTo>
                          <a:pt x="608" y="328"/>
                        </a:lnTo>
                        <a:lnTo>
                          <a:pt x="0" y="328"/>
                        </a:lnTo>
                        <a:close/>
                      </a:path>
                    </a:pathLst>
                  </a:custGeom>
                  <a:solidFill>
                    <a:srgbClr val="00B0F0"/>
                  </a:solidFill>
                  <a:ln w="12700">
                    <a:solidFill>
                      <a:schemeClr val="tx1"/>
                    </a:solidFill>
                    <a:prstDash val="solid"/>
                    <a:round/>
                    <a:headEnd/>
                    <a:tailEnd/>
                  </a:ln>
                </p:spPr>
                <p:txBody>
                  <a:bodyPr/>
                  <a:lstStyle/>
                  <a:p>
                    <a:endParaRPr lang="it-IT" sz="1350"/>
                  </a:p>
                </p:txBody>
              </p:sp>
            </p:grpSp>
            <p:sp>
              <p:nvSpPr>
                <p:cNvPr id="117839" name="Rectangle 58"/>
                <p:cNvSpPr>
                  <a:spLocks noChangeArrowheads="1"/>
                </p:cNvSpPr>
                <p:nvPr/>
              </p:nvSpPr>
              <p:spPr bwMode="auto">
                <a:xfrm>
                  <a:off x="1444986" y="4052770"/>
                  <a:ext cx="604492" cy="338601"/>
                </a:xfrm>
                <a:prstGeom prst="rect">
                  <a:avLst/>
                </a:prstGeom>
                <a:noFill/>
                <a:ln w="9525">
                  <a:noFill/>
                  <a:miter lim="800000"/>
                  <a:headEnd/>
                  <a:tailEnd/>
                </a:ln>
                <a:effectLst/>
              </p:spPr>
              <p:txBody>
                <a:bodyPr wrap="none">
                  <a:spAutoFit/>
                </a:bodyPr>
                <a:lstStyle/>
                <a:p>
                  <a:pPr>
                    <a:spcBef>
                      <a:spcPct val="50000"/>
                    </a:spcBef>
                  </a:pPr>
                  <a:r>
                    <a:rPr lang="es-ES" altLang="fr-FR" sz="1050" b="1">
                      <a:solidFill>
                        <a:srgbClr val="000000"/>
                      </a:solidFill>
                    </a:rPr>
                    <a:t>Paranà </a:t>
                  </a:r>
                </a:p>
              </p:txBody>
            </p:sp>
            <p:sp>
              <p:nvSpPr>
                <p:cNvPr id="117840" name="Line 4"/>
                <p:cNvSpPr>
                  <a:spLocks noChangeShapeType="1"/>
                </p:cNvSpPr>
                <p:nvPr/>
              </p:nvSpPr>
              <p:spPr bwMode="auto">
                <a:xfrm>
                  <a:off x="1259632" y="5118074"/>
                  <a:ext cx="841385" cy="875"/>
                </a:xfrm>
                <a:prstGeom prst="line">
                  <a:avLst/>
                </a:prstGeom>
                <a:noFill/>
                <a:ln w="50800">
                  <a:solidFill>
                    <a:schemeClr val="tx1"/>
                  </a:solidFill>
                  <a:round/>
                  <a:headEnd/>
                  <a:tailEnd/>
                </a:ln>
              </p:spPr>
              <p:txBody>
                <a:bodyPr/>
                <a:lstStyle/>
                <a:p>
                  <a:endParaRPr lang="it-IT" sz="1350"/>
                </a:p>
              </p:txBody>
            </p:sp>
            <p:sp>
              <p:nvSpPr>
                <p:cNvPr id="117841" name="Freeform 5"/>
                <p:cNvSpPr>
                  <a:spLocks/>
                </p:cNvSpPr>
                <p:nvPr/>
              </p:nvSpPr>
              <p:spPr bwMode="auto">
                <a:xfrm>
                  <a:off x="1301297" y="5135119"/>
                  <a:ext cx="402778" cy="293910"/>
                </a:xfrm>
                <a:custGeom>
                  <a:avLst/>
                  <a:gdLst>
                    <a:gd name="T0" fmla="*/ 0 w 456"/>
                    <a:gd name="T1" fmla="*/ 2147483646 h 336"/>
                    <a:gd name="T2" fmla="*/ 2147483646 w 456"/>
                    <a:gd name="T3" fmla="*/ 2147483646 h 336"/>
                    <a:gd name="T4" fmla="*/ 2147483646 w 456"/>
                    <a:gd name="T5" fmla="*/ 0 h 336"/>
                    <a:gd name="T6" fmla="*/ 0 w 456"/>
                    <a:gd name="T7" fmla="*/ 0 h 336"/>
                    <a:gd name="T8" fmla="*/ 0 w 456"/>
                    <a:gd name="T9" fmla="*/ 2147483646 h 3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6" h="336">
                      <a:moveTo>
                        <a:pt x="0" y="16"/>
                      </a:moveTo>
                      <a:lnTo>
                        <a:pt x="208" y="336"/>
                      </a:lnTo>
                      <a:lnTo>
                        <a:pt x="456" y="0"/>
                      </a:lnTo>
                      <a:lnTo>
                        <a:pt x="0" y="0"/>
                      </a:lnTo>
                      <a:lnTo>
                        <a:pt x="0" y="16"/>
                      </a:lnTo>
                      <a:close/>
                    </a:path>
                  </a:pathLst>
                </a:custGeom>
                <a:solidFill>
                  <a:srgbClr val="FF0000"/>
                </a:solidFill>
                <a:ln w="9525">
                  <a:solidFill>
                    <a:schemeClr val="tx1"/>
                  </a:solidFill>
                  <a:round/>
                  <a:headEnd/>
                  <a:tailEnd/>
                </a:ln>
              </p:spPr>
              <p:txBody>
                <a:bodyPr/>
                <a:lstStyle/>
                <a:p>
                  <a:endParaRPr lang="it-IT" sz="1350"/>
                </a:p>
              </p:txBody>
            </p:sp>
            <p:sp>
              <p:nvSpPr>
                <p:cNvPr id="117842" name="Freeform 15"/>
                <p:cNvSpPr>
                  <a:spLocks/>
                </p:cNvSpPr>
                <p:nvPr/>
              </p:nvSpPr>
              <p:spPr bwMode="auto">
                <a:xfrm>
                  <a:off x="1775182" y="4912023"/>
                  <a:ext cx="135888" cy="189868"/>
                </a:xfrm>
                <a:custGeom>
                  <a:avLst/>
                  <a:gdLst>
                    <a:gd name="T0" fmla="*/ 0 w 608"/>
                    <a:gd name="T1" fmla="*/ 2147483646 h 328"/>
                    <a:gd name="T2" fmla="*/ 2147483646 w 608"/>
                    <a:gd name="T3" fmla="*/ 0 h 328"/>
                    <a:gd name="T4" fmla="*/ 2147483646 w 608"/>
                    <a:gd name="T5" fmla="*/ 2147483646 h 328"/>
                    <a:gd name="T6" fmla="*/ 0 w 608"/>
                    <a:gd name="T7" fmla="*/ 2147483646 h 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08" h="328">
                      <a:moveTo>
                        <a:pt x="0" y="328"/>
                      </a:moveTo>
                      <a:lnTo>
                        <a:pt x="272" y="0"/>
                      </a:lnTo>
                      <a:lnTo>
                        <a:pt x="608" y="328"/>
                      </a:lnTo>
                      <a:lnTo>
                        <a:pt x="0" y="328"/>
                      </a:lnTo>
                      <a:close/>
                    </a:path>
                  </a:pathLst>
                </a:custGeom>
                <a:solidFill>
                  <a:srgbClr val="00B0F0"/>
                </a:solidFill>
                <a:ln w="12700">
                  <a:solidFill>
                    <a:schemeClr val="tx1"/>
                  </a:solidFill>
                  <a:prstDash val="solid"/>
                  <a:round/>
                  <a:headEnd/>
                  <a:tailEnd/>
                </a:ln>
              </p:spPr>
              <p:txBody>
                <a:bodyPr/>
                <a:lstStyle/>
                <a:p>
                  <a:endParaRPr lang="it-IT" sz="1350"/>
                </a:p>
              </p:txBody>
            </p:sp>
          </p:grpSp>
          <p:sp>
            <p:nvSpPr>
              <p:cNvPr id="117837" name="Rectangle 58"/>
              <p:cNvSpPr>
                <a:spLocks noChangeArrowheads="1"/>
              </p:cNvSpPr>
              <p:nvPr/>
            </p:nvSpPr>
            <p:spPr bwMode="auto">
              <a:xfrm>
                <a:off x="1434577" y="4242383"/>
                <a:ext cx="572441" cy="292428"/>
              </a:xfrm>
              <a:prstGeom prst="rect">
                <a:avLst/>
              </a:prstGeom>
              <a:noFill/>
              <a:ln w="9525">
                <a:noFill/>
                <a:miter lim="800000"/>
                <a:headEnd/>
                <a:tailEnd/>
              </a:ln>
              <a:effectLst/>
            </p:spPr>
            <p:txBody>
              <a:bodyPr wrap="none">
                <a:spAutoFit/>
              </a:bodyPr>
              <a:lstStyle/>
              <a:p>
                <a:pPr>
                  <a:spcBef>
                    <a:spcPct val="50000"/>
                  </a:spcBef>
                </a:pPr>
                <a:r>
                  <a:rPr lang="es-ES" altLang="fr-FR" sz="825" b="1">
                    <a:solidFill>
                      <a:srgbClr val="000000"/>
                    </a:solidFill>
                  </a:rPr>
                  <a:t>Valsalva </a:t>
                </a:r>
              </a:p>
            </p:txBody>
          </p:sp>
        </p:grpSp>
        <p:grpSp>
          <p:nvGrpSpPr>
            <p:cNvPr id="14" name="Groupe 237"/>
            <p:cNvGrpSpPr>
              <a:grpSpLocks/>
            </p:cNvGrpSpPr>
            <p:nvPr/>
          </p:nvGrpSpPr>
          <p:grpSpPr bwMode="auto">
            <a:xfrm>
              <a:off x="4432300" y="3927475"/>
              <a:ext cx="1418217" cy="1392238"/>
              <a:chOff x="1317334" y="3463555"/>
              <a:chExt cx="1064446" cy="1392430"/>
            </a:xfrm>
          </p:grpSpPr>
          <p:sp>
            <p:nvSpPr>
              <p:cNvPr id="117825" name="Freeform 61"/>
              <p:cNvSpPr>
                <a:spLocks/>
              </p:cNvSpPr>
              <p:nvPr/>
            </p:nvSpPr>
            <p:spPr bwMode="auto">
              <a:xfrm>
                <a:off x="1317334" y="3739754"/>
                <a:ext cx="204008" cy="525272"/>
              </a:xfrm>
              <a:custGeom>
                <a:avLst/>
                <a:gdLst>
                  <a:gd name="T0" fmla="*/ 2147483646 w 424"/>
                  <a:gd name="T1" fmla="*/ 0 h 400"/>
                  <a:gd name="T2" fmla="*/ 2147483646 w 424"/>
                  <a:gd name="T3" fmla="*/ 2147483646 h 400"/>
                  <a:gd name="T4" fmla="*/ 2147483646 w 424"/>
                  <a:gd name="T5" fmla="*/ 2147483646 h 400"/>
                  <a:gd name="T6" fmla="*/ 2147483646 w 424"/>
                  <a:gd name="T7" fmla="*/ 2147483646 h 400"/>
                  <a:gd name="T8" fmla="*/ 2147483646 w 424"/>
                  <a:gd name="T9" fmla="*/ 2147483646 h 400"/>
                  <a:gd name="T10" fmla="*/ 2147483646 w 424"/>
                  <a:gd name="T11" fmla="*/ 2147483646 h 400"/>
                  <a:gd name="T12" fmla="*/ 2147483646 w 424"/>
                  <a:gd name="T13" fmla="*/ 2147483646 h 400"/>
                  <a:gd name="T14" fmla="*/ 2147483646 w 424"/>
                  <a:gd name="T15" fmla="*/ 2147483646 h 400"/>
                  <a:gd name="T16" fmla="*/ 2147483646 w 424"/>
                  <a:gd name="T17" fmla="*/ 2147483646 h 400"/>
                  <a:gd name="T18" fmla="*/ 2147483646 w 424"/>
                  <a:gd name="T19" fmla="*/ 2147483646 h 400"/>
                  <a:gd name="T20" fmla="*/ 2147483646 w 424"/>
                  <a:gd name="T21" fmla="*/ 2147483646 h 400"/>
                  <a:gd name="T22" fmla="*/ 2147483646 w 424"/>
                  <a:gd name="T23" fmla="*/ 2147483646 h 400"/>
                  <a:gd name="T24" fmla="*/ 2147483646 w 424"/>
                  <a:gd name="T25" fmla="*/ 2147483646 h 400"/>
                  <a:gd name="T26" fmla="*/ 2147483646 w 424"/>
                  <a:gd name="T27" fmla="*/ 2147483646 h 400"/>
                  <a:gd name="T28" fmla="*/ 2147483646 w 424"/>
                  <a:gd name="T29" fmla="*/ 2147483646 h 400"/>
                  <a:gd name="T30" fmla="*/ 2147483646 w 424"/>
                  <a:gd name="T31" fmla="*/ 2147483646 h 400"/>
                  <a:gd name="T32" fmla="*/ 2147483646 w 424"/>
                  <a:gd name="T33" fmla="*/ 2147483646 h 400"/>
                  <a:gd name="T34" fmla="*/ 2147483646 w 424"/>
                  <a:gd name="T35" fmla="*/ 2147483646 h 400"/>
                  <a:gd name="T36" fmla="*/ 2147483646 w 424"/>
                  <a:gd name="T37" fmla="*/ 2147483646 h 400"/>
                  <a:gd name="T38" fmla="*/ 2147483646 w 424"/>
                  <a:gd name="T39" fmla="*/ 2147483646 h 400"/>
                  <a:gd name="T40" fmla="*/ 2147483646 w 424"/>
                  <a:gd name="T41" fmla="*/ 2147483646 h 400"/>
                  <a:gd name="T42" fmla="*/ 2147483646 w 424"/>
                  <a:gd name="T43" fmla="*/ 2147483646 h 400"/>
                  <a:gd name="T44" fmla="*/ 2147483646 w 424"/>
                  <a:gd name="T45" fmla="*/ 2147483646 h 400"/>
                  <a:gd name="T46" fmla="*/ 2147483646 w 424"/>
                  <a:gd name="T47" fmla="*/ 2147483646 h 400"/>
                  <a:gd name="T48" fmla="*/ 2147483646 w 424"/>
                  <a:gd name="T49" fmla="*/ 2147483646 h 400"/>
                  <a:gd name="T50" fmla="*/ 2147483646 w 424"/>
                  <a:gd name="T51" fmla="*/ 2147483646 h 400"/>
                  <a:gd name="T52" fmla="*/ 2147483646 w 424"/>
                  <a:gd name="T53" fmla="*/ 2147483646 h 400"/>
                  <a:gd name="T54" fmla="*/ 2147483646 w 424"/>
                  <a:gd name="T55" fmla="*/ 2147483646 h 400"/>
                  <a:gd name="T56" fmla="*/ 2147483646 w 424"/>
                  <a:gd name="T57" fmla="*/ 2147483646 h 400"/>
                  <a:gd name="T58" fmla="*/ 2147483646 w 424"/>
                  <a:gd name="T59" fmla="*/ 2147483646 h 400"/>
                  <a:gd name="T60" fmla="*/ 2147483646 w 424"/>
                  <a:gd name="T61" fmla="*/ 2147483646 h 400"/>
                  <a:gd name="T62" fmla="*/ 2147483646 w 424"/>
                  <a:gd name="T63" fmla="*/ 2147483646 h 400"/>
                  <a:gd name="T64" fmla="*/ 2147483646 w 424"/>
                  <a:gd name="T65" fmla="*/ 2147483646 h 400"/>
                  <a:gd name="T66" fmla="*/ 2147483646 w 424"/>
                  <a:gd name="T67" fmla="*/ 2147483646 h 400"/>
                  <a:gd name="T68" fmla="*/ 2147483646 w 424"/>
                  <a:gd name="T69" fmla="*/ 2147483646 h 400"/>
                  <a:gd name="T70" fmla="*/ 2147483646 w 424"/>
                  <a:gd name="T71" fmla="*/ 2147483646 h 400"/>
                  <a:gd name="T72" fmla="*/ 2147483646 w 424"/>
                  <a:gd name="T73" fmla="*/ 2147483646 h 400"/>
                  <a:gd name="T74" fmla="*/ 2147483646 w 424"/>
                  <a:gd name="T75" fmla="*/ 2147483646 h 400"/>
                  <a:gd name="T76" fmla="*/ 2147483646 w 424"/>
                  <a:gd name="T77" fmla="*/ 2147483646 h 40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24" h="400">
                    <a:moveTo>
                      <a:pt x="0" y="0"/>
                    </a:moveTo>
                    <a:lnTo>
                      <a:pt x="24" y="0"/>
                    </a:lnTo>
                    <a:lnTo>
                      <a:pt x="32" y="0"/>
                    </a:lnTo>
                    <a:lnTo>
                      <a:pt x="48" y="8"/>
                    </a:lnTo>
                    <a:lnTo>
                      <a:pt x="56" y="8"/>
                    </a:lnTo>
                    <a:lnTo>
                      <a:pt x="56" y="16"/>
                    </a:lnTo>
                    <a:lnTo>
                      <a:pt x="56" y="32"/>
                    </a:lnTo>
                    <a:lnTo>
                      <a:pt x="64" y="32"/>
                    </a:lnTo>
                    <a:lnTo>
                      <a:pt x="64" y="48"/>
                    </a:lnTo>
                    <a:lnTo>
                      <a:pt x="80" y="48"/>
                    </a:lnTo>
                    <a:lnTo>
                      <a:pt x="80" y="56"/>
                    </a:lnTo>
                    <a:lnTo>
                      <a:pt x="88" y="56"/>
                    </a:lnTo>
                    <a:lnTo>
                      <a:pt x="88" y="64"/>
                    </a:lnTo>
                    <a:lnTo>
                      <a:pt x="96" y="64"/>
                    </a:lnTo>
                    <a:lnTo>
                      <a:pt x="104" y="64"/>
                    </a:lnTo>
                    <a:lnTo>
                      <a:pt x="112" y="64"/>
                    </a:lnTo>
                    <a:lnTo>
                      <a:pt x="112" y="72"/>
                    </a:lnTo>
                    <a:lnTo>
                      <a:pt x="112" y="88"/>
                    </a:lnTo>
                    <a:lnTo>
                      <a:pt x="112" y="96"/>
                    </a:lnTo>
                    <a:lnTo>
                      <a:pt x="112" y="104"/>
                    </a:lnTo>
                    <a:lnTo>
                      <a:pt x="112" y="112"/>
                    </a:lnTo>
                    <a:lnTo>
                      <a:pt x="112" y="120"/>
                    </a:lnTo>
                    <a:lnTo>
                      <a:pt x="112" y="128"/>
                    </a:lnTo>
                    <a:lnTo>
                      <a:pt x="112" y="144"/>
                    </a:lnTo>
                    <a:lnTo>
                      <a:pt x="112" y="160"/>
                    </a:lnTo>
                    <a:lnTo>
                      <a:pt x="112" y="168"/>
                    </a:lnTo>
                    <a:lnTo>
                      <a:pt x="120" y="176"/>
                    </a:lnTo>
                    <a:lnTo>
                      <a:pt x="120" y="184"/>
                    </a:lnTo>
                    <a:lnTo>
                      <a:pt x="128" y="184"/>
                    </a:lnTo>
                    <a:lnTo>
                      <a:pt x="136" y="184"/>
                    </a:lnTo>
                    <a:lnTo>
                      <a:pt x="144" y="184"/>
                    </a:lnTo>
                    <a:lnTo>
                      <a:pt x="152" y="184"/>
                    </a:lnTo>
                    <a:lnTo>
                      <a:pt x="160" y="184"/>
                    </a:lnTo>
                    <a:lnTo>
                      <a:pt x="168" y="184"/>
                    </a:lnTo>
                    <a:lnTo>
                      <a:pt x="176" y="184"/>
                    </a:lnTo>
                    <a:lnTo>
                      <a:pt x="176" y="200"/>
                    </a:lnTo>
                    <a:lnTo>
                      <a:pt x="184" y="200"/>
                    </a:lnTo>
                    <a:lnTo>
                      <a:pt x="184" y="208"/>
                    </a:lnTo>
                    <a:lnTo>
                      <a:pt x="184" y="216"/>
                    </a:lnTo>
                    <a:lnTo>
                      <a:pt x="184" y="224"/>
                    </a:lnTo>
                    <a:lnTo>
                      <a:pt x="192" y="232"/>
                    </a:lnTo>
                    <a:lnTo>
                      <a:pt x="192" y="248"/>
                    </a:lnTo>
                    <a:lnTo>
                      <a:pt x="192" y="256"/>
                    </a:lnTo>
                    <a:lnTo>
                      <a:pt x="192" y="264"/>
                    </a:lnTo>
                    <a:lnTo>
                      <a:pt x="200" y="272"/>
                    </a:lnTo>
                    <a:lnTo>
                      <a:pt x="200" y="280"/>
                    </a:lnTo>
                    <a:lnTo>
                      <a:pt x="208" y="280"/>
                    </a:lnTo>
                    <a:lnTo>
                      <a:pt x="224" y="280"/>
                    </a:lnTo>
                    <a:lnTo>
                      <a:pt x="224" y="288"/>
                    </a:lnTo>
                    <a:lnTo>
                      <a:pt x="232" y="288"/>
                    </a:lnTo>
                    <a:lnTo>
                      <a:pt x="248" y="312"/>
                    </a:lnTo>
                    <a:lnTo>
                      <a:pt x="264" y="312"/>
                    </a:lnTo>
                    <a:lnTo>
                      <a:pt x="272" y="312"/>
                    </a:lnTo>
                    <a:lnTo>
                      <a:pt x="280" y="312"/>
                    </a:lnTo>
                    <a:lnTo>
                      <a:pt x="288" y="312"/>
                    </a:lnTo>
                    <a:lnTo>
                      <a:pt x="296" y="312"/>
                    </a:lnTo>
                    <a:lnTo>
                      <a:pt x="304" y="312"/>
                    </a:lnTo>
                    <a:lnTo>
                      <a:pt x="312" y="312"/>
                    </a:lnTo>
                    <a:lnTo>
                      <a:pt x="320" y="312"/>
                    </a:lnTo>
                    <a:lnTo>
                      <a:pt x="320" y="320"/>
                    </a:lnTo>
                    <a:lnTo>
                      <a:pt x="328" y="320"/>
                    </a:lnTo>
                    <a:lnTo>
                      <a:pt x="328" y="328"/>
                    </a:lnTo>
                    <a:lnTo>
                      <a:pt x="336" y="336"/>
                    </a:lnTo>
                    <a:lnTo>
                      <a:pt x="336" y="344"/>
                    </a:lnTo>
                    <a:lnTo>
                      <a:pt x="344" y="344"/>
                    </a:lnTo>
                    <a:lnTo>
                      <a:pt x="344" y="360"/>
                    </a:lnTo>
                    <a:lnTo>
                      <a:pt x="344" y="368"/>
                    </a:lnTo>
                    <a:lnTo>
                      <a:pt x="352" y="368"/>
                    </a:lnTo>
                    <a:lnTo>
                      <a:pt x="368" y="368"/>
                    </a:lnTo>
                    <a:lnTo>
                      <a:pt x="368" y="384"/>
                    </a:lnTo>
                    <a:lnTo>
                      <a:pt x="376" y="384"/>
                    </a:lnTo>
                    <a:lnTo>
                      <a:pt x="376" y="392"/>
                    </a:lnTo>
                    <a:lnTo>
                      <a:pt x="384" y="400"/>
                    </a:lnTo>
                    <a:lnTo>
                      <a:pt x="392" y="400"/>
                    </a:lnTo>
                    <a:lnTo>
                      <a:pt x="400" y="400"/>
                    </a:lnTo>
                    <a:lnTo>
                      <a:pt x="408" y="400"/>
                    </a:lnTo>
                    <a:lnTo>
                      <a:pt x="416" y="400"/>
                    </a:lnTo>
                    <a:lnTo>
                      <a:pt x="424" y="400"/>
                    </a:lnTo>
                  </a:path>
                </a:pathLst>
              </a:custGeom>
              <a:noFill/>
              <a:ln w="28575" cmpd="sng">
                <a:solidFill>
                  <a:schemeClr val="tx1"/>
                </a:solidFill>
                <a:prstDash val="solid"/>
                <a:round/>
                <a:headEnd/>
                <a:tailEnd/>
              </a:ln>
            </p:spPr>
            <p:txBody>
              <a:bodyPr/>
              <a:lstStyle/>
              <a:p>
                <a:endParaRPr lang="it-IT" sz="1350"/>
              </a:p>
            </p:txBody>
          </p:sp>
          <p:grpSp>
            <p:nvGrpSpPr>
              <p:cNvPr id="15" name="Groupe 239"/>
              <p:cNvGrpSpPr>
                <a:grpSpLocks/>
              </p:cNvGrpSpPr>
              <p:nvPr/>
            </p:nvGrpSpPr>
            <p:grpSpPr bwMode="auto">
              <a:xfrm>
                <a:off x="1506326" y="3463555"/>
                <a:ext cx="875454" cy="1392430"/>
                <a:chOff x="1259632" y="4052770"/>
                <a:chExt cx="875454" cy="1392430"/>
              </a:xfrm>
            </p:grpSpPr>
            <p:grpSp>
              <p:nvGrpSpPr>
                <p:cNvPr id="16" name="Groupe 241"/>
                <p:cNvGrpSpPr>
                  <a:grpSpLocks/>
                </p:cNvGrpSpPr>
                <p:nvPr/>
              </p:nvGrpSpPr>
              <p:grpSpPr bwMode="auto">
                <a:xfrm>
                  <a:off x="1281442" y="4077071"/>
                  <a:ext cx="853644" cy="1368129"/>
                  <a:chOff x="1839199" y="3735432"/>
                  <a:chExt cx="1141511" cy="1698379"/>
                </a:xfrm>
              </p:grpSpPr>
              <p:sp>
                <p:nvSpPr>
                  <p:cNvPr id="117832" name="AutoShape 3"/>
                  <p:cNvSpPr>
                    <a:spLocks noChangeArrowheads="1"/>
                  </p:cNvSpPr>
                  <p:nvPr/>
                </p:nvSpPr>
                <p:spPr bwMode="auto">
                  <a:xfrm>
                    <a:off x="1839199" y="3735432"/>
                    <a:ext cx="1138923" cy="1698379"/>
                  </a:xfrm>
                  <a:prstGeom prst="roundRect">
                    <a:avLst>
                      <a:gd name="adj" fmla="val 24755"/>
                    </a:avLst>
                  </a:prstGeom>
                  <a:noFill/>
                  <a:ln w="12700">
                    <a:solidFill>
                      <a:schemeClr val="tx1"/>
                    </a:solidFill>
                    <a:round/>
                    <a:headEnd/>
                    <a:tailEnd/>
                  </a:ln>
                </p:spPr>
                <p:txBody>
                  <a:bodyPr/>
                  <a:lstStyle/>
                  <a:p>
                    <a:pPr>
                      <a:spcBef>
                        <a:spcPct val="50000"/>
                      </a:spcBef>
                    </a:pPr>
                    <a:endParaRPr lang="fr-FR" altLang="fr-FR"/>
                  </a:p>
                </p:txBody>
              </p:sp>
              <p:sp>
                <p:nvSpPr>
                  <p:cNvPr id="117833" name="Line 4"/>
                  <p:cNvSpPr>
                    <a:spLocks noChangeShapeType="1"/>
                  </p:cNvSpPr>
                  <p:nvPr/>
                </p:nvSpPr>
                <p:spPr bwMode="auto">
                  <a:xfrm>
                    <a:off x="1855592" y="4122299"/>
                    <a:ext cx="1125118" cy="1086"/>
                  </a:xfrm>
                  <a:prstGeom prst="line">
                    <a:avLst/>
                  </a:prstGeom>
                  <a:noFill/>
                  <a:ln w="50800">
                    <a:solidFill>
                      <a:schemeClr val="tx1"/>
                    </a:solidFill>
                    <a:round/>
                    <a:headEnd/>
                    <a:tailEnd/>
                  </a:ln>
                </p:spPr>
                <p:txBody>
                  <a:bodyPr/>
                  <a:lstStyle/>
                  <a:p>
                    <a:endParaRPr lang="it-IT" sz="1350"/>
                  </a:p>
                </p:txBody>
              </p:sp>
              <p:sp>
                <p:nvSpPr>
                  <p:cNvPr id="117834" name="Freeform 15"/>
                  <p:cNvSpPr>
                    <a:spLocks/>
                  </p:cNvSpPr>
                  <p:nvPr/>
                </p:nvSpPr>
                <p:spPr bwMode="auto">
                  <a:xfrm>
                    <a:off x="1865312" y="3889453"/>
                    <a:ext cx="207051" cy="224159"/>
                  </a:xfrm>
                  <a:custGeom>
                    <a:avLst/>
                    <a:gdLst>
                      <a:gd name="T0" fmla="*/ 0 w 608"/>
                      <a:gd name="T1" fmla="*/ 2147483646 h 328"/>
                      <a:gd name="T2" fmla="*/ 2147483646 w 608"/>
                      <a:gd name="T3" fmla="*/ 0 h 328"/>
                      <a:gd name="T4" fmla="*/ 2147483646 w 608"/>
                      <a:gd name="T5" fmla="*/ 2147483646 h 328"/>
                      <a:gd name="T6" fmla="*/ 0 w 608"/>
                      <a:gd name="T7" fmla="*/ 2147483646 h 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08" h="328">
                        <a:moveTo>
                          <a:pt x="0" y="328"/>
                        </a:moveTo>
                        <a:lnTo>
                          <a:pt x="272" y="0"/>
                        </a:lnTo>
                        <a:lnTo>
                          <a:pt x="608" y="328"/>
                        </a:lnTo>
                        <a:lnTo>
                          <a:pt x="0" y="328"/>
                        </a:lnTo>
                        <a:close/>
                      </a:path>
                    </a:pathLst>
                  </a:custGeom>
                  <a:solidFill>
                    <a:srgbClr val="00B0F0"/>
                  </a:solidFill>
                  <a:ln w="12700">
                    <a:solidFill>
                      <a:schemeClr val="tx1"/>
                    </a:solidFill>
                    <a:prstDash val="solid"/>
                    <a:round/>
                    <a:headEnd/>
                    <a:tailEnd/>
                  </a:ln>
                </p:spPr>
                <p:txBody>
                  <a:bodyPr/>
                  <a:lstStyle/>
                  <a:p>
                    <a:endParaRPr lang="it-IT" sz="1350"/>
                  </a:p>
                </p:txBody>
              </p:sp>
            </p:grpSp>
            <p:sp>
              <p:nvSpPr>
                <p:cNvPr id="117829" name="Rectangle 58"/>
                <p:cNvSpPr>
                  <a:spLocks noChangeArrowheads="1"/>
                </p:cNvSpPr>
                <p:nvPr/>
              </p:nvSpPr>
              <p:spPr bwMode="auto">
                <a:xfrm>
                  <a:off x="1382604" y="4052770"/>
                  <a:ext cx="605098" cy="338601"/>
                </a:xfrm>
                <a:prstGeom prst="rect">
                  <a:avLst/>
                </a:prstGeom>
                <a:noFill/>
                <a:ln w="9525">
                  <a:noFill/>
                  <a:miter lim="800000"/>
                  <a:headEnd/>
                  <a:tailEnd/>
                </a:ln>
                <a:effectLst/>
              </p:spPr>
              <p:txBody>
                <a:bodyPr wrap="none">
                  <a:spAutoFit/>
                </a:bodyPr>
                <a:lstStyle/>
                <a:p>
                  <a:pPr>
                    <a:spcBef>
                      <a:spcPct val="50000"/>
                    </a:spcBef>
                  </a:pPr>
                  <a:r>
                    <a:rPr lang="es-ES" altLang="fr-FR" sz="1050" b="1">
                      <a:solidFill>
                        <a:srgbClr val="000000"/>
                      </a:solidFill>
                    </a:rPr>
                    <a:t>Paranà </a:t>
                  </a:r>
                </a:p>
              </p:txBody>
            </p:sp>
            <p:sp>
              <p:nvSpPr>
                <p:cNvPr id="117830" name="Line 4"/>
                <p:cNvSpPr>
                  <a:spLocks noChangeShapeType="1"/>
                </p:cNvSpPr>
                <p:nvPr/>
              </p:nvSpPr>
              <p:spPr bwMode="auto">
                <a:xfrm>
                  <a:off x="1259632" y="5118074"/>
                  <a:ext cx="841385" cy="875"/>
                </a:xfrm>
                <a:prstGeom prst="line">
                  <a:avLst/>
                </a:prstGeom>
                <a:noFill/>
                <a:ln w="50800">
                  <a:solidFill>
                    <a:schemeClr val="tx1"/>
                  </a:solidFill>
                  <a:round/>
                  <a:headEnd/>
                  <a:tailEnd/>
                </a:ln>
              </p:spPr>
              <p:txBody>
                <a:bodyPr/>
                <a:lstStyle/>
                <a:p>
                  <a:endParaRPr lang="it-IT" sz="1350"/>
                </a:p>
              </p:txBody>
            </p:sp>
            <p:sp>
              <p:nvSpPr>
                <p:cNvPr id="117831" name="Freeform 15"/>
                <p:cNvSpPr>
                  <a:spLocks/>
                </p:cNvSpPr>
                <p:nvPr/>
              </p:nvSpPr>
              <p:spPr bwMode="auto">
                <a:xfrm>
                  <a:off x="1775182" y="4912023"/>
                  <a:ext cx="135888" cy="189868"/>
                </a:xfrm>
                <a:custGeom>
                  <a:avLst/>
                  <a:gdLst>
                    <a:gd name="T0" fmla="*/ 0 w 608"/>
                    <a:gd name="T1" fmla="*/ 2147483646 h 328"/>
                    <a:gd name="T2" fmla="*/ 2147483646 w 608"/>
                    <a:gd name="T3" fmla="*/ 0 h 328"/>
                    <a:gd name="T4" fmla="*/ 2147483646 w 608"/>
                    <a:gd name="T5" fmla="*/ 2147483646 h 328"/>
                    <a:gd name="T6" fmla="*/ 0 w 608"/>
                    <a:gd name="T7" fmla="*/ 2147483646 h 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08" h="328">
                      <a:moveTo>
                        <a:pt x="0" y="328"/>
                      </a:moveTo>
                      <a:lnTo>
                        <a:pt x="272" y="0"/>
                      </a:lnTo>
                      <a:lnTo>
                        <a:pt x="608" y="328"/>
                      </a:lnTo>
                      <a:lnTo>
                        <a:pt x="0" y="328"/>
                      </a:lnTo>
                      <a:close/>
                    </a:path>
                  </a:pathLst>
                </a:custGeom>
                <a:solidFill>
                  <a:srgbClr val="00B0F0"/>
                </a:solidFill>
                <a:ln w="12700">
                  <a:solidFill>
                    <a:schemeClr val="tx1"/>
                  </a:solidFill>
                  <a:prstDash val="solid"/>
                  <a:round/>
                  <a:headEnd/>
                  <a:tailEnd/>
                </a:ln>
              </p:spPr>
              <p:txBody>
                <a:bodyPr/>
                <a:lstStyle/>
                <a:p>
                  <a:endParaRPr lang="it-IT" sz="1350"/>
                </a:p>
              </p:txBody>
            </p:sp>
          </p:grpSp>
          <p:sp>
            <p:nvSpPr>
              <p:cNvPr id="117827" name="Rectangle 58"/>
              <p:cNvSpPr>
                <a:spLocks noChangeArrowheads="1"/>
              </p:cNvSpPr>
              <p:nvPr/>
            </p:nvSpPr>
            <p:spPr bwMode="auto">
              <a:xfrm>
                <a:off x="1434577" y="4242383"/>
                <a:ext cx="573015" cy="292428"/>
              </a:xfrm>
              <a:prstGeom prst="rect">
                <a:avLst/>
              </a:prstGeom>
              <a:noFill/>
              <a:ln w="9525">
                <a:noFill/>
                <a:miter lim="800000"/>
                <a:headEnd/>
                <a:tailEnd/>
              </a:ln>
              <a:effectLst/>
            </p:spPr>
            <p:txBody>
              <a:bodyPr wrap="none">
                <a:spAutoFit/>
              </a:bodyPr>
              <a:lstStyle/>
              <a:p>
                <a:pPr>
                  <a:spcBef>
                    <a:spcPct val="50000"/>
                  </a:spcBef>
                </a:pPr>
                <a:r>
                  <a:rPr lang="es-ES" altLang="fr-FR" sz="825" b="1">
                    <a:solidFill>
                      <a:srgbClr val="000000"/>
                    </a:solidFill>
                  </a:rPr>
                  <a:t>Valsalva </a:t>
                </a:r>
              </a:p>
            </p:txBody>
          </p:sp>
        </p:grpSp>
        <p:grpSp>
          <p:nvGrpSpPr>
            <p:cNvPr id="17" name="Groupe 250"/>
            <p:cNvGrpSpPr>
              <a:grpSpLocks/>
            </p:cNvGrpSpPr>
            <p:nvPr/>
          </p:nvGrpSpPr>
          <p:grpSpPr bwMode="auto">
            <a:xfrm>
              <a:off x="7313084" y="3959225"/>
              <a:ext cx="1418217" cy="1392238"/>
              <a:chOff x="1317334" y="3463555"/>
              <a:chExt cx="1064446" cy="1392430"/>
            </a:xfrm>
          </p:grpSpPr>
          <p:sp>
            <p:nvSpPr>
              <p:cNvPr id="117813" name="Freeform 61"/>
              <p:cNvSpPr>
                <a:spLocks/>
              </p:cNvSpPr>
              <p:nvPr/>
            </p:nvSpPr>
            <p:spPr bwMode="auto">
              <a:xfrm>
                <a:off x="1317334" y="3739754"/>
                <a:ext cx="204008" cy="525272"/>
              </a:xfrm>
              <a:custGeom>
                <a:avLst/>
                <a:gdLst>
                  <a:gd name="T0" fmla="*/ 2147483646 w 424"/>
                  <a:gd name="T1" fmla="*/ 0 h 400"/>
                  <a:gd name="T2" fmla="*/ 2147483646 w 424"/>
                  <a:gd name="T3" fmla="*/ 2147483646 h 400"/>
                  <a:gd name="T4" fmla="*/ 2147483646 w 424"/>
                  <a:gd name="T5" fmla="*/ 2147483646 h 400"/>
                  <a:gd name="T6" fmla="*/ 2147483646 w 424"/>
                  <a:gd name="T7" fmla="*/ 2147483646 h 400"/>
                  <a:gd name="T8" fmla="*/ 2147483646 w 424"/>
                  <a:gd name="T9" fmla="*/ 2147483646 h 400"/>
                  <a:gd name="T10" fmla="*/ 2147483646 w 424"/>
                  <a:gd name="T11" fmla="*/ 2147483646 h 400"/>
                  <a:gd name="T12" fmla="*/ 2147483646 w 424"/>
                  <a:gd name="T13" fmla="*/ 2147483646 h 400"/>
                  <a:gd name="T14" fmla="*/ 2147483646 w 424"/>
                  <a:gd name="T15" fmla="*/ 2147483646 h 400"/>
                  <a:gd name="T16" fmla="*/ 2147483646 w 424"/>
                  <a:gd name="T17" fmla="*/ 2147483646 h 400"/>
                  <a:gd name="T18" fmla="*/ 2147483646 w 424"/>
                  <a:gd name="T19" fmla="*/ 2147483646 h 400"/>
                  <a:gd name="T20" fmla="*/ 2147483646 w 424"/>
                  <a:gd name="T21" fmla="*/ 2147483646 h 400"/>
                  <a:gd name="T22" fmla="*/ 2147483646 w 424"/>
                  <a:gd name="T23" fmla="*/ 2147483646 h 400"/>
                  <a:gd name="T24" fmla="*/ 2147483646 w 424"/>
                  <a:gd name="T25" fmla="*/ 2147483646 h 400"/>
                  <a:gd name="T26" fmla="*/ 2147483646 w 424"/>
                  <a:gd name="T27" fmla="*/ 2147483646 h 400"/>
                  <a:gd name="T28" fmla="*/ 2147483646 w 424"/>
                  <a:gd name="T29" fmla="*/ 2147483646 h 400"/>
                  <a:gd name="T30" fmla="*/ 2147483646 w 424"/>
                  <a:gd name="T31" fmla="*/ 2147483646 h 400"/>
                  <a:gd name="T32" fmla="*/ 2147483646 w 424"/>
                  <a:gd name="T33" fmla="*/ 2147483646 h 400"/>
                  <a:gd name="T34" fmla="*/ 2147483646 w 424"/>
                  <a:gd name="T35" fmla="*/ 2147483646 h 400"/>
                  <a:gd name="T36" fmla="*/ 2147483646 w 424"/>
                  <a:gd name="T37" fmla="*/ 2147483646 h 400"/>
                  <a:gd name="T38" fmla="*/ 2147483646 w 424"/>
                  <a:gd name="T39" fmla="*/ 2147483646 h 400"/>
                  <a:gd name="T40" fmla="*/ 2147483646 w 424"/>
                  <a:gd name="T41" fmla="*/ 2147483646 h 400"/>
                  <a:gd name="T42" fmla="*/ 2147483646 w 424"/>
                  <a:gd name="T43" fmla="*/ 2147483646 h 400"/>
                  <a:gd name="T44" fmla="*/ 2147483646 w 424"/>
                  <a:gd name="T45" fmla="*/ 2147483646 h 400"/>
                  <a:gd name="T46" fmla="*/ 2147483646 w 424"/>
                  <a:gd name="T47" fmla="*/ 2147483646 h 400"/>
                  <a:gd name="T48" fmla="*/ 2147483646 w 424"/>
                  <a:gd name="T49" fmla="*/ 2147483646 h 400"/>
                  <a:gd name="T50" fmla="*/ 2147483646 w 424"/>
                  <a:gd name="T51" fmla="*/ 2147483646 h 400"/>
                  <a:gd name="T52" fmla="*/ 2147483646 w 424"/>
                  <a:gd name="T53" fmla="*/ 2147483646 h 400"/>
                  <a:gd name="T54" fmla="*/ 2147483646 w 424"/>
                  <a:gd name="T55" fmla="*/ 2147483646 h 400"/>
                  <a:gd name="T56" fmla="*/ 2147483646 w 424"/>
                  <a:gd name="T57" fmla="*/ 2147483646 h 400"/>
                  <a:gd name="T58" fmla="*/ 2147483646 w 424"/>
                  <a:gd name="T59" fmla="*/ 2147483646 h 400"/>
                  <a:gd name="T60" fmla="*/ 2147483646 w 424"/>
                  <a:gd name="T61" fmla="*/ 2147483646 h 400"/>
                  <a:gd name="T62" fmla="*/ 2147483646 w 424"/>
                  <a:gd name="T63" fmla="*/ 2147483646 h 400"/>
                  <a:gd name="T64" fmla="*/ 2147483646 w 424"/>
                  <a:gd name="T65" fmla="*/ 2147483646 h 400"/>
                  <a:gd name="T66" fmla="*/ 2147483646 w 424"/>
                  <a:gd name="T67" fmla="*/ 2147483646 h 400"/>
                  <a:gd name="T68" fmla="*/ 2147483646 w 424"/>
                  <a:gd name="T69" fmla="*/ 2147483646 h 400"/>
                  <a:gd name="T70" fmla="*/ 2147483646 w 424"/>
                  <a:gd name="T71" fmla="*/ 2147483646 h 400"/>
                  <a:gd name="T72" fmla="*/ 2147483646 w 424"/>
                  <a:gd name="T73" fmla="*/ 2147483646 h 400"/>
                  <a:gd name="T74" fmla="*/ 2147483646 w 424"/>
                  <a:gd name="T75" fmla="*/ 2147483646 h 400"/>
                  <a:gd name="T76" fmla="*/ 2147483646 w 424"/>
                  <a:gd name="T77" fmla="*/ 2147483646 h 40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24" h="400">
                    <a:moveTo>
                      <a:pt x="0" y="0"/>
                    </a:moveTo>
                    <a:lnTo>
                      <a:pt x="24" y="0"/>
                    </a:lnTo>
                    <a:lnTo>
                      <a:pt x="32" y="0"/>
                    </a:lnTo>
                    <a:lnTo>
                      <a:pt x="48" y="8"/>
                    </a:lnTo>
                    <a:lnTo>
                      <a:pt x="56" y="8"/>
                    </a:lnTo>
                    <a:lnTo>
                      <a:pt x="56" y="16"/>
                    </a:lnTo>
                    <a:lnTo>
                      <a:pt x="56" y="32"/>
                    </a:lnTo>
                    <a:lnTo>
                      <a:pt x="64" y="32"/>
                    </a:lnTo>
                    <a:lnTo>
                      <a:pt x="64" y="48"/>
                    </a:lnTo>
                    <a:lnTo>
                      <a:pt x="80" y="48"/>
                    </a:lnTo>
                    <a:lnTo>
                      <a:pt x="80" y="56"/>
                    </a:lnTo>
                    <a:lnTo>
                      <a:pt x="88" y="56"/>
                    </a:lnTo>
                    <a:lnTo>
                      <a:pt x="88" y="64"/>
                    </a:lnTo>
                    <a:lnTo>
                      <a:pt x="96" y="64"/>
                    </a:lnTo>
                    <a:lnTo>
                      <a:pt x="104" y="64"/>
                    </a:lnTo>
                    <a:lnTo>
                      <a:pt x="112" y="64"/>
                    </a:lnTo>
                    <a:lnTo>
                      <a:pt x="112" y="72"/>
                    </a:lnTo>
                    <a:lnTo>
                      <a:pt x="112" y="88"/>
                    </a:lnTo>
                    <a:lnTo>
                      <a:pt x="112" y="96"/>
                    </a:lnTo>
                    <a:lnTo>
                      <a:pt x="112" y="104"/>
                    </a:lnTo>
                    <a:lnTo>
                      <a:pt x="112" y="112"/>
                    </a:lnTo>
                    <a:lnTo>
                      <a:pt x="112" y="120"/>
                    </a:lnTo>
                    <a:lnTo>
                      <a:pt x="112" y="128"/>
                    </a:lnTo>
                    <a:lnTo>
                      <a:pt x="112" y="144"/>
                    </a:lnTo>
                    <a:lnTo>
                      <a:pt x="112" y="160"/>
                    </a:lnTo>
                    <a:lnTo>
                      <a:pt x="112" y="168"/>
                    </a:lnTo>
                    <a:lnTo>
                      <a:pt x="120" y="176"/>
                    </a:lnTo>
                    <a:lnTo>
                      <a:pt x="120" y="184"/>
                    </a:lnTo>
                    <a:lnTo>
                      <a:pt x="128" y="184"/>
                    </a:lnTo>
                    <a:lnTo>
                      <a:pt x="136" y="184"/>
                    </a:lnTo>
                    <a:lnTo>
                      <a:pt x="144" y="184"/>
                    </a:lnTo>
                    <a:lnTo>
                      <a:pt x="152" y="184"/>
                    </a:lnTo>
                    <a:lnTo>
                      <a:pt x="160" y="184"/>
                    </a:lnTo>
                    <a:lnTo>
                      <a:pt x="168" y="184"/>
                    </a:lnTo>
                    <a:lnTo>
                      <a:pt x="176" y="184"/>
                    </a:lnTo>
                    <a:lnTo>
                      <a:pt x="176" y="200"/>
                    </a:lnTo>
                    <a:lnTo>
                      <a:pt x="184" y="200"/>
                    </a:lnTo>
                    <a:lnTo>
                      <a:pt x="184" y="208"/>
                    </a:lnTo>
                    <a:lnTo>
                      <a:pt x="184" y="216"/>
                    </a:lnTo>
                    <a:lnTo>
                      <a:pt x="184" y="224"/>
                    </a:lnTo>
                    <a:lnTo>
                      <a:pt x="192" y="232"/>
                    </a:lnTo>
                    <a:lnTo>
                      <a:pt x="192" y="248"/>
                    </a:lnTo>
                    <a:lnTo>
                      <a:pt x="192" y="256"/>
                    </a:lnTo>
                    <a:lnTo>
                      <a:pt x="192" y="264"/>
                    </a:lnTo>
                    <a:lnTo>
                      <a:pt x="200" y="272"/>
                    </a:lnTo>
                    <a:lnTo>
                      <a:pt x="200" y="280"/>
                    </a:lnTo>
                    <a:lnTo>
                      <a:pt x="208" y="280"/>
                    </a:lnTo>
                    <a:lnTo>
                      <a:pt x="224" y="280"/>
                    </a:lnTo>
                    <a:lnTo>
                      <a:pt x="224" y="288"/>
                    </a:lnTo>
                    <a:lnTo>
                      <a:pt x="232" y="288"/>
                    </a:lnTo>
                    <a:lnTo>
                      <a:pt x="248" y="312"/>
                    </a:lnTo>
                    <a:lnTo>
                      <a:pt x="264" y="312"/>
                    </a:lnTo>
                    <a:lnTo>
                      <a:pt x="272" y="312"/>
                    </a:lnTo>
                    <a:lnTo>
                      <a:pt x="280" y="312"/>
                    </a:lnTo>
                    <a:lnTo>
                      <a:pt x="288" y="312"/>
                    </a:lnTo>
                    <a:lnTo>
                      <a:pt x="296" y="312"/>
                    </a:lnTo>
                    <a:lnTo>
                      <a:pt x="304" y="312"/>
                    </a:lnTo>
                    <a:lnTo>
                      <a:pt x="312" y="312"/>
                    </a:lnTo>
                    <a:lnTo>
                      <a:pt x="320" y="312"/>
                    </a:lnTo>
                    <a:lnTo>
                      <a:pt x="320" y="320"/>
                    </a:lnTo>
                    <a:lnTo>
                      <a:pt x="328" y="320"/>
                    </a:lnTo>
                    <a:lnTo>
                      <a:pt x="328" y="328"/>
                    </a:lnTo>
                    <a:lnTo>
                      <a:pt x="336" y="336"/>
                    </a:lnTo>
                    <a:lnTo>
                      <a:pt x="336" y="344"/>
                    </a:lnTo>
                    <a:lnTo>
                      <a:pt x="344" y="344"/>
                    </a:lnTo>
                    <a:lnTo>
                      <a:pt x="344" y="360"/>
                    </a:lnTo>
                    <a:lnTo>
                      <a:pt x="344" y="368"/>
                    </a:lnTo>
                    <a:lnTo>
                      <a:pt x="352" y="368"/>
                    </a:lnTo>
                    <a:lnTo>
                      <a:pt x="368" y="368"/>
                    </a:lnTo>
                    <a:lnTo>
                      <a:pt x="368" y="384"/>
                    </a:lnTo>
                    <a:lnTo>
                      <a:pt x="376" y="384"/>
                    </a:lnTo>
                    <a:lnTo>
                      <a:pt x="376" y="392"/>
                    </a:lnTo>
                    <a:lnTo>
                      <a:pt x="384" y="400"/>
                    </a:lnTo>
                    <a:lnTo>
                      <a:pt x="392" y="400"/>
                    </a:lnTo>
                    <a:lnTo>
                      <a:pt x="400" y="400"/>
                    </a:lnTo>
                    <a:lnTo>
                      <a:pt x="408" y="400"/>
                    </a:lnTo>
                    <a:lnTo>
                      <a:pt x="416" y="400"/>
                    </a:lnTo>
                    <a:lnTo>
                      <a:pt x="424" y="400"/>
                    </a:lnTo>
                  </a:path>
                </a:pathLst>
              </a:custGeom>
              <a:noFill/>
              <a:ln w="28575" cmpd="sng">
                <a:solidFill>
                  <a:schemeClr val="tx1"/>
                </a:solidFill>
                <a:prstDash val="solid"/>
                <a:round/>
                <a:headEnd/>
                <a:tailEnd/>
              </a:ln>
            </p:spPr>
            <p:txBody>
              <a:bodyPr/>
              <a:lstStyle/>
              <a:p>
                <a:endParaRPr lang="it-IT" sz="1350"/>
              </a:p>
            </p:txBody>
          </p:sp>
          <p:grpSp>
            <p:nvGrpSpPr>
              <p:cNvPr id="18" name="Groupe 252"/>
              <p:cNvGrpSpPr>
                <a:grpSpLocks/>
              </p:cNvGrpSpPr>
              <p:nvPr/>
            </p:nvGrpSpPr>
            <p:grpSpPr bwMode="auto">
              <a:xfrm>
                <a:off x="1506326" y="3463555"/>
                <a:ext cx="875454" cy="1392430"/>
                <a:chOff x="1259632" y="4052770"/>
                <a:chExt cx="875454" cy="1392430"/>
              </a:xfrm>
            </p:grpSpPr>
            <p:grpSp>
              <p:nvGrpSpPr>
                <p:cNvPr id="19" name="Groupe 254"/>
                <p:cNvGrpSpPr>
                  <a:grpSpLocks/>
                </p:cNvGrpSpPr>
                <p:nvPr/>
              </p:nvGrpSpPr>
              <p:grpSpPr bwMode="auto">
                <a:xfrm>
                  <a:off x="1281442" y="4077071"/>
                  <a:ext cx="853644" cy="1368129"/>
                  <a:chOff x="1839199" y="3735432"/>
                  <a:chExt cx="1141511" cy="1698379"/>
                </a:xfrm>
              </p:grpSpPr>
              <p:sp>
                <p:nvSpPr>
                  <p:cNvPr id="117821" name="AutoShape 3"/>
                  <p:cNvSpPr>
                    <a:spLocks noChangeArrowheads="1"/>
                  </p:cNvSpPr>
                  <p:nvPr/>
                </p:nvSpPr>
                <p:spPr bwMode="auto">
                  <a:xfrm>
                    <a:off x="1839199" y="3735432"/>
                    <a:ext cx="1138923" cy="1698379"/>
                  </a:xfrm>
                  <a:prstGeom prst="roundRect">
                    <a:avLst>
                      <a:gd name="adj" fmla="val 24755"/>
                    </a:avLst>
                  </a:prstGeom>
                  <a:noFill/>
                  <a:ln w="12700">
                    <a:solidFill>
                      <a:schemeClr val="tx1"/>
                    </a:solidFill>
                    <a:round/>
                    <a:headEnd/>
                    <a:tailEnd/>
                  </a:ln>
                </p:spPr>
                <p:txBody>
                  <a:bodyPr/>
                  <a:lstStyle/>
                  <a:p>
                    <a:pPr>
                      <a:spcBef>
                        <a:spcPct val="50000"/>
                      </a:spcBef>
                    </a:pPr>
                    <a:endParaRPr lang="fr-FR" altLang="fr-FR"/>
                  </a:p>
                </p:txBody>
              </p:sp>
              <p:sp>
                <p:nvSpPr>
                  <p:cNvPr id="117822" name="Line 4"/>
                  <p:cNvSpPr>
                    <a:spLocks noChangeShapeType="1"/>
                  </p:cNvSpPr>
                  <p:nvPr/>
                </p:nvSpPr>
                <p:spPr bwMode="auto">
                  <a:xfrm>
                    <a:off x="1855592" y="4122299"/>
                    <a:ext cx="1125118" cy="1086"/>
                  </a:xfrm>
                  <a:prstGeom prst="line">
                    <a:avLst/>
                  </a:prstGeom>
                  <a:noFill/>
                  <a:ln w="50800">
                    <a:solidFill>
                      <a:schemeClr val="tx1"/>
                    </a:solidFill>
                    <a:round/>
                    <a:headEnd/>
                    <a:tailEnd/>
                  </a:ln>
                </p:spPr>
                <p:txBody>
                  <a:bodyPr/>
                  <a:lstStyle/>
                  <a:p>
                    <a:endParaRPr lang="it-IT" sz="1350"/>
                  </a:p>
                </p:txBody>
              </p:sp>
              <p:sp>
                <p:nvSpPr>
                  <p:cNvPr id="117823" name="Freeform 5"/>
                  <p:cNvSpPr>
                    <a:spLocks/>
                  </p:cNvSpPr>
                  <p:nvPr/>
                </p:nvSpPr>
                <p:spPr bwMode="auto">
                  <a:xfrm>
                    <a:off x="2140353" y="4163563"/>
                    <a:ext cx="690895" cy="364856"/>
                  </a:xfrm>
                  <a:custGeom>
                    <a:avLst/>
                    <a:gdLst>
                      <a:gd name="T0" fmla="*/ 0 w 456"/>
                      <a:gd name="T1" fmla="*/ 2147483646 h 336"/>
                      <a:gd name="T2" fmla="*/ 2147483646 w 456"/>
                      <a:gd name="T3" fmla="*/ 2147483646 h 336"/>
                      <a:gd name="T4" fmla="*/ 2147483646 w 456"/>
                      <a:gd name="T5" fmla="*/ 0 h 336"/>
                      <a:gd name="T6" fmla="*/ 0 w 456"/>
                      <a:gd name="T7" fmla="*/ 0 h 336"/>
                      <a:gd name="T8" fmla="*/ 0 w 456"/>
                      <a:gd name="T9" fmla="*/ 2147483646 h 3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6" h="336">
                        <a:moveTo>
                          <a:pt x="0" y="16"/>
                        </a:moveTo>
                        <a:lnTo>
                          <a:pt x="208" y="336"/>
                        </a:lnTo>
                        <a:lnTo>
                          <a:pt x="456" y="0"/>
                        </a:lnTo>
                        <a:lnTo>
                          <a:pt x="0" y="0"/>
                        </a:lnTo>
                        <a:lnTo>
                          <a:pt x="0" y="16"/>
                        </a:lnTo>
                        <a:close/>
                      </a:path>
                    </a:pathLst>
                  </a:custGeom>
                  <a:solidFill>
                    <a:srgbClr val="FF0000"/>
                  </a:solidFill>
                  <a:ln w="9525">
                    <a:solidFill>
                      <a:schemeClr val="tx1"/>
                    </a:solidFill>
                    <a:round/>
                    <a:headEnd/>
                    <a:tailEnd/>
                  </a:ln>
                </p:spPr>
                <p:txBody>
                  <a:bodyPr/>
                  <a:lstStyle/>
                  <a:p>
                    <a:endParaRPr lang="it-IT" sz="1350"/>
                  </a:p>
                </p:txBody>
              </p:sp>
              <p:sp>
                <p:nvSpPr>
                  <p:cNvPr id="117824" name="Freeform 15"/>
                  <p:cNvSpPr>
                    <a:spLocks/>
                  </p:cNvSpPr>
                  <p:nvPr/>
                </p:nvSpPr>
                <p:spPr bwMode="auto">
                  <a:xfrm>
                    <a:off x="1865312" y="3889453"/>
                    <a:ext cx="207051" cy="224159"/>
                  </a:xfrm>
                  <a:custGeom>
                    <a:avLst/>
                    <a:gdLst>
                      <a:gd name="T0" fmla="*/ 0 w 608"/>
                      <a:gd name="T1" fmla="*/ 2147483646 h 328"/>
                      <a:gd name="T2" fmla="*/ 2147483646 w 608"/>
                      <a:gd name="T3" fmla="*/ 0 h 328"/>
                      <a:gd name="T4" fmla="*/ 2147483646 w 608"/>
                      <a:gd name="T5" fmla="*/ 2147483646 h 328"/>
                      <a:gd name="T6" fmla="*/ 0 w 608"/>
                      <a:gd name="T7" fmla="*/ 2147483646 h 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08" h="328">
                        <a:moveTo>
                          <a:pt x="0" y="328"/>
                        </a:moveTo>
                        <a:lnTo>
                          <a:pt x="272" y="0"/>
                        </a:lnTo>
                        <a:lnTo>
                          <a:pt x="608" y="328"/>
                        </a:lnTo>
                        <a:lnTo>
                          <a:pt x="0" y="328"/>
                        </a:lnTo>
                        <a:close/>
                      </a:path>
                    </a:pathLst>
                  </a:custGeom>
                  <a:solidFill>
                    <a:srgbClr val="00B0F0"/>
                  </a:solidFill>
                  <a:ln w="12700">
                    <a:solidFill>
                      <a:schemeClr val="tx1"/>
                    </a:solidFill>
                    <a:prstDash val="solid"/>
                    <a:round/>
                    <a:headEnd/>
                    <a:tailEnd/>
                  </a:ln>
                </p:spPr>
                <p:txBody>
                  <a:bodyPr/>
                  <a:lstStyle/>
                  <a:p>
                    <a:endParaRPr lang="it-IT" sz="1350"/>
                  </a:p>
                </p:txBody>
              </p:sp>
            </p:grpSp>
            <p:sp>
              <p:nvSpPr>
                <p:cNvPr id="117817" name="Rectangle 58"/>
                <p:cNvSpPr>
                  <a:spLocks noChangeArrowheads="1"/>
                </p:cNvSpPr>
                <p:nvPr/>
              </p:nvSpPr>
              <p:spPr bwMode="auto">
                <a:xfrm>
                  <a:off x="1382604" y="4052770"/>
                  <a:ext cx="605098" cy="338601"/>
                </a:xfrm>
                <a:prstGeom prst="rect">
                  <a:avLst/>
                </a:prstGeom>
                <a:noFill/>
                <a:ln w="9525">
                  <a:noFill/>
                  <a:miter lim="800000"/>
                  <a:headEnd/>
                  <a:tailEnd/>
                </a:ln>
                <a:effectLst/>
              </p:spPr>
              <p:txBody>
                <a:bodyPr wrap="none">
                  <a:spAutoFit/>
                </a:bodyPr>
                <a:lstStyle/>
                <a:p>
                  <a:pPr>
                    <a:spcBef>
                      <a:spcPct val="50000"/>
                    </a:spcBef>
                  </a:pPr>
                  <a:r>
                    <a:rPr lang="es-ES" altLang="fr-FR" sz="1050" b="1">
                      <a:solidFill>
                        <a:srgbClr val="000000"/>
                      </a:solidFill>
                    </a:rPr>
                    <a:t>Paranà </a:t>
                  </a:r>
                </a:p>
              </p:txBody>
            </p:sp>
            <p:sp>
              <p:nvSpPr>
                <p:cNvPr id="117818" name="Line 4"/>
                <p:cNvSpPr>
                  <a:spLocks noChangeShapeType="1"/>
                </p:cNvSpPr>
                <p:nvPr/>
              </p:nvSpPr>
              <p:spPr bwMode="auto">
                <a:xfrm>
                  <a:off x="1259632" y="5118074"/>
                  <a:ext cx="841385" cy="875"/>
                </a:xfrm>
                <a:prstGeom prst="line">
                  <a:avLst/>
                </a:prstGeom>
                <a:noFill/>
                <a:ln w="50800">
                  <a:solidFill>
                    <a:schemeClr val="tx1"/>
                  </a:solidFill>
                  <a:round/>
                  <a:headEnd/>
                  <a:tailEnd/>
                </a:ln>
              </p:spPr>
              <p:txBody>
                <a:bodyPr/>
                <a:lstStyle/>
                <a:p>
                  <a:endParaRPr lang="it-IT" sz="1350"/>
                </a:p>
              </p:txBody>
            </p:sp>
            <p:sp>
              <p:nvSpPr>
                <p:cNvPr id="117819" name="Freeform 5"/>
                <p:cNvSpPr>
                  <a:spLocks/>
                </p:cNvSpPr>
                <p:nvPr/>
              </p:nvSpPr>
              <p:spPr bwMode="auto">
                <a:xfrm>
                  <a:off x="1301297" y="5135119"/>
                  <a:ext cx="402778" cy="293910"/>
                </a:xfrm>
                <a:custGeom>
                  <a:avLst/>
                  <a:gdLst>
                    <a:gd name="T0" fmla="*/ 0 w 456"/>
                    <a:gd name="T1" fmla="*/ 2147483646 h 336"/>
                    <a:gd name="T2" fmla="*/ 2147483646 w 456"/>
                    <a:gd name="T3" fmla="*/ 2147483646 h 336"/>
                    <a:gd name="T4" fmla="*/ 2147483646 w 456"/>
                    <a:gd name="T5" fmla="*/ 0 h 336"/>
                    <a:gd name="T6" fmla="*/ 0 w 456"/>
                    <a:gd name="T7" fmla="*/ 0 h 336"/>
                    <a:gd name="T8" fmla="*/ 0 w 456"/>
                    <a:gd name="T9" fmla="*/ 2147483646 h 3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6" h="336">
                      <a:moveTo>
                        <a:pt x="0" y="16"/>
                      </a:moveTo>
                      <a:lnTo>
                        <a:pt x="208" y="336"/>
                      </a:lnTo>
                      <a:lnTo>
                        <a:pt x="456" y="0"/>
                      </a:lnTo>
                      <a:lnTo>
                        <a:pt x="0" y="0"/>
                      </a:lnTo>
                      <a:lnTo>
                        <a:pt x="0" y="16"/>
                      </a:lnTo>
                      <a:close/>
                    </a:path>
                  </a:pathLst>
                </a:custGeom>
                <a:solidFill>
                  <a:srgbClr val="FF0000"/>
                </a:solidFill>
                <a:ln w="9525">
                  <a:solidFill>
                    <a:schemeClr val="tx1"/>
                  </a:solidFill>
                  <a:round/>
                  <a:headEnd/>
                  <a:tailEnd/>
                </a:ln>
              </p:spPr>
              <p:txBody>
                <a:bodyPr/>
                <a:lstStyle/>
                <a:p>
                  <a:endParaRPr lang="it-IT" sz="1350"/>
                </a:p>
              </p:txBody>
            </p:sp>
            <p:sp>
              <p:nvSpPr>
                <p:cNvPr id="117820" name="Freeform 15"/>
                <p:cNvSpPr>
                  <a:spLocks/>
                </p:cNvSpPr>
                <p:nvPr/>
              </p:nvSpPr>
              <p:spPr bwMode="auto">
                <a:xfrm>
                  <a:off x="1775182" y="4912023"/>
                  <a:ext cx="135888" cy="189868"/>
                </a:xfrm>
                <a:custGeom>
                  <a:avLst/>
                  <a:gdLst>
                    <a:gd name="T0" fmla="*/ 0 w 608"/>
                    <a:gd name="T1" fmla="*/ 2147483646 h 328"/>
                    <a:gd name="T2" fmla="*/ 2147483646 w 608"/>
                    <a:gd name="T3" fmla="*/ 0 h 328"/>
                    <a:gd name="T4" fmla="*/ 2147483646 w 608"/>
                    <a:gd name="T5" fmla="*/ 2147483646 h 328"/>
                    <a:gd name="T6" fmla="*/ 0 w 608"/>
                    <a:gd name="T7" fmla="*/ 2147483646 h 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08" h="328">
                      <a:moveTo>
                        <a:pt x="0" y="328"/>
                      </a:moveTo>
                      <a:lnTo>
                        <a:pt x="272" y="0"/>
                      </a:lnTo>
                      <a:lnTo>
                        <a:pt x="608" y="328"/>
                      </a:lnTo>
                      <a:lnTo>
                        <a:pt x="0" y="328"/>
                      </a:lnTo>
                      <a:close/>
                    </a:path>
                  </a:pathLst>
                </a:custGeom>
                <a:solidFill>
                  <a:srgbClr val="00B0F0"/>
                </a:solidFill>
                <a:ln w="12700">
                  <a:solidFill>
                    <a:schemeClr val="tx1"/>
                  </a:solidFill>
                  <a:prstDash val="solid"/>
                  <a:round/>
                  <a:headEnd/>
                  <a:tailEnd/>
                </a:ln>
              </p:spPr>
              <p:txBody>
                <a:bodyPr/>
                <a:lstStyle/>
                <a:p>
                  <a:endParaRPr lang="it-IT" sz="1350"/>
                </a:p>
              </p:txBody>
            </p:sp>
          </p:grpSp>
          <p:sp>
            <p:nvSpPr>
              <p:cNvPr id="117815" name="Rectangle 58"/>
              <p:cNvSpPr>
                <a:spLocks noChangeArrowheads="1"/>
              </p:cNvSpPr>
              <p:nvPr/>
            </p:nvSpPr>
            <p:spPr bwMode="auto">
              <a:xfrm>
                <a:off x="1434577" y="4242383"/>
                <a:ext cx="573015" cy="292428"/>
              </a:xfrm>
              <a:prstGeom prst="rect">
                <a:avLst/>
              </a:prstGeom>
              <a:noFill/>
              <a:ln w="9525">
                <a:noFill/>
                <a:miter lim="800000"/>
                <a:headEnd/>
                <a:tailEnd/>
              </a:ln>
              <a:effectLst/>
            </p:spPr>
            <p:txBody>
              <a:bodyPr wrap="none">
                <a:spAutoFit/>
              </a:bodyPr>
              <a:lstStyle/>
              <a:p>
                <a:pPr>
                  <a:spcBef>
                    <a:spcPct val="50000"/>
                  </a:spcBef>
                </a:pPr>
                <a:r>
                  <a:rPr lang="es-ES" altLang="fr-FR" sz="825" b="1">
                    <a:solidFill>
                      <a:srgbClr val="000000"/>
                    </a:solidFill>
                  </a:rPr>
                  <a:t>Valsalva </a:t>
                </a:r>
              </a:p>
            </p:txBody>
          </p:sp>
        </p:grpSp>
        <p:grpSp>
          <p:nvGrpSpPr>
            <p:cNvPr id="20" name="Groupe 263"/>
            <p:cNvGrpSpPr>
              <a:grpSpLocks/>
            </p:cNvGrpSpPr>
            <p:nvPr/>
          </p:nvGrpSpPr>
          <p:grpSpPr bwMode="auto">
            <a:xfrm>
              <a:off x="10096500" y="3975100"/>
              <a:ext cx="1420267" cy="1392238"/>
              <a:chOff x="1317334" y="3463555"/>
              <a:chExt cx="1064446" cy="1392430"/>
            </a:xfrm>
          </p:grpSpPr>
          <p:sp>
            <p:nvSpPr>
              <p:cNvPr id="117801" name="Freeform 61"/>
              <p:cNvSpPr>
                <a:spLocks/>
              </p:cNvSpPr>
              <p:nvPr/>
            </p:nvSpPr>
            <p:spPr bwMode="auto">
              <a:xfrm>
                <a:off x="1317334" y="3739754"/>
                <a:ext cx="204008" cy="525272"/>
              </a:xfrm>
              <a:custGeom>
                <a:avLst/>
                <a:gdLst>
                  <a:gd name="T0" fmla="*/ 2147483646 w 424"/>
                  <a:gd name="T1" fmla="*/ 0 h 400"/>
                  <a:gd name="T2" fmla="*/ 2147483646 w 424"/>
                  <a:gd name="T3" fmla="*/ 2147483646 h 400"/>
                  <a:gd name="T4" fmla="*/ 2147483646 w 424"/>
                  <a:gd name="T5" fmla="*/ 2147483646 h 400"/>
                  <a:gd name="T6" fmla="*/ 2147483646 w 424"/>
                  <a:gd name="T7" fmla="*/ 2147483646 h 400"/>
                  <a:gd name="T8" fmla="*/ 2147483646 w 424"/>
                  <a:gd name="T9" fmla="*/ 2147483646 h 400"/>
                  <a:gd name="T10" fmla="*/ 2147483646 w 424"/>
                  <a:gd name="T11" fmla="*/ 2147483646 h 400"/>
                  <a:gd name="T12" fmla="*/ 2147483646 w 424"/>
                  <a:gd name="T13" fmla="*/ 2147483646 h 400"/>
                  <a:gd name="T14" fmla="*/ 2147483646 w 424"/>
                  <a:gd name="T15" fmla="*/ 2147483646 h 400"/>
                  <a:gd name="T16" fmla="*/ 2147483646 w 424"/>
                  <a:gd name="T17" fmla="*/ 2147483646 h 400"/>
                  <a:gd name="T18" fmla="*/ 2147483646 w 424"/>
                  <a:gd name="T19" fmla="*/ 2147483646 h 400"/>
                  <a:gd name="T20" fmla="*/ 2147483646 w 424"/>
                  <a:gd name="T21" fmla="*/ 2147483646 h 400"/>
                  <a:gd name="T22" fmla="*/ 2147483646 w 424"/>
                  <a:gd name="T23" fmla="*/ 2147483646 h 400"/>
                  <a:gd name="T24" fmla="*/ 2147483646 w 424"/>
                  <a:gd name="T25" fmla="*/ 2147483646 h 400"/>
                  <a:gd name="T26" fmla="*/ 2147483646 w 424"/>
                  <a:gd name="T27" fmla="*/ 2147483646 h 400"/>
                  <a:gd name="T28" fmla="*/ 2147483646 w 424"/>
                  <a:gd name="T29" fmla="*/ 2147483646 h 400"/>
                  <a:gd name="T30" fmla="*/ 2147483646 w 424"/>
                  <a:gd name="T31" fmla="*/ 2147483646 h 400"/>
                  <a:gd name="T32" fmla="*/ 2147483646 w 424"/>
                  <a:gd name="T33" fmla="*/ 2147483646 h 400"/>
                  <a:gd name="T34" fmla="*/ 2147483646 w 424"/>
                  <a:gd name="T35" fmla="*/ 2147483646 h 400"/>
                  <a:gd name="T36" fmla="*/ 2147483646 w 424"/>
                  <a:gd name="T37" fmla="*/ 2147483646 h 400"/>
                  <a:gd name="T38" fmla="*/ 2147483646 w 424"/>
                  <a:gd name="T39" fmla="*/ 2147483646 h 400"/>
                  <a:gd name="T40" fmla="*/ 2147483646 w 424"/>
                  <a:gd name="T41" fmla="*/ 2147483646 h 400"/>
                  <a:gd name="T42" fmla="*/ 2147483646 w 424"/>
                  <a:gd name="T43" fmla="*/ 2147483646 h 400"/>
                  <a:gd name="T44" fmla="*/ 2147483646 w 424"/>
                  <a:gd name="T45" fmla="*/ 2147483646 h 400"/>
                  <a:gd name="T46" fmla="*/ 2147483646 w 424"/>
                  <a:gd name="T47" fmla="*/ 2147483646 h 400"/>
                  <a:gd name="T48" fmla="*/ 2147483646 w 424"/>
                  <a:gd name="T49" fmla="*/ 2147483646 h 400"/>
                  <a:gd name="T50" fmla="*/ 2147483646 w 424"/>
                  <a:gd name="T51" fmla="*/ 2147483646 h 400"/>
                  <a:gd name="T52" fmla="*/ 2147483646 w 424"/>
                  <a:gd name="T53" fmla="*/ 2147483646 h 400"/>
                  <a:gd name="T54" fmla="*/ 2147483646 w 424"/>
                  <a:gd name="T55" fmla="*/ 2147483646 h 400"/>
                  <a:gd name="T56" fmla="*/ 2147483646 w 424"/>
                  <a:gd name="T57" fmla="*/ 2147483646 h 400"/>
                  <a:gd name="T58" fmla="*/ 2147483646 w 424"/>
                  <a:gd name="T59" fmla="*/ 2147483646 h 400"/>
                  <a:gd name="T60" fmla="*/ 2147483646 w 424"/>
                  <a:gd name="T61" fmla="*/ 2147483646 h 400"/>
                  <a:gd name="T62" fmla="*/ 2147483646 w 424"/>
                  <a:gd name="T63" fmla="*/ 2147483646 h 400"/>
                  <a:gd name="T64" fmla="*/ 2147483646 w 424"/>
                  <a:gd name="T65" fmla="*/ 2147483646 h 400"/>
                  <a:gd name="T66" fmla="*/ 2147483646 w 424"/>
                  <a:gd name="T67" fmla="*/ 2147483646 h 400"/>
                  <a:gd name="T68" fmla="*/ 2147483646 w 424"/>
                  <a:gd name="T69" fmla="*/ 2147483646 h 400"/>
                  <a:gd name="T70" fmla="*/ 2147483646 w 424"/>
                  <a:gd name="T71" fmla="*/ 2147483646 h 400"/>
                  <a:gd name="T72" fmla="*/ 2147483646 w 424"/>
                  <a:gd name="T73" fmla="*/ 2147483646 h 400"/>
                  <a:gd name="T74" fmla="*/ 2147483646 w 424"/>
                  <a:gd name="T75" fmla="*/ 2147483646 h 400"/>
                  <a:gd name="T76" fmla="*/ 2147483646 w 424"/>
                  <a:gd name="T77" fmla="*/ 2147483646 h 40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24" h="400">
                    <a:moveTo>
                      <a:pt x="0" y="0"/>
                    </a:moveTo>
                    <a:lnTo>
                      <a:pt x="24" y="0"/>
                    </a:lnTo>
                    <a:lnTo>
                      <a:pt x="32" y="0"/>
                    </a:lnTo>
                    <a:lnTo>
                      <a:pt x="48" y="8"/>
                    </a:lnTo>
                    <a:lnTo>
                      <a:pt x="56" y="8"/>
                    </a:lnTo>
                    <a:lnTo>
                      <a:pt x="56" y="16"/>
                    </a:lnTo>
                    <a:lnTo>
                      <a:pt x="56" y="32"/>
                    </a:lnTo>
                    <a:lnTo>
                      <a:pt x="64" y="32"/>
                    </a:lnTo>
                    <a:lnTo>
                      <a:pt x="64" y="48"/>
                    </a:lnTo>
                    <a:lnTo>
                      <a:pt x="80" y="48"/>
                    </a:lnTo>
                    <a:lnTo>
                      <a:pt x="80" y="56"/>
                    </a:lnTo>
                    <a:lnTo>
                      <a:pt x="88" y="56"/>
                    </a:lnTo>
                    <a:lnTo>
                      <a:pt x="88" y="64"/>
                    </a:lnTo>
                    <a:lnTo>
                      <a:pt x="96" y="64"/>
                    </a:lnTo>
                    <a:lnTo>
                      <a:pt x="104" y="64"/>
                    </a:lnTo>
                    <a:lnTo>
                      <a:pt x="112" y="64"/>
                    </a:lnTo>
                    <a:lnTo>
                      <a:pt x="112" y="72"/>
                    </a:lnTo>
                    <a:lnTo>
                      <a:pt x="112" y="88"/>
                    </a:lnTo>
                    <a:lnTo>
                      <a:pt x="112" y="96"/>
                    </a:lnTo>
                    <a:lnTo>
                      <a:pt x="112" y="104"/>
                    </a:lnTo>
                    <a:lnTo>
                      <a:pt x="112" y="112"/>
                    </a:lnTo>
                    <a:lnTo>
                      <a:pt x="112" y="120"/>
                    </a:lnTo>
                    <a:lnTo>
                      <a:pt x="112" y="128"/>
                    </a:lnTo>
                    <a:lnTo>
                      <a:pt x="112" y="144"/>
                    </a:lnTo>
                    <a:lnTo>
                      <a:pt x="112" y="160"/>
                    </a:lnTo>
                    <a:lnTo>
                      <a:pt x="112" y="168"/>
                    </a:lnTo>
                    <a:lnTo>
                      <a:pt x="120" y="176"/>
                    </a:lnTo>
                    <a:lnTo>
                      <a:pt x="120" y="184"/>
                    </a:lnTo>
                    <a:lnTo>
                      <a:pt x="128" y="184"/>
                    </a:lnTo>
                    <a:lnTo>
                      <a:pt x="136" y="184"/>
                    </a:lnTo>
                    <a:lnTo>
                      <a:pt x="144" y="184"/>
                    </a:lnTo>
                    <a:lnTo>
                      <a:pt x="152" y="184"/>
                    </a:lnTo>
                    <a:lnTo>
                      <a:pt x="160" y="184"/>
                    </a:lnTo>
                    <a:lnTo>
                      <a:pt x="168" y="184"/>
                    </a:lnTo>
                    <a:lnTo>
                      <a:pt x="176" y="184"/>
                    </a:lnTo>
                    <a:lnTo>
                      <a:pt x="176" y="200"/>
                    </a:lnTo>
                    <a:lnTo>
                      <a:pt x="184" y="200"/>
                    </a:lnTo>
                    <a:lnTo>
                      <a:pt x="184" y="208"/>
                    </a:lnTo>
                    <a:lnTo>
                      <a:pt x="184" y="216"/>
                    </a:lnTo>
                    <a:lnTo>
                      <a:pt x="184" y="224"/>
                    </a:lnTo>
                    <a:lnTo>
                      <a:pt x="192" y="232"/>
                    </a:lnTo>
                    <a:lnTo>
                      <a:pt x="192" y="248"/>
                    </a:lnTo>
                    <a:lnTo>
                      <a:pt x="192" y="256"/>
                    </a:lnTo>
                    <a:lnTo>
                      <a:pt x="192" y="264"/>
                    </a:lnTo>
                    <a:lnTo>
                      <a:pt x="200" y="272"/>
                    </a:lnTo>
                    <a:lnTo>
                      <a:pt x="200" y="280"/>
                    </a:lnTo>
                    <a:lnTo>
                      <a:pt x="208" y="280"/>
                    </a:lnTo>
                    <a:lnTo>
                      <a:pt x="224" y="280"/>
                    </a:lnTo>
                    <a:lnTo>
                      <a:pt x="224" y="288"/>
                    </a:lnTo>
                    <a:lnTo>
                      <a:pt x="232" y="288"/>
                    </a:lnTo>
                    <a:lnTo>
                      <a:pt x="248" y="312"/>
                    </a:lnTo>
                    <a:lnTo>
                      <a:pt x="264" y="312"/>
                    </a:lnTo>
                    <a:lnTo>
                      <a:pt x="272" y="312"/>
                    </a:lnTo>
                    <a:lnTo>
                      <a:pt x="280" y="312"/>
                    </a:lnTo>
                    <a:lnTo>
                      <a:pt x="288" y="312"/>
                    </a:lnTo>
                    <a:lnTo>
                      <a:pt x="296" y="312"/>
                    </a:lnTo>
                    <a:lnTo>
                      <a:pt x="304" y="312"/>
                    </a:lnTo>
                    <a:lnTo>
                      <a:pt x="312" y="312"/>
                    </a:lnTo>
                    <a:lnTo>
                      <a:pt x="320" y="312"/>
                    </a:lnTo>
                    <a:lnTo>
                      <a:pt x="320" y="320"/>
                    </a:lnTo>
                    <a:lnTo>
                      <a:pt x="328" y="320"/>
                    </a:lnTo>
                    <a:lnTo>
                      <a:pt x="328" y="328"/>
                    </a:lnTo>
                    <a:lnTo>
                      <a:pt x="336" y="336"/>
                    </a:lnTo>
                    <a:lnTo>
                      <a:pt x="336" y="344"/>
                    </a:lnTo>
                    <a:lnTo>
                      <a:pt x="344" y="344"/>
                    </a:lnTo>
                    <a:lnTo>
                      <a:pt x="344" y="360"/>
                    </a:lnTo>
                    <a:lnTo>
                      <a:pt x="344" y="368"/>
                    </a:lnTo>
                    <a:lnTo>
                      <a:pt x="352" y="368"/>
                    </a:lnTo>
                    <a:lnTo>
                      <a:pt x="368" y="368"/>
                    </a:lnTo>
                    <a:lnTo>
                      <a:pt x="368" y="384"/>
                    </a:lnTo>
                    <a:lnTo>
                      <a:pt x="376" y="384"/>
                    </a:lnTo>
                    <a:lnTo>
                      <a:pt x="376" y="392"/>
                    </a:lnTo>
                    <a:lnTo>
                      <a:pt x="384" y="400"/>
                    </a:lnTo>
                    <a:lnTo>
                      <a:pt x="392" y="400"/>
                    </a:lnTo>
                    <a:lnTo>
                      <a:pt x="400" y="400"/>
                    </a:lnTo>
                    <a:lnTo>
                      <a:pt x="408" y="400"/>
                    </a:lnTo>
                    <a:lnTo>
                      <a:pt x="416" y="400"/>
                    </a:lnTo>
                    <a:lnTo>
                      <a:pt x="424" y="400"/>
                    </a:lnTo>
                  </a:path>
                </a:pathLst>
              </a:custGeom>
              <a:noFill/>
              <a:ln w="28575" cmpd="sng">
                <a:solidFill>
                  <a:schemeClr val="tx1"/>
                </a:solidFill>
                <a:prstDash val="solid"/>
                <a:round/>
                <a:headEnd/>
                <a:tailEnd/>
              </a:ln>
            </p:spPr>
            <p:txBody>
              <a:bodyPr/>
              <a:lstStyle/>
              <a:p>
                <a:endParaRPr lang="it-IT" sz="1350"/>
              </a:p>
            </p:txBody>
          </p:sp>
          <p:grpSp>
            <p:nvGrpSpPr>
              <p:cNvPr id="21" name="Groupe 265"/>
              <p:cNvGrpSpPr>
                <a:grpSpLocks/>
              </p:cNvGrpSpPr>
              <p:nvPr/>
            </p:nvGrpSpPr>
            <p:grpSpPr bwMode="auto">
              <a:xfrm>
                <a:off x="1506326" y="3463555"/>
                <a:ext cx="875454" cy="1392430"/>
                <a:chOff x="1259632" y="4052770"/>
                <a:chExt cx="875454" cy="1392430"/>
              </a:xfrm>
            </p:grpSpPr>
            <p:grpSp>
              <p:nvGrpSpPr>
                <p:cNvPr id="22" name="Groupe 267"/>
                <p:cNvGrpSpPr>
                  <a:grpSpLocks/>
                </p:cNvGrpSpPr>
                <p:nvPr/>
              </p:nvGrpSpPr>
              <p:grpSpPr bwMode="auto">
                <a:xfrm>
                  <a:off x="1281442" y="4077071"/>
                  <a:ext cx="853644" cy="1368129"/>
                  <a:chOff x="1839199" y="3735432"/>
                  <a:chExt cx="1141511" cy="1698379"/>
                </a:xfrm>
              </p:grpSpPr>
              <p:sp>
                <p:nvSpPr>
                  <p:cNvPr id="117809" name="AutoShape 3"/>
                  <p:cNvSpPr>
                    <a:spLocks noChangeArrowheads="1"/>
                  </p:cNvSpPr>
                  <p:nvPr/>
                </p:nvSpPr>
                <p:spPr bwMode="auto">
                  <a:xfrm>
                    <a:off x="1839199" y="3735432"/>
                    <a:ext cx="1138923" cy="1698379"/>
                  </a:xfrm>
                  <a:prstGeom prst="roundRect">
                    <a:avLst>
                      <a:gd name="adj" fmla="val 24755"/>
                    </a:avLst>
                  </a:prstGeom>
                  <a:noFill/>
                  <a:ln w="12700">
                    <a:solidFill>
                      <a:schemeClr val="tx1"/>
                    </a:solidFill>
                    <a:round/>
                    <a:headEnd/>
                    <a:tailEnd/>
                  </a:ln>
                </p:spPr>
                <p:txBody>
                  <a:bodyPr/>
                  <a:lstStyle/>
                  <a:p>
                    <a:pPr>
                      <a:spcBef>
                        <a:spcPct val="50000"/>
                      </a:spcBef>
                    </a:pPr>
                    <a:endParaRPr lang="fr-FR" altLang="fr-FR"/>
                  </a:p>
                </p:txBody>
              </p:sp>
              <p:sp>
                <p:nvSpPr>
                  <p:cNvPr id="117810" name="Line 4"/>
                  <p:cNvSpPr>
                    <a:spLocks noChangeShapeType="1"/>
                  </p:cNvSpPr>
                  <p:nvPr/>
                </p:nvSpPr>
                <p:spPr bwMode="auto">
                  <a:xfrm>
                    <a:off x="1855592" y="4122299"/>
                    <a:ext cx="1125118" cy="1086"/>
                  </a:xfrm>
                  <a:prstGeom prst="line">
                    <a:avLst/>
                  </a:prstGeom>
                  <a:noFill/>
                  <a:ln w="50800">
                    <a:solidFill>
                      <a:schemeClr val="tx1"/>
                    </a:solidFill>
                    <a:round/>
                    <a:headEnd/>
                    <a:tailEnd/>
                  </a:ln>
                </p:spPr>
                <p:txBody>
                  <a:bodyPr/>
                  <a:lstStyle/>
                  <a:p>
                    <a:endParaRPr lang="it-IT" sz="1350"/>
                  </a:p>
                </p:txBody>
              </p:sp>
              <p:sp>
                <p:nvSpPr>
                  <p:cNvPr id="117811" name="Freeform 5"/>
                  <p:cNvSpPr>
                    <a:spLocks/>
                  </p:cNvSpPr>
                  <p:nvPr/>
                </p:nvSpPr>
                <p:spPr bwMode="auto">
                  <a:xfrm>
                    <a:off x="2140353" y="4163563"/>
                    <a:ext cx="690895" cy="364856"/>
                  </a:xfrm>
                  <a:custGeom>
                    <a:avLst/>
                    <a:gdLst>
                      <a:gd name="T0" fmla="*/ 0 w 456"/>
                      <a:gd name="T1" fmla="*/ 2147483646 h 336"/>
                      <a:gd name="T2" fmla="*/ 2147483646 w 456"/>
                      <a:gd name="T3" fmla="*/ 2147483646 h 336"/>
                      <a:gd name="T4" fmla="*/ 2147483646 w 456"/>
                      <a:gd name="T5" fmla="*/ 0 h 336"/>
                      <a:gd name="T6" fmla="*/ 0 w 456"/>
                      <a:gd name="T7" fmla="*/ 0 h 336"/>
                      <a:gd name="T8" fmla="*/ 0 w 456"/>
                      <a:gd name="T9" fmla="*/ 2147483646 h 3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6" h="336">
                        <a:moveTo>
                          <a:pt x="0" y="16"/>
                        </a:moveTo>
                        <a:lnTo>
                          <a:pt x="208" y="336"/>
                        </a:lnTo>
                        <a:lnTo>
                          <a:pt x="456" y="0"/>
                        </a:lnTo>
                        <a:lnTo>
                          <a:pt x="0" y="0"/>
                        </a:lnTo>
                        <a:lnTo>
                          <a:pt x="0" y="16"/>
                        </a:lnTo>
                        <a:close/>
                      </a:path>
                    </a:pathLst>
                  </a:custGeom>
                  <a:solidFill>
                    <a:srgbClr val="FF0000"/>
                  </a:solidFill>
                  <a:ln w="9525">
                    <a:solidFill>
                      <a:schemeClr val="tx1"/>
                    </a:solidFill>
                    <a:round/>
                    <a:headEnd/>
                    <a:tailEnd/>
                  </a:ln>
                </p:spPr>
                <p:txBody>
                  <a:bodyPr/>
                  <a:lstStyle/>
                  <a:p>
                    <a:endParaRPr lang="it-IT" sz="1350"/>
                  </a:p>
                </p:txBody>
              </p:sp>
              <p:sp>
                <p:nvSpPr>
                  <p:cNvPr id="117812" name="Freeform 15"/>
                  <p:cNvSpPr>
                    <a:spLocks/>
                  </p:cNvSpPr>
                  <p:nvPr/>
                </p:nvSpPr>
                <p:spPr bwMode="auto">
                  <a:xfrm>
                    <a:off x="1865312" y="3889453"/>
                    <a:ext cx="207051" cy="224159"/>
                  </a:xfrm>
                  <a:custGeom>
                    <a:avLst/>
                    <a:gdLst>
                      <a:gd name="T0" fmla="*/ 0 w 608"/>
                      <a:gd name="T1" fmla="*/ 2147483646 h 328"/>
                      <a:gd name="T2" fmla="*/ 2147483646 w 608"/>
                      <a:gd name="T3" fmla="*/ 0 h 328"/>
                      <a:gd name="T4" fmla="*/ 2147483646 w 608"/>
                      <a:gd name="T5" fmla="*/ 2147483646 h 328"/>
                      <a:gd name="T6" fmla="*/ 0 w 608"/>
                      <a:gd name="T7" fmla="*/ 2147483646 h 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08" h="328">
                        <a:moveTo>
                          <a:pt x="0" y="328"/>
                        </a:moveTo>
                        <a:lnTo>
                          <a:pt x="272" y="0"/>
                        </a:lnTo>
                        <a:lnTo>
                          <a:pt x="608" y="328"/>
                        </a:lnTo>
                        <a:lnTo>
                          <a:pt x="0" y="328"/>
                        </a:lnTo>
                        <a:close/>
                      </a:path>
                    </a:pathLst>
                  </a:custGeom>
                  <a:solidFill>
                    <a:srgbClr val="00B0F0"/>
                  </a:solidFill>
                  <a:ln w="12700">
                    <a:solidFill>
                      <a:schemeClr val="tx1"/>
                    </a:solidFill>
                    <a:prstDash val="solid"/>
                    <a:round/>
                    <a:headEnd/>
                    <a:tailEnd/>
                  </a:ln>
                </p:spPr>
                <p:txBody>
                  <a:bodyPr/>
                  <a:lstStyle/>
                  <a:p>
                    <a:endParaRPr lang="it-IT" sz="1350"/>
                  </a:p>
                </p:txBody>
              </p:sp>
            </p:grpSp>
            <p:sp>
              <p:nvSpPr>
                <p:cNvPr id="117805" name="Rectangle 58"/>
                <p:cNvSpPr>
                  <a:spLocks noChangeArrowheads="1"/>
                </p:cNvSpPr>
                <p:nvPr/>
              </p:nvSpPr>
              <p:spPr bwMode="auto">
                <a:xfrm>
                  <a:off x="1382604" y="4052770"/>
                  <a:ext cx="604225" cy="338601"/>
                </a:xfrm>
                <a:prstGeom prst="rect">
                  <a:avLst/>
                </a:prstGeom>
                <a:noFill/>
                <a:ln w="9525">
                  <a:noFill/>
                  <a:miter lim="800000"/>
                  <a:headEnd/>
                  <a:tailEnd/>
                </a:ln>
                <a:effectLst/>
              </p:spPr>
              <p:txBody>
                <a:bodyPr wrap="none">
                  <a:spAutoFit/>
                </a:bodyPr>
                <a:lstStyle/>
                <a:p>
                  <a:pPr>
                    <a:spcBef>
                      <a:spcPct val="50000"/>
                    </a:spcBef>
                  </a:pPr>
                  <a:r>
                    <a:rPr lang="es-ES" altLang="fr-FR" sz="1050" b="1">
                      <a:solidFill>
                        <a:srgbClr val="000000"/>
                      </a:solidFill>
                    </a:rPr>
                    <a:t>Paranà </a:t>
                  </a:r>
                </a:p>
              </p:txBody>
            </p:sp>
            <p:sp>
              <p:nvSpPr>
                <p:cNvPr id="117806" name="Line 4"/>
                <p:cNvSpPr>
                  <a:spLocks noChangeShapeType="1"/>
                </p:cNvSpPr>
                <p:nvPr/>
              </p:nvSpPr>
              <p:spPr bwMode="auto">
                <a:xfrm>
                  <a:off x="1259632" y="5118074"/>
                  <a:ext cx="841385" cy="875"/>
                </a:xfrm>
                <a:prstGeom prst="line">
                  <a:avLst/>
                </a:prstGeom>
                <a:noFill/>
                <a:ln w="50800">
                  <a:solidFill>
                    <a:schemeClr val="tx1"/>
                  </a:solidFill>
                  <a:round/>
                  <a:headEnd/>
                  <a:tailEnd/>
                </a:ln>
              </p:spPr>
              <p:txBody>
                <a:bodyPr/>
                <a:lstStyle/>
                <a:p>
                  <a:endParaRPr lang="it-IT" sz="1350"/>
                </a:p>
              </p:txBody>
            </p:sp>
            <p:sp>
              <p:nvSpPr>
                <p:cNvPr id="117807" name="Freeform 5"/>
                <p:cNvSpPr>
                  <a:spLocks/>
                </p:cNvSpPr>
                <p:nvPr/>
              </p:nvSpPr>
              <p:spPr bwMode="auto">
                <a:xfrm>
                  <a:off x="1301297" y="5135119"/>
                  <a:ext cx="402778" cy="293910"/>
                </a:xfrm>
                <a:custGeom>
                  <a:avLst/>
                  <a:gdLst>
                    <a:gd name="T0" fmla="*/ 0 w 456"/>
                    <a:gd name="T1" fmla="*/ 2147483646 h 336"/>
                    <a:gd name="T2" fmla="*/ 2147483646 w 456"/>
                    <a:gd name="T3" fmla="*/ 2147483646 h 336"/>
                    <a:gd name="T4" fmla="*/ 2147483646 w 456"/>
                    <a:gd name="T5" fmla="*/ 0 h 336"/>
                    <a:gd name="T6" fmla="*/ 0 w 456"/>
                    <a:gd name="T7" fmla="*/ 0 h 336"/>
                    <a:gd name="T8" fmla="*/ 0 w 456"/>
                    <a:gd name="T9" fmla="*/ 2147483646 h 3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6" h="336">
                      <a:moveTo>
                        <a:pt x="0" y="16"/>
                      </a:moveTo>
                      <a:lnTo>
                        <a:pt x="208" y="336"/>
                      </a:lnTo>
                      <a:lnTo>
                        <a:pt x="456" y="0"/>
                      </a:lnTo>
                      <a:lnTo>
                        <a:pt x="0" y="0"/>
                      </a:lnTo>
                      <a:lnTo>
                        <a:pt x="0" y="16"/>
                      </a:lnTo>
                      <a:close/>
                    </a:path>
                  </a:pathLst>
                </a:custGeom>
                <a:solidFill>
                  <a:srgbClr val="FF0000"/>
                </a:solidFill>
                <a:ln w="9525">
                  <a:solidFill>
                    <a:schemeClr val="tx1"/>
                  </a:solidFill>
                  <a:round/>
                  <a:headEnd/>
                  <a:tailEnd/>
                </a:ln>
              </p:spPr>
              <p:txBody>
                <a:bodyPr/>
                <a:lstStyle/>
                <a:p>
                  <a:endParaRPr lang="it-IT" sz="1350"/>
                </a:p>
              </p:txBody>
            </p:sp>
            <p:sp>
              <p:nvSpPr>
                <p:cNvPr id="117808" name="Freeform 15"/>
                <p:cNvSpPr>
                  <a:spLocks/>
                </p:cNvSpPr>
                <p:nvPr/>
              </p:nvSpPr>
              <p:spPr bwMode="auto">
                <a:xfrm>
                  <a:off x="1775182" y="4912023"/>
                  <a:ext cx="135888" cy="189868"/>
                </a:xfrm>
                <a:custGeom>
                  <a:avLst/>
                  <a:gdLst>
                    <a:gd name="T0" fmla="*/ 0 w 608"/>
                    <a:gd name="T1" fmla="*/ 2147483646 h 328"/>
                    <a:gd name="T2" fmla="*/ 2147483646 w 608"/>
                    <a:gd name="T3" fmla="*/ 0 h 328"/>
                    <a:gd name="T4" fmla="*/ 2147483646 w 608"/>
                    <a:gd name="T5" fmla="*/ 2147483646 h 328"/>
                    <a:gd name="T6" fmla="*/ 0 w 608"/>
                    <a:gd name="T7" fmla="*/ 2147483646 h 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08" h="328">
                      <a:moveTo>
                        <a:pt x="0" y="328"/>
                      </a:moveTo>
                      <a:lnTo>
                        <a:pt x="272" y="0"/>
                      </a:lnTo>
                      <a:lnTo>
                        <a:pt x="608" y="328"/>
                      </a:lnTo>
                      <a:lnTo>
                        <a:pt x="0" y="328"/>
                      </a:lnTo>
                      <a:close/>
                    </a:path>
                  </a:pathLst>
                </a:custGeom>
                <a:solidFill>
                  <a:srgbClr val="00B0F0"/>
                </a:solidFill>
                <a:ln w="12700">
                  <a:solidFill>
                    <a:schemeClr val="tx1"/>
                  </a:solidFill>
                  <a:prstDash val="solid"/>
                  <a:round/>
                  <a:headEnd/>
                  <a:tailEnd/>
                </a:ln>
              </p:spPr>
              <p:txBody>
                <a:bodyPr/>
                <a:lstStyle/>
                <a:p>
                  <a:endParaRPr lang="it-IT" sz="1350"/>
                </a:p>
              </p:txBody>
            </p:sp>
          </p:grpSp>
          <p:sp>
            <p:nvSpPr>
              <p:cNvPr id="117803" name="Rectangle 58"/>
              <p:cNvSpPr>
                <a:spLocks noChangeArrowheads="1"/>
              </p:cNvSpPr>
              <p:nvPr/>
            </p:nvSpPr>
            <p:spPr bwMode="auto">
              <a:xfrm>
                <a:off x="1434577" y="4242383"/>
                <a:ext cx="572188" cy="292428"/>
              </a:xfrm>
              <a:prstGeom prst="rect">
                <a:avLst/>
              </a:prstGeom>
              <a:noFill/>
              <a:ln w="9525">
                <a:noFill/>
                <a:miter lim="800000"/>
                <a:headEnd/>
                <a:tailEnd/>
              </a:ln>
              <a:effectLst/>
            </p:spPr>
            <p:txBody>
              <a:bodyPr wrap="none">
                <a:spAutoFit/>
              </a:bodyPr>
              <a:lstStyle/>
              <a:p>
                <a:pPr>
                  <a:spcBef>
                    <a:spcPct val="50000"/>
                  </a:spcBef>
                </a:pPr>
                <a:r>
                  <a:rPr lang="es-ES" altLang="fr-FR" sz="825" b="1">
                    <a:solidFill>
                      <a:srgbClr val="000000"/>
                    </a:solidFill>
                  </a:rPr>
                  <a:t>Valsalva </a:t>
                </a:r>
              </a:p>
            </p:txBody>
          </p:sp>
        </p:grpSp>
        <p:sp>
          <p:nvSpPr>
            <p:cNvPr id="117794" name="ZoneTexte 23"/>
            <p:cNvSpPr txBox="1">
              <a:spLocks noChangeArrowheads="1"/>
            </p:cNvSpPr>
            <p:nvPr/>
          </p:nvSpPr>
          <p:spPr bwMode="auto">
            <a:xfrm>
              <a:off x="440267" y="5683250"/>
              <a:ext cx="5454651" cy="492443"/>
            </a:xfrm>
            <a:prstGeom prst="rect">
              <a:avLst/>
            </a:prstGeom>
            <a:noFill/>
            <a:ln w="57150">
              <a:solidFill>
                <a:srgbClr val="FF0000"/>
              </a:solidFill>
              <a:miter lim="800000"/>
              <a:headEnd/>
              <a:tailEnd/>
            </a:ln>
          </p:spPr>
          <p:txBody>
            <a:bodyPr>
              <a:spAutoFit/>
            </a:bodyPr>
            <a:lstStyle/>
            <a:p>
              <a:pPr algn="ctr"/>
              <a:r>
                <a:rPr lang="fr-FR" altLang="fr-FR" b="1"/>
                <a:t>SHUNT III</a:t>
              </a:r>
            </a:p>
          </p:txBody>
        </p:sp>
        <p:sp>
          <p:nvSpPr>
            <p:cNvPr id="117795" name="ZoneTexte 279"/>
            <p:cNvSpPr txBox="1">
              <a:spLocks noChangeArrowheads="1"/>
            </p:cNvSpPr>
            <p:nvPr/>
          </p:nvSpPr>
          <p:spPr bwMode="auto">
            <a:xfrm>
              <a:off x="6237818" y="5667374"/>
              <a:ext cx="5454649" cy="492443"/>
            </a:xfrm>
            <a:prstGeom prst="rect">
              <a:avLst/>
            </a:prstGeom>
            <a:noFill/>
            <a:ln w="57150">
              <a:solidFill>
                <a:srgbClr val="FF0000"/>
              </a:solidFill>
              <a:miter lim="800000"/>
              <a:headEnd/>
              <a:tailEnd/>
            </a:ln>
          </p:spPr>
          <p:txBody>
            <a:bodyPr>
              <a:spAutoFit/>
            </a:bodyPr>
            <a:lstStyle/>
            <a:p>
              <a:pPr algn="ctr"/>
              <a:r>
                <a:rPr lang="fr-FR" altLang="fr-FR" b="1"/>
                <a:t>SHUNT I +  II</a:t>
              </a:r>
            </a:p>
          </p:txBody>
        </p:sp>
        <p:sp>
          <p:nvSpPr>
            <p:cNvPr id="117799" name="ZoneTexte 27"/>
            <p:cNvSpPr txBox="1">
              <a:spLocks noChangeArrowheads="1"/>
            </p:cNvSpPr>
            <p:nvPr/>
          </p:nvSpPr>
          <p:spPr bwMode="auto">
            <a:xfrm>
              <a:off x="10805584" y="4246563"/>
              <a:ext cx="527049" cy="430887"/>
            </a:xfrm>
            <a:prstGeom prst="rect">
              <a:avLst/>
            </a:prstGeom>
            <a:noFill/>
            <a:ln w="9525">
              <a:noFill/>
              <a:miter lim="800000"/>
              <a:headEnd/>
              <a:tailEnd/>
            </a:ln>
          </p:spPr>
          <p:txBody>
            <a:bodyPr>
              <a:spAutoFit/>
            </a:bodyPr>
            <a:lstStyle/>
            <a:p>
              <a:r>
                <a:rPr lang="fr-FR" altLang="fr-FR" sz="1500" b="1" dirty="0">
                  <a:solidFill>
                    <a:schemeClr val="bg1"/>
                  </a:solidFill>
                </a:rPr>
                <a:t>?</a:t>
              </a:r>
            </a:p>
          </p:txBody>
        </p:sp>
        <p:sp>
          <p:nvSpPr>
            <p:cNvPr id="155" name="ZoneTexte 27"/>
            <p:cNvSpPr txBox="1">
              <a:spLocks noChangeArrowheads="1"/>
            </p:cNvSpPr>
            <p:nvPr/>
          </p:nvSpPr>
          <p:spPr bwMode="auto">
            <a:xfrm>
              <a:off x="8062387" y="4258920"/>
              <a:ext cx="527049" cy="430887"/>
            </a:xfrm>
            <a:prstGeom prst="rect">
              <a:avLst/>
            </a:prstGeom>
            <a:noFill/>
            <a:ln w="9525">
              <a:noFill/>
              <a:miter lim="800000"/>
              <a:headEnd/>
              <a:tailEnd/>
            </a:ln>
          </p:spPr>
          <p:txBody>
            <a:bodyPr>
              <a:spAutoFit/>
            </a:bodyPr>
            <a:lstStyle/>
            <a:p>
              <a:r>
                <a:rPr lang="fr-FR" altLang="fr-FR" sz="1500" b="1" dirty="0">
                  <a:solidFill>
                    <a:schemeClr val="bg1"/>
                  </a:solidFill>
                </a:rPr>
                <a:t>?</a:t>
              </a:r>
            </a:p>
          </p:txBody>
        </p:sp>
      </p:grpSp>
    </p:spTree>
    <p:extLst>
      <p:ext uri="{BB962C8B-B14F-4D97-AF65-F5344CB8AC3E}">
        <p14:creationId xmlns:p14="http://schemas.microsoft.com/office/powerpoint/2010/main" val="2129913414"/>
      </p:ext>
    </p:extLst>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 name="Rectangle 262">
            <a:extLst>
              <a:ext uri="{FF2B5EF4-FFF2-40B4-BE49-F238E27FC236}">
                <a16:creationId xmlns:a16="http://schemas.microsoft.com/office/drawing/2014/main" id="{BD3065D6-BED8-4BBC-8D02-8D9FFE29EE54}"/>
              </a:ext>
            </a:extLst>
          </p:cNvPr>
          <p:cNvSpPr>
            <a:spLocks noChangeArrowheads="1"/>
          </p:cNvSpPr>
          <p:nvPr/>
        </p:nvSpPr>
        <p:spPr bwMode="auto">
          <a:xfrm>
            <a:off x="-4781341" y="890201"/>
            <a:ext cx="13856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p>
            <a:pPr defTabSz="685800"/>
            <a:endParaRPr lang="fr-FR" sz="1350">
              <a:solidFill>
                <a:prstClr val="black"/>
              </a:solidFill>
              <a:latin typeface="Calibri" panose="020F0502020204030204"/>
            </a:endParaRPr>
          </a:p>
        </p:txBody>
      </p:sp>
      <p:sp>
        <p:nvSpPr>
          <p:cNvPr id="267" name="Rectangle 263">
            <a:extLst>
              <a:ext uri="{FF2B5EF4-FFF2-40B4-BE49-F238E27FC236}">
                <a16:creationId xmlns:a16="http://schemas.microsoft.com/office/drawing/2014/main" id="{E597A4C4-EDDE-4037-AE17-A8D0DAA79FC0}"/>
              </a:ext>
            </a:extLst>
          </p:cNvPr>
          <p:cNvSpPr>
            <a:spLocks noChangeArrowheads="1"/>
          </p:cNvSpPr>
          <p:nvPr/>
        </p:nvSpPr>
        <p:spPr bwMode="auto">
          <a:xfrm>
            <a:off x="-4781350" y="1027028"/>
            <a:ext cx="233077" cy="3462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p>
            <a:pPr defTabSz="685800" eaLnBrk="0" fontAlgn="base" hangingPunct="0">
              <a:spcBef>
                <a:spcPct val="0"/>
              </a:spcBef>
              <a:spcAft>
                <a:spcPct val="0"/>
              </a:spcAft>
            </a:pPr>
            <a:endParaRPr lang="fr-FR" altLang="fr-FR" sz="450">
              <a:solidFill>
                <a:prstClr val="black"/>
              </a:solidFill>
              <a:latin typeface="Times New Roman" panose="02020603050405020304" pitchFamily="18" charset="0"/>
              <a:sym typeface="Symbol" panose="05050102010706020507" pitchFamily="18" charset="2"/>
            </a:endParaRPr>
          </a:p>
          <a:p>
            <a:pPr defTabSz="685800" eaLnBrk="0" fontAlgn="base" hangingPunct="0">
              <a:spcBef>
                <a:spcPct val="0"/>
              </a:spcBef>
              <a:spcAft>
                <a:spcPct val="0"/>
              </a:spcAft>
            </a:pPr>
            <a:r>
              <a:rPr lang="fr-FR" altLang="fr-FR" sz="1350">
                <a:solidFill>
                  <a:prstClr val="black"/>
                </a:solidFill>
                <a:latin typeface="Times New Roman" panose="02020603050405020304" pitchFamily="18" charset="0"/>
                <a:sym typeface="Symbol" panose="05050102010706020507" pitchFamily="18" charset="2"/>
              </a:rPr>
              <a:t></a:t>
            </a:r>
          </a:p>
        </p:txBody>
      </p:sp>
      <p:sp>
        <p:nvSpPr>
          <p:cNvPr id="63" name="Espace réservé du numéro de diapositive 62">
            <a:extLst>
              <a:ext uri="{FF2B5EF4-FFF2-40B4-BE49-F238E27FC236}">
                <a16:creationId xmlns:a16="http://schemas.microsoft.com/office/drawing/2014/main" id="{531397EC-1F75-4D3F-BEC8-D2D730CF1575}"/>
              </a:ext>
            </a:extLst>
          </p:cNvPr>
          <p:cNvSpPr>
            <a:spLocks noGrp="1"/>
          </p:cNvSpPr>
          <p:nvPr>
            <p:ph type="sldNum" sz="quarter" idx="12"/>
          </p:nvPr>
        </p:nvSpPr>
        <p:spPr/>
        <p:txBody>
          <a:bodyPr/>
          <a:lstStyle/>
          <a:p>
            <a:pPr defTabSz="685800"/>
            <a:fld id="{96F2E43C-5D64-4D77-B3E1-F76F80DEAB75}" type="slidenum">
              <a:rPr lang="fr-FR" altLang="fr-FR">
                <a:solidFill>
                  <a:prstClr val="black">
                    <a:tint val="75000"/>
                  </a:prstClr>
                </a:solidFill>
                <a:latin typeface="Calibri" panose="020F0502020204030204"/>
              </a:rPr>
              <a:pPr defTabSz="685800"/>
              <a:t>62</a:t>
            </a:fld>
            <a:endParaRPr lang="fr-FR" altLang="fr-FR">
              <a:solidFill>
                <a:prstClr val="black">
                  <a:tint val="75000"/>
                </a:prstClr>
              </a:solidFill>
              <a:latin typeface="Calibri" panose="020F0502020204030204"/>
            </a:endParaRPr>
          </a:p>
        </p:txBody>
      </p:sp>
      <p:sp>
        <p:nvSpPr>
          <p:cNvPr id="2" name="Line 13">
            <a:extLst>
              <a:ext uri="{FF2B5EF4-FFF2-40B4-BE49-F238E27FC236}">
                <a16:creationId xmlns:a16="http://schemas.microsoft.com/office/drawing/2014/main" id="{452E0DB2-7630-48C5-9EBC-FFD4191E5938}"/>
              </a:ext>
            </a:extLst>
          </p:cNvPr>
          <p:cNvSpPr>
            <a:spLocks noChangeShapeType="1"/>
          </p:cNvSpPr>
          <p:nvPr/>
        </p:nvSpPr>
        <p:spPr bwMode="auto">
          <a:xfrm flipH="1">
            <a:off x="6999002" y="2174083"/>
            <a:ext cx="0" cy="194217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 name="Line 6">
            <a:extLst>
              <a:ext uri="{FF2B5EF4-FFF2-40B4-BE49-F238E27FC236}">
                <a16:creationId xmlns:a16="http://schemas.microsoft.com/office/drawing/2014/main" id="{FCE70B7B-34DB-40C7-A370-93B82ACE48CB}"/>
              </a:ext>
            </a:extLst>
          </p:cNvPr>
          <p:cNvSpPr>
            <a:spLocks noChangeShapeType="1"/>
          </p:cNvSpPr>
          <p:nvPr/>
        </p:nvSpPr>
        <p:spPr bwMode="auto">
          <a:xfrm flipH="1">
            <a:off x="6722323" y="2174083"/>
            <a:ext cx="0" cy="255549"/>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 name="Arc 7">
            <a:extLst>
              <a:ext uri="{FF2B5EF4-FFF2-40B4-BE49-F238E27FC236}">
                <a16:creationId xmlns:a16="http://schemas.microsoft.com/office/drawing/2014/main" id="{62E77E90-2AE9-41A2-9BC3-6838FFD6B9BD}"/>
              </a:ext>
            </a:extLst>
          </p:cNvPr>
          <p:cNvSpPr>
            <a:spLocks/>
          </p:cNvSpPr>
          <p:nvPr/>
        </p:nvSpPr>
        <p:spPr bwMode="auto">
          <a:xfrm flipH="1">
            <a:off x="6502607" y="2430341"/>
            <a:ext cx="219716" cy="408878"/>
          </a:xfrm>
          <a:custGeom>
            <a:avLst/>
            <a:gdLst>
              <a:gd name="G0" fmla="+- 0 0 0"/>
              <a:gd name="G1" fmla="+- 21600 0 0"/>
              <a:gd name="G2" fmla="+- 21600 0 0"/>
              <a:gd name="T0" fmla="*/ 0 w 9766"/>
              <a:gd name="T1" fmla="*/ 0 h 21600"/>
              <a:gd name="T2" fmla="*/ 9766 w 9766"/>
              <a:gd name="T3" fmla="*/ 2335 h 21600"/>
              <a:gd name="T4" fmla="*/ 0 w 9766"/>
              <a:gd name="T5" fmla="*/ 21600 h 21600"/>
            </a:gdLst>
            <a:ahLst/>
            <a:cxnLst>
              <a:cxn ang="0">
                <a:pos x="T0" y="T1"/>
              </a:cxn>
              <a:cxn ang="0">
                <a:pos x="T2" y="T3"/>
              </a:cxn>
              <a:cxn ang="0">
                <a:pos x="T4" y="T5"/>
              </a:cxn>
            </a:cxnLst>
            <a:rect l="0" t="0" r="r" b="b"/>
            <a:pathLst>
              <a:path w="9766" h="21600" fill="none" extrusionOk="0">
                <a:moveTo>
                  <a:pt x="0" y="0"/>
                </a:moveTo>
                <a:cubicBezTo>
                  <a:pt x="3393" y="0"/>
                  <a:pt x="6739" y="799"/>
                  <a:pt x="9766" y="2334"/>
                </a:cubicBezTo>
              </a:path>
              <a:path w="9766" h="21600" stroke="0" extrusionOk="0">
                <a:moveTo>
                  <a:pt x="0" y="0"/>
                </a:moveTo>
                <a:cubicBezTo>
                  <a:pt x="3393" y="0"/>
                  <a:pt x="6739" y="799"/>
                  <a:pt x="9766" y="2334"/>
                </a:cubicBezTo>
                <a:lnTo>
                  <a:pt x="0" y="2160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5" name="Arc 24">
            <a:extLst>
              <a:ext uri="{FF2B5EF4-FFF2-40B4-BE49-F238E27FC236}">
                <a16:creationId xmlns:a16="http://schemas.microsoft.com/office/drawing/2014/main" id="{3DE117AC-3E74-472C-A8F9-156CB24D15D1}"/>
              </a:ext>
            </a:extLst>
          </p:cNvPr>
          <p:cNvSpPr>
            <a:spLocks/>
          </p:cNvSpPr>
          <p:nvPr/>
        </p:nvSpPr>
        <p:spPr bwMode="auto">
          <a:xfrm flipH="1">
            <a:off x="6350027" y="2583670"/>
            <a:ext cx="372296" cy="204439"/>
          </a:xfrm>
          <a:custGeom>
            <a:avLst/>
            <a:gdLst>
              <a:gd name="G0" fmla="+- 0 0 0"/>
              <a:gd name="G1" fmla="+- 21600 0 0"/>
              <a:gd name="G2" fmla="+- 21600 0 0"/>
              <a:gd name="T0" fmla="*/ 0 w 21155"/>
              <a:gd name="T1" fmla="*/ 0 h 21600"/>
              <a:gd name="T2" fmla="*/ 21155 w 21155"/>
              <a:gd name="T3" fmla="*/ 17239 h 21600"/>
              <a:gd name="T4" fmla="*/ 0 w 21155"/>
              <a:gd name="T5" fmla="*/ 21600 h 21600"/>
            </a:gdLst>
            <a:ahLst/>
            <a:cxnLst>
              <a:cxn ang="0">
                <a:pos x="T0" y="T1"/>
              </a:cxn>
              <a:cxn ang="0">
                <a:pos x="T2" y="T3"/>
              </a:cxn>
              <a:cxn ang="0">
                <a:pos x="T4" y="T5"/>
              </a:cxn>
            </a:cxnLst>
            <a:rect l="0" t="0" r="r" b="b"/>
            <a:pathLst>
              <a:path w="21155" h="21600" fill="none" extrusionOk="0">
                <a:moveTo>
                  <a:pt x="0" y="0"/>
                </a:moveTo>
                <a:cubicBezTo>
                  <a:pt x="10248" y="0"/>
                  <a:pt x="19086" y="7201"/>
                  <a:pt x="21155" y="17238"/>
                </a:cubicBezTo>
              </a:path>
              <a:path w="21155" h="21600" stroke="0" extrusionOk="0">
                <a:moveTo>
                  <a:pt x="0" y="0"/>
                </a:moveTo>
                <a:cubicBezTo>
                  <a:pt x="10248" y="0"/>
                  <a:pt x="19086" y="7201"/>
                  <a:pt x="21155" y="17238"/>
                </a:cubicBezTo>
                <a:lnTo>
                  <a:pt x="0" y="2160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6" name="Arc 8">
            <a:extLst>
              <a:ext uri="{FF2B5EF4-FFF2-40B4-BE49-F238E27FC236}">
                <a16:creationId xmlns:a16="http://schemas.microsoft.com/office/drawing/2014/main" id="{B939720F-C95A-4810-B563-235ECB26D59C}"/>
              </a:ext>
            </a:extLst>
          </p:cNvPr>
          <p:cNvSpPr>
            <a:spLocks/>
          </p:cNvSpPr>
          <p:nvPr/>
        </p:nvSpPr>
        <p:spPr bwMode="auto">
          <a:xfrm flipH="1" flipV="1">
            <a:off x="6364268" y="2015075"/>
            <a:ext cx="130202" cy="459988"/>
          </a:xfrm>
          <a:custGeom>
            <a:avLst/>
            <a:gdLst>
              <a:gd name="G0" fmla="+- 0 0 0"/>
              <a:gd name="G1" fmla="+- 21600 0 0"/>
              <a:gd name="G2" fmla="+- 21600 0 0"/>
              <a:gd name="T0" fmla="*/ 0 w 19983"/>
              <a:gd name="T1" fmla="*/ 0 h 21600"/>
              <a:gd name="T2" fmla="*/ 19983 w 19983"/>
              <a:gd name="T3" fmla="*/ 13401 h 21600"/>
              <a:gd name="T4" fmla="*/ 0 w 19983"/>
              <a:gd name="T5" fmla="*/ 21600 h 21600"/>
            </a:gdLst>
            <a:ahLst/>
            <a:cxnLst>
              <a:cxn ang="0">
                <a:pos x="T0" y="T1"/>
              </a:cxn>
              <a:cxn ang="0">
                <a:pos x="T2" y="T3"/>
              </a:cxn>
              <a:cxn ang="0">
                <a:pos x="T4" y="T5"/>
              </a:cxn>
            </a:cxnLst>
            <a:rect l="0" t="0" r="r" b="b"/>
            <a:pathLst>
              <a:path w="19983" h="21600" fill="none" extrusionOk="0">
                <a:moveTo>
                  <a:pt x="0" y="0"/>
                </a:moveTo>
                <a:cubicBezTo>
                  <a:pt x="8762" y="0"/>
                  <a:pt x="16657" y="5294"/>
                  <a:pt x="19983" y="13400"/>
                </a:cubicBezTo>
              </a:path>
              <a:path w="19983" h="21600" stroke="0" extrusionOk="0">
                <a:moveTo>
                  <a:pt x="0" y="0"/>
                </a:moveTo>
                <a:cubicBezTo>
                  <a:pt x="8762" y="0"/>
                  <a:pt x="16657" y="5294"/>
                  <a:pt x="19983" y="13400"/>
                </a:cubicBezTo>
                <a:lnTo>
                  <a:pt x="0"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7" name="Arc 9">
            <a:extLst>
              <a:ext uri="{FF2B5EF4-FFF2-40B4-BE49-F238E27FC236}">
                <a16:creationId xmlns:a16="http://schemas.microsoft.com/office/drawing/2014/main" id="{49BE72B1-0DB4-4FD3-95B1-36386A771127}"/>
              </a:ext>
            </a:extLst>
          </p:cNvPr>
          <p:cNvSpPr>
            <a:spLocks/>
          </p:cNvSpPr>
          <p:nvPr/>
        </p:nvSpPr>
        <p:spPr bwMode="auto">
          <a:xfrm flipH="1" flipV="1">
            <a:off x="6266616" y="2032111"/>
            <a:ext cx="130202" cy="459988"/>
          </a:xfrm>
          <a:custGeom>
            <a:avLst/>
            <a:gdLst>
              <a:gd name="G0" fmla="+- 0 0 0"/>
              <a:gd name="G1" fmla="+- 21600 0 0"/>
              <a:gd name="G2" fmla="+- 21600 0 0"/>
              <a:gd name="T0" fmla="*/ 0 w 19983"/>
              <a:gd name="T1" fmla="*/ 0 h 21600"/>
              <a:gd name="T2" fmla="*/ 19983 w 19983"/>
              <a:gd name="T3" fmla="*/ 13401 h 21600"/>
              <a:gd name="T4" fmla="*/ 0 w 19983"/>
              <a:gd name="T5" fmla="*/ 21600 h 21600"/>
            </a:gdLst>
            <a:ahLst/>
            <a:cxnLst>
              <a:cxn ang="0">
                <a:pos x="T0" y="T1"/>
              </a:cxn>
              <a:cxn ang="0">
                <a:pos x="T2" y="T3"/>
              </a:cxn>
              <a:cxn ang="0">
                <a:pos x="T4" y="T5"/>
              </a:cxn>
            </a:cxnLst>
            <a:rect l="0" t="0" r="r" b="b"/>
            <a:pathLst>
              <a:path w="19983" h="21600" fill="none" extrusionOk="0">
                <a:moveTo>
                  <a:pt x="0" y="0"/>
                </a:moveTo>
                <a:cubicBezTo>
                  <a:pt x="8762" y="0"/>
                  <a:pt x="16657" y="5294"/>
                  <a:pt x="19983" y="13400"/>
                </a:cubicBezTo>
              </a:path>
              <a:path w="19983" h="21600" stroke="0" extrusionOk="0">
                <a:moveTo>
                  <a:pt x="0" y="0"/>
                </a:moveTo>
                <a:cubicBezTo>
                  <a:pt x="8762" y="0"/>
                  <a:pt x="16657" y="5294"/>
                  <a:pt x="19983" y="13400"/>
                </a:cubicBezTo>
                <a:lnTo>
                  <a:pt x="0"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8" name="Arc 10">
            <a:extLst>
              <a:ext uri="{FF2B5EF4-FFF2-40B4-BE49-F238E27FC236}">
                <a16:creationId xmlns:a16="http://schemas.microsoft.com/office/drawing/2014/main" id="{052B901E-B414-4DB8-A2DF-882F4B5412C1}"/>
              </a:ext>
            </a:extLst>
          </p:cNvPr>
          <p:cNvSpPr>
            <a:spLocks/>
          </p:cNvSpPr>
          <p:nvPr/>
        </p:nvSpPr>
        <p:spPr bwMode="auto">
          <a:xfrm rot="19011988" flipH="1">
            <a:off x="6473109" y="2480741"/>
            <a:ext cx="175976" cy="425915"/>
          </a:xfrm>
          <a:custGeom>
            <a:avLst/>
            <a:gdLst>
              <a:gd name="G0" fmla="+- 0 0 0"/>
              <a:gd name="G1" fmla="+- 21600 0 0"/>
              <a:gd name="G2" fmla="+- 21600 0 0"/>
              <a:gd name="T0" fmla="*/ 0 w 6115"/>
              <a:gd name="T1" fmla="*/ 0 h 21600"/>
              <a:gd name="T2" fmla="*/ 6115 w 6115"/>
              <a:gd name="T3" fmla="*/ 884 h 21600"/>
              <a:gd name="T4" fmla="*/ 0 w 6115"/>
              <a:gd name="T5" fmla="*/ 21600 h 21600"/>
            </a:gdLst>
            <a:ahLst/>
            <a:cxnLst>
              <a:cxn ang="0">
                <a:pos x="T0" y="T1"/>
              </a:cxn>
              <a:cxn ang="0">
                <a:pos x="T2" y="T3"/>
              </a:cxn>
              <a:cxn ang="0">
                <a:pos x="T4" y="T5"/>
              </a:cxn>
            </a:cxnLst>
            <a:rect l="0" t="0" r="r" b="b"/>
            <a:pathLst>
              <a:path w="6115" h="21600" fill="none" extrusionOk="0">
                <a:moveTo>
                  <a:pt x="0" y="0"/>
                </a:moveTo>
                <a:cubicBezTo>
                  <a:pt x="2070" y="0"/>
                  <a:pt x="4129" y="297"/>
                  <a:pt x="6115" y="883"/>
                </a:cubicBezTo>
              </a:path>
              <a:path w="6115" h="21600" stroke="0" extrusionOk="0">
                <a:moveTo>
                  <a:pt x="0" y="0"/>
                </a:moveTo>
                <a:cubicBezTo>
                  <a:pt x="2070" y="0"/>
                  <a:pt x="4129" y="297"/>
                  <a:pt x="6115" y="883"/>
                </a:cubicBezTo>
                <a:lnTo>
                  <a:pt x="0"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9" name="Arc 11">
            <a:extLst>
              <a:ext uri="{FF2B5EF4-FFF2-40B4-BE49-F238E27FC236}">
                <a16:creationId xmlns:a16="http://schemas.microsoft.com/office/drawing/2014/main" id="{3671CBEE-2275-4DCA-AA4D-9CA59DBA3FD2}"/>
              </a:ext>
            </a:extLst>
          </p:cNvPr>
          <p:cNvSpPr>
            <a:spLocks/>
          </p:cNvSpPr>
          <p:nvPr/>
        </p:nvSpPr>
        <p:spPr bwMode="auto">
          <a:xfrm rot="8022535" flipH="1" flipV="1">
            <a:off x="6160153" y="2259065"/>
            <a:ext cx="90862" cy="659147"/>
          </a:xfrm>
          <a:custGeom>
            <a:avLst/>
            <a:gdLst>
              <a:gd name="G0" fmla="+- 0 0 0"/>
              <a:gd name="G1" fmla="+- 21600 0 0"/>
              <a:gd name="G2" fmla="+- 21600 0 0"/>
              <a:gd name="T0" fmla="*/ 0 w 19983"/>
              <a:gd name="T1" fmla="*/ 0 h 21600"/>
              <a:gd name="T2" fmla="*/ 19983 w 19983"/>
              <a:gd name="T3" fmla="*/ 13401 h 21600"/>
              <a:gd name="T4" fmla="*/ 0 w 19983"/>
              <a:gd name="T5" fmla="*/ 21600 h 21600"/>
            </a:gdLst>
            <a:ahLst/>
            <a:cxnLst>
              <a:cxn ang="0">
                <a:pos x="T0" y="T1"/>
              </a:cxn>
              <a:cxn ang="0">
                <a:pos x="T2" y="T3"/>
              </a:cxn>
              <a:cxn ang="0">
                <a:pos x="T4" y="T5"/>
              </a:cxn>
            </a:cxnLst>
            <a:rect l="0" t="0" r="r" b="b"/>
            <a:pathLst>
              <a:path w="19983" h="21600" fill="none" extrusionOk="0">
                <a:moveTo>
                  <a:pt x="0" y="0"/>
                </a:moveTo>
                <a:cubicBezTo>
                  <a:pt x="8762" y="0"/>
                  <a:pt x="16657" y="5294"/>
                  <a:pt x="19983" y="13400"/>
                </a:cubicBezTo>
              </a:path>
              <a:path w="19983" h="21600" stroke="0" extrusionOk="0">
                <a:moveTo>
                  <a:pt x="0" y="0"/>
                </a:moveTo>
                <a:cubicBezTo>
                  <a:pt x="8762" y="0"/>
                  <a:pt x="16657" y="5294"/>
                  <a:pt x="19983" y="13400"/>
                </a:cubicBezTo>
                <a:lnTo>
                  <a:pt x="0" y="2160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0" name="Arc 12">
            <a:extLst>
              <a:ext uri="{FF2B5EF4-FFF2-40B4-BE49-F238E27FC236}">
                <a16:creationId xmlns:a16="http://schemas.microsoft.com/office/drawing/2014/main" id="{73211A9E-5545-4E2D-BEA7-72A32450974A}"/>
              </a:ext>
            </a:extLst>
          </p:cNvPr>
          <p:cNvSpPr>
            <a:spLocks/>
          </p:cNvSpPr>
          <p:nvPr/>
        </p:nvSpPr>
        <p:spPr bwMode="auto">
          <a:xfrm rot="8022535" flipH="1" flipV="1">
            <a:off x="6119465" y="2304497"/>
            <a:ext cx="90862" cy="659147"/>
          </a:xfrm>
          <a:custGeom>
            <a:avLst/>
            <a:gdLst>
              <a:gd name="G0" fmla="+- 0 0 0"/>
              <a:gd name="G1" fmla="+- 21600 0 0"/>
              <a:gd name="G2" fmla="+- 21600 0 0"/>
              <a:gd name="T0" fmla="*/ 0 w 19983"/>
              <a:gd name="T1" fmla="*/ 0 h 21600"/>
              <a:gd name="T2" fmla="*/ 19983 w 19983"/>
              <a:gd name="T3" fmla="*/ 13401 h 21600"/>
              <a:gd name="T4" fmla="*/ 0 w 19983"/>
              <a:gd name="T5" fmla="*/ 21600 h 21600"/>
            </a:gdLst>
            <a:ahLst/>
            <a:cxnLst>
              <a:cxn ang="0">
                <a:pos x="T0" y="T1"/>
              </a:cxn>
              <a:cxn ang="0">
                <a:pos x="T2" y="T3"/>
              </a:cxn>
              <a:cxn ang="0">
                <a:pos x="T4" y="T5"/>
              </a:cxn>
            </a:cxnLst>
            <a:rect l="0" t="0" r="r" b="b"/>
            <a:pathLst>
              <a:path w="19983" h="21600" fill="none" extrusionOk="0">
                <a:moveTo>
                  <a:pt x="0" y="0"/>
                </a:moveTo>
                <a:cubicBezTo>
                  <a:pt x="8762" y="0"/>
                  <a:pt x="16657" y="5294"/>
                  <a:pt x="19983" y="13400"/>
                </a:cubicBezTo>
              </a:path>
              <a:path w="19983" h="21600" stroke="0" extrusionOk="0">
                <a:moveTo>
                  <a:pt x="0" y="0"/>
                </a:moveTo>
                <a:cubicBezTo>
                  <a:pt x="8762" y="0"/>
                  <a:pt x="16657" y="5294"/>
                  <a:pt x="19983" y="13400"/>
                </a:cubicBezTo>
                <a:lnTo>
                  <a:pt x="0"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1" name="Line 32">
            <a:extLst>
              <a:ext uri="{FF2B5EF4-FFF2-40B4-BE49-F238E27FC236}">
                <a16:creationId xmlns:a16="http://schemas.microsoft.com/office/drawing/2014/main" id="{CF913241-EAA6-4ECE-8ACD-64BA8D670858}"/>
              </a:ext>
            </a:extLst>
          </p:cNvPr>
          <p:cNvSpPr>
            <a:spLocks noChangeShapeType="1"/>
          </p:cNvSpPr>
          <p:nvPr/>
        </p:nvSpPr>
        <p:spPr bwMode="auto">
          <a:xfrm flipH="1">
            <a:off x="6722323" y="2582960"/>
            <a:ext cx="0" cy="199328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2" name="Arc 37">
            <a:extLst>
              <a:ext uri="{FF2B5EF4-FFF2-40B4-BE49-F238E27FC236}">
                <a16:creationId xmlns:a16="http://schemas.microsoft.com/office/drawing/2014/main" id="{91CA6DEC-F169-495F-A3AB-2D38E8AB499A}"/>
              </a:ext>
            </a:extLst>
          </p:cNvPr>
          <p:cNvSpPr>
            <a:spLocks/>
          </p:cNvSpPr>
          <p:nvPr/>
        </p:nvSpPr>
        <p:spPr bwMode="auto">
          <a:xfrm rot="2030950" flipH="1" flipV="1">
            <a:off x="6652136" y="2428211"/>
            <a:ext cx="144443" cy="88732"/>
          </a:xfrm>
          <a:custGeom>
            <a:avLst/>
            <a:gdLst>
              <a:gd name="G0" fmla="+- 0 0 0"/>
              <a:gd name="G1" fmla="+- 18752 0 0"/>
              <a:gd name="G2" fmla="+- 21600 0 0"/>
              <a:gd name="T0" fmla="*/ 10720 w 21184"/>
              <a:gd name="T1" fmla="*/ 0 h 18752"/>
              <a:gd name="T2" fmla="*/ 21184 w 21184"/>
              <a:gd name="T3" fmla="*/ 14535 h 18752"/>
              <a:gd name="T4" fmla="*/ 0 w 21184"/>
              <a:gd name="T5" fmla="*/ 18752 h 18752"/>
            </a:gdLst>
            <a:ahLst/>
            <a:cxnLst>
              <a:cxn ang="0">
                <a:pos x="T0" y="T1"/>
              </a:cxn>
              <a:cxn ang="0">
                <a:pos x="T2" y="T3"/>
              </a:cxn>
              <a:cxn ang="0">
                <a:pos x="T4" y="T5"/>
              </a:cxn>
            </a:cxnLst>
            <a:rect l="0" t="0" r="r" b="b"/>
            <a:pathLst>
              <a:path w="21184" h="18752" fill="none" extrusionOk="0">
                <a:moveTo>
                  <a:pt x="10720" y="-1"/>
                </a:moveTo>
                <a:cubicBezTo>
                  <a:pt x="16147" y="3102"/>
                  <a:pt x="19963" y="8403"/>
                  <a:pt x="21184" y="14534"/>
                </a:cubicBezTo>
              </a:path>
              <a:path w="21184" h="18752" stroke="0" extrusionOk="0">
                <a:moveTo>
                  <a:pt x="10720" y="-1"/>
                </a:moveTo>
                <a:cubicBezTo>
                  <a:pt x="16147" y="3102"/>
                  <a:pt x="19963" y="8403"/>
                  <a:pt x="21184" y="14534"/>
                </a:cubicBezTo>
                <a:lnTo>
                  <a:pt x="0" y="18752"/>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3" name="Arc 15">
            <a:extLst>
              <a:ext uri="{FF2B5EF4-FFF2-40B4-BE49-F238E27FC236}">
                <a16:creationId xmlns:a16="http://schemas.microsoft.com/office/drawing/2014/main" id="{E3289F2D-8516-45EE-90CD-91C8388B689F}"/>
              </a:ext>
            </a:extLst>
          </p:cNvPr>
          <p:cNvSpPr>
            <a:spLocks/>
          </p:cNvSpPr>
          <p:nvPr/>
        </p:nvSpPr>
        <p:spPr bwMode="auto">
          <a:xfrm rot="7430950">
            <a:off x="6724371" y="2619442"/>
            <a:ext cx="75245" cy="148511"/>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4" name="Arc 14">
            <a:extLst>
              <a:ext uri="{FF2B5EF4-FFF2-40B4-BE49-F238E27FC236}">
                <a16:creationId xmlns:a16="http://schemas.microsoft.com/office/drawing/2014/main" id="{AF90B94D-9371-4D19-B9BC-F9C351514C38}"/>
              </a:ext>
            </a:extLst>
          </p:cNvPr>
          <p:cNvSpPr>
            <a:spLocks/>
          </p:cNvSpPr>
          <p:nvPr/>
        </p:nvSpPr>
        <p:spPr bwMode="auto">
          <a:xfrm flipH="1" flipV="1">
            <a:off x="6861680" y="2634070"/>
            <a:ext cx="122064" cy="85183"/>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5" name="Arc 16">
            <a:extLst>
              <a:ext uri="{FF2B5EF4-FFF2-40B4-BE49-F238E27FC236}">
                <a16:creationId xmlns:a16="http://schemas.microsoft.com/office/drawing/2014/main" id="{0CB6F3E1-05A9-4452-951C-43AA9ACB23A9}"/>
              </a:ext>
            </a:extLst>
          </p:cNvPr>
          <p:cNvSpPr>
            <a:spLocks/>
          </p:cNvSpPr>
          <p:nvPr/>
        </p:nvSpPr>
        <p:spPr bwMode="auto">
          <a:xfrm rot="7430950">
            <a:off x="6716870" y="2260562"/>
            <a:ext cx="92282" cy="146477"/>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6" name="Arc 17">
            <a:extLst>
              <a:ext uri="{FF2B5EF4-FFF2-40B4-BE49-F238E27FC236}">
                <a16:creationId xmlns:a16="http://schemas.microsoft.com/office/drawing/2014/main" id="{3A07F77E-0995-43D4-A92B-6B4D53213922}"/>
              </a:ext>
            </a:extLst>
          </p:cNvPr>
          <p:cNvSpPr>
            <a:spLocks/>
          </p:cNvSpPr>
          <p:nvPr/>
        </p:nvSpPr>
        <p:spPr bwMode="auto">
          <a:xfrm flipH="1" flipV="1">
            <a:off x="6858628" y="2265654"/>
            <a:ext cx="132236" cy="102220"/>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7" name="Freeform 18">
            <a:extLst>
              <a:ext uri="{FF2B5EF4-FFF2-40B4-BE49-F238E27FC236}">
                <a16:creationId xmlns:a16="http://schemas.microsoft.com/office/drawing/2014/main" id="{5CF9DB88-185A-4A1A-9E5B-4EB62DB7D300}"/>
              </a:ext>
            </a:extLst>
          </p:cNvPr>
          <p:cNvSpPr>
            <a:spLocks/>
          </p:cNvSpPr>
          <p:nvPr/>
        </p:nvSpPr>
        <p:spPr bwMode="auto">
          <a:xfrm flipH="1">
            <a:off x="5753946" y="2565924"/>
            <a:ext cx="512670" cy="127775"/>
          </a:xfrm>
          <a:custGeom>
            <a:avLst/>
            <a:gdLst>
              <a:gd name="T0" fmla="*/ 0 w 1260"/>
              <a:gd name="T1" fmla="*/ 240 h 450"/>
              <a:gd name="T2" fmla="*/ 180 w 1260"/>
              <a:gd name="T3" fmla="*/ 420 h 450"/>
              <a:gd name="T4" fmla="*/ 900 w 1260"/>
              <a:gd name="T5" fmla="*/ 60 h 450"/>
              <a:gd name="T6" fmla="*/ 1260 w 1260"/>
              <a:gd name="T7" fmla="*/ 60 h 450"/>
            </a:gdLst>
            <a:ahLst/>
            <a:cxnLst>
              <a:cxn ang="0">
                <a:pos x="T0" y="T1"/>
              </a:cxn>
              <a:cxn ang="0">
                <a:pos x="T2" y="T3"/>
              </a:cxn>
              <a:cxn ang="0">
                <a:pos x="T4" y="T5"/>
              </a:cxn>
              <a:cxn ang="0">
                <a:pos x="T6" y="T7"/>
              </a:cxn>
            </a:cxnLst>
            <a:rect l="0" t="0" r="r" b="b"/>
            <a:pathLst>
              <a:path w="1260" h="450">
                <a:moveTo>
                  <a:pt x="0" y="240"/>
                </a:moveTo>
                <a:cubicBezTo>
                  <a:pt x="15" y="345"/>
                  <a:pt x="30" y="450"/>
                  <a:pt x="180" y="420"/>
                </a:cubicBezTo>
                <a:cubicBezTo>
                  <a:pt x="330" y="390"/>
                  <a:pt x="720" y="120"/>
                  <a:pt x="900" y="60"/>
                </a:cubicBezTo>
                <a:cubicBezTo>
                  <a:pt x="1080" y="0"/>
                  <a:pt x="1200" y="60"/>
                  <a:pt x="1260" y="60"/>
                </a:cubicBez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8" name="Freeform 19">
            <a:extLst>
              <a:ext uri="{FF2B5EF4-FFF2-40B4-BE49-F238E27FC236}">
                <a16:creationId xmlns:a16="http://schemas.microsoft.com/office/drawing/2014/main" id="{DBB6883E-2B0A-436A-9B75-DBD3520B1ED1}"/>
              </a:ext>
            </a:extLst>
          </p:cNvPr>
          <p:cNvSpPr>
            <a:spLocks/>
          </p:cNvSpPr>
          <p:nvPr/>
        </p:nvSpPr>
        <p:spPr bwMode="auto">
          <a:xfrm flipH="1">
            <a:off x="5745809" y="2628392"/>
            <a:ext cx="476051" cy="180304"/>
          </a:xfrm>
          <a:custGeom>
            <a:avLst/>
            <a:gdLst>
              <a:gd name="T0" fmla="*/ 89 w 1170"/>
              <a:gd name="T1" fmla="*/ 636 h 636"/>
              <a:gd name="T2" fmla="*/ 89 w 1170"/>
              <a:gd name="T3" fmla="*/ 496 h 636"/>
              <a:gd name="T4" fmla="*/ 90 w 1170"/>
              <a:gd name="T5" fmla="*/ 360 h 636"/>
              <a:gd name="T6" fmla="*/ 630 w 1170"/>
              <a:gd name="T7" fmla="*/ 180 h 636"/>
              <a:gd name="T8" fmla="*/ 889 w 1170"/>
              <a:gd name="T9" fmla="*/ 36 h 636"/>
              <a:gd name="T10" fmla="*/ 1170 w 1170"/>
              <a:gd name="T11" fmla="*/ 0 h 636"/>
            </a:gdLst>
            <a:ahLst/>
            <a:cxnLst>
              <a:cxn ang="0">
                <a:pos x="T0" y="T1"/>
              </a:cxn>
              <a:cxn ang="0">
                <a:pos x="T2" y="T3"/>
              </a:cxn>
              <a:cxn ang="0">
                <a:pos x="T4" y="T5"/>
              </a:cxn>
              <a:cxn ang="0">
                <a:pos x="T6" y="T7"/>
              </a:cxn>
              <a:cxn ang="0">
                <a:pos x="T8" y="T9"/>
              </a:cxn>
              <a:cxn ang="0">
                <a:pos x="T10" y="T11"/>
              </a:cxn>
            </a:cxnLst>
            <a:rect l="0" t="0" r="r" b="b"/>
            <a:pathLst>
              <a:path w="1170" h="636">
                <a:moveTo>
                  <a:pt x="89" y="636"/>
                </a:moveTo>
                <a:cubicBezTo>
                  <a:pt x="92" y="613"/>
                  <a:pt x="89" y="542"/>
                  <a:pt x="89" y="496"/>
                </a:cubicBezTo>
                <a:cubicBezTo>
                  <a:pt x="89" y="450"/>
                  <a:pt x="0" y="413"/>
                  <a:pt x="90" y="360"/>
                </a:cubicBezTo>
                <a:cubicBezTo>
                  <a:pt x="180" y="307"/>
                  <a:pt x="497" y="234"/>
                  <a:pt x="630" y="180"/>
                </a:cubicBezTo>
                <a:cubicBezTo>
                  <a:pt x="763" y="126"/>
                  <a:pt x="799" y="66"/>
                  <a:pt x="889" y="36"/>
                </a:cubicBezTo>
                <a:cubicBezTo>
                  <a:pt x="979" y="6"/>
                  <a:pt x="1112" y="7"/>
                  <a:pt x="1170" y="0"/>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9" name="Line 33">
            <a:extLst>
              <a:ext uri="{FF2B5EF4-FFF2-40B4-BE49-F238E27FC236}">
                <a16:creationId xmlns:a16="http://schemas.microsoft.com/office/drawing/2014/main" id="{18066388-C398-4E28-927D-2B37E57F272B}"/>
              </a:ext>
            </a:extLst>
          </p:cNvPr>
          <p:cNvSpPr>
            <a:spLocks noChangeShapeType="1"/>
          </p:cNvSpPr>
          <p:nvPr/>
        </p:nvSpPr>
        <p:spPr bwMode="auto">
          <a:xfrm flipH="1">
            <a:off x="6356130" y="2940728"/>
            <a:ext cx="0" cy="1635512"/>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0" name="Arc 21">
            <a:extLst>
              <a:ext uri="{FF2B5EF4-FFF2-40B4-BE49-F238E27FC236}">
                <a16:creationId xmlns:a16="http://schemas.microsoft.com/office/drawing/2014/main" id="{4F092621-769B-4CD8-B1ED-1BCCF55A263F}"/>
              </a:ext>
            </a:extLst>
          </p:cNvPr>
          <p:cNvSpPr>
            <a:spLocks/>
          </p:cNvSpPr>
          <p:nvPr/>
        </p:nvSpPr>
        <p:spPr bwMode="auto">
          <a:xfrm rot="7430950">
            <a:off x="6725008" y="3741325"/>
            <a:ext cx="92282" cy="146477"/>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1" name="Arc 20">
            <a:extLst>
              <a:ext uri="{FF2B5EF4-FFF2-40B4-BE49-F238E27FC236}">
                <a16:creationId xmlns:a16="http://schemas.microsoft.com/office/drawing/2014/main" id="{796BA0F2-000C-41BD-B58A-F028B03EFCC4}"/>
              </a:ext>
            </a:extLst>
          </p:cNvPr>
          <p:cNvSpPr>
            <a:spLocks/>
          </p:cNvSpPr>
          <p:nvPr/>
        </p:nvSpPr>
        <p:spPr bwMode="auto">
          <a:xfrm flipH="1" flipV="1">
            <a:off x="6866766" y="3746417"/>
            <a:ext cx="132236" cy="102220"/>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2" name="Arc 22">
            <a:extLst>
              <a:ext uri="{FF2B5EF4-FFF2-40B4-BE49-F238E27FC236}">
                <a16:creationId xmlns:a16="http://schemas.microsoft.com/office/drawing/2014/main" id="{212BE2CD-BB78-4649-9970-CDAE579E6F47}"/>
              </a:ext>
            </a:extLst>
          </p:cNvPr>
          <p:cNvSpPr>
            <a:spLocks/>
          </p:cNvSpPr>
          <p:nvPr/>
        </p:nvSpPr>
        <p:spPr bwMode="auto">
          <a:xfrm rot="5400000" flipH="1">
            <a:off x="6763173" y="4343943"/>
            <a:ext cx="766646" cy="311264"/>
          </a:xfrm>
          <a:custGeom>
            <a:avLst/>
            <a:gdLst>
              <a:gd name="G0" fmla="+- 0 0 0"/>
              <a:gd name="G1" fmla="+- 13232 0 0"/>
              <a:gd name="G2" fmla="+- 21600 0 0"/>
              <a:gd name="T0" fmla="*/ 17071 w 21600"/>
              <a:gd name="T1" fmla="*/ 0 h 13232"/>
              <a:gd name="T2" fmla="*/ 21600 w 21600"/>
              <a:gd name="T3" fmla="*/ 13232 h 13232"/>
              <a:gd name="T4" fmla="*/ 0 w 21600"/>
              <a:gd name="T5" fmla="*/ 13232 h 13232"/>
            </a:gdLst>
            <a:ahLst/>
            <a:cxnLst>
              <a:cxn ang="0">
                <a:pos x="T0" y="T1"/>
              </a:cxn>
              <a:cxn ang="0">
                <a:pos x="T2" y="T3"/>
              </a:cxn>
              <a:cxn ang="0">
                <a:pos x="T4" y="T5"/>
              </a:cxn>
            </a:cxnLst>
            <a:rect l="0" t="0" r="r" b="b"/>
            <a:pathLst>
              <a:path w="21600" h="13232" fill="none" extrusionOk="0">
                <a:moveTo>
                  <a:pt x="17072" y="-1"/>
                </a:moveTo>
                <a:cubicBezTo>
                  <a:pt x="20007" y="3785"/>
                  <a:pt x="21600" y="8440"/>
                  <a:pt x="21600" y="13232"/>
                </a:cubicBezTo>
              </a:path>
              <a:path w="21600" h="13232" stroke="0" extrusionOk="0">
                <a:moveTo>
                  <a:pt x="17072" y="-1"/>
                </a:moveTo>
                <a:cubicBezTo>
                  <a:pt x="20007" y="3785"/>
                  <a:pt x="21600" y="8440"/>
                  <a:pt x="21600" y="13232"/>
                </a:cubicBezTo>
                <a:lnTo>
                  <a:pt x="0" y="13232"/>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3" name="Arc 28">
            <a:extLst>
              <a:ext uri="{FF2B5EF4-FFF2-40B4-BE49-F238E27FC236}">
                <a16:creationId xmlns:a16="http://schemas.microsoft.com/office/drawing/2014/main" id="{E1C589A6-7CD8-480D-8B81-825AF90F816D}"/>
              </a:ext>
            </a:extLst>
          </p:cNvPr>
          <p:cNvSpPr>
            <a:spLocks/>
          </p:cNvSpPr>
          <p:nvPr/>
        </p:nvSpPr>
        <p:spPr bwMode="auto">
          <a:xfrm rot="5400000" flipH="1">
            <a:off x="6583272" y="3560897"/>
            <a:ext cx="1124414" cy="292955"/>
          </a:xfrm>
          <a:custGeom>
            <a:avLst/>
            <a:gdLst>
              <a:gd name="G0" fmla="+- 1488 0 0"/>
              <a:gd name="G1" fmla="+- 21600 0 0"/>
              <a:gd name="G2" fmla="+- 21600 0 0"/>
              <a:gd name="T0" fmla="*/ 0 w 23088"/>
              <a:gd name="T1" fmla="*/ 52 h 21600"/>
              <a:gd name="T2" fmla="*/ 23088 w 23088"/>
              <a:gd name="T3" fmla="*/ 21600 h 21600"/>
              <a:gd name="T4" fmla="*/ 1488 w 23088"/>
              <a:gd name="T5" fmla="*/ 21600 h 21600"/>
            </a:gdLst>
            <a:ahLst/>
            <a:cxnLst>
              <a:cxn ang="0">
                <a:pos x="T0" y="T1"/>
              </a:cxn>
              <a:cxn ang="0">
                <a:pos x="T2" y="T3"/>
              </a:cxn>
              <a:cxn ang="0">
                <a:pos x="T4" y="T5"/>
              </a:cxn>
            </a:cxnLst>
            <a:rect l="0" t="0" r="r" b="b"/>
            <a:pathLst>
              <a:path w="23088" h="21600" fill="none" extrusionOk="0">
                <a:moveTo>
                  <a:pt x="-1" y="51"/>
                </a:moveTo>
                <a:cubicBezTo>
                  <a:pt x="495" y="17"/>
                  <a:pt x="991" y="0"/>
                  <a:pt x="1488" y="0"/>
                </a:cubicBezTo>
                <a:cubicBezTo>
                  <a:pt x="13417" y="0"/>
                  <a:pt x="23088" y="9670"/>
                  <a:pt x="23088" y="21600"/>
                </a:cubicBezTo>
              </a:path>
              <a:path w="23088" h="21600" stroke="0" extrusionOk="0">
                <a:moveTo>
                  <a:pt x="-1" y="51"/>
                </a:moveTo>
                <a:cubicBezTo>
                  <a:pt x="495" y="17"/>
                  <a:pt x="991" y="0"/>
                  <a:pt x="1488" y="0"/>
                </a:cubicBezTo>
                <a:cubicBezTo>
                  <a:pt x="13417" y="0"/>
                  <a:pt x="23088" y="9670"/>
                  <a:pt x="23088" y="21600"/>
                </a:cubicBezTo>
                <a:lnTo>
                  <a:pt x="1488"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4" name="Arc 42">
            <a:extLst>
              <a:ext uri="{FF2B5EF4-FFF2-40B4-BE49-F238E27FC236}">
                <a16:creationId xmlns:a16="http://schemas.microsoft.com/office/drawing/2014/main" id="{5A0EA9C3-8FAA-4CBB-A6A5-C4E90DD45626}"/>
              </a:ext>
            </a:extLst>
          </p:cNvPr>
          <p:cNvSpPr>
            <a:spLocks/>
          </p:cNvSpPr>
          <p:nvPr/>
        </p:nvSpPr>
        <p:spPr bwMode="auto">
          <a:xfrm rot="5400000" flipH="1">
            <a:off x="6577439" y="3523759"/>
            <a:ext cx="1233732" cy="374330"/>
          </a:xfrm>
          <a:custGeom>
            <a:avLst/>
            <a:gdLst>
              <a:gd name="G0" fmla="+- 0 0 0"/>
              <a:gd name="G1" fmla="+- 21598 0 0"/>
              <a:gd name="G2" fmla="+- 21600 0 0"/>
              <a:gd name="T0" fmla="*/ 284 w 21593"/>
              <a:gd name="T1" fmla="*/ 0 h 21598"/>
              <a:gd name="T2" fmla="*/ 21593 w 21593"/>
              <a:gd name="T3" fmla="*/ 21074 h 21598"/>
              <a:gd name="T4" fmla="*/ 0 w 21593"/>
              <a:gd name="T5" fmla="*/ 21598 h 21598"/>
            </a:gdLst>
            <a:ahLst/>
            <a:cxnLst>
              <a:cxn ang="0">
                <a:pos x="T0" y="T1"/>
              </a:cxn>
              <a:cxn ang="0">
                <a:pos x="T2" y="T3"/>
              </a:cxn>
              <a:cxn ang="0">
                <a:pos x="T4" y="T5"/>
              </a:cxn>
            </a:cxnLst>
            <a:rect l="0" t="0" r="r" b="b"/>
            <a:pathLst>
              <a:path w="21593" h="21598" fill="none" extrusionOk="0">
                <a:moveTo>
                  <a:pt x="284" y="-1"/>
                </a:moveTo>
                <a:cubicBezTo>
                  <a:pt x="11897" y="152"/>
                  <a:pt x="21311" y="9462"/>
                  <a:pt x="21593" y="21073"/>
                </a:cubicBezTo>
              </a:path>
              <a:path w="21593" h="21598" stroke="0" extrusionOk="0">
                <a:moveTo>
                  <a:pt x="284" y="-1"/>
                </a:moveTo>
                <a:cubicBezTo>
                  <a:pt x="11897" y="152"/>
                  <a:pt x="21311" y="9462"/>
                  <a:pt x="21593" y="21073"/>
                </a:cubicBezTo>
                <a:lnTo>
                  <a:pt x="0" y="21598"/>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5" name="Freeform 23">
            <a:extLst>
              <a:ext uri="{FF2B5EF4-FFF2-40B4-BE49-F238E27FC236}">
                <a16:creationId xmlns:a16="http://schemas.microsoft.com/office/drawing/2014/main" id="{0708260F-CA7E-4F43-9DD5-78B2047B3D8B}"/>
              </a:ext>
            </a:extLst>
          </p:cNvPr>
          <p:cNvSpPr>
            <a:spLocks/>
          </p:cNvSpPr>
          <p:nvPr/>
        </p:nvSpPr>
        <p:spPr bwMode="auto">
          <a:xfrm flipH="1">
            <a:off x="7386557" y="4309334"/>
            <a:ext cx="101720" cy="106478"/>
          </a:xfrm>
          <a:custGeom>
            <a:avLst/>
            <a:gdLst>
              <a:gd name="T0" fmla="*/ 251 w 251"/>
              <a:gd name="T1" fmla="*/ 0 h 376"/>
              <a:gd name="T2" fmla="*/ 71 w 251"/>
              <a:gd name="T3" fmla="*/ 180 h 376"/>
              <a:gd name="T4" fmla="*/ 0 w 251"/>
              <a:gd name="T5" fmla="*/ 376 h 376"/>
            </a:gdLst>
            <a:ahLst/>
            <a:cxnLst>
              <a:cxn ang="0">
                <a:pos x="T0" y="T1"/>
              </a:cxn>
              <a:cxn ang="0">
                <a:pos x="T2" y="T3"/>
              </a:cxn>
              <a:cxn ang="0">
                <a:pos x="T4" y="T5"/>
              </a:cxn>
            </a:cxnLst>
            <a:rect l="0" t="0" r="r" b="b"/>
            <a:pathLst>
              <a:path w="251" h="376">
                <a:moveTo>
                  <a:pt x="251" y="0"/>
                </a:moveTo>
                <a:cubicBezTo>
                  <a:pt x="176" y="60"/>
                  <a:pt x="113" y="117"/>
                  <a:pt x="71" y="180"/>
                </a:cubicBezTo>
                <a:cubicBezTo>
                  <a:pt x="29" y="243"/>
                  <a:pt x="15" y="335"/>
                  <a:pt x="0" y="376"/>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6" name="Freeform 26">
            <a:extLst>
              <a:ext uri="{FF2B5EF4-FFF2-40B4-BE49-F238E27FC236}">
                <a16:creationId xmlns:a16="http://schemas.microsoft.com/office/drawing/2014/main" id="{600CEB31-C9B1-4F83-8DE0-BEEA97F4A382}"/>
              </a:ext>
            </a:extLst>
          </p:cNvPr>
          <p:cNvSpPr>
            <a:spLocks/>
          </p:cNvSpPr>
          <p:nvPr/>
        </p:nvSpPr>
        <p:spPr bwMode="auto">
          <a:xfrm rot="21470354" flipH="1">
            <a:off x="6357148" y="2871872"/>
            <a:ext cx="358055" cy="119256"/>
          </a:xfrm>
          <a:custGeom>
            <a:avLst/>
            <a:gdLst>
              <a:gd name="T0" fmla="*/ 0 w 881"/>
              <a:gd name="T1" fmla="*/ 419 h 419"/>
              <a:gd name="T2" fmla="*/ 400 w 881"/>
              <a:gd name="T3" fmla="*/ 139 h 419"/>
              <a:gd name="T4" fmla="*/ 881 w 881"/>
              <a:gd name="T5" fmla="*/ 0 h 419"/>
            </a:gdLst>
            <a:ahLst/>
            <a:cxnLst>
              <a:cxn ang="0">
                <a:pos x="T0" y="T1"/>
              </a:cxn>
              <a:cxn ang="0">
                <a:pos x="T2" y="T3"/>
              </a:cxn>
              <a:cxn ang="0">
                <a:pos x="T4" y="T5"/>
              </a:cxn>
            </a:cxnLst>
            <a:rect l="0" t="0" r="r" b="b"/>
            <a:pathLst>
              <a:path w="881" h="419">
                <a:moveTo>
                  <a:pt x="0" y="419"/>
                </a:moveTo>
                <a:cubicBezTo>
                  <a:pt x="67" y="369"/>
                  <a:pt x="253" y="209"/>
                  <a:pt x="400" y="139"/>
                </a:cubicBezTo>
                <a:cubicBezTo>
                  <a:pt x="547" y="69"/>
                  <a:pt x="781" y="29"/>
                  <a:pt x="881" y="0"/>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7" name="Freeform 25">
            <a:extLst>
              <a:ext uri="{FF2B5EF4-FFF2-40B4-BE49-F238E27FC236}">
                <a16:creationId xmlns:a16="http://schemas.microsoft.com/office/drawing/2014/main" id="{1EE10A06-9A51-45AB-9AFF-DF1BACEB4AF5}"/>
              </a:ext>
            </a:extLst>
          </p:cNvPr>
          <p:cNvSpPr>
            <a:spLocks/>
          </p:cNvSpPr>
          <p:nvPr/>
        </p:nvSpPr>
        <p:spPr bwMode="auto">
          <a:xfrm flipH="1">
            <a:off x="6347993" y="2922272"/>
            <a:ext cx="374330" cy="120676"/>
          </a:xfrm>
          <a:custGeom>
            <a:avLst/>
            <a:gdLst>
              <a:gd name="T0" fmla="*/ 0 w 919"/>
              <a:gd name="T1" fmla="*/ 424 h 424"/>
              <a:gd name="T2" fmla="*/ 540 w 919"/>
              <a:gd name="T3" fmla="*/ 115 h 424"/>
              <a:gd name="T4" fmla="*/ 919 w 919"/>
              <a:gd name="T5" fmla="*/ 0 h 424"/>
            </a:gdLst>
            <a:ahLst/>
            <a:cxnLst>
              <a:cxn ang="0">
                <a:pos x="T0" y="T1"/>
              </a:cxn>
              <a:cxn ang="0">
                <a:pos x="T2" y="T3"/>
              </a:cxn>
              <a:cxn ang="0">
                <a:pos x="T4" y="T5"/>
              </a:cxn>
            </a:cxnLst>
            <a:rect l="0" t="0" r="r" b="b"/>
            <a:pathLst>
              <a:path w="919" h="424">
                <a:moveTo>
                  <a:pt x="0" y="424"/>
                </a:moveTo>
                <a:cubicBezTo>
                  <a:pt x="195" y="295"/>
                  <a:pt x="387" y="186"/>
                  <a:pt x="540" y="115"/>
                </a:cubicBezTo>
                <a:cubicBezTo>
                  <a:pt x="693" y="44"/>
                  <a:pt x="840" y="24"/>
                  <a:pt x="919" y="0"/>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8" name="Line 27">
            <a:extLst>
              <a:ext uri="{FF2B5EF4-FFF2-40B4-BE49-F238E27FC236}">
                <a16:creationId xmlns:a16="http://schemas.microsoft.com/office/drawing/2014/main" id="{B258E824-63AB-4893-810A-F08AE66554E8}"/>
              </a:ext>
            </a:extLst>
          </p:cNvPr>
          <p:cNvSpPr>
            <a:spLocks noChangeShapeType="1"/>
          </p:cNvSpPr>
          <p:nvPr/>
        </p:nvSpPr>
        <p:spPr bwMode="auto">
          <a:xfrm flipH="1">
            <a:off x="6347993" y="2736290"/>
            <a:ext cx="0" cy="153329"/>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9" name="Arc 29">
            <a:extLst>
              <a:ext uri="{FF2B5EF4-FFF2-40B4-BE49-F238E27FC236}">
                <a16:creationId xmlns:a16="http://schemas.microsoft.com/office/drawing/2014/main" id="{4CA4CEE6-7F47-4AC7-9E91-DF6BAA8B49D3}"/>
              </a:ext>
            </a:extLst>
          </p:cNvPr>
          <p:cNvSpPr>
            <a:spLocks/>
          </p:cNvSpPr>
          <p:nvPr/>
        </p:nvSpPr>
        <p:spPr bwMode="auto">
          <a:xfrm rot="5400000" flipH="1">
            <a:off x="6777413" y="4474557"/>
            <a:ext cx="766646" cy="311264"/>
          </a:xfrm>
          <a:custGeom>
            <a:avLst/>
            <a:gdLst>
              <a:gd name="G0" fmla="+- 0 0 0"/>
              <a:gd name="G1" fmla="+- 13232 0 0"/>
              <a:gd name="G2" fmla="+- 21600 0 0"/>
              <a:gd name="T0" fmla="*/ 17071 w 21600"/>
              <a:gd name="T1" fmla="*/ 0 h 13232"/>
              <a:gd name="T2" fmla="*/ 21600 w 21600"/>
              <a:gd name="T3" fmla="*/ 13232 h 13232"/>
              <a:gd name="T4" fmla="*/ 0 w 21600"/>
              <a:gd name="T5" fmla="*/ 13232 h 13232"/>
            </a:gdLst>
            <a:ahLst/>
            <a:cxnLst>
              <a:cxn ang="0">
                <a:pos x="T0" y="T1"/>
              </a:cxn>
              <a:cxn ang="0">
                <a:pos x="T2" y="T3"/>
              </a:cxn>
              <a:cxn ang="0">
                <a:pos x="T4" y="T5"/>
              </a:cxn>
            </a:cxnLst>
            <a:rect l="0" t="0" r="r" b="b"/>
            <a:pathLst>
              <a:path w="21600" h="13232" fill="none" extrusionOk="0">
                <a:moveTo>
                  <a:pt x="17072" y="-1"/>
                </a:moveTo>
                <a:cubicBezTo>
                  <a:pt x="20007" y="3785"/>
                  <a:pt x="21600" y="8440"/>
                  <a:pt x="21600" y="13232"/>
                </a:cubicBezTo>
              </a:path>
              <a:path w="21600" h="13232" stroke="0" extrusionOk="0">
                <a:moveTo>
                  <a:pt x="17072" y="-1"/>
                </a:moveTo>
                <a:cubicBezTo>
                  <a:pt x="20007" y="3785"/>
                  <a:pt x="21600" y="8440"/>
                  <a:pt x="21600" y="13232"/>
                </a:cubicBezTo>
                <a:lnTo>
                  <a:pt x="0" y="13232"/>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0" name="Line 30">
            <a:extLst>
              <a:ext uri="{FF2B5EF4-FFF2-40B4-BE49-F238E27FC236}">
                <a16:creationId xmlns:a16="http://schemas.microsoft.com/office/drawing/2014/main" id="{D05BDEC5-CA17-4EAE-B28D-CFAC2AD0C887}"/>
              </a:ext>
            </a:extLst>
          </p:cNvPr>
          <p:cNvSpPr>
            <a:spLocks noChangeShapeType="1"/>
          </p:cNvSpPr>
          <p:nvPr/>
        </p:nvSpPr>
        <p:spPr bwMode="auto">
          <a:xfrm flipH="1">
            <a:off x="7479122" y="4417232"/>
            <a:ext cx="0" cy="1277744"/>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1" name="Line 31">
            <a:extLst>
              <a:ext uri="{FF2B5EF4-FFF2-40B4-BE49-F238E27FC236}">
                <a16:creationId xmlns:a16="http://schemas.microsoft.com/office/drawing/2014/main" id="{D0ABA6BA-553F-41C9-9605-B7C11E1A19AE}"/>
              </a:ext>
            </a:extLst>
          </p:cNvPr>
          <p:cNvSpPr>
            <a:spLocks noChangeShapeType="1"/>
          </p:cNvSpPr>
          <p:nvPr/>
        </p:nvSpPr>
        <p:spPr bwMode="auto">
          <a:xfrm flipH="1">
            <a:off x="7316369" y="4400195"/>
            <a:ext cx="0" cy="1277744"/>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2" name="Line 35">
            <a:extLst>
              <a:ext uri="{FF2B5EF4-FFF2-40B4-BE49-F238E27FC236}">
                <a16:creationId xmlns:a16="http://schemas.microsoft.com/office/drawing/2014/main" id="{2B813641-F5D2-4460-8728-EFDE37DA4746}"/>
              </a:ext>
            </a:extLst>
          </p:cNvPr>
          <p:cNvSpPr>
            <a:spLocks noChangeShapeType="1"/>
          </p:cNvSpPr>
          <p:nvPr/>
        </p:nvSpPr>
        <p:spPr bwMode="auto">
          <a:xfrm flipH="1">
            <a:off x="7015277" y="4235508"/>
            <a:ext cx="0" cy="1414036"/>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3" name="Line 34">
            <a:extLst>
              <a:ext uri="{FF2B5EF4-FFF2-40B4-BE49-F238E27FC236}">
                <a16:creationId xmlns:a16="http://schemas.microsoft.com/office/drawing/2014/main" id="{38D4E54E-FC3F-4A5F-A9FD-73B5BD427847}"/>
              </a:ext>
            </a:extLst>
          </p:cNvPr>
          <p:cNvSpPr>
            <a:spLocks noChangeShapeType="1"/>
          </p:cNvSpPr>
          <p:nvPr/>
        </p:nvSpPr>
        <p:spPr bwMode="auto">
          <a:xfrm flipH="1">
            <a:off x="6722323" y="4672781"/>
            <a:ext cx="0" cy="97108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4" name="Line 36">
            <a:extLst>
              <a:ext uri="{FF2B5EF4-FFF2-40B4-BE49-F238E27FC236}">
                <a16:creationId xmlns:a16="http://schemas.microsoft.com/office/drawing/2014/main" id="{8E2525AC-EB72-4D38-9D62-DEDCDC9990F1}"/>
              </a:ext>
            </a:extLst>
          </p:cNvPr>
          <p:cNvSpPr>
            <a:spLocks noChangeShapeType="1"/>
          </p:cNvSpPr>
          <p:nvPr/>
        </p:nvSpPr>
        <p:spPr bwMode="auto">
          <a:xfrm flipH="1">
            <a:off x="6356130" y="4678460"/>
            <a:ext cx="0" cy="971085"/>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5" name="Arc 53">
            <a:extLst>
              <a:ext uri="{FF2B5EF4-FFF2-40B4-BE49-F238E27FC236}">
                <a16:creationId xmlns:a16="http://schemas.microsoft.com/office/drawing/2014/main" id="{E34D00AB-F5AF-4E28-86B0-26AD03CF0A53}"/>
              </a:ext>
            </a:extLst>
          </p:cNvPr>
          <p:cNvSpPr>
            <a:spLocks/>
          </p:cNvSpPr>
          <p:nvPr/>
        </p:nvSpPr>
        <p:spPr bwMode="auto">
          <a:xfrm rot="7430950">
            <a:off x="6725008" y="4661300"/>
            <a:ext cx="92282" cy="146477"/>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6" name="Arc 54">
            <a:extLst>
              <a:ext uri="{FF2B5EF4-FFF2-40B4-BE49-F238E27FC236}">
                <a16:creationId xmlns:a16="http://schemas.microsoft.com/office/drawing/2014/main" id="{5196B4A8-70D7-47C5-BF0F-32D4AAAE9209}"/>
              </a:ext>
            </a:extLst>
          </p:cNvPr>
          <p:cNvSpPr>
            <a:spLocks/>
          </p:cNvSpPr>
          <p:nvPr/>
        </p:nvSpPr>
        <p:spPr bwMode="auto">
          <a:xfrm flipH="1" flipV="1">
            <a:off x="6866766" y="4678460"/>
            <a:ext cx="132236" cy="102220"/>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7" name="Arc 38">
            <a:extLst>
              <a:ext uri="{FF2B5EF4-FFF2-40B4-BE49-F238E27FC236}">
                <a16:creationId xmlns:a16="http://schemas.microsoft.com/office/drawing/2014/main" id="{53BEECBA-C608-409B-AC13-091D715FEF15}"/>
              </a:ext>
            </a:extLst>
          </p:cNvPr>
          <p:cNvSpPr>
            <a:spLocks/>
          </p:cNvSpPr>
          <p:nvPr/>
        </p:nvSpPr>
        <p:spPr bwMode="auto">
          <a:xfrm rot="2030950" flipH="1" flipV="1">
            <a:off x="6652136" y="2507716"/>
            <a:ext cx="144443" cy="88732"/>
          </a:xfrm>
          <a:custGeom>
            <a:avLst/>
            <a:gdLst>
              <a:gd name="G0" fmla="+- 0 0 0"/>
              <a:gd name="G1" fmla="+- 18752 0 0"/>
              <a:gd name="G2" fmla="+- 21600 0 0"/>
              <a:gd name="T0" fmla="*/ 10720 w 21184"/>
              <a:gd name="T1" fmla="*/ 0 h 18752"/>
              <a:gd name="T2" fmla="*/ 21184 w 21184"/>
              <a:gd name="T3" fmla="*/ 14535 h 18752"/>
              <a:gd name="T4" fmla="*/ 0 w 21184"/>
              <a:gd name="T5" fmla="*/ 18752 h 18752"/>
            </a:gdLst>
            <a:ahLst/>
            <a:cxnLst>
              <a:cxn ang="0">
                <a:pos x="T0" y="T1"/>
              </a:cxn>
              <a:cxn ang="0">
                <a:pos x="T2" y="T3"/>
              </a:cxn>
              <a:cxn ang="0">
                <a:pos x="T4" y="T5"/>
              </a:cxn>
            </a:cxnLst>
            <a:rect l="0" t="0" r="r" b="b"/>
            <a:pathLst>
              <a:path w="21184" h="18752" fill="none" extrusionOk="0">
                <a:moveTo>
                  <a:pt x="10720" y="-1"/>
                </a:moveTo>
                <a:cubicBezTo>
                  <a:pt x="16147" y="3102"/>
                  <a:pt x="19963" y="8403"/>
                  <a:pt x="21184" y="14534"/>
                </a:cubicBezTo>
              </a:path>
              <a:path w="21184" h="18752" stroke="0" extrusionOk="0">
                <a:moveTo>
                  <a:pt x="10720" y="-1"/>
                </a:moveTo>
                <a:cubicBezTo>
                  <a:pt x="16147" y="3102"/>
                  <a:pt x="19963" y="8403"/>
                  <a:pt x="21184" y="14534"/>
                </a:cubicBezTo>
                <a:lnTo>
                  <a:pt x="0" y="18752"/>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8" name="Freeform 55">
            <a:extLst>
              <a:ext uri="{FF2B5EF4-FFF2-40B4-BE49-F238E27FC236}">
                <a16:creationId xmlns:a16="http://schemas.microsoft.com/office/drawing/2014/main" id="{5C755D4C-F8A2-46BD-BEA7-FF4E6E22188B}"/>
              </a:ext>
            </a:extLst>
          </p:cNvPr>
          <p:cNvSpPr>
            <a:spLocks/>
          </p:cNvSpPr>
          <p:nvPr/>
        </p:nvSpPr>
        <p:spPr bwMode="auto">
          <a:xfrm flipH="1">
            <a:off x="6209653" y="4983698"/>
            <a:ext cx="146477" cy="52529"/>
          </a:xfrm>
          <a:custGeom>
            <a:avLst/>
            <a:gdLst>
              <a:gd name="T0" fmla="*/ 0 w 360"/>
              <a:gd name="T1" fmla="*/ 183 h 185"/>
              <a:gd name="T2" fmla="*/ 98 w 360"/>
              <a:gd name="T3" fmla="*/ 120 h 185"/>
              <a:gd name="T4" fmla="*/ 158 w 360"/>
              <a:gd name="T5" fmla="*/ 0 h 185"/>
              <a:gd name="T6" fmla="*/ 238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98" y="120"/>
                </a:lnTo>
                <a:lnTo>
                  <a:pt x="158" y="0"/>
                </a:lnTo>
                <a:lnTo>
                  <a:pt x="238"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39" name="Freeform 39">
            <a:extLst>
              <a:ext uri="{FF2B5EF4-FFF2-40B4-BE49-F238E27FC236}">
                <a16:creationId xmlns:a16="http://schemas.microsoft.com/office/drawing/2014/main" id="{2B71C0CB-6E82-40B2-8E07-6B6AB1F99BE8}"/>
              </a:ext>
            </a:extLst>
          </p:cNvPr>
          <p:cNvSpPr>
            <a:spLocks/>
          </p:cNvSpPr>
          <p:nvPr/>
        </p:nvSpPr>
        <p:spPr bwMode="auto">
          <a:xfrm flipH="1">
            <a:off x="7324507" y="4474020"/>
            <a:ext cx="146477" cy="52529"/>
          </a:xfrm>
          <a:custGeom>
            <a:avLst/>
            <a:gdLst>
              <a:gd name="T0" fmla="*/ 0 w 360"/>
              <a:gd name="T1" fmla="*/ 183 h 185"/>
              <a:gd name="T2" fmla="*/ 98 w 360"/>
              <a:gd name="T3" fmla="*/ 120 h 185"/>
              <a:gd name="T4" fmla="*/ 158 w 360"/>
              <a:gd name="T5" fmla="*/ 0 h 185"/>
              <a:gd name="T6" fmla="*/ 238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98" y="120"/>
                </a:lnTo>
                <a:lnTo>
                  <a:pt x="158" y="0"/>
                </a:lnTo>
                <a:lnTo>
                  <a:pt x="238"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0" name="Freeform 40">
            <a:extLst>
              <a:ext uri="{FF2B5EF4-FFF2-40B4-BE49-F238E27FC236}">
                <a16:creationId xmlns:a16="http://schemas.microsoft.com/office/drawing/2014/main" id="{FAF67962-FBB5-4815-A318-7887BF870675}"/>
              </a:ext>
            </a:extLst>
          </p:cNvPr>
          <p:cNvSpPr>
            <a:spLocks/>
          </p:cNvSpPr>
          <p:nvPr/>
        </p:nvSpPr>
        <p:spPr bwMode="auto">
          <a:xfrm rot="16200000" flipH="1">
            <a:off x="6999769" y="4158119"/>
            <a:ext cx="102220" cy="75273"/>
          </a:xfrm>
          <a:custGeom>
            <a:avLst/>
            <a:gdLst>
              <a:gd name="T0" fmla="*/ 0 w 360"/>
              <a:gd name="T1" fmla="*/ 184 h 185"/>
              <a:gd name="T2" fmla="*/ 99 w 360"/>
              <a:gd name="T3" fmla="*/ 120 h 185"/>
              <a:gd name="T4" fmla="*/ 159 w 360"/>
              <a:gd name="T5" fmla="*/ 0 h 185"/>
              <a:gd name="T6" fmla="*/ 239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4"/>
                </a:moveTo>
                <a:lnTo>
                  <a:pt x="99" y="120"/>
                </a:lnTo>
                <a:lnTo>
                  <a:pt x="159" y="0"/>
                </a:lnTo>
                <a:lnTo>
                  <a:pt x="239"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1" name="Freeform 41">
            <a:extLst>
              <a:ext uri="{FF2B5EF4-FFF2-40B4-BE49-F238E27FC236}">
                <a16:creationId xmlns:a16="http://schemas.microsoft.com/office/drawing/2014/main" id="{3E6D9439-0138-4891-9D7E-F939EF10917C}"/>
              </a:ext>
            </a:extLst>
          </p:cNvPr>
          <p:cNvSpPr>
            <a:spLocks/>
          </p:cNvSpPr>
          <p:nvPr/>
        </p:nvSpPr>
        <p:spPr bwMode="auto">
          <a:xfrm flipH="1">
            <a:off x="7324507" y="5036228"/>
            <a:ext cx="146477" cy="52529"/>
          </a:xfrm>
          <a:custGeom>
            <a:avLst/>
            <a:gdLst>
              <a:gd name="T0" fmla="*/ 0 w 360"/>
              <a:gd name="T1" fmla="*/ 183 h 185"/>
              <a:gd name="T2" fmla="*/ 98 w 360"/>
              <a:gd name="T3" fmla="*/ 120 h 185"/>
              <a:gd name="T4" fmla="*/ 158 w 360"/>
              <a:gd name="T5" fmla="*/ 0 h 185"/>
              <a:gd name="T6" fmla="*/ 238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98" y="120"/>
                </a:lnTo>
                <a:lnTo>
                  <a:pt x="158" y="0"/>
                </a:lnTo>
                <a:lnTo>
                  <a:pt x="238"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2" name="Line 43">
            <a:extLst>
              <a:ext uri="{FF2B5EF4-FFF2-40B4-BE49-F238E27FC236}">
                <a16:creationId xmlns:a16="http://schemas.microsoft.com/office/drawing/2014/main" id="{AF3DEEAB-F08B-404E-B125-81764D9DC715}"/>
              </a:ext>
            </a:extLst>
          </p:cNvPr>
          <p:cNvSpPr>
            <a:spLocks noChangeShapeType="1"/>
          </p:cNvSpPr>
          <p:nvPr/>
        </p:nvSpPr>
        <p:spPr bwMode="auto">
          <a:xfrm flipH="1">
            <a:off x="6356130" y="4678460"/>
            <a:ext cx="0" cy="97108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3" name="Line 44">
            <a:extLst>
              <a:ext uri="{FF2B5EF4-FFF2-40B4-BE49-F238E27FC236}">
                <a16:creationId xmlns:a16="http://schemas.microsoft.com/office/drawing/2014/main" id="{662739E9-AA3C-4682-972F-F6E919ED6BAD}"/>
              </a:ext>
            </a:extLst>
          </p:cNvPr>
          <p:cNvSpPr>
            <a:spLocks noChangeShapeType="1"/>
          </p:cNvSpPr>
          <p:nvPr/>
        </p:nvSpPr>
        <p:spPr bwMode="auto">
          <a:xfrm flipH="1">
            <a:off x="6185240" y="2804436"/>
            <a:ext cx="0" cy="1073304"/>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4" name="Arc 51">
            <a:extLst>
              <a:ext uri="{FF2B5EF4-FFF2-40B4-BE49-F238E27FC236}">
                <a16:creationId xmlns:a16="http://schemas.microsoft.com/office/drawing/2014/main" id="{A4EE5A53-35CD-49B5-A773-A3AF6D4F33FB}"/>
              </a:ext>
            </a:extLst>
          </p:cNvPr>
          <p:cNvSpPr>
            <a:spLocks/>
          </p:cNvSpPr>
          <p:nvPr/>
        </p:nvSpPr>
        <p:spPr bwMode="auto">
          <a:xfrm rot="4431857" flipH="1">
            <a:off x="6057965" y="3884006"/>
            <a:ext cx="51110" cy="146477"/>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5" name="Arc 50">
            <a:extLst>
              <a:ext uri="{FF2B5EF4-FFF2-40B4-BE49-F238E27FC236}">
                <a16:creationId xmlns:a16="http://schemas.microsoft.com/office/drawing/2014/main" id="{81F251FF-13A0-4ECD-BE86-B449AEAB1A2F}"/>
              </a:ext>
            </a:extLst>
          </p:cNvPr>
          <p:cNvSpPr>
            <a:spLocks/>
          </p:cNvSpPr>
          <p:nvPr/>
        </p:nvSpPr>
        <p:spPr bwMode="auto">
          <a:xfrm rot="6720395">
            <a:off x="6070172" y="3815859"/>
            <a:ext cx="51110" cy="146477"/>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6" name="Freeform 45">
            <a:extLst>
              <a:ext uri="{FF2B5EF4-FFF2-40B4-BE49-F238E27FC236}">
                <a16:creationId xmlns:a16="http://schemas.microsoft.com/office/drawing/2014/main" id="{53C04E53-95CC-4EAF-A8E7-BC4BF927B615}"/>
              </a:ext>
            </a:extLst>
          </p:cNvPr>
          <p:cNvSpPr>
            <a:spLocks/>
          </p:cNvSpPr>
          <p:nvPr/>
        </p:nvSpPr>
        <p:spPr bwMode="auto">
          <a:xfrm flipH="1">
            <a:off x="6168965" y="2747648"/>
            <a:ext cx="146477" cy="52529"/>
          </a:xfrm>
          <a:custGeom>
            <a:avLst/>
            <a:gdLst>
              <a:gd name="T0" fmla="*/ 0 w 360"/>
              <a:gd name="T1" fmla="*/ 183 h 185"/>
              <a:gd name="T2" fmla="*/ 98 w 360"/>
              <a:gd name="T3" fmla="*/ 120 h 185"/>
              <a:gd name="T4" fmla="*/ 158 w 360"/>
              <a:gd name="T5" fmla="*/ 0 h 185"/>
              <a:gd name="T6" fmla="*/ 238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98" y="120"/>
                </a:lnTo>
                <a:lnTo>
                  <a:pt x="158" y="0"/>
                </a:lnTo>
                <a:lnTo>
                  <a:pt x="238"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7" name="Freeform 46">
            <a:extLst>
              <a:ext uri="{FF2B5EF4-FFF2-40B4-BE49-F238E27FC236}">
                <a16:creationId xmlns:a16="http://schemas.microsoft.com/office/drawing/2014/main" id="{4ED2D333-EE7A-4771-AFCA-6D55132F8B88}"/>
              </a:ext>
            </a:extLst>
          </p:cNvPr>
          <p:cNvSpPr>
            <a:spLocks/>
          </p:cNvSpPr>
          <p:nvPr/>
        </p:nvSpPr>
        <p:spPr bwMode="auto">
          <a:xfrm flipH="1">
            <a:off x="6193377" y="3224672"/>
            <a:ext cx="146477" cy="52529"/>
          </a:xfrm>
          <a:custGeom>
            <a:avLst/>
            <a:gdLst>
              <a:gd name="T0" fmla="*/ 0 w 360"/>
              <a:gd name="T1" fmla="*/ 183 h 185"/>
              <a:gd name="T2" fmla="*/ 98 w 360"/>
              <a:gd name="T3" fmla="*/ 120 h 185"/>
              <a:gd name="T4" fmla="*/ 158 w 360"/>
              <a:gd name="T5" fmla="*/ 0 h 185"/>
              <a:gd name="T6" fmla="*/ 238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98" y="120"/>
                </a:lnTo>
                <a:lnTo>
                  <a:pt x="158" y="0"/>
                </a:lnTo>
                <a:lnTo>
                  <a:pt x="238"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8" name="Freeform 47">
            <a:extLst>
              <a:ext uri="{FF2B5EF4-FFF2-40B4-BE49-F238E27FC236}">
                <a16:creationId xmlns:a16="http://schemas.microsoft.com/office/drawing/2014/main" id="{C1C7C5E2-400B-4DD9-9271-886948D6AAB8}"/>
              </a:ext>
            </a:extLst>
          </p:cNvPr>
          <p:cNvSpPr>
            <a:spLocks/>
          </p:cNvSpPr>
          <p:nvPr/>
        </p:nvSpPr>
        <p:spPr bwMode="auto">
          <a:xfrm flipH="1">
            <a:off x="5355203" y="3955115"/>
            <a:ext cx="1391534" cy="665137"/>
          </a:xfrm>
          <a:custGeom>
            <a:avLst/>
            <a:gdLst>
              <a:gd name="T0" fmla="*/ 1379 w 3420"/>
              <a:gd name="T1" fmla="*/ 43 h 2343"/>
              <a:gd name="T2" fmla="*/ 3012 w 3420"/>
              <a:gd name="T3" fmla="*/ 207 h 2343"/>
              <a:gd name="T4" fmla="*/ 3200 w 3420"/>
              <a:gd name="T5" fmla="*/ 1287 h 2343"/>
              <a:gd name="T6" fmla="*/ 1694 w 3420"/>
              <a:gd name="T7" fmla="*/ 2187 h 2343"/>
              <a:gd name="T8" fmla="*/ 939 w 3420"/>
              <a:gd name="T9" fmla="*/ 2223 h 2343"/>
              <a:gd name="T10" fmla="*/ 0 w 3420"/>
              <a:gd name="T11" fmla="*/ 2187 h 2343"/>
            </a:gdLst>
            <a:ahLst/>
            <a:cxnLst>
              <a:cxn ang="0">
                <a:pos x="T0" y="T1"/>
              </a:cxn>
              <a:cxn ang="0">
                <a:pos x="T2" y="T3"/>
              </a:cxn>
              <a:cxn ang="0">
                <a:pos x="T4" y="T5"/>
              </a:cxn>
              <a:cxn ang="0">
                <a:pos x="T6" y="T7"/>
              </a:cxn>
              <a:cxn ang="0">
                <a:pos x="T8" y="T9"/>
              </a:cxn>
              <a:cxn ang="0">
                <a:pos x="T10" y="T11"/>
              </a:cxn>
            </a:cxnLst>
            <a:rect l="0" t="0" r="r" b="b"/>
            <a:pathLst>
              <a:path w="3420" h="2343">
                <a:moveTo>
                  <a:pt x="1379" y="43"/>
                </a:moveTo>
                <a:cubicBezTo>
                  <a:pt x="1648" y="70"/>
                  <a:pt x="2709" y="0"/>
                  <a:pt x="3012" y="207"/>
                </a:cubicBezTo>
                <a:cubicBezTo>
                  <a:pt x="3315" y="414"/>
                  <a:pt x="3420" y="957"/>
                  <a:pt x="3200" y="1287"/>
                </a:cubicBezTo>
                <a:cubicBezTo>
                  <a:pt x="2981" y="1617"/>
                  <a:pt x="2071" y="2031"/>
                  <a:pt x="1694" y="2187"/>
                </a:cubicBezTo>
                <a:cubicBezTo>
                  <a:pt x="1317" y="2343"/>
                  <a:pt x="1221" y="2223"/>
                  <a:pt x="939" y="2223"/>
                </a:cubicBezTo>
                <a:cubicBezTo>
                  <a:pt x="657" y="2223"/>
                  <a:pt x="196" y="2195"/>
                  <a:pt x="0" y="2187"/>
                </a:cubicBezTo>
              </a:path>
            </a:pathLst>
          </a:custGeom>
          <a:noFill/>
          <a:ln w="38100">
            <a:solidFill>
              <a:srgbClr val="1B1BF5"/>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9" name="Freeform 60">
            <a:extLst>
              <a:ext uri="{FF2B5EF4-FFF2-40B4-BE49-F238E27FC236}">
                <a16:creationId xmlns:a16="http://schemas.microsoft.com/office/drawing/2014/main" id="{1DF6C1F4-697A-4F12-BFEA-A3DCB2611CE1}"/>
              </a:ext>
            </a:extLst>
          </p:cNvPr>
          <p:cNvSpPr>
            <a:spLocks/>
          </p:cNvSpPr>
          <p:nvPr/>
        </p:nvSpPr>
        <p:spPr bwMode="auto">
          <a:xfrm flipH="1">
            <a:off x="5230087" y="3870641"/>
            <a:ext cx="1509529" cy="847570"/>
          </a:xfrm>
          <a:custGeom>
            <a:avLst/>
            <a:gdLst>
              <a:gd name="T0" fmla="*/ 1400 w 3711"/>
              <a:gd name="T1" fmla="*/ 0 h 2984"/>
              <a:gd name="T2" fmla="*/ 3200 w 3711"/>
              <a:gd name="T3" fmla="*/ 228 h 2984"/>
              <a:gd name="T4" fmla="*/ 3640 w 3711"/>
              <a:gd name="T5" fmla="*/ 940 h 2984"/>
              <a:gd name="T6" fmla="*/ 3400 w 3711"/>
              <a:gd name="T7" fmla="*/ 1880 h 2984"/>
              <a:gd name="T8" fmla="*/ 1774 w 3711"/>
              <a:gd name="T9" fmla="*/ 2820 h 2984"/>
              <a:gd name="T10" fmla="*/ 957 w 3711"/>
              <a:gd name="T11" fmla="*/ 2867 h 2984"/>
              <a:gd name="T12" fmla="*/ 0 w 3711"/>
              <a:gd name="T13" fmla="*/ 2820 h 2984"/>
            </a:gdLst>
            <a:ahLst/>
            <a:cxnLst>
              <a:cxn ang="0">
                <a:pos x="T0" y="T1"/>
              </a:cxn>
              <a:cxn ang="0">
                <a:pos x="T2" y="T3"/>
              </a:cxn>
              <a:cxn ang="0">
                <a:pos x="T4" y="T5"/>
              </a:cxn>
              <a:cxn ang="0">
                <a:pos x="T6" y="T7"/>
              </a:cxn>
              <a:cxn ang="0">
                <a:pos x="T8" y="T9"/>
              </a:cxn>
              <a:cxn ang="0">
                <a:pos x="T10" y="T11"/>
              </a:cxn>
              <a:cxn ang="0">
                <a:pos x="T12" y="T13"/>
              </a:cxn>
            </a:cxnLst>
            <a:rect l="0" t="0" r="r" b="b"/>
            <a:pathLst>
              <a:path w="3711" h="2984">
                <a:moveTo>
                  <a:pt x="1400" y="0"/>
                </a:moveTo>
                <a:cubicBezTo>
                  <a:pt x="1697" y="38"/>
                  <a:pt x="2827" y="71"/>
                  <a:pt x="3200" y="228"/>
                </a:cubicBezTo>
                <a:cubicBezTo>
                  <a:pt x="3573" y="385"/>
                  <a:pt x="3607" y="665"/>
                  <a:pt x="3640" y="940"/>
                </a:cubicBezTo>
                <a:cubicBezTo>
                  <a:pt x="3673" y="1215"/>
                  <a:pt x="3711" y="1567"/>
                  <a:pt x="3400" y="1880"/>
                </a:cubicBezTo>
                <a:cubicBezTo>
                  <a:pt x="3089" y="2193"/>
                  <a:pt x="2181" y="2656"/>
                  <a:pt x="1774" y="2820"/>
                </a:cubicBezTo>
                <a:cubicBezTo>
                  <a:pt x="1367" y="2984"/>
                  <a:pt x="1253" y="2867"/>
                  <a:pt x="957" y="2867"/>
                </a:cubicBezTo>
                <a:cubicBezTo>
                  <a:pt x="661" y="2867"/>
                  <a:pt x="199" y="2830"/>
                  <a:pt x="0" y="2820"/>
                </a:cubicBezTo>
              </a:path>
            </a:pathLst>
          </a:custGeom>
          <a:noFill/>
          <a:ln w="38100">
            <a:solidFill>
              <a:srgbClr val="1B1BF5"/>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50" name="Line 48">
            <a:extLst>
              <a:ext uri="{FF2B5EF4-FFF2-40B4-BE49-F238E27FC236}">
                <a16:creationId xmlns:a16="http://schemas.microsoft.com/office/drawing/2014/main" id="{9953456D-3FE4-4BCD-A688-C64A63F2D5B0}"/>
              </a:ext>
            </a:extLst>
          </p:cNvPr>
          <p:cNvSpPr>
            <a:spLocks noChangeShapeType="1"/>
          </p:cNvSpPr>
          <p:nvPr/>
        </p:nvSpPr>
        <p:spPr bwMode="auto">
          <a:xfrm flipH="1">
            <a:off x="6185240" y="3968602"/>
            <a:ext cx="0" cy="613317"/>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51" name="Line 49">
            <a:extLst>
              <a:ext uri="{FF2B5EF4-FFF2-40B4-BE49-F238E27FC236}">
                <a16:creationId xmlns:a16="http://schemas.microsoft.com/office/drawing/2014/main" id="{D7407CEF-4204-4C47-BE43-F452E51A9C77}"/>
              </a:ext>
            </a:extLst>
          </p:cNvPr>
          <p:cNvSpPr>
            <a:spLocks noChangeShapeType="1"/>
          </p:cNvSpPr>
          <p:nvPr/>
        </p:nvSpPr>
        <p:spPr bwMode="auto">
          <a:xfrm flipH="1">
            <a:off x="6185240" y="4712533"/>
            <a:ext cx="0" cy="919976"/>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52" name="Freeform 52">
            <a:extLst>
              <a:ext uri="{FF2B5EF4-FFF2-40B4-BE49-F238E27FC236}">
                <a16:creationId xmlns:a16="http://schemas.microsoft.com/office/drawing/2014/main" id="{740C32C3-F1EF-4E7F-8097-1D4CC1D6E4CD}"/>
              </a:ext>
            </a:extLst>
          </p:cNvPr>
          <p:cNvSpPr>
            <a:spLocks/>
          </p:cNvSpPr>
          <p:nvPr/>
        </p:nvSpPr>
        <p:spPr bwMode="auto">
          <a:xfrm flipH="1">
            <a:off x="6185240" y="4309334"/>
            <a:ext cx="146477" cy="52529"/>
          </a:xfrm>
          <a:custGeom>
            <a:avLst/>
            <a:gdLst>
              <a:gd name="T0" fmla="*/ 0 w 360"/>
              <a:gd name="T1" fmla="*/ 183 h 185"/>
              <a:gd name="T2" fmla="*/ 98 w 360"/>
              <a:gd name="T3" fmla="*/ 120 h 185"/>
              <a:gd name="T4" fmla="*/ 158 w 360"/>
              <a:gd name="T5" fmla="*/ 0 h 185"/>
              <a:gd name="T6" fmla="*/ 238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98" y="120"/>
                </a:lnTo>
                <a:lnTo>
                  <a:pt x="158" y="0"/>
                </a:lnTo>
                <a:lnTo>
                  <a:pt x="238"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55" name="Freeform 56">
            <a:extLst>
              <a:ext uri="{FF2B5EF4-FFF2-40B4-BE49-F238E27FC236}">
                <a16:creationId xmlns:a16="http://schemas.microsoft.com/office/drawing/2014/main" id="{B04EEE30-471C-4490-8729-B5E7D382B807}"/>
              </a:ext>
            </a:extLst>
          </p:cNvPr>
          <p:cNvSpPr>
            <a:spLocks/>
          </p:cNvSpPr>
          <p:nvPr/>
        </p:nvSpPr>
        <p:spPr bwMode="auto">
          <a:xfrm flipH="1">
            <a:off x="5319601" y="3925804"/>
            <a:ext cx="1504153" cy="711484"/>
          </a:xfrm>
          <a:custGeom>
            <a:avLst/>
            <a:gdLst>
              <a:gd name="T0" fmla="*/ 1180 w 3510"/>
              <a:gd name="T1" fmla="*/ 0 h 2560"/>
              <a:gd name="T2" fmla="*/ 2760 w 3510"/>
              <a:gd name="T3" fmla="*/ 120 h 2560"/>
              <a:gd name="T4" fmla="*/ 3320 w 3510"/>
              <a:gd name="T5" fmla="*/ 420 h 2560"/>
              <a:gd name="T6" fmla="*/ 3440 w 3510"/>
              <a:gd name="T7" fmla="*/ 940 h 2560"/>
              <a:gd name="T8" fmla="*/ 3320 w 3510"/>
              <a:gd name="T9" fmla="*/ 1600 h 2560"/>
              <a:gd name="T10" fmla="*/ 2300 w 3510"/>
              <a:gd name="T11" fmla="*/ 2260 h 2560"/>
              <a:gd name="T12" fmla="*/ 1440 w 3510"/>
              <a:gd name="T13" fmla="*/ 2560 h 2560"/>
              <a:gd name="T14" fmla="*/ 0 w 3510"/>
              <a:gd name="T15" fmla="*/ 2520 h 2560"/>
              <a:gd name="connsiteX0" fmla="*/ 3362 w 10000"/>
              <a:gd name="connsiteY0" fmla="*/ 0 h 10000"/>
              <a:gd name="connsiteX1" fmla="*/ 3791 w 10000"/>
              <a:gd name="connsiteY1" fmla="*/ 435 h 10000"/>
              <a:gd name="connsiteX2" fmla="*/ 7863 w 10000"/>
              <a:gd name="connsiteY2" fmla="*/ 469 h 10000"/>
              <a:gd name="connsiteX3" fmla="*/ 9459 w 10000"/>
              <a:gd name="connsiteY3" fmla="*/ 1641 h 10000"/>
              <a:gd name="connsiteX4" fmla="*/ 9801 w 10000"/>
              <a:gd name="connsiteY4" fmla="*/ 3672 h 10000"/>
              <a:gd name="connsiteX5" fmla="*/ 9459 w 10000"/>
              <a:gd name="connsiteY5" fmla="*/ 6250 h 10000"/>
              <a:gd name="connsiteX6" fmla="*/ 6553 w 10000"/>
              <a:gd name="connsiteY6" fmla="*/ 8828 h 10000"/>
              <a:gd name="connsiteX7" fmla="*/ 4103 w 10000"/>
              <a:gd name="connsiteY7" fmla="*/ 10000 h 10000"/>
              <a:gd name="connsiteX8" fmla="*/ 0 w 10000"/>
              <a:gd name="connsiteY8" fmla="*/ 9844 h 10000"/>
              <a:gd name="connsiteX0" fmla="*/ 3362 w 10000"/>
              <a:gd name="connsiteY0" fmla="*/ 0 h 10000"/>
              <a:gd name="connsiteX1" fmla="*/ 7863 w 10000"/>
              <a:gd name="connsiteY1" fmla="*/ 469 h 10000"/>
              <a:gd name="connsiteX2" fmla="*/ 9459 w 10000"/>
              <a:gd name="connsiteY2" fmla="*/ 1641 h 10000"/>
              <a:gd name="connsiteX3" fmla="*/ 9801 w 10000"/>
              <a:gd name="connsiteY3" fmla="*/ 3672 h 10000"/>
              <a:gd name="connsiteX4" fmla="*/ 9459 w 10000"/>
              <a:gd name="connsiteY4" fmla="*/ 6250 h 10000"/>
              <a:gd name="connsiteX5" fmla="*/ 6553 w 10000"/>
              <a:gd name="connsiteY5" fmla="*/ 8828 h 10000"/>
              <a:gd name="connsiteX6" fmla="*/ 4103 w 10000"/>
              <a:gd name="connsiteY6" fmla="*/ 10000 h 10000"/>
              <a:gd name="connsiteX7" fmla="*/ 0 w 10000"/>
              <a:gd name="connsiteY7" fmla="*/ 9844 h 10000"/>
              <a:gd name="connsiteX0" fmla="*/ 3823 w 10000"/>
              <a:gd name="connsiteY0" fmla="*/ 0 h 9788"/>
              <a:gd name="connsiteX1" fmla="*/ 7863 w 10000"/>
              <a:gd name="connsiteY1" fmla="*/ 257 h 9788"/>
              <a:gd name="connsiteX2" fmla="*/ 9459 w 10000"/>
              <a:gd name="connsiteY2" fmla="*/ 1429 h 9788"/>
              <a:gd name="connsiteX3" fmla="*/ 9801 w 10000"/>
              <a:gd name="connsiteY3" fmla="*/ 3460 h 9788"/>
              <a:gd name="connsiteX4" fmla="*/ 9459 w 10000"/>
              <a:gd name="connsiteY4" fmla="*/ 6038 h 9788"/>
              <a:gd name="connsiteX5" fmla="*/ 6553 w 10000"/>
              <a:gd name="connsiteY5" fmla="*/ 8616 h 9788"/>
              <a:gd name="connsiteX6" fmla="*/ 4103 w 10000"/>
              <a:gd name="connsiteY6" fmla="*/ 9788 h 9788"/>
              <a:gd name="connsiteX7" fmla="*/ 0 w 10000"/>
              <a:gd name="connsiteY7" fmla="*/ 9632 h 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00" h="9788">
                <a:moveTo>
                  <a:pt x="3823" y="0"/>
                </a:moveTo>
                <a:cubicBezTo>
                  <a:pt x="4761" y="98"/>
                  <a:pt x="6924" y="19"/>
                  <a:pt x="7863" y="257"/>
                </a:cubicBezTo>
                <a:cubicBezTo>
                  <a:pt x="8802" y="495"/>
                  <a:pt x="9137" y="893"/>
                  <a:pt x="9459" y="1429"/>
                </a:cubicBezTo>
                <a:cubicBezTo>
                  <a:pt x="9781" y="1964"/>
                  <a:pt x="9801" y="2690"/>
                  <a:pt x="9801" y="3460"/>
                </a:cubicBezTo>
                <a:cubicBezTo>
                  <a:pt x="9801" y="4229"/>
                  <a:pt x="10000" y="5179"/>
                  <a:pt x="9459" y="6038"/>
                </a:cubicBezTo>
                <a:cubicBezTo>
                  <a:pt x="8917" y="6897"/>
                  <a:pt x="7444" y="7991"/>
                  <a:pt x="6553" y="8616"/>
                </a:cubicBezTo>
                <a:cubicBezTo>
                  <a:pt x="5661" y="9241"/>
                  <a:pt x="5194" y="9620"/>
                  <a:pt x="4103" y="9788"/>
                </a:cubicBezTo>
                <a:lnTo>
                  <a:pt x="0" y="9632"/>
                </a:lnTo>
              </a:path>
            </a:pathLst>
          </a:custGeom>
          <a:noFill/>
          <a:ln w="38100">
            <a:solidFill>
              <a:srgbClr val="FF0000"/>
            </a:solidFill>
            <a:round/>
            <a:headEnd type="oval" w="med" len="med"/>
            <a:tailEnd type="triangle" w="med" len="me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56" name="Freeform 3">
            <a:extLst>
              <a:ext uri="{FF2B5EF4-FFF2-40B4-BE49-F238E27FC236}">
                <a16:creationId xmlns:a16="http://schemas.microsoft.com/office/drawing/2014/main" id="{82AB7DE0-5AF6-4899-AE4B-E9DC1ED71781}"/>
              </a:ext>
            </a:extLst>
          </p:cNvPr>
          <p:cNvSpPr>
            <a:spLocks/>
          </p:cNvSpPr>
          <p:nvPr/>
        </p:nvSpPr>
        <p:spPr bwMode="auto">
          <a:xfrm flipH="1">
            <a:off x="6269444" y="3465272"/>
            <a:ext cx="0" cy="1130093"/>
          </a:xfrm>
          <a:custGeom>
            <a:avLst/>
            <a:gdLst>
              <a:gd name="T0" fmla="*/ 0 w 1"/>
              <a:gd name="T1" fmla="*/ 0 h 3980"/>
              <a:gd name="T2" fmla="*/ 0 w 1"/>
              <a:gd name="T3" fmla="*/ 3980 h 3980"/>
            </a:gdLst>
            <a:ahLst/>
            <a:cxnLst>
              <a:cxn ang="0">
                <a:pos x="T0" y="T1"/>
              </a:cxn>
              <a:cxn ang="0">
                <a:pos x="T2" y="T3"/>
              </a:cxn>
            </a:cxnLst>
            <a:rect l="0" t="0" r="r" b="b"/>
            <a:pathLst>
              <a:path w="1" h="3980">
                <a:moveTo>
                  <a:pt x="0" y="0"/>
                </a:moveTo>
                <a:lnTo>
                  <a:pt x="0" y="3980"/>
                </a:lnTo>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57" name="Line 5">
            <a:extLst>
              <a:ext uri="{FF2B5EF4-FFF2-40B4-BE49-F238E27FC236}">
                <a16:creationId xmlns:a16="http://schemas.microsoft.com/office/drawing/2014/main" id="{1F087D58-EDB9-419B-8A12-C119173EEE83}"/>
              </a:ext>
            </a:extLst>
          </p:cNvPr>
          <p:cNvSpPr>
            <a:spLocks noChangeShapeType="1"/>
          </p:cNvSpPr>
          <p:nvPr/>
        </p:nvSpPr>
        <p:spPr bwMode="auto">
          <a:xfrm flipH="1">
            <a:off x="6251638" y="3605155"/>
            <a:ext cx="24413" cy="102220"/>
          </a:xfrm>
          <a:prstGeom prst="line">
            <a:avLst/>
          </a:prstGeom>
          <a:noFill/>
          <a:ln w="5715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58" name="Line 57">
            <a:extLst>
              <a:ext uri="{FF2B5EF4-FFF2-40B4-BE49-F238E27FC236}">
                <a16:creationId xmlns:a16="http://schemas.microsoft.com/office/drawing/2014/main" id="{5B3FFAF8-DA07-4234-882D-1BBDB8199389}"/>
              </a:ext>
            </a:extLst>
          </p:cNvPr>
          <p:cNvSpPr>
            <a:spLocks noChangeShapeType="1"/>
          </p:cNvSpPr>
          <p:nvPr/>
        </p:nvSpPr>
        <p:spPr bwMode="auto">
          <a:xfrm rot="5400000">
            <a:off x="5881308" y="3852772"/>
            <a:ext cx="5679" cy="146477"/>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59" name="Line 58">
            <a:extLst>
              <a:ext uri="{FF2B5EF4-FFF2-40B4-BE49-F238E27FC236}">
                <a16:creationId xmlns:a16="http://schemas.microsoft.com/office/drawing/2014/main" id="{9D81917B-A2B9-4C9D-A990-BEE48B8A2188}"/>
              </a:ext>
            </a:extLst>
          </p:cNvPr>
          <p:cNvSpPr>
            <a:spLocks noChangeShapeType="1"/>
          </p:cNvSpPr>
          <p:nvPr/>
        </p:nvSpPr>
        <p:spPr bwMode="auto">
          <a:xfrm rot="16200000" flipH="1">
            <a:off x="6499768" y="4551272"/>
            <a:ext cx="5679" cy="146477"/>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61" name="Line 61">
            <a:extLst>
              <a:ext uri="{FF2B5EF4-FFF2-40B4-BE49-F238E27FC236}">
                <a16:creationId xmlns:a16="http://schemas.microsoft.com/office/drawing/2014/main" id="{8F366426-4F86-4D0A-BE8D-7472DAD49339}"/>
              </a:ext>
            </a:extLst>
          </p:cNvPr>
          <p:cNvSpPr>
            <a:spLocks noChangeShapeType="1"/>
          </p:cNvSpPr>
          <p:nvPr/>
        </p:nvSpPr>
        <p:spPr bwMode="auto">
          <a:xfrm rot="10800000" flipH="1">
            <a:off x="6266616" y="4025390"/>
            <a:ext cx="8138" cy="10222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62" name="Freeform 4">
            <a:extLst>
              <a:ext uri="{FF2B5EF4-FFF2-40B4-BE49-F238E27FC236}">
                <a16:creationId xmlns:a16="http://schemas.microsoft.com/office/drawing/2014/main" id="{72D5FF31-E3C7-4250-AFC9-5238336061C0}"/>
              </a:ext>
            </a:extLst>
          </p:cNvPr>
          <p:cNvSpPr>
            <a:spLocks/>
          </p:cNvSpPr>
          <p:nvPr/>
        </p:nvSpPr>
        <p:spPr bwMode="auto">
          <a:xfrm flipH="1">
            <a:off x="6282891" y="4688397"/>
            <a:ext cx="1018" cy="910037"/>
          </a:xfrm>
          <a:custGeom>
            <a:avLst/>
            <a:gdLst>
              <a:gd name="T0" fmla="*/ 0 w 1"/>
              <a:gd name="T1" fmla="*/ 0 h 3204"/>
              <a:gd name="T2" fmla="*/ 1 w 1"/>
              <a:gd name="T3" fmla="*/ 3204 h 3204"/>
            </a:gdLst>
            <a:ahLst/>
            <a:cxnLst>
              <a:cxn ang="0">
                <a:pos x="T0" y="T1"/>
              </a:cxn>
              <a:cxn ang="0">
                <a:pos x="T2" y="T3"/>
              </a:cxn>
            </a:cxnLst>
            <a:rect l="0" t="0" r="r" b="b"/>
            <a:pathLst>
              <a:path w="1" h="3204">
                <a:moveTo>
                  <a:pt x="0" y="0"/>
                </a:moveTo>
                <a:lnTo>
                  <a:pt x="1" y="3204"/>
                </a:lnTo>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grpSp>
        <p:nvGrpSpPr>
          <p:cNvPr id="244" name="Groupe 131">
            <a:extLst>
              <a:ext uri="{FF2B5EF4-FFF2-40B4-BE49-F238E27FC236}">
                <a16:creationId xmlns:a16="http://schemas.microsoft.com/office/drawing/2014/main" id="{C558735D-CE62-421A-AC1F-830C26C17965}"/>
              </a:ext>
            </a:extLst>
          </p:cNvPr>
          <p:cNvGrpSpPr/>
          <p:nvPr/>
        </p:nvGrpSpPr>
        <p:grpSpPr>
          <a:xfrm flipH="1">
            <a:off x="610387" y="1997048"/>
            <a:ext cx="1963028" cy="3884432"/>
            <a:chOff x="6197723" y="703263"/>
            <a:chExt cx="3479800" cy="8229600"/>
          </a:xfrm>
        </p:grpSpPr>
        <p:sp>
          <p:nvSpPr>
            <p:cNvPr id="66" name="Line 78">
              <a:extLst>
                <a:ext uri="{FF2B5EF4-FFF2-40B4-BE49-F238E27FC236}">
                  <a16:creationId xmlns:a16="http://schemas.microsoft.com/office/drawing/2014/main" id="{FD05C012-6FDA-4144-82CA-BF59A664CEE8}"/>
                </a:ext>
              </a:extLst>
            </p:cNvPr>
            <p:cNvSpPr>
              <a:spLocks noChangeShapeType="1"/>
            </p:cNvSpPr>
            <p:nvPr/>
          </p:nvSpPr>
          <p:spPr bwMode="auto">
            <a:xfrm>
              <a:off x="6961311" y="1058863"/>
              <a:ext cx="0" cy="43434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67" name="Line 71">
              <a:extLst>
                <a:ext uri="{FF2B5EF4-FFF2-40B4-BE49-F238E27FC236}">
                  <a16:creationId xmlns:a16="http://schemas.microsoft.com/office/drawing/2014/main" id="{BA654AFA-9E95-4DEF-A903-2FAD48545EC9}"/>
                </a:ext>
              </a:extLst>
            </p:cNvPr>
            <p:cNvSpPr>
              <a:spLocks noChangeShapeType="1"/>
            </p:cNvSpPr>
            <p:nvPr/>
          </p:nvSpPr>
          <p:spPr bwMode="auto">
            <a:xfrm>
              <a:off x="7393111" y="1058863"/>
              <a:ext cx="0" cy="5715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68" name="Arc 72">
              <a:extLst>
                <a:ext uri="{FF2B5EF4-FFF2-40B4-BE49-F238E27FC236}">
                  <a16:creationId xmlns:a16="http://schemas.microsoft.com/office/drawing/2014/main" id="{281A6510-A003-4470-A90E-F89F155B45ED}"/>
                </a:ext>
              </a:extLst>
            </p:cNvPr>
            <p:cNvSpPr>
              <a:spLocks/>
            </p:cNvSpPr>
            <p:nvPr/>
          </p:nvSpPr>
          <p:spPr bwMode="auto">
            <a:xfrm>
              <a:off x="7393111" y="1631950"/>
              <a:ext cx="342900" cy="914400"/>
            </a:xfrm>
            <a:custGeom>
              <a:avLst/>
              <a:gdLst>
                <a:gd name="G0" fmla="+- 0 0 0"/>
                <a:gd name="G1" fmla="+- 21600 0 0"/>
                <a:gd name="G2" fmla="+- 21600 0 0"/>
                <a:gd name="T0" fmla="*/ 0 w 9766"/>
                <a:gd name="T1" fmla="*/ 0 h 21600"/>
                <a:gd name="T2" fmla="*/ 9766 w 9766"/>
                <a:gd name="T3" fmla="*/ 2335 h 21600"/>
                <a:gd name="T4" fmla="*/ 0 w 9766"/>
                <a:gd name="T5" fmla="*/ 21600 h 21600"/>
              </a:gdLst>
              <a:ahLst/>
              <a:cxnLst>
                <a:cxn ang="0">
                  <a:pos x="T0" y="T1"/>
                </a:cxn>
                <a:cxn ang="0">
                  <a:pos x="T2" y="T3"/>
                </a:cxn>
                <a:cxn ang="0">
                  <a:pos x="T4" y="T5"/>
                </a:cxn>
              </a:cxnLst>
              <a:rect l="0" t="0" r="r" b="b"/>
              <a:pathLst>
                <a:path w="9766" h="21600" fill="none" extrusionOk="0">
                  <a:moveTo>
                    <a:pt x="0" y="0"/>
                  </a:moveTo>
                  <a:cubicBezTo>
                    <a:pt x="3393" y="0"/>
                    <a:pt x="6739" y="799"/>
                    <a:pt x="9766" y="2334"/>
                  </a:cubicBezTo>
                </a:path>
                <a:path w="9766" h="21600" stroke="0" extrusionOk="0">
                  <a:moveTo>
                    <a:pt x="0" y="0"/>
                  </a:moveTo>
                  <a:cubicBezTo>
                    <a:pt x="3393" y="0"/>
                    <a:pt x="6739" y="799"/>
                    <a:pt x="9766" y="2334"/>
                  </a:cubicBezTo>
                  <a:lnTo>
                    <a:pt x="0" y="2160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69" name="Arc 89">
              <a:extLst>
                <a:ext uri="{FF2B5EF4-FFF2-40B4-BE49-F238E27FC236}">
                  <a16:creationId xmlns:a16="http://schemas.microsoft.com/office/drawing/2014/main" id="{9076B346-DBE3-41B4-877E-D62B1C0206E5}"/>
                </a:ext>
              </a:extLst>
            </p:cNvPr>
            <p:cNvSpPr>
              <a:spLocks/>
            </p:cNvSpPr>
            <p:nvPr/>
          </p:nvSpPr>
          <p:spPr bwMode="auto">
            <a:xfrm>
              <a:off x="7393111" y="1974850"/>
              <a:ext cx="581025" cy="457200"/>
            </a:xfrm>
            <a:custGeom>
              <a:avLst/>
              <a:gdLst>
                <a:gd name="G0" fmla="+- 0 0 0"/>
                <a:gd name="G1" fmla="+- 21600 0 0"/>
                <a:gd name="G2" fmla="+- 21600 0 0"/>
                <a:gd name="T0" fmla="*/ 0 w 21155"/>
                <a:gd name="T1" fmla="*/ 0 h 21600"/>
                <a:gd name="T2" fmla="*/ 21155 w 21155"/>
                <a:gd name="T3" fmla="*/ 17239 h 21600"/>
                <a:gd name="T4" fmla="*/ 0 w 21155"/>
                <a:gd name="T5" fmla="*/ 21600 h 21600"/>
              </a:gdLst>
              <a:ahLst/>
              <a:cxnLst>
                <a:cxn ang="0">
                  <a:pos x="T0" y="T1"/>
                </a:cxn>
                <a:cxn ang="0">
                  <a:pos x="T2" y="T3"/>
                </a:cxn>
                <a:cxn ang="0">
                  <a:pos x="T4" y="T5"/>
                </a:cxn>
              </a:cxnLst>
              <a:rect l="0" t="0" r="r" b="b"/>
              <a:pathLst>
                <a:path w="21155" h="21600" fill="none" extrusionOk="0">
                  <a:moveTo>
                    <a:pt x="0" y="0"/>
                  </a:moveTo>
                  <a:cubicBezTo>
                    <a:pt x="10248" y="0"/>
                    <a:pt x="19086" y="7201"/>
                    <a:pt x="21155" y="17238"/>
                  </a:cubicBezTo>
                </a:path>
                <a:path w="21155" h="21600" stroke="0" extrusionOk="0">
                  <a:moveTo>
                    <a:pt x="0" y="0"/>
                  </a:moveTo>
                  <a:cubicBezTo>
                    <a:pt x="10248" y="0"/>
                    <a:pt x="19086" y="7201"/>
                    <a:pt x="21155" y="17238"/>
                  </a:cubicBezTo>
                  <a:lnTo>
                    <a:pt x="0" y="2160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70" name="Arc 73">
              <a:extLst>
                <a:ext uri="{FF2B5EF4-FFF2-40B4-BE49-F238E27FC236}">
                  <a16:creationId xmlns:a16="http://schemas.microsoft.com/office/drawing/2014/main" id="{54B72CDA-7F04-49A2-B6FD-E7D2ECD6570E}"/>
                </a:ext>
              </a:extLst>
            </p:cNvPr>
            <p:cNvSpPr>
              <a:spLocks/>
            </p:cNvSpPr>
            <p:nvPr/>
          </p:nvSpPr>
          <p:spPr bwMode="auto">
            <a:xfrm flipV="1">
              <a:off x="7748711" y="703263"/>
              <a:ext cx="203200" cy="1028700"/>
            </a:xfrm>
            <a:custGeom>
              <a:avLst/>
              <a:gdLst>
                <a:gd name="G0" fmla="+- 0 0 0"/>
                <a:gd name="G1" fmla="+- 21600 0 0"/>
                <a:gd name="G2" fmla="+- 21600 0 0"/>
                <a:gd name="T0" fmla="*/ 0 w 19983"/>
                <a:gd name="T1" fmla="*/ 0 h 21600"/>
                <a:gd name="T2" fmla="*/ 19983 w 19983"/>
                <a:gd name="T3" fmla="*/ 13401 h 21600"/>
                <a:gd name="T4" fmla="*/ 0 w 19983"/>
                <a:gd name="T5" fmla="*/ 21600 h 21600"/>
              </a:gdLst>
              <a:ahLst/>
              <a:cxnLst>
                <a:cxn ang="0">
                  <a:pos x="T0" y="T1"/>
                </a:cxn>
                <a:cxn ang="0">
                  <a:pos x="T2" y="T3"/>
                </a:cxn>
                <a:cxn ang="0">
                  <a:pos x="T4" y="T5"/>
                </a:cxn>
              </a:cxnLst>
              <a:rect l="0" t="0" r="r" b="b"/>
              <a:pathLst>
                <a:path w="19983" h="21600" fill="none" extrusionOk="0">
                  <a:moveTo>
                    <a:pt x="0" y="0"/>
                  </a:moveTo>
                  <a:cubicBezTo>
                    <a:pt x="8762" y="0"/>
                    <a:pt x="16657" y="5294"/>
                    <a:pt x="19983" y="13400"/>
                  </a:cubicBezTo>
                </a:path>
                <a:path w="19983" h="21600" stroke="0" extrusionOk="0">
                  <a:moveTo>
                    <a:pt x="0" y="0"/>
                  </a:moveTo>
                  <a:cubicBezTo>
                    <a:pt x="8762" y="0"/>
                    <a:pt x="16657" y="5294"/>
                    <a:pt x="19983" y="13400"/>
                  </a:cubicBezTo>
                  <a:lnTo>
                    <a:pt x="0"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71" name="Arc 74">
              <a:extLst>
                <a:ext uri="{FF2B5EF4-FFF2-40B4-BE49-F238E27FC236}">
                  <a16:creationId xmlns:a16="http://schemas.microsoft.com/office/drawing/2014/main" id="{2FB15E49-E32D-467A-8CCB-2364309F90EC}"/>
                </a:ext>
              </a:extLst>
            </p:cNvPr>
            <p:cNvSpPr>
              <a:spLocks/>
            </p:cNvSpPr>
            <p:nvPr/>
          </p:nvSpPr>
          <p:spPr bwMode="auto">
            <a:xfrm flipV="1">
              <a:off x="7901111" y="741363"/>
              <a:ext cx="203200" cy="1028700"/>
            </a:xfrm>
            <a:custGeom>
              <a:avLst/>
              <a:gdLst>
                <a:gd name="G0" fmla="+- 0 0 0"/>
                <a:gd name="G1" fmla="+- 21600 0 0"/>
                <a:gd name="G2" fmla="+- 21600 0 0"/>
                <a:gd name="T0" fmla="*/ 0 w 19983"/>
                <a:gd name="T1" fmla="*/ 0 h 21600"/>
                <a:gd name="T2" fmla="*/ 19983 w 19983"/>
                <a:gd name="T3" fmla="*/ 13401 h 21600"/>
                <a:gd name="T4" fmla="*/ 0 w 19983"/>
                <a:gd name="T5" fmla="*/ 21600 h 21600"/>
              </a:gdLst>
              <a:ahLst/>
              <a:cxnLst>
                <a:cxn ang="0">
                  <a:pos x="T0" y="T1"/>
                </a:cxn>
                <a:cxn ang="0">
                  <a:pos x="T2" y="T3"/>
                </a:cxn>
                <a:cxn ang="0">
                  <a:pos x="T4" y="T5"/>
                </a:cxn>
              </a:cxnLst>
              <a:rect l="0" t="0" r="r" b="b"/>
              <a:pathLst>
                <a:path w="19983" h="21600" fill="none" extrusionOk="0">
                  <a:moveTo>
                    <a:pt x="0" y="0"/>
                  </a:moveTo>
                  <a:cubicBezTo>
                    <a:pt x="8762" y="0"/>
                    <a:pt x="16657" y="5294"/>
                    <a:pt x="19983" y="13400"/>
                  </a:cubicBezTo>
                </a:path>
                <a:path w="19983" h="21600" stroke="0" extrusionOk="0">
                  <a:moveTo>
                    <a:pt x="0" y="0"/>
                  </a:moveTo>
                  <a:cubicBezTo>
                    <a:pt x="8762" y="0"/>
                    <a:pt x="16657" y="5294"/>
                    <a:pt x="19983" y="13400"/>
                  </a:cubicBezTo>
                  <a:lnTo>
                    <a:pt x="0"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72" name="Arc 75">
              <a:extLst>
                <a:ext uri="{FF2B5EF4-FFF2-40B4-BE49-F238E27FC236}">
                  <a16:creationId xmlns:a16="http://schemas.microsoft.com/office/drawing/2014/main" id="{7BC6949F-9BE4-441B-8745-F1898F7D5D68}"/>
                </a:ext>
              </a:extLst>
            </p:cNvPr>
            <p:cNvSpPr>
              <a:spLocks/>
            </p:cNvSpPr>
            <p:nvPr/>
          </p:nvSpPr>
          <p:spPr bwMode="auto">
            <a:xfrm rot="2588012">
              <a:off x="7507411" y="1744663"/>
              <a:ext cx="274637" cy="952500"/>
            </a:xfrm>
            <a:custGeom>
              <a:avLst/>
              <a:gdLst>
                <a:gd name="G0" fmla="+- 0 0 0"/>
                <a:gd name="G1" fmla="+- 21600 0 0"/>
                <a:gd name="G2" fmla="+- 21600 0 0"/>
                <a:gd name="T0" fmla="*/ 0 w 6115"/>
                <a:gd name="T1" fmla="*/ 0 h 21600"/>
                <a:gd name="T2" fmla="*/ 6115 w 6115"/>
                <a:gd name="T3" fmla="*/ 884 h 21600"/>
                <a:gd name="T4" fmla="*/ 0 w 6115"/>
                <a:gd name="T5" fmla="*/ 21600 h 21600"/>
              </a:gdLst>
              <a:ahLst/>
              <a:cxnLst>
                <a:cxn ang="0">
                  <a:pos x="T0" y="T1"/>
                </a:cxn>
                <a:cxn ang="0">
                  <a:pos x="T2" y="T3"/>
                </a:cxn>
                <a:cxn ang="0">
                  <a:pos x="T4" y="T5"/>
                </a:cxn>
              </a:cxnLst>
              <a:rect l="0" t="0" r="r" b="b"/>
              <a:pathLst>
                <a:path w="6115" h="21600" fill="none" extrusionOk="0">
                  <a:moveTo>
                    <a:pt x="0" y="0"/>
                  </a:moveTo>
                  <a:cubicBezTo>
                    <a:pt x="2070" y="0"/>
                    <a:pt x="4129" y="297"/>
                    <a:pt x="6115" y="883"/>
                  </a:cubicBezTo>
                </a:path>
                <a:path w="6115" h="21600" stroke="0" extrusionOk="0">
                  <a:moveTo>
                    <a:pt x="0" y="0"/>
                  </a:moveTo>
                  <a:cubicBezTo>
                    <a:pt x="2070" y="0"/>
                    <a:pt x="4129" y="297"/>
                    <a:pt x="6115" y="883"/>
                  </a:cubicBezTo>
                  <a:lnTo>
                    <a:pt x="0"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73" name="Arc 76">
              <a:extLst>
                <a:ext uri="{FF2B5EF4-FFF2-40B4-BE49-F238E27FC236}">
                  <a16:creationId xmlns:a16="http://schemas.microsoft.com/office/drawing/2014/main" id="{EFC4D8CE-2C17-466A-A52A-7970D69DFA07}"/>
                </a:ext>
              </a:extLst>
            </p:cNvPr>
            <p:cNvSpPr>
              <a:spLocks/>
            </p:cNvSpPr>
            <p:nvPr/>
          </p:nvSpPr>
          <p:spPr bwMode="auto">
            <a:xfrm rot="13577465" flipV="1">
              <a:off x="8097961" y="1471613"/>
              <a:ext cx="203200" cy="1028700"/>
            </a:xfrm>
            <a:custGeom>
              <a:avLst/>
              <a:gdLst>
                <a:gd name="G0" fmla="+- 0 0 0"/>
                <a:gd name="G1" fmla="+- 21600 0 0"/>
                <a:gd name="G2" fmla="+- 21600 0 0"/>
                <a:gd name="T0" fmla="*/ 0 w 19983"/>
                <a:gd name="T1" fmla="*/ 0 h 21600"/>
                <a:gd name="T2" fmla="*/ 19983 w 19983"/>
                <a:gd name="T3" fmla="*/ 13401 h 21600"/>
                <a:gd name="T4" fmla="*/ 0 w 19983"/>
                <a:gd name="T5" fmla="*/ 21600 h 21600"/>
              </a:gdLst>
              <a:ahLst/>
              <a:cxnLst>
                <a:cxn ang="0">
                  <a:pos x="T0" y="T1"/>
                </a:cxn>
                <a:cxn ang="0">
                  <a:pos x="T2" y="T3"/>
                </a:cxn>
                <a:cxn ang="0">
                  <a:pos x="T4" y="T5"/>
                </a:cxn>
              </a:cxnLst>
              <a:rect l="0" t="0" r="r" b="b"/>
              <a:pathLst>
                <a:path w="19983" h="21600" fill="none" extrusionOk="0">
                  <a:moveTo>
                    <a:pt x="0" y="0"/>
                  </a:moveTo>
                  <a:cubicBezTo>
                    <a:pt x="8762" y="0"/>
                    <a:pt x="16657" y="5294"/>
                    <a:pt x="19983" y="13400"/>
                  </a:cubicBezTo>
                </a:path>
                <a:path w="19983" h="21600" stroke="0" extrusionOk="0">
                  <a:moveTo>
                    <a:pt x="0" y="0"/>
                  </a:moveTo>
                  <a:cubicBezTo>
                    <a:pt x="8762" y="0"/>
                    <a:pt x="16657" y="5294"/>
                    <a:pt x="19983" y="13400"/>
                  </a:cubicBezTo>
                  <a:lnTo>
                    <a:pt x="0" y="2160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74" name="Arc 77">
              <a:extLst>
                <a:ext uri="{FF2B5EF4-FFF2-40B4-BE49-F238E27FC236}">
                  <a16:creationId xmlns:a16="http://schemas.microsoft.com/office/drawing/2014/main" id="{5524DC53-9597-44AE-A6C8-31AFE75475C5}"/>
                </a:ext>
              </a:extLst>
            </p:cNvPr>
            <p:cNvSpPr>
              <a:spLocks/>
            </p:cNvSpPr>
            <p:nvPr/>
          </p:nvSpPr>
          <p:spPr bwMode="auto">
            <a:xfrm rot="13577465" flipV="1">
              <a:off x="8161461" y="1573213"/>
              <a:ext cx="203200" cy="1028700"/>
            </a:xfrm>
            <a:custGeom>
              <a:avLst/>
              <a:gdLst>
                <a:gd name="G0" fmla="+- 0 0 0"/>
                <a:gd name="G1" fmla="+- 21600 0 0"/>
                <a:gd name="G2" fmla="+- 21600 0 0"/>
                <a:gd name="T0" fmla="*/ 0 w 19983"/>
                <a:gd name="T1" fmla="*/ 0 h 21600"/>
                <a:gd name="T2" fmla="*/ 19983 w 19983"/>
                <a:gd name="T3" fmla="*/ 13401 h 21600"/>
                <a:gd name="T4" fmla="*/ 0 w 19983"/>
                <a:gd name="T5" fmla="*/ 21600 h 21600"/>
              </a:gdLst>
              <a:ahLst/>
              <a:cxnLst>
                <a:cxn ang="0">
                  <a:pos x="T0" y="T1"/>
                </a:cxn>
                <a:cxn ang="0">
                  <a:pos x="T2" y="T3"/>
                </a:cxn>
                <a:cxn ang="0">
                  <a:pos x="T4" y="T5"/>
                </a:cxn>
              </a:cxnLst>
              <a:rect l="0" t="0" r="r" b="b"/>
              <a:pathLst>
                <a:path w="19983" h="21600" fill="none" extrusionOk="0">
                  <a:moveTo>
                    <a:pt x="0" y="0"/>
                  </a:moveTo>
                  <a:cubicBezTo>
                    <a:pt x="8762" y="0"/>
                    <a:pt x="16657" y="5294"/>
                    <a:pt x="19983" y="13400"/>
                  </a:cubicBezTo>
                </a:path>
                <a:path w="19983" h="21600" stroke="0" extrusionOk="0">
                  <a:moveTo>
                    <a:pt x="0" y="0"/>
                  </a:moveTo>
                  <a:cubicBezTo>
                    <a:pt x="8762" y="0"/>
                    <a:pt x="16657" y="5294"/>
                    <a:pt x="19983" y="13400"/>
                  </a:cubicBezTo>
                  <a:lnTo>
                    <a:pt x="0"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75" name="Line 95">
              <a:extLst>
                <a:ext uri="{FF2B5EF4-FFF2-40B4-BE49-F238E27FC236}">
                  <a16:creationId xmlns:a16="http://schemas.microsoft.com/office/drawing/2014/main" id="{36BDF40F-3069-4904-B45A-17EE25F90849}"/>
                </a:ext>
              </a:extLst>
            </p:cNvPr>
            <p:cNvSpPr>
              <a:spLocks noChangeShapeType="1"/>
            </p:cNvSpPr>
            <p:nvPr/>
          </p:nvSpPr>
          <p:spPr bwMode="auto">
            <a:xfrm>
              <a:off x="7393111" y="1973263"/>
              <a:ext cx="0" cy="44577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76" name="Arc 99">
              <a:extLst>
                <a:ext uri="{FF2B5EF4-FFF2-40B4-BE49-F238E27FC236}">
                  <a16:creationId xmlns:a16="http://schemas.microsoft.com/office/drawing/2014/main" id="{65274CD0-F268-4BDE-99A7-1187981928FD}"/>
                </a:ext>
              </a:extLst>
            </p:cNvPr>
            <p:cNvSpPr>
              <a:spLocks/>
            </p:cNvSpPr>
            <p:nvPr/>
          </p:nvSpPr>
          <p:spPr bwMode="auto">
            <a:xfrm rot="19569050" flipV="1">
              <a:off x="7277223" y="1627188"/>
              <a:ext cx="225425" cy="198437"/>
            </a:xfrm>
            <a:custGeom>
              <a:avLst/>
              <a:gdLst>
                <a:gd name="G0" fmla="+- 0 0 0"/>
                <a:gd name="G1" fmla="+- 18752 0 0"/>
                <a:gd name="G2" fmla="+- 21600 0 0"/>
                <a:gd name="T0" fmla="*/ 10720 w 21184"/>
                <a:gd name="T1" fmla="*/ 0 h 18752"/>
                <a:gd name="T2" fmla="*/ 21184 w 21184"/>
                <a:gd name="T3" fmla="*/ 14535 h 18752"/>
                <a:gd name="T4" fmla="*/ 0 w 21184"/>
                <a:gd name="T5" fmla="*/ 18752 h 18752"/>
              </a:gdLst>
              <a:ahLst/>
              <a:cxnLst>
                <a:cxn ang="0">
                  <a:pos x="T0" y="T1"/>
                </a:cxn>
                <a:cxn ang="0">
                  <a:pos x="T2" y="T3"/>
                </a:cxn>
                <a:cxn ang="0">
                  <a:pos x="T4" y="T5"/>
                </a:cxn>
              </a:cxnLst>
              <a:rect l="0" t="0" r="r" b="b"/>
              <a:pathLst>
                <a:path w="21184" h="18752" fill="none" extrusionOk="0">
                  <a:moveTo>
                    <a:pt x="10720" y="-1"/>
                  </a:moveTo>
                  <a:cubicBezTo>
                    <a:pt x="16147" y="3102"/>
                    <a:pt x="19963" y="8403"/>
                    <a:pt x="21184" y="14534"/>
                  </a:cubicBezTo>
                </a:path>
                <a:path w="21184" h="18752" stroke="0" extrusionOk="0">
                  <a:moveTo>
                    <a:pt x="10720" y="-1"/>
                  </a:moveTo>
                  <a:cubicBezTo>
                    <a:pt x="16147" y="3102"/>
                    <a:pt x="19963" y="8403"/>
                    <a:pt x="21184" y="14534"/>
                  </a:cubicBezTo>
                  <a:lnTo>
                    <a:pt x="0" y="18752"/>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77" name="Arc 80">
              <a:extLst>
                <a:ext uri="{FF2B5EF4-FFF2-40B4-BE49-F238E27FC236}">
                  <a16:creationId xmlns:a16="http://schemas.microsoft.com/office/drawing/2014/main" id="{4677B82E-82E4-4DCC-A72A-E9BBA3B88A6A}"/>
                </a:ext>
              </a:extLst>
            </p:cNvPr>
            <p:cNvSpPr>
              <a:spLocks/>
            </p:cNvSpPr>
            <p:nvPr/>
          </p:nvSpPr>
          <p:spPr bwMode="auto">
            <a:xfrm rot="14169050" flipH="1">
              <a:off x="7247061" y="2105025"/>
              <a:ext cx="168275" cy="231775"/>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78" name="Arc 79">
              <a:extLst>
                <a:ext uri="{FF2B5EF4-FFF2-40B4-BE49-F238E27FC236}">
                  <a16:creationId xmlns:a16="http://schemas.microsoft.com/office/drawing/2014/main" id="{15FF503B-52AB-4B70-9A7D-EDC140E2192E}"/>
                </a:ext>
              </a:extLst>
            </p:cNvPr>
            <p:cNvSpPr>
              <a:spLocks/>
            </p:cNvSpPr>
            <p:nvPr/>
          </p:nvSpPr>
          <p:spPr bwMode="auto">
            <a:xfrm flipV="1">
              <a:off x="6985123" y="2087563"/>
              <a:ext cx="190500" cy="190500"/>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79" name="Arc 81">
              <a:extLst>
                <a:ext uri="{FF2B5EF4-FFF2-40B4-BE49-F238E27FC236}">
                  <a16:creationId xmlns:a16="http://schemas.microsoft.com/office/drawing/2014/main" id="{811AAF5D-38C9-4736-AFB5-5149819ACBEA}"/>
                </a:ext>
              </a:extLst>
            </p:cNvPr>
            <p:cNvSpPr>
              <a:spLocks/>
            </p:cNvSpPr>
            <p:nvPr/>
          </p:nvSpPr>
          <p:spPr bwMode="auto">
            <a:xfrm rot="14169050" flipH="1">
              <a:off x="7226423" y="1301751"/>
              <a:ext cx="206375" cy="228600"/>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80" name="Arc 82">
              <a:extLst>
                <a:ext uri="{FF2B5EF4-FFF2-40B4-BE49-F238E27FC236}">
                  <a16:creationId xmlns:a16="http://schemas.microsoft.com/office/drawing/2014/main" id="{ABA73A85-E5BC-4926-BC3A-C22D1FBE6DA2}"/>
                </a:ext>
              </a:extLst>
            </p:cNvPr>
            <p:cNvSpPr>
              <a:spLocks/>
            </p:cNvSpPr>
            <p:nvPr/>
          </p:nvSpPr>
          <p:spPr bwMode="auto">
            <a:xfrm flipV="1">
              <a:off x="6974011" y="1263650"/>
              <a:ext cx="206375" cy="228600"/>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81" name="Freeform 83">
              <a:extLst>
                <a:ext uri="{FF2B5EF4-FFF2-40B4-BE49-F238E27FC236}">
                  <a16:creationId xmlns:a16="http://schemas.microsoft.com/office/drawing/2014/main" id="{D1917DF3-5AD6-4BB2-BEB0-4EA50F4C63D4}"/>
                </a:ext>
              </a:extLst>
            </p:cNvPr>
            <p:cNvSpPr>
              <a:spLocks/>
            </p:cNvSpPr>
            <p:nvPr/>
          </p:nvSpPr>
          <p:spPr bwMode="auto">
            <a:xfrm>
              <a:off x="8104311" y="1935163"/>
              <a:ext cx="800100" cy="285750"/>
            </a:xfrm>
            <a:custGeom>
              <a:avLst/>
              <a:gdLst>
                <a:gd name="T0" fmla="*/ 0 w 1260"/>
                <a:gd name="T1" fmla="*/ 240 h 450"/>
                <a:gd name="T2" fmla="*/ 180 w 1260"/>
                <a:gd name="T3" fmla="*/ 420 h 450"/>
                <a:gd name="T4" fmla="*/ 900 w 1260"/>
                <a:gd name="T5" fmla="*/ 60 h 450"/>
                <a:gd name="T6" fmla="*/ 1260 w 1260"/>
                <a:gd name="T7" fmla="*/ 60 h 450"/>
              </a:gdLst>
              <a:ahLst/>
              <a:cxnLst>
                <a:cxn ang="0">
                  <a:pos x="T0" y="T1"/>
                </a:cxn>
                <a:cxn ang="0">
                  <a:pos x="T2" y="T3"/>
                </a:cxn>
                <a:cxn ang="0">
                  <a:pos x="T4" y="T5"/>
                </a:cxn>
                <a:cxn ang="0">
                  <a:pos x="T6" y="T7"/>
                </a:cxn>
              </a:cxnLst>
              <a:rect l="0" t="0" r="r" b="b"/>
              <a:pathLst>
                <a:path w="1260" h="450">
                  <a:moveTo>
                    <a:pt x="0" y="240"/>
                  </a:moveTo>
                  <a:cubicBezTo>
                    <a:pt x="15" y="345"/>
                    <a:pt x="30" y="450"/>
                    <a:pt x="180" y="420"/>
                  </a:cubicBezTo>
                  <a:cubicBezTo>
                    <a:pt x="330" y="390"/>
                    <a:pt x="720" y="120"/>
                    <a:pt x="900" y="60"/>
                  </a:cubicBezTo>
                  <a:cubicBezTo>
                    <a:pt x="1080" y="0"/>
                    <a:pt x="1200" y="60"/>
                    <a:pt x="1260" y="60"/>
                  </a:cubicBez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82" name="Freeform 84">
              <a:extLst>
                <a:ext uri="{FF2B5EF4-FFF2-40B4-BE49-F238E27FC236}">
                  <a16:creationId xmlns:a16="http://schemas.microsoft.com/office/drawing/2014/main" id="{AD81307C-B83A-4AE6-8F72-F02DECE0C1D4}"/>
                </a:ext>
              </a:extLst>
            </p:cNvPr>
            <p:cNvSpPr>
              <a:spLocks/>
            </p:cNvSpPr>
            <p:nvPr/>
          </p:nvSpPr>
          <p:spPr bwMode="auto">
            <a:xfrm>
              <a:off x="8174161" y="2074863"/>
              <a:ext cx="742950" cy="403225"/>
            </a:xfrm>
            <a:custGeom>
              <a:avLst/>
              <a:gdLst>
                <a:gd name="T0" fmla="*/ 89 w 1170"/>
                <a:gd name="T1" fmla="*/ 636 h 636"/>
                <a:gd name="T2" fmla="*/ 89 w 1170"/>
                <a:gd name="T3" fmla="*/ 496 h 636"/>
                <a:gd name="T4" fmla="*/ 90 w 1170"/>
                <a:gd name="T5" fmla="*/ 360 h 636"/>
                <a:gd name="T6" fmla="*/ 630 w 1170"/>
                <a:gd name="T7" fmla="*/ 180 h 636"/>
                <a:gd name="T8" fmla="*/ 889 w 1170"/>
                <a:gd name="T9" fmla="*/ 36 h 636"/>
                <a:gd name="T10" fmla="*/ 1170 w 1170"/>
                <a:gd name="T11" fmla="*/ 0 h 636"/>
              </a:gdLst>
              <a:ahLst/>
              <a:cxnLst>
                <a:cxn ang="0">
                  <a:pos x="T0" y="T1"/>
                </a:cxn>
                <a:cxn ang="0">
                  <a:pos x="T2" y="T3"/>
                </a:cxn>
                <a:cxn ang="0">
                  <a:pos x="T4" y="T5"/>
                </a:cxn>
                <a:cxn ang="0">
                  <a:pos x="T6" y="T7"/>
                </a:cxn>
                <a:cxn ang="0">
                  <a:pos x="T8" y="T9"/>
                </a:cxn>
                <a:cxn ang="0">
                  <a:pos x="T10" y="T11"/>
                </a:cxn>
              </a:cxnLst>
              <a:rect l="0" t="0" r="r" b="b"/>
              <a:pathLst>
                <a:path w="1170" h="636">
                  <a:moveTo>
                    <a:pt x="89" y="636"/>
                  </a:moveTo>
                  <a:cubicBezTo>
                    <a:pt x="92" y="613"/>
                    <a:pt x="89" y="542"/>
                    <a:pt x="89" y="496"/>
                  </a:cubicBezTo>
                  <a:cubicBezTo>
                    <a:pt x="89" y="450"/>
                    <a:pt x="0" y="413"/>
                    <a:pt x="90" y="360"/>
                  </a:cubicBezTo>
                  <a:cubicBezTo>
                    <a:pt x="180" y="307"/>
                    <a:pt x="497" y="234"/>
                    <a:pt x="630" y="180"/>
                  </a:cubicBezTo>
                  <a:cubicBezTo>
                    <a:pt x="763" y="126"/>
                    <a:pt x="799" y="66"/>
                    <a:pt x="889" y="36"/>
                  </a:cubicBezTo>
                  <a:cubicBezTo>
                    <a:pt x="979" y="6"/>
                    <a:pt x="1112" y="7"/>
                    <a:pt x="1170" y="0"/>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83" name="Line 96">
              <a:extLst>
                <a:ext uri="{FF2B5EF4-FFF2-40B4-BE49-F238E27FC236}">
                  <a16:creationId xmlns:a16="http://schemas.microsoft.com/office/drawing/2014/main" id="{B069BC73-84B9-464B-8F86-F9F442FC64A5}"/>
                </a:ext>
              </a:extLst>
            </p:cNvPr>
            <p:cNvSpPr>
              <a:spLocks noChangeShapeType="1"/>
            </p:cNvSpPr>
            <p:nvPr/>
          </p:nvSpPr>
          <p:spPr bwMode="auto">
            <a:xfrm>
              <a:off x="7964611" y="2773363"/>
              <a:ext cx="0" cy="3657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84" name="Arc 86">
              <a:extLst>
                <a:ext uri="{FF2B5EF4-FFF2-40B4-BE49-F238E27FC236}">
                  <a16:creationId xmlns:a16="http://schemas.microsoft.com/office/drawing/2014/main" id="{D17F9DF5-4515-41E7-B388-3DC766D75000}"/>
                </a:ext>
              </a:extLst>
            </p:cNvPr>
            <p:cNvSpPr>
              <a:spLocks/>
            </p:cNvSpPr>
            <p:nvPr/>
          </p:nvSpPr>
          <p:spPr bwMode="auto">
            <a:xfrm rot="14169050" flipH="1">
              <a:off x="7213723" y="4613276"/>
              <a:ext cx="206375" cy="228600"/>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85" name="Arc 85">
              <a:extLst>
                <a:ext uri="{FF2B5EF4-FFF2-40B4-BE49-F238E27FC236}">
                  <a16:creationId xmlns:a16="http://schemas.microsoft.com/office/drawing/2014/main" id="{5BEA521A-F568-40DB-8138-AF326939F919}"/>
                </a:ext>
              </a:extLst>
            </p:cNvPr>
            <p:cNvSpPr>
              <a:spLocks/>
            </p:cNvSpPr>
            <p:nvPr/>
          </p:nvSpPr>
          <p:spPr bwMode="auto">
            <a:xfrm flipV="1">
              <a:off x="6961311" y="4575175"/>
              <a:ext cx="206375" cy="228600"/>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86" name="Arc 87">
              <a:extLst>
                <a:ext uri="{FF2B5EF4-FFF2-40B4-BE49-F238E27FC236}">
                  <a16:creationId xmlns:a16="http://schemas.microsoft.com/office/drawing/2014/main" id="{1BE869E0-735E-4138-A842-35730BD64AA5}"/>
                </a:ext>
              </a:extLst>
            </p:cNvPr>
            <p:cNvSpPr>
              <a:spLocks/>
            </p:cNvSpPr>
            <p:nvPr/>
          </p:nvSpPr>
          <p:spPr bwMode="auto">
            <a:xfrm rot="-5400000">
              <a:off x="5873874" y="6016625"/>
              <a:ext cx="1714500" cy="485775"/>
            </a:xfrm>
            <a:custGeom>
              <a:avLst/>
              <a:gdLst>
                <a:gd name="G0" fmla="+- 0 0 0"/>
                <a:gd name="G1" fmla="+- 13232 0 0"/>
                <a:gd name="G2" fmla="+- 21600 0 0"/>
                <a:gd name="T0" fmla="*/ 17071 w 21600"/>
                <a:gd name="T1" fmla="*/ 0 h 13232"/>
                <a:gd name="T2" fmla="*/ 21600 w 21600"/>
                <a:gd name="T3" fmla="*/ 13232 h 13232"/>
                <a:gd name="T4" fmla="*/ 0 w 21600"/>
                <a:gd name="T5" fmla="*/ 13232 h 13232"/>
              </a:gdLst>
              <a:ahLst/>
              <a:cxnLst>
                <a:cxn ang="0">
                  <a:pos x="T0" y="T1"/>
                </a:cxn>
                <a:cxn ang="0">
                  <a:pos x="T2" y="T3"/>
                </a:cxn>
                <a:cxn ang="0">
                  <a:pos x="T4" y="T5"/>
                </a:cxn>
              </a:cxnLst>
              <a:rect l="0" t="0" r="r" b="b"/>
              <a:pathLst>
                <a:path w="21600" h="13232" fill="none" extrusionOk="0">
                  <a:moveTo>
                    <a:pt x="17072" y="-1"/>
                  </a:moveTo>
                  <a:cubicBezTo>
                    <a:pt x="20007" y="3785"/>
                    <a:pt x="21600" y="8440"/>
                    <a:pt x="21600" y="13232"/>
                  </a:cubicBezTo>
                </a:path>
                <a:path w="21600" h="13232" stroke="0" extrusionOk="0">
                  <a:moveTo>
                    <a:pt x="17072" y="-1"/>
                  </a:moveTo>
                  <a:cubicBezTo>
                    <a:pt x="20007" y="3785"/>
                    <a:pt x="21600" y="8440"/>
                    <a:pt x="21600" y="13232"/>
                  </a:cubicBezTo>
                  <a:lnTo>
                    <a:pt x="0" y="13232"/>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87" name="Arc 93">
              <a:extLst>
                <a:ext uri="{FF2B5EF4-FFF2-40B4-BE49-F238E27FC236}">
                  <a16:creationId xmlns:a16="http://schemas.microsoft.com/office/drawing/2014/main" id="{FC639FB1-C995-48A5-9304-1F116C332311}"/>
                </a:ext>
              </a:extLst>
            </p:cNvPr>
            <p:cNvSpPr>
              <a:spLocks/>
            </p:cNvSpPr>
            <p:nvPr/>
          </p:nvSpPr>
          <p:spPr bwMode="auto">
            <a:xfrm rot="-5400000">
              <a:off x="5475411" y="4259263"/>
              <a:ext cx="2514600" cy="457200"/>
            </a:xfrm>
            <a:custGeom>
              <a:avLst/>
              <a:gdLst>
                <a:gd name="G0" fmla="+- 1488 0 0"/>
                <a:gd name="G1" fmla="+- 21600 0 0"/>
                <a:gd name="G2" fmla="+- 21600 0 0"/>
                <a:gd name="T0" fmla="*/ 0 w 23088"/>
                <a:gd name="T1" fmla="*/ 52 h 21600"/>
                <a:gd name="T2" fmla="*/ 23088 w 23088"/>
                <a:gd name="T3" fmla="*/ 21600 h 21600"/>
                <a:gd name="T4" fmla="*/ 1488 w 23088"/>
                <a:gd name="T5" fmla="*/ 21600 h 21600"/>
              </a:gdLst>
              <a:ahLst/>
              <a:cxnLst>
                <a:cxn ang="0">
                  <a:pos x="T0" y="T1"/>
                </a:cxn>
                <a:cxn ang="0">
                  <a:pos x="T2" y="T3"/>
                </a:cxn>
                <a:cxn ang="0">
                  <a:pos x="T4" y="T5"/>
                </a:cxn>
              </a:cxnLst>
              <a:rect l="0" t="0" r="r" b="b"/>
              <a:pathLst>
                <a:path w="23088" h="21600" fill="none" extrusionOk="0">
                  <a:moveTo>
                    <a:pt x="-1" y="51"/>
                  </a:moveTo>
                  <a:cubicBezTo>
                    <a:pt x="495" y="17"/>
                    <a:pt x="991" y="0"/>
                    <a:pt x="1488" y="0"/>
                  </a:cubicBezTo>
                  <a:cubicBezTo>
                    <a:pt x="13417" y="0"/>
                    <a:pt x="23088" y="9670"/>
                    <a:pt x="23088" y="21600"/>
                  </a:cubicBezTo>
                </a:path>
                <a:path w="23088" h="21600" stroke="0" extrusionOk="0">
                  <a:moveTo>
                    <a:pt x="-1" y="51"/>
                  </a:moveTo>
                  <a:cubicBezTo>
                    <a:pt x="495" y="17"/>
                    <a:pt x="991" y="0"/>
                    <a:pt x="1488" y="0"/>
                  </a:cubicBezTo>
                  <a:cubicBezTo>
                    <a:pt x="13417" y="0"/>
                    <a:pt x="23088" y="9670"/>
                    <a:pt x="23088" y="21600"/>
                  </a:cubicBezTo>
                  <a:lnTo>
                    <a:pt x="1488"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88" name="Arc 102">
              <a:extLst>
                <a:ext uri="{FF2B5EF4-FFF2-40B4-BE49-F238E27FC236}">
                  <a16:creationId xmlns:a16="http://schemas.microsoft.com/office/drawing/2014/main" id="{59C64EB3-3857-4095-A5FF-438CA9F1FFC4}"/>
                </a:ext>
              </a:extLst>
            </p:cNvPr>
            <p:cNvSpPr>
              <a:spLocks/>
            </p:cNvSpPr>
            <p:nvPr/>
          </p:nvSpPr>
          <p:spPr bwMode="auto">
            <a:xfrm rot="-5400000">
              <a:off x="5276973" y="4203701"/>
              <a:ext cx="2759075" cy="584200"/>
            </a:xfrm>
            <a:custGeom>
              <a:avLst/>
              <a:gdLst>
                <a:gd name="G0" fmla="+- 0 0 0"/>
                <a:gd name="G1" fmla="+- 21598 0 0"/>
                <a:gd name="G2" fmla="+- 21600 0 0"/>
                <a:gd name="T0" fmla="*/ 284 w 21593"/>
                <a:gd name="T1" fmla="*/ 0 h 21598"/>
                <a:gd name="T2" fmla="*/ 21593 w 21593"/>
                <a:gd name="T3" fmla="*/ 21074 h 21598"/>
                <a:gd name="T4" fmla="*/ 0 w 21593"/>
                <a:gd name="T5" fmla="*/ 21598 h 21598"/>
              </a:gdLst>
              <a:ahLst/>
              <a:cxnLst>
                <a:cxn ang="0">
                  <a:pos x="T0" y="T1"/>
                </a:cxn>
                <a:cxn ang="0">
                  <a:pos x="T2" y="T3"/>
                </a:cxn>
                <a:cxn ang="0">
                  <a:pos x="T4" y="T5"/>
                </a:cxn>
              </a:cxnLst>
              <a:rect l="0" t="0" r="r" b="b"/>
              <a:pathLst>
                <a:path w="21593" h="21598" fill="none" extrusionOk="0">
                  <a:moveTo>
                    <a:pt x="284" y="-1"/>
                  </a:moveTo>
                  <a:cubicBezTo>
                    <a:pt x="11897" y="152"/>
                    <a:pt x="21311" y="9462"/>
                    <a:pt x="21593" y="21073"/>
                  </a:cubicBezTo>
                </a:path>
                <a:path w="21593" h="21598" stroke="0" extrusionOk="0">
                  <a:moveTo>
                    <a:pt x="284" y="-1"/>
                  </a:moveTo>
                  <a:cubicBezTo>
                    <a:pt x="11897" y="152"/>
                    <a:pt x="21311" y="9462"/>
                    <a:pt x="21593" y="21073"/>
                  </a:cubicBezTo>
                  <a:lnTo>
                    <a:pt x="0" y="21598"/>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89" name="Freeform 88">
              <a:extLst>
                <a:ext uri="{FF2B5EF4-FFF2-40B4-BE49-F238E27FC236}">
                  <a16:creationId xmlns:a16="http://schemas.microsoft.com/office/drawing/2014/main" id="{1DD4D411-15A2-4223-A476-7D184471FD38}"/>
                </a:ext>
              </a:extLst>
            </p:cNvPr>
            <p:cNvSpPr>
              <a:spLocks/>
            </p:cNvSpPr>
            <p:nvPr/>
          </p:nvSpPr>
          <p:spPr bwMode="auto">
            <a:xfrm>
              <a:off x="6197723" y="5834063"/>
              <a:ext cx="158750" cy="238125"/>
            </a:xfrm>
            <a:custGeom>
              <a:avLst/>
              <a:gdLst>
                <a:gd name="T0" fmla="*/ 251 w 251"/>
                <a:gd name="T1" fmla="*/ 0 h 376"/>
                <a:gd name="T2" fmla="*/ 71 w 251"/>
                <a:gd name="T3" fmla="*/ 180 h 376"/>
                <a:gd name="T4" fmla="*/ 0 w 251"/>
                <a:gd name="T5" fmla="*/ 376 h 376"/>
              </a:gdLst>
              <a:ahLst/>
              <a:cxnLst>
                <a:cxn ang="0">
                  <a:pos x="T0" y="T1"/>
                </a:cxn>
                <a:cxn ang="0">
                  <a:pos x="T2" y="T3"/>
                </a:cxn>
                <a:cxn ang="0">
                  <a:pos x="T4" y="T5"/>
                </a:cxn>
              </a:cxnLst>
              <a:rect l="0" t="0" r="r" b="b"/>
              <a:pathLst>
                <a:path w="251" h="376">
                  <a:moveTo>
                    <a:pt x="251" y="0"/>
                  </a:moveTo>
                  <a:cubicBezTo>
                    <a:pt x="176" y="60"/>
                    <a:pt x="113" y="117"/>
                    <a:pt x="71" y="180"/>
                  </a:cubicBezTo>
                  <a:cubicBezTo>
                    <a:pt x="29" y="243"/>
                    <a:pt x="15" y="335"/>
                    <a:pt x="0" y="376"/>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90" name="Freeform 91">
              <a:extLst>
                <a:ext uri="{FF2B5EF4-FFF2-40B4-BE49-F238E27FC236}">
                  <a16:creationId xmlns:a16="http://schemas.microsoft.com/office/drawing/2014/main" id="{9182C5B2-CE68-4C8E-963A-0BCE2E07904C}"/>
                </a:ext>
              </a:extLst>
            </p:cNvPr>
            <p:cNvSpPr>
              <a:spLocks/>
            </p:cNvSpPr>
            <p:nvPr/>
          </p:nvSpPr>
          <p:spPr bwMode="auto">
            <a:xfrm rot="129646">
              <a:off x="7404223" y="2619375"/>
              <a:ext cx="558800" cy="266700"/>
            </a:xfrm>
            <a:custGeom>
              <a:avLst/>
              <a:gdLst>
                <a:gd name="T0" fmla="*/ 0 w 881"/>
                <a:gd name="T1" fmla="*/ 419 h 419"/>
                <a:gd name="T2" fmla="*/ 400 w 881"/>
                <a:gd name="T3" fmla="*/ 139 h 419"/>
                <a:gd name="T4" fmla="*/ 881 w 881"/>
                <a:gd name="T5" fmla="*/ 0 h 419"/>
              </a:gdLst>
              <a:ahLst/>
              <a:cxnLst>
                <a:cxn ang="0">
                  <a:pos x="T0" y="T1"/>
                </a:cxn>
                <a:cxn ang="0">
                  <a:pos x="T2" y="T3"/>
                </a:cxn>
                <a:cxn ang="0">
                  <a:pos x="T4" y="T5"/>
                </a:cxn>
              </a:cxnLst>
              <a:rect l="0" t="0" r="r" b="b"/>
              <a:pathLst>
                <a:path w="881" h="419">
                  <a:moveTo>
                    <a:pt x="0" y="419"/>
                  </a:moveTo>
                  <a:cubicBezTo>
                    <a:pt x="67" y="369"/>
                    <a:pt x="253" y="209"/>
                    <a:pt x="400" y="139"/>
                  </a:cubicBezTo>
                  <a:cubicBezTo>
                    <a:pt x="547" y="69"/>
                    <a:pt x="781" y="29"/>
                    <a:pt x="881" y="0"/>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91" name="Freeform 90">
              <a:extLst>
                <a:ext uri="{FF2B5EF4-FFF2-40B4-BE49-F238E27FC236}">
                  <a16:creationId xmlns:a16="http://schemas.microsoft.com/office/drawing/2014/main" id="{C18651A9-64A2-440B-84AF-91BDF880C2F4}"/>
                </a:ext>
              </a:extLst>
            </p:cNvPr>
            <p:cNvSpPr>
              <a:spLocks/>
            </p:cNvSpPr>
            <p:nvPr/>
          </p:nvSpPr>
          <p:spPr bwMode="auto">
            <a:xfrm>
              <a:off x="7393111" y="2732088"/>
              <a:ext cx="584200" cy="269875"/>
            </a:xfrm>
            <a:custGeom>
              <a:avLst/>
              <a:gdLst>
                <a:gd name="T0" fmla="*/ 0 w 919"/>
                <a:gd name="T1" fmla="*/ 424 h 424"/>
                <a:gd name="T2" fmla="*/ 540 w 919"/>
                <a:gd name="T3" fmla="*/ 115 h 424"/>
                <a:gd name="T4" fmla="*/ 919 w 919"/>
                <a:gd name="T5" fmla="*/ 0 h 424"/>
              </a:gdLst>
              <a:ahLst/>
              <a:cxnLst>
                <a:cxn ang="0">
                  <a:pos x="T0" y="T1"/>
                </a:cxn>
                <a:cxn ang="0">
                  <a:pos x="T2" y="T3"/>
                </a:cxn>
                <a:cxn ang="0">
                  <a:pos x="T4" y="T5"/>
                </a:cxn>
              </a:cxnLst>
              <a:rect l="0" t="0" r="r" b="b"/>
              <a:pathLst>
                <a:path w="919" h="424">
                  <a:moveTo>
                    <a:pt x="0" y="424"/>
                  </a:moveTo>
                  <a:cubicBezTo>
                    <a:pt x="195" y="295"/>
                    <a:pt x="387" y="186"/>
                    <a:pt x="540" y="115"/>
                  </a:cubicBezTo>
                  <a:cubicBezTo>
                    <a:pt x="693" y="44"/>
                    <a:pt x="840" y="24"/>
                    <a:pt x="919" y="0"/>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92" name="Line 92">
              <a:extLst>
                <a:ext uri="{FF2B5EF4-FFF2-40B4-BE49-F238E27FC236}">
                  <a16:creationId xmlns:a16="http://schemas.microsoft.com/office/drawing/2014/main" id="{F44504F8-8722-45A7-8D61-B148BE7A2DD8}"/>
                </a:ext>
              </a:extLst>
            </p:cNvPr>
            <p:cNvSpPr>
              <a:spLocks noChangeShapeType="1"/>
            </p:cNvSpPr>
            <p:nvPr/>
          </p:nvSpPr>
          <p:spPr bwMode="auto">
            <a:xfrm>
              <a:off x="7977311" y="2316163"/>
              <a:ext cx="0" cy="3429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93" name="Arc 119">
              <a:extLst>
                <a:ext uri="{FF2B5EF4-FFF2-40B4-BE49-F238E27FC236}">
                  <a16:creationId xmlns:a16="http://schemas.microsoft.com/office/drawing/2014/main" id="{55F48C38-BD04-4F05-B75A-68C5BE8D2457}"/>
                </a:ext>
              </a:extLst>
            </p:cNvPr>
            <p:cNvSpPr>
              <a:spLocks/>
            </p:cNvSpPr>
            <p:nvPr/>
          </p:nvSpPr>
          <p:spPr bwMode="auto">
            <a:xfrm rot="-5400000">
              <a:off x="5851649" y="6334125"/>
              <a:ext cx="1714500" cy="485775"/>
            </a:xfrm>
            <a:custGeom>
              <a:avLst/>
              <a:gdLst>
                <a:gd name="G0" fmla="+- 0 0 0"/>
                <a:gd name="G1" fmla="+- 13232 0 0"/>
                <a:gd name="G2" fmla="+- 21600 0 0"/>
                <a:gd name="T0" fmla="*/ 17071 w 21600"/>
                <a:gd name="T1" fmla="*/ 0 h 13232"/>
                <a:gd name="T2" fmla="*/ 21600 w 21600"/>
                <a:gd name="T3" fmla="*/ 13232 h 13232"/>
                <a:gd name="T4" fmla="*/ 0 w 21600"/>
                <a:gd name="T5" fmla="*/ 13232 h 13232"/>
              </a:gdLst>
              <a:ahLst/>
              <a:cxnLst>
                <a:cxn ang="0">
                  <a:pos x="T0" y="T1"/>
                </a:cxn>
                <a:cxn ang="0">
                  <a:pos x="T2" y="T3"/>
                </a:cxn>
                <a:cxn ang="0">
                  <a:pos x="T4" y="T5"/>
                </a:cxn>
              </a:cxnLst>
              <a:rect l="0" t="0" r="r" b="b"/>
              <a:pathLst>
                <a:path w="21600" h="13232" fill="none" extrusionOk="0">
                  <a:moveTo>
                    <a:pt x="17072" y="-1"/>
                  </a:moveTo>
                  <a:cubicBezTo>
                    <a:pt x="20007" y="3785"/>
                    <a:pt x="21600" y="8440"/>
                    <a:pt x="21600" y="13232"/>
                  </a:cubicBezTo>
                </a:path>
                <a:path w="21600" h="13232" stroke="0" extrusionOk="0">
                  <a:moveTo>
                    <a:pt x="17072" y="-1"/>
                  </a:moveTo>
                  <a:cubicBezTo>
                    <a:pt x="20007" y="3785"/>
                    <a:pt x="21600" y="8440"/>
                    <a:pt x="21600" y="13232"/>
                  </a:cubicBezTo>
                  <a:lnTo>
                    <a:pt x="0" y="13232"/>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94" name="Line 94">
              <a:extLst>
                <a:ext uri="{FF2B5EF4-FFF2-40B4-BE49-F238E27FC236}">
                  <a16:creationId xmlns:a16="http://schemas.microsoft.com/office/drawing/2014/main" id="{FEF1587E-542E-4D51-9B4A-6751C3839B37}"/>
                </a:ext>
              </a:extLst>
            </p:cNvPr>
            <p:cNvSpPr>
              <a:spLocks noChangeShapeType="1"/>
            </p:cNvSpPr>
            <p:nvPr/>
          </p:nvSpPr>
          <p:spPr bwMode="auto">
            <a:xfrm>
              <a:off x="6212011" y="6075363"/>
              <a:ext cx="0" cy="28575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95" name="Line 117">
              <a:extLst>
                <a:ext uri="{FF2B5EF4-FFF2-40B4-BE49-F238E27FC236}">
                  <a16:creationId xmlns:a16="http://schemas.microsoft.com/office/drawing/2014/main" id="{FBD3AE7B-8657-476D-A862-C29E23A03399}"/>
                </a:ext>
              </a:extLst>
            </p:cNvPr>
            <p:cNvSpPr>
              <a:spLocks noChangeShapeType="1"/>
            </p:cNvSpPr>
            <p:nvPr/>
          </p:nvSpPr>
          <p:spPr bwMode="auto">
            <a:xfrm flipH="1">
              <a:off x="6466011" y="6659563"/>
              <a:ext cx="12700" cy="22352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96" name="Line 97">
              <a:extLst>
                <a:ext uri="{FF2B5EF4-FFF2-40B4-BE49-F238E27FC236}">
                  <a16:creationId xmlns:a16="http://schemas.microsoft.com/office/drawing/2014/main" id="{0A1909D8-64B7-4C11-ACAF-E52FA1245A4D}"/>
                </a:ext>
              </a:extLst>
            </p:cNvPr>
            <p:cNvSpPr>
              <a:spLocks noChangeShapeType="1"/>
            </p:cNvSpPr>
            <p:nvPr/>
          </p:nvSpPr>
          <p:spPr bwMode="auto">
            <a:xfrm>
              <a:off x="7393111" y="6646863"/>
              <a:ext cx="0" cy="21717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97" name="Line 98">
              <a:extLst>
                <a:ext uri="{FF2B5EF4-FFF2-40B4-BE49-F238E27FC236}">
                  <a16:creationId xmlns:a16="http://schemas.microsoft.com/office/drawing/2014/main" id="{181FCF37-F6BB-4ABF-B483-3B6AFD54BF00}"/>
                </a:ext>
              </a:extLst>
            </p:cNvPr>
            <p:cNvSpPr>
              <a:spLocks noChangeShapeType="1"/>
            </p:cNvSpPr>
            <p:nvPr/>
          </p:nvSpPr>
          <p:spPr bwMode="auto">
            <a:xfrm>
              <a:off x="7964611" y="6659563"/>
              <a:ext cx="0" cy="2171700"/>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98" name="Arc 112">
              <a:extLst>
                <a:ext uri="{FF2B5EF4-FFF2-40B4-BE49-F238E27FC236}">
                  <a16:creationId xmlns:a16="http://schemas.microsoft.com/office/drawing/2014/main" id="{03AEBEAE-2C0A-4A08-83A2-D9218FB4AE99}"/>
                </a:ext>
              </a:extLst>
            </p:cNvPr>
            <p:cNvSpPr>
              <a:spLocks/>
            </p:cNvSpPr>
            <p:nvPr/>
          </p:nvSpPr>
          <p:spPr bwMode="auto">
            <a:xfrm rot="14169050" flipH="1">
              <a:off x="7213723" y="6670676"/>
              <a:ext cx="206375" cy="228600"/>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99" name="Arc 113">
              <a:extLst>
                <a:ext uri="{FF2B5EF4-FFF2-40B4-BE49-F238E27FC236}">
                  <a16:creationId xmlns:a16="http://schemas.microsoft.com/office/drawing/2014/main" id="{33330491-4D12-424D-A058-C46A9BD92A21}"/>
                </a:ext>
              </a:extLst>
            </p:cNvPr>
            <p:cNvSpPr>
              <a:spLocks/>
            </p:cNvSpPr>
            <p:nvPr/>
          </p:nvSpPr>
          <p:spPr bwMode="auto">
            <a:xfrm flipV="1">
              <a:off x="6961311" y="6659563"/>
              <a:ext cx="206375" cy="228600"/>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00" name="Arc 100">
              <a:extLst>
                <a:ext uri="{FF2B5EF4-FFF2-40B4-BE49-F238E27FC236}">
                  <a16:creationId xmlns:a16="http://schemas.microsoft.com/office/drawing/2014/main" id="{34956008-3D56-4595-B3B5-320AB89B0D3A}"/>
                </a:ext>
              </a:extLst>
            </p:cNvPr>
            <p:cNvSpPr>
              <a:spLocks/>
            </p:cNvSpPr>
            <p:nvPr/>
          </p:nvSpPr>
          <p:spPr bwMode="auto">
            <a:xfrm rot="19569050" flipV="1">
              <a:off x="7277223" y="1804988"/>
              <a:ext cx="225425" cy="198437"/>
            </a:xfrm>
            <a:custGeom>
              <a:avLst/>
              <a:gdLst>
                <a:gd name="G0" fmla="+- 0 0 0"/>
                <a:gd name="G1" fmla="+- 18752 0 0"/>
                <a:gd name="G2" fmla="+- 21600 0 0"/>
                <a:gd name="T0" fmla="*/ 10720 w 21184"/>
                <a:gd name="T1" fmla="*/ 0 h 18752"/>
                <a:gd name="T2" fmla="*/ 21184 w 21184"/>
                <a:gd name="T3" fmla="*/ 14535 h 18752"/>
                <a:gd name="T4" fmla="*/ 0 w 21184"/>
                <a:gd name="T5" fmla="*/ 18752 h 18752"/>
              </a:gdLst>
              <a:ahLst/>
              <a:cxnLst>
                <a:cxn ang="0">
                  <a:pos x="T0" y="T1"/>
                </a:cxn>
                <a:cxn ang="0">
                  <a:pos x="T2" y="T3"/>
                </a:cxn>
                <a:cxn ang="0">
                  <a:pos x="T4" y="T5"/>
                </a:cxn>
              </a:cxnLst>
              <a:rect l="0" t="0" r="r" b="b"/>
              <a:pathLst>
                <a:path w="21184" h="18752" fill="none" extrusionOk="0">
                  <a:moveTo>
                    <a:pt x="10720" y="-1"/>
                  </a:moveTo>
                  <a:cubicBezTo>
                    <a:pt x="16147" y="3102"/>
                    <a:pt x="19963" y="8403"/>
                    <a:pt x="21184" y="14534"/>
                  </a:cubicBezTo>
                </a:path>
                <a:path w="21184" h="18752" stroke="0" extrusionOk="0">
                  <a:moveTo>
                    <a:pt x="10720" y="-1"/>
                  </a:moveTo>
                  <a:cubicBezTo>
                    <a:pt x="16147" y="3102"/>
                    <a:pt x="19963" y="8403"/>
                    <a:pt x="21184" y="14534"/>
                  </a:cubicBezTo>
                  <a:lnTo>
                    <a:pt x="0" y="18752"/>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01" name="Freeform 114">
              <a:extLst>
                <a:ext uri="{FF2B5EF4-FFF2-40B4-BE49-F238E27FC236}">
                  <a16:creationId xmlns:a16="http://schemas.microsoft.com/office/drawing/2014/main" id="{8CB31EB7-033F-4076-9215-4AE5079E9B5D}"/>
                </a:ext>
              </a:extLst>
            </p:cNvPr>
            <p:cNvSpPr>
              <a:spLocks/>
            </p:cNvSpPr>
            <p:nvPr/>
          </p:nvSpPr>
          <p:spPr bwMode="auto">
            <a:xfrm>
              <a:off x="7964611" y="7342188"/>
              <a:ext cx="228600" cy="117475"/>
            </a:xfrm>
            <a:custGeom>
              <a:avLst/>
              <a:gdLst>
                <a:gd name="T0" fmla="*/ 0 w 360"/>
                <a:gd name="T1" fmla="*/ 183 h 185"/>
                <a:gd name="T2" fmla="*/ 98 w 360"/>
                <a:gd name="T3" fmla="*/ 120 h 185"/>
                <a:gd name="T4" fmla="*/ 158 w 360"/>
                <a:gd name="T5" fmla="*/ 0 h 185"/>
                <a:gd name="T6" fmla="*/ 238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98" y="120"/>
                  </a:lnTo>
                  <a:lnTo>
                    <a:pt x="158" y="0"/>
                  </a:lnTo>
                  <a:lnTo>
                    <a:pt x="238"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02" name="Freeform 101">
              <a:extLst>
                <a:ext uri="{FF2B5EF4-FFF2-40B4-BE49-F238E27FC236}">
                  <a16:creationId xmlns:a16="http://schemas.microsoft.com/office/drawing/2014/main" id="{3C1FC5FF-2815-4992-A1A0-ABBEC854F955}"/>
                </a:ext>
              </a:extLst>
            </p:cNvPr>
            <p:cNvSpPr>
              <a:spLocks/>
            </p:cNvSpPr>
            <p:nvPr/>
          </p:nvSpPr>
          <p:spPr bwMode="auto">
            <a:xfrm rot="5400000">
              <a:off x="6766049" y="5521325"/>
              <a:ext cx="228600" cy="117475"/>
            </a:xfrm>
            <a:custGeom>
              <a:avLst/>
              <a:gdLst>
                <a:gd name="T0" fmla="*/ 0 w 360"/>
                <a:gd name="T1" fmla="*/ 184 h 185"/>
                <a:gd name="T2" fmla="*/ 99 w 360"/>
                <a:gd name="T3" fmla="*/ 120 h 185"/>
                <a:gd name="T4" fmla="*/ 159 w 360"/>
                <a:gd name="T5" fmla="*/ 0 h 185"/>
                <a:gd name="T6" fmla="*/ 239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4"/>
                  </a:moveTo>
                  <a:lnTo>
                    <a:pt x="99" y="120"/>
                  </a:lnTo>
                  <a:lnTo>
                    <a:pt x="159" y="0"/>
                  </a:lnTo>
                  <a:lnTo>
                    <a:pt x="239"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03" name="Freeform 120">
              <a:extLst>
                <a:ext uri="{FF2B5EF4-FFF2-40B4-BE49-F238E27FC236}">
                  <a16:creationId xmlns:a16="http://schemas.microsoft.com/office/drawing/2014/main" id="{367B30C9-2AB1-4AB0-9627-605584AA9CDD}"/>
                </a:ext>
              </a:extLst>
            </p:cNvPr>
            <p:cNvSpPr>
              <a:spLocks/>
            </p:cNvSpPr>
            <p:nvPr/>
          </p:nvSpPr>
          <p:spPr bwMode="auto">
            <a:xfrm>
              <a:off x="6224711" y="6773863"/>
              <a:ext cx="228600" cy="117475"/>
            </a:xfrm>
            <a:custGeom>
              <a:avLst/>
              <a:gdLst>
                <a:gd name="T0" fmla="*/ 0 w 360"/>
                <a:gd name="T1" fmla="*/ 183 h 185"/>
                <a:gd name="T2" fmla="*/ 98 w 360"/>
                <a:gd name="T3" fmla="*/ 120 h 185"/>
                <a:gd name="T4" fmla="*/ 158 w 360"/>
                <a:gd name="T5" fmla="*/ 0 h 185"/>
                <a:gd name="T6" fmla="*/ 238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98" y="120"/>
                  </a:lnTo>
                  <a:lnTo>
                    <a:pt x="158" y="0"/>
                  </a:lnTo>
                  <a:lnTo>
                    <a:pt x="238"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04" name="Line 103">
              <a:extLst>
                <a:ext uri="{FF2B5EF4-FFF2-40B4-BE49-F238E27FC236}">
                  <a16:creationId xmlns:a16="http://schemas.microsoft.com/office/drawing/2014/main" id="{3B0D6CAF-31D0-45C7-A1E7-CC82EC6CF0D6}"/>
                </a:ext>
              </a:extLst>
            </p:cNvPr>
            <p:cNvSpPr>
              <a:spLocks noChangeShapeType="1"/>
            </p:cNvSpPr>
            <p:nvPr/>
          </p:nvSpPr>
          <p:spPr bwMode="auto">
            <a:xfrm>
              <a:off x="7964611" y="6659563"/>
              <a:ext cx="0" cy="21717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05" name="Line 104">
              <a:extLst>
                <a:ext uri="{FF2B5EF4-FFF2-40B4-BE49-F238E27FC236}">
                  <a16:creationId xmlns:a16="http://schemas.microsoft.com/office/drawing/2014/main" id="{D317EED6-CB17-4C88-B63C-7D5CF5B2003A}"/>
                </a:ext>
              </a:extLst>
            </p:cNvPr>
            <p:cNvSpPr>
              <a:spLocks noChangeShapeType="1"/>
            </p:cNvSpPr>
            <p:nvPr/>
          </p:nvSpPr>
          <p:spPr bwMode="auto">
            <a:xfrm>
              <a:off x="8231311" y="2468563"/>
              <a:ext cx="0" cy="24003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06" name="Arc 110">
              <a:extLst>
                <a:ext uri="{FF2B5EF4-FFF2-40B4-BE49-F238E27FC236}">
                  <a16:creationId xmlns:a16="http://schemas.microsoft.com/office/drawing/2014/main" id="{E17DAAF9-2A80-4C79-97A8-69749EBA2D59}"/>
                </a:ext>
              </a:extLst>
            </p:cNvPr>
            <p:cNvSpPr>
              <a:spLocks/>
            </p:cNvSpPr>
            <p:nvPr/>
          </p:nvSpPr>
          <p:spPr bwMode="auto">
            <a:xfrm rot="-4431857">
              <a:off x="8332911" y="4932363"/>
              <a:ext cx="114300" cy="228600"/>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07" name="Arc 109">
              <a:extLst>
                <a:ext uri="{FF2B5EF4-FFF2-40B4-BE49-F238E27FC236}">
                  <a16:creationId xmlns:a16="http://schemas.microsoft.com/office/drawing/2014/main" id="{3E0EFFE1-4AA0-4AD0-BE4B-01C3CC12C87C}"/>
                </a:ext>
              </a:extLst>
            </p:cNvPr>
            <p:cNvSpPr>
              <a:spLocks/>
            </p:cNvSpPr>
            <p:nvPr/>
          </p:nvSpPr>
          <p:spPr bwMode="auto">
            <a:xfrm rot="14879605" flipH="1">
              <a:off x="8313861" y="4779963"/>
              <a:ext cx="114300" cy="228600"/>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08" name="Freeform 105">
              <a:extLst>
                <a:ext uri="{FF2B5EF4-FFF2-40B4-BE49-F238E27FC236}">
                  <a16:creationId xmlns:a16="http://schemas.microsoft.com/office/drawing/2014/main" id="{6229B545-69A9-46AF-9127-0FB86AD2B14C}"/>
                </a:ext>
              </a:extLst>
            </p:cNvPr>
            <p:cNvSpPr>
              <a:spLocks/>
            </p:cNvSpPr>
            <p:nvPr/>
          </p:nvSpPr>
          <p:spPr bwMode="auto">
            <a:xfrm>
              <a:off x="8028111" y="2341563"/>
              <a:ext cx="228600" cy="117475"/>
            </a:xfrm>
            <a:custGeom>
              <a:avLst/>
              <a:gdLst>
                <a:gd name="T0" fmla="*/ 0 w 360"/>
                <a:gd name="T1" fmla="*/ 183 h 185"/>
                <a:gd name="T2" fmla="*/ 98 w 360"/>
                <a:gd name="T3" fmla="*/ 120 h 185"/>
                <a:gd name="T4" fmla="*/ 158 w 360"/>
                <a:gd name="T5" fmla="*/ 0 h 185"/>
                <a:gd name="T6" fmla="*/ 238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98" y="120"/>
                  </a:lnTo>
                  <a:lnTo>
                    <a:pt x="158" y="0"/>
                  </a:lnTo>
                  <a:lnTo>
                    <a:pt x="238"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09" name="Freeform 106">
              <a:extLst>
                <a:ext uri="{FF2B5EF4-FFF2-40B4-BE49-F238E27FC236}">
                  <a16:creationId xmlns:a16="http://schemas.microsoft.com/office/drawing/2014/main" id="{95ADF7AC-6450-4F7C-9DB3-78EA7B22B85B}"/>
                </a:ext>
              </a:extLst>
            </p:cNvPr>
            <p:cNvSpPr>
              <a:spLocks/>
            </p:cNvSpPr>
            <p:nvPr/>
          </p:nvSpPr>
          <p:spPr bwMode="auto">
            <a:xfrm>
              <a:off x="7990011" y="3408363"/>
              <a:ext cx="228600" cy="117475"/>
            </a:xfrm>
            <a:custGeom>
              <a:avLst/>
              <a:gdLst>
                <a:gd name="T0" fmla="*/ 0 w 360"/>
                <a:gd name="T1" fmla="*/ 183 h 185"/>
                <a:gd name="T2" fmla="*/ 98 w 360"/>
                <a:gd name="T3" fmla="*/ 120 h 185"/>
                <a:gd name="T4" fmla="*/ 158 w 360"/>
                <a:gd name="T5" fmla="*/ 0 h 185"/>
                <a:gd name="T6" fmla="*/ 238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98" y="120"/>
                  </a:lnTo>
                  <a:lnTo>
                    <a:pt x="158" y="0"/>
                  </a:lnTo>
                  <a:lnTo>
                    <a:pt x="238"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10" name="Freeform 125">
              <a:extLst>
                <a:ext uri="{FF2B5EF4-FFF2-40B4-BE49-F238E27FC236}">
                  <a16:creationId xmlns:a16="http://schemas.microsoft.com/office/drawing/2014/main" id="{271109A3-C665-46D5-9DDB-E10C3E57A7BF}"/>
                </a:ext>
              </a:extLst>
            </p:cNvPr>
            <p:cNvSpPr>
              <a:spLocks/>
            </p:cNvSpPr>
            <p:nvPr/>
          </p:nvSpPr>
          <p:spPr bwMode="auto">
            <a:xfrm>
              <a:off x="6464423" y="5041900"/>
              <a:ext cx="3022600" cy="1435100"/>
            </a:xfrm>
            <a:custGeom>
              <a:avLst/>
              <a:gdLst>
                <a:gd name="T0" fmla="*/ 2780 w 4760"/>
                <a:gd name="T1" fmla="*/ 43 h 2260"/>
                <a:gd name="T2" fmla="*/ 4413 w 4760"/>
                <a:gd name="T3" fmla="*/ 207 h 2260"/>
                <a:gd name="T4" fmla="*/ 4601 w 4760"/>
                <a:gd name="T5" fmla="*/ 1287 h 2260"/>
                <a:gd name="T6" fmla="*/ 3460 w 4760"/>
                <a:gd name="T7" fmla="*/ 1983 h 2260"/>
                <a:gd name="T8" fmla="*/ 2340 w 4760"/>
                <a:gd name="T9" fmla="*/ 2223 h 2260"/>
                <a:gd name="T10" fmla="*/ 0 w 4760"/>
                <a:gd name="T11" fmla="*/ 2203 h 2260"/>
              </a:gdLst>
              <a:ahLst/>
              <a:cxnLst>
                <a:cxn ang="0">
                  <a:pos x="T0" y="T1"/>
                </a:cxn>
                <a:cxn ang="0">
                  <a:pos x="T2" y="T3"/>
                </a:cxn>
                <a:cxn ang="0">
                  <a:pos x="T4" y="T5"/>
                </a:cxn>
                <a:cxn ang="0">
                  <a:pos x="T6" y="T7"/>
                </a:cxn>
                <a:cxn ang="0">
                  <a:pos x="T8" y="T9"/>
                </a:cxn>
                <a:cxn ang="0">
                  <a:pos x="T10" y="T11"/>
                </a:cxn>
              </a:cxnLst>
              <a:rect l="0" t="0" r="r" b="b"/>
              <a:pathLst>
                <a:path w="4760" h="2260">
                  <a:moveTo>
                    <a:pt x="2780" y="43"/>
                  </a:moveTo>
                  <a:cubicBezTo>
                    <a:pt x="3049" y="70"/>
                    <a:pt x="4110" y="0"/>
                    <a:pt x="4413" y="207"/>
                  </a:cubicBezTo>
                  <a:cubicBezTo>
                    <a:pt x="4716" y="414"/>
                    <a:pt x="4760" y="991"/>
                    <a:pt x="4601" y="1287"/>
                  </a:cubicBezTo>
                  <a:cubicBezTo>
                    <a:pt x="4442" y="1583"/>
                    <a:pt x="3837" y="1827"/>
                    <a:pt x="3460" y="1983"/>
                  </a:cubicBezTo>
                  <a:cubicBezTo>
                    <a:pt x="3083" y="2139"/>
                    <a:pt x="2917" y="2186"/>
                    <a:pt x="2340" y="2223"/>
                  </a:cubicBezTo>
                  <a:cubicBezTo>
                    <a:pt x="1763" y="2260"/>
                    <a:pt x="487" y="2207"/>
                    <a:pt x="0" y="2203"/>
                  </a:cubicBezTo>
                </a:path>
              </a:pathLst>
            </a:custGeom>
            <a:noFill/>
            <a:ln w="38100">
              <a:solidFill>
                <a:srgbClr val="1B1BF5"/>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11" name="Freeform 123">
              <a:extLst>
                <a:ext uri="{FF2B5EF4-FFF2-40B4-BE49-F238E27FC236}">
                  <a16:creationId xmlns:a16="http://schemas.microsoft.com/office/drawing/2014/main" id="{46785925-9817-42A9-82D5-66AEBD589888}"/>
                </a:ext>
              </a:extLst>
            </p:cNvPr>
            <p:cNvSpPr>
              <a:spLocks/>
            </p:cNvSpPr>
            <p:nvPr/>
          </p:nvSpPr>
          <p:spPr bwMode="auto">
            <a:xfrm>
              <a:off x="6477123" y="4813300"/>
              <a:ext cx="3200400" cy="1881188"/>
            </a:xfrm>
            <a:custGeom>
              <a:avLst/>
              <a:gdLst>
                <a:gd name="T0" fmla="*/ 2800 w 5040"/>
                <a:gd name="T1" fmla="*/ 63 h 2963"/>
                <a:gd name="T2" fmla="*/ 4580 w 5040"/>
                <a:gd name="T3" fmla="*/ 143 h 2963"/>
                <a:gd name="T4" fmla="*/ 5000 w 5040"/>
                <a:gd name="T5" fmla="*/ 923 h 2963"/>
                <a:gd name="T6" fmla="*/ 4820 w 5040"/>
                <a:gd name="T7" fmla="*/ 1843 h 2963"/>
                <a:gd name="T8" fmla="*/ 3780 w 5040"/>
                <a:gd name="T9" fmla="*/ 2663 h 2963"/>
                <a:gd name="T10" fmla="*/ 2357 w 5040"/>
                <a:gd name="T11" fmla="*/ 2930 h 2963"/>
                <a:gd name="T12" fmla="*/ 0 w 5040"/>
                <a:gd name="T13" fmla="*/ 2863 h 2963"/>
              </a:gdLst>
              <a:ahLst/>
              <a:cxnLst>
                <a:cxn ang="0">
                  <a:pos x="T0" y="T1"/>
                </a:cxn>
                <a:cxn ang="0">
                  <a:pos x="T2" y="T3"/>
                </a:cxn>
                <a:cxn ang="0">
                  <a:pos x="T4" y="T5"/>
                </a:cxn>
                <a:cxn ang="0">
                  <a:pos x="T6" y="T7"/>
                </a:cxn>
                <a:cxn ang="0">
                  <a:pos x="T8" y="T9"/>
                </a:cxn>
                <a:cxn ang="0">
                  <a:pos x="T10" y="T11"/>
                </a:cxn>
                <a:cxn ang="0">
                  <a:pos x="T12" y="T13"/>
                </a:cxn>
              </a:cxnLst>
              <a:rect l="0" t="0" r="r" b="b"/>
              <a:pathLst>
                <a:path w="5040" h="2963">
                  <a:moveTo>
                    <a:pt x="2800" y="63"/>
                  </a:moveTo>
                  <a:cubicBezTo>
                    <a:pt x="3097" y="76"/>
                    <a:pt x="4213" y="0"/>
                    <a:pt x="4580" y="143"/>
                  </a:cubicBezTo>
                  <a:cubicBezTo>
                    <a:pt x="4947" y="286"/>
                    <a:pt x="4960" y="640"/>
                    <a:pt x="5000" y="923"/>
                  </a:cubicBezTo>
                  <a:cubicBezTo>
                    <a:pt x="5040" y="1206"/>
                    <a:pt x="5023" y="1553"/>
                    <a:pt x="4820" y="1843"/>
                  </a:cubicBezTo>
                  <a:cubicBezTo>
                    <a:pt x="4617" y="2133"/>
                    <a:pt x="4190" y="2482"/>
                    <a:pt x="3780" y="2663"/>
                  </a:cubicBezTo>
                  <a:cubicBezTo>
                    <a:pt x="3370" y="2844"/>
                    <a:pt x="2987" y="2897"/>
                    <a:pt x="2357" y="2930"/>
                  </a:cubicBezTo>
                  <a:cubicBezTo>
                    <a:pt x="1727" y="2963"/>
                    <a:pt x="491" y="2877"/>
                    <a:pt x="0" y="2863"/>
                  </a:cubicBezTo>
                </a:path>
              </a:pathLst>
            </a:custGeom>
            <a:noFill/>
            <a:ln w="38100">
              <a:solidFill>
                <a:srgbClr val="1B1BF5"/>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12" name="Line 107">
              <a:extLst>
                <a:ext uri="{FF2B5EF4-FFF2-40B4-BE49-F238E27FC236}">
                  <a16:creationId xmlns:a16="http://schemas.microsoft.com/office/drawing/2014/main" id="{59ED6E0C-50F6-43DA-8084-744135D9F6BC}"/>
                </a:ext>
              </a:extLst>
            </p:cNvPr>
            <p:cNvSpPr>
              <a:spLocks noChangeShapeType="1"/>
            </p:cNvSpPr>
            <p:nvPr/>
          </p:nvSpPr>
          <p:spPr bwMode="auto">
            <a:xfrm>
              <a:off x="8231311" y="5072063"/>
              <a:ext cx="0" cy="1371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13" name="Line 108">
              <a:extLst>
                <a:ext uri="{FF2B5EF4-FFF2-40B4-BE49-F238E27FC236}">
                  <a16:creationId xmlns:a16="http://schemas.microsoft.com/office/drawing/2014/main" id="{4E5F1535-9629-4BFB-922B-D51E203DB3BE}"/>
                </a:ext>
              </a:extLst>
            </p:cNvPr>
            <p:cNvSpPr>
              <a:spLocks noChangeShapeType="1"/>
            </p:cNvSpPr>
            <p:nvPr/>
          </p:nvSpPr>
          <p:spPr bwMode="auto">
            <a:xfrm>
              <a:off x="8231311" y="6735763"/>
              <a:ext cx="0" cy="20574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14" name="Freeform 111">
              <a:extLst>
                <a:ext uri="{FF2B5EF4-FFF2-40B4-BE49-F238E27FC236}">
                  <a16:creationId xmlns:a16="http://schemas.microsoft.com/office/drawing/2014/main" id="{8E95426D-C090-456E-ACE6-EF1EE5360EBD}"/>
                </a:ext>
              </a:extLst>
            </p:cNvPr>
            <p:cNvSpPr>
              <a:spLocks/>
            </p:cNvSpPr>
            <p:nvPr/>
          </p:nvSpPr>
          <p:spPr bwMode="auto">
            <a:xfrm>
              <a:off x="8002711" y="5834063"/>
              <a:ext cx="228600" cy="117475"/>
            </a:xfrm>
            <a:custGeom>
              <a:avLst/>
              <a:gdLst>
                <a:gd name="T0" fmla="*/ 0 w 360"/>
                <a:gd name="T1" fmla="*/ 183 h 185"/>
                <a:gd name="T2" fmla="*/ 98 w 360"/>
                <a:gd name="T3" fmla="*/ 120 h 185"/>
                <a:gd name="T4" fmla="*/ 158 w 360"/>
                <a:gd name="T5" fmla="*/ 0 h 185"/>
                <a:gd name="T6" fmla="*/ 238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98" y="120"/>
                  </a:lnTo>
                  <a:lnTo>
                    <a:pt x="158" y="0"/>
                  </a:lnTo>
                  <a:lnTo>
                    <a:pt x="238"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16" name="Freeform 124">
              <a:extLst>
                <a:ext uri="{FF2B5EF4-FFF2-40B4-BE49-F238E27FC236}">
                  <a16:creationId xmlns:a16="http://schemas.microsoft.com/office/drawing/2014/main" id="{D33AFC91-7B9B-454B-90AD-E2C0FF117CE1}"/>
                </a:ext>
              </a:extLst>
            </p:cNvPr>
            <p:cNvSpPr>
              <a:spLocks/>
            </p:cNvSpPr>
            <p:nvPr/>
          </p:nvSpPr>
          <p:spPr bwMode="auto">
            <a:xfrm>
              <a:off x="6362823" y="4930775"/>
              <a:ext cx="3240088" cy="1679575"/>
            </a:xfrm>
            <a:custGeom>
              <a:avLst/>
              <a:gdLst>
                <a:gd name="T0" fmla="*/ 2740 w 5103"/>
                <a:gd name="T1" fmla="*/ 17 h 2644"/>
                <a:gd name="T2" fmla="*/ 4580 w 5103"/>
                <a:gd name="T3" fmla="*/ 157 h 2644"/>
                <a:gd name="T4" fmla="*/ 5060 w 5103"/>
                <a:gd name="T5" fmla="*/ 957 h 2644"/>
                <a:gd name="T6" fmla="*/ 4840 w 5103"/>
                <a:gd name="T7" fmla="*/ 1617 h 2644"/>
                <a:gd name="T8" fmla="*/ 4540 w 5103"/>
                <a:gd name="T9" fmla="*/ 1937 h 2644"/>
                <a:gd name="T10" fmla="*/ 3860 w 5103"/>
                <a:gd name="T11" fmla="*/ 2277 h 2644"/>
                <a:gd name="T12" fmla="*/ 2760 w 5103"/>
                <a:gd name="T13" fmla="*/ 2557 h 2644"/>
                <a:gd name="T14" fmla="*/ 0 w 5103"/>
                <a:gd name="T15" fmla="*/ 2497 h 2644"/>
                <a:gd name="T16" fmla="*/ 20 w 5103"/>
                <a:gd name="T17" fmla="*/ 1677 h 2644"/>
                <a:gd name="T18" fmla="*/ 580 w 5103"/>
                <a:gd name="T19" fmla="*/ 1137 h 2644"/>
                <a:gd name="T20" fmla="*/ 1140 w 5103"/>
                <a:gd name="T21" fmla="*/ 897 h 2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03" h="2644">
                  <a:moveTo>
                    <a:pt x="2740" y="17"/>
                  </a:moveTo>
                  <a:cubicBezTo>
                    <a:pt x="3047" y="40"/>
                    <a:pt x="4193" y="0"/>
                    <a:pt x="4580" y="157"/>
                  </a:cubicBezTo>
                  <a:cubicBezTo>
                    <a:pt x="4967" y="314"/>
                    <a:pt x="5017" y="714"/>
                    <a:pt x="5060" y="957"/>
                  </a:cubicBezTo>
                  <a:cubicBezTo>
                    <a:pt x="5103" y="1200"/>
                    <a:pt x="4927" y="1454"/>
                    <a:pt x="4840" y="1617"/>
                  </a:cubicBezTo>
                  <a:cubicBezTo>
                    <a:pt x="4753" y="1780"/>
                    <a:pt x="4703" y="1827"/>
                    <a:pt x="4540" y="1937"/>
                  </a:cubicBezTo>
                  <a:cubicBezTo>
                    <a:pt x="4377" y="2047"/>
                    <a:pt x="4157" y="2174"/>
                    <a:pt x="3860" y="2277"/>
                  </a:cubicBezTo>
                  <a:cubicBezTo>
                    <a:pt x="3563" y="2380"/>
                    <a:pt x="3403" y="2520"/>
                    <a:pt x="2760" y="2557"/>
                  </a:cubicBezTo>
                  <a:cubicBezTo>
                    <a:pt x="2117" y="2594"/>
                    <a:pt x="457" y="2644"/>
                    <a:pt x="0" y="2497"/>
                  </a:cubicBezTo>
                  <a:lnTo>
                    <a:pt x="20" y="1677"/>
                  </a:lnTo>
                  <a:lnTo>
                    <a:pt x="580" y="1137"/>
                  </a:lnTo>
                  <a:lnTo>
                    <a:pt x="1140" y="897"/>
                  </a:lnTo>
                </a:path>
              </a:pathLst>
            </a:custGeom>
            <a:noFill/>
            <a:ln w="38100">
              <a:solidFill>
                <a:srgbClr val="FF0000"/>
              </a:solidFill>
              <a:round/>
              <a:headEnd type="oval" w="med" len="med"/>
              <a:tailEnd type="triangle" w="med" len="me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17" name="Line 122">
              <a:extLst>
                <a:ext uri="{FF2B5EF4-FFF2-40B4-BE49-F238E27FC236}">
                  <a16:creationId xmlns:a16="http://schemas.microsoft.com/office/drawing/2014/main" id="{1B25FF54-CB9E-4699-9CE5-CCC9BCD389AE}"/>
                </a:ext>
              </a:extLst>
            </p:cNvPr>
            <p:cNvSpPr>
              <a:spLocks noChangeShapeType="1"/>
            </p:cNvSpPr>
            <p:nvPr/>
          </p:nvSpPr>
          <p:spPr bwMode="auto">
            <a:xfrm flipH="1">
              <a:off x="8078911" y="3687762"/>
              <a:ext cx="25400" cy="274320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18" name="Line 115">
              <a:extLst>
                <a:ext uri="{FF2B5EF4-FFF2-40B4-BE49-F238E27FC236}">
                  <a16:creationId xmlns:a16="http://schemas.microsoft.com/office/drawing/2014/main" id="{3EC04A64-0F52-47E6-AF80-AFB75F15112F}"/>
                </a:ext>
              </a:extLst>
            </p:cNvPr>
            <p:cNvSpPr>
              <a:spLocks noChangeShapeType="1"/>
            </p:cNvSpPr>
            <p:nvPr/>
          </p:nvSpPr>
          <p:spPr bwMode="auto">
            <a:xfrm>
              <a:off x="6935911" y="5745163"/>
              <a:ext cx="0" cy="6858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19" name="Line 116">
              <a:extLst>
                <a:ext uri="{FF2B5EF4-FFF2-40B4-BE49-F238E27FC236}">
                  <a16:creationId xmlns:a16="http://schemas.microsoft.com/office/drawing/2014/main" id="{4719FAEA-6FD0-4F46-91DD-7B5BFFE8B79B}"/>
                </a:ext>
              </a:extLst>
            </p:cNvPr>
            <p:cNvSpPr>
              <a:spLocks noChangeShapeType="1"/>
            </p:cNvSpPr>
            <p:nvPr/>
          </p:nvSpPr>
          <p:spPr bwMode="auto">
            <a:xfrm>
              <a:off x="6935911" y="6659563"/>
              <a:ext cx="0" cy="21717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20" name="Line 118">
              <a:extLst>
                <a:ext uri="{FF2B5EF4-FFF2-40B4-BE49-F238E27FC236}">
                  <a16:creationId xmlns:a16="http://schemas.microsoft.com/office/drawing/2014/main" id="{431D61CD-89DB-4268-9FDB-168276136E67}"/>
                </a:ext>
              </a:extLst>
            </p:cNvPr>
            <p:cNvSpPr>
              <a:spLocks noChangeShapeType="1"/>
            </p:cNvSpPr>
            <p:nvPr/>
          </p:nvSpPr>
          <p:spPr bwMode="auto">
            <a:xfrm>
              <a:off x="6478711" y="6088063"/>
              <a:ext cx="0" cy="3429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21" name="Freeform 121">
              <a:extLst>
                <a:ext uri="{FF2B5EF4-FFF2-40B4-BE49-F238E27FC236}">
                  <a16:creationId xmlns:a16="http://schemas.microsoft.com/office/drawing/2014/main" id="{0B66C963-5234-43A7-8967-8F600D4F84C5}"/>
                </a:ext>
              </a:extLst>
            </p:cNvPr>
            <p:cNvSpPr>
              <a:spLocks/>
            </p:cNvSpPr>
            <p:nvPr/>
          </p:nvSpPr>
          <p:spPr bwMode="auto">
            <a:xfrm>
              <a:off x="8078911" y="6659563"/>
              <a:ext cx="0" cy="2033587"/>
            </a:xfrm>
            <a:custGeom>
              <a:avLst/>
              <a:gdLst>
                <a:gd name="T0" fmla="*/ 0 w 1"/>
                <a:gd name="T1" fmla="*/ 0 h 3204"/>
                <a:gd name="T2" fmla="*/ 0 w 1"/>
                <a:gd name="T3" fmla="*/ 3204 h 3204"/>
              </a:gdLst>
              <a:ahLst/>
              <a:cxnLst>
                <a:cxn ang="0">
                  <a:pos x="T0" y="T1"/>
                </a:cxn>
                <a:cxn ang="0">
                  <a:pos x="T2" y="T3"/>
                </a:cxn>
              </a:cxnLst>
              <a:rect l="0" t="0" r="r" b="b"/>
              <a:pathLst>
                <a:path w="1" h="3204">
                  <a:moveTo>
                    <a:pt x="0" y="0"/>
                  </a:moveTo>
                  <a:lnTo>
                    <a:pt x="0" y="3204"/>
                  </a:lnTo>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22" name="Line 126">
              <a:extLst>
                <a:ext uri="{FF2B5EF4-FFF2-40B4-BE49-F238E27FC236}">
                  <a16:creationId xmlns:a16="http://schemas.microsoft.com/office/drawing/2014/main" id="{B6682A4A-BB90-4407-BEBB-22522DE86FD8}"/>
                </a:ext>
              </a:extLst>
            </p:cNvPr>
            <p:cNvSpPr>
              <a:spLocks noChangeShapeType="1"/>
            </p:cNvSpPr>
            <p:nvPr/>
          </p:nvSpPr>
          <p:spPr bwMode="auto">
            <a:xfrm>
              <a:off x="8078911" y="4487863"/>
              <a:ext cx="38100" cy="114300"/>
            </a:xfrm>
            <a:prstGeom prst="line">
              <a:avLst/>
            </a:prstGeom>
            <a:noFill/>
            <a:ln w="5715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23" name="Line 127">
              <a:extLst>
                <a:ext uri="{FF2B5EF4-FFF2-40B4-BE49-F238E27FC236}">
                  <a16:creationId xmlns:a16="http://schemas.microsoft.com/office/drawing/2014/main" id="{5441BC62-B9DE-4FA1-BCF2-DD0014240E74}"/>
                </a:ext>
              </a:extLst>
            </p:cNvPr>
            <p:cNvSpPr>
              <a:spLocks noChangeShapeType="1"/>
            </p:cNvSpPr>
            <p:nvPr/>
          </p:nvSpPr>
          <p:spPr bwMode="auto">
            <a:xfrm rot="16200000" flipH="1">
              <a:off x="8758361" y="4837113"/>
              <a:ext cx="12700" cy="22860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24" name="Line 66">
              <a:extLst>
                <a:ext uri="{FF2B5EF4-FFF2-40B4-BE49-F238E27FC236}">
                  <a16:creationId xmlns:a16="http://schemas.microsoft.com/office/drawing/2014/main" id="{1754CA8B-98BD-4553-A67E-0BBDFC89903F}"/>
                </a:ext>
              </a:extLst>
            </p:cNvPr>
            <p:cNvSpPr>
              <a:spLocks noChangeShapeType="1"/>
            </p:cNvSpPr>
            <p:nvPr/>
          </p:nvSpPr>
          <p:spPr bwMode="auto">
            <a:xfrm rot="10800000">
              <a:off x="8078911" y="5287963"/>
              <a:ext cx="12700" cy="22860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25" name="Line 67">
              <a:extLst>
                <a:ext uri="{FF2B5EF4-FFF2-40B4-BE49-F238E27FC236}">
                  <a16:creationId xmlns:a16="http://schemas.microsoft.com/office/drawing/2014/main" id="{35C008D1-BF07-4EAA-A16B-1EF5EF214E6D}"/>
                </a:ext>
              </a:extLst>
            </p:cNvPr>
            <p:cNvSpPr>
              <a:spLocks noChangeShapeType="1"/>
            </p:cNvSpPr>
            <p:nvPr/>
          </p:nvSpPr>
          <p:spPr bwMode="auto">
            <a:xfrm>
              <a:off x="9564811" y="5402263"/>
              <a:ext cx="12700" cy="22860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26" name="Line 68">
              <a:extLst>
                <a:ext uri="{FF2B5EF4-FFF2-40B4-BE49-F238E27FC236}">
                  <a16:creationId xmlns:a16="http://schemas.microsoft.com/office/drawing/2014/main" id="{4EC9036E-6FE7-48D7-A765-C0429F43DD2C}"/>
                </a:ext>
              </a:extLst>
            </p:cNvPr>
            <p:cNvSpPr>
              <a:spLocks noChangeShapeType="1"/>
            </p:cNvSpPr>
            <p:nvPr/>
          </p:nvSpPr>
          <p:spPr bwMode="auto">
            <a:xfrm rot="5400000">
              <a:off x="8186861" y="6437313"/>
              <a:ext cx="12700" cy="22860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27" name="Line 69">
              <a:extLst>
                <a:ext uri="{FF2B5EF4-FFF2-40B4-BE49-F238E27FC236}">
                  <a16:creationId xmlns:a16="http://schemas.microsoft.com/office/drawing/2014/main" id="{BBFB64EA-C1C2-45D9-845D-2BC805546BDB}"/>
                </a:ext>
              </a:extLst>
            </p:cNvPr>
            <p:cNvSpPr>
              <a:spLocks noChangeShapeType="1"/>
            </p:cNvSpPr>
            <p:nvPr/>
          </p:nvSpPr>
          <p:spPr bwMode="auto">
            <a:xfrm rot="10800000">
              <a:off x="6339011" y="6088063"/>
              <a:ext cx="12700" cy="22860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28" name="Line 70">
              <a:extLst>
                <a:ext uri="{FF2B5EF4-FFF2-40B4-BE49-F238E27FC236}">
                  <a16:creationId xmlns:a16="http://schemas.microsoft.com/office/drawing/2014/main" id="{32FCA2C4-1DCC-4FF7-96ED-4D57A54A9979}"/>
                </a:ext>
              </a:extLst>
            </p:cNvPr>
            <p:cNvSpPr>
              <a:spLocks noChangeShapeType="1"/>
            </p:cNvSpPr>
            <p:nvPr/>
          </p:nvSpPr>
          <p:spPr bwMode="auto">
            <a:xfrm rot="16200000">
              <a:off x="6821611" y="5503863"/>
              <a:ext cx="12700" cy="22860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grpSp>
      <p:sp>
        <p:nvSpPr>
          <p:cNvPr id="193" name="Rectangle 190">
            <a:extLst>
              <a:ext uri="{FF2B5EF4-FFF2-40B4-BE49-F238E27FC236}">
                <a16:creationId xmlns:a16="http://schemas.microsoft.com/office/drawing/2014/main" id="{A55BF6E5-F335-417E-B8AC-5A210ABA0F60}"/>
              </a:ext>
            </a:extLst>
          </p:cNvPr>
          <p:cNvSpPr>
            <a:spLocks noChangeArrowheads="1"/>
          </p:cNvSpPr>
          <p:nvPr/>
        </p:nvSpPr>
        <p:spPr bwMode="auto">
          <a:xfrm flipH="1">
            <a:off x="828328" y="2139129"/>
            <a:ext cx="233077" cy="3462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68580" tIns="34290" rIns="68580" bIns="34290" numCol="1" anchor="ctr" anchorCtr="0" compatLnSpc="1">
            <a:prstTxWarp prst="textNoShape">
              <a:avLst/>
            </a:prstTxWarp>
            <a:spAutoFit/>
          </a:bodyPr>
          <a:lstStyle/>
          <a:p>
            <a:pPr defTabSz="685800" eaLnBrk="0" fontAlgn="base" hangingPunct="0">
              <a:spcBef>
                <a:spcPct val="0"/>
              </a:spcBef>
              <a:spcAft>
                <a:spcPct val="0"/>
              </a:spcAft>
            </a:pPr>
            <a:endParaRPr lang="fr-FR" altLang="fr-FR" sz="450">
              <a:solidFill>
                <a:prstClr val="black"/>
              </a:solidFill>
              <a:latin typeface="Times New Roman" panose="02020603050405020304" pitchFamily="18" charset="0"/>
              <a:sym typeface="Symbol" panose="05050102010706020507" pitchFamily="18" charset="2"/>
            </a:endParaRPr>
          </a:p>
          <a:p>
            <a:pPr defTabSz="685800" eaLnBrk="0" fontAlgn="base" hangingPunct="0">
              <a:spcBef>
                <a:spcPct val="0"/>
              </a:spcBef>
              <a:spcAft>
                <a:spcPct val="0"/>
              </a:spcAft>
            </a:pPr>
            <a:r>
              <a:rPr lang="fr-FR" altLang="fr-FR" sz="1350">
                <a:solidFill>
                  <a:prstClr val="black"/>
                </a:solidFill>
                <a:latin typeface="Times New Roman" panose="02020603050405020304" pitchFamily="18" charset="0"/>
                <a:sym typeface="Symbol" panose="05050102010706020507" pitchFamily="18" charset="2"/>
              </a:rPr>
              <a:t></a:t>
            </a:r>
          </a:p>
        </p:txBody>
      </p:sp>
      <p:sp>
        <p:nvSpPr>
          <p:cNvPr id="272" name="ZoneTexte 271"/>
          <p:cNvSpPr txBox="1"/>
          <p:nvPr/>
        </p:nvSpPr>
        <p:spPr>
          <a:xfrm flipH="1">
            <a:off x="5677945" y="3544946"/>
            <a:ext cx="504056" cy="323165"/>
          </a:xfrm>
          <a:prstGeom prst="rect">
            <a:avLst/>
          </a:prstGeom>
          <a:noFill/>
        </p:spPr>
        <p:txBody>
          <a:bodyPr wrap="square" rtlCol="0">
            <a:spAutoFit/>
          </a:bodyPr>
          <a:lstStyle/>
          <a:p>
            <a:pPr defTabSz="685800"/>
            <a:r>
              <a:rPr lang="it-IT" sz="1500" b="1" dirty="0">
                <a:solidFill>
                  <a:prstClr val="black"/>
                </a:solidFill>
                <a:latin typeface="Calibri" panose="020F0502020204030204"/>
              </a:rPr>
              <a:t>PF</a:t>
            </a:r>
          </a:p>
        </p:txBody>
      </p:sp>
      <p:sp>
        <p:nvSpPr>
          <p:cNvPr id="273" name="ZoneTexte 272"/>
          <p:cNvSpPr txBox="1"/>
          <p:nvPr/>
        </p:nvSpPr>
        <p:spPr>
          <a:xfrm flipH="1">
            <a:off x="6132033" y="4678841"/>
            <a:ext cx="576064" cy="323165"/>
          </a:xfrm>
          <a:prstGeom prst="rect">
            <a:avLst/>
          </a:prstGeom>
          <a:noFill/>
        </p:spPr>
        <p:txBody>
          <a:bodyPr wrap="square" rtlCol="0">
            <a:spAutoFit/>
          </a:bodyPr>
          <a:lstStyle/>
          <a:p>
            <a:pPr defTabSz="685800"/>
            <a:r>
              <a:rPr lang="it-IT" sz="1500" b="1" dirty="0">
                <a:solidFill>
                  <a:prstClr val="black"/>
                </a:solidFill>
                <a:latin typeface="Calibri" panose="020F0502020204030204"/>
              </a:rPr>
              <a:t>PR</a:t>
            </a:r>
          </a:p>
        </p:txBody>
      </p:sp>
      <p:sp>
        <p:nvSpPr>
          <p:cNvPr id="274" name="Freeform 4">
            <a:extLst>
              <a:ext uri="{FF2B5EF4-FFF2-40B4-BE49-F238E27FC236}">
                <a16:creationId xmlns:a16="http://schemas.microsoft.com/office/drawing/2014/main" id="{72D5FF31-E3C7-4250-AFC9-5238336061C0}"/>
              </a:ext>
            </a:extLst>
          </p:cNvPr>
          <p:cNvSpPr>
            <a:spLocks/>
          </p:cNvSpPr>
          <p:nvPr/>
        </p:nvSpPr>
        <p:spPr bwMode="auto">
          <a:xfrm flipH="1">
            <a:off x="6816869" y="2298371"/>
            <a:ext cx="53118" cy="2352538"/>
          </a:xfrm>
          <a:custGeom>
            <a:avLst/>
            <a:gdLst>
              <a:gd name="T0" fmla="*/ 0 w 1"/>
              <a:gd name="T1" fmla="*/ 0 h 3204"/>
              <a:gd name="T2" fmla="*/ 1 w 1"/>
              <a:gd name="T3" fmla="*/ 3204 h 3204"/>
            </a:gdLst>
            <a:ahLst/>
            <a:cxnLst>
              <a:cxn ang="0">
                <a:pos x="T0" y="T1"/>
              </a:cxn>
              <a:cxn ang="0">
                <a:pos x="T2" y="T3"/>
              </a:cxn>
            </a:cxnLst>
            <a:rect l="0" t="0" r="r" b="b"/>
            <a:pathLst>
              <a:path w="1" h="3204">
                <a:moveTo>
                  <a:pt x="0" y="0"/>
                </a:moveTo>
                <a:lnTo>
                  <a:pt x="1" y="3204"/>
                </a:lnTo>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75" name="Line 5">
            <a:extLst>
              <a:ext uri="{FF2B5EF4-FFF2-40B4-BE49-F238E27FC236}">
                <a16:creationId xmlns:a16="http://schemas.microsoft.com/office/drawing/2014/main" id="{1F087D58-EDB9-419B-8A12-C119173EEE83}"/>
              </a:ext>
            </a:extLst>
          </p:cNvPr>
          <p:cNvSpPr>
            <a:spLocks noChangeShapeType="1"/>
          </p:cNvSpPr>
          <p:nvPr/>
        </p:nvSpPr>
        <p:spPr bwMode="auto">
          <a:xfrm flipH="1" flipV="1">
            <a:off x="6862282" y="2254463"/>
            <a:ext cx="8378" cy="170450"/>
          </a:xfrm>
          <a:prstGeom prst="line">
            <a:avLst/>
          </a:prstGeom>
          <a:noFill/>
          <a:ln w="5715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293" name="ZoneTexte 292"/>
          <p:cNvSpPr txBox="1"/>
          <p:nvPr/>
        </p:nvSpPr>
        <p:spPr>
          <a:xfrm flipH="1">
            <a:off x="869639" y="3645119"/>
            <a:ext cx="504056" cy="323165"/>
          </a:xfrm>
          <a:prstGeom prst="rect">
            <a:avLst/>
          </a:prstGeom>
          <a:noFill/>
        </p:spPr>
        <p:txBody>
          <a:bodyPr wrap="square" rtlCol="0">
            <a:spAutoFit/>
          </a:bodyPr>
          <a:lstStyle/>
          <a:p>
            <a:pPr defTabSz="685800"/>
            <a:r>
              <a:rPr lang="it-IT" sz="1500" b="1" dirty="0">
                <a:solidFill>
                  <a:prstClr val="black"/>
                </a:solidFill>
                <a:latin typeface="Calibri" panose="020F0502020204030204"/>
              </a:rPr>
              <a:t>PF</a:t>
            </a:r>
          </a:p>
        </p:txBody>
      </p:sp>
      <p:sp>
        <p:nvSpPr>
          <p:cNvPr id="295" name="ZoneTexte 294"/>
          <p:cNvSpPr txBox="1"/>
          <p:nvPr/>
        </p:nvSpPr>
        <p:spPr>
          <a:xfrm flipH="1">
            <a:off x="1886237" y="4432262"/>
            <a:ext cx="576064" cy="323165"/>
          </a:xfrm>
          <a:prstGeom prst="rect">
            <a:avLst/>
          </a:prstGeom>
          <a:noFill/>
        </p:spPr>
        <p:txBody>
          <a:bodyPr wrap="square" rtlCol="0">
            <a:spAutoFit/>
          </a:bodyPr>
          <a:lstStyle/>
          <a:p>
            <a:pPr defTabSz="685800"/>
            <a:r>
              <a:rPr lang="it-IT" sz="1500" b="1" dirty="0">
                <a:solidFill>
                  <a:prstClr val="black"/>
                </a:solidFill>
                <a:latin typeface="Calibri" panose="020F0502020204030204"/>
              </a:rPr>
              <a:t>PR</a:t>
            </a:r>
          </a:p>
        </p:txBody>
      </p:sp>
      <p:sp>
        <p:nvSpPr>
          <p:cNvPr id="53" name="Text Box 142">
            <a:extLst>
              <a:ext uri="{FF2B5EF4-FFF2-40B4-BE49-F238E27FC236}">
                <a16:creationId xmlns:a16="http://schemas.microsoft.com/office/drawing/2014/main" id="{F399988A-9004-29ED-6867-003A1BDD51F1}"/>
              </a:ext>
            </a:extLst>
          </p:cNvPr>
          <p:cNvSpPr txBox="1">
            <a:spLocks noChangeArrowheads="1"/>
          </p:cNvSpPr>
          <p:nvPr/>
        </p:nvSpPr>
        <p:spPr bwMode="auto">
          <a:xfrm>
            <a:off x="299751" y="111738"/>
            <a:ext cx="7895537" cy="542257"/>
          </a:xfrm>
          <a:prstGeom prst="rect">
            <a:avLst/>
          </a:prstGeom>
          <a:solidFill>
            <a:srgbClr val="FFFFFF"/>
          </a:solidFill>
          <a:ln w="9525">
            <a:noFill/>
            <a:miter lim="800000"/>
            <a:headEnd/>
            <a:tailEnd/>
          </a:ln>
        </p:spPr>
        <p:txBody>
          <a:bodyPr vert="horz" wrap="square" lIns="68580" tIns="34290" rIns="68580" bIns="34290" numCol="1" anchor="t" anchorCtr="0" compatLnSpc="1">
            <a:prstTxWarp prst="textNoShape">
              <a:avLst/>
            </a:prstTxWarp>
          </a:bodyPr>
          <a:lstStyle/>
          <a:p>
            <a:pPr algn="ctr" defTabSz="685800" eaLnBrk="0" fontAlgn="base" hangingPunct="0">
              <a:spcBef>
                <a:spcPct val="0"/>
              </a:spcBef>
              <a:spcAft>
                <a:spcPct val="0"/>
              </a:spcAft>
            </a:pPr>
            <a:r>
              <a:rPr lang="en-GB" altLang="fr-FR" sz="2400" b="1" dirty="0">
                <a:solidFill>
                  <a:srgbClr val="FF0000"/>
                </a:solidFill>
                <a:latin typeface="Arial" panose="020B0604020202020204" pitchFamily="34" charset="0"/>
                <a:ea typeface="Times New Roman" panose="02020603050405020304" pitchFamily="18" charset="0"/>
              </a:rPr>
              <a:t>SHUNTS </a:t>
            </a:r>
            <a:r>
              <a:rPr lang="en-GB" altLang="fr-FR" sz="2400" b="1" dirty="0" err="1">
                <a:solidFill>
                  <a:srgbClr val="FF0000"/>
                </a:solidFill>
                <a:latin typeface="Arial" panose="020B0604020202020204" pitchFamily="34" charset="0"/>
                <a:ea typeface="Times New Roman" panose="02020603050405020304" pitchFamily="18" charset="0"/>
              </a:rPr>
              <a:t>ouvert</a:t>
            </a:r>
            <a:r>
              <a:rPr lang="en-GB" altLang="fr-FR" sz="2400" b="1" dirty="0">
                <a:solidFill>
                  <a:srgbClr val="FF0000"/>
                </a:solidFill>
                <a:latin typeface="Arial" panose="020B0604020202020204" pitchFamily="34" charset="0"/>
                <a:ea typeface="Times New Roman" panose="02020603050405020304" pitchFamily="18" charset="0"/>
              </a:rPr>
              <a:t> par derivation SOD Type II</a:t>
            </a:r>
            <a:r>
              <a:rPr lang="en-GB" altLang="fr-FR" sz="2400" b="1" dirty="0">
                <a:solidFill>
                  <a:prstClr val="black"/>
                </a:solidFill>
                <a:latin typeface="Arial" panose="020B0604020202020204" pitchFamily="34" charset="0"/>
                <a:ea typeface="Times New Roman" panose="02020603050405020304" pitchFamily="18" charset="0"/>
              </a:rPr>
              <a:t>  </a:t>
            </a:r>
            <a:r>
              <a:rPr lang="en-GB" altLang="fr-FR" sz="1000" b="1" dirty="0">
                <a:solidFill>
                  <a:prstClr val="black"/>
                </a:solidFill>
                <a:latin typeface="Arial" panose="020B0604020202020204" pitchFamily="34" charset="0"/>
                <a:ea typeface="Times New Roman" panose="02020603050405020304" pitchFamily="18" charset="0"/>
              </a:rPr>
              <a:t>. </a:t>
            </a:r>
            <a:r>
              <a:rPr lang="en-GB" altLang="fr-FR" sz="2400" b="1" dirty="0">
                <a:solidFill>
                  <a:srgbClr val="FF0000"/>
                </a:solidFill>
                <a:latin typeface="Arial" panose="020B0604020202020204" pitchFamily="34" charset="0"/>
                <a:ea typeface="Times New Roman" panose="02020603050405020304" pitchFamily="18" charset="0"/>
              </a:rPr>
              <a:t>Reflux </a:t>
            </a:r>
            <a:r>
              <a:rPr lang="en-GB" altLang="fr-FR" sz="2400" b="1" dirty="0" err="1">
                <a:solidFill>
                  <a:srgbClr val="FF0000"/>
                </a:solidFill>
                <a:latin typeface="Arial" panose="020B0604020202020204" pitchFamily="34" charset="0"/>
                <a:ea typeface="Times New Roman" panose="02020603050405020304" pitchFamily="18" charset="0"/>
              </a:rPr>
              <a:t>diatolique</a:t>
            </a:r>
            <a:r>
              <a:rPr lang="en-GB" altLang="fr-FR" sz="2400" b="1" dirty="0">
                <a:solidFill>
                  <a:srgbClr val="FF0000"/>
                </a:solidFill>
                <a:latin typeface="Arial" panose="020B0604020202020204" pitchFamily="34" charset="0"/>
                <a:ea typeface="Times New Roman" panose="02020603050405020304" pitchFamily="18" charset="0"/>
              </a:rPr>
              <a:t> sans  Recirculation</a:t>
            </a:r>
            <a:endParaRPr lang="fr-FR" altLang="fr-FR" sz="1000" b="1" dirty="0">
              <a:solidFill>
                <a:srgbClr val="FF0000"/>
              </a:solidFill>
              <a:latin typeface="Arial" panose="020B0604020202020204" pitchFamily="34" charset="0"/>
            </a:endParaRPr>
          </a:p>
        </p:txBody>
      </p:sp>
      <p:sp>
        <p:nvSpPr>
          <p:cNvPr id="64" name="Ellipse 63">
            <a:extLst>
              <a:ext uri="{FF2B5EF4-FFF2-40B4-BE49-F238E27FC236}">
                <a16:creationId xmlns:a16="http://schemas.microsoft.com/office/drawing/2014/main" id="{4E226658-BFEA-B1CE-DF3A-92AF0A075FB6}"/>
              </a:ext>
            </a:extLst>
          </p:cNvPr>
          <p:cNvSpPr/>
          <p:nvPr/>
        </p:nvSpPr>
        <p:spPr>
          <a:xfrm>
            <a:off x="1408356" y="5255705"/>
            <a:ext cx="233077" cy="216024"/>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15" name="Ellipse 114">
            <a:extLst>
              <a:ext uri="{FF2B5EF4-FFF2-40B4-BE49-F238E27FC236}">
                <a16:creationId xmlns:a16="http://schemas.microsoft.com/office/drawing/2014/main" id="{D67B49B2-B3A2-41D9-7055-DF1116EF33B5}"/>
              </a:ext>
            </a:extLst>
          </p:cNvPr>
          <p:cNvSpPr/>
          <p:nvPr/>
        </p:nvSpPr>
        <p:spPr>
          <a:xfrm>
            <a:off x="6141939" y="3220239"/>
            <a:ext cx="233077" cy="216024"/>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30" name="ZoneTexte 129">
            <a:extLst>
              <a:ext uri="{FF2B5EF4-FFF2-40B4-BE49-F238E27FC236}">
                <a16:creationId xmlns:a16="http://schemas.microsoft.com/office/drawing/2014/main" id="{799B4A93-6629-D2B8-9D79-D4D41D9C75F1}"/>
              </a:ext>
            </a:extLst>
          </p:cNvPr>
          <p:cNvSpPr txBox="1"/>
          <p:nvPr/>
        </p:nvSpPr>
        <p:spPr>
          <a:xfrm>
            <a:off x="251520" y="1022747"/>
            <a:ext cx="8712968" cy="646331"/>
          </a:xfrm>
          <a:prstGeom prst="rect">
            <a:avLst/>
          </a:prstGeom>
          <a:noFill/>
        </p:spPr>
        <p:txBody>
          <a:bodyPr wrap="square">
            <a:spAutoFit/>
          </a:bodyPr>
          <a:lstStyle/>
          <a:p>
            <a:r>
              <a:rPr lang="en-GB" altLang="fr-FR" sz="1800" b="1" dirty="0">
                <a:solidFill>
                  <a:prstClr val="black"/>
                </a:solidFill>
                <a:latin typeface="Arial" panose="020B0604020202020204" pitchFamily="34" charset="0"/>
                <a:ea typeface="Times New Roman" panose="02020603050405020304" pitchFamily="18" charset="0"/>
              </a:rPr>
              <a:t>R2&gt;R3&gt;R2&gt;R1: Tronc Grande </a:t>
            </a:r>
            <a:r>
              <a:rPr lang="en-GB" altLang="fr-FR" sz="1800" b="1" dirty="0" err="1">
                <a:solidFill>
                  <a:prstClr val="black"/>
                </a:solidFill>
                <a:latin typeface="Arial" panose="020B0604020202020204" pitchFamily="34" charset="0"/>
                <a:ea typeface="Times New Roman" panose="02020603050405020304" pitchFamily="18" charset="0"/>
              </a:rPr>
              <a:t>Saphene</a:t>
            </a:r>
            <a:r>
              <a:rPr lang="en-GB" altLang="fr-FR" sz="1800" b="1" dirty="0">
                <a:solidFill>
                  <a:prstClr val="black"/>
                </a:solidFill>
                <a:latin typeface="Arial" panose="020B0604020202020204" pitchFamily="34" charset="0"/>
                <a:ea typeface="Times New Roman" panose="02020603050405020304" pitchFamily="18" charset="0"/>
              </a:rPr>
              <a:t> &gt; R3 Crosse Petite </a:t>
            </a:r>
            <a:r>
              <a:rPr lang="en-GB" altLang="fr-FR" sz="1800" b="1" dirty="0" err="1">
                <a:solidFill>
                  <a:prstClr val="black"/>
                </a:solidFill>
                <a:latin typeface="Arial" panose="020B0604020202020204" pitchFamily="34" charset="0"/>
                <a:ea typeface="Times New Roman" panose="02020603050405020304" pitchFamily="18" charset="0"/>
              </a:rPr>
              <a:t>Saphène</a:t>
            </a:r>
            <a:r>
              <a:rPr lang="en-GB" altLang="fr-FR" sz="1800" b="1" dirty="0">
                <a:solidFill>
                  <a:prstClr val="black"/>
                </a:solidFill>
                <a:latin typeface="Arial" panose="020B0604020202020204" pitchFamily="34" charset="0"/>
                <a:ea typeface="Times New Roman" panose="02020603050405020304" pitchFamily="18" charset="0"/>
              </a:rPr>
              <a:t> &gt; </a:t>
            </a:r>
            <a:r>
              <a:rPr lang="en-GB" altLang="fr-FR" sz="1800" b="1" dirty="0" err="1">
                <a:solidFill>
                  <a:prstClr val="black"/>
                </a:solidFill>
                <a:latin typeface="Arial" panose="020B0604020202020204" pitchFamily="34" charset="0"/>
                <a:ea typeface="Times New Roman" panose="02020603050405020304" pitchFamily="18" charset="0"/>
              </a:rPr>
              <a:t>Veine</a:t>
            </a:r>
            <a:r>
              <a:rPr lang="en-GB" altLang="fr-FR" sz="1800" b="1" dirty="0">
                <a:solidFill>
                  <a:prstClr val="black"/>
                </a:solidFill>
                <a:latin typeface="Arial" panose="020B0604020202020204" pitchFamily="34" charset="0"/>
                <a:ea typeface="Times New Roman" panose="02020603050405020304" pitchFamily="18" charset="0"/>
              </a:rPr>
              <a:t> </a:t>
            </a:r>
            <a:r>
              <a:rPr lang="en-GB" altLang="fr-FR" sz="1800" b="1" dirty="0" err="1">
                <a:solidFill>
                  <a:prstClr val="black"/>
                </a:solidFill>
                <a:latin typeface="Arial" panose="020B0604020202020204" pitchFamily="34" charset="0"/>
                <a:ea typeface="Times New Roman" panose="02020603050405020304" pitchFamily="18" charset="0"/>
              </a:rPr>
              <a:t>poplitée</a:t>
            </a:r>
            <a:r>
              <a:rPr lang="en-GB" altLang="fr-FR" sz="1800" b="1" dirty="0">
                <a:solidFill>
                  <a:prstClr val="black"/>
                </a:solidFill>
                <a:latin typeface="Arial" panose="020B0604020202020204" pitchFamily="34" charset="0"/>
                <a:ea typeface="Times New Roman" panose="02020603050405020304" pitchFamily="18" charset="0"/>
              </a:rPr>
              <a:t>  </a:t>
            </a:r>
            <a:endParaRPr lang="it-IT" dirty="0"/>
          </a:p>
        </p:txBody>
      </p:sp>
      <p:sp>
        <p:nvSpPr>
          <p:cNvPr id="131" name="ZoneTexte 130">
            <a:extLst>
              <a:ext uri="{FF2B5EF4-FFF2-40B4-BE49-F238E27FC236}">
                <a16:creationId xmlns:a16="http://schemas.microsoft.com/office/drawing/2014/main" id="{76BA3F0A-6175-7391-B6AB-7AB555422578}"/>
              </a:ext>
            </a:extLst>
          </p:cNvPr>
          <p:cNvSpPr txBox="1"/>
          <p:nvPr/>
        </p:nvSpPr>
        <p:spPr>
          <a:xfrm>
            <a:off x="308773" y="1720175"/>
            <a:ext cx="6983184" cy="369332"/>
          </a:xfrm>
          <a:prstGeom prst="rect">
            <a:avLst/>
          </a:prstGeom>
          <a:noFill/>
        </p:spPr>
        <p:txBody>
          <a:bodyPr wrap="square">
            <a:spAutoFit/>
          </a:bodyPr>
          <a:lstStyle/>
          <a:p>
            <a:r>
              <a:rPr lang="en-GB" altLang="fr-FR" sz="1800" b="1" dirty="0">
                <a:solidFill>
                  <a:prstClr val="black"/>
                </a:solidFill>
                <a:latin typeface="Arial" panose="020B0604020202020204" pitchFamily="34" charset="0"/>
                <a:ea typeface="Times New Roman" panose="02020603050405020304" pitchFamily="18" charset="0"/>
              </a:rPr>
              <a:t>R2&gt;R3&gt;R1:</a:t>
            </a:r>
            <a:r>
              <a:rPr lang="en-GB" altLang="fr-FR" b="1" dirty="0">
                <a:solidFill>
                  <a:prstClr val="black"/>
                </a:solidFill>
                <a:latin typeface="Arial" panose="020B0604020202020204" pitchFamily="34" charset="0"/>
                <a:ea typeface="Times New Roman" panose="02020603050405020304" pitchFamily="18" charset="0"/>
              </a:rPr>
              <a:t> Tronc Grande </a:t>
            </a:r>
            <a:r>
              <a:rPr lang="en-GB" altLang="fr-FR" b="1" dirty="0" err="1">
                <a:solidFill>
                  <a:prstClr val="black"/>
                </a:solidFill>
                <a:latin typeface="Arial" panose="020B0604020202020204" pitchFamily="34" charset="0"/>
                <a:ea typeface="Times New Roman" panose="02020603050405020304" pitchFamily="18" charset="0"/>
              </a:rPr>
              <a:t>Saphene</a:t>
            </a:r>
            <a:r>
              <a:rPr lang="en-GB" altLang="fr-FR" b="1" dirty="0">
                <a:solidFill>
                  <a:prstClr val="black"/>
                </a:solidFill>
                <a:latin typeface="Arial" panose="020B0604020202020204" pitchFamily="34" charset="0"/>
                <a:ea typeface="Times New Roman" panose="02020603050405020304" pitchFamily="18" charset="0"/>
              </a:rPr>
              <a:t> &gt; R3 &gt; </a:t>
            </a:r>
            <a:r>
              <a:rPr lang="en-GB" altLang="fr-FR" b="1" dirty="0" err="1">
                <a:solidFill>
                  <a:prstClr val="black"/>
                </a:solidFill>
                <a:latin typeface="Arial" panose="020B0604020202020204" pitchFamily="34" charset="0"/>
                <a:ea typeface="Times New Roman" panose="02020603050405020304" pitchFamily="18" charset="0"/>
              </a:rPr>
              <a:t>Veine</a:t>
            </a:r>
            <a:r>
              <a:rPr lang="en-GB" altLang="fr-FR" b="1" dirty="0">
                <a:solidFill>
                  <a:prstClr val="black"/>
                </a:solidFill>
                <a:latin typeface="Arial" panose="020B0604020202020204" pitchFamily="34" charset="0"/>
                <a:ea typeface="Times New Roman" panose="02020603050405020304" pitchFamily="18" charset="0"/>
              </a:rPr>
              <a:t> </a:t>
            </a:r>
            <a:r>
              <a:rPr lang="en-GB" altLang="fr-FR" b="1" dirty="0" err="1">
                <a:solidFill>
                  <a:prstClr val="black"/>
                </a:solidFill>
                <a:latin typeface="Arial" panose="020B0604020202020204" pitchFamily="34" charset="0"/>
                <a:ea typeface="Times New Roman" panose="02020603050405020304" pitchFamily="18" charset="0"/>
              </a:rPr>
              <a:t>Poplitée</a:t>
            </a:r>
            <a:r>
              <a:rPr lang="en-GB" altLang="fr-FR" b="1" dirty="0">
                <a:solidFill>
                  <a:prstClr val="black"/>
                </a:solidFill>
                <a:latin typeface="Arial" panose="020B0604020202020204" pitchFamily="34" charset="0"/>
                <a:ea typeface="Times New Roman" panose="02020603050405020304" pitchFamily="18" charset="0"/>
              </a:rPr>
              <a:t>  </a:t>
            </a:r>
            <a:endParaRPr lang="it-IT" dirty="0"/>
          </a:p>
        </p:txBody>
      </p:sp>
    </p:spTree>
    <p:extLst>
      <p:ext uri="{BB962C8B-B14F-4D97-AF65-F5344CB8AC3E}">
        <p14:creationId xmlns:p14="http://schemas.microsoft.com/office/powerpoint/2010/main" val="3857766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1" presetClass="path" presetSubtype="0" accel="50000" decel="50000" fill="hold" grpId="0" nodeType="clickEffect">
                                  <p:stCondLst>
                                    <p:cond delay="0"/>
                                  </p:stCondLst>
                                  <p:childTnLst>
                                    <p:animMotion origin="layout" path="M 0.00052 -0.00209 L 0.00156 -0.0875 C 0.00191 -0.10602 0.00625 -0.1794 -0.00348 -0.1963 C -0.01285 -0.21436 -0.04184 -0.18542 -0.05573 -0.19005 C -0.06684 -0.18658 -0.0849 -0.19468 -0.08785 -0.18403 C -0.0908 -0.17362 -0.09723 -0.14028 -0.07327 -0.12616 C -0.05834 -0.11644 0.04514 -0.08681 0.07291 -0.08866 C 0.10052 -0.09144 0.08211 -0.13912 0.09097 -0.13982 " pathEditMode="relative" rAng="8520000" ptsTypes="AAAAAAAA">
                                      <p:cBhvr>
                                        <p:cTn id="10" dur="2000" fill="hold"/>
                                        <p:tgtEl>
                                          <p:spTgt spid="64"/>
                                        </p:tgtEl>
                                        <p:attrNameLst>
                                          <p:attrName>ppt_x</p:attrName>
                                          <p:attrName>ppt_y</p:attrName>
                                        </p:attrNameLst>
                                      </p:cBhvr>
                                      <p:rCtr x="122" y="-13889"/>
                                    </p:animMotion>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51" presetClass="path" presetSubtype="0" accel="50000" decel="50000" fill="hold" grpId="0" nodeType="clickEffect">
                                  <p:stCondLst>
                                    <p:cond delay="0"/>
                                  </p:stCondLst>
                                  <p:childTnLst>
                                    <p:animMotion origin="layout" path="M -0.00017 4.81481E-6 C -0.01388 0.02222 0.00018 0.05694 -0.01285 0.07939 C -0.02205 0.09351 -0.08889 0.08287 -0.09357 0.1 C -0.0981 0.11712 -0.09445 0.14791 -0.08542 0.16203 C -0.06823 0.13587 0.02726 0.22893 0.05487 0.16712 C 0.0823 0.10532 0.06789 -0.18357 0.07969 -0.2088 " pathEditMode="relative" rAng="0" ptsTypes="AAAAAA">
                                      <p:cBhvr>
                                        <p:cTn id="18" dur="2000" fill="hold"/>
                                        <p:tgtEl>
                                          <p:spTgt spid="115"/>
                                        </p:tgtEl>
                                        <p:attrNameLst>
                                          <p:attrName>ppt_x</p:attrName>
                                          <p:attrName>ppt_y</p:attrName>
                                        </p:attrNameLst>
                                      </p:cBhvr>
                                      <p:rCtr x="-781" y="-99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115" grpId="0" animBg="1"/>
      <p:bldP spid="130" grpId="0"/>
      <p:bldP spid="131"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8" name="Groupe 359">
            <a:extLst>
              <a:ext uri="{FF2B5EF4-FFF2-40B4-BE49-F238E27FC236}">
                <a16:creationId xmlns:a16="http://schemas.microsoft.com/office/drawing/2014/main" id="{4BEF0560-4E9A-486F-8F70-075919063709}"/>
              </a:ext>
            </a:extLst>
          </p:cNvPr>
          <p:cNvGrpSpPr/>
          <p:nvPr/>
        </p:nvGrpSpPr>
        <p:grpSpPr>
          <a:xfrm>
            <a:off x="4084217" y="2603494"/>
            <a:ext cx="1215052" cy="863186"/>
            <a:chOff x="4579742" y="4656090"/>
            <a:chExt cx="2665413" cy="2276475"/>
          </a:xfrm>
        </p:grpSpPr>
        <p:sp>
          <p:nvSpPr>
            <p:cNvPr id="359" name="Oval 71">
              <a:extLst>
                <a:ext uri="{FF2B5EF4-FFF2-40B4-BE49-F238E27FC236}">
                  <a16:creationId xmlns:a16="http://schemas.microsoft.com/office/drawing/2014/main" id="{3A67D53B-4CD1-4998-A65D-926BEB5751BC}"/>
                </a:ext>
              </a:extLst>
            </p:cNvPr>
            <p:cNvSpPr>
              <a:spLocks noChangeArrowheads="1"/>
            </p:cNvSpPr>
            <p:nvPr/>
          </p:nvSpPr>
          <p:spPr bwMode="auto">
            <a:xfrm>
              <a:off x="4579742" y="4656090"/>
              <a:ext cx="2665413" cy="2276475"/>
            </a:xfrm>
            <a:prstGeom prst="ellipse">
              <a:avLst/>
            </a:prstGeom>
            <a:solidFill>
              <a:schemeClr val="bg1"/>
            </a:solidFill>
            <a:ln w="9525">
              <a:noFill/>
              <a:round/>
              <a:headEnd/>
              <a:tailEnd/>
            </a:ln>
            <a:effectLst/>
          </p:spPr>
          <p:txBody>
            <a:bodyPr wrap="none" anchor="ctr"/>
            <a:lstStyle/>
            <a:p>
              <a:pPr defTabSz="685800"/>
              <a:endParaRPr lang="fr-FR" sz="100">
                <a:solidFill>
                  <a:prstClr val="black"/>
                </a:solidFill>
                <a:latin typeface="Calibri" panose="020F0502020204030204"/>
              </a:endParaRPr>
            </a:p>
          </p:txBody>
        </p:sp>
        <p:grpSp>
          <p:nvGrpSpPr>
            <p:cNvPr id="360" name="Group 42">
              <a:extLst>
                <a:ext uri="{FF2B5EF4-FFF2-40B4-BE49-F238E27FC236}">
                  <a16:creationId xmlns:a16="http://schemas.microsoft.com/office/drawing/2014/main" id="{1C8F3DBE-501C-4B8E-982C-0B904D180691}"/>
                </a:ext>
              </a:extLst>
            </p:cNvPr>
            <p:cNvGrpSpPr>
              <a:grpSpLocks/>
            </p:cNvGrpSpPr>
            <p:nvPr/>
          </p:nvGrpSpPr>
          <p:grpSpPr bwMode="auto">
            <a:xfrm>
              <a:off x="4868667" y="5060903"/>
              <a:ext cx="2014538" cy="1608137"/>
              <a:chOff x="4014" y="1253"/>
              <a:chExt cx="1269" cy="1013"/>
            </a:xfrm>
          </p:grpSpPr>
          <p:grpSp>
            <p:nvGrpSpPr>
              <p:cNvPr id="362" name="Group 43">
                <a:extLst>
                  <a:ext uri="{FF2B5EF4-FFF2-40B4-BE49-F238E27FC236}">
                    <a16:creationId xmlns:a16="http://schemas.microsoft.com/office/drawing/2014/main" id="{3046B8B5-1C61-45C7-923F-C1595BDBD91F}"/>
                  </a:ext>
                </a:extLst>
              </p:cNvPr>
              <p:cNvGrpSpPr>
                <a:grpSpLocks/>
              </p:cNvGrpSpPr>
              <p:nvPr/>
            </p:nvGrpSpPr>
            <p:grpSpPr bwMode="auto">
              <a:xfrm>
                <a:off x="4014" y="1258"/>
                <a:ext cx="1269" cy="995"/>
                <a:chOff x="0" y="184"/>
                <a:chExt cx="5661" cy="4175"/>
              </a:xfrm>
            </p:grpSpPr>
            <p:sp>
              <p:nvSpPr>
                <p:cNvPr id="488" name="Oval 44">
                  <a:extLst>
                    <a:ext uri="{FF2B5EF4-FFF2-40B4-BE49-F238E27FC236}">
                      <a16:creationId xmlns:a16="http://schemas.microsoft.com/office/drawing/2014/main" id="{F27E7DB2-CE5C-442C-A893-4A47C9779D05}"/>
                    </a:ext>
                  </a:extLst>
                </p:cNvPr>
                <p:cNvSpPr>
                  <a:spLocks noChangeArrowheads="1"/>
                </p:cNvSpPr>
                <p:nvPr/>
              </p:nvSpPr>
              <p:spPr bwMode="auto">
                <a:xfrm>
                  <a:off x="2721" y="3521"/>
                  <a:ext cx="136" cy="136"/>
                </a:xfrm>
                <a:prstGeom prst="ellipse">
                  <a:avLst/>
                </a:prstGeom>
                <a:noFill/>
                <a:ln w="9525">
                  <a:solidFill>
                    <a:schemeClr val="tx1"/>
                  </a:solidFill>
                  <a:round/>
                  <a:headEnd/>
                  <a:tailEnd/>
                </a:ln>
                <a:effectLst/>
              </p:spPr>
              <p:txBody>
                <a:bodyPr wrap="none" anchor="ctr"/>
                <a:lstStyle/>
                <a:p>
                  <a:pPr defTabSz="685800"/>
                  <a:endParaRPr lang="fr-FR" sz="100">
                    <a:solidFill>
                      <a:prstClr val="black"/>
                    </a:solidFill>
                    <a:latin typeface="Calibri" panose="020F0502020204030204"/>
                  </a:endParaRPr>
                </a:p>
              </p:txBody>
            </p:sp>
            <p:sp>
              <p:nvSpPr>
                <p:cNvPr id="490" name="Freeform 45">
                  <a:extLst>
                    <a:ext uri="{FF2B5EF4-FFF2-40B4-BE49-F238E27FC236}">
                      <a16:creationId xmlns:a16="http://schemas.microsoft.com/office/drawing/2014/main" id="{B2670833-663B-4787-A7EE-48BE7D16B444}"/>
                    </a:ext>
                  </a:extLst>
                </p:cNvPr>
                <p:cNvSpPr>
                  <a:spLocks/>
                </p:cNvSpPr>
                <p:nvPr/>
              </p:nvSpPr>
              <p:spPr bwMode="auto">
                <a:xfrm>
                  <a:off x="20" y="3319"/>
                  <a:ext cx="2792" cy="1040"/>
                </a:xfrm>
                <a:custGeom>
                  <a:avLst/>
                  <a:gdLst>
                    <a:gd name="T0" fmla="*/ 0 w 2792"/>
                    <a:gd name="T1" fmla="*/ 0 h 1040"/>
                    <a:gd name="T2" fmla="*/ 497 w 2792"/>
                    <a:gd name="T3" fmla="*/ 567 h 1040"/>
                    <a:gd name="T4" fmla="*/ 1433 w 2792"/>
                    <a:gd name="T5" fmla="*/ 977 h 1040"/>
                    <a:gd name="T6" fmla="*/ 2225 w 2792"/>
                    <a:gd name="T7" fmla="*/ 947 h 1040"/>
                    <a:gd name="T8" fmla="*/ 2656 w 2792"/>
                    <a:gd name="T9" fmla="*/ 746 h 1040"/>
                    <a:gd name="T10" fmla="*/ 2792 w 2792"/>
                    <a:gd name="T11" fmla="*/ 655 h 10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92" h="1040">
                      <a:moveTo>
                        <a:pt x="0" y="0"/>
                      </a:moveTo>
                      <a:cubicBezTo>
                        <a:pt x="83" y="94"/>
                        <a:pt x="258" y="404"/>
                        <a:pt x="497" y="567"/>
                      </a:cubicBezTo>
                      <a:cubicBezTo>
                        <a:pt x="736" y="730"/>
                        <a:pt x="1145" y="914"/>
                        <a:pt x="1433" y="977"/>
                      </a:cubicBezTo>
                      <a:cubicBezTo>
                        <a:pt x="1721" y="1040"/>
                        <a:pt x="2021" y="985"/>
                        <a:pt x="2225" y="947"/>
                      </a:cubicBezTo>
                      <a:cubicBezTo>
                        <a:pt x="2429" y="909"/>
                        <a:pt x="2562" y="795"/>
                        <a:pt x="2656" y="746"/>
                      </a:cubicBezTo>
                      <a:cubicBezTo>
                        <a:pt x="2750" y="697"/>
                        <a:pt x="2769" y="670"/>
                        <a:pt x="2792" y="655"/>
                      </a:cubicBezTo>
                    </a:path>
                  </a:pathLst>
                </a:custGeom>
                <a:noFill/>
                <a:ln w="9525">
                  <a:solidFill>
                    <a:schemeClr val="tx1"/>
                  </a:solidFill>
                  <a:round/>
                  <a:headEnd/>
                  <a:tailEnd/>
                </a:ln>
                <a:effectLst/>
              </p:spPr>
              <p:txBody>
                <a:bodyPr/>
                <a:lstStyle/>
                <a:p>
                  <a:pPr defTabSz="685800"/>
                  <a:endParaRPr lang="fr-FR" sz="100">
                    <a:solidFill>
                      <a:prstClr val="black"/>
                    </a:solidFill>
                    <a:latin typeface="Calibri" panose="020F0502020204030204"/>
                  </a:endParaRPr>
                </a:p>
              </p:txBody>
            </p:sp>
            <p:sp>
              <p:nvSpPr>
                <p:cNvPr id="491" name="Freeform 46">
                  <a:extLst>
                    <a:ext uri="{FF2B5EF4-FFF2-40B4-BE49-F238E27FC236}">
                      <a16:creationId xmlns:a16="http://schemas.microsoft.com/office/drawing/2014/main" id="{DF73BC4F-9D06-4C3A-AB51-2C21DCD611CD}"/>
                    </a:ext>
                  </a:extLst>
                </p:cNvPr>
                <p:cNvSpPr>
                  <a:spLocks/>
                </p:cNvSpPr>
                <p:nvPr/>
              </p:nvSpPr>
              <p:spPr bwMode="auto">
                <a:xfrm>
                  <a:off x="0" y="195"/>
                  <a:ext cx="1980" cy="3144"/>
                </a:xfrm>
                <a:custGeom>
                  <a:avLst/>
                  <a:gdLst>
                    <a:gd name="T0" fmla="*/ 0 w 1980"/>
                    <a:gd name="T1" fmla="*/ 0 h 3144"/>
                    <a:gd name="T2" fmla="*/ 946 w 1980"/>
                    <a:gd name="T3" fmla="*/ 449 h 3144"/>
                    <a:gd name="T4" fmla="*/ 1600 w 1980"/>
                    <a:gd name="T5" fmla="*/ 898 h 3144"/>
                    <a:gd name="T6" fmla="*/ 1814 w 1980"/>
                    <a:gd name="T7" fmla="*/ 1239 h 3144"/>
                    <a:gd name="T8" fmla="*/ 1950 w 1980"/>
                    <a:gd name="T9" fmla="*/ 1874 h 3144"/>
                    <a:gd name="T10" fmla="*/ 1950 w 1980"/>
                    <a:gd name="T11" fmla="*/ 2283 h 3144"/>
                    <a:gd name="T12" fmla="*/ 1769 w 1980"/>
                    <a:gd name="T13" fmla="*/ 2781 h 3144"/>
                    <a:gd name="T14" fmla="*/ 1315 w 1980"/>
                    <a:gd name="T15" fmla="*/ 3144 h 314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0" h="3144">
                      <a:moveTo>
                        <a:pt x="0" y="0"/>
                      </a:moveTo>
                      <a:cubicBezTo>
                        <a:pt x="159" y="75"/>
                        <a:pt x="679" y="299"/>
                        <a:pt x="946" y="449"/>
                      </a:cubicBezTo>
                      <a:cubicBezTo>
                        <a:pt x="1213" y="599"/>
                        <a:pt x="1455" y="766"/>
                        <a:pt x="1600" y="898"/>
                      </a:cubicBezTo>
                      <a:cubicBezTo>
                        <a:pt x="1745" y="1030"/>
                        <a:pt x="1756" y="1076"/>
                        <a:pt x="1814" y="1239"/>
                      </a:cubicBezTo>
                      <a:cubicBezTo>
                        <a:pt x="1872" y="1402"/>
                        <a:pt x="1927" y="1700"/>
                        <a:pt x="1950" y="1874"/>
                      </a:cubicBezTo>
                      <a:cubicBezTo>
                        <a:pt x="1973" y="2048"/>
                        <a:pt x="1980" y="2132"/>
                        <a:pt x="1950" y="2283"/>
                      </a:cubicBezTo>
                      <a:cubicBezTo>
                        <a:pt x="1920" y="2434"/>
                        <a:pt x="1875" y="2637"/>
                        <a:pt x="1769" y="2781"/>
                      </a:cubicBezTo>
                      <a:cubicBezTo>
                        <a:pt x="1663" y="2925"/>
                        <a:pt x="1489" y="3034"/>
                        <a:pt x="1315" y="3144"/>
                      </a:cubicBezTo>
                    </a:path>
                  </a:pathLst>
                </a:custGeom>
                <a:noFill/>
                <a:ln w="9525">
                  <a:solidFill>
                    <a:schemeClr val="tx1"/>
                  </a:solidFill>
                  <a:round/>
                  <a:headEnd/>
                  <a:tailEnd/>
                </a:ln>
                <a:effectLst/>
              </p:spPr>
              <p:txBody>
                <a:bodyPr/>
                <a:lstStyle/>
                <a:p>
                  <a:pPr defTabSz="685800"/>
                  <a:endParaRPr lang="fr-FR" sz="100">
                    <a:solidFill>
                      <a:prstClr val="black"/>
                    </a:solidFill>
                    <a:latin typeface="Calibri" panose="020F0502020204030204"/>
                  </a:endParaRPr>
                </a:p>
              </p:txBody>
            </p:sp>
            <p:sp>
              <p:nvSpPr>
                <p:cNvPr id="492" name="Freeform 47">
                  <a:extLst>
                    <a:ext uri="{FF2B5EF4-FFF2-40B4-BE49-F238E27FC236}">
                      <a16:creationId xmlns:a16="http://schemas.microsoft.com/office/drawing/2014/main" id="{6D780434-C5AC-46A4-9E77-1F2F5CF5F0D9}"/>
                    </a:ext>
                  </a:extLst>
                </p:cNvPr>
                <p:cNvSpPr>
                  <a:spLocks/>
                </p:cNvSpPr>
                <p:nvPr/>
              </p:nvSpPr>
              <p:spPr bwMode="auto">
                <a:xfrm>
                  <a:off x="1336" y="595"/>
                  <a:ext cx="2803" cy="419"/>
                </a:xfrm>
                <a:custGeom>
                  <a:avLst/>
                  <a:gdLst>
                    <a:gd name="T0" fmla="*/ 0 w 2803"/>
                    <a:gd name="T1" fmla="*/ 293 h 419"/>
                    <a:gd name="T2" fmla="*/ 569 w 2803"/>
                    <a:gd name="T3" fmla="*/ 340 h 419"/>
                    <a:gd name="T4" fmla="*/ 886 w 2803"/>
                    <a:gd name="T5" fmla="*/ 159 h 419"/>
                    <a:gd name="T6" fmla="*/ 1249 w 2803"/>
                    <a:gd name="T7" fmla="*/ 23 h 419"/>
                    <a:gd name="T8" fmla="*/ 1651 w 2803"/>
                    <a:gd name="T9" fmla="*/ 20 h 419"/>
                    <a:gd name="T10" fmla="*/ 1915 w 2803"/>
                    <a:gd name="T11" fmla="*/ 127 h 419"/>
                    <a:gd name="T12" fmla="*/ 2257 w 2803"/>
                    <a:gd name="T13" fmla="*/ 372 h 419"/>
                    <a:gd name="T14" fmla="*/ 2803 w 2803"/>
                    <a:gd name="T15" fmla="*/ 411 h 4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803" h="419">
                      <a:moveTo>
                        <a:pt x="0" y="293"/>
                      </a:moveTo>
                      <a:cubicBezTo>
                        <a:pt x="96" y="301"/>
                        <a:pt x="421" y="362"/>
                        <a:pt x="569" y="340"/>
                      </a:cubicBezTo>
                      <a:cubicBezTo>
                        <a:pt x="717" y="318"/>
                        <a:pt x="773" y="212"/>
                        <a:pt x="886" y="159"/>
                      </a:cubicBezTo>
                      <a:cubicBezTo>
                        <a:pt x="999" y="106"/>
                        <a:pt x="1122" y="46"/>
                        <a:pt x="1249" y="23"/>
                      </a:cubicBezTo>
                      <a:cubicBezTo>
                        <a:pt x="1376" y="0"/>
                        <a:pt x="1540" y="3"/>
                        <a:pt x="1651" y="20"/>
                      </a:cubicBezTo>
                      <a:cubicBezTo>
                        <a:pt x="1762" y="37"/>
                        <a:pt x="1814" y="68"/>
                        <a:pt x="1915" y="127"/>
                      </a:cubicBezTo>
                      <a:cubicBezTo>
                        <a:pt x="2016" y="186"/>
                        <a:pt x="2109" y="325"/>
                        <a:pt x="2257" y="372"/>
                      </a:cubicBezTo>
                      <a:cubicBezTo>
                        <a:pt x="2405" y="419"/>
                        <a:pt x="2689" y="403"/>
                        <a:pt x="2803" y="411"/>
                      </a:cubicBezTo>
                    </a:path>
                  </a:pathLst>
                </a:custGeom>
                <a:noFill/>
                <a:ln w="9525">
                  <a:solidFill>
                    <a:schemeClr val="tx1"/>
                  </a:solidFill>
                  <a:round/>
                  <a:headEnd/>
                  <a:tailEnd/>
                </a:ln>
                <a:effectLst/>
              </p:spPr>
              <p:txBody>
                <a:bodyPr/>
                <a:lstStyle/>
                <a:p>
                  <a:pPr defTabSz="685800"/>
                  <a:endParaRPr lang="fr-FR" sz="100">
                    <a:solidFill>
                      <a:prstClr val="black"/>
                    </a:solidFill>
                    <a:latin typeface="Calibri" panose="020F0502020204030204"/>
                  </a:endParaRPr>
                </a:p>
              </p:txBody>
            </p:sp>
            <p:sp>
              <p:nvSpPr>
                <p:cNvPr id="493" name="Freeform 48">
                  <a:extLst>
                    <a:ext uri="{FF2B5EF4-FFF2-40B4-BE49-F238E27FC236}">
                      <a16:creationId xmlns:a16="http://schemas.microsoft.com/office/drawing/2014/main" id="{53F7C653-114D-43EA-88A0-ADDD8B4CB220}"/>
                    </a:ext>
                  </a:extLst>
                </p:cNvPr>
                <p:cNvSpPr>
                  <a:spLocks/>
                </p:cNvSpPr>
                <p:nvPr/>
              </p:nvSpPr>
              <p:spPr bwMode="auto">
                <a:xfrm>
                  <a:off x="2108" y="1011"/>
                  <a:ext cx="1317" cy="2075"/>
                </a:xfrm>
                <a:custGeom>
                  <a:avLst/>
                  <a:gdLst>
                    <a:gd name="T0" fmla="*/ 613 w 1317"/>
                    <a:gd name="T1" fmla="*/ 15 h 2075"/>
                    <a:gd name="T2" fmla="*/ 250 w 1317"/>
                    <a:gd name="T3" fmla="*/ 196 h 2075"/>
                    <a:gd name="T4" fmla="*/ 69 w 1317"/>
                    <a:gd name="T5" fmla="*/ 559 h 2075"/>
                    <a:gd name="T6" fmla="*/ 30 w 1317"/>
                    <a:gd name="T7" fmla="*/ 1088 h 2075"/>
                    <a:gd name="T8" fmla="*/ 250 w 1317"/>
                    <a:gd name="T9" fmla="*/ 1693 h 2075"/>
                    <a:gd name="T10" fmla="*/ 704 w 1317"/>
                    <a:gd name="T11" fmla="*/ 2056 h 2075"/>
                    <a:gd name="T12" fmla="*/ 1163 w 1317"/>
                    <a:gd name="T13" fmla="*/ 1576 h 2075"/>
                    <a:gd name="T14" fmla="*/ 1309 w 1317"/>
                    <a:gd name="T15" fmla="*/ 942 h 2075"/>
                    <a:gd name="T16" fmla="*/ 1211 w 1317"/>
                    <a:gd name="T17" fmla="*/ 453 h 2075"/>
                    <a:gd name="T18" fmla="*/ 931 w 1317"/>
                    <a:gd name="T19" fmla="*/ 106 h 2075"/>
                    <a:gd name="T20" fmla="*/ 613 w 1317"/>
                    <a:gd name="T21" fmla="*/ 15 h 20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17" h="2075">
                      <a:moveTo>
                        <a:pt x="613" y="15"/>
                      </a:moveTo>
                      <a:cubicBezTo>
                        <a:pt x="500" y="30"/>
                        <a:pt x="341" y="105"/>
                        <a:pt x="250" y="196"/>
                      </a:cubicBezTo>
                      <a:cubicBezTo>
                        <a:pt x="159" y="287"/>
                        <a:pt x="106" y="410"/>
                        <a:pt x="69" y="559"/>
                      </a:cubicBezTo>
                      <a:cubicBezTo>
                        <a:pt x="32" y="708"/>
                        <a:pt x="0" y="899"/>
                        <a:pt x="30" y="1088"/>
                      </a:cubicBezTo>
                      <a:cubicBezTo>
                        <a:pt x="60" y="1277"/>
                        <a:pt x="138" y="1532"/>
                        <a:pt x="250" y="1693"/>
                      </a:cubicBezTo>
                      <a:cubicBezTo>
                        <a:pt x="362" y="1854"/>
                        <a:pt x="552" y="2075"/>
                        <a:pt x="704" y="2056"/>
                      </a:cubicBezTo>
                      <a:cubicBezTo>
                        <a:pt x="856" y="2037"/>
                        <a:pt x="1062" y="1762"/>
                        <a:pt x="1163" y="1576"/>
                      </a:cubicBezTo>
                      <a:cubicBezTo>
                        <a:pt x="1264" y="1390"/>
                        <a:pt x="1301" y="1129"/>
                        <a:pt x="1309" y="942"/>
                      </a:cubicBezTo>
                      <a:cubicBezTo>
                        <a:pt x="1317" y="755"/>
                        <a:pt x="1274" y="592"/>
                        <a:pt x="1211" y="453"/>
                      </a:cubicBezTo>
                      <a:cubicBezTo>
                        <a:pt x="1148" y="314"/>
                        <a:pt x="1031" y="179"/>
                        <a:pt x="931" y="106"/>
                      </a:cubicBezTo>
                      <a:cubicBezTo>
                        <a:pt x="831" y="33"/>
                        <a:pt x="726" y="0"/>
                        <a:pt x="613" y="15"/>
                      </a:cubicBezTo>
                      <a:close/>
                    </a:path>
                  </a:pathLst>
                </a:custGeom>
                <a:noFill/>
                <a:ln w="9525">
                  <a:solidFill>
                    <a:schemeClr val="tx1"/>
                  </a:solidFill>
                  <a:round/>
                  <a:headEnd/>
                  <a:tailEnd/>
                </a:ln>
                <a:effectLst/>
              </p:spPr>
              <p:txBody>
                <a:bodyPr/>
                <a:lstStyle/>
                <a:p>
                  <a:pPr defTabSz="685800"/>
                  <a:endParaRPr lang="fr-FR" sz="100">
                    <a:solidFill>
                      <a:prstClr val="black"/>
                    </a:solidFill>
                    <a:latin typeface="Calibri" panose="020F0502020204030204"/>
                  </a:endParaRPr>
                </a:p>
              </p:txBody>
            </p:sp>
            <p:sp>
              <p:nvSpPr>
                <p:cNvPr id="494" name="Freeform 49">
                  <a:extLst>
                    <a:ext uri="{FF2B5EF4-FFF2-40B4-BE49-F238E27FC236}">
                      <a16:creationId xmlns:a16="http://schemas.microsoft.com/office/drawing/2014/main" id="{D4360B70-E51D-4C4A-B489-F3CC9817FDD7}"/>
                    </a:ext>
                  </a:extLst>
                </p:cNvPr>
                <p:cNvSpPr>
                  <a:spLocks/>
                </p:cNvSpPr>
                <p:nvPr/>
              </p:nvSpPr>
              <p:spPr bwMode="auto">
                <a:xfrm>
                  <a:off x="2821" y="3308"/>
                  <a:ext cx="2820" cy="1040"/>
                </a:xfrm>
                <a:custGeom>
                  <a:avLst/>
                  <a:gdLst>
                    <a:gd name="T0" fmla="*/ 2820 w 2820"/>
                    <a:gd name="T1" fmla="*/ 0 h 1040"/>
                    <a:gd name="T2" fmla="*/ 2323 w 2820"/>
                    <a:gd name="T3" fmla="*/ 567 h 1040"/>
                    <a:gd name="T4" fmla="*/ 1387 w 2820"/>
                    <a:gd name="T5" fmla="*/ 977 h 1040"/>
                    <a:gd name="T6" fmla="*/ 595 w 2820"/>
                    <a:gd name="T7" fmla="*/ 947 h 1040"/>
                    <a:gd name="T8" fmla="*/ 164 w 2820"/>
                    <a:gd name="T9" fmla="*/ 746 h 1040"/>
                    <a:gd name="T10" fmla="*/ 0 w 2820"/>
                    <a:gd name="T11" fmla="*/ 656 h 104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20" h="1040">
                      <a:moveTo>
                        <a:pt x="2820" y="0"/>
                      </a:moveTo>
                      <a:cubicBezTo>
                        <a:pt x="2737" y="94"/>
                        <a:pt x="2562" y="404"/>
                        <a:pt x="2323" y="567"/>
                      </a:cubicBezTo>
                      <a:cubicBezTo>
                        <a:pt x="2084" y="730"/>
                        <a:pt x="1675" y="914"/>
                        <a:pt x="1387" y="977"/>
                      </a:cubicBezTo>
                      <a:cubicBezTo>
                        <a:pt x="1099" y="1040"/>
                        <a:pt x="799" y="985"/>
                        <a:pt x="595" y="947"/>
                      </a:cubicBezTo>
                      <a:cubicBezTo>
                        <a:pt x="391" y="909"/>
                        <a:pt x="263" y="794"/>
                        <a:pt x="164" y="746"/>
                      </a:cubicBezTo>
                      <a:cubicBezTo>
                        <a:pt x="65" y="698"/>
                        <a:pt x="34" y="675"/>
                        <a:pt x="0" y="656"/>
                      </a:cubicBezTo>
                    </a:path>
                  </a:pathLst>
                </a:custGeom>
                <a:noFill/>
                <a:ln w="9525">
                  <a:solidFill>
                    <a:schemeClr val="tx1"/>
                  </a:solidFill>
                  <a:round/>
                  <a:headEnd/>
                  <a:tailEnd/>
                </a:ln>
                <a:effectLst/>
              </p:spPr>
              <p:txBody>
                <a:bodyPr/>
                <a:lstStyle/>
                <a:p>
                  <a:pPr defTabSz="685800"/>
                  <a:endParaRPr lang="fr-FR" sz="100">
                    <a:solidFill>
                      <a:prstClr val="black"/>
                    </a:solidFill>
                    <a:latin typeface="Calibri" panose="020F0502020204030204"/>
                  </a:endParaRPr>
                </a:p>
              </p:txBody>
            </p:sp>
            <p:sp>
              <p:nvSpPr>
                <p:cNvPr id="495" name="Freeform 50">
                  <a:extLst>
                    <a:ext uri="{FF2B5EF4-FFF2-40B4-BE49-F238E27FC236}">
                      <a16:creationId xmlns:a16="http://schemas.microsoft.com/office/drawing/2014/main" id="{6186B464-A636-4EB8-A6B0-8FD14B728538}"/>
                    </a:ext>
                  </a:extLst>
                </p:cNvPr>
                <p:cNvSpPr>
                  <a:spLocks/>
                </p:cNvSpPr>
                <p:nvPr/>
              </p:nvSpPr>
              <p:spPr bwMode="auto">
                <a:xfrm flipH="1">
                  <a:off x="3681" y="184"/>
                  <a:ext cx="1980" cy="3144"/>
                </a:xfrm>
                <a:custGeom>
                  <a:avLst/>
                  <a:gdLst>
                    <a:gd name="T0" fmla="*/ 0 w 1980"/>
                    <a:gd name="T1" fmla="*/ 0 h 3144"/>
                    <a:gd name="T2" fmla="*/ 946 w 1980"/>
                    <a:gd name="T3" fmla="*/ 449 h 3144"/>
                    <a:gd name="T4" fmla="*/ 1600 w 1980"/>
                    <a:gd name="T5" fmla="*/ 898 h 3144"/>
                    <a:gd name="T6" fmla="*/ 1814 w 1980"/>
                    <a:gd name="T7" fmla="*/ 1239 h 3144"/>
                    <a:gd name="T8" fmla="*/ 1950 w 1980"/>
                    <a:gd name="T9" fmla="*/ 1874 h 3144"/>
                    <a:gd name="T10" fmla="*/ 1950 w 1980"/>
                    <a:gd name="T11" fmla="*/ 2283 h 3144"/>
                    <a:gd name="T12" fmla="*/ 1769 w 1980"/>
                    <a:gd name="T13" fmla="*/ 2781 h 3144"/>
                    <a:gd name="T14" fmla="*/ 1315 w 1980"/>
                    <a:gd name="T15" fmla="*/ 3144 h 314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0" h="3144">
                      <a:moveTo>
                        <a:pt x="0" y="0"/>
                      </a:moveTo>
                      <a:cubicBezTo>
                        <a:pt x="159" y="75"/>
                        <a:pt x="679" y="299"/>
                        <a:pt x="946" y="449"/>
                      </a:cubicBezTo>
                      <a:cubicBezTo>
                        <a:pt x="1213" y="599"/>
                        <a:pt x="1455" y="766"/>
                        <a:pt x="1600" y="898"/>
                      </a:cubicBezTo>
                      <a:cubicBezTo>
                        <a:pt x="1745" y="1030"/>
                        <a:pt x="1756" y="1076"/>
                        <a:pt x="1814" y="1239"/>
                      </a:cubicBezTo>
                      <a:cubicBezTo>
                        <a:pt x="1872" y="1402"/>
                        <a:pt x="1927" y="1700"/>
                        <a:pt x="1950" y="1874"/>
                      </a:cubicBezTo>
                      <a:cubicBezTo>
                        <a:pt x="1973" y="2048"/>
                        <a:pt x="1980" y="2132"/>
                        <a:pt x="1950" y="2283"/>
                      </a:cubicBezTo>
                      <a:cubicBezTo>
                        <a:pt x="1920" y="2434"/>
                        <a:pt x="1875" y="2637"/>
                        <a:pt x="1769" y="2781"/>
                      </a:cubicBezTo>
                      <a:cubicBezTo>
                        <a:pt x="1663" y="2925"/>
                        <a:pt x="1489" y="3034"/>
                        <a:pt x="1315" y="3144"/>
                      </a:cubicBezTo>
                    </a:path>
                  </a:pathLst>
                </a:custGeom>
                <a:noFill/>
                <a:ln w="9525">
                  <a:solidFill>
                    <a:schemeClr val="tx1"/>
                  </a:solidFill>
                  <a:round/>
                  <a:headEnd/>
                  <a:tailEnd/>
                </a:ln>
                <a:effectLst/>
              </p:spPr>
              <p:txBody>
                <a:bodyPr/>
                <a:lstStyle/>
                <a:p>
                  <a:pPr defTabSz="685800"/>
                  <a:endParaRPr lang="fr-FR" sz="100">
                    <a:solidFill>
                      <a:prstClr val="black"/>
                    </a:solidFill>
                    <a:latin typeface="Calibri" panose="020F0502020204030204"/>
                  </a:endParaRPr>
                </a:p>
              </p:txBody>
            </p:sp>
            <p:sp>
              <p:nvSpPr>
                <p:cNvPr id="496" name="Freeform 51">
                  <a:extLst>
                    <a:ext uri="{FF2B5EF4-FFF2-40B4-BE49-F238E27FC236}">
                      <a16:creationId xmlns:a16="http://schemas.microsoft.com/office/drawing/2014/main" id="{BBC85CAD-BE05-43FC-8BBE-8D9A5EC5153A}"/>
                    </a:ext>
                  </a:extLst>
                </p:cNvPr>
                <p:cNvSpPr>
                  <a:spLocks/>
                </p:cNvSpPr>
                <p:nvPr/>
              </p:nvSpPr>
              <p:spPr bwMode="auto">
                <a:xfrm>
                  <a:off x="2517" y="1162"/>
                  <a:ext cx="493" cy="1630"/>
                </a:xfrm>
                <a:custGeom>
                  <a:avLst/>
                  <a:gdLst>
                    <a:gd name="T0" fmla="*/ 272 w 486"/>
                    <a:gd name="T1" fmla="*/ 1630 h 1378"/>
                    <a:gd name="T2" fmla="*/ 5 w 486"/>
                    <a:gd name="T3" fmla="*/ 1099 h 1378"/>
                    <a:gd name="T4" fmla="*/ 242 w 486"/>
                    <a:gd name="T5" fmla="*/ 2 h 1378"/>
                    <a:gd name="T6" fmla="*/ 490 w 486"/>
                    <a:gd name="T7" fmla="*/ 1087 h 1378"/>
                    <a:gd name="T8" fmla="*/ 262 w 486"/>
                    <a:gd name="T9" fmla="*/ 1618 h 13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6" h="1378">
                      <a:moveTo>
                        <a:pt x="268" y="1378"/>
                      </a:moveTo>
                      <a:cubicBezTo>
                        <a:pt x="224" y="1303"/>
                        <a:pt x="10" y="1158"/>
                        <a:pt x="5" y="929"/>
                      </a:cubicBezTo>
                      <a:cubicBezTo>
                        <a:pt x="0" y="700"/>
                        <a:pt x="159" y="4"/>
                        <a:pt x="239" y="2"/>
                      </a:cubicBezTo>
                      <a:cubicBezTo>
                        <a:pt x="319" y="0"/>
                        <a:pt x="480" y="691"/>
                        <a:pt x="483" y="919"/>
                      </a:cubicBezTo>
                      <a:cubicBezTo>
                        <a:pt x="486" y="1147"/>
                        <a:pt x="305" y="1275"/>
                        <a:pt x="258" y="1368"/>
                      </a:cubicBezTo>
                    </a:path>
                  </a:pathLst>
                </a:custGeom>
                <a:noFill/>
                <a:ln w="9525">
                  <a:solidFill>
                    <a:schemeClr val="tx1"/>
                  </a:solidFill>
                  <a:round/>
                  <a:headEnd/>
                  <a:tailEnd/>
                </a:ln>
                <a:effectLst/>
              </p:spPr>
              <p:txBody>
                <a:bodyPr/>
                <a:lstStyle/>
                <a:p>
                  <a:pPr defTabSz="685800"/>
                  <a:endParaRPr lang="fr-FR" sz="100">
                    <a:solidFill>
                      <a:prstClr val="black"/>
                    </a:solidFill>
                    <a:latin typeface="Calibri" panose="020F0502020204030204"/>
                  </a:endParaRPr>
                </a:p>
              </p:txBody>
            </p:sp>
            <p:sp>
              <p:nvSpPr>
                <p:cNvPr id="497" name="Freeform 52">
                  <a:extLst>
                    <a:ext uri="{FF2B5EF4-FFF2-40B4-BE49-F238E27FC236}">
                      <a16:creationId xmlns:a16="http://schemas.microsoft.com/office/drawing/2014/main" id="{B3ED2A25-48DB-423B-BD47-DF1C1B38420B}"/>
                    </a:ext>
                  </a:extLst>
                </p:cNvPr>
                <p:cNvSpPr>
                  <a:spLocks/>
                </p:cNvSpPr>
                <p:nvPr/>
              </p:nvSpPr>
              <p:spPr bwMode="auto">
                <a:xfrm>
                  <a:off x="2718" y="1931"/>
                  <a:ext cx="119" cy="853"/>
                </a:xfrm>
                <a:custGeom>
                  <a:avLst/>
                  <a:gdLst>
                    <a:gd name="T0" fmla="*/ 66 w 119"/>
                    <a:gd name="T1" fmla="*/ 853 h 853"/>
                    <a:gd name="T2" fmla="*/ 6 w 119"/>
                    <a:gd name="T3" fmla="*/ 487 h 853"/>
                    <a:gd name="T4" fmla="*/ 27 w 119"/>
                    <a:gd name="T5" fmla="*/ 4 h 853"/>
                    <a:gd name="T6" fmla="*/ 113 w 119"/>
                    <a:gd name="T7" fmla="*/ 461 h 853"/>
                    <a:gd name="T8" fmla="*/ 66 w 119"/>
                    <a:gd name="T9" fmla="*/ 817 h 8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853">
                      <a:moveTo>
                        <a:pt x="66" y="853"/>
                      </a:moveTo>
                      <a:cubicBezTo>
                        <a:pt x="56" y="793"/>
                        <a:pt x="12" y="628"/>
                        <a:pt x="6" y="487"/>
                      </a:cubicBezTo>
                      <a:cubicBezTo>
                        <a:pt x="0" y="346"/>
                        <a:pt x="9" y="8"/>
                        <a:pt x="27" y="4"/>
                      </a:cubicBezTo>
                      <a:cubicBezTo>
                        <a:pt x="45" y="0"/>
                        <a:pt x="107" y="326"/>
                        <a:pt x="113" y="461"/>
                      </a:cubicBezTo>
                      <a:cubicBezTo>
                        <a:pt x="119" y="596"/>
                        <a:pt x="76" y="743"/>
                        <a:pt x="66" y="817"/>
                      </a:cubicBezTo>
                    </a:path>
                  </a:pathLst>
                </a:custGeom>
                <a:noFill/>
                <a:ln w="9525">
                  <a:solidFill>
                    <a:schemeClr val="tx1"/>
                  </a:solidFill>
                  <a:round/>
                  <a:headEnd/>
                  <a:tailEnd/>
                </a:ln>
                <a:effectLst/>
              </p:spPr>
              <p:txBody>
                <a:bodyPr/>
                <a:lstStyle/>
                <a:p>
                  <a:pPr defTabSz="685800"/>
                  <a:endParaRPr lang="fr-FR" sz="100">
                    <a:solidFill>
                      <a:prstClr val="black"/>
                    </a:solidFill>
                    <a:latin typeface="Calibri" panose="020F0502020204030204"/>
                  </a:endParaRPr>
                </a:p>
              </p:txBody>
            </p:sp>
            <p:sp>
              <p:nvSpPr>
                <p:cNvPr id="498" name="Oval 53">
                  <a:extLst>
                    <a:ext uri="{FF2B5EF4-FFF2-40B4-BE49-F238E27FC236}">
                      <a16:creationId xmlns:a16="http://schemas.microsoft.com/office/drawing/2014/main" id="{B94D45B8-41D6-4DFA-9B2E-8BDFB2941A07}"/>
                    </a:ext>
                  </a:extLst>
                </p:cNvPr>
                <p:cNvSpPr>
                  <a:spLocks noChangeArrowheads="1"/>
                </p:cNvSpPr>
                <p:nvPr/>
              </p:nvSpPr>
              <p:spPr bwMode="auto">
                <a:xfrm>
                  <a:off x="2714" y="1752"/>
                  <a:ext cx="91" cy="90"/>
                </a:xfrm>
                <a:prstGeom prst="ellipse">
                  <a:avLst/>
                </a:prstGeom>
                <a:noFill/>
                <a:ln w="9525">
                  <a:solidFill>
                    <a:schemeClr val="tx1"/>
                  </a:solidFill>
                  <a:round/>
                  <a:headEnd/>
                  <a:tailEnd/>
                </a:ln>
                <a:effectLst/>
              </p:spPr>
              <p:txBody>
                <a:bodyPr wrap="none" anchor="ctr"/>
                <a:lstStyle/>
                <a:p>
                  <a:pPr defTabSz="685800"/>
                  <a:endParaRPr lang="fr-FR" sz="100">
                    <a:solidFill>
                      <a:prstClr val="black"/>
                    </a:solidFill>
                    <a:latin typeface="Calibri" panose="020F0502020204030204"/>
                  </a:endParaRPr>
                </a:p>
              </p:txBody>
            </p:sp>
            <p:sp>
              <p:nvSpPr>
                <p:cNvPr id="499" name="Freeform 54">
                  <a:extLst>
                    <a:ext uri="{FF2B5EF4-FFF2-40B4-BE49-F238E27FC236}">
                      <a16:creationId xmlns:a16="http://schemas.microsoft.com/office/drawing/2014/main" id="{8FFD1E87-94B1-4DF9-8D0F-0449A95FF103}"/>
                    </a:ext>
                  </a:extLst>
                </p:cNvPr>
                <p:cNvSpPr>
                  <a:spLocks/>
                </p:cNvSpPr>
                <p:nvPr/>
              </p:nvSpPr>
              <p:spPr bwMode="auto">
                <a:xfrm>
                  <a:off x="2562" y="1430"/>
                  <a:ext cx="416" cy="581"/>
                </a:xfrm>
                <a:custGeom>
                  <a:avLst/>
                  <a:gdLst>
                    <a:gd name="T0" fmla="*/ 416 w 416"/>
                    <a:gd name="T1" fmla="*/ 581 h 581"/>
                    <a:gd name="T2" fmla="*/ 230 w 416"/>
                    <a:gd name="T3" fmla="*/ 54 h 581"/>
                    <a:gd name="T4" fmla="*/ 64 w 416"/>
                    <a:gd name="T5" fmla="*/ 259 h 581"/>
                    <a:gd name="T6" fmla="*/ 0 w 416"/>
                    <a:gd name="T7" fmla="*/ 549 h 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16" h="581">
                      <a:moveTo>
                        <a:pt x="416" y="581"/>
                      </a:moveTo>
                      <a:cubicBezTo>
                        <a:pt x="385" y="492"/>
                        <a:pt x="289" y="108"/>
                        <a:pt x="230" y="54"/>
                      </a:cubicBezTo>
                      <a:cubicBezTo>
                        <a:pt x="171" y="0"/>
                        <a:pt x="102" y="176"/>
                        <a:pt x="64" y="259"/>
                      </a:cubicBezTo>
                      <a:cubicBezTo>
                        <a:pt x="26" y="342"/>
                        <a:pt x="13" y="489"/>
                        <a:pt x="0" y="549"/>
                      </a:cubicBezTo>
                    </a:path>
                  </a:pathLst>
                </a:custGeom>
                <a:noFill/>
                <a:ln w="9525">
                  <a:solidFill>
                    <a:schemeClr val="tx1"/>
                  </a:solidFill>
                  <a:round/>
                  <a:headEnd/>
                  <a:tailEnd/>
                </a:ln>
                <a:effectLst/>
              </p:spPr>
              <p:txBody>
                <a:bodyPr/>
                <a:lstStyle/>
                <a:p>
                  <a:pPr defTabSz="685800"/>
                  <a:endParaRPr lang="fr-FR" sz="100">
                    <a:solidFill>
                      <a:prstClr val="black"/>
                    </a:solidFill>
                    <a:latin typeface="Calibri" panose="020F0502020204030204"/>
                  </a:endParaRPr>
                </a:p>
              </p:txBody>
            </p:sp>
            <p:sp>
              <p:nvSpPr>
                <p:cNvPr id="500" name="Freeform 55">
                  <a:extLst>
                    <a:ext uri="{FF2B5EF4-FFF2-40B4-BE49-F238E27FC236}">
                      <a16:creationId xmlns:a16="http://schemas.microsoft.com/office/drawing/2014/main" id="{90C686C3-0741-4E7D-A02B-B9BAAB321AE4}"/>
                    </a:ext>
                  </a:extLst>
                </p:cNvPr>
                <p:cNvSpPr>
                  <a:spLocks/>
                </p:cNvSpPr>
                <p:nvPr/>
              </p:nvSpPr>
              <p:spPr bwMode="auto">
                <a:xfrm>
                  <a:off x="2538" y="1576"/>
                  <a:ext cx="462" cy="584"/>
                </a:xfrm>
                <a:custGeom>
                  <a:avLst/>
                  <a:gdLst>
                    <a:gd name="T0" fmla="*/ 0 w 462"/>
                    <a:gd name="T1" fmla="*/ 533 h 584"/>
                    <a:gd name="T2" fmla="*/ 161 w 462"/>
                    <a:gd name="T3" fmla="*/ 85 h 584"/>
                    <a:gd name="T4" fmla="*/ 240 w 462"/>
                    <a:gd name="T5" fmla="*/ 20 h 584"/>
                    <a:gd name="T6" fmla="*/ 300 w 462"/>
                    <a:gd name="T7" fmla="*/ 104 h 584"/>
                    <a:gd name="T8" fmla="*/ 462 w 462"/>
                    <a:gd name="T9" fmla="*/ 584 h 5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2" h="584">
                      <a:moveTo>
                        <a:pt x="0" y="533"/>
                      </a:moveTo>
                      <a:cubicBezTo>
                        <a:pt x="25" y="460"/>
                        <a:pt x="121" y="170"/>
                        <a:pt x="161" y="85"/>
                      </a:cubicBezTo>
                      <a:cubicBezTo>
                        <a:pt x="201" y="0"/>
                        <a:pt x="217" y="17"/>
                        <a:pt x="240" y="20"/>
                      </a:cubicBezTo>
                      <a:cubicBezTo>
                        <a:pt x="263" y="23"/>
                        <a:pt x="263" y="10"/>
                        <a:pt x="300" y="104"/>
                      </a:cubicBezTo>
                      <a:cubicBezTo>
                        <a:pt x="337" y="198"/>
                        <a:pt x="428" y="484"/>
                        <a:pt x="462" y="584"/>
                      </a:cubicBezTo>
                    </a:path>
                  </a:pathLst>
                </a:custGeom>
                <a:noFill/>
                <a:ln w="9525">
                  <a:solidFill>
                    <a:schemeClr val="tx1"/>
                  </a:solidFill>
                  <a:round/>
                  <a:headEnd/>
                  <a:tailEnd/>
                </a:ln>
                <a:effectLst/>
              </p:spPr>
              <p:txBody>
                <a:bodyPr/>
                <a:lstStyle/>
                <a:p>
                  <a:pPr defTabSz="685800"/>
                  <a:endParaRPr lang="fr-FR" sz="100">
                    <a:solidFill>
                      <a:prstClr val="black"/>
                    </a:solidFill>
                    <a:latin typeface="Calibri" panose="020F0502020204030204"/>
                  </a:endParaRPr>
                </a:p>
              </p:txBody>
            </p:sp>
            <p:sp>
              <p:nvSpPr>
                <p:cNvPr id="501" name="Freeform 56">
                  <a:extLst>
                    <a:ext uri="{FF2B5EF4-FFF2-40B4-BE49-F238E27FC236}">
                      <a16:creationId xmlns:a16="http://schemas.microsoft.com/office/drawing/2014/main" id="{16382158-9EE8-4BCA-B5CC-4C9B958D711B}"/>
                    </a:ext>
                  </a:extLst>
                </p:cNvPr>
                <p:cNvSpPr>
                  <a:spLocks/>
                </p:cNvSpPr>
                <p:nvPr/>
              </p:nvSpPr>
              <p:spPr bwMode="auto">
                <a:xfrm rot="10800000">
                  <a:off x="2699" y="1586"/>
                  <a:ext cx="120" cy="211"/>
                </a:xfrm>
                <a:custGeom>
                  <a:avLst/>
                  <a:gdLst>
                    <a:gd name="T0" fmla="*/ 10 w 120"/>
                    <a:gd name="T1" fmla="*/ 18 h 211"/>
                    <a:gd name="T2" fmla="*/ 16 w 120"/>
                    <a:gd name="T3" fmla="*/ 186 h 211"/>
                    <a:gd name="T4" fmla="*/ 106 w 120"/>
                    <a:gd name="T5" fmla="*/ 168 h 211"/>
                    <a:gd name="T6" fmla="*/ 100 w 120"/>
                    <a:gd name="T7" fmla="*/ 0 h 2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0" h="211">
                      <a:moveTo>
                        <a:pt x="10" y="18"/>
                      </a:moveTo>
                      <a:cubicBezTo>
                        <a:pt x="11" y="46"/>
                        <a:pt x="0" y="161"/>
                        <a:pt x="16" y="186"/>
                      </a:cubicBezTo>
                      <a:cubicBezTo>
                        <a:pt x="32" y="211"/>
                        <a:pt x="92" y="199"/>
                        <a:pt x="106" y="168"/>
                      </a:cubicBezTo>
                      <a:cubicBezTo>
                        <a:pt x="120" y="137"/>
                        <a:pt x="101" y="35"/>
                        <a:pt x="100" y="0"/>
                      </a:cubicBezTo>
                    </a:path>
                  </a:pathLst>
                </a:custGeom>
                <a:noFill/>
                <a:ln w="9525">
                  <a:solidFill>
                    <a:schemeClr val="tx1"/>
                  </a:solidFill>
                  <a:round/>
                  <a:headEnd/>
                  <a:tailEnd/>
                </a:ln>
                <a:effectLst/>
              </p:spPr>
              <p:txBody>
                <a:bodyPr/>
                <a:lstStyle/>
                <a:p>
                  <a:pPr defTabSz="685800"/>
                  <a:endParaRPr lang="fr-FR" sz="100">
                    <a:solidFill>
                      <a:prstClr val="black"/>
                    </a:solidFill>
                    <a:latin typeface="Calibri" panose="020F0502020204030204"/>
                  </a:endParaRPr>
                </a:p>
              </p:txBody>
            </p:sp>
          </p:grpSp>
          <p:sp>
            <p:nvSpPr>
              <p:cNvPr id="363" name="Freeform 57">
                <a:extLst>
                  <a:ext uri="{FF2B5EF4-FFF2-40B4-BE49-F238E27FC236}">
                    <a16:creationId xmlns:a16="http://schemas.microsoft.com/office/drawing/2014/main" id="{C648BDA2-6181-45BC-9D12-A4DD6490985D}"/>
                  </a:ext>
                </a:extLst>
              </p:cNvPr>
              <p:cNvSpPr>
                <a:spLocks/>
              </p:cNvSpPr>
              <p:nvPr/>
            </p:nvSpPr>
            <p:spPr bwMode="auto">
              <a:xfrm>
                <a:off x="4187" y="1253"/>
                <a:ext cx="874" cy="114"/>
              </a:xfrm>
              <a:custGeom>
                <a:avLst/>
                <a:gdLst>
                  <a:gd name="T0" fmla="*/ 0 w 3901"/>
                  <a:gd name="T1" fmla="*/ 103 h 477"/>
                  <a:gd name="T2" fmla="*/ 92 w 3901"/>
                  <a:gd name="T3" fmla="*/ 60 h 477"/>
                  <a:gd name="T4" fmla="*/ 356 w 3901"/>
                  <a:gd name="T5" fmla="*/ 5 h 477"/>
                  <a:gd name="T6" fmla="*/ 579 w 3901"/>
                  <a:gd name="T7" fmla="*/ 27 h 477"/>
                  <a:gd name="T8" fmla="*/ 874 w 3901"/>
                  <a:gd name="T9" fmla="*/ 114 h 47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01" h="477">
                    <a:moveTo>
                      <a:pt x="0" y="431"/>
                    </a:moveTo>
                    <a:cubicBezTo>
                      <a:pt x="72" y="374"/>
                      <a:pt x="144" y="318"/>
                      <a:pt x="409" y="250"/>
                    </a:cubicBezTo>
                    <a:cubicBezTo>
                      <a:pt x="674" y="182"/>
                      <a:pt x="1225" y="46"/>
                      <a:pt x="1588" y="23"/>
                    </a:cubicBezTo>
                    <a:cubicBezTo>
                      <a:pt x="1951" y="0"/>
                      <a:pt x="2201" y="38"/>
                      <a:pt x="2586" y="114"/>
                    </a:cubicBezTo>
                    <a:cubicBezTo>
                      <a:pt x="2971" y="190"/>
                      <a:pt x="3436" y="333"/>
                      <a:pt x="3901" y="477"/>
                    </a:cubicBezTo>
                  </a:path>
                </a:pathLst>
              </a:custGeom>
              <a:noFill/>
              <a:ln w="9525">
                <a:solidFill>
                  <a:schemeClr val="tx1"/>
                </a:solidFill>
                <a:round/>
                <a:headEnd/>
                <a:tailEnd/>
              </a:ln>
              <a:effectLst/>
            </p:spPr>
            <p:txBody>
              <a:bodyPr/>
              <a:lstStyle/>
              <a:p>
                <a:pPr defTabSz="685800"/>
                <a:endParaRPr lang="fr-FR" sz="100">
                  <a:solidFill>
                    <a:prstClr val="black"/>
                  </a:solidFill>
                  <a:latin typeface="Calibri" panose="020F0502020204030204"/>
                </a:endParaRPr>
              </a:p>
            </p:txBody>
          </p:sp>
          <p:sp>
            <p:nvSpPr>
              <p:cNvPr id="409" name="Oval 58">
                <a:extLst>
                  <a:ext uri="{FF2B5EF4-FFF2-40B4-BE49-F238E27FC236}">
                    <a16:creationId xmlns:a16="http://schemas.microsoft.com/office/drawing/2014/main" id="{E1F3428C-1FF8-4B31-B83B-7AD344227160}"/>
                  </a:ext>
                </a:extLst>
              </p:cNvPr>
              <p:cNvSpPr>
                <a:spLocks noChangeArrowheads="1"/>
              </p:cNvSpPr>
              <p:nvPr/>
            </p:nvSpPr>
            <p:spPr bwMode="auto">
              <a:xfrm>
                <a:off x="4396" y="1582"/>
                <a:ext cx="82" cy="43"/>
              </a:xfrm>
              <a:prstGeom prst="ellipse">
                <a:avLst/>
              </a:prstGeom>
              <a:solidFill>
                <a:srgbClr val="FF9933"/>
              </a:solidFill>
              <a:ln w="19050">
                <a:solidFill>
                  <a:srgbClr val="FF0000"/>
                </a:solidFill>
                <a:round/>
                <a:headEnd/>
                <a:tailEnd/>
              </a:ln>
              <a:effectLst/>
            </p:spPr>
            <p:txBody>
              <a:bodyPr wrap="none" anchor="ctr"/>
              <a:lstStyle/>
              <a:p>
                <a:pPr algn="ctr" defTabSz="685800"/>
                <a:r>
                  <a:rPr lang="fr-FR" altLang="fr-FR" sz="100">
                    <a:solidFill>
                      <a:srgbClr val="FF9933"/>
                    </a:solidFill>
                    <a:latin typeface="Comic Sans MS" pitchFamily="66" charset="0"/>
                  </a:rPr>
                  <a:t>o P</a:t>
                </a:r>
              </a:p>
            </p:txBody>
          </p:sp>
          <p:sp>
            <p:nvSpPr>
              <p:cNvPr id="411" name="Oval 59">
                <a:extLst>
                  <a:ext uri="{FF2B5EF4-FFF2-40B4-BE49-F238E27FC236}">
                    <a16:creationId xmlns:a16="http://schemas.microsoft.com/office/drawing/2014/main" id="{197CBA2B-89F7-4283-A816-5D85FDA663DB}"/>
                  </a:ext>
                </a:extLst>
              </p:cNvPr>
              <p:cNvSpPr>
                <a:spLocks noChangeArrowheads="1"/>
              </p:cNvSpPr>
              <p:nvPr/>
            </p:nvSpPr>
            <p:spPr bwMode="auto">
              <a:xfrm>
                <a:off x="4492" y="1885"/>
                <a:ext cx="81" cy="43"/>
              </a:xfrm>
              <a:prstGeom prst="ellipse">
                <a:avLst/>
              </a:prstGeom>
              <a:solidFill>
                <a:srgbClr val="FF9933"/>
              </a:solidFill>
              <a:ln w="19050">
                <a:solidFill>
                  <a:srgbClr val="FF0000"/>
                </a:solidFill>
                <a:round/>
                <a:headEnd/>
                <a:tailEnd/>
              </a:ln>
              <a:effectLst/>
            </p:spPr>
            <p:txBody>
              <a:bodyPr wrap="none" anchor="ctr"/>
              <a:lstStyle/>
              <a:p>
                <a:pPr algn="ctr" defTabSz="685800"/>
                <a:r>
                  <a:rPr lang="fr-FR" altLang="fr-FR" sz="100">
                    <a:solidFill>
                      <a:srgbClr val="FF9933"/>
                    </a:solidFill>
                    <a:latin typeface="Comic Sans MS" pitchFamily="66" charset="0"/>
                  </a:rPr>
                  <a:t>p P</a:t>
                </a:r>
              </a:p>
            </p:txBody>
          </p:sp>
          <p:sp>
            <p:nvSpPr>
              <p:cNvPr id="412" name="Oval 60">
                <a:extLst>
                  <a:ext uri="{FF2B5EF4-FFF2-40B4-BE49-F238E27FC236}">
                    <a16:creationId xmlns:a16="http://schemas.microsoft.com/office/drawing/2014/main" id="{5FC323DD-8389-41B9-8A99-E3E6F6EC181E}"/>
                  </a:ext>
                </a:extLst>
              </p:cNvPr>
              <p:cNvSpPr>
                <a:spLocks noChangeArrowheads="1"/>
              </p:cNvSpPr>
              <p:nvPr/>
            </p:nvSpPr>
            <p:spPr bwMode="auto">
              <a:xfrm>
                <a:off x="4532" y="1616"/>
                <a:ext cx="81" cy="43"/>
              </a:xfrm>
              <a:prstGeom prst="ellipse">
                <a:avLst/>
              </a:prstGeom>
              <a:solidFill>
                <a:srgbClr val="FF9933"/>
              </a:solidFill>
              <a:ln w="19050">
                <a:solidFill>
                  <a:srgbClr val="FF0000"/>
                </a:solidFill>
                <a:round/>
                <a:headEnd/>
                <a:tailEnd/>
              </a:ln>
              <a:effectLst/>
            </p:spPr>
            <p:txBody>
              <a:bodyPr wrap="none" anchor="ctr"/>
              <a:lstStyle/>
              <a:p>
                <a:pPr algn="ctr" defTabSz="685800"/>
                <a:r>
                  <a:rPr lang="fr-FR" altLang="fr-FR" sz="100">
                    <a:solidFill>
                      <a:srgbClr val="FF9933"/>
                    </a:solidFill>
                    <a:latin typeface="Comic Sans MS" pitchFamily="66" charset="0"/>
                  </a:rPr>
                  <a:t>c P</a:t>
                </a:r>
              </a:p>
            </p:txBody>
          </p:sp>
          <p:sp>
            <p:nvSpPr>
              <p:cNvPr id="440" name="Oval 61">
                <a:extLst>
                  <a:ext uri="{FF2B5EF4-FFF2-40B4-BE49-F238E27FC236}">
                    <a16:creationId xmlns:a16="http://schemas.microsoft.com/office/drawing/2014/main" id="{5F38C4CE-7989-4D31-A8B9-621D85676CAD}"/>
                  </a:ext>
                </a:extLst>
              </p:cNvPr>
              <p:cNvSpPr>
                <a:spLocks noChangeArrowheads="1"/>
              </p:cNvSpPr>
              <p:nvPr/>
            </p:nvSpPr>
            <p:spPr bwMode="auto">
              <a:xfrm>
                <a:off x="4299" y="2214"/>
                <a:ext cx="81" cy="44"/>
              </a:xfrm>
              <a:prstGeom prst="ellipse">
                <a:avLst/>
              </a:prstGeom>
              <a:solidFill>
                <a:srgbClr val="FF9933"/>
              </a:solidFill>
              <a:ln w="19050">
                <a:solidFill>
                  <a:srgbClr val="FF0000"/>
                </a:solidFill>
                <a:round/>
                <a:headEnd/>
                <a:tailEnd/>
              </a:ln>
              <a:effectLst/>
            </p:spPr>
            <p:txBody>
              <a:bodyPr wrap="none" anchor="ctr"/>
              <a:lstStyle/>
              <a:p>
                <a:pPr algn="ctr" defTabSz="685800"/>
                <a:r>
                  <a:rPr lang="fr-FR" altLang="fr-FR" sz="100">
                    <a:solidFill>
                      <a:srgbClr val="FF9933"/>
                    </a:solidFill>
                    <a:latin typeface="Comic Sans MS" pitchFamily="66" charset="0"/>
                  </a:rPr>
                  <a:t> s g P</a:t>
                </a:r>
              </a:p>
            </p:txBody>
          </p:sp>
          <p:sp>
            <p:nvSpPr>
              <p:cNvPr id="442" name="Oval 62">
                <a:extLst>
                  <a:ext uri="{FF2B5EF4-FFF2-40B4-BE49-F238E27FC236}">
                    <a16:creationId xmlns:a16="http://schemas.microsoft.com/office/drawing/2014/main" id="{1851469A-6924-4B23-ADBA-EBD93FA21AF9}"/>
                  </a:ext>
                </a:extLst>
              </p:cNvPr>
              <p:cNvSpPr>
                <a:spLocks noChangeArrowheads="1"/>
              </p:cNvSpPr>
              <p:nvPr/>
            </p:nvSpPr>
            <p:spPr bwMode="auto">
              <a:xfrm>
                <a:off x="4078" y="1896"/>
                <a:ext cx="81" cy="43"/>
              </a:xfrm>
              <a:prstGeom prst="ellipse">
                <a:avLst/>
              </a:prstGeom>
              <a:solidFill>
                <a:srgbClr val="FF9933"/>
              </a:solidFill>
              <a:ln w="19050">
                <a:solidFill>
                  <a:srgbClr val="FF0000"/>
                </a:solidFill>
                <a:round/>
                <a:headEnd/>
                <a:tailEnd/>
              </a:ln>
              <a:effectLst/>
            </p:spPr>
            <p:txBody>
              <a:bodyPr wrap="none" anchor="ctr"/>
              <a:lstStyle/>
              <a:p>
                <a:pPr algn="ctr" defTabSz="685800"/>
                <a:r>
                  <a:rPr lang="fr-FR" altLang="fr-FR" sz="100">
                    <a:solidFill>
                      <a:srgbClr val="FF9933"/>
                    </a:solidFill>
                    <a:latin typeface="Comic Sans MS" pitchFamily="66" charset="0"/>
                  </a:rPr>
                  <a:t>ig P</a:t>
                </a:r>
              </a:p>
            </p:txBody>
          </p:sp>
          <p:sp>
            <p:nvSpPr>
              <p:cNvPr id="443" name="Oval 63">
                <a:extLst>
                  <a:ext uri="{FF2B5EF4-FFF2-40B4-BE49-F238E27FC236}">
                    <a16:creationId xmlns:a16="http://schemas.microsoft.com/office/drawing/2014/main" id="{E485803F-912E-4AFD-8C1D-4F5770E41A69}"/>
                  </a:ext>
                </a:extLst>
              </p:cNvPr>
              <p:cNvSpPr>
                <a:spLocks noChangeArrowheads="1"/>
              </p:cNvSpPr>
              <p:nvPr/>
            </p:nvSpPr>
            <p:spPr bwMode="auto">
              <a:xfrm>
                <a:off x="4305" y="1421"/>
                <a:ext cx="82" cy="43"/>
              </a:xfrm>
              <a:prstGeom prst="ellipse">
                <a:avLst/>
              </a:prstGeom>
              <a:solidFill>
                <a:srgbClr val="FF9933"/>
              </a:solidFill>
              <a:ln w="19050">
                <a:solidFill>
                  <a:srgbClr val="FF0000"/>
                </a:solidFill>
                <a:round/>
                <a:headEnd/>
                <a:tailEnd/>
              </a:ln>
              <a:effectLst/>
            </p:spPr>
            <p:txBody>
              <a:bodyPr wrap="none" anchor="ctr"/>
              <a:lstStyle/>
              <a:p>
                <a:pPr algn="ctr" defTabSz="685800"/>
                <a:r>
                  <a:rPr lang="fr-FR" altLang="fr-FR" sz="100">
                    <a:solidFill>
                      <a:srgbClr val="FF9933"/>
                    </a:solidFill>
                    <a:latin typeface="Comic Sans MS" pitchFamily="66" charset="0"/>
                  </a:rPr>
                  <a:t>i P</a:t>
                </a:r>
              </a:p>
            </p:txBody>
          </p:sp>
          <p:sp>
            <p:nvSpPr>
              <p:cNvPr id="476" name="Oval 64">
                <a:extLst>
                  <a:ext uri="{FF2B5EF4-FFF2-40B4-BE49-F238E27FC236}">
                    <a16:creationId xmlns:a16="http://schemas.microsoft.com/office/drawing/2014/main" id="{A5DAA785-5DB8-4843-8779-63485D5F0B46}"/>
                  </a:ext>
                </a:extLst>
              </p:cNvPr>
              <p:cNvSpPr>
                <a:spLocks noChangeArrowheads="1"/>
              </p:cNvSpPr>
              <p:nvPr/>
            </p:nvSpPr>
            <p:spPr bwMode="auto">
              <a:xfrm flipH="1">
                <a:off x="4908" y="1434"/>
                <a:ext cx="81" cy="43"/>
              </a:xfrm>
              <a:prstGeom prst="ellipse">
                <a:avLst/>
              </a:prstGeom>
              <a:solidFill>
                <a:srgbClr val="FF9933"/>
              </a:solidFill>
              <a:ln w="19050">
                <a:solidFill>
                  <a:srgbClr val="FF0000"/>
                </a:solidFill>
                <a:round/>
                <a:headEnd/>
                <a:tailEnd/>
              </a:ln>
              <a:effectLst/>
            </p:spPr>
            <p:txBody>
              <a:bodyPr wrap="none" anchor="ctr"/>
              <a:lstStyle/>
              <a:p>
                <a:pPr algn="ctr" defTabSz="685800"/>
                <a:r>
                  <a:rPr lang="fr-FR" altLang="fr-FR" sz="100">
                    <a:solidFill>
                      <a:srgbClr val="FF9933"/>
                    </a:solidFill>
                    <a:latin typeface="Comic Sans MS" pitchFamily="66" charset="0"/>
                  </a:rPr>
                  <a:t>i P</a:t>
                </a:r>
              </a:p>
            </p:txBody>
          </p:sp>
          <p:sp>
            <p:nvSpPr>
              <p:cNvPr id="478" name="Oval 65">
                <a:extLst>
                  <a:ext uri="{FF2B5EF4-FFF2-40B4-BE49-F238E27FC236}">
                    <a16:creationId xmlns:a16="http://schemas.microsoft.com/office/drawing/2014/main" id="{F2DA333E-C1E4-496B-BAF8-7B0AC126F15E}"/>
                  </a:ext>
                </a:extLst>
              </p:cNvPr>
              <p:cNvSpPr>
                <a:spLocks noChangeArrowheads="1"/>
              </p:cNvSpPr>
              <p:nvPr/>
            </p:nvSpPr>
            <p:spPr bwMode="auto">
              <a:xfrm flipH="1">
                <a:off x="4816" y="1617"/>
                <a:ext cx="82" cy="44"/>
              </a:xfrm>
              <a:prstGeom prst="ellipse">
                <a:avLst/>
              </a:prstGeom>
              <a:solidFill>
                <a:srgbClr val="FF9933"/>
              </a:solidFill>
              <a:ln w="19050">
                <a:solidFill>
                  <a:srgbClr val="FF0000"/>
                </a:solidFill>
                <a:round/>
                <a:headEnd/>
                <a:tailEnd/>
              </a:ln>
              <a:effectLst/>
            </p:spPr>
            <p:txBody>
              <a:bodyPr wrap="none" anchor="ctr"/>
              <a:lstStyle/>
              <a:p>
                <a:pPr algn="ctr" defTabSz="685800"/>
                <a:r>
                  <a:rPr lang="fr-FR" altLang="fr-FR" sz="100">
                    <a:solidFill>
                      <a:srgbClr val="FF9933"/>
                    </a:solidFill>
                    <a:latin typeface="Comic Sans MS" pitchFamily="66" charset="0"/>
                  </a:rPr>
                  <a:t>o P</a:t>
                </a:r>
              </a:p>
            </p:txBody>
          </p:sp>
          <p:sp>
            <p:nvSpPr>
              <p:cNvPr id="479" name="Oval 66">
                <a:extLst>
                  <a:ext uri="{FF2B5EF4-FFF2-40B4-BE49-F238E27FC236}">
                    <a16:creationId xmlns:a16="http://schemas.microsoft.com/office/drawing/2014/main" id="{B863790E-8462-4B2E-8D02-68F9344A8CDA}"/>
                  </a:ext>
                </a:extLst>
              </p:cNvPr>
              <p:cNvSpPr>
                <a:spLocks noChangeArrowheads="1"/>
              </p:cNvSpPr>
              <p:nvPr/>
            </p:nvSpPr>
            <p:spPr bwMode="auto">
              <a:xfrm flipH="1">
                <a:off x="4694" y="1888"/>
                <a:ext cx="82" cy="44"/>
              </a:xfrm>
              <a:prstGeom prst="ellipse">
                <a:avLst/>
              </a:prstGeom>
              <a:solidFill>
                <a:srgbClr val="FF9933"/>
              </a:solidFill>
              <a:ln w="19050">
                <a:solidFill>
                  <a:srgbClr val="FF0000"/>
                </a:solidFill>
                <a:round/>
                <a:headEnd/>
                <a:tailEnd/>
              </a:ln>
              <a:effectLst/>
            </p:spPr>
            <p:txBody>
              <a:bodyPr wrap="none" anchor="ctr"/>
              <a:lstStyle/>
              <a:p>
                <a:pPr algn="ctr" defTabSz="685800"/>
                <a:r>
                  <a:rPr lang="fr-FR" altLang="fr-FR" sz="100">
                    <a:solidFill>
                      <a:srgbClr val="FF9933"/>
                    </a:solidFill>
                    <a:latin typeface="Comic Sans MS" pitchFamily="66" charset="0"/>
                  </a:rPr>
                  <a:t>p P</a:t>
                </a:r>
              </a:p>
            </p:txBody>
          </p:sp>
          <p:sp>
            <p:nvSpPr>
              <p:cNvPr id="480" name="Oval 67">
                <a:extLst>
                  <a:ext uri="{FF2B5EF4-FFF2-40B4-BE49-F238E27FC236}">
                    <a16:creationId xmlns:a16="http://schemas.microsoft.com/office/drawing/2014/main" id="{8CF24BCA-63C2-4625-9CE6-147EF3FC2981}"/>
                  </a:ext>
                </a:extLst>
              </p:cNvPr>
              <p:cNvSpPr>
                <a:spLocks noChangeArrowheads="1"/>
              </p:cNvSpPr>
              <p:nvPr/>
            </p:nvSpPr>
            <p:spPr bwMode="auto">
              <a:xfrm flipH="1">
                <a:off x="4649" y="1616"/>
                <a:ext cx="81" cy="44"/>
              </a:xfrm>
              <a:prstGeom prst="ellipse">
                <a:avLst/>
              </a:prstGeom>
              <a:solidFill>
                <a:srgbClr val="FF9933"/>
              </a:solidFill>
              <a:ln w="19050">
                <a:solidFill>
                  <a:srgbClr val="FF0000"/>
                </a:solidFill>
                <a:round/>
                <a:headEnd/>
                <a:tailEnd/>
              </a:ln>
              <a:effectLst/>
            </p:spPr>
            <p:txBody>
              <a:bodyPr wrap="none" anchor="ctr"/>
              <a:lstStyle/>
              <a:p>
                <a:pPr algn="ctr" defTabSz="685800"/>
                <a:r>
                  <a:rPr lang="fr-FR" altLang="fr-FR" sz="100">
                    <a:solidFill>
                      <a:srgbClr val="FF9933"/>
                    </a:solidFill>
                    <a:latin typeface="Comic Sans MS" pitchFamily="66" charset="0"/>
                  </a:rPr>
                  <a:t>c P</a:t>
                </a:r>
              </a:p>
            </p:txBody>
          </p:sp>
          <p:sp>
            <p:nvSpPr>
              <p:cNvPr id="481" name="Oval 68">
                <a:extLst>
                  <a:ext uri="{FF2B5EF4-FFF2-40B4-BE49-F238E27FC236}">
                    <a16:creationId xmlns:a16="http://schemas.microsoft.com/office/drawing/2014/main" id="{39FF8A93-7910-42E6-A1EE-F4DA9FDEEEAC}"/>
                  </a:ext>
                </a:extLst>
              </p:cNvPr>
              <p:cNvSpPr>
                <a:spLocks noChangeArrowheads="1"/>
              </p:cNvSpPr>
              <p:nvPr/>
            </p:nvSpPr>
            <p:spPr bwMode="auto">
              <a:xfrm flipH="1">
                <a:off x="4898" y="2223"/>
                <a:ext cx="81" cy="43"/>
              </a:xfrm>
              <a:prstGeom prst="ellipse">
                <a:avLst/>
              </a:prstGeom>
              <a:solidFill>
                <a:srgbClr val="FF9933"/>
              </a:solidFill>
              <a:ln w="19050">
                <a:solidFill>
                  <a:srgbClr val="FF0000"/>
                </a:solidFill>
                <a:round/>
                <a:headEnd/>
                <a:tailEnd/>
              </a:ln>
              <a:effectLst/>
            </p:spPr>
            <p:txBody>
              <a:bodyPr wrap="none" anchor="ctr"/>
              <a:lstStyle/>
              <a:p>
                <a:pPr algn="ctr" defTabSz="685800"/>
                <a:r>
                  <a:rPr lang="fr-FR" altLang="fr-FR" sz="100" dirty="0" err="1">
                    <a:solidFill>
                      <a:srgbClr val="FF9933"/>
                    </a:solidFill>
                    <a:latin typeface="Comic Sans MS" pitchFamily="66" charset="0"/>
                  </a:rPr>
                  <a:t>gs</a:t>
                </a:r>
                <a:r>
                  <a:rPr lang="fr-FR" altLang="fr-FR" sz="100" dirty="0">
                    <a:solidFill>
                      <a:srgbClr val="FF9933"/>
                    </a:solidFill>
                    <a:latin typeface="Comic Sans MS" pitchFamily="66" charset="0"/>
                  </a:rPr>
                  <a:t> P</a:t>
                </a:r>
              </a:p>
            </p:txBody>
          </p:sp>
          <p:sp>
            <p:nvSpPr>
              <p:cNvPr id="483" name="Oval 69">
                <a:extLst>
                  <a:ext uri="{FF2B5EF4-FFF2-40B4-BE49-F238E27FC236}">
                    <a16:creationId xmlns:a16="http://schemas.microsoft.com/office/drawing/2014/main" id="{72240C9F-E5F7-4D91-BE0F-F53897304C39}"/>
                  </a:ext>
                </a:extLst>
              </p:cNvPr>
              <p:cNvSpPr>
                <a:spLocks noChangeArrowheads="1"/>
              </p:cNvSpPr>
              <p:nvPr/>
            </p:nvSpPr>
            <p:spPr bwMode="auto">
              <a:xfrm flipH="1">
                <a:off x="5132" y="1909"/>
                <a:ext cx="81" cy="44"/>
              </a:xfrm>
              <a:prstGeom prst="ellipse">
                <a:avLst/>
              </a:prstGeom>
              <a:solidFill>
                <a:srgbClr val="FF9933"/>
              </a:solidFill>
              <a:ln w="19050">
                <a:solidFill>
                  <a:srgbClr val="FF0000"/>
                </a:solidFill>
                <a:round/>
                <a:headEnd/>
                <a:tailEnd/>
              </a:ln>
              <a:effectLst/>
            </p:spPr>
            <p:txBody>
              <a:bodyPr wrap="none" anchor="ctr"/>
              <a:lstStyle/>
              <a:p>
                <a:pPr algn="ctr" defTabSz="685800"/>
                <a:r>
                  <a:rPr lang="fr-FR" altLang="fr-FR" sz="100">
                    <a:solidFill>
                      <a:srgbClr val="FF9933"/>
                    </a:solidFill>
                    <a:latin typeface="Comic Sans MS" pitchFamily="66" charset="0"/>
                  </a:rPr>
                  <a:t>g s P</a:t>
                </a:r>
              </a:p>
            </p:txBody>
          </p:sp>
          <p:pic>
            <p:nvPicPr>
              <p:cNvPr id="485" name="~PP9900.WAV">
                <a:hlinkClick r:id="" action="ppaction://media"/>
                <a:extLst>
                  <a:ext uri="{FF2B5EF4-FFF2-40B4-BE49-F238E27FC236}">
                    <a16:creationId xmlns:a16="http://schemas.microsoft.com/office/drawing/2014/main" id="{4B639F37-E039-497D-8671-BDF6F9558E79}"/>
                  </a:ext>
                </a:extLst>
              </p:cNvPr>
              <p:cNvPicPr>
                <a:picLocks noChangeAspect="1" noChangeArrowheads="1"/>
              </p:cNvPicPr>
              <p:nvPr>
                <a:audioFile r:link="rId2"/>
                <p:extLst>
                  <p:ext uri="{DAA4B4D4-6D71-4841-9C94-3DE7FCFB9230}">
                    <p14:media xmlns:p14="http://schemas.microsoft.com/office/powerpoint/2010/main" r:embed="rId1"/>
                  </p:ext>
                </p:extLst>
              </p:nvPr>
            </p:nvPicPr>
            <p:blipFill>
              <a:blip r:embed="rId4" cstate="print"/>
              <a:srcRect/>
              <a:stretch>
                <a:fillRect/>
              </a:stretch>
            </p:blipFill>
            <p:spPr bwMode="auto">
              <a:xfrm>
                <a:off x="5235" y="2179"/>
                <a:ext cx="35" cy="37"/>
              </a:xfrm>
              <a:prstGeom prst="rect">
                <a:avLst/>
              </a:prstGeom>
              <a:noFill/>
              <a:ln w="9525">
                <a:solidFill>
                  <a:schemeClr val="tx1"/>
                </a:solidFill>
                <a:miter lim="800000"/>
                <a:headEnd/>
                <a:tailEnd/>
              </a:ln>
            </p:spPr>
          </p:pic>
        </p:grpSp>
      </p:grpSp>
      <p:sp>
        <p:nvSpPr>
          <p:cNvPr id="79" name="Line 151">
            <a:extLst>
              <a:ext uri="{FF2B5EF4-FFF2-40B4-BE49-F238E27FC236}">
                <a16:creationId xmlns:a16="http://schemas.microsoft.com/office/drawing/2014/main" id="{81108EAE-AC4B-4E9B-8501-7D89E783A1B6}"/>
              </a:ext>
            </a:extLst>
          </p:cNvPr>
          <p:cNvSpPr>
            <a:spLocks noChangeShapeType="1"/>
          </p:cNvSpPr>
          <p:nvPr/>
        </p:nvSpPr>
        <p:spPr bwMode="auto">
          <a:xfrm>
            <a:off x="3972958" y="3359687"/>
            <a:ext cx="0" cy="179133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80" name="Line 150">
            <a:extLst>
              <a:ext uri="{FF2B5EF4-FFF2-40B4-BE49-F238E27FC236}">
                <a16:creationId xmlns:a16="http://schemas.microsoft.com/office/drawing/2014/main" id="{656BC0EB-355C-41F9-9143-DC02CA85C46C}"/>
              </a:ext>
            </a:extLst>
          </p:cNvPr>
          <p:cNvSpPr>
            <a:spLocks noChangeShapeType="1"/>
          </p:cNvSpPr>
          <p:nvPr/>
        </p:nvSpPr>
        <p:spPr bwMode="auto">
          <a:xfrm>
            <a:off x="4219787" y="3359687"/>
            <a:ext cx="0" cy="235702"/>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81" name="Arc 149">
            <a:extLst>
              <a:ext uri="{FF2B5EF4-FFF2-40B4-BE49-F238E27FC236}">
                <a16:creationId xmlns:a16="http://schemas.microsoft.com/office/drawing/2014/main" id="{2AEC8F9A-936A-4BC2-9ED2-A2E7F6ED1161}"/>
              </a:ext>
            </a:extLst>
          </p:cNvPr>
          <p:cNvSpPr>
            <a:spLocks/>
          </p:cNvSpPr>
          <p:nvPr/>
        </p:nvSpPr>
        <p:spPr bwMode="auto">
          <a:xfrm>
            <a:off x="4219787" y="3596043"/>
            <a:ext cx="196011" cy="377123"/>
          </a:xfrm>
          <a:custGeom>
            <a:avLst/>
            <a:gdLst>
              <a:gd name="G0" fmla="+- 0 0 0"/>
              <a:gd name="G1" fmla="+- 21600 0 0"/>
              <a:gd name="G2" fmla="+- 21600 0 0"/>
              <a:gd name="T0" fmla="*/ 0 w 9766"/>
              <a:gd name="T1" fmla="*/ 0 h 21600"/>
              <a:gd name="T2" fmla="*/ 9766 w 9766"/>
              <a:gd name="T3" fmla="*/ 2335 h 21600"/>
              <a:gd name="T4" fmla="*/ 0 w 9766"/>
              <a:gd name="T5" fmla="*/ 21600 h 21600"/>
            </a:gdLst>
            <a:ahLst/>
            <a:cxnLst>
              <a:cxn ang="0">
                <a:pos x="T0" y="T1"/>
              </a:cxn>
              <a:cxn ang="0">
                <a:pos x="T2" y="T3"/>
              </a:cxn>
              <a:cxn ang="0">
                <a:pos x="T4" y="T5"/>
              </a:cxn>
            </a:cxnLst>
            <a:rect l="0" t="0" r="r" b="b"/>
            <a:pathLst>
              <a:path w="9766" h="21600" fill="none" extrusionOk="0">
                <a:moveTo>
                  <a:pt x="0" y="0"/>
                </a:moveTo>
                <a:cubicBezTo>
                  <a:pt x="3393" y="0"/>
                  <a:pt x="6739" y="799"/>
                  <a:pt x="9766" y="2334"/>
                </a:cubicBezTo>
              </a:path>
              <a:path w="9766" h="21600" stroke="0" extrusionOk="0">
                <a:moveTo>
                  <a:pt x="0" y="0"/>
                </a:moveTo>
                <a:cubicBezTo>
                  <a:pt x="3393" y="0"/>
                  <a:pt x="6739" y="799"/>
                  <a:pt x="9766" y="2334"/>
                </a:cubicBezTo>
                <a:lnTo>
                  <a:pt x="0" y="2160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82" name="Arc 148">
            <a:extLst>
              <a:ext uri="{FF2B5EF4-FFF2-40B4-BE49-F238E27FC236}">
                <a16:creationId xmlns:a16="http://schemas.microsoft.com/office/drawing/2014/main" id="{897AF0BA-C0FA-485B-846D-0CD4435D3506}"/>
              </a:ext>
            </a:extLst>
          </p:cNvPr>
          <p:cNvSpPr>
            <a:spLocks/>
          </p:cNvSpPr>
          <p:nvPr/>
        </p:nvSpPr>
        <p:spPr bwMode="auto">
          <a:xfrm>
            <a:off x="4219787" y="3737465"/>
            <a:ext cx="332130" cy="188562"/>
          </a:xfrm>
          <a:custGeom>
            <a:avLst/>
            <a:gdLst>
              <a:gd name="G0" fmla="+- 0 0 0"/>
              <a:gd name="G1" fmla="+- 21600 0 0"/>
              <a:gd name="G2" fmla="+- 21600 0 0"/>
              <a:gd name="T0" fmla="*/ 0 w 21155"/>
              <a:gd name="T1" fmla="*/ 0 h 21600"/>
              <a:gd name="T2" fmla="*/ 21155 w 21155"/>
              <a:gd name="T3" fmla="*/ 17239 h 21600"/>
              <a:gd name="T4" fmla="*/ 0 w 21155"/>
              <a:gd name="T5" fmla="*/ 21600 h 21600"/>
            </a:gdLst>
            <a:ahLst/>
            <a:cxnLst>
              <a:cxn ang="0">
                <a:pos x="T0" y="T1"/>
              </a:cxn>
              <a:cxn ang="0">
                <a:pos x="T2" y="T3"/>
              </a:cxn>
              <a:cxn ang="0">
                <a:pos x="T4" y="T5"/>
              </a:cxn>
            </a:cxnLst>
            <a:rect l="0" t="0" r="r" b="b"/>
            <a:pathLst>
              <a:path w="21155" h="21600" fill="none" extrusionOk="0">
                <a:moveTo>
                  <a:pt x="0" y="0"/>
                </a:moveTo>
                <a:cubicBezTo>
                  <a:pt x="10248" y="0"/>
                  <a:pt x="19086" y="7201"/>
                  <a:pt x="21155" y="17238"/>
                </a:cubicBezTo>
              </a:path>
              <a:path w="21155" h="21600" stroke="0" extrusionOk="0">
                <a:moveTo>
                  <a:pt x="0" y="0"/>
                </a:moveTo>
                <a:cubicBezTo>
                  <a:pt x="10248" y="0"/>
                  <a:pt x="19086" y="7201"/>
                  <a:pt x="21155" y="17238"/>
                </a:cubicBezTo>
                <a:lnTo>
                  <a:pt x="0" y="2160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83" name="Arc 147">
            <a:extLst>
              <a:ext uri="{FF2B5EF4-FFF2-40B4-BE49-F238E27FC236}">
                <a16:creationId xmlns:a16="http://schemas.microsoft.com/office/drawing/2014/main" id="{66C73DD8-8AB2-4070-AB06-58086D3DD877}"/>
              </a:ext>
            </a:extLst>
          </p:cNvPr>
          <p:cNvSpPr>
            <a:spLocks/>
          </p:cNvSpPr>
          <p:nvPr/>
        </p:nvSpPr>
        <p:spPr bwMode="auto">
          <a:xfrm flipV="1">
            <a:off x="4423057" y="3213028"/>
            <a:ext cx="116155" cy="424264"/>
          </a:xfrm>
          <a:custGeom>
            <a:avLst/>
            <a:gdLst>
              <a:gd name="G0" fmla="+- 0 0 0"/>
              <a:gd name="G1" fmla="+- 21600 0 0"/>
              <a:gd name="G2" fmla="+- 21600 0 0"/>
              <a:gd name="T0" fmla="*/ 0 w 19983"/>
              <a:gd name="T1" fmla="*/ 0 h 21600"/>
              <a:gd name="T2" fmla="*/ 19983 w 19983"/>
              <a:gd name="T3" fmla="*/ 13401 h 21600"/>
              <a:gd name="T4" fmla="*/ 0 w 19983"/>
              <a:gd name="T5" fmla="*/ 21600 h 21600"/>
            </a:gdLst>
            <a:ahLst/>
            <a:cxnLst>
              <a:cxn ang="0">
                <a:pos x="T0" y="T1"/>
              </a:cxn>
              <a:cxn ang="0">
                <a:pos x="T2" y="T3"/>
              </a:cxn>
              <a:cxn ang="0">
                <a:pos x="T4" y="T5"/>
              </a:cxn>
            </a:cxnLst>
            <a:rect l="0" t="0" r="r" b="b"/>
            <a:pathLst>
              <a:path w="19983" h="21600" fill="none" extrusionOk="0">
                <a:moveTo>
                  <a:pt x="0" y="0"/>
                </a:moveTo>
                <a:cubicBezTo>
                  <a:pt x="8762" y="0"/>
                  <a:pt x="16657" y="5294"/>
                  <a:pt x="19983" y="13400"/>
                </a:cubicBezTo>
              </a:path>
              <a:path w="19983" h="21600" stroke="0" extrusionOk="0">
                <a:moveTo>
                  <a:pt x="0" y="0"/>
                </a:moveTo>
                <a:cubicBezTo>
                  <a:pt x="8762" y="0"/>
                  <a:pt x="16657" y="5294"/>
                  <a:pt x="19983" y="13400"/>
                </a:cubicBezTo>
                <a:lnTo>
                  <a:pt x="0"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84" name="Arc 146">
            <a:extLst>
              <a:ext uri="{FF2B5EF4-FFF2-40B4-BE49-F238E27FC236}">
                <a16:creationId xmlns:a16="http://schemas.microsoft.com/office/drawing/2014/main" id="{0B54B35F-FA8B-4F7E-8F33-66053D0EEFF6}"/>
              </a:ext>
            </a:extLst>
          </p:cNvPr>
          <p:cNvSpPr>
            <a:spLocks/>
          </p:cNvSpPr>
          <p:nvPr/>
        </p:nvSpPr>
        <p:spPr bwMode="auto">
          <a:xfrm flipV="1">
            <a:off x="4510173" y="3228741"/>
            <a:ext cx="116155" cy="424264"/>
          </a:xfrm>
          <a:custGeom>
            <a:avLst/>
            <a:gdLst>
              <a:gd name="G0" fmla="+- 0 0 0"/>
              <a:gd name="G1" fmla="+- 21600 0 0"/>
              <a:gd name="G2" fmla="+- 21600 0 0"/>
              <a:gd name="T0" fmla="*/ 0 w 19983"/>
              <a:gd name="T1" fmla="*/ 0 h 21600"/>
              <a:gd name="T2" fmla="*/ 19983 w 19983"/>
              <a:gd name="T3" fmla="*/ 13401 h 21600"/>
              <a:gd name="T4" fmla="*/ 0 w 19983"/>
              <a:gd name="T5" fmla="*/ 21600 h 21600"/>
            </a:gdLst>
            <a:ahLst/>
            <a:cxnLst>
              <a:cxn ang="0">
                <a:pos x="T0" y="T1"/>
              </a:cxn>
              <a:cxn ang="0">
                <a:pos x="T2" y="T3"/>
              </a:cxn>
              <a:cxn ang="0">
                <a:pos x="T4" y="T5"/>
              </a:cxn>
            </a:cxnLst>
            <a:rect l="0" t="0" r="r" b="b"/>
            <a:pathLst>
              <a:path w="19983" h="21600" fill="none" extrusionOk="0">
                <a:moveTo>
                  <a:pt x="0" y="0"/>
                </a:moveTo>
                <a:cubicBezTo>
                  <a:pt x="8762" y="0"/>
                  <a:pt x="16657" y="5294"/>
                  <a:pt x="19983" y="13400"/>
                </a:cubicBezTo>
              </a:path>
              <a:path w="19983" h="21600" stroke="0" extrusionOk="0">
                <a:moveTo>
                  <a:pt x="0" y="0"/>
                </a:moveTo>
                <a:cubicBezTo>
                  <a:pt x="8762" y="0"/>
                  <a:pt x="16657" y="5294"/>
                  <a:pt x="19983" y="13400"/>
                </a:cubicBezTo>
                <a:lnTo>
                  <a:pt x="0"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85" name="Arc 145">
            <a:extLst>
              <a:ext uri="{FF2B5EF4-FFF2-40B4-BE49-F238E27FC236}">
                <a16:creationId xmlns:a16="http://schemas.microsoft.com/office/drawing/2014/main" id="{08F50A07-036B-4828-B0AB-F1A8D019EB41}"/>
              </a:ext>
            </a:extLst>
          </p:cNvPr>
          <p:cNvSpPr>
            <a:spLocks/>
          </p:cNvSpPr>
          <p:nvPr/>
        </p:nvSpPr>
        <p:spPr bwMode="auto">
          <a:xfrm rot="2588012">
            <a:off x="4285124" y="3642529"/>
            <a:ext cx="156990" cy="392837"/>
          </a:xfrm>
          <a:custGeom>
            <a:avLst/>
            <a:gdLst>
              <a:gd name="G0" fmla="+- 0 0 0"/>
              <a:gd name="G1" fmla="+- 21600 0 0"/>
              <a:gd name="G2" fmla="+- 21600 0 0"/>
              <a:gd name="T0" fmla="*/ 0 w 6115"/>
              <a:gd name="T1" fmla="*/ 0 h 21600"/>
              <a:gd name="T2" fmla="*/ 6115 w 6115"/>
              <a:gd name="T3" fmla="*/ 884 h 21600"/>
              <a:gd name="T4" fmla="*/ 0 w 6115"/>
              <a:gd name="T5" fmla="*/ 21600 h 21600"/>
            </a:gdLst>
            <a:ahLst/>
            <a:cxnLst>
              <a:cxn ang="0">
                <a:pos x="T0" y="T1"/>
              </a:cxn>
              <a:cxn ang="0">
                <a:pos x="T2" y="T3"/>
              </a:cxn>
              <a:cxn ang="0">
                <a:pos x="T4" y="T5"/>
              </a:cxn>
            </a:cxnLst>
            <a:rect l="0" t="0" r="r" b="b"/>
            <a:pathLst>
              <a:path w="6115" h="21600" fill="none" extrusionOk="0">
                <a:moveTo>
                  <a:pt x="0" y="0"/>
                </a:moveTo>
                <a:cubicBezTo>
                  <a:pt x="2070" y="0"/>
                  <a:pt x="4129" y="297"/>
                  <a:pt x="6115" y="883"/>
                </a:cubicBezTo>
              </a:path>
              <a:path w="6115" h="21600" stroke="0" extrusionOk="0">
                <a:moveTo>
                  <a:pt x="0" y="0"/>
                </a:moveTo>
                <a:cubicBezTo>
                  <a:pt x="2070" y="0"/>
                  <a:pt x="4129" y="297"/>
                  <a:pt x="6115" y="883"/>
                </a:cubicBezTo>
                <a:lnTo>
                  <a:pt x="0"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86" name="Line 144">
            <a:extLst>
              <a:ext uri="{FF2B5EF4-FFF2-40B4-BE49-F238E27FC236}">
                <a16:creationId xmlns:a16="http://schemas.microsoft.com/office/drawing/2014/main" id="{637BBA17-0180-4D12-B5A9-06FE42BF18E4}"/>
              </a:ext>
            </a:extLst>
          </p:cNvPr>
          <p:cNvSpPr>
            <a:spLocks noChangeShapeType="1"/>
          </p:cNvSpPr>
          <p:nvPr/>
        </p:nvSpPr>
        <p:spPr bwMode="auto">
          <a:xfrm>
            <a:off x="4219787" y="3736810"/>
            <a:ext cx="0" cy="1838475"/>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87" name="Arc 143">
            <a:extLst>
              <a:ext uri="{FF2B5EF4-FFF2-40B4-BE49-F238E27FC236}">
                <a16:creationId xmlns:a16="http://schemas.microsoft.com/office/drawing/2014/main" id="{2A55B39A-ED00-452B-A4FF-3434C62D368F}"/>
              </a:ext>
            </a:extLst>
          </p:cNvPr>
          <p:cNvSpPr>
            <a:spLocks/>
          </p:cNvSpPr>
          <p:nvPr/>
        </p:nvSpPr>
        <p:spPr bwMode="auto">
          <a:xfrm rot="19569050" flipV="1">
            <a:off x="4153542" y="3594079"/>
            <a:ext cx="128859" cy="81841"/>
          </a:xfrm>
          <a:custGeom>
            <a:avLst/>
            <a:gdLst>
              <a:gd name="G0" fmla="+- 0 0 0"/>
              <a:gd name="G1" fmla="+- 18752 0 0"/>
              <a:gd name="G2" fmla="+- 21600 0 0"/>
              <a:gd name="T0" fmla="*/ 10720 w 21184"/>
              <a:gd name="T1" fmla="*/ 0 h 18752"/>
              <a:gd name="T2" fmla="*/ 21184 w 21184"/>
              <a:gd name="T3" fmla="*/ 14535 h 18752"/>
              <a:gd name="T4" fmla="*/ 0 w 21184"/>
              <a:gd name="T5" fmla="*/ 18752 h 18752"/>
            </a:gdLst>
            <a:ahLst/>
            <a:cxnLst>
              <a:cxn ang="0">
                <a:pos x="T0" y="T1"/>
              </a:cxn>
              <a:cxn ang="0">
                <a:pos x="T2" y="T3"/>
              </a:cxn>
              <a:cxn ang="0">
                <a:pos x="T4" y="T5"/>
              </a:cxn>
            </a:cxnLst>
            <a:rect l="0" t="0" r="r" b="b"/>
            <a:pathLst>
              <a:path w="21184" h="18752" fill="none" extrusionOk="0">
                <a:moveTo>
                  <a:pt x="10720" y="-1"/>
                </a:moveTo>
                <a:cubicBezTo>
                  <a:pt x="16147" y="3102"/>
                  <a:pt x="19963" y="8403"/>
                  <a:pt x="21184" y="14534"/>
                </a:cubicBezTo>
              </a:path>
              <a:path w="21184" h="18752" stroke="0" extrusionOk="0">
                <a:moveTo>
                  <a:pt x="10720" y="-1"/>
                </a:moveTo>
                <a:cubicBezTo>
                  <a:pt x="16147" y="3102"/>
                  <a:pt x="19963" y="8403"/>
                  <a:pt x="21184" y="14534"/>
                </a:cubicBezTo>
                <a:lnTo>
                  <a:pt x="0" y="18752"/>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88" name="Arc 142">
            <a:extLst>
              <a:ext uri="{FF2B5EF4-FFF2-40B4-BE49-F238E27FC236}">
                <a16:creationId xmlns:a16="http://schemas.microsoft.com/office/drawing/2014/main" id="{D7639CEA-FF62-47E4-8587-63AEC39D10E2}"/>
              </a:ext>
            </a:extLst>
          </p:cNvPr>
          <p:cNvSpPr>
            <a:spLocks/>
          </p:cNvSpPr>
          <p:nvPr/>
        </p:nvSpPr>
        <p:spPr bwMode="auto">
          <a:xfrm rot="14169050" flipH="1">
            <a:off x="4149696" y="3772703"/>
            <a:ext cx="69401" cy="132489"/>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89" name="Arc 141">
            <a:extLst>
              <a:ext uri="{FF2B5EF4-FFF2-40B4-BE49-F238E27FC236}">
                <a16:creationId xmlns:a16="http://schemas.microsoft.com/office/drawing/2014/main" id="{62C45179-99B9-43CA-99D1-675280DFBAB8}"/>
              </a:ext>
            </a:extLst>
          </p:cNvPr>
          <p:cNvSpPr>
            <a:spLocks/>
          </p:cNvSpPr>
          <p:nvPr/>
        </p:nvSpPr>
        <p:spPr bwMode="auto">
          <a:xfrm flipV="1">
            <a:off x="3986570" y="3783950"/>
            <a:ext cx="108895" cy="78567"/>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90" name="Arc 140">
            <a:extLst>
              <a:ext uri="{FF2B5EF4-FFF2-40B4-BE49-F238E27FC236}">
                <a16:creationId xmlns:a16="http://schemas.microsoft.com/office/drawing/2014/main" id="{2AFD6681-AB29-4368-B806-2E60AACA643A}"/>
              </a:ext>
            </a:extLst>
          </p:cNvPr>
          <p:cNvSpPr>
            <a:spLocks/>
          </p:cNvSpPr>
          <p:nvPr/>
        </p:nvSpPr>
        <p:spPr bwMode="auto">
          <a:xfrm rot="14169050" flipH="1">
            <a:off x="4140931" y="3441664"/>
            <a:ext cx="85115" cy="130674"/>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91" name="Arc 139">
            <a:extLst>
              <a:ext uri="{FF2B5EF4-FFF2-40B4-BE49-F238E27FC236}">
                <a16:creationId xmlns:a16="http://schemas.microsoft.com/office/drawing/2014/main" id="{9268D07D-8F59-4365-9FDB-B9E7DD1FFE6C}"/>
              </a:ext>
            </a:extLst>
          </p:cNvPr>
          <p:cNvSpPr>
            <a:spLocks/>
          </p:cNvSpPr>
          <p:nvPr/>
        </p:nvSpPr>
        <p:spPr bwMode="auto">
          <a:xfrm flipV="1">
            <a:off x="3980218" y="3444147"/>
            <a:ext cx="117970" cy="94281"/>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92" name="Freeform 138">
            <a:extLst>
              <a:ext uri="{FF2B5EF4-FFF2-40B4-BE49-F238E27FC236}">
                <a16:creationId xmlns:a16="http://schemas.microsoft.com/office/drawing/2014/main" id="{98704638-5452-487C-BE0E-04CE71D72E06}"/>
              </a:ext>
            </a:extLst>
          </p:cNvPr>
          <p:cNvSpPr>
            <a:spLocks/>
          </p:cNvSpPr>
          <p:nvPr/>
        </p:nvSpPr>
        <p:spPr bwMode="auto">
          <a:xfrm>
            <a:off x="4626328" y="3721097"/>
            <a:ext cx="457359" cy="117851"/>
          </a:xfrm>
          <a:custGeom>
            <a:avLst/>
            <a:gdLst>
              <a:gd name="T0" fmla="*/ 0 w 1260"/>
              <a:gd name="T1" fmla="*/ 240 h 450"/>
              <a:gd name="T2" fmla="*/ 180 w 1260"/>
              <a:gd name="T3" fmla="*/ 420 h 450"/>
              <a:gd name="T4" fmla="*/ 900 w 1260"/>
              <a:gd name="T5" fmla="*/ 60 h 450"/>
              <a:gd name="T6" fmla="*/ 1260 w 1260"/>
              <a:gd name="T7" fmla="*/ 60 h 450"/>
            </a:gdLst>
            <a:ahLst/>
            <a:cxnLst>
              <a:cxn ang="0">
                <a:pos x="T0" y="T1"/>
              </a:cxn>
              <a:cxn ang="0">
                <a:pos x="T2" y="T3"/>
              </a:cxn>
              <a:cxn ang="0">
                <a:pos x="T4" y="T5"/>
              </a:cxn>
              <a:cxn ang="0">
                <a:pos x="T6" y="T7"/>
              </a:cxn>
            </a:cxnLst>
            <a:rect l="0" t="0" r="r" b="b"/>
            <a:pathLst>
              <a:path w="1260" h="450">
                <a:moveTo>
                  <a:pt x="0" y="240"/>
                </a:moveTo>
                <a:cubicBezTo>
                  <a:pt x="15" y="345"/>
                  <a:pt x="30" y="450"/>
                  <a:pt x="180" y="420"/>
                </a:cubicBezTo>
                <a:cubicBezTo>
                  <a:pt x="330" y="390"/>
                  <a:pt x="720" y="120"/>
                  <a:pt x="900" y="60"/>
                </a:cubicBezTo>
                <a:cubicBezTo>
                  <a:pt x="1080" y="0"/>
                  <a:pt x="1200" y="60"/>
                  <a:pt x="1260" y="60"/>
                </a:cubicBezTo>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93" name="Freeform 137">
            <a:extLst>
              <a:ext uri="{FF2B5EF4-FFF2-40B4-BE49-F238E27FC236}">
                <a16:creationId xmlns:a16="http://schemas.microsoft.com/office/drawing/2014/main" id="{18E76B31-F8A4-4346-AD35-61C37799AE41}"/>
              </a:ext>
            </a:extLst>
          </p:cNvPr>
          <p:cNvSpPr>
            <a:spLocks/>
          </p:cNvSpPr>
          <p:nvPr/>
        </p:nvSpPr>
        <p:spPr bwMode="auto">
          <a:xfrm>
            <a:off x="4666256" y="3778713"/>
            <a:ext cx="424690" cy="166301"/>
          </a:xfrm>
          <a:custGeom>
            <a:avLst/>
            <a:gdLst>
              <a:gd name="T0" fmla="*/ 89 w 1170"/>
              <a:gd name="T1" fmla="*/ 636 h 636"/>
              <a:gd name="T2" fmla="*/ 89 w 1170"/>
              <a:gd name="T3" fmla="*/ 496 h 636"/>
              <a:gd name="T4" fmla="*/ 90 w 1170"/>
              <a:gd name="T5" fmla="*/ 360 h 636"/>
              <a:gd name="T6" fmla="*/ 630 w 1170"/>
              <a:gd name="T7" fmla="*/ 180 h 636"/>
              <a:gd name="T8" fmla="*/ 889 w 1170"/>
              <a:gd name="T9" fmla="*/ 36 h 636"/>
              <a:gd name="T10" fmla="*/ 1170 w 1170"/>
              <a:gd name="T11" fmla="*/ 0 h 636"/>
            </a:gdLst>
            <a:ahLst/>
            <a:cxnLst>
              <a:cxn ang="0">
                <a:pos x="T0" y="T1"/>
              </a:cxn>
              <a:cxn ang="0">
                <a:pos x="T2" y="T3"/>
              </a:cxn>
              <a:cxn ang="0">
                <a:pos x="T4" y="T5"/>
              </a:cxn>
              <a:cxn ang="0">
                <a:pos x="T6" y="T7"/>
              </a:cxn>
              <a:cxn ang="0">
                <a:pos x="T8" y="T9"/>
              </a:cxn>
              <a:cxn ang="0">
                <a:pos x="T10" y="T11"/>
              </a:cxn>
            </a:cxnLst>
            <a:rect l="0" t="0" r="r" b="b"/>
            <a:pathLst>
              <a:path w="1170" h="636">
                <a:moveTo>
                  <a:pt x="89" y="636"/>
                </a:moveTo>
                <a:cubicBezTo>
                  <a:pt x="92" y="613"/>
                  <a:pt x="89" y="542"/>
                  <a:pt x="89" y="496"/>
                </a:cubicBezTo>
                <a:cubicBezTo>
                  <a:pt x="89" y="450"/>
                  <a:pt x="0" y="413"/>
                  <a:pt x="90" y="360"/>
                </a:cubicBezTo>
                <a:cubicBezTo>
                  <a:pt x="180" y="307"/>
                  <a:pt x="497" y="234"/>
                  <a:pt x="630" y="180"/>
                </a:cubicBezTo>
                <a:cubicBezTo>
                  <a:pt x="763" y="126"/>
                  <a:pt x="799" y="66"/>
                  <a:pt x="889" y="36"/>
                </a:cubicBezTo>
                <a:cubicBezTo>
                  <a:pt x="979" y="6"/>
                  <a:pt x="1112" y="7"/>
                  <a:pt x="1170" y="0"/>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94" name="Line 136">
            <a:extLst>
              <a:ext uri="{FF2B5EF4-FFF2-40B4-BE49-F238E27FC236}">
                <a16:creationId xmlns:a16="http://schemas.microsoft.com/office/drawing/2014/main" id="{A882F3B3-79FB-4300-9405-CDFB7E96E345}"/>
              </a:ext>
            </a:extLst>
          </p:cNvPr>
          <p:cNvSpPr>
            <a:spLocks noChangeShapeType="1"/>
          </p:cNvSpPr>
          <p:nvPr/>
        </p:nvSpPr>
        <p:spPr bwMode="auto">
          <a:xfrm>
            <a:off x="4546472" y="4066793"/>
            <a:ext cx="0" cy="1508492"/>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95" name="Arc 135">
            <a:extLst>
              <a:ext uri="{FF2B5EF4-FFF2-40B4-BE49-F238E27FC236}">
                <a16:creationId xmlns:a16="http://schemas.microsoft.com/office/drawing/2014/main" id="{F504469F-7095-4C15-996C-43D0C4F4322B}"/>
              </a:ext>
            </a:extLst>
          </p:cNvPr>
          <p:cNvSpPr>
            <a:spLocks/>
          </p:cNvSpPr>
          <p:nvPr/>
        </p:nvSpPr>
        <p:spPr bwMode="auto">
          <a:xfrm rot="14169050" flipH="1">
            <a:off x="4133671" y="4807426"/>
            <a:ext cx="85115" cy="130674"/>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96" name="Arc 134">
            <a:extLst>
              <a:ext uri="{FF2B5EF4-FFF2-40B4-BE49-F238E27FC236}">
                <a16:creationId xmlns:a16="http://schemas.microsoft.com/office/drawing/2014/main" id="{33ADA394-64C5-4624-B625-5EDCAF57BD66}"/>
              </a:ext>
            </a:extLst>
          </p:cNvPr>
          <p:cNvSpPr>
            <a:spLocks/>
          </p:cNvSpPr>
          <p:nvPr/>
        </p:nvSpPr>
        <p:spPr bwMode="auto">
          <a:xfrm flipV="1">
            <a:off x="3972958" y="4809908"/>
            <a:ext cx="117970" cy="94281"/>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97" name="Arc 133">
            <a:extLst>
              <a:ext uri="{FF2B5EF4-FFF2-40B4-BE49-F238E27FC236}">
                <a16:creationId xmlns:a16="http://schemas.microsoft.com/office/drawing/2014/main" id="{68274863-94D3-4400-9F25-4BEB6E2EF48F}"/>
              </a:ext>
            </a:extLst>
          </p:cNvPr>
          <p:cNvSpPr>
            <a:spLocks/>
          </p:cNvSpPr>
          <p:nvPr/>
        </p:nvSpPr>
        <p:spPr bwMode="auto">
          <a:xfrm rot="16200000">
            <a:off x="3487824" y="5365733"/>
            <a:ext cx="707106" cy="277682"/>
          </a:xfrm>
          <a:custGeom>
            <a:avLst/>
            <a:gdLst>
              <a:gd name="G0" fmla="+- 0 0 0"/>
              <a:gd name="G1" fmla="+- 13232 0 0"/>
              <a:gd name="G2" fmla="+- 21600 0 0"/>
              <a:gd name="T0" fmla="*/ 17071 w 21600"/>
              <a:gd name="T1" fmla="*/ 0 h 13232"/>
              <a:gd name="T2" fmla="*/ 21600 w 21600"/>
              <a:gd name="T3" fmla="*/ 13232 h 13232"/>
              <a:gd name="T4" fmla="*/ 0 w 21600"/>
              <a:gd name="T5" fmla="*/ 13232 h 13232"/>
            </a:gdLst>
            <a:ahLst/>
            <a:cxnLst>
              <a:cxn ang="0">
                <a:pos x="T0" y="T1"/>
              </a:cxn>
              <a:cxn ang="0">
                <a:pos x="T2" y="T3"/>
              </a:cxn>
              <a:cxn ang="0">
                <a:pos x="T4" y="T5"/>
              </a:cxn>
            </a:cxnLst>
            <a:rect l="0" t="0" r="r" b="b"/>
            <a:pathLst>
              <a:path w="21600" h="13232" fill="none" extrusionOk="0">
                <a:moveTo>
                  <a:pt x="17072" y="-1"/>
                </a:moveTo>
                <a:cubicBezTo>
                  <a:pt x="20007" y="3785"/>
                  <a:pt x="21600" y="8440"/>
                  <a:pt x="21600" y="13232"/>
                </a:cubicBezTo>
              </a:path>
              <a:path w="21600" h="13232" stroke="0" extrusionOk="0">
                <a:moveTo>
                  <a:pt x="17072" y="-1"/>
                </a:moveTo>
                <a:cubicBezTo>
                  <a:pt x="20007" y="3785"/>
                  <a:pt x="21600" y="8440"/>
                  <a:pt x="21600" y="13232"/>
                </a:cubicBezTo>
                <a:lnTo>
                  <a:pt x="0" y="13232"/>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98" name="Arc 132">
            <a:extLst>
              <a:ext uri="{FF2B5EF4-FFF2-40B4-BE49-F238E27FC236}">
                <a16:creationId xmlns:a16="http://schemas.microsoft.com/office/drawing/2014/main" id="{804E82BC-3547-4745-8D55-78AB5A35A7B5}"/>
              </a:ext>
            </a:extLst>
          </p:cNvPr>
          <p:cNvSpPr>
            <a:spLocks/>
          </p:cNvSpPr>
          <p:nvPr/>
        </p:nvSpPr>
        <p:spPr bwMode="auto">
          <a:xfrm rot="16200000">
            <a:off x="3323740" y="4643225"/>
            <a:ext cx="1037089" cy="261348"/>
          </a:xfrm>
          <a:custGeom>
            <a:avLst/>
            <a:gdLst>
              <a:gd name="G0" fmla="+- 1488 0 0"/>
              <a:gd name="G1" fmla="+- 21600 0 0"/>
              <a:gd name="G2" fmla="+- 21600 0 0"/>
              <a:gd name="T0" fmla="*/ 0 w 23088"/>
              <a:gd name="T1" fmla="*/ 52 h 21600"/>
              <a:gd name="T2" fmla="*/ 23088 w 23088"/>
              <a:gd name="T3" fmla="*/ 21600 h 21600"/>
              <a:gd name="T4" fmla="*/ 1488 w 23088"/>
              <a:gd name="T5" fmla="*/ 21600 h 21600"/>
            </a:gdLst>
            <a:ahLst/>
            <a:cxnLst>
              <a:cxn ang="0">
                <a:pos x="T0" y="T1"/>
              </a:cxn>
              <a:cxn ang="0">
                <a:pos x="T2" y="T3"/>
              </a:cxn>
              <a:cxn ang="0">
                <a:pos x="T4" y="T5"/>
              </a:cxn>
            </a:cxnLst>
            <a:rect l="0" t="0" r="r" b="b"/>
            <a:pathLst>
              <a:path w="23088" h="21600" fill="none" extrusionOk="0">
                <a:moveTo>
                  <a:pt x="-1" y="51"/>
                </a:moveTo>
                <a:cubicBezTo>
                  <a:pt x="495" y="17"/>
                  <a:pt x="991" y="0"/>
                  <a:pt x="1488" y="0"/>
                </a:cubicBezTo>
                <a:cubicBezTo>
                  <a:pt x="13417" y="0"/>
                  <a:pt x="23088" y="9670"/>
                  <a:pt x="23088" y="21600"/>
                </a:cubicBezTo>
              </a:path>
              <a:path w="23088" h="21600" stroke="0" extrusionOk="0">
                <a:moveTo>
                  <a:pt x="-1" y="51"/>
                </a:moveTo>
                <a:cubicBezTo>
                  <a:pt x="495" y="17"/>
                  <a:pt x="991" y="0"/>
                  <a:pt x="1488" y="0"/>
                </a:cubicBezTo>
                <a:cubicBezTo>
                  <a:pt x="13417" y="0"/>
                  <a:pt x="23088" y="9670"/>
                  <a:pt x="23088" y="21600"/>
                </a:cubicBezTo>
                <a:lnTo>
                  <a:pt x="1488" y="21600"/>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99" name="Arc 131">
            <a:extLst>
              <a:ext uri="{FF2B5EF4-FFF2-40B4-BE49-F238E27FC236}">
                <a16:creationId xmlns:a16="http://schemas.microsoft.com/office/drawing/2014/main" id="{3011DC64-0FBF-4E8A-A901-1F965D177CC0}"/>
              </a:ext>
            </a:extLst>
          </p:cNvPr>
          <p:cNvSpPr>
            <a:spLocks/>
          </p:cNvSpPr>
          <p:nvPr/>
        </p:nvSpPr>
        <p:spPr bwMode="auto">
          <a:xfrm rot="16200000">
            <a:off x="3229768" y="4610200"/>
            <a:ext cx="1137917" cy="333944"/>
          </a:xfrm>
          <a:custGeom>
            <a:avLst/>
            <a:gdLst>
              <a:gd name="G0" fmla="+- 0 0 0"/>
              <a:gd name="G1" fmla="+- 21598 0 0"/>
              <a:gd name="G2" fmla="+- 21600 0 0"/>
              <a:gd name="T0" fmla="*/ 284 w 21593"/>
              <a:gd name="T1" fmla="*/ 0 h 21598"/>
              <a:gd name="T2" fmla="*/ 21593 w 21593"/>
              <a:gd name="T3" fmla="*/ 21074 h 21598"/>
              <a:gd name="T4" fmla="*/ 0 w 21593"/>
              <a:gd name="T5" fmla="*/ 21598 h 21598"/>
            </a:gdLst>
            <a:ahLst/>
            <a:cxnLst>
              <a:cxn ang="0">
                <a:pos x="T0" y="T1"/>
              </a:cxn>
              <a:cxn ang="0">
                <a:pos x="T2" y="T3"/>
              </a:cxn>
              <a:cxn ang="0">
                <a:pos x="T4" y="T5"/>
              </a:cxn>
            </a:cxnLst>
            <a:rect l="0" t="0" r="r" b="b"/>
            <a:pathLst>
              <a:path w="21593" h="21598" fill="none" extrusionOk="0">
                <a:moveTo>
                  <a:pt x="284" y="-1"/>
                </a:moveTo>
                <a:cubicBezTo>
                  <a:pt x="11897" y="152"/>
                  <a:pt x="21311" y="9462"/>
                  <a:pt x="21593" y="21073"/>
                </a:cubicBezTo>
              </a:path>
              <a:path w="21593" h="21598" stroke="0" extrusionOk="0">
                <a:moveTo>
                  <a:pt x="284" y="-1"/>
                </a:moveTo>
                <a:cubicBezTo>
                  <a:pt x="11897" y="152"/>
                  <a:pt x="21311" y="9462"/>
                  <a:pt x="21593" y="21073"/>
                </a:cubicBezTo>
                <a:lnTo>
                  <a:pt x="0" y="21598"/>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00" name="Freeform 130">
            <a:extLst>
              <a:ext uri="{FF2B5EF4-FFF2-40B4-BE49-F238E27FC236}">
                <a16:creationId xmlns:a16="http://schemas.microsoft.com/office/drawing/2014/main" id="{EC6BEE4A-C9BE-4209-B322-25AD38279007}"/>
              </a:ext>
            </a:extLst>
          </p:cNvPr>
          <p:cNvSpPr>
            <a:spLocks/>
          </p:cNvSpPr>
          <p:nvPr/>
        </p:nvSpPr>
        <p:spPr bwMode="auto">
          <a:xfrm>
            <a:off x="3536471" y="5329108"/>
            <a:ext cx="90746" cy="98209"/>
          </a:xfrm>
          <a:custGeom>
            <a:avLst/>
            <a:gdLst>
              <a:gd name="T0" fmla="*/ 251 w 251"/>
              <a:gd name="T1" fmla="*/ 0 h 376"/>
              <a:gd name="T2" fmla="*/ 71 w 251"/>
              <a:gd name="T3" fmla="*/ 180 h 376"/>
              <a:gd name="T4" fmla="*/ 0 w 251"/>
              <a:gd name="T5" fmla="*/ 376 h 376"/>
            </a:gdLst>
            <a:ahLst/>
            <a:cxnLst>
              <a:cxn ang="0">
                <a:pos x="T0" y="T1"/>
              </a:cxn>
              <a:cxn ang="0">
                <a:pos x="T2" y="T3"/>
              </a:cxn>
              <a:cxn ang="0">
                <a:pos x="T4" y="T5"/>
              </a:cxn>
            </a:cxnLst>
            <a:rect l="0" t="0" r="r" b="b"/>
            <a:pathLst>
              <a:path w="251" h="376">
                <a:moveTo>
                  <a:pt x="251" y="0"/>
                </a:moveTo>
                <a:cubicBezTo>
                  <a:pt x="176" y="60"/>
                  <a:pt x="113" y="117"/>
                  <a:pt x="71" y="180"/>
                </a:cubicBezTo>
                <a:cubicBezTo>
                  <a:pt x="29" y="243"/>
                  <a:pt x="15" y="335"/>
                  <a:pt x="0" y="376"/>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01" name="Freeform 129">
            <a:extLst>
              <a:ext uri="{FF2B5EF4-FFF2-40B4-BE49-F238E27FC236}">
                <a16:creationId xmlns:a16="http://schemas.microsoft.com/office/drawing/2014/main" id="{5ADEE387-55F2-4689-977C-A5CF0072B4CD}"/>
              </a:ext>
            </a:extLst>
          </p:cNvPr>
          <p:cNvSpPr>
            <a:spLocks/>
          </p:cNvSpPr>
          <p:nvPr/>
        </p:nvSpPr>
        <p:spPr bwMode="auto">
          <a:xfrm rot="129646">
            <a:off x="4226139" y="4003284"/>
            <a:ext cx="319425" cy="109994"/>
          </a:xfrm>
          <a:custGeom>
            <a:avLst/>
            <a:gdLst>
              <a:gd name="T0" fmla="*/ 0 w 881"/>
              <a:gd name="T1" fmla="*/ 419 h 419"/>
              <a:gd name="T2" fmla="*/ 400 w 881"/>
              <a:gd name="T3" fmla="*/ 139 h 419"/>
              <a:gd name="T4" fmla="*/ 881 w 881"/>
              <a:gd name="T5" fmla="*/ 0 h 419"/>
            </a:gdLst>
            <a:ahLst/>
            <a:cxnLst>
              <a:cxn ang="0">
                <a:pos x="T0" y="T1"/>
              </a:cxn>
              <a:cxn ang="0">
                <a:pos x="T2" y="T3"/>
              </a:cxn>
              <a:cxn ang="0">
                <a:pos x="T4" y="T5"/>
              </a:cxn>
            </a:cxnLst>
            <a:rect l="0" t="0" r="r" b="b"/>
            <a:pathLst>
              <a:path w="881" h="419">
                <a:moveTo>
                  <a:pt x="0" y="419"/>
                </a:moveTo>
                <a:cubicBezTo>
                  <a:pt x="67" y="369"/>
                  <a:pt x="253" y="209"/>
                  <a:pt x="400" y="139"/>
                </a:cubicBezTo>
                <a:cubicBezTo>
                  <a:pt x="547" y="69"/>
                  <a:pt x="781" y="29"/>
                  <a:pt x="881" y="0"/>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02" name="Freeform 128">
            <a:extLst>
              <a:ext uri="{FF2B5EF4-FFF2-40B4-BE49-F238E27FC236}">
                <a16:creationId xmlns:a16="http://schemas.microsoft.com/office/drawing/2014/main" id="{B373EBCB-626D-4426-AEB8-FD7FDD549636}"/>
              </a:ext>
            </a:extLst>
          </p:cNvPr>
          <p:cNvSpPr>
            <a:spLocks/>
          </p:cNvSpPr>
          <p:nvPr/>
        </p:nvSpPr>
        <p:spPr bwMode="auto">
          <a:xfrm>
            <a:off x="4219787" y="4049770"/>
            <a:ext cx="333944" cy="111304"/>
          </a:xfrm>
          <a:custGeom>
            <a:avLst/>
            <a:gdLst>
              <a:gd name="T0" fmla="*/ 0 w 919"/>
              <a:gd name="T1" fmla="*/ 424 h 424"/>
              <a:gd name="T2" fmla="*/ 540 w 919"/>
              <a:gd name="T3" fmla="*/ 115 h 424"/>
              <a:gd name="T4" fmla="*/ 919 w 919"/>
              <a:gd name="T5" fmla="*/ 0 h 424"/>
            </a:gdLst>
            <a:ahLst/>
            <a:cxnLst>
              <a:cxn ang="0">
                <a:pos x="T0" y="T1"/>
              </a:cxn>
              <a:cxn ang="0">
                <a:pos x="T2" y="T3"/>
              </a:cxn>
              <a:cxn ang="0">
                <a:pos x="T4" y="T5"/>
              </a:cxn>
            </a:cxnLst>
            <a:rect l="0" t="0" r="r" b="b"/>
            <a:pathLst>
              <a:path w="919" h="424">
                <a:moveTo>
                  <a:pt x="0" y="424"/>
                </a:moveTo>
                <a:cubicBezTo>
                  <a:pt x="195" y="295"/>
                  <a:pt x="387" y="186"/>
                  <a:pt x="540" y="115"/>
                </a:cubicBezTo>
                <a:cubicBezTo>
                  <a:pt x="693" y="44"/>
                  <a:pt x="840" y="24"/>
                  <a:pt x="919" y="0"/>
                </a:cubicBez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03" name="Line 127">
            <a:extLst>
              <a:ext uri="{FF2B5EF4-FFF2-40B4-BE49-F238E27FC236}">
                <a16:creationId xmlns:a16="http://schemas.microsoft.com/office/drawing/2014/main" id="{CD9D8514-CC60-48E0-A55D-D50B75F4271D}"/>
              </a:ext>
            </a:extLst>
          </p:cNvPr>
          <p:cNvSpPr>
            <a:spLocks noChangeShapeType="1"/>
          </p:cNvSpPr>
          <p:nvPr/>
        </p:nvSpPr>
        <p:spPr bwMode="auto">
          <a:xfrm>
            <a:off x="4553731" y="3878231"/>
            <a:ext cx="0" cy="141421"/>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04" name="Arc 126">
            <a:extLst>
              <a:ext uri="{FF2B5EF4-FFF2-40B4-BE49-F238E27FC236}">
                <a16:creationId xmlns:a16="http://schemas.microsoft.com/office/drawing/2014/main" id="{ACB77794-2231-4E72-8487-661467478E40}"/>
              </a:ext>
            </a:extLst>
          </p:cNvPr>
          <p:cNvSpPr>
            <a:spLocks/>
          </p:cNvSpPr>
          <p:nvPr/>
        </p:nvSpPr>
        <p:spPr bwMode="auto">
          <a:xfrm rot="16200000">
            <a:off x="3475120" y="5486203"/>
            <a:ext cx="707106" cy="277682"/>
          </a:xfrm>
          <a:custGeom>
            <a:avLst/>
            <a:gdLst>
              <a:gd name="G0" fmla="+- 0 0 0"/>
              <a:gd name="G1" fmla="+- 13232 0 0"/>
              <a:gd name="G2" fmla="+- 21600 0 0"/>
              <a:gd name="T0" fmla="*/ 17071 w 21600"/>
              <a:gd name="T1" fmla="*/ 0 h 13232"/>
              <a:gd name="T2" fmla="*/ 21600 w 21600"/>
              <a:gd name="T3" fmla="*/ 13232 h 13232"/>
              <a:gd name="T4" fmla="*/ 0 w 21600"/>
              <a:gd name="T5" fmla="*/ 13232 h 13232"/>
            </a:gdLst>
            <a:ahLst/>
            <a:cxnLst>
              <a:cxn ang="0">
                <a:pos x="T0" y="T1"/>
              </a:cxn>
              <a:cxn ang="0">
                <a:pos x="T2" y="T3"/>
              </a:cxn>
              <a:cxn ang="0">
                <a:pos x="T4" y="T5"/>
              </a:cxn>
            </a:cxnLst>
            <a:rect l="0" t="0" r="r" b="b"/>
            <a:pathLst>
              <a:path w="21600" h="13232" fill="none" extrusionOk="0">
                <a:moveTo>
                  <a:pt x="17072" y="-1"/>
                </a:moveTo>
                <a:cubicBezTo>
                  <a:pt x="20007" y="3785"/>
                  <a:pt x="21600" y="8440"/>
                  <a:pt x="21600" y="13232"/>
                </a:cubicBezTo>
              </a:path>
              <a:path w="21600" h="13232" stroke="0" extrusionOk="0">
                <a:moveTo>
                  <a:pt x="17072" y="-1"/>
                </a:moveTo>
                <a:cubicBezTo>
                  <a:pt x="20007" y="3785"/>
                  <a:pt x="21600" y="8440"/>
                  <a:pt x="21600" y="13232"/>
                </a:cubicBezTo>
                <a:lnTo>
                  <a:pt x="0" y="13232"/>
                </a:lnTo>
                <a:close/>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05" name="Line 125">
            <a:extLst>
              <a:ext uri="{FF2B5EF4-FFF2-40B4-BE49-F238E27FC236}">
                <a16:creationId xmlns:a16="http://schemas.microsoft.com/office/drawing/2014/main" id="{BC21A19B-371D-4108-8EE9-5DD6FB868AF9}"/>
              </a:ext>
            </a:extLst>
          </p:cNvPr>
          <p:cNvSpPr>
            <a:spLocks noChangeShapeType="1"/>
          </p:cNvSpPr>
          <p:nvPr/>
        </p:nvSpPr>
        <p:spPr bwMode="auto">
          <a:xfrm>
            <a:off x="3544638" y="5428626"/>
            <a:ext cx="0" cy="117851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06" name="Line 124">
            <a:extLst>
              <a:ext uri="{FF2B5EF4-FFF2-40B4-BE49-F238E27FC236}">
                <a16:creationId xmlns:a16="http://schemas.microsoft.com/office/drawing/2014/main" id="{F93F1ECD-2487-45CF-AC24-2620D5A06129}"/>
              </a:ext>
            </a:extLst>
          </p:cNvPr>
          <p:cNvSpPr>
            <a:spLocks noChangeShapeType="1"/>
          </p:cNvSpPr>
          <p:nvPr/>
        </p:nvSpPr>
        <p:spPr bwMode="auto">
          <a:xfrm>
            <a:off x="3689832" y="5412913"/>
            <a:ext cx="0" cy="117851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07" name="Line 123">
            <a:extLst>
              <a:ext uri="{FF2B5EF4-FFF2-40B4-BE49-F238E27FC236}">
                <a16:creationId xmlns:a16="http://schemas.microsoft.com/office/drawing/2014/main" id="{CDD391F5-BBAE-4F42-A2B1-20C1146F9805}"/>
              </a:ext>
            </a:extLst>
          </p:cNvPr>
          <p:cNvSpPr>
            <a:spLocks noChangeShapeType="1"/>
          </p:cNvSpPr>
          <p:nvPr/>
        </p:nvSpPr>
        <p:spPr bwMode="auto">
          <a:xfrm>
            <a:off x="3958439" y="5261016"/>
            <a:ext cx="0" cy="1304217"/>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08" name="Line 122">
            <a:extLst>
              <a:ext uri="{FF2B5EF4-FFF2-40B4-BE49-F238E27FC236}">
                <a16:creationId xmlns:a16="http://schemas.microsoft.com/office/drawing/2014/main" id="{49B38B0B-6B9A-437D-B0F0-999EDCBF88F5}"/>
              </a:ext>
            </a:extLst>
          </p:cNvPr>
          <p:cNvSpPr>
            <a:spLocks noChangeShapeType="1"/>
          </p:cNvSpPr>
          <p:nvPr/>
        </p:nvSpPr>
        <p:spPr bwMode="auto">
          <a:xfrm>
            <a:off x="4219787" y="5575285"/>
            <a:ext cx="326685" cy="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09" name="Line 121">
            <a:extLst>
              <a:ext uri="{FF2B5EF4-FFF2-40B4-BE49-F238E27FC236}">
                <a16:creationId xmlns:a16="http://schemas.microsoft.com/office/drawing/2014/main" id="{BAE9A5BD-8DF7-49B0-ACB0-7095AF5E92CF}"/>
              </a:ext>
            </a:extLst>
          </p:cNvPr>
          <p:cNvSpPr>
            <a:spLocks noChangeShapeType="1"/>
          </p:cNvSpPr>
          <p:nvPr/>
        </p:nvSpPr>
        <p:spPr bwMode="auto">
          <a:xfrm>
            <a:off x="4219787" y="5659090"/>
            <a:ext cx="326685" cy="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10" name="Freeform 120">
            <a:extLst>
              <a:ext uri="{FF2B5EF4-FFF2-40B4-BE49-F238E27FC236}">
                <a16:creationId xmlns:a16="http://schemas.microsoft.com/office/drawing/2014/main" id="{3ABE71C3-5F9D-4EE3-AB7B-5DEA63BF4BA0}"/>
              </a:ext>
            </a:extLst>
          </p:cNvPr>
          <p:cNvSpPr>
            <a:spLocks/>
          </p:cNvSpPr>
          <p:nvPr/>
        </p:nvSpPr>
        <p:spPr bwMode="auto">
          <a:xfrm>
            <a:off x="4218879" y="5664328"/>
            <a:ext cx="908" cy="297246"/>
          </a:xfrm>
          <a:custGeom>
            <a:avLst/>
            <a:gdLst>
              <a:gd name="T0" fmla="*/ 1 w 1"/>
              <a:gd name="T1" fmla="*/ 0 h 1136"/>
              <a:gd name="T2" fmla="*/ 0 w 1"/>
              <a:gd name="T3" fmla="*/ 1136 h 1136"/>
            </a:gdLst>
            <a:ahLst/>
            <a:cxnLst>
              <a:cxn ang="0">
                <a:pos x="T0" y="T1"/>
              </a:cxn>
              <a:cxn ang="0">
                <a:pos x="T2" y="T3"/>
              </a:cxn>
            </a:cxnLst>
            <a:rect l="0" t="0" r="r" b="b"/>
            <a:pathLst>
              <a:path w="1" h="1136">
                <a:moveTo>
                  <a:pt x="1" y="0"/>
                </a:moveTo>
                <a:lnTo>
                  <a:pt x="0" y="1136"/>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11" name="Arc 119">
            <a:extLst>
              <a:ext uri="{FF2B5EF4-FFF2-40B4-BE49-F238E27FC236}">
                <a16:creationId xmlns:a16="http://schemas.microsoft.com/office/drawing/2014/main" id="{7811AF97-8DCF-4A53-972A-2EF3E2E8E0AD}"/>
              </a:ext>
            </a:extLst>
          </p:cNvPr>
          <p:cNvSpPr>
            <a:spLocks/>
          </p:cNvSpPr>
          <p:nvPr/>
        </p:nvSpPr>
        <p:spPr bwMode="auto">
          <a:xfrm rot="14169050" flipH="1">
            <a:off x="4133671" y="5373110"/>
            <a:ext cx="85115" cy="130674"/>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12" name="Arc 118">
            <a:extLst>
              <a:ext uri="{FF2B5EF4-FFF2-40B4-BE49-F238E27FC236}">
                <a16:creationId xmlns:a16="http://schemas.microsoft.com/office/drawing/2014/main" id="{CE599B3E-C9DA-45AE-8A2D-8C43A6D7D35C}"/>
              </a:ext>
            </a:extLst>
          </p:cNvPr>
          <p:cNvSpPr>
            <a:spLocks/>
          </p:cNvSpPr>
          <p:nvPr/>
        </p:nvSpPr>
        <p:spPr bwMode="auto">
          <a:xfrm flipV="1">
            <a:off x="3972958" y="5369046"/>
            <a:ext cx="117970" cy="94281"/>
          </a:xfrm>
          <a:custGeom>
            <a:avLst/>
            <a:gdLst>
              <a:gd name="G0" fmla="+- 0 0 0"/>
              <a:gd name="G1" fmla="+- 21600 0 0"/>
              <a:gd name="G2" fmla="+- 21600 0 0"/>
              <a:gd name="T0" fmla="*/ 0 w 19533"/>
              <a:gd name="T1" fmla="*/ 0 h 21600"/>
              <a:gd name="T2" fmla="*/ 19533 w 19533"/>
              <a:gd name="T3" fmla="*/ 12381 h 21600"/>
              <a:gd name="T4" fmla="*/ 0 w 19533"/>
              <a:gd name="T5" fmla="*/ 21600 h 21600"/>
            </a:gdLst>
            <a:ahLst/>
            <a:cxnLst>
              <a:cxn ang="0">
                <a:pos x="T0" y="T1"/>
              </a:cxn>
              <a:cxn ang="0">
                <a:pos x="T2" y="T3"/>
              </a:cxn>
              <a:cxn ang="0">
                <a:pos x="T4" y="T5"/>
              </a:cxn>
            </a:cxnLst>
            <a:rect l="0" t="0" r="r" b="b"/>
            <a:pathLst>
              <a:path w="19533" h="21600" fill="none" extrusionOk="0">
                <a:moveTo>
                  <a:pt x="0" y="0"/>
                </a:moveTo>
                <a:cubicBezTo>
                  <a:pt x="8358" y="0"/>
                  <a:pt x="15966" y="4822"/>
                  <a:pt x="19533" y="12380"/>
                </a:cubicBezTo>
              </a:path>
              <a:path w="19533" h="21600" stroke="0" extrusionOk="0">
                <a:moveTo>
                  <a:pt x="0" y="0"/>
                </a:moveTo>
                <a:cubicBezTo>
                  <a:pt x="8358" y="0"/>
                  <a:pt x="15966" y="4822"/>
                  <a:pt x="19533" y="12380"/>
                </a:cubicBezTo>
                <a:lnTo>
                  <a:pt x="0" y="21600"/>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13" name="Arc 117">
            <a:extLst>
              <a:ext uri="{FF2B5EF4-FFF2-40B4-BE49-F238E27FC236}">
                <a16:creationId xmlns:a16="http://schemas.microsoft.com/office/drawing/2014/main" id="{8C9BC22C-84BE-41FB-82F4-3DE51118EB97}"/>
              </a:ext>
            </a:extLst>
          </p:cNvPr>
          <p:cNvSpPr>
            <a:spLocks/>
          </p:cNvSpPr>
          <p:nvPr/>
        </p:nvSpPr>
        <p:spPr bwMode="auto">
          <a:xfrm rot="19569050" flipV="1">
            <a:off x="4153542" y="3667409"/>
            <a:ext cx="128859" cy="81841"/>
          </a:xfrm>
          <a:custGeom>
            <a:avLst/>
            <a:gdLst>
              <a:gd name="G0" fmla="+- 0 0 0"/>
              <a:gd name="G1" fmla="+- 18752 0 0"/>
              <a:gd name="G2" fmla="+- 21600 0 0"/>
              <a:gd name="T0" fmla="*/ 10720 w 21184"/>
              <a:gd name="T1" fmla="*/ 0 h 18752"/>
              <a:gd name="T2" fmla="*/ 21184 w 21184"/>
              <a:gd name="T3" fmla="*/ 14535 h 18752"/>
              <a:gd name="T4" fmla="*/ 0 w 21184"/>
              <a:gd name="T5" fmla="*/ 18752 h 18752"/>
            </a:gdLst>
            <a:ahLst/>
            <a:cxnLst>
              <a:cxn ang="0">
                <a:pos x="T0" y="T1"/>
              </a:cxn>
              <a:cxn ang="0">
                <a:pos x="T2" y="T3"/>
              </a:cxn>
              <a:cxn ang="0">
                <a:pos x="T4" y="T5"/>
              </a:cxn>
            </a:cxnLst>
            <a:rect l="0" t="0" r="r" b="b"/>
            <a:pathLst>
              <a:path w="21184" h="18752" fill="none" extrusionOk="0">
                <a:moveTo>
                  <a:pt x="10720" y="-1"/>
                </a:moveTo>
                <a:cubicBezTo>
                  <a:pt x="16147" y="3102"/>
                  <a:pt x="19963" y="8403"/>
                  <a:pt x="21184" y="14534"/>
                </a:cubicBezTo>
              </a:path>
              <a:path w="21184" h="18752" stroke="0" extrusionOk="0">
                <a:moveTo>
                  <a:pt x="10720" y="-1"/>
                </a:moveTo>
                <a:cubicBezTo>
                  <a:pt x="16147" y="3102"/>
                  <a:pt x="19963" y="8403"/>
                  <a:pt x="21184" y="14534"/>
                </a:cubicBezTo>
                <a:lnTo>
                  <a:pt x="0" y="18752"/>
                </a:lnTo>
                <a:close/>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14" name="Freeform 116">
            <a:extLst>
              <a:ext uri="{FF2B5EF4-FFF2-40B4-BE49-F238E27FC236}">
                <a16:creationId xmlns:a16="http://schemas.microsoft.com/office/drawing/2014/main" id="{DB071095-8F6D-46AC-8046-257CB1BCF441}"/>
              </a:ext>
            </a:extLst>
          </p:cNvPr>
          <p:cNvSpPr>
            <a:spLocks/>
          </p:cNvSpPr>
          <p:nvPr/>
        </p:nvSpPr>
        <p:spPr bwMode="auto">
          <a:xfrm>
            <a:off x="4546472" y="5715397"/>
            <a:ext cx="130674" cy="48450"/>
          </a:xfrm>
          <a:custGeom>
            <a:avLst/>
            <a:gdLst>
              <a:gd name="T0" fmla="*/ 0 w 360"/>
              <a:gd name="T1" fmla="*/ 183 h 185"/>
              <a:gd name="T2" fmla="*/ 98 w 360"/>
              <a:gd name="T3" fmla="*/ 120 h 185"/>
              <a:gd name="T4" fmla="*/ 158 w 360"/>
              <a:gd name="T5" fmla="*/ 0 h 185"/>
              <a:gd name="T6" fmla="*/ 238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98" y="120"/>
                </a:lnTo>
                <a:lnTo>
                  <a:pt x="158" y="0"/>
                </a:lnTo>
                <a:lnTo>
                  <a:pt x="238"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15" name="Freeform 115">
            <a:extLst>
              <a:ext uri="{FF2B5EF4-FFF2-40B4-BE49-F238E27FC236}">
                <a16:creationId xmlns:a16="http://schemas.microsoft.com/office/drawing/2014/main" id="{B30D2EDC-076E-4B11-B086-C2EC72B0B09F}"/>
              </a:ext>
            </a:extLst>
          </p:cNvPr>
          <p:cNvSpPr>
            <a:spLocks/>
          </p:cNvSpPr>
          <p:nvPr/>
        </p:nvSpPr>
        <p:spPr bwMode="auto">
          <a:xfrm>
            <a:off x="3551898" y="5481004"/>
            <a:ext cx="130674" cy="48450"/>
          </a:xfrm>
          <a:custGeom>
            <a:avLst/>
            <a:gdLst>
              <a:gd name="T0" fmla="*/ 0 w 360"/>
              <a:gd name="T1" fmla="*/ 183 h 185"/>
              <a:gd name="T2" fmla="*/ 98 w 360"/>
              <a:gd name="T3" fmla="*/ 120 h 185"/>
              <a:gd name="T4" fmla="*/ 158 w 360"/>
              <a:gd name="T5" fmla="*/ 0 h 185"/>
              <a:gd name="T6" fmla="*/ 238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98" y="120"/>
                </a:lnTo>
                <a:lnTo>
                  <a:pt x="158" y="0"/>
                </a:lnTo>
                <a:lnTo>
                  <a:pt x="238"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16" name="Freeform 114">
            <a:extLst>
              <a:ext uri="{FF2B5EF4-FFF2-40B4-BE49-F238E27FC236}">
                <a16:creationId xmlns:a16="http://schemas.microsoft.com/office/drawing/2014/main" id="{6215A9C2-EB44-41EA-AF6A-D02B5D33C3A4}"/>
              </a:ext>
            </a:extLst>
          </p:cNvPr>
          <p:cNvSpPr>
            <a:spLocks/>
          </p:cNvSpPr>
          <p:nvPr/>
        </p:nvSpPr>
        <p:spPr bwMode="auto">
          <a:xfrm rot="5400000">
            <a:off x="3879538" y="5190775"/>
            <a:ext cx="94281" cy="67152"/>
          </a:xfrm>
          <a:custGeom>
            <a:avLst/>
            <a:gdLst>
              <a:gd name="T0" fmla="*/ 0 w 360"/>
              <a:gd name="T1" fmla="*/ 184 h 185"/>
              <a:gd name="T2" fmla="*/ 99 w 360"/>
              <a:gd name="T3" fmla="*/ 120 h 185"/>
              <a:gd name="T4" fmla="*/ 159 w 360"/>
              <a:gd name="T5" fmla="*/ 0 h 185"/>
              <a:gd name="T6" fmla="*/ 239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4"/>
                </a:moveTo>
                <a:lnTo>
                  <a:pt x="99" y="120"/>
                </a:lnTo>
                <a:lnTo>
                  <a:pt x="159" y="0"/>
                </a:lnTo>
                <a:lnTo>
                  <a:pt x="239"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17" name="Freeform 113">
            <a:extLst>
              <a:ext uri="{FF2B5EF4-FFF2-40B4-BE49-F238E27FC236}">
                <a16:creationId xmlns:a16="http://schemas.microsoft.com/office/drawing/2014/main" id="{E040AC87-734D-441F-8E39-AC832CD12EF2}"/>
              </a:ext>
            </a:extLst>
          </p:cNvPr>
          <p:cNvSpPr>
            <a:spLocks/>
          </p:cNvSpPr>
          <p:nvPr/>
        </p:nvSpPr>
        <p:spPr bwMode="auto">
          <a:xfrm>
            <a:off x="3551898" y="5999549"/>
            <a:ext cx="130674" cy="48450"/>
          </a:xfrm>
          <a:custGeom>
            <a:avLst/>
            <a:gdLst>
              <a:gd name="T0" fmla="*/ 0 w 360"/>
              <a:gd name="T1" fmla="*/ 183 h 185"/>
              <a:gd name="T2" fmla="*/ 98 w 360"/>
              <a:gd name="T3" fmla="*/ 120 h 185"/>
              <a:gd name="T4" fmla="*/ 158 w 360"/>
              <a:gd name="T5" fmla="*/ 0 h 185"/>
              <a:gd name="T6" fmla="*/ 238 w 360"/>
              <a:gd name="T7" fmla="*/ 120 h 185"/>
              <a:gd name="T8" fmla="*/ 360 w 360"/>
              <a:gd name="T9" fmla="*/ 185 h 185"/>
            </a:gdLst>
            <a:ahLst/>
            <a:cxnLst>
              <a:cxn ang="0">
                <a:pos x="T0" y="T1"/>
              </a:cxn>
              <a:cxn ang="0">
                <a:pos x="T2" y="T3"/>
              </a:cxn>
              <a:cxn ang="0">
                <a:pos x="T4" y="T5"/>
              </a:cxn>
              <a:cxn ang="0">
                <a:pos x="T6" y="T7"/>
              </a:cxn>
              <a:cxn ang="0">
                <a:pos x="T8" y="T9"/>
              </a:cxn>
            </a:cxnLst>
            <a:rect l="0" t="0" r="r" b="b"/>
            <a:pathLst>
              <a:path w="360" h="185">
                <a:moveTo>
                  <a:pt x="0" y="183"/>
                </a:moveTo>
                <a:lnTo>
                  <a:pt x="98" y="120"/>
                </a:lnTo>
                <a:lnTo>
                  <a:pt x="158" y="0"/>
                </a:lnTo>
                <a:lnTo>
                  <a:pt x="238" y="120"/>
                </a:lnTo>
                <a:lnTo>
                  <a:pt x="360" y="185"/>
                </a:lnTo>
              </a:path>
            </a:pathLst>
          </a:custGeom>
          <a:noFill/>
          <a:ln w="19050">
            <a:solidFill>
              <a:srgbClr val="0033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18" name="Freeform 112">
            <a:extLst>
              <a:ext uri="{FF2B5EF4-FFF2-40B4-BE49-F238E27FC236}">
                <a16:creationId xmlns:a16="http://schemas.microsoft.com/office/drawing/2014/main" id="{3ADF7F0B-4CA0-442D-AA66-393F0CFAB1EF}"/>
              </a:ext>
            </a:extLst>
          </p:cNvPr>
          <p:cNvSpPr>
            <a:spLocks/>
          </p:cNvSpPr>
          <p:nvPr/>
        </p:nvSpPr>
        <p:spPr bwMode="auto">
          <a:xfrm>
            <a:off x="4545564" y="5669566"/>
            <a:ext cx="908" cy="292009"/>
          </a:xfrm>
          <a:custGeom>
            <a:avLst/>
            <a:gdLst>
              <a:gd name="T0" fmla="*/ 1 w 1"/>
              <a:gd name="T1" fmla="*/ 0 h 1116"/>
              <a:gd name="T2" fmla="*/ 0 w 1"/>
              <a:gd name="T3" fmla="*/ 1116 h 1116"/>
            </a:gdLst>
            <a:ahLst/>
            <a:cxnLst>
              <a:cxn ang="0">
                <a:pos x="T0" y="T1"/>
              </a:cxn>
              <a:cxn ang="0">
                <a:pos x="T2" y="T3"/>
              </a:cxn>
            </a:cxnLst>
            <a:rect l="0" t="0" r="r" b="b"/>
            <a:pathLst>
              <a:path w="1" h="1116">
                <a:moveTo>
                  <a:pt x="1" y="0"/>
                </a:moveTo>
                <a:lnTo>
                  <a:pt x="0" y="1116"/>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19" name="Arc 111">
            <a:extLst>
              <a:ext uri="{FF2B5EF4-FFF2-40B4-BE49-F238E27FC236}">
                <a16:creationId xmlns:a16="http://schemas.microsoft.com/office/drawing/2014/main" id="{21FF6415-44FE-4E42-8146-422E7D033E94}"/>
              </a:ext>
            </a:extLst>
          </p:cNvPr>
          <p:cNvSpPr>
            <a:spLocks/>
          </p:cNvSpPr>
          <p:nvPr/>
        </p:nvSpPr>
        <p:spPr bwMode="auto">
          <a:xfrm rot="298516">
            <a:off x="4539212" y="3899183"/>
            <a:ext cx="65337" cy="94281"/>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20" name="Arc 110">
            <a:extLst>
              <a:ext uri="{FF2B5EF4-FFF2-40B4-BE49-F238E27FC236}">
                <a16:creationId xmlns:a16="http://schemas.microsoft.com/office/drawing/2014/main" id="{22510648-A05F-4364-8EE9-F165D71917EE}"/>
              </a:ext>
            </a:extLst>
          </p:cNvPr>
          <p:cNvSpPr>
            <a:spLocks/>
          </p:cNvSpPr>
          <p:nvPr/>
        </p:nvSpPr>
        <p:spPr bwMode="auto">
          <a:xfrm rot="21247468" flipH="1">
            <a:off x="4655367" y="3893945"/>
            <a:ext cx="65337" cy="94281"/>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21" name="Freeform 109">
            <a:extLst>
              <a:ext uri="{FF2B5EF4-FFF2-40B4-BE49-F238E27FC236}">
                <a16:creationId xmlns:a16="http://schemas.microsoft.com/office/drawing/2014/main" id="{334F44BB-4F1E-4A4F-ABC8-6D9874DBB65E}"/>
              </a:ext>
            </a:extLst>
          </p:cNvPr>
          <p:cNvSpPr>
            <a:spLocks/>
          </p:cNvSpPr>
          <p:nvPr/>
        </p:nvSpPr>
        <p:spPr bwMode="auto">
          <a:xfrm>
            <a:off x="4488394" y="3364925"/>
            <a:ext cx="108895" cy="265819"/>
          </a:xfrm>
          <a:custGeom>
            <a:avLst/>
            <a:gdLst>
              <a:gd name="T0" fmla="*/ 301 w 301"/>
              <a:gd name="T1" fmla="*/ 0 h 1016"/>
              <a:gd name="T2" fmla="*/ 201 w 301"/>
              <a:gd name="T3" fmla="*/ 556 h 1016"/>
              <a:gd name="T4" fmla="*/ 138 w 301"/>
              <a:gd name="T5" fmla="*/ 698 h 1016"/>
              <a:gd name="T6" fmla="*/ 0 w 301"/>
              <a:gd name="T7" fmla="*/ 1016 h 1016"/>
            </a:gdLst>
            <a:ahLst/>
            <a:cxnLst>
              <a:cxn ang="0">
                <a:pos x="T0" y="T1"/>
              </a:cxn>
              <a:cxn ang="0">
                <a:pos x="T2" y="T3"/>
              </a:cxn>
              <a:cxn ang="0">
                <a:pos x="T4" y="T5"/>
              </a:cxn>
              <a:cxn ang="0">
                <a:pos x="T6" y="T7"/>
              </a:cxn>
            </a:cxnLst>
            <a:rect l="0" t="0" r="r" b="b"/>
            <a:pathLst>
              <a:path w="301" h="1016">
                <a:moveTo>
                  <a:pt x="301" y="0"/>
                </a:moveTo>
                <a:lnTo>
                  <a:pt x="201" y="556"/>
                </a:lnTo>
                <a:lnTo>
                  <a:pt x="138" y="698"/>
                </a:lnTo>
                <a:lnTo>
                  <a:pt x="0" y="1016"/>
                </a:lnTo>
              </a:path>
            </a:pathLst>
          </a:custGeom>
          <a:noFill/>
          <a:ln w="28575">
            <a:solidFill>
              <a:srgbClr val="1B1BF5"/>
            </a:solidFill>
            <a:round/>
            <a:headEnd/>
            <a:tailEnd type="triangle" w="med" len="me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22" name="Line 108">
            <a:extLst>
              <a:ext uri="{FF2B5EF4-FFF2-40B4-BE49-F238E27FC236}">
                <a16:creationId xmlns:a16="http://schemas.microsoft.com/office/drawing/2014/main" id="{54596674-FA58-47A1-A43C-C7DF9DE77967}"/>
              </a:ext>
            </a:extLst>
          </p:cNvPr>
          <p:cNvSpPr>
            <a:spLocks noChangeShapeType="1"/>
          </p:cNvSpPr>
          <p:nvPr/>
        </p:nvSpPr>
        <p:spPr bwMode="auto">
          <a:xfrm>
            <a:off x="4698925" y="3941085"/>
            <a:ext cx="0" cy="989948"/>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23" name="Freeform 107">
            <a:extLst>
              <a:ext uri="{FF2B5EF4-FFF2-40B4-BE49-F238E27FC236}">
                <a16:creationId xmlns:a16="http://schemas.microsoft.com/office/drawing/2014/main" id="{A6AAF1E8-C003-4F68-BF5F-9868A21537FA}"/>
              </a:ext>
            </a:extLst>
          </p:cNvPr>
          <p:cNvSpPr>
            <a:spLocks/>
          </p:cNvSpPr>
          <p:nvPr/>
        </p:nvSpPr>
        <p:spPr bwMode="auto">
          <a:xfrm>
            <a:off x="4661719" y="5009601"/>
            <a:ext cx="29946" cy="936261"/>
          </a:xfrm>
          <a:custGeom>
            <a:avLst/>
            <a:gdLst>
              <a:gd name="T0" fmla="*/ 81 w 81"/>
              <a:gd name="T1" fmla="*/ 0 h 3576"/>
              <a:gd name="T2" fmla="*/ 39 w 81"/>
              <a:gd name="T3" fmla="*/ 3576 h 3576"/>
              <a:gd name="T4" fmla="*/ 0 w 81"/>
              <a:gd name="T5" fmla="*/ 3576 h 3576"/>
            </a:gdLst>
            <a:ahLst/>
            <a:cxnLst>
              <a:cxn ang="0">
                <a:pos x="T0" y="T1"/>
              </a:cxn>
              <a:cxn ang="0">
                <a:pos x="T2" y="T3"/>
              </a:cxn>
              <a:cxn ang="0">
                <a:pos x="T4" y="T5"/>
              </a:cxn>
            </a:cxnLst>
            <a:rect l="0" t="0" r="r" b="b"/>
            <a:pathLst>
              <a:path w="81" h="3576">
                <a:moveTo>
                  <a:pt x="81" y="0"/>
                </a:moveTo>
                <a:lnTo>
                  <a:pt x="39" y="3576"/>
                </a:lnTo>
                <a:lnTo>
                  <a:pt x="0" y="3576"/>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24" name="Arc 106">
            <a:extLst>
              <a:ext uri="{FF2B5EF4-FFF2-40B4-BE49-F238E27FC236}">
                <a16:creationId xmlns:a16="http://schemas.microsoft.com/office/drawing/2014/main" id="{0D1FDB62-901B-4EC4-927A-75E0D337608E}"/>
              </a:ext>
            </a:extLst>
          </p:cNvPr>
          <p:cNvSpPr>
            <a:spLocks/>
          </p:cNvSpPr>
          <p:nvPr/>
        </p:nvSpPr>
        <p:spPr bwMode="auto">
          <a:xfrm rot="585382">
            <a:off x="4546472" y="4491056"/>
            <a:ext cx="65337" cy="94281"/>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26" name="Arc 104">
            <a:extLst>
              <a:ext uri="{FF2B5EF4-FFF2-40B4-BE49-F238E27FC236}">
                <a16:creationId xmlns:a16="http://schemas.microsoft.com/office/drawing/2014/main" id="{D9B91FEA-D1DD-492E-BDCE-92F2EB883193}"/>
              </a:ext>
            </a:extLst>
          </p:cNvPr>
          <p:cNvSpPr>
            <a:spLocks/>
          </p:cNvSpPr>
          <p:nvPr/>
        </p:nvSpPr>
        <p:spPr bwMode="auto">
          <a:xfrm rot="21317349" flipH="1">
            <a:off x="4648107" y="4491056"/>
            <a:ext cx="65337" cy="94281"/>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grpSp>
        <p:nvGrpSpPr>
          <p:cNvPr id="449" name="Groupe 448">
            <a:extLst>
              <a:ext uri="{FF2B5EF4-FFF2-40B4-BE49-F238E27FC236}">
                <a16:creationId xmlns:a16="http://schemas.microsoft.com/office/drawing/2014/main" id="{C0E81721-D94C-19D5-1891-163537DD54DF}"/>
              </a:ext>
            </a:extLst>
          </p:cNvPr>
          <p:cNvGrpSpPr/>
          <p:nvPr/>
        </p:nvGrpSpPr>
        <p:grpSpPr>
          <a:xfrm rot="10800000">
            <a:off x="4551910" y="5163850"/>
            <a:ext cx="110838" cy="113881"/>
            <a:chOff x="6332305" y="4703048"/>
            <a:chExt cx="110838" cy="113881"/>
          </a:xfrm>
        </p:grpSpPr>
        <p:sp>
          <p:nvSpPr>
            <p:cNvPr id="125" name="Arc 105">
              <a:extLst>
                <a:ext uri="{FF2B5EF4-FFF2-40B4-BE49-F238E27FC236}">
                  <a16:creationId xmlns:a16="http://schemas.microsoft.com/office/drawing/2014/main" id="{06A3BA87-6CE5-42FA-AD5E-C4015C899023}"/>
                </a:ext>
              </a:extLst>
            </p:cNvPr>
            <p:cNvSpPr>
              <a:spLocks/>
            </p:cNvSpPr>
            <p:nvPr/>
          </p:nvSpPr>
          <p:spPr bwMode="auto">
            <a:xfrm rot="712870">
              <a:off x="6332305" y="4722648"/>
              <a:ext cx="65337" cy="94281"/>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27" name="Arc 103">
              <a:extLst>
                <a:ext uri="{FF2B5EF4-FFF2-40B4-BE49-F238E27FC236}">
                  <a16:creationId xmlns:a16="http://schemas.microsoft.com/office/drawing/2014/main" id="{C7244F54-510F-49AC-AD40-9F71EEFCBCD7}"/>
                </a:ext>
              </a:extLst>
            </p:cNvPr>
            <p:cNvSpPr>
              <a:spLocks/>
            </p:cNvSpPr>
            <p:nvPr/>
          </p:nvSpPr>
          <p:spPr bwMode="auto">
            <a:xfrm rot="21174260" flipH="1">
              <a:off x="6377806" y="4703048"/>
              <a:ext cx="65337" cy="94281"/>
            </a:xfrm>
            <a:custGeom>
              <a:avLst/>
              <a:gdLst>
                <a:gd name="G0" fmla="+- 0 0 0"/>
                <a:gd name="G1" fmla="+- 21600 0 0"/>
                <a:gd name="G2" fmla="+- 21600 0 0"/>
                <a:gd name="T0" fmla="*/ 0 w 21536"/>
                <a:gd name="T1" fmla="*/ 0 h 21600"/>
                <a:gd name="T2" fmla="*/ 21536 w 21536"/>
                <a:gd name="T3" fmla="*/ 19944 h 21600"/>
                <a:gd name="T4" fmla="*/ 0 w 21536"/>
                <a:gd name="T5" fmla="*/ 21600 h 21600"/>
              </a:gdLst>
              <a:ahLst/>
              <a:cxnLst>
                <a:cxn ang="0">
                  <a:pos x="T0" y="T1"/>
                </a:cxn>
                <a:cxn ang="0">
                  <a:pos x="T2" y="T3"/>
                </a:cxn>
                <a:cxn ang="0">
                  <a:pos x="T4" y="T5"/>
                </a:cxn>
              </a:cxnLst>
              <a:rect l="0" t="0" r="r" b="b"/>
              <a:pathLst>
                <a:path w="21536" h="21600" fill="none" extrusionOk="0">
                  <a:moveTo>
                    <a:pt x="0" y="0"/>
                  </a:moveTo>
                  <a:cubicBezTo>
                    <a:pt x="11287" y="0"/>
                    <a:pt x="20671" y="8690"/>
                    <a:pt x="21536" y="19943"/>
                  </a:cubicBezTo>
                </a:path>
                <a:path w="21536" h="21600" stroke="0" extrusionOk="0">
                  <a:moveTo>
                    <a:pt x="0" y="0"/>
                  </a:moveTo>
                  <a:cubicBezTo>
                    <a:pt x="11287" y="0"/>
                    <a:pt x="20671" y="8690"/>
                    <a:pt x="21536" y="19943"/>
                  </a:cubicBezTo>
                  <a:lnTo>
                    <a:pt x="0" y="21600"/>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grpSp>
      <p:sp>
        <p:nvSpPr>
          <p:cNvPr id="128" name="Freeform 102">
            <a:extLst>
              <a:ext uri="{FF2B5EF4-FFF2-40B4-BE49-F238E27FC236}">
                <a16:creationId xmlns:a16="http://schemas.microsoft.com/office/drawing/2014/main" id="{902DC8E3-23A3-4115-8BDE-77551566852F}"/>
              </a:ext>
            </a:extLst>
          </p:cNvPr>
          <p:cNvSpPr>
            <a:spLocks/>
          </p:cNvSpPr>
          <p:nvPr/>
        </p:nvSpPr>
        <p:spPr bwMode="auto">
          <a:xfrm>
            <a:off x="4742483" y="3742048"/>
            <a:ext cx="257718" cy="102138"/>
          </a:xfrm>
          <a:custGeom>
            <a:avLst/>
            <a:gdLst>
              <a:gd name="T0" fmla="*/ 711 w 711"/>
              <a:gd name="T1" fmla="*/ 0 h 391"/>
              <a:gd name="T2" fmla="*/ 431 w 711"/>
              <a:gd name="T3" fmla="*/ 120 h 391"/>
              <a:gd name="T4" fmla="*/ 0 w 711"/>
              <a:gd name="T5" fmla="*/ 391 h 391"/>
            </a:gdLst>
            <a:ahLst/>
            <a:cxnLst>
              <a:cxn ang="0">
                <a:pos x="T0" y="T1"/>
              </a:cxn>
              <a:cxn ang="0">
                <a:pos x="T2" y="T3"/>
              </a:cxn>
              <a:cxn ang="0">
                <a:pos x="T4" y="T5"/>
              </a:cxn>
            </a:cxnLst>
            <a:rect l="0" t="0" r="r" b="b"/>
            <a:pathLst>
              <a:path w="711" h="391">
                <a:moveTo>
                  <a:pt x="711" y="0"/>
                </a:moveTo>
                <a:lnTo>
                  <a:pt x="431" y="120"/>
                </a:lnTo>
                <a:lnTo>
                  <a:pt x="0" y="391"/>
                </a:lnTo>
              </a:path>
            </a:pathLst>
          </a:custGeom>
          <a:noFill/>
          <a:ln w="38100">
            <a:solidFill>
              <a:srgbClr val="1B1BF5"/>
            </a:solidFill>
            <a:round/>
            <a:headEnd/>
            <a:tailEnd type="triangle" w="med" len="me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29" name="Freeform 101">
            <a:extLst>
              <a:ext uri="{FF2B5EF4-FFF2-40B4-BE49-F238E27FC236}">
                <a16:creationId xmlns:a16="http://schemas.microsoft.com/office/drawing/2014/main" id="{982D9DF1-F277-43E8-A61E-D150B10E58FE}"/>
              </a:ext>
            </a:extLst>
          </p:cNvPr>
          <p:cNvSpPr>
            <a:spLocks/>
          </p:cNvSpPr>
          <p:nvPr/>
        </p:nvSpPr>
        <p:spPr bwMode="auto">
          <a:xfrm>
            <a:off x="4597289" y="3364924"/>
            <a:ext cx="653370" cy="377123"/>
          </a:xfrm>
          <a:custGeom>
            <a:avLst/>
            <a:gdLst>
              <a:gd name="T0" fmla="*/ 0 w 1800"/>
              <a:gd name="T1" fmla="*/ 1440 h 1440"/>
              <a:gd name="T2" fmla="*/ 360 w 1800"/>
              <a:gd name="T3" fmla="*/ 900 h 1440"/>
              <a:gd name="T4" fmla="*/ 1080 w 1800"/>
              <a:gd name="T5" fmla="*/ 720 h 1440"/>
              <a:gd name="T6" fmla="*/ 1800 w 1800"/>
              <a:gd name="T7" fmla="*/ 0 h 1440"/>
            </a:gdLst>
            <a:ahLst/>
            <a:cxnLst>
              <a:cxn ang="0">
                <a:pos x="T0" y="T1"/>
              </a:cxn>
              <a:cxn ang="0">
                <a:pos x="T2" y="T3"/>
              </a:cxn>
              <a:cxn ang="0">
                <a:pos x="T4" y="T5"/>
              </a:cxn>
              <a:cxn ang="0">
                <a:pos x="T6" y="T7"/>
              </a:cxn>
            </a:cxnLst>
            <a:rect l="0" t="0" r="r" b="b"/>
            <a:pathLst>
              <a:path w="1800" h="1440">
                <a:moveTo>
                  <a:pt x="0" y="1440"/>
                </a:moveTo>
                <a:cubicBezTo>
                  <a:pt x="90" y="1230"/>
                  <a:pt x="180" y="1020"/>
                  <a:pt x="360" y="900"/>
                </a:cubicBezTo>
                <a:cubicBezTo>
                  <a:pt x="540" y="780"/>
                  <a:pt x="840" y="870"/>
                  <a:pt x="1080" y="720"/>
                </a:cubicBezTo>
                <a:cubicBezTo>
                  <a:pt x="1320" y="570"/>
                  <a:pt x="1560" y="285"/>
                  <a:pt x="1800" y="0"/>
                </a:cubicBezTo>
              </a:path>
            </a:pathLst>
          </a:custGeom>
          <a:noFill/>
          <a:ln w="38100">
            <a:solidFill>
              <a:srgbClr val="1B1BF5"/>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30" name="Freeform 100">
            <a:extLst>
              <a:ext uri="{FF2B5EF4-FFF2-40B4-BE49-F238E27FC236}">
                <a16:creationId xmlns:a16="http://schemas.microsoft.com/office/drawing/2014/main" id="{C1248851-93A9-4C10-8CC1-DB5EF0DC8FC7}"/>
              </a:ext>
            </a:extLst>
          </p:cNvPr>
          <p:cNvSpPr>
            <a:spLocks/>
          </p:cNvSpPr>
          <p:nvPr/>
        </p:nvSpPr>
        <p:spPr bwMode="auto">
          <a:xfrm>
            <a:off x="4626328" y="3417303"/>
            <a:ext cx="653370" cy="377123"/>
          </a:xfrm>
          <a:custGeom>
            <a:avLst/>
            <a:gdLst>
              <a:gd name="T0" fmla="*/ 0 w 1800"/>
              <a:gd name="T1" fmla="*/ 1440 h 1440"/>
              <a:gd name="T2" fmla="*/ 360 w 1800"/>
              <a:gd name="T3" fmla="*/ 900 h 1440"/>
              <a:gd name="T4" fmla="*/ 1080 w 1800"/>
              <a:gd name="T5" fmla="*/ 720 h 1440"/>
              <a:gd name="T6" fmla="*/ 1800 w 1800"/>
              <a:gd name="T7" fmla="*/ 0 h 1440"/>
            </a:gdLst>
            <a:ahLst/>
            <a:cxnLst>
              <a:cxn ang="0">
                <a:pos x="T0" y="T1"/>
              </a:cxn>
              <a:cxn ang="0">
                <a:pos x="T2" y="T3"/>
              </a:cxn>
              <a:cxn ang="0">
                <a:pos x="T4" y="T5"/>
              </a:cxn>
              <a:cxn ang="0">
                <a:pos x="T6" y="T7"/>
              </a:cxn>
            </a:cxnLst>
            <a:rect l="0" t="0" r="r" b="b"/>
            <a:pathLst>
              <a:path w="1800" h="1440">
                <a:moveTo>
                  <a:pt x="0" y="1440"/>
                </a:moveTo>
                <a:cubicBezTo>
                  <a:pt x="90" y="1230"/>
                  <a:pt x="180" y="1020"/>
                  <a:pt x="360" y="900"/>
                </a:cubicBezTo>
                <a:cubicBezTo>
                  <a:pt x="540" y="780"/>
                  <a:pt x="840" y="870"/>
                  <a:pt x="1080" y="720"/>
                </a:cubicBezTo>
                <a:cubicBezTo>
                  <a:pt x="1320" y="570"/>
                  <a:pt x="1560" y="285"/>
                  <a:pt x="1800" y="0"/>
                </a:cubicBezTo>
              </a:path>
            </a:pathLst>
          </a:custGeom>
          <a:noFill/>
          <a:ln w="38100">
            <a:solidFill>
              <a:srgbClr val="1B1BF5"/>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32" name="Freeform 98">
            <a:extLst>
              <a:ext uri="{FF2B5EF4-FFF2-40B4-BE49-F238E27FC236}">
                <a16:creationId xmlns:a16="http://schemas.microsoft.com/office/drawing/2014/main" id="{50057BD2-1307-41D9-B4E8-D9D3FC553189}"/>
              </a:ext>
            </a:extLst>
          </p:cNvPr>
          <p:cNvSpPr>
            <a:spLocks/>
          </p:cNvSpPr>
          <p:nvPr/>
        </p:nvSpPr>
        <p:spPr bwMode="auto">
          <a:xfrm>
            <a:off x="4218879" y="4929724"/>
            <a:ext cx="1357557" cy="1164106"/>
          </a:xfrm>
          <a:custGeom>
            <a:avLst/>
            <a:gdLst>
              <a:gd name="T0" fmla="*/ 1300 w 3740"/>
              <a:gd name="T1" fmla="*/ 0 h 5877"/>
              <a:gd name="T2" fmla="*/ 2860 w 3740"/>
              <a:gd name="T3" fmla="*/ 1440 h 5877"/>
              <a:gd name="T4" fmla="*/ 3700 w 3740"/>
              <a:gd name="T5" fmla="*/ 3080 h 5877"/>
              <a:gd name="T6" fmla="*/ 3100 w 3740"/>
              <a:gd name="T7" fmla="*/ 5440 h 5877"/>
              <a:gd name="T8" fmla="*/ 0 w 3740"/>
              <a:gd name="T9" fmla="*/ 5700 h 5877"/>
            </a:gdLst>
            <a:ahLst/>
            <a:cxnLst>
              <a:cxn ang="0">
                <a:pos x="T0" y="T1"/>
              </a:cxn>
              <a:cxn ang="0">
                <a:pos x="T2" y="T3"/>
              </a:cxn>
              <a:cxn ang="0">
                <a:pos x="T4" y="T5"/>
              </a:cxn>
              <a:cxn ang="0">
                <a:pos x="T6" y="T7"/>
              </a:cxn>
              <a:cxn ang="0">
                <a:pos x="T8" y="T9"/>
              </a:cxn>
            </a:cxnLst>
            <a:rect l="0" t="0" r="r" b="b"/>
            <a:pathLst>
              <a:path w="3740" h="5877">
                <a:moveTo>
                  <a:pt x="1300" y="0"/>
                </a:moveTo>
                <a:cubicBezTo>
                  <a:pt x="1560" y="240"/>
                  <a:pt x="2460" y="927"/>
                  <a:pt x="2860" y="1440"/>
                </a:cubicBezTo>
                <a:cubicBezTo>
                  <a:pt x="3260" y="1953"/>
                  <a:pt x="3660" y="2413"/>
                  <a:pt x="3700" y="3080"/>
                </a:cubicBezTo>
                <a:cubicBezTo>
                  <a:pt x="3740" y="3747"/>
                  <a:pt x="3717" y="5003"/>
                  <a:pt x="3100" y="5440"/>
                </a:cubicBezTo>
                <a:cubicBezTo>
                  <a:pt x="2483" y="5877"/>
                  <a:pt x="646" y="5646"/>
                  <a:pt x="0" y="5700"/>
                </a:cubicBezTo>
              </a:path>
            </a:pathLst>
          </a:custGeom>
          <a:noFill/>
          <a:ln w="38100">
            <a:solidFill>
              <a:srgbClr val="1B1BF5"/>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33" name="Freeform 97">
            <a:extLst>
              <a:ext uri="{FF2B5EF4-FFF2-40B4-BE49-F238E27FC236}">
                <a16:creationId xmlns:a16="http://schemas.microsoft.com/office/drawing/2014/main" id="{2AEC3219-01CC-4617-A6C9-148BD166BE77}"/>
              </a:ext>
            </a:extLst>
          </p:cNvPr>
          <p:cNvSpPr>
            <a:spLocks/>
          </p:cNvSpPr>
          <p:nvPr/>
        </p:nvSpPr>
        <p:spPr bwMode="auto">
          <a:xfrm>
            <a:off x="4233399" y="5018767"/>
            <a:ext cx="1265904" cy="980782"/>
          </a:xfrm>
          <a:custGeom>
            <a:avLst/>
            <a:gdLst>
              <a:gd name="T0" fmla="*/ 1260 w 3487"/>
              <a:gd name="T1" fmla="*/ 0 h 5170"/>
              <a:gd name="T2" fmla="*/ 3220 w 3487"/>
              <a:gd name="T3" fmla="*/ 2300 h 5170"/>
              <a:gd name="T4" fmla="*/ 2860 w 3487"/>
              <a:gd name="T5" fmla="*/ 4720 h 5170"/>
              <a:gd name="T6" fmla="*/ 0 w 3487"/>
              <a:gd name="T7" fmla="*/ 5000 h 5170"/>
            </a:gdLst>
            <a:ahLst/>
            <a:cxnLst>
              <a:cxn ang="0">
                <a:pos x="T0" y="T1"/>
              </a:cxn>
              <a:cxn ang="0">
                <a:pos x="T2" y="T3"/>
              </a:cxn>
              <a:cxn ang="0">
                <a:pos x="T4" y="T5"/>
              </a:cxn>
              <a:cxn ang="0">
                <a:pos x="T6" y="T7"/>
              </a:cxn>
            </a:cxnLst>
            <a:rect l="0" t="0" r="r" b="b"/>
            <a:pathLst>
              <a:path w="3487" h="5170">
                <a:moveTo>
                  <a:pt x="1260" y="0"/>
                </a:moveTo>
                <a:cubicBezTo>
                  <a:pt x="1587" y="383"/>
                  <a:pt x="2953" y="1513"/>
                  <a:pt x="3220" y="2300"/>
                </a:cubicBezTo>
                <a:cubicBezTo>
                  <a:pt x="3487" y="3087"/>
                  <a:pt x="3397" y="4270"/>
                  <a:pt x="2860" y="4720"/>
                </a:cubicBezTo>
                <a:cubicBezTo>
                  <a:pt x="2323" y="5170"/>
                  <a:pt x="596" y="4942"/>
                  <a:pt x="0" y="5000"/>
                </a:cubicBezTo>
              </a:path>
            </a:pathLst>
          </a:custGeom>
          <a:noFill/>
          <a:ln w="38100">
            <a:solidFill>
              <a:srgbClr val="1B1BF5"/>
            </a:solidFill>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35" name="Line 95">
            <a:extLst>
              <a:ext uri="{FF2B5EF4-FFF2-40B4-BE49-F238E27FC236}">
                <a16:creationId xmlns:a16="http://schemas.microsoft.com/office/drawing/2014/main" id="{F82464CF-7819-46AC-8706-5A36050EAF55}"/>
              </a:ext>
            </a:extLst>
          </p:cNvPr>
          <p:cNvSpPr>
            <a:spLocks noChangeShapeType="1"/>
          </p:cNvSpPr>
          <p:nvPr/>
        </p:nvSpPr>
        <p:spPr bwMode="auto">
          <a:xfrm>
            <a:off x="4546472" y="6078116"/>
            <a:ext cx="0" cy="424264"/>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36" name="Line 94">
            <a:extLst>
              <a:ext uri="{FF2B5EF4-FFF2-40B4-BE49-F238E27FC236}">
                <a16:creationId xmlns:a16="http://schemas.microsoft.com/office/drawing/2014/main" id="{81C0C462-3A5C-43E2-8467-A14D8521DA09}"/>
              </a:ext>
            </a:extLst>
          </p:cNvPr>
          <p:cNvSpPr>
            <a:spLocks noChangeShapeType="1"/>
          </p:cNvSpPr>
          <p:nvPr/>
        </p:nvSpPr>
        <p:spPr bwMode="auto">
          <a:xfrm>
            <a:off x="4677146" y="6067640"/>
            <a:ext cx="0" cy="424264"/>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37" name="Freeform 93">
            <a:extLst>
              <a:ext uri="{FF2B5EF4-FFF2-40B4-BE49-F238E27FC236}">
                <a16:creationId xmlns:a16="http://schemas.microsoft.com/office/drawing/2014/main" id="{5FE92306-5B75-46AE-BBF2-E603D8199D48}"/>
              </a:ext>
            </a:extLst>
          </p:cNvPr>
          <p:cNvSpPr>
            <a:spLocks/>
          </p:cNvSpPr>
          <p:nvPr/>
        </p:nvSpPr>
        <p:spPr bwMode="auto">
          <a:xfrm>
            <a:off x="4080946" y="4953294"/>
            <a:ext cx="1445580" cy="1061313"/>
          </a:xfrm>
          <a:custGeom>
            <a:avLst/>
            <a:gdLst>
              <a:gd name="T0" fmla="*/ 1530 w 3983"/>
              <a:gd name="T1" fmla="*/ 0 h 4052"/>
              <a:gd name="T2" fmla="*/ 2760 w 3983"/>
              <a:gd name="T3" fmla="*/ 770 h 4052"/>
              <a:gd name="T4" fmla="*/ 3740 w 3983"/>
              <a:gd name="T5" fmla="*/ 1670 h 4052"/>
              <a:gd name="T6" fmla="*/ 3980 w 3983"/>
              <a:gd name="T7" fmla="*/ 2630 h 4052"/>
              <a:gd name="T8" fmla="*/ 3760 w 3983"/>
              <a:gd name="T9" fmla="*/ 3510 h 4052"/>
              <a:gd name="T10" fmla="*/ 3140 w 3983"/>
              <a:gd name="T11" fmla="*/ 3890 h 4052"/>
              <a:gd name="T12" fmla="*/ 2360 w 3983"/>
              <a:gd name="T13" fmla="*/ 4030 h 4052"/>
              <a:gd name="T14" fmla="*/ 0 w 3983"/>
              <a:gd name="T15" fmla="*/ 4020 h 40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83" h="4052">
                <a:moveTo>
                  <a:pt x="1530" y="0"/>
                </a:moveTo>
                <a:cubicBezTo>
                  <a:pt x="1735" y="123"/>
                  <a:pt x="2392" y="492"/>
                  <a:pt x="2760" y="770"/>
                </a:cubicBezTo>
                <a:cubicBezTo>
                  <a:pt x="3128" y="1048"/>
                  <a:pt x="3537" y="1360"/>
                  <a:pt x="3740" y="1670"/>
                </a:cubicBezTo>
                <a:cubicBezTo>
                  <a:pt x="3943" y="1980"/>
                  <a:pt x="3977" y="2323"/>
                  <a:pt x="3980" y="2630"/>
                </a:cubicBezTo>
                <a:cubicBezTo>
                  <a:pt x="3983" y="2937"/>
                  <a:pt x="3900" y="3300"/>
                  <a:pt x="3760" y="3510"/>
                </a:cubicBezTo>
                <a:cubicBezTo>
                  <a:pt x="3620" y="3720"/>
                  <a:pt x="3373" y="3803"/>
                  <a:pt x="3140" y="3890"/>
                </a:cubicBezTo>
                <a:lnTo>
                  <a:pt x="2360" y="4030"/>
                </a:lnTo>
                <a:cubicBezTo>
                  <a:pt x="1837" y="4052"/>
                  <a:pt x="492" y="4022"/>
                  <a:pt x="0" y="4020"/>
                </a:cubicBezTo>
              </a:path>
            </a:pathLst>
          </a:custGeom>
          <a:noFill/>
          <a:ln w="38100">
            <a:solidFill>
              <a:srgbClr val="FF0000"/>
            </a:solidFill>
            <a:round/>
            <a:headEnd type="oval" w="med" len="med"/>
            <a:tailEnd type="oval" w="med" len="me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38" name="Line 92">
            <a:extLst>
              <a:ext uri="{FF2B5EF4-FFF2-40B4-BE49-F238E27FC236}">
                <a16:creationId xmlns:a16="http://schemas.microsoft.com/office/drawing/2014/main" id="{5C5AAD60-5405-4203-B047-67572DA943DF}"/>
              </a:ext>
            </a:extLst>
          </p:cNvPr>
          <p:cNvSpPr>
            <a:spLocks noChangeShapeType="1"/>
          </p:cNvSpPr>
          <p:nvPr/>
        </p:nvSpPr>
        <p:spPr bwMode="auto">
          <a:xfrm>
            <a:off x="4219787" y="6051927"/>
            <a:ext cx="0" cy="471404"/>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40" name="Line 90">
            <a:extLst>
              <a:ext uri="{FF2B5EF4-FFF2-40B4-BE49-F238E27FC236}">
                <a16:creationId xmlns:a16="http://schemas.microsoft.com/office/drawing/2014/main" id="{9207D659-B9FC-4E8F-A431-DD1CB530040A}"/>
              </a:ext>
            </a:extLst>
          </p:cNvPr>
          <p:cNvSpPr>
            <a:spLocks noChangeShapeType="1"/>
          </p:cNvSpPr>
          <p:nvPr/>
        </p:nvSpPr>
        <p:spPr bwMode="auto">
          <a:xfrm>
            <a:off x="4626328" y="4308387"/>
            <a:ext cx="7260" cy="94281"/>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41" name="Line 89">
            <a:extLst>
              <a:ext uri="{FF2B5EF4-FFF2-40B4-BE49-F238E27FC236}">
                <a16:creationId xmlns:a16="http://schemas.microsoft.com/office/drawing/2014/main" id="{07C191AD-CDCC-4946-9E2A-EBEC14A43BD0}"/>
              </a:ext>
            </a:extLst>
          </p:cNvPr>
          <p:cNvSpPr>
            <a:spLocks noChangeShapeType="1"/>
          </p:cNvSpPr>
          <p:nvPr/>
        </p:nvSpPr>
        <p:spPr bwMode="auto">
          <a:xfrm rot="10800000">
            <a:off x="4074594" y="4685510"/>
            <a:ext cx="7260" cy="94281"/>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42" name="Line 88">
            <a:extLst>
              <a:ext uri="{FF2B5EF4-FFF2-40B4-BE49-F238E27FC236}">
                <a16:creationId xmlns:a16="http://schemas.microsoft.com/office/drawing/2014/main" id="{8BAB6CE7-4AE7-41E9-B486-A610B0369714}"/>
              </a:ext>
            </a:extLst>
          </p:cNvPr>
          <p:cNvSpPr>
            <a:spLocks noChangeShapeType="1"/>
          </p:cNvSpPr>
          <p:nvPr/>
        </p:nvSpPr>
        <p:spPr bwMode="auto">
          <a:xfrm rot="2267773">
            <a:off x="5308736" y="3333498"/>
            <a:ext cx="7260" cy="94281"/>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43" name="Line 87">
            <a:extLst>
              <a:ext uri="{FF2B5EF4-FFF2-40B4-BE49-F238E27FC236}">
                <a16:creationId xmlns:a16="http://schemas.microsoft.com/office/drawing/2014/main" id="{E059C132-E43D-42B1-8C01-AD58E4551998}"/>
              </a:ext>
            </a:extLst>
          </p:cNvPr>
          <p:cNvSpPr>
            <a:spLocks noChangeShapeType="1"/>
          </p:cNvSpPr>
          <p:nvPr/>
        </p:nvSpPr>
        <p:spPr bwMode="auto">
          <a:xfrm rot="2267773" flipH="1">
            <a:off x="4741920" y="3591517"/>
            <a:ext cx="85442" cy="133122"/>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44" name="Line 86">
            <a:extLst>
              <a:ext uri="{FF2B5EF4-FFF2-40B4-BE49-F238E27FC236}">
                <a16:creationId xmlns:a16="http://schemas.microsoft.com/office/drawing/2014/main" id="{8175BBD9-E22A-471E-9D98-C7D9B2B05FEE}"/>
              </a:ext>
            </a:extLst>
          </p:cNvPr>
          <p:cNvSpPr>
            <a:spLocks noChangeShapeType="1"/>
          </p:cNvSpPr>
          <p:nvPr/>
        </p:nvSpPr>
        <p:spPr bwMode="auto">
          <a:xfrm rot="10800000">
            <a:off x="4134918" y="3453625"/>
            <a:ext cx="7260" cy="94281"/>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46" name="Freeform 84">
            <a:extLst>
              <a:ext uri="{FF2B5EF4-FFF2-40B4-BE49-F238E27FC236}">
                <a16:creationId xmlns:a16="http://schemas.microsoft.com/office/drawing/2014/main" id="{6D360D1F-D2F4-4532-95EA-4853B17A3117}"/>
              </a:ext>
            </a:extLst>
          </p:cNvPr>
          <p:cNvSpPr>
            <a:spLocks/>
          </p:cNvSpPr>
          <p:nvPr/>
        </p:nvSpPr>
        <p:spPr bwMode="auto">
          <a:xfrm>
            <a:off x="4079131" y="5615223"/>
            <a:ext cx="1815" cy="390873"/>
          </a:xfrm>
          <a:custGeom>
            <a:avLst/>
            <a:gdLst>
              <a:gd name="T0" fmla="*/ 0 w 6"/>
              <a:gd name="T1" fmla="*/ 0 h 1493"/>
              <a:gd name="T2" fmla="*/ 6 w 6"/>
              <a:gd name="T3" fmla="*/ 1493 h 1493"/>
            </a:gdLst>
            <a:ahLst/>
            <a:cxnLst>
              <a:cxn ang="0">
                <a:pos x="T0" y="T1"/>
              </a:cxn>
              <a:cxn ang="0">
                <a:pos x="T2" y="T3"/>
              </a:cxn>
            </a:cxnLst>
            <a:rect l="0" t="0" r="r" b="b"/>
            <a:pathLst>
              <a:path w="6" h="1493">
                <a:moveTo>
                  <a:pt x="0" y="0"/>
                </a:moveTo>
                <a:lnTo>
                  <a:pt x="6" y="1493"/>
                </a:lnTo>
              </a:path>
            </a:pathLst>
          </a:custGeom>
          <a:noFill/>
          <a:ln w="38100">
            <a:solidFill>
              <a:srgbClr val="000000"/>
            </a:solidFill>
            <a:round/>
            <a:headEnd type="oval" w="med" len="med"/>
            <a:tailEnd type="oval" w="med" len="me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47" name="Line 83">
            <a:extLst>
              <a:ext uri="{FF2B5EF4-FFF2-40B4-BE49-F238E27FC236}">
                <a16:creationId xmlns:a16="http://schemas.microsoft.com/office/drawing/2014/main" id="{B44B541F-389F-4647-BDBB-4A6D77EEF365}"/>
              </a:ext>
            </a:extLst>
          </p:cNvPr>
          <p:cNvSpPr>
            <a:spLocks noChangeShapeType="1"/>
          </p:cNvSpPr>
          <p:nvPr/>
        </p:nvSpPr>
        <p:spPr bwMode="auto">
          <a:xfrm rot="10800000">
            <a:off x="4089113" y="5763847"/>
            <a:ext cx="7260" cy="94281"/>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48" name="Line 82">
            <a:extLst>
              <a:ext uri="{FF2B5EF4-FFF2-40B4-BE49-F238E27FC236}">
                <a16:creationId xmlns:a16="http://schemas.microsoft.com/office/drawing/2014/main" id="{E81B9636-64A4-4F93-927F-38CB192CFF4C}"/>
              </a:ext>
            </a:extLst>
          </p:cNvPr>
          <p:cNvSpPr>
            <a:spLocks noChangeShapeType="1"/>
          </p:cNvSpPr>
          <p:nvPr/>
        </p:nvSpPr>
        <p:spPr bwMode="auto">
          <a:xfrm rot="5400000">
            <a:off x="4739864" y="5936831"/>
            <a:ext cx="5238" cy="130674"/>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49" name="Line 81">
            <a:extLst>
              <a:ext uri="{FF2B5EF4-FFF2-40B4-BE49-F238E27FC236}">
                <a16:creationId xmlns:a16="http://schemas.microsoft.com/office/drawing/2014/main" id="{D2EDD1EC-E96F-4EDC-9A94-240A664340E2}"/>
              </a:ext>
            </a:extLst>
          </p:cNvPr>
          <p:cNvSpPr>
            <a:spLocks noChangeShapeType="1"/>
          </p:cNvSpPr>
          <p:nvPr/>
        </p:nvSpPr>
        <p:spPr bwMode="auto">
          <a:xfrm rot="18960553" flipH="1">
            <a:off x="4938493" y="5056741"/>
            <a:ext cx="7260" cy="94281"/>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151" name="Line 80">
            <a:extLst>
              <a:ext uri="{FF2B5EF4-FFF2-40B4-BE49-F238E27FC236}">
                <a16:creationId xmlns:a16="http://schemas.microsoft.com/office/drawing/2014/main" id="{628FF025-4043-4FF1-B7DA-38EF11663762}"/>
              </a:ext>
            </a:extLst>
          </p:cNvPr>
          <p:cNvSpPr>
            <a:spLocks noChangeShapeType="1"/>
          </p:cNvSpPr>
          <p:nvPr/>
        </p:nvSpPr>
        <p:spPr bwMode="auto">
          <a:xfrm>
            <a:off x="5526526" y="5575285"/>
            <a:ext cx="7260" cy="94281"/>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defTabSz="685800"/>
            <a:endParaRPr lang="fr-FR" sz="1350">
              <a:solidFill>
                <a:prstClr val="black"/>
              </a:solidFill>
              <a:latin typeface="Calibri" panose="020F0502020204030204"/>
            </a:endParaRPr>
          </a:p>
        </p:txBody>
      </p:sp>
      <p:sp>
        <p:nvSpPr>
          <p:cNvPr id="477" name="Text Box 317">
            <a:extLst>
              <a:ext uri="{FF2B5EF4-FFF2-40B4-BE49-F238E27FC236}">
                <a16:creationId xmlns:a16="http://schemas.microsoft.com/office/drawing/2014/main" id="{283D9B67-D18A-4679-BA29-D896A9F17FE2}"/>
              </a:ext>
            </a:extLst>
          </p:cNvPr>
          <p:cNvSpPr txBox="1">
            <a:spLocks noChangeArrowheads="1"/>
          </p:cNvSpPr>
          <p:nvPr/>
        </p:nvSpPr>
        <p:spPr bwMode="auto">
          <a:xfrm>
            <a:off x="-49466" y="1132814"/>
            <a:ext cx="9143011" cy="492319"/>
          </a:xfrm>
          <a:prstGeom prst="rect">
            <a:avLst/>
          </a:prstGeom>
          <a:solidFill>
            <a:srgbClr val="FFFFFF"/>
          </a:solidFill>
          <a:ln w="9525">
            <a:noFill/>
            <a:miter lim="800000"/>
            <a:headEnd/>
            <a:tailEnd/>
          </a:ln>
        </p:spPr>
        <p:txBody>
          <a:bodyPr vert="horz" wrap="square" lIns="68580" tIns="34290" rIns="68580" bIns="34290" numCol="1" anchor="t" anchorCtr="0" compatLnSpc="1">
            <a:prstTxWarp prst="textNoShape">
              <a:avLst/>
            </a:prstTxWarp>
          </a:bodyPr>
          <a:lstStyle/>
          <a:p>
            <a:pPr algn="ctr" defTabSz="685800" eaLnBrk="0" fontAlgn="base" hangingPunct="0">
              <a:spcBef>
                <a:spcPct val="0"/>
              </a:spcBef>
              <a:spcAft>
                <a:spcPct val="0"/>
              </a:spcAft>
            </a:pPr>
            <a:r>
              <a:rPr lang="en-GB" altLang="fr-FR" sz="2100" b="1" dirty="0">
                <a:solidFill>
                  <a:prstClr val="black"/>
                </a:solidFill>
                <a:latin typeface="Arial" panose="020B0604020202020204" pitchFamily="34" charset="0"/>
                <a:ea typeface="Times New Roman" panose="02020603050405020304" pitchFamily="18" charset="0"/>
              </a:rPr>
              <a:t>PF= Points de </a:t>
            </a:r>
            <a:r>
              <a:rPr lang="en-GB" altLang="fr-FR" sz="2100" b="1" dirty="0" err="1">
                <a:solidFill>
                  <a:prstClr val="black"/>
                </a:solidFill>
                <a:latin typeface="Arial" panose="020B0604020202020204" pitchFamily="34" charset="0"/>
                <a:ea typeface="Times New Roman" panose="02020603050405020304" pitchFamily="18" charset="0"/>
              </a:rPr>
              <a:t>fuite</a:t>
            </a:r>
            <a:r>
              <a:rPr lang="en-GB" altLang="fr-FR" sz="2100" b="1" dirty="0">
                <a:solidFill>
                  <a:prstClr val="black"/>
                </a:solidFill>
                <a:latin typeface="Arial" panose="020B0604020202020204" pitchFamily="34" charset="0"/>
                <a:ea typeface="Times New Roman" panose="02020603050405020304" pitchFamily="18" charset="0"/>
              </a:rPr>
              <a:t> Inguinal, </a:t>
            </a:r>
            <a:r>
              <a:rPr lang="en-GB" altLang="fr-FR" sz="2100" b="1" dirty="0" err="1">
                <a:solidFill>
                  <a:prstClr val="black"/>
                </a:solidFill>
                <a:latin typeface="Arial" panose="020B0604020202020204" pitchFamily="34" charset="0"/>
                <a:ea typeface="Times New Roman" panose="02020603050405020304" pitchFamily="18" charset="0"/>
              </a:rPr>
              <a:t>ou</a:t>
            </a:r>
            <a:r>
              <a:rPr lang="en-GB" altLang="fr-FR" sz="2100" b="1" dirty="0">
                <a:solidFill>
                  <a:prstClr val="black"/>
                </a:solidFill>
                <a:latin typeface="Arial" panose="020B0604020202020204" pitchFamily="34" charset="0"/>
                <a:ea typeface="Times New Roman" panose="02020603050405020304" pitchFamily="18" charset="0"/>
              </a:rPr>
              <a:t> </a:t>
            </a:r>
            <a:r>
              <a:rPr lang="en-GB" altLang="fr-FR" sz="2100" b="1" dirty="0" err="1">
                <a:solidFill>
                  <a:prstClr val="black"/>
                </a:solidFill>
                <a:latin typeface="Arial" panose="020B0604020202020204" pitchFamily="34" charset="0"/>
                <a:ea typeface="Times New Roman" panose="02020603050405020304" pitchFamily="18" charset="0"/>
              </a:rPr>
              <a:t>Périnéal</a:t>
            </a:r>
            <a:r>
              <a:rPr lang="en-GB" altLang="fr-FR" sz="2100" b="1" dirty="0">
                <a:solidFill>
                  <a:prstClr val="black"/>
                </a:solidFill>
                <a:latin typeface="Arial" panose="020B0604020202020204" pitchFamily="34" charset="0"/>
                <a:ea typeface="Times New Roman" panose="02020603050405020304" pitchFamily="18" charset="0"/>
              </a:rPr>
              <a:t>, </a:t>
            </a:r>
            <a:r>
              <a:rPr lang="en-GB" altLang="fr-FR" sz="2100" b="1" dirty="0" err="1">
                <a:solidFill>
                  <a:prstClr val="black"/>
                </a:solidFill>
                <a:latin typeface="Arial" panose="020B0604020202020204" pitchFamily="34" charset="0"/>
                <a:ea typeface="Times New Roman" panose="02020603050405020304" pitchFamily="18" charset="0"/>
              </a:rPr>
              <a:t>ou</a:t>
            </a:r>
            <a:r>
              <a:rPr lang="en-GB" altLang="fr-FR" sz="2100" b="1" dirty="0">
                <a:solidFill>
                  <a:prstClr val="black"/>
                </a:solidFill>
                <a:latin typeface="Arial" panose="020B0604020202020204" pitchFamily="34" charset="0"/>
                <a:ea typeface="Times New Roman" panose="02020603050405020304" pitchFamily="18" charset="0"/>
              </a:rPr>
              <a:t> </a:t>
            </a:r>
            <a:r>
              <a:rPr lang="en-GB" altLang="fr-FR" sz="2100" b="1" dirty="0" err="1">
                <a:solidFill>
                  <a:prstClr val="black"/>
                </a:solidFill>
                <a:latin typeface="Arial" panose="020B0604020202020204" pitchFamily="34" charset="0"/>
                <a:ea typeface="Times New Roman" panose="02020603050405020304" pitchFamily="18" charset="0"/>
              </a:rPr>
              <a:t>Obturateur</a:t>
            </a:r>
            <a:r>
              <a:rPr lang="en-GB" altLang="fr-FR" sz="2100" b="1" dirty="0">
                <a:solidFill>
                  <a:prstClr val="black"/>
                </a:solidFill>
                <a:latin typeface="Arial" panose="020B0604020202020204" pitchFamily="34" charset="0"/>
                <a:ea typeface="Times New Roman" panose="02020603050405020304" pitchFamily="18" charset="0"/>
              </a:rPr>
              <a:t>, </a:t>
            </a:r>
            <a:r>
              <a:rPr lang="en-GB" altLang="fr-FR" sz="2100" b="1" dirty="0" err="1">
                <a:solidFill>
                  <a:prstClr val="black"/>
                </a:solidFill>
                <a:latin typeface="Arial" panose="020B0604020202020204" pitchFamily="34" charset="0"/>
                <a:ea typeface="Times New Roman" panose="02020603050405020304" pitchFamily="18" charset="0"/>
              </a:rPr>
              <a:t>ou</a:t>
            </a:r>
            <a:r>
              <a:rPr lang="en-GB" altLang="fr-FR" sz="2100" b="1" dirty="0">
                <a:solidFill>
                  <a:prstClr val="black"/>
                </a:solidFill>
                <a:latin typeface="Arial" panose="020B0604020202020204" pitchFamily="34" charset="0"/>
                <a:ea typeface="Times New Roman" panose="02020603050405020304" pitchFamily="18" charset="0"/>
              </a:rPr>
              <a:t> </a:t>
            </a:r>
            <a:r>
              <a:rPr lang="en-GB" altLang="fr-FR" sz="2100" b="1" dirty="0" err="1">
                <a:solidFill>
                  <a:prstClr val="black"/>
                </a:solidFill>
                <a:latin typeface="Arial" panose="020B0604020202020204" pitchFamily="34" charset="0"/>
                <a:ea typeface="Times New Roman" panose="02020603050405020304" pitchFamily="18" charset="0"/>
              </a:rPr>
              <a:t>Clitoridien</a:t>
            </a:r>
            <a:endParaRPr lang="fr-FR" altLang="fr-FR" sz="750" b="1" dirty="0">
              <a:solidFill>
                <a:srgbClr val="FF0000"/>
              </a:solidFill>
              <a:latin typeface="Arial" panose="020B0604020202020204" pitchFamily="34" charset="0"/>
            </a:endParaRPr>
          </a:p>
        </p:txBody>
      </p:sp>
      <p:sp>
        <p:nvSpPr>
          <p:cNvPr id="536" name="ZoneTexte 535">
            <a:extLst>
              <a:ext uri="{FF2B5EF4-FFF2-40B4-BE49-F238E27FC236}">
                <a16:creationId xmlns:a16="http://schemas.microsoft.com/office/drawing/2014/main" id="{7B43063C-8666-42A0-AA0A-9E431C8C5EB0}"/>
              </a:ext>
            </a:extLst>
          </p:cNvPr>
          <p:cNvSpPr txBox="1"/>
          <p:nvPr/>
        </p:nvSpPr>
        <p:spPr>
          <a:xfrm>
            <a:off x="4982423" y="2991540"/>
            <a:ext cx="424300" cy="369332"/>
          </a:xfrm>
          <a:prstGeom prst="rect">
            <a:avLst/>
          </a:prstGeom>
          <a:solidFill>
            <a:schemeClr val="bg1"/>
          </a:solidFill>
          <a:ln w="38100">
            <a:solidFill>
              <a:srgbClr val="FF0000"/>
            </a:solidFill>
          </a:ln>
        </p:spPr>
        <p:txBody>
          <a:bodyPr wrap="square" rtlCol="0">
            <a:spAutoFit/>
          </a:bodyPr>
          <a:lstStyle/>
          <a:p>
            <a:pPr defTabSz="685800"/>
            <a:r>
              <a:rPr lang="fr-FR" b="1" dirty="0">
                <a:solidFill>
                  <a:prstClr val="black"/>
                </a:solidFill>
                <a:latin typeface="Calibri" panose="020F0502020204030204"/>
              </a:rPr>
              <a:t>PF</a:t>
            </a:r>
          </a:p>
        </p:txBody>
      </p:sp>
      <p:sp>
        <p:nvSpPr>
          <p:cNvPr id="56" name="Text Box 142">
            <a:extLst>
              <a:ext uri="{FF2B5EF4-FFF2-40B4-BE49-F238E27FC236}">
                <a16:creationId xmlns:a16="http://schemas.microsoft.com/office/drawing/2014/main" id="{8B864A6E-C47E-AA80-C942-EC0FA09F3A72}"/>
              </a:ext>
            </a:extLst>
          </p:cNvPr>
          <p:cNvSpPr txBox="1">
            <a:spLocks noChangeArrowheads="1"/>
          </p:cNvSpPr>
          <p:nvPr/>
        </p:nvSpPr>
        <p:spPr bwMode="auto">
          <a:xfrm>
            <a:off x="1191383" y="241322"/>
            <a:ext cx="7328168" cy="692022"/>
          </a:xfrm>
          <a:prstGeom prst="rect">
            <a:avLst/>
          </a:prstGeom>
          <a:solidFill>
            <a:srgbClr val="FFFFFF"/>
          </a:solidFill>
          <a:ln w="9525">
            <a:noFill/>
            <a:miter lim="800000"/>
            <a:headEnd/>
            <a:tailEnd/>
          </a:ln>
        </p:spPr>
        <p:txBody>
          <a:bodyPr vert="horz" wrap="square" lIns="68580" tIns="34290" rIns="68580" bIns="34290" numCol="1" anchor="t" anchorCtr="0" compatLnSpc="1">
            <a:prstTxWarp prst="textNoShape">
              <a:avLst/>
            </a:prstTxWarp>
          </a:bodyPr>
          <a:lstStyle/>
          <a:p>
            <a:pPr algn="ctr" defTabSz="685800" eaLnBrk="0" fontAlgn="base" hangingPunct="0">
              <a:spcBef>
                <a:spcPct val="0"/>
              </a:spcBef>
              <a:spcAft>
                <a:spcPct val="0"/>
              </a:spcAft>
            </a:pPr>
            <a:r>
              <a:rPr lang="en-GB" altLang="fr-FR" sz="2400" b="1" dirty="0">
                <a:solidFill>
                  <a:srgbClr val="FF0000"/>
                </a:solidFill>
                <a:latin typeface="Arial" panose="020B0604020202020204" pitchFamily="34" charset="0"/>
                <a:ea typeface="Times New Roman" panose="02020603050405020304" pitchFamily="18" charset="0"/>
              </a:rPr>
              <a:t>SHUNTS fermé Type IV </a:t>
            </a:r>
            <a:r>
              <a:rPr lang="en-GB" altLang="fr-FR" sz="1000" b="1" dirty="0">
                <a:solidFill>
                  <a:prstClr val="black"/>
                </a:solidFill>
                <a:latin typeface="Arial" panose="020B0604020202020204" pitchFamily="34" charset="0"/>
                <a:ea typeface="Times New Roman" panose="02020603050405020304" pitchFamily="18" charset="0"/>
              </a:rPr>
              <a:t>. </a:t>
            </a:r>
            <a:r>
              <a:rPr lang="en-GB" altLang="fr-FR" sz="2400" b="1" dirty="0">
                <a:solidFill>
                  <a:srgbClr val="FF0000"/>
                </a:solidFill>
                <a:latin typeface="Arial" panose="020B0604020202020204" pitchFamily="34" charset="0"/>
                <a:ea typeface="Times New Roman" panose="02020603050405020304" pitchFamily="18" charset="0"/>
              </a:rPr>
              <a:t>Point de </a:t>
            </a:r>
            <a:r>
              <a:rPr lang="en-GB" altLang="fr-FR" sz="2400" b="1" dirty="0" err="1">
                <a:solidFill>
                  <a:srgbClr val="FF0000"/>
                </a:solidFill>
                <a:latin typeface="Arial" panose="020B0604020202020204" pitchFamily="34" charset="0"/>
                <a:ea typeface="Times New Roman" panose="02020603050405020304" pitchFamily="18" charset="0"/>
              </a:rPr>
              <a:t>fuite</a:t>
            </a:r>
            <a:r>
              <a:rPr lang="en-GB" altLang="fr-FR" sz="2400" b="1" dirty="0">
                <a:solidFill>
                  <a:srgbClr val="FF0000"/>
                </a:solidFill>
                <a:latin typeface="Arial" panose="020B0604020202020204" pitchFamily="34" charset="0"/>
                <a:ea typeface="Times New Roman" panose="02020603050405020304" pitchFamily="18" charset="0"/>
              </a:rPr>
              <a:t> </a:t>
            </a:r>
            <a:r>
              <a:rPr lang="en-GB" altLang="fr-FR" sz="2400" b="1" dirty="0" err="1">
                <a:solidFill>
                  <a:srgbClr val="FF0000"/>
                </a:solidFill>
                <a:latin typeface="Arial" panose="020B0604020202020204" pitchFamily="34" charset="0"/>
                <a:ea typeface="Times New Roman" panose="02020603050405020304" pitchFamily="18" charset="0"/>
              </a:rPr>
              <a:t>pelvien</a:t>
            </a:r>
            <a:r>
              <a:rPr lang="en-GB" altLang="fr-FR" sz="2400" b="1" dirty="0">
                <a:solidFill>
                  <a:srgbClr val="FF0000"/>
                </a:solidFill>
                <a:latin typeface="Arial" panose="020B0604020202020204" pitchFamily="34" charset="0"/>
                <a:ea typeface="Times New Roman" panose="02020603050405020304" pitchFamily="18" charset="0"/>
              </a:rPr>
              <a:t>  Reflux </a:t>
            </a:r>
            <a:r>
              <a:rPr lang="en-GB" altLang="fr-FR" sz="2400" b="1" dirty="0" err="1">
                <a:solidFill>
                  <a:srgbClr val="FF0000"/>
                </a:solidFill>
                <a:latin typeface="Arial" panose="020B0604020202020204" pitchFamily="34" charset="0"/>
                <a:ea typeface="Times New Roman" panose="02020603050405020304" pitchFamily="18" charset="0"/>
              </a:rPr>
              <a:t>diastolique</a:t>
            </a:r>
            <a:r>
              <a:rPr lang="en-GB" altLang="fr-FR" sz="2400" b="1" dirty="0">
                <a:solidFill>
                  <a:srgbClr val="FF0000"/>
                </a:solidFill>
                <a:latin typeface="Arial" panose="020B0604020202020204" pitchFamily="34" charset="0"/>
                <a:ea typeface="Times New Roman" panose="02020603050405020304" pitchFamily="18" charset="0"/>
              </a:rPr>
              <a:t> avec Recirculation</a:t>
            </a:r>
            <a:endParaRPr lang="fr-FR" altLang="fr-FR" sz="1000" b="1" dirty="0">
              <a:solidFill>
                <a:srgbClr val="FF0000"/>
              </a:solidFill>
              <a:latin typeface="Arial" panose="020B0604020202020204" pitchFamily="34" charset="0"/>
            </a:endParaRPr>
          </a:p>
        </p:txBody>
      </p:sp>
      <p:sp>
        <p:nvSpPr>
          <p:cNvPr id="448" name="ZoneTexte 447">
            <a:extLst>
              <a:ext uri="{FF2B5EF4-FFF2-40B4-BE49-F238E27FC236}">
                <a16:creationId xmlns:a16="http://schemas.microsoft.com/office/drawing/2014/main" id="{9BA19783-50C5-A216-26AF-AFDC766FD3E3}"/>
              </a:ext>
            </a:extLst>
          </p:cNvPr>
          <p:cNvSpPr txBox="1"/>
          <p:nvPr/>
        </p:nvSpPr>
        <p:spPr>
          <a:xfrm>
            <a:off x="2532890" y="1719728"/>
            <a:ext cx="5622470" cy="461665"/>
          </a:xfrm>
          <a:prstGeom prst="rect">
            <a:avLst/>
          </a:prstGeom>
          <a:noFill/>
        </p:spPr>
        <p:txBody>
          <a:bodyPr wrap="square">
            <a:spAutoFit/>
          </a:bodyPr>
          <a:lstStyle/>
          <a:p>
            <a:pPr defTabSz="685800"/>
            <a:r>
              <a:rPr lang="fr-FR" sz="2400" b="1" dirty="0">
                <a:solidFill>
                  <a:prstClr val="black"/>
                </a:solidFill>
                <a:latin typeface="Calibri" panose="020F0502020204030204"/>
              </a:rPr>
              <a:t>R1&gt;R3&gt;R2&gt;R1</a:t>
            </a:r>
          </a:p>
        </p:txBody>
      </p:sp>
      <p:sp>
        <p:nvSpPr>
          <p:cNvPr id="450" name="Forme libre : forme 449">
            <a:extLst>
              <a:ext uri="{FF2B5EF4-FFF2-40B4-BE49-F238E27FC236}">
                <a16:creationId xmlns:a16="http://schemas.microsoft.com/office/drawing/2014/main" id="{E31D5E0C-5F94-3780-6871-DECCD00FDE9D}"/>
              </a:ext>
            </a:extLst>
          </p:cNvPr>
          <p:cNvSpPr/>
          <p:nvPr/>
        </p:nvSpPr>
        <p:spPr>
          <a:xfrm>
            <a:off x="4581852" y="3391270"/>
            <a:ext cx="655973" cy="1624613"/>
          </a:xfrm>
          <a:custGeom>
            <a:avLst/>
            <a:gdLst>
              <a:gd name="connsiteX0" fmla="*/ 655973 w 655973"/>
              <a:gd name="connsiteY0" fmla="*/ 0 h 1624613"/>
              <a:gd name="connsiteX1" fmla="*/ 363010 w 655973"/>
              <a:gd name="connsiteY1" fmla="*/ 213064 h 1624613"/>
              <a:gd name="connsiteX2" fmla="*/ 25659 w 655973"/>
              <a:gd name="connsiteY2" fmla="*/ 355107 h 1624613"/>
              <a:gd name="connsiteX3" fmla="*/ 25659 w 655973"/>
              <a:gd name="connsiteY3" fmla="*/ 967666 h 1624613"/>
              <a:gd name="connsiteX4" fmla="*/ 43414 w 655973"/>
              <a:gd name="connsiteY4" fmla="*/ 1296140 h 1624613"/>
              <a:gd name="connsiteX5" fmla="*/ 25659 w 655973"/>
              <a:gd name="connsiteY5" fmla="*/ 1624613 h 162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973" h="1624613">
                <a:moveTo>
                  <a:pt x="655973" y="0"/>
                </a:moveTo>
                <a:cubicBezTo>
                  <a:pt x="562017" y="76939"/>
                  <a:pt x="468062" y="153879"/>
                  <a:pt x="363010" y="213064"/>
                </a:cubicBezTo>
                <a:cubicBezTo>
                  <a:pt x="257958" y="272249"/>
                  <a:pt x="81884" y="229340"/>
                  <a:pt x="25659" y="355107"/>
                </a:cubicBezTo>
                <a:cubicBezTo>
                  <a:pt x="-30566" y="480874"/>
                  <a:pt x="22700" y="810827"/>
                  <a:pt x="25659" y="967666"/>
                </a:cubicBezTo>
                <a:cubicBezTo>
                  <a:pt x="28618" y="1124505"/>
                  <a:pt x="43414" y="1186649"/>
                  <a:pt x="43414" y="1296140"/>
                </a:cubicBezTo>
                <a:cubicBezTo>
                  <a:pt x="43414" y="1405631"/>
                  <a:pt x="34536" y="1515122"/>
                  <a:pt x="25659" y="1624613"/>
                </a:cubicBezTo>
              </a:path>
            </a:pathLst>
          </a:cu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451" name="Forme libre : forme 450">
            <a:extLst>
              <a:ext uri="{FF2B5EF4-FFF2-40B4-BE49-F238E27FC236}">
                <a16:creationId xmlns:a16="http://schemas.microsoft.com/office/drawing/2014/main" id="{1C6679A6-6EA4-7023-DA16-9E0D1027556B}"/>
              </a:ext>
            </a:extLst>
          </p:cNvPr>
          <p:cNvSpPr/>
          <p:nvPr/>
        </p:nvSpPr>
        <p:spPr>
          <a:xfrm>
            <a:off x="4100160" y="3104178"/>
            <a:ext cx="897968" cy="2817228"/>
          </a:xfrm>
          <a:custGeom>
            <a:avLst/>
            <a:gdLst>
              <a:gd name="connsiteX0" fmla="*/ 19079 w 897968"/>
              <a:gd name="connsiteY0" fmla="*/ 2817228 h 2817228"/>
              <a:gd name="connsiteX1" fmla="*/ 10201 w 897968"/>
              <a:gd name="connsiteY1" fmla="*/ 1192614 h 2817228"/>
              <a:gd name="connsiteX2" fmla="*/ 10201 w 897968"/>
              <a:gd name="connsiteY2" fmla="*/ 526789 h 2817228"/>
              <a:gd name="connsiteX3" fmla="*/ 143366 w 897968"/>
              <a:gd name="connsiteY3" fmla="*/ 136172 h 2817228"/>
              <a:gd name="connsiteX4" fmla="*/ 329797 w 897968"/>
              <a:gd name="connsiteY4" fmla="*/ 3006 h 2817228"/>
              <a:gd name="connsiteX5" fmla="*/ 897968 w 897968"/>
              <a:gd name="connsiteY5" fmla="*/ 56272 h 281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968" h="2817228">
                <a:moveTo>
                  <a:pt x="19079" y="2817228"/>
                </a:moveTo>
                <a:cubicBezTo>
                  <a:pt x="15380" y="2195791"/>
                  <a:pt x="11681" y="1574354"/>
                  <a:pt x="10201" y="1192614"/>
                </a:cubicBezTo>
                <a:cubicBezTo>
                  <a:pt x="8721" y="810874"/>
                  <a:pt x="-11993" y="702863"/>
                  <a:pt x="10201" y="526789"/>
                </a:cubicBezTo>
                <a:cubicBezTo>
                  <a:pt x="32395" y="350715"/>
                  <a:pt x="90100" y="223469"/>
                  <a:pt x="143366" y="136172"/>
                </a:cubicBezTo>
                <a:cubicBezTo>
                  <a:pt x="196632" y="48875"/>
                  <a:pt x="204030" y="16323"/>
                  <a:pt x="329797" y="3006"/>
                </a:cubicBezTo>
                <a:cubicBezTo>
                  <a:pt x="455564" y="-10311"/>
                  <a:pt x="676766" y="22980"/>
                  <a:pt x="897968" y="56272"/>
                </a:cubicBezTo>
              </a:path>
            </a:pathLst>
          </a:cu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452" name="Ellipse 451">
            <a:extLst>
              <a:ext uri="{FF2B5EF4-FFF2-40B4-BE49-F238E27FC236}">
                <a16:creationId xmlns:a16="http://schemas.microsoft.com/office/drawing/2014/main" id="{DE0F7419-8C05-0498-EDE4-3E320525BA73}"/>
              </a:ext>
            </a:extLst>
          </p:cNvPr>
          <p:cNvSpPr/>
          <p:nvPr/>
        </p:nvSpPr>
        <p:spPr>
          <a:xfrm>
            <a:off x="5126356" y="3085579"/>
            <a:ext cx="254031" cy="278856"/>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solidFill>
                <a:srgbClr val="FF0000"/>
              </a:solidFill>
            </a:endParaRPr>
          </a:p>
        </p:txBody>
      </p:sp>
      <p:grpSp>
        <p:nvGrpSpPr>
          <p:cNvPr id="453" name="Groupe 452">
            <a:extLst>
              <a:ext uri="{FF2B5EF4-FFF2-40B4-BE49-F238E27FC236}">
                <a16:creationId xmlns:a16="http://schemas.microsoft.com/office/drawing/2014/main" id="{61727218-092B-12E8-CD7D-C12CD463E8FD}"/>
              </a:ext>
            </a:extLst>
          </p:cNvPr>
          <p:cNvGrpSpPr/>
          <p:nvPr/>
        </p:nvGrpSpPr>
        <p:grpSpPr>
          <a:xfrm>
            <a:off x="683568" y="3148062"/>
            <a:ext cx="2403712" cy="3017242"/>
            <a:chOff x="306793" y="937996"/>
            <a:chExt cx="3640367" cy="4734713"/>
          </a:xfrm>
        </p:grpSpPr>
        <p:sp>
          <p:nvSpPr>
            <p:cNvPr id="454" name="Cube 453">
              <a:extLst>
                <a:ext uri="{FF2B5EF4-FFF2-40B4-BE49-F238E27FC236}">
                  <a16:creationId xmlns:a16="http://schemas.microsoft.com/office/drawing/2014/main" id="{1C2463CA-AA11-B13D-D40D-4EFE046812B8}"/>
                </a:ext>
              </a:extLst>
            </p:cNvPr>
            <p:cNvSpPr/>
            <p:nvPr/>
          </p:nvSpPr>
          <p:spPr>
            <a:xfrm>
              <a:off x="306793" y="4694440"/>
              <a:ext cx="1629086" cy="978269"/>
            </a:xfrm>
            <a:prstGeom prst="cub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dirty="0">
                <a:solidFill>
                  <a:prstClr val="white"/>
                </a:solidFill>
                <a:latin typeface="Calibri" panose="020F0502020204030204"/>
              </a:endParaRPr>
            </a:p>
          </p:txBody>
        </p:sp>
        <p:sp>
          <p:nvSpPr>
            <p:cNvPr id="455" name="Freeform 33">
              <a:extLst>
                <a:ext uri="{FF2B5EF4-FFF2-40B4-BE49-F238E27FC236}">
                  <a16:creationId xmlns:a16="http://schemas.microsoft.com/office/drawing/2014/main" id="{CA180B16-A2AD-81EA-9594-893DD2FC94E2}"/>
                </a:ext>
              </a:extLst>
            </p:cNvPr>
            <p:cNvSpPr>
              <a:spLocks/>
            </p:cNvSpPr>
            <p:nvPr/>
          </p:nvSpPr>
          <p:spPr bwMode="auto">
            <a:xfrm rot="499697" flipH="1">
              <a:off x="1389251" y="4323689"/>
              <a:ext cx="487525" cy="472686"/>
            </a:xfrm>
            <a:custGeom>
              <a:avLst/>
              <a:gdLst>
                <a:gd name="T0" fmla="*/ 0 w 640"/>
                <a:gd name="T1" fmla="*/ 72 h 296"/>
                <a:gd name="T2" fmla="*/ 0 w 640"/>
                <a:gd name="T3" fmla="*/ 264 h 296"/>
                <a:gd name="T4" fmla="*/ 104 w 640"/>
                <a:gd name="T5" fmla="*/ 296 h 296"/>
                <a:gd name="T6" fmla="*/ 408 w 640"/>
                <a:gd name="T7" fmla="*/ 296 h 296"/>
                <a:gd name="T8" fmla="*/ 408 w 640"/>
                <a:gd name="T9" fmla="*/ 104 h 296"/>
                <a:gd name="T10" fmla="*/ 400 w 640"/>
                <a:gd name="T11" fmla="*/ 80 h 296"/>
                <a:gd name="T12" fmla="*/ 632 w 640"/>
                <a:gd name="T13" fmla="*/ 80 h 296"/>
                <a:gd name="T14" fmla="*/ 640 w 640"/>
                <a:gd name="T15" fmla="*/ 64 h 296"/>
                <a:gd name="T16" fmla="*/ 640 w 640"/>
                <a:gd name="T17" fmla="*/ 32 h 296"/>
                <a:gd name="T18" fmla="*/ 632 w 640"/>
                <a:gd name="T19" fmla="*/ 16 h 296"/>
                <a:gd name="T20" fmla="*/ 192 w 640"/>
                <a:gd name="T21" fmla="*/ 0 h 296"/>
                <a:gd name="T22" fmla="*/ 32 w 640"/>
                <a:gd name="T23" fmla="*/ 56 h 296"/>
                <a:gd name="T24" fmla="*/ 0 w 640"/>
                <a:gd name="T25" fmla="*/ 72 h 2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connsiteX0" fmla="*/ 0 w 10000"/>
                <a:gd name="connsiteY0" fmla="*/ 2432 h 10000"/>
                <a:gd name="connsiteX1" fmla="*/ 0 w 10000"/>
                <a:gd name="connsiteY1" fmla="*/ 8919 h 10000"/>
                <a:gd name="connsiteX2" fmla="*/ 1625 w 10000"/>
                <a:gd name="connsiteY2" fmla="*/ 10000 h 10000"/>
                <a:gd name="connsiteX3" fmla="*/ 6375 w 10000"/>
                <a:gd name="connsiteY3" fmla="*/ 10000 h 10000"/>
                <a:gd name="connsiteX4" fmla="*/ 6375 w 10000"/>
                <a:gd name="connsiteY4" fmla="*/ 3514 h 10000"/>
                <a:gd name="connsiteX5" fmla="*/ 6250 w 10000"/>
                <a:gd name="connsiteY5" fmla="*/ 2703 h 10000"/>
                <a:gd name="connsiteX6" fmla="*/ 9875 w 10000"/>
                <a:gd name="connsiteY6" fmla="*/ 2703 h 10000"/>
                <a:gd name="connsiteX7" fmla="*/ 10000 w 10000"/>
                <a:gd name="connsiteY7" fmla="*/ 2162 h 10000"/>
                <a:gd name="connsiteX8" fmla="*/ 9875 w 10000"/>
                <a:gd name="connsiteY8" fmla="*/ 541 h 10000"/>
                <a:gd name="connsiteX9" fmla="*/ 3000 w 10000"/>
                <a:gd name="connsiteY9" fmla="*/ 0 h 10000"/>
                <a:gd name="connsiteX10" fmla="*/ 500 w 10000"/>
                <a:gd name="connsiteY10" fmla="*/ 1892 h 10000"/>
                <a:gd name="connsiteX11" fmla="*/ 0 w 10000"/>
                <a:gd name="connsiteY11" fmla="*/ 2432 h 10000"/>
                <a:gd name="connsiteX0" fmla="*/ 0 w 10000"/>
                <a:gd name="connsiteY0" fmla="*/ 2432 h 10000"/>
                <a:gd name="connsiteX1" fmla="*/ 0 w 10000"/>
                <a:gd name="connsiteY1" fmla="*/ 8919 h 10000"/>
                <a:gd name="connsiteX2" fmla="*/ 1625 w 10000"/>
                <a:gd name="connsiteY2" fmla="*/ 10000 h 10000"/>
                <a:gd name="connsiteX3" fmla="*/ 6375 w 10000"/>
                <a:gd name="connsiteY3" fmla="*/ 10000 h 10000"/>
                <a:gd name="connsiteX4" fmla="*/ 6375 w 10000"/>
                <a:gd name="connsiteY4" fmla="*/ 3514 h 10000"/>
                <a:gd name="connsiteX5" fmla="*/ 6250 w 10000"/>
                <a:gd name="connsiteY5" fmla="*/ 2703 h 10000"/>
                <a:gd name="connsiteX6" fmla="*/ 9875 w 10000"/>
                <a:gd name="connsiteY6" fmla="*/ 2703 h 10000"/>
                <a:gd name="connsiteX7" fmla="*/ 10000 w 10000"/>
                <a:gd name="connsiteY7" fmla="*/ 2162 h 10000"/>
                <a:gd name="connsiteX8" fmla="*/ 3000 w 10000"/>
                <a:gd name="connsiteY8" fmla="*/ 0 h 10000"/>
                <a:gd name="connsiteX9" fmla="*/ 500 w 10000"/>
                <a:gd name="connsiteY9" fmla="*/ 1892 h 10000"/>
                <a:gd name="connsiteX10" fmla="*/ 0 w 10000"/>
                <a:gd name="connsiteY10" fmla="*/ 2432 h 10000"/>
                <a:gd name="connsiteX0" fmla="*/ 0 w 9875"/>
                <a:gd name="connsiteY0" fmla="*/ 2432 h 10000"/>
                <a:gd name="connsiteX1" fmla="*/ 0 w 9875"/>
                <a:gd name="connsiteY1" fmla="*/ 8919 h 10000"/>
                <a:gd name="connsiteX2" fmla="*/ 1625 w 9875"/>
                <a:gd name="connsiteY2" fmla="*/ 10000 h 10000"/>
                <a:gd name="connsiteX3" fmla="*/ 6375 w 9875"/>
                <a:gd name="connsiteY3" fmla="*/ 10000 h 10000"/>
                <a:gd name="connsiteX4" fmla="*/ 6375 w 9875"/>
                <a:gd name="connsiteY4" fmla="*/ 3514 h 10000"/>
                <a:gd name="connsiteX5" fmla="*/ 6250 w 9875"/>
                <a:gd name="connsiteY5" fmla="*/ 2703 h 10000"/>
                <a:gd name="connsiteX6" fmla="*/ 9875 w 9875"/>
                <a:gd name="connsiteY6" fmla="*/ 2703 h 10000"/>
                <a:gd name="connsiteX7" fmla="*/ 3000 w 9875"/>
                <a:gd name="connsiteY7" fmla="*/ 0 h 10000"/>
                <a:gd name="connsiteX8" fmla="*/ 500 w 9875"/>
                <a:gd name="connsiteY8" fmla="*/ 1892 h 10000"/>
                <a:gd name="connsiteX9" fmla="*/ 0 w 9875"/>
                <a:gd name="connsiteY9" fmla="*/ 2432 h 10000"/>
                <a:gd name="connsiteX0" fmla="*/ 0 w 6456"/>
                <a:gd name="connsiteY0" fmla="*/ 2432 h 10000"/>
                <a:gd name="connsiteX1" fmla="*/ 0 w 6456"/>
                <a:gd name="connsiteY1" fmla="*/ 8919 h 10000"/>
                <a:gd name="connsiteX2" fmla="*/ 1646 w 6456"/>
                <a:gd name="connsiteY2" fmla="*/ 10000 h 10000"/>
                <a:gd name="connsiteX3" fmla="*/ 6456 w 6456"/>
                <a:gd name="connsiteY3" fmla="*/ 10000 h 10000"/>
                <a:gd name="connsiteX4" fmla="*/ 6456 w 6456"/>
                <a:gd name="connsiteY4" fmla="*/ 3514 h 10000"/>
                <a:gd name="connsiteX5" fmla="*/ 6329 w 6456"/>
                <a:gd name="connsiteY5" fmla="*/ 2703 h 10000"/>
                <a:gd name="connsiteX6" fmla="*/ 3038 w 6456"/>
                <a:gd name="connsiteY6" fmla="*/ 0 h 10000"/>
                <a:gd name="connsiteX7" fmla="*/ 506 w 6456"/>
                <a:gd name="connsiteY7" fmla="*/ 1892 h 10000"/>
                <a:gd name="connsiteX8" fmla="*/ 0 w 6456"/>
                <a:gd name="connsiteY8" fmla="*/ 2432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56" h="10000">
                  <a:moveTo>
                    <a:pt x="0" y="2432"/>
                  </a:moveTo>
                  <a:lnTo>
                    <a:pt x="0" y="8919"/>
                  </a:lnTo>
                  <a:lnTo>
                    <a:pt x="1646" y="10000"/>
                  </a:lnTo>
                  <a:lnTo>
                    <a:pt x="6456" y="10000"/>
                  </a:lnTo>
                  <a:lnTo>
                    <a:pt x="6456" y="3514"/>
                  </a:lnTo>
                  <a:cubicBezTo>
                    <a:pt x="6413" y="3244"/>
                    <a:pt x="6372" y="2973"/>
                    <a:pt x="6329" y="2703"/>
                  </a:cubicBezTo>
                  <a:lnTo>
                    <a:pt x="3038" y="0"/>
                  </a:lnTo>
                  <a:lnTo>
                    <a:pt x="506" y="1892"/>
                  </a:lnTo>
                  <a:lnTo>
                    <a:pt x="0" y="2432"/>
                  </a:lnTo>
                  <a:close/>
                </a:path>
              </a:pathLst>
            </a:custGeom>
            <a:solidFill>
              <a:srgbClr val="FFFFFF"/>
            </a:solidFill>
            <a:ln w="12700">
              <a:solidFill>
                <a:schemeClr val="tx1"/>
              </a:solidFill>
              <a:prstDash val="solid"/>
              <a:round/>
              <a:headEnd/>
              <a:tailEnd/>
            </a:ln>
          </p:spPr>
          <p:txBody>
            <a:bodyPr/>
            <a:lstStyle/>
            <a:p>
              <a:pPr defTabSz="685800"/>
              <a:endParaRPr lang="it-IT" sz="1350">
                <a:solidFill>
                  <a:prstClr val="black"/>
                </a:solidFill>
                <a:latin typeface="Calibri" panose="020F0502020204030204"/>
              </a:endParaRPr>
            </a:p>
          </p:txBody>
        </p:sp>
        <p:sp>
          <p:nvSpPr>
            <p:cNvPr id="456" name="Oval 23">
              <a:extLst>
                <a:ext uri="{FF2B5EF4-FFF2-40B4-BE49-F238E27FC236}">
                  <a16:creationId xmlns:a16="http://schemas.microsoft.com/office/drawing/2014/main" id="{D55B51A5-03A4-3785-D250-A089B7D74537}"/>
                </a:ext>
              </a:extLst>
            </p:cNvPr>
            <p:cNvSpPr>
              <a:spLocks noChangeArrowheads="1"/>
            </p:cNvSpPr>
            <p:nvPr/>
          </p:nvSpPr>
          <p:spPr bwMode="auto">
            <a:xfrm>
              <a:off x="2032229" y="937996"/>
              <a:ext cx="660532" cy="763998"/>
            </a:xfrm>
            <a:prstGeom prst="ellipse">
              <a:avLst/>
            </a:prstGeom>
            <a:gradFill rotWithShape="0">
              <a:gsLst>
                <a:gs pos="0">
                  <a:srgbClr val="FFCC99"/>
                </a:gs>
                <a:gs pos="100000">
                  <a:srgbClr val="E5B789"/>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57" name="Oval 24">
              <a:extLst>
                <a:ext uri="{FF2B5EF4-FFF2-40B4-BE49-F238E27FC236}">
                  <a16:creationId xmlns:a16="http://schemas.microsoft.com/office/drawing/2014/main" id="{32F25F8A-EE42-78F3-95EE-676FDA4BDC5F}"/>
                </a:ext>
              </a:extLst>
            </p:cNvPr>
            <p:cNvSpPr>
              <a:spLocks noChangeArrowheads="1"/>
            </p:cNvSpPr>
            <p:nvPr/>
          </p:nvSpPr>
          <p:spPr bwMode="auto">
            <a:xfrm rot="4625841">
              <a:off x="1634698" y="3181836"/>
              <a:ext cx="542579" cy="1419717"/>
            </a:xfrm>
            <a:prstGeom prst="ellipse">
              <a:avLst/>
            </a:prstGeom>
            <a:gradFill rotWithShape="0">
              <a:gsLst>
                <a:gs pos="0">
                  <a:srgbClr val="FFFF00"/>
                </a:gs>
                <a:gs pos="100000">
                  <a:srgbClr val="E5E5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58" name="Oval 26">
              <a:extLst>
                <a:ext uri="{FF2B5EF4-FFF2-40B4-BE49-F238E27FC236}">
                  <a16:creationId xmlns:a16="http://schemas.microsoft.com/office/drawing/2014/main" id="{CEF9DFC3-3EA8-3782-D7EE-E6236677A844}"/>
                </a:ext>
              </a:extLst>
            </p:cNvPr>
            <p:cNvSpPr>
              <a:spLocks noChangeArrowheads="1"/>
            </p:cNvSpPr>
            <p:nvPr/>
          </p:nvSpPr>
          <p:spPr bwMode="auto">
            <a:xfrm>
              <a:off x="1218936" y="3964716"/>
              <a:ext cx="418732" cy="950485"/>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59" name="Oval 27">
              <a:extLst>
                <a:ext uri="{FF2B5EF4-FFF2-40B4-BE49-F238E27FC236}">
                  <a16:creationId xmlns:a16="http://schemas.microsoft.com/office/drawing/2014/main" id="{555C1A57-0D1F-788B-CAF0-9BA953DDEE3B}"/>
                </a:ext>
              </a:extLst>
            </p:cNvPr>
            <p:cNvSpPr>
              <a:spLocks noChangeArrowheads="1"/>
            </p:cNvSpPr>
            <p:nvPr/>
          </p:nvSpPr>
          <p:spPr bwMode="auto">
            <a:xfrm>
              <a:off x="2875586" y="4607599"/>
              <a:ext cx="418732" cy="950485"/>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60" name="Oval 28">
              <a:extLst>
                <a:ext uri="{FF2B5EF4-FFF2-40B4-BE49-F238E27FC236}">
                  <a16:creationId xmlns:a16="http://schemas.microsoft.com/office/drawing/2014/main" id="{7BC9A473-9BA1-20EB-747B-55C8CB25FADF}"/>
                </a:ext>
              </a:extLst>
            </p:cNvPr>
            <p:cNvSpPr>
              <a:spLocks noChangeArrowheads="1"/>
            </p:cNvSpPr>
            <p:nvPr/>
          </p:nvSpPr>
          <p:spPr bwMode="auto">
            <a:xfrm>
              <a:off x="2958157" y="5461753"/>
              <a:ext cx="731303" cy="186487"/>
            </a:xfrm>
            <a:prstGeom prst="ellipse">
              <a:avLst/>
            </a:prstGeom>
            <a:gradFill rotWithShape="0">
              <a:gsLst>
                <a:gs pos="0">
                  <a:srgbClr val="E5E500"/>
                </a:gs>
                <a:gs pos="50000">
                  <a:srgbClr val="FFFF00"/>
                </a:gs>
                <a:gs pos="100000">
                  <a:srgbClr val="E5E500"/>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61" name="Oval 29">
              <a:extLst>
                <a:ext uri="{FF2B5EF4-FFF2-40B4-BE49-F238E27FC236}">
                  <a16:creationId xmlns:a16="http://schemas.microsoft.com/office/drawing/2014/main" id="{981E6B8B-B0A3-420C-361D-90051019038C}"/>
                </a:ext>
              </a:extLst>
            </p:cNvPr>
            <p:cNvSpPr>
              <a:spLocks noChangeArrowheads="1"/>
            </p:cNvSpPr>
            <p:nvPr/>
          </p:nvSpPr>
          <p:spPr bwMode="auto">
            <a:xfrm>
              <a:off x="753018" y="4758715"/>
              <a:ext cx="743101" cy="186487"/>
            </a:xfrm>
            <a:prstGeom prst="ellipse">
              <a:avLst/>
            </a:prstGeom>
            <a:gradFill rotWithShape="0">
              <a:gsLst>
                <a:gs pos="0">
                  <a:srgbClr val="E5E500"/>
                </a:gs>
                <a:gs pos="50000">
                  <a:srgbClr val="FFFF00"/>
                </a:gs>
                <a:gs pos="100000">
                  <a:srgbClr val="E5E500"/>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62" name="Rectangle 461">
              <a:extLst>
                <a:ext uri="{FF2B5EF4-FFF2-40B4-BE49-F238E27FC236}">
                  <a16:creationId xmlns:a16="http://schemas.microsoft.com/office/drawing/2014/main" id="{119B89F2-B400-9A39-4959-CB8D12D5BA61}"/>
                </a:ext>
              </a:extLst>
            </p:cNvPr>
            <p:cNvSpPr>
              <a:spLocks noChangeArrowheads="1"/>
            </p:cNvSpPr>
            <p:nvPr/>
          </p:nvSpPr>
          <p:spPr bwMode="auto">
            <a:xfrm>
              <a:off x="2209194" y="1701994"/>
              <a:ext cx="288989" cy="421104"/>
            </a:xfrm>
            <a:prstGeom prst="rect">
              <a:avLst/>
            </a:prstGeom>
            <a:gradFill rotWithShape="0">
              <a:gsLst>
                <a:gs pos="0">
                  <a:srgbClr val="E5B789"/>
                </a:gs>
                <a:gs pos="50000">
                  <a:srgbClr val="FFCC99"/>
                </a:gs>
                <a:gs pos="100000">
                  <a:srgbClr val="E5B7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63" name="Oval 31">
              <a:extLst>
                <a:ext uri="{FF2B5EF4-FFF2-40B4-BE49-F238E27FC236}">
                  <a16:creationId xmlns:a16="http://schemas.microsoft.com/office/drawing/2014/main" id="{0A75DB1B-CACC-FBCF-90D0-606705018A83}"/>
                </a:ext>
              </a:extLst>
            </p:cNvPr>
            <p:cNvSpPr>
              <a:spLocks noChangeArrowheads="1"/>
            </p:cNvSpPr>
            <p:nvPr/>
          </p:nvSpPr>
          <p:spPr bwMode="auto">
            <a:xfrm>
              <a:off x="2651516" y="2026764"/>
              <a:ext cx="442322" cy="366957"/>
            </a:xfrm>
            <a:prstGeom prst="ellipse">
              <a:avLst/>
            </a:prstGeom>
            <a:gradFill rotWithShape="0">
              <a:gsLst>
                <a:gs pos="0">
                  <a:srgbClr val="E5B789"/>
                </a:gs>
                <a:gs pos="50000">
                  <a:srgbClr val="FFCC99"/>
                </a:gs>
                <a:gs pos="100000">
                  <a:srgbClr val="E5B789"/>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64" name="Oval 32">
              <a:extLst>
                <a:ext uri="{FF2B5EF4-FFF2-40B4-BE49-F238E27FC236}">
                  <a16:creationId xmlns:a16="http://schemas.microsoft.com/office/drawing/2014/main" id="{B3566B12-A9F4-46A2-38C1-8FD9914B25BB}"/>
                </a:ext>
              </a:extLst>
            </p:cNvPr>
            <p:cNvSpPr>
              <a:spLocks noChangeArrowheads="1"/>
            </p:cNvSpPr>
            <p:nvPr/>
          </p:nvSpPr>
          <p:spPr bwMode="auto">
            <a:xfrm>
              <a:off x="1690166" y="1972621"/>
              <a:ext cx="436423" cy="366957"/>
            </a:xfrm>
            <a:prstGeom prst="ellipse">
              <a:avLst/>
            </a:prstGeom>
            <a:gradFill rotWithShape="0">
              <a:gsLst>
                <a:gs pos="0">
                  <a:srgbClr val="E5B789"/>
                </a:gs>
                <a:gs pos="50000">
                  <a:srgbClr val="FFCC99"/>
                </a:gs>
                <a:gs pos="100000">
                  <a:srgbClr val="E5B789"/>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65" name="Oval 33">
              <a:extLst>
                <a:ext uri="{FF2B5EF4-FFF2-40B4-BE49-F238E27FC236}">
                  <a16:creationId xmlns:a16="http://schemas.microsoft.com/office/drawing/2014/main" id="{6B80BD2F-1853-9B4F-1140-F7512AC112BF}"/>
                </a:ext>
              </a:extLst>
            </p:cNvPr>
            <p:cNvSpPr>
              <a:spLocks noChangeArrowheads="1"/>
            </p:cNvSpPr>
            <p:nvPr/>
          </p:nvSpPr>
          <p:spPr bwMode="auto">
            <a:xfrm rot="2400000">
              <a:off x="1466054" y="1996768"/>
              <a:ext cx="336170" cy="890326"/>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66" name="Oval 34">
              <a:extLst>
                <a:ext uri="{FF2B5EF4-FFF2-40B4-BE49-F238E27FC236}">
                  <a16:creationId xmlns:a16="http://schemas.microsoft.com/office/drawing/2014/main" id="{68D443B0-21E7-3CF4-83D6-50475E990735}"/>
                </a:ext>
              </a:extLst>
            </p:cNvPr>
            <p:cNvSpPr>
              <a:spLocks noChangeArrowheads="1"/>
            </p:cNvSpPr>
            <p:nvPr/>
          </p:nvSpPr>
          <p:spPr bwMode="auto">
            <a:xfrm rot="19200000" flipH="1">
              <a:off x="2975882" y="2056840"/>
              <a:ext cx="330271" cy="884313"/>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67" name="Oval 35">
              <a:extLst>
                <a:ext uri="{FF2B5EF4-FFF2-40B4-BE49-F238E27FC236}">
                  <a16:creationId xmlns:a16="http://schemas.microsoft.com/office/drawing/2014/main" id="{DD52063F-3220-BDBB-5DC5-1430D895568C}"/>
                </a:ext>
              </a:extLst>
            </p:cNvPr>
            <p:cNvSpPr>
              <a:spLocks noChangeArrowheads="1"/>
            </p:cNvSpPr>
            <p:nvPr/>
          </p:nvSpPr>
          <p:spPr bwMode="auto">
            <a:xfrm>
              <a:off x="1242569" y="3868382"/>
              <a:ext cx="188724" cy="252662"/>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68" name="Oval 37">
              <a:extLst>
                <a:ext uri="{FF2B5EF4-FFF2-40B4-BE49-F238E27FC236}">
                  <a16:creationId xmlns:a16="http://schemas.microsoft.com/office/drawing/2014/main" id="{F8B5C887-253E-E5A6-85E1-58C4AFE73263}"/>
                </a:ext>
              </a:extLst>
            </p:cNvPr>
            <p:cNvSpPr>
              <a:spLocks noChangeArrowheads="1"/>
            </p:cNvSpPr>
            <p:nvPr/>
          </p:nvSpPr>
          <p:spPr bwMode="auto">
            <a:xfrm>
              <a:off x="1247838" y="2652399"/>
              <a:ext cx="241809" cy="836186"/>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69" name="Oval 38">
              <a:extLst>
                <a:ext uri="{FF2B5EF4-FFF2-40B4-BE49-F238E27FC236}">
                  <a16:creationId xmlns:a16="http://schemas.microsoft.com/office/drawing/2014/main" id="{095D2FF2-F228-F240-7E64-A8185696C73D}"/>
                </a:ext>
              </a:extLst>
            </p:cNvPr>
            <p:cNvSpPr>
              <a:spLocks noChangeArrowheads="1"/>
            </p:cNvSpPr>
            <p:nvPr/>
          </p:nvSpPr>
          <p:spPr bwMode="auto">
            <a:xfrm>
              <a:off x="3164575" y="2556148"/>
              <a:ext cx="235904" cy="824154"/>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70" name="Oval 39">
              <a:extLst>
                <a:ext uri="{FF2B5EF4-FFF2-40B4-BE49-F238E27FC236}">
                  <a16:creationId xmlns:a16="http://schemas.microsoft.com/office/drawing/2014/main" id="{30334413-E1BF-B8B8-C7CC-8B2EC2AECAA1}"/>
                </a:ext>
              </a:extLst>
            </p:cNvPr>
            <p:cNvSpPr>
              <a:spLocks noChangeArrowheads="1"/>
            </p:cNvSpPr>
            <p:nvPr/>
          </p:nvSpPr>
          <p:spPr bwMode="auto">
            <a:xfrm>
              <a:off x="1324523" y="3446474"/>
              <a:ext cx="76672" cy="427117"/>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71" name="Oval 40">
              <a:extLst>
                <a:ext uri="{FF2B5EF4-FFF2-40B4-BE49-F238E27FC236}">
                  <a16:creationId xmlns:a16="http://schemas.microsoft.com/office/drawing/2014/main" id="{F2CD6EF1-9BA0-BCB0-8707-EB01DCFECEB2}"/>
                </a:ext>
              </a:extLst>
            </p:cNvPr>
            <p:cNvSpPr>
              <a:spLocks noChangeArrowheads="1"/>
            </p:cNvSpPr>
            <p:nvPr/>
          </p:nvSpPr>
          <p:spPr bwMode="auto">
            <a:xfrm>
              <a:off x="3241281" y="3290067"/>
              <a:ext cx="82565" cy="427117"/>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72" name="Oval 41">
              <a:extLst>
                <a:ext uri="{FF2B5EF4-FFF2-40B4-BE49-F238E27FC236}">
                  <a16:creationId xmlns:a16="http://schemas.microsoft.com/office/drawing/2014/main" id="{99899B3F-0D63-299F-97B9-DB3E62AE51A9}"/>
                </a:ext>
              </a:extLst>
            </p:cNvPr>
            <p:cNvSpPr>
              <a:spLocks noChangeArrowheads="1"/>
            </p:cNvSpPr>
            <p:nvPr/>
          </p:nvSpPr>
          <p:spPr bwMode="auto">
            <a:xfrm>
              <a:off x="2297622" y="1316906"/>
              <a:ext cx="194623" cy="186487"/>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73" name="Cube 472">
              <a:extLst>
                <a:ext uri="{FF2B5EF4-FFF2-40B4-BE49-F238E27FC236}">
                  <a16:creationId xmlns:a16="http://schemas.microsoft.com/office/drawing/2014/main" id="{3AFDC5F3-7179-E9FC-C848-931A1F7B8598}"/>
                </a:ext>
              </a:extLst>
            </p:cNvPr>
            <p:cNvSpPr/>
            <p:nvPr/>
          </p:nvSpPr>
          <p:spPr>
            <a:xfrm flipH="1">
              <a:off x="2209193" y="3746862"/>
              <a:ext cx="572671" cy="449273"/>
            </a:xfrm>
            <a:prstGeom prst="cube">
              <a:avLst>
                <a:gd name="adj" fmla="val 21289"/>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474" name="Oval 25">
              <a:extLst>
                <a:ext uri="{FF2B5EF4-FFF2-40B4-BE49-F238E27FC236}">
                  <a16:creationId xmlns:a16="http://schemas.microsoft.com/office/drawing/2014/main" id="{70F22B98-4FF7-34E3-907E-750F8346F4E5}"/>
                </a:ext>
              </a:extLst>
            </p:cNvPr>
            <p:cNvSpPr>
              <a:spLocks noChangeArrowheads="1"/>
            </p:cNvSpPr>
            <p:nvPr/>
          </p:nvSpPr>
          <p:spPr bwMode="auto">
            <a:xfrm rot="20220000" flipH="1">
              <a:off x="2598434" y="3350226"/>
              <a:ext cx="477710" cy="1419717"/>
            </a:xfrm>
            <a:prstGeom prst="ellipse">
              <a:avLst/>
            </a:prstGeom>
            <a:gradFill rotWithShape="0">
              <a:gsLst>
                <a:gs pos="0">
                  <a:srgbClr val="FFFF00"/>
                </a:gs>
                <a:gs pos="100000">
                  <a:srgbClr val="E5E5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75" name="Oval 42">
              <a:extLst>
                <a:ext uri="{FF2B5EF4-FFF2-40B4-BE49-F238E27FC236}">
                  <a16:creationId xmlns:a16="http://schemas.microsoft.com/office/drawing/2014/main" id="{3AB441B2-4BC5-65DB-9506-92E150B29017}"/>
                </a:ext>
              </a:extLst>
            </p:cNvPr>
            <p:cNvSpPr>
              <a:spLocks noChangeArrowheads="1"/>
            </p:cNvSpPr>
            <p:nvPr/>
          </p:nvSpPr>
          <p:spPr bwMode="auto">
            <a:xfrm>
              <a:off x="1843544" y="2123012"/>
              <a:ext cx="1091065" cy="1660347"/>
            </a:xfrm>
            <a:prstGeom prst="ellipse">
              <a:avLst/>
            </a:prstGeom>
            <a:gradFill rotWithShape="0">
              <a:gsLst>
                <a:gs pos="0">
                  <a:srgbClr val="FFFF00"/>
                </a:gs>
                <a:gs pos="100000">
                  <a:srgbClr val="E5E5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87" name="Forme libre : forme 486">
              <a:extLst>
                <a:ext uri="{FF2B5EF4-FFF2-40B4-BE49-F238E27FC236}">
                  <a16:creationId xmlns:a16="http://schemas.microsoft.com/office/drawing/2014/main" id="{D7777DBE-35DB-5BC0-A904-9412F5474F7F}"/>
                </a:ext>
              </a:extLst>
            </p:cNvPr>
            <p:cNvSpPr/>
            <p:nvPr/>
          </p:nvSpPr>
          <p:spPr>
            <a:xfrm>
              <a:off x="2438400" y="3960463"/>
              <a:ext cx="1508760" cy="535000"/>
            </a:xfrm>
            <a:custGeom>
              <a:avLst/>
              <a:gdLst>
                <a:gd name="connsiteX0" fmla="*/ 0 w 1508760"/>
                <a:gd name="connsiteY0" fmla="*/ 213440 h 535000"/>
                <a:gd name="connsiteX1" fmla="*/ 76200 w 1508760"/>
                <a:gd name="connsiteY1" fmla="*/ 533480 h 535000"/>
                <a:gd name="connsiteX2" fmla="*/ 350520 w 1508760"/>
                <a:gd name="connsiteY2" fmla="*/ 320120 h 535000"/>
                <a:gd name="connsiteX3" fmla="*/ 792480 w 1508760"/>
                <a:gd name="connsiteY3" fmla="*/ 80 h 535000"/>
                <a:gd name="connsiteX4" fmla="*/ 1508760 w 1508760"/>
                <a:gd name="connsiteY4" fmla="*/ 350600 h 53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760" h="535000">
                  <a:moveTo>
                    <a:pt x="0" y="213440"/>
                  </a:moveTo>
                  <a:cubicBezTo>
                    <a:pt x="8890" y="364570"/>
                    <a:pt x="17780" y="515700"/>
                    <a:pt x="76200" y="533480"/>
                  </a:cubicBezTo>
                  <a:cubicBezTo>
                    <a:pt x="134620" y="551260"/>
                    <a:pt x="231140" y="409020"/>
                    <a:pt x="350520" y="320120"/>
                  </a:cubicBezTo>
                  <a:cubicBezTo>
                    <a:pt x="469900" y="231220"/>
                    <a:pt x="599440" y="-5000"/>
                    <a:pt x="792480" y="80"/>
                  </a:cubicBezTo>
                  <a:cubicBezTo>
                    <a:pt x="985520" y="5160"/>
                    <a:pt x="1247140" y="177880"/>
                    <a:pt x="1508760" y="350600"/>
                  </a:cubicBezTo>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dirty="0">
                <a:solidFill>
                  <a:prstClr val="white"/>
                </a:solidFill>
                <a:latin typeface="Calibri" panose="020F0502020204030204"/>
              </a:endParaRPr>
            </a:p>
          </p:txBody>
        </p:sp>
        <p:sp>
          <p:nvSpPr>
            <p:cNvPr id="535" name="Oval 36">
              <a:extLst>
                <a:ext uri="{FF2B5EF4-FFF2-40B4-BE49-F238E27FC236}">
                  <a16:creationId xmlns:a16="http://schemas.microsoft.com/office/drawing/2014/main" id="{D1597D31-51CF-8EB6-1890-A80C839866A7}"/>
                </a:ext>
              </a:extLst>
            </p:cNvPr>
            <p:cNvSpPr>
              <a:spLocks noChangeArrowheads="1"/>
            </p:cNvSpPr>
            <p:nvPr/>
          </p:nvSpPr>
          <p:spPr bwMode="auto">
            <a:xfrm>
              <a:off x="3076102" y="4457208"/>
              <a:ext cx="194623" cy="246642"/>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542" name="Freeform 45">
              <a:extLst>
                <a:ext uri="{FF2B5EF4-FFF2-40B4-BE49-F238E27FC236}">
                  <a16:creationId xmlns:a16="http://schemas.microsoft.com/office/drawing/2014/main" id="{6B891325-780B-D00B-BA26-331C7B041264}"/>
                </a:ext>
              </a:extLst>
            </p:cNvPr>
            <p:cNvSpPr>
              <a:spLocks/>
            </p:cNvSpPr>
            <p:nvPr/>
          </p:nvSpPr>
          <p:spPr bwMode="auto">
            <a:xfrm rot="19231263">
              <a:off x="1889805" y="1666221"/>
              <a:ext cx="513481" cy="130139"/>
            </a:xfrm>
            <a:custGeom>
              <a:avLst/>
              <a:gdLst>
                <a:gd name="T0" fmla="*/ 408 w 408"/>
                <a:gd name="T1" fmla="*/ 107 h 129"/>
                <a:gd name="T2" fmla="*/ 167 w 408"/>
                <a:gd name="T3" fmla="*/ 111 h 129"/>
                <a:gd name="T4" fmla="*/ 54 w 408"/>
                <a:gd name="T5" fmla="*/ 75 h 129"/>
                <a:gd name="T6" fmla="*/ 94 w 408"/>
                <a:gd name="T7" fmla="*/ 129 h 129"/>
                <a:gd name="T8" fmla="*/ 76 w 408"/>
                <a:gd name="T9" fmla="*/ 75 h 129"/>
                <a:gd name="T10" fmla="*/ 0 w 408"/>
                <a:gd name="T11" fmla="*/ 0 h 1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8" h="129">
                  <a:moveTo>
                    <a:pt x="408" y="107"/>
                  </a:moveTo>
                  <a:cubicBezTo>
                    <a:pt x="368" y="107"/>
                    <a:pt x="226" y="116"/>
                    <a:pt x="167" y="111"/>
                  </a:cubicBezTo>
                  <a:cubicBezTo>
                    <a:pt x="109" y="107"/>
                    <a:pt x="66" y="72"/>
                    <a:pt x="54" y="75"/>
                  </a:cubicBezTo>
                  <a:cubicBezTo>
                    <a:pt x="42" y="78"/>
                    <a:pt x="90" y="129"/>
                    <a:pt x="94" y="129"/>
                  </a:cubicBezTo>
                  <a:cubicBezTo>
                    <a:pt x="98" y="129"/>
                    <a:pt x="92" y="97"/>
                    <a:pt x="76" y="75"/>
                  </a:cubicBezTo>
                  <a:cubicBezTo>
                    <a:pt x="61" y="53"/>
                    <a:pt x="16" y="16"/>
                    <a:pt x="0" y="0"/>
                  </a:cubicBezTo>
                </a:path>
              </a:pathLst>
            </a:custGeom>
            <a:noFill/>
            <a:ln w="76200" cmpd="dbl">
              <a:solidFill>
                <a:srgbClr val="BA0000"/>
              </a:solidFill>
              <a:round/>
              <a:headEnd/>
              <a:tailEn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543" name="Freeform 37">
              <a:extLst>
                <a:ext uri="{FF2B5EF4-FFF2-40B4-BE49-F238E27FC236}">
                  <a16:creationId xmlns:a16="http://schemas.microsoft.com/office/drawing/2014/main" id="{24AE817A-914B-00C4-06BB-79C56BCCC15E}"/>
                </a:ext>
              </a:extLst>
            </p:cNvPr>
            <p:cNvSpPr>
              <a:spLocks/>
            </p:cNvSpPr>
            <p:nvPr/>
          </p:nvSpPr>
          <p:spPr bwMode="auto">
            <a:xfrm rot="1708765" flipH="1">
              <a:off x="1155991" y="4225224"/>
              <a:ext cx="781367" cy="273861"/>
            </a:xfrm>
            <a:custGeom>
              <a:avLst/>
              <a:gdLst>
                <a:gd name="T0" fmla="*/ 168 w 448"/>
                <a:gd name="T1" fmla="*/ 0 h 184"/>
                <a:gd name="T2" fmla="*/ 304 w 448"/>
                <a:gd name="T3" fmla="*/ 0 h 184"/>
                <a:gd name="T4" fmla="*/ 448 w 448"/>
                <a:gd name="T5" fmla="*/ 80 h 184"/>
                <a:gd name="T6" fmla="*/ 424 w 448"/>
                <a:gd name="T7" fmla="*/ 120 h 184"/>
                <a:gd name="T8" fmla="*/ 376 w 448"/>
                <a:gd name="T9" fmla="*/ 128 h 184"/>
                <a:gd name="T10" fmla="*/ 336 w 448"/>
                <a:gd name="T11" fmla="*/ 120 h 184"/>
                <a:gd name="T12" fmla="*/ 304 w 448"/>
                <a:gd name="T13" fmla="*/ 104 h 184"/>
                <a:gd name="T14" fmla="*/ 296 w 448"/>
                <a:gd name="T15" fmla="*/ 96 h 184"/>
                <a:gd name="T16" fmla="*/ 224 w 448"/>
                <a:gd name="T17" fmla="*/ 96 h 184"/>
                <a:gd name="T18" fmla="*/ 192 w 448"/>
                <a:gd name="T19" fmla="*/ 136 h 184"/>
                <a:gd name="T20" fmla="*/ 112 w 448"/>
                <a:gd name="T21" fmla="*/ 184 h 184"/>
                <a:gd name="T22" fmla="*/ 0 w 448"/>
                <a:gd name="T23" fmla="*/ 184 h 184"/>
                <a:gd name="T24" fmla="*/ 0 w 448"/>
                <a:gd name="T25" fmla="*/ 72 h 184"/>
                <a:gd name="T26" fmla="*/ 168 w 448"/>
                <a:gd name="T27" fmla="*/ 0 h 1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8" h="184">
                  <a:moveTo>
                    <a:pt x="168" y="0"/>
                  </a:moveTo>
                  <a:lnTo>
                    <a:pt x="304" y="0"/>
                  </a:lnTo>
                  <a:lnTo>
                    <a:pt x="448" y="80"/>
                  </a:lnTo>
                  <a:lnTo>
                    <a:pt x="424" y="120"/>
                  </a:lnTo>
                  <a:lnTo>
                    <a:pt x="376" y="128"/>
                  </a:lnTo>
                  <a:lnTo>
                    <a:pt x="336" y="120"/>
                  </a:lnTo>
                  <a:lnTo>
                    <a:pt x="304" y="104"/>
                  </a:lnTo>
                  <a:lnTo>
                    <a:pt x="296" y="96"/>
                  </a:lnTo>
                  <a:lnTo>
                    <a:pt x="224" y="96"/>
                  </a:lnTo>
                  <a:lnTo>
                    <a:pt x="192" y="136"/>
                  </a:lnTo>
                  <a:lnTo>
                    <a:pt x="112" y="184"/>
                  </a:lnTo>
                  <a:lnTo>
                    <a:pt x="0" y="184"/>
                  </a:lnTo>
                  <a:lnTo>
                    <a:pt x="0" y="72"/>
                  </a:lnTo>
                  <a:lnTo>
                    <a:pt x="168" y="0"/>
                  </a:lnTo>
                  <a:close/>
                </a:path>
              </a:pathLst>
            </a:custGeom>
            <a:solidFill>
              <a:srgbClr val="FFFFFF"/>
            </a:solidFill>
            <a:ln w="12700">
              <a:solidFill>
                <a:schemeClr val="tx1"/>
              </a:solidFill>
              <a:prstDash val="solid"/>
              <a:round/>
              <a:headEnd/>
              <a:tailEnd/>
            </a:ln>
          </p:spPr>
          <p:txBody>
            <a:bodyPr/>
            <a:lstStyle/>
            <a:p>
              <a:pPr defTabSz="685800"/>
              <a:endParaRPr lang="it-IT" sz="1350" dirty="0">
                <a:solidFill>
                  <a:prstClr val="black"/>
                </a:solidFill>
                <a:latin typeface="Calibri" panose="020F0502020204030204"/>
              </a:endParaRPr>
            </a:p>
          </p:txBody>
        </p:sp>
        <p:sp>
          <p:nvSpPr>
            <p:cNvPr id="544" name="Rectangle 32">
              <a:extLst>
                <a:ext uri="{FF2B5EF4-FFF2-40B4-BE49-F238E27FC236}">
                  <a16:creationId xmlns:a16="http://schemas.microsoft.com/office/drawing/2014/main" id="{1960D94A-9E9E-FCDC-F403-438DA6C4D01C}"/>
                </a:ext>
              </a:extLst>
            </p:cNvPr>
            <p:cNvSpPr>
              <a:spLocks noChangeArrowheads="1"/>
            </p:cNvSpPr>
            <p:nvPr/>
          </p:nvSpPr>
          <p:spPr bwMode="auto">
            <a:xfrm rot="499697" flipH="1">
              <a:off x="1834795" y="4432183"/>
              <a:ext cx="66912" cy="357709"/>
            </a:xfrm>
            <a:prstGeom prst="rect">
              <a:avLst/>
            </a:prstGeom>
            <a:solidFill>
              <a:srgbClr val="000000"/>
            </a:solidFill>
            <a:ln w="12700">
              <a:solidFill>
                <a:schemeClr val="tx1"/>
              </a:solidFill>
              <a:miter lim="800000"/>
              <a:headEnd/>
              <a:tailEnd/>
            </a:ln>
          </p:spPr>
          <p:txBody>
            <a:bodyPr/>
            <a:lstStyle/>
            <a:p>
              <a:pPr defTabSz="685800">
                <a:spcBef>
                  <a:spcPct val="50000"/>
                </a:spcBef>
              </a:pPr>
              <a:endParaRPr lang="fr-FR" altLang="fr-FR">
                <a:solidFill>
                  <a:prstClr val="black"/>
                </a:solidFill>
                <a:latin typeface="Calibri" panose="020F0502020204030204"/>
              </a:endParaRPr>
            </a:p>
          </p:txBody>
        </p:sp>
      </p:grpSp>
    </p:spTree>
    <p:extLst>
      <p:ext uri="{BB962C8B-B14F-4D97-AF65-F5344CB8AC3E}">
        <p14:creationId xmlns:p14="http://schemas.microsoft.com/office/powerpoint/2010/main" val="1591092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4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path" presetSubtype="0" accel="50000" decel="50000" fill="hold" grpId="0" nodeType="clickEffect">
                                  <p:stCondLst>
                                    <p:cond delay="0"/>
                                  </p:stCondLst>
                                  <p:childTnLst>
                                    <p:animMotion origin="layout" path="M -0.00035 -0.00023 C 0.00781 0.01111 -0.05226 0.05671 -0.06372 0.09815 C -0.07483 0.13935 -0.06146 0.20208 -0.06771 0.24699 C -0.05885 0.28264 -0.0224 0.28287 -0.00764 0.29722 C 0.00712 0.3118 0.01476 0.3206 0.02049 0.33333 C 0.02639 0.3463 0.04496 0.36134 0.02743 0.37454 C -0.00382 0.37569 -0.09549 0.45417 -0.12396 0.39838 C -0.15226 0.34259 -0.12257 0.05972 -0.11302 0.03009 C -0.12257 -0.03079 -0.00851 -0.01158 -0.00035 -0.00023 Z " pathEditMode="relative" rAng="0" ptsTypes="AAAAAAAAA">
                                      <p:cBhvr>
                                        <p:cTn id="14" dur="2000" fill="hold"/>
                                        <p:tgtEl>
                                          <p:spTgt spid="452"/>
                                        </p:tgtEl>
                                        <p:attrNameLst>
                                          <p:attrName>ppt_x</p:attrName>
                                          <p:attrName>ppt_y</p:attrName>
                                        </p:attrNameLst>
                                      </p:cBhvr>
                                      <p:rCtr x="-5017" y="2032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7" grpId="0" animBg="1"/>
      <p:bldP spid="448" grpId="0"/>
      <p:bldP spid="452"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e 3">
            <a:extLst>
              <a:ext uri="{FF2B5EF4-FFF2-40B4-BE49-F238E27FC236}">
                <a16:creationId xmlns:a16="http://schemas.microsoft.com/office/drawing/2014/main" id="{728B757D-2DBC-4B3C-A067-71DD484AEFF6}"/>
              </a:ext>
            </a:extLst>
          </p:cNvPr>
          <p:cNvGrpSpPr/>
          <p:nvPr/>
        </p:nvGrpSpPr>
        <p:grpSpPr>
          <a:xfrm>
            <a:off x="128529" y="1124744"/>
            <a:ext cx="8886942" cy="5388784"/>
            <a:chOff x="-392449" y="795825"/>
            <a:chExt cx="12769086" cy="6614112"/>
          </a:xfrm>
        </p:grpSpPr>
        <p:pic>
          <p:nvPicPr>
            <p:cNvPr id="1609731" name="Picture 3" descr="PREOP ULC CIRRHOSE 1">
              <a:extLst>
                <a:ext uri="{FF2B5EF4-FFF2-40B4-BE49-F238E27FC236}">
                  <a16:creationId xmlns:a16="http://schemas.microsoft.com/office/drawing/2014/main" id="{5CA25E37-4D7B-4182-8DF6-3836D2FF7C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78762" y="868850"/>
              <a:ext cx="4914900" cy="441642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09732" name="Picture 4" descr="CARTOGRAPHIE ULC CIRRHOSE">
              <a:extLst>
                <a:ext uri="{FF2B5EF4-FFF2-40B4-BE49-F238E27FC236}">
                  <a16:creationId xmlns:a16="http://schemas.microsoft.com/office/drawing/2014/main" id="{C9CCD118-E480-4930-BBA6-B24E46F1F953}"/>
                </a:ext>
              </a:extLst>
            </p:cNvPr>
            <p:cNvPicPr>
              <a:picLocks noChangeAspect="1" noChangeArrowheads="1"/>
            </p:cNvPicPr>
            <p:nvPr/>
          </p:nvPicPr>
          <p:blipFill>
            <a:blip r:embed="rId4" cstate="print">
              <a:lum bright="18000"/>
              <a:extLst>
                <a:ext uri="{28A0092B-C50C-407E-A947-70E740481C1C}">
                  <a14:useLocalDpi xmlns:a14="http://schemas.microsoft.com/office/drawing/2010/main" val="0"/>
                </a:ext>
              </a:extLst>
            </a:blip>
            <a:srcRect/>
            <a:stretch>
              <a:fillRect/>
            </a:stretch>
          </p:blipFill>
          <p:spPr bwMode="auto">
            <a:xfrm>
              <a:off x="8893662" y="795825"/>
              <a:ext cx="3482975" cy="448945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 name="Image 1">
              <a:extLst>
                <a:ext uri="{FF2B5EF4-FFF2-40B4-BE49-F238E27FC236}">
                  <a16:creationId xmlns:a16="http://schemas.microsoft.com/office/drawing/2014/main" id="{08BF1D83-B362-49D5-AA1C-6F585D4786FA}"/>
                </a:ext>
              </a:extLst>
            </p:cNvPr>
            <p:cNvPicPr>
              <a:picLocks noChangeAspect="1"/>
            </p:cNvPicPr>
            <p:nvPr/>
          </p:nvPicPr>
          <p:blipFill>
            <a:blip r:embed="rId5"/>
            <a:stretch>
              <a:fillRect/>
            </a:stretch>
          </p:blipFill>
          <p:spPr>
            <a:xfrm>
              <a:off x="-392449" y="868850"/>
              <a:ext cx="4371211" cy="4499238"/>
            </a:xfrm>
            <a:prstGeom prst="rect">
              <a:avLst/>
            </a:prstGeom>
          </p:spPr>
        </p:pic>
        <p:sp>
          <p:nvSpPr>
            <p:cNvPr id="3" name="ZoneTexte 2">
              <a:extLst>
                <a:ext uri="{FF2B5EF4-FFF2-40B4-BE49-F238E27FC236}">
                  <a16:creationId xmlns:a16="http://schemas.microsoft.com/office/drawing/2014/main" id="{66A0F476-4F12-40CD-9C2B-E2BDE3FE5393}"/>
                </a:ext>
              </a:extLst>
            </p:cNvPr>
            <p:cNvSpPr txBox="1"/>
            <p:nvPr/>
          </p:nvSpPr>
          <p:spPr>
            <a:xfrm>
              <a:off x="198124" y="5483360"/>
              <a:ext cx="11376255" cy="1926577"/>
            </a:xfrm>
            <a:prstGeom prst="rect">
              <a:avLst/>
            </a:prstGeom>
            <a:noFill/>
          </p:spPr>
          <p:txBody>
            <a:bodyPr wrap="square" rtlCol="0">
              <a:spAutoFit/>
            </a:bodyPr>
            <a:lstStyle/>
            <a:p>
              <a:r>
                <a:rPr lang="fr-FR" sz="3200" b="1" dirty="0">
                  <a:solidFill>
                    <a:srgbClr val="FF0000"/>
                  </a:solidFill>
                  <a:latin typeface="Calibri" panose="020F0502020204030204" pitchFamily="34" charset="0"/>
                  <a:cs typeface="Calibri" panose="020F0502020204030204" pitchFamily="34" charset="0"/>
                </a:rPr>
                <a:t>Point de fuite « portal ». </a:t>
              </a:r>
              <a:r>
                <a:rPr lang="fr-FR" sz="3200" b="1" dirty="0">
                  <a:latin typeface="Calibri" panose="020F0502020204030204" pitchFamily="34" charset="0"/>
                  <a:cs typeface="Calibri" panose="020F0502020204030204" pitchFamily="34" charset="0"/>
                </a:rPr>
                <a:t>Ulcère par reflux de la veine porte occluse (syndrome de </a:t>
              </a:r>
              <a:r>
                <a:rPr lang="fr-FR" sz="3200" b="1" dirty="0" err="1">
                  <a:latin typeface="Calibri" panose="020F0502020204030204" pitchFamily="34" charset="0"/>
                  <a:cs typeface="Calibri" panose="020F0502020204030204" pitchFamily="34" charset="0"/>
                </a:rPr>
                <a:t>Banty</a:t>
              </a:r>
              <a:r>
                <a:rPr lang="fr-FR" sz="3200" b="1" dirty="0">
                  <a:latin typeface="Calibri" panose="020F0502020204030204" pitchFamily="34" charset="0"/>
                  <a:cs typeface="Calibri" panose="020F0502020204030204" pitchFamily="34" charset="0"/>
                </a:rPr>
                <a:t>) via la veine ombilicale de Cruvelier    </a:t>
              </a:r>
            </a:p>
          </p:txBody>
        </p:sp>
      </p:gr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Text Box 32">
            <a:extLst>
              <a:ext uri="{FF2B5EF4-FFF2-40B4-BE49-F238E27FC236}">
                <a16:creationId xmlns:a16="http://schemas.microsoft.com/office/drawing/2014/main" id="{F3E140E3-165A-4BE7-B25F-01E85E8E43D2}"/>
              </a:ext>
            </a:extLst>
          </p:cNvPr>
          <p:cNvSpPr txBox="1">
            <a:spLocks noChangeArrowheads="1"/>
          </p:cNvSpPr>
          <p:nvPr/>
        </p:nvSpPr>
        <p:spPr bwMode="auto">
          <a:xfrm>
            <a:off x="340052" y="556683"/>
            <a:ext cx="232128" cy="422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b="1">
                <a:solidFill>
                  <a:schemeClr val="tx1"/>
                </a:solidFill>
                <a:latin typeface="Arial" panose="020B0604020202020204" pitchFamily="34" charset="0"/>
              </a:defRPr>
            </a:lvl1pPr>
            <a:lvl2pPr marL="742950" indent="-285750" eaLnBrk="0" hangingPunct="0">
              <a:defRPr b="1">
                <a:solidFill>
                  <a:schemeClr val="tx1"/>
                </a:solidFill>
                <a:latin typeface="Arial" panose="020B0604020202020204" pitchFamily="34" charset="0"/>
              </a:defRPr>
            </a:lvl2pPr>
            <a:lvl3pPr marL="1143000" indent="-228600" eaLnBrk="0" hangingPunct="0">
              <a:defRPr b="1">
                <a:solidFill>
                  <a:schemeClr val="tx1"/>
                </a:solidFill>
                <a:latin typeface="Arial" panose="020B0604020202020204" pitchFamily="34" charset="0"/>
              </a:defRPr>
            </a:lvl3pPr>
            <a:lvl4pPr marL="1600200" indent="-228600" eaLnBrk="0" hangingPunct="0">
              <a:defRPr b="1">
                <a:solidFill>
                  <a:schemeClr val="tx1"/>
                </a:solidFill>
                <a:latin typeface="Arial" panose="020B0604020202020204" pitchFamily="34" charset="0"/>
              </a:defRPr>
            </a:lvl4pPr>
            <a:lvl5pPr marL="2057400" indent="-228600" eaLnBrk="0" hangingPunct="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defTabSz="685800" eaLnBrk="1" fontAlgn="base" hangingPunct="1">
              <a:spcBef>
                <a:spcPct val="0"/>
              </a:spcBef>
              <a:spcAft>
                <a:spcPct val="0"/>
              </a:spcAft>
            </a:pPr>
            <a:endParaRPr lang="fr-FR" altLang="fr-FR" sz="1500" u="sng" dirty="0">
              <a:solidFill>
                <a:srgbClr val="C0504D"/>
              </a:solidFill>
              <a:latin typeface="Times New Roman" panose="02020603050405020304" pitchFamily="18" charset="0"/>
            </a:endParaRPr>
          </a:p>
        </p:txBody>
      </p:sp>
      <p:sp>
        <p:nvSpPr>
          <p:cNvPr id="10245" name="Text Box 34">
            <a:extLst>
              <a:ext uri="{FF2B5EF4-FFF2-40B4-BE49-F238E27FC236}">
                <a16:creationId xmlns:a16="http://schemas.microsoft.com/office/drawing/2014/main" id="{C7809F66-35AA-4C51-9349-A073599CB5FC}"/>
              </a:ext>
            </a:extLst>
          </p:cNvPr>
          <p:cNvSpPr txBox="1">
            <a:spLocks noChangeArrowheads="1"/>
          </p:cNvSpPr>
          <p:nvPr/>
        </p:nvSpPr>
        <p:spPr bwMode="auto">
          <a:xfrm>
            <a:off x="349656" y="565979"/>
            <a:ext cx="2273050" cy="1327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b="1">
                <a:solidFill>
                  <a:schemeClr val="tx1"/>
                </a:solidFill>
                <a:latin typeface="Arial" panose="020B0604020202020204" pitchFamily="34" charset="0"/>
              </a:defRPr>
            </a:lvl1pPr>
            <a:lvl2pPr marL="742950" indent="-285750" eaLnBrk="0" hangingPunct="0">
              <a:defRPr b="1">
                <a:solidFill>
                  <a:schemeClr val="tx1"/>
                </a:solidFill>
                <a:latin typeface="Arial" panose="020B0604020202020204" pitchFamily="34" charset="0"/>
              </a:defRPr>
            </a:lvl2pPr>
            <a:lvl3pPr marL="1143000" indent="-228600" eaLnBrk="0" hangingPunct="0">
              <a:defRPr b="1">
                <a:solidFill>
                  <a:schemeClr val="tx1"/>
                </a:solidFill>
                <a:latin typeface="Arial" panose="020B0604020202020204" pitchFamily="34" charset="0"/>
              </a:defRPr>
            </a:lvl3pPr>
            <a:lvl4pPr marL="1600200" indent="-228600" eaLnBrk="0" hangingPunct="0">
              <a:defRPr b="1">
                <a:solidFill>
                  <a:schemeClr val="tx1"/>
                </a:solidFill>
                <a:latin typeface="Arial" panose="020B0604020202020204" pitchFamily="34" charset="0"/>
              </a:defRPr>
            </a:lvl4pPr>
            <a:lvl5pPr marL="2057400" indent="-228600" eaLnBrk="0" hangingPunct="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defTabSz="685800" eaLnBrk="1" fontAlgn="base" hangingPunct="1">
              <a:spcBef>
                <a:spcPct val="0"/>
              </a:spcBef>
              <a:spcAft>
                <a:spcPct val="0"/>
              </a:spcAft>
            </a:pPr>
            <a:r>
              <a:rPr lang="fr-FR" altLang="fr-FR" sz="1500" dirty="0">
                <a:solidFill>
                  <a:srgbClr val="FF0000"/>
                </a:solidFill>
                <a:latin typeface="Times New Roman" panose="02020603050405020304" pitchFamily="18" charset="0"/>
              </a:rPr>
              <a:t>Indice Dynamique de Reflux </a:t>
            </a:r>
          </a:p>
          <a:p>
            <a:pPr defTabSz="685800" eaLnBrk="1" fontAlgn="base" hangingPunct="1">
              <a:spcBef>
                <a:spcPct val="0"/>
              </a:spcBef>
              <a:spcAft>
                <a:spcPct val="0"/>
              </a:spcAft>
            </a:pPr>
            <a:r>
              <a:rPr lang="fr-FR" altLang="fr-FR" sz="1500" dirty="0">
                <a:solidFill>
                  <a:srgbClr val="FF0000"/>
                </a:solidFill>
                <a:latin typeface="Times New Roman" panose="02020603050405020304" pitchFamily="18" charset="0"/>
              </a:rPr>
              <a:t>IDR</a:t>
            </a:r>
            <a:r>
              <a:rPr lang="fr-FR" altLang="fr-FR" sz="1500" dirty="0">
                <a:solidFill>
                  <a:srgbClr val="C0504D"/>
                </a:solidFill>
                <a:latin typeface="Times New Roman" panose="02020603050405020304" pitchFamily="18" charset="0"/>
              </a:rPr>
              <a:t>= </a:t>
            </a:r>
            <a:r>
              <a:rPr lang="fr-FR" altLang="fr-FR" sz="1500" u="sng" dirty="0">
                <a:solidFill>
                  <a:prstClr val="black"/>
                </a:solidFill>
                <a:latin typeface="Times New Roman" panose="02020603050405020304" pitchFamily="18" charset="0"/>
              </a:rPr>
              <a:t>VmR²x </a:t>
            </a:r>
            <a:r>
              <a:rPr lang="fr-FR" altLang="fr-FR" sz="1500" u="sng" dirty="0" err="1">
                <a:solidFill>
                  <a:prstClr val="black"/>
                </a:solidFill>
                <a:latin typeface="Times New Roman" panose="02020603050405020304" pitchFamily="18" charset="0"/>
              </a:rPr>
              <a:t>tR</a:t>
            </a:r>
            <a:endParaRPr lang="fr-FR" altLang="fr-FR" sz="1500" u="sng" dirty="0">
              <a:solidFill>
                <a:prstClr val="black"/>
              </a:solidFill>
              <a:latin typeface="Times New Roman" panose="02020603050405020304" pitchFamily="18" charset="0"/>
            </a:endParaRPr>
          </a:p>
          <a:p>
            <a:pPr defTabSz="685800" eaLnBrk="1" fontAlgn="base" hangingPunct="1">
              <a:spcBef>
                <a:spcPct val="0"/>
              </a:spcBef>
              <a:spcAft>
                <a:spcPct val="0"/>
              </a:spcAft>
            </a:pPr>
            <a:r>
              <a:rPr lang="fr-FR" altLang="fr-FR" sz="1500" dirty="0">
                <a:solidFill>
                  <a:prstClr val="black"/>
                </a:solidFill>
                <a:latin typeface="Times New Roman" panose="02020603050405020304" pitchFamily="18" charset="0"/>
              </a:rPr>
              <a:t>           </a:t>
            </a:r>
            <a:r>
              <a:rPr lang="fr-FR" altLang="fr-FR" sz="1500" dirty="0" err="1">
                <a:solidFill>
                  <a:prstClr val="black"/>
                </a:solidFill>
                <a:latin typeface="Times New Roman" panose="02020603050405020304" pitchFamily="18" charset="0"/>
              </a:rPr>
              <a:t>VmS</a:t>
            </a:r>
            <a:r>
              <a:rPr lang="fr-FR" altLang="fr-FR" sz="1500" dirty="0">
                <a:solidFill>
                  <a:prstClr val="black"/>
                </a:solidFill>
                <a:latin typeface="Times New Roman" panose="02020603050405020304" pitchFamily="18" charset="0"/>
              </a:rPr>
              <a:t>² x tS</a:t>
            </a:r>
          </a:p>
        </p:txBody>
      </p:sp>
      <p:sp>
        <p:nvSpPr>
          <p:cNvPr id="10252" name="Freeform 17">
            <a:extLst>
              <a:ext uri="{FF2B5EF4-FFF2-40B4-BE49-F238E27FC236}">
                <a16:creationId xmlns:a16="http://schemas.microsoft.com/office/drawing/2014/main" id="{F54F861C-63CD-48FA-AB92-090914A33FCE}"/>
              </a:ext>
            </a:extLst>
          </p:cNvPr>
          <p:cNvSpPr>
            <a:spLocks/>
          </p:cNvSpPr>
          <p:nvPr/>
        </p:nvSpPr>
        <p:spPr bwMode="auto">
          <a:xfrm>
            <a:off x="2811553" y="4697920"/>
            <a:ext cx="5518905" cy="747211"/>
          </a:xfrm>
          <a:custGeom>
            <a:avLst/>
            <a:gdLst>
              <a:gd name="T0" fmla="*/ 0 w 1633"/>
              <a:gd name="T1" fmla="*/ 0 h 952"/>
              <a:gd name="T2" fmla="*/ 0 w 1633"/>
              <a:gd name="T3" fmla="*/ 2147483647 h 952"/>
              <a:gd name="T4" fmla="*/ 2147483647 w 1633"/>
              <a:gd name="T5" fmla="*/ 2147483647 h 952"/>
              <a:gd name="T6" fmla="*/ 0 60000 65536"/>
              <a:gd name="T7" fmla="*/ 0 60000 65536"/>
              <a:gd name="T8" fmla="*/ 0 60000 65536"/>
              <a:gd name="T9" fmla="*/ 0 w 1633"/>
              <a:gd name="T10" fmla="*/ 0 h 952"/>
              <a:gd name="T11" fmla="*/ 1633 w 1633"/>
              <a:gd name="T12" fmla="*/ 952 h 952"/>
            </a:gdLst>
            <a:ahLst/>
            <a:cxnLst>
              <a:cxn ang="T6">
                <a:pos x="T0" y="T1"/>
              </a:cxn>
              <a:cxn ang="T7">
                <a:pos x="T2" y="T3"/>
              </a:cxn>
              <a:cxn ang="T8">
                <a:pos x="T4" y="T5"/>
              </a:cxn>
            </a:cxnLst>
            <a:rect l="T9" t="T10" r="T11" b="T12"/>
            <a:pathLst>
              <a:path w="1633" h="952">
                <a:moveTo>
                  <a:pt x="0" y="0"/>
                </a:moveTo>
                <a:lnTo>
                  <a:pt x="0" y="952"/>
                </a:lnTo>
                <a:lnTo>
                  <a:pt x="1633" y="952"/>
                </a:lnTo>
              </a:path>
            </a:pathLst>
          </a:custGeom>
          <a:noFill/>
          <a:ln w="9525">
            <a:solidFill>
              <a:schemeClr val="tx1"/>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2100">
              <a:solidFill>
                <a:prstClr val="black"/>
              </a:solidFill>
              <a:latin typeface="Times New Roman" panose="02020603050405020304" pitchFamily="18" charset="0"/>
            </a:endParaRPr>
          </a:p>
        </p:txBody>
      </p:sp>
      <p:sp>
        <p:nvSpPr>
          <p:cNvPr id="10269" name="Text Box 103">
            <a:extLst>
              <a:ext uri="{FF2B5EF4-FFF2-40B4-BE49-F238E27FC236}">
                <a16:creationId xmlns:a16="http://schemas.microsoft.com/office/drawing/2014/main" id="{67EC4274-7520-414C-BF2B-53F8EDD740F5}"/>
              </a:ext>
            </a:extLst>
          </p:cNvPr>
          <p:cNvSpPr txBox="1">
            <a:spLocks noChangeArrowheads="1"/>
          </p:cNvSpPr>
          <p:nvPr/>
        </p:nvSpPr>
        <p:spPr bwMode="auto">
          <a:xfrm>
            <a:off x="7185178" y="5510666"/>
            <a:ext cx="883192" cy="6033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b="1">
                <a:solidFill>
                  <a:schemeClr val="tx1"/>
                </a:solidFill>
                <a:latin typeface="Arial" panose="020B0604020202020204" pitchFamily="34" charset="0"/>
              </a:defRPr>
            </a:lvl1pPr>
            <a:lvl2pPr marL="742950" indent="-285750" eaLnBrk="0" hangingPunct="0">
              <a:defRPr b="1">
                <a:solidFill>
                  <a:schemeClr val="tx1"/>
                </a:solidFill>
                <a:latin typeface="Arial" panose="020B0604020202020204" pitchFamily="34" charset="0"/>
              </a:defRPr>
            </a:lvl2pPr>
            <a:lvl3pPr marL="1143000" indent="-228600" eaLnBrk="0" hangingPunct="0">
              <a:defRPr b="1">
                <a:solidFill>
                  <a:schemeClr val="tx1"/>
                </a:solidFill>
                <a:latin typeface="Arial" panose="020B0604020202020204" pitchFamily="34" charset="0"/>
              </a:defRPr>
            </a:lvl3pPr>
            <a:lvl4pPr marL="1600200" indent="-228600" eaLnBrk="0" hangingPunct="0">
              <a:defRPr b="1">
                <a:solidFill>
                  <a:schemeClr val="tx1"/>
                </a:solidFill>
                <a:latin typeface="Arial" panose="020B0604020202020204" pitchFamily="34" charset="0"/>
              </a:defRPr>
            </a:lvl4pPr>
            <a:lvl5pPr marL="2057400" indent="-228600" eaLnBrk="0" hangingPunct="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defTabSz="685800" eaLnBrk="1" fontAlgn="base" hangingPunct="1">
              <a:spcBef>
                <a:spcPct val="50000"/>
              </a:spcBef>
              <a:spcAft>
                <a:spcPct val="0"/>
              </a:spcAft>
            </a:pPr>
            <a:r>
              <a:rPr lang="fr-FR" altLang="fr-FR" sz="1200" dirty="0">
                <a:solidFill>
                  <a:prstClr val="black"/>
                </a:solidFill>
              </a:rPr>
              <a:t>Shunt Fermé</a:t>
            </a:r>
          </a:p>
        </p:txBody>
      </p:sp>
      <p:sp>
        <p:nvSpPr>
          <p:cNvPr id="10270" name="Text Box 104">
            <a:extLst>
              <a:ext uri="{FF2B5EF4-FFF2-40B4-BE49-F238E27FC236}">
                <a16:creationId xmlns:a16="http://schemas.microsoft.com/office/drawing/2014/main" id="{2D637ACA-9DDE-4ED1-9618-D91FF7E6E5CD}"/>
              </a:ext>
            </a:extLst>
          </p:cNvPr>
          <p:cNvSpPr txBox="1">
            <a:spLocks noChangeArrowheads="1"/>
          </p:cNvSpPr>
          <p:nvPr/>
        </p:nvSpPr>
        <p:spPr bwMode="auto">
          <a:xfrm>
            <a:off x="2769991" y="5645459"/>
            <a:ext cx="883192" cy="3620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b="1">
                <a:solidFill>
                  <a:schemeClr val="tx1"/>
                </a:solidFill>
                <a:latin typeface="Arial" panose="020B0604020202020204" pitchFamily="34" charset="0"/>
              </a:defRPr>
            </a:lvl1pPr>
            <a:lvl2pPr marL="742950" indent="-285750" eaLnBrk="0" hangingPunct="0">
              <a:defRPr b="1">
                <a:solidFill>
                  <a:schemeClr val="tx1"/>
                </a:solidFill>
                <a:latin typeface="Arial" panose="020B0604020202020204" pitchFamily="34" charset="0"/>
              </a:defRPr>
            </a:lvl2pPr>
            <a:lvl3pPr marL="1143000" indent="-228600" eaLnBrk="0" hangingPunct="0">
              <a:defRPr b="1">
                <a:solidFill>
                  <a:schemeClr val="tx1"/>
                </a:solidFill>
                <a:latin typeface="Arial" panose="020B0604020202020204" pitchFamily="34" charset="0"/>
              </a:defRPr>
            </a:lvl3pPr>
            <a:lvl4pPr marL="1600200" indent="-228600" eaLnBrk="0" hangingPunct="0">
              <a:defRPr b="1">
                <a:solidFill>
                  <a:schemeClr val="tx1"/>
                </a:solidFill>
                <a:latin typeface="Arial" panose="020B0604020202020204" pitchFamily="34" charset="0"/>
              </a:defRPr>
            </a:lvl4pPr>
            <a:lvl5pPr marL="2057400" indent="-228600" eaLnBrk="0" hangingPunct="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defTabSz="685800" eaLnBrk="1" fontAlgn="base" hangingPunct="1">
              <a:spcBef>
                <a:spcPct val="50000"/>
              </a:spcBef>
              <a:spcAft>
                <a:spcPct val="0"/>
              </a:spcAft>
            </a:pPr>
            <a:r>
              <a:rPr lang="fr-FR" altLang="fr-FR" sz="1200" dirty="0">
                <a:solidFill>
                  <a:prstClr val="black"/>
                </a:solidFill>
              </a:rPr>
              <a:t>normal</a:t>
            </a:r>
          </a:p>
        </p:txBody>
      </p:sp>
      <p:sp>
        <p:nvSpPr>
          <p:cNvPr id="10271" name="Text Box 105">
            <a:extLst>
              <a:ext uri="{FF2B5EF4-FFF2-40B4-BE49-F238E27FC236}">
                <a16:creationId xmlns:a16="http://schemas.microsoft.com/office/drawing/2014/main" id="{87F40C21-FC45-4E26-8724-DD807ED6709C}"/>
              </a:ext>
            </a:extLst>
          </p:cNvPr>
          <p:cNvSpPr txBox="1">
            <a:spLocks noChangeArrowheads="1"/>
          </p:cNvSpPr>
          <p:nvPr/>
        </p:nvSpPr>
        <p:spPr bwMode="auto">
          <a:xfrm>
            <a:off x="3915598" y="5683687"/>
            <a:ext cx="1261504" cy="6033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b="1">
                <a:solidFill>
                  <a:schemeClr val="tx1"/>
                </a:solidFill>
                <a:latin typeface="Arial" panose="020B0604020202020204" pitchFamily="34" charset="0"/>
              </a:defRPr>
            </a:lvl1pPr>
            <a:lvl2pPr marL="742950" indent="-285750" eaLnBrk="0" hangingPunct="0">
              <a:defRPr b="1">
                <a:solidFill>
                  <a:schemeClr val="tx1"/>
                </a:solidFill>
                <a:latin typeface="Arial" panose="020B0604020202020204" pitchFamily="34" charset="0"/>
              </a:defRPr>
            </a:lvl2pPr>
            <a:lvl3pPr marL="1143000" indent="-228600" eaLnBrk="0" hangingPunct="0">
              <a:defRPr b="1">
                <a:solidFill>
                  <a:schemeClr val="tx1"/>
                </a:solidFill>
                <a:latin typeface="Arial" panose="020B0604020202020204" pitchFamily="34" charset="0"/>
              </a:defRPr>
            </a:lvl3pPr>
            <a:lvl4pPr marL="1600200" indent="-228600" eaLnBrk="0" hangingPunct="0">
              <a:defRPr b="1">
                <a:solidFill>
                  <a:schemeClr val="tx1"/>
                </a:solidFill>
                <a:latin typeface="Arial" panose="020B0604020202020204" pitchFamily="34" charset="0"/>
              </a:defRPr>
            </a:lvl4pPr>
            <a:lvl5pPr marL="2057400" indent="-228600" eaLnBrk="0" hangingPunct="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defTabSz="685800" eaLnBrk="1" fontAlgn="base" hangingPunct="1">
              <a:spcBef>
                <a:spcPct val="50000"/>
              </a:spcBef>
              <a:spcAft>
                <a:spcPct val="0"/>
              </a:spcAft>
            </a:pPr>
            <a:r>
              <a:rPr lang="fr-FR" altLang="fr-FR" sz="1200" dirty="0">
                <a:solidFill>
                  <a:prstClr val="black"/>
                </a:solidFill>
              </a:rPr>
              <a:t>Reflux Partiel </a:t>
            </a:r>
          </a:p>
        </p:txBody>
      </p:sp>
      <p:sp>
        <p:nvSpPr>
          <p:cNvPr id="10272" name="Text Box 106">
            <a:extLst>
              <a:ext uri="{FF2B5EF4-FFF2-40B4-BE49-F238E27FC236}">
                <a16:creationId xmlns:a16="http://schemas.microsoft.com/office/drawing/2014/main" id="{3DB1BF39-25EF-44D8-B240-CB0DD46A817E}"/>
              </a:ext>
            </a:extLst>
          </p:cNvPr>
          <p:cNvSpPr txBox="1">
            <a:spLocks noChangeArrowheads="1"/>
          </p:cNvSpPr>
          <p:nvPr/>
        </p:nvSpPr>
        <p:spPr bwMode="auto">
          <a:xfrm>
            <a:off x="4965282" y="5583230"/>
            <a:ext cx="1401980" cy="965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b="1">
                <a:solidFill>
                  <a:schemeClr val="tx1"/>
                </a:solidFill>
                <a:latin typeface="Arial" panose="020B0604020202020204" pitchFamily="34" charset="0"/>
              </a:defRPr>
            </a:lvl1pPr>
            <a:lvl2pPr marL="742950" indent="-285750" eaLnBrk="0" hangingPunct="0">
              <a:defRPr b="1">
                <a:solidFill>
                  <a:schemeClr val="tx1"/>
                </a:solidFill>
                <a:latin typeface="Arial" panose="020B0604020202020204" pitchFamily="34" charset="0"/>
              </a:defRPr>
            </a:lvl2pPr>
            <a:lvl3pPr marL="1143000" indent="-228600" eaLnBrk="0" hangingPunct="0">
              <a:defRPr b="1">
                <a:solidFill>
                  <a:schemeClr val="tx1"/>
                </a:solidFill>
                <a:latin typeface="Arial" panose="020B0604020202020204" pitchFamily="34" charset="0"/>
              </a:defRPr>
            </a:lvl3pPr>
            <a:lvl4pPr marL="1600200" indent="-228600" eaLnBrk="0" hangingPunct="0">
              <a:defRPr b="1">
                <a:solidFill>
                  <a:schemeClr val="tx1"/>
                </a:solidFill>
                <a:latin typeface="Arial" panose="020B0604020202020204" pitchFamily="34" charset="0"/>
              </a:defRPr>
            </a:lvl4pPr>
            <a:lvl5pPr marL="2057400" indent="-228600" eaLnBrk="0" hangingPunct="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defTabSz="685800" eaLnBrk="1" fontAlgn="base" hangingPunct="1">
              <a:spcBef>
                <a:spcPct val="50000"/>
              </a:spcBef>
              <a:spcAft>
                <a:spcPct val="0"/>
              </a:spcAft>
            </a:pPr>
            <a:r>
              <a:rPr lang="fr-FR" altLang="fr-FR" sz="1200" dirty="0">
                <a:solidFill>
                  <a:prstClr val="black"/>
                </a:solidFill>
              </a:rPr>
              <a:t>Reflux Segmentaire </a:t>
            </a:r>
          </a:p>
          <a:p>
            <a:pPr defTabSz="685800" eaLnBrk="1" fontAlgn="base" hangingPunct="1">
              <a:spcBef>
                <a:spcPct val="50000"/>
              </a:spcBef>
              <a:spcAft>
                <a:spcPct val="0"/>
              </a:spcAft>
            </a:pPr>
            <a:r>
              <a:rPr lang="fr-FR" altLang="fr-FR" sz="1200" dirty="0">
                <a:solidFill>
                  <a:prstClr val="black"/>
                </a:solidFill>
              </a:rPr>
              <a:t>         </a:t>
            </a:r>
          </a:p>
        </p:txBody>
      </p:sp>
      <p:grpSp>
        <p:nvGrpSpPr>
          <p:cNvPr id="25" name="Groupe 24">
            <a:extLst>
              <a:ext uri="{FF2B5EF4-FFF2-40B4-BE49-F238E27FC236}">
                <a16:creationId xmlns:a16="http://schemas.microsoft.com/office/drawing/2014/main" id="{D88620AF-3A02-4071-9004-BC804ABF8B9E}"/>
              </a:ext>
            </a:extLst>
          </p:cNvPr>
          <p:cNvGrpSpPr/>
          <p:nvPr/>
        </p:nvGrpSpPr>
        <p:grpSpPr>
          <a:xfrm>
            <a:off x="2166886" y="523102"/>
            <a:ext cx="2015025" cy="5097915"/>
            <a:chOff x="2023203" y="476672"/>
            <a:chExt cx="2138119" cy="5200877"/>
          </a:xfrm>
        </p:grpSpPr>
        <p:grpSp>
          <p:nvGrpSpPr>
            <p:cNvPr id="10" name="Groupe 9">
              <a:extLst>
                <a:ext uri="{FF2B5EF4-FFF2-40B4-BE49-F238E27FC236}">
                  <a16:creationId xmlns:a16="http://schemas.microsoft.com/office/drawing/2014/main" id="{3BC5154C-9FD4-4E5B-922C-D1DCD6CAB418}"/>
                </a:ext>
              </a:extLst>
            </p:cNvPr>
            <p:cNvGrpSpPr/>
            <p:nvPr/>
          </p:nvGrpSpPr>
          <p:grpSpPr>
            <a:xfrm>
              <a:off x="2023203" y="5364972"/>
              <a:ext cx="675986" cy="312577"/>
              <a:chOff x="1158369" y="3286576"/>
              <a:chExt cx="434149" cy="280662"/>
            </a:xfrm>
          </p:grpSpPr>
          <p:sp>
            <p:nvSpPr>
              <p:cNvPr id="10291" name="Rectangle 142">
                <a:extLst>
                  <a:ext uri="{FF2B5EF4-FFF2-40B4-BE49-F238E27FC236}">
                    <a16:creationId xmlns:a16="http://schemas.microsoft.com/office/drawing/2014/main" id="{7AA9D6E3-B6E3-4C78-BA35-9CEA30B7F18A}"/>
                  </a:ext>
                </a:extLst>
              </p:cNvPr>
              <p:cNvSpPr>
                <a:spLocks noChangeArrowheads="1"/>
              </p:cNvSpPr>
              <p:nvPr/>
            </p:nvSpPr>
            <p:spPr bwMode="auto">
              <a:xfrm>
                <a:off x="1158369" y="3453069"/>
                <a:ext cx="233885" cy="41051"/>
              </a:xfrm>
              <a:prstGeom prst="rect">
                <a:avLst/>
              </a:prstGeom>
              <a:solidFill>
                <a:schemeClr val="hlink"/>
              </a:solidFill>
              <a:ln w="9525">
                <a:solidFill>
                  <a:schemeClr val="accent1"/>
                </a:solidFill>
                <a:miter lim="800000"/>
                <a:headEnd/>
                <a:tailEnd/>
              </a:ln>
            </p:spPr>
            <p:txBody>
              <a:bodyPr wrap="none" anchor="ctr"/>
              <a:lstStyle>
                <a:lvl1pPr eaLnBrk="0" hangingPunct="0">
                  <a:defRPr b="1">
                    <a:solidFill>
                      <a:schemeClr val="tx1"/>
                    </a:solidFill>
                    <a:latin typeface="Arial" panose="020B0604020202020204" pitchFamily="34" charset="0"/>
                  </a:defRPr>
                </a:lvl1pPr>
                <a:lvl2pPr marL="742950" indent="-285750" eaLnBrk="0" hangingPunct="0">
                  <a:defRPr b="1">
                    <a:solidFill>
                      <a:schemeClr val="tx1"/>
                    </a:solidFill>
                    <a:latin typeface="Arial" panose="020B0604020202020204" pitchFamily="34" charset="0"/>
                  </a:defRPr>
                </a:lvl2pPr>
                <a:lvl3pPr marL="1143000" indent="-228600" eaLnBrk="0" hangingPunct="0">
                  <a:defRPr b="1">
                    <a:solidFill>
                      <a:schemeClr val="tx1"/>
                    </a:solidFill>
                    <a:latin typeface="Arial" panose="020B0604020202020204" pitchFamily="34" charset="0"/>
                  </a:defRPr>
                </a:lvl3pPr>
                <a:lvl4pPr marL="1600200" indent="-228600" eaLnBrk="0" hangingPunct="0">
                  <a:defRPr b="1">
                    <a:solidFill>
                      <a:schemeClr val="tx1"/>
                    </a:solidFill>
                    <a:latin typeface="Arial" panose="020B0604020202020204" pitchFamily="34" charset="0"/>
                  </a:defRPr>
                </a:lvl4pPr>
                <a:lvl5pPr marL="2057400" indent="-228600" eaLnBrk="0" hangingPunct="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defTabSz="685800" eaLnBrk="1" fontAlgn="base" hangingPunct="1">
                  <a:spcBef>
                    <a:spcPct val="0"/>
                  </a:spcBef>
                  <a:spcAft>
                    <a:spcPct val="0"/>
                  </a:spcAft>
                </a:pPr>
                <a:endParaRPr lang="fr-FR" altLang="fr-FR" sz="1200">
                  <a:solidFill>
                    <a:prstClr val="black"/>
                  </a:solidFill>
                </a:endParaRPr>
              </a:p>
            </p:txBody>
          </p:sp>
          <p:sp>
            <p:nvSpPr>
              <p:cNvPr id="10292" name="Freeform 144">
                <a:extLst>
                  <a:ext uri="{FF2B5EF4-FFF2-40B4-BE49-F238E27FC236}">
                    <a16:creationId xmlns:a16="http://schemas.microsoft.com/office/drawing/2014/main" id="{628FF8FD-9F1F-4CB9-B4FD-931B3F64C69C}"/>
                  </a:ext>
                </a:extLst>
              </p:cNvPr>
              <p:cNvSpPr>
                <a:spLocks/>
              </p:cNvSpPr>
              <p:nvPr/>
            </p:nvSpPr>
            <p:spPr bwMode="auto">
              <a:xfrm rot="17828237">
                <a:off x="1352713" y="3327433"/>
                <a:ext cx="280662" cy="198948"/>
              </a:xfrm>
              <a:custGeom>
                <a:avLst/>
                <a:gdLst>
                  <a:gd name="T0" fmla="*/ 2147483647 w 206"/>
                  <a:gd name="T1" fmla="*/ 2147483647 h 236"/>
                  <a:gd name="T2" fmla="*/ 2147483647 w 206"/>
                  <a:gd name="T3" fmla="*/ 2147483647 h 236"/>
                  <a:gd name="T4" fmla="*/ 2147483647 w 206"/>
                  <a:gd name="T5" fmla="*/ 2147483647 h 236"/>
                  <a:gd name="T6" fmla="*/ 2147483647 w 206"/>
                  <a:gd name="T7" fmla="*/ 2147483647 h 236"/>
                  <a:gd name="T8" fmla="*/ 2147483647 w 206"/>
                  <a:gd name="T9" fmla="*/ 2147483647 h 236"/>
                  <a:gd name="T10" fmla="*/ 0 60000 65536"/>
                  <a:gd name="T11" fmla="*/ 0 60000 65536"/>
                  <a:gd name="T12" fmla="*/ 0 60000 65536"/>
                  <a:gd name="T13" fmla="*/ 0 60000 65536"/>
                  <a:gd name="T14" fmla="*/ 0 60000 65536"/>
                  <a:gd name="T15" fmla="*/ 0 w 206"/>
                  <a:gd name="T16" fmla="*/ 0 h 236"/>
                  <a:gd name="T17" fmla="*/ 206 w 206"/>
                  <a:gd name="T18" fmla="*/ 236 h 236"/>
                </a:gdLst>
                <a:ahLst/>
                <a:cxnLst>
                  <a:cxn ang="T10">
                    <a:pos x="T0" y="T1"/>
                  </a:cxn>
                  <a:cxn ang="T11">
                    <a:pos x="T2" y="T3"/>
                  </a:cxn>
                  <a:cxn ang="T12">
                    <a:pos x="T4" y="T5"/>
                  </a:cxn>
                  <a:cxn ang="T13">
                    <a:pos x="T6" y="T7"/>
                  </a:cxn>
                  <a:cxn ang="T14">
                    <a:pos x="T8" y="T9"/>
                  </a:cxn>
                </a:cxnLst>
                <a:rect l="T15" t="T16" r="T17" b="T18"/>
                <a:pathLst>
                  <a:path w="206" h="236">
                    <a:moveTo>
                      <a:pt x="16" y="23"/>
                    </a:moveTo>
                    <a:cubicBezTo>
                      <a:pt x="165" y="42"/>
                      <a:pt x="0" y="0"/>
                      <a:pt x="87" y="126"/>
                    </a:cubicBezTo>
                    <a:cubicBezTo>
                      <a:pt x="99" y="144"/>
                      <a:pt x="130" y="131"/>
                      <a:pt x="151" y="134"/>
                    </a:cubicBezTo>
                    <a:cubicBezTo>
                      <a:pt x="161" y="150"/>
                      <a:pt x="178" y="163"/>
                      <a:pt x="182" y="181"/>
                    </a:cubicBezTo>
                    <a:cubicBezTo>
                      <a:pt x="192" y="227"/>
                      <a:pt x="181" y="211"/>
                      <a:pt x="206" y="236"/>
                    </a:cubicBezTo>
                  </a:path>
                </a:pathLst>
              </a:custGeom>
              <a:noFill/>
              <a:ln w="381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1200">
                  <a:solidFill>
                    <a:prstClr val="black"/>
                  </a:solidFill>
                  <a:latin typeface="Times New Roman" panose="02020603050405020304" pitchFamily="18" charset="0"/>
                </a:endParaRPr>
              </a:p>
            </p:txBody>
          </p:sp>
        </p:grpSp>
        <p:grpSp>
          <p:nvGrpSpPr>
            <p:cNvPr id="20" name="Groupe 19">
              <a:extLst>
                <a:ext uri="{FF2B5EF4-FFF2-40B4-BE49-F238E27FC236}">
                  <a16:creationId xmlns:a16="http://schemas.microsoft.com/office/drawing/2014/main" id="{82AB216B-36D4-4935-9543-9D2247C039A4}"/>
                </a:ext>
              </a:extLst>
            </p:cNvPr>
            <p:cNvGrpSpPr/>
            <p:nvPr/>
          </p:nvGrpSpPr>
          <p:grpSpPr>
            <a:xfrm>
              <a:off x="2290170" y="476672"/>
              <a:ext cx="1871152" cy="5096587"/>
              <a:chOff x="2290170" y="476672"/>
              <a:chExt cx="1871152" cy="5096587"/>
            </a:xfrm>
          </p:grpSpPr>
          <p:grpSp>
            <p:nvGrpSpPr>
              <p:cNvPr id="12" name="Groupe 11">
                <a:extLst>
                  <a:ext uri="{FF2B5EF4-FFF2-40B4-BE49-F238E27FC236}">
                    <a16:creationId xmlns:a16="http://schemas.microsoft.com/office/drawing/2014/main" id="{551B2F71-60F4-4C0E-82AF-0AF1C3F42B58}"/>
                  </a:ext>
                </a:extLst>
              </p:cNvPr>
              <p:cNvGrpSpPr/>
              <p:nvPr/>
            </p:nvGrpSpPr>
            <p:grpSpPr>
              <a:xfrm>
                <a:off x="3384465" y="1603713"/>
                <a:ext cx="434637" cy="298177"/>
                <a:chOff x="3384465" y="1603713"/>
                <a:chExt cx="434637" cy="298177"/>
              </a:xfrm>
            </p:grpSpPr>
            <p:sp>
              <p:nvSpPr>
                <p:cNvPr id="140" name="Rectangle 142">
                  <a:extLst>
                    <a:ext uri="{FF2B5EF4-FFF2-40B4-BE49-F238E27FC236}">
                      <a16:creationId xmlns:a16="http://schemas.microsoft.com/office/drawing/2014/main" id="{D25E83CB-140E-420F-A78E-8FF4815FA89E}"/>
                    </a:ext>
                  </a:extLst>
                </p:cNvPr>
                <p:cNvSpPr>
                  <a:spLocks noChangeArrowheads="1"/>
                </p:cNvSpPr>
                <p:nvPr/>
              </p:nvSpPr>
              <p:spPr bwMode="auto">
                <a:xfrm>
                  <a:off x="3384465" y="1603713"/>
                  <a:ext cx="233885" cy="56571"/>
                </a:xfrm>
                <a:prstGeom prst="rect">
                  <a:avLst/>
                </a:prstGeom>
                <a:solidFill>
                  <a:schemeClr val="hlink"/>
                </a:solidFill>
                <a:ln w="9525">
                  <a:solidFill>
                    <a:schemeClr val="accent1"/>
                  </a:solidFill>
                  <a:miter lim="800000"/>
                  <a:headEnd/>
                  <a:tailEnd/>
                </a:ln>
              </p:spPr>
              <p:txBody>
                <a:bodyPr wrap="none" anchor="ctr"/>
                <a:lstStyle>
                  <a:lvl1pPr eaLnBrk="0" hangingPunct="0">
                    <a:defRPr b="1">
                      <a:solidFill>
                        <a:schemeClr val="tx1"/>
                      </a:solidFill>
                      <a:latin typeface="Arial" panose="020B0604020202020204" pitchFamily="34" charset="0"/>
                    </a:defRPr>
                  </a:lvl1pPr>
                  <a:lvl2pPr marL="742950" indent="-285750" eaLnBrk="0" hangingPunct="0">
                    <a:defRPr b="1">
                      <a:solidFill>
                        <a:schemeClr val="tx1"/>
                      </a:solidFill>
                      <a:latin typeface="Arial" panose="020B0604020202020204" pitchFamily="34" charset="0"/>
                    </a:defRPr>
                  </a:lvl2pPr>
                  <a:lvl3pPr marL="1143000" indent="-228600" eaLnBrk="0" hangingPunct="0">
                    <a:defRPr b="1">
                      <a:solidFill>
                        <a:schemeClr val="tx1"/>
                      </a:solidFill>
                      <a:latin typeface="Arial" panose="020B0604020202020204" pitchFamily="34" charset="0"/>
                    </a:defRPr>
                  </a:lvl3pPr>
                  <a:lvl4pPr marL="1600200" indent="-228600" eaLnBrk="0" hangingPunct="0">
                    <a:defRPr b="1">
                      <a:solidFill>
                        <a:schemeClr val="tx1"/>
                      </a:solidFill>
                      <a:latin typeface="Arial" panose="020B0604020202020204" pitchFamily="34" charset="0"/>
                    </a:defRPr>
                  </a:lvl4pPr>
                  <a:lvl5pPr marL="2057400" indent="-228600" eaLnBrk="0" hangingPunct="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defTabSz="685800" eaLnBrk="1" fontAlgn="base" hangingPunct="1">
                    <a:spcBef>
                      <a:spcPct val="0"/>
                    </a:spcBef>
                    <a:spcAft>
                      <a:spcPct val="0"/>
                    </a:spcAft>
                  </a:pPr>
                  <a:endParaRPr lang="fr-FR" altLang="fr-FR" sz="1200">
                    <a:solidFill>
                      <a:prstClr val="black"/>
                    </a:solidFill>
                  </a:endParaRPr>
                </a:p>
              </p:txBody>
            </p:sp>
            <p:sp>
              <p:nvSpPr>
                <p:cNvPr id="141" name="Freeform 144">
                  <a:extLst>
                    <a:ext uri="{FF2B5EF4-FFF2-40B4-BE49-F238E27FC236}">
                      <a16:creationId xmlns:a16="http://schemas.microsoft.com/office/drawing/2014/main" id="{A61783F8-4FFB-443A-BE64-53EFF81E9920}"/>
                    </a:ext>
                  </a:extLst>
                </p:cNvPr>
                <p:cNvSpPr>
                  <a:spLocks/>
                </p:cNvSpPr>
                <p:nvPr/>
              </p:nvSpPr>
              <p:spPr bwMode="auto">
                <a:xfrm>
                  <a:off x="3618350" y="1623749"/>
                  <a:ext cx="200752" cy="278141"/>
                </a:xfrm>
                <a:custGeom>
                  <a:avLst/>
                  <a:gdLst>
                    <a:gd name="T0" fmla="*/ 2147483647 w 206"/>
                    <a:gd name="T1" fmla="*/ 2147483647 h 236"/>
                    <a:gd name="T2" fmla="*/ 2147483647 w 206"/>
                    <a:gd name="T3" fmla="*/ 2147483647 h 236"/>
                    <a:gd name="T4" fmla="*/ 2147483647 w 206"/>
                    <a:gd name="T5" fmla="*/ 2147483647 h 236"/>
                    <a:gd name="T6" fmla="*/ 2147483647 w 206"/>
                    <a:gd name="T7" fmla="*/ 2147483647 h 236"/>
                    <a:gd name="T8" fmla="*/ 2147483647 w 206"/>
                    <a:gd name="T9" fmla="*/ 2147483647 h 236"/>
                    <a:gd name="T10" fmla="*/ 0 60000 65536"/>
                    <a:gd name="T11" fmla="*/ 0 60000 65536"/>
                    <a:gd name="T12" fmla="*/ 0 60000 65536"/>
                    <a:gd name="T13" fmla="*/ 0 60000 65536"/>
                    <a:gd name="T14" fmla="*/ 0 60000 65536"/>
                    <a:gd name="T15" fmla="*/ 0 w 206"/>
                    <a:gd name="T16" fmla="*/ 0 h 236"/>
                    <a:gd name="T17" fmla="*/ 206 w 206"/>
                    <a:gd name="T18" fmla="*/ 236 h 236"/>
                  </a:gdLst>
                  <a:ahLst/>
                  <a:cxnLst>
                    <a:cxn ang="T10">
                      <a:pos x="T0" y="T1"/>
                    </a:cxn>
                    <a:cxn ang="T11">
                      <a:pos x="T2" y="T3"/>
                    </a:cxn>
                    <a:cxn ang="T12">
                      <a:pos x="T4" y="T5"/>
                    </a:cxn>
                    <a:cxn ang="T13">
                      <a:pos x="T6" y="T7"/>
                    </a:cxn>
                    <a:cxn ang="T14">
                      <a:pos x="T8" y="T9"/>
                    </a:cxn>
                  </a:cxnLst>
                  <a:rect l="T15" t="T16" r="T17" b="T18"/>
                  <a:pathLst>
                    <a:path w="206" h="236">
                      <a:moveTo>
                        <a:pt x="16" y="23"/>
                      </a:moveTo>
                      <a:cubicBezTo>
                        <a:pt x="165" y="42"/>
                        <a:pt x="0" y="0"/>
                        <a:pt x="87" y="126"/>
                      </a:cubicBezTo>
                      <a:cubicBezTo>
                        <a:pt x="99" y="144"/>
                        <a:pt x="130" y="131"/>
                        <a:pt x="151" y="134"/>
                      </a:cubicBezTo>
                      <a:cubicBezTo>
                        <a:pt x="161" y="150"/>
                        <a:pt x="178" y="163"/>
                        <a:pt x="182" y="181"/>
                      </a:cubicBezTo>
                      <a:cubicBezTo>
                        <a:pt x="192" y="227"/>
                        <a:pt x="181" y="211"/>
                        <a:pt x="206" y="236"/>
                      </a:cubicBezTo>
                    </a:path>
                  </a:pathLst>
                </a:custGeom>
                <a:noFill/>
                <a:ln w="381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1200">
                    <a:solidFill>
                      <a:prstClr val="black"/>
                    </a:solidFill>
                    <a:latin typeface="Times New Roman" panose="02020603050405020304" pitchFamily="18" charset="0"/>
                  </a:endParaRPr>
                </a:p>
              </p:txBody>
            </p:sp>
          </p:grpSp>
          <p:sp>
            <p:nvSpPr>
              <p:cNvPr id="142" name="Freeform 145">
                <a:extLst>
                  <a:ext uri="{FF2B5EF4-FFF2-40B4-BE49-F238E27FC236}">
                    <a16:creationId xmlns:a16="http://schemas.microsoft.com/office/drawing/2014/main" id="{DD504F58-F25E-41F3-AC49-F949DE8D8110}"/>
                  </a:ext>
                </a:extLst>
              </p:cNvPr>
              <p:cNvSpPr>
                <a:spLocks/>
              </p:cNvSpPr>
              <p:nvPr/>
            </p:nvSpPr>
            <p:spPr bwMode="auto">
              <a:xfrm>
                <a:off x="3619325" y="1641427"/>
                <a:ext cx="53598" cy="1179"/>
              </a:xfrm>
              <a:custGeom>
                <a:avLst/>
                <a:gdLst>
                  <a:gd name="T0" fmla="*/ 0 w 55"/>
                  <a:gd name="T1" fmla="*/ 0 h 1"/>
                  <a:gd name="T2" fmla="*/ 2147483647 w 55"/>
                  <a:gd name="T3" fmla="*/ 0 h 1"/>
                  <a:gd name="T4" fmla="*/ 0 60000 65536"/>
                  <a:gd name="T5" fmla="*/ 0 60000 65536"/>
                  <a:gd name="T6" fmla="*/ 0 w 55"/>
                  <a:gd name="T7" fmla="*/ 0 h 1"/>
                  <a:gd name="T8" fmla="*/ 55 w 55"/>
                  <a:gd name="T9" fmla="*/ 1 h 1"/>
                </a:gdLst>
                <a:ahLst/>
                <a:cxnLst>
                  <a:cxn ang="T4">
                    <a:pos x="T0" y="T1"/>
                  </a:cxn>
                  <a:cxn ang="T5">
                    <a:pos x="T2" y="T3"/>
                  </a:cxn>
                </a:cxnLst>
                <a:rect l="T6" t="T7" r="T8" b="T9"/>
                <a:pathLst>
                  <a:path w="55" h="1">
                    <a:moveTo>
                      <a:pt x="0" y="0"/>
                    </a:moveTo>
                    <a:cubicBezTo>
                      <a:pt x="18" y="0"/>
                      <a:pt x="37" y="0"/>
                      <a:pt x="55" y="0"/>
                    </a:cubicBezTo>
                  </a:path>
                </a:pathLst>
              </a:custGeom>
              <a:noFill/>
              <a:ln w="28575"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1200">
                  <a:solidFill>
                    <a:prstClr val="black"/>
                  </a:solidFill>
                  <a:latin typeface="Times New Roman" panose="02020603050405020304" pitchFamily="18" charset="0"/>
                </a:endParaRPr>
              </a:p>
            </p:txBody>
          </p:sp>
          <p:grpSp>
            <p:nvGrpSpPr>
              <p:cNvPr id="5" name="Groupe 4">
                <a:extLst>
                  <a:ext uri="{FF2B5EF4-FFF2-40B4-BE49-F238E27FC236}">
                    <a16:creationId xmlns:a16="http://schemas.microsoft.com/office/drawing/2014/main" id="{9EFC8DC5-80B1-43DE-B618-9988C9709003}"/>
                  </a:ext>
                </a:extLst>
              </p:cNvPr>
              <p:cNvGrpSpPr/>
              <p:nvPr/>
            </p:nvGrpSpPr>
            <p:grpSpPr>
              <a:xfrm>
                <a:off x="2746958" y="4729951"/>
                <a:ext cx="475306" cy="843308"/>
                <a:chOff x="1979959" y="1535334"/>
                <a:chExt cx="370058" cy="748479"/>
              </a:xfrm>
            </p:grpSpPr>
            <p:sp>
              <p:nvSpPr>
                <p:cNvPr id="10253" name="Freeform 18">
                  <a:extLst>
                    <a:ext uri="{FF2B5EF4-FFF2-40B4-BE49-F238E27FC236}">
                      <a16:creationId xmlns:a16="http://schemas.microsoft.com/office/drawing/2014/main" id="{111C41C6-3CB1-459E-82A8-7AAD7F0B6577}"/>
                    </a:ext>
                  </a:extLst>
                </p:cNvPr>
                <p:cNvSpPr>
                  <a:spLocks/>
                </p:cNvSpPr>
                <p:nvPr/>
              </p:nvSpPr>
              <p:spPr bwMode="auto">
                <a:xfrm>
                  <a:off x="1979959" y="1535334"/>
                  <a:ext cx="321592" cy="670603"/>
                </a:xfrm>
                <a:custGeom>
                  <a:avLst/>
                  <a:gdLst>
                    <a:gd name="T0" fmla="*/ 0 w 525"/>
                    <a:gd name="T1" fmla="*/ 2147483647 h 915"/>
                    <a:gd name="T2" fmla="*/ 2147483647 w 525"/>
                    <a:gd name="T3" fmla="*/ 0 h 915"/>
                    <a:gd name="T4" fmla="*/ 2147483647 w 525"/>
                    <a:gd name="T5" fmla="*/ 2147483647 h 915"/>
                    <a:gd name="T6" fmla="*/ 0 60000 65536"/>
                    <a:gd name="T7" fmla="*/ 0 60000 65536"/>
                    <a:gd name="T8" fmla="*/ 0 60000 65536"/>
                    <a:gd name="T9" fmla="*/ 0 w 525"/>
                    <a:gd name="T10" fmla="*/ 0 h 915"/>
                    <a:gd name="T11" fmla="*/ 525 w 525"/>
                    <a:gd name="T12" fmla="*/ 915 h 915"/>
                  </a:gdLst>
                  <a:ahLst/>
                  <a:cxnLst>
                    <a:cxn ang="T6">
                      <a:pos x="T0" y="T1"/>
                    </a:cxn>
                    <a:cxn ang="T7">
                      <a:pos x="T2" y="T3"/>
                    </a:cxn>
                    <a:cxn ang="T8">
                      <a:pos x="T4" y="T5"/>
                    </a:cxn>
                  </a:cxnLst>
                  <a:rect l="T9" t="T10" r="T11" b="T12"/>
                  <a:pathLst>
                    <a:path w="525" h="915">
                      <a:moveTo>
                        <a:pt x="0" y="907"/>
                      </a:moveTo>
                      <a:lnTo>
                        <a:pt x="227" y="0"/>
                      </a:lnTo>
                      <a:lnTo>
                        <a:pt x="525" y="915"/>
                      </a:lnTo>
                    </a:path>
                  </a:pathLst>
                </a:custGeom>
                <a:solidFill>
                  <a:schemeClr val="accent1"/>
                </a:solidFill>
                <a:ln w="9525">
                  <a:solidFill>
                    <a:schemeClr val="accent1"/>
                  </a:solidFill>
                  <a:round/>
                  <a:headEnd/>
                  <a:tailEnd/>
                </a:ln>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0254" name="Freeform 20">
                  <a:extLst>
                    <a:ext uri="{FF2B5EF4-FFF2-40B4-BE49-F238E27FC236}">
                      <a16:creationId xmlns:a16="http://schemas.microsoft.com/office/drawing/2014/main" id="{9533B307-7871-4E27-AC7E-05D27EC1B582}"/>
                    </a:ext>
                  </a:extLst>
                </p:cNvPr>
                <p:cNvSpPr>
                  <a:spLocks/>
                </p:cNvSpPr>
                <p:nvPr/>
              </p:nvSpPr>
              <p:spPr bwMode="auto">
                <a:xfrm>
                  <a:off x="2291546" y="2206028"/>
                  <a:ext cx="58471" cy="77785"/>
                </a:xfrm>
                <a:custGeom>
                  <a:avLst/>
                  <a:gdLst>
                    <a:gd name="T0" fmla="*/ 0 w 95"/>
                    <a:gd name="T1" fmla="*/ 2147483647 h 107"/>
                    <a:gd name="T2" fmla="*/ 2147483647 w 95"/>
                    <a:gd name="T3" fmla="*/ 2147483647 h 107"/>
                    <a:gd name="T4" fmla="*/ 2147483647 w 95"/>
                    <a:gd name="T5" fmla="*/ 0 h 107"/>
                    <a:gd name="T6" fmla="*/ 0 60000 65536"/>
                    <a:gd name="T7" fmla="*/ 0 60000 65536"/>
                    <a:gd name="T8" fmla="*/ 0 60000 65536"/>
                    <a:gd name="T9" fmla="*/ 0 w 95"/>
                    <a:gd name="T10" fmla="*/ 0 h 107"/>
                    <a:gd name="T11" fmla="*/ 95 w 95"/>
                    <a:gd name="T12" fmla="*/ 107 h 107"/>
                  </a:gdLst>
                  <a:ahLst/>
                  <a:cxnLst>
                    <a:cxn ang="T6">
                      <a:pos x="T0" y="T1"/>
                    </a:cxn>
                    <a:cxn ang="T7">
                      <a:pos x="T2" y="T3"/>
                    </a:cxn>
                    <a:cxn ang="T8">
                      <a:pos x="T4" y="T5"/>
                    </a:cxn>
                  </a:cxnLst>
                  <a:rect l="T9" t="T10" r="T11" b="T12"/>
                  <a:pathLst>
                    <a:path w="95" h="107">
                      <a:moveTo>
                        <a:pt x="0" y="19"/>
                      </a:moveTo>
                      <a:lnTo>
                        <a:pt x="42" y="107"/>
                      </a:lnTo>
                      <a:lnTo>
                        <a:pt x="95" y="0"/>
                      </a:lnTo>
                    </a:path>
                  </a:pathLst>
                </a:custGeom>
                <a:solidFill>
                  <a:srgbClr val="FF6600"/>
                </a:solidFill>
                <a:ln w="9525">
                  <a:solidFill>
                    <a:schemeClr val="accent1"/>
                  </a:solidFill>
                  <a:round/>
                  <a:headEnd/>
                  <a:tailEnd/>
                </a:ln>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grpSp>
          <p:sp>
            <p:nvSpPr>
              <p:cNvPr id="10255" name="Line 21">
                <a:extLst>
                  <a:ext uri="{FF2B5EF4-FFF2-40B4-BE49-F238E27FC236}">
                    <a16:creationId xmlns:a16="http://schemas.microsoft.com/office/drawing/2014/main" id="{F04D47EE-8B8C-4F88-8866-D078C7F72D86}"/>
                  </a:ext>
                </a:extLst>
              </p:cNvPr>
              <p:cNvSpPr>
                <a:spLocks noChangeShapeType="1"/>
              </p:cNvSpPr>
              <p:nvPr/>
            </p:nvSpPr>
            <p:spPr bwMode="auto">
              <a:xfrm>
                <a:off x="3491880" y="4771865"/>
                <a:ext cx="0" cy="726247"/>
              </a:xfrm>
              <a:prstGeom prst="line">
                <a:avLst/>
              </a:prstGeom>
              <a:noFill/>
              <a:ln w="9525">
                <a:solidFill>
                  <a:schemeClr val="accent1"/>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2100">
                  <a:solidFill>
                    <a:prstClr val="black"/>
                  </a:solidFill>
                  <a:latin typeface="Times New Roman" panose="02020603050405020304" pitchFamily="18" charset="0"/>
                </a:endParaRPr>
              </a:p>
            </p:txBody>
          </p:sp>
          <p:sp>
            <p:nvSpPr>
              <p:cNvPr id="10339" name="Line 64">
                <a:extLst>
                  <a:ext uri="{FF2B5EF4-FFF2-40B4-BE49-F238E27FC236}">
                    <a16:creationId xmlns:a16="http://schemas.microsoft.com/office/drawing/2014/main" id="{F4FC6913-6415-4A51-AC6E-E98DC80A56C4}"/>
                  </a:ext>
                </a:extLst>
              </p:cNvPr>
              <p:cNvSpPr>
                <a:spLocks noChangeShapeType="1"/>
              </p:cNvSpPr>
              <p:nvPr/>
            </p:nvSpPr>
            <p:spPr bwMode="auto">
              <a:xfrm>
                <a:off x="4161322" y="3547339"/>
                <a:ext cx="0" cy="329018"/>
              </a:xfrm>
              <a:prstGeom prst="line">
                <a:avLst/>
              </a:prstGeom>
              <a:noFill/>
              <a:ln w="38100">
                <a:solidFill>
                  <a:schemeClr val="accent1"/>
                </a:solidFill>
                <a:round/>
                <a:headEnd/>
                <a:tailEnd type="triangle" w="med" len="me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825">
                  <a:solidFill>
                    <a:prstClr val="black"/>
                  </a:solidFill>
                  <a:latin typeface="Times New Roman" panose="02020603050405020304" pitchFamily="18" charset="0"/>
                </a:endParaRPr>
              </a:p>
            </p:txBody>
          </p:sp>
          <p:grpSp>
            <p:nvGrpSpPr>
              <p:cNvPr id="10250" name="Group 89">
                <a:extLst>
                  <a:ext uri="{FF2B5EF4-FFF2-40B4-BE49-F238E27FC236}">
                    <a16:creationId xmlns:a16="http://schemas.microsoft.com/office/drawing/2014/main" id="{90398B0A-B293-42BE-93AE-BAF26BA7B9E9}"/>
                  </a:ext>
                </a:extLst>
              </p:cNvPr>
              <p:cNvGrpSpPr>
                <a:grpSpLocks/>
              </p:cNvGrpSpPr>
              <p:nvPr/>
            </p:nvGrpSpPr>
            <p:grpSpPr bwMode="auto">
              <a:xfrm>
                <a:off x="2744192" y="3046107"/>
                <a:ext cx="706917" cy="1395836"/>
                <a:chOff x="2018" y="3299"/>
                <a:chExt cx="479" cy="1084"/>
              </a:xfrm>
            </p:grpSpPr>
            <p:sp>
              <p:nvSpPr>
                <p:cNvPr id="10324" name="Rectangle 67">
                  <a:extLst>
                    <a:ext uri="{FF2B5EF4-FFF2-40B4-BE49-F238E27FC236}">
                      <a16:creationId xmlns:a16="http://schemas.microsoft.com/office/drawing/2014/main" id="{0E9B5CA3-2623-4F59-8AD4-7844A3158277}"/>
                    </a:ext>
                  </a:extLst>
                </p:cNvPr>
                <p:cNvSpPr>
                  <a:spLocks noChangeArrowheads="1"/>
                </p:cNvSpPr>
                <p:nvPr/>
              </p:nvSpPr>
              <p:spPr bwMode="auto">
                <a:xfrm>
                  <a:off x="2018" y="3299"/>
                  <a:ext cx="478" cy="1084"/>
                </a:xfrm>
                <a:prstGeom prst="rect">
                  <a:avLst/>
                </a:prstGeom>
                <a:solidFill>
                  <a:schemeClr val="bg1"/>
                </a:solidFill>
                <a:ln w="9525">
                  <a:solidFill>
                    <a:schemeClr val="accent1"/>
                  </a:solidFill>
                  <a:miter lim="800000"/>
                  <a:headEnd/>
                  <a:tailEnd/>
                </a:ln>
              </p:spPr>
              <p:txBody>
                <a:bodyPr wrap="none" anchor="ctr"/>
                <a:lstStyle>
                  <a:lvl1pPr eaLnBrk="0" hangingPunct="0">
                    <a:defRPr b="1">
                      <a:solidFill>
                        <a:schemeClr val="tx1"/>
                      </a:solidFill>
                      <a:latin typeface="Arial" panose="020B0604020202020204" pitchFamily="34" charset="0"/>
                    </a:defRPr>
                  </a:lvl1pPr>
                  <a:lvl2pPr marL="742950" indent="-285750" eaLnBrk="0" hangingPunct="0">
                    <a:defRPr b="1">
                      <a:solidFill>
                        <a:schemeClr val="tx1"/>
                      </a:solidFill>
                      <a:latin typeface="Arial" panose="020B0604020202020204" pitchFamily="34" charset="0"/>
                    </a:defRPr>
                  </a:lvl2pPr>
                  <a:lvl3pPr marL="1143000" indent="-228600" eaLnBrk="0" hangingPunct="0">
                    <a:defRPr b="1">
                      <a:solidFill>
                        <a:schemeClr val="tx1"/>
                      </a:solidFill>
                      <a:latin typeface="Arial" panose="020B0604020202020204" pitchFamily="34" charset="0"/>
                    </a:defRPr>
                  </a:lvl3pPr>
                  <a:lvl4pPr marL="1600200" indent="-228600" eaLnBrk="0" hangingPunct="0">
                    <a:defRPr b="1">
                      <a:solidFill>
                        <a:schemeClr val="tx1"/>
                      </a:solidFill>
                      <a:latin typeface="Arial" panose="020B0604020202020204" pitchFamily="34" charset="0"/>
                    </a:defRPr>
                  </a:lvl4pPr>
                  <a:lvl5pPr marL="2057400" indent="-228600" eaLnBrk="0" hangingPunct="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defTabSz="685800" eaLnBrk="1" fontAlgn="base" hangingPunct="1">
                    <a:spcBef>
                      <a:spcPct val="0"/>
                    </a:spcBef>
                    <a:spcAft>
                      <a:spcPct val="0"/>
                    </a:spcAft>
                  </a:pPr>
                  <a:endParaRPr lang="fr-FR" altLang="fr-FR" sz="825">
                    <a:solidFill>
                      <a:prstClr val="black"/>
                    </a:solidFill>
                  </a:endParaRPr>
                </a:p>
              </p:txBody>
            </p:sp>
            <p:sp>
              <p:nvSpPr>
                <p:cNvPr id="10325" name="Line 69">
                  <a:extLst>
                    <a:ext uri="{FF2B5EF4-FFF2-40B4-BE49-F238E27FC236}">
                      <a16:creationId xmlns:a16="http://schemas.microsoft.com/office/drawing/2014/main" id="{9597B793-1C90-4C7C-B7F5-4622907B93B3}"/>
                    </a:ext>
                  </a:extLst>
                </p:cNvPr>
                <p:cNvSpPr>
                  <a:spLocks noChangeShapeType="1"/>
                </p:cNvSpPr>
                <p:nvPr/>
              </p:nvSpPr>
              <p:spPr bwMode="auto">
                <a:xfrm>
                  <a:off x="2245" y="3819"/>
                  <a:ext cx="13" cy="169"/>
                </a:xfrm>
                <a:prstGeom prst="line">
                  <a:avLst/>
                </a:prstGeom>
                <a:noFill/>
                <a:ln w="127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825">
                    <a:solidFill>
                      <a:prstClr val="black"/>
                    </a:solidFill>
                    <a:latin typeface="Times New Roman" panose="02020603050405020304" pitchFamily="18" charset="0"/>
                  </a:endParaRPr>
                </a:p>
              </p:txBody>
            </p:sp>
            <p:grpSp>
              <p:nvGrpSpPr>
                <p:cNvPr id="10327" name="Group 76">
                  <a:extLst>
                    <a:ext uri="{FF2B5EF4-FFF2-40B4-BE49-F238E27FC236}">
                      <a16:creationId xmlns:a16="http://schemas.microsoft.com/office/drawing/2014/main" id="{655C24C1-A86D-410B-9B42-84EF0E5AF9D6}"/>
                    </a:ext>
                  </a:extLst>
                </p:cNvPr>
                <p:cNvGrpSpPr>
                  <a:grpSpLocks/>
                </p:cNvGrpSpPr>
                <p:nvPr/>
              </p:nvGrpSpPr>
              <p:grpSpPr bwMode="auto">
                <a:xfrm>
                  <a:off x="2018" y="3830"/>
                  <a:ext cx="479" cy="144"/>
                  <a:chOff x="4558" y="1344"/>
                  <a:chExt cx="636" cy="204"/>
                </a:xfrm>
              </p:grpSpPr>
              <p:sp>
                <p:nvSpPr>
                  <p:cNvPr id="10330" name="Freeform 77">
                    <a:extLst>
                      <a:ext uri="{FF2B5EF4-FFF2-40B4-BE49-F238E27FC236}">
                        <a16:creationId xmlns:a16="http://schemas.microsoft.com/office/drawing/2014/main" id="{EDBA5D24-6182-485F-9290-5A9435F87C40}"/>
                      </a:ext>
                    </a:extLst>
                  </p:cNvPr>
                  <p:cNvSpPr>
                    <a:spLocks/>
                  </p:cNvSpPr>
                  <p:nvPr/>
                </p:nvSpPr>
                <p:spPr bwMode="auto">
                  <a:xfrm>
                    <a:off x="4558" y="1344"/>
                    <a:ext cx="318" cy="204"/>
                  </a:xfrm>
                  <a:custGeom>
                    <a:avLst/>
                    <a:gdLst>
                      <a:gd name="T0" fmla="*/ 0 w 409"/>
                      <a:gd name="T1" fmla="*/ 136 h 204"/>
                      <a:gd name="T2" fmla="*/ 67 w 409"/>
                      <a:gd name="T3" fmla="*/ 181 h 204"/>
                      <a:gd name="T4" fmla="*/ 149 w 409"/>
                      <a:gd name="T5" fmla="*/ 0 h 204"/>
                      <a:gd name="T6" fmla="*/ 0 60000 65536"/>
                      <a:gd name="T7" fmla="*/ 0 60000 65536"/>
                      <a:gd name="T8" fmla="*/ 0 60000 65536"/>
                      <a:gd name="T9" fmla="*/ 0 w 409"/>
                      <a:gd name="T10" fmla="*/ 0 h 204"/>
                      <a:gd name="T11" fmla="*/ 409 w 409"/>
                      <a:gd name="T12" fmla="*/ 204 h 204"/>
                    </a:gdLst>
                    <a:ahLst/>
                    <a:cxnLst>
                      <a:cxn ang="T6">
                        <a:pos x="T0" y="T1"/>
                      </a:cxn>
                      <a:cxn ang="T7">
                        <a:pos x="T2" y="T3"/>
                      </a:cxn>
                      <a:cxn ang="T8">
                        <a:pos x="T4" y="T5"/>
                      </a:cxn>
                    </a:cxnLst>
                    <a:rect l="T9" t="T10" r="T11" b="T12"/>
                    <a:pathLst>
                      <a:path w="409" h="204">
                        <a:moveTo>
                          <a:pt x="0" y="136"/>
                        </a:moveTo>
                        <a:cubicBezTo>
                          <a:pt x="57" y="170"/>
                          <a:pt x="114" y="204"/>
                          <a:pt x="182" y="181"/>
                        </a:cubicBezTo>
                        <a:cubicBezTo>
                          <a:pt x="250" y="158"/>
                          <a:pt x="329" y="79"/>
                          <a:pt x="409" y="0"/>
                        </a:cubicBezTo>
                      </a:path>
                    </a:pathLst>
                  </a:custGeom>
                  <a:noFill/>
                  <a:ln w="762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825">
                      <a:solidFill>
                        <a:prstClr val="black"/>
                      </a:solidFill>
                      <a:latin typeface="Times New Roman" panose="02020603050405020304" pitchFamily="18" charset="0"/>
                    </a:endParaRPr>
                  </a:p>
                </p:txBody>
              </p:sp>
              <p:sp>
                <p:nvSpPr>
                  <p:cNvPr id="10331" name="Freeform 78">
                    <a:extLst>
                      <a:ext uri="{FF2B5EF4-FFF2-40B4-BE49-F238E27FC236}">
                        <a16:creationId xmlns:a16="http://schemas.microsoft.com/office/drawing/2014/main" id="{35433A69-434B-4DEE-87B1-243C1560F579}"/>
                      </a:ext>
                    </a:extLst>
                  </p:cNvPr>
                  <p:cNvSpPr>
                    <a:spLocks/>
                  </p:cNvSpPr>
                  <p:nvPr/>
                </p:nvSpPr>
                <p:spPr bwMode="auto">
                  <a:xfrm flipH="1">
                    <a:off x="4876" y="1344"/>
                    <a:ext cx="318" cy="204"/>
                  </a:xfrm>
                  <a:custGeom>
                    <a:avLst/>
                    <a:gdLst>
                      <a:gd name="T0" fmla="*/ 0 w 409"/>
                      <a:gd name="T1" fmla="*/ 136 h 204"/>
                      <a:gd name="T2" fmla="*/ 67 w 409"/>
                      <a:gd name="T3" fmla="*/ 181 h 204"/>
                      <a:gd name="T4" fmla="*/ 149 w 409"/>
                      <a:gd name="T5" fmla="*/ 0 h 204"/>
                      <a:gd name="T6" fmla="*/ 0 60000 65536"/>
                      <a:gd name="T7" fmla="*/ 0 60000 65536"/>
                      <a:gd name="T8" fmla="*/ 0 60000 65536"/>
                      <a:gd name="T9" fmla="*/ 0 w 409"/>
                      <a:gd name="T10" fmla="*/ 0 h 204"/>
                      <a:gd name="T11" fmla="*/ 409 w 409"/>
                      <a:gd name="T12" fmla="*/ 204 h 204"/>
                    </a:gdLst>
                    <a:ahLst/>
                    <a:cxnLst>
                      <a:cxn ang="T6">
                        <a:pos x="T0" y="T1"/>
                      </a:cxn>
                      <a:cxn ang="T7">
                        <a:pos x="T2" y="T3"/>
                      </a:cxn>
                      <a:cxn ang="T8">
                        <a:pos x="T4" y="T5"/>
                      </a:cxn>
                    </a:cxnLst>
                    <a:rect l="T9" t="T10" r="T11" b="T12"/>
                    <a:pathLst>
                      <a:path w="409" h="204">
                        <a:moveTo>
                          <a:pt x="0" y="136"/>
                        </a:moveTo>
                        <a:cubicBezTo>
                          <a:pt x="57" y="170"/>
                          <a:pt x="114" y="204"/>
                          <a:pt x="182" y="181"/>
                        </a:cubicBezTo>
                        <a:cubicBezTo>
                          <a:pt x="250" y="158"/>
                          <a:pt x="329" y="79"/>
                          <a:pt x="409" y="0"/>
                        </a:cubicBezTo>
                      </a:path>
                    </a:pathLst>
                  </a:custGeom>
                  <a:noFill/>
                  <a:ln w="762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825">
                      <a:solidFill>
                        <a:prstClr val="black"/>
                      </a:solidFill>
                      <a:latin typeface="Times New Roman" panose="02020603050405020304" pitchFamily="18" charset="0"/>
                    </a:endParaRPr>
                  </a:p>
                </p:txBody>
              </p:sp>
            </p:grpSp>
          </p:grpSp>
          <p:grpSp>
            <p:nvGrpSpPr>
              <p:cNvPr id="189" name="Group 6">
                <a:extLst>
                  <a:ext uri="{FF2B5EF4-FFF2-40B4-BE49-F238E27FC236}">
                    <a16:creationId xmlns:a16="http://schemas.microsoft.com/office/drawing/2014/main" id="{144C2672-19E3-4721-98E4-F1139EA2CE66}"/>
                  </a:ext>
                </a:extLst>
              </p:cNvPr>
              <p:cNvGrpSpPr>
                <a:grpSpLocks/>
              </p:cNvGrpSpPr>
              <p:nvPr/>
            </p:nvGrpSpPr>
            <p:grpSpPr bwMode="auto">
              <a:xfrm>
                <a:off x="2290170" y="476672"/>
                <a:ext cx="1811895" cy="2500305"/>
                <a:chOff x="158" y="482"/>
                <a:chExt cx="1890" cy="3342"/>
              </a:xfrm>
            </p:grpSpPr>
            <p:sp>
              <p:nvSpPr>
                <p:cNvPr id="191" name="Freeform 7">
                  <a:extLst>
                    <a:ext uri="{FF2B5EF4-FFF2-40B4-BE49-F238E27FC236}">
                      <a16:creationId xmlns:a16="http://schemas.microsoft.com/office/drawing/2014/main" id="{36A54419-BE92-47A1-9F97-3E08031F2D8A}"/>
                    </a:ext>
                  </a:extLst>
                </p:cNvPr>
                <p:cNvSpPr>
                  <a:spLocks/>
                </p:cNvSpPr>
                <p:nvPr/>
              </p:nvSpPr>
              <p:spPr bwMode="auto">
                <a:xfrm>
                  <a:off x="158" y="573"/>
                  <a:ext cx="1890" cy="3251"/>
                </a:xfrm>
                <a:custGeom>
                  <a:avLst/>
                  <a:gdLst>
                    <a:gd name="T0" fmla="*/ 756 w 1890"/>
                    <a:gd name="T1" fmla="*/ 0 h 3251"/>
                    <a:gd name="T2" fmla="*/ 711 w 1890"/>
                    <a:gd name="T3" fmla="*/ 1043 h 3251"/>
                    <a:gd name="T4" fmla="*/ 658 w 1890"/>
                    <a:gd name="T5" fmla="*/ 1322 h 3251"/>
                    <a:gd name="T6" fmla="*/ 658 w 1890"/>
                    <a:gd name="T7" fmla="*/ 1588 h 3251"/>
                    <a:gd name="T8" fmla="*/ 756 w 1890"/>
                    <a:gd name="T9" fmla="*/ 1905 h 3251"/>
                    <a:gd name="T10" fmla="*/ 711 w 1890"/>
                    <a:gd name="T11" fmla="*/ 2767 h 3251"/>
                    <a:gd name="T12" fmla="*/ 76 w 1890"/>
                    <a:gd name="T13" fmla="*/ 3175 h 3251"/>
                    <a:gd name="T14" fmla="*/ 257 w 1890"/>
                    <a:gd name="T15" fmla="*/ 3221 h 3251"/>
                    <a:gd name="T16" fmla="*/ 484 w 1890"/>
                    <a:gd name="T17" fmla="*/ 3175 h 3251"/>
                    <a:gd name="T18" fmla="*/ 847 w 1890"/>
                    <a:gd name="T19" fmla="*/ 3175 h 3251"/>
                    <a:gd name="T20" fmla="*/ 1210 w 1890"/>
                    <a:gd name="T21" fmla="*/ 3175 h 3251"/>
                    <a:gd name="T22" fmla="*/ 1255 w 1890"/>
                    <a:gd name="T23" fmla="*/ 2948 h 3251"/>
                    <a:gd name="T24" fmla="*/ 1210 w 1890"/>
                    <a:gd name="T25" fmla="*/ 2676 h 3251"/>
                    <a:gd name="T26" fmla="*/ 1482 w 1890"/>
                    <a:gd name="T27" fmla="*/ 1996 h 3251"/>
                    <a:gd name="T28" fmla="*/ 1527 w 1890"/>
                    <a:gd name="T29" fmla="*/ 1313 h 3251"/>
                    <a:gd name="T30" fmla="*/ 1890 w 1890"/>
                    <a:gd name="T31" fmla="*/ 45 h 325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90"/>
                    <a:gd name="T49" fmla="*/ 0 h 3251"/>
                    <a:gd name="T50" fmla="*/ 1890 w 1890"/>
                    <a:gd name="T51" fmla="*/ 3251 h 325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90" h="3251">
                      <a:moveTo>
                        <a:pt x="756" y="0"/>
                      </a:moveTo>
                      <a:cubicBezTo>
                        <a:pt x="748" y="408"/>
                        <a:pt x="727" y="823"/>
                        <a:pt x="711" y="1043"/>
                      </a:cubicBezTo>
                      <a:cubicBezTo>
                        <a:pt x="695" y="1263"/>
                        <a:pt x="667" y="1231"/>
                        <a:pt x="658" y="1322"/>
                      </a:cubicBezTo>
                      <a:cubicBezTo>
                        <a:pt x="649" y="1413"/>
                        <a:pt x="642" y="1491"/>
                        <a:pt x="658" y="1588"/>
                      </a:cubicBezTo>
                      <a:cubicBezTo>
                        <a:pt x="674" y="1685"/>
                        <a:pt x="747" y="1709"/>
                        <a:pt x="756" y="1905"/>
                      </a:cubicBezTo>
                      <a:cubicBezTo>
                        <a:pt x="765" y="2101"/>
                        <a:pt x="824" y="2555"/>
                        <a:pt x="711" y="2767"/>
                      </a:cubicBezTo>
                      <a:cubicBezTo>
                        <a:pt x="598" y="2979"/>
                        <a:pt x="152" y="3099"/>
                        <a:pt x="76" y="3175"/>
                      </a:cubicBezTo>
                      <a:cubicBezTo>
                        <a:pt x="0" y="3251"/>
                        <a:pt x="189" y="3221"/>
                        <a:pt x="257" y="3221"/>
                      </a:cubicBezTo>
                      <a:cubicBezTo>
                        <a:pt x="325" y="3221"/>
                        <a:pt x="386" y="3183"/>
                        <a:pt x="484" y="3175"/>
                      </a:cubicBezTo>
                      <a:cubicBezTo>
                        <a:pt x="582" y="3167"/>
                        <a:pt x="726" y="3175"/>
                        <a:pt x="847" y="3175"/>
                      </a:cubicBezTo>
                      <a:cubicBezTo>
                        <a:pt x="968" y="3175"/>
                        <a:pt x="1142" y="3213"/>
                        <a:pt x="1210" y="3175"/>
                      </a:cubicBezTo>
                      <a:cubicBezTo>
                        <a:pt x="1278" y="3137"/>
                        <a:pt x="1255" y="3031"/>
                        <a:pt x="1255" y="2948"/>
                      </a:cubicBezTo>
                      <a:cubicBezTo>
                        <a:pt x="1255" y="2865"/>
                        <a:pt x="1172" y="2835"/>
                        <a:pt x="1210" y="2676"/>
                      </a:cubicBezTo>
                      <a:cubicBezTo>
                        <a:pt x="1248" y="2517"/>
                        <a:pt x="1429" y="2223"/>
                        <a:pt x="1482" y="1996"/>
                      </a:cubicBezTo>
                      <a:cubicBezTo>
                        <a:pt x="1535" y="1769"/>
                        <a:pt x="1459" y="1638"/>
                        <a:pt x="1527" y="1313"/>
                      </a:cubicBezTo>
                      <a:cubicBezTo>
                        <a:pt x="1595" y="988"/>
                        <a:pt x="1815" y="309"/>
                        <a:pt x="1890" y="45"/>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92" name="Freeform 8">
                  <a:extLst>
                    <a:ext uri="{FF2B5EF4-FFF2-40B4-BE49-F238E27FC236}">
                      <a16:creationId xmlns:a16="http://schemas.microsoft.com/office/drawing/2014/main" id="{0148BC48-2A07-479A-88B0-A6AD0A103AE1}"/>
                    </a:ext>
                  </a:extLst>
                </p:cNvPr>
                <p:cNvSpPr>
                  <a:spLocks/>
                </p:cNvSpPr>
                <p:nvPr/>
              </p:nvSpPr>
              <p:spPr bwMode="auto">
                <a:xfrm>
                  <a:off x="1196" y="482"/>
                  <a:ext cx="308" cy="2212"/>
                </a:xfrm>
                <a:custGeom>
                  <a:avLst/>
                  <a:gdLst>
                    <a:gd name="T0" fmla="*/ 308 w 308"/>
                    <a:gd name="T1" fmla="*/ 0 h 2212"/>
                    <a:gd name="T2" fmla="*/ 126 w 308"/>
                    <a:gd name="T3" fmla="*/ 1044 h 2212"/>
                    <a:gd name="T4" fmla="*/ 0 w 308"/>
                    <a:gd name="T5" fmla="*/ 2212 h 2212"/>
                    <a:gd name="T6" fmla="*/ 0 60000 65536"/>
                    <a:gd name="T7" fmla="*/ 0 60000 65536"/>
                    <a:gd name="T8" fmla="*/ 0 60000 65536"/>
                    <a:gd name="T9" fmla="*/ 0 w 308"/>
                    <a:gd name="T10" fmla="*/ 0 h 2212"/>
                    <a:gd name="T11" fmla="*/ 308 w 308"/>
                    <a:gd name="T12" fmla="*/ 2212 h 2212"/>
                  </a:gdLst>
                  <a:ahLst/>
                  <a:cxnLst>
                    <a:cxn ang="T6">
                      <a:pos x="T0" y="T1"/>
                    </a:cxn>
                    <a:cxn ang="T7">
                      <a:pos x="T2" y="T3"/>
                    </a:cxn>
                    <a:cxn ang="T8">
                      <a:pos x="T4" y="T5"/>
                    </a:cxn>
                  </a:cxnLst>
                  <a:rect l="T9" t="T10" r="T11" b="T12"/>
                  <a:pathLst>
                    <a:path w="308" h="2212">
                      <a:moveTo>
                        <a:pt x="308" y="0"/>
                      </a:moveTo>
                      <a:cubicBezTo>
                        <a:pt x="247" y="265"/>
                        <a:pt x="177" y="675"/>
                        <a:pt x="126" y="1044"/>
                      </a:cubicBezTo>
                      <a:cubicBezTo>
                        <a:pt x="75" y="1413"/>
                        <a:pt x="26" y="1969"/>
                        <a:pt x="0" y="2212"/>
                      </a:cubicBezTo>
                    </a:path>
                  </a:pathLst>
                </a:custGeom>
                <a:noFill/>
                <a:ln w="762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93" name="Freeform 9">
                  <a:extLst>
                    <a:ext uri="{FF2B5EF4-FFF2-40B4-BE49-F238E27FC236}">
                      <a16:creationId xmlns:a16="http://schemas.microsoft.com/office/drawing/2014/main" id="{C7C497CD-CEF5-41CC-88F0-8153352DE5A8}"/>
                    </a:ext>
                  </a:extLst>
                </p:cNvPr>
                <p:cNvSpPr>
                  <a:spLocks/>
                </p:cNvSpPr>
                <p:nvPr/>
              </p:nvSpPr>
              <p:spPr bwMode="auto">
                <a:xfrm>
                  <a:off x="771" y="663"/>
                  <a:ext cx="687" cy="2890"/>
                </a:xfrm>
                <a:custGeom>
                  <a:avLst/>
                  <a:gdLst>
                    <a:gd name="T0" fmla="*/ 687 w 687"/>
                    <a:gd name="T1" fmla="*/ 46 h 2890"/>
                    <a:gd name="T2" fmla="*/ 460 w 687"/>
                    <a:gd name="T3" fmla="*/ 91 h 2890"/>
                    <a:gd name="T4" fmla="*/ 324 w 687"/>
                    <a:gd name="T5" fmla="*/ 590 h 2890"/>
                    <a:gd name="T6" fmla="*/ 234 w 687"/>
                    <a:gd name="T7" fmla="*/ 1860 h 2890"/>
                    <a:gd name="T8" fmla="*/ 168 w 687"/>
                    <a:gd name="T9" fmla="*/ 2616 h 2890"/>
                    <a:gd name="T10" fmla="*/ 0 w 687"/>
                    <a:gd name="T11" fmla="*/ 2890 h 2890"/>
                    <a:gd name="T12" fmla="*/ 0 60000 65536"/>
                    <a:gd name="T13" fmla="*/ 0 60000 65536"/>
                    <a:gd name="T14" fmla="*/ 0 60000 65536"/>
                    <a:gd name="T15" fmla="*/ 0 60000 65536"/>
                    <a:gd name="T16" fmla="*/ 0 60000 65536"/>
                    <a:gd name="T17" fmla="*/ 0 60000 65536"/>
                    <a:gd name="T18" fmla="*/ 0 w 687"/>
                    <a:gd name="T19" fmla="*/ 0 h 2890"/>
                    <a:gd name="T20" fmla="*/ 687 w 687"/>
                    <a:gd name="T21" fmla="*/ 2890 h 2890"/>
                  </a:gdLst>
                  <a:ahLst/>
                  <a:cxnLst>
                    <a:cxn ang="T12">
                      <a:pos x="T0" y="T1"/>
                    </a:cxn>
                    <a:cxn ang="T13">
                      <a:pos x="T2" y="T3"/>
                    </a:cxn>
                    <a:cxn ang="T14">
                      <a:pos x="T4" y="T5"/>
                    </a:cxn>
                    <a:cxn ang="T15">
                      <a:pos x="T6" y="T7"/>
                    </a:cxn>
                    <a:cxn ang="T16">
                      <a:pos x="T8" y="T9"/>
                    </a:cxn>
                    <a:cxn ang="T17">
                      <a:pos x="T10" y="T11"/>
                    </a:cxn>
                  </a:cxnLst>
                  <a:rect l="T18" t="T19" r="T20" b="T21"/>
                  <a:pathLst>
                    <a:path w="687" h="2890">
                      <a:moveTo>
                        <a:pt x="687" y="46"/>
                      </a:moveTo>
                      <a:cubicBezTo>
                        <a:pt x="603" y="23"/>
                        <a:pt x="520" y="0"/>
                        <a:pt x="460" y="91"/>
                      </a:cubicBezTo>
                      <a:cubicBezTo>
                        <a:pt x="400" y="182"/>
                        <a:pt x="362" y="295"/>
                        <a:pt x="324" y="590"/>
                      </a:cubicBezTo>
                      <a:cubicBezTo>
                        <a:pt x="286" y="885"/>
                        <a:pt x="260" y="1522"/>
                        <a:pt x="234" y="1860"/>
                      </a:cubicBezTo>
                      <a:cubicBezTo>
                        <a:pt x="208" y="2198"/>
                        <a:pt x="207" y="2444"/>
                        <a:pt x="168" y="2616"/>
                      </a:cubicBezTo>
                      <a:cubicBezTo>
                        <a:pt x="129" y="2788"/>
                        <a:pt x="35" y="2833"/>
                        <a:pt x="0" y="2890"/>
                      </a:cubicBezTo>
                    </a:path>
                  </a:pathLst>
                </a:custGeom>
                <a:noFill/>
                <a:ln w="381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94" name="Freeform 10">
                  <a:extLst>
                    <a:ext uri="{FF2B5EF4-FFF2-40B4-BE49-F238E27FC236}">
                      <a16:creationId xmlns:a16="http://schemas.microsoft.com/office/drawing/2014/main" id="{6EEF42D9-8F68-41A8-BCA2-2A2AC9D9E0C0}"/>
                    </a:ext>
                  </a:extLst>
                </p:cNvPr>
                <p:cNvSpPr>
                  <a:spLocks/>
                </p:cNvSpPr>
                <p:nvPr/>
              </p:nvSpPr>
              <p:spPr bwMode="auto">
                <a:xfrm>
                  <a:off x="1277" y="2259"/>
                  <a:ext cx="186" cy="860"/>
                </a:xfrm>
                <a:custGeom>
                  <a:avLst/>
                  <a:gdLst>
                    <a:gd name="T0" fmla="*/ 0 w 186"/>
                    <a:gd name="T1" fmla="*/ 38 h 860"/>
                    <a:gd name="T2" fmla="*/ 136 w 186"/>
                    <a:gd name="T3" fmla="*/ 38 h 860"/>
                    <a:gd name="T4" fmla="*/ 181 w 186"/>
                    <a:gd name="T5" fmla="*/ 264 h 860"/>
                    <a:gd name="T6" fmla="*/ 105 w 186"/>
                    <a:gd name="T7" fmla="*/ 860 h 860"/>
                    <a:gd name="T8" fmla="*/ 0 60000 65536"/>
                    <a:gd name="T9" fmla="*/ 0 60000 65536"/>
                    <a:gd name="T10" fmla="*/ 0 60000 65536"/>
                    <a:gd name="T11" fmla="*/ 0 60000 65536"/>
                    <a:gd name="T12" fmla="*/ 0 w 186"/>
                    <a:gd name="T13" fmla="*/ 0 h 860"/>
                    <a:gd name="T14" fmla="*/ 186 w 186"/>
                    <a:gd name="T15" fmla="*/ 860 h 860"/>
                  </a:gdLst>
                  <a:ahLst/>
                  <a:cxnLst>
                    <a:cxn ang="T8">
                      <a:pos x="T0" y="T1"/>
                    </a:cxn>
                    <a:cxn ang="T9">
                      <a:pos x="T2" y="T3"/>
                    </a:cxn>
                    <a:cxn ang="T10">
                      <a:pos x="T4" y="T5"/>
                    </a:cxn>
                    <a:cxn ang="T11">
                      <a:pos x="T6" y="T7"/>
                    </a:cxn>
                  </a:cxnLst>
                  <a:rect l="T12" t="T13" r="T14" b="T15"/>
                  <a:pathLst>
                    <a:path w="186" h="860">
                      <a:moveTo>
                        <a:pt x="0" y="38"/>
                      </a:moveTo>
                      <a:cubicBezTo>
                        <a:pt x="53" y="19"/>
                        <a:pt x="106" y="0"/>
                        <a:pt x="136" y="38"/>
                      </a:cubicBezTo>
                      <a:cubicBezTo>
                        <a:pt x="166" y="76"/>
                        <a:pt x="186" y="127"/>
                        <a:pt x="181" y="264"/>
                      </a:cubicBezTo>
                      <a:cubicBezTo>
                        <a:pt x="176" y="401"/>
                        <a:pt x="121" y="736"/>
                        <a:pt x="105" y="860"/>
                      </a:cubicBezTo>
                    </a:path>
                  </a:pathLst>
                </a:custGeom>
                <a:noFill/>
                <a:ln w="381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95" name="Freeform 11">
                  <a:extLst>
                    <a:ext uri="{FF2B5EF4-FFF2-40B4-BE49-F238E27FC236}">
                      <a16:creationId xmlns:a16="http://schemas.microsoft.com/office/drawing/2014/main" id="{C4AF9303-DECF-4245-A57C-F84257784E17}"/>
                    </a:ext>
                  </a:extLst>
                </p:cNvPr>
                <p:cNvSpPr>
                  <a:spLocks/>
                </p:cNvSpPr>
                <p:nvPr/>
              </p:nvSpPr>
              <p:spPr bwMode="auto">
                <a:xfrm>
                  <a:off x="1412" y="1027"/>
                  <a:ext cx="210" cy="728"/>
                </a:xfrm>
                <a:custGeom>
                  <a:avLst/>
                  <a:gdLst>
                    <a:gd name="T0" fmla="*/ 0 w 210"/>
                    <a:gd name="T1" fmla="*/ 0 h 728"/>
                    <a:gd name="T2" fmla="*/ 210 w 210"/>
                    <a:gd name="T3" fmla="*/ 728 h 728"/>
                    <a:gd name="T4" fmla="*/ 0 60000 65536"/>
                    <a:gd name="T5" fmla="*/ 0 60000 65536"/>
                    <a:gd name="T6" fmla="*/ 0 w 210"/>
                    <a:gd name="T7" fmla="*/ 0 h 728"/>
                    <a:gd name="T8" fmla="*/ 210 w 210"/>
                    <a:gd name="T9" fmla="*/ 728 h 728"/>
                  </a:gdLst>
                  <a:ahLst/>
                  <a:cxnLst>
                    <a:cxn ang="T4">
                      <a:pos x="T0" y="T1"/>
                    </a:cxn>
                    <a:cxn ang="T5">
                      <a:pos x="T2" y="T3"/>
                    </a:cxn>
                  </a:cxnLst>
                  <a:rect l="T6" t="T7" r="T8" b="T9"/>
                  <a:pathLst>
                    <a:path w="210" h="728">
                      <a:moveTo>
                        <a:pt x="0" y="0"/>
                      </a:moveTo>
                      <a:cubicBezTo>
                        <a:pt x="35" y="121"/>
                        <a:pt x="166" y="576"/>
                        <a:pt x="210" y="728"/>
                      </a:cubicBezTo>
                    </a:path>
                  </a:pathLst>
                </a:custGeom>
                <a:noFill/>
                <a:ln w="381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96" name="Freeform 12">
                  <a:extLst>
                    <a:ext uri="{FF2B5EF4-FFF2-40B4-BE49-F238E27FC236}">
                      <a16:creationId xmlns:a16="http://schemas.microsoft.com/office/drawing/2014/main" id="{1F973D30-80FE-4833-A009-2A2DB3C6ED90}"/>
                    </a:ext>
                  </a:extLst>
                </p:cNvPr>
                <p:cNvSpPr>
                  <a:spLocks/>
                </p:cNvSpPr>
                <p:nvPr/>
              </p:nvSpPr>
              <p:spPr bwMode="auto">
                <a:xfrm>
                  <a:off x="1172" y="1185"/>
                  <a:ext cx="211" cy="1020"/>
                </a:xfrm>
                <a:custGeom>
                  <a:avLst/>
                  <a:gdLst>
                    <a:gd name="T0" fmla="*/ 211 w 211"/>
                    <a:gd name="T1" fmla="*/ 22 h 1020"/>
                    <a:gd name="T2" fmla="*/ 120 w 211"/>
                    <a:gd name="T3" fmla="*/ 68 h 1020"/>
                    <a:gd name="T4" fmla="*/ 30 w 211"/>
                    <a:gd name="T5" fmla="*/ 431 h 1020"/>
                    <a:gd name="T6" fmla="*/ 7 w 211"/>
                    <a:gd name="T7" fmla="*/ 809 h 1020"/>
                    <a:gd name="T8" fmla="*/ 75 w 211"/>
                    <a:gd name="T9" fmla="*/ 1020 h 1020"/>
                    <a:gd name="T10" fmla="*/ 0 60000 65536"/>
                    <a:gd name="T11" fmla="*/ 0 60000 65536"/>
                    <a:gd name="T12" fmla="*/ 0 60000 65536"/>
                    <a:gd name="T13" fmla="*/ 0 60000 65536"/>
                    <a:gd name="T14" fmla="*/ 0 60000 65536"/>
                    <a:gd name="T15" fmla="*/ 0 w 211"/>
                    <a:gd name="T16" fmla="*/ 0 h 1020"/>
                    <a:gd name="T17" fmla="*/ 211 w 211"/>
                    <a:gd name="T18" fmla="*/ 1020 h 1020"/>
                  </a:gdLst>
                  <a:ahLst/>
                  <a:cxnLst>
                    <a:cxn ang="T10">
                      <a:pos x="T0" y="T1"/>
                    </a:cxn>
                    <a:cxn ang="T11">
                      <a:pos x="T2" y="T3"/>
                    </a:cxn>
                    <a:cxn ang="T12">
                      <a:pos x="T4" y="T5"/>
                    </a:cxn>
                    <a:cxn ang="T13">
                      <a:pos x="T6" y="T7"/>
                    </a:cxn>
                    <a:cxn ang="T14">
                      <a:pos x="T8" y="T9"/>
                    </a:cxn>
                  </a:cxnLst>
                  <a:rect l="T15" t="T16" r="T17" b="T18"/>
                  <a:pathLst>
                    <a:path w="211" h="1020">
                      <a:moveTo>
                        <a:pt x="211" y="22"/>
                      </a:moveTo>
                      <a:cubicBezTo>
                        <a:pt x="180" y="11"/>
                        <a:pt x="150" y="0"/>
                        <a:pt x="120" y="68"/>
                      </a:cubicBezTo>
                      <a:cubicBezTo>
                        <a:pt x="90" y="136"/>
                        <a:pt x="49" y="308"/>
                        <a:pt x="30" y="431"/>
                      </a:cubicBezTo>
                      <a:cubicBezTo>
                        <a:pt x="11" y="554"/>
                        <a:pt x="0" y="711"/>
                        <a:pt x="7" y="809"/>
                      </a:cubicBezTo>
                      <a:cubicBezTo>
                        <a:pt x="14" y="907"/>
                        <a:pt x="61" y="976"/>
                        <a:pt x="75" y="1020"/>
                      </a:cubicBezTo>
                    </a:path>
                  </a:pathLst>
                </a:custGeom>
                <a:noFill/>
                <a:ln w="28575"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97" name="Freeform 13">
                  <a:extLst>
                    <a:ext uri="{FF2B5EF4-FFF2-40B4-BE49-F238E27FC236}">
                      <a16:creationId xmlns:a16="http://schemas.microsoft.com/office/drawing/2014/main" id="{C2BE010A-9C22-4D7E-A26E-1E881AB5993D}"/>
                    </a:ext>
                  </a:extLst>
                </p:cNvPr>
                <p:cNvSpPr>
                  <a:spLocks/>
                </p:cNvSpPr>
                <p:nvPr/>
              </p:nvSpPr>
              <p:spPr bwMode="auto">
                <a:xfrm>
                  <a:off x="1002" y="2704"/>
                  <a:ext cx="182" cy="771"/>
                </a:xfrm>
                <a:custGeom>
                  <a:avLst/>
                  <a:gdLst>
                    <a:gd name="T0" fmla="*/ 182 w 182"/>
                    <a:gd name="T1" fmla="*/ 0 h 771"/>
                    <a:gd name="T2" fmla="*/ 0 w 182"/>
                    <a:gd name="T3" fmla="*/ 771 h 771"/>
                    <a:gd name="T4" fmla="*/ 0 60000 65536"/>
                    <a:gd name="T5" fmla="*/ 0 60000 65536"/>
                    <a:gd name="T6" fmla="*/ 0 w 182"/>
                    <a:gd name="T7" fmla="*/ 0 h 771"/>
                    <a:gd name="T8" fmla="*/ 182 w 182"/>
                    <a:gd name="T9" fmla="*/ 771 h 771"/>
                  </a:gdLst>
                  <a:ahLst/>
                  <a:cxnLst>
                    <a:cxn ang="T4">
                      <a:pos x="T0" y="T1"/>
                    </a:cxn>
                    <a:cxn ang="T5">
                      <a:pos x="T2" y="T3"/>
                    </a:cxn>
                  </a:cxnLst>
                  <a:rect l="T6" t="T7" r="T8" b="T9"/>
                  <a:pathLst>
                    <a:path w="182" h="771">
                      <a:moveTo>
                        <a:pt x="182" y="0"/>
                      </a:moveTo>
                      <a:cubicBezTo>
                        <a:pt x="106" y="321"/>
                        <a:pt x="30" y="642"/>
                        <a:pt x="0" y="771"/>
                      </a:cubicBezTo>
                    </a:path>
                  </a:pathLst>
                </a:custGeom>
                <a:noFill/>
                <a:ln w="28575"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98" name="Freeform 14">
                  <a:extLst>
                    <a:ext uri="{FF2B5EF4-FFF2-40B4-BE49-F238E27FC236}">
                      <a16:creationId xmlns:a16="http://schemas.microsoft.com/office/drawing/2014/main" id="{742B5FD7-6F02-42EA-9AC9-42817DCF22DE}"/>
                    </a:ext>
                  </a:extLst>
                </p:cNvPr>
                <p:cNvSpPr>
                  <a:spLocks/>
                </p:cNvSpPr>
                <p:nvPr/>
              </p:nvSpPr>
              <p:spPr bwMode="auto">
                <a:xfrm>
                  <a:off x="1202" y="2704"/>
                  <a:ext cx="90" cy="726"/>
                </a:xfrm>
                <a:custGeom>
                  <a:avLst/>
                  <a:gdLst>
                    <a:gd name="T0" fmla="*/ 0 w 90"/>
                    <a:gd name="T1" fmla="*/ 0 h 726"/>
                    <a:gd name="T2" fmla="*/ 90 w 90"/>
                    <a:gd name="T3" fmla="*/ 726 h 726"/>
                    <a:gd name="T4" fmla="*/ 0 60000 65536"/>
                    <a:gd name="T5" fmla="*/ 0 60000 65536"/>
                    <a:gd name="T6" fmla="*/ 0 w 90"/>
                    <a:gd name="T7" fmla="*/ 0 h 726"/>
                    <a:gd name="T8" fmla="*/ 90 w 90"/>
                    <a:gd name="T9" fmla="*/ 726 h 726"/>
                  </a:gdLst>
                  <a:ahLst/>
                  <a:cxnLst>
                    <a:cxn ang="T4">
                      <a:pos x="T0" y="T1"/>
                    </a:cxn>
                    <a:cxn ang="T5">
                      <a:pos x="T2" y="T3"/>
                    </a:cxn>
                  </a:cxnLst>
                  <a:rect l="T6" t="T7" r="T8" b="T9"/>
                  <a:pathLst>
                    <a:path w="90" h="726">
                      <a:moveTo>
                        <a:pt x="0" y="0"/>
                      </a:moveTo>
                      <a:cubicBezTo>
                        <a:pt x="37" y="302"/>
                        <a:pt x="75" y="605"/>
                        <a:pt x="90" y="726"/>
                      </a:cubicBezTo>
                    </a:path>
                  </a:pathLst>
                </a:custGeom>
                <a:noFill/>
                <a:ln w="381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99" name="Line 15">
                  <a:extLst>
                    <a:ext uri="{FF2B5EF4-FFF2-40B4-BE49-F238E27FC236}">
                      <a16:creationId xmlns:a16="http://schemas.microsoft.com/office/drawing/2014/main" id="{ADEF9F82-1514-46BD-A6B0-1BE808FFEC8E}"/>
                    </a:ext>
                  </a:extLst>
                </p:cNvPr>
                <p:cNvSpPr>
                  <a:spLocks noChangeShapeType="1"/>
                </p:cNvSpPr>
                <p:nvPr/>
              </p:nvSpPr>
              <p:spPr bwMode="auto">
                <a:xfrm>
                  <a:off x="1247" y="2387"/>
                  <a:ext cx="91" cy="363"/>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200" name="Line 16">
                  <a:extLst>
                    <a:ext uri="{FF2B5EF4-FFF2-40B4-BE49-F238E27FC236}">
                      <a16:creationId xmlns:a16="http://schemas.microsoft.com/office/drawing/2014/main" id="{78ED8605-C72A-4B0D-8BB4-15CD88AF46F9}"/>
                    </a:ext>
                  </a:extLst>
                </p:cNvPr>
                <p:cNvSpPr>
                  <a:spLocks noChangeShapeType="1"/>
                </p:cNvSpPr>
                <p:nvPr/>
              </p:nvSpPr>
              <p:spPr bwMode="auto">
                <a:xfrm>
                  <a:off x="975" y="2840"/>
                  <a:ext cx="181" cy="0"/>
                </a:xfrm>
                <a:prstGeom prst="line">
                  <a:avLst/>
                </a:prstGeom>
                <a:noFill/>
                <a:ln w="28575">
                  <a:solidFill>
                    <a:schemeClr val="accent1"/>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grpSp>
        </p:grpSp>
      </p:grpSp>
      <p:sp>
        <p:nvSpPr>
          <p:cNvPr id="150" name="Freeform 7">
            <a:extLst>
              <a:ext uri="{FF2B5EF4-FFF2-40B4-BE49-F238E27FC236}">
                <a16:creationId xmlns:a16="http://schemas.microsoft.com/office/drawing/2014/main" id="{333FD860-6762-490E-942B-B1BC4DBE6223}"/>
              </a:ext>
            </a:extLst>
          </p:cNvPr>
          <p:cNvSpPr>
            <a:spLocks/>
          </p:cNvSpPr>
          <p:nvPr/>
        </p:nvSpPr>
        <p:spPr bwMode="auto">
          <a:xfrm>
            <a:off x="5981266" y="635106"/>
            <a:ext cx="1707582" cy="2384073"/>
          </a:xfrm>
          <a:custGeom>
            <a:avLst/>
            <a:gdLst>
              <a:gd name="T0" fmla="*/ 756 w 1890"/>
              <a:gd name="T1" fmla="*/ 0 h 3251"/>
              <a:gd name="T2" fmla="*/ 711 w 1890"/>
              <a:gd name="T3" fmla="*/ 1043 h 3251"/>
              <a:gd name="T4" fmla="*/ 658 w 1890"/>
              <a:gd name="T5" fmla="*/ 1322 h 3251"/>
              <a:gd name="T6" fmla="*/ 658 w 1890"/>
              <a:gd name="T7" fmla="*/ 1588 h 3251"/>
              <a:gd name="T8" fmla="*/ 756 w 1890"/>
              <a:gd name="T9" fmla="*/ 1905 h 3251"/>
              <a:gd name="T10" fmla="*/ 711 w 1890"/>
              <a:gd name="T11" fmla="*/ 2767 h 3251"/>
              <a:gd name="T12" fmla="*/ 76 w 1890"/>
              <a:gd name="T13" fmla="*/ 3175 h 3251"/>
              <a:gd name="T14" fmla="*/ 257 w 1890"/>
              <a:gd name="T15" fmla="*/ 3221 h 3251"/>
              <a:gd name="T16" fmla="*/ 484 w 1890"/>
              <a:gd name="T17" fmla="*/ 3175 h 3251"/>
              <a:gd name="T18" fmla="*/ 847 w 1890"/>
              <a:gd name="T19" fmla="*/ 3175 h 3251"/>
              <a:gd name="T20" fmla="*/ 1210 w 1890"/>
              <a:gd name="T21" fmla="*/ 3175 h 3251"/>
              <a:gd name="T22" fmla="*/ 1255 w 1890"/>
              <a:gd name="T23" fmla="*/ 2948 h 3251"/>
              <a:gd name="T24" fmla="*/ 1210 w 1890"/>
              <a:gd name="T25" fmla="*/ 2676 h 3251"/>
              <a:gd name="T26" fmla="*/ 1482 w 1890"/>
              <a:gd name="T27" fmla="*/ 1996 h 3251"/>
              <a:gd name="T28" fmla="*/ 1527 w 1890"/>
              <a:gd name="T29" fmla="*/ 1313 h 3251"/>
              <a:gd name="T30" fmla="*/ 1890 w 1890"/>
              <a:gd name="T31" fmla="*/ 45 h 325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90"/>
              <a:gd name="T49" fmla="*/ 0 h 3251"/>
              <a:gd name="T50" fmla="*/ 1890 w 1890"/>
              <a:gd name="T51" fmla="*/ 3251 h 325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90" h="3251">
                <a:moveTo>
                  <a:pt x="756" y="0"/>
                </a:moveTo>
                <a:cubicBezTo>
                  <a:pt x="748" y="408"/>
                  <a:pt x="727" y="823"/>
                  <a:pt x="711" y="1043"/>
                </a:cubicBezTo>
                <a:cubicBezTo>
                  <a:pt x="695" y="1263"/>
                  <a:pt x="667" y="1231"/>
                  <a:pt x="658" y="1322"/>
                </a:cubicBezTo>
                <a:cubicBezTo>
                  <a:pt x="649" y="1413"/>
                  <a:pt x="642" y="1491"/>
                  <a:pt x="658" y="1588"/>
                </a:cubicBezTo>
                <a:cubicBezTo>
                  <a:pt x="674" y="1685"/>
                  <a:pt x="747" y="1709"/>
                  <a:pt x="756" y="1905"/>
                </a:cubicBezTo>
                <a:cubicBezTo>
                  <a:pt x="765" y="2101"/>
                  <a:pt x="824" y="2555"/>
                  <a:pt x="711" y="2767"/>
                </a:cubicBezTo>
                <a:cubicBezTo>
                  <a:pt x="598" y="2979"/>
                  <a:pt x="152" y="3099"/>
                  <a:pt x="76" y="3175"/>
                </a:cubicBezTo>
                <a:cubicBezTo>
                  <a:pt x="0" y="3251"/>
                  <a:pt x="189" y="3221"/>
                  <a:pt x="257" y="3221"/>
                </a:cubicBezTo>
                <a:cubicBezTo>
                  <a:pt x="325" y="3221"/>
                  <a:pt x="386" y="3183"/>
                  <a:pt x="484" y="3175"/>
                </a:cubicBezTo>
                <a:cubicBezTo>
                  <a:pt x="582" y="3167"/>
                  <a:pt x="726" y="3175"/>
                  <a:pt x="847" y="3175"/>
                </a:cubicBezTo>
                <a:cubicBezTo>
                  <a:pt x="968" y="3175"/>
                  <a:pt x="1142" y="3213"/>
                  <a:pt x="1210" y="3175"/>
                </a:cubicBezTo>
                <a:cubicBezTo>
                  <a:pt x="1278" y="3137"/>
                  <a:pt x="1255" y="3031"/>
                  <a:pt x="1255" y="2948"/>
                </a:cubicBezTo>
                <a:cubicBezTo>
                  <a:pt x="1255" y="2865"/>
                  <a:pt x="1172" y="2835"/>
                  <a:pt x="1210" y="2676"/>
                </a:cubicBezTo>
                <a:cubicBezTo>
                  <a:pt x="1248" y="2517"/>
                  <a:pt x="1429" y="2223"/>
                  <a:pt x="1482" y="1996"/>
                </a:cubicBezTo>
                <a:cubicBezTo>
                  <a:pt x="1535" y="1769"/>
                  <a:pt x="1459" y="1638"/>
                  <a:pt x="1527" y="1313"/>
                </a:cubicBezTo>
                <a:cubicBezTo>
                  <a:pt x="1595" y="988"/>
                  <a:pt x="1815" y="309"/>
                  <a:pt x="1890" y="45"/>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51" name="Freeform 8">
            <a:extLst>
              <a:ext uri="{FF2B5EF4-FFF2-40B4-BE49-F238E27FC236}">
                <a16:creationId xmlns:a16="http://schemas.microsoft.com/office/drawing/2014/main" id="{7D9E6613-9346-4076-8899-1E93B611CB71}"/>
              </a:ext>
            </a:extLst>
          </p:cNvPr>
          <p:cNvSpPr>
            <a:spLocks/>
          </p:cNvSpPr>
          <p:nvPr/>
        </p:nvSpPr>
        <p:spPr bwMode="auto">
          <a:xfrm>
            <a:off x="6919081" y="568373"/>
            <a:ext cx="278273" cy="1622137"/>
          </a:xfrm>
          <a:custGeom>
            <a:avLst/>
            <a:gdLst>
              <a:gd name="T0" fmla="*/ 308 w 308"/>
              <a:gd name="T1" fmla="*/ 0 h 2212"/>
              <a:gd name="T2" fmla="*/ 126 w 308"/>
              <a:gd name="T3" fmla="*/ 1044 h 2212"/>
              <a:gd name="T4" fmla="*/ 0 w 308"/>
              <a:gd name="T5" fmla="*/ 2212 h 2212"/>
              <a:gd name="T6" fmla="*/ 0 60000 65536"/>
              <a:gd name="T7" fmla="*/ 0 60000 65536"/>
              <a:gd name="T8" fmla="*/ 0 60000 65536"/>
              <a:gd name="T9" fmla="*/ 0 w 308"/>
              <a:gd name="T10" fmla="*/ 0 h 2212"/>
              <a:gd name="T11" fmla="*/ 308 w 308"/>
              <a:gd name="T12" fmla="*/ 2212 h 2212"/>
            </a:gdLst>
            <a:ahLst/>
            <a:cxnLst>
              <a:cxn ang="T6">
                <a:pos x="T0" y="T1"/>
              </a:cxn>
              <a:cxn ang="T7">
                <a:pos x="T2" y="T3"/>
              </a:cxn>
              <a:cxn ang="T8">
                <a:pos x="T4" y="T5"/>
              </a:cxn>
            </a:cxnLst>
            <a:rect l="T9" t="T10" r="T11" b="T12"/>
            <a:pathLst>
              <a:path w="308" h="2212">
                <a:moveTo>
                  <a:pt x="308" y="0"/>
                </a:moveTo>
                <a:cubicBezTo>
                  <a:pt x="247" y="265"/>
                  <a:pt x="177" y="675"/>
                  <a:pt x="126" y="1044"/>
                </a:cubicBezTo>
                <a:cubicBezTo>
                  <a:pt x="75" y="1413"/>
                  <a:pt x="26" y="1969"/>
                  <a:pt x="0" y="2212"/>
                </a:cubicBezTo>
              </a:path>
            </a:pathLst>
          </a:custGeom>
          <a:noFill/>
          <a:ln w="76200" cmpd="sng">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dirty="0">
              <a:solidFill>
                <a:prstClr val="black"/>
              </a:solidFill>
              <a:latin typeface="Times New Roman" panose="02020603050405020304" pitchFamily="18" charset="0"/>
            </a:endParaRPr>
          </a:p>
        </p:txBody>
      </p:sp>
      <p:sp>
        <p:nvSpPr>
          <p:cNvPr id="152" name="Freeform 9">
            <a:extLst>
              <a:ext uri="{FF2B5EF4-FFF2-40B4-BE49-F238E27FC236}">
                <a16:creationId xmlns:a16="http://schemas.microsoft.com/office/drawing/2014/main" id="{89210C9F-C4B7-498D-99B1-EDAA5BD49AC4}"/>
              </a:ext>
            </a:extLst>
          </p:cNvPr>
          <p:cNvSpPr>
            <a:spLocks/>
          </p:cNvSpPr>
          <p:nvPr/>
        </p:nvSpPr>
        <p:spPr bwMode="auto">
          <a:xfrm>
            <a:off x="6535101" y="701107"/>
            <a:ext cx="620693" cy="2119339"/>
          </a:xfrm>
          <a:custGeom>
            <a:avLst/>
            <a:gdLst>
              <a:gd name="T0" fmla="*/ 687 w 687"/>
              <a:gd name="T1" fmla="*/ 46 h 2890"/>
              <a:gd name="T2" fmla="*/ 460 w 687"/>
              <a:gd name="T3" fmla="*/ 91 h 2890"/>
              <a:gd name="T4" fmla="*/ 324 w 687"/>
              <a:gd name="T5" fmla="*/ 590 h 2890"/>
              <a:gd name="T6" fmla="*/ 234 w 687"/>
              <a:gd name="T7" fmla="*/ 1860 h 2890"/>
              <a:gd name="T8" fmla="*/ 168 w 687"/>
              <a:gd name="T9" fmla="*/ 2616 h 2890"/>
              <a:gd name="T10" fmla="*/ 0 w 687"/>
              <a:gd name="T11" fmla="*/ 2890 h 2890"/>
              <a:gd name="T12" fmla="*/ 0 60000 65536"/>
              <a:gd name="T13" fmla="*/ 0 60000 65536"/>
              <a:gd name="T14" fmla="*/ 0 60000 65536"/>
              <a:gd name="T15" fmla="*/ 0 60000 65536"/>
              <a:gd name="T16" fmla="*/ 0 60000 65536"/>
              <a:gd name="T17" fmla="*/ 0 60000 65536"/>
              <a:gd name="T18" fmla="*/ 0 w 687"/>
              <a:gd name="T19" fmla="*/ 0 h 2890"/>
              <a:gd name="T20" fmla="*/ 687 w 687"/>
              <a:gd name="T21" fmla="*/ 2890 h 2890"/>
            </a:gdLst>
            <a:ahLst/>
            <a:cxnLst>
              <a:cxn ang="T12">
                <a:pos x="T0" y="T1"/>
              </a:cxn>
              <a:cxn ang="T13">
                <a:pos x="T2" y="T3"/>
              </a:cxn>
              <a:cxn ang="T14">
                <a:pos x="T4" y="T5"/>
              </a:cxn>
              <a:cxn ang="T15">
                <a:pos x="T6" y="T7"/>
              </a:cxn>
              <a:cxn ang="T16">
                <a:pos x="T8" y="T9"/>
              </a:cxn>
              <a:cxn ang="T17">
                <a:pos x="T10" y="T11"/>
              </a:cxn>
            </a:cxnLst>
            <a:rect l="T18" t="T19" r="T20" b="T21"/>
            <a:pathLst>
              <a:path w="687" h="2890">
                <a:moveTo>
                  <a:pt x="687" y="46"/>
                </a:moveTo>
                <a:cubicBezTo>
                  <a:pt x="603" y="23"/>
                  <a:pt x="520" y="0"/>
                  <a:pt x="460" y="91"/>
                </a:cubicBezTo>
                <a:cubicBezTo>
                  <a:pt x="400" y="182"/>
                  <a:pt x="362" y="295"/>
                  <a:pt x="324" y="590"/>
                </a:cubicBezTo>
                <a:cubicBezTo>
                  <a:pt x="286" y="885"/>
                  <a:pt x="260" y="1522"/>
                  <a:pt x="234" y="1860"/>
                </a:cubicBezTo>
                <a:cubicBezTo>
                  <a:pt x="208" y="2198"/>
                  <a:pt x="207" y="2444"/>
                  <a:pt x="168" y="2616"/>
                </a:cubicBezTo>
                <a:cubicBezTo>
                  <a:pt x="129" y="2788"/>
                  <a:pt x="35" y="2833"/>
                  <a:pt x="0" y="2890"/>
                </a:cubicBezTo>
              </a:path>
            </a:pathLst>
          </a:custGeom>
          <a:noFill/>
          <a:ln w="381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53" name="Freeform 10">
            <a:extLst>
              <a:ext uri="{FF2B5EF4-FFF2-40B4-BE49-F238E27FC236}">
                <a16:creationId xmlns:a16="http://schemas.microsoft.com/office/drawing/2014/main" id="{8DEEF7D6-E869-490B-97BD-009E1E52012A}"/>
              </a:ext>
            </a:extLst>
          </p:cNvPr>
          <p:cNvSpPr>
            <a:spLocks/>
          </p:cNvSpPr>
          <p:nvPr/>
        </p:nvSpPr>
        <p:spPr bwMode="auto">
          <a:xfrm>
            <a:off x="6992263" y="1871510"/>
            <a:ext cx="168048" cy="630668"/>
          </a:xfrm>
          <a:custGeom>
            <a:avLst/>
            <a:gdLst>
              <a:gd name="T0" fmla="*/ 0 w 186"/>
              <a:gd name="T1" fmla="*/ 38 h 860"/>
              <a:gd name="T2" fmla="*/ 136 w 186"/>
              <a:gd name="T3" fmla="*/ 38 h 860"/>
              <a:gd name="T4" fmla="*/ 181 w 186"/>
              <a:gd name="T5" fmla="*/ 264 h 860"/>
              <a:gd name="T6" fmla="*/ 105 w 186"/>
              <a:gd name="T7" fmla="*/ 860 h 860"/>
              <a:gd name="T8" fmla="*/ 0 60000 65536"/>
              <a:gd name="T9" fmla="*/ 0 60000 65536"/>
              <a:gd name="T10" fmla="*/ 0 60000 65536"/>
              <a:gd name="T11" fmla="*/ 0 60000 65536"/>
              <a:gd name="T12" fmla="*/ 0 w 186"/>
              <a:gd name="T13" fmla="*/ 0 h 860"/>
              <a:gd name="T14" fmla="*/ 186 w 186"/>
              <a:gd name="T15" fmla="*/ 860 h 860"/>
            </a:gdLst>
            <a:ahLst/>
            <a:cxnLst>
              <a:cxn ang="T8">
                <a:pos x="T0" y="T1"/>
              </a:cxn>
              <a:cxn ang="T9">
                <a:pos x="T2" y="T3"/>
              </a:cxn>
              <a:cxn ang="T10">
                <a:pos x="T4" y="T5"/>
              </a:cxn>
              <a:cxn ang="T11">
                <a:pos x="T6" y="T7"/>
              </a:cxn>
            </a:cxnLst>
            <a:rect l="T12" t="T13" r="T14" b="T15"/>
            <a:pathLst>
              <a:path w="186" h="860">
                <a:moveTo>
                  <a:pt x="0" y="38"/>
                </a:moveTo>
                <a:cubicBezTo>
                  <a:pt x="53" y="19"/>
                  <a:pt x="106" y="0"/>
                  <a:pt x="136" y="38"/>
                </a:cubicBezTo>
                <a:cubicBezTo>
                  <a:pt x="166" y="76"/>
                  <a:pt x="186" y="127"/>
                  <a:pt x="181" y="264"/>
                </a:cubicBezTo>
                <a:cubicBezTo>
                  <a:pt x="176" y="401"/>
                  <a:pt x="121" y="736"/>
                  <a:pt x="105" y="860"/>
                </a:cubicBezTo>
              </a:path>
            </a:pathLst>
          </a:custGeom>
          <a:noFill/>
          <a:ln w="381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54" name="Freeform 11">
            <a:extLst>
              <a:ext uri="{FF2B5EF4-FFF2-40B4-BE49-F238E27FC236}">
                <a16:creationId xmlns:a16="http://schemas.microsoft.com/office/drawing/2014/main" id="{F755FBAA-28E7-4D1C-AE39-0C3539D03B83}"/>
              </a:ext>
            </a:extLst>
          </p:cNvPr>
          <p:cNvSpPr>
            <a:spLocks/>
          </p:cNvSpPr>
          <p:nvPr/>
        </p:nvSpPr>
        <p:spPr bwMode="auto">
          <a:xfrm>
            <a:off x="7114233" y="968041"/>
            <a:ext cx="189731" cy="533868"/>
          </a:xfrm>
          <a:custGeom>
            <a:avLst/>
            <a:gdLst>
              <a:gd name="T0" fmla="*/ 0 w 210"/>
              <a:gd name="T1" fmla="*/ 0 h 728"/>
              <a:gd name="T2" fmla="*/ 210 w 210"/>
              <a:gd name="T3" fmla="*/ 728 h 728"/>
              <a:gd name="T4" fmla="*/ 0 60000 65536"/>
              <a:gd name="T5" fmla="*/ 0 60000 65536"/>
              <a:gd name="T6" fmla="*/ 0 w 210"/>
              <a:gd name="T7" fmla="*/ 0 h 728"/>
              <a:gd name="T8" fmla="*/ 210 w 210"/>
              <a:gd name="T9" fmla="*/ 728 h 728"/>
            </a:gdLst>
            <a:ahLst/>
            <a:cxnLst>
              <a:cxn ang="T4">
                <a:pos x="T0" y="T1"/>
              </a:cxn>
              <a:cxn ang="T5">
                <a:pos x="T2" y="T3"/>
              </a:cxn>
            </a:cxnLst>
            <a:rect l="T6" t="T7" r="T8" b="T9"/>
            <a:pathLst>
              <a:path w="210" h="728">
                <a:moveTo>
                  <a:pt x="0" y="0"/>
                </a:moveTo>
                <a:cubicBezTo>
                  <a:pt x="35" y="121"/>
                  <a:pt x="166" y="576"/>
                  <a:pt x="210" y="728"/>
                </a:cubicBezTo>
              </a:path>
            </a:pathLst>
          </a:custGeom>
          <a:noFill/>
          <a:ln w="381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55" name="Freeform 12">
            <a:extLst>
              <a:ext uri="{FF2B5EF4-FFF2-40B4-BE49-F238E27FC236}">
                <a16:creationId xmlns:a16="http://schemas.microsoft.com/office/drawing/2014/main" id="{C82B8838-9366-49FB-8385-973BB4A56EF6}"/>
              </a:ext>
            </a:extLst>
          </p:cNvPr>
          <p:cNvSpPr>
            <a:spLocks/>
          </p:cNvSpPr>
          <p:nvPr/>
        </p:nvSpPr>
        <p:spPr bwMode="auto">
          <a:xfrm>
            <a:off x="6897397" y="1083908"/>
            <a:ext cx="190635" cy="748002"/>
          </a:xfrm>
          <a:custGeom>
            <a:avLst/>
            <a:gdLst>
              <a:gd name="T0" fmla="*/ 211 w 211"/>
              <a:gd name="T1" fmla="*/ 22 h 1020"/>
              <a:gd name="T2" fmla="*/ 120 w 211"/>
              <a:gd name="T3" fmla="*/ 68 h 1020"/>
              <a:gd name="T4" fmla="*/ 30 w 211"/>
              <a:gd name="T5" fmla="*/ 431 h 1020"/>
              <a:gd name="T6" fmla="*/ 7 w 211"/>
              <a:gd name="T7" fmla="*/ 809 h 1020"/>
              <a:gd name="T8" fmla="*/ 75 w 211"/>
              <a:gd name="T9" fmla="*/ 1020 h 1020"/>
              <a:gd name="T10" fmla="*/ 0 60000 65536"/>
              <a:gd name="T11" fmla="*/ 0 60000 65536"/>
              <a:gd name="T12" fmla="*/ 0 60000 65536"/>
              <a:gd name="T13" fmla="*/ 0 60000 65536"/>
              <a:gd name="T14" fmla="*/ 0 60000 65536"/>
              <a:gd name="T15" fmla="*/ 0 w 211"/>
              <a:gd name="T16" fmla="*/ 0 h 1020"/>
              <a:gd name="T17" fmla="*/ 211 w 211"/>
              <a:gd name="T18" fmla="*/ 1020 h 1020"/>
            </a:gdLst>
            <a:ahLst/>
            <a:cxnLst>
              <a:cxn ang="T10">
                <a:pos x="T0" y="T1"/>
              </a:cxn>
              <a:cxn ang="T11">
                <a:pos x="T2" y="T3"/>
              </a:cxn>
              <a:cxn ang="T12">
                <a:pos x="T4" y="T5"/>
              </a:cxn>
              <a:cxn ang="T13">
                <a:pos x="T6" y="T7"/>
              </a:cxn>
              <a:cxn ang="T14">
                <a:pos x="T8" y="T9"/>
              </a:cxn>
            </a:cxnLst>
            <a:rect l="T15" t="T16" r="T17" b="T18"/>
            <a:pathLst>
              <a:path w="211" h="1020">
                <a:moveTo>
                  <a:pt x="211" y="22"/>
                </a:moveTo>
                <a:cubicBezTo>
                  <a:pt x="180" y="11"/>
                  <a:pt x="150" y="0"/>
                  <a:pt x="120" y="68"/>
                </a:cubicBezTo>
                <a:cubicBezTo>
                  <a:pt x="90" y="136"/>
                  <a:pt x="49" y="308"/>
                  <a:pt x="30" y="431"/>
                </a:cubicBezTo>
                <a:cubicBezTo>
                  <a:pt x="11" y="554"/>
                  <a:pt x="0" y="711"/>
                  <a:pt x="7" y="809"/>
                </a:cubicBezTo>
                <a:cubicBezTo>
                  <a:pt x="14" y="907"/>
                  <a:pt x="61" y="976"/>
                  <a:pt x="75" y="1020"/>
                </a:cubicBezTo>
              </a:path>
            </a:pathLst>
          </a:custGeom>
          <a:noFill/>
          <a:ln w="28575"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56" name="Freeform 13">
            <a:extLst>
              <a:ext uri="{FF2B5EF4-FFF2-40B4-BE49-F238E27FC236}">
                <a16:creationId xmlns:a16="http://schemas.microsoft.com/office/drawing/2014/main" id="{7B7840B6-5684-43B6-8619-80A3C3C88FF5}"/>
              </a:ext>
            </a:extLst>
          </p:cNvPr>
          <p:cNvSpPr>
            <a:spLocks/>
          </p:cNvSpPr>
          <p:nvPr/>
        </p:nvSpPr>
        <p:spPr bwMode="auto">
          <a:xfrm>
            <a:off x="6743805" y="2197844"/>
            <a:ext cx="164434" cy="565401"/>
          </a:xfrm>
          <a:custGeom>
            <a:avLst/>
            <a:gdLst>
              <a:gd name="T0" fmla="*/ 182 w 182"/>
              <a:gd name="T1" fmla="*/ 0 h 771"/>
              <a:gd name="T2" fmla="*/ 0 w 182"/>
              <a:gd name="T3" fmla="*/ 771 h 771"/>
              <a:gd name="T4" fmla="*/ 0 60000 65536"/>
              <a:gd name="T5" fmla="*/ 0 60000 65536"/>
              <a:gd name="T6" fmla="*/ 0 w 182"/>
              <a:gd name="T7" fmla="*/ 0 h 771"/>
              <a:gd name="T8" fmla="*/ 182 w 182"/>
              <a:gd name="T9" fmla="*/ 771 h 771"/>
            </a:gdLst>
            <a:ahLst/>
            <a:cxnLst>
              <a:cxn ang="T4">
                <a:pos x="T0" y="T1"/>
              </a:cxn>
              <a:cxn ang="T5">
                <a:pos x="T2" y="T3"/>
              </a:cxn>
            </a:cxnLst>
            <a:rect l="T6" t="T7" r="T8" b="T9"/>
            <a:pathLst>
              <a:path w="182" h="771">
                <a:moveTo>
                  <a:pt x="182" y="0"/>
                </a:moveTo>
                <a:cubicBezTo>
                  <a:pt x="106" y="321"/>
                  <a:pt x="30" y="642"/>
                  <a:pt x="0" y="771"/>
                </a:cubicBezTo>
              </a:path>
            </a:pathLst>
          </a:custGeom>
          <a:noFill/>
          <a:ln w="28575"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57" name="Freeform 14">
            <a:extLst>
              <a:ext uri="{FF2B5EF4-FFF2-40B4-BE49-F238E27FC236}">
                <a16:creationId xmlns:a16="http://schemas.microsoft.com/office/drawing/2014/main" id="{5DC8CD08-71E2-48E9-9932-2EBC7BD4F9F3}"/>
              </a:ext>
            </a:extLst>
          </p:cNvPr>
          <p:cNvSpPr>
            <a:spLocks/>
          </p:cNvSpPr>
          <p:nvPr/>
        </p:nvSpPr>
        <p:spPr bwMode="auto">
          <a:xfrm>
            <a:off x="6924502" y="2197844"/>
            <a:ext cx="81313" cy="532401"/>
          </a:xfrm>
          <a:custGeom>
            <a:avLst/>
            <a:gdLst>
              <a:gd name="T0" fmla="*/ 0 w 90"/>
              <a:gd name="T1" fmla="*/ 0 h 726"/>
              <a:gd name="T2" fmla="*/ 90 w 90"/>
              <a:gd name="T3" fmla="*/ 726 h 726"/>
              <a:gd name="T4" fmla="*/ 0 60000 65536"/>
              <a:gd name="T5" fmla="*/ 0 60000 65536"/>
              <a:gd name="T6" fmla="*/ 0 w 90"/>
              <a:gd name="T7" fmla="*/ 0 h 726"/>
              <a:gd name="T8" fmla="*/ 90 w 90"/>
              <a:gd name="T9" fmla="*/ 726 h 726"/>
            </a:gdLst>
            <a:ahLst/>
            <a:cxnLst>
              <a:cxn ang="T4">
                <a:pos x="T0" y="T1"/>
              </a:cxn>
              <a:cxn ang="T5">
                <a:pos x="T2" y="T3"/>
              </a:cxn>
            </a:cxnLst>
            <a:rect l="T6" t="T7" r="T8" b="T9"/>
            <a:pathLst>
              <a:path w="90" h="726">
                <a:moveTo>
                  <a:pt x="0" y="0"/>
                </a:moveTo>
                <a:cubicBezTo>
                  <a:pt x="37" y="302"/>
                  <a:pt x="75" y="605"/>
                  <a:pt x="90" y="726"/>
                </a:cubicBezTo>
              </a:path>
            </a:pathLst>
          </a:custGeom>
          <a:noFill/>
          <a:ln w="381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58" name="Line 15">
            <a:extLst>
              <a:ext uri="{FF2B5EF4-FFF2-40B4-BE49-F238E27FC236}">
                <a16:creationId xmlns:a16="http://schemas.microsoft.com/office/drawing/2014/main" id="{F6B66FB5-6B4B-484E-AE39-FE7454C7D68F}"/>
              </a:ext>
            </a:extLst>
          </p:cNvPr>
          <p:cNvSpPr>
            <a:spLocks noChangeShapeType="1"/>
          </p:cNvSpPr>
          <p:nvPr/>
        </p:nvSpPr>
        <p:spPr bwMode="auto">
          <a:xfrm>
            <a:off x="6965158" y="1965376"/>
            <a:ext cx="82217" cy="266201"/>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59" name="Line 16">
            <a:extLst>
              <a:ext uri="{FF2B5EF4-FFF2-40B4-BE49-F238E27FC236}">
                <a16:creationId xmlns:a16="http://schemas.microsoft.com/office/drawing/2014/main" id="{9308937A-CF84-4591-8B8C-E622EA7A0EEC}"/>
              </a:ext>
            </a:extLst>
          </p:cNvPr>
          <p:cNvSpPr>
            <a:spLocks noChangeShapeType="1"/>
          </p:cNvSpPr>
          <p:nvPr/>
        </p:nvSpPr>
        <p:spPr bwMode="auto">
          <a:xfrm>
            <a:off x="6719411" y="2297577"/>
            <a:ext cx="163530" cy="0"/>
          </a:xfrm>
          <a:prstGeom prst="line">
            <a:avLst/>
          </a:prstGeom>
          <a:noFill/>
          <a:ln w="28575">
            <a:solidFill>
              <a:schemeClr val="accent1"/>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grpSp>
        <p:nvGrpSpPr>
          <p:cNvPr id="10251" name="Group 84">
            <a:extLst>
              <a:ext uri="{FF2B5EF4-FFF2-40B4-BE49-F238E27FC236}">
                <a16:creationId xmlns:a16="http://schemas.microsoft.com/office/drawing/2014/main" id="{B35AF7F8-53A7-4124-B75F-FAAB72F58AFE}"/>
              </a:ext>
            </a:extLst>
          </p:cNvPr>
          <p:cNvGrpSpPr>
            <a:grpSpLocks/>
          </p:cNvGrpSpPr>
          <p:nvPr/>
        </p:nvGrpSpPr>
        <p:grpSpPr bwMode="auto">
          <a:xfrm>
            <a:off x="6281351" y="4742434"/>
            <a:ext cx="894319" cy="1428788"/>
            <a:chOff x="3187" y="1865"/>
            <a:chExt cx="643" cy="1132"/>
          </a:xfrm>
        </p:grpSpPr>
        <p:sp>
          <p:nvSpPr>
            <p:cNvPr id="10323" name="Freeform 24">
              <a:extLst>
                <a:ext uri="{FF2B5EF4-FFF2-40B4-BE49-F238E27FC236}">
                  <a16:creationId xmlns:a16="http://schemas.microsoft.com/office/drawing/2014/main" id="{29325270-9DD7-4774-A88A-B3FAE401D976}"/>
                </a:ext>
              </a:extLst>
            </p:cNvPr>
            <p:cNvSpPr>
              <a:spLocks/>
            </p:cNvSpPr>
            <p:nvPr/>
          </p:nvSpPr>
          <p:spPr bwMode="auto">
            <a:xfrm flipV="1">
              <a:off x="3501" y="2428"/>
              <a:ext cx="329" cy="569"/>
            </a:xfrm>
            <a:custGeom>
              <a:avLst/>
              <a:gdLst>
                <a:gd name="T0" fmla="*/ 0 w 525"/>
                <a:gd name="T1" fmla="*/ 136 h 915"/>
                <a:gd name="T2" fmla="*/ 35 w 525"/>
                <a:gd name="T3" fmla="*/ 0 h 915"/>
                <a:gd name="T4" fmla="*/ 81 w 525"/>
                <a:gd name="T5" fmla="*/ 137 h 915"/>
                <a:gd name="T6" fmla="*/ 0 60000 65536"/>
                <a:gd name="T7" fmla="*/ 0 60000 65536"/>
                <a:gd name="T8" fmla="*/ 0 60000 65536"/>
                <a:gd name="T9" fmla="*/ 0 w 525"/>
                <a:gd name="T10" fmla="*/ 0 h 915"/>
                <a:gd name="T11" fmla="*/ 525 w 525"/>
                <a:gd name="T12" fmla="*/ 915 h 915"/>
              </a:gdLst>
              <a:ahLst/>
              <a:cxnLst>
                <a:cxn ang="T6">
                  <a:pos x="T0" y="T1"/>
                </a:cxn>
                <a:cxn ang="T7">
                  <a:pos x="T2" y="T3"/>
                </a:cxn>
                <a:cxn ang="T8">
                  <a:pos x="T4" y="T5"/>
                </a:cxn>
              </a:cxnLst>
              <a:rect l="T9" t="T10" r="T11" b="T12"/>
              <a:pathLst>
                <a:path w="525" h="915">
                  <a:moveTo>
                    <a:pt x="0" y="907"/>
                  </a:moveTo>
                  <a:lnTo>
                    <a:pt x="227" y="0"/>
                  </a:lnTo>
                  <a:lnTo>
                    <a:pt x="525" y="915"/>
                  </a:lnTo>
                </a:path>
              </a:pathLst>
            </a:custGeom>
            <a:solidFill>
              <a:srgbClr val="FF0000"/>
            </a:solidFill>
            <a:ln w="9525">
              <a:solidFill>
                <a:schemeClr val="accent1"/>
              </a:solidFill>
              <a:round/>
              <a:headEnd/>
              <a:tailEnd/>
            </a:ln>
          </p:spPr>
          <p:txBody>
            <a:bodyPr/>
            <a:lstStyle/>
            <a:p>
              <a:pPr defTabSz="685800" fontAlgn="base">
                <a:spcBef>
                  <a:spcPct val="0"/>
                </a:spcBef>
                <a:spcAft>
                  <a:spcPct val="0"/>
                </a:spcAft>
              </a:pPr>
              <a:endParaRPr lang="fr-FR" sz="2100">
                <a:solidFill>
                  <a:prstClr val="black"/>
                </a:solidFill>
                <a:latin typeface="Times New Roman" panose="02020603050405020304" pitchFamily="18" charset="0"/>
              </a:endParaRPr>
            </a:p>
          </p:txBody>
        </p:sp>
        <p:sp>
          <p:nvSpPr>
            <p:cNvPr id="10322" name="Freeform 23">
              <a:extLst>
                <a:ext uri="{FF2B5EF4-FFF2-40B4-BE49-F238E27FC236}">
                  <a16:creationId xmlns:a16="http://schemas.microsoft.com/office/drawing/2014/main" id="{6E6289A3-23F6-45B5-BDB4-62B1218192BE}"/>
                </a:ext>
              </a:extLst>
            </p:cNvPr>
            <p:cNvSpPr>
              <a:spLocks/>
            </p:cNvSpPr>
            <p:nvPr/>
          </p:nvSpPr>
          <p:spPr bwMode="auto">
            <a:xfrm>
              <a:off x="3187" y="1865"/>
              <a:ext cx="330" cy="569"/>
            </a:xfrm>
            <a:custGeom>
              <a:avLst/>
              <a:gdLst>
                <a:gd name="T0" fmla="*/ 0 w 525"/>
                <a:gd name="T1" fmla="*/ 136 h 915"/>
                <a:gd name="T2" fmla="*/ 36 w 525"/>
                <a:gd name="T3" fmla="*/ 0 h 915"/>
                <a:gd name="T4" fmla="*/ 82 w 525"/>
                <a:gd name="T5" fmla="*/ 137 h 915"/>
                <a:gd name="T6" fmla="*/ 0 60000 65536"/>
                <a:gd name="T7" fmla="*/ 0 60000 65536"/>
                <a:gd name="T8" fmla="*/ 0 60000 65536"/>
                <a:gd name="T9" fmla="*/ 0 w 525"/>
                <a:gd name="T10" fmla="*/ 0 h 915"/>
                <a:gd name="T11" fmla="*/ 525 w 525"/>
                <a:gd name="T12" fmla="*/ 915 h 915"/>
              </a:gdLst>
              <a:ahLst/>
              <a:cxnLst>
                <a:cxn ang="T6">
                  <a:pos x="T0" y="T1"/>
                </a:cxn>
                <a:cxn ang="T7">
                  <a:pos x="T2" y="T3"/>
                </a:cxn>
                <a:cxn ang="T8">
                  <a:pos x="T4" y="T5"/>
                </a:cxn>
              </a:cxnLst>
              <a:rect l="T9" t="T10" r="T11" b="T12"/>
              <a:pathLst>
                <a:path w="525" h="915">
                  <a:moveTo>
                    <a:pt x="0" y="907"/>
                  </a:moveTo>
                  <a:lnTo>
                    <a:pt x="227" y="0"/>
                  </a:lnTo>
                  <a:lnTo>
                    <a:pt x="525" y="915"/>
                  </a:lnTo>
                </a:path>
              </a:pathLst>
            </a:custGeom>
            <a:solidFill>
              <a:schemeClr val="accent1"/>
            </a:solidFill>
            <a:ln w="9525">
              <a:solidFill>
                <a:schemeClr val="accent1"/>
              </a:solidFill>
              <a:round/>
              <a:headEnd/>
              <a:tailEnd/>
            </a:ln>
          </p:spPr>
          <p:txBody>
            <a:bodyPr/>
            <a:lstStyle/>
            <a:p>
              <a:pPr defTabSz="685800" fontAlgn="base">
                <a:spcBef>
                  <a:spcPct val="0"/>
                </a:spcBef>
                <a:spcAft>
                  <a:spcPct val="0"/>
                </a:spcAft>
              </a:pPr>
              <a:endParaRPr lang="fr-FR" sz="2100">
                <a:solidFill>
                  <a:prstClr val="black"/>
                </a:solidFill>
                <a:latin typeface="Times New Roman" panose="02020603050405020304" pitchFamily="18" charset="0"/>
              </a:endParaRPr>
            </a:p>
          </p:txBody>
        </p:sp>
      </p:grpSp>
      <p:sp>
        <p:nvSpPr>
          <p:cNvPr id="10256" name="Line 25">
            <a:extLst>
              <a:ext uri="{FF2B5EF4-FFF2-40B4-BE49-F238E27FC236}">
                <a16:creationId xmlns:a16="http://schemas.microsoft.com/office/drawing/2014/main" id="{0DF02D8A-B058-49F1-962D-3D25A179C066}"/>
              </a:ext>
            </a:extLst>
          </p:cNvPr>
          <p:cNvSpPr>
            <a:spLocks noChangeShapeType="1"/>
          </p:cNvSpPr>
          <p:nvPr/>
        </p:nvSpPr>
        <p:spPr bwMode="auto">
          <a:xfrm>
            <a:off x="6263737" y="4767486"/>
            <a:ext cx="0" cy="711869"/>
          </a:xfrm>
          <a:prstGeom prst="line">
            <a:avLst/>
          </a:prstGeom>
          <a:noFill/>
          <a:ln w="9525">
            <a:solidFill>
              <a:schemeClr val="accent1"/>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2100">
              <a:solidFill>
                <a:prstClr val="black"/>
              </a:solidFill>
              <a:latin typeface="Times New Roman" panose="02020603050405020304" pitchFamily="18" charset="0"/>
            </a:endParaRPr>
          </a:p>
        </p:txBody>
      </p:sp>
      <p:grpSp>
        <p:nvGrpSpPr>
          <p:cNvPr id="10248" name="Group 45">
            <a:extLst>
              <a:ext uri="{FF2B5EF4-FFF2-40B4-BE49-F238E27FC236}">
                <a16:creationId xmlns:a16="http://schemas.microsoft.com/office/drawing/2014/main" id="{4DC83EAB-EA5C-4A6D-B1EA-CFDA55D930B3}"/>
              </a:ext>
            </a:extLst>
          </p:cNvPr>
          <p:cNvGrpSpPr>
            <a:grpSpLocks/>
          </p:cNvGrpSpPr>
          <p:nvPr/>
        </p:nvGrpSpPr>
        <p:grpSpPr bwMode="auto">
          <a:xfrm>
            <a:off x="6285569" y="3047787"/>
            <a:ext cx="692406" cy="1358634"/>
            <a:chOff x="4558" y="666"/>
            <a:chExt cx="661" cy="1675"/>
          </a:xfrm>
        </p:grpSpPr>
        <p:sp>
          <p:nvSpPr>
            <p:cNvPr id="10342" name="Rectangle 46">
              <a:extLst>
                <a:ext uri="{FF2B5EF4-FFF2-40B4-BE49-F238E27FC236}">
                  <a16:creationId xmlns:a16="http://schemas.microsoft.com/office/drawing/2014/main" id="{DC5B95E1-5196-4319-B45F-D9F9E19A1DD4}"/>
                </a:ext>
              </a:extLst>
            </p:cNvPr>
            <p:cNvSpPr>
              <a:spLocks noChangeArrowheads="1"/>
            </p:cNvSpPr>
            <p:nvPr/>
          </p:nvSpPr>
          <p:spPr bwMode="auto">
            <a:xfrm>
              <a:off x="4558" y="718"/>
              <a:ext cx="635" cy="1621"/>
            </a:xfrm>
            <a:prstGeom prst="rect">
              <a:avLst/>
            </a:prstGeom>
            <a:solidFill>
              <a:schemeClr val="accent2"/>
            </a:solidFill>
            <a:ln w="9525">
              <a:solidFill>
                <a:schemeClr val="accent1"/>
              </a:solidFill>
              <a:miter lim="800000"/>
              <a:headEnd/>
              <a:tailEnd/>
            </a:ln>
          </p:spPr>
          <p:txBody>
            <a:bodyPr wrap="none" anchor="ctr"/>
            <a:lstStyle>
              <a:lvl1pPr eaLnBrk="0" hangingPunct="0">
                <a:defRPr b="1">
                  <a:solidFill>
                    <a:schemeClr val="tx1"/>
                  </a:solidFill>
                  <a:latin typeface="Arial" panose="020B0604020202020204" pitchFamily="34" charset="0"/>
                </a:defRPr>
              </a:lvl1pPr>
              <a:lvl2pPr marL="742950" indent="-285750" eaLnBrk="0" hangingPunct="0">
                <a:defRPr b="1">
                  <a:solidFill>
                    <a:schemeClr val="tx1"/>
                  </a:solidFill>
                  <a:latin typeface="Arial" panose="020B0604020202020204" pitchFamily="34" charset="0"/>
                </a:defRPr>
              </a:lvl2pPr>
              <a:lvl3pPr marL="1143000" indent="-228600" eaLnBrk="0" hangingPunct="0">
                <a:defRPr b="1">
                  <a:solidFill>
                    <a:schemeClr val="tx1"/>
                  </a:solidFill>
                  <a:latin typeface="Arial" panose="020B0604020202020204" pitchFamily="34" charset="0"/>
                </a:defRPr>
              </a:lvl3pPr>
              <a:lvl4pPr marL="1600200" indent="-228600" eaLnBrk="0" hangingPunct="0">
                <a:defRPr b="1">
                  <a:solidFill>
                    <a:schemeClr val="tx1"/>
                  </a:solidFill>
                  <a:latin typeface="Arial" panose="020B0604020202020204" pitchFamily="34" charset="0"/>
                </a:defRPr>
              </a:lvl4pPr>
              <a:lvl5pPr marL="2057400" indent="-228600" eaLnBrk="0" hangingPunct="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defTabSz="685800" eaLnBrk="1" fontAlgn="base" hangingPunct="1">
                <a:spcBef>
                  <a:spcPct val="0"/>
                </a:spcBef>
                <a:spcAft>
                  <a:spcPct val="0"/>
                </a:spcAft>
              </a:pPr>
              <a:endParaRPr lang="fr-FR" altLang="fr-FR" sz="825">
                <a:solidFill>
                  <a:prstClr val="black"/>
                </a:solidFill>
              </a:endParaRPr>
            </a:p>
          </p:txBody>
        </p:sp>
        <p:sp>
          <p:nvSpPr>
            <p:cNvPr id="10343" name="Rectangle 47">
              <a:extLst>
                <a:ext uri="{FF2B5EF4-FFF2-40B4-BE49-F238E27FC236}">
                  <a16:creationId xmlns:a16="http://schemas.microsoft.com/office/drawing/2014/main" id="{E3A40F8A-8A4D-4837-953E-B3292CA96C9D}"/>
                </a:ext>
              </a:extLst>
            </p:cNvPr>
            <p:cNvSpPr>
              <a:spLocks noChangeArrowheads="1"/>
            </p:cNvSpPr>
            <p:nvPr/>
          </p:nvSpPr>
          <p:spPr bwMode="auto">
            <a:xfrm>
              <a:off x="4558" y="1069"/>
              <a:ext cx="635" cy="1270"/>
            </a:xfrm>
            <a:prstGeom prst="rect">
              <a:avLst/>
            </a:prstGeom>
            <a:solidFill>
              <a:schemeClr val="accent2"/>
            </a:solidFill>
            <a:ln w="9525">
              <a:solidFill>
                <a:schemeClr val="accent1"/>
              </a:solidFill>
              <a:miter lim="800000"/>
              <a:headEnd/>
              <a:tailEnd/>
            </a:ln>
          </p:spPr>
          <p:txBody>
            <a:bodyPr wrap="none" anchor="ctr"/>
            <a:lstStyle>
              <a:lvl1pPr eaLnBrk="0" hangingPunct="0">
                <a:defRPr b="1">
                  <a:solidFill>
                    <a:schemeClr val="tx1"/>
                  </a:solidFill>
                  <a:latin typeface="Arial" panose="020B0604020202020204" pitchFamily="34" charset="0"/>
                </a:defRPr>
              </a:lvl1pPr>
              <a:lvl2pPr marL="742950" indent="-285750" eaLnBrk="0" hangingPunct="0">
                <a:defRPr b="1">
                  <a:solidFill>
                    <a:schemeClr val="tx1"/>
                  </a:solidFill>
                  <a:latin typeface="Arial" panose="020B0604020202020204" pitchFamily="34" charset="0"/>
                </a:defRPr>
              </a:lvl2pPr>
              <a:lvl3pPr marL="1143000" indent="-228600" eaLnBrk="0" hangingPunct="0">
                <a:defRPr b="1">
                  <a:solidFill>
                    <a:schemeClr val="tx1"/>
                  </a:solidFill>
                  <a:latin typeface="Arial" panose="020B0604020202020204" pitchFamily="34" charset="0"/>
                </a:defRPr>
              </a:lvl3pPr>
              <a:lvl4pPr marL="1600200" indent="-228600" eaLnBrk="0" hangingPunct="0">
                <a:defRPr b="1">
                  <a:solidFill>
                    <a:schemeClr val="tx1"/>
                  </a:solidFill>
                  <a:latin typeface="Arial" panose="020B0604020202020204" pitchFamily="34" charset="0"/>
                </a:defRPr>
              </a:lvl4pPr>
              <a:lvl5pPr marL="2057400" indent="-228600" eaLnBrk="0" hangingPunct="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defTabSz="685800" eaLnBrk="1" fontAlgn="base" hangingPunct="1">
                <a:spcBef>
                  <a:spcPct val="0"/>
                </a:spcBef>
                <a:spcAft>
                  <a:spcPct val="0"/>
                </a:spcAft>
              </a:pPr>
              <a:endParaRPr lang="fr-FR" altLang="fr-FR" sz="825">
                <a:solidFill>
                  <a:prstClr val="black"/>
                </a:solidFill>
              </a:endParaRPr>
            </a:p>
          </p:txBody>
        </p:sp>
        <p:sp>
          <p:nvSpPr>
            <p:cNvPr id="10344" name="Freeform 48">
              <a:extLst>
                <a:ext uri="{FF2B5EF4-FFF2-40B4-BE49-F238E27FC236}">
                  <a16:creationId xmlns:a16="http://schemas.microsoft.com/office/drawing/2014/main" id="{5F4DCBE8-C1F3-491F-83CC-99B4966C0687}"/>
                </a:ext>
              </a:extLst>
            </p:cNvPr>
            <p:cNvSpPr>
              <a:spLocks/>
            </p:cNvSpPr>
            <p:nvPr/>
          </p:nvSpPr>
          <p:spPr bwMode="auto">
            <a:xfrm>
              <a:off x="4564" y="667"/>
              <a:ext cx="629" cy="1674"/>
            </a:xfrm>
            <a:custGeom>
              <a:avLst/>
              <a:gdLst>
                <a:gd name="T0" fmla="*/ 133 w 620"/>
                <a:gd name="T1" fmla="*/ 0 h 1535"/>
                <a:gd name="T2" fmla="*/ 443 w 620"/>
                <a:gd name="T3" fmla="*/ 9 h 1535"/>
                <a:gd name="T4" fmla="*/ 496 w 620"/>
                <a:gd name="T5" fmla="*/ 337 h 1535"/>
                <a:gd name="T6" fmla="*/ 620 w 620"/>
                <a:gd name="T7" fmla="*/ 798 h 1535"/>
                <a:gd name="T8" fmla="*/ 531 w 620"/>
                <a:gd name="T9" fmla="*/ 816 h 1535"/>
                <a:gd name="T10" fmla="*/ 469 w 620"/>
                <a:gd name="T11" fmla="*/ 931 h 1535"/>
                <a:gd name="T12" fmla="*/ 531 w 620"/>
                <a:gd name="T13" fmla="*/ 1385 h 1535"/>
                <a:gd name="T14" fmla="*/ 611 w 620"/>
                <a:gd name="T15" fmla="*/ 1374 h 1535"/>
                <a:gd name="T16" fmla="*/ 602 w 620"/>
                <a:gd name="T17" fmla="*/ 1513 h 1535"/>
                <a:gd name="T18" fmla="*/ 460 w 620"/>
                <a:gd name="T19" fmla="*/ 1524 h 1535"/>
                <a:gd name="T20" fmla="*/ 35 w 620"/>
                <a:gd name="T21" fmla="*/ 1535 h 1535"/>
                <a:gd name="T22" fmla="*/ 35 w 620"/>
                <a:gd name="T23" fmla="*/ 1503 h 1535"/>
                <a:gd name="T24" fmla="*/ 106 w 620"/>
                <a:gd name="T25" fmla="*/ 1320 h 1535"/>
                <a:gd name="T26" fmla="*/ 177 w 620"/>
                <a:gd name="T27" fmla="*/ 816 h 1535"/>
                <a:gd name="T28" fmla="*/ 0 w 620"/>
                <a:gd name="T29" fmla="*/ 825 h 1535"/>
                <a:gd name="T30" fmla="*/ 97 w 620"/>
                <a:gd name="T31" fmla="*/ 612 h 1535"/>
                <a:gd name="T32" fmla="*/ 133 w 620"/>
                <a:gd name="T33" fmla="*/ 0 h 15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0"/>
                <a:gd name="T52" fmla="*/ 0 h 1535"/>
                <a:gd name="T53" fmla="*/ 620 w 620"/>
                <a:gd name="T54" fmla="*/ 1535 h 1535"/>
                <a:gd name="connsiteX0" fmla="*/ 723 w 10000"/>
                <a:gd name="connsiteY0" fmla="*/ 23 h 9941"/>
                <a:gd name="connsiteX1" fmla="*/ 7145 w 10000"/>
                <a:gd name="connsiteY1" fmla="*/ 0 h 9941"/>
                <a:gd name="connsiteX2" fmla="*/ 8000 w 10000"/>
                <a:gd name="connsiteY2" fmla="*/ 2136 h 9941"/>
                <a:gd name="connsiteX3" fmla="*/ 10000 w 10000"/>
                <a:gd name="connsiteY3" fmla="*/ 5140 h 9941"/>
                <a:gd name="connsiteX4" fmla="*/ 8565 w 10000"/>
                <a:gd name="connsiteY4" fmla="*/ 5257 h 9941"/>
                <a:gd name="connsiteX5" fmla="*/ 7565 w 10000"/>
                <a:gd name="connsiteY5" fmla="*/ 6006 h 9941"/>
                <a:gd name="connsiteX6" fmla="*/ 8565 w 10000"/>
                <a:gd name="connsiteY6" fmla="*/ 8964 h 9941"/>
                <a:gd name="connsiteX7" fmla="*/ 9855 w 10000"/>
                <a:gd name="connsiteY7" fmla="*/ 8892 h 9941"/>
                <a:gd name="connsiteX8" fmla="*/ 9710 w 10000"/>
                <a:gd name="connsiteY8" fmla="*/ 9798 h 9941"/>
                <a:gd name="connsiteX9" fmla="*/ 7419 w 10000"/>
                <a:gd name="connsiteY9" fmla="*/ 9869 h 9941"/>
                <a:gd name="connsiteX10" fmla="*/ 565 w 10000"/>
                <a:gd name="connsiteY10" fmla="*/ 9941 h 9941"/>
                <a:gd name="connsiteX11" fmla="*/ 565 w 10000"/>
                <a:gd name="connsiteY11" fmla="*/ 9733 h 9941"/>
                <a:gd name="connsiteX12" fmla="*/ 1710 w 10000"/>
                <a:gd name="connsiteY12" fmla="*/ 8540 h 9941"/>
                <a:gd name="connsiteX13" fmla="*/ 2855 w 10000"/>
                <a:gd name="connsiteY13" fmla="*/ 5257 h 9941"/>
                <a:gd name="connsiteX14" fmla="*/ 0 w 10000"/>
                <a:gd name="connsiteY14" fmla="*/ 5316 h 9941"/>
                <a:gd name="connsiteX15" fmla="*/ 1565 w 10000"/>
                <a:gd name="connsiteY15" fmla="*/ 3928 h 9941"/>
                <a:gd name="connsiteX16" fmla="*/ 723 w 10000"/>
                <a:gd name="connsiteY16" fmla="*/ 23 h 9941"/>
                <a:gd name="connsiteX0" fmla="*/ 723 w 10000"/>
                <a:gd name="connsiteY0" fmla="*/ 23 h 10000"/>
                <a:gd name="connsiteX1" fmla="*/ 7145 w 10000"/>
                <a:gd name="connsiteY1" fmla="*/ 0 h 10000"/>
                <a:gd name="connsiteX2" fmla="*/ 8000 w 10000"/>
                <a:gd name="connsiteY2" fmla="*/ 2149 h 10000"/>
                <a:gd name="connsiteX3" fmla="*/ 10000 w 10000"/>
                <a:gd name="connsiteY3" fmla="*/ 5171 h 10000"/>
                <a:gd name="connsiteX4" fmla="*/ 8565 w 10000"/>
                <a:gd name="connsiteY4" fmla="*/ 5288 h 10000"/>
                <a:gd name="connsiteX5" fmla="*/ 7565 w 10000"/>
                <a:gd name="connsiteY5" fmla="*/ 6042 h 10000"/>
                <a:gd name="connsiteX6" fmla="*/ 8565 w 10000"/>
                <a:gd name="connsiteY6" fmla="*/ 9017 h 10000"/>
                <a:gd name="connsiteX7" fmla="*/ 9855 w 10000"/>
                <a:gd name="connsiteY7" fmla="*/ 8945 h 10000"/>
                <a:gd name="connsiteX8" fmla="*/ 9710 w 10000"/>
                <a:gd name="connsiteY8" fmla="*/ 9856 h 10000"/>
                <a:gd name="connsiteX9" fmla="*/ 7419 w 10000"/>
                <a:gd name="connsiteY9" fmla="*/ 9928 h 10000"/>
                <a:gd name="connsiteX10" fmla="*/ 565 w 10000"/>
                <a:gd name="connsiteY10" fmla="*/ 10000 h 10000"/>
                <a:gd name="connsiteX11" fmla="*/ 565 w 10000"/>
                <a:gd name="connsiteY11" fmla="*/ 9791 h 10000"/>
                <a:gd name="connsiteX12" fmla="*/ 1710 w 10000"/>
                <a:gd name="connsiteY12" fmla="*/ 8591 h 10000"/>
                <a:gd name="connsiteX13" fmla="*/ 2855 w 10000"/>
                <a:gd name="connsiteY13" fmla="*/ 5288 h 10000"/>
                <a:gd name="connsiteX14" fmla="*/ 0 w 10000"/>
                <a:gd name="connsiteY14" fmla="*/ 5348 h 10000"/>
                <a:gd name="connsiteX15" fmla="*/ 723 w 10000"/>
                <a:gd name="connsiteY15" fmla="*/ 23 h 10000"/>
                <a:gd name="connsiteX0" fmla="*/ 723 w 10146"/>
                <a:gd name="connsiteY0" fmla="*/ 189 h 10166"/>
                <a:gd name="connsiteX1" fmla="*/ 10146 w 10146"/>
                <a:gd name="connsiteY1" fmla="*/ 0 h 10166"/>
                <a:gd name="connsiteX2" fmla="*/ 8000 w 10146"/>
                <a:gd name="connsiteY2" fmla="*/ 2315 h 10166"/>
                <a:gd name="connsiteX3" fmla="*/ 10000 w 10146"/>
                <a:gd name="connsiteY3" fmla="*/ 5337 h 10166"/>
                <a:gd name="connsiteX4" fmla="*/ 8565 w 10146"/>
                <a:gd name="connsiteY4" fmla="*/ 5454 h 10166"/>
                <a:gd name="connsiteX5" fmla="*/ 7565 w 10146"/>
                <a:gd name="connsiteY5" fmla="*/ 6208 h 10166"/>
                <a:gd name="connsiteX6" fmla="*/ 8565 w 10146"/>
                <a:gd name="connsiteY6" fmla="*/ 9183 h 10166"/>
                <a:gd name="connsiteX7" fmla="*/ 9855 w 10146"/>
                <a:gd name="connsiteY7" fmla="*/ 9111 h 10166"/>
                <a:gd name="connsiteX8" fmla="*/ 9710 w 10146"/>
                <a:gd name="connsiteY8" fmla="*/ 10022 h 10166"/>
                <a:gd name="connsiteX9" fmla="*/ 7419 w 10146"/>
                <a:gd name="connsiteY9" fmla="*/ 10094 h 10166"/>
                <a:gd name="connsiteX10" fmla="*/ 565 w 10146"/>
                <a:gd name="connsiteY10" fmla="*/ 10166 h 10166"/>
                <a:gd name="connsiteX11" fmla="*/ 565 w 10146"/>
                <a:gd name="connsiteY11" fmla="*/ 9957 h 10166"/>
                <a:gd name="connsiteX12" fmla="*/ 1710 w 10146"/>
                <a:gd name="connsiteY12" fmla="*/ 8757 h 10166"/>
                <a:gd name="connsiteX13" fmla="*/ 2855 w 10146"/>
                <a:gd name="connsiteY13" fmla="*/ 5454 h 10166"/>
                <a:gd name="connsiteX14" fmla="*/ 0 w 10146"/>
                <a:gd name="connsiteY14" fmla="*/ 5514 h 10166"/>
                <a:gd name="connsiteX15" fmla="*/ 723 w 10146"/>
                <a:gd name="connsiteY15" fmla="*/ 189 h 10166"/>
                <a:gd name="connsiteX0" fmla="*/ 723 w 10146"/>
                <a:gd name="connsiteY0" fmla="*/ 189 h 10166"/>
                <a:gd name="connsiteX1" fmla="*/ 10146 w 10146"/>
                <a:gd name="connsiteY1" fmla="*/ 0 h 10166"/>
                <a:gd name="connsiteX2" fmla="*/ 10000 w 10146"/>
                <a:gd name="connsiteY2" fmla="*/ 5337 h 10166"/>
                <a:gd name="connsiteX3" fmla="*/ 8565 w 10146"/>
                <a:gd name="connsiteY3" fmla="*/ 5454 h 10166"/>
                <a:gd name="connsiteX4" fmla="*/ 7565 w 10146"/>
                <a:gd name="connsiteY4" fmla="*/ 6208 h 10166"/>
                <a:gd name="connsiteX5" fmla="*/ 8565 w 10146"/>
                <a:gd name="connsiteY5" fmla="*/ 9183 h 10166"/>
                <a:gd name="connsiteX6" fmla="*/ 9855 w 10146"/>
                <a:gd name="connsiteY6" fmla="*/ 9111 h 10166"/>
                <a:gd name="connsiteX7" fmla="*/ 9710 w 10146"/>
                <a:gd name="connsiteY7" fmla="*/ 10022 h 10166"/>
                <a:gd name="connsiteX8" fmla="*/ 7419 w 10146"/>
                <a:gd name="connsiteY8" fmla="*/ 10094 h 10166"/>
                <a:gd name="connsiteX9" fmla="*/ 565 w 10146"/>
                <a:gd name="connsiteY9" fmla="*/ 10166 h 10166"/>
                <a:gd name="connsiteX10" fmla="*/ 565 w 10146"/>
                <a:gd name="connsiteY10" fmla="*/ 9957 h 10166"/>
                <a:gd name="connsiteX11" fmla="*/ 1710 w 10146"/>
                <a:gd name="connsiteY11" fmla="*/ 8757 h 10166"/>
                <a:gd name="connsiteX12" fmla="*/ 2855 w 10146"/>
                <a:gd name="connsiteY12" fmla="*/ 5454 h 10166"/>
                <a:gd name="connsiteX13" fmla="*/ 0 w 10146"/>
                <a:gd name="connsiteY13" fmla="*/ 5514 h 10166"/>
                <a:gd name="connsiteX14" fmla="*/ 723 w 10146"/>
                <a:gd name="connsiteY14" fmla="*/ 189 h 10166"/>
                <a:gd name="connsiteX0" fmla="*/ 723 w 10146"/>
                <a:gd name="connsiteY0" fmla="*/ 189 h 10166"/>
                <a:gd name="connsiteX1" fmla="*/ 10146 w 10146"/>
                <a:gd name="connsiteY1" fmla="*/ 0 h 10166"/>
                <a:gd name="connsiteX2" fmla="*/ 10000 w 10146"/>
                <a:gd name="connsiteY2" fmla="*/ 5337 h 10166"/>
                <a:gd name="connsiteX3" fmla="*/ 8565 w 10146"/>
                <a:gd name="connsiteY3" fmla="*/ 5454 h 10166"/>
                <a:gd name="connsiteX4" fmla="*/ 8565 w 10146"/>
                <a:gd name="connsiteY4" fmla="*/ 9183 h 10166"/>
                <a:gd name="connsiteX5" fmla="*/ 9855 w 10146"/>
                <a:gd name="connsiteY5" fmla="*/ 9111 h 10166"/>
                <a:gd name="connsiteX6" fmla="*/ 9710 w 10146"/>
                <a:gd name="connsiteY6" fmla="*/ 10022 h 10166"/>
                <a:gd name="connsiteX7" fmla="*/ 7419 w 10146"/>
                <a:gd name="connsiteY7" fmla="*/ 10094 h 10166"/>
                <a:gd name="connsiteX8" fmla="*/ 565 w 10146"/>
                <a:gd name="connsiteY8" fmla="*/ 10166 h 10166"/>
                <a:gd name="connsiteX9" fmla="*/ 565 w 10146"/>
                <a:gd name="connsiteY9" fmla="*/ 9957 h 10166"/>
                <a:gd name="connsiteX10" fmla="*/ 1710 w 10146"/>
                <a:gd name="connsiteY10" fmla="*/ 8757 h 10166"/>
                <a:gd name="connsiteX11" fmla="*/ 2855 w 10146"/>
                <a:gd name="connsiteY11" fmla="*/ 5454 h 10166"/>
                <a:gd name="connsiteX12" fmla="*/ 0 w 10146"/>
                <a:gd name="connsiteY12" fmla="*/ 5514 h 10166"/>
                <a:gd name="connsiteX13" fmla="*/ 723 w 10146"/>
                <a:gd name="connsiteY13" fmla="*/ 189 h 10166"/>
                <a:gd name="connsiteX0" fmla="*/ 723 w 10146"/>
                <a:gd name="connsiteY0" fmla="*/ 189 h 10166"/>
                <a:gd name="connsiteX1" fmla="*/ 10146 w 10146"/>
                <a:gd name="connsiteY1" fmla="*/ 0 h 10166"/>
                <a:gd name="connsiteX2" fmla="*/ 10000 w 10146"/>
                <a:gd name="connsiteY2" fmla="*/ 5337 h 10166"/>
                <a:gd name="connsiteX3" fmla="*/ 8565 w 10146"/>
                <a:gd name="connsiteY3" fmla="*/ 9183 h 10166"/>
                <a:gd name="connsiteX4" fmla="*/ 9855 w 10146"/>
                <a:gd name="connsiteY4" fmla="*/ 9111 h 10166"/>
                <a:gd name="connsiteX5" fmla="*/ 9710 w 10146"/>
                <a:gd name="connsiteY5" fmla="*/ 10022 h 10166"/>
                <a:gd name="connsiteX6" fmla="*/ 7419 w 10146"/>
                <a:gd name="connsiteY6" fmla="*/ 10094 h 10166"/>
                <a:gd name="connsiteX7" fmla="*/ 565 w 10146"/>
                <a:gd name="connsiteY7" fmla="*/ 10166 h 10166"/>
                <a:gd name="connsiteX8" fmla="*/ 565 w 10146"/>
                <a:gd name="connsiteY8" fmla="*/ 9957 h 10166"/>
                <a:gd name="connsiteX9" fmla="*/ 1710 w 10146"/>
                <a:gd name="connsiteY9" fmla="*/ 8757 h 10166"/>
                <a:gd name="connsiteX10" fmla="*/ 2855 w 10146"/>
                <a:gd name="connsiteY10" fmla="*/ 5454 h 10166"/>
                <a:gd name="connsiteX11" fmla="*/ 0 w 10146"/>
                <a:gd name="connsiteY11" fmla="*/ 5514 h 10166"/>
                <a:gd name="connsiteX12" fmla="*/ 723 w 10146"/>
                <a:gd name="connsiteY12" fmla="*/ 189 h 10166"/>
                <a:gd name="connsiteX0" fmla="*/ 723 w 10146"/>
                <a:gd name="connsiteY0" fmla="*/ 189 h 10166"/>
                <a:gd name="connsiteX1" fmla="*/ 10146 w 10146"/>
                <a:gd name="connsiteY1" fmla="*/ 0 h 10166"/>
                <a:gd name="connsiteX2" fmla="*/ 10000 w 10146"/>
                <a:gd name="connsiteY2" fmla="*/ 5337 h 10166"/>
                <a:gd name="connsiteX3" fmla="*/ 9855 w 10146"/>
                <a:gd name="connsiteY3" fmla="*/ 9111 h 10166"/>
                <a:gd name="connsiteX4" fmla="*/ 9710 w 10146"/>
                <a:gd name="connsiteY4" fmla="*/ 10022 h 10166"/>
                <a:gd name="connsiteX5" fmla="*/ 7419 w 10146"/>
                <a:gd name="connsiteY5" fmla="*/ 10094 h 10166"/>
                <a:gd name="connsiteX6" fmla="*/ 565 w 10146"/>
                <a:gd name="connsiteY6" fmla="*/ 10166 h 10166"/>
                <a:gd name="connsiteX7" fmla="*/ 565 w 10146"/>
                <a:gd name="connsiteY7" fmla="*/ 9957 h 10166"/>
                <a:gd name="connsiteX8" fmla="*/ 1710 w 10146"/>
                <a:gd name="connsiteY8" fmla="*/ 8757 h 10166"/>
                <a:gd name="connsiteX9" fmla="*/ 2855 w 10146"/>
                <a:gd name="connsiteY9" fmla="*/ 5454 h 10166"/>
                <a:gd name="connsiteX10" fmla="*/ 0 w 10146"/>
                <a:gd name="connsiteY10" fmla="*/ 5514 h 10166"/>
                <a:gd name="connsiteX11" fmla="*/ 723 w 10146"/>
                <a:gd name="connsiteY11" fmla="*/ 189 h 10166"/>
                <a:gd name="connsiteX0" fmla="*/ 723 w 10146"/>
                <a:gd name="connsiteY0" fmla="*/ 189 h 10166"/>
                <a:gd name="connsiteX1" fmla="*/ 10146 w 10146"/>
                <a:gd name="connsiteY1" fmla="*/ 0 h 10166"/>
                <a:gd name="connsiteX2" fmla="*/ 10000 w 10146"/>
                <a:gd name="connsiteY2" fmla="*/ 5337 h 10166"/>
                <a:gd name="connsiteX3" fmla="*/ 9855 w 10146"/>
                <a:gd name="connsiteY3" fmla="*/ 9111 h 10166"/>
                <a:gd name="connsiteX4" fmla="*/ 9710 w 10146"/>
                <a:gd name="connsiteY4" fmla="*/ 10022 h 10166"/>
                <a:gd name="connsiteX5" fmla="*/ 7419 w 10146"/>
                <a:gd name="connsiteY5" fmla="*/ 10094 h 10166"/>
                <a:gd name="connsiteX6" fmla="*/ 565 w 10146"/>
                <a:gd name="connsiteY6" fmla="*/ 10166 h 10166"/>
                <a:gd name="connsiteX7" fmla="*/ 565 w 10146"/>
                <a:gd name="connsiteY7" fmla="*/ 9957 h 10166"/>
                <a:gd name="connsiteX8" fmla="*/ 2855 w 10146"/>
                <a:gd name="connsiteY8" fmla="*/ 5454 h 10166"/>
                <a:gd name="connsiteX9" fmla="*/ 0 w 10146"/>
                <a:gd name="connsiteY9" fmla="*/ 5514 h 10166"/>
                <a:gd name="connsiteX10" fmla="*/ 723 w 10146"/>
                <a:gd name="connsiteY10" fmla="*/ 189 h 10166"/>
                <a:gd name="connsiteX0" fmla="*/ 723 w 10146"/>
                <a:gd name="connsiteY0" fmla="*/ 189 h 10166"/>
                <a:gd name="connsiteX1" fmla="*/ 10146 w 10146"/>
                <a:gd name="connsiteY1" fmla="*/ 0 h 10166"/>
                <a:gd name="connsiteX2" fmla="*/ 10000 w 10146"/>
                <a:gd name="connsiteY2" fmla="*/ 5337 h 10166"/>
                <a:gd name="connsiteX3" fmla="*/ 9855 w 10146"/>
                <a:gd name="connsiteY3" fmla="*/ 9111 h 10166"/>
                <a:gd name="connsiteX4" fmla="*/ 9710 w 10146"/>
                <a:gd name="connsiteY4" fmla="*/ 10022 h 10166"/>
                <a:gd name="connsiteX5" fmla="*/ 7419 w 10146"/>
                <a:gd name="connsiteY5" fmla="*/ 10094 h 10166"/>
                <a:gd name="connsiteX6" fmla="*/ 565 w 10146"/>
                <a:gd name="connsiteY6" fmla="*/ 10166 h 10166"/>
                <a:gd name="connsiteX7" fmla="*/ 565 w 10146"/>
                <a:gd name="connsiteY7" fmla="*/ 9957 h 10166"/>
                <a:gd name="connsiteX8" fmla="*/ 0 w 10146"/>
                <a:gd name="connsiteY8" fmla="*/ 5514 h 10166"/>
                <a:gd name="connsiteX9" fmla="*/ 723 w 10146"/>
                <a:gd name="connsiteY9" fmla="*/ 189 h 10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46" h="10166">
                  <a:moveTo>
                    <a:pt x="723" y="189"/>
                  </a:moveTo>
                  <a:lnTo>
                    <a:pt x="10146" y="0"/>
                  </a:lnTo>
                  <a:cubicBezTo>
                    <a:pt x="10097" y="1779"/>
                    <a:pt x="10049" y="3558"/>
                    <a:pt x="10000" y="5337"/>
                  </a:cubicBezTo>
                  <a:cubicBezTo>
                    <a:pt x="9952" y="6595"/>
                    <a:pt x="9903" y="7853"/>
                    <a:pt x="9855" y="9111"/>
                  </a:cubicBezTo>
                  <a:cubicBezTo>
                    <a:pt x="9807" y="9415"/>
                    <a:pt x="9758" y="9718"/>
                    <a:pt x="9710" y="10022"/>
                  </a:cubicBezTo>
                  <a:lnTo>
                    <a:pt x="7419" y="10094"/>
                  </a:lnTo>
                  <a:lnTo>
                    <a:pt x="565" y="10166"/>
                  </a:lnTo>
                  <a:lnTo>
                    <a:pt x="565" y="9957"/>
                  </a:lnTo>
                  <a:cubicBezTo>
                    <a:pt x="377" y="8476"/>
                    <a:pt x="188" y="6995"/>
                    <a:pt x="0" y="5514"/>
                  </a:cubicBezTo>
                  <a:lnTo>
                    <a:pt x="723" y="189"/>
                  </a:lnTo>
                  <a:close/>
                </a:path>
              </a:pathLst>
            </a:custGeom>
            <a:solidFill>
              <a:schemeClr val="bg1"/>
            </a:solidFill>
            <a:ln w="9525">
              <a:solidFill>
                <a:schemeClr val="accent1"/>
              </a:solidFill>
              <a:round/>
              <a:headEnd/>
              <a:tailEnd/>
            </a:ln>
          </p:spPr>
          <p:txBody>
            <a:bodyPr/>
            <a:lstStyle/>
            <a:p>
              <a:pPr defTabSz="685800" fontAlgn="base">
                <a:spcBef>
                  <a:spcPct val="0"/>
                </a:spcBef>
                <a:spcAft>
                  <a:spcPct val="0"/>
                </a:spcAft>
              </a:pPr>
              <a:endParaRPr lang="fr-FR" sz="825" dirty="0">
                <a:solidFill>
                  <a:prstClr val="black"/>
                </a:solidFill>
                <a:latin typeface="Times New Roman" panose="02020603050405020304" pitchFamily="18" charset="0"/>
              </a:endParaRPr>
            </a:p>
          </p:txBody>
        </p:sp>
        <p:sp>
          <p:nvSpPr>
            <p:cNvPr id="10345" name="Line 49">
              <a:extLst>
                <a:ext uri="{FF2B5EF4-FFF2-40B4-BE49-F238E27FC236}">
                  <a16:creationId xmlns:a16="http://schemas.microsoft.com/office/drawing/2014/main" id="{DC0ED632-F14C-4E16-B999-1B964489D971}"/>
                </a:ext>
              </a:extLst>
            </p:cNvPr>
            <p:cNvSpPr>
              <a:spLocks noChangeShapeType="1"/>
            </p:cNvSpPr>
            <p:nvPr/>
          </p:nvSpPr>
          <p:spPr bwMode="auto">
            <a:xfrm>
              <a:off x="4878" y="666"/>
              <a:ext cx="0" cy="127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825">
                <a:solidFill>
                  <a:prstClr val="black"/>
                </a:solidFill>
                <a:latin typeface="Times New Roman" panose="02020603050405020304" pitchFamily="18" charset="0"/>
              </a:endParaRPr>
            </a:p>
          </p:txBody>
        </p:sp>
        <p:grpSp>
          <p:nvGrpSpPr>
            <p:cNvPr id="10346" name="Group 50">
              <a:extLst>
                <a:ext uri="{FF2B5EF4-FFF2-40B4-BE49-F238E27FC236}">
                  <a16:creationId xmlns:a16="http://schemas.microsoft.com/office/drawing/2014/main" id="{007FDF79-7349-4BA0-BEDA-7D00DD154129}"/>
                </a:ext>
              </a:extLst>
            </p:cNvPr>
            <p:cNvGrpSpPr>
              <a:grpSpLocks/>
            </p:cNvGrpSpPr>
            <p:nvPr/>
          </p:nvGrpSpPr>
          <p:grpSpPr bwMode="auto">
            <a:xfrm>
              <a:off x="4558" y="1991"/>
              <a:ext cx="661" cy="330"/>
              <a:chOff x="4558" y="1991"/>
              <a:chExt cx="661" cy="330"/>
            </a:xfrm>
          </p:grpSpPr>
          <p:sp>
            <p:nvSpPr>
              <p:cNvPr id="10350" name="Freeform 51">
                <a:extLst>
                  <a:ext uri="{FF2B5EF4-FFF2-40B4-BE49-F238E27FC236}">
                    <a16:creationId xmlns:a16="http://schemas.microsoft.com/office/drawing/2014/main" id="{CA38B81F-5843-4EB3-A712-7BAFCDF70D6B}"/>
                  </a:ext>
                </a:extLst>
              </p:cNvPr>
              <p:cNvSpPr>
                <a:spLocks/>
              </p:cNvSpPr>
              <p:nvPr/>
            </p:nvSpPr>
            <p:spPr bwMode="auto">
              <a:xfrm>
                <a:off x="4558" y="1997"/>
                <a:ext cx="184" cy="324"/>
              </a:xfrm>
              <a:custGeom>
                <a:avLst/>
                <a:gdLst>
                  <a:gd name="T0" fmla="*/ 0 w 158"/>
                  <a:gd name="T1" fmla="*/ 45 h 585"/>
                  <a:gd name="T2" fmla="*/ 142 w 158"/>
                  <a:gd name="T3" fmla="*/ 90 h 585"/>
                  <a:gd name="T4" fmla="*/ 94 w 158"/>
                  <a:gd name="T5" fmla="*/ 585 h 585"/>
                  <a:gd name="T6" fmla="*/ 0 60000 65536"/>
                  <a:gd name="T7" fmla="*/ 0 60000 65536"/>
                  <a:gd name="T8" fmla="*/ 0 60000 65536"/>
                  <a:gd name="T9" fmla="*/ 0 w 158"/>
                  <a:gd name="T10" fmla="*/ 0 h 585"/>
                  <a:gd name="T11" fmla="*/ 158 w 158"/>
                  <a:gd name="T12" fmla="*/ 585 h 585"/>
                </a:gdLst>
                <a:ahLst/>
                <a:cxnLst>
                  <a:cxn ang="T6">
                    <a:pos x="T0" y="T1"/>
                  </a:cxn>
                  <a:cxn ang="T7">
                    <a:pos x="T2" y="T3"/>
                  </a:cxn>
                  <a:cxn ang="T8">
                    <a:pos x="T4" y="T5"/>
                  </a:cxn>
                </a:cxnLst>
                <a:rect l="T9" t="T10" r="T11" b="T12"/>
                <a:pathLst>
                  <a:path w="158" h="585">
                    <a:moveTo>
                      <a:pt x="0" y="45"/>
                    </a:moveTo>
                    <a:cubicBezTo>
                      <a:pt x="44" y="79"/>
                      <a:pt x="126" y="0"/>
                      <a:pt x="142" y="90"/>
                    </a:cubicBezTo>
                    <a:cubicBezTo>
                      <a:pt x="158" y="180"/>
                      <a:pt x="104" y="482"/>
                      <a:pt x="94" y="585"/>
                    </a:cubicBezTo>
                  </a:path>
                </a:pathLst>
              </a:custGeom>
              <a:noFill/>
              <a:ln w="762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825" dirty="0">
                  <a:solidFill>
                    <a:prstClr val="black"/>
                  </a:solidFill>
                  <a:latin typeface="Times New Roman" panose="02020603050405020304" pitchFamily="18" charset="0"/>
                </a:endParaRPr>
              </a:p>
            </p:txBody>
          </p:sp>
          <p:sp>
            <p:nvSpPr>
              <p:cNvPr id="10351" name="Freeform 52">
                <a:extLst>
                  <a:ext uri="{FF2B5EF4-FFF2-40B4-BE49-F238E27FC236}">
                    <a16:creationId xmlns:a16="http://schemas.microsoft.com/office/drawing/2014/main" id="{471DF020-ABB3-4313-970C-95E1A27F703D}"/>
                  </a:ext>
                </a:extLst>
              </p:cNvPr>
              <p:cNvSpPr>
                <a:spLocks/>
              </p:cNvSpPr>
              <p:nvPr/>
            </p:nvSpPr>
            <p:spPr bwMode="auto">
              <a:xfrm>
                <a:off x="5038" y="1991"/>
                <a:ext cx="181" cy="286"/>
              </a:xfrm>
              <a:custGeom>
                <a:avLst/>
                <a:gdLst>
                  <a:gd name="T0" fmla="*/ 156 w 156"/>
                  <a:gd name="T1" fmla="*/ 21 h 517"/>
                  <a:gd name="T2" fmla="*/ 13 w 156"/>
                  <a:gd name="T3" fmla="*/ 83 h 517"/>
                  <a:gd name="T4" fmla="*/ 75 w 156"/>
                  <a:gd name="T5" fmla="*/ 517 h 517"/>
                  <a:gd name="T6" fmla="*/ 0 60000 65536"/>
                  <a:gd name="T7" fmla="*/ 0 60000 65536"/>
                  <a:gd name="T8" fmla="*/ 0 60000 65536"/>
                  <a:gd name="T9" fmla="*/ 0 w 156"/>
                  <a:gd name="T10" fmla="*/ 0 h 517"/>
                  <a:gd name="T11" fmla="*/ 156 w 156"/>
                  <a:gd name="T12" fmla="*/ 517 h 517"/>
                </a:gdLst>
                <a:ahLst/>
                <a:cxnLst>
                  <a:cxn ang="T6">
                    <a:pos x="T0" y="T1"/>
                  </a:cxn>
                  <a:cxn ang="T7">
                    <a:pos x="T2" y="T3"/>
                  </a:cxn>
                  <a:cxn ang="T8">
                    <a:pos x="T4" y="T5"/>
                  </a:cxn>
                </a:cxnLst>
                <a:rect l="T9" t="T10" r="T11" b="T12"/>
                <a:pathLst>
                  <a:path w="156" h="517">
                    <a:moveTo>
                      <a:pt x="156" y="21"/>
                    </a:moveTo>
                    <a:cubicBezTo>
                      <a:pt x="132" y="31"/>
                      <a:pt x="26" y="0"/>
                      <a:pt x="13" y="83"/>
                    </a:cubicBezTo>
                    <a:cubicBezTo>
                      <a:pt x="0" y="166"/>
                      <a:pt x="62" y="427"/>
                      <a:pt x="75" y="517"/>
                    </a:cubicBezTo>
                  </a:path>
                </a:pathLst>
              </a:custGeom>
              <a:noFill/>
              <a:ln w="762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825">
                  <a:solidFill>
                    <a:prstClr val="black"/>
                  </a:solidFill>
                  <a:latin typeface="Times New Roman" panose="02020603050405020304" pitchFamily="18" charset="0"/>
                </a:endParaRPr>
              </a:p>
            </p:txBody>
          </p:sp>
        </p:grpSp>
        <p:grpSp>
          <p:nvGrpSpPr>
            <p:cNvPr id="10347" name="Group 53">
              <a:extLst>
                <a:ext uri="{FF2B5EF4-FFF2-40B4-BE49-F238E27FC236}">
                  <a16:creationId xmlns:a16="http://schemas.microsoft.com/office/drawing/2014/main" id="{241C12F1-0E1F-435A-8FB2-2309083594AA}"/>
                </a:ext>
              </a:extLst>
            </p:cNvPr>
            <p:cNvGrpSpPr>
              <a:grpSpLocks/>
            </p:cNvGrpSpPr>
            <p:nvPr/>
          </p:nvGrpSpPr>
          <p:grpSpPr bwMode="auto">
            <a:xfrm>
              <a:off x="4558" y="1009"/>
              <a:ext cx="661" cy="330"/>
              <a:chOff x="4558" y="1869"/>
              <a:chExt cx="661" cy="330"/>
            </a:xfrm>
          </p:grpSpPr>
          <p:sp>
            <p:nvSpPr>
              <p:cNvPr id="10348" name="Freeform 54">
                <a:extLst>
                  <a:ext uri="{FF2B5EF4-FFF2-40B4-BE49-F238E27FC236}">
                    <a16:creationId xmlns:a16="http://schemas.microsoft.com/office/drawing/2014/main" id="{CE7B0EDC-31E5-4F87-B852-5683FC122823}"/>
                  </a:ext>
                </a:extLst>
              </p:cNvPr>
              <p:cNvSpPr>
                <a:spLocks/>
              </p:cNvSpPr>
              <p:nvPr/>
            </p:nvSpPr>
            <p:spPr bwMode="auto">
              <a:xfrm>
                <a:off x="4558" y="1875"/>
                <a:ext cx="184" cy="324"/>
              </a:xfrm>
              <a:custGeom>
                <a:avLst/>
                <a:gdLst>
                  <a:gd name="T0" fmla="*/ 0 w 158"/>
                  <a:gd name="T1" fmla="*/ 45 h 585"/>
                  <a:gd name="T2" fmla="*/ 142 w 158"/>
                  <a:gd name="T3" fmla="*/ 90 h 585"/>
                  <a:gd name="T4" fmla="*/ 94 w 158"/>
                  <a:gd name="T5" fmla="*/ 585 h 585"/>
                  <a:gd name="T6" fmla="*/ 0 60000 65536"/>
                  <a:gd name="T7" fmla="*/ 0 60000 65536"/>
                  <a:gd name="T8" fmla="*/ 0 60000 65536"/>
                  <a:gd name="T9" fmla="*/ 0 w 158"/>
                  <a:gd name="T10" fmla="*/ 0 h 585"/>
                  <a:gd name="T11" fmla="*/ 158 w 158"/>
                  <a:gd name="T12" fmla="*/ 585 h 585"/>
                </a:gdLst>
                <a:ahLst/>
                <a:cxnLst>
                  <a:cxn ang="T6">
                    <a:pos x="T0" y="T1"/>
                  </a:cxn>
                  <a:cxn ang="T7">
                    <a:pos x="T2" y="T3"/>
                  </a:cxn>
                  <a:cxn ang="T8">
                    <a:pos x="T4" y="T5"/>
                  </a:cxn>
                </a:cxnLst>
                <a:rect l="T9" t="T10" r="T11" b="T12"/>
                <a:pathLst>
                  <a:path w="158" h="585">
                    <a:moveTo>
                      <a:pt x="0" y="45"/>
                    </a:moveTo>
                    <a:cubicBezTo>
                      <a:pt x="44" y="79"/>
                      <a:pt x="126" y="0"/>
                      <a:pt x="142" y="90"/>
                    </a:cubicBezTo>
                    <a:cubicBezTo>
                      <a:pt x="158" y="180"/>
                      <a:pt x="104" y="482"/>
                      <a:pt x="94" y="585"/>
                    </a:cubicBezTo>
                  </a:path>
                </a:pathLst>
              </a:custGeom>
              <a:noFill/>
              <a:ln w="762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825">
                  <a:solidFill>
                    <a:prstClr val="black"/>
                  </a:solidFill>
                  <a:latin typeface="Times New Roman" panose="02020603050405020304" pitchFamily="18" charset="0"/>
                </a:endParaRPr>
              </a:p>
            </p:txBody>
          </p:sp>
          <p:sp>
            <p:nvSpPr>
              <p:cNvPr id="10349" name="Freeform 55">
                <a:extLst>
                  <a:ext uri="{FF2B5EF4-FFF2-40B4-BE49-F238E27FC236}">
                    <a16:creationId xmlns:a16="http://schemas.microsoft.com/office/drawing/2014/main" id="{02FB024B-5D9F-4B6C-AF77-DEE2D7C9344E}"/>
                  </a:ext>
                </a:extLst>
              </p:cNvPr>
              <p:cNvSpPr>
                <a:spLocks/>
              </p:cNvSpPr>
              <p:nvPr/>
            </p:nvSpPr>
            <p:spPr bwMode="auto">
              <a:xfrm>
                <a:off x="5038" y="1869"/>
                <a:ext cx="181" cy="286"/>
              </a:xfrm>
              <a:custGeom>
                <a:avLst/>
                <a:gdLst>
                  <a:gd name="T0" fmla="*/ 156 w 156"/>
                  <a:gd name="T1" fmla="*/ 21 h 517"/>
                  <a:gd name="T2" fmla="*/ 13 w 156"/>
                  <a:gd name="T3" fmla="*/ 83 h 517"/>
                  <a:gd name="T4" fmla="*/ 75 w 156"/>
                  <a:gd name="T5" fmla="*/ 517 h 517"/>
                  <a:gd name="T6" fmla="*/ 0 60000 65536"/>
                  <a:gd name="T7" fmla="*/ 0 60000 65536"/>
                  <a:gd name="T8" fmla="*/ 0 60000 65536"/>
                  <a:gd name="T9" fmla="*/ 0 w 156"/>
                  <a:gd name="T10" fmla="*/ 0 h 517"/>
                  <a:gd name="T11" fmla="*/ 156 w 156"/>
                  <a:gd name="T12" fmla="*/ 517 h 517"/>
                </a:gdLst>
                <a:ahLst/>
                <a:cxnLst>
                  <a:cxn ang="T6">
                    <a:pos x="T0" y="T1"/>
                  </a:cxn>
                  <a:cxn ang="T7">
                    <a:pos x="T2" y="T3"/>
                  </a:cxn>
                  <a:cxn ang="T8">
                    <a:pos x="T4" y="T5"/>
                  </a:cxn>
                </a:cxnLst>
                <a:rect l="T9" t="T10" r="T11" b="T12"/>
                <a:pathLst>
                  <a:path w="156" h="517">
                    <a:moveTo>
                      <a:pt x="156" y="21"/>
                    </a:moveTo>
                    <a:cubicBezTo>
                      <a:pt x="132" y="31"/>
                      <a:pt x="26" y="0"/>
                      <a:pt x="13" y="83"/>
                    </a:cubicBezTo>
                    <a:cubicBezTo>
                      <a:pt x="0" y="166"/>
                      <a:pt x="62" y="427"/>
                      <a:pt x="75" y="517"/>
                    </a:cubicBezTo>
                  </a:path>
                </a:pathLst>
              </a:custGeom>
              <a:noFill/>
              <a:ln w="762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825">
                  <a:solidFill>
                    <a:prstClr val="black"/>
                  </a:solidFill>
                  <a:latin typeface="Times New Roman" panose="02020603050405020304" pitchFamily="18" charset="0"/>
                </a:endParaRPr>
              </a:p>
            </p:txBody>
          </p:sp>
        </p:grpSp>
      </p:grpSp>
      <p:sp>
        <p:nvSpPr>
          <p:cNvPr id="210" name="Freeform 145">
            <a:extLst>
              <a:ext uri="{FF2B5EF4-FFF2-40B4-BE49-F238E27FC236}">
                <a16:creationId xmlns:a16="http://schemas.microsoft.com/office/drawing/2014/main" id="{8041C87C-62AE-49AA-9916-6EEFD259DD14}"/>
              </a:ext>
            </a:extLst>
          </p:cNvPr>
          <p:cNvSpPr>
            <a:spLocks/>
          </p:cNvSpPr>
          <p:nvPr/>
        </p:nvSpPr>
        <p:spPr bwMode="auto">
          <a:xfrm>
            <a:off x="6143324" y="1641321"/>
            <a:ext cx="50512" cy="1156"/>
          </a:xfrm>
          <a:custGeom>
            <a:avLst/>
            <a:gdLst>
              <a:gd name="T0" fmla="*/ 0 w 55"/>
              <a:gd name="T1" fmla="*/ 0 h 1"/>
              <a:gd name="T2" fmla="*/ 2147483647 w 55"/>
              <a:gd name="T3" fmla="*/ 0 h 1"/>
              <a:gd name="T4" fmla="*/ 0 60000 65536"/>
              <a:gd name="T5" fmla="*/ 0 60000 65536"/>
              <a:gd name="T6" fmla="*/ 0 w 55"/>
              <a:gd name="T7" fmla="*/ 0 h 1"/>
              <a:gd name="T8" fmla="*/ 55 w 55"/>
              <a:gd name="T9" fmla="*/ 1 h 1"/>
            </a:gdLst>
            <a:ahLst/>
            <a:cxnLst>
              <a:cxn ang="T4">
                <a:pos x="T0" y="T1"/>
              </a:cxn>
              <a:cxn ang="T5">
                <a:pos x="T2" y="T3"/>
              </a:cxn>
            </a:cxnLst>
            <a:rect l="T6" t="T7" r="T8" b="T9"/>
            <a:pathLst>
              <a:path w="55" h="1">
                <a:moveTo>
                  <a:pt x="0" y="0"/>
                </a:moveTo>
                <a:cubicBezTo>
                  <a:pt x="18" y="0"/>
                  <a:pt x="37" y="0"/>
                  <a:pt x="55" y="0"/>
                </a:cubicBezTo>
              </a:path>
            </a:pathLst>
          </a:custGeom>
          <a:noFill/>
          <a:ln w="28575"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1200">
              <a:solidFill>
                <a:prstClr val="black"/>
              </a:solidFill>
              <a:latin typeface="Times New Roman" panose="02020603050405020304" pitchFamily="18" charset="0"/>
            </a:endParaRPr>
          </a:p>
        </p:txBody>
      </p:sp>
      <p:sp>
        <p:nvSpPr>
          <p:cNvPr id="212" name="Rectangle 142">
            <a:extLst>
              <a:ext uri="{FF2B5EF4-FFF2-40B4-BE49-F238E27FC236}">
                <a16:creationId xmlns:a16="http://schemas.microsoft.com/office/drawing/2014/main" id="{83D2A72E-BEF7-403B-8EE8-52DE6E71FD0E}"/>
              </a:ext>
            </a:extLst>
          </p:cNvPr>
          <p:cNvSpPr>
            <a:spLocks noChangeArrowheads="1"/>
          </p:cNvSpPr>
          <p:nvPr/>
        </p:nvSpPr>
        <p:spPr bwMode="auto">
          <a:xfrm>
            <a:off x="7007784" y="1604354"/>
            <a:ext cx="220420" cy="55451"/>
          </a:xfrm>
          <a:prstGeom prst="rect">
            <a:avLst/>
          </a:prstGeom>
          <a:solidFill>
            <a:schemeClr val="hlink"/>
          </a:solidFill>
          <a:ln w="9525">
            <a:solidFill>
              <a:schemeClr val="accent1"/>
            </a:solidFill>
            <a:miter lim="800000"/>
            <a:headEnd/>
            <a:tailEnd/>
          </a:ln>
        </p:spPr>
        <p:txBody>
          <a:bodyPr wrap="none" anchor="ctr"/>
          <a:lstStyle>
            <a:lvl1pPr eaLnBrk="0" hangingPunct="0">
              <a:defRPr b="1">
                <a:solidFill>
                  <a:schemeClr val="tx1"/>
                </a:solidFill>
                <a:latin typeface="Arial" panose="020B0604020202020204" pitchFamily="34" charset="0"/>
              </a:defRPr>
            </a:lvl1pPr>
            <a:lvl2pPr marL="742950" indent="-285750" eaLnBrk="0" hangingPunct="0">
              <a:defRPr b="1">
                <a:solidFill>
                  <a:schemeClr val="tx1"/>
                </a:solidFill>
                <a:latin typeface="Arial" panose="020B0604020202020204" pitchFamily="34" charset="0"/>
              </a:defRPr>
            </a:lvl2pPr>
            <a:lvl3pPr marL="1143000" indent="-228600" eaLnBrk="0" hangingPunct="0">
              <a:defRPr b="1">
                <a:solidFill>
                  <a:schemeClr val="tx1"/>
                </a:solidFill>
                <a:latin typeface="Arial" panose="020B0604020202020204" pitchFamily="34" charset="0"/>
              </a:defRPr>
            </a:lvl3pPr>
            <a:lvl4pPr marL="1600200" indent="-228600" eaLnBrk="0" hangingPunct="0">
              <a:defRPr b="1">
                <a:solidFill>
                  <a:schemeClr val="tx1"/>
                </a:solidFill>
                <a:latin typeface="Arial" panose="020B0604020202020204" pitchFamily="34" charset="0"/>
              </a:defRPr>
            </a:lvl4pPr>
            <a:lvl5pPr marL="2057400" indent="-228600" eaLnBrk="0" hangingPunct="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defTabSz="685800" eaLnBrk="1" fontAlgn="base" hangingPunct="1">
              <a:spcBef>
                <a:spcPct val="0"/>
              </a:spcBef>
              <a:spcAft>
                <a:spcPct val="0"/>
              </a:spcAft>
            </a:pPr>
            <a:endParaRPr lang="fr-FR" altLang="fr-FR" sz="1200">
              <a:solidFill>
                <a:prstClr val="black"/>
              </a:solidFill>
            </a:endParaRPr>
          </a:p>
        </p:txBody>
      </p:sp>
      <p:grpSp>
        <p:nvGrpSpPr>
          <p:cNvPr id="3" name="Groupe 2">
            <a:extLst>
              <a:ext uri="{FF2B5EF4-FFF2-40B4-BE49-F238E27FC236}">
                <a16:creationId xmlns:a16="http://schemas.microsoft.com/office/drawing/2014/main" id="{AE3D7723-7D1C-491B-915E-4725866D85E1}"/>
              </a:ext>
            </a:extLst>
          </p:cNvPr>
          <p:cNvGrpSpPr/>
          <p:nvPr/>
        </p:nvGrpSpPr>
        <p:grpSpPr>
          <a:xfrm>
            <a:off x="7184898" y="552891"/>
            <a:ext cx="1707582" cy="6188476"/>
            <a:chOff x="7339139" y="507087"/>
            <a:chExt cx="1811895" cy="6313465"/>
          </a:xfrm>
        </p:grpSpPr>
        <p:grpSp>
          <p:nvGrpSpPr>
            <p:cNvPr id="2" name="Groupe 1">
              <a:extLst>
                <a:ext uri="{FF2B5EF4-FFF2-40B4-BE49-F238E27FC236}">
                  <a16:creationId xmlns:a16="http://schemas.microsoft.com/office/drawing/2014/main" id="{85BDADF9-6614-40BB-92FD-FBE085ABC734}"/>
                </a:ext>
              </a:extLst>
            </p:cNvPr>
            <p:cNvGrpSpPr/>
            <p:nvPr/>
          </p:nvGrpSpPr>
          <p:grpSpPr>
            <a:xfrm>
              <a:off x="7537980" y="4770577"/>
              <a:ext cx="985846" cy="2049975"/>
              <a:chOff x="7537980" y="4770577"/>
              <a:chExt cx="985846" cy="2049975"/>
            </a:xfrm>
          </p:grpSpPr>
          <p:sp>
            <p:nvSpPr>
              <p:cNvPr id="10260" name="Line 85">
                <a:extLst>
                  <a:ext uri="{FF2B5EF4-FFF2-40B4-BE49-F238E27FC236}">
                    <a16:creationId xmlns:a16="http://schemas.microsoft.com/office/drawing/2014/main" id="{BED58E69-3BEC-433B-BAEE-208C699A980A}"/>
                  </a:ext>
                </a:extLst>
              </p:cNvPr>
              <p:cNvSpPr>
                <a:spLocks noChangeShapeType="1"/>
              </p:cNvSpPr>
              <p:nvPr/>
            </p:nvSpPr>
            <p:spPr bwMode="auto">
              <a:xfrm>
                <a:off x="7587722" y="4795044"/>
                <a:ext cx="0" cy="726247"/>
              </a:xfrm>
              <a:prstGeom prst="line">
                <a:avLst/>
              </a:prstGeom>
              <a:noFill/>
              <a:ln w="9525">
                <a:solidFill>
                  <a:schemeClr val="accent1"/>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2100">
                  <a:solidFill>
                    <a:prstClr val="black"/>
                  </a:solidFill>
                  <a:latin typeface="Times New Roman" panose="02020603050405020304" pitchFamily="18" charset="0"/>
                </a:endParaRPr>
              </a:p>
            </p:txBody>
          </p:sp>
          <p:sp>
            <p:nvSpPr>
              <p:cNvPr id="10261" name="Freeform 87">
                <a:extLst>
                  <a:ext uri="{FF2B5EF4-FFF2-40B4-BE49-F238E27FC236}">
                    <a16:creationId xmlns:a16="http://schemas.microsoft.com/office/drawing/2014/main" id="{6F0F0E83-FDEA-4262-B497-BEF96A41497D}"/>
                  </a:ext>
                </a:extLst>
              </p:cNvPr>
              <p:cNvSpPr>
                <a:spLocks/>
              </p:cNvSpPr>
              <p:nvPr/>
            </p:nvSpPr>
            <p:spPr bwMode="auto">
              <a:xfrm>
                <a:off x="7537980" y="4770577"/>
                <a:ext cx="487020" cy="732685"/>
              </a:xfrm>
              <a:custGeom>
                <a:avLst/>
                <a:gdLst>
                  <a:gd name="T0" fmla="*/ 0 w 525"/>
                  <a:gd name="T1" fmla="*/ 2147483647 h 915"/>
                  <a:gd name="T2" fmla="*/ 2147483647 w 525"/>
                  <a:gd name="T3" fmla="*/ 0 h 915"/>
                  <a:gd name="T4" fmla="*/ 2147483647 w 525"/>
                  <a:gd name="T5" fmla="*/ 2147483647 h 915"/>
                  <a:gd name="T6" fmla="*/ 0 60000 65536"/>
                  <a:gd name="T7" fmla="*/ 0 60000 65536"/>
                  <a:gd name="T8" fmla="*/ 0 60000 65536"/>
                  <a:gd name="T9" fmla="*/ 0 w 525"/>
                  <a:gd name="T10" fmla="*/ 0 h 915"/>
                  <a:gd name="T11" fmla="*/ 525 w 525"/>
                  <a:gd name="T12" fmla="*/ 915 h 915"/>
                </a:gdLst>
                <a:ahLst/>
                <a:cxnLst>
                  <a:cxn ang="T6">
                    <a:pos x="T0" y="T1"/>
                  </a:cxn>
                  <a:cxn ang="T7">
                    <a:pos x="T2" y="T3"/>
                  </a:cxn>
                  <a:cxn ang="T8">
                    <a:pos x="T4" y="T5"/>
                  </a:cxn>
                </a:cxnLst>
                <a:rect l="T9" t="T10" r="T11" b="T12"/>
                <a:pathLst>
                  <a:path w="525" h="915">
                    <a:moveTo>
                      <a:pt x="0" y="907"/>
                    </a:moveTo>
                    <a:lnTo>
                      <a:pt x="227" y="0"/>
                    </a:lnTo>
                    <a:lnTo>
                      <a:pt x="525" y="915"/>
                    </a:lnTo>
                  </a:path>
                </a:pathLst>
              </a:custGeom>
              <a:solidFill>
                <a:schemeClr val="accent1"/>
              </a:solidFill>
              <a:ln w="9525">
                <a:solidFill>
                  <a:schemeClr val="accent1"/>
                </a:solidFill>
                <a:round/>
                <a:headEnd/>
                <a:tailEnd/>
              </a:ln>
            </p:spPr>
            <p:txBody>
              <a:bodyPr/>
              <a:lstStyle/>
              <a:p>
                <a:pPr defTabSz="685800" fontAlgn="base">
                  <a:spcBef>
                    <a:spcPct val="0"/>
                  </a:spcBef>
                  <a:spcAft>
                    <a:spcPct val="0"/>
                  </a:spcAft>
                </a:pPr>
                <a:endParaRPr lang="fr-FR" sz="2100">
                  <a:solidFill>
                    <a:prstClr val="black"/>
                  </a:solidFill>
                  <a:latin typeface="Times New Roman" panose="02020603050405020304" pitchFamily="18" charset="0"/>
                </a:endParaRPr>
              </a:p>
            </p:txBody>
          </p:sp>
          <p:sp>
            <p:nvSpPr>
              <p:cNvPr id="10262" name="Freeform 88">
                <a:extLst>
                  <a:ext uri="{FF2B5EF4-FFF2-40B4-BE49-F238E27FC236}">
                    <a16:creationId xmlns:a16="http://schemas.microsoft.com/office/drawing/2014/main" id="{F7311440-CE97-451D-A5D9-309E64BE4167}"/>
                  </a:ext>
                </a:extLst>
              </p:cNvPr>
              <p:cNvSpPr>
                <a:spLocks/>
              </p:cNvSpPr>
              <p:nvPr/>
            </p:nvSpPr>
            <p:spPr bwMode="auto">
              <a:xfrm flipV="1">
                <a:off x="8038282" y="5477510"/>
                <a:ext cx="485544" cy="1343042"/>
              </a:xfrm>
              <a:custGeom>
                <a:avLst/>
                <a:gdLst>
                  <a:gd name="T0" fmla="*/ 0 w 525"/>
                  <a:gd name="T1" fmla="*/ 2147483647 h 915"/>
                  <a:gd name="T2" fmla="*/ 2147483647 w 525"/>
                  <a:gd name="T3" fmla="*/ 0 h 915"/>
                  <a:gd name="T4" fmla="*/ 2147483647 w 525"/>
                  <a:gd name="T5" fmla="*/ 2147483647 h 915"/>
                  <a:gd name="T6" fmla="*/ 0 60000 65536"/>
                  <a:gd name="T7" fmla="*/ 0 60000 65536"/>
                  <a:gd name="T8" fmla="*/ 0 60000 65536"/>
                  <a:gd name="T9" fmla="*/ 0 w 525"/>
                  <a:gd name="T10" fmla="*/ 0 h 915"/>
                  <a:gd name="T11" fmla="*/ 525 w 525"/>
                  <a:gd name="T12" fmla="*/ 915 h 915"/>
                </a:gdLst>
                <a:ahLst/>
                <a:cxnLst>
                  <a:cxn ang="T6">
                    <a:pos x="T0" y="T1"/>
                  </a:cxn>
                  <a:cxn ang="T7">
                    <a:pos x="T2" y="T3"/>
                  </a:cxn>
                  <a:cxn ang="T8">
                    <a:pos x="T4" y="T5"/>
                  </a:cxn>
                </a:cxnLst>
                <a:rect l="T9" t="T10" r="T11" b="T12"/>
                <a:pathLst>
                  <a:path w="525" h="915">
                    <a:moveTo>
                      <a:pt x="0" y="907"/>
                    </a:moveTo>
                    <a:lnTo>
                      <a:pt x="227" y="0"/>
                    </a:lnTo>
                    <a:lnTo>
                      <a:pt x="525" y="915"/>
                    </a:lnTo>
                  </a:path>
                </a:pathLst>
              </a:custGeom>
              <a:solidFill>
                <a:srgbClr val="FF0000"/>
              </a:solidFill>
              <a:ln w="9525">
                <a:solidFill>
                  <a:schemeClr val="accent1"/>
                </a:solidFill>
                <a:round/>
                <a:headEnd/>
                <a:tailEnd/>
              </a:ln>
            </p:spPr>
            <p:txBody>
              <a:bodyPr/>
              <a:lstStyle/>
              <a:p>
                <a:pPr defTabSz="685800" fontAlgn="base">
                  <a:spcBef>
                    <a:spcPct val="0"/>
                  </a:spcBef>
                  <a:spcAft>
                    <a:spcPct val="0"/>
                  </a:spcAft>
                </a:pPr>
                <a:endParaRPr lang="fr-FR" sz="2100">
                  <a:solidFill>
                    <a:prstClr val="black"/>
                  </a:solidFill>
                  <a:latin typeface="Times New Roman" panose="02020603050405020304" pitchFamily="18" charset="0"/>
                </a:endParaRPr>
              </a:p>
            </p:txBody>
          </p:sp>
        </p:grpSp>
        <p:sp>
          <p:nvSpPr>
            <p:cNvPr id="10264" name="Rectangle 93">
              <a:extLst>
                <a:ext uri="{FF2B5EF4-FFF2-40B4-BE49-F238E27FC236}">
                  <a16:creationId xmlns:a16="http://schemas.microsoft.com/office/drawing/2014/main" id="{AC7C4089-C264-44B5-9FC8-1328C2C20CA4}"/>
                </a:ext>
              </a:extLst>
            </p:cNvPr>
            <p:cNvSpPr>
              <a:spLocks noChangeArrowheads="1"/>
            </p:cNvSpPr>
            <p:nvPr/>
          </p:nvSpPr>
          <p:spPr bwMode="auto">
            <a:xfrm>
              <a:off x="7528791" y="3087311"/>
              <a:ext cx="705441" cy="1358497"/>
            </a:xfrm>
            <a:prstGeom prst="rect">
              <a:avLst/>
            </a:prstGeom>
            <a:solidFill>
              <a:schemeClr val="accent2"/>
            </a:solidFill>
            <a:ln w="9525">
              <a:solidFill>
                <a:schemeClr val="accent1"/>
              </a:solidFill>
              <a:miter lim="800000"/>
              <a:headEnd/>
              <a:tailEnd/>
            </a:ln>
          </p:spPr>
          <p:txBody>
            <a:bodyPr wrap="none" anchor="ctr"/>
            <a:lstStyle>
              <a:lvl1pPr eaLnBrk="0" hangingPunct="0">
                <a:defRPr b="1">
                  <a:solidFill>
                    <a:schemeClr val="tx1"/>
                  </a:solidFill>
                  <a:latin typeface="Arial" panose="020B0604020202020204" pitchFamily="34" charset="0"/>
                </a:defRPr>
              </a:lvl1pPr>
              <a:lvl2pPr marL="742950" indent="-285750" eaLnBrk="0" hangingPunct="0">
                <a:defRPr b="1">
                  <a:solidFill>
                    <a:schemeClr val="tx1"/>
                  </a:solidFill>
                  <a:latin typeface="Arial" panose="020B0604020202020204" pitchFamily="34" charset="0"/>
                </a:defRPr>
              </a:lvl2pPr>
              <a:lvl3pPr marL="1143000" indent="-228600" eaLnBrk="0" hangingPunct="0">
                <a:defRPr b="1">
                  <a:solidFill>
                    <a:schemeClr val="tx1"/>
                  </a:solidFill>
                  <a:latin typeface="Arial" panose="020B0604020202020204" pitchFamily="34" charset="0"/>
                </a:defRPr>
              </a:lvl3pPr>
              <a:lvl4pPr marL="1600200" indent="-228600" eaLnBrk="0" hangingPunct="0">
                <a:defRPr b="1">
                  <a:solidFill>
                    <a:schemeClr val="tx1"/>
                  </a:solidFill>
                  <a:latin typeface="Arial" panose="020B0604020202020204" pitchFamily="34" charset="0"/>
                </a:defRPr>
              </a:lvl4pPr>
              <a:lvl5pPr marL="2057400" indent="-228600" eaLnBrk="0" hangingPunct="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defTabSz="685800" eaLnBrk="1" fontAlgn="base" hangingPunct="1">
                <a:spcBef>
                  <a:spcPct val="0"/>
                </a:spcBef>
                <a:spcAft>
                  <a:spcPct val="0"/>
                </a:spcAft>
              </a:pPr>
              <a:endParaRPr lang="fr-FR" altLang="fr-FR" sz="825">
                <a:solidFill>
                  <a:prstClr val="black"/>
                </a:solidFill>
              </a:endParaRPr>
            </a:p>
          </p:txBody>
        </p:sp>
        <p:grpSp>
          <p:nvGrpSpPr>
            <p:cNvPr id="7" name="Groupe 6">
              <a:extLst>
                <a:ext uri="{FF2B5EF4-FFF2-40B4-BE49-F238E27FC236}">
                  <a16:creationId xmlns:a16="http://schemas.microsoft.com/office/drawing/2014/main" id="{EE5E75FD-331D-4F0D-B777-42DADA9956E3}"/>
                </a:ext>
              </a:extLst>
            </p:cNvPr>
            <p:cNvGrpSpPr/>
            <p:nvPr/>
          </p:nvGrpSpPr>
          <p:grpSpPr>
            <a:xfrm>
              <a:off x="7523896" y="3102765"/>
              <a:ext cx="746669" cy="1350262"/>
              <a:chOff x="7894984" y="3099640"/>
              <a:chExt cx="581333" cy="1304137"/>
            </a:xfrm>
          </p:grpSpPr>
          <p:sp>
            <p:nvSpPr>
              <p:cNvPr id="10263" name="Rectangle 92">
                <a:extLst>
                  <a:ext uri="{FF2B5EF4-FFF2-40B4-BE49-F238E27FC236}">
                    <a16:creationId xmlns:a16="http://schemas.microsoft.com/office/drawing/2014/main" id="{8497677B-CBAD-47FF-99D1-43B6463868BE}"/>
                  </a:ext>
                </a:extLst>
              </p:cNvPr>
              <p:cNvSpPr>
                <a:spLocks noChangeArrowheads="1"/>
              </p:cNvSpPr>
              <p:nvPr/>
            </p:nvSpPr>
            <p:spPr bwMode="auto">
              <a:xfrm>
                <a:off x="7898787" y="3157927"/>
                <a:ext cx="549233" cy="1238877"/>
              </a:xfrm>
              <a:prstGeom prst="rect">
                <a:avLst/>
              </a:prstGeom>
              <a:solidFill>
                <a:schemeClr val="accent2"/>
              </a:solidFill>
              <a:ln w="9525">
                <a:solidFill>
                  <a:schemeClr val="accent1"/>
                </a:solidFill>
                <a:miter lim="800000"/>
                <a:headEnd/>
                <a:tailEnd/>
              </a:ln>
            </p:spPr>
            <p:txBody>
              <a:bodyPr wrap="none" anchor="ctr"/>
              <a:lstStyle>
                <a:lvl1pPr eaLnBrk="0" hangingPunct="0">
                  <a:defRPr b="1">
                    <a:solidFill>
                      <a:schemeClr val="tx1"/>
                    </a:solidFill>
                    <a:latin typeface="Arial" panose="020B0604020202020204" pitchFamily="34" charset="0"/>
                  </a:defRPr>
                </a:lvl1pPr>
                <a:lvl2pPr marL="742950" indent="-285750" eaLnBrk="0" hangingPunct="0">
                  <a:defRPr b="1">
                    <a:solidFill>
                      <a:schemeClr val="tx1"/>
                    </a:solidFill>
                    <a:latin typeface="Arial" panose="020B0604020202020204" pitchFamily="34" charset="0"/>
                  </a:defRPr>
                </a:lvl2pPr>
                <a:lvl3pPr marL="1143000" indent="-228600" eaLnBrk="0" hangingPunct="0">
                  <a:defRPr b="1">
                    <a:solidFill>
                      <a:schemeClr val="tx1"/>
                    </a:solidFill>
                    <a:latin typeface="Arial" panose="020B0604020202020204" pitchFamily="34" charset="0"/>
                  </a:defRPr>
                </a:lvl3pPr>
                <a:lvl4pPr marL="1600200" indent="-228600" eaLnBrk="0" hangingPunct="0">
                  <a:defRPr b="1">
                    <a:solidFill>
                      <a:schemeClr val="tx1"/>
                    </a:solidFill>
                    <a:latin typeface="Arial" panose="020B0604020202020204" pitchFamily="34" charset="0"/>
                  </a:defRPr>
                </a:lvl4pPr>
                <a:lvl5pPr marL="2057400" indent="-228600" eaLnBrk="0" hangingPunct="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defTabSz="685800" eaLnBrk="1" fontAlgn="base" hangingPunct="1">
                  <a:spcBef>
                    <a:spcPct val="0"/>
                  </a:spcBef>
                  <a:spcAft>
                    <a:spcPct val="0"/>
                  </a:spcAft>
                </a:pPr>
                <a:endParaRPr lang="fr-FR" altLang="fr-FR" sz="825" dirty="0">
                  <a:solidFill>
                    <a:prstClr val="black"/>
                  </a:solidFill>
                </a:endParaRPr>
              </a:p>
            </p:txBody>
          </p:sp>
          <p:sp>
            <p:nvSpPr>
              <p:cNvPr id="10265" name="Freeform 94">
                <a:extLst>
                  <a:ext uri="{FF2B5EF4-FFF2-40B4-BE49-F238E27FC236}">
                    <a16:creationId xmlns:a16="http://schemas.microsoft.com/office/drawing/2014/main" id="{605B599B-C612-4AAC-95F3-DD9F20109EA1}"/>
                  </a:ext>
                </a:extLst>
              </p:cNvPr>
              <p:cNvSpPr>
                <a:spLocks/>
              </p:cNvSpPr>
              <p:nvPr/>
            </p:nvSpPr>
            <p:spPr bwMode="auto">
              <a:xfrm>
                <a:off x="7894984" y="3099909"/>
                <a:ext cx="581333" cy="1288894"/>
              </a:xfrm>
              <a:custGeom>
                <a:avLst/>
                <a:gdLst>
                  <a:gd name="T0" fmla="*/ 2147483647 w 620"/>
                  <a:gd name="T1" fmla="*/ 0 h 1535"/>
                  <a:gd name="T2" fmla="*/ 2147483647 w 620"/>
                  <a:gd name="T3" fmla="*/ 2147483647 h 1535"/>
                  <a:gd name="T4" fmla="*/ 2147483647 w 620"/>
                  <a:gd name="T5" fmla="*/ 2147483647 h 1535"/>
                  <a:gd name="T6" fmla="*/ 2147483647 w 620"/>
                  <a:gd name="T7" fmla="*/ 2147483647 h 1535"/>
                  <a:gd name="T8" fmla="*/ 2147483647 w 620"/>
                  <a:gd name="T9" fmla="*/ 2147483647 h 1535"/>
                  <a:gd name="T10" fmla="*/ 2147483647 w 620"/>
                  <a:gd name="T11" fmla="*/ 2147483647 h 1535"/>
                  <a:gd name="T12" fmla="*/ 2147483647 w 620"/>
                  <a:gd name="T13" fmla="*/ 2147483647 h 1535"/>
                  <a:gd name="T14" fmla="*/ 2147483647 w 620"/>
                  <a:gd name="T15" fmla="*/ 2147483647 h 1535"/>
                  <a:gd name="T16" fmla="*/ 2147483647 w 620"/>
                  <a:gd name="T17" fmla="*/ 2147483647 h 1535"/>
                  <a:gd name="T18" fmla="*/ 2147483647 w 620"/>
                  <a:gd name="T19" fmla="*/ 2147483647 h 1535"/>
                  <a:gd name="T20" fmla="*/ 2147483647 w 620"/>
                  <a:gd name="T21" fmla="*/ 2147483647 h 1535"/>
                  <a:gd name="T22" fmla="*/ 2147483647 w 620"/>
                  <a:gd name="T23" fmla="*/ 2147483647 h 1535"/>
                  <a:gd name="T24" fmla="*/ 2147483647 w 620"/>
                  <a:gd name="T25" fmla="*/ 2147483647 h 1535"/>
                  <a:gd name="T26" fmla="*/ 2147483647 w 620"/>
                  <a:gd name="T27" fmla="*/ 2147483647 h 1535"/>
                  <a:gd name="T28" fmla="*/ 0 w 620"/>
                  <a:gd name="T29" fmla="*/ 2147483647 h 1535"/>
                  <a:gd name="T30" fmla="*/ 2147483647 w 620"/>
                  <a:gd name="T31" fmla="*/ 2147483647 h 1535"/>
                  <a:gd name="T32" fmla="*/ 2147483647 w 620"/>
                  <a:gd name="T33" fmla="*/ 0 h 15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0"/>
                  <a:gd name="T52" fmla="*/ 0 h 1535"/>
                  <a:gd name="T53" fmla="*/ 620 w 620"/>
                  <a:gd name="T54" fmla="*/ 1535 h 1535"/>
                  <a:gd name="connsiteX0" fmla="*/ 2145 w 10786"/>
                  <a:gd name="connsiteY0" fmla="*/ 733 h 10733"/>
                  <a:gd name="connsiteX1" fmla="*/ 10786 w 10786"/>
                  <a:gd name="connsiteY1" fmla="*/ 0 h 10733"/>
                  <a:gd name="connsiteX2" fmla="*/ 8000 w 10786"/>
                  <a:gd name="connsiteY2" fmla="*/ 2928 h 10733"/>
                  <a:gd name="connsiteX3" fmla="*/ 10000 w 10786"/>
                  <a:gd name="connsiteY3" fmla="*/ 5932 h 10733"/>
                  <a:gd name="connsiteX4" fmla="*/ 8565 w 10786"/>
                  <a:gd name="connsiteY4" fmla="*/ 6049 h 10733"/>
                  <a:gd name="connsiteX5" fmla="*/ 7565 w 10786"/>
                  <a:gd name="connsiteY5" fmla="*/ 6798 h 10733"/>
                  <a:gd name="connsiteX6" fmla="*/ 8565 w 10786"/>
                  <a:gd name="connsiteY6" fmla="*/ 9756 h 10733"/>
                  <a:gd name="connsiteX7" fmla="*/ 9855 w 10786"/>
                  <a:gd name="connsiteY7" fmla="*/ 9684 h 10733"/>
                  <a:gd name="connsiteX8" fmla="*/ 9710 w 10786"/>
                  <a:gd name="connsiteY8" fmla="*/ 10590 h 10733"/>
                  <a:gd name="connsiteX9" fmla="*/ 7419 w 10786"/>
                  <a:gd name="connsiteY9" fmla="*/ 10661 h 10733"/>
                  <a:gd name="connsiteX10" fmla="*/ 565 w 10786"/>
                  <a:gd name="connsiteY10" fmla="*/ 10733 h 10733"/>
                  <a:gd name="connsiteX11" fmla="*/ 565 w 10786"/>
                  <a:gd name="connsiteY11" fmla="*/ 10525 h 10733"/>
                  <a:gd name="connsiteX12" fmla="*/ 1710 w 10786"/>
                  <a:gd name="connsiteY12" fmla="*/ 9332 h 10733"/>
                  <a:gd name="connsiteX13" fmla="*/ 2855 w 10786"/>
                  <a:gd name="connsiteY13" fmla="*/ 6049 h 10733"/>
                  <a:gd name="connsiteX14" fmla="*/ 0 w 10786"/>
                  <a:gd name="connsiteY14" fmla="*/ 6108 h 10733"/>
                  <a:gd name="connsiteX15" fmla="*/ 1565 w 10786"/>
                  <a:gd name="connsiteY15" fmla="*/ 4720 h 10733"/>
                  <a:gd name="connsiteX16" fmla="*/ 2145 w 10786"/>
                  <a:gd name="connsiteY16" fmla="*/ 733 h 10733"/>
                  <a:gd name="connsiteX0" fmla="*/ 13 w 10870"/>
                  <a:gd name="connsiteY0" fmla="*/ 0 h 10792"/>
                  <a:gd name="connsiteX1" fmla="*/ 10870 w 10870"/>
                  <a:gd name="connsiteY1" fmla="*/ 59 h 10792"/>
                  <a:gd name="connsiteX2" fmla="*/ 8084 w 10870"/>
                  <a:gd name="connsiteY2" fmla="*/ 2987 h 10792"/>
                  <a:gd name="connsiteX3" fmla="*/ 10084 w 10870"/>
                  <a:gd name="connsiteY3" fmla="*/ 5991 h 10792"/>
                  <a:gd name="connsiteX4" fmla="*/ 8649 w 10870"/>
                  <a:gd name="connsiteY4" fmla="*/ 6108 h 10792"/>
                  <a:gd name="connsiteX5" fmla="*/ 7649 w 10870"/>
                  <a:gd name="connsiteY5" fmla="*/ 6857 h 10792"/>
                  <a:gd name="connsiteX6" fmla="*/ 8649 w 10870"/>
                  <a:gd name="connsiteY6" fmla="*/ 9815 h 10792"/>
                  <a:gd name="connsiteX7" fmla="*/ 9939 w 10870"/>
                  <a:gd name="connsiteY7" fmla="*/ 9743 h 10792"/>
                  <a:gd name="connsiteX8" fmla="*/ 9794 w 10870"/>
                  <a:gd name="connsiteY8" fmla="*/ 10649 h 10792"/>
                  <a:gd name="connsiteX9" fmla="*/ 7503 w 10870"/>
                  <a:gd name="connsiteY9" fmla="*/ 10720 h 10792"/>
                  <a:gd name="connsiteX10" fmla="*/ 649 w 10870"/>
                  <a:gd name="connsiteY10" fmla="*/ 10792 h 10792"/>
                  <a:gd name="connsiteX11" fmla="*/ 649 w 10870"/>
                  <a:gd name="connsiteY11" fmla="*/ 10584 h 10792"/>
                  <a:gd name="connsiteX12" fmla="*/ 1794 w 10870"/>
                  <a:gd name="connsiteY12" fmla="*/ 9391 h 10792"/>
                  <a:gd name="connsiteX13" fmla="*/ 2939 w 10870"/>
                  <a:gd name="connsiteY13" fmla="*/ 6108 h 10792"/>
                  <a:gd name="connsiteX14" fmla="*/ 84 w 10870"/>
                  <a:gd name="connsiteY14" fmla="*/ 6167 h 10792"/>
                  <a:gd name="connsiteX15" fmla="*/ 1649 w 10870"/>
                  <a:gd name="connsiteY15" fmla="*/ 4779 h 10792"/>
                  <a:gd name="connsiteX16" fmla="*/ 13 w 10870"/>
                  <a:gd name="connsiteY16" fmla="*/ 0 h 10792"/>
                  <a:gd name="connsiteX0" fmla="*/ 0 w 10857"/>
                  <a:gd name="connsiteY0" fmla="*/ 0 h 10792"/>
                  <a:gd name="connsiteX1" fmla="*/ 10857 w 10857"/>
                  <a:gd name="connsiteY1" fmla="*/ 59 h 10792"/>
                  <a:gd name="connsiteX2" fmla="*/ 8071 w 10857"/>
                  <a:gd name="connsiteY2" fmla="*/ 2987 h 10792"/>
                  <a:gd name="connsiteX3" fmla="*/ 10071 w 10857"/>
                  <a:gd name="connsiteY3" fmla="*/ 5991 h 10792"/>
                  <a:gd name="connsiteX4" fmla="*/ 8636 w 10857"/>
                  <a:gd name="connsiteY4" fmla="*/ 6108 h 10792"/>
                  <a:gd name="connsiteX5" fmla="*/ 7636 w 10857"/>
                  <a:gd name="connsiteY5" fmla="*/ 6857 h 10792"/>
                  <a:gd name="connsiteX6" fmla="*/ 8636 w 10857"/>
                  <a:gd name="connsiteY6" fmla="*/ 9815 h 10792"/>
                  <a:gd name="connsiteX7" fmla="*/ 9926 w 10857"/>
                  <a:gd name="connsiteY7" fmla="*/ 9743 h 10792"/>
                  <a:gd name="connsiteX8" fmla="*/ 9781 w 10857"/>
                  <a:gd name="connsiteY8" fmla="*/ 10649 h 10792"/>
                  <a:gd name="connsiteX9" fmla="*/ 7490 w 10857"/>
                  <a:gd name="connsiteY9" fmla="*/ 10720 h 10792"/>
                  <a:gd name="connsiteX10" fmla="*/ 636 w 10857"/>
                  <a:gd name="connsiteY10" fmla="*/ 10792 h 10792"/>
                  <a:gd name="connsiteX11" fmla="*/ 636 w 10857"/>
                  <a:gd name="connsiteY11" fmla="*/ 10584 h 10792"/>
                  <a:gd name="connsiteX12" fmla="*/ 1781 w 10857"/>
                  <a:gd name="connsiteY12" fmla="*/ 9391 h 10792"/>
                  <a:gd name="connsiteX13" fmla="*/ 2926 w 10857"/>
                  <a:gd name="connsiteY13" fmla="*/ 6108 h 10792"/>
                  <a:gd name="connsiteX14" fmla="*/ 71 w 10857"/>
                  <a:gd name="connsiteY14" fmla="*/ 6167 h 10792"/>
                  <a:gd name="connsiteX15" fmla="*/ 0 w 10857"/>
                  <a:gd name="connsiteY15" fmla="*/ 0 h 10792"/>
                  <a:gd name="connsiteX0" fmla="*/ 0 w 10857"/>
                  <a:gd name="connsiteY0" fmla="*/ 0 h 10792"/>
                  <a:gd name="connsiteX1" fmla="*/ 10857 w 10857"/>
                  <a:gd name="connsiteY1" fmla="*/ 59 h 10792"/>
                  <a:gd name="connsiteX2" fmla="*/ 10071 w 10857"/>
                  <a:gd name="connsiteY2" fmla="*/ 5991 h 10792"/>
                  <a:gd name="connsiteX3" fmla="*/ 8636 w 10857"/>
                  <a:gd name="connsiteY3" fmla="*/ 6108 h 10792"/>
                  <a:gd name="connsiteX4" fmla="*/ 7636 w 10857"/>
                  <a:gd name="connsiteY4" fmla="*/ 6857 h 10792"/>
                  <a:gd name="connsiteX5" fmla="*/ 8636 w 10857"/>
                  <a:gd name="connsiteY5" fmla="*/ 9815 h 10792"/>
                  <a:gd name="connsiteX6" fmla="*/ 9926 w 10857"/>
                  <a:gd name="connsiteY6" fmla="*/ 9743 h 10792"/>
                  <a:gd name="connsiteX7" fmla="*/ 9781 w 10857"/>
                  <a:gd name="connsiteY7" fmla="*/ 10649 h 10792"/>
                  <a:gd name="connsiteX8" fmla="*/ 7490 w 10857"/>
                  <a:gd name="connsiteY8" fmla="*/ 10720 h 10792"/>
                  <a:gd name="connsiteX9" fmla="*/ 636 w 10857"/>
                  <a:gd name="connsiteY9" fmla="*/ 10792 h 10792"/>
                  <a:gd name="connsiteX10" fmla="*/ 636 w 10857"/>
                  <a:gd name="connsiteY10" fmla="*/ 10584 h 10792"/>
                  <a:gd name="connsiteX11" fmla="*/ 1781 w 10857"/>
                  <a:gd name="connsiteY11" fmla="*/ 9391 h 10792"/>
                  <a:gd name="connsiteX12" fmla="*/ 2926 w 10857"/>
                  <a:gd name="connsiteY12" fmla="*/ 6108 h 10792"/>
                  <a:gd name="connsiteX13" fmla="*/ 71 w 10857"/>
                  <a:gd name="connsiteY13" fmla="*/ 6167 h 10792"/>
                  <a:gd name="connsiteX14" fmla="*/ 0 w 10857"/>
                  <a:gd name="connsiteY14" fmla="*/ 0 h 10792"/>
                  <a:gd name="connsiteX0" fmla="*/ 0 w 10857"/>
                  <a:gd name="connsiteY0" fmla="*/ 0 h 10792"/>
                  <a:gd name="connsiteX1" fmla="*/ 10857 w 10857"/>
                  <a:gd name="connsiteY1" fmla="*/ 59 h 10792"/>
                  <a:gd name="connsiteX2" fmla="*/ 10071 w 10857"/>
                  <a:gd name="connsiteY2" fmla="*/ 5991 h 10792"/>
                  <a:gd name="connsiteX3" fmla="*/ 8636 w 10857"/>
                  <a:gd name="connsiteY3" fmla="*/ 6108 h 10792"/>
                  <a:gd name="connsiteX4" fmla="*/ 8636 w 10857"/>
                  <a:gd name="connsiteY4" fmla="*/ 9815 h 10792"/>
                  <a:gd name="connsiteX5" fmla="*/ 9926 w 10857"/>
                  <a:gd name="connsiteY5" fmla="*/ 9743 h 10792"/>
                  <a:gd name="connsiteX6" fmla="*/ 9781 w 10857"/>
                  <a:gd name="connsiteY6" fmla="*/ 10649 h 10792"/>
                  <a:gd name="connsiteX7" fmla="*/ 7490 w 10857"/>
                  <a:gd name="connsiteY7" fmla="*/ 10720 h 10792"/>
                  <a:gd name="connsiteX8" fmla="*/ 636 w 10857"/>
                  <a:gd name="connsiteY8" fmla="*/ 10792 h 10792"/>
                  <a:gd name="connsiteX9" fmla="*/ 636 w 10857"/>
                  <a:gd name="connsiteY9" fmla="*/ 10584 h 10792"/>
                  <a:gd name="connsiteX10" fmla="*/ 1781 w 10857"/>
                  <a:gd name="connsiteY10" fmla="*/ 9391 h 10792"/>
                  <a:gd name="connsiteX11" fmla="*/ 2926 w 10857"/>
                  <a:gd name="connsiteY11" fmla="*/ 6108 h 10792"/>
                  <a:gd name="connsiteX12" fmla="*/ 71 w 10857"/>
                  <a:gd name="connsiteY12" fmla="*/ 6167 h 10792"/>
                  <a:gd name="connsiteX13" fmla="*/ 0 w 10857"/>
                  <a:gd name="connsiteY13" fmla="*/ 0 h 10792"/>
                  <a:gd name="connsiteX0" fmla="*/ 0 w 10857"/>
                  <a:gd name="connsiteY0" fmla="*/ 0 h 10792"/>
                  <a:gd name="connsiteX1" fmla="*/ 10857 w 10857"/>
                  <a:gd name="connsiteY1" fmla="*/ 59 h 10792"/>
                  <a:gd name="connsiteX2" fmla="*/ 10071 w 10857"/>
                  <a:gd name="connsiteY2" fmla="*/ 5991 h 10792"/>
                  <a:gd name="connsiteX3" fmla="*/ 8636 w 10857"/>
                  <a:gd name="connsiteY3" fmla="*/ 9815 h 10792"/>
                  <a:gd name="connsiteX4" fmla="*/ 9926 w 10857"/>
                  <a:gd name="connsiteY4" fmla="*/ 9743 h 10792"/>
                  <a:gd name="connsiteX5" fmla="*/ 9781 w 10857"/>
                  <a:gd name="connsiteY5" fmla="*/ 10649 h 10792"/>
                  <a:gd name="connsiteX6" fmla="*/ 7490 w 10857"/>
                  <a:gd name="connsiteY6" fmla="*/ 10720 h 10792"/>
                  <a:gd name="connsiteX7" fmla="*/ 636 w 10857"/>
                  <a:gd name="connsiteY7" fmla="*/ 10792 h 10792"/>
                  <a:gd name="connsiteX8" fmla="*/ 636 w 10857"/>
                  <a:gd name="connsiteY8" fmla="*/ 10584 h 10792"/>
                  <a:gd name="connsiteX9" fmla="*/ 1781 w 10857"/>
                  <a:gd name="connsiteY9" fmla="*/ 9391 h 10792"/>
                  <a:gd name="connsiteX10" fmla="*/ 2926 w 10857"/>
                  <a:gd name="connsiteY10" fmla="*/ 6108 h 10792"/>
                  <a:gd name="connsiteX11" fmla="*/ 71 w 10857"/>
                  <a:gd name="connsiteY11" fmla="*/ 6167 h 10792"/>
                  <a:gd name="connsiteX12" fmla="*/ 0 w 10857"/>
                  <a:gd name="connsiteY12" fmla="*/ 0 h 10792"/>
                  <a:gd name="connsiteX0" fmla="*/ 0 w 10857"/>
                  <a:gd name="connsiteY0" fmla="*/ 0 h 10792"/>
                  <a:gd name="connsiteX1" fmla="*/ 10857 w 10857"/>
                  <a:gd name="connsiteY1" fmla="*/ 59 h 10792"/>
                  <a:gd name="connsiteX2" fmla="*/ 10071 w 10857"/>
                  <a:gd name="connsiteY2" fmla="*/ 5991 h 10792"/>
                  <a:gd name="connsiteX3" fmla="*/ 9926 w 10857"/>
                  <a:gd name="connsiteY3" fmla="*/ 9743 h 10792"/>
                  <a:gd name="connsiteX4" fmla="*/ 9781 w 10857"/>
                  <a:gd name="connsiteY4" fmla="*/ 10649 h 10792"/>
                  <a:gd name="connsiteX5" fmla="*/ 7490 w 10857"/>
                  <a:gd name="connsiteY5" fmla="*/ 10720 h 10792"/>
                  <a:gd name="connsiteX6" fmla="*/ 636 w 10857"/>
                  <a:gd name="connsiteY6" fmla="*/ 10792 h 10792"/>
                  <a:gd name="connsiteX7" fmla="*/ 636 w 10857"/>
                  <a:gd name="connsiteY7" fmla="*/ 10584 h 10792"/>
                  <a:gd name="connsiteX8" fmla="*/ 1781 w 10857"/>
                  <a:gd name="connsiteY8" fmla="*/ 9391 h 10792"/>
                  <a:gd name="connsiteX9" fmla="*/ 2926 w 10857"/>
                  <a:gd name="connsiteY9" fmla="*/ 6108 h 10792"/>
                  <a:gd name="connsiteX10" fmla="*/ 71 w 10857"/>
                  <a:gd name="connsiteY10" fmla="*/ 6167 h 10792"/>
                  <a:gd name="connsiteX11" fmla="*/ 0 w 10857"/>
                  <a:gd name="connsiteY11" fmla="*/ 0 h 10792"/>
                  <a:gd name="connsiteX0" fmla="*/ 0 w 10857"/>
                  <a:gd name="connsiteY0" fmla="*/ 0 h 10792"/>
                  <a:gd name="connsiteX1" fmla="*/ 10857 w 10857"/>
                  <a:gd name="connsiteY1" fmla="*/ 59 h 10792"/>
                  <a:gd name="connsiteX2" fmla="*/ 10071 w 10857"/>
                  <a:gd name="connsiteY2" fmla="*/ 5991 h 10792"/>
                  <a:gd name="connsiteX3" fmla="*/ 9926 w 10857"/>
                  <a:gd name="connsiteY3" fmla="*/ 9743 h 10792"/>
                  <a:gd name="connsiteX4" fmla="*/ 9781 w 10857"/>
                  <a:gd name="connsiteY4" fmla="*/ 10649 h 10792"/>
                  <a:gd name="connsiteX5" fmla="*/ 7490 w 10857"/>
                  <a:gd name="connsiteY5" fmla="*/ 10720 h 10792"/>
                  <a:gd name="connsiteX6" fmla="*/ 636 w 10857"/>
                  <a:gd name="connsiteY6" fmla="*/ 10792 h 10792"/>
                  <a:gd name="connsiteX7" fmla="*/ 636 w 10857"/>
                  <a:gd name="connsiteY7" fmla="*/ 10584 h 10792"/>
                  <a:gd name="connsiteX8" fmla="*/ 2926 w 10857"/>
                  <a:gd name="connsiteY8" fmla="*/ 6108 h 10792"/>
                  <a:gd name="connsiteX9" fmla="*/ 71 w 10857"/>
                  <a:gd name="connsiteY9" fmla="*/ 6167 h 10792"/>
                  <a:gd name="connsiteX10" fmla="*/ 0 w 10857"/>
                  <a:gd name="connsiteY10" fmla="*/ 0 h 10792"/>
                  <a:gd name="connsiteX0" fmla="*/ 0 w 10857"/>
                  <a:gd name="connsiteY0" fmla="*/ 0 h 10792"/>
                  <a:gd name="connsiteX1" fmla="*/ 10857 w 10857"/>
                  <a:gd name="connsiteY1" fmla="*/ 59 h 10792"/>
                  <a:gd name="connsiteX2" fmla="*/ 10071 w 10857"/>
                  <a:gd name="connsiteY2" fmla="*/ 5991 h 10792"/>
                  <a:gd name="connsiteX3" fmla="*/ 9926 w 10857"/>
                  <a:gd name="connsiteY3" fmla="*/ 9743 h 10792"/>
                  <a:gd name="connsiteX4" fmla="*/ 9781 w 10857"/>
                  <a:gd name="connsiteY4" fmla="*/ 10649 h 10792"/>
                  <a:gd name="connsiteX5" fmla="*/ 7490 w 10857"/>
                  <a:gd name="connsiteY5" fmla="*/ 10720 h 10792"/>
                  <a:gd name="connsiteX6" fmla="*/ 636 w 10857"/>
                  <a:gd name="connsiteY6" fmla="*/ 10792 h 10792"/>
                  <a:gd name="connsiteX7" fmla="*/ 636 w 10857"/>
                  <a:gd name="connsiteY7" fmla="*/ 10584 h 10792"/>
                  <a:gd name="connsiteX8" fmla="*/ 71 w 10857"/>
                  <a:gd name="connsiteY8" fmla="*/ 6167 h 10792"/>
                  <a:gd name="connsiteX9" fmla="*/ 0 w 10857"/>
                  <a:gd name="connsiteY9"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7" h="10792">
                    <a:moveTo>
                      <a:pt x="0" y="0"/>
                    </a:moveTo>
                    <a:lnTo>
                      <a:pt x="10857" y="59"/>
                    </a:lnTo>
                    <a:lnTo>
                      <a:pt x="10071" y="5991"/>
                    </a:lnTo>
                    <a:cubicBezTo>
                      <a:pt x="10023" y="7242"/>
                      <a:pt x="9974" y="8492"/>
                      <a:pt x="9926" y="9743"/>
                    </a:cubicBezTo>
                    <a:cubicBezTo>
                      <a:pt x="9878" y="10045"/>
                      <a:pt x="9829" y="10347"/>
                      <a:pt x="9781" y="10649"/>
                    </a:cubicBezTo>
                    <a:lnTo>
                      <a:pt x="7490" y="10720"/>
                    </a:lnTo>
                    <a:lnTo>
                      <a:pt x="636" y="10792"/>
                    </a:lnTo>
                    <a:lnTo>
                      <a:pt x="636" y="10584"/>
                    </a:lnTo>
                    <a:cubicBezTo>
                      <a:pt x="448" y="9112"/>
                      <a:pt x="259" y="7639"/>
                      <a:pt x="71" y="6167"/>
                    </a:cubicBezTo>
                    <a:cubicBezTo>
                      <a:pt x="47" y="4111"/>
                      <a:pt x="24" y="2056"/>
                      <a:pt x="0" y="0"/>
                    </a:cubicBezTo>
                    <a:close/>
                  </a:path>
                </a:pathLst>
              </a:custGeom>
              <a:solidFill>
                <a:schemeClr val="bg1"/>
              </a:solidFill>
              <a:ln w="9525">
                <a:solidFill>
                  <a:schemeClr val="accent1"/>
                </a:solidFill>
                <a:round/>
                <a:headEnd/>
                <a:tailEnd/>
              </a:ln>
            </p:spPr>
            <p:txBody>
              <a:bodyPr/>
              <a:lstStyle/>
              <a:p>
                <a:pPr defTabSz="685800" fontAlgn="base">
                  <a:spcBef>
                    <a:spcPct val="0"/>
                  </a:spcBef>
                  <a:spcAft>
                    <a:spcPct val="0"/>
                  </a:spcAft>
                </a:pPr>
                <a:endParaRPr lang="fr-FR" sz="825">
                  <a:solidFill>
                    <a:prstClr val="black"/>
                  </a:solidFill>
                  <a:latin typeface="Times New Roman" panose="02020603050405020304" pitchFamily="18" charset="0"/>
                </a:endParaRPr>
              </a:p>
            </p:txBody>
          </p:sp>
          <p:sp>
            <p:nvSpPr>
              <p:cNvPr id="10266" name="Line 95">
                <a:extLst>
                  <a:ext uri="{FF2B5EF4-FFF2-40B4-BE49-F238E27FC236}">
                    <a16:creationId xmlns:a16="http://schemas.microsoft.com/office/drawing/2014/main" id="{AA0F0712-7B9C-47D0-8563-26BEDA474BCC}"/>
                  </a:ext>
                </a:extLst>
              </p:cNvPr>
              <p:cNvSpPr>
                <a:spLocks noChangeShapeType="1"/>
              </p:cNvSpPr>
              <p:nvPr/>
            </p:nvSpPr>
            <p:spPr bwMode="auto">
              <a:xfrm>
                <a:off x="8174552" y="3099640"/>
                <a:ext cx="11816" cy="1304137"/>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825" dirty="0">
                  <a:solidFill>
                    <a:prstClr val="black"/>
                  </a:solidFill>
                  <a:latin typeface="Times New Roman" panose="02020603050405020304" pitchFamily="18" charset="0"/>
                </a:endParaRPr>
              </a:p>
            </p:txBody>
          </p:sp>
          <p:grpSp>
            <p:nvGrpSpPr>
              <p:cNvPr id="10267" name="Group 96">
                <a:extLst>
                  <a:ext uri="{FF2B5EF4-FFF2-40B4-BE49-F238E27FC236}">
                    <a16:creationId xmlns:a16="http://schemas.microsoft.com/office/drawing/2014/main" id="{4E00A629-B18D-4A70-839B-C99433698072}"/>
                  </a:ext>
                </a:extLst>
              </p:cNvPr>
              <p:cNvGrpSpPr>
                <a:grpSpLocks/>
              </p:cNvGrpSpPr>
              <p:nvPr/>
            </p:nvGrpSpPr>
            <p:grpSpPr bwMode="auto">
              <a:xfrm>
                <a:off x="7898789" y="4012406"/>
                <a:ext cx="563363" cy="271250"/>
                <a:chOff x="4558" y="1862"/>
                <a:chExt cx="651" cy="337"/>
              </a:xfrm>
            </p:grpSpPr>
            <p:sp>
              <p:nvSpPr>
                <p:cNvPr id="10316" name="Freeform 97">
                  <a:extLst>
                    <a:ext uri="{FF2B5EF4-FFF2-40B4-BE49-F238E27FC236}">
                      <a16:creationId xmlns:a16="http://schemas.microsoft.com/office/drawing/2014/main" id="{753E6181-AB38-4D15-8A7E-AC1D5BDFB414}"/>
                    </a:ext>
                  </a:extLst>
                </p:cNvPr>
                <p:cNvSpPr>
                  <a:spLocks/>
                </p:cNvSpPr>
                <p:nvPr/>
              </p:nvSpPr>
              <p:spPr bwMode="auto">
                <a:xfrm>
                  <a:off x="4558" y="1868"/>
                  <a:ext cx="173" cy="331"/>
                </a:xfrm>
                <a:custGeom>
                  <a:avLst/>
                  <a:gdLst>
                    <a:gd name="T0" fmla="*/ 0 w 158"/>
                    <a:gd name="T1" fmla="*/ 45 h 585"/>
                    <a:gd name="T2" fmla="*/ 142 w 158"/>
                    <a:gd name="T3" fmla="*/ 90 h 585"/>
                    <a:gd name="T4" fmla="*/ 94 w 158"/>
                    <a:gd name="T5" fmla="*/ 585 h 585"/>
                    <a:gd name="T6" fmla="*/ 0 60000 65536"/>
                    <a:gd name="T7" fmla="*/ 0 60000 65536"/>
                    <a:gd name="T8" fmla="*/ 0 60000 65536"/>
                    <a:gd name="T9" fmla="*/ 0 w 158"/>
                    <a:gd name="T10" fmla="*/ 0 h 585"/>
                    <a:gd name="T11" fmla="*/ 158 w 158"/>
                    <a:gd name="T12" fmla="*/ 585 h 585"/>
                  </a:gdLst>
                  <a:ahLst/>
                  <a:cxnLst>
                    <a:cxn ang="T6">
                      <a:pos x="T0" y="T1"/>
                    </a:cxn>
                    <a:cxn ang="T7">
                      <a:pos x="T2" y="T3"/>
                    </a:cxn>
                    <a:cxn ang="T8">
                      <a:pos x="T4" y="T5"/>
                    </a:cxn>
                  </a:cxnLst>
                  <a:rect l="T9" t="T10" r="T11" b="T12"/>
                  <a:pathLst>
                    <a:path w="158" h="585">
                      <a:moveTo>
                        <a:pt x="0" y="45"/>
                      </a:moveTo>
                      <a:cubicBezTo>
                        <a:pt x="44" y="79"/>
                        <a:pt x="126" y="0"/>
                        <a:pt x="142" y="90"/>
                      </a:cubicBezTo>
                      <a:cubicBezTo>
                        <a:pt x="158" y="180"/>
                        <a:pt x="104" y="482"/>
                        <a:pt x="94" y="585"/>
                      </a:cubicBezTo>
                    </a:path>
                  </a:pathLst>
                </a:custGeom>
                <a:noFill/>
                <a:ln w="762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825">
                    <a:solidFill>
                      <a:prstClr val="black"/>
                    </a:solidFill>
                    <a:latin typeface="Times New Roman" panose="02020603050405020304" pitchFamily="18" charset="0"/>
                  </a:endParaRPr>
                </a:p>
              </p:txBody>
            </p:sp>
            <p:sp>
              <p:nvSpPr>
                <p:cNvPr id="10317" name="Freeform 98">
                  <a:extLst>
                    <a:ext uri="{FF2B5EF4-FFF2-40B4-BE49-F238E27FC236}">
                      <a16:creationId xmlns:a16="http://schemas.microsoft.com/office/drawing/2014/main" id="{5477377B-E20E-4B3C-996B-FD9FDE5C6928}"/>
                    </a:ext>
                  </a:extLst>
                </p:cNvPr>
                <p:cNvSpPr>
                  <a:spLocks/>
                </p:cNvSpPr>
                <p:nvPr/>
              </p:nvSpPr>
              <p:spPr bwMode="auto">
                <a:xfrm>
                  <a:off x="5038" y="1862"/>
                  <a:ext cx="171" cy="293"/>
                </a:xfrm>
                <a:custGeom>
                  <a:avLst/>
                  <a:gdLst>
                    <a:gd name="T0" fmla="*/ 156 w 156"/>
                    <a:gd name="T1" fmla="*/ 21 h 517"/>
                    <a:gd name="T2" fmla="*/ 13 w 156"/>
                    <a:gd name="T3" fmla="*/ 83 h 517"/>
                    <a:gd name="T4" fmla="*/ 75 w 156"/>
                    <a:gd name="T5" fmla="*/ 517 h 517"/>
                    <a:gd name="T6" fmla="*/ 0 60000 65536"/>
                    <a:gd name="T7" fmla="*/ 0 60000 65536"/>
                    <a:gd name="T8" fmla="*/ 0 60000 65536"/>
                    <a:gd name="T9" fmla="*/ 0 w 156"/>
                    <a:gd name="T10" fmla="*/ 0 h 517"/>
                    <a:gd name="T11" fmla="*/ 156 w 156"/>
                    <a:gd name="T12" fmla="*/ 517 h 517"/>
                  </a:gdLst>
                  <a:ahLst/>
                  <a:cxnLst>
                    <a:cxn ang="T6">
                      <a:pos x="T0" y="T1"/>
                    </a:cxn>
                    <a:cxn ang="T7">
                      <a:pos x="T2" y="T3"/>
                    </a:cxn>
                    <a:cxn ang="T8">
                      <a:pos x="T4" y="T5"/>
                    </a:cxn>
                  </a:cxnLst>
                  <a:rect l="T9" t="T10" r="T11" b="T12"/>
                  <a:pathLst>
                    <a:path w="156" h="517">
                      <a:moveTo>
                        <a:pt x="156" y="21"/>
                      </a:moveTo>
                      <a:cubicBezTo>
                        <a:pt x="132" y="31"/>
                        <a:pt x="26" y="0"/>
                        <a:pt x="13" y="83"/>
                      </a:cubicBezTo>
                      <a:cubicBezTo>
                        <a:pt x="0" y="166"/>
                        <a:pt x="62" y="427"/>
                        <a:pt x="75" y="517"/>
                      </a:cubicBezTo>
                    </a:path>
                  </a:pathLst>
                </a:custGeom>
                <a:noFill/>
                <a:ln w="762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825">
                    <a:solidFill>
                      <a:prstClr val="black"/>
                    </a:solidFill>
                    <a:latin typeface="Times New Roman" panose="02020603050405020304" pitchFamily="18" charset="0"/>
                  </a:endParaRPr>
                </a:p>
              </p:txBody>
            </p:sp>
          </p:grpSp>
          <p:grpSp>
            <p:nvGrpSpPr>
              <p:cNvPr id="10268" name="Group 99">
                <a:extLst>
                  <a:ext uri="{FF2B5EF4-FFF2-40B4-BE49-F238E27FC236}">
                    <a16:creationId xmlns:a16="http://schemas.microsoft.com/office/drawing/2014/main" id="{AC814486-D75D-4116-8CAE-1920A04C9A6D}"/>
                  </a:ext>
                </a:extLst>
              </p:cNvPr>
              <p:cNvGrpSpPr>
                <a:grpSpLocks/>
              </p:cNvGrpSpPr>
              <p:nvPr/>
            </p:nvGrpSpPr>
            <p:grpSpPr bwMode="auto">
              <a:xfrm>
                <a:off x="7898789" y="3320967"/>
                <a:ext cx="563363" cy="271250"/>
                <a:chOff x="4558" y="1862"/>
                <a:chExt cx="651" cy="337"/>
              </a:xfrm>
            </p:grpSpPr>
            <p:sp>
              <p:nvSpPr>
                <p:cNvPr id="10314" name="Freeform 100">
                  <a:extLst>
                    <a:ext uri="{FF2B5EF4-FFF2-40B4-BE49-F238E27FC236}">
                      <a16:creationId xmlns:a16="http://schemas.microsoft.com/office/drawing/2014/main" id="{A719F6A3-D507-4B92-857E-2CC4C2F20273}"/>
                    </a:ext>
                  </a:extLst>
                </p:cNvPr>
                <p:cNvSpPr>
                  <a:spLocks/>
                </p:cNvSpPr>
                <p:nvPr/>
              </p:nvSpPr>
              <p:spPr bwMode="auto">
                <a:xfrm>
                  <a:off x="4558" y="1868"/>
                  <a:ext cx="173" cy="331"/>
                </a:xfrm>
                <a:custGeom>
                  <a:avLst/>
                  <a:gdLst>
                    <a:gd name="T0" fmla="*/ 0 w 158"/>
                    <a:gd name="T1" fmla="*/ 45 h 585"/>
                    <a:gd name="T2" fmla="*/ 142 w 158"/>
                    <a:gd name="T3" fmla="*/ 90 h 585"/>
                    <a:gd name="T4" fmla="*/ 94 w 158"/>
                    <a:gd name="T5" fmla="*/ 585 h 585"/>
                    <a:gd name="T6" fmla="*/ 0 60000 65536"/>
                    <a:gd name="T7" fmla="*/ 0 60000 65536"/>
                    <a:gd name="T8" fmla="*/ 0 60000 65536"/>
                    <a:gd name="T9" fmla="*/ 0 w 158"/>
                    <a:gd name="T10" fmla="*/ 0 h 585"/>
                    <a:gd name="T11" fmla="*/ 158 w 158"/>
                    <a:gd name="T12" fmla="*/ 585 h 585"/>
                  </a:gdLst>
                  <a:ahLst/>
                  <a:cxnLst>
                    <a:cxn ang="T6">
                      <a:pos x="T0" y="T1"/>
                    </a:cxn>
                    <a:cxn ang="T7">
                      <a:pos x="T2" y="T3"/>
                    </a:cxn>
                    <a:cxn ang="T8">
                      <a:pos x="T4" y="T5"/>
                    </a:cxn>
                  </a:cxnLst>
                  <a:rect l="T9" t="T10" r="T11" b="T12"/>
                  <a:pathLst>
                    <a:path w="158" h="585">
                      <a:moveTo>
                        <a:pt x="0" y="45"/>
                      </a:moveTo>
                      <a:cubicBezTo>
                        <a:pt x="44" y="79"/>
                        <a:pt x="126" y="0"/>
                        <a:pt x="142" y="90"/>
                      </a:cubicBezTo>
                      <a:cubicBezTo>
                        <a:pt x="158" y="180"/>
                        <a:pt x="104" y="482"/>
                        <a:pt x="94" y="585"/>
                      </a:cubicBezTo>
                    </a:path>
                  </a:pathLst>
                </a:custGeom>
                <a:noFill/>
                <a:ln w="762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825">
                    <a:solidFill>
                      <a:prstClr val="black"/>
                    </a:solidFill>
                    <a:latin typeface="Times New Roman" panose="02020603050405020304" pitchFamily="18" charset="0"/>
                  </a:endParaRPr>
                </a:p>
              </p:txBody>
            </p:sp>
            <p:sp>
              <p:nvSpPr>
                <p:cNvPr id="10315" name="Freeform 101">
                  <a:extLst>
                    <a:ext uri="{FF2B5EF4-FFF2-40B4-BE49-F238E27FC236}">
                      <a16:creationId xmlns:a16="http://schemas.microsoft.com/office/drawing/2014/main" id="{0629318E-8C11-435B-9878-831412CD0B0C}"/>
                    </a:ext>
                  </a:extLst>
                </p:cNvPr>
                <p:cNvSpPr>
                  <a:spLocks/>
                </p:cNvSpPr>
                <p:nvPr/>
              </p:nvSpPr>
              <p:spPr bwMode="auto">
                <a:xfrm>
                  <a:off x="5038" y="1862"/>
                  <a:ext cx="171" cy="293"/>
                </a:xfrm>
                <a:custGeom>
                  <a:avLst/>
                  <a:gdLst>
                    <a:gd name="T0" fmla="*/ 156 w 156"/>
                    <a:gd name="T1" fmla="*/ 21 h 517"/>
                    <a:gd name="T2" fmla="*/ 13 w 156"/>
                    <a:gd name="T3" fmla="*/ 83 h 517"/>
                    <a:gd name="T4" fmla="*/ 75 w 156"/>
                    <a:gd name="T5" fmla="*/ 517 h 517"/>
                    <a:gd name="T6" fmla="*/ 0 60000 65536"/>
                    <a:gd name="T7" fmla="*/ 0 60000 65536"/>
                    <a:gd name="T8" fmla="*/ 0 60000 65536"/>
                    <a:gd name="T9" fmla="*/ 0 w 156"/>
                    <a:gd name="T10" fmla="*/ 0 h 517"/>
                    <a:gd name="T11" fmla="*/ 156 w 156"/>
                    <a:gd name="T12" fmla="*/ 517 h 517"/>
                  </a:gdLst>
                  <a:ahLst/>
                  <a:cxnLst>
                    <a:cxn ang="T6">
                      <a:pos x="T0" y="T1"/>
                    </a:cxn>
                    <a:cxn ang="T7">
                      <a:pos x="T2" y="T3"/>
                    </a:cxn>
                    <a:cxn ang="T8">
                      <a:pos x="T4" y="T5"/>
                    </a:cxn>
                  </a:cxnLst>
                  <a:rect l="T9" t="T10" r="T11" b="T12"/>
                  <a:pathLst>
                    <a:path w="156" h="517">
                      <a:moveTo>
                        <a:pt x="156" y="21"/>
                      </a:moveTo>
                      <a:cubicBezTo>
                        <a:pt x="132" y="31"/>
                        <a:pt x="26" y="0"/>
                        <a:pt x="13" y="83"/>
                      </a:cubicBezTo>
                      <a:cubicBezTo>
                        <a:pt x="0" y="166"/>
                        <a:pt x="62" y="427"/>
                        <a:pt x="75" y="517"/>
                      </a:cubicBezTo>
                    </a:path>
                  </a:pathLst>
                </a:custGeom>
                <a:noFill/>
                <a:ln w="762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825" dirty="0">
                    <a:solidFill>
                      <a:prstClr val="black"/>
                    </a:solidFill>
                    <a:latin typeface="Times New Roman" panose="02020603050405020304" pitchFamily="18" charset="0"/>
                  </a:endParaRPr>
                </a:p>
              </p:txBody>
            </p:sp>
          </p:grpSp>
        </p:grpSp>
        <p:grpSp>
          <p:nvGrpSpPr>
            <p:cNvPr id="14" name="Groupe 13">
              <a:extLst>
                <a:ext uri="{FF2B5EF4-FFF2-40B4-BE49-F238E27FC236}">
                  <a16:creationId xmlns:a16="http://schemas.microsoft.com/office/drawing/2014/main" id="{F62EEFEF-C6DA-4C05-BE9D-A0B6C52E77CC}"/>
                </a:ext>
              </a:extLst>
            </p:cNvPr>
            <p:cNvGrpSpPr/>
            <p:nvPr/>
          </p:nvGrpSpPr>
          <p:grpSpPr>
            <a:xfrm>
              <a:off x="7339139" y="507087"/>
              <a:ext cx="1811895" cy="2500305"/>
              <a:chOff x="34149" y="745245"/>
              <a:chExt cx="3166068" cy="5363487"/>
            </a:xfrm>
          </p:grpSpPr>
          <p:grpSp>
            <p:nvGrpSpPr>
              <p:cNvPr id="10242" name="Group 6">
                <a:extLst>
                  <a:ext uri="{FF2B5EF4-FFF2-40B4-BE49-F238E27FC236}">
                    <a16:creationId xmlns:a16="http://schemas.microsoft.com/office/drawing/2014/main" id="{672D25F4-5C83-4CEE-A2F5-30F7B1C344C3}"/>
                  </a:ext>
                </a:extLst>
              </p:cNvPr>
              <p:cNvGrpSpPr>
                <a:grpSpLocks/>
              </p:cNvGrpSpPr>
              <p:nvPr/>
            </p:nvGrpSpPr>
            <p:grpSpPr bwMode="auto">
              <a:xfrm>
                <a:off x="34149" y="745245"/>
                <a:ext cx="3166068" cy="5363487"/>
                <a:chOff x="158" y="482"/>
                <a:chExt cx="1890" cy="3342"/>
              </a:xfrm>
            </p:grpSpPr>
            <p:sp>
              <p:nvSpPr>
                <p:cNvPr id="10360" name="Freeform 7">
                  <a:extLst>
                    <a:ext uri="{FF2B5EF4-FFF2-40B4-BE49-F238E27FC236}">
                      <a16:creationId xmlns:a16="http://schemas.microsoft.com/office/drawing/2014/main" id="{BB0939B3-1341-4C3F-90CC-5D3F6A3A8000}"/>
                    </a:ext>
                  </a:extLst>
                </p:cNvPr>
                <p:cNvSpPr>
                  <a:spLocks/>
                </p:cNvSpPr>
                <p:nvPr/>
              </p:nvSpPr>
              <p:spPr bwMode="auto">
                <a:xfrm>
                  <a:off x="158" y="573"/>
                  <a:ext cx="1890" cy="3251"/>
                </a:xfrm>
                <a:custGeom>
                  <a:avLst/>
                  <a:gdLst>
                    <a:gd name="T0" fmla="*/ 756 w 1890"/>
                    <a:gd name="T1" fmla="*/ 0 h 3251"/>
                    <a:gd name="T2" fmla="*/ 711 w 1890"/>
                    <a:gd name="T3" fmla="*/ 1043 h 3251"/>
                    <a:gd name="T4" fmla="*/ 658 w 1890"/>
                    <a:gd name="T5" fmla="*/ 1322 h 3251"/>
                    <a:gd name="T6" fmla="*/ 658 w 1890"/>
                    <a:gd name="T7" fmla="*/ 1588 h 3251"/>
                    <a:gd name="T8" fmla="*/ 756 w 1890"/>
                    <a:gd name="T9" fmla="*/ 1905 h 3251"/>
                    <a:gd name="T10" fmla="*/ 711 w 1890"/>
                    <a:gd name="T11" fmla="*/ 2767 h 3251"/>
                    <a:gd name="T12" fmla="*/ 76 w 1890"/>
                    <a:gd name="T13" fmla="*/ 3175 h 3251"/>
                    <a:gd name="T14" fmla="*/ 257 w 1890"/>
                    <a:gd name="T15" fmla="*/ 3221 h 3251"/>
                    <a:gd name="T16" fmla="*/ 484 w 1890"/>
                    <a:gd name="T17" fmla="*/ 3175 h 3251"/>
                    <a:gd name="T18" fmla="*/ 847 w 1890"/>
                    <a:gd name="T19" fmla="*/ 3175 h 3251"/>
                    <a:gd name="T20" fmla="*/ 1210 w 1890"/>
                    <a:gd name="T21" fmla="*/ 3175 h 3251"/>
                    <a:gd name="T22" fmla="*/ 1255 w 1890"/>
                    <a:gd name="T23" fmla="*/ 2948 h 3251"/>
                    <a:gd name="T24" fmla="*/ 1210 w 1890"/>
                    <a:gd name="T25" fmla="*/ 2676 h 3251"/>
                    <a:gd name="T26" fmla="*/ 1482 w 1890"/>
                    <a:gd name="T27" fmla="*/ 1996 h 3251"/>
                    <a:gd name="T28" fmla="*/ 1527 w 1890"/>
                    <a:gd name="T29" fmla="*/ 1313 h 3251"/>
                    <a:gd name="T30" fmla="*/ 1890 w 1890"/>
                    <a:gd name="T31" fmla="*/ 45 h 325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90"/>
                    <a:gd name="T49" fmla="*/ 0 h 3251"/>
                    <a:gd name="T50" fmla="*/ 1890 w 1890"/>
                    <a:gd name="T51" fmla="*/ 3251 h 325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90" h="3251">
                      <a:moveTo>
                        <a:pt x="756" y="0"/>
                      </a:moveTo>
                      <a:cubicBezTo>
                        <a:pt x="748" y="408"/>
                        <a:pt x="727" y="823"/>
                        <a:pt x="711" y="1043"/>
                      </a:cubicBezTo>
                      <a:cubicBezTo>
                        <a:pt x="695" y="1263"/>
                        <a:pt x="667" y="1231"/>
                        <a:pt x="658" y="1322"/>
                      </a:cubicBezTo>
                      <a:cubicBezTo>
                        <a:pt x="649" y="1413"/>
                        <a:pt x="642" y="1491"/>
                        <a:pt x="658" y="1588"/>
                      </a:cubicBezTo>
                      <a:cubicBezTo>
                        <a:pt x="674" y="1685"/>
                        <a:pt x="747" y="1709"/>
                        <a:pt x="756" y="1905"/>
                      </a:cubicBezTo>
                      <a:cubicBezTo>
                        <a:pt x="765" y="2101"/>
                        <a:pt x="824" y="2555"/>
                        <a:pt x="711" y="2767"/>
                      </a:cubicBezTo>
                      <a:cubicBezTo>
                        <a:pt x="598" y="2979"/>
                        <a:pt x="152" y="3099"/>
                        <a:pt x="76" y="3175"/>
                      </a:cubicBezTo>
                      <a:cubicBezTo>
                        <a:pt x="0" y="3251"/>
                        <a:pt x="189" y="3221"/>
                        <a:pt x="257" y="3221"/>
                      </a:cubicBezTo>
                      <a:cubicBezTo>
                        <a:pt x="325" y="3221"/>
                        <a:pt x="386" y="3183"/>
                        <a:pt x="484" y="3175"/>
                      </a:cubicBezTo>
                      <a:cubicBezTo>
                        <a:pt x="582" y="3167"/>
                        <a:pt x="726" y="3175"/>
                        <a:pt x="847" y="3175"/>
                      </a:cubicBezTo>
                      <a:cubicBezTo>
                        <a:pt x="968" y="3175"/>
                        <a:pt x="1142" y="3213"/>
                        <a:pt x="1210" y="3175"/>
                      </a:cubicBezTo>
                      <a:cubicBezTo>
                        <a:pt x="1278" y="3137"/>
                        <a:pt x="1255" y="3031"/>
                        <a:pt x="1255" y="2948"/>
                      </a:cubicBezTo>
                      <a:cubicBezTo>
                        <a:pt x="1255" y="2865"/>
                        <a:pt x="1172" y="2835"/>
                        <a:pt x="1210" y="2676"/>
                      </a:cubicBezTo>
                      <a:cubicBezTo>
                        <a:pt x="1248" y="2517"/>
                        <a:pt x="1429" y="2223"/>
                        <a:pt x="1482" y="1996"/>
                      </a:cubicBezTo>
                      <a:cubicBezTo>
                        <a:pt x="1535" y="1769"/>
                        <a:pt x="1459" y="1638"/>
                        <a:pt x="1527" y="1313"/>
                      </a:cubicBezTo>
                      <a:cubicBezTo>
                        <a:pt x="1595" y="988"/>
                        <a:pt x="1815" y="309"/>
                        <a:pt x="1890" y="45"/>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0361" name="Freeform 8">
                  <a:extLst>
                    <a:ext uri="{FF2B5EF4-FFF2-40B4-BE49-F238E27FC236}">
                      <a16:creationId xmlns:a16="http://schemas.microsoft.com/office/drawing/2014/main" id="{6791EE3E-CF31-44B9-BAAA-66890E30872F}"/>
                    </a:ext>
                  </a:extLst>
                </p:cNvPr>
                <p:cNvSpPr>
                  <a:spLocks/>
                </p:cNvSpPr>
                <p:nvPr/>
              </p:nvSpPr>
              <p:spPr bwMode="auto">
                <a:xfrm>
                  <a:off x="1196" y="482"/>
                  <a:ext cx="308" cy="2212"/>
                </a:xfrm>
                <a:custGeom>
                  <a:avLst/>
                  <a:gdLst>
                    <a:gd name="T0" fmla="*/ 308 w 308"/>
                    <a:gd name="T1" fmla="*/ 0 h 2212"/>
                    <a:gd name="T2" fmla="*/ 126 w 308"/>
                    <a:gd name="T3" fmla="*/ 1044 h 2212"/>
                    <a:gd name="T4" fmla="*/ 0 w 308"/>
                    <a:gd name="T5" fmla="*/ 2212 h 2212"/>
                    <a:gd name="T6" fmla="*/ 0 60000 65536"/>
                    <a:gd name="T7" fmla="*/ 0 60000 65536"/>
                    <a:gd name="T8" fmla="*/ 0 60000 65536"/>
                    <a:gd name="T9" fmla="*/ 0 w 308"/>
                    <a:gd name="T10" fmla="*/ 0 h 2212"/>
                    <a:gd name="T11" fmla="*/ 308 w 308"/>
                    <a:gd name="T12" fmla="*/ 2212 h 2212"/>
                  </a:gdLst>
                  <a:ahLst/>
                  <a:cxnLst>
                    <a:cxn ang="T6">
                      <a:pos x="T0" y="T1"/>
                    </a:cxn>
                    <a:cxn ang="T7">
                      <a:pos x="T2" y="T3"/>
                    </a:cxn>
                    <a:cxn ang="T8">
                      <a:pos x="T4" y="T5"/>
                    </a:cxn>
                  </a:cxnLst>
                  <a:rect l="T9" t="T10" r="T11" b="T12"/>
                  <a:pathLst>
                    <a:path w="308" h="2212">
                      <a:moveTo>
                        <a:pt x="308" y="0"/>
                      </a:moveTo>
                      <a:cubicBezTo>
                        <a:pt x="247" y="265"/>
                        <a:pt x="177" y="675"/>
                        <a:pt x="126" y="1044"/>
                      </a:cubicBezTo>
                      <a:cubicBezTo>
                        <a:pt x="75" y="1413"/>
                        <a:pt x="26" y="1969"/>
                        <a:pt x="0" y="2212"/>
                      </a:cubicBezTo>
                    </a:path>
                  </a:pathLst>
                </a:custGeom>
                <a:noFill/>
                <a:ln w="762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0362" name="Freeform 9">
                  <a:extLst>
                    <a:ext uri="{FF2B5EF4-FFF2-40B4-BE49-F238E27FC236}">
                      <a16:creationId xmlns:a16="http://schemas.microsoft.com/office/drawing/2014/main" id="{724F54EA-56B0-43B2-B94A-039496D24CFF}"/>
                    </a:ext>
                  </a:extLst>
                </p:cNvPr>
                <p:cNvSpPr>
                  <a:spLocks/>
                </p:cNvSpPr>
                <p:nvPr/>
              </p:nvSpPr>
              <p:spPr bwMode="auto">
                <a:xfrm>
                  <a:off x="771" y="663"/>
                  <a:ext cx="687" cy="2890"/>
                </a:xfrm>
                <a:custGeom>
                  <a:avLst/>
                  <a:gdLst>
                    <a:gd name="T0" fmla="*/ 687 w 687"/>
                    <a:gd name="T1" fmla="*/ 46 h 2890"/>
                    <a:gd name="T2" fmla="*/ 460 w 687"/>
                    <a:gd name="T3" fmla="*/ 91 h 2890"/>
                    <a:gd name="T4" fmla="*/ 324 w 687"/>
                    <a:gd name="T5" fmla="*/ 590 h 2890"/>
                    <a:gd name="T6" fmla="*/ 234 w 687"/>
                    <a:gd name="T7" fmla="*/ 1860 h 2890"/>
                    <a:gd name="T8" fmla="*/ 168 w 687"/>
                    <a:gd name="T9" fmla="*/ 2616 h 2890"/>
                    <a:gd name="T10" fmla="*/ 0 w 687"/>
                    <a:gd name="T11" fmla="*/ 2890 h 2890"/>
                    <a:gd name="T12" fmla="*/ 0 60000 65536"/>
                    <a:gd name="T13" fmla="*/ 0 60000 65536"/>
                    <a:gd name="T14" fmla="*/ 0 60000 65536"/>
                    <a:gd name="T15" fmla="*/ 0 60000 65536"/>
                    <a:gd name="T16" fmla="*/ 0 60000 65536"/>
                    <a:gd name="T17" fmla="*/ 0 60000 65536"/>
                    <a:gd name="T18" fmla="*/ 0 w 687"/>
                    <a:gd name="T19" fmla="*/ 0 h 2890"/>
                    <a:gd name="T20" fmla="*/ 687 w 687"/>
                    <a:gd name="T21" fmla="*/ 2890 h 2890"/>
                  </a:gdLst>
                  <a:ahLst/>
                  <a:cxnLst>
                    <a:cxn ang="T12">
                      <a:pos x="T0" y="T1"/>
                    </a:cxn>
                    <a:cxn ang="T13">
                      <a:pos x="T2" y="T3"/>
                    </a:cxn>
                    <a:cxn ang="T14">
                      <a:pos x="T4" y="T5"/>
                    </a:cxn>
                    <a:cxn ang="T15">
                      <a:pos x="T6" y="T7"/>
                    </a:cxn>
                    <a:cxn ang="T16">
                      <a:pos x="T8" y="T9"/>
                    </a:cxn>
                    <a:cxn ang="T17">
                      <a:pos x="T10" y="T11"/>
                    </a:cxn>
                  </a:cxnLst>
                  <a:rect l="T18" t="T19" r="T20" b="T21"/>
                  <a:pathLst>
                    <a:path w="687" h="2890">
                      <a:moveTo>
                        <a:pt x="687" y="46"/>
                      </a:moveTo>
                      <a:cubicBezTo>
                        <a:pt x="603" y="23"/>
                        <a:pt x="520" y="0"/>
                        <a:pt x="460" y="91"/>
                      </a:cubicBezTo>
                      <a:cubicBezTo>
                        <a:pt x="400" y="182"/>
                        <a:pt x="362" y="295"/>
                        <a:pt x="324" y="590"/>
                      </a:cubicBezTo>
                      <a:cubicBezTo>
                        <a:pt x="286" y="885"/>
                        <a:pt x="260" y="1522"/>
                        <a:pt x="234" y="1860"/>
                      </a:cubicBezTo>
                      <a:cubicBezTo>
                        <a:pt x="208" y="2198"/>
                        <a:pt x="207" y="2444"/>
                        <a:pt x="168" y="2616"/>
                      </a:cubicBezTo>
                      <a:cubicBezTo>
                        <a:pt x="129" y="2788"/>
                        <a:pt x="35" y="2833"/>
                        <a:pt x="0" y="2890"/>
                      </a:cubicBezTo>
                    </a:path>
                  </a:pathLst>
                </a:custGeom>
                <a:noFill/>
                <a:ln w="381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0363" name="Freeform 10">
                  <a:extLst>
                    <a:ext uri="{FF2B5EF4-FFF2-40B4-BE49-F238E27FC236}">
                      <a16:creationId xmlns:a16="http://schemas.microsoft.com/office/drawing/2014/main" id="{AAC5C15D-A8AB-4B47-9369-26567212C652}"/>
                    </a:ext>
                  </a:extLst>
                </p:cNvPr>
                <p:cNvSpPr>
                  <a:spLocks/>
                </p:cNvSpPr>
                <p:nvPr/>
              </p:nvSpPr>
              <p:spPr bwMode="auto">
                <a:xfrm>
                  <a:off x="1277" y="2259"/>
                  <a:ext cx="186" cy="860"/>
                </a:xfrm>
                <a:custGeom>
                  <a:avLst/>
                  <a:gdLst>
                    <a:gd name="T0" fmla="*/ 0 w 186"/>
                    <a:gd name="T1" fmla="*/ 38 h 860"/>
                    <a:gd name="T2" fmla="*/ 136 w 186"/>
                    <a:gd name="T3" fmla="*/ 38 h 860"/>
                    <a:gd name="T4" fmla="*/ 181 w 186"/>
                    <a:gd name="T5" fmla="*/ 264 h 860"/>
                    <a:gd name="T6" fmla="*/ 105 w 186"/>
                    <a:gd name="T7" fmla="*/ 860 h 860"/>
                    <a:gd name="T8" fmla="*/ 0 60000 65536"/>
                    <a:gd name="T9" fmla="*/ 0 60000 65536"/>
                    <a:gd name="T10" fmla="*/ 0 60000 65536"/>
                    <a:gd name="T11" fmla="*/ 0 60000 65536"/>
                    <a:gd name="T12" fmla="*/ 0 w 186"/>
                    <a:gd name="T13" fmla="*/ 0 h 860"/>
                    <a:gd name="T14" fmla="*/ 186 w 186"/>
                    <a:gd name="T15" fmla="*/ 860 h 860"/>
                  </a:gdLst>
                  <a:ahLst/>
                  <a:cxnLst>
                    <a:cxn ang="T8">
                      <a:pos x="T0" y="T1"/>
                    </a:cxn>
                    <a:cxn ang="T9">
                      <a:pos x="T2" y="T3"/>
                    </a:cxn>
                    <a:cxn ang="T10">
                      <a:pos x="T4" y="T5"/>
                    </a:cxn>
                    <a:cxn ang="T11">
                      <a:pos x="T6" y="T7"/>
                    </a:cxn>
                  </a:cxnLst>
                  <a:rect l="T12" t="T13" r="T14" b="T15"/>
                  <a:pathLst>
                    <a:path w="186" h="860">
                      <a:moveTo>
                        <a:pt x="0" y="38"/>
                      </a:moveTo>
                      <a:cubicBezTo>
                        <a:pt x="53" y="19"/>
                        <a:pt x="106" y="0"/>
                        <a:pt x="136" y="38"/>
                      </a:cubicBezTo>
                      <a:cubicBezTo>
                        <a:pt x="166" y="76"/>
                        <a:pt x="186" y="127"/>
                        <a:pt x="181" y="264"/>
                      </a:cubicBezTo>
                      <a:cubicBezTo>
                        <a:pt x="176" y="401"/>
                        <a:pt x="121" y="736"/>
                        <a:pt x="105" y="860"/>
                      </a:cubicBezTo>
                    </a:path>
                  </a:pathLst>
                </a:custGeom>
                <a:noFill/>
                <a:ln w="381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0364" name="Freeform 11">
                  <a:extLst>
                    <a:ext uri="{FF2B5EF4-FFF2-40B4-BE49-F238E27FC236}">
                      <a16:creationId xmlns:a16="http://schemas.microsoft.com/office/drawing/2014/main" id="{E89F0A75-E9C8-4B78-811A-079B06158E52}"/>
                    </a:ext>
                  </a:extLst>
                </p:cNvPr>
                <p:cNvSpPr>
                  <a:spLocks/>
                </p:cNvSpPr>
                <p:nvPr/>
              </p:nvSpPr>
              <p:spPr bwMode="auto">
                <a:xfrm>
                  <a:off x="1412" y="1027"/>
                  <a:ext cx="210" cy="728"/>
                </a:xfrm>
                <a:custGeom>
                  <a:avLst/>
                  <a:gdLst>
                    <a:gd name="T0" fmla="*/ 0 w 210"/>
                    <a:gd name="T1" fmla="*/ 0 h 728"/>
                    <a:gd name="T2" fmla="*/ 210 w 210"/>
                    <a:gd name="T3" fmla="*/ 728 h 728"/>
                    <a:gd name="T4" fmla="*/ 0 60000 65536"/>
                    <a:gd name="T5" fmla="*/ 0 60000 65536"/>
                    <a:gd name="T6" fmla="*/ 0 w 210"/>
                    <a:gd name="T7" fmla="*/ 0 h 728"/>
                    <a:gd name="T8" fmla="*/ 210 w 210"/>
                    <a:gd name="T9" fmla="*/ 728 h 728"/>
                  </a:gdLst>
                  <a:ahLst/>
                  <a:cxnLst>
                    <a:cxn ang="T4">
                      <a:pos x="T0" y="T1"/>
                    </a:cxn>
                    <a:cxn ang="T5">
                      <a:pos x="T2" y="T3"/>
                    </a:cxn>
                  </a:cxnLst>
                  <a:rect l="T6" t="T7" r="T8" b="T9"/>
                  <a:pathLst>
                    <a:path w="210" h="728">
                      <a:moveTo>
                        <a:pt x="0" y="0"/>
                      </a:moveTo>
                      <a:cubicBezTo>
                        <a:pt x="35" y="121"/>
                        <a:pt x="166" y="576"/>
                        <a:pt x="210" y="728"/>
                      </a:cubicBezTo>
                    </a:path>
                  </a:pathLst>
                </a:custGeom>
                <a:noFill/>
                <a:ln w="381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0365" name="Freeform 12">
                  <a:extLst>
                    <a:ext uri="{FF2B5EF4-FFF2-40B4-BE49-F238E27FC236}">
                      <a16:creationId xmlns:a16="http://schemas.microsoft.com/office/drawing/2014/main" id="{B3489986-1171-42D1-8F03-4BCA8B679737}"/>
                    </a:ext>
                  </a:extLst>
                </p:cNvPr>
                <p:cNvSpPr>
                  <a:spLocks/>
                </p:cNvSpPr>
                <p:nvPr/>
              </p:nvSpPr>
              <p:spPr bwMode="auto">
                <a:xfrm>
                  <a:off x="1172" y="1185"/>
                  <a:ext cx="211" cy="1020"/>
                </a:xfrm>
                <a:custGeom>
                  <a:avLst/>
                  <a:gdLst>
                    <a:gd name="T0" fmla="*/ 211 w 211"/>
                    <a:gd name="T1" fmla="*/ 22 h 1020"/>
                    <a:gd name="T2" fmla="*/ 120 w 211"/>
                    <a:gd name="T3" fmla="*/ 68 h 1020"/>
                    <a:gd name="T4" fmla="*/ 30 w 211"/>
                    <a:gd name="T5" fmla="*/ 431 h 1020"/>
                    <a:gd name="T6" fmla="*/ 7 w 211"/>
                    <a:gd name="T7" fmla="*/ 809 h 1020"/>
                    <a:gd name="T8" fmla="*/ 75 w 211"/>
                    <a:gd name="T9" fmla="*/ 1020 h 1020"/>
                    <a:gd name="T10" fmla="*/ 0 60000 65536"/>
                    <a:gd name="T11" fmla="*/ 0 60000 65536"/>
                    <a:gd name="T12" fmla="*/ 0 60000 65536"/>
                    <a:gd name="T13" fmla="*/ 0 60000 65536"/>
                    <a:gd name="T14" fmla="*/ 0 60000 65536"/>
                    <a:gd name="T15" fmla="*/ 0 w 211"/>
                    <a:gd name="T16" fmla="*/ 0 h 1020"/>
                    <a:gd name="T17" fmla="*/ 211 w 211"/>
                    <a:gd name="T18" fmla="*/ 1020 h 1020"/>
                  </a:gdLst>
                  <a:ahLst/>
                  <a:cxnLst>
                    <a:cxn ang="T10">
                      <a:pos x="T0" y="T1"/>
                    </a:cxn>
                    <a:cxn ang="T11">
                      <a:pos x="T2" y="T3"/>
                    </a:cxn>
                    <a:cxn ang="T12">
                      <a:pos x="T4" y="T5"/>
                    </a:cxn>
                    <a:cxn ang="T13">
                      <a:pos x="T6" y="T7"/>
                    </a:cxn>
                    <a:cxn ang="T14">
                      <a:pos x="T8" y="T9"/>
                    </a:cxn>
                  </a:cxnLst>
                  <a:rect l="T15" t="T16" r="T17" b="T18"/>
                  <a:pathLst>
                    <a:path w="211" h="1020">
                      <a:moveTo>
                        <a:pt x="211" y="22"/>
                      </a:moveTo>
                      <a:cubicBezTo>
                        <a:pt x="180" y="11"/>
                        <a:pt x="150" y="0"/>
                        <a:pt x="120" y="68"/>
                      </a:cubicBezTo>
                      <a:cubicBezTo>
                        <a:pt x="90" y="136"/>
                        <a:pt x="49" y="308"/>
                        <a:pt x="30" y="431"/>
                      </a:cubicBezTo>
                      <a:cubicBezTo>
                        <a:pt x="11" y="554"/>
                        <a:pt x="0" y="711"/>
                        <a:pt x="7" y="809"/>
                      </a:cubicBezTo>
                      <a:cubicBezTo>
                        <a:pt x="14" y="907"/>
                        <a:pt x="61" y="976"/>
                        <a:pt x="75" y="1020"/>
                      </a:cubicBezTo>
                    </a:path>
                  </a:pathLst>
                </a:custGeom>
                <a:noFill/>
                <a:ln w="76200" cmpd="sng">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dirty="0">
                    <a:solidFill>
                      <a:prstClr val="black"/>
                    </a:solidFill>
                    <a:latin typeface="Times New Roman" panose="02020603050405020304" pitchFamily="18" charset="0"/>
                  </a:endParaRPr>
                </a:p>
              </p:txBody>
            </p:sp>
            <p:sp>
              <p:nvSpPr>
                <p:cNvPr id="10366" name="Freeform 13">
                  <a:extLst>
                    <a:ext uri="{FF2B5EF4-FFF2-40B4-BE49-F238E27FC236}">
                      <a16:creationId xmlns:a16="http://schemas.microsoft.com/office/drawing/2014/main" id="{30A6814A-16C1-46E7-81B4-528787B2DFFC}"/>
                    </a:ext>
                  </a:extLst>
                </p:cNvPr>
                <p:cNvSpPr>
                  <a:spLocks/>
                </p:cNvSpPr>
                <p:nvPr/>
              </p:nvSpPr>
              <p:spPr bwMode="auto">
                <a:xfrm>
                  <a:off x="1002" y="2704"/>
                  <a:ext cx="182" cy="771"/>
                </a:xfrm>
                <a:custGeom>
                  <a:avLst/>
                  <a:gdLst>
                    <a:gd name="T0" fmla="*/ 182 w 182"/>
                    <a:gd name="T1" fmla="*/ 0 h 771"/>
                    <a:gd name="T2" fmla="*/ 0 w 182"/>
                    <a:gd name="T3" fmla="*/ 771 h 771"/>
                    <a:gd name="T4" fmla="*/ 0 60000 65536"/>
                    <a:gd name="T5" fmla="*/ 0 60000 65536"/>
                    <a:gd name="T6" fmla="*/ 0 w 182"/>
                    <a:gd name="T7" fmla="*/ 0 h 771"/>
                    <a:gd name="T8" fmla="*/ 182 w 182"/>
                    <a:gd name="T9" fmla="*/ 771 h 771"/>
                  </a:gdLst>
                  <a:ahLst/>
                  <a:cxnLst>
                    <a:cxn ang="T4">
                      <a:pos x="T0" y="T1"/>
                    </a:cxn>
                    <a:cxn ang="T5">
                      <a:pos x="T2" y="T3"/>
                    </a:cxn>
                  </a:cxnLst>
                  <a:rect l="T6" t="T7" r="T8" b="T9"/>
                  <a:pathLst>
                    <a:path w="182" h="771">
                      <a:moveTo>
                        <a:pt x="182" y="0"/>
                      </a:moveTo>
                      <a:cubicBezTo>
                        <a:pt x="106" y="321"/>
                        <a:pt x="30" y="642"/>
                        <a:pt x="0" y="771"/>
                      </a:cubicBezTo>
                    </a:path>
                  </a:pathLst>
                </a:custGeom>
                <a:noFill/>
                <a:ln w="28575"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0367" name="Freeform 14">
                  <a:extLst>
                    <a:ext uri="{FF2B5EF4-FFF2-40B4-BE49-F238E27FC236}">
                      <a16:creationId xmlns:a16="http://schemas.microsoft.com/office/drawing/2014/main" id="{B6E26F7F-2680-44BD-A241-2621C4443A8C}"/>
                    </a:ext>
                  </a:extLst>
                </p:cNvPr>
                <p:cNvSpPr>
                  <a:spLocks/>
                </p:cNvSpPr>
                <p:nvPr/>
              </p:nvSpPr>
              <p:spPr bwMode="auto">
                <a:xfrm>
                  <a:off x="1202" y="2704"/>
                  <a:ext cx="90" cy="726"/>
                </a:xfrm>
                <a:custGeom>
                  <a:avLst/>
                  <a:gdLst>
                    <a:gd name="T0" fmla="*/ 0 w 90"/>
                    <a:gd name="T1" fmla="*/ 0 h 726"/>
                    <a:gd name="T2" fmla="*/ 90 w 90"/>
                    <a:gd name="T3" fmla="*/ 726 h 726"/>
                    <a:gd name="T4" fmla="*/ 0 60000 65536"/>
                    <a:gd name="T5" fmla="*/ 0 60000 65536"/>
                    <a:gd name="T6" fmla="*/ 0 w 90"/>
                    <a:gd name="T7" fmla="*/ 0 h 726"/>
                    <a:gd name="T8" fmla="*/ 90 w 90"/>
                    <a:gd name="T9" fmla="*/ 726 h 726"/>
                  </a:gdLst>
                  <a:ahLst/>
                  <a:cxnLst>
                    <a:cxn ang="T4">
                      <a:pos x="T0" y="T1"/>
                    </a:cxn>
                    <a:cxn ang="T5">
                      <a:pos x="T2" y="T3"/>
                    </a:cxn>
                  </a:cxnLst>
                  <a:rect l="T6" t="T7" r="T8" b="T9"/>
                  <a:pathLst>
                    <a:path w="90" h="726">
                      <a:moveTo>
                        <a:pt x="0" y="0"/>
                      </a:moveTo>
                      <a:cubicBezTo>
                        <a:pt x="37" y="302"/>
                        <a:pt x="75" y="605"/>
                        <a:pt x="90" y="726"/>
                      </a:cubicBezTo>
                    </a:path>
                  </a:pathLst>
                </a:custGeom>
                <a:noFill/>
                <a:ln w="381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0368" name="Line 15">
                  <a:extLst>
                    <a:ext uri="{FF2B5EF4-FFF2-40B4-BE49-F238E27FC236}">
                      <a16:creationId xmlns:a16="http://schemas.microsoft.com/office/drawing/2014/main" id="{04B2EF30-2E1A-4339-A6D4-85C86D04613B}"/>
                    </a:ext>
                  </a:extLst>
                </p:cNvPr>
                <p:cNvSpPr>
                  <a:spLocks noChangeShapeType="1"/>
                </p:cNvSpPr>
                <p:nvPr/>
              </p:nvSpPr>
              <p:spPr bwMode="auto">
                <a:xfrm>
                  <a:off x="1247" y="2387"/>
                  <a:ext cx="91" cy="363"/>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0369" name="Line 16">
                  <a:extLst>
                    <a:ext uri="{FF2B5EF4-FFF2-40B4-BE49-F238E27FC236}">
                      <a16:creationId xmlns:a16="http://schemas.microsoft.com/office/drawing/2014/main" id="{C991DCC2-7C04-4653-A109-34C632C4BA17}"/>
                    </a:ext>
                  </a:extLst>
                </p:cNvPr>
                <p:cNvSpPr>
                  <a:spLocks noChangeShapeType="1"/>
                </p:cNvSpPr>
                <p:nvPr/>
              </p:nvSpPr>
              <p:spPr bwMode="auto">
                <a:xfrm>
                  <a:off x="975" y="2840"/>
                  <a:ext cx="181" cy="0"/>
                </a:xfrm>
                <a:prstGeom prst="line">
                  <a:avLst/>
                </a:prstGeom>
                <a:noFill/>
                <a:ln w="28575">
                  <a:solidFill>
                    <a:schemeClr val="accent1"/>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grpSp>
          <p:sp>
            <p:nvSpPr>
              <p:cNvPr id="13" name="Forme libre : forme 12">
                <a:extLst>
                  <a:ext uri="{FF2B5EF4-FFF2-40B4-BE49-F238E27FC236}">
                    <a16:creationId xmlns:a16="http://schemas.microsoft.com/office/drawing/2014/main" id="{B08D0E0D-466D-45ED-890E-83DA66B9B047}"/>
                  </a:ext>
                </a:extLst>
              </p:cNvPr>
              <p:cNvSpPr/>
              <p:nvPr/>
            </p:nvSpPr>
            <p:spPr>
              <a:xfrm>
                <a:off x="1608659" y="1686550"/>
                <a:ext cx="604124" cy="2015312"/>
              </a:xfrm>
              <a:custGeom>
                <a:avLst/>
                <a:gdLst>
                  <a:gd name="connsiteX0" fmla="*/ 405199 w 594089"/>
                  <a:gd name="connsiteY0" fmla="*/ 1718024 h 2056199"/>
                  <a:gd name="connsiteX1" fmla="*/ 590256 w 594089"/>
                  <a:gd name="connsiteY1" fmla="*/ 106938 h 2056199"/>
                  <a:gd name="connsiteX2" fmla="*/ 252799 w 594089"/>
                  <a:gd name="connsiteY2" fmla="*/ 204909 h 2056199"/>
                  <a:gd name="connsiteX3" fmla="*/ 89513 w 594089"/>
                  <a:gd name="connsiteY3" fmla="*/ 640338 h 2056199"/>
                  <a:gd name="connsiteX4" fmla="*/ 2428 w 594089"/>
                  <a:gd name="connsiteY4" fmla="*/ 1141081 h 2056199"/>
                  <a:gd name="connsiteX5" fmla="*/ 24199 w 594089"/>
                  <a:gd name="connsiteY5" fmla="*/ 1685367 h 2056199"/>
                  <a:gd name="connsiteX6" fmla="*/ 24199 w 594089"/>
                  <a:gd name="connsiteY6" fmla="*/ 1924852 h 2056199"/>
                  <a:gd name="connsiteX7" fmla="*/ 100399 w 594089"/>
                  <a:gd name="connsiteY7" fmla="*/ 2033709 h 2056199"/>
                  <a:gd name="connsiteX8" fmla="*/ 285456 w 594089"/>
                  <a:gd name="connsiteY8" fmla="*/ 2033709 h 2056199"/>
                  <a:gd name="connsiteX9" fmla="*/ 383428 w 594089"/>
                  <a:gd name="connsiteY9" fmla="*/ 1794224 h 2056199"/>
                  <a:gd name="connsiteX0" fmla="*/ 481399 w 604124"/>
                  <a:gd name="connsiteY0" fmla="*/ 1227138 h 2022513"/>
                  <a:gd name="connsiteX1" fmla="*/ 590256 w 604124"/>
                  <a:gd name="connsiteY1" fmla="*/ 73252 h 2022513"/>
                  <a:gd name="connsiteX2" fmla="*/ 252799 w 604124"/>
                  <a:gd name="connsiteY2" fmla="*/ 171223 h 2022513"/>
                  <a:gd name="connsiteX3" fmla="*/ 89513 w 604124"/>
                  <a:gd name="connsiteY3" fmla="*/ 606652 h 2022513"/>
                  <a:gd name="connsiteX4" fmla="*/ 2428 w 604124"/>
                  <a:gd name="connsiteY4" fmla="*/ 1107395 h 2022513"/>
                  <a:gd name="connsiteX5" fmla="*/ 24199 w 604124"/>
                  <a:gd name="connsiteY5" fmla="*/ 1651681 h 2022513"/>
                  <a:gd name="connsiteX6" fmla="*/ 24199 w 604124"/>
                  <a:gd name="connsiteY6" fmla="*/ 1891166 h 2022513"/>
                  <a:gd name="connsiteX7" fmla="*/ 100399 w 604124"/>
                  <a:gd name="connsiteY7" fmla="*/ 2000023 h 2022513"/>
                  <a:gd name="connsiteX8" fmla="*/ 285456 w 604124"/>
                  <a:gd name="connsiteY8" fmla="*/ 2000023 h 2022513"/>
                  <a:gd name="connsiteX9" fmla="*/ 383428 w 604124"/>
                  <a:gd name="connsiteY9" fmla="*/ 1760538 h 2022513"/>
                  <a:gd name="connsiteX0" fmla="*/ 481399 w 604124"/>
                  <a:gd name="connsiteY0" fmla="*/ 1121966 h 2015312"/>
                  <a:gd name="connsiteX1" fmla="*/ 590256 w 604124"/>
                  <a:gd name="connsiteY1" fmla="*/ 66051 h 2015312"/>
                  <a:gd name="connsiteX2" fmla="*/ 252799 w 604124"/>
                  <a:gd name="connsiteY2" fmla="*/ 164022 h 2015312"/>
                  <a:gd name="connsiteX3" fmla="*/ 89513 w 604124"/>
                  <a:gd name="connsiteY3" fmla="*/ 599451 h 2015312"/>
                  <a:gd name="connsiteX4" fmla="*/ 2428 w 604124"/>
                  <a:gd name="connsiteY4" fmla="*/ 1100194 h 2015312"/>
                  <a:gd name="connsiteX5" fmla="*/ 24199 w 604124"/>
                  <a:gd name="connsiteY5" fmla="*/ 1644480 h 2015312"/>
                  <a:gd name="connsiteX6" fmla="*/ 24199 w 604124"/>
                  <a:gd name="connsiteY6" fmla="*/ 1883965 h 2015312"/>
                  <a:gd name="connsiteX7" fmla="*/ 100399 w 604124"/>
                  <a:gd name="connsiteY7" fmla="*/ 1992822 h 2015312"/>
                  <a:gd name="connsiteX8" fmla="*/ 285456 w 604124"/>
                  <a:gd name="connsiteY8" fmla="*/ 1992822 h 2015312"/>
                  <a:gd name="connsiteX9" fmla="*/ 383428 w 604124"/>
                  <a:gd name="connsiteY9" fmla="*/ 1753337 h 2015312"/>
                  <a:gd name="connsiteX0" fmla="*/ 481399 w 604124"/>
                  <a:gd name="connsiteY0" fmla="*/ 1121966 h 2015312"/>
                  <a:gd name="connsiteX1" fmla="*/ 590256 w 604124"/>
                  <a:gd name="connsiteY1" fmla="*/ 66051 h 2015312"/>
                  <a:gd name="connsiteX2" fmla="*/ 252799 w 604124"/>
                  <a:gd name="connsiteY2" fmla="*/ 164022 h 2015312"/>
                  <a:gd name="connsiteX3" fmla="*/ 89513 w 604124"/>
                  <a:gd name="connsiteY3" fmla="*/ 599451 h 2015312"/>
                  <a:gd name="connsiteX4" fmla="*/ 2428 w 604124"/>
                  <a:gd name="connsiteY4" fmla="*/ 1100194 h 2015312"/>
                  <a:gd name="connsiteX5" fmla="*/ 24199 w 604124"/>
                  <a:gd name="connsiteY5" fmla="*/ 1644480 h 2015312"/>
                  <a:gd name="connsiteX6" fmla="*/ 24199 w 604124"/>
                  <a:gd name="connsiteY6" fmla="*/ 1883965 h 2015312"/>
                  <a:gd name="connsiteX7" fmla="*/ 100399 w 604124"/>
                  <a:gd name="connsiteY7" fmla="*/ 1992822 h 2015312"/>
                  <a:gd name="connsiteX8" fmla="*/ 285456 w 604124"/>
                  <a:gd name="connsiteY8" fmla="*/ 1992822 h 2015312"/>
                  <a:gd name="connsiteX9" fmla="*/ 470513 w 604124"/>
                  <a:gd name="connsiteY9" fmla="*/ 1274366 h 2015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4124" h="2015312">
                    <a:moveTo>
                      <a:pt x="481399" y="1121966"/>
                    </a:moveTo>
                    <a:cubicBezTo>
                      <a:pt x="586627" y="442516"/>
                      <a:pt x="628356" y="225708"/>
                      <a:pt x="590256" y="66051"/>
                    </a:cubicBezTo>
                    <a:cubicBezTo>
                      <a:pt x="552156" y="-93606"/>
                      <a:pt x="336256" y="75122"/>
                      <a:pt x="252799" y="164022"/>
                    </a:cubicBezTo>
                    <a:cubicBezTo>
                      <a:pt x="169342" y="252922"/>
                      <a:pt x="131242" y="443422"/>
                      <a:pt x="89513" y="599451"/>
                    </a:cubicBezTo>
                    <a:cubicBezTo>
                      <a:pt x="47784" y="755480"/>
                      <a:pt x="13314" y="926023"/>
                      <a:pt x="2428" y="1100194"/>
                    </a:cubicBezTo>
                    <a:cubicBezTo>
                      <a:pt x="-8458" y="1274365"/>
                      <a:pt x="20571" y="1513852"/>
                      <a:pt x="24199" y="1644480"/>
                    </a:cubicBezTo>
                    <a:cubicBezTo>
                      <a:pt x="27827" y="1775108"/>
                      <a:pt x="11499" y="1825908"/>
                      <a:pt x="24199" y="1883965"/>
                    </a:cubicBezTo>
                    <a:cubicBezTo>
                      <a:pt x="36899" y="1942022"/>
                      <a:pt x="56856" y="1974679"/>
                      <a:pt x="100399" y="1992822"/>
                    </a:cubicBezTo>
                    <a:cubicBezTo>
                      <a:pt x="143942" y="2010965"/>
                      <a:pt x="238284" y="2032736"/>
                      <a:pt x="285456" y="1992822"/>
                    </a:cubicBezTo>
                    <a:cubicBezTo>
                      <a:pt x="332627" y="1952908"/>
                      <a:pt x="445112" y="1374151"/>
                      <a:pt x="470513" y="1274366"/>
                    </a:cubicBezTo>
                  </a:path>
                </a:pathLst>
              </a:custGeom>
              <a:noFill/>
              <a:ln w="38100">
                <a:solidFill>
                  <a:srgbClr val="FF3300"/>
                </a:solidFill>
                <a:prstDash val="sysDash"/>
                <a:headEnd type="none"/>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fr-FR" sz="3000">
                  <a:solidFill>
                    <a:prstClr val="white"/>
                  </a:solidFill>
                  <a:latin typeface="Calibri"/>
                </a:endParaRPr>
              </a:p>
            </p:txBody>
          </p:sp>
        </p:grpSp>
        <p:sp>
          <p:nvSpPr>
            <p:cNvPr id="213" name="Freeform 144">
              <a:extLst>
                <a:ext uri="{FF2B5EF4-FFF2-40B4-BE49-F238E27FC236}">
                  <a16:creationId xmlns:a16="http://schemas.microsoft.com/office/drawing/2014/main" id="{45BDBF63-A289-49D3-96BC-606808A31CE3}"/>
                </a:ext>
              </a:extLst>
            </p:cNvPr>
            <p:cNvSpPr>
              <a:spLocks/>
            </p:cNvSpPr>
            <p:nvPr/>
          </p:nvSpPr>
          <p:spPr bwMode="auto">
            <a:xfrm>
              <a:off x="7395584" y="1584003"/>
              <a:ext cx="200752" cy="278141"/>
            </a:xfrm>
            <a:custGeom>
              <a:avLst/>
              <a:gdLst>
                <a:gd name="T0" fmla="*/ 2147483647 w 206"/>
                <a:gd name="T1" fmla="*/ 2147483647 h 236"/>
                <a:gd name="T2" fmla="*/ 2147483647 w 206"/>
                <a:gd name="T3" fmla="*/ 2147483647 h 236"/>
                <a:gd name="T4" fmla="*/ 2147483647 w 206"/>
                <a:gd name="T5" fmla="*/ 2147483647 h 236"/>
                <a:gd name="T6" fmla="*/ 2147483647 w 206"/>
                <a:gd name="T7" fmla="*/ 2147483647 h 236"/>
                <a:gd name="T8" fmla="*/ 2147483647 w 206"/>
                <a:gd name="T9" fmla="*/ 2147483647 h 236"/>
                <a:gd name="T10" fmla="*/ 0 60000 65536"/>
                <a:gd name="T11" fmla="*/ 0 60000 65536"/>
                <a:gd name="T12" fmla="*/ 0 60000 65536"/>
                <a:gd name="T13" fmla="*/ 0 60000 65536"/>
                <a:gd name="T14" fmla="*/ 0 60000 65536"/>
                <a:gd name="T15" fmla="*/ 0 w 206"/>
                <a:gd name="T16" fmla="*/ 0 h 236"/>
                <a:gd name="T17" fmla="*/ 206 w 206"/>
                <a:gd name="T18" fmla="*/ 236 h 236"/>
              </a:gdLst>
              <a:ahLst/>
              <a:cxnLst>
                <a:cxn ang="T10">
                  <a:pos x="T0" y="T1"/>
                </a:cxn>
                <a:cxn ang="T11">
                  <a:pos x="T2" y="T3"/>
                </a:cxn>
                <a:cxn ang="T12">
                  <a:pos x="T4" y="T5"/>
                </a:cxn>
                <a:cxn ang="T13">
                  <a:pos x="T6" y="T7"/>
                </a:cxn>
                <a:cxn ang="T14">
                  <a:pos x="T8" y="T9"/>
                </a:cxn>
              </a:cxnLst>
              <a:rect l="T15" t="T16" r="T17" b="T18"/>
              <a:pathLst>
                <a:path w="206" h="236">
                  <a:moveTo>
                    <a:pt x="16" y="23"/>
                  </a:moveTo>
                  <a:cubicBezTo>
                    <a:pt x="165" y="42"/>
                    <a:pt x="0" y="0"/>
                    <a:pt x="87" y="126"/>
                  </a:cubicBezTo>
                  <a:cubicBezTo>
                    <a:pt x="99" y="144"/>
                    <a:pt x="130" y="131"/>
                    <a:pt x="151" y="134"/>
                  </a:cubicBezTo>
                  <a:cubicBezTo>
                    <a:pt x="161" y="150"/>
                    <a:pt x="178" y="163"/>
                    <a:pt x="182" y="181"/>
                  </a:cubicBezTo>
                  <a:cubicBezTo>
                    <a:pt x="192" y="227"/>
                    <a:pt x="181" y="211"/>
                    <a:pt x="206" y="236"/>
                  </a:cubicBezTo>
                </a:path>
              </a:pathLst>
            </a:custGeom>
            <a:noFill/>
            <a:ln w="381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1200">
                <a:solidFill>
                  <a:prstClr val="black"/>
                </a:solidFill>
                <a:latin typeface="Times New Roman" panose="02020603050405020304" pitchFamily="18" charset="0"/>
              </a:endParaRPr>
            </a:p>
          </p:txBody>
        </p:sp>
        <p:sp>
          <p:nvSpPr>
            <p:cNvPr id="214" name="Freeform 145">
              <a:extLst>
                <a:ext uri="{FF2B5EF4-FFF2-40B4-BE49-F238E27FC236}">
                  <a16:creationId xmlns:a16="http://schemas.microsoft.com/office/drawing/2014/main" id="{76C87A6A-0E8B-45D2-89F1-465E57660557}"/>
                </a:ext>
              </a:extLst>
            </p:cNvPr>
            <p:cNvSpPr>
              <a:spLocks/>
            </p:cNvSpPr>
            <p:nvPr/>
          </p:nvSpPr>
          <p:spPr bwMode="auto">
            <a:xfrm>
              <a:off x="7396559" y="1601681"/>
              <a:ext cx="53598" cy="1179"/>
            </a:xfrm>
            <a:custGeom>
              <a:avLst/>
              <a:gdLst>
                <a:gd name="T0" fmla="*/ 0 w 55"/>
                <a:gd name="T1" fmla="*/ 0 h 1"/>
                <a:gd name="T2" fmla="*/ 2147483647 w 55"/>
                <a:gd name="T3" fmla="*/ 0 h 1"/>
                <a:gd name="T4" fmla="*/ 0 60000 65536"/>
                <a:gd name="T5" fmla="*/ 0 60000 65536"/>
                <a:gd name="T6" fmla="*/ 0 w 55"/>
                <a:gd name="T7" fmla="*/ 0 h 1"/>
                <a:gd name="T8" fmla="*/ 55 w 55"/>
                <a:gd name="T9" fmla="*/ 1 h 1"/>
              </a:gdLst>
              <a:ahLst/>
              <a:cxnLst>
                <a:cxn ang="T4">
                  <a:pos x="T0" y="T1"/>
                </a:cxn>
                <a:cxn ang="T5">
                  <a:pos x="T2" y="T3"/>
                </a:cxn>
              </a:cxnLst>
              <a:rect l="T6" t="T7" r="T8" b="T9"/>
              <a:pathLst>
                <a:path w="55" h="1">
                  <a:moveTo>
                    <a:pt x="0" y="0"/>
                  </a:moveTo>
                  <a:cubicBezTo>
                    <a:pt x="18" y="0"/>
                    <a:pt x="37" y="0"/>
                    <a:pt x="55" y="0"/>
                  </a:cubicBezTo>
                </a:path>
              </a:pathLst>
            </a:custGeom>
            <a:noFill/>
            <a:ln w="28575"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1200">
                <a:solidFill>
                  <a:prstClr val="black"/>
                </a:solidFill>
                <a:latin typeface="Times New Roman" panose="02020603050405020304" pitchFamily="18" charset="0"/>
              </a:endParaRPr>
            </a:p>
          </p:txBody>
        </p:sp>
        <p:sp>
          <p:nvSpPr>
            <p:cNvPr id="216" name="Rectangle 142">
              <a:extLst>
                <a:ext uri="{FF2B5EF4-FFF2-40B4-BE49-F238E27FC236}">
                  <a16:creationId xmlns:a16="http://schemas.microsoft.com/office/drawing/2014/main" id="{093B5732-F80D-4BEF-A796-1395EEFA1674}"/>
                </a:ext>
              </a:extLst>
            </p:cNvPr>
            <p:cNvSpPr>
              <a:spLocks noChangeArrowheads="1"/>
            </p:cNvSpPr>
            <p:nvPr/>
          </p:nvSpPr>
          <p:spPr bwMode="auto">
            <a:xfrm flipH="1">
              <a:off x="8010523" y="1563967"/>
              <a:ext cx="233885" cy="56571"/>
            </a:xfrm>
            <a:prstGeom prst="rect">
              <a:avLst/>
            </a:prstGeom>
            <a:solidFill>
              <a:schemeClr val="hlink"/>
            </a:solidFill>
            <a:ln w="9525">
              <a:solidFill>
                <a:schemeClr val="accent1"/>
              </a:solidFill>
              <a:miter lim="800000"/>
              <a:headEnd/>
              <a:tailEnd/>
            </a:ln>
          </p:spPr>
          <p:txBody>
            <a:bodyPr wrap="none" anchor="ctr"/>
            <a:lstStyle>
              <a:lvl1pPr eaLnBrk="0" hangingPunct="0">
                <a:defRPr b="1">
                  <a:solidFill>
                    <a:schemeClr val="tx1"/>
                  </a:solidFill>
                  <a:latin typeface="Arial" panose="020B0604020202020204" pitchFamily="34" charset="0"/>
                </a:defRPr>
              </a:lvl1pPr>
              <a:lvl2pPr marL="742950" indent="-285750" eaLnBrk="0" hangingPunct="0">
                <a:defRPr b="1">
                  <a:solidFill>
                    <a:schemeClr val="tx1"/>
                  </a:solidFill>
                  <a:latin typeface="Arial" panose="020B0604020202020204" pitchFamily="34" charset="0"/>
                </a:defRPr>
              </a:lvl2pPr>
              <a:lvl3pPr marL="1143000" indent="-228600" eaLnBrk="0" hangingPunct="0">
                <a:defRPr b="1">
                  <a:solidFill>
                    <a:schemeClr val="tx1"/>
                  </a:solidFill>
                  <a:latin typeface="Arial" panose="020B0604020202020204" pitchFamily="34" charset="0"/>
                </a:defRPr>
              </a:lvl3pPr>
              <a:lvl4pPr marL="1600200" indent="-228600" eaLnBrk="0" hangingPunct="0">
                <a:defRPr b="1">
                  <a:solidFill>
                    <a:schemeClr val="tx1"/>
                  </a:solidFill>
                  <a:latin typeface="Arial" panose="020B0604020202020204" pitchFamily="34" charset="0"/>
                </a:defRPr>
              </a:lvl4pPr>
              <a:lvl5pPr marL="2057400" indent="-228600" eaLnBrk="0" hangingPunct="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defTabSz="685800" eaLnBrk="1" fontAlgn="base" hangingPunct="1">
                <a:spcBef>
                  <a:spcPct val="0"/>
                </a:spcBef>
                <a:spcAft>
                  <a:spcPct val="0"/>
                </a:spcAft>
              </a:pPr>
              <a:endParaRPr lang="fr-FR" altLang="fr-FR" sz="1200">
                <a:solidFill>
                  <a:prstClr val="black"/>
                </a:solidFill>
              </a:endParaRPr>
            </a:p>
          </p:txBody>
        </p:sp>
        <p:sp>
          <p:nvSpPr>
            <p:cNvPr id="217" name="Freeform 144">
              <a:extLst>
                <a:ext uri="{FF2B5EF4-FFF2-40B4-BE49-F238E27FC236}">
                  <a16:creationId xmlns:a16="http://schemas.microsoft.com/office/drawing/2014/main" id="{B82E9C30-0D46-4A96-A21E-51EEF8D31A3D}"/>
                </a:ext>
              </a:extLst>
            </p:cNvPr>
            <p:cNvSpPr>
              <a:spLocks/>
            </p:cNvSpPr>
            <p:nvPr/>
          </p:nvSpPr>
          <p:spPr bwMode="auto">
            <a:xfrm flipH="1">
              <a:off x="7809771" y="1584003"/>
              <a:ext cx="200752" cy="278141"/>
            </a:xfrm>
            <a:custGeom>
              <a:avLst/>
              <a:gdLst>
                <a:gd name="T0" fmla="*/ 2147483647 w 206"/>
                <a:gd name="T1" fmla="*/ 2147483647 h 236"/>
                <a:gd name="T2" fmla="*/ 2147483647 w 206"/>
                <a:gd name="T3" fmla="*/ 2147483647 h 236"/>
                <a:gd name="T4" fmla="*/ 2147483647 w 206"/>
                <a:gd name="T5" fmla="*/ 2147483647 h 236"/>
                <a:gd name="T6" fmla="*/ 2147483647 w 206"/>
                <a:gd name="T7" fmla="*/ 2147483647 h 236"/>
                <a:gd name="T8" fmla="*/ 2147483647 w 206"/>
                <a:gd name="T9" fmla="*/ 2147483647 h 236"/>
                <a:gd name="T10" fmla="*/ 0 60000 65536"/>
                <a:gd name="T11" fmla="*/ 0 60000 65536"/>
                <a:gd name="T12" fmla="*/ 0 60000 65536"/>
                <a:gd name="T13" fmla="*/ 0 60000 65536"/>
                <a:gd name="T14" fmla="*/ 0 60000 65536"/>
                <a:gd name="T15" fmla="*/ 0 w 206"/>
                <a:gd name="T16" fmla="*/ 0 h 236"/>
                <a:gd name="T17" fmla="*/ 206 w 206"/>
                <a:gd name="T18" fmla="*/ 236 h 236"/>
              </a:gdLst>
              <a:ahLst/>
              <a:cxnLst>
                <a:cxn ang="T10">
                  <a:pos x="T0" y="T1"/>
                </a:cxn>
                <a:cxn ang="T11">
                  <a:pos x="T2" y="T3"/>
                </a:cxn>
                <a:cxn ang="T12">
                  <a:pos x="T4" y="T5"/>
                </a:cxn>
                <a:cxn ang="T13">
                  <a:pos x="T6" y="T7"/>
                </a:cxn>
                <a:cxn ang="T14">
                  <a:pos x="T8" y="T9"/>
                </a:cxn>
              </a:cxnLst>
              <a:rect l="T15" t="T16" r="T17" b="T18"/>
              <a:pathLst>
                <a:path w="206" h="236">
                  <a:moveTo>
                    <a:pt x="16" y="23"/>
                  </a:moveTo>
                  <a:cubicBezTo>
                    <a:pt x="165" y="42"/>
                    <a:pt x="0" y="0"/>
                    <a:pt x="87" y="126"/>
                  </a:cubicBezTo>
                  <a:cubicBezTo>
                    <a:pt x="99" y="144"/>
                    <a:pt x="130" y="131"/>
                    <a:pt x="151" y="134"/>
                  </a:cubicBezTo>
                  <a:cubicBezTo>
                    <a:pt x="161" y="150"/>
                    <a:pt x="178" y="163"/>
                    <a:pt x="182" y="181"/>
                  </a:cubicBezTo>
                  <a:cubicBezTo>
                    <a:pt x="192" y="227"/>
                    <a:pt x="181" y="211"/>
                    <a:pt x="206" y="236"/>
                  </a:cubicBezTo>
                </a:path>
              </a:pathLst>
            </a:custGeom>
            <a:noFill/>
            <a:ln w="381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1200">
                <a:solidFill>
                  <a:prstClr val="black"/>
                </a:solidFill>
                <a:latin typeface="Times New Roman" panose="02020603050405020304" pitchFamily="18" charset="0"/>
              </a:endParaRPr>
            </a:p>
          </p:txBody>
        </p:sp>
        <p:sp>
          <p:nvSpPr>
            <p:cNvPr id="218" name="Freeform 145">
              <a:extLst>
                <a:ext uri="{FF2B5EF4-FFF2-40B4-BE49-F238E27FC236}">
                  <a16:creationId xmlns:a16="http://schemas.microsoft.com/office/drawing/2014/main" id="{246F530A-CCDA-43EB-A75A-EC80E868FB56}"/>
                </a:ext>
              </a:extLst>
            </p:cNvPr>
            <p:cNvSpPr>
              <a:spLocks/>
            </p:cNvSpPr>
            <p:nvPr/>
          </p:nvSpPr>
          <p:spPr bwMode="auto">
            <a:xfrm flipH="1">
              <a:off x="7955950" y="1601681"/>
              <a:ext cx="53598" cy="1179"/>
            </a:xfrm>
            <a:custGeom>
              <a:avLst/>
              <a:gdLst>
                <a:gd name="T0" fmla="*/ 0 w 55"/>
                <a:gd name="T1" fmla="*/ 0 h 1"/>
                <a:gd name="T2" fmla="*/ 2147483647 w 55"/>
                <a:gd name="T3" fmla="*/ 0 h 1"/>
                <a:gd name="T4" fmla="*/ 0 60000 65536"/>
                <a:gd name="T5" fmla="*/ 0 60000 65536"/>
                <a:gd name="T6" fmla="*/ 0 w 55"/>
                <a:gd name="T7" fmla="*/ 0 h 1"/>
                <a:gd name="T8" fmla="*/ 55 w 55"/>
                <a:gd name="T9" fmla="*/ 1 h 1"/>
              </a:gdLst>
              <a:ahLst/>
              <a:cxnLst>
                <a:cxn ang="T4">
                  <a:pos x="T0" y="T1"/>
                </a:cxn>
                <a:cxn ang="T5">
                  <a:pos x="T2" y="T3"/>
                </a:cxn>
              </a:cxnLst>
              <a:rect l="T6" t="T7" r="T8" b="T9"/>
              <a:pathLst>
                <a:path w="55" h="1">
                  <a:moveTo>
                    <a:pt x="0" y="0"/>
                  </a:moveTo>
                  <a:cubicBezTo>
                    <a:pt x="18" y="0"/>
                    <a:pt x="37" y="0"/>
                    <a:pt x="55" y="0"/>
                  </a:cubicBezTo>
                </a:path>
              </a:pathLst>
            </a:custGeom>
            <a:noFill/>
            <a:ln w="28575"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1200">
                <a:solidFill>
                  <a:prstClr val="black"/>
                </a:solidFill>
                <a:latin typeface="Times New Roman" panose="02020603050405020304" pitchFamily="18" charset="0"/>
              </a:endParaRPr>
            </a:p>
          </p:txBody>
        </p:sp>
      </p:grpSp>
      <p:sp>
        <p:nvSpPr>
          <p:cNvPr id="222" name="Text Box 34">
            <a:extLst>
              <a:ext uri="{FF2B5EF4-FFF2-40B4-BE49-F238E27FC236}">
                <a16:creationId xmlns:a16="http://schemas.microsoft.com/office/drawing/2014/main" id="{9C6E1D39-885F-4A8A-86FF-97AAAF4B75AB}"/>
              </a:ext>
            </a:extLst>
          </p:cNvPr>
          <p:cNvSpPr txBox="1">
            <a:spLocks noChangeArrowheads="1"/>
          </p:cNvSpPr>
          <p:nvPr/>
        </p:nvSpPr>
        <p:spPr bwMode="auto">
          <a:xfrm>
            <a:off x="620816" y="2406673"/>
            <a:ext cx="1707582" cy="5430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b="1">
                <a:solidFill>
                  <a:schemeClr val="tx1"/>
                </a:solidFill>
                <a:latin typeface="Arial" panose="020B0604020202020204" pitchFamily="34" charset="0"/>
              </a:defRPr>
            </a:lvl1pPr>
            <a:lvl2pPr marL="742950" indent="-285750" eaLnBrk="0" hangingPunct="0">
              <a:defRPr b="1">
                <a:solidFill>
                  <a:schemeClr val="tx1"/>
                </a:solidFill>
                <a:latin typeface="Arial" panose="020B0604020202020204" pitchFamily="34" charset="0"/>
              </a:defRPr>
            </a:lvl2pPr>
            <a:lvl3pPr marL="1143000" indent="-228600" eaLnBrk="0" hangingPunct="0">
              <a:defRPr b="1">
                <a:solidFill>
                  <a:schemeClr val="tx1"/>
                </a:solidFill>
                <a:latin typeface="Arial" panose="020B0604020202020204" pitchFamily="34" charset="0"/>
              </a:defRPr>
            </a:lvl3pPr>
            <a:lvl4pPr marL="1600200" indent="-228600" eaLnBrk="0" hangingPunct="0">
              <a:defRPr b="1">
                <a:solidFill>
                  <a:schemeClr val="tx1"/>
                </a:solidFill>
                <a:latin typeface="Arial" panose="020B0604020202020204" pitchFamily="34" charset="0"/>
              </a:defRPr>
            </a:lvl4pPr>
            <a:lvl5pPr marL="2057400" indent="-228600" eaLnBrk="0" hangingPunct="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defTabSz="685800" eaLnBrk="1" fontAlgn="base" hangingPunct="1">
              <a:spcBef>
                <a:spcPct val="0"/>
              </a:spcBef>
              <a:spcAft>
                <a:spcPct val="0"/>
              </a:spcAft>
            </a:pPr>
            <a:r>
              <a:rPr lang="fr-FR" altLang="fr-FR" sz="1050" dirty="0" err="1">
                <a:solidFill>
                  <a:prstClr val="black"/>
                </a:solidFill>
                <a:latin typeface="Times New Roman" panose="02020603050405020304" pitchFamily="18" charset="0"/>
              </a:rPr>
              <a:t>tR</a:t>
            </a:r>
            <a:r>
              <a:rPr lang="fr-FR" altLang="fr-FR" sz="1050" dirty="0">
                <a:solidFill>
                  <a:prstClr val="black"/>
                </a:solidFill>
                <a:latin typeface="Times New Roman" panose="02020603050405020304" pitchFamily="18" charset="0"/>
              </a:rPr>
              <a:t> = Durée du reflux diastolique  </a:t>
            </a:r>
          </a:p>
        </p:txBody>
      </p:sp>
      <p:sp>
        <p:nvSpPr>
          <p:cNvPr id="223" name="Text Box 35">
            <a:extLst>
              <a:ext uri="{FF2B5EF4-FFF2-40B4-BE49-F238E27FC236}">
                <a16:creationId xmlns:a16="http://schemas.microsoft.com/office/drawing/2014/main" id="{9F6B2E4A-BA28-4D5E-875F-C731B071E82F}"/>
              </a:ext>
            </a:extLst>
          </p:cNvPr>
          <p:cNvSpPr txBox="1">
            <a:spLocks noChangeArrowheads="1"/>
          </p:cNvSpPr>
          <p:nvPr/>
        </p:nvSpPr>
        <p:spPr bwMode="auto">
          <a:xfrm>
            <a:off x="648050" y="2900974"/>
            <a:ext cx="1719438" cy="5430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b="1">
                <a:solidFill>
                  <a:schemeClr val="tx1"/>
                </a:solidFill>
                <a:latin typeface="Arial" panose="020B0604020202020204" pitchFamily="34" charset="0"/>
              </a:defRPr>
            </a:lvl1pPr>
            <a:lvl2pPr marL="742950" indent="-285750" eaLnBrk="0" hangingPunct="0">
              <a:defRPr b="1">
                <a:solidFill>
                  <a:schemeClr val="tx1"/>
                </a:solidFill>
                <a:latin typeface="Arial" panose="020B0604020202020204" pitchFamily="34" charset="0"/>
              </a:defRPr>
            </a:lvl2pPr>
            <a:lvl3pPr marL="1143000" indent="-228600" eaLnBrk="0" hangingPunct="0">
              <a:defRPr b="1">
                <a:solidFill>
                  <a:schemeClr val="tx1"/>
                </a:solidFill>
                <a:latin typeface="Arial" panose="020B0604020202020204" pitchFamily="34" charset="0"/>
              </a:defRPr>
            </a:lvl3pPr>
            <a:lvl4pPr marL="1600200" indent="-228600" eaLnBrk="0" hangingPunct="0">
              <a:defRPr b="1">
                <a:solidFill>
                  <a:schemeClr val="tx1"/>
                </a:solidFill>
                <a:latin typeface="Arial" panose="020B0604020202020204" pitchFamily="34" charset="0"/>
              </a:defRPr>
            </a:lvl4pPr>
            <a:lvl5pPr marL="2057400" indent="-228600" eaLnBrk="0" hangingPunct="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defTabSz="685800" eaLnBrk="1" fontAlgn="base" hangingPunct="1">
              <a:spcBef>
                <a:spcPct val="50000"/>
              </a:spcBef>
              <a:spcAft>
                <a:spcPct val="0"/>
              </a:spcAft>
            </a:pPr>
            <a:r>
              <a:rPr lang="fr-FR" altLang="fr-FR" sz="1050" dirty="0" err="1">
                <a:solidFill>
                  <a:prstClr val="black"/>
                </a:solidFill>
                <a:latin typeface="Times New Roman" panose="02020603050405020304" pitchFamily="18" charset="0"/>
              </a:rPr>
              <a:t>VmS</a:t>
            </a:r>
            <a:r>
              <a:rPr lang="fr-FR" altLang="fr-FR" sz="1050" dirty="0">
                <a:solidFill>
                  <a:prstClr val="black"/>
                </a:solidFill>
                <a:latin typeface="Times New Roman" panose="02020603050405020304" pitchFamily="18" charset="0"/>
              </a:rPr>
              <a:t> = Vitesse moyenne systolique </a:t>
            </a:r>
          </a:p>
        </p:txBody>
      </p:sp>
      <p:sp>
        <p:nvSpPr>
          <p:cNvPr id="224" name="Text Box 35">
            <a:extLst>
              <a:ext uri="{FF2B5EF4-FFF2-40B4-BE49-F238E27FC236}">
                <a16:creationId xmlns:a16="http://schemas.microsoft.com/office/drawing/2014/main" id="{182E486A-549A-4C0D-A40F-9D1D977DB1FE}"/>
              </a:ext>
            </a:extLst>
          </p:cNvPr>
          <p:cNvSpPr txBox="1">
            <a:spLocks noChangeArrowheads="1"/>
          </p:cNvSpPr>
          <p:nvPr/>
        </p:nvSpPr>
        <p:spPr bwMode="auto">
          <a:xfrm>
            <a:off x="621334" y="1785595"/>
            <a:ext cx="1850482" cy="754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b="1">
                <a:solidFill>
                  <a:schemeClr val="tx1"/>
                </a:solidFill>
                <a:latin typeface="Arial" panose="020B0604020202020204" pitchFamily="34" charset="0"/>
              </a:defRPr>
            </a:lvl1pPr>
            <a:lvl2pPr marL="742950" indent="-285750" eaLnBrk="0" hangingPunct="0">
              <a:defRPr b="1">
                <a:solidFill>
                  <a:schemeClr val="tx1"/>
                </a:solidFill>
                <a:latin typeface="Arial" panose="020B0604020202020204" pitchFamily="34" charset="0"/>
              </a:defRPr>
            </a:lvl2pPr>
            <a:lvl3pPr marL="1143000" indent="-228600" eaLnBrk="0" hangingPunct="0">
              <a:defRPr b="1">
                <a:solidFill>
                  <a:schemeClr val="tx1"/>
                </a:solidFill>
                <a:latin typeface="Arial" panose="020B0604020202020204" pitchFamily="34" charset="0"/>
              </a:defRPr>
            </a:lvl3pPr>
            <a:lvl4pPr marL="1600200" indent="-228600" eaLnBrk="0" hangingPunct="0">
              <a:defRPr b="1">
                <a:solidFill>
                  <a:schemeClr val="tx1"/>
                </a:solidFill>
                <a:latin typeface="Arial" panose="020B0604020202020204" pitchFamily="34" charset="0"/>
              </a:defRPr>
            </a:lvl4pPr>
            <a:lvl5pPr marL="2057400" indent="-228600" eaLnBrk="0" hangingPunct="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defTabSz="685800" eaLnBrk="1" fontAlgn="base" hangingPunct="1">
              <a:spcBef>
                <a:spcPct val="50000"/>
              </a:spcBef>
              <a:spcAft>
                <a:spcPct val="0"/>
              </a:spcAft>
            </a:pPr>
            <a:r>
              <a:rPr lang="fr-FR" altLang="fr-FR" sz="1050" dirty="0" err="1">
                <a:solidFill>
                  <a:prstClr val="black"/>
                </a:solidFill>
                <a:latin typeface="Times New Roman" panose="02020603050405020304" pitchFamily="18" charset="0"/>
              </a:rPr>
              <a:t>VmR</a:t>
            </a:r>
            <a:r>
              <a:rPr lang="fr-FR" altLang="fr-FR" sz="1050" dirty="0">
                <a:solidFill>
                  <a:prstClr val="black"/>
                </a:solidFill>
                <a:latin typeface="Times New Roman" panose="02020603050405020304" pitchFamily="18" charset="0"/>
              </a:rPr>
              <a:t> = Vitesse moyenne de reflux diastolique</a:t>
            </a:r>
          </a:p>
        </p:txBody>
      </p:sp>
      <p:sp>
        <p:nvSpPr>
          <p:cNvPr id="225" name="Text Box 34">
            <a:extLst>
              <a:ext uri="{FF2B5EF4-FFF2-40B4-BE49-F238E27FC236}">
                <a16:creationId xmlns:a16="http://schemas.microsoft.com/office/drawing/2014/main" id="{337D049E-E540-433D-B1FF-1540F42C084A}"/>
              </a:ext>
            </a:extLst>
          </p:cNvPr>
          <p:cNvSpPr txBox="1">
            <a:spLocks noChangeArrowheads="1"/>
          </p:cNvSpPr>
          <p:nvPr/>
        </p:nvSpPr>
        <p:spPr bwMode="auto">
          <a:xfrm>
            <a:off x="655237" y="3332545"/>
            <a:ext cx="1911962" cy="331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b="1">
                <a:solidFill>
                  <a:schemeClr val="tx1"/>
                </a:solidFill>
                <a:latin typeface="Arial" panose="020B0604020202020204" pitchFamily="34" charset="0"/>
              </a:defRPr>
            </a:lvl1pPr>
            <a:lvl2pPr marL="742950" indent="-285750" eaLnBrk="0" hangingPunct="0">
              <a:defRPr b="1">
                <a:solidFill>
                  <a:schemeClr val="tx1"/>
                </a:solidFill>
                <a:latin typeface="Arial" panose="020B0604020202020204" pitchFamily="34" charset="0"/>
              </a:defRPr>
            </a:lvl2pPr>
            <a:lvl3pPr marL="1143000" indent="-228600" eaLnBrk="0" hangingPunct="0">
              <a:defRPr b="1">
                <a:solidFill>
                  <a:schemeClr val="tx1"/>
                </a:solidFill>
                <a:latin typeface="Arial" panose="020B0604020202020204" pitchFamily="34" charset="0"/>
              </a:defRPr>
            </a:lvl3pPr>
            <a:lvl4pPr marL="1600200" indent="-228600" eaLnBrk="0" hangingPunct="0">
              <a:defRPr b="1">
                <a:solidFill>
                  <a:schemeClr val="tx1"/>
                </a:solidFill>
                <a:latin typeface="Arial" panose="020B0604020202020204" pitchFamily="34" charset="0"/>
              </a:defRPr>
            </a:lvl4pPr>
            <a:lvl5pPr marL="2057400" indent="-228600" eaLnBrk="0" hangingPunct="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defTabSz="685800" eaLnBrk="1" fontAlgn="base" hangingPunct="1">
              <a:spcBef>
                <a:spcPct val="0"/>
              </a:spcBef>
              <a:spcAft>
                <a:spcPct val="0"/>
              </a:spcAft>
            </a:pPr>
            <a:r>
              <a:rPr lang="fr-FR" altLang="fr-FR" sz="1050" dirty="0" err="1">
                <a:solidFill>
                  <a:prstClr val="black"/>
                </a:solidFill>
                <a:latin typeface="Times New Roman" panose="02020603050405020304" pitchFamily="18" charset="0"/>
              </a:rPr>
              <a:t>tS</a:t>
            </a:r>
            <a:r>
              <a:rPr lang="fr-FR" altLang="fr-FR" sz="1050" dirty="0">
                <a:solidFill>
                  <a:prstClr val="black"/>
                </a:solidFill>
                <a:latin typeface="Times New Roman" panose="02020603050405020304" pitchFamily="18" charset="0"/>
              </a:rPr>
              <a:t>= Durée de la systole </a:t>
            </a:r>
          </a:p>
        </p:txBody>
      </p:sp>
      <p:sp>
        <p:nvSpPr>
          <p:cNvPr id="21" name="ZoneTexte 20">
            <a:extLst>
              <a:ext uri="{FF2B5EF4-FFF2-40B4-BE49-F238E27FC236}">
                <a16:creationId xmlns:a16="http://schemas.microsoft.com/office/drawing/2014/main" id="{91EFEA4D-DA0C-4BA5-BB9C-AB28A412F3D0}"/>
              </a:ext>
            </a:extLst>
          </p:cNvPr>
          <p:cNvSpPr txBox="1"/>
          <p:nvPr/>
        </p:nvSpPr>
        <p:spPr>
          <a:xfrm>
            <a:off x="602770" y="44624"/>
            <a:ext cx="7308080" cy="543029"/>
          </a:xfrm>
          <a:prstGeom prst="rect">
            <a:avLst/>
          </a:prstGeom>
          <a:noFill/>
        </p:spPr>
        <p:txBody>
          <a:bodyPr wrap="none" rtlCol="0">
            <a:spAutoFit/>
          </a:bodyPr>
          <a:lstStyle/>
          <a:p>
            <a:pPr defTabSz="685800" fontAlgn="base">
              <a:spcBef>
                <a:spcPct val="0"/>
              </a:spcBef>
              <a:spcAft>
                <a:spcPct val="0"/>
              </a:spcAft>
            </a:pPr>
            <a:r>
              <a:rPr lang="fr-FR" sz="2100" b="1" dirty="0">
                <a:solidFill>
                  <a:prstClr val="black"/>
                </a:solidFill>
                <a:latin typeface="Times New Roman" panose="02020603050405020304" pitchFamily="18" charset="0"/>
              </a:rPr>
              <a:t>Degré de reflux. Indice dynamique de reflux </a:t>
            </a:r>
            <a:r>
              <a:rPr lang="fr-FR" sz="2100" b="1" dirty="0">
                <a:solidFill>
                  <a:srgbClr val="FF0000"/>
                </a:solidFill>
                <a:latin typeface="Times New Roman" panose="02020603050405020304" pitchFamily="18" charset="0"/>
              </a:rPr>
              <a:t>IDR</a:t>
            </a:r>
          </a:p>
        </p:txBody>
      </p:sp>
      <p:grpSp>
        <p:nvGrpSpPr>
          <p:cNvPr id="23" name="Groupe 22">
            <a:extLst>
              <a:ext uri="{FF2B5EF4-FFF2-40B4-BE49-F238E27FC236}">
                <a16:creationId xmlns:a16="http://schemas.microsoft.com/office/drawing/2014/main" id="{C583799E-72DB-44F1-88CF-06C988EADE81}"/>
              </a:ext>
            </a:extLst>
          </p:cNvPr>
          <p:cNvGrpSpPr/>
          <p:nvPr/>
        </p:nvGrpSpPr>
        <p:grpSpPr>
          <a:xfrm>
            <a:off x="4904955" y="550222"/>
            <a:ext cx="1707582" cy="5143560"/>
            <a:chOff x="4879829" y="504341"/>
            <a:chExt cx="1811895" cy="5247444"/>
          </a:xfrm>
        </p:grpSpPr>
        <p:grpSp>
          <p:nvGrpSpPr>
            <p:cNvPr id="10257" name="Group 26">
              <a:extLst>
                <a:ext uri="{FF2B5EF4-FFF2-40B4-BE49-F238E27FC236}">
                  <a16:creationId xmlns:a16="http://schemas.microsoft.com/office/drawing/2014/main" id="{ABFD58CA-4EE7-469F-8A30-88B98A60457D}"/>
                </a:ext>
              </a:extLst>
            </p:cNvPr>
            <p:cNvGrpSpPr>
              <a:grpSpLocks/>
            </p:cNvGrpSpPr>
            <p:nvPr/>
          </p:nvGrpSpPr>
          <p:grpSpPr bwMode="auto">
            <a:xfrm>
              <a:off x="5149728" y="4771865"/>
              <a:ext cx="950427" cy="979920"/>
              <a:chOff x="3460" y="1705"/>
              <a:chExt cx="856" cy="1210"/>
            </a:xfrm>
          </p:grpSpPr>
          <p:sp>
            <p:nvSpPr>
              <p:cNvPr id="10320" name="Freeform 27">
                <a:extLst>
                  <a:ext uri="{FF2B5EF4-FFF2-40B4-BE49-F238E27FC236}">
                    <a16:creationId xmlns:a16="http://schemas.microsoft.com/office/drawing/2014/main" id="{A4C472F8-1816-4640-96BA-5162C6BBAC56}"/>
                  </a:ext>
                </a:extLst>
              </p:cNvPr>
              <p:cNvSpPr>
                <a:spLocks/>
              </p:cNvSpPr>
              <p:nvPr/>
            </p:nvSpPr>
            <p:spPr bwMode="auto">
              <a:xfrm>
                <a:off x="3460" y="1705"/>
                <a:ext cx="439" cy="904"/>
              </a:xfrm>
              <a:custGeom>
                <a:avLst/>
                <a:gdLst>
                  <a:gd name="T0" fmla="*/ 0 w 525"/>
                  <a:gd name="T1" fmla="*/ 863 h 915"/>
                  <a:gd name="T2" fmla="*/ 111 w 525"/>
                  <a:gd name="T3" fmla="*/ 0 h 915"/>
                  <a:gd name="T4" fmla="*/ 257 w 525"/>
                  <a:gd name="T5" fmla="*/ 871 h 915"/>
                  <a:gd name="T6" fmla="*/ 0 60000 65536"/>
                  <a:gd name="T7" fmla="*/ 0 60000 65536"/>
                  <a:gd name="T8" fmla="*/ 0 60000 65536"/>
                  <a:gd name="T9" fmla="*/ 0 w 525"/>
                  <a:gd name="T10" fmla="*/ 0 h 915"/>
                  <a:gd name="T11" fmla="*/ 525 w 525"/>
                  <a:gd name="T12" fmla="*/ 915 h 915"/>
                </a:gdLst>
                <a:ahLst/>
                <a:cxnLst>
                  <a:cxn ang="T6">
                    <a:pos x="T0" y="T1"/>
                  </a:cxn>
                  <a:cxn ang="T7">
                    <a:pos x="T2" y="T3"/>
                  </a:cxn>
                  <a:cxn ang="T8">
                    <a:pos x="T4" y="T5"/>
                  </a:cxn>
                </a:cxnLst>
                <a:rect l="T9" t="T10" r="T11" b="T12"/>
                <a:pathLst>
                  <a:path w="525" h="915">
                    <a:moveTo>
                      <a:pt x="0" y="907"/>
                    </a:moveTo>
                    <a:lnTo>
                      <a:pt x="227" y="0"/>
                    </a:lnTo>
                    <a:lnTo>
                      <a:pt x="525" y="915"/>
                    </a:lnTo>
                  </a:path>
                </a:pathLst>
              </a:custGeom>
              <a:solidFill>
                <a:schemeClr val="accent1"/>
              </a:solidFill>
              <a:ln w="9525">
                <a:solidFill>
                  <a:schemeClr val="accent1"/>
                </a:solidFill>
                <a:round/>
                <a:headEnd/>
                <a:tailEnd/>
              </a:ln>
            </p:spPr>
            <p:txBody>
              <a:bodyPr/>
              <a:lstStyle/>
              <a:p>
                <a:pPr defTabSz="685800" fontAlgn="base">
                  <a:spcBef>
                    <a:spcPct val="0"/>
                  </a:spcBef>
                  <a:spcAft>
                    <a:spcPct val="0"/>
                  </a:spcAft>
                </a:pPr>
                <a:endParaRPr lang="fr-FR" sz="2100">
                  <a:solidFill>
                    <a:prstClr val="black"/>
                  </a:solidFill>
                  <a:latin typeface="Times New Roman" panose="02020603050405020304" pitchFamily="18" charset="0"/>
                </a:endParaRPr>
              </a:p>
            </p:txBody>
          </p:sp>
          <p:sp>
            <p:nvSpPr>
              <p:cNvPr id="10321" name="Freeform 28">
                <a:extLst>
                  <a:ext uri="{FF2B5EF4-FFF2-40B4-BE49-F238E27FC236}">
                    <a16:creationId xmlns:a16="http://schemas.microsoft.com/office/drawing/2014/main" id="{431DE8D3-8751-44FF-86EA-440A5F34DD28}"/>
                  </a:ext>
                </a:extLst>
              </p:cNvPr>
              <p:cNvSpPr>
                <a:spLocks/>
              </p:cNvSpPr>
              <p:nvPr/>
            </p:nvSpPr>
            <p:spPr bwMode="auto">
              <a:xfrm flipV="1">
                <a:off x="3877" y="2601"/>
                <a:ext cx="439" cy="314"/>
              </a:xfrm>
              <a:custGeom>
                <a:avLst/>
                <a:gdLst>
                  <a:gd name="T0" fmla="*/ 0 w 525"/>
                  <a:gd name="T1" fmla="*/ 13 h 915"/>
                  <a:gd name="T2" fmla="*/ 111 w 525"/>
                  <a:gd name="T3" fmla="*/ 0 h 915"/>
                  <a:gd name="T4" fmla="*/ 257 w 525"/>
                  <a:gd name="T5" fmla="*/ 13 h 915"/>
                  <a:gd name="T6" fmla="*/ 0 60000 65536"/>
                  <a:gd name="T7" fmla="*/ 0 60000 65536"/>
                  <a:gd name="T8" fmla="*/ 0 60000 65536"/>
                  <a:gd name="T9" fmla="*/ 0 w 525"/>
                  <a:gd name="T10" fmla="*/ 0 h 915"/>
                  <a:gd name="T11" fmla="*/ 525 w 525"/>
                  <a:gd name="T12" fmla="*/ 915 h 915"/>
                </a:gdLst>
                <a:ahLst/>
                <a:cxnLst>
                  <a:cxn ang="T6">
                    <a:pos x="T0" y="T1"/>
                  </a:cxn>
                  <a:cxn ang="T7">
                    <a:pos x="T2" y="T3"/>
                  </a:cxn>
                  <a:cxn ang="T8">
                    <a:pos x="T4" y="T5"/>
                  </a:cxn>
                </a:cxnLst>
                <a:rect l="T9" t="T10" r="T11" b="T12"/>
                <a:pathLst>
                  <a:path w="525" h="915">
                    <a:moveTo>
                      <a:pt x="0" y="907"/>
                    </a:moveTo>
                    <a:lnTo>
                      <a:pt x="227" y="0"/>
                    </a:lnTo>
                    <a:lnTo>
                      <a:pt x="525" y="915"/>
                    </a:lnTo>
                  </a:path>
                </a:pathLst>
              </a:custGeom>
              <a:solidFill>
                <a:srgbClr val="FF0000"/>
              </a:solidFill>
              <a:ln w="9525">
                <a:solidFill>
                  <a:schemeClr val="accent1"/>
                </a:solidFill>
                <a:round/>
                <a:headEnd/>
                <a:tailEnd/>
              </a:ln>
            </p:spPr>
            <p:txBody>
              <a:bodyPr/>
              <a:lstStyle/>
              <a:p>
                <a:pPr defTabSz="685800" fontAlgn="base">
                  <a:spcBef>
                    <a:spcPct val="0"/>
                  </a:spcBef>
                  <a:spcAft>
                    <a:spcPct val="0"/>
                  </a:spcAft>
                </a:pPr>
                <a:endParaRPr lang="fr-FR" sz="2100">
                  <a:solidFill>
                    <a:prstClr val="black"/>
                  </a:solidFill>
                  <a:latin typeface="Times New Roman" panose="02020603050405020304" pitchFamily="18" charset="0"/>
                </a:endParaRPr>
              </a:p>
            </p:txBody>
          </p:sp>
        </p:grpSp>
        <p:grpSp>
          <p:nvGrpSpPr>
            <p:cNvPr id="10247" name="Group 36">
              <a:extLst>
                <a:ext uri="{FF2B5EF4-FFF2-40B4-BE49-F238E27FC236}">
                  <a16:creationId xmlns:a16="http://schemas.microsoft.com/office/drawing/2014/main" id="{E8C262A9-AC3F-49F4-B983-F0C35858D99D}"/>
                </a:ext>
              </a:extLst>
            </p:cNvPr>
            <p:cNvGrpSpPr>
              <a:grpSpLocks/>
            </p:cNvGrpSpPr>
            <p:nvPr/>
          </p:nvGrpSpPr>
          <p:grpSpPr bwMode="auto">
            <a:xfrm>
              <a:off x="5185541" y="3046107"/>
              <a:ext cx="712474" cy="1446957"/>
              <a:chOff x="4553" y="799"/>
              <a:chExt cx="641" cy="1597"/>
            </a:xfrm>
          </p:grpSpPr>
          <p:sp>
            <p:nvSpPr>
              <p:cNvPr id="10352" name="Rectangle 37">
                <a:extLst>
                  <a:ext uri="{FF2B5EF4-FFF2-40B4-BE49-F238E27FC236}">
                    <a16:creationId xmlns:a16="http://schemas.microsoft.com/office/drawing/2014/main" id="{D1BBB5F1-D694-4462-915B-C9D7DB9C2EEF}"/>
                  </a:ext>
                </a:extLst>
              </p:cNvPr>
              <p:cNvSpPr>
                <a:spLocks noChangeArrowheads="1"/>
              </p:cNvSpPr>
              <p:nvPr/>
            </p:nvSpPr>
            <p:spPr bwMode="auto">
              <a:xfrm>
                <a:off x="4558" y="799"/>
                <a:ext cx="635" cy="1597"/>
              </a:xfrm>
              <a:prstGeom prst="rect">
                <a:avLst/>
              </a:prstGeom>
              <a:solidFill>
                <a:schemeClr val="bg1"/>
              </a:solidFill>
              <a:ln w="9525">
                <a:solidFill>
                  <a:schemeClr val="accent1"/>
                </a:solidFill>
                <a:miter lim="800000"/>
                <a:headEnd/>
                <a:tailEnd/>
              </a:ln>
            </p:spPr>
            <p:txBody>
              <a:bodyPr wrap="none" anchor="ctr"/>
              <a:lstStyle>
                <a:lvl1pPr eaLnBrk="0" hangingPunct="0">
                  <a:defRPr b="1">
                    <a:solidFill>
                      <a:schemeClr val="tx1"/>
                    </a:solidFill>
                    <a:latin typeface="Arial" panose="020B0604020202020204" pitchFamily="34" charset="0"/>
                  </a:defRPr>
                </a:lvl1pPr>
                <a:lvl2pPr marL="742950" indent="-285750" eaLnBrk="0" hangingPunct="0">
                  <a:defRPr b="1">
                    <a:solidFill>
                      <a:schemeClr val="tx1"/>
                    </a:solidFill>
                    <a:latin typeface="Arial" panose="020B0604020202020204" pitchFamily="34" charset="0"/>
                  </a:defRPr>
                </a:lvl2pPr>
                <a:lvl3pPr marL="1143000" indent="-228600" eaLnBrk="0" hangingPunct="0">
                  <a:defRPr b="1">
                    <a:solidFill>
                      <a:schemeClr val="tx1"/>
                    </a:solidFill>
                    <a:latin typeface="Arial" panose="020B0604020202020204" pitchFamily="34" charset="0"/>
                  </a:defRPr>
                </a:lvl3pPr>
                <a:lvl4pPr marL="1600200" indent="-228600" eaLnBrk="0" hangingPunct="0">
                  <a:defRPr b="1">
                    <a:solidFill>
                      <a:schemeClr val="tx1"/>
                    </a:solidFill>
                    <a:latin typeface="Arial" panose="020B0604020202020204" pitchFamily="34" charset="0"/>
                  </a:defRPr>
                </a:lvl4pPr>
                <a:lvl5pPr marL="2057400" indent="-228600" eaLnBrk="0" hangingPunct="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defTabSz="685800" eaLnBrk="1" fontAlgn="base" hangingPunct="1">
                  <a:spcBef>
                    <a:spcPct val="0"/>
                  </a:spcBef>
                  <a:spcAft>
                    <a:spcPct val="0"/>
                  </a:spcAft>
                </a:pPr>
                <a:endParaRPr lang="fr-FR" altLang="fr-FR" sz="825" dirty="0">
                  <a:solidFill>
                    <a:prstClr val="black"/>
                  </a:solidFill>
                </a:endParaRPr>
              </a:p>
            </p:txBody>
          </p:sp>
          <p:sp>
            <p:nvSpPr>
              <p:cNvPr id="10354" name="Line 39">
                <a:extLst>
                  <a:ext uri="{FF2B5EF4-FFF2-40B4-BE49-F238E27FC236}">
                    <a16:creationId xmlns:a16="http://schemas.microsoft.com/office/drawing/2014/main" id="{381EF874-6F68-4120-940E-800B23C6500E}"/>
                  </a:ext>
                </a:extLst>
              </p:cNvPr>
              <p:cNvSpPr>
                <a:spLocks noChangeShapeType="1"/>
              </p:cNvSpPr>
              <p:nvPr/>
            </p:nvSpPr>
            <p:spPr bwMode="auto">
              <a:xfrm>
                <a:off x="4874" y="1550"/>
                <a:ext cx="8" cy="846"/>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825">
                  <a:solidFill>
                    <a:prstClr val="black"/>
                  </a:solidFill>
                  <a:latin typeface="Times New Roman" panose="02020603050405020304" pitchFamily="18" charset="0"/>
                </a:endParaRPr>
              </a:p>
            </p:txBody>
          </p:sp>
          <p:sp>
            <p:nvSpPr>
              <p:cNvPr id="10355" name="Freeform 40">
                <a:extLst>
                  <a:ext uri="{FF2B5EF4-FFF2-40B4-BE49-F238E27FC236}">
                    <a16:creationId xmlns:a16="http://schemas.microsoft.com/office/drawing/2014/main" id="{3324D0AB-DC07-4227-9801-ED63D7029E12}"/>
                  </a:ext>
                </a:extLst>
              </p:cNvPr>
              <p:cNvSpPr>
                <a:spLocks/>
              </p:cNvSpPr>
              <p:nvPr/>
            </p:nvSpPr>
            <p:spPr bwMode="auto">
              <a:xfrm>
                <a:off x="4553" y="2018"/>
                <a:ext cx="145" cy="321"/>
              </a:xfrm>
              <a:custGeom>
                <a:avLst/>
                <a:gdLst>
                  <a:gd name="T0" fmla="*/ 0 w 158"/>
                  <a:gd name="T1" fmla="*/ 45 h 585"/>
                  <a:gd name="T2" fmla="*/ 142 w 158"/>
                  <a:gd name="T3" fmla="*/ 90 h 585"/>
                  <a:gd name="T4" fmla="*/ 94 w 158"/>
                  <a:gd name="T5" fmla="*/ 585 h 585"/>
                  <a:gd name="T6" fmla="*/ 0 60000 65536"/>
                  <a:gd name="T7" fmla="*/ 0 60000 65536"/>
                  <a:gd name="T8" fmla="*/ 0 60000 65536"/>
                  <a:gd name="T9" fmla="*/ 0 w 158"/>
                  <a:gd name="T10" fmla="*/ 0 h 585"/>
                  <a:gd name="T11" fmla="*/ 158 w 158"/>
                  <a:gd name="T12" fmla="*/ 585 h 585"/>
                </a:gdLst>
                <a:ahLst/>
                <a:cxnLst>
                  <a:cxn ang="T6">
                    <a:pos x="T0" y="T1"/>
                  </a:cxn>
                  <a:cxn ang="T7">
                    <a:pos x="T2" y="T3"/>
                  </a:cxn>
                  <a:cxn ang="T8">
                    <a:pos x="T4" y="T5"/>
                  </a:cxn>
                </a:cxnLst>
                <a:rect l="T9" t="T10" r="T11" b="T12"/>
                <a:pathLst>
                  <a:path w="158" h="585">
                    <a:moveTo>
                      <a:pt x="0" y="45"/>
                    </a:moveTo>
                    <a:cubicBezTo>
                      <a:pt x="44" y="79"/>
                      <a:pt x="126" y="0"/>
                      <a:pt x="142" y="90"/>
                    </a:cubicBezTo>
                    <a:cubicBezTo>
                      <a:pt x="158" y="180"/>
                      <a:pt x="104" y="482"/>
                      <a:pt x="94" y="585"/>
                    </a:cubicBezTo>
                  </a:path>
                </a:pathLst>
              </a:custGeom>
              <a:noFill/>
              <a:ln w="762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825" dirty="0">
                  <a:solidFill>
                    <a:prstClr val="black"/>
                  </a:solidFill>
                  <a:latin typeface="Times New Roman" panose="02020603050405020304" pitchFamily="18" charset="0"/>
                </a:endParaRPr>
              </a:p>
            </p:txBody>
          </p:sp>
          <p:grpSp>
            <p:nvGrpSpPr>
              <p:cNvPr id="10357" name="Group 42">
                <a:extLst>
                  <a:ext uri="{FF2B5EF4-FFF2-40B4-BE49-F238E27FC236}">
                    <a16:creationId xmlns:a16="http://schemas.microsoft.com/office/drawing/2014/main" id="{7EA264D2-A890-4189-8D56-61C90A36D555}"/>
                  </a:ext>
                </a:extLst>
              </p:cNvPr>
              <p:cNvGrpSpPr>
                <a:grpSpLocks/>
              </p:cNvGrpSpPr>
              <p:nvPr/>
            </p:nvGrpSpPr>
            <p:grpSpPr bwMode="auto">
              <a:xfrm>
                <a:off x="4558" y="1222"/>
                <a:ext cx="636" cy="204"/>
                <a:chOff x="4558" y="1497"/>
                <a:chExt cx="636" cy="204"/>
              </a:xfrm>
            </p:grpSpPr>
            <p:sp>
              <p:nvSpPr>
                <p:cNvPr id="10358" name="Freeform 43">
                  <a:extLst>
                    <a:ext uri="{FF2B5EF4-FFF2-40B4-BE49-F238E27FC236}">
                      <a16:creationId xmlns:a16="http://schemas.microsoft.com/office/drawing/2014/main" id="{0EEEBC7B-A574-4E19-83C5-D39E856733CD}"/>
                    </a:ext>
                  </a:extLst>
                </p:cNvPr>
                <p:cNvSpPr>
                  <a:spLocks/>
                </p:cNvSpPr>
                <p:nvPr/>
              </p:nvSpPr>
              <p:spPr bwMode="auto">
                <a:xfrm>
                  <a:off x="4558" y="1497"/>
                  <a:ext cx="318" cy="204"/>
                </a:xfrm>
                <a:custGeom>
                  <a:avLst/>
                  <a:gdLst>
                    <a:gd name="T0" fmla="*/ 0 w 409"/>
                    <a:gd name="T1" fmla="*/ 136 h 204"/>
                    <a:gd name="T2" fmla="*/ 67 w 409"/>
                    <a:gd name="T3" fmla="*/ 181 h 204"/>
                    <a:gd name="T4" fmla="*/ 149 w 409"/>
                    <a:gd name="T5" fmla="*/ 0 h 204"/>
                    <a:gd name="T6" fmla="*/ 0 60000 65536"/>
                    <a:gd name="T7" fmla="*/ 0 60000 65536"/>
                    <a:gd name="T8" fmla="*/ 0 60000 65536"/>
                    <a:gd name="T9" fmla="*/ 0 w 409"/>
                    <a:gd name="T10" fmla="*/ 0 h 204"/>
                    <a:gd name="T11" fmla="*/ 409 w 409"/>
                    <a:gd name="T12" fmla="*/ 204 h 204"/>
                  </a:gdLst>
                  <a:ahLst/>
                  <a:cxnLst>
                    <a:cxn ang="T6">
                      <a:pos x="T0" y="T1"/>
                    </a:cxn>
                    <a:cxn ang="T7">
                      <a:pos x="T2" y="T3"/>
                    </a:cxn>
                    <a:cxn ang="T8">
                      <a:pos x="T4" y="T5"/>
                    </a:cxn>
                  </a:cxnLst>
                  <a:rect l="T9" t="T10" r="T11" b="T12"/>
                  <a:pathLst>
                    <a:path w="409" h="204">
                      <a:moveTo>
                        <a:pt x="0" y="136"/>
                      </a:moveTo>
                      <a:cubicBezTo>
                        <a:pt x="57" y="170"/>
                        <a:pt x="114" y="204"/>
                        <a:pt x="182" y="181"/>
                      </a:cubicBezTo>
                      <a:cubicBezTo>
                        <a:pt x="250" y="158"/>
                        <a:pt x="329" y="79"/>
                        <a:pt x="409" y="0"/>
                      </a:cubicBezTo>
                    </a:path>
                  </a:pathLst>
                </a:custGeom>
                <a:noFill/>
                <a:ln w="762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825" dirty="0">
                    <a:solidFill>
                      <a:prstClr val="black"/>
                    </a:solidFill>
                    <a:latin typeface="Times New Roman" panose="02020603050405020304" pitchFamily="18" charset="0"/>
                  </a:endParaRPr>
                </a:p>
              </p:txBody>
            </p:sp>
            <p:sp>
              <p:nvSpPr>
                <p:cNvPr id="10359" name="Freeform 44">
                  <a:extLst>
                    <a:ext uri="{FF2B5EF4-FFF2-40B4-BE49-F238E27FC236}">
                      <a16:creationId xmlns:a16="http://schemas.microsoft.com/office/drawing/2014/main" id="{9FF20037-1823-4845-AEE6-A372ABEB911C}"/>
                    </a:ext>
                  </a:extLst>
                </p:cNvPr>
                <p:cNvSpPr>
                  <a:spLocks/>
                </p:cNvSpPr>
                <p:nvPr/>
              </p:nvSpPr>
              <p:spPr bwMode="auto">
                <a:xfrm flipH="1">
                  <a:off x="4876" y="1497"/>
                  <a:ext cx="318" cy="204"/>
                </a:xfrm>
                <a:custGeom>
                  <a:avLst/>
                  <a:gdLst>
                    <a:gd name="T0" fmla="*/ 0 w 409"/>
                    <a:gd name="T1" fmla="*/ 136 h 204"/>
                    <a:gd name="T2" fmla="*/ 67 w 409"/>
                    <a:gd name="T3" fmla="*/ 181 h 204"/>
                    <a:gd name="T4" fmla="*/ 149 w 409"/>
                    <a:gd name="T5" fmla="*/ 0 h 204"/>
                    <a:gd name="T6" fmla="*/ 0 60000 65536"/>
                    <a:gd name="T7" fmla="*/ 0 60000 65536"/>
                    <a:gd name="T8" fmla="*/ 0 60000 65536"/>
                    <a:gd name="T9" fmla="*/ 0 w 409"/>
                    <a:gd name="T10" fmla="*/ 0 h 204"/>
                    <a:gd name="T11" fmla="*/ 409 w 409"/>
                    <a:gd name="T12" fmla="*/ 204 h 204"/>
                  </a:gdLst>
                  <a:ahLst/>
                  <a:cxnLst>
                    <a:cxn ang="T6">
                      <a:pos x="T0" y="T1"/>
                    </a:cxn>
                    <a:cxn ang="T7">
                      <a:pos x="T2" y="T3"/>
                    </a:cxn>
                    <a:cxn ang="T8">
                      <a:pos x="T4" y="T5"/>
                    </a:cxn>
                  </a:cxnLst>
                  <a:rect l="T9" t="T10" r="T11" b="T12"/>
                  <a:pathLst>
                    <a:path w="409" h="204">
                      <a:moveTo>
                        <a:pt x="0" y="136"/>
                      </a:moveTo>
                      <a:cubicBezTo>
                        <a:pt x="57" y="170"/>
                        <a:pt x="114" y="204"/>
                        <a:pt x="182" y="181"/>
                      </a:cubicBezTo>
                      <a:cubicBezTo>
                        <a:pt x="250" y="158"/>
                        <a:pt x="329" y="79"/>
                        <a:pt x="409" y="0"/>
                      </a:cubicBezTo>
                    </a:path>
                  </a:pathLst>
                </a:custGeom>
                <a:noFill/>
                <a:ln w="762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825">
                    <a:solidFill>
                      <a:prstClr val="black"/>
                    </a:solidFill>
                    <a:latin typeface="Times New Roman" panose="02020603050405020304" pitchFamily="18" charset="0"/>
                  </a:endParaRPr>
                </a:p>
              </p:txBody>
            </p:sp>
          </p:grpSp>
        </p:grpSp>
        <p:grpSp>
          <p:nvGrpSpPr>
            <p:cNvPr id="15" name="Groupe 14">
              <a:extLst>
                <a:ext uri="{FF2B5EF4-FFF2-40B4-BE49-F238E27FC236}">
                  <a16:creationId xmlns:a16="http://schemas.microsoft.com/office/drawing/2014/main" id="{26B7447F-5D23-41D4-9D31-20ABA86ADA74}"/>
                </a:ext>
              </a:extLst>
            </p:cNvPr>
            <p:cNvGrpSpPr/>
            <p:nvPr/>
          </p:nvGrpSpPr>
          <p:grpSpPr>
            <a:xfrm>
              <a:off x="4879829" y="504341"/>
              <a:ext cx="1811895" cy="2500305"/>
              <a:chOff x="2845706" y="3261966"/>
              <a:chExt cx="1801547" cy="2959274"/>
            </a:xfrm>
          </p:grpSpPr>
          <p:grpSp>
            <p:nvGrpSpPr>
              <p:cNvPr id="161" name="Group 6">
                <a:extLst>
                  <a:ext uri="{FF2B5EF4-FFF2-40B4-BE49-F238E27FC236}">
                    <a16:creationId xmlns:a16="http://schemas.microsoft.com/office/drawing/2014/main" id="{55B2E8C8-C34A-4406-81A1-68D22442E33C}"/>
                  </a:ext>
                </a:extLst>
              </p:cNvPr>
              <p:cNvGrpSpPr>
                <a:grpSpLocks/>
              </p:cNvGrpSpPr>
              <p:nvPr/>
            </p:nvGrpSpPr>
            <p:grpSpPr bwMode="auto">
              <a:xfrm>
                <a:off x="2845706" y="3261966"/>
                <a:ext cx="1801547" cy="2959274"/>
                <a:chOff x="158" y="482"/>
                <a:chExt cx="1890" cy="3342"/>
              </a:xfrm>
            </p:grpSpPr>
            <p:sp>
              <p:nvSpPr>
                <p:cNvPr id="163" name="Freeform 7">
                  <a:extLst>
                    <a:ext uri="{FF2B5EF4-FFF2-40B4-BE49-F238E27FC236}">
                      <a16:creationId xmlns:a16="http://schemas.microsoft.com/office/drawing/2014/main" id="{23353871-46B6-40EC-9369-5E0D4798033B}"/>
                    </a:ext>
                  </a:extLst>
                </p:cNvPr>
                <p:cNvSpPr>
                  <a:spLocks/>
                </p:cNvSpPr>
                <p:nvPr/>
              </p:nvSpPr>
              <p:spPr bwMode="auto">
                <a:xfrm>
                  <a:off x="158" y="573"/>
                  <a:ext cx="1890" cy="3251"/>
                </a:xfrm>
                <a:custGeom>
                  <a:avLst/>
                  <a:gdLst>
                    <a:gd name="T0" fmla="*/ 756 w 1890"/>
                    <a:gd name="T1" fmla="*/ 0 h 3251"/>
                    <a:gd name="T2" fmla="*/ 711 w 1890"/>
                    <a:gd name="T3" fmla="*/ 1043 h 3251"/>
                    <a:gd name="T4" fmla="*/ 658 w 1890"/>
                    <a:gd name="T5" fmla="*/ 1322 h 3251"/>
                    <a:gd name="T6" fmla="*/ 658 w 1890"/>
                    <a:gd name="T7" fmla="*/ 1588 h 3251"/>
                    <a:gd name="T8" fmla="*/ 756 w 1890"/>
                    <a:gd name="T9" fmla="*/ 1905 h 3251"/>
                    <a:gd name="T10" fmla="*/ 711 w 1890"/>
                    <a:gd name="T11" fmla="*/ 2767 h 3251"/>
                    <a:gd name="T12" fmla="*/ 76 w 1890"/>
                    <a:gd name="T13" fmla="*/ 3175 h 3251"/>
                    <a:gd name="T14" fmla="*/ 257 w 1890"/>
                    <a:gd name="T15" fmla="*/ 3221 h 3251"/>
                    <a:gd name="T16" fmla="*/ 484 w 1890"/>
                    <a:gd name="T17" fmla="*/ 3175 h 3251"/>
                    <a:gd name="T18" fmla="*/ 847 w 1890"/>
                    <a:gd name="T19" fmla="*/ 3175 h 3251"/>
                    <a:gd name="T20" fmla="*/ 1210 w 1890"/>
                    <a:gd name="T21" fmla="*/ 3175 h 3251"/>
                    <a:gd name="T22" fmla="*/ 1255 w 1890"/>
                    <a:gd name="T23" fmla="*/ 2948 h 3251"/>
                    <a:gd name="T24" fmla="*/ 1210 w 1890"/>
                    <a:gd name="T25" fmla="*/ 2676 h 3251"/>
                    <a:gd name="T26" fmla="*/ 1482 w 1890"/>
                    <a:gd name="T27" fmla="*/ 1996 h 3251"/>
                    <a:gd name="T28" fmla="*/ 1527 w 1890"/>
                    <a:gd name="T29" fmla="*/ 1313 h 3251"/>
                    <a:gd name="T30" fmla="*/ 1890 w 1890"/>
                    <a:gd name="T31" fmla="*/ 45 h 325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90"/>
                    <a:gd name="T49" fmla="*/ 0 h 3251"/>
                    <a:gd name="T50" fmla="*/ 1890 w 1890"/>
                    <a:gd name="T51" fmla="*/ 3251 h 325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90" h="3251">
                      <a:moveTo>
                        <a:pt x="756" y="0"/>
                      </a:moveTo>
                      <a:cubicBezTo>
                        <a:pt x="748" y="408"/>
                        <a:pt x="727" y="823"/>
                        <a:pt x="711" y="1043"/>
                      </a:cubicBezTo>
                      <a:cubicBezTo>
                        <a:pt x="695" y="1263"/>
                        <a:pt x="667" y="1231"/>
                        <a:pt x="658" y="1322"/>
                      </a:cubicBezTo>
                      <a:cubicBezTo>
                        <a:pt x="649" y="1413"/>
                        <a:pt x="642" y="1491"/>
                        <a:pt x="658" y="1588"/>
                      </a:cubicBezTo>
                      <a:cubicBezTo>
                        <a:pt x="674" y="1685"/>
                        <a:pt x="747" y="1709"/>
                        <a:pt x="756" y="1905"/>
                      </a:cubicBezTo>
                      <a:cubicBezTo>
                        <a:pt x="765" y="2101"/>
                        <a:pt x="824" y="2555"/>
                        <a:pt x="711" y="2767"/>
                      </a:cubicBezTo>
                      <a:cubicBezTo>
                        <a:pt x="598" y="2979"/>
                        <a:pt x="152" y="3099"/>
                        <a:pt x="76" y="3175"/>
                      </a:cubicBezTo>
                      <a:cubicBezTo>
                        <a:pt x="0" y="3251"/>
                        <a:pt x="189" y="3221"/>
                        <a:pt x="257" y="3221"/>
                      </a:cubicBezTo>
                      <a:cubicBezTo>
                        <a:pt x="325" y="3221"/>
                        <a:pt x="386" y="3183"/>
                        <a:pt x="484" y="3175"/>
                      </a:cubicBezTo>
                      <a:cubicBezTo>
                        <a:pt x="582" y="3167"/>
                        <a:pt x="726" y="3175"/>
                        <a:pt x="847" y="3175"/>
                      </a:cubicBezTo>
                      <a:cubicBezTo>
                        <a:pt x="968" y="3175"/>
                        <a:pt x="1142" y="3213"/>
                        <a:pt x="1210" y="3175"/>
                      </a:cubicBezTo>
                      <a:cubicBezTo>
                        <a:pt x="1278" y="3137"/>
                        <a:pt x="1255" y="3031"/>
                        <a:pt x="1255" y="2948"/>
                      </a:cubicBezTo>
                      <a:cubicBezTo>
                        <a:pt x="1255" y="2865"/>
                        <a:pt x="1172" y="2835"/>
                        <a:pt x="1210" y="2676"/>
                      </a:cubicBezTo>
                      <a:cubicBezTo>
                        <a:pt x="1248" y="2517"/>
                        <a:pt x="1429" y="2223"/>
                        <a:pt x="1482" y="1996"/>
                      </a:cubicBezTo>
                      <a:cubicBezTo>
                        <a:pt x="1535" y="1769"/>
                        <a:pt x="1459" y="1638"/>
                        <a:pt x="1527" y="1313"/>
                      </a:cubicBezTo>
                      <a:cubicBezTo>
                        <a:pt x="1595" y="988"/>
                        <a:pt x="1815" y="309"/>
                        <a:pt x="1890" y="45"/>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64" name="Freeform 8">
                  <a:extLst>
                    <a:ext uri="{FF2B5EF4-FFF2-40B4-BE49-F238E27FC236}">
                      <a16:creationId xmlns:a16="http://schemas.microsoft.com/office/drawing/2014/main" id="{27005AC0-3D19-4D95-806C-390FC82C0F7A}"/>
                    </a:ext>
                  </a:extLst>
                </p:cNvPr>
                <p:cNvSpPr>
                  <a:spLocks/>
                </p:cNvSpPr>
                <p:nvPr/>
              </p:nvSpPr>
              <p:spPr bwMode="auto">
                <a:xfrm>
                  <a:off x="1196" y="482"/>
                  <a:ext cx="308" cy="2212"/>
                </a:xfrm>
                <a:custGeom>
                  <a:avLst/>
                  <a:gdLst>
                    <a:gd name="T0" fmla="*/ 308 w 308"/>
                    <a:gd name="T1" fmla="*/ 0 h 2212"/>
                    <a:gd name="T2" fmla="*/ 126 w 308"/>
                    <a:gd name="T3" fmla="*/ 1044 h 2212"/>
                    <a:gd name="T4" fmla="*/ 0 w 308"/>
                    <a:gd name="T5" fmla="*/ 2212 h 2212"/>
                    <a:gd name="T6" fmla="*/ 0 60000 65536"/>
                    <a:gd name="T7" fmla="*/ 0 60000 65536"/>
                    <a:gd name="T8" fmla="*/ 0 60000 65536"/>
                    <a:gd name="T9" fmla="*/ 0 w 308"/>
                    <a:gd name="T10" fmla="*/ 0 h 2212"/>
                    <a:gd name="T11" fmla="*/ 308 w 308"/>
                    <a:gd name="T12" fmla="*/ 2212 h 2212"/>
                  </a:gdLst>
                  <a:ahLst/>
                  <a:cxnLst>
                    <a:cxn ang="T6">
                      <a:pos x="T0" y="T1"/>
                    </a:cxn>
                    <a:cxn ang="T7">
                      <a:pos x="T2" y="T3"/>
                    </a:cxn>
                    <a:cxn ang="T8">
                      <a:pos x="T4" y="T5"/>
                    </a:cxn>
                  </a:cxnLst>
                  <a:rect l="T9" t="T10" r="T11" b="T12"/>
                  <a:pathLst>
                    <a:path w="308" h="2212">
                      <a:moveTo>
                        <a:pt x="308" y="0"/>
                      </a:moveTo>
                      <a:cubicBezTo>
                        <a:pt x="247" y="265"/>
                        <a:pt x="177" y="675"/>
                        <a:pt x="126" y="1044"/>
                      </a:cubicBezTo>
                      <a:cubicBezTo>
                        <a:pt x="75" y="1413"/>
                        <a:pt x="26" y="1969"/>
                        <a:pt x="0" y="2212"/>
                      </a:cubicBezTo>
                    </a:path>
                  </a:pathLst>
                </a:custGeom>
                <a:noFill/>
                <a:ln w="762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65" name="Freeform 9">
                  <a:extLst>
                    <a:ext uri="{FF2B5EF4-FFF2-40B4-BE49-F238E27FC236}">
                      <a16:creationId xmlns:a16="http://schemas.microsoft.com/office/drawing/2014/main" id="{13CD4637-20CF-4E79-BA38-789438E9E33B}"/>
                    </a:ext>
                  </a:extLst>
                </p:cNvPr>
                <p:cNvSpPr>
                  <a:spLocks/>
                </p:cNvSpPr>
                <p:nvPr/>
              </p:nvSpPr>
              <p:spPr bwMode="auto">
                <a:xfrm>
                  <a:off x="771" y="663"/>
                  <a:ext cx="687" cy="2890"/>
                </a:xfrm>
                <a:custGeom>
                  <a:avLst/>
                  <a:gdLst>
                    <a:gd name="T0" fmla="*/ 687 w 687"/>
                    <a:gd name="T1" fmla="*/ 46 h 2890"/>
                    <a:gd name="T2" fmla="*/ 460 w 687"/>
                    <a:gd name="T3" fmla="*/ 91 h 2890"/>
                    <a:gd name="T4" fmla="*/ 324 w 687"/>
                    <a:gd name="T5" fmla="*/ 590 h 2890"/>
                    <a:gd name="T6" fmla="*/ 234 w 687"/>
                    <a:gd name="T7" fmla="*/ 1860 h 2890"/>
                    <a:gd name="T8" fmla="*/ 168 w 687"/>
                    <a:gd name="T9" fmla="*/ 2616 h 2890"/>
                    <a:gd name="T10" fmla="*/ 0 w 687"/>
                    <a:gd name="T11" fmla="*/ 2890 h 2890"/>
                    <a:gd name="T12" fmla="*/ 0 60000 65536"/>
                    <a:gd name="T13" fmla="*/ 0 60000 65536"/>
                    <a:gd name="T14" fmla="*/ 0 60000 65536"/>
                    <a:gd name="T15" fmla="*/ 0 60000 65536"/>
                    <a:gd name="T16" fmla="*/ 0 60000 65536"/>
                    <a:gd name="T17" fmla="*/ 0 60000 65536"/>
                    <a:gd name="T18" fmla="*/ 0 w 687"/>
                    <a:gd name="T19" fmla="*/ 0 h 2890"/>
                    <a:gd name="T20" fmla="*/ 687 w 687"/>
                    <a:gd name="T21" fmla="*/ 2890 h 2890"/>
                  </a:gdLst>
                  <a:ahLst/>
                  <a:cxnLst>
                    <a:cxn ang="T12">
                      <a:pos x="T0" y="T1"/>
                    </a:cxn>
                    <a:cxn ang="T13">
                      <a:pos x="T2" y="T3"/>
                    </a:cxn>
                    <a:cxn ang="T14">
                      <a:pos x="T4" y="T5"/>
                    </a:cxn>
                    <a:cxn ang="T15">
                      <a:pos x="T6" y="T7"/>
                    </a:cxn>
                    <a:cxn ang="T16">
                      <a:pos x="T8" y="T9"/>
                    </a:cxn>
                    <a:cxn ang="T17">
                      <a:pos x="T10" y="T11"/>
                    </a:cxn>
                  </a:cxnLst>
                  <a:rect l="T18" t="T19" r="T20" b="T21"/>
                  <a:pathLst>
                    <a:path w="687" h="2890">
                      <a:moveTo>
                        <a:pt x="687" y="46"/>
                      </a:moveTo>
                      <a:cubicBezTo>
                        <a:pt x="603" y="23"/>
                        <a:pt x="520" y="0"/>
                        <a:pt x="460" y="91"/>
                      </a:cubicBezTo>
                      <a:cubicBezTo>
                        <a:pt x="400" y="182"/>
                        <a:pt x="362" y="295"/>
                        <a:pt x="324" y="590"/>
                      </a:cubicBezTo>
                      <a:cubicBezTo>
                        <a:pt x="286" y="885"/>
                        <a:pt x="260" y="1522"/>
                        <a:pt x="234" y="1860"/>
                      </a:cubicBezTo>
                      <a:cubicBezTo>
                        <a:pt x="208" y="2198"/>
                        <a:pt x="207" y="2444"/>
                        <a:pt x="168" y="2616"/>
                      </a:cubicBezTo>
                      <a:cubicBezTo>
                        <a:pt x="129" y="2788"/>
                        <a:pt x="35" y="2833"/>
                        <a:pt x="0" y="2890"/>
                      </a:cubicBezTo>
                    </a:path>
                  </a:pathLst>
                </a:custGeom>
                <a:noFill/>
                <a:ln w="381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66" name="Freeform 10">
                  <a:extLst>
                    <a:ext uri="{FF2B5EF4-FFF2-40B4-BE49-F238E27FC236}">
                      <a16:creationId xmlns:a16="http://schemas.microsoft.com/office/drawing/2014/main" id="{4AA48FB3-481E-4AEF-819C-4D599B7FCD8D}"/>
                    </a:ext>
                  </a:extLst>
                </p:cNvPr>
                <p:cNvSpPr>
                  <a:spLocks/>
                </p:cNvSpPr>
                <p:nvPr/>
              </p:nvSpPr>
              <p:spPr bwMode="auto">
                <a:xfrm>
                  <a:off x="1277" y="2259"/>
                  <a:ext cx="186" cy="860"/>
                </a:xfrm>
                <a:custGeom>
                  <a:avLst/>
                  <a:gdLst>
                    <a:gd name="T0" fmla="*/ 0 w 186"/>
                    <a:gd name="T1" fmla="*/ 38 h 860"/>
                    <a:gd name="T2" fmla="*/ 136 w 186"/>
                    <a:gd name="T3" fmla="*/ 38 h 860"/>
                    <a:gd name="T4" fmla="*/ 181 w 186"/>
                    <a:gd name="T5" fmla="*/ 264 h 860"/>
                    <a:gd name="T6" fmla="*/ 105 w 186"/>
                    <a:gd name="T7" fmla="*/ 860 h 860"/>
                    <a:gd name="T8" fmla="*/ 0 60000 65536"/>
                    <a:gd name="T9" fmla="*/ 0 60000 65536"/>
                    <a:gd name="T10" fmla="*/ 0 60000 65536"/>
                    <a:gd name="T11" fmla="*/ 0 60000 65536"/>
                    <a:gd name="T12" fmla="*/ 0 w 186"/>
                    <a:gd name="T13" fmla="*/ 0 h 860"/>
                    <a:gd name="T14" fmla="*/ 186 w 186"/>
                    <a:gd name="T15" fmla="*/ 860 h 860"/>
                  </a:gdLst>
                  <a:ahLst/>
                  <a:cxnLst>
                    <a:cxn ang="T8">
                      <a:pos x="T0" y="T1"/>
                    </a:cxn>
                    <a:cxn ang="T9">
                      <a:pos x="T2" y="T3"/>
                    </a:cxn>
                    <a:cxn ang="T10">
                      <a:pos x="T4" y="T5"/>
                    </a:cxn>
                    <a:cxn ang="T11">
                      <a:pos x="T6" y="T7"/>
                    </a:cxn>
                  </a:cxnLst>
                  <a:rect l="T12" t="T13" r="T14" b="T15"/>
                  <a:pathLst>
                    <a:path w="186" h="860">
                      <a:moveTo>
                        <a:pt x="0" y="38"/>
                      </a:moveTo>
                      <a:cubicBezTo>
                        <a:pt x="53" y="19"/>
                        <a:pt x="106" y="0"/>
                        <a:pt x="136" y="38"/>
                      </a:cubicBezTo>
                      <a:cubicBezTo>
                        <a:pt x="166" y="76"/>
                        <a:pt x="186" y="127"/>
                        <a:pt x="181" y="264"/>
                      </a:cubicBezTo>
                      <a:cubicBezTo>
                        <a:pt x="176" y="401"/>
                        <a:pt x="121" y="736"/>
                        <a:pt x="105" y="860"/>
                      </a:cubicBezTo>
                    </a:path>
                  </a:pathLst>
                </a:custGeom>
                <a:noFill/>
                <a:ln w="381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67" name="Freeform 11">
                  <a:extLst>
                    <a:ext uri="{FF2B5EF4-FFF2-40B4-BE49-F238E27FC236}">
                      <a16:creationId xmlns:a16="http://schemas.microsoft.com/office/drawing/2014/main" id="{0367086F-ADA0-411A-A690-C4113A13A207}"/>
                    </a:ext>
                  </a:extLst>
                </p:cNvPr>
                <p:cNvSpPr>
                  <a:spLocks/>
                </p:cNvSpPr>
                <p:nvPr/>
              </p:nvSpPr>
              <p:spPr bwMode="auto">
                <a:xfrm>
                  <a:off x="1412" y="1027"/>
                  <a:ext cx="210" cy="728"/>
                </a:xfrm>
                <a:custGeom>
                  <a:avLst/>
                  <a:gdLst>
                    <a:gd name="T0" fmla="*/ 0 w 210"/>
                    <a:gd name="T1" fmla="*/ 0 h 728"/>
                    <a:gd name="T2" fmla="*/ 210 w 210"/>
                    <a:gd name="T3" fmla="*/ 728 h 728"/>
                    <a:gd name="T4" fmla="*/ 0 60000 65536"/>
                    <a:gd name="T5" fmla="*/ 0 60000 65536"/>
                    <a:gd name="T6" fmla="*/ 0 w 210"/>
                    <a:gd name="T7" fmla="*/ 0 h 728"/>
                    <a:gd name="T8" fmla="*/ 210 w 210"/>
                    <a:gd name="T9" fmla="*/ 728 h 728"/>
                  </a:gdLst>
                  <a:ahLst/>
                  <a:cxnLst>
                    <a:cxn ang="T4">
                      <a:pos x="T0" y="T1"/>
                    </a:cxn>
                    <a:cxn ang="T5">
                      <a:pos x="T2" y="T3"/>
                    </a:cxn>
                  </a:cxnLst>
                  <a:rect l="T6" t="T7" r="T8" b="T9"/>
                  <a:pathLst>
                    <a:path w="210" h="728">
                      <a:moveTo>
                        <a:pt x="0" y="0"/>
                      </a:moveTo>
                      <a:cubicBezTo>
                        <a:pt x="35" y="121"/>
                        <a:pt x="166" y="576"/>
                        <a:pt x="210" y="728"/>
                      </a:cubicBezTo>
                    </a:path>
                  </a:pathLst>
                </a:custGeom>
                <a:noFill/>
                <a:ln w="381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68" name="Freeform 12">
                  <a:extLst>
                    <a:ext uri="{FF2B5EF4-FFF2-40B4-BE49-F238E27FC236}">
                      <a16:creationId xmlns:a16="http://schemas.microsoft.com/office/drawing/2014/main" id="{988E3222-5EBD-4999-9A58-DE2837E464CB}"/>
                    </a:ext>
                  </a:extLst>
                </p:cNvPr>
                <p:cNvSpPr>
                  <a:spLocks/>
                </p:cNvSpPr>
                <p:nvPr/>
              </p:nvSpPr>
              <p:spPr bwMode="auto">
                <a:xfrm>
                  <a:off x="1172" y="1185"/>
                  <a:ext cx="211" cy="1020"/>
                </a:xfrm>
                <a:custGeom>
                  <a:avLst/>
                  <a:gdLst>
                    <a:gd name="T0" fmla="*/ 211 w 211"/>
                    <a:gd name="T1" fmla="*/ 22 h 1020"/>
                    <a:gd name="T2" fmla="*/ 120 w 211"/>
                    <a:gd name="T3" fmla="*/ 68 h 1020"/>
                    <a:gd name="T4" fmla="*/ 30 w 211"/>
                    <a:gd name="T5" fmla="*/ 431 h 1020"/>
                    <a:gd name="T6" fmla="*/ 7 w 211"/>
                    <a:gd name="T7" fmla="*/ 809 h 1020"/>
                    <a:gd name="T8" fmla="*/ 75 w 211"/>
                    <a:gd name="T9" fmla="*/ 1020 h 1020"/>
                    <a:gd name="T10" fmla="*/ 0 60000 65536"/>
                    <a:gd name="T11" fmla="*/ 0 60000 65536"/>
                    <a:gd name="T12" fmla="*/ 0 60000 65536"/>
                    <a:gd name="T13" fmla="*/ 0 60000 65536"/>
                    <a:gd name="T14" fmla="*/ 0 60000 65536"/>
                    <a:gd name="T15" fmla="*/ 0 w 211"/>
                    <a:gd name="T16" fmla="*/ 0 h 1020"/>
                    <a:gd name="T17" fmla="*/ 211 w 211"/>
                    <a:gd name="T18" fmla="*/ 1020 h 1020"/>
                  </a:gdLst>
                  <a:ahLst/>
                  <a:cxnLst>
                    <a:cxn ang="T10">
                      <a:pos x="T0" y="T1"/>
                    </a:cxn>
                    <a:cxn ang="T11">
                      <a:pos x="T2" y="T3"/>
                    </a:cxn>
                    <a:cxn ang="T12">
                      <a:pos x="T4" y="T5"/>
                    </a:cxn>
                    <a:cxn ang="T13">
                      <a:pos x="T6" y="T7"/>
                    </a:cxn>
                    <a:cxn ang="T14">
                      <a:pos x="T8" y="T9"/>
                    </a:cxn>
                  </a:cxnLst>
                  <a:rect l="T15" t="T16" r="T17" b="T18"/>
                  <a:pathLst>
                    <a:path w="211" h="1020">
                      <a:moveTo>
                        <a:pt x="211" y="22"/>
                      </a:moveTo>
                      <a:cubicBezTo>
                        <a:pt x="180" y="11"/>
                        <a:pt x="150" y="0"/>
                        <a:pt x="120" y="68"/>
                      </a:cubicBezTo>
                      <a:cubicBezTo>
                        <a:pt x="90" y="136"/>
                        <a:pt x="49" y="308"/>
                        <a:pt x="30" y="431"/>
                      </a:cubicBezTo>
                      <a:cubicBezTo>
                        <a:pt x="11" y="554"/>
                        <a:pt x="0" y="711"/>
                        <a:pt x="7" y="809"/>
                      </a:cubicBezTo>
                      <a:cubicBezTo>
                        <a:pt x="14" y="907"/>
                        <a:pt x="61" y="976"/>
                        <a:pt x="75" y="1020"/>
                      </a:cubicBezTo>
                    </a:path>
                  </a:pathLst>
                </a:custGeom>
                <a:noFill/>
                <a:ln w="28575"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69" name="Freeform 13">
                  <a:extLst>
                    <a:ext uri="{FF2B5EF4-FFF2-40B4-BE49-F238E27FC236}">
                      <a16:creationId xmlns:a16="http://schemas.microsoft.com/office/drawing/2014/main" id="{7D5D39A2-44A1-48A8-A038-9E1DF166CB8C}"/>
                    </a:ext>
                  </a:extLst>
                </p:cNvPr>
                <p:cNvSpPr>
                  <a:spLocks/>
                </p:cNvSpPr>
                <p:nvPr/>
              </p:nvSpPr>
              <p:spPr bwMode="auto">
                <a:xfrm>
                  <a:off x="1002" y="2704"/>
                  <a:ext cx="182" cy="771"/>
                </a:xfrm>
                <a:custGeom>
                  <a:avLst/>
                  <a:gdLst>
                    <a:gd name="T0" fmla="*/ 182 w 182"/>
                    <a:gd name="T1" fmla="*/ 0 h 771"/>
                    <a:gd name="T2" fmla="*/ 0 w 182"/>
                    <a:gd name="T3" fmla="*/ 771 h 771"/>
                    <a:gd name="T4" fmla="*/ 0 60000 65536"/>
                    <a:gd name="T5" fmla="*/ 0 60000 65536"/>
                    <a:gd name="T6" fmla="*/ 0 w 182"/>
                    <a:gd name="T7" fmla="*/ 0 h 771"/>
                    <a:gd name="T8" fmla="*/ 182 w 182"/>
                    <a:gd name="T9" fmla="*/ 771 h 771"/>
                  </a:gdLst>
                  <a:ahLst/>
                  <a:cxnLst>
                    <a:cxn ang="T4">
                      <a:pos x="T0" y="T1"/>
                    </a:cxn>
                    <a:cxn ang="T5">
                      <a:pos x="T2" y="T3"/>
                    </a:cxn>
                  </a:cxnLst>
                  <a:rect l="T6" t="T7" r="T8" b="T9"/>
                  <a:pathLst>
                    <a:path w="182" h="771">
                      <a:moveTo>
                        <a:pt x="182" y="0"/>
                      </a:moveTo>
                      <a:cubicBezTo>
                        <a:pt x="106" y="321"/>
                        <a:pt x="30" y="642"/>
                        <a:pt x="0" y="771"/>
                      </a:cubicBezTo>
                    </a:path>
                  </a:pathLst>
                </a:custGeom>
                <a:noFill/>
                <a:ln w="28575"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70" name="Freeform 14">
                  <a:extLst>
                    <a:ext uri="{FF2B5EF4-FFF2-40B4-BE49-F238E27FC236}">
                      <a16:creationId xmlns:a16="http://schemas.microsoft.com/office/drawing/2014/main" id="{ACDA9C7D-E96B-4193-A80E-7E98C1EC0553}"/>
                    </a:ext>
                  </a:extLst>
                </p:cNvPr>
                <p:cNvSpPr>
                  <a:spLocks/>
                </p:cNvSpPr>
                <p:nvPr/>
              </p:nvSpPr>
              <p:spPr bwMode="auto">
                <a:xfrm>
                  <a:off x="1202" y="2704"/>
                  <a:ext cx="90" cy="726"/>
                </a:xfrm>
                <a:custGeom>
                  <a:avLst/>
                  <a:gdLst>
                    <a:gd name="T0" fmla="*/ 0 w 90"/>
                    <a:gd name="T1" fmla="*/ 0 h 726"/>
                    <a:gd name="T2" fmla="*/ 90 w 90"/>
                    <a:gd name="T3" fmla="*/ 726 h 726"/>
                    <a:gd name="T4" fmla="*/ 0 60000 65536"/>
                    <a:gd name="T5" fmla="*/ 0 60000 65536"/>
                    <a:gd name="T6" fmla="*/ 0 w 90"/>
                    <a:gd name="T7" fmla="*/ 0 h 726"/>
                    <a:gd name="T8" fmla="*/ 90 w 90"/>
                    <a:gd name="T9" fmla="*/ 726 h 726"/>
                  </a:gdLst>
                  <a:ahLst/>
                  <a:cxnLst>
                    <a:cxn ang="T4">
                      <a:pos x="T0" y="T1"/>
                    </a:cxn>
                    <a:cxn ang="T5">
                      <a:pos x="T2" y="T3"/>
                    </a:cxn>
                  </a:cxnLst>
                  <a:rect l="T6" t="T7" r="T8" b="T9"/>
                  <a:pathLst>
                    <a:path w="90" h="726">
                      <a:moveTo>
                        <a:pt x="0" y="0"/>
                      </a:moveTo>
                      <a:cubicBezTo>
                        <a:pt x="37" y="302"/>
                        <a:pt x="75" y="605"/>
                        <a:pt x="90" y="726"/>
                      </a:cubicBezTo>
                    </a:path>
                  </a:pathLst>
                </a:custGeom>
                <a:noFill/>
                <a:ln w="381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71" name="Line 15">
                  <a:extLst>
                    <a:ext uri="{FF2B5EF4-FFF2-40B4-BE49-F238E27FC236}">
                      <a16:creationId xmlns:a16="http://schemas.microsoft.com/office/drawing/2014/main" id="{6DDAFFD6-868B-4309-8C02-735012C58102}"/>
                    </a:ext>
                  </a:extLst>
                </p:cNvPr>
                <p:cNvSpPr>
                  <a:spLocks noChangeShapeType="1"/>
                </p:cNvSpPr>
                <p:nvPr/>
              </p:nvSpPr>
              <p:spPr bwMode="auto">
                <a:xfrm>
                  <a:off x="1247" y="2387"/>
                  <a:ext cx="91" cy="363"/>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72" name="Line 16">
                  <a:extLst>
                    <a:ext uri="{FF2B5EF4-FFF2-40B4-BE49-F238E27FC236}">
                      <a16:creationId xmlns:a16="http://schemas.microsoft.com/office/drawing/2014/main" id="{8B6FBD7F-2115-44EC-8771-150BF383017A}"/>
                    </a:ext>
                  </a:extLst>
                </p:cNvPr>
                <p:cNvSpPr>
                  <a:spLocks noChangeShapeType="1"/>
                </p:cNvSpPr>
                <p:nvPr/>
              </p:nvSpPr>
              <p:spPr bwMode="auto">
                <a:xfrm>
                  <a:off x="975" y="2840"/>
                  <a:ext cx="181" cy="0"/>
                </a:xfrm>
                <a:prstGeom prst="line">
                  <a:avLst/>
                </a:prstGeom>
                <a:noFill/>
                <a:ln w="28575">
                  <a:solidFill>
                    <a:schemeClr val="accent1"/>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grpSp>
          <p:sp>
            <p:nvSpPr>
              <p:cNvPr id="173" name="Freeform 8">
                <a:extLst>
                  <a:ext uri="{FF2B5EF4-FFF2-40B4-BE49-F238E27FC236}">
                    <a16:creationId xmlns:a16="http://schemas.microsoft.com/office/drawing/2014/main" id="{8A400C4F-3BFB-4EF8-9A97-16DE0C0DFD4D}"/>
                  </a:ext>
                </a:extLst>
              </p:cNvPr>
              <p:cNvSpPr>
                <a:spLocks/>
              </p:cNvSpPr>
              <p:nvPr/>
            </p:nvSpPr>
            <p:spPr bwMode="auto">
              <a:xfrm rot="21375775">
                <a:off x="3851920" y="4209543"/>
                <a:ext cx="142242" cy="803633"/>
              </a:xfrm>
              <a:custGeom>
                <a:avLst/>
                <a:gdLst>
                  <a:gd name="T0" fmla="*/ 308 w 308"/>
                  <a:gd name="T1" fmla="*/ 0 h 2212"/>
                  <a:gd name="T2" fmla="*/ 126 w 308"/>
                  <a:gd name="T3" fmla="*/ 1044 h 2212"/>
                  <a:gd name="T4" fmla="*/ 0 w 308"/>
                  <a:gd name="T5" fmla="*/ 2212 h 2212"/>
                  <a:gd name="T6" fmla="*/ 0 60000 65536"/>
                  <a:gd name="T7" fmla="*/ 0 60000 65536"/>
                  <a:gd name="T8" fmla="*/ 0 60000 65536"/>
                  <a:gd name="T9" fmla="*/ 0 w 308"/>
                  <a:gd name="T10" fmla="*/ 0 h 2212"/>
                  <a:gd name="T11" fmla="*/ 308 w 308"/>
                  <a:gd name="T12" fmla="*/ 2212 h 2212"/>
                </a:gdLst>
                <a:ahLst/>
                <a:cxnLst>
                  <a:cxn ang="T6">
                    <a:pos x="T0" y="T1"/>
                  </a:cxn>
                  <a:cxn ang="T7">
                    <a:pos x="T2" y="T3"/>
                  </a:cxn>
                  <a:cxn ang="T8">
                    <a:pos x="T4" y="T5"/>
                  </a:cxn>
                </a:cxnLst>
                <a:rect l="T9" t="T10" r="T11" b="T12"/>
                <a:pathLst>
                  <a:path w="308" h="2212">
                    <a:moveTo>
                      <a:pt x="308" y="0"/>
                    </a:moveTo>
                    <a:cubicBezTo>
                      <a:pt x="247" y="265"/>
                      <a:pt x="177" y="675"/>
                      <a:pt x="126" y="1044"/>
                    </a:cubicBezTo>
                    <a:cubicBezTo>
                      <a:pt x="75" y="1413"/>
                      <a:pt x="26" y="1969"/>
                      <a:pt x="0" y="2212"/>
                    </a:cubicBezTo>
                  </a:path>
                </a:pathLst>
              </a:custGeom>
              <a:noFill/>
              <a:ln w="76200" cmpd="sng">
                <a:solidFill>
                  <a:srgbClr val="FF3300"/>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grpSp>
        <p:grpSp>
          <p:nvGrpSpPr>
            <p:cNvPr id="188" name="Groupe 187">
              <a:extLst>
                <a:ext uri="{FF2B5EF4-FFF2-40B4-BE49-F238E27FC236}">
                  <a16:creationId xmlns:a16="http://schemas.microsoft.com/office/drawing/2014/main" id="{8ACB16D0-A43F-44B1-8624-91AD5243C89C}"/>
                </a:ext>
              </a:extLst>
            </p:cNvPr>
            <p:cNvGrpSpPr/>
            <p:nvPr/>
          </p:nvGrpSpPr>
          <p:grpSpPr>
            <a:xfrm>
              <a:off x="6009571" y="1556792"/>
              <a:ext cx="434637" cy="298177"/>
              <a:chOff x="4713427" y="1563967"/>
              <a:chExt cx="434637" cy="298177"/>
            </a:xfrm>
          </p:grpSpPr>
          <p:sp>
            <p:nvSpPr>
              <p:cNvPr id="190" name="Rectangle 142">
                <a:extLst>
                  <a:ext uri="{FF2B5EF4-FFF2-40B4-BE49-F238E27FC236}">
                    <a16:creationId xmlns:a16="http://schemas.microsoft.com/office/drawing/2014/main" id="{A38E97A9-E771-4959-AF69-C90EA1639C16}"/>
                  </a:ext>
                </a:extLst>
              </p:cNvPr>
              <p:cNvSpPr>
                <a:spLocks noChangeArrowheads="1"/>
              </p:cNvSpPr>
              <p:nvPr/>
            </p:nvSpPr>
            <p:spPr bwMode="auto">
              <a:xfrm>
                <a:off x="4713427" y="1563967"/>
                <a:ext cx="233885" cy="56571"/>
              </a:xfrm>
              <a:prstGeom prst="rect">
                <a:avLst/>
              </a:prstGeom>
              <a:solidFill>
                <a:schemeClr val="hlink"/>
              </a:solidFill>
              <a:ln w="9525">
                <a:solidFill>
                  <a:schemeClr val="accent1"/>
                </a:solidFill>
                <a:miter lim="800000"/>
                <a:headEnd/>
                <a:tailEnd/>
              </a:ln>
            </p:spPr>
            <p:txBody>
              <a:bodyPr wrap="none" anchor="ctr"/>
              <a:lstStyle>
                <a:lvl1pPr eaLnBrk="0" hangingPunct="0">
                  <a:defRPr b="1">
                    <a:solidFill>
                      <a:schemeClr val="tx1"/>
                    </a:solidFill>
                    <a:latin typeface="Arial" panose="020B0604020202020204" pitchFamily="34" charset="0"/>
                  </a:defRPr>
                </a:lvl1pPr>
                <a:lvl2pPr marL="742950" indent="-285750" eaLnBrk="0" hangingPunct="0">
                  <a:defRPr b="1">
                    <a:solidFill>
                      <a:schemeClr val="tx1"/>
                    </a:solidFill>
                    <a:latin typeface="Arial" panose="020B0604020202020204" pitchFamily="34" charset="0"/>
                  </a:defRPr>
                </a:lvl2pPr>
                <a:lvl3pPr marL="1143000" indent="-228600" eaLnBrk="0" hangingPunct="0">
                  <a:defRPr b="1">
                    <a:solidFill>
                      <a:schemeClr val="tx1"/>
                    </a:solidFill>
                    <a:latin typeface="Arial" panose="020B0604020202020204" pitchFamily="34" charset="0"/>
                  </a:defRPr>
                </a:lvl3pPr>
                <a:lvl4pPr marL="1600200" indent="-228600" eaLnBrk="0" hangingPunct="0">
                  <a:defRPr b="1">
                    <a:solidFill>
                      <a:schemeClr val="tx1"/>
                    </a:solidFill>
                    <a:latin typeface="Arial" panose="020B0604020202020204" pitchFamily="34" charset="0"/>
                  </a:defRPr>
                </a:lvl4pPr>
                <a:lvl5pPr marL="2057400" indent="-228600" eaLnBrk="0" hangingPunct="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defTabSz="685800" eaLnBrk="1" fontAlgn="base" hangingPunct="1">
                  <a:spcBef>
                    <a:spcPct val="0"/>
                  </a:spcBef>
                  <a:spcAft>
                    <a:spcPct val="0"/>
                  </a:spcAft>
                </a:pPr>
                <a:endParaRPr lang="fr-FR" altLang="fr-FR" sz="1200">
                  <a:solidFill>
                    <a:prstClr val="black"/>
                  </a:solidFill>
                </a:endParaRPr>
              </a:p>
            </p:txBody>
          </p:sp>
          <p:sp>
            <p:nvSpPr>
              <p:cNvPr id="201" name="Freeform 144">
                <a:extLst>
                  <a:ext uri="{FF2B5EF4-FFF2-40B4-BE49-F238E27FC236}">
                    <a16:creationId xmlns:a16="http://schemas.microsoft.com/office/drawing/2014/main" id="{87FEED39-6052-4E9D-ACB1-408D05BF82C3}"/>
                  </a:ext>
                </a:extLst>
              </p:cNvPr>
              <p:cNvSpPr>
                <a:spLocks/>
              </p:cNvSpPr>
              <p:nvPr/>
            </p:nvSpPr>
            <p:spPr bwMode="auto">
              <a:xfrm>
                <a:off x="4947312" y="1584003"/>
                <a:ext cx="200752" cy="278141"/>
              </a:xfrm>
              <a:custGeom>
                <a:avLst/>
                <a:gdLst>
                  <a:gd name="T0" fmla="*/ 2147483647 w 206"/>
                  <a:gd name="T1" fmla="*/ 2147483647 h 236"/>
                  <a:gd name="T2" fmla="*/ 2147483647 w 206"/>
                  <a:gd name="T3" fmla="*/ 2147483647 h 236"/>
                  <a:gd name="T4" fmla="*/ 2147483647 w 206"/>
                  <a:gd name="T5" fmla="*/ 2147483647 h 236"/>
                  <a:gd name="T6" fmla="*/ 2147483647 w 206"/>
                  <a:gd name="T7" fmla="*/ 2147483647 h 236"/>
                  <a:gd name="T8" fmla="*/ 2147483647 w 206"/>
                  <a:gd name="T9" fmla="*/ 2147483647 h 236"/>
                  <a:gd name="T10" fmla="*/ 0 60000 65536"/>
                  <a:gd name="T11" fmla="*/ 0 60000 65536"/>
                  <a:gd name="T12" fmla="*/ 0 60000 65536"/>
                  <a:gd name="T13" fmla="*/ 0 60000 65536"/>
                  <a:gd name="T14" fmla="*/ 0 60000 65536"/>
                  <a:gd name="T15" fmla="*/ 0 w 206"/>
                  <a:gd name="T16" fmla="*/ 0 h 236"/>
                  <a:gd name="T17" fmla="*/ 206 w 206"/>
                  <a:gd name="T18" fmla="*/ 236 h 236"/>
                </a:gdLst>
                <a:ahLst/>
                <a:cxnLst>
                  <a:cxn ang="T10">
                    <a:pos x="T0" y="T1"/>
                  </a:cxn>
                  <a:cxn ang="T11">
                    <a:pos x="T2" y="T3"/>
                  </a:cxn>
                  <a:cxn ang="T12">
                    <a:pos x="T4" y="T5"/>
                  </a:cxn>
                  <a:cxn ang="T13">
                    <a:pos x="T6" y="T7"/>
                  </a:cxn>
                  <a:cxn ang="T14">
                    <a:pos x="T8" y="T9"/>
                  </a:cxn>
                </a:cxnLst>
                <a:rect l="T15" t="T16" r="T17" b="T18"/>
                <a:pathLst>
                  <a:path w="206" h="236">
                    <a:moveTo>
                      <a:pt x="16" y="23"/>
                    </a:moveTo>
                    <a:cubicBezTo>
                      <a:pt x="165" y="42"/>
                      <a:pt x="0" y="0"/>
                      <a:pt x="87" y="126"/>
                    </a:cubicBezTo>
                    <a:cubicBezTo>
                      <a:pt x="99" y="144"/>
                      <a:pt x="130" y="131"/>
                      <a:pt x="151" y="134"/>
                    </a:cubicBezTo>
                    <a:cubicBezTo>
                      <a:pt x="161" y="150"/>
                      <a:pt x="178" y="163"/>
                      <a:pt x="182" y="181"/>
                    </a:cubicBezTo>
                    <a:cubicBezTo>
                      <a:pt x="192" y="227"/>
                      <a:pt x="181" y="211"/>
                      <a:pt x="206" y="236"/>
                    </a:cubicBezTo>
                  </a:path>
                </a:pathLst>
              </a:custGeom>
              <a:noFill/>
              <a:ln w="381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1200">
                  <a:solidFill>
                    <a:prstClr val="black"/>
                  </a:solidFill>
                  <a:latin typeface="Times New Roman" panose="02020603050405020304" pitchFamily="18" charset="0"/>
                </a:endParaRPr>
              </a:p>
            </p:txBody>
          </p:sp>
        </p:grpSp>
      </p:grpSp>
      <p:sp>
        <p:nvSpPr>
          <p:cNvPr id="202" name="Freeform 40">
            <a:extLst>
              <a:ext uri="{FF2B5EF4-FFF2-40B4-BE49-F238E27FC236}">
                <a16:creationId xmlns:a16="http://schemas.microsoft.com/office/drawing/2014/main" id="{DC1F6EFF-3D5D-4802-8EC7-7324BF72F0D8}"/>
              </a:ext>
            </a:extLst>
          </p:cNvPr>
          <p:cNvSpPr>
            <a:spLocks/>
          </p:cNvSpPr>
          <p:nvPr/>
        </p:nvSpPr>
        <p:spPr bwMode="auto">
          <a:xfrm flipH="1">
            <a:off x="5692826" y="4108614"/>
            <a:ext cx="186129" cy="272747"/>
          </a:xfrm>
          <a:custGeom>
            <a:avLst/>
            <a:gdLst>
              <a:gd name="T0" fmla="*/ 0 w 158"/>
              <a:gd name="T1" fmla="*/ 45 h 585"/>
              <a:gd name="T2" fmla="*/ 142 w 158"/>
              <a:gd name="T3" fmla="*/ 90 h 585"/>
              <a:gd name="T4" fmla="*/ 94 w 158"/>
              <a:gd name="T5" fmla="*/ 585 h 585"/>
              <a:gd name="T6" fmla="*/ 0 60000 65536"/>
              <a:gd name="T7" fmla="*/ 0 60000 65536"/>
              <a:gd name="T8" fmla="*/ 0 60000 65536"/>
              <a:gd name="T9" fmla="*/ 0 w 158"/>
              <a:gd name="T10" fmla="*/ 0 h 585"/>
              <a:gd name="T11" fmla="*/ 158 w 158"/>
              <a:gd name="T12" fmla="*/ 585 h 585"/>
            </a:gdLst>
            <a:ahLst/>
            <a:cxnLst>
              <a:cxn ang="T6">
                <a:pos x="T0" y="T1"/>
              </a:cxn>
              <a:cxn ang="T7">
                <a:pos x="T2" y="T3"/>
              </a:cxn>
              <a:cxn ang="T8">
                <a:pos x="T4" y="T5"/>
              </a:cxn>
            </a:cxnLst>
            <a:rect l="T9" t="T10" r="T11" b="T12"/>
            <a:pathLst>
              <a:path w="158" h="585">
                <a:moveTo>
                  <a:pt x="0" y="45"/>
                </a:moveTo>
                <a:cubicBezTo>
                  <a:pt x="44" y="79"/>
                  <a:pt x="126" y="0"/>
                  <a:pt x="142" y="90"/>
                </a:cubicBezTo>
                <a:cubicBezTo>
                  <a:pt x="158" y="180"/>
                  <a:pt x="104" y="482"/>
                  <a:pt x="94" y="585"/>
                </a:cubicBezTo>
              </a:path>
            </a:pathLst>
          </a:custGeom>
          <a:noFill/>
          <a:ln w="762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825">
              <a:solidFill>
                <a:prstClr val="black"/>
              </a:solidFill>
              <a:latin typeface="Times New Roman" panose="02020603050405020304" pitchFamily="18" charset="0"/>
            </a:endParaRPr>
          </a:p>
        </p:txBody>
      </p:sp>
      <p:sp>
        <p:nvSpPr>
          <p:cNvPr id="219" name="ZoneTexte 218">
            <a:extLst>
              <a:ext uri="{FF2B5EF4-FFF2-40B4-BE49-F238E27FC236}">
                <a16:creationId xmlns:a16="http://schemas.microsoft.com/office/drawing/2014/main" id="{4B73B8DA-4B15-4932-9C9B-34E6CFDC034E}"/>
              </a:ext>
            </a:extLst>
          </p:cNvPr>
          <p:cNvSpPr txBox="1"/>
          <p:nvPr/>
        </p:nvSpPr>
        <p:spPr>
          <a:xfrm>
            <a:off x="3047303" y="4797143"/>
            <a:ext cx="658486" cy="754208"/>
          </a:xfrm>
          <a:prstGeom prst="rect">
            <a:avLst/>
          </a:prstGeom>
          <a:noFill/>
        </p:spPr>
        <p:txBody>
          <a:bodyPr wrap="square" rtlCol="0">
            <a:spAutoFit/>
          </a:bodyPr>
          <a:lstStyle/>
          <a:p>
            <a:pPr defTabSz="685800" fontAlgn="base">
              <a:spcBef>
                <a:spcPct val="0"/>
              </a:spcBef>
              <a:spcAft>
                <a:spcPct val="0"/>
              </a:spcAft>
            </a:pPr>
            <a:r>
              <a:rPr lang="fr-FR" sz="1050" b="1" dirty="0">
                <a:solidFill>
                  <a:srgbClr val="FF0000"/>
                </a:solidFill>
                <a:latin typeface="Times New Roman" panose="02020603050405020304" pitchFamily="18" charset="0"/>
              </a:rPr>
              <a:t>IDR</a:t>
            </a:r>
          </a:p>
          <a:p>
            <a:pPr defTabSz="685800" fontAlgn="base">
              <a:spcBef>
                <a:spcPct val="0"/>
              </a:spcBef>
              <a:spcAft>
                <a:spcPct val="0"/>
              </a:spcAft>
            </a:pPr>
            <a:r>
              <a:rPr lang="fr-FR" sz="1050" b="1" dirty="0">
                <a:solidFill>
                  <a:srgbClr val="FF0000"/>
                </a:solidFill>
                <a:latin typeface="Times New Roman" panose="02020603050405020304" pitchFamily="18" charset="0"/>
              </a:rPr>
              <a:t> 0,125</a:t>
            </a:r>
          </a:p>
          <a:p>
            <a:pPr defTabSz="685800" fontAlgn="base">
              <a:spcBef>
                <a:spcPct val="0"/>
              </a:spcBef>
              <a:spcAft>
                <a:spcPct val="0"/>
              </a:spcAft>
            </a:pPr>
            <a:endParaRPr lang="fr-FR" sz="1050" b="1" dirty="0">
              <a:solidFill>
                <a:srgbClr val="FF0000"/>
              </a:solidFill>
              <a:latin typeface="Times New Roman" panose="02020603050405020304" pitchFamily="18" charset="0"/>
            </a:endParaRPr>
          </a:p>
        </p:txBody>
      </p:sp>
      <p:sp>
        <p:nvSpPr>
          <p:cNvPr id="220" name="ZoneTexte 219">
            <a:extLst>
              <a:ext uri="{FF2B5EF4-FFF2-40B4-BE49-F238E27FC236}">
                <a16:creationId xmlns:a16="http://schemas.microsoft.com/office/drawing/2014/main" id="{D8B04C18-3E17-44F8-B244-2A1AC2FB1369}"/>
              </a:ext>
            </a:extLst>
          </p:cNvPr>
          <p:cNvSpPr txBox="1"/>
          <p:nvPr/>
        </p:nvSpPr>
        <p:spPr>
          <a:xfrm>
            <a:off x="4143286" y="4998158"/>
            <a:ext cx="982506" cy="754208"/>
          </a:xfrm>
          <a:prstGeom prst="rect">
            <a:avLst/>
          </a:prstGeom>
          <a:noFill/>
        </p:spPr>
        <p:txBody>
          <a:bodyPr wrap="square" rtlCol="0">
            <a:spAutoFit/>
          </a:bodyPr>
          <a:lstStyle/>
          <a:p>
            <a:pPr defTabSz="685800" fontAlgn="base">
              <a:spcBef>
                <a:spcPct val="0"/>
              </a:spcBef>
              <a:spcAft>
                <a:spcPct val="0"/>
              </a:spcAft>
            </a:pPr>
            <a:r>
              <a:rPr lang="fr-FR" sz="1050" b="1" dirty="0">
                <a:solidFill>
                  <a:srgbClr val="FF0000"/>
                </a:solidFill>
                <a:latin typeface="Times New Roman" panose="02020603050405020304" pitchFamily="18" charset="0"/>
              </a:rPr>
              <a:t>IDR</a:t>
            </a:r>
          </a:p>
          <a:p>
            <a:pPr defTabSz="685800" fontAlgn="base">
              <a:spcBef>
                <a:spcPct val="0"/>
              </a:spcBef>
              <a:spcAft>
                <a:spcPct val="0"/>
              </a:spcAft>
            </a:pPr>
            <a:r>
              <a:rPr lang="fr-FR" sz="1050" b="1" dirty="0">
                <a:solidFill>
                  <a:srgbClr val="FF0000"/>
                </a:solidFill>
                <a:latin typeface="Times New Roman" panose="02020603050405020304" pitchFamily="18" charset="0"/>
              </a:rPr>
              <a:t> 0, 5</a:t>
            </a:r>
          </a:p>
          <a:p>
            <a:pPr defTabSz="685800" fontAlgn="base">
              <a:spcBef>
                <a:spcPct val="0"/>
              </a:spcBef>
              <a:spcAft>
                <a:spcPct val="0"/>
              </a:spcAft>
            </a:pPr>
            <a:endParaRPr lang="fr-FR" sz="1050" b="1" dirty="0">
              <a:solidFill>
                <a:srgbClr val="FF0000"/>
              </a:solidFill>
              <a:latin typeface="Times New Roman" panose="02020603050405020304" pitchFamily="18" charset="0"/>
            </a:endParaRPr>
          </a:p>
        </p:txBody>
      </p:sp>
      <p:sp>
        <p:nvSpPr>
          <p:cNvPr id="221" name="ZoneTexte 220">
            <a:extLst>
              <a:ext uri="{FF2B5EF4-FFF2-40B4-BE49-F238E27FC236}">
                <a16:creationId xmlns:a16="http://schemas.microsoft.com/office/drawing/2014/main" id="{AED8AE78-34E0-4A2F-824F-93B225848FFA}"/>
              </a:ext>
            </a:extLst>
          </p:cNvPr>
          <p:cNvSpPr txBox="1"/>
          <p:nvPr/>
        </p:nvSpPr>
        <p:spPr>
          <a:xfrm>
            <a:off x="6722102" y="4965482"/>
            <a:ext cx="544893" cy="754208"/>
          </a:xfrm>
          <a:prstGeom prst="rect">
            <a:avLst/>
          </a:prstGeom>
          <a:noFill/>
        </p:spPr>
        <p:txBody>
          <a:bodyPr wrap="square" rtlCol="0">
            <a:spAutoFit/>
          </a:bodyPr>
          <a:lstStyle/>
          <a:p>
            <a:pPr defTabSz="685800" fontAlgn="base">
              <a:spcBef>
                <a:spcPct val="0"/>
              </a:spcBef>
              <a:spcAft>
                <a:spcPct val="0"/>
              </a:spcAft>
            </a:pPr>
            <a:r>
              <a:rPr lang="fr-FR" sz="1050" b="1" dirty="0">
                <a:solidFill>
                  <a:srgbClr val="FF0000"/>
                </a:solidFill>
                <a:latin typeface="Times New Roman" panose="02020603050405020304" pitchFamily="18" charset="0"/>
              </a:rPr>
              <a:t>IDR</a:t>
            </a:r>
          </a:p>
          <a:p>
            <a:pPr defTabSz="685800" fontAlgn="base">
              <a:spcBef>
                <a:spcPct val="0"/>
              </a:spcBef>
              <a:spcAft>
                <a:spcPct val="0"/>
              </a:spcAft>
            </a:pPr>
            <a:r>
              <a:rPr lang="fr-FR" sz="1050" b="1" dirty="0">
                <a:solidFill>
                  <a:srgbClr val="FF0000"/>
                </a:solidFill>
                <a:latin typeface="Times New Roman" panose="02020603050405020304" pitchFamily="18" charset="0"/>
              </a:rPr>
              <a:t> 1</a:t>
            </a:r>
          </a:p>
          <a:p>
            <a:pPr defTabSz="685800" fontAlgn="base">
              <a:spcBef>
                <a:spcPct val="0"/>
              </a:spcBef>
              <a:spcAft>
                <a:spcPct val="0"/>
              </a:spcAft>
            </a:pPr>
            <a:endParaRPr lang="fr-FR" sz="1050" b="1" dirty="0">
              <a:solidFill>
                <a:srgbClr val="FF0000"/>
              </a:solidFill>
              <a:latin typeface="Times New Roman" panose="02020603050405020304" pitchFamily="18" charset="0"/>
            </a:endParaRPr>
          </a:p>
        </p:txBody>
      </p:sp>
      <p:sp>
        <p:nvSpPr>
          <p:cNvPr id="226" name="ZoneTexte 225">
            <a:extLst>
              <a:ext uri="{FF2B5EF4-FFF2-40B4-BE49-F238E27FC236}">
                <a16:creationId xmlns:a16="http://schemas.microsoft.com/office/drawing/2014/main" id="{0CD986D8-7149-4945-ACF4-DF87C7638406}"/>
              </a:ext>
            </a:extLst>
          </p:cNvPr>
          <p:cNvSpPr txBox="1"/>
          <p:nvPr/>
        </p:nvSpPr>
        <p:spPr>
          <a:xfrm>
            <a:off x="7864177" y="4980629"/>
            <a:ext cx="655603" cy="754208"/>
          </a:xfrm>
          <a:prstGeom prst="rect">
            <a:avLst/>
          </a:prstGeom>
          <a:noFill/>
        </p:spPr>
        <p:txBody>
          <a:bodyPr wrap="square" rtlCol="0">
            <a:spAutoFit/>
          </a:bodyPr>
          <a:lstStyle/>
          <a:p>
            <a:pPr defTabSz="685800" fontAlgn="base">
              <a:spcBef>
                <a:spcPct val="0"/>
              </a:spcBef>
              <a:spcAft>
                <a:spcPct val="0"/>
              </a:spcAft>
            </a:pPr>
            <a:r>
              <a:rPr lang="fr-FR" sz="1050" b="1" dirty="0">
                <a:solidFill>
                  <a:srgbClr val="FF0000"/>
                </a:solidFill>
                <a:latin typeface="Times New Roman" panose="02020603050405020304" pitchFamily="18" charset="0"/>
              </a:rPr>
              <a:t>IDR</a:t>
            </a:r>
          </a:p>
          <a:p>
            <a:pPr defTabSz="685800" fontAlgn="base">
              <a:spcBef>
                <a:spcPct val="0"/>
              </a:spcBef>
              <a:spcAft>
                <a:spcPct val="0"/>
              </a:spcAft>
            </a:pPr>
            <a:r>
              <a:rPr lang="fr-FR" sz="1050" b="1" dirty="0">
                <a:solidFill>
                  <a:srgbClr val="FF0000"/>
                </a:solidFill>
                <a:latin typeface="Times New Roman" panose="02020603050405020304" pitchFamily="18" charset="0"/>
              </a:rPr>
              <a:t> 4</a:t>
            </a:r>
          </a:p>
          <a:p>
            <a:pPr defTabSz="685800" fontAlgn="base">
              <a:spcBef>
                <a:spcPct val="0"/>
              </a:spcBef>
              <a:spcAft>
                <a:spcPct val="0"/>
              </a:spcAft>
            </a:pPr>
            <a:endParaRPr lang="fr-FR" sz="1050" b="1" dirty="0">
              <a:solidFill>
                <a:srgbClr val="FF0000"/>
              </a:solidFill>
              <a:latin typeface="Times New Roman" panose="02020603050405020304" pitchFamily="18" charset="0"/>
            </a:endParaRPr>
          </a:p>
        </p:txBody>
      </p:sp>
      <p:sp>
        <p:nvSpPr>
          <p:cNvPr id="227" name="ZoneTexte 226">
            <a:extLst>
              <a:ext uri="{FF2B5EF4-FFF2-40B4-BE49-F238E27FC236}">
                <a16:creationId xmlns:a16="http://schemas.microsoft.com/office/drawing/2014/main" id="{1607525A-59A8-4F74-B33A-C11DB38D4FB2}"/>
              </a:ext>
            </a:extLst>
          </p:cNvPr>
          <p:cNvSpPr txBox="1"/>
          <p:nvPr/>
        </p:nvSpPr>
        <p:spPr>
          <a:xfrm>
            <a:off x="5616421" y="4980629"/>
            <a:ext cx="1017936" cy="754208"/>
          </a:xfrm>
          <a:prstGeom prst="rect">
            <a:avLst/>
          </a:prstGeom>
          <a:noFill/>
        </p:spPr>
        <p:txBody>
          <a:bodyPr wrap="square" rtlCol="0">
            <a:spAutoFit/>
          </a:bodyPr>
          <a:lstStyle/>
          <a:p>
            <a:pPr defTabSz="685800" fontAlgn="base">
              <a:spcBef>
                <a:spcPct val="0"/>
              </a:spcBef>
              <a:spcAft>
                <a:spcPct val="0"/>
              </a:spcAft>
            </a:pPr>
            <a:r>
              <a:rPr lang="fr-FR" sz="1050" b="1" dirty="0">
                <a:solidFill>
                  <a:srgbClr val="FF0000"/>
                </a:solidFill>
                <a:latin typeface="Times New Roman" panose="02020603050405020304" pitchFamily="18" charset="0"/>
              </a:rPr>
              <a:t>IDR</a:t>
            </a:r>
          </a:p>
          <a:p>
            <a:pPr defTabSz="685800" fontAlgn="base">
              <a:spcBef>
                <a:spcPct val="0"/>
              </a:spcBef>
              <a:spcAft>
                <a:spcPct val="0"/>
              </a:spcAft>
            </a:pPr>
            <a:r>
              <a:rPr lang="fr-FR" sz="1050" b="1" dirty="0">
                <a:solidFill>
                  <a:srgbClr val="FF0000"/>
                </a:solidFill>
                <a:latin typeface="Times New Roman" panose="02020603050405020304" pitchFamily="18" charset="0"/>
              </a:rPr>
              <a:t> 0,25</a:t>
            </a:r>
          </a:p>
          <a:p>
            <a:pPr defTabSz="685800" fontAlgn="base">
              <a:spcBef>
                <a:spcPct val="0"/>
              </a:spcBef>
              <a:spcAft>
                <a:spcPct val="0"/>
              </a:spcAft>
            </a:pPr>
            <a:endParaRPr lang="fr-FR" sz="1050" b="1" dirty="0">
              <a:solidFill>
                <a:prstClr val="black"/>
              </a:solidFill>
              <a:latin typeface="Times New Roman" panose="02020603050405020304" pitchFamily="18" charset="0"/>
            </a:endParaRPr>
          </a:p>
        </p:txBody>
      </p:sp>
      <p:grpSp>
        <p:nvGrpSpPr>
          <p:cNvPr id="29" name="Groupe 28">
            <a:extLst>
              <a:ext uri="{FF2B5EF4-FFF2-40B4-BE49-F238E27FC236}">
                <a16:creationId xmlns:a16="http://schemas.microsoft.com/office/drawing/2014/main" id="{6565A851-591D-4127-B9CB-88F48DFDA05F}"/>
              </a:ext>
            </a:extLst>
          </p:cNvPr>
          <p:cNvGrpSpPr/>
          <p:nvPr/>
        </p:nvGrpSpPr>
        <p:grpSpPr>
          <a:xfrm>
            <a:off x="3551487" y="523102"/>
            <a:ext cx="1803531" cy="5141649"/>
            <a:chOff x="3492385" y="476672"/>
            <a:chExt cx="1913705" cy="5245495"/>
          </a:xfrm>
        </p:grpSpPr>
        <p:grpSp>
          <p:nvGrpSpPr>
            <p:cNvPr id="22" name="Groupe 21">
              <a:extLst>
                <a:ext uri="{FF2B5EF4-FFF2-40B4-BE49-F238E27FC236}">
                  <a16:creationId xmlns:a16="http://schemas.microsoft.com/office/drawing/2014/main" id="{F4B28F7A-3121-418A-A7F2-8FF974A7A8BD}"/>
                </a:ext>
              </a:extLst>
            </p:cNvPr>
            <p:cNvGrpSpPr/>
            <p:nvPr/>
          </p:nvGrpSpPr>
          <p:grpSpPr>
            <a:xfrm>
              <a:off x="3492385" y="476672"/>
              <a:ext cx="1913705" cy="5245495"/>
              <a:chOff x="3492385" y="476672"/>
              <a:chExt cx="1913705" cy="5245495"/>
            </a:xfrm>
          </p:grpSpPr>
          <p:sp>
            <p:nvSpPr>
              <p:cNvPr id="10258" name="Line 29">
                <a:extLst>
                  <a:ext uri="{FF2B5EF4-FFF2-40B4-BE49-F238E27FC236}">
                    <a16:creationId xmlns:a16="http://schemas.microsoft.com/office/drawing/2014/main" id="{A2093E43-DA75-4AE0-98C8-5495E8D613DA}"/>
                  </a:ext>
                </a:extLst>
              </p:cNvPr>
              <p:cNvSpPr>
                <a:spLocks noChangeShapeType="1"/>
              </p:cNvSpPr>
              <p:nvPr/>
            </p:nvSpPr>
            <p:spPr bwMode="auto">
              <a:xfrm>
                <a:off x="5149728" y="4771865"/>
                <a:ext cx="0" cy="726247"/>
              </a:xfrm>
              <a:prstGeom prst="line">
                <a:avLst/>
              </a:prstGeom>
              <a:noFill/>
              <a:ln w="9525">
                <a:solidFill>
                  <a:schemeClr val="accent1"/>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2100">
                  <a:solidFill>
                    <a:prstClr val="black"/>
                  </a:solidFill>
                  <a:latin typeface="Times New Roman" panose="02020603050405020304" pitchFamily="18" charset="0"/>
                </a:endParaRPr>
              </a:p>
            </p:txBody>
          </p:sp>
          <p:grpSp>
            <p:nvGrpSpPr>
              <p:cNvPr id="10259" name="Group 83">
                <a:extLst>
                  <a:ext uri="{FF2B5EF4-FFF2-40B4-BE49-F238E27FC236}">
                    <a16:creationId xmlns:a16="http://schemas.microsoft.com/office/drawing/2014/main" id="{93FC0EA7-327B-4B34-A86B-7FE03CF959C8}"/>
                  </a:ext>
                </a:extLst>
              </p:cNvPr>
              <p:cNvGrpSpPr>
                <a:grpSpLocks/>
              </p:cNvGrpSpPr>
              <p:nvPr/>
            </p:nvGrpSpPr>
            <p:grpSpPr bwMode="auto">
              <a:xfrm>
                <a:off x="3492385" y="4769289"/>
                <a:ext cx="1657343" cy="952878"/>
                <a:chOff x="3497" y="1870"/>
                <a:chExt cx="1123" cy="740"/>
              </a:xfrm>
            </p:grpSpPr>
            <p:sp>
              <p:nvSpPr>
                <p:cNvPr id="10318" name="Freeform 30">
                  <a:extLst>
                    <a:ext uri="{FF2B5EF4-FFF2-40B4-BE49-F238E27FC236}">
                      <a16:creationId xmlns:a16="http://schemas.microsoft.com/office/drawing/2014/main" id="{E230BE7A-5D6D-45D1-917F-8C4CC6515FC4}"/>
                    </a:ext>
                  </a:extLst>
                </p:cNvPr>
                <p:cNvSpPr>
                  <a:spLocks/>
                </p:cNvSpPr>
                <p:nvPr/>
              </p:nvSpPr>
              <p:spPr bwMode="auto">
                <a:xfrm>
                  <a:off x="3497" y="1870"/>
                  <a:ext cx="330" cy="569"/>
                </a:xfrm>
                <a:custGeom>
                  <a:avLst/>
                  <a:gdLst>
                    <a:gd name="T0" fmla="*/ 0 w 525"/>
                    <a:gd name="T1" fmla="*/ 136 h 915"/>
                    <a:gd name="T2" fmla="*/ 36 w 525"/>
                    <a:gd name="T3" fmla="*/ 0 h 915"/>
                    <a:gd name="T4" fmla="*/ 82 w 525"/>
                    <a:gd name="T5" fmla="*/ 137 h 915"/>
                    <a:gd name="T6" fmla="*/ 0 60000 65536"/>
                    <a:gd name="T7" fmla="*/ 0 60000 65536"/>
                    <a:gd name="T8" fmla="*/ 0 60000 65536"/>
                    <a:gd name="T9" fmla="*/ 0 w 525"/>
                    <a:gd name="T10" fmla="*/ 0 h 915"/>
                    <a:gd name="T11" fmla="*/ 525 w 525"/>
                    <a:gd name="T12" fmla="*/ 915 h 915"/>
                  </a:gdLst>
                  <a:ahLst/>
                  <a:cxnLst>
                    <a:cxn ang="T6">
                      <a:pos x="T0" y="T1"/>
                    </a:cxn>
                    <a:cxn ang="T7">
                      <a:pos x="T2" y="T3"/>
                    </a:cxn>
                    <a:cxn ang="T8">
                      <a:pos x="T4" y="T5"/>
                    </a:cxn>
                  </a:cxnLst>
                  <a:rect l="T9" t="T10" r="T11" b="T12"/>
                  <a:pathLst>
                    <a:path w="525" h="915">
                      <a:moveTo>
                        <a:pt x="0" y="907"/>
                      </a:moveTo>
                      <a:lnTo>
                        <a:pt x="227" y="0"/>
                      </a:lnTo>
                      <a:lnTo>
                        <a:pt x="525" y="915"/>
                      </a:lnTo>
                    </a:path>
                  </a:pathLst>
                </a:custGeom>
                <a:solidFill>
                  <a:schemeClr val="accent1"/>
                </a:solidFill>
                <a:ln w="9525">
                  <a:solidFill>
                    <a:schemeClr val="accent1"/>
                  </a:solidFill>
                  <a:round/>
                  <a:headEnd/>
                  <a:tailEnd/>
                </a:ln>
              </p:spPr>
              <p:txBody>
                <a:bodyPr/>
                <a:lstStyle/>
                <a:p>
                  <a:pPr defTabSz="685800" fontAlgn="base">
                    <a:spcBef>
                      <a:spcPct val="0"/>
                    </a:spcBef>
                    <a:spcAft>
                      <a:spcPct val="0"/>
                    </a:spcAft>
                  </a:pPr>
                  <a:endParaRPr lang="fr-FR" sz="2100" dirty="0">
                    <a:solidFill>
                      <a:prstClr val="black"/>
                    </a:solidFill>
                    <a:latin typeface="Times New Roman" panose="02020603050405020304" pitchFamily="18" charset="0"/>
                  </a:endParaRPr>
                </a:p>
              </p:txBody>
            </p:sp>
            <p:sp>
              <p:nvSpPr>
                <p:cNvPr id="10319" name="Freeform 31">
                  <a:extLst>
                    <a:ext uri="{FF2B5EF4-FFF2-40B4-BE49-F238E27FC236}">
                      <a16:creationId xmlns:a16="http://schemas.microsoft.com/office/drawing/2014/main" id="{0173D4DF-6EF7-486A-B6DE-1C87A7F14E2E}"/>
                    </a:ext>
                  </a:extLst>
                </p:cNvPr>
                <p:cNvSpPr>
                  <a:spLocks/>
                </p:cNvSpPr>
                <p:nvPr/>
              </p:nvSpPr>
              <p:spPr bwMode="auto">
                <a:xfrm>
                  <a:off x="3848" y="2451"/>
                  <a:ext cx="772" cy="159"/>
                </a:xfrm>
                <a:custGeom>
                  <a:avLst/>
                  <a:gdLst>
                    <a:gd name="T0" fmla="*/ 0 w 900"/>
                    <a:gd name="T1" fmla="*/ 2 h 151"/>
                    <a:gd name="T2" fmla="*/ 47 w 900"/>
                    <a:gd name="T3" fmla="*/ 24 h 151"/>
                    <a:gd name="T4" fmla="*/ 269 w 900"/>
                    <a:gd name="T5" fmla="*/ 20 h 151"/>
                    <a:gd name="T6" fmla="*/ 288 w 900"/>
                    <a:gd name="T7" fmla="*/ 0 h 151"/>
                    <a:gd name="T8" fmla="*/ 0 60000 65536"/>
                    <a:gd name="T9" fmla="*/ 0 60000 65536"/>
                    <a:gd name="T10" fmla="*/ 0 60000 65536"/>
                    <a:gd name="T11" fmla="*/ 0 60000 65536"/>
                    <a:gd name="T12" fmla="*/ 0 w 900"/>
                    <a:gd name="T13" fmla="*/ 0 h 151"/>
                    <a:gd name="T14" fmla="*/ 900 w 900"/>
                    <a:gd name="T15" fmla="*/ 151 h 151"/>
                    <a:gd name="connsiteX0" fmla="*/ 0 w 10000"/>
                    <a:gd name="connsiteY0" fmla="*/ 596 h 18899"/>
                    <a:gd name="connsiteX1" fmla="*/ 1960 w 10000"/>
                    <a:gd name="connsiteY1" fmla="*/ 18899 h 18899"/>
                    <a:gd name="connsiteX2" fmla="*/ 9311 w 10000"/>
                    <a:gd name="connsiteY2" fmla="*/ 8212 h 18899"/>
                    <a:gd name="connsiteX3" fmla="*/ 10000 w 10000"/>
                    <a:gd name="connsiteY3" fmla="*/ 0 h 18899"/>
                    <a:gd name="connsiteX0" fmla="*/ 0 w 10000"/>
                    <a:gd name="connsiteY0" fmla="*/ 596 h 18899"/>
                    <a:gd name="connsiteX1" fmla="*/ 1960 w 10000"/>
                    <a:gd name="connsiteY1" fmla="*/ 18899 h 18899"/>
                    <a:gd name="connsiteX2" fmla="*/ 10000 w 10000"/>
                    <a:gd name="connsiteY2" fmla="*/ 0 h 18899"/>
                  </a:gdLst>
                  <a:ahLst/>
                  <a:cxnLst>
                    <a:cxn ang="0">
                      <a:pos x="connsiteX0" y="connsiteY0"/>
                    </a:cxn>
                    <a:cxn ang="0">
                      <a:pos x="connsiteX1" y="connsiteY1"/>
                    </a:cxn>
                    <a:cxn ang="0">
                      <a:pos x="connsiteX2" y="connsiteY2"/>
                    </a:cxn>
                  </a:cxnLst>
                  <a:rect l="l" t="t" r="r" b="b"/>
                  <a:pathLst>
                    <a:path w="10000" h="18899">
                      <a:moveTo>
                        <a:pt x="0" y="596"/>
                      </a:moveTo>
                      <a:lnTo>
                        <a:pt x="1960" y="18899"/>
                      </a:lnTo>
                      <a:lnTo>
                        <a:pt x="10000" y="0"/>
                      </a:lnTo>
                    </a:path>
                  </a:pathLst>
                </a:custGeom>
                <a:solidFill>
                  <a:srgbClr val="FF0000"/>
                </a:solidFill>
                <a:ln w="9525">
                  <a:solidFill>
                    <a:schemeClr val="accent1"/>
                  </a:solidFill>
                  <a:round/>
                  <a:headEnd/>
                  <a:tailEnd/>
                </a:ln>
              </p:spPr>
              <p:txBody>
                <a:bodyPr/>
                <a:lstStyle/>
                <a:p>
                  <a:pPr defTabSz="685800" fontAlgn="base">
                    <a:spcBef>
                      <a:spcPct val="0"/>
                    </a:spcBef>
                    <a:spcAft>
                      <a:spcPct val="0"/>
                    </a:spcAft>
                  </a:pPr>
                  <a:endParaRPr lang="fr-FR" sz="2100">
                    <a:solidFill>
                      <a:prstClr val="black"/>
                    </a:solidFill>
                    <a:latin typeface="Times New Roman" panose="02020603050405020304" pitchFamily="18" charset="0"/>
                  </a:endParaRPr>
                </a:p>
              </p:txBody>
            </p:sp>
          </p:grpSp>
          <p:sp>
            <p:nvSpPr>
              <p:cNvPr id="10334" name="Rectangle 57">
                <a:extLst>
                  <a:ext uri="{FF2B5EF4-FFF2-40B4-BE49-F238E27FC236}">
                    <a16:creationId xmlns:a16="http://schemas.microsoft.com/office/drawing/2014/main" id="{919FD84D-CE12-486B-83B6-EDBCB80926A9}"/>
                  </a:ext>
                </a:extLst>
              </p:cNvPr>
              <p:cNvSpPr>
                <a:spLocks noChangeArrowheads="1"/>
              </p:cNvSpPr>
              <p:nvPr/>
            </p:nvSpPr>
            <p:spPr bwMode="auto">
              <a:xfrm>
                <a:off x="4008945" y="3133063"/>
                <a:ext cx="705751" cy="1395836"/>
              </a:xfrm>
              <a:prstGeom prst="rect">
                <a:avLst/>
              </a:prstGeom>
              <a:solidFill>
                <a:schemeClr val="bg1"/>
              </a:solidFill>
              <a:ln w="9525">
                <a:solidFill>
                  <a:schemeClr val="tx2"/>
                </a:solidFill>
                <a:miter lim="800000"/>
                <a:headEnd/>
                <a:tailEnd/>
              </a:ln>
            </p:spPr>
            <p:txBody>
              <a:bodyPr wrap="none" anchor="ctr"/>
              <a:lstStyle>
                <a:lvl1pPr eaLnBrk="0" hangingPunct="0">
                  <a:defRPr b="1">
                    <a:solidFill>
                      <a:schemeClr val="tx1"/>
                    </a:solidFill>
                    <a:latin typeface="Arial" panose="020B0604020202020204" pitchFamily="34" charset="0"/>
                  </a:defRPr>
                </a:lvl1pPr>
                <a:lvl2pPr marL="742950" indent="-285750" eaLnBrk="0" hangingPunct="0">
                  <a:defRPr b="1">
                    <a:solidFill>
                      <a:schemeClr val="tx1"/>
                    </a:solidFill>
                    <a:latin typeface="Arial" panose="020B0604020202020204" pitchFamily="34" charset="0"/>
                  </a:defRPr>
                </a:lvl2pPr>
                <a:lvl3pPr marL="1143000" indent="-228600" eaLnBrk="0" hangingPunct="0">
                  <a:defRPr b="1">
                    <a:solidFill>
                      <a:schemeClr val="tx1"/>
                    </a:solidFill>
                    <a:latin typeface="Arial" panose="020B0604020202020204" pitchFamily="34" charset="0"/>
                  </a:defRPr>
                </a:lvl3pPr>
                <a:lvl4pPr marL="1600200" indent="-228600" eaLnBrk="0" hangingPunct="0">
                  <a:defRPr b="1">
                    <a:solidFill>
                      <a:schemeClr val="tx1"/>
                    </a:solidFill>
                    <a:latin typeface="Arial" panose="020B0604020202020204" pitchFamily="34" charset="0"/>
                  </a:defRPr>
                </a:lvl4pPr>
                <a:lvl5pPr marL="2057400" indent="-228600" eaLnBrk="0" hangingPunct="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defTabSz="685800" eaLnBrk="1" fontAlgn="base" hangingPunct="1">
                  <a:spcBef>
                    <a:spcPct val="0"/>
                  </a:spcBef>
                  <a:spcAft>
                    <a:spcPct val="0"/>
                  </a:spcAft>
                </a:pPr>
                <a:endParaRPr lang="fr-FR" altLang="fr-FR" sz="825" dirty="0">
                  <a:solidFill>
                    <a:prstClr val="black"/>
                  </a:solidFill>
                </a:endParaRPr>
              </a:p>
            </p:txBody>
          </p:sp>
          <p:grpSp>
            <p:nvGrpSpPr>
              <p:cNvPr id="10336" name="Group 59">
                <a:extLst>
                  <a:ext uri="{FF2B5EF4-FFF2-40B4-BE49-F238E27FC236}">
                    <a16:creationId xmlns:a16="http://schemas.microsoft.com/office/drawing/2014/main" id="{6FD58C95-E4AF-4C5A-BB37-F1AD95FE6D2F}"/>
                  </a:ext>
                </a:extLst>
              </p:cNvPr>
              <p:cNvGrpSpPr>
                <a:grpSpLocks/>
              </p:cNvGrpSpPr>
              <p:nvPr/>
            </p:nvGrpSpPr>
            <p:grpSpPr bwMode="auto">
              <a:xfrm>
                <a:off x="4000166" y="3540088"/>
                <a:ext cx="706862" cy="184903"/>
                <a:chOff x="4558" y="1344"/>
                <a:chExt cx="636" cy="204"/>
              </a:xfrm>
            </p:grpSpPr>
            <p:sp>
              <p:nvSpPr>
                <p:cNvPr id="10340" name="Freeform 60">
                  <a:extLst>
                    <a:ext uri="{FF2B5EF4-FFF2-40B4-BE49-F238E27FC236}">
                      <a16:creationId xmlns:a16="http://schemas.microsoft.com/office/drawing/2014/main" id="{93EB09C2-0EE9-4007-9433-CF651FE7F625}"/>
                    </a:ext>
                  </a:extLst>
                </p:cNvPr>
                <p:cNvSpPr>
                  <a:spLocks/>
                </p:cNvSpPr>
                <p:nvPr/>
              </p:nvSpPr>
              <p:spPr bwMode="auto">
                <a:xfrm>
                  <a:off x="4558" y="1344"/>
                  <a:ext cx="318" cy="204"/>
                </a:xfrm>
                <a:custGeom>
                  <a:avLst/>
                  <a:gdLst>
                    <a:gd name="T0" fmla="*/ 0 w 409"/>
                    <a:gd name="T1" fmla="*/ 136 h 204"/>
                    <a:gd name="T2" fmla="*/ 67 w 409"/>
                    <a:gd name="T3" fmla="*/ 181 h 204"/>
                    <a:gd name="T4" fmla="*/ 149 w 409"/>
                    <a:gd name="T5" fmla="*/ 0 h 204"/>
                    <a:gd name="T6" fmla="*/ 0 60000 65536"/>
                    <a:gd name="T7" fmla="*/ 0 60000 65536"/>
                    <a:gd name="T8" fmla="*/ 0 60000 65536"/>
                    <a:gd name="T9" fmla="*/ 0 w 409"/>
                    <a:gd name="T10" fmla="*/ 0 h 204"/>
                    <a:gd name="T11" fmla="*/ 409 w 409"/>
                    <a:gd name="T12" fmla="*/ 204 h 204"/>
                  </a:gdLst>
                  <a:ahLst/>
                  <a:cxnLst>
                    <a:cxn ang="T6">
                      <a:pos x="T0" y="T1"/>
                    </a:cxn>
                    <a:cxn ang="T7">
                      <a:pos x="T2" y="T3"/>
                    </a:cxn>
                    <a:cxn ang="T8">
                      <a:pos x="T4" y="T5"/>
                    </a:cxn>
                  </a:cxnLst>
                  <a:rect l="T9" t="T10" r="T11" b="T12"/>
                  <a:pathLst>
                    <a:path w="409" h="204">
                      <a:moveTo>
                        <a:pt x="0" y="136"/>
                      </a:moveTo>
                      <a:cubicBezTo>
                        <a:pt x="57" y="170"/>
                        <a:pt x="114" y="204"/>
                        <a:pt x="182" y="181"/>
                      </a:cubicBezTo>
                      <a:cubicBezTo>
                        <a:pt x="250" y="158"/>
                        <a:pt x="329" y="79"/>
                        <a:pt x="409" y="0"/>
                      </a:cubicBezTo>
                    </a:path>
                  </a:pathLst>
                </a:custGeom>
                <a:noFill/>
                <a:ln w="762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825">
                    <a:solidFill>
                      <a:prstClr val="black"/>
                    </a:solidFill>
                    <a:latin typeface="Times New Roman" panose="02020603050405020304" pitchFamily="18" charset="0"/>
                  </a:endParaRPr>
                </a:p>
              </p:txBody>
            </p:sp>
            <p:sp>
              <p:nvSpPr>
                <p:cNvPr id="10341" name="Freeform 61">
                  <a:extLst>
                    <a:ext uri="{FF2B5EF4-FFF2-40B4-BE49-F238E27FC236}">
                      <a16:creationId xmlns:a16="http://schemas.microsoft.com/office/drawing/2014/main" id="{0787C581-6A52-4AAF-AF89-2A43437DA6DE}"/>
                    </a:ext>
                  </a:extLst>
                </p:cNvPr>
                <p:cNvSpPr>
                  <a:spLocks/>
                </p:cNvSpPr>
                <p:nvPr/>
              </p:nvSpPr>
              <p:spPr bwMode="auto">
                <a:xfrm flipH="1">
                  <a:off x="4876" y="1344"/>
                  <a:ext cx="318" cy="204"/>
                </a:xfrm>
                <a:custGeom>
                  <a:avLst/>
                  <a:gdLst>
                    <a:gd name="T0" fmla="*/ 0 w 409"/>
                    <a:gd name="T1" fmla="*/ 136 h 204"/>
                    <a:gd name="T2" fmla="*/ 67 w 409"/>
                    <a:gd name="T3" fmla="*/ 181 h 204"/>
                    <a:gd name="T4" fmla="*/ 149 w 409"/>
                    <a:gd name="T5" fmla="*/ 0 h 204"/>
                    <a:gd name="T6" fmla="*/ 0 60000 65536"/>
                    <a:gd name="T7" fmla="*/ 0 60000 65536"/>
                    <a:gd name="T8" fmla="*/ 0 60000 65536"/>
                    <a:gd name="T9" fmla="*/ 0 w 409"/>
                    <a:gd name="T10" fmla="*/ 0 h 204"/>
                    <a:gd name="T11" fmla="*/ 409 w 409"/>
                    <a:gd name="T12" fmla="*/ 204 h 204"/>
                  </a:gdLst>
                  <a:ahLst/>
                  <a:cxnLst>
                    <a:cxn ang="T6">
                      <a:pos x="T0" y="T1"/>
                    </a:cxn>
                    <a:cxn ang="T7">
                      <a:pos x="T2" y="T3"/>
                    </a:cxn>
                    <a:cxn ang="T8">
                      <a:pos x="T4" y="T5"/>
                    </a:cxn>
                  </a:cxnLst>
                  <a:rect l="T9" t="T10" r="T11" b="T12"/>
                  <a:pathLst>
                    <a:path w="409" h="204">
                      <a:moveTo>
                        <a:pt x="0" y="136"/>
                      </a:moveTo>
                      <a:cubicBezTo>
                        <a:pt x="57" y="170"/>
                        <a:pt x="114" y="204"/>
                        <a:pt x="182" y="181"/>
                      </a:cubicBezTo>
                      <a:cubicBezTo>
                        <a:pt x="250" y="158"/>
                        <a:pt x="329" y="79"/>
                        <a:pt x="409" y="0"/>
                      </a:cubicBezTo>
                    </a:path>
                  </a:pathLst>
                </a:custGeom>
                <a:noFill/>
                <a:ln w="762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825">
                    <a:solidFill>
                      <a:prstClr val="black"/>
                    </a:solidFill>
                    <a:latin typeface="Times New Roman" panose="02020603050405020304" pitchFamily="18" charset="0"/>
                  </a:endParaRPr>
                </a:p>
              </p:txBody>
            </p:sp>
          </p:grpSp>
          <p:sp>
            <p:nvSpPr>
              <p:cNvPr id="10337" name="Freeform 62">
                <a:extLst>
                  <a:ext uri="{FF2B5EF4-FFF2-40B4-BE49-F238E27FC236}">
                    <a16:creationId xmlns:a16="http://schemas.microsoft.com/office/drawing/2014/main" id="{8C188F0D-3EFF-4161-927F-A2B08B6784B8}"/>
                  </a:ext>
                </a:extLst>
              </p:cNvPr>
              <p:cNvSpPr>
                <a:spLocks/>
              </p:cNvSpPr>
              <p:nvPr/>
            </p:nvSpPr>
            <p:spPr bwMode="auto">
              <a:xfrm>
                <a:off x="3986829" y="3052452"/>
                <a:ext cx="719088" cy="651692"/>
              </a:xfrm>
              <a:custGeom>
                <a:avLst/>
                <a:gdLst>
                  <a:gd name="T0" fmla="*/ 0 w 647"/>
                  <a:gd name="T1" fmla="*/ 0 h 719"/>
                  <a:gd name="T2" fmla="*/ 647 w 647"/>
                  <a:gd name="T3" fmla="*/ 0 h 719"/>
                  <a:gd name="T4" fmla="*/ 647 w 647"/>
                  <a:gd name="T5" fmla="*/ 674 h 719"/>
                  <a:gd name="T6" fmla="*/ 557 w 647"/>
                  <a:gd name="T7" fmla="*/ 719 h 719"/>
                  <a:gd name="T8" fmla="*/ 466 w 647"/>
                  <a:gd name="T9" fmla="*/ 674 h 719"/>
                  <a:gd name="T10" fmla="*/ 330 w 647"/>
                  <a:gd name="T11" fmla="*/ 538 h 719"/>
                  <a:gd name="T12" fmla="*/ 284 w 647"/>
                  <a:gd name="T13" fmla="*/ 583 h 719"/>
                  <a:gd name="T14" fmla="*/ 148 w 647"/>
                  <a:gd name="T15" fmla="*/ 719 h 719"/>
                  <a:gd name="T16" fmla="*/ 12 w 647"/>
                  <a:gd name="T17" fmla="*/ 674 h 719"/>
                  <a:gd name="T18" fmla="*/ 0 w 647"/>
                  <a:gd name="T19" fmla="*/ 0 h 7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7"/>
                  <a:gd name="T31" fmla="*/ 0 h 719"/>
                  <a:gd name="T32" fmla="*/ 647 w 647"/>
                  <a:gd name="T33" fmla="*/ 719 h 7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7" h="719">
                    <a:moveTo>
                      <a:pt x="0" y="0"/>
                    </a:moveTo>
                    <a:lnTo>
                      <a:pt x="647" y="0"/>
                    </a:lnTo>
                    <a:lnTo>
                      <a:pt x="647" y="674"/>
                    </a:lnTo>
                    <a:lnTo>
                      <a:pt x="557" y="719"/>
                    </a:lnTo>
                    <a:lnTo>
                      <a:pt x="466" y="674"/>
                    </a:lnTo>
                    <a:lnTo>
                      <a:pt x="330" y="538"/>
                    </a:lnTo>
                    <a:lnTo>
                      <a:pt x="284" y="583"/>
                    </a:lnTo>
                    <a:lnTo>
                      <a:pt x="148" y="719"/>
                    </a:lnTo>
                    <a:lnTo>
                      <a:pt x="12" y="674"/>
                    </a:lnTo>
                    <a:lnTo>
                      <a:pt x="0" y="0"/>
                    </a:lnTo>
                    <a:close/>
                  </a:path>
                </a:pathLst>
              </a:custGeom>
              <a:solidFill>
                <a:schemeClr val="bg1"/>
              </a:solidFill>
              <a:ln w="9525">
                <a:solidFill>
                  <a:schemeClr val="accent1"/>
                </a:solidFill>
                <a:round/>
                <a:headEnd/>
                <a:tailEnd/>
              </a:ln>
            </p:spPr>
            <p:txBody>
              <a:bodyPr/>
              <a:lstStyle/>
              <a:p>
                <a:pPr defTabSz="685800" fontAlgn="base">
                  <a:spcBef>
                    <a:spcPct val="0"/>
                  </a:spcBef>
                  <a:spcAft>
                    <a:spcPct val="0"/>
                  </a:spcAft>
                </a:pPr>
                <a:endParaRPr lang="fr-FR" sz="825">
                  <a:solidFill>
                    <a:prstClr val="black"/>
                  </a:solidFill>
                  <a:latin typeface="Times New Roman" panose="02020603050405020304" pitchFamily="18" charset="0"/>
                </a:endParaRPr>
              </a:p>
            </p:txBody>
          </p:sp>
          <p:sp>
            <p:nvSpPr>
              <p:cNvPr id="10338" name="Freeform 63">
                <a:extLst>
                  <a:ext uri="{FF2B5EF4-FFF2-40B4-BE49-F238E27FC236}">
                    <a16:creationId xmlns:a16="http://schemas.microsoft.com/office/drawing/2014/main" id="{E9219F19-215B-42D9-811E-5AB200F79901}"/>
                  </a:ext>
                </a:extLst>
              </p:cNvPr>
              <p:cNvSpPr>
                <a:spLocks/>
              </p:cNvSpPr>
              <p:nvPr/>
            </p:nvSpPr>
            <p:spPr bwMode="auto">
              <a:xfrm>
                <a:off x="4000166" y="3580875"/>
                <a:ext cx="705751" cy="861068"/>
              </a:xfrm>
              <a:custGeom>
                <a:avLst/>
                <a:gdLst>
                  <a:gd name="T0" fmla="*/ 91 w 635"/>
                  <a:gd name="T1" fmla="*/ 0 h 950"/>
                  <a:gd name="T2" fmla="*/ 91 w 635"/>
                  <a:gd name="T3" fmla="*/ 227 h 950"/>
                  <a:gd name="T4" fmla="*/ 46 w 635"/>
                  <a:gd name="T5" fmla="*/ 363 h 950"/>
                  <a:gd name="T6" fmla="*/ 0 w 635"/>
                  <a:gd name="T7" fmla="*/ 453 h 950"/>
                  <a:gd name="T8" fmla="*/ 15 w 635"/>
                  <a:gd name="T9" fmla="*/ 942 h 950"/>
                  <a:gd name="T10" fmla="*/ 635 w 635"/>
                  <a:gd name="T11" fmla="*/ 950 h 950"/>
                  <a:gd name="T12" fmla="*/ 635 w 635"/>
                  <a:gd name="T13" fmla="*/ 408 h 950"/>
                  <a:gd name="T14" fmla="*/ 454 w 635"/>
                  <a:gd name="T15" fmla="*/ 453 h 950"/>
                  <a:gd name="T16" fmla="*/ 272 w 635"/>
                  <a:gd name="T17" fmla="*/ 408 h 950"/>
                  <a:gd name="T18" fmla="*/ 192 w 635"/>
                  <a:gd name="T19" fmla="*/ 374 h 950"/>
                  <a:gd name="T20" fmla="*/ 192 w 635"/>
                  <a:gd name="T21" fmla="*/ 29 h 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5"/>
                  <a:gd name="T34" fmla="*/ 0 h 950"/>
                  <a:gd name="T35" fmla="*/ 635 w 635"/>
                  <a:gd name="T36" fmla="*/ 950 h 950"/>
                  <a:gd name="connsiteX0" fmla="*/ 1433 w 10000"/>
                  <a:gd name="connsiteY0" fmla="*/ 0 h 10000"/>
                  <a:gd name="connsiteX1" fmla="*/ 1433 w 10000"/>
                  <a:gd name="connsiteY1" fmla="*/ 2389 h 10000"/>
                  <a:gd name="connsiteX2" fmla="*/ 724 w 10000"/>
                  <a:gd name="connsiteY2" fmla="*/ 3821 h 10000"/>
                  <a:gd name="connsiteX3" fmla="*/ 0 w 10000"/>
                  <a:gd name="connsiteY3" fmla="*/ 4768 h 10000"/>
                  <a:gd name="connsiteX4" fmla="*/ 236 w 10000"/>
                  <a:gd name="connsiteY4" fmla="*/ 9916 h 10000"/>
                  <a:gd name="connsiteX5" fmla="*/ 10000 w 10000"/>
                  <a:gd name="connsiteY5" fmla="*/ 10000 h 10000"/>
                  <a:gd name="connsiteX6" fmla="*/ 10000 w 10000"/>
                  <a:gd name="connsiteY6" fmla="*/ 4295 h 10000"/>
                  <a:gd name="connsiteX7" fmla="*/ 6842 w 10000"/>
                  <a:gd name="connsiteY7" fmla="*/ 6917 h 10000"/>
                  <a:gd name="connsiteX8" fmla="*/ 4283 w 10000"/>
                  <a:gd name="connsiteY8" fmla="*/ 4295 h 10000"/>
                  <a:gd name="connsiteX9" fmla="*/ 3024 w 10000"/>
                  <a:gd name="connsiteY9" fmla="*/ 3937 h 10000"/>
                  <a:gd name="connsiteX10" fmla="*/ 3024 w 10000"/>
                  <a:gd name="connsiteY10" fmla="*/ 305 h 10000"/>
                  <a:gd name="connsiteX0" fmla="*/ 1433 w 10000"/>
                  <a:gd name="connsiteY0" fmla="*/ 0 h 10000"/>
                  <a:gd name="connsiteX1" fmla="*/ 1433 w 10000"/>
                  <a:gd name="connsiteY1" fmla="*/ 2389 h 10000"/>
                  <a:gd name="connsiteX2" fmla="*/ 724 w 10000"/>
                  <a:gd name="connsiteY2" fmla="*/ 3821 h 10000"/>
                  <a:gd name="connsiteX3" fmla="*/ 0 w 10000"/>
                  <a:gd name="connsiteY3" fmla="*/ 4768 h 10000"/>
                  <a:gd name="connsiteX4" fmla="*/ 236 w 10000"/>
                  <a:gd name="connsiteY4" fmla="*/ 9916 h 10000"/>
                  <a:gd name="connsiteX5" fmla="*/ 10000 w 10000"/>
                  <a:gd name="connsiteY5" fmla="*/ 10000 h 10000"/>
                  <a:gd name="connsiteX6" fmla="*/ 9537 w 10000"/>
                  <a:gd name="connsiteY6" fmla="*/ 7961 h 10000"/>
                  <a:gd name="connsiteX7" fmla="*/ 6842 w 10000"/>
                  <a:gd name="connsiteY7" fmla="*/ 6917 h 10000"/>
                  <a:gd name="connsiteX8" fmla="*/ 4283 w 10000"/>
                  <a:gd name="connsiteY8" fmla="*/ 4295 h 10000"/>
                  <a:gd name="connsiteX9" fmla="*/ 3024 w 10000"/>
                  <a:gd name="connsiteY9" fmla="*/ 3937 h 10000"/>
                  <a:gd name="connsiteX10" fmla="*/ 3024 w 10000"/>
                  <a:gd name="connsiteY10" fmla="*/ 305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00" h="10000">
                    <a:moveTo>
                      <a:pt x="1433" y="0"/>
                    </a:moveTo>
                    <a:lnTo>
                      <a:pt x="1433" y="2389"/>
                    </a:lnTo>
                    <a:lnTo>
                      <a:pt x="724" y="3821"/>
                    </a:lnTo>
                    <a:lnTo>
                      <a:pt x="0" y="4768"/>
                    </a:lnTo>
                    <a:cubicBezTo>
                      <a:pt x="79" y="6484"/>
                      <a:pt x="157" y="8200"/>
                      <a:pt x="236" y="9916"/>
                    </a:cubicBezTo>
                    <a:lnTo>
                      <a:pt x="10000" y="10000"/>
                    </a:lnTo>
                    <a:cubicBezTo>
                      <a:pt x="9846" y="9320"/>
                      <a:pt x="9691" y="8641"/>
                      <a:pt x="9537" y="7961"/>
                    </a:cubicBezTo>
                    <a:lnTo>
                      <a:pt x="6842" y="6917"/>
                    </a:lnTo>
                    <a:lnTo>
                      <a:pt x="4283" y="4295"/>
                    </a:lnTo>
                    <a:lnTo>
                      <a:pt x="3024" y="3937"/>
                    </a:lnTo>
                    <a:lnTo>
                      <a:pt x="3024" y="305"/>
                    </a:lnTo>
                  </a:path>
                </a:pathLst>
              </a:custGeom>
              <a:solidFill>
                <a:schemeClr val="bg1"/>
              </a:solidFill>
              <a:ln w="9525">
                <a:solidFill>
                  <a:schemeClr val="bg1"/>
                </a:solidFill>
                <a:round/>
                <a:headEnd/>
                <a:tailEnd/>
              </a:ln>
            </p:spPr>
            <p:txBody>
              <a:bodyPr/>
              <a:lstStyle/>
              <a:p>
                <a:pPr defTabSz="685800" fontAlgn="base">
                  <a:spcBef>
                    <a:spcPct val="0"/>
                  </a:spcBef>
                  <a:spcAft>
                    <a:spcPct val="0"/>
                  </a:spcAft>
                </a:pPr>
                <a:endParaRPr lang="fr-FR" sz="825">
                  <a:solidFill>
                    <a:prstClr val="black"/>
                  </a:solidFill>
                  <a:latin typeface="Times New Roman" panose="02020603050405020304" pitchFamily="18" charset="0"/>
                </a:endParaRPr>
              </a:p>
            </p:txBody>
          </p:sp>
          <p:grpSp>
            <p:nvGrpSpPr>
              <p:cNvPr id="175" name="Groupe 174">
                <a:extLst>
                  <a:ext uri="{FF2B5EF4-FFF2-40B4-BE49-F238E27FC236}">
                    <a16:creationId xmlns:a16="http://schemas.microsoft.com/office/drawing/2014/main" id="{9344AFE7-2C4D-4B49-83DE-F07B516BFC72}"/>
                  </a:ext>
                </a:extLst>
              </p:cNvPr>
              <p:cNvGrpSpPr/>
              <p:nvPr/>
            </p:nvGrpSpPr>
            <p:grpSpPr>
              <a:xfrm>
                <a:off x="3594195" y="476672"/>
                <a:ext cx="1811895" cy="2500305"/>
                <a:chOff x="2845706" y="3261966"/>
                <a:chExt cx="1801547" cy="2959274"/>
              </a:xfrm>
            </p:grpSpPr>
            <p:grpSp>
              <p:nvGrpSpPr>
                <p:cNvPr id="176" name="Group 6">
                  <a:extLst>
                    <a:ext uri="{FF2B5EF4-FFF2-40B4-BE49-F238E27FC236}">
                      <a16:creationId xmlns:a16="http://schemas.microsoft.com/office/drawing/2014/main" id="{F5F3B389-8F14-4F13-B53C-7452687DA3B6}"/>
                    </a:ext>
                  </a:extLst>
                </p:cNvPr>
                <p:cNvGrpSpPr>
                  <a:grpSpLocks/>
                </p:cNvGrpSpPr>
                <p:nvPr/>
              </p:nvGrpSpPr>
              <p:grpSpPr bwMode="auto">
                <a:xfrm>
                  <a:off x="2845706" y="3261966"/>
                  <a:ext cx="1801547" cy="2959274"/>
                  <a:chOff x="158" y="482"/>
                  <a:chExt cx="1890" cy="3342"/>
                </a:xfrm>
              </p:grpSpPr>
              <p:sp>
                <p:nvSpPr>
                  <p:cNvPr id="178" name="Freeform 7">
                    <a:extLst>
                      <a:ext uri="{FF2B5EF4-FFF2-40B4-BE49-F238E27FC236}">
                        <a16:creationId xmlns:a16="http://schemas.microsoft.com/office/drawing/2014/main" id="{B91D9C6C-AC81-4200-95FE-C175921613B8}"/>
                      </a:ext>
                    </a:extLst>
                  </p:cNvPr>
                  <p:cNvSpPr>
                    <a:spLocks/>
                  </p:cNvSpPr>
                  <p:nvPr/>
                </p:nvSpPr>
                <p:spPr bwMode="auto">
                  <a:xfrm>
                    <a:off x="158" y="573"/>
                    <a:ext cx="1890" cy="3251"/>
                  </a:xfrm>
                  <a:custGeom>
                    <a:avLst/>
                    <a:gdLst>
                      <a:gd name="T0" fmla="*/ 756 w 1890"/>
                      <a:gd name="T1" fmla="*/ 0 h 3251"/>
                      <a:gd name="T2" fmla="*/ 711 w 1890"/>
                      <a:gd name="T3" fmla="*/ 1043 h 3251"/>
                      <a:gd name="T4" fmla="*/ 658 w 1890"/>
                      <a:gd name="T5" fmla="*/ 1322 h 3251"/>
                      <a:gd name="T6" fmla="*/ 658 w 1890"/>
                      <a:gd name="T7" fmla="*/ 1588 h 3251"/>
                      <a:gd name="T8" fmla="*/ 756 w 1890"/>
                      <a:gd name="T9" fmla="*/ 1905 h 3251"/>
                      <a:gd name="T10" fmla="*/ 711 w 1890"/>
                      <a:gd name="T11" fmla="*/ 2767 h 3251"/>
                      <a:gd name="T12" fmla="*/ 76 w 1890"/>
                      <a:gd name="T13" fmla="*/ 3175 h 3251"/>
                      <a:gd name="T14" fmla="*/ 257 w 1890"/>
                      <a:gd name="T15" fmla="*/ 3221 h 3251"/>
                      <a:gd name="T16" fmla="*/ 484 w 1890"/>
                      <a:gd name="T17" fmla="*/ 3175 h 3251"/>
                      <a:gd name="T18" fmla="*/ 847 w 1890"/>
                      <a:gd name="T19" fmla="*/ 3175 h 3251"/>
                      <a:gd name="T20" fmla="*/ 1210 w 1890"/>
                      <a:gd name="T21" fmla="*/ 3175 h 3251"/>
                      <a:gd name="T22" fmla="*/ 1255 w 1890"/>
                      <a:gd name="T23" fmla="*/ 2948 h 3251"/>
                      <a:gd name="T24" fmla="*/ 1210 w 1890"/>
                      <a:gd name="T25" fmla="*/ 2676 h 3251"/>
                      <a:gd name="T26" fmla="*/ 1482 w 1890"/>
                      <a:gd name="T27" fmla="*/ 1996 h 3251"/>
                      <a:gd name="T28" fmla="*/ 1527 w 1890"/>
                      <a:gd name="T29" fmla="*/ 1313 h 3251"/>
                      <a:gd name="T30" fmla="*/ 1890 w 1890"/>
                      <a:gd name="T31" fmla="*/ 45 h 325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90"/>
                      <a:gd name="T49" fmla="*/ 0 h 3251"/>
                      <a:gd name="T50" fmla="*/ 1890 w 1890"/>
                      <a:gd name="T51" fmla="*/ 3251 h 325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90" h="3251">
                        <a:moveTo>
                          <a:pt x="756" y="0"/>
                        </a:moveTo>
                        <a:cubicBezTo>
                          <a:pt x="748" y="408"/>
                          <a:pt x="727" y="823"/>
                          <a:pt x="711" y="1043"/>
                        </a:cubicBezTo>
                        <a:cubicBezTo>
                          <a:pt x="695" y="1263"/>
                          <a:pt x="667" y="1231"/>
                          <a:pt x="658" y="1322"/>
                        </a:cubicBezTo>
                        <a:cubicBezTo>
                          <a:pt x="649" y="1413"/>
                          <a:pt x="642" y="1491"/>
                          <a:pt x="658" y="1588"/>
                        </a:cubicBezTo>
                        <a:cubicBezTo>
                          <a:pt x="674" y="1685"/>
                          <a:pt x="747" y="1709"/>
                          <a:pt x="756" y="1905"/>
                        </a:cubicBezTo>
                        <a:cubicBezTo>
                          <a:pt x="765" y="2101"/>
                          <a:pt x="824" y="2555"/>
                          <a:pt x="711" y="2767"/>
                        </a:cubicBezTo>
                        <a:cubicBezTo>
                          <a:pt x="598" y="2979"/>
                          <a:pt x="152" y="3099"/>
                          <a:pt x="76" y="3175"/>
                        </a:cubicBezTo>
                        <a:cubicBezTo>
                          <a:pt x="0" y="3251"/>
                          <a:pt x="189" y="3221"/>
                          <a:pt x="257" y="3221"/>
                        </a:cubicBezTo>
                        <a:cubicBezTo>
                          <a:pt x="325" y="3221"/>
                          <a:pt x="386" y="3183"/>
                          <a:pt x="484" y="3175"/>
                        </a:cubicBezTo>
                        <a:cubicBezTo>
                          <a:pt x="582" y="3167"/>
                          <a:pt x="726" y="3175"/>
                          <a:pt x="847" y="3175"/>
                        </a:cubicBezTo>
                        <a:cubicBezTo>
                          <a:pt x="968" y="3175"/>
                          <a:pt x="1142" y="3213"/>
                          <a:pt x="1210" y="3175"/>
                        </a:cubicBezTo>
                        <a:cubicBezTo>
                          <a:pt x="1278" y="3137"/>
                          <a:pt x="1255" y="3031"/>
                          <a:pt x="1255" y="2948"/>
                        </a:cubicBezTo>
                        <a:cubicBezTo>
                          <a:pt x="1255" y="2865"/>
                          <a:pt x="1172" y="2835"/>
                          <a:pt x="1210" y="2676"/>
                        </a:cubicBezTo>
                        <a:cubicBezTo>
                          <a:pt x="1248" y="2517"/>
                          <a:pt x="1429" y="2223"/>
                          <a:pt x="1482" y="1996"/>
                        </a:cubicBezTo>
                        <a:cubicBezTo>
                          <a:pt x="1535" y="1769"/>
                          <a:pt x="1459" y="1638"/>
                          <a:pt x="1527" y="1313"/>
                        </a:cubicBezTo>
                        <a:cubicBezTo>
                          <a:pt x="1595" y="988"/>
                          <a:pt x="1815" y="309"/>
                          <a:pt x="1890" y="45"/>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79" name="Freeform 8">
                    <a:extLst>
                      <a:ext uri="{FF2B5EF4-FFF2-40B4-BE49-F238E27FC236}">
                        <a16:creationId xmlns:a16="http://schemas.microsoft.com/office/drawing/2014/main" id="{F1554606-E6D5-4D12-B67F-CD8A9A335E42}"/>
                      </a:ext>
                    </a:extLst>
                  </p:cNvPr>
                  <p:cNvSpPr>
                    <a:spLocks/>
                  </p:cNvSpPr>
                  <p:nvPr/>
                </p:nvSpPr>
                <p:spPr bwMode="auto">
                  <a:xfrm>
                    <a:off x="1196" y="482"/>
                    <a:ext cx="308" cy="2212"/>
                  </a:xfrm>
                  <a:custGeom>
                    <a:avLst/>
                    <a:gdLst>
                      <a:gd name="T0" fmla="*/ 308 w 308"/>
                      <a:gd name="T1" fmla="*/ 0 h 2212"/>
                      <a:gd name="T2" fmla="*/ 126 w 308"/>
                      <a:gd name="T3" fmla="*/ 1044 h 2212"/>
                      <a:gd name="T4" fmla="*/ 0 w 308"/>
                      <a:gd name="T5" fmla="*/ 2212 h 2212"/>
                      <a:gd name="T6" fmla="*/ 0 60000 65536"/>
                      <a:gd name="T7" fmla="*/ 0 60000 65536"/>
                      <a:gd name="T8" fmla="*/ 0 60000 65536"/>
                      <a:gd name="T9" fmla="*/ 0 w 308"/>
                      <a:gd name="T10" fmla="*/ 0 h 2212"/>
                      <a:gd name="T11" fmla="*/ 308 w 308"/>
                      <a:gd name="T12" fmla="*/ 2212 h 2212"/>
                    </a:gdLst>
                    <a:ahLst/>
                    <a:cxnLst>
                      <a:cxn ang="T6">
                        <a:pos x="T0" y="T1"/>
                      </a:cxn>
                      <a:cxn ang="T7">
                        <a:pos x="T2" y="T3"/>
                      </a:cxn>
                      <a:cxn ang="T8">
                        <a:pos x="T4" y="T5"/>
                      </a:cxn>
                    </a:cxnLst>
                    <a:rect l="T9" t="T10" r="T11" b="T12"/>
                    <a:pathLst>
                      <a:path w="308" h="2212">
                        <a:moveTo>
                          <a:pt x="308" y="0"/>
                        </a:moveTo>
                        <a:cubicBezTo>
                          <a:pt x="247" y="265"/>
                          <a:pt x="177" y="675"/>
                          <a:pt x="126" y="1044"/>
                        </a:cubicBezTo>
                        <a:cubicBezTo>
                          <a:pt x="75" y="1413"/>
                          <a:pt x="26" y="1969"/>
                          <a:pt x="0" y="2212"/>
                        </a:cubicBezTo>
                      </a:path>
                    </a:pathLst>
                  </a:custGeom>
                  <a:noFill/>
                  <a:ln w="762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80" name="Freeform 9">
                    <a:extLst>
                      <a:ext uri="{FF2B5EF4-FFF2-40B4-BE49-F238E27FC236}">
                        <a16:creationId xmlns:a16="http://schemas.microsoft.com/office/drawing/2014/main" id="{6C5FC8A9-5CBB-446E-B9C4-BF78585F8641}"/>
                      </a:ext>
                    </a:extLst>
                  </p:cNvPr>
                  <p:cNvSpPr>
                    <a:spLocks/>
                  </p:cNvSpPr>
                  <p:nvPr/>
                </p:nvSpPr>
                <p:spPr bwMode="auto">
                  <a:xfrm>
                    <a:off x="771" y="663"/>
                    <a:ext cx="687" cy="2890"/>
                  </a:xfrm>
                  <a:custGeom>
                    <a:avLst/>
                    <a:gdLst>
                      <a:gd name="T0" fmla="*/ 687 w 687"/>
                      <a:gd name="T1" fmla="*/ 46 h 2890"/>
                      <a:gd name="T2" fmla="*/ 460 w 687"/>
                      <a:gd name="T3" fmla="*/ 91 h 2890"/>
                      <a:gd name="T4" fmla="*/ 324 w 687"/>
                      <a:gd name="T5" fmla="*/ 590 h 2890"/>
                      <a:gd name="T6" fmla="*/ 234 w 687"/>
                      <a:gd name="T7" fmla="*/ 1860 h 2890"/>
                      <a:gd name="T8" fmla="*/ 168 w 687"/>
                      <a:gd name="T9" fmla="*/ 2616 h 2890"/>
                      <a:gd name="T10" fmla="*/ 0 w 687"/>
                      <a:gd name="T11" fmla="*/ 2890 h 2890"/>
                      <a:gd name="T12" fmla="*/ 0 60000 65536"/>
                      <a:gd name="T13" fmla="*/ 0 60000 65536"/>
                      <a:gd name="T14" fmla="*/ 0 60000 65536"/>
                      <a:gd name="T15" fmla="*/ 0 60000 65536"/>
                      <a:gd name="T16" fmla="*/ 0 60000 65536"/>
                      <a:gd name="T17" fmla="*/ 0 60000 65536"/>
                      <a:gd name="T18" fmla="*/ 0 w 687"/>
                      <a:gd name="T19" fmla="*/ 0 h 2890"/>
                      <a:gd name="T20" fmla="*/ 687 w 687"/>
                      <a:gd name="T21" fmla="*/ 2890 h 2890"/>
                    </a:gdLst>
                    <a:ahLst/>
                    <a:cxnLst>
                      <a:cxn ang="T12">
                        <a:pos x="T0" y="T1"/>
                      </a:cxn>
                      <a:cxn ang="T13">
                        <a:pos x="T2" y="T3"/>
                      </a:cxn>
                      <a:cxn ang="T14">
                        <a:pos x="T4" y="T5"/>
                      </a:cxn>
                      <a:cxn ang="T15">
                        <a:pos x="T6" y="T7"/>
                      </a:cxn>
                      <a:cxn ang="T16">
                        <a:pos x="T8" y="T9"/>
                      </a:cxn>
                      <a:cxn ang="T17">
                        <a:pos x="T10" y="T11"/>
                      </a:cxn>
                    </a:cxnLst>
                    <a:rect l="T18" t="T19" r="T20" b="T21"/>
                    <a:pathLst>
                      <a:path w="687" h="2890">
                        <a:moveTo>
                          <a:pt x="687" y="46"/>
                        </a:moveTo>
                        <a:cubicBezTo>
                          <a:pt x="603" y="23"/>
                          <a:pt x="520" y="0"/>
                          <a:pt x="460" y="91"/>
                        </a:cubicBezTo>
                        <a:cubicBezTo>
                          <a:pt x="400" y="182"/>
                          <a:pt x="362" y="295"/>
                          <a:pt x="324" y="590"/>
                        </a:cubicBezTo>
                        <a:cubicBezTo>
                          <a:pt x="286" y="885"/>
                          <a:pt x="260" y="1522"/>
                          <a:pt x="234" y="1860"/>
                        </a:cubicBezTo>
                        <a:cubicBezTo>
                          <a:pt x="208" y="2198"/>
                          <a:pt x="207" y="2444"/>
                          <a:pt x="168" y="2616"/>
                        </a:cubicBezTo>
                        <a:cubicBezTo>
                          <a:pt x="129" y="2788"/>
                          <a:pt x="35" y="2833"/>
                          <a:pt x="0" y="2890"/>
                        </a:cubicBezTo>
                      </a:path>
                    </a:pathLst>
                  </a:custGeom>
                  <a:noFill/>
                  <a:ln w="381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81" name="Freeform 10">
                    <a:extLst>
                      <a:ext uri="{FF2B5EF4-FFF2-40B4-BE49-F238E27FC236}">
                        <a16:creationId xmlns:a16="http://schemas.microsoft.com/office/drawing/2014/main" id="{640D162C-991E-4AE7-BAAF-F40AA7B61E49}"/>
                      </a:ext>
                    </a:extLst>
                  </p:cNvPr>
                  <p:cNvSpPr>
                    <a:spLocks/>
                  </p:cNvSpPr>
                  <p:nvPr/>
                </p:nvSpPr>
                <p:spPr bwMode="auto">
                  <a:xfrm>
                    <a:off x="1277" y="2259"/>
                    <a:ext cx="186" cy="860"/>
                  </a:xfrm>
                  <a:custGeom>
                    <a:avLst/>
                    <a:gdLst>
                      <a:gd name="T0" fmla="*/ 0 w 186"/>
                      <a:gd name="T1" fmla="*/ 38 h 860"/>
                      <a:gd name="T2" fmla="*/ 136 w 186"/>
                      <a:gd name="T3" fmla="*/ 38 h 860"/>
                      <a:gd name="T4" fmla="*/ 181 w 186"/>
                      <a:gd name="T5" fmla="*/ 264 h 860"/>
                      <a:gd name="T6" fmla="*/ 105 w 186"/>
                      <a:gd name="T7" fmla="*/ 860 h 860"/>
                      <a:gd name="T8" fmla="*/ 0 60000 65536"/>
                      <a:gd name="T9" fmla="*/ 0 60000 65536"/>
                      <a:gd name="T10" fmla="*/ 0 60000 65536"/>
                      <a:gd name="T11" fmla="*/ 0 60000 65536"/>
                      <a:gd name="T12" fmla="*/ 0 w 186"/>
                      <a:gd name="T13" fmla="*/ 0 h 860"/>
                      <a:gd name="T14" fmla="*/ 186 w 186"/>
                      <a:gd name="T15" fmla="*/ 860 h 860"/>
                    </a:gdLst>
                    <a:ahLst/>
                    <a:cxnLst>
                      <a:cxn ang="T8">
                        <a:pos x="T0" y="T1"/>
                      </a:cxn>
                      <a:cxn ang="T9">
                        <a:pos x="T2" y="T3"/>
                      </a:cxn>
                      <a:cxn ang="T10">
                        <a:pos x="T4" y="T5"/>
                      </a:cxn>
                      <a:cxn ang="T11">
                        <a:pos x="T6" y="T7"/>
                      </a:cxn>
                    </a:cxnLst>
                    <a:rect l="T12" t="T13" r="T14" b="T15"/>
                    <a:pathLst>
                      <a:path w="186" h="860">
                        <a:moveTo>
                          <a:pt x="0" y="38"/>
                        </a:moveTo>
                        <a:cubicBezTo>
                          <a:pt x="53" y="19"/>
                          <a:pt x="106" y="0"/>
                          <a:pt x="136" y="38"/>
                        </a:cubicBezTo>
                        <a:cubicBezTo>
                          <a:pt x="166" y="76"/>
                          <a:pt x="186" y="127"/>
                          <a:pt x="181" y="264"/>
                        </a:cubicBezTo>
                        <a:cubicBezTo>
                          <a:pt x="176" y="401"/>
                          <a:pt x="121" y="736"/>
                          <a:pt x="105" y="860"/>
                        </a:cubicBezTo>
                      </a:path>
                    </a:pathLst>
                  </a:custGeom>
                  <a:noFill/>
                  <a:ln w="381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82" name="Freeform 11">
                    <a:extLst>
                      <a:ext uri="{FF2B5EF4-FFF2-40B4-BE49-F238E27FC236}">
                        <a16:creationId xmlns:a16="http://schemas.microsoft.com/office/drawing/2014/main" id="{DD7E0157-A6AB-4C75-8F2E-3598C00D2759}"/>
                      </a:ext>
                    </a:extLst>
                  </p:cNvPr>
                  <p:cNvSpPr>
                    <a:spLocks/>
                  </p:cNvSpPr>
                  <p:nvPr/>
                </p:nvSpPr>
                <p:spPr bwMode="auto">
                  <a:xfrm>
                    <a:off x="1412" y="1027"/>
                    <a:ext cx="210" cy="728"/>
                  </a:xfrm>
                  <a:custGeom>
                    <a:avLst/>
                    <a:gdLst>
                      <a:gd name="T0" fmla="*/ 0 w 210"/>
                      <a:gd name="T1" fmla="*/ 0 h 728"/>
                      <a:gd name="T2" fmla="*/ 210 w 210"/>
                      <a:gd name="T3" fmla="*/ 728 h 728"/>
                      <a:gd name="T4" fmla="*/ 0 60000 65536"/>
                      <a:gd name="T5" fmla="*/ 0 60000 65536"/>
                      <a:gd name="T6" fmla="*/ 0 w 210"/>
                      <a:gd name="T7" fmla="*/ 0 h 728"/>
                      <a:gd name="T8" fmla="*/ 210 w 210"/>
                      <a:gd name="T9" fmla="*/ 728 h 728"/>
                    </a:gdLst>
                    <a:ahLst/>
                    <a:cxnLst>
                      <a:cxn ang="T4">
                        <a:pos x="T0" y="T1"/>
                      </a:cxn>
                      <a:cxn ang="T5">
                        <a:pos x="T2" y="T3"/>
                      </a:cxn>
                    </a:cxnLst>
                    <a:rect l="T6" t="T7" r="T8" b="T9"/>
                    <a:pathLst>
                      <a:path w="210" h="728">
                        <a:moveTo>
                          <a:pt x="0" y="0"/>
                        </a:moveTo>
                        <a:cubicBezTo>
                          <a:pt x="35" y="121"/>
                          <a:pt x="166" y="576"/>
                          <a:pt x="210" y="728"/>
                        </a:cubicBezTo>
                      </a:path>
                    </a:pathLst>
                  </a:custGeom>
                  <a:noFill/>
                  <a:ln w="381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83" name="Freeform 12">
                    <a:extLst>
                      <a:ext uri="{FF2B5EF4-FFF2-40B4-BE49-F238E27FC236}">
                        <a16:creationId xmlns:a16="http://schemas.microsoft.com/office/drawing/2014/main" id="{7059F484-DDB2-4930-9BD7-DB218D2EEB04}"/>
                      </a:ext>
                    </a:extLst>
                  </p:cNvPr>
                  <p:cNvSpPr>
                    <a:spLocks/>
                  </p:cNvSpPr>
                  <p:nvPr/>
                </p:nvSpPr>
                <p:spPr bwMode="auto">
                  <a:xfrm>
                    <a:off x="1172" y="1185"/>
                    <a:ext cx="211" cy="1020"/>
                  </a:xfrm>
                  <a:custGeom>
                    <a:avLst/>
                    <a:gdLst>
                      <a:gd name="T0" fmla="*/ 211 w 211"/>
                      <a:gd name="T1" fmla="*/ 22 h 1020"/>
                      <a:gd name="T2" fmla="*/ 120 w 211"/>
                      <a:gd name="T3" fmla="*/ 68 h 1020"/>
                      <a:gd name="T4" fmla="*/ 30 w 211"/>
                      <a:gd name="T5" fmla="*/ 431 h 1020"/>
                      <a:gd name="T6" fmla="*/ 7 w 211"/>
                      <a:gd name="T7" fmla="*/ 809 h 1020"/>
                      <a:gd name="T8" fmla="*/ 75 w 211"/>
                      <a:gd name="T9" fmla="*/ 1020 h 1020"/>
                      <a:gd name="T10" fmla="*/ 0 60000 65536"/>
                      <a:gd name="T11" fmla="*/ 0 60000 65536"/>
                      <a:gd name="T12" fmla="*/ 0 60000 65536"/>
                      <a:gd name="T13" fmla="*/ 0 60000 65536"/>
                      <a:gd name="T14" fmla="*/ 0 60000 65536"/>
                      <a:gd name="T15" fmla="*/ 0 w 211"/>
                      <a:gd name="T16" fmla="*/ 0 h 1020"/>
                      <a:gd name="T17" fmla="*/ 211 w 211"/>
                      <a:gd name="T18" fmla="*/ 1020 h 1020"/>
                    </a:gdLst>
                    <a:ahLst/>
                    <a:cxnLst>
                      <a:cxn ang="T10">
                        <a:pos x="T0" y="T1"/>
                      </a:cxn>
                      <a:cxn ang="T11">
                        <a:pos x="T2" y="T3"/>
                      </a:cxn>
                      <a:cxn ang="T12">
                        <a:pos x="T4" y="T5"/>
                      </a:cxn>
                      <a:cxn ang="T13">
                        <a:pos x="T6" y="T7"/>
                      </a:cxn>
                      <a:cxn ang="T14">
                        <a:pos x="T8" y="T9"/>
                      </a:cxn>
                    </a:cxnLst>
                    <a:rect l="T15" t="T16" r="T17" b="T18"/>
                    <a:pathLst>
                      <a:path w="211" h="1020">
                        <a:moveTo>
                          <a:pt x="211" y="22"/>
                        </a:moveTo>
                        <a:cubicBezTo>
                          <a:pt x="180" y="11"/>
                          <a:pt x="150" y="0"/>
                          <a:pt x="120" y="68"/>
                        </a:cubicBezTo>
                        <a:cubicBezTo>
                          <a:pt x="90" y="136"/>
                          <a:pt x="49" y="308"/>
                          <a:pt x="30" y="431"/>
                        </a:cubicBezTo>
                        <a:cubicBezTo>
                          <a:pt x="11" y="554"/>
                          <a:pt x="0" y="711"/>
                          <a:pt x="7" y="809"/>
                        </a:cubicBezTo>
                        <a:cubicBezTo>
                          <a:pt x="14" y="907"/>
                          <a:pt x="61" y="976"/>
                          <a:pt x="75" y="1020"/>
                        </a:cubicBezTo>
                      </a:path>
                    </a:pathLst>
                  </a:custGeom>
                  <a:noFill/>
                  <a:ln w="28575"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84" name="Freeform 13">
                    <a:extLst>
                      <a:ext uri="{FF2B5EF4-FFF2-40B4-BE49-F238E27FC236}">
                        <a16:creationId xmlns:a16="http://schemas.microsoft.com/office/drawing/2014/main" id="{C498E5C7-262A-4BA7-8C33-5856EBBE2FF6}"/>
                      </a:ext>
                    </a:extLst>
                  </p:cNvPr>
                  <p:cNvSpPr>
                    <a:spLocks/>
                  </p:cNvSpPr>
                  <p:nvPr/>
                </p:nvSpPr>
                <p:spPr bwMode="auto">
                  <a:xfrm>
                    <a:off x="1002" y="2704"/>
                    <a:ext cx="182" cy="771"/>
                  </a:xfrm>
                  <a:custGeom>
                    <a:avLst/>
                    <a:gdLst>
                      <a:gd name="T0" fmla="*/ 182 w 182"/>
                      <a:gd name="T1" fmla="*/ 0 h 771"/>
                      <a:gd name="T2" fmla="*/ 0 w 182"/>
                      <a:gd name="T3" fmla="*/ 771 h 771"/>
                      <a:gd name="T4" fmla="*/ 0 60000 65536"/>
                      <a:gd name="T5" fmla="*/ 0 60000 65536"/>
                      <a:gd name="T6" fmla="*/ 0 w 182"/>
                      <a:gd name="T7" fmla="*/ 0 h 771"/>
                      <a:gd name="T8" fmla="*/ 182 w 182"/>
                      <a:gd name="T9" fmla="*/ 771 h 771"/>
                    </a:gdLst>
                    <a:ahLst/>
                    <a:cxnLst>
                      <a:cxn ang="T4">
                        <a:pos x="T0" y="T1"/>
                      </a:cxn>
                      <a:cxn ang="T5">
                        <a:pos x="T2" y="T3"/>
                      </a:cxn>
                    </a:cxnLst>
                    <a:rect l="T6" t="T7" r="T8" b="T9"/>
                    <a:pathLst>
                      <a:path w="182" h="771">
                        <a:moveTo>
                          <a:pt x="182" y="0"/>
                        </a:moveTo>
                        <a:cubicBezTo>
                          <a:pt x="106" y="321"/>
                          <a:pt x="30" y="642"/>
                          <a:pt x="0" y="771"/>
                        </a:cubicBezTo>
                      </a:path>
                    </a:pathLst>
                  </a:custGeom>
                  <a:noFill/>
                  <a:ln w="28575"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85" name="Freeform 14">
                    <a:extLst>
                      <a:ext uri="{FF2B5EF4-FFF2-40B4-BE49-F238E27FC236}">
                        <a16:creationId xmlns:a16="http://schemas.microsoft.com/office/drawing/2014/main" id="{4C2E46E2-D307-4A26-B6AE-BA300D78C917}"/>
                      </a:ext>
                    </a:extLst>
                  </p:cNvPr>
                  <p:cNvSpPr>
                    <a:spLocks/>
                  </p:cNvSpPr>
                  <p:nvPr/>
                </p:nvSpPr>
                <p:spPr bwMode="auto">
                  <a:xfrm>
                    <a:off x="1202" y="2704"/>
                    <a:ext cx="90" cy="726"/>
                  </a:xfrm>
                  <a:custGeom>
                    <a:avLst/>
                    <a:gdLst>
                      <a:gd name="T0" fmla="*/ 0 w 90"/>
                      <a:gd name="T1" fmla="*/ 0 h 726"/>
                      <a:gd name="T2" fmla="*/ 90 w 90"/>
                      <a:gd name="T3" fmla="*/ 726 h 726"/>
                      <a:gd name="T4" fmla="*/ 0 60000 65536"/>
                      <a:gd name="T5" fmla="*/ 0 60000 65536"/>
                      <a:gd name="T6" fmla="*/ 0 w 90"/>
                      <a:gd name="T7" fmla="*/ 0 h 726"/>
                      <a:gd name="T8" fmla="*/ 90 w 90"/>
                      <a:gd name="T9" fmla="*/ 726 h 726"/>
                    </a:gdLst>
                    <a:ahLst/>
                    <a:cxnLst>
                      <a:cxn ang="T4">
                        <a:pos x="T0" y="T1"/>
                      </a:cxn>
                      <a:cxn ang="T5">
                        <a:pos x="T2" y="T3"/>
                      </a:cxn>
                    </a:cxnLst>
                    <a:rect l="T6" t="T7" r="T8" b="T9"/>
                    <a:pathLst>
                      <a:path w="90" h="726">
                        <a:moveTo>
                          <a:pt x="0" y="0"/>
                        </a:moveTo>
                        <a:cubicBezTo>
                          <a:pt x="37" y="302"/>
                          <a:pt x="75" y="605"/>
                          <a:pt x="90" y="726"/>
                        </a:cubicBezTo>
                      </a:path>
                    </a:pathLst>
                  </a:custGeom>
                  <a:noFill/>
                  <a:ln w="381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86" name="Line 15">
                    <a:extLst>
                      <a:ext uri="{FF2B5EF4-FFF2-40B4-BE49-F238E27FC236}">
                        <a16:creationId xmlns:a16="http://schemas.microsoft.com/office/drawing/2014/main" id="{A5CC53EF-00B6-462C-88B7-5D7E3B14EB4A}"/>
                      </a:ext>
                    </a:extLst>
                  </p:cNvPr>
                  <p:cNvSpPr>
                    <a:spLocks noChangeShapeType="1"/>
                  </p:cNvSpPr>
                  <p:nvPr/>
                </p:nvSpPr>
                <p:spPr bwMode="auto">
                  <a:xfrm>
                    <a:off x="1247" y="2387"/>
                    <a:ext cx="91" cy="363"/>
                  </a:xfrm>
                  <a:prstGeom prst="line">
                    <a:avLst/>
                  </a:prstGeom>
                  <a:noFill/>
                  <a:ln w="38100">
                    <a:solidFill>
                      <a:schemeClr val="accent1"/>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sp>
                <p:nvSpPr>
                  <p:cNvPr id="187" name="Line 16">
                    <a:extLst>
                      <a:ext uri="{FF2B5EF4-FFF2-40B4-BE49-F238E27FC236}">
                        <a16:creationId xmlns:a16="http://schemas.microsoft.com/office/drawing/2014/main" id="{48BD0471-D912-4592-A4EB-005FEE01F0B8}"/>
                      </a:ext>
                    </a:extLst>
                  </p:cNvPr>
                  <p:cNvSpPr>
                    <a:spLocks noChangeShapeType="1"/>
                  </p:cNvSpPr>
                  <p:nvPr/>
                </p:nvSpPr>
                <p:spPr bwMode="auto">
                  <a:xfrm>
                    <a:off x="975" y="2840"/>
                    <a:ext cx="181" cy="0"/>
                  </a:xfrm>
                  <a:prstGeom prst="line">
                    <a:avLst/>
                  </a:prstGeom>
                  <a:noFill/>
                  <a:ln w="28575">
                    <a:solidFill>
                      <a:schemeClr val="accent1"/>
                    </a:solidFill>
                    <a:round/>
                    <a:headEnd/>
                    <a:tailEnd/>
                  </a:ln>
                  <a:extLst>
                    <a:ext uri="{909E8E84-426E-40DD-AFC4-6F175D3DCCD1}">
                      <a14:hiddenFill xmlns:a14="http://schemas.microsoft.com/office/drawing/2010/main">
                        <a:no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grpSp>
            <p:sp>
              <p:nvSpPr>
                <p:cNvPr id="177" name="Freeform 8">
                  <a:extLst>
                    <a:ext uri="{FF2B5EF4-FFF2-40B4-BE49-F238E27FC236}">
                      <a16:creationId xmlns:a16="http://schemas.microsoft.com/office/drawing/2014/main" id="{C2456FDA-20B1-4910-84C4-8B905236B263}"/>
                    </a:ext>
                  </a:extLst>
                </p:cNvPr>
                <p:cNvSpPr>
                  <a:spLocks/>
                </p:cNvSpPr>
                <p:nvPr/>
              </p:nvSpPr>
              <p:spPr bwMode="auto">
                <a:xfrm>
                  <a:off x="3853820" y="3600420"/>
                  <a:ext cx="234366" cy="1410399"/>
                </a:xfrm>
                <a:custGeom>
                  <a:avLst/>
                  <a:gdLst>
                    <a:gd name="T0" fmla="*/ 308 w 308"/>
                    <a:gd name="T1" fmla="*/ 0 h 2212"/>
                    <a:gd name="T2" fmla="*/ 126 w 308"/>
                    <a:gd name="T3" fmla="*/ 1044 h 2212"/>
                    <a:gd name="T4" fmla="*/ 0 w 308"/>
                    <a:gd name="T5" fmla="*/ 2212 h 2212"/>
                    <a:gd name="T6" fmla="*/ 0 60000 65536"/>
                    <a:gd name="T7" fmla="*/ 0 60000 65536"/>
                    <a:gd name="T8" fmla="*/ 0 60000 65536"/>
                    <a:gd name="T9" fmla="*/ 0 w 308"/>
                    <a:gd name="T10" fmla="*/ 0 h 2212"/>
                    <a:gd name="T11" fmla="*/ 308 w 308"/>
                    <a:gd name="T12" fmla="*/ 2212 h 2212"/>
                  </a:gdLst>
                  <a:ahLst/>
                  <a:cxnLst>
                    <a:cxn ang="T6">
                      <a:pos x="T0" y="T1"/>
                    </a:cxn>
                    <a:cxn ang="T7">
                      <a:pos x="T2" y="T3"/>
                    </a:cxn>
                    <a:cxn ang="T8">
                      <a:pos x="T4" y="T5"/>
                    </a:cxn>
                  </a:cxnLst>
                  <a:rect l="T9" t="T10" r="T11" b="T12"/>
                  <a:pathLst>
                    <a:path w="308" h="2212">
                      <a:moveTo>
                        <a:pt x="308" y="0"/>
                      </a:moveTo>
                      <a:cubicBezTo>
                        <a:pt x="247" y="265"/>
                        <a:pt x="177" y="675"/>
                        <a:pt x="126" y="1044"/>
                      </a:cubicBezTo>
                      <a:cubicBezTo>
                        <a:pt x="75" y="1413"/>
                        <a:pt x="26" y="1969"/>
                        <a:pt x="0" y="2212"/>
                      </a:cubicBezTo>
                    </a:path>
                  </a:pathLst>
                </a:custGeom>
                <a:noFill/>
                <a:ln w="76200" cmpd="sng">
                  <a:solidFill>
                    <a:srgbClr val="FF3300"/>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3000">
                    <a:solidFill>
                      <a:prstClr val="black"/>
                    </a:solidFill>
                    <a:latin typeface="Times New Roman" panose="02020603050405020304" pitchFamily="18" charset="0"/>
                  </a:endParaRPr>
                </a:p>
              </p:txBody>
            </p:sp>
          </p:grpSp>
          <p:grpSp>
            <p:nvGrpSpPr>
              <p:cNvPr id="16" name="Groupe 15">
                <a:extLst>
                  <a:ext uri="{FF2B5EF4-FFF2-40B4-BE49-F238E27FC236}">
                    <a16:creationId xmlns:a16="http://schemas.microsoft.com/office/drawing/2014/main" id="{CE25CAB5-1E63-47BD-BB99-BC934C44AEB5}"/>
                  </a:ext>
                </a:extLst>
              </p:cNvPr>
              <p:cNvGrpSpPr/>
              <p:nvPr/>
            </p:nvGrpSpPr>
            <p:grpSpPr>
              <a:xfrm>
                <a:off x="4713427" y="1563967"/>
                <a:ext cx="434637" cy="298177"/>
                <a:chOff x="4713427" y="1563967"/>
                <a:chExt cx="434637" cy="298177"/>
              </a:xfrm>
            </p:grpSpPr>
            <p:sp>
              <p:nvSpPr>
                <p:cNvPr id="204" name="Rectangle 142">
                  <a:extLst>
                    <a:ext uri="{FF2B5EF4-FFF2-40B4-BE49-F238E27FC236}">
                      <a16:creationId xmlns:a16="http://schemas.microsoft.com/office/drawing/2014/main" id="{973AEEC9-3CFC-49A6-B796-70447D7CC428}"/>
                    </a:ext>
                  </a:extLst>
                </p:cNvPr>
                <p:cNvSpPr>
                  <a:spLocks noChangeArrowheads="1"/>
                </p:cNvSpPr>
                <p:nvPr/>
              </p:nvSpPr>
              <p:spPr bwMode="auto">
                <a:xfrm>
                  <a:off x="4713427" y="1563967"/>
                  <a:ext cx="233885" cy="56571"/>
                </a:xfrm>
                <a:prstGeom prst="rect">
                  <a:avLst/>
                </a:prstGeom>
                <a:solidFill>
                  <a:schemeClr val="hlink"/>
                </a:solidFill>
                <a:ln w="9525">
                  <a:solidFill>
                    <a:schemeClr val="accent1"/>
                  </a:solidFill>
                  <a:miter lim="800000"/>
                  <a:headEnd/>
                  <a:tailEnd/>
                </a:ln>
              </p:spPr>
              <p:txBody>
                <a:bodyPr wrap="none" anchor="ctr"/>
                <a:lstStyle>
                  <a:lvl1pPr eaLnBrk="0" hangingPunct="0">
                    <a:defRPr b="1">
                      <a:solidFill>
                        <a:schemeClr val="tx1"/>
                      </a:solidFill>
                      <a:latin typeface="Arial" panose="020B0604020202020204" pitchFamily="34" charset="0"/>
                    </a:defRPr>
                  </a:lvl1pPr>
                  <a:lvl2pPr marL="742950" indent="-285750" eaLnBrk="0" hangingPunct="0">
                    <a:defRPr b="1">
                      <a:solidFill>
                        <a:schemeClr val="tx1"/>
                      </a:solidFill>
                      <a:latin typeface="Arial" panose="020B0604020202020204" pitchFamily="34" charset="0"/>
                    </a:defRPr>
                  </a:lvl2pPr>
                  <a:lvl3pPr marL="1143000" indent="-228600" eaLnBrk="0" hangingPunct="0">
                    <a:defRPr b="1">
                      <a:solidFill>
                        <a:schemeClr val="tx1"/>
                      </a:solidFill>
                      <a:latin typeface="Arial" panose="020B0604020202020204" pitchFamily="34" charset="0"/>
                    </a:defRPr>
                  </a:lvl3pPr>
                  <a:lvl4pPr marL="1600200" indent="-228600" eaLnBrk="0" hangingPunct="0">
                    <a:defRPr b="1">
                      <a:solidFill>
                        <a:schemeClr val="tx1"/>
                      </a:solidFill>
                      <a:latin typeface="Arial" panose="020B0604020202020204" pitchFamily="34" charset="0"/>
                    </a:defRPr>
                  </a:lvl4pPr>
                  <a:lvl5pPr marL="2057400" indent="-228600" eaLnBrk="0" hangingPunct="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defTabSz="685800" eaLnBrk="1" fontAlgn="base" hangingPunct="1">
                    <a:spcBef>
                      <a:spcPct val="0"/>
                    </a:spcBef>
                    <a:spcAft>
                      <a:spcPct val="0"/>
                    </a:spcAft>
                  </a:pPr>
                  <a:endParaRPr lang="fr-FR" altLang="fr-FR" sz="1200">
                    <a:solidFill>
                      <a:prstClr val="black"/>
                    </a:solidFill>
                  </a:endParaRPr>
                </a:p>
              </p:txBody>
            </p:sp>
            <p:sp>
              <p:nvSpPr>
                <p:cNvPr id="205" name="Freeform 144">
                  <a:extLst>
                    <a:ext uri="{FF2B5EF4-FFF2-40B4-BE49-F238E27FC236}">
                      <a16:creationId xmlns:a16="http://schemas.microsoft.com/office/drawing/2014/main" id="{CA5385A1-5354-40B8-A4DA-050E9DF424FE}"/>
                    </a:ext>
                  </a:extLst>
                </p:cNvPr>
                <p:cNvSpPr>
                  <a:spLocks/>
                </p:cNvSpPr>
                <p:nvPr/>
              </p:nvSpPr>
              <p:spPr bwMode="auto">
                <a:xfrm>
                  <a:off x="4947312" y="1584003"/>
                  <a:ext cx="200752" cy="278141"/>
                </a:xfrm>
                <a:custGeom>
                  <a:avLst/>
                  <a:gdLst>
                    <a:gd name="T0" fmla="*/ 2147483647 w 206"/>
                    <a:gd name="T1" fmla="*/ 2147483647 h 236"/>
                    <a:gd name="T2" fmla="*/ 2147483647 w 206"/>
                    <a:gd name="T3" fmla="*/ 2147483647 h 236"/>
                    <a:gd name="T4" fmla="*/ 2147483647 w 206"/>
                    <a:gd name="T5" fmla="*/ 2147483647 h 236"/>
                    <a:gd name="T6" fmla="*/ 2147483647 w 206"/>
                    <a:gd name="T7" fmla="*/ 2147483647 h 236"/>
                    <a:gd name="T8" fmla="*/ 2147483647 w 206"/>
                    <a:gd name="T9" fmla="*/ 2147483647 h 236"/>
                    <a:gd name="T10" fmla="*/ 0 60000 65536"/>
                    <a:gd name="T11" fmla="*/ 0 60000 65536"/>
                    <a:gd name="T12" fmla="*/ 0 60000 65536"/>
                    <a:gd name="T13" fmla="*/ 0 60000 65536"/>
                    <a:gd name="T14" fmla="*/ 0 60000 65536"/>
                    <a:gd name="T15" fmla="*/ 0 w 206"/>
                    <a:gd name="T16" fmla="*/ 0 h 236"/>
                    <a:gd name="T17" fmla="*/ 206 w 206"/>
                    <a:gd name="T18" fmla="*/ 236 h 236"/>
                  </a:gdLst>
                  <a:ahLst/>
                  <a:cxnLst>
                    <a:cxn ang="T10">
                      <a:pos x="T0" y="T1"/>
                    </a:cxn>
                    <a:cxn ang="T11">
                      <a:pos x="T2" y="T3"/>
                    </a:cxn>
                    <a:cxn ang="T12">
                      <a:pos x="T4" y="T5"/>
                    </a:cxn>
                    <a:cxn ang="T13">
                      <a:pos x="T6" y="T7"/>
                    </a:cxn>
                    <a:cxn ang="T14">
                      <a:pos x="T8" y="T9"/>
                    </a:cxn>
                  </a:cxnLst>
                  <a:rect l="T15" t="T16" r="T17" b="T18"/>
                  <a:pathLst>
                    <a:path w="206" h="236">
                      <a:moveTo>
                        <a:pt x="16" y="23"/>
                      </a:moveTo>
                      <a:cubicBezTo>
                        <a:pt x="165" y="42"/>
                        <a:pt x="0" y="0"/>
                        <a:pt x="87" y="126"/>
                      </a:cubicBezTo>
                      <a:cubicBezTo>
                        <a:pt x="99" y="144"/>
                        <a:pt x="130" y="131"/>
                        <a:pt x="151" y="134"/>
                      </a:cubicBezTo>
                      <a:cubicBezTo>
                        <a:pt x="161" y="150"/>
                        <a:pt x="178" y="163"/>
                        <a:pt x="182" y="181"/>
                      </a:cubicBezTo>
                      <a:cubicBezTo>
                        <a:pt x="192" y="227"/>
                        <a:pt x="181" y="211"/>
                        <a:pt x="206" y="236"/>
                      </a:cubicBezTo>
                    </a:path>
                  </a:pathLst>
                </a:custGeom>
                <a:noFill/>
                <a:ln w="38100"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1200">
                    <a:solidFill>
                      <a:prstClr val="black"/>
                    </a:solidFill>
                    <a:latin typeface="Times New Roman" panose="02020603050405020304" pitchFamily="18" charset="0"/>
                  </a:endParaRPr>
                </a:p>
              </p:txBody>
            </p:sp>
          </p:grpSp>
          <p:sp>
            <p:nvSpPr>
              <p:cNvPr id="206" name="Freeform 145">
                <a:extLst>
                  <a:ext uri="{FF2B5EF4-FFF2-40B4-BE49-F238E27FC236}">
                    <a16:creationId xmlns:a16="http://schemas.microsoft.com/office/drawing/2014/main" id="{F741ECFF-CB7C-4228-8F01-22A6067AB132}"/>
                  </a:ext>
                </a:extLst>
              </p:cNvPr>
              <p:cNvSpPr>
                <a:spLocks/>
              </p:cNvSpPr>
              <p:nvPr/>
            </p:nvSpPr>
            <p:spPr bwMode="auto">
              <a:xfrm>
                <a:off x="4948287" y="1601681"/>
                <a:ext cx="53598" cy="1179"/>
              </a:xfrm>
              <a:custGeom>
                <a:avLst/>
                <a:gdLst>
                  <a:gd name="T0" fmla="*/ 0 w 55"/>
                  <a:gd name="T1" fmla="*/ 0 h 1"/>
                  <a:gd name="T2" fmla="*/ 2147483647 w 55"/>
                  <a:gd name="T3" fmla="*/ 0 h 1"/>
                  <a:gd name="T4" fmla="*/ 0 60000 65536"/>
                  <a:gd name="T5" fmla="*/ 0 60000 65536"/>
                  <a:gd name="T6" fmla="*/ 0 w 55"/>
                  <a:gd name="T7" fmla="*/ 0 h 1"/>
                  <a:gd name="T8" fmla="*/ 55 w 55"/>
                  <a:gd name="T9" fmla="*/ 1 h 1"/>
                </a:gdLst>
                <a:ahLst/>
                <a:cxnLst>
                  <a:cxn ang="T4">
                    <a:pos x="T0" y="T1"/>
                  </a:cxn>
                  <a:cxn ang="T5">
                    <a:pos x="T2" y="T3"/>
                  </a:cxn>
                </a:cxnLst>
                <a:rect l="T6" t="T7" r="T8" b="T9"/>
                <a:pathLst>
                  <a:path w="55" h="1">
                    <a:moveTo>
                      <a:pt x="0" y="0"/>
                    </a:moveTo>
                    <a:cubicBezTo>
                      <a:pt x="18" y="0"/>
                      <a:pt x="37" y="0"/>
                      <a:pt x="55" y="0"/>
                    </a:cubicBezTo>
                  </a:path>
                </a:pathLst>
              </a:custGeom>
              <a:noFill/>
              <a:ln w="28575" cmpd="sng">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lstStyle/>
              <a:p>
                <a:pPr defTabSz="685800" fontAlgn="base">
                  <a:spcBef>
                    <a:spcPct val="0"/>
                  </a:spcBef>
                  <a:spcAft>
                    <a:spcPct val="0"/>
                  </a:spcAft>
                </a:pPr>
                <a:endParaRPr lang="fr-FR" sz="1200">
                  <a:solidFill>
                    <a:prstClr val="black"/>
                  </a:solidFill>
                  <a:latin typeface="Times New Roman" panose="02020603050405020304" pitchFamily="18" charset="0"/>
                </a:endParaRPr>
              </a:p>
            </p:txBody>
          </p:sp>
        </p:grpSp>
        <p:cxnSp>
          <p:nvCxnSpPr>
            <p:cNvPr id="27" name="Connecteur droit avec flèche 26">
              <a:extLst>
                <a:ext uri="{FF2B5EF4-FFF2-40B4-BE49-F238E27FC236}">
                  <a16:creationId xmlns:a16="http://schemas.microsoft.com/office/drawing/2014/main" id="{37ABDCF6-6F9C-4C03-9ADA-843CA03BB412}"/>
                </a:ext>
              </a:extLst>
            </p:cNvPr>
            <p:cNvCxnSpPr>
              <a:cxnSpLocks/>
            </p:cNvCxnSpPr>
            <p:nvPr/>
          </p:nvCxnSpPr>
          <p:spPr>
            <a:xfrm>
              <a:off x="4139952" y="3378298"/>
              <a:ext cx="37255" cy="773536"/>
            </a:xfrm>
            <a:prstGeom prst="straightConnector1">
              <a:avLst/>
            </a:prstGeom>
            <a:ln w="76200">
              <a:solidFill>
                <a:srgbClr val="FF0000"/>
              </a:solidFill>
              <a:prstDash val="sysDot"/>
              <a:tailEnd type="triangle"/>
            </a:ln>
          </p:spPr>
          <p:style>
            <a:lnRef idx="1">
              <a:schemeClr val="accent1"/>
            </a:lnRef>
            <a:fillRef idx="0">
              <a:schemeClr val="accent1"/>
            </a:fillRef>
            <a:effectRef idx="0">
              <a:schemeClr val="accent1"/>
            </a:effectRef>
            <a:fontRef idx="minor">
              <a:schemeClr val="tx1"/>
            </a:fontRef>
          </p:style>
        </p:cxnSp>
      </p:grpSp>
      <p:sp>
        <p:nvSpPr>
          <p:cNvPr id="203" name="Text Box 34">
            <a:extLst>
              <a:ext uri="{FF2B5EF4-FFF2-40B4-BE49-F238E27FC236}">
                <a16:creationId xmlns:a16="http://schemas.microsoft.com/office/drawing/2014/main" id="{535EC2AD-0388-490E-B6B9-F2F5436B1355}"/>
              </a:ext>
            </a:extLst>
          </p:cNvPr>
          <p:cNvSpPr txBox="1">
            <a:spLocks noChangeArrowheads="1"/>
          </p:cNvSpPr>
          <p:nvPr/>
        </p:nvSpPr>
        <p:spPr bwMode="auto">
          <a:xfrm>
            <a:off x="251520" y="3524307"/>
            <a:ext cx="2229932" cy="193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b="1">
                <a:solidFill>
                  <a:schemeClr val="tx1"/>
                </a:solidFill>
                <a:latin typeface="Arial" panose="020B0604020202020204" pitchFamily="34" charset="0"/>
              </a:defRPr>
            </a:lvl1pPr>
            <a:lvl2pPr marL="742950" indent="-285750" eaLnBrk="0" hangingPunct="0">
              <a:defRPr b="1">
                <a:solidFill>
                  <a:schemeClr val="tx1"/>
                </a:solidFill>
                <a:latin typeface="Arial" panose="020B0604020202020204" pitchFamily="34" charset="0"/>
              </a:defRPr>
            </a:lvl2pPr>
            <a:lvl3pPr marL="1143000" indent="-228600" eaLnBrk="0" hangingPunct="0">
              <a:defRPr b="1">
                <a:solidFill>
                  <a:schemeClr val="tx1"/>
                </a:solidFill>
                <a:latin typeface="Arial" panose="020B0604020202020204" pitchFamily="34" charset="0"/>
              </a:defRPr>
            </a:lvl3pPr>
            <a:lvl4pPr marL="1600200" indent="-228600" eaLnBrk="0" hangingPunct="0">
              <a:defRPr b="1">
                <a:solidFill>
                  <a:schemeClr val="tx1"/>
                </a:solidFill>
                <a:latin typeface="Arial" panose="020B0604020202020204" pitchFamily="34" charset="0"/>
              </a:defRPr>
            </a:lvl4pPr>
            <a:lvl5pPr marL="2057400" indent="-228600" eaLnBrk="0" hangingPunct="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defTabSz="685800" eaLnBrk="1" fontAlgn="base" hangingPunct="1">
              <a:spcBef>
                <a:spcPct val="0"/>
              </a:spcBef>
              <a:spcAft>
                <a:spcPct val="0"/>
              </a:spcAft>
            </a:pPr>
            <a:r>
              <a:rPr lang="fr-FR" altLang="fr-FR" dirty="0">
                <a:solidFill>
                  <a:srgbClr val="FF0000"/>
                </a:solidFill>
                <a:latin typeface="Times New Roman" panose="02020603050405020304" pitchFamily="18" charset="0"/>
              </a:rPr>
              <a:t>IDR</a:t>
            </a:r>
            <a:r>
              <a:rPr lang="fr-FR" altLang="fr-FR" dirty="0">
                <a:solidFill>
                  <a:srgbClr val="44546A"/>
                </a:solidFill>
                <a:latin typeface="Times New Roman" panose="02020603050405020304" pitchFamily="18" charset="0"/>
              </a:rPr>
              <a:t> est proportionnel à la valeur hémodynamique du reflux</a:t>
            </a:r>
          </a:p>
        </p:txBody>
      </p:sp>
      <p:sp>
        <p:nvSpPr>
          <p:cNvPr id="207" name="Text Box 34">
            <a:extLst>
              <a:ext uri="{FF2B5EF4-FFF2-40B4-BE49-F238E27FC236}">
                <a16:creationId xmlns:a16="http://schemas.microsoft.com/office/drawing/2014/main" id="{370EE25E-5168-41F1-B60E-FEE059AF3179}"/>
              </a:ext>
            </a:extLst>
          </p:cNvPr>
          <p:cNvSpPr txBox="1">
            <a:spLocks noChangeArrowheads="1"/>
          </p:cNvSpPr>
          <p:nvPr/>
        </p:nvSpPr>
        <p:spPr bwMode="auto">
          <a:xfrm>
            <a:off x="915019" y="5416412"/>
            <a:ext cx="1271419" cy="39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b="1">
                <a:solidFill>
                  <a:schemeClr val="tx1"/>
                </a:solidFill>
                <a:latin typeface="Arial" panose="020B0604020202020204" pitchFamily="34" charset="0"/>
              </a:defRPr>
            </a:lvl1pPr>
            <a:lvl2pPr marL="742950" indent="-285750" eaLnBrk="0" hangingPunct="0">
              <a:defRPr b="1">
                <a:solidFill>
                  <a:schemeClr val="tx1"/>
                </a:solidFill>
                <a:latin typeface="Arial" panose="020B0604020202020204" pitchFamily="34" charset="0"/>
              </a:defRPr>
            </a:lvl2pPr>
            <a:lvl3pPr marL="1143000" indent="-228600" eaLnBrk="0" hangingPunct="0">
              <a:defRPr b="1">
                <a:solidFill>
                  <a:schemeClr val="tx1"/>
                </a:solidFill>
                <a:latin typeface="Arial" panose="020B0604020202020204" pitchFamily="34" charset="0"/>
              </a:defRPr>
            </a:lvl3pPr>
            <a:lvl4pPr marL="1600200" indent="-228600" eaLnBrk="0" hangingPunct="0">
              <a:defRPr b="1">
                <a:solidFill>
                  <a:schemeClr val="tx1"/>
                </a:solidFill>
                <a:latin typeface="Arial" panose="020B0604020202020204" pitchFamily="34" charset="0"/>
              </a:defRPr>
            </a:lvl4pPr>
            <a:lvl5pPr marL="2057400" indent="-228600" eaLnBrk="0" hangingPunct="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defTabSz="685800" eaLnBrk="1" fontAlgn="base" hangingPunct="1">
              <a:spcBef>
                <a:spcPct val="0"/>
              </a:spcBef>
              <a:spcAft>
                <a:spcPct val="0"/>
              </a:spcAft>
            </a:pPr>
            <a:r>
              <a:rPr lang="fr-FR" altLang="fr-FR" sz="1350" dirty="0">
                <a:solidFill>
                  <a:srgbClr val="FF0000"/>
                </a:solidFill>
                <a:latin typeface="Times New Roman" panose="02020603050405020304" pitchFamily="18" charset="0"/>
              </a:rPr>
              <a:t>DOPPLER</a:t>
            </a:r>
          </a:p>
        </p:txBody>
      </p:sp>
      <p:sp>
        <p:nvSpPr>
          <p:cNvPr id="10273" name="Text Box 107">
            <a:extLst>
              <a:ext uri="{FF2B5EF4-FFF2-40B4-BE49-F238E27FC236}">
                <a16:creationId xmlns:a16="http://schemas.microsoft.com/office/drawing/2014/main" id="{0876CA39-9FC2-4C82-8B18-C793533F7755}"/>
              </a:ext>
            </a:extLst>
          </p:cNvPr>
          <p:cNvSpPr txBox="1">
            <a:spLocks noChangeArrowheads="1"/>
          </p:cNvSpPr>
          <p:nvPr/>
        </p:nvSpPr>
        <p:spPr bwMode="auto">
          <a:xfrm>
            <a:off x="6430401" y="5997206"/>
            <a:ext cx="1069513" cy="6033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b="1">
                <a:solidFill>
                  <a:schemeClr val="tx1"/>
                </a:solidFill>
                <a:latin typeface="Arial" panose="020B0604020202020204" pitchFamily="34" charset="0"/>
              </a:defRPr>
            </a:lvl1pPr>
            <a:lvl2pPr marL="742950" indent="-285750" eaLnBrk="0" hangingPunct="0">
              <a:defRPr b="1">
                <a:solidFill>
                  <a:schemeClr val="tx1"/>
                </a:solidFill>
                <a:latin typeface="Arial" panose="020B0604020202020204" pitchFamily="34" charset="0"/>
              </a:defRPr>
            </a:lvl2pPr>
            <a:lvl3pPr marL="1143000" indent="-228600" eaLnBrk="0" hangingPunct="0">
              <a:defRPr b="1">
                <a:solidFill>
                  <a:schemeClr val="tx1"/>
                </a:solidFill>
                <a:latin typeface="Arial" panose="020B0604020202020204" pitchFamily="34" charset="0"/>
              </a:defRPr>
            </a:lvl3pPr>
            <a:lvl4pPr marL="1600200" indent="-228600" eaLnBrk="0" hangingPunct="0">
              <a:defRPr b="1">
                <a:solidFill>
                  <a:schemeClr val="tx1"/>
                </a:solidFill>
                <a:latin typeface="Arial" panose="020B0604020202020204" pitchFamily="34" charset="0"/>
              </a:defRPr>
            </a:lvl4pPr>
            <a:lvl5pPr marL="2057400" indent="-228600" eaLnBrk="0" hangingPunct="0">
              <a:defRPr b="1">
                <a:solidFill>
                  <a:schemeClr val="tx1"/>
                </a:solidFill>
                <a:latin typeface="Arial" panose="020B0604020202020204" pitchFamily="34" charset="0"/>
              </a:defRPr>
            </a:lvl5pPr>
            <a:lvl6pPr marL="2514600" indent="-228600" eaLnBrk="0" fontAlgn="base" hangingPunct="0">
              <a:spcBef>
                <a:spcPct val="0"/>
              </a:spcBef>
              <a:spcAft>
                <a:spcPct val="0"/>
              </a:spcAft>
              <a:defRPr b="1">
                <a:solidFill>
                  <a:schemeClr val="tx1"/>
                </a:solidFill>
                <a:latin typeface="Arial" panose="020B0604020202020204" pitchFamily="34" charset="0"/>
              </a:defRPr>
            </a:lvl6pPr>
            <a:lvl7pPr marL="2971800" indent="-228600" eaLnBrk="0" fontAlgn="base" hangingPunct="0">
              <a:spcBef>
                <a:spcPct val="0"/>
              </a:spcBef>
              <a:spcAft>
                <a:spcPct val="0"/>
              </a:spcAft>
              <a:defRPr b="1">
                <a:solidFill>
                  <a:schemeClr val="tx1"/>
                </a:solidFill>
                <a:latin typeface="Arial" panose="020B0604020202020204" pitchFamily="34" charset="0"/>
              </a:defRPr>
            </a:lvl7pPr>
            <a:lvl8pPr marL="3429000" indent="-228600" eaLnBrk="0" fontAlgn="base" hangingPunct="0">
              <a:spcBef>
                <a:spcPct val="0"/>
              </a:spcBef>
              <a:spcAft>
                <a:spcPct val="0"/>
              </a:spcAft>
              <a:defRPr b="1">
                <a:solidFill>
                  <a:schemeClr val="tx1"/>
                </a:solidFill>
                <a:latin typeface="Arial" panose="020B0604020202020204" pitchFamily="34" charset="0"/>
              </a:defRPr>
            </a:lvl8pPr>
            <a:lvl9pPr marL="3886200" indent="-228600" eaLnBrk="0" fontAlgn="base" hangingPunct="0">
              <a:spcBef>
                <a:spcPct val="0"/>
              </a:spcBef>
              <a:spcAft>
                <a:spcPct val="0"/>
              </a:spcAft>
              <a:defRPr b="1">
                <a:solidFill>
                  <a:schemeClr val="tx1"/>
                </a:solidFill>
                <a:latin typeface="Arial" panose="020B0604020202020204" pitchFamily="34" charset="0"/>
              </a:defRPr>
            </a:lvl9pPr>
          </a:lstStyle>
          <a:p>
            <a:pPr defTabSz="685800" eaLnBrk="1" fontAlgn="base" hangingPunct="1">
              <a:spcBef>
                <a:spcPct val="50000"/>
              </a:spcBef>
              <a:spcAft>
                <a:spcPct val="0"/>
              </a:spcAft>
            </a:pPr>
            <a:r>
              <a:rPr lang="fr-FR" altLang="fr-FR" sz="1200" dirty="0">
                <a:solidFill>
                  <a:prstClr val="black"/>
                </a:solidFill>
              </a:rPr>
              <a:t>Reflux Total</a:t>
            </a:r>
          </a:p>
        </p:txBody>
      </p:sp>
    </p:spTree>
    <p:extLst>
      <p:ext uri="{BB962C8B-B14F-4D97-AF65-F5344CB8AC3E}">
        <p14:creationId xmlns:p14="http://schemas.microsoft.com/office/powerpoint/2010/main" val="269702072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e 11">
            <a:extLst>
              <a:ext uri="{FF2B5EF4-FFF2-40B4-BE49-F238E27FC236}">
                <a16:creationId xmlns:a16="http://schemas.microsoft.com/office/drawing/2014/main" id="{F6ABC18C-E098-D680-CB7D-6911B41BA90F}"/>
              </a:ext>
            </a:extLst>
          </p:cNvPr>
          <p:cNvGrpSpPr/>
          <p:nvPr/>
        </p:nvGrpSpPr>
        <p:grpSpPr>
          <a:xfrm>
            <a:off x="3706815" y="2672954"/>
            <a:ext cx="2089150" cy="576798"/>
            <a:chOff x="3706815" y="2672954"/>
            <a:chExt cx="2089150" cy="576798"/>
          </a:xfrm>
        </p:grpSpPr>
        <p:sp>
          <p:nvSpPr>
            <p:cNvPr id="55351" name="Text Box 55"/>
            <p:cNvSpPr txBox="1">
              <a:spLocks noChangeArrowheads="1"/>
            </p:cNvSpPr>
            <p:nvPr/>
          </p:nvSpPr>
          <p:spPr bwMode="auto">
            <a:xfrm>
              <a:off x="3706815" y="2726532"/>
              <a:ext cx="576262" cy="523220"/>
            </a:xfrm>
            <a:prstGeom prst="rect">
              <a:avLst/>
            </a:prstGeom>
            <a:noFill/>
            <a:ln w="9525">
              <a:noFill/>
              <a:miter lim="800000"/>
              <a:headEnd/>
              <a:tailEnd/>
            </a:ln>
            <a:effectLst/>
          </p:spPr>
          <p:txBody>
            <a:bodyPr>
              <a:spAutoFit/>
            </a:bodyPr>
            <a:lstStyle/>
            <a:p>
              <a:pPr>
                <a:spcBef>
                  <a:spcPct val="50000"/>
                </a:spcBef>
              </a:pPr>
              <a:r>
                <a:rPr lang="fr-FR" sz="2800" b="1" dirty="0"/>
                <a:t>PS</a:t>
              </a:r>
            </a:p>
          </p:txBody>
        </p:sp>
        <p:sp>
          <p:nvSpPr>
            <p:cNvPr id="55352" name="Text Box 56"/>
            <p:cNvSpPr txBox="1">
              <a:spLocks noChangeArrowheads="1"/>
            </p:cNvSpPr>
            <p:nvPr/>
          </p:nvSpPr>
          <p:spPr bwMode="auto">
            <a:xfrm>
              <a:off x="5219702" y="2726532"/>
              <a:ext cx="576263" cy="523220"/>
            </a:xfrm>
            <a:prstGeom prst="rect">
              <a:avLst/>
            </a:prstGeom>
            <a:noFill/>
            <a:ln w="9525">
              <a:noFill/>
              <a:miter lim="800000"/>
              <a:headEnd/>
              <a:tailEnd/>
            </a:ln>
            <a:effectLst/>
          </p:spPr>
          <p:txBody>
            <a:bodyPr>
              <a:spAutoFit/>
            </a:bodyPr>
            <a:lstStyle/>
            <a:p>
              <a:pPr>
                <a:spcBef>
                  <a:spcPct val="50000"/>
                </a:spcBef>
              </a:pPr>
              <a:r>
                <a:rPr lang="fr-FR" sz="2800" b="1" dirty="0"/>
                <a:t>PP</a:t>
              </a:r>
            </a:p>
          </p:txBody>
        </p:sp>
        <p:sp>
          <p:nvSpPr>
            <p:cNvPr id="55353" name="Freeform 57"/>
            <p:cNvSpPr>
              <a:spLocks/>
            </p:cNvSpPr>
            <p:nvPr/>
          </p:nvSpPr>
          <p:spPr bwMode="auto">
            <a:xfrm>
              <a:off x="4498977" y="2672954"/>
              <a:ext cx="288925" cy="432197"/>
            </a:xfrm>
            <a:custGeom>
              <a:avLst/>
              <a:gdLst/>
              <a:ahLst/>
              <a:cxnLst>
                <a:cxn ang="0">
                  <a:pos x="0" y="0"/>
                </a:cxn>
                <a:cxn ang="0">
                  <a:pos x="182" y="181"/>
                </a:cxn>
                <a:cxn ang="0">
                  <a:pos x="0" y="363"/>
                </a:cxn>
              </a:cxnLst>
              <a:rect l="0" t="0" r="r" b="b"/>
              <a:pathLst>
                <a:path w="182" h="363">
                  <a:moveTo>
                    <a:pt x="0" y="0"/>
                  </a:moveTo>
                  <a:lnTo>
                    <a:pt x="182" y="181"/>
                  </a:lnTo>
                  <a:lnTo>
                    <a:pt x="0" y="363"/>
                  </a:lnTo>
                </a:path>
              </a:pathLst>
            </a:custGeom>
            <a:noFill/>
            <a:ln w="38100" cmpd="sng">
              <a:solidFill>
                <a:srgbClr val="FF0000"/>
              </a:solidFill>
              <a:round/>
              <a:headEnd/>
              <a:tailEnd/>
            </a:ln>
            <a:effectLst/>
          </p:spPr>
          <p:txBody>
            <a:bodyPr/>
            <a:lstStyle/>
            <a:p>
              <a:endParaRPr lang="it-IT" sz="2800" b="1"/>
            </a:p>
          </p:txBody>
        </p:sp>
      </p:grpSp>
      <p:grpSp>
        <p:nvGrpSpPr>
          <p:cNvPr id="21" name="Groupe 20">
            <a:extLst>
              <a:ext uri="{FF2B5EF4-FFF2-40B4-BE49-F238E27FC236}">
                <a16:creationId xmlns:a16="http://schemas.microsoft.com/office/drawing/2014/main" id="{EF57C8BC-0DE8-E7B3-254F-9F3D995EFE78}"/>
              </a:ext>
            </a:extLst>
          </p:cNvPr>
          <p:cNvGrpSpPr/>
          <p:nvPr/>
        </p:nvGrpSpPr>
        <p:grpSpPr>
          <a:xfrm>
            <a:off x="6515102" y="2672954"/>
            <a:ext cx="2089149" cy="576798"/>
            <a:chOff x="6515102" y="2672954"/>
            <a:chExt cx="2089149" cy="576798"/>
          </a:xfrm>
        </p:grpSpPr>
        <p:sp>
          <p:nvSpPr>
            <p:cNvPr id="55365" name="Text Box 69"/>
            <p:cNvSpPr txBox="1">
              <a:spLocks noChangeArrowheads="1"/>
            </p:cNvSpPr>
            <p:nvPr/>
          </p:nvSpPr>
          <p:spPr bwMode="auto">
            <a:xfrm>
              <a:off x="6515102" y="2726532"/>
              <a:ext cx="576263" cy="523220"/>
            </a:xfrm>
            <a:prstGeom prst="rect">
              <a:avLst/>
            </a:prstGeom>
            <a:noFill/>
            <a:ln w="9525">
              <a:noFill/>
              <a:miter lim="800000"/>
              <a:headEnd/>
              <a:tailEnd/>
            </a:ln>
            <a:effectLst/>
          </p:spPr>
          <p:txBody>
            <a:bodyPr>
              <a:spAutoFit/>
            </a:bodyPr>
            <a:lstStyle/>
            <a:p>
              <a:pPr>
                <a:spcBef>
                  <a:spcPct val="50000"/>
                </a:spcBef>
              </a:pPr>
              <a:r>
                <a:rPr lang="fr-FR" sz="2800" b="1" dirty="0"/>
                <a:t>PS</a:t>
              </a:r>
            </a:p>
          </p:txBody>
        </p:sp>
        <p:sp>
          <p:nvSpPr>
            <p:cNvPr id="55366" name="Text Box 70"/>
            <p:cNvSpPr txBox="1">
              <a:spLocks noChangeArrowheads="1"/>
            </p:cNvSpPr>
            <p:nvPr/>
          </p:nvSpPr>
          <p:spPr bwMode="auto">
            <a:xfrm>
              <a:off x="8027989" y="2726532"/>
              <a:ext cx="576262" cy="523220"/>
            </a:xfrm>
            <a:prstGeom prst="rect">
              <a:avLst/>
            </a:prstGeom>
            <a:noFill/>
            <a:ln w="9525">
              <a:noFill/>
              <a:miter lim="800000"/>
              <a:headEnd/>
              <a:tailEnd/>
            </a:ln>
            <a:effectLst/>
          </p:spPr>
          <p:txBody>
            <a:bodyPr>
              <a:spAutoFit/>
            </a:bodyPr>
            <a:lstStyle/>
            <a:p>
              <a:pPr>
                <a:spcBef>
                  <a:spcPct val="50000"/>
                </a:spcBef>
              </a:pPr>
              <a:r>
                <a:rPr lang="fr-FR" sz="2800" b="1" dirty="0"/>
                <a:t>PP</a:t>
              </a:r>
            </a:p>
          </p:txBody>
        </p:sp>
        <p:sp>
          <p:nvSpPr>
            <p:cNvPr id="55367" name="Freeform 71"/>
            <p:cNvSpPr>
              <a:spLocks/>
            </p:cNvSpPr>
            <p:nvPr/>
          </p:nvSpPr>
          <p:spPr bwMode="auto">
            <a:xfrm flipH="1">
              <a:off x="7307265" y="2672954"/>
              <a:ext cx="288925" cy="432197"/>
            </a:xfrm>
            <a:custGeom>
              <a:avLst/>
              <a:gdLst/>
              <a:ahLst/>
              <a:cxnLst>
                <a:cxn ang="0">
                  <a:pos x="0" y="0"/>
                </a:cxn>
                <a:cxn ang="0">
                  <a:pos x="182" y="181"/>
                </a:cxn>
                <a:cxn ang="0">
                  <a:pos x="0" y="363"/>
                </a:cxn>
              </a:cxnLst>
              <a:rect l="0" t="0" r="r" b="b"/>
              <a:pathLst>
                <a:path w="182" h="363">
                  <a:moveTo>
                    <a:pt x="0" y="0"/>
                  </a:moveTo>
                  <a:lnTo>
                    <a:pt x="182" y="181"/>
                  </a:lnTo>
                  <a:lnTo>
                    <a:pt x="0" y="363"/>
                  </a:lnTo>
                </a:path>
              </a:pathLst>
            </a:custGeom>
            <a:noFill/>
            <a:ln w="38100" cmpd="sng">
              <a:solidFill>
                <a:srgbClr val="FF0000"/>
              </a:solidFill>
              <a:round/>
              <a:headEnd/>
              <a:tailEnd/>
            </a:ln>
            <a:effectLst/>
          </p:spPr>
          <p:txBody>
            <a:bodyPr/>
            <a:lstStyle/>
            <a:p>
              <a:endParaRPr lang="it-IT" sz="2800" b="1"/>
            </a:p>
          </p:txBody>
        </p:sp>
      </p:grpSp>
      <p:grpSp>
        <p:nvGrpSpPr>
          <p:cNvPr id="10" name="Groupe 9">
            <a:extLst>
              <a:ext uri="{FF2B5EF4-FFF2-40B4-BE49-F238E27FC236}">
                <a16:creationId xmlns:a16="http://schemas.microsoft.com/office/drawing/2014/main" id="{8058145A-9188-F43D-5C52-D66FCD62A2B6}"/>
              </a:ext>
            </a:extLst>
          </p:cNvPr>
          <p:cNvGrpSpPr/>
          <p:nvPr/>
        </p:nvGrpSpPr>
        <p:grpSpPr>
          <a:xfrm>
            <a:off x="754065" y="2726532"/>
            <a:ext cx="2089150" cy="523220"/>
            <a:chOff x="754065" y="2726532"/>
            <a:chExt cx="2089150" cy="523220"/>
          </a:xfrm>
        </p:grpSpPr>
        <p:sp>
          <p:nvSpPr>
            <p:cNvPr id="55348" name="Text Box 52"/>
            <p:cNvSpPr txBox="1">
              <a:spLocks noChangeArrowheads="1"/>
            </p:cNvSpPr>
            <p:nvPr/>
          </p:nvSpPr>
          <p:spPr bwMode="auto">
            <a:xfrm>
              <a:off x="754065" y="2726532"/>
              <a:ext cx="576262" cy="523220"/>
            </a:xfrm>
            <a:prstGeom prst="rect">
              <a:avLst/>
            </a:prstGeom>
            <a:noFill/>
            <a:ln w="9525">
              <a:noFill/>
              <a:miter lim="800000"/>
              <a:headEnd/>
              <a:tailEnd/>
            </a:ln>
            <a:effectLst/>
          </p:spPr>
          <p:txBody>
            <a:bodyPr>
              <a:spAutoFit/>
            </a:bodyPr>
            <a:lstStyle/>
            <a:p>
              <a:pPr>
                <a:spcBef>
                  <a:spcPct val="50000"/>
                </a:spcBef>
              </a:pPr>
              <a:r>
                <a:rPr lang="fr-FR" sz="2800" b="1" dirty="0"/>
                <a:t>PS</a:t>
              </a:r>
            </a:p>
          </p:txBody>
        </p:sp>
        <p:sp>
          <p:nvSpPr>
            <p:cNvPr id="55349" name="Text Box 53"/>
            <p:cNvSpPr txBox="1">
              <a:spLocks noChangeArrowheads="1"/>
            </p:cNvSpPr>
            <p:nvPr/>
          </p:nvSpPr>
          <p:spPr bwMode="auto">
            <a:xfrm>
              <a:off x="2266952" y="2726532"/>
              <a:ext cx="576263" cy="523220"/>
            </a:xfrm>
            <a:prstGeom prst="rect">
              <a:avLst/>
            </a:prstGeom>
            <a:noFill/>
            <a:ln w="9525">
              <a:noFill/>
              <a:miter lim="800000"/>
              <a:headEnd/>
              <a:tailEnd/>
            </a:ln>
            <a:effectLst/>
          </p:spPr>
          <p:txBody>
            <a:bodyPr>
              <a:spAutoFit/>
            </a:bodyPr>
            <a:lstStyle/>
            <a:p>
              <a:pPr>
                <a:spcBef>
                  <a:spcPct val="50000"/>
                </a:spcBef>
              </a:pPr>
              <a:r>
                <a:rPr lang="fr-FR" sz="2800" b="1" dirty="0"/>
                <a:t>PP</a:t>
              </a:r>
            </a:p>
          </p:txBody>
        </p:sp>
        <p:sp>
          <p:nvSpPr>
            <p:cNvPr id="55368" name="Line 72"/>
            <p:cNvSpPr>
              <a:spLocks noChangeShapeType="1"/>
            </p:cNvSpPr>
            <p:nvPr/>
          </p:nvSpPr>
          <p:spPr bwMode="auto">
            <a:xfrm>
              <a:off x="1547815" y="2834879"/>
              <a:ext cx="431800" cy="0"/>
            </a:xfrm>
            <a:prstGeom prst="line">
              <a:avLst/>
            </a:prstGeom>
            <a:noFill/>
            <a:ln w="38100">
              <a:solidFill>
                <a:srgbClr val="FF0000"/>
              </a:solidFill>
              <a:round/>
              <a:headEnd/>
              <a:tailEnd/>
            </a:ln>
            <a:effectLst/>
          </p:spPr>
          <p:txBody>
            <a:bodyPr/>
            <a:lstStyle/>
            <a:p>
              <a:endParaRPr lang="it-IT" sz="2800" b="1"/>
            </a:p>
          </p:txBody>
        </p:sp>
        <p:sp>
          <p:nvSpPr>
            <p:cNvPr id="55369" name="Line 73"/>
            <p:cNvSpPr>
              <a:spLocks noChangeShapeType="1"/>
            </p:cNvSpPr>
            <p:nvPr/>
          </p:nvSpPr>
          <p:spPr bwMode="auto">
            <a:xfrm>
              <a:off x="1547815" y="2996804"/>
              <a:ext cx="431800" cy="0"/>
            </a:xfrm>
            <a:prstGeom prst="line">
              <a:avLst/>
            </a:prstGeom>
            <a:noFill/>
            <a:ln w="38100">
              <a:solidFill>
                <a:srgbClr val="FF0000"/>
              </a:solidFill>
              <a:round/>
              <a:headEnd/>
              <a:tailEnd/>
            </a:ln>
            <a:effectLst/>
          </p:spPr>
          <p:txBody>
            <a:bodyPr/>
            <a:lstStyle/>
            <a:p>
              <a:endParaRPr lang="it-IT" sz="2800" b="1"/>
            </a:p>
          </p:txBody>
        </p:sp>
      </p:grpSp>
      <p:grpSp>
        <p:nvGrpSpPr>
          <p:cNvPr id="18" name="Groupe 17">
            <a:extLst>
              <a:ext uri="{FF2B5EF4-FFF2-40B4-BE49-F238E27FC236}">
                <a16:creationId xmlns:a16="http://schemas.microsoft.com/office/drawing/2014/main" id="{B7025374-C680-1D95-D9CD-29CF2070C367}"/>
              </a:ext>
            </a:extLst>
          </p:cNvPr>
          <p:cNvGrpSpPr/>
          <p:nvPr/>
        </p:nvGrpSpPr>
        <p:grpSpPr>
          <a:xfrm>
            <a:off x="1645934" y="4437112"/>
            <a:ext cx="288925" cy="323851"/>
            <a:chOff x="1531331" y="6291410"/>
            <a:chExt cx="288925" cy="323851"/>
          </a:xfrm>
        </p:grpSpPr>
        <p:sp>
          <p:nvSpPr>
            <p:cNvPr id="55346" name="Line 50"/>
            <p:cNvSpPr>
              <a:spLocks noChangeShapeType="1"/>
            </p:cNvSpPr>
            <p:nvPr/>
          </p:nvSpPr>
          <p:spPr bwMode="auto">
            <a:xfrm>
              <a:off x="1531331" y="6291410"/>
              <a:ext cx="288925" cy="53579"/>
            </a:xfrm>
            <a:prstGeom prst="line">
              <a:avLst/>
            </a:prstGeom>
            <a:noFill/>
            <a:ln w="38100">
              <a:solidFill>
                <a:srgbClr val="0033CC"/>
              </a:solidFill>
              <a:round/>
              <a:headEnd/>
              <a:tailEnd/>
            </a:ln>
            <a:effectLst/>
          </p:spPr>
          <p:txBody>
            <a:bodyPr/>
            <a:lstStyle/>
            <a:p>
              <a:endParaRPr lang="it-IT" sz="1350"/>
            </a:p>
          </p:txBody>
        </p:sp>
        <p:sp>
          <p:nvSpPr>
            <p:cNvPr id="55347" name="Line 51"/>
            <p:cNvSpPr>
              <a:spLocks noChangeShapeType="1"/>
            </p:cNvSpPr>
            <p:nvPr/>
          </p:nvSpPr>
          <p:spPr bwMode="auto">
            <a:xfrm flipV="1">
              <a:off x="1531331" y="6561683"/>
              <a:ext cx="288925" cy="53578"/>
            </a:xfrm>
            <a:prstGeom prst="line">
              <a:avLst/>
            </a:prstGeom>
            <a:noFill/>
            <a:ln w="38100">
              <a:solidFill>
                <a:srgbClr val="0033CC"/>
              </a:solidFill>
              <a:round/>
              <a:headEnd/>
              <a:tailEnd/>
            </a:ln>
            <a:effectLst/>
          </p:spPr>
          <p:txBody>
            <a:bodyPr/>
            <a:lstStyle/>
            <a:p>
              <a:endParaRPr lang="it-IT" sz="1350"/>
            </a:p>
          </p:txBody>
        </p:sp>
      </p:grpSp>
      <p:grpSp>
        <p:nvGrpSpPr>
          <p:cNvPr id="19" name="Groupe 18">
            <a:extLst>
              <a:ext uri="{FF2B5EF4-FFF2-40B4-BE49-F238E27FC236}">
                <a16:creationId xmlns:a16="http://schemas.microsoft.com/office/drawing/2014/main" id="{86DBB34A-F203-E9FB-730B-142D2AADFB22}"/>
              </a:ext>
            </a:extLst>
          </p:cNvPr>
          <p:cNvGrpSpPr/>
          <p:nvPr/>
        </p:nvGrpSpPr>
        <p:grpSpPr>
          <a:xfrm>
            <a:off x="611189" y="3158729"/>
            <a:ext cx="2303462" cy="2484835"/>
            <a:chOff x="611189" y="3158729"/>
            <a:chExt cx="2303462" cy="2484835"/>
          </a:xfrm>
        </p:grpSpPr>
        <p:grpSp>
          <p:nvGrpSpPr>
            <p:cNvPr id="17" name="Groupe 16">
              <a:extLst>
                <a:ext uri="{FF2B5EF4-FFF2-40B4-BE49-F238E27FC236}">
                  <a16:creationId xmlns:a16="http://schemas.microsoft.com/office/drawing/2014/main" id="{257607DD-3253-9F9A-399F-F456A5BFFFB3}"/>
                </a:ext>
              </a:extLst>
            </p:cNvPr>
            <p:cNvGrpSpPr/>
            <p:nvPr/>
          </p:nvGrpSpPr>
          <p:grpSpPr>
            <a:xfrm>
              <a:off x="1388455" y="4437112"/>
              <a:ext cx="719138" cy="323850"/>
              <a:chOff x="1388455" y="6291410"/>
              <a:chExt cx="719138" cy="323850"/>
            </a:xfrm>
          </p:grpSpPr>
          <p:sp>
            <p:nvSpPr>
              <p:cNvPr id="55308" name="Line 12"/>
              <p:cNvSpPr>
                <a:spLocks noChangeShapeType="1"/>
              </p:cNvSpPr>
              <p:nvPr/>
            </p:nvSpPr>
            <p:spPr bwMode="auto">
              <a:xfrm>
                <a:off x="1388455" y="6291410"/>
                <a:ext cx="719138" cy="0"/>
              </a:xfrm>
              <a:prstGeom prst="line">
                <a:avLst/>
              </a:prstGeom>
              <a:noFill/>
              <a:ln w="9525">
                <a:solidFill>
                  <a:srgbClr val="0033CC"/>
                </a:solidFill>
                <a:round/>
                <a:headEnd/>
                <a:tailEnd/>
              </a:ln>
              <a:effectLst/>
            </p:spPr>
            <p:txBody>
              <a:bodyPr/>
              <a:lstStyle/>
              <a:p>
                <a:endParaRPr lang="it-IT" sz="1350"/>
              </a:p>
            </p:txBody>
          </p:sp>
          <p:sp>
            <p:nvSpPr>
              <p:cNvPr id="55309" name="Line 13"/>
              <p:cNvSpPr>
                <a:spLocks noChangeShapeType="1"/>
              </p:cNvSpPr>
              <p:nvPr/>
            </p:nvSpPr>
            <p:spPr bwMode="auto">
              <a:xfrm>
                <a:off x="1388455" y="6615260"/>
                <a:ext cx="719138" cy="0"/>
              </a:xfrm>
              <a:prstGeom prst="line">
                <a:avLst/>
              </a:prstGeom>
              <a:noFill/>
              <a:ln w="9525">
                <a:solidFill>
                  <a:srgbClr val="0033CC"/>
                </a:solidFill>
                <a:round/>
                <a:headEnd/>
                <a:tailEnd/>
              </a:ln>
              <a:effectLst/>
            </p:spPr>
            <p:txBody>
              <a:bodyPr/>
              <a:lstStyle/>
              <a:p>
                <a:endParaRPr lang="it-IT" sz="1350"/>
              </a:p>
            </p:txBody>
          </p:sp>
        </p:grpSp>
        <p:grpSp>
          <p:nvGrpSpPr>
            <p:cNvPr id="16" name="Groupe 15">
              <a:extLst>
                <a:ext uri="{FF2B5EF4-FFF2-40B4-BE49-F238E27FC236}">
                  <a16:creationId xmlns:a16="http://schemas.microsoft.com/office/drawing/2014/main" id="{1B5457E4-7BCE-7AF9-8B70-5B454F3467EC}"/>
                </a:ext>
              </a:extLst>
            </p:cNvPr>
            <p:cNvGrpSpPr/>
            <p:nvPr/>
          </p:nvGrpSpPr>
          <p:grpSpPr>
            <a:xfrm>
              <a:off x="611189" y="3158729"/>
              <a:ext cx="2303462" cy="2484835"/>
              <a:chOff x="611189" y="3158729"/>
              <a:chExt cx="2303462" cy="2484835"/>
            </a:xfrm>
          </p:grpSpPr>
          <p:grpSp>
            <p:nvGrpSpPr>
              <p:cNvPr id="2" name="Group 7"/>
              <p:cNvGrpSpPr>
                <a:grpSpLocks/>
              </p:cNvGrpSpPr>
              <p:nvPr/>
            </p:nvGrpSpPr>
            <p:grpSpPr bwMode="auto">
              <a:xfrm>
                <a:off x="611189" y="3158729"/>
                <a:ext cx="792162" cy="2376488"/>
                <a:chOff x="1066" y="1026"/>
                <a:chExt cx="499" cy="1996"/>
              </a:xfrm>
            </p:grpSpPr>
            <p:sp>
              <p:nvSpPr>
                <p:cNvPr id="55300" name="Line 4"/>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5301" name="Line 5"/>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5302" name="Line 6"/>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grpSp>
            <p:nvGrpSpPr>
              <p:cNvPr id="3" name="Group 8"/>
              <p:cNvGrpSpPr>
                <a:grpSpLocks/>
              </p:cNvGrpSpPr>
              <p:nvPr/>
            </p:nvGrpSpPr>
            <p:grpSpPr bwMode="auto">
              <a:xfrm flipH="1">
                <a:off x="2122489" y="3158729"/>
                <a:ext cx="792162" cy="2376488"/>
                <a:chOff x="1066" y="1026"/>
                <a:chExt cx="499" cy="1996"/>
              </a:xfrm>
            </p:grpSpPr>
            <p:sp>
              <p:nvSpPr>
                <p:cNvPr id="55305" name="Line 9"/>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5306" name="Line 10"/>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5307" name="Line 11"/>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sp>
            <p:nvSpPr>
              <p:cNvPr id="55330" name="Line 34"/>
              <p:cNvSpPr>
                <a:spLocks noChangeShapeType="1"/>
              </p:cNvSpPr>
              <p:nvPr/>
            </p:nvSpPr>
            <p:spPr bwMode="auto">
              <a:xfrm flipV="1">
                <a:off x="2482852" y="3590926"/>
                <a:ext cx="0" cy="2052638"/>
              </a:xfrm>
              <a:prstGeom prst="line">
                <a:avLst/>
              </a:prstGeom>
              <a:noFill/>
              <a:ln w="76200">
                <a:solidFill>
                  <a:srgbClr val="0033CC"/>
                </a:solidFill>
                <a:round/>
                <a:headEnd type="oval" w="med" len="med"/>
                <a:tailEnd type="triangle" w="med" len="med"/>
              </a:ln>
              <a:effectLst/>
            </p:spPr>
            <p:txBody>
              <a:bodyPr/>
              <a:lstStyle/>
              <a:p>
                <a:endParaRPr lang="it-IT" sz="1350"/>
              </a:p>
            </p:txBody>
          </p:sp>
          <p:sp>
            <p:nvSpPr>
              <p:cNvPr id="55370" name="Line 74"/>
              <p:cNvSpPr>
                <a:spLocks noChangeShapeType="1"/>
              </p:cNvSpPr>
              <p:nvPr/>
            </p:nvSpPr>
            <p:spPr bwMode="auto">
              <a:xfrm flipV="1">
                <a:off x="971551" y="3590926"/>
                <a:ext cx="0" cy="2052638"/>
              </a:xfrm>
              <a:prstGeom prst="line">
                <a:avLst/>
              </a:prstGeom>
              <a:noFill/>
              <a:ln w="38100">
                <a:solidFill>
                  <a:srgbClr val="0033CC"/>
                </a:solidFill>
                <a:round/>
                <a:headEnd type="oval" w="med" len="med"/>
                <a:tailEnd type="triangle" w="med" len="med"/>
              </a:ln>
              <a:effectLst/>
            </p:spPr>
            <p:txBody>
              <a:bodyPr/>
              <a:lstStyle/>
              <a:p>
                <a:endParaRPr lang="it-IT" sz="1350"/>
              </a:p>
            </p:txBody>
          </p:sp>
        </p:grpSp>
      </p:grpSp>
      <p:grpSp>
        <p:nvGrpSpPr>
          <p:cNvPr id="20" name="Groupe 19">
            <a:extLst>
              <a:ext uri="{FF2B5EF4-FFF2-40B4-BE49-F238E27FC236}">
                <a16:creationId xmlns:a16="http://schemas.microsoft.com/office/drawing/2014/main" id="{C8031142-1534-BC88-394E-B868994BEFEF}"/>
              </a:ext>
            </a:extLst>
          </p:cNvPr>
          <p:cNvGrpSpPr/>
          <p:nvPr/>
        </p:nvGrpSpPr>
        <p:grpSpPr>
          <a:xfrm>
            <a:off x="6372227" y="3158729"/>
            <a:ext cx="2303463" cy="2484835"/>
            <a:chOff x="6372227" y="3158729"/>
            <a:chExt cx="2303463" cy="2484835"/>
          </a:xfrm>
        </p:grpSpPr>
        <p:grpSp>
          <p:nvGrpSpPr>
            <p:cNvPr id="6" name="Group 58"/>
            <p:cNvGrpSpPr>
              <a:grpSpLocks/>
            </p:cNvGrpSpPr>
            <p:nvPr/>
          </p:nvGrpSpPr>
          <p:grpSpPr bwMode="auto">
            <a:xfrm>
              <a:off x="6372227" y="3158729"/>
              <a:ext cx="792163" cy="2376488"/>
              <a:chOff x="1066" y="1026"/>
              <a:chExt cx="499" cy="1996"/>
            </a:xfrm>
          </p:grpSpPr>
          <p:sp>
            <p:nvSpPr>
              <p:cNvPr id="55355" name="Line 59"/>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5356" name="Line 60"/>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5357" name="Line 61"/>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grpSp>
          <p:nvGrpSpPr>
            <p:cNvPr id="7" name="Group 62"/>
            <p:cNvGrpSpPr>
              <a:grpSpLocks/>
            </p:cNvGrpSpPr>
            <p:nvPr/>
          </p:nvGrpSpPr>
          <p:grpSpPr bwMode="auto">
            <a:xfrm flipH="1">
              <a:off x="7883527" y="3158729"/>
              <a:ext cx="792163" cy="2376488"/>
              <a:chOff x="1066" y="1026"/>
              <a:chExt cx="499" cy="1996"/>
            </a:xfrm>
          </p:grpSpPr>
          <p:sp>
            <p:nvSpPr>
              <p:cNvPr id="55359" name="Line 63"/>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5360" name="Line 64"/>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5361" name="Line 65"/>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sp>
          <p:nvSpPr>
            <p:cNvPr id="55362" name="Line 66"/>
            <p:cNvSpPr>
              <a:spLocks noChangeShapeType="1"/>
            </p:cNvSpPr>
            <p:nvPr/>
          </p:nvSpPr>
          <p:spPr bwMode="auto">
            <a:xfrm>
              <a:off x="7164390" y="4455319"/>
              <a:ext cx="719137" cy="0"/>
            </a:xfrm>
            <a:prstGeom prst="line">
              <a:avLst/>
            </a:prstGeom>
            <a:noFill/>
            <a:ln w="9525">
              <a:solidFill>
                <a:srgbClr val="0033CC"/>
              </a:solidFill>
              <a:round/>
              <a:headEnd/>
              <a:tailEnd/>
            </a:ln>
            <a:effectLst/>
          </p:spPr>
          <p:txBody>
            <a:bodyPr/>
            <a:lstStyle/>
            <a:p>
              <a:endParaRPr lang="it-IT" sz="1350"/>
            </a:p>
          </p:txBody>
        </p:sp>
        <p:sp>
          <p:nvSpPr>
            <p:cNvPr id="55363" name="Line 67"/>
            <p:cNvSpPr>
              <a:spLocks noChangeShapeType="1"/>
            </p:cNvSpPr>
            <p:nvPr/>
          </p:nvSpPr>
          <p:spPr bwMode="auto">
            <a:xfrm>
              <a:off x="7164390" y="4779169"/>
              <a:ext cx="719137" cy="0"/>
            </a:xfrm>
            <a:prstGeom prst="line">
              <a:avLst/>
            </a:prstGeom>
            <a:noFill/>
            <a:ln w="9525">
              <a:solidFill>
                <a:srgbClr val="0033CC"/>
              </a:solidFill>
              <a:round/>
              <a:headEnd/>
              <a:tailEnd/>
            </a:ln>
            <a:effectLst/>
          </p:spPr>
          <p:txBody>
            <a:bodyPr/>
            <a:lstStyle/>
            <a:p>
              <a:endParaRPr lang="it-IT" sz="1350"/>
            </a:p>
          </p:txBody>
        </p:sp>
        <p:sp>
          <p:nvSpPr>
            <p:cNvPr id="55364" name="Line 68"/>
            <p:cNvSpPr>
              <a:spLocks noChangeShapeType="1"/>
            </p:cNvSpPr>
            <p:nvPr/>
          </p:nvSpPr>
          <p:spPr bwMode="auto">
            <a:xfrm flipV="1">
              <a:off x="8243890" y="3590926"/>
              <a:ext cx="0" cy="2052638"/>
            </a:xfrm>
            <a:prstGeom prst="line">
              <a:avLst/>
            </a:prstGeom>
            <a:noFill/>
            <a:ln w="76200">
              <a:solidFill>
                <a:srgbClr val="0033CC"/>
              </a:solidFill>
              <a:round/>
              <a:headEnd type="oval" w="med" len="med"/>
              <a:tailEnd type="triangle" w="med" len="med"/>
            </a:ln>
            <a:effectLst/>
          </p:spPr>
          <p:txBody>
            <a:bodyPr/>
            <a:lstStyle/>
            <a:p>
              <a:endParaRPr lang="it-IT" sz="1350"/>
            </a:p>
          </p:txBody>
        </p:sp>
        <p:sp>
          <p:nvSpPr>
            <p:cNvPr id="55372" name="Line 76"/>
            <p:cNvSpPr>
              <a:spLocks noChangeShapeType="1"/>
            </p:cNvSpPr>
            <p:nvPr/>
          </p:nvSpPr>
          <p:spPr bwMode="auto">
            <a:xfrm flipV="1">
              <a:off x="6732589" y="3590926"/>
              <a:ext cx="0" cy="2052638"/>
            </a:xfrm>
            <a:prstGeom prst="line">
              <a:avLst/>
            </a:prstGeom>
            <a:noFill/>
            <a:ln w="38100">
              <a:solidFill>
                <a:srgbClr val="0033CC"/>
              </a:solidFill>
              <a:round/>
              <a:headEnd type="oval" w="med" len="med"/>
              <a:tailEnd type="triangle" w="med" len="med"/>
            </a:ln>
            <a:effectLst/>
          </p:spPr>
          <p:txBody>
            <a:bodyPr/>
            <a:lstStyle/>
            <a:p>
              <a:endParaRPr lang="it-IT" sz="1350"/>
            </a:p>
          </p:txBody>
        </p:sp>
      </p:grpSp>
      <p:sp>
        <p:nvSpPr>
          <p:cNvPr id="55373" name="Freeform 77"/>
          <p:cNvSpPr>
            <a:spLocks/>
          </p:cNvSpPr>
          <p:nvPr/>
        </p:nvSpPr>
        <p:spPr bwMode="auto">
          <a:xfrm>
            <a:off x="3965455" y="4400550"/>
            <a:ext cx="1439863" cy="378619"/>
          </a:xfrm>
          <a:custGeom>
            <a:avLst/>
            <a:gdLst/>
            <a:ahLst/>
            <a:cxnLst>
              <a:cxn ang="0">
                <a:pos x="0" y="318"/>
              </a:cxn>
              <a:cxn ang="0">
                <a:pos x="227" y="182"/>
              </a:cxn>
              <a:cxn ang="0">
                <a:pos x="771" y="182"/>
              </a:cxn>
              <a:cxn ang="0">
                <a:pos x="907" y="0"/>
              </a:cxn>
            </a:cxnLst>
            <a:rect l="0" t="0" r="r" b="b"/>
            <a:pathLst>
              <a:path w="907" h="318">
                <a:moveTo>
                  <a:pt x="0" y="318"/>
                </a:moveTo>
                <a:cubicBezTo>
                  <a:pt x="49" y="261"/>
                  <a:pt x="99" y="205"/>
                  <a:pt x="227" y="182"/>
                </a:cubicBezTo>
                <a:cubicBezTo>
                  <a:pt x="355" y="159"/>
                  <a:pt x="658" y="212"/>
                  <a:pt x="771" y="182"/>
                </a:cubicBezTo>
                <a:cubicBezTo>
                  <a:pt x="884" y="152"/>
                  <a:pt x="895" y="76"/>
                  <a:pt x="907" y="0"/>
                </a:cubicBezTo>
              </a:path>
            </a:pathLst>
          </a:custGeom>
          <a:noFill/>
          <a:ln w="28575" cmpd="sng">
            <a:solidFill>
              <a:srgbClr val="0033CC"/>
            </a:solidFill>
            <a:round/>
            <a:headEnd type="oval" w="med" len="med"/>
            <a:tailEnd type="triangle" w="med" len="med"/>
          </a:ln>
          <a:effectLst/>
        </p:spPr>
        <p:txBody>
          <a:bodyPr/>
          <a:lstStyle/>
          <a:p>
            <a:endParaRPr lang="it-IT" sz="1350"/>
          </a:p>
        </p:txBody>
      </p:sp>
      <p:grpSp>
        <p:nvGrpSpPr>
          <p:cNvPr id="13" name="Groupe 12">
            <a:extLst>
              <a:ext uri="{FF2B5EF4-FFF2-40B4-BE49-F238E27FC236}">
                <a16:creationId xmlns:a16="http://schemas.microsoft.com/office/drawing/2014/main" id="{E8662103-E11B-A028-388B-5E3E2F005FF0}"/>
              </a:ext>
            </a:extLst>
          </p:cNvPr>
          <p:cNvGrpSpPr/>
          <p:nvPr/>
        </p:nvGrpSpPr>
        <p:grpSpPr>
          <a:xfrm>
            <a:off x="3563939" y="3158729"/>
            <a:ext cx="2303462" cy="2484835"/>
            <a:chOff x="3563939" y="3158729"/>
            <a:chExt cx="2303462" cy="2484835"/>
          </a:xfrm>
        </p:grpSpPr>
        <p:grpSp>
          <p:nvGrpSpPr>
            <p:cNvPr id="4" name="Group 39"/>
            <p:cNvGrpSpPr>
              <a:grpSpLocks/>
            </p:cNvGrpSpPr>
            <p:nvPr/>
          </p:nvGrpSpPr>
          <p:grpSpPr bwMode="auto">
            <a:xfrm>
              <a:off x="3563939" y="3158729"/>
              <a:ext cx="792162" cy="2376488"/>
              <a:chOff x="1066" y="1026"/>
              <a:chExt cx="499" cy="1996"/>
            </a:xfrm>
          </p:grpSpPr>
          <p:sp>
            <p:nvSpPr>
              <p:cNvPr id="55336" name="Line 40"/>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5337" name="Line 41"/>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5338" name="Line 42"/>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grpSp>
          <p:nvGrpSpPr>
            <p:cNvPr id="5" name="Group 43"/>
            <p:cNvGrpSpPr>
              <a:grpSpLocks/>
            </p:cNvGrpSpPr>
            <p:nvPr/>
          </p:nvGrpSpPr>
          <p:grpSpPr bwMode="auto">
            <a:xfrm flipH="1">
              <a:off x="5075239" y="3158729"/>
              <a:ext cx="792162" cy="2376488"/>
              <a:chOff x="1066" y="1026"/>
              <a:chExt cx="499" cy="1996"/>
            </a:xfrm>
          </p:grpSpPr>
          <p:sp>
            <p:nvSpPr>
              <p:cNvPr id="55340" name="Line 44"/>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5341" name="Line 45"/>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5342" name="Line 46"/>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sp>
          <p:nvSpPr>
            <p:cNvPr id="55343" name="Line 47"/>
            <p:cNvSpPr>
              <a:spLocks noChangeShapeType="1"/>
            </p:cNvSpPr>
            <p:nvPr/>
          </p:nvSpPr>
          <p:spPr bwMode="auto">
            <a:xfrm>
              <a:off x="4356101" y="4455319"/>
              <a:ext cx="719138" cy="0"/>
            </a:xfrm>
            <a:prstGeom prst="line">
              <a:avLst/>
            </a:prstGeom>
            <a:noFill/>
            <a:ln w="9525">
              <a:solidFill>
                <a:srgbClr val="0033CC"/>
              </a:solidFill>
              <a:round/>
              <a:headEnd/>
              <a:tailEnd/>
            </a:ln>
            <a:effectLst/>
          </p:spPr>
          <p:txBody>
            <a:bodyPr/>
            <a:lstStyle/>
            <a:p>
              <a:endParaRPr lang="it-IT" sz="1350"/>
            </a:p>
          </p:txBody>
        </p:sp>
        <p:sp>
          <p:nvSpPr>
            <p:cNvPr id="55344" name="Line 48"/>
            <p:cNvSpPr>
              <a:spLocks noChangeShapeType="1"/>
            </p:cNvSpPr>
            <p:nvPr/>
          </p:nvSpPr>
          <p:spPr bwMode="auto">
            <a:xfrm>
              <a:off x="4356101" y="4779169"/>
              <a:ext cx="719138" cy="0"/>
            </a:xfrm>
            <a:prstGeom prst="line">
              <a:avLst/>
            </a:prstGeom>
            <a:noFill/>
            <a:ln w="9525">
              <a:solidFill>
                <a:srgbClr val="0033CC"/>
              </a:solidFill>
              <a:round/>
              <a:headEnd/>
              <a:tailEnd/>
            </a:ln>
            <a:effectLst/>
          </p:spPr>
          <p:txBody>
            <a:bodyPr/>
            <a:lstStyle/>
            <a:p>
              <a:endParaRPr lang="it-IT" sz="1350"/>
            </a:p>
          </p:txBody>
        </p:sp>
        <p:sp>
          <p:nvSpPr>
            <p:cNvPr id="55345" name="Line 49"/>
            <p:cNvSpPr>
              <a:spLocks noChangeShapeType="1"/>
            </p:cNvSpPr>
            <p:nvPr/>
          </p:nvSpPr>
          <p:spPr bwMode="auto">
            <a:xfrm flipV="1">
              <a:off x="5435602" y="3590926"/>
              <a:ext cx="0" cy="2052638"/>
            </a:xfrm>
            <a:prstGeom prst="line">
              <a:avLst/>
            </a:prstGeom>
            <a:noFill/>
            <a:ln w="76200">
              <a:solidFill>
                <a:srgbClr val="0033CC"/>
              </a:solidFill>
              <a:round/>
              <a:headEnd type="oval" w="med" len="med"/>
              <a:tailEnd type="triangle" w="med" len="med"/>
            </a:ln>
            <a:effectLst/>
          </p:spPr>
          <p:txBody>
            <a:bodyPr/>
            <a:lstStyle/>
            <a:p>
              <a:endParaRPr lang="it-IT" sz="1350"/>
            </a:p>
          </p:txBody>
        </p:sp>
        <p:sp>
          <p:nvSpPr>
            <p:cNvPr id="55371" name="Line 75"/>
            <p:cNvSpPr>
              <a:spLocks noChangeShapeType="1"/>
            </p:cNvSpPr>
            <p:nvPr/>
          </p:nvSpPr>
          <p:spPr bwMode="auto">
            <a:xfrm flipV="1">
              <a:off x="3924301" y="3590926"/>
              <a:ext cx="0" cy="2052638"/>
            </a:xfrm>
            <a:prstGeom prst="line">
              <a:avLst/>
            </a:prstGeom>
            <a:noFill/>
            <a:ln w="38100">
              <a:solidFill>
                <a:srgbClr val="0033CC"/>
              </a:solidFill>
              <a:round/>
              <a:headEnd type="oval" w="med" len="med"/>
              <a:tailEnd type="triangle" w="med" len="med"/>
            </a:ln>
            <a:effectLst/>
          </p:spPr>
          <p:txBody>
            <a:bodyPr/>
            <a:lstStyle/>
            <a:p>
              <a:endParaRPr lang="it-IT" sz="1350"/>
            </a:p>
          </p:txBody>
        </p:sp>
        <p:sp>
          <p:nvSpPr>
            <p:cNvPr id="55374" name="Line 78"/>
            <p:cNvSpPr>
              <a:spLocks noChangeShapeType="1"/>
            </p:cNvSpPr>
            <p:nvPr/>
          </p:nvSpPr>
          <p:spPr bwMode="auto">
            <a:xfrm>
              <a:off x="4570415" y="4455319"/>
              <a:ext cx="288925" cy="53579"/>
            </a:xfrm>
            <a:prstGeom prst="line">
              <a:avLst/>
            </a:prstGeom>
            <a:noFill/>
            <a:ln w="38100">
              <a:solidFill>
                <a:srgbClr val="0033CC"/>
              </a:solidFill>
              <a:round/>
              <a:headEnd/>
              <a:tailEnd/>
            </a:ln>
            <a:effectLst/>
          </p:spPr>
          <p:txBody>
            <a:bodyPr/>
            <a:lstStyle/>
            <a:p>
              <a:endParaRPr lang="it-IT" sz="1350"/>
            </a:p>
          </p:txBody>
        </p:sp>
        <p:sp>
          <p:nvSpPr>
            <p:cNvPr id="55375" name="Line 79"/>
            <p:cNvSpPr>
              <a:spLocks noChangeShapeType="1"/>
            </p:cNvSpPr>
            <p:nvPr/>
          </p:nvSpPr>
          <p:spPr bwMode="auto">
            <a:xfrm flipV="1">
              <a:off x="4570415" y="4725592"/>
              <a:ext cx="288925" cy="53578"/>
            </a:xfrm>
            <a:prstGeom prst="line">
              <a:avLst/>
            </a:prstGeom>
            <a:noFill/>
            <a:ln w="38100">
              <a:solidFill>
                <a:srgbClr val="0033CC"/>
              </a:solidFill>
              <a:round/>
              <a:headEnd/>
              <a:tailEnd/>
            </a:ln>
            <a:effectLst/>
          </p:spPr>
          <p:txBody>
            <a:bodyPr/>
            <a:lstStyle/>
            <a:p>
              <a:endParaRPr lang="it-IT" sz="1350"/>
            </a:p>
          </p:txBody>
        </p:sp>
      </p:grpSp>
      <p:grpSp>
        <p:nvGrpSpPr>
          <p:cNvPr id="14" name="Groupe 13">
            <a:extLst>
              <a:ext uri="{FF2B5EF4-FFF2-40B4-BE49-F238E27FC236}">
                <a16:creationId xmlns:a16="http://schemas.microsoft.com/office/drawing/2014/main" id="{3D96161D-36B7-7C56-E6BD-AD188183C943}"/>
              </a:ext>
            </a:extLst>
          </p:cNvPr>
          <p:cNvGrpSpPr/>
          <p:nvPr/>
        </p:nvGrpSpPr>
        <p:grpSpPr>
          <a:xfrm>
            <a:off x="7378702" y="4463901"/>
            <a:ext cx="288925" cy="323850"/>
            <a:chOff x="7378702" y="4455319"/>
            <a:chExt cx="288925" cy="323850"/>
          </a:xfrm>
        </p:grpSpPr>
        <p:sp>
          <p:nvSpPr>
            <p:cNvPr id="55376" name="Line 80"/>
            <p:cNvSpPr>
              <a:spLocks noChangeShapeType="1"/>
            </p:cNvSpPr>
            <p:nvPr/>
          </p:nvSpPr>
          <p:spPr bwMode="auto">
            <a:xfrm>
              <a:off x="7378702" y="4455319"/>
              <a:ext cx="288925" cy="161925"/>
            </a:xfrm>
            <a:prstGeom prst="line">
              <a:avLst/>
            </a:prstGeom>
            <a:noFill/>
            <a:ln w="38100">
              <a:solidFill>
                <a:srgbClr val="0033CC"/>
              </a:solidFill>
              <a:round/>
              <a:headEnd/>
              <a:tailEnd/>
            </a:ln>
            <a:effectLst/>
          </p:spPr>
          <p:txBody>
            <a:bodyPr/>
            <a:lstStyle/>
            <a:p>
              <a:endParaRPr lang="it-IT" sz="1350"/>
            </a:p>
          </p:txBody>
        </p:sp>
        <p:sp>
          <p:nvSpPr>
            <p:cNvPr id="55377" name="Line 81"/>
            <p:cNvSpPr>
              <a:spLocks noChangeShapeType="1"/>
            </p:cNvSpPr>
            <p:nvPr/>
          </p:nvSpPr>
          <p:spPr bwMode="auto">
            <a:xfrm flipV="1">
              <a:off x="7378702" y="4617244"/>
              <a:ext cx="288925" cy="161925"/>
            </a:xfrm>
            <a:prstGeom prst="line">
              <a:avLst/>
            </a:prstGeom>
            <a:noFill/>
            <a:ln w="38100">
              <a:solidFill>
                <a:srgbClr val="0033CC"/>
              </a:solidFill>
              <a:round/>
              <a:headEnd/>
              <a:tailEnd/>
            </a:ln>
            <a:effectLst/>
          </p:spPr>
          <p:txBody>
            <a:bodyPr/>
            <a:lstStyle/>
            <a:p>
              <a:endParaRPr lang="it-IT" sz="1350"/>
            </a:p>
          </p:txBody>
        </p:sp>
      </p:grpSp>
      <p:sp>
        <p:nvSpPr>
          <p:cNvPr id="55378" name="Text Box 82"/>
          <p:cNvSpPr txBox="1">
            <a:spLocks noChangeArrowheads="1"/>
          </p:cNvSpPr>
          <p:nvPr/>
        </p:nvSpPr>
        <p:spPr bwMode="auto">
          <a:xfrm>
            <a:off x="251522" y="155944"/>
            <a:ext cx="8640949" cy="2308324"/>
          </a:xfrm>
          <a:prstGeom prst="rect">
            <a:avLst/>
          </a:prstGeom>
          <a:noFill/>
          <a:ln w="9525">
            <a:noFill/>
            <a:miter lim="800000"/>
            <a:headEnd/>
            <a:tailEnd/>
          </a:ln>
          <a:effectLst/>
        </p:spPr>
        <p:txBody>
          <a:bodyPr wrap="square">
            <a:spAutoFit/>
          </a:bodyPr>
          <a:lstStyle/>
          <a:p>
            <a:pPr algn="ctr">
              <a:spcBef>
                <a:spcPct val="50000"/>
              </a:spcBef>
            </a:pPr>
            <a:r>
              <a:rPr lang="fr-FR" sz="2400" b="1" dirty="0"/>
              <a:t>Direction du flux des </a:t>
            </a:r>
            <a:r>
              <a:rPr lang="fr-FR" sz="2400" b="1" dirty="0">
                <a:solidFill>
                  <a:srgbClr val="FF0000"/>
                </a:solidFill>
              </a:rPr>
              <a:t>perforantes  continentes </a:t>
            </a:r>
            <a:r>
              <a:rPr lang="fr-FR" sz="2400" b="1" dirty="0"/>
              <a:t>selon le gradient de pression </a:t>
            </a:r>
            <a:r>
              <a:rPr lang="fr-FR" sz="2400" dirty="0"/>
              <a:t>: </a:t>
            </a:r>
          </a:p>
          <a:p>
            <a:pPr algn="ctr">
              <a:spcBef>
                <a:spcPct val="50000"/>
              </a:spcBef>
            </a:pPr>
            <a:r>
              <a:rPr lang="fr-FR" sz="2400" dirty="0"/>
              <a:t>Pression des veines superficielles </a:t>
            </a:r>
            <a:r>
              <a:rPr lang="fr-FR" sz="2400" b="1" dirty="0"/>
              <a:t>PS</a:t>
            </a:r>
            <a:r>
              <a:rPr lang="fr-FR" sz="2400" dirty="0"/>
              <a:t> et Pression des veines profondes </a:t>
            </a:r>
            <a:r>
              <a:rPr lang="fr-FR" sz="2400" b="1" dirty="0"/>
              <a:t>PP</a:t>
            </a:r>
          </a:p>
          <a:p>
            <a:pPr algn="ctr">
              <a:spcBef>
                <a:spcPct val="50000"/>
              </a:spcBef>
            </a:pPr>
            <a:r>
              <a:rPr lang="fr-FR" sz="2400" b="1" dirty="0">
                <a:solidFill>
                  <a:srgbClr val="FF0000"/>
                </a:solidFill>
              </a:rPr>
              <a:t>SYSTOLE et DIASTOLE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5378">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5378">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nodeType="click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1000"/>
                                        <p:tgtEl>
                                          <p:spTgt spid="18"/>
                                        </p:tgtEl>
                                      </p:cBhvr>
                                    </p:animEffect>
                                    <p:anim calcmode="lin" valueType="num">
                                      <p:cBhvr>
                                        <p:cTn id="24" dur="1000" fill="hold"/>
                                        <p:tgtEl>
                                          <p:spTgt spid="18"/>
                                        </p:tgtEl>
                                        <p:attrNameLst>
                                          <p:attrName>ppt_x</p:attrName>
                                        </p:attrNameLst>
                                      </p:cBhvr>
                                      <p:tavLst>
                                        <p:tav tm="0">
                                          <p:val>
                                            <p:strVal val="#ppt_x"/>
                                          </p:val>
                                        </p:tav>
                                        <p:tav tm="100000">
                                          <p:val>
                                            <p:strVal val="#ppt_x"/>
                                          </p:val>
                                        </p:tav>
                                      </p:tavLst>
                                    </p:anim>
                                    <p:anim calcmode="lin" valueType="num">
                                      <p:cBhvr>
                                        <p:cTn id="2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3"/>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12"/>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55373"/>
                                        </p:tgtEl>
                                        <p:attrNameLst>
                                          <p:attrName>style.visibility</p:attrName>
                                        </p:attrNameLst>
                                      </p:cBhvr>
                                      <p:to>
                                        <p:strVal val="visible"/>
                                      </p:to>
                                    </p:set>
                                    <p:animEffect transition="in" filter="wipe(left)">
                                      <p:cBhvr>
                                        <p:cTn id="38" dur="500"/>
                                        <p:tgtEl>
                                          <p:spTgt spid="55373"/>
                                        </p:tgtEl>
                                      </p:cBhvr>
                                    </p:animEffec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20"/>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1"/>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nodeType="click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fade">
                                      <p:cBhvr>
                                        <p:cTn id="51" dur="1000"/>
                                        <p:tgtEl>
                                          <p:spTgt spid="14"/>
                                        </p:tgtEl>
                                      </p:cBhvr>
                                    </p:animEffect>
                                    <p:anim calcmode="lin" valueType="num">
                                      <p:cBhvr>
                                        <p:cTn id="52" dur="1000" fill="hold"/>
                                        <p:tgtEl>
                                          <p:spTgt spid="14"/>
                                        </p:tgtEl>
                                        <p:attrNameLst>
                                          <p:attrName>ppt_x</p:attrName>
                                        </p:attrNameLst>
                                      </p:cBhvr>
                                      <p:tavLst>
                                        <p:tav tm="0">
                                          <p:val>
                                            <p:strVal val="#ppt_x"/>
                                          </p:val>
                                        </p:tav>
                                        <p:tav tm="100000">
                                          <p:val>
                                            <p:strVal val="#ppt_x"/>
                                          </p:val>
                                        </p:tav>
                                      </p:tavLst>
                                    </p:anim>
                                    <p:anim calcmode="lin" valueType="num">
                                      <p:cBhvr>
                                        <p:cTn id="53"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73"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e 11">
            <a:extLst>
              <a:ext uri="{FF2B5EF4-FFF2-40B4-BE49-F238E27FC236}">
                <a16:creationId xmlns:a16="http://schemas.microsoft.com/office/drawing/2014/main" id="{F6ABC18C-E098-D680-CB7D-6911B41BA90F}"/>
              </a:ext>
            </a:extLst>
          </p:cNvPr>
          <p:cNvGrpSpPr/>
          <p:nvPr/>
        </p:nvGrpSpPr>
        <p:grpSpPr>
          <a:xfrm>
            <a:off x="3706815" y="2672954"/>
            <a:ext cx="2089150" cy="576798"/>
            <a:chOff x="3706815" y="2672954"/>
            <a:chExt cx="2089150" cy="576798"/>
          </a:xfrm>
        </p:grpSpPr>
        <p:sp>
          <p:nvSpPr>
            <p:cNvPr id="55351" name="Text Box 55"/>
            <p:cNvSpPr txBox="1">
              <a:spLocks noChangeArrowheads="1"/>
            </p:cNvSpPr>
            <p:nvPr/>
          </p:nvSpPr>
          <p:spPr bwMode="auto">
            <a:xfrm>
              <a:off x="3706815" y="2726532"/>
              <a:ext cx="576262" cy="523220"/>
            </a:xfrm>
            <a:prstGeom prst="rect">
              <a:avLst/>
            </a:prstGeom>
            <a:noFill/>
            <a:ln w="9525">
              <a:noFill/>
              <a:miter lim="800000"/>
              <a:headEnd/>
              <a:tailEnd/>
            </a:ln>
            <a:effectLst/>
          </p:spPr>
          <p:txBody>
            <a:bodyPr>
              <a:spAutoFit/>
            </a:bodyPr>
            <a:lstStyle/>
            <a:p>
              <a:pPr>
                <a:spcBef>
                  <a:spcPct val="50000"/>
                </a:spcBef>
              </a:pPr>
              <a:r>
                <a:rPr lang="fr-FR" sz="2800" b="1" dirty="0"/>
                <a:t>PS</a:t>
              </a:r>
            </a:p>
          </p:txBody>
        </p:sp>
        <p:sp>
          <p:nvSpPr>
            <p:cNvPr id="55352" name="Text Box 56"/>
            <p:cNvSpPr txBox="1">
              <a:spLocks noChangeArrowheads="1"/>
            </p:cNvSpPr>
            <p:nvPr/>
          </p:nvSpPr>
          <p:spPr bwMode="auto">
            <a:xfrm>
              <a:off x="5219702" y="2726532"/>
              <a:ext cx="576263" cy="523220"/>
            </a:xfrm>
            <a:prstGeom prst="rect">
              <a:avLst/>
            </a:prstGeom>
            <a:noFill/>
            <a:ln w="9525">
              <a:noFill/>
              <a:miter lim="800000"/>
              <a:headEnd/>
              <a:tailEnd/>
            </a:ln>
            <a:effectLst/>
          </p:spPr>
          <p:txBody>
            <a:bodyPr>
              <a:spAutoFit/>
            </a:bodyPr>
            <a:lstStyle/>
            <a:p>
              <a:pPr>
                <a:spcBef>
                  <a:spcPct val="50000"/>
                </a:spcBef>
              </a:pPr>
              <a:r>
                <a:rPr lang="fr-FR" sz="2800" b="1" dirty="0"/>
                <a:t>PP</a:t>
              </a:r>
            </a:p>
          </p:txBody>
        </p:sp>
        <p:sp>
          <p:nvSpPr>
            <p:cNvPr id="55353" name="Freeform 57"/>
            <p:cNvSpPr>
              <a:spLocks/>
            </p:cNvSpPr>
            <p:nvPr/>
          </p:nvSpPr>
          <p:spPr bwMode="auto">
            <a:xfrm>
              <a:off x="4498977" y="2672954"/>
              <a:ext cx="288925" cy="432197"/>
            </a:xfrm>
            <a:custGeom>
              <a:avLst/>
              <a:gdLst/>
              <a:ahLst/>
              <a:cxnLst>
                <a:cxn ang="0">
                  <a:pos x="0" y="0"/>
                </a:cxn>
                <a:cxn ang="0">
                  <a:pos x="182" y="181"/>
                </a:cxn>
                <a:cxn ang="0">
                  <a:pos x="0" y="363"/>
                </a:cxn>
              </a:cxnLst>
              <a:rect l="0" t="0" r="r" b="b"/>
              <a:pathLst>
                <a:path w="182" h="363">
                  <a:moveTo>
                    <a:pt x="0" y="0"/>
                  </a:moveTo>
                  <a:lnTo>
                    <a:pt x="182" y="181"/>
                  </a:lnTo>
                  <a:lnTo>
                    <a:pt x="0" y="363"/>
                  </a:lnTo>
                </a:path>
              </a:pathLst>
            </a:custGeom>
            <a:noFill/>
            <a:ln w="38100" cmpd="sng">
              <a:solidFill>
                <a:srgbClr val="FF0000"/>
              </a:solidFill>
              <a:round/>
              <a:headEnd/>
              <a:tailEnd/>
            </a:ln>
            <a:effectLst/>
          </p:spPr>
          <p:txBody>
            <a:bodyPr/>
            <a:lstStyle/>
            <a:p>
              <a:endParaRPr lang="it-IT" sz="2800" b="1"/>
            </a:p>
          </p:txBody>
        </p:sp>
      </p:grpSp>
      <p:grpSp>
        <p:nvGrpSpPr>
          <p:cNvPr id="21" name="Groupe 20">
            <a:extLst>
              <a:ext uri="{FF2B5EF4-FFF2-40B4-BE49-F238E27FC236}">
                <a16:creationId xmlns:a16="http://schemas.microsoft.com/office/drawing/2014/main" id="{EF57C8BC-0DE8-E7B3-254F-9F3D995EFE78}"/>
              </a:ext>
            </a:extLst>
          </p:cNvPr>
          <p:cNvGrpSpPr/>
          <p:nvPr/>
        </p:nvGrpSpPr>
        <p:grpSpPr>
          <a:xfrm>
            <a:off x="6515102" y="2672954"/>
            <a:ext cx="2089149" cy="576798"/>
            <a:chOff x="6515102" y="2672954"/>
            <a:chExt cx="2089149" cy="576798"/>
          </a:xfrm>
        </p:grpSpPr>
        <p:sp>
          <p:nvSpPr>
            <p:cNvPr id="55365" name="Text Box 69"/>
            <p:cNvSpPr txBox="1">
              <a:spLocks noChangeArrowheads="1"/>
            </p:cNvSpPr>
            <p:nvPr/>
          </p:nvSpPr>
          <p:spPr bwMode="auto">
            <a:xfrm>
              <a:off x="6515102" y="2726532"/>
              <a:ext cx="576263" cy="523220"/>
            </a:xfrm>
            <a:prstGeom prst="rect">
              <a:avLst/>
            </a:prstGeom>
            <a:noFill/>
            <a:ln w="9525">
              <a:noFill/>
              <a:miter lim="800000"/>
              <a:headEnd/>
              <a:tailEnd/>
            </a:ln>
            <a:effectLst/>
          </p:spPr>
          <p:txBody>
            <a:bodyPr>
              <a:spAutoFit/>
            </a:bodyPr>
            <a:lstStyle/>
            <a:p>
              <a:pPr>
                <a:spcBef>
                  <a:spcPct val="50000"/>
                </a:spcBef>
              </a:pPr>
              <a:r>
                <a:rPr lang="fr-FR" sz="2800" b="1" dirty="0"/>
                <a:t>PS</a:t>
              </a:r>
            </a:p>
          </p:txBody>
        </p:sp>
        <p:sp>
          <p:nvSpPr>
            <p:cNvPr id="55366" name="Text Box 70"/>
            <p:cNvSpPr txBox="1">
              <a:spLocks noChangeArrowheads="1"/>
            </p:cNvSpPr>
            <p:nvPr/>
          </p:nvSpPr>
          <p:spPr bwMode="auto">
            <a:xfrm>
              <a:off x="8027989" y="2726532"/>
              <a:ext cx="576262" cy="523220"/>
            </a:xfrm>
            <a:prstGeom prst="rect">
              <a:avLst/>
            </a:prstGeom>
            <a:noFill/>
            <a:ln w="9525">
              <a:noFill/>
              <a:miter lim="800000"/>
              <a:headEnd/>
              <a:tailEnd/>
            </a:ln>
            <a:effectLst/>
          </p:spPr>
          <p:txBody>
            <a:bodyPr>
              <a:spAutoFit/>
            </a:bodyPr>
            <a:lstStyle/>
            <a:p>
              <a:pPr>
                <a:spcBef>
                  <a:spcPct val="50000"/>
                </a:spcBef>
              </a:pPr>
              <a:r>
                <a:rPr lang="fr-FR" sz="2800" b="1" dirty="0"/>
                <a:t>PP</a:t>
              </a:r>
            </a:p>
          </p:txBody>
        </p:sp>
        <p:sp>
          <p:nvSpPr>
            <p:cNvPr id="55367" name="Freeform 71"/>
            <p:cNvSpPr>
              <a:spLocks/>
            </p:cNvSpPr>
            <p:nvPr/>
          </p:nvSpPr>
          <p:spPr bwMode="auto">
            <a:xfrm flipH="1">
              <a:off x="7307265" y="2672954"/>
              <a:ext cx="288925" cy="432197"/>
            </a:xfrm>
            <a:custGeom>
              <a:avLst/>
              <a:gdLst/>
              <a:ahLst/>
              <a:cxnLst>
                <a:cxn ang="0">
                  <a:pos x="0" y="0"/>
                </a:cxn>
                <a:cxn ang="0">
                  <a:pos x="182" y="181"/>
                </a:cxn>
                <a:cxn ang="0">
                  <a:pos x="0" y="363"/>
                </a:cxn>
              </a:cxnLst>
              <a:rect l="0" t="0" r="r" b="b"/>
              <a:pathLst>
                <a:path w="182" h="363">
                  <a:moveTo>
                    <a:pt x="0" y="0"/>
                  </a:moveTo>
                  <a:lnTo>
                    <a:pt x="182" y="181"/>
                  </a:lnTo>
                  <a:lnTo>
                    <a:pt x="0" y="363"/>
                  </a:lnTo>
                </a:path>
              </a:pathLst>
            </a:custGeom>
            <a:noFill/>
            <a:ln w="38100" cmpd="sng">
              <a:solidFill>
                <a:srgbClr val="FF0000"/>
              </a:solidFill>
              <a:round/>
              <a:headEnd/>
              <a:tailEnd/>
            </a:ln>
            <a:effectLst/>
          </p:spPr>
          <p:txBody>
            <a:bodyPr/>
            <a:lstStyle/>
            <a:p>
              <a:endParaRPr lang="it-IT" sz="2800" b="1"/>
            </a:p>
          </p:txBody>
        </p:sp>
      </p:grpSp>
      <p:grpSp>
        <p:nvGrpSpPr>
          <p:cNvPr id="10" name="Groupe 9">
            <a:extLst>
              <a:ext uri="{FF2B5EF4-FFF2-40B4-BE49-F238E27FC236}">
                <a16:creationId xmlns:a16="http://schemas.microsoft.com/office/drawing/2014/main" id="{8058145A-9188-F43D-5C52-D66FCD62A2B6}"/>
              </a:ext>
            </a:extLst>
          </p:cNvPr>
          <p:cNvGrpSpPr/>
          <p:nvPr/>
        </p:nvGrpSpPr>
        <p:grpSpPr>
          <a:xfrm>
            <a:off x="754065" y="2726532"/>
            <a:ext cx="2089150" cy="523220"/>
            <a:chOff x="754065" y="2726532"/>
            <a:chExt cx="2089150" cy="523220"/>
          </a:xfrm>
        </p:grpSpPr>
        <p:sp>
          <p:nvSpPr>
            <p:cNvPr id="55348" name="Text Box 52"/>
            <p:cNvSpPr txBox="1">
              <a:spLocks noChangeArrowheads="1"/>
            </p:cNvSpPr>
            <p:nvPr/>
          </p:nvSpPr>
          <p:spPr bwMode="auto">
            <a:xfrm>
              <a:off x="754065" y="2726532"/>
              <a:ext cx="576262" cy="523220"/>
            </a:xfrm>
            <a:prstGeom prst="rect">
              <a:avLst/>
            </a:prstGeom>
            <a:noFill/>
            <a:ln w="9525">
              <a:noFill/>
              <a:miter lim="800000"/>
              <a:headEnd/>
              <a:tailEnd/>
            </a:ln>
            <a:effectLst/>
          </p:spPr>
          <p:txBody>
            <a:bodyPr>
              <a:spAutoFit/>
            </a:bodyPr>
            <a:lstStyle/>
            <a:p>
              <a:pPr>
                <a:spcBef>
                  <a:spcPct val="50000"/>
                </a:spcBef>
              </a:pPr>
              <a:r>
                <a:rPr lang="fr-FR" sz="2800" b="1" dirty="0"/>
                <a:t>PS</a:t>
              </a:r>
            </a:p>
          </p:txBody>
        </p:sp>
        <p:sp>
          <p:nvSpPr>
            <p:cNvPr id="55349" name="Text Box 53"/>
            <p:cNvSpPr txBox="1">
              <a:spLocks noChangeArrowheads="1"/>
            </p:cNvSpPr>
            <p:nvPr/>
          </p:nvSpPr>
          <p:spPr bwMode="auto">
            <a:xfrm>
              <a:off x="2266952" y="2726532"/>
              <a:ext cx="576263" cy="523220"/>
            </a:xfrm>
            <a:prstGeom prst="rect">
              <a:avLst/>
            </a:prstGeom>
            <a:noFill/>
            <a:ln w="9525">
              <a:noFill/>
              <a:miter lim="800000"/>
              <a:headEnd/>
              <a:tailEnd/>
            </a:ln>
            <a:effectLst/>
          </p:spPr>
          <p:txBody>
            <a:bodyPr>
              <a:spAutoFit/>
            </a:bodyPr>
            <a:lstStyle/>
            <a:p>
              <a:pPr>
                <a:spcBef>
                  <a:spcPct val="50000"/>
                </a:spcBef>
              </a:pPr>
              <a:r>
                <a:rPr lang="fr-FR" sz="2800" b="1" dirty="0"/>
                <a:t>PP</a:t>
              </a:r>
            </a:p>
          </p:txBody>
        </p:sp>
        <p:sp>
          <p:nvSpPr>
            <p:cNvPr id="55368" name="Line 72"/>
            <p:cNvSpPr>
              <a:spLocks noChangeShapeType="1"/>
            </p:cNvSpPr>
            <p:nvPr/>
          </p:nvSpPr>
          <p:spPr bwMode="auto">
            <a:xfrm>
              <a:off x="1547815" y="2834879"/>
              <a:ext cx="431800" cy="0"/>
            </a:xfrm>
            <a:prstGeom prst="line">
              <a:avLst/>
            </a:prstGeom>
            <a:noFill/>
            <a:ln w="38100">
              <a:solidFill>
                <a:srgbClr val="FF0000"/>
              </a:solidFill>
              <a:round/>
              <a:headEnd/>
              <a:tailEnd/>
            </a:ln>
            <a:effectLst/>
          </p:spPr>
          <p:txBody>
            <a:bodyPr/>
            <a:lstStyle/>
            <a:p>
              <a:endParaRPr lang="it-IT" sz="2800" b="1"/>
            </a:p>
          </p:txBody>
        </p:sp>
        <p:sp>
          <p:nvSpPr>
            <p:cNvPr id="55369" name="Line 73"/>
            <p:cNvSpPr>
              <a:spLocks noChangeShapeType="1"/>
            </p:cNvSpPr>
            <p:nvPr/>
          </p:nvSpPr>
          <p:spPr bwMode="auto">
            <a:xfrm>
              <a:off x="1547815" y="2996804"/>
              <a:ext cx="431800" cy="0"/>
            </a:xfrm>
            <a:prstGeom prst="line">
              <a:avLst/>
            </a:prstGeom>
            <a:noFill/>
            <a:ln w="38100">
              <a:solidFill>
                <a:srgbClr val="FF0000"/>
              </a:solidFill>
              <a:round/>
              <a:headEnd/>
              <a:tailEnd/>
            </a:ln>
            <a:effectLst/>
          </p:spPr>
          <p:txBody>
            <a:bodyPr/>
            <a:lstStyle/>
            <a:p>
              <a:endParaRPr lang="it-IT" sz="2800" b="1"/>
            </a:p>
          </p:txBody>
        </p:sp>
      </p:grpSp>
      <p:grpSp>
        <p:nvGrpSpPr>
          <p:cNvPr id="19" name="Groupe 18">
            <a:extLst>
              <a:ext uri="{FF2B5EF4-FFF2-40B4-BE49-F238E27FC236}">
                <a16:creationId xmlns:a16="http://schemas.microsoft.com/office/drawing/2014/main" id="{86DBB34A-F203-E9FB-730B-142D2AADFB22}"/>
              </a:ext>
            </a:extLst>
          </p:cNvPr>
          <p:cNvGrpSpPr/>
          <p:nvPr/>
        </p:nvGrpSpPr>
        <p:grpSpPr>
          <a:xfrm>
            <a:off x="611189" y="3158729"/>
            <a:ext cx="2303462" cy="2484835"/>
            <a:chOff x="611189" y="3158729"/>
            <a:chExt cx="2303462" cy="2484835"/>
          </a:xfrm>
        </p:grpSpPr>
        <p:grpSp>
          <p:nvGrpSpPr>
            <p:cNvPr id="17" name="Groupe 16">
              <a:extLst>
                <a:ext uri="{FF2B5EF4-FFF2-40B4-BE49-F238E27FC236}">
                  <a16:creationId xmlns:a16="http://schemas.microsoft.com/office/drawing/2014/main" id="{257607DD-3253-9F9A-399F-F456A5BFFFB3}"/>
                </a:ext>
              </a:extLst>
            </p:cNvPr>
            <p:cNvGrpSpPr/>
            <p:nvPr/>
          </p:nvGrpSpPr>
          <p:grpSpPr>
            <a:xfrm>
              <a:off x="1388455" y="4437112"/>
              <a:ext cx="719138" cy="360040"/>
              <a:chOff x="1388455" y="6291410"/>
              <a:chExt cx="719138" cy="360040"/>
            </a:xfrm>
          </p:grpSpPr>
          <p:sp>
            <p:nvSpPr>
              <p:cNvPr id="55308" name="Line 12"/>
              <p:cNvSpPr>
                <a:spLocks noChangeShapeType="1"/>
              </p:cNvSpPr>
              <p:nvPr/>
            </p:nvSpPr>
            <p:spPr bwMode="auto">
              <a:xfrm>
                <a:off x="1388455" y="6291410"/>
                <a:ext cx="719138" cy="0"/>
              </a:xfrm>
              <a:prstGeom prst="line">
                <a:avLst/>
              </a:prstGeom>
              <a:noFill/>
              <a:ln w="9525">
                <a:solidFill>
                  <a:srgbClr val="0033CC"/>
                </a:solidFill>
                <a:round/>
                <a:headEnd/>
                <a:tailEnd/>
              </a:ln>
              <a:effectLst/>
            </p:spPr>
            <p:txBody>
              <a:bodyPr/>
              <a:lstStyle/>
              <a:p>
                <a:endParaRPr lang="it-IT" sz="1350"/>
              </a:p>
            </p:txBody>
          </p:sp>
          <p:sp>
            <p:nvSpPr>
              <p:cNvPr id="55309" name="Line 13"/>
              <p:cNvSpPr>
                <a:spLocks noChangeShapeType="1"/>
              </p:cNvSpPr>
              <p:nvPr/>
            </p:nvSpPr>
            <p:spPr bwMode="auto">
              <a:xfrm>
                <a:off x="1388455" y="6651450"/>
                <a:ext cx="719138" cy="0"/>
              </a:xfrm>
              <a:prstGeom prst="line">
                <a:avLst/>
              </a:prstGeom>
              <a:noFill/>
              <a:ln w="9525">
                <a:solidFill>
                  <a:srgbClr val="0033CC"/>
                </a:solidFill>
                <a:round/>
                <a:headEnd/>
                <a:tailEnd/>
              </a:ln>
              <a:effectLst/>
            </p:spPr>
            <p:txBody>
              <a:bodyPr/>
              <a:lstStyle/>
              <a:p>
                <a:endParaRPr lang="it-IT" sz="1350"/>
              </a:p>
            </p:txBody>
          </p:sp>
        </p:grpSp>
        <p:grpSp>
          <p:nvGrpSpPr>
            <p:cNvPr id="16" name="Groupe 15">
              <a:extLst>
                <a:ext uri="{FF2B5EF4-FFF2-40B4-BE49-F238E27FC236}">
                  <a16:creationId xmlns:a16="http://schemas.microsoft.com/office/drawing/2014/main" id="{1B5457E4-7BCE-7AF9-8B70-5B454F3467EC}"/>
                </a:ext>
              </a:extLst>
            </p:cNvPr>
            <p:cNvGrpSpPr/>
            <p:nvPr/>
          </p:nvGrpSpPr>
          <p:grpSpPr>
            <a:xfrm>
              <a:off x="611189" y="3158729"/>
              <a:ext cx="2303462" cy="2484835"/>
              <a:chOff x="611189" y="3158729"/>
              <a:chExt cx="2303462" cy="2484835"/>
            </a:xfrm>
          </p:grpSpPr>
          <p:grpSp>
            <p:nvGrpSpPr>
              <p:cNvPr id="2" name="Group 7"/>
              <p:cNvGrpSpPr>
                <a:grpSpLocks/>
              </p:cNvGrpSpPr>
              <p:nvPr/>
            </p:nvGrpSpPr>
            <p:grpSpPr bwMode="auto">
              <a:xfrm>
                <a:off x="611189" y="3158729"/>
                <a:ext cx="792162" cy="2376488"/>
                <a:chOff x="1066" y="1026"/>
                <a:chExt cx="499" cy="1996"/>
              </a:xfrm>
            </p:grpSpPr>
            <p:sp>
              <p:nvSpPr>
                <p:cNvPr id="55300" name="Line 4"/>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5301" name="Line 5"/>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5302" name="Line 6"/>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grpSp>
            <p:nvGrpSpPr>
              <p:cNvPr id="3" name="Group 8"/>
              <p:cNvGrpSpPr>
                <a:grpSpLocks/>
              </p:cNvGrpSpPr>
              <p:nvPr/>
            </p:nvGrpSpPr>
            <p:grpSpPr bwMode="auto">
              <a:xfrm flipH="1">
                <a:off x="2122489" y="3158729"/>
                <a:ext cx="792162" cy="2376488"/>
                <a:chOff x="1066" y="1026"/>
                <a:chExt cx="499" cy="1996"/>
              </a:xfrm>
            </p:grpSpPr>
            <p:sp>
              <p:nvSpPr>
                <p:cNvPr id="55305" name="Line 9"/>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5306" name="Line 10"/>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5307" name="Line 11"/>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sp>
            <p:nvSpPr>
              <p:cNvPr id="55330" name="Line 34"/>
              <p:cNvSpPr>
                <a:spLocks noChangeShapeType="1"/>
              </p:cNvSpPr>
              <p:nvPr/>
            </p:nvSpPr>
            <p:spPr bwMode="auto">
              <a:xfrm flipV="1">
                <a:off x="2482852" y="3590926"/>
                <a:ext cx="0" cy="2052638"/>
              </a:xfrm>
              <a:prstGeom prst="line">
                <a:avLst/>
              </a:prstGeom>
              <a:noFill/>
              <a:ln w="76200">
                <a:solidFill>
                  <a:srgbClr val="0033CC"/>
                </a:solidFill>
                <a:round/>
                <a:headEnd type="oval" w="med" len="med"/>
                <a:tailEnd type="triangle" w="med" len="med"/>
              </a:ln>
              <a:effectLst/>
            </p:spPr>
            <p:txBody>
              <a:bodyPr/>
              <a:lstStyle/>
              <a:p>
                <a:endParaRPr lang="it-IT" sz="1350"/>
              </a:p>
            </p:txBody>
          </p:sp>
          <p:sp>
            <p:nvSpPr>
              <p:cNvPr id="55370" name="Line 74"/>
              <p:cNvSpPr>
                <a:spLocks noChangeShapeType="1"/>
              </p:cNvSpPr>
              <p:nvPr/>
            </p:nvSpPr>
            <p:spPr bwMode="auto">
              <a:xfrm flipV="1">
                <a:off x="971551" y="3590926"/>
                <a:ext cx="0" cy="2052638"/>
              </a:xfrm>
              <a:prstGeom prst="line">
                <a:avLst/>
              </a:prstGeom>
              <a:noFill/>
              <a:ln w="38100">
                <a:solidFill>
                  <a:srgbClr val="0033CC"/>
                </a:solidFill>
                <a:round/>
                <a:headEnd type="oval" w="med" len="med"/>
                <a:tailEnd type="triangle" w="med" len="med"/>
              </a:ln>
              <a:effectLst/>
            </p:spPr>
            <p:txBody>
              <a:bodyPr/>
              <a:lstStyle/>
              <a:p>
                <a:endParaRPr lang="it-IT" sz="1350"/>
              </a:p>
            </p:txBody>
          </p:sp>
        </p:grpSp>
      </p:grpSp>
      <p:grpSp>
        <p:nvGrpSpPr>
          <p:cNvPr id="20" name="Groupe 19">
            <a:extLst>
              <a:ext uri="{FF2B5EF4-FFF2-40B4-BE49-F238E27FC236}">
                <a16:creationId xmlns:a16="http://schemas.microsoft.com/office/drawing/2014/main" id="{C8031142-1534-BC88-394E-B868994BEFEF}"/>
              </a:ext>
            </a:extLst>
          </p:cNvPr>
          <p:cNvGrpSpPr/>
          <p:nvPr/>
        </p:nvGrpSpPr>
        <p:grpSpPr>
          <a:xfrm>
            <a:off x="6372227" y="3158729"/>
            <a:ext cx="2303463" cy="2484835"/>
            <a:chOff x="6372227" y="3158729"/>
            <a:chExt cx="2303463" cy="2484835"/>
          </a:xfrm>
        </p:grpSpPr>
        <p:grpSp>
          <p:nvGrpSpPr>
            <p:cNvPr id="6" name="Group 58"/>
            <p:cNvGrpSpPr>
              <a:grpSpLocks/>
            </p:cNvGrpSpPr>
            <p:nvPr/>
          </p:nvGrpSpPr>
          <p:grpSpPr bwMode="auto">
            <a:xfrm>
              <a:off x="6372227" y="3158729"/>
              <a:ext cx="792163" cy="2376488"/>
              <a:chOff x="1066" y="1026"/>
              <a:chExt cx="499" cy="1996"/>
            </a:xfrm>
          </p:grpSpPr>
          <p:sp>
            <p:nvSpPr>
              <p:cNvPr id="55355" name="Line 59"/>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5356" name="Line 60"/>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5357" name="Line 61"/>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grpSp>
          <p:nvGrpSpPr>
            <p:cNvPr id="7" name="Group 62"/>
            <p:cNvGrpSpPr>
              <a:grpSpLocks/>
            </p:cNvGrpSpPr>
            <p:nvPr/>
          </p:nvGrpSpPr>
          <p:grpSpPr bwMode="auto">
            <a:xfrm flipH="1">
              <a:off x="7883527" y="3158729"/>
              <a:ext cx="792163" cy="2376488"/>
              <a:chOff x="1066" y="1026"/>
              <a:chExt cx="499" cy="1996"/>
            </a:xfrm>
          </p:grpSpPr>
          <p:sp>
            <p:nvSpPr>
              <p:cNvPr id="55359" name="Line 63"/>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5360" name="Line 64"/>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5361" name="Line 65"/>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sp>
          <p:nvSpPr>
            <p:cNvPr id="55362" name="Line 66"/>
            <p:cNvSpPr>
              <a:spLocks noChangeShapeType="1"/>
            </p:cNvSpPr>
            <p:nvPr/>
          </p:nvSpPr>
          <p:spPr bwMode="auto">
            <a:xfrm>
              <a:off x="7164390" y="4455319"/>
              <a:ext cx="719137" cy="0"/>
            </a:xfrm>
            <a:prstGeom prst="line">
              <a:avLst/>
            </a:prstGeom>
            <a:noFill/>
            <a:ln w="9525">
              <a:solidFill>
                <a:srgbClr val="0033CC"/>
              </a:solidFill>
              <a:round/>
              <a:headEnd/>
              <a:tailEnd/>
            </a:ln>
            <a:effectLst/>
          </p:spPr>
          <p:txBody>
            <a:bodyPr/>
            <a:lstStyle/>
            <a:p>
              <a:endParaRPr lang="it-IT" sz="1350"/>
            </a:p>
          </p:txBody>
        </p:sp>
        <p:sp>
          <p:nvSpPr>
            <p:cNvPr id="55363" name="Line 67"/>
            <p:cNvSpPr>
              <a:spLocks noChangeShapeType="1"/>
            </p:cNvSpPr>
            <p:nvPr/>
          </p:nvSpPr>
          <p:spPr bwMode="auto">
            <a:xfrm>
              <a:off x="7164390" y="4779169"/>
              <a:ext cx="719137" cy="0"/>
            </a:xfrm>
            <a:prstGeom prst="line">
              <a:avLst/>
            </a:prstGeom>
            <a:noFill/>
            <a:ln w="9525">
              <a:solidFill>
                <a:srgbClr val="0033CC"/>
              </a:solidFill>
              <a:round/>
              <a:headEnd/>
              <a:tailEnd/>
            </a:ln>
            <a:effectLst/>
          </p:spPr>
          <p:txBody>
            <a:bodyPr/>
            <a:lstStyle/>
            <a:p>
              <a:endParaRPr lang="it-IT" sz="1350"/>
            </a:p>
          </p:txBody>
        </p:sp>
        <p:sp>
          <p:nvSpPr>
            <p:cNvPr id="55364" name="Line 68"/>
            <p:cNvSpPr>
              <a:spLocks noChangeShapeType="1"/>
            </p:cNvSpPr>
            <p:nvPr/>
          </p:nvSpPr>
          <p:spPr bwMode="auto">
            <a:xfrm flipV="1">
              <a:off x="8243890" y="3590926"/>
              <a:ext cx="0" cy="2052638"/>
            </a:xfrm>
            <a:prstGeom prst="line">
              <a:avLst/>
            </a:prstGeom>
            <a:noFill/>
            <a:ln w="76200">
              <a:solidFill>
                <a:srgbClr val="0033CC"/>
              </a:solidFill>
              <a:round/>
              <a:headEnd type="oval" w="med" len="med"/>
              <a:tailEnd type="triangle" w="med" len="med"/>
            </a:ln>
            <a:effectLst/>
          </p:spPr>
          <p:txBody>
            <a:bodyPr/>
            <a:lstStyle/>
            <a:p>
              <a:endParaRPr lang="it-IT" sz="1350"/>
            </a:p>
          </p:txBody>
        </p:sp>
        <p:sp>
          <p:nvSpPr>
            <p:cNvPr id="55372" name="Line 76"/>
            <p:cNvSpPr>
              <a:spLocks noChangeShapeType="1"/>
            </p:cNvSpPr>
            <p:nvPr/>
          </p:nvSpPr>
          <p:spPr bwMode="auto">
            <a:xfrm flipV="1">
              <a:off x="6732589" y="3590926"/>
              <a:ext cx="0" cy="2052638"/>
            </a:xfrm>
            <a:prstGeom prst="line">
              <a:avLst/>
            </a:prstGeom>
            <a:noFill/>
            <a:ln w="38100">
              <a:solidFill>
                <a:srgbClr val="0033CC"/>
              </a:solidFill>
              <a:round/>
              <a:headEnd type="oval" w="med" len="med"/>
              <a:tailEnd type="triangle" w="med" len="med"/>
            </a:ln>
            <a:effectLst/>
          </p:spPr>
          <p:txBody>
            <a:bodyPr/>
            <a:lstStyle/>
            <a:p>
              <a:endParaRPr lang="it-IT" sz="1350"/>
            </a:p>
          </p:txBody>
        </p:sp>
      </p:grpSp>
      <p:sp>
        <p:nvSpPr>
          <p:cNvPr id="55373" name="Freeform 77"/>
          <p:cNvSpPr>
            <a:spLocks/>
          </p:cNvSpPr>
          <p:nvPr/>
        </p:nvSpPr>
        <p:spPr bwMode="auto">
          <a:xfrm>
            <a:off x="3965455" y="4400550"/>
            <a:ext cx="1439863" cy="378619"/>
          </a:xfrm>
          <a:custGeom>
            <a:avLst/>
            <a:gdLst/>
            <a:ahLst/>
            <a:cxnLst>
              <a:cxn ang="0">
                <a:pos x="0" y="318"/>
              </a:cxn>
              <a:cxn ang="0">
                <a:pos x="227" y="182"/>
              </a:cxn>
              <a:cxn ang="0">
                <a:pos x="771" y="182"/>
              </a:cxn>
              <a:cxn ang="0">
                <a:pos x="907" y="0"/>
              </a:cxn>
            </a:cxnLst>
            <a:rect l="0" t="0" r="r" b="b"/>
            <a:pathLst>
              <a:path w="907" h="318">
                <a:moveTo>
                  <a:pt x="0" y="318"/>
                </a:moveTo>
                <a:cubicBezTo>
                  <a:pt x="49" y="261"/>
                  <a:pt x="99" y="205"/>
                  <a:pt x="227" y="182"/>
                </a:cubicBezTo>
                <a:cubicBezTo>
                  <a:pt x="355" y="159"/>
                  <a:pt x="658" y="212"/>
                  <a:pt x="771" y="182"/>
                </a:cubicBezTo>
                <a:cubicBezTo>
                  <a:pt x="884" y="152"/>
                  <a:pt x="895" y="76"/>
                  <a:pt x="907" y="0"/>
                </a:cubicBezTo>
              </a:path>
            </a:pathLst>
          </a:custGeom>
          <a:noFill/>
          <a:ln w="28575" cmpd="sng">
            <a:solidFill>
              <a:srgbClr val="0033CC"/>
            </a:solidFill>
            <a:round/>
            <a:headEnd type="oval" w="med" len="med"/>
            <a:tailEnd type="triangle" w="med" len="med"/>
          </a:ln>
          <a:effectLst/>
        </p:spPr>
        <p:txBody>
          <a:bodyPr/>
          <a:lstStyle/>
          <a:p>
            <a:endParaRPr lang="it-IT" sz="1350"/>
          </a:p>
        </p:txBody>
      </p:sp>
      <p:grpSp>
        <p:nvGrpSpPr>
          <p:cNvPr id="13" name="Groupe 12">
            <a:extLst>
              <a:ext uri="{FF2B5EF4-FFF2-40B4-BE49-F238E27FC236}">
                <a16:creationId xmlns:a16="http://schemas.microsoft.com/office/drawing/2014/main" id="{E8662103-E11B-A028-388B-5E3E2F005FF0}"/>
              </a:ext>
            </a:extLst>
          </p:cNvPr>
          <p:cNvGrpSpPr/>
          <p:nvPr/>
        </p:nvGrpSpPr>
        <p:grpSpPr>
          <a:xfrm>
            <a:off x="3563939" y="3158729"/>
            <a:ext cx="2303462" cy="2484835"/>
            <a:chOff x="3563939" y="3158729"/>
            <a:chExt cx="2303462" cy="2484835"/>
          </a:xfrm>
        </p:grpSpPr>
        <p:grpSp>
          <p:nvGrpSpPr>
            <p:cNvPr id="4" name="Group 39"/>
            <p:cNvGrpSpPr>
              <a:grpSpLocks/>
            </p:cNvGrpSpPr>
            <p:nvPr/>
          </p:nvGrpSpPr>
          <p:grpSpPr bwMode="auto">
            <a:xfrm>
              <a:off x="3563939" y="3158729"/>
              <a:ext cx="792162" cy="2376488"/>
              <a:chOff x="1066" y="1026"/>
              <a:chExt cx="499" cy="1996"/>
            </a:xfrm>
          </p:grpSpPr>
          <p:sp>
            <p:nvSpPr>
              <p:cNvPr id="55336" name="Line 40"/>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5337" name="Line 41"/>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5338" name="Line 42"/>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grpSp>
          <p:nvGrpSpPr>
            <p:cNvPr id="5" name="Group 43"/>
            <p:cNvGrpSpPr>
              <a:grpSpLocks/>
            </p:cNvGrpSpPr>
            <p:nvPr/>
          </p:nvGrpSpPr>
          <p:grpSpPr bwMode="auto">
            <a:xfrm flipH="1">
              <a:off x="5075239" y="3158729"/>
              <a:ext cx="792162" cy="2376488"/>
              <a:chOff x="1066" y="1026"/>
              <a:chExt cx="499" cy="1996"/>
            </a:xfrm>
          </p:grpSpPr>
          <p:sp>
            <p:nvSpPr>
              <p:cNvPr id="55340" name="Line 44"/>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5341" name="Line 45"/>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5342" name="Line 46"/>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sp>
          <p:nvSpPr>
            <p:cNvPr id="55343" name="Line 47"/>
            <p:cNvSpPr>
              <a:spLocks noChangeShapeType="1"/>
            </p:cNvSpPr>
            <p:nvPr/>
          </p:nvSpPr>
          <p:spPr bwMode="auto">
            <a:xfrm>
              <a:off x="4356101" y="4455319"/>
              <a:ext cx="719138" cy="0"/>
            </a:xfrm>
            <a:prstGeom prst="line">
              <a:avLst/>
            </a:prstGeom>
            <a:noFill/>
            <a:ln w="9525">
              <a:solidFill>
                <a:srgbClr val="0033CC"/>
              </a:solidFill>
              <a:round/>
              <a:headEnd/>
              <a:tailEnd/>
            </a:ln>
            <a:effectLst/>
          </p:spPr>
          <p:txBody>
            <a:bodyPr/>
            <a:lstStyle/>
            <a:p>
              <a:endParaRPr lang="it-IT" sz="1350"/>
            </a:p>
          </p:txBody>
        </p:sp>
        <p:sp>
          <p:nvSpPr>
            <p:cNvPr id="55344" name="Line 48"/>
            <p:cNvSpPr>
              <a:spLocks noChangeShapeType="1"/>
            </p:cNvSpPr>
            <p:nvPr/>
          </p:nvSpPr>
          <p:spPr bwMode="auto">
            <a:xfrm>
              <a:off x="4356101" y="4779169"/>
              <a:ext cx="719138" cy="0"/>
            </a:xfrm>
            <a:prstGeom prst="line">
              <a:avLst/>
            </a:prstGeom>
            <a:noFill/>
            <a:ln w="9525">
              <a:solidFill>
                <a:srgbClr val="0033CC"/>
              </a:solidFill>
              <a:round/>
              <a:headEnd/>
              <a:tailEnd/>
            </a:ln>
            <a:effectLst/>
          </p:spPr>
          <p:txBody>
            <a:bodyPr/>
            <a:lstStyle/>
            <a:p>
              <a:endParaRPr lang="it-IT" sz="1350"/>
            </a:p>
          </p:txBody>
        </p:sp>
        <p:sp>
          <p:nvSpPr>
            <p:cNvPr id="55345" name="Line 49"/>
            <p:cNvSpPr>
              <a:spLocks noChangeShapeType="1"/>
            </p:cNvSpPr>
            <p:nvPr/>
          </p:nvSpPr>
          <p:spPr bwMode="auto">
            <a:xfrm flipV="1">
              <a:off x="5435602" y="3590926"/>
              <a:ext cx="0" cy="2052638"/>
            </a:xfrm>
            <a:prstGeom prst="line">
              <a:avLst/>
            </a:prstGeom>
            <a:noFill/>
            <a:ln w="76200">
              <a:solidFill>
                <a:srgbClr val="0033CC"/>
              </a:solidFill>
              <a:round/>
              <a:headEnd type="oval" w="med" len="med"/>
              <a:tailEnd type="triangle" w="med" len="med"/>
            </a:ln>
            <a:effectLst/>
          </p:spPr>
          <p:txBody>
            <a:bodyPr/>
            <a:lstStyle/>
            <a:p>
              <a:endParaRPr lang="it-IT" sz="1350"/>
            </a:p>
          </p:txBody>
        </p:sp>
        <p:sp>
          <p:nvSpPr>
            <p:cNvPr id="55371" name="Line 75"/>
            <p:cNvSpPr>
              <a:spLocks noChangeShapeType="1"/>
            </p:cNvSpPr>
            <p:nvPr/>
          </p:nvSpPr>
          <p:spPr bwMode="auto">
            <a:xfrm flipV="1">
              <a:off x="3924301" y="3590926"/>
              <a:ext cx="0" cy="2052638"/>
            </a:xfrm>
            <a:prstGeom prst="line">
              <a:avLst/>
            </a:prstGeom>
            <a:noFill/>
            <a:ln w="38100">
              <a:solidFill>
                <a:srgbClr val="0033CC"/>
              </a:solidFill>
              <a:round/>
              <a:headEnd type="oval" w="med" len="med"/>
              <a:tailEnd type="triangle" w="med" len="med"/>
            </a:ln>
            <a:effectLst/>
          </p:spPr>
          <p:txBody>
            <a:bodyPr/>
            <a:lstStyle/>
            <a:p>
              <a:endParaRPr lang="it-IT" sz="1350"/>
            </a:p>
          </p:txBody>
        </p:sp>
      </p:grpSp>
      <p:grpSp>
        <p:nvGrpSpPr>
          <p:cNvPr id="14" name="Groupe 13">
            <a:extLst>
              <a:ext uri="{FF2B5EF4-FFF2-40B4-BE49-F238E27FC236}">
                <a16:creationId xmlns:a16="http://schemas.microsoft.com/office/drawing/2014/main" id="{3D96161D-36B7-7C56-E6BD-AD188183C943}"/>
              </a:ext>
            </a:extLst>
          </p:cNvPr>
          <p:cNvGrpSpPr/>
          <p:nvPr/>
        </p:nvGrpSpPr>
        <p:grpSpPr>
          <a:xfrm>
            <a:off x="9501071" y="4400550"/>
            <a:ext cx="288925" cy="323850"/>
            <a:chOff x="7378702" y="4455319"/>
            <a:chExt cx="288925" cy="323850"/>
          </a:xfrm>
        </p:grpSpPr>
        <p:sp>
          <p:nvSpPr>
            <p:cNvPr id="55376" name="Line 80"/>
            <p:cNvSpPr>
              <a:spLocks noChangeShapeType="1"/>
            </p:cNvSpPr>
            <p:nvPr/>
          </p:nvSpPr>
          <p:spPr bwMode="auto">
            <a:xfrm>
              <a:off x="7378702" y="4455319"/>
              <a:ext cx="288925" cy="161925"/>
            </a:xfrm>
            <a:prstGeom prst="line">
              <a:avLst/>
            </a:prstGeom>
            <a:noFill/>
            <a:ln w="38100">
              <a:solidFill>
                <a:srgbClr val="0033CC"/>
              </a:solidFill>
              <a:round/>
              <a:headEnd/>
              <a:tailEnd/>
            </a:ln>
            <a:effectLst/>
          </p:spPr>
          <p:txBody>
            <a:bodyPr/>
            <a:lstStyle/>
            <a:p>
              <a:endParaRPr lang="it-IT" sz="1350"/>
            </a:p>
          </p:txBody>
        </p:sp>
        <p:sp>
          <p:nvSpPr>
            <p:cNvPr id="55377" name="Line 81"/>
            <p:cNvSpPr>
              <a:spLocks noChangeShapeType="1"/>
            </p:cNvSpPr>
            <p:nvPr/>
          </p:nvSpPr>
          <p:spPr bwMode="auto">
            <a:xfrm flipV="1">
              <a:off x="7378702" y="4617244"/>
              <a:ext cx="288925" cy="161925"/>
            </a:xfrm>
            <a:prstGeom prst="line">
              <a:avLst/>
            </a:prstGeom>
            <a:noFill/>
            <a:ln w="38100">
              <a:solidFill>
                <a:srgbClr val="0033CC"/>
              </a:solidFill>
              <a:round/>
              <a:headEnd/>
              <a:tailEnd/>
            </a:ln>
            <a:effectLst/>
          </p:spPr>
          <p:txBody>
            <a:bodyPr/>
            <a:lstStyle/>
            <a:p>
              <a:endParaRPr lang="it-IT" sz="1350"/>
            </a:p>
          </p:txBody>
        </p:sp>
      </p:grpSp>
      <p:sp>
        <p:nvSpPr>
          <p:cNvPr id="55378" name="Text Box 82"/>
          <p:cNvSpPr txBox="1">
            <a:spLocks noChangeArrowheads="1"/>
          </p:cNvSpPr>
          <p:nvPr/>
        </p:nvSpPr>
        <p:spPr bwMode="auto">
          <a:xfrm>
            <a:off x="251522" y="155944"/>
            <a:ext cx="8640949" cy="2308324"/>
          </a:xfrm>
          <a:prstGeom prst="rect">
            <a:avLst/>
          </a:prstGeom>
          <a:noFill/>
          <a:ln w="9525">
            <a:noFill/>
            <a:miter lim="800000"/>
            <a:headEnd/>
            <a:tailEnd/>
          </a:ln>
          <a:effectLst/>
        </p:spPr>
        <p:txBody>
          <a:bodyPr wrap="square">
            <a:spAutoFit/>
          </a:bodyPr>
          <a:lstStyle/>
          <a:p>
            <a:pPr algn="ctr">
              <a:spcBef>
                <a:spcPct val="50000"/>
              </a:spcBef>
            </a:pPr>
            <a:r>
              <a:rPr lang="fr-FR" sz="2400" b="1" dirty="0"/>
              <a:t>Direction du flux des perforantes  </a:t>
            </a:r>
            <a:r>
              <a:rPr lang="fr-FR" sz="2400" b="1" dirty="0">
                <a:solidFill>
                  <a:srgbClr val="FF0000"/>
                </a:solidFill>
              </a:rPr>
              <a:t>incontinentes</a:t>
            </a:r>
            <a:r>
              <a:rPr lang="fr-FR" sz="2400" b="1" dirty="0"/>
              <a:t> selon le gradient de pression </a:t>
            </a:r>
            <a:r>
              <a:rPr lang="fr-FR" sz="2400" dirty="0"/>
              <a:t>: </a:t>
            </a:r>
          </a:p>
          <a:p>
            <a:pPr algn="ctr">
              <a:spcBef>
                <a:spcPct val="50000"/>
              </a:spcBef>
            </a:pPr>
            <a:r>
              <a:rPr lang="fr-FR" sz="2400" dirty="0"/>
              <a:t>Pression des veines superficielles </a:t>
            </a:r>
            <a:r>
              <a:rPr lang="fr-FR" sz="2400" b="1" dirty="0"/>
              <a:t>PS</a:t>
            </a:r>
            <a:r>
              <a:rPr lang="fr-FR" sz="2400" dirty="0"/>
              <a:t> et Pression des veines profondes </a:t>
            </a:r>
            <a:r>
              <a:rPr lang="fr-FR" sz="2400" b="1" dirty="0"/>
              <a:t>PP</a:t>
            </a:r>
          </a:p>
          <a:p>
            <a:pPr algn="ctr">
              <a:spcBef>
                <a:spcPct val="50000"/>
              </a:spcBef>
            </a:pPr>
            <a:r>
              <a:rPr lang="fr-FR" sz="2400" b="1" dirty="0">
                <a:solidFill>
                  <a:srgbClr val="FF0000"/>
                </a:solidFill>
              </a:rPr>
              <a:t>SYSTOLE et DIASTOLE  </a:t>
            </a:r>
          </a:p>
        </p:txBody>
      </p:sp>
      <p:sp>
        <p:nvSpPr>
          <p:cNvPr id="8" name="Freeform 77">
            <a:extLst>
              <a:ext uri="{FF2B5EF4-FFF2-40B4-BE49-F238E27FC236}">
                <a16:creationId xmlns:a16="http://schemas.microsoft.com/office/drawing/2014/main" id="{D3B79117-9713-C47E-430D-D5DBA3EA6E27}"/>
              </a:ext>
            </a:extLst>
          </p:cNvPr>
          <p:cNvSpPr>
            <a:spLocks/>
          </p:cNvSpPr>
          <p:nvPr/>
        </p:nvSpPr>
        <p:spPr bwMode="auto">
          <a:xfrm rot="10800000" flipV="1">
            <a:off x="6763944" y="4363786"/>
            <a:ext cx="1439863" cy="378619"/>
          </a:xfrm>
          <a:custGeom>
            <a:avLst/>
            <a:gdLst/>
            <a:ahLst/>
            <a:cxnLst>
              <a:cxn ang="0">
                <a:pos x="0" y="318"/>
              </a:cxn>
              <a:cxn ang="0">
                <a:pos x="227" y="182"/>
              </a:cxn>
              <a:cxn ang="0">
                <a:pos x="771" y="182"/>
              </a:cxn>
              <a:cxn ang="0">
                <a:pos x="907" y="0"/>
              </a:cxn>
            </a:cxnLst>
            <a:rect l="0" t="0" r="r" b="b"/>
            <a:pathLst>
              <a:path w="907" h="318">
                <a:moveTo>
                  <a:pt x="0" y="318"/>
                </a:moveTo>
                <a:cubicBezTo>
                  <a:pt x="49" y="261"/>
                  <a:pt x="99" y="205"/>
                  <a:pt x="227" y="182"/>
                </a:cubicBezTo>
                <a:cubicBezTo>
                  <a:pt x="355" y="159"/>
                  <a:pt x="658" y="212"/>
                  <a:pt x="771" y="182"/>
                </a:cubicBezTo>
                <a:cubicBezTo>
                  <a:pt x="884" y="152"/>
                  <a:pt x="895" y="76"/>
                  <a:pt x="907" y="0"/>
                </a:cubicBezTo>
              </a:path>
            </a:pathLst>
          </a:custGeom>
          <a:noFill/>
          <a:ln w="28575" cmpd="sng">
            <a:solidFill>
              <a:srgbClr val="FF0000"/>
            </a:solidFill>
            <a:round/>
            <a:headEnd type="oval" w="med" len="med"/>
            <a:tailEnd type="triangle" w="med" len="med"/>
          </a:ln>
          <a:effectLst/>
        </p:spPr>
        <p:txBody>
          <a:bodyPr/>
          <a:lstStyle/>
          <a:p>
            <a:endParaRPr lang="it-IT" sz="1350"/>
          </a:p>
        </p:txBody>
      </p:sp>
    </p:spTree>
    <p:extLst>
      <p:ext uri="{BB962C8B-B14F-4D97-AF65-F5344CB8AC3E}">
        <p14:creationId xmlns:p14="http://schemas.microsoft.com/office/powerpoint/2010/main" val="2827440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5378">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5378">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55373"/>
                                        </p:tgtEl>
                                        <p:attrNameLst>
                                          <p:attrName>style.visibility</p:attrName>
                                        </p:attrNameLst>
                                      </p:cBhvr>
                                      <p:to>
                                        <p:strVal val="visible"/>
                                      </p:to>
                                    </p:set>
                                    <p:animEffect transition="in" filter="wipe(left)">
                                      <p:cBhvr>
                                        <p:cTn id="31" dur="500"/>
                                        <p:tgtEl>
                                          <p:spTgt spid="55373"/>
                                        </p:tgtEl>
                                      </p:cBhvr>
                                    </p:animEffec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20"/>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0"/>
                                          </p:stCondLst>
                                        </p:cTn>
                                        <p:tgtEl>
                                          <p:spTgt spid="21"/>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22" presetClass="entr" presetSubtype="2" fill="hold" grpId="0" nodeType="click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right)">
                                      <p:cBhvr>
                                        <p:cTn id="4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73" grpId="0" animBg="1"/>
      <p:bldP spid="8"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900113" y="3050381"/>
            <a:ext cx="792162" cy="2376488"/>
            <a:chOff x="1066" y="1026"/>
            <a:chExt cx="499" cy="1996"/>
          </a:xfrm>
        </p:grpSpPr>
        <p:sp>
          <p:nvSpPr>
            <p:cNvPr id="57347" name="Line 3"/>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7348" name="Line 4"/>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7349" name="Line 5"/>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grpSp>
        <p:nvGrpSpPr>
          <p:cNvPr id="3" name="Group 6"/>
          <p:cNvGrpSpPr>
            <a:grpSpLocks/>
          </p:cNvGrpSpPr>
          <p:nvPr/>
        </p:nvGrpSpPr>
        <p:grpSpPr bwMode="auto">
          <a:xfrm flipH="1">
            <a:off x="2411413" y="3050381"/>
            <a:ext cx="792162" cy="2376488"/>
            <a:chOff x="1066" y="1026"/>
            <a:chExt cx="499" cy="1996"/>
          </a:xfrm>
        </p:grpSpPr>
        <p:sp>
          <p:nvSpPr>
            <p:cNvPr id="57351" name="Line 7"/>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7352" name="Line 8"/>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7353" name="Line 9"/>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sp>
        <p:nvSpPr>
          <p:cNvPr id="57354" name="Line 10"/>
          <p:cNvSpPr>
            <a:spLocks noChangeShapeType="1"/>
          </p:cNvSpPr>
          <p:nvPr/>
        </p:nvSpPr>
        <p:spPr bwMode="auto">
          <a:xfrm>
            <a:off x="1692277" y="4346972"/>
            <a:ext cx="719138" cy="0"/>
          </a:xfrm>
          <a:prstGeom prst="line">
            <a:avLst/>
          </a:prstGeom>
          <a:noFill/>
          <a:ln w="9525">
            <a:solidFill>
              <a:srgbClr val="0033CC"/>
            </a:solidFill>
            <a:round/>
            <a:headEnd/>
            <a:tailEnd/>
          </a:ln>
          <a:effectLst/>
        </p:spPr>
        <p:txBody>
          <a:bodyPr/>
          <a:lstStyle/>
          <a:p>
            <a:endParaRPr lang="it-IT" sz="1350"/>
          </a:p>
        </p:txBody>
      </p:sp>
      <p:sp>
        <p:nvSpPr>
          <p:cNvPr id="57355" name="Line 11"/>
          <p:cNvSpPr>
            <a:spLocks noChangeShapeType="1"/>
          </p:cNvSpPr>
          <p:nvPr/>
        </p:nvSpPr>
        <p:spPr bwMode="auto">
          <a:xfrm>
            <a:off x="1692277" y="4670822"/>
            <a:ext cx="719138" cy="0"/>
          </a:xfrm>
          <a:prstGeom prst="line">
            <a:avLst/>
          </a:prstGeom>
          <a:noFill/>
          <a:ln w="9525">
            <a:solidFill>
              <a:srgbClr val="0033CC"/>
            </a:solidFill>
            <a:round/>
            <a:headEnd/>
            <a:tailEnd/>
          </a:ln>
          <a:effectLst/>
        </p:spPr>
        <p:txBody>
          <a:bodyPr/>
          <a:lstStyle/>
          <a:p>
            <a:endParaRPr lang="it-IT" sz="1350"/>
          </a:p>
        </p:txBody>
      </p:sp>
      <p:grpSp>
        <p:nvGrpSpPr>
          <p:cNvPr id="4" name="Group 12"/>
          <p:cNvGrpSpPr>
            <a:grpSpLocks/>
          </p:cNvGrpSpPr>
          <p:nvPr/>
        </p:nvGrpSpPr>
        <p:grpSpPr bwMode="auto">
          <a:xfrm>
            <a:off x="3563938" y="3050381"/>
            <a:ext cx="792162" cy="2376488"/>
            <a:chOff x="1066" y="1026"/>
            <a:chExt cx="499" cy="1996"/>
          </a:xfrm>
        </p:grpSpPr>
        <p:sp>
          <p:nvSpPr>
            <p:cNvPr id="57357" name="Line 13"/>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7358" name="Line 14"/>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7359" name="Line 15"/>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grpSp>
        <p:nvGrpSpPr>
          <p:cNvPr id="5" name="Group 16"/>
          <p:cNvGrpSpPr>
            <a:grpSpLocks/>
          </p:cNvGrpSpPr>
          <p:nvPr/>
        </p:nvGrpSpPr>
        <p:grpSpPr bwMode="auto">
          <a:xfrm flipH="1">
            <a:off x="5075238" y="3374231"/>
            <a:ext cx="792162" cy="2376488"/>
            <a:chOff x="1066" y="1026"/>
            <a:chExt cx="499" cy="1996"/>
          </a:xfrm>
        </p:grpSpPr>
        <p:sp>
          <p:nvSpPr>
            <p:cNvPr id="57361" name="Line 17"/>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7362" name="Line 18"/>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7363" name="Line 19"/>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sp>
        <p:nvSpPr>
          <p:cNvPr id="57364" name="Line 20"/>
          <p:cNvSpPr>
            <a:spLocks noChangeShapeType="1"/>
          </p:cNvSpPr>
          <p:nvPr/>
        </p:nvSpPr>
        <p:spPr bwMode="auto">
          <a:xfrm>
            <a:off x="4356112" y="4346972"/>
            <a:ext cx="720725" cy="323850"/>
          </a:xfrm>
          <a:prstGeom prst="line">
            <a:avLst/>
          </a:prstGeom>
          <a:noFill/>
          <a:ln w="9525">
            <a:solidFill>
              <a:srgbClr val="0033CC"/>
            </a:solidFill>
            <a:round/>
            <a:headEnd/>
            <a:tailEnd/>
          </a:ln>
          <a:effectLst/>
        </p:spPr>
        <p:txBody>
          <a:bodyPr/>
          <a:lstStyle/>
          <a:p>
            <a:endParaRPr lang="it-IT" sz="1350"/>
          </a:p>
        </p:txBody>
      </p:sp>
      <p:sp>
        <p:nvSpPr>
          <p:cNvPr id="57365" name="Line 21"/>
          <p:cNvSpPr>
            <a:spLocks noChangeShapeType="1"/>
          </p:cNvSpPr>
          <p:nvPr/>
        </p:nvSpPr>
        <p:spPr bwMode="auto">
          <a:xfrm>
            <a:off x="4356112" y="4670822"/>
            <a:ext cx="720725" cy="323850"/>
          </a:xfrm>
          <a:prstGeom prst="line">
            <a:avLst/>
          </a:prstGeom>
          <a:noFill/>
          <a:ln w="9525">
            <a:solidFill>
              <a:srgbClr val="0033CC"/>
            </a:solidFill>
            <a:round/>
            <a:headEnd/>
            <a:tailEnd/>
          </a:ln>
          <a:effectLst/>
        </p:spPr>
        <p:txBody>
          <a:bodyPr/>
          <a:lstStyle/>
          <a:p>
            <a:endParaRPr lang="it-IT" sz="1350"/>
          </a:p>
        </p:txBody>
      </p:sp>
      <p:grpSp>
        <p:nvGrpSpPr>
          <p:cNvPr id="6" name="Group 22"/>
          <p:cNvGrpSpPr>
            <a:grpSpLocks/>
          </p:cNvGrpSpPr>
          <p:nvPr/>
        </p:nvGrpSpPr>
        <p:grpSpPr bwMode="auto">
          <a:xfrm>
            <a:off x="6229362" y="3050381"/>
            <a:ext cx="792163" cy="2376488"/>
            <a:chOff x="1066" y="1026"/>
            <a:chExt cx="499" cy="1996"/>
          </a:xfrm>
        </p:grpSpPr>
        <p:sp>
          <p:nvSpPr>
            <p:cNvPr id="57367" name="Line 23"/>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7368" name="Line 24"/>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7369" name="Line 25"/>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grpSp>
        <p:nvGrpSpPr>
          <p:cNvPr id="7" name="Group 26"/>
          <p:cNvGrpSpPr>
            <a:grpSpLocks/>
          </p:cNvGrpSpPr>
          <p:nvPr/>
        </p:nvGrpSpPr>
        <p:grpSpPr bwMode="auto">
          <a:xfrm flipH="1">
            <a:off x="7740662" y="2780110"/>
            <a:ext cx="792163" cy="2376488"/>
            <a:chOff x="1066" y="1026"/>
            <a:chExt cx="499" cy="1996"/>
          </a:xfrm>
        </p:grpSpPr>
        <p:sp>
          <p:nvSpPr>
            <p:cNvPr id="57371" name="Line 27"/>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7372" name="Line 28"/>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7373" name="Line 29"/>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sp>
        <p:nvSpPr>
          <p:cNvPr id="57374" name="Line 30"/>
          <p:cNvSpPr>
            <a:spLocks noChangeShapeType="1"/>
          </p:cNvSpPr>
          <p:nvPr/>
        </p:nvSpPr>
        <p:spPr bwMode="auto">
          <a:xfrm flipV="1">
            <a:off x="7021525" y="4076718"/>
            <a:ext cx="719137" cy="270272"/>
          </a:xfrm>
          <a:prstGeom prst="line">
            <a:avLst/>
          </a:prstGeom>
          <a:noFill/>
          <a:ln w="9525">
            <a:solidFill>
              <a:srgbClr val="0033CC"/>
            </a:solidFill>
            <a:round/>
            <a:headEnd/>
            <a:tailEnd/>
          </a:ln>
          <a:effectLst/>
        </p:spPr>
        <p:txBody>
          <a:bodyPr/>
          <a:lstStyle/>
          <a:p>
            <a:endParaRPr lang="it-IT" sz="1350"/>
          </a:p>
        </p:txBody>
      </p:sp>
      <p:sp>
        <p:nvSpPr>
          <p:cNvPr id="57375" name="Line 31"/>
          <p:cNvSpPr>
            <a:spLocks noChangeShapeType="1"/>
          </p:cNvSpPr>
          <p:nvPr/>
        </p:nvSpPr>
        <p:spPr bwMode="auto">
          <a:xfrm flipV="1">
            <a:off x="7021525" y="4400568"/>
            <a:ext cx="719137" cy="270272"/>
          </a:xfrm>
          <a:prstGeom prst="line">
            <a:avLst/>
          </a:prstGeom>
          <a:noFill/>
          <a:ln w="9525">
            <a:solidFill>
              <a:srgbClr val="0033CC"/>
            </a:solidFill>
            <a:round/>
            <a:headEnd/>
            <a:tailEnd/>
          </a:ln>
          <a:effectLst/>
        </p:spPr>
        <p:txBody>
          <a:bodyPr/>
          <a:lstStyle/>
          <a:p>
            <a:endParaRPr lang="it-IT" sz="1350"/>
          </a:p>
        </p:txBody>
      </p:sp>
      <p:sp>
        <p:nvSpPr>
          <p:cNvPr id="57376" name="Line 32"/>
          <p:cNvSpPr>
            <a:spLocks noChangeShapeType="1"/>
          </p:cNvSpPr>
          <p:nvPr/>
        </p:nvSpPr>
        <p:spPr bwMode="auto">
          <a:xfrm flipV="1">
            <a:off x="2771775" y="3482578"/>
            <a:ext cx="0" cy="2052638"/>
          </a:xfrm>
          <a:prstGeom prst="line">
            <a:avLst/>
          </a:prstGeom>
          <a:noFill/>
          <a:ln w="76200">
            <a:solidFill>
              <a:srgbClr val="0033CC"/>
            </a:solidFill>
            <a:round/>
            <a:headEnd type="oval" w="med" len="med"/>
            <a:tailEnd type="triangle" w="med" len="med"/>
          </a:ln>
          <a:effectLst/>
        </p:spPr>
        <p:txBody>
          <a:bodyPr/>
          <a:lstStyle/>
          <a:p>
            <a:endParaRPr lang="it-IT" sz="1350"/>
          </a:p>
        </p:txBody>
      </p:sp>
      <p:sp>
        <p:nvSpPr>
          <p:cNvPr id="57377" name="Line 33"/>
          <p:cNvSpPr>
            <a:spLocks noChangeShapeType="1"/>
          </p:cNvSpPr>
          <p:nvPr/>
        </p:nvSpPr>
        <p:spPr bwMode="auto">
          <a:xfrm flipV="1">
            <a:off x="5508625" y="3482578"/>
            <a:ext cx="0" cy="2052638"/>
          </a:xfrm>
          <a:prstGeom prst="line">
            <a:avLst/>
          </a:prstGeom>
          <a:noFill/>
          <a:ln w="76200">
            <a:solidFill>
              <a:srgbClr val="0033CC"/>
            </a:solidFill>
            <a:round/>
            <a:headEnd type="oval" w="med" len="med"/>
            <a:tailEnd type="triangle" w="med" len="med"/>
          </a:ln>
          <a:effectLst/>
        </p:spPr>
        <p:txBody>
          <a:bodyPr/>
          <a:lstStyle/>
          <a:p>
            <a:endParaRPr lang="it-IT" sz="1350"/>
          </a:p>
        </p:txBody>
      </p:sp>
      <p:sp>
        <p:nvSpPr>
          <p:cNvPr id="57378" name="Line 34"/>
          <p:cNvSpPr>
            <a:spLocks noChangeShapeType="1"/>
          </p:cNvSpPr>
          <p:nvPr/>
        </p:nvSpPr>
        <p:spPr bwMode="auto">
          <a:xfrm flipH="1" flipV="1">
            <a:off x="4067175" y="4360069"/>
            <a:ext cx="1441450" cy="647700"/>
          </a:xfrm>
          <a:prstGeom prst="line">
            <a:avLst/>
          </a:prstGeom>
          <a:noFill/>
          <a:ln w="38100">
            <a:solidFill>
              <a:srgbClr val="FF3300"/>
            </a:solidFill>
            <a:round/>
            <a:headEnd type="oval" w="med" len="med"/>
            <a:tailEnd type="triangle" w="med" len="med"/>
          </a:ln>
          <a:effectLst/>
        </p:spPr>
        <p:txBody>
          <a:bodyPr/>
          <a:lstStyle/>
          <a:p>
            <a:endParaRPr lang="it-IT" sz="1350"/>
          </a:p>
        </p:txBody>
      </p:sp>
      <p:sp>
        <p:nvSpPr>
          <p:cNvPr id="57379" name="Line 35"/>
          <p:cNvSpPr>
            <a:spLocks noChangeShapeType="1"/>
          </p:cNvSpPr>
          <p:nvPr/>
        </p:nvSpPr>
        <p:spPr bwMode="auto">
          <a:xfrm flipV="1">
            <a:off x="8172450" y="3482578"/>
            <a:ext cx="0" cy="2052638"/>
          </a:xfrm>
          <a:prstGeom prst="line">
            <a:avLst/>
          </a:prstGeom>
          <a:noFill/>
          <a:ln w="76200">
            <a:solidFill>
              <a:srgbClr val="0033CC"/>
            </a:solidFill>
            <a:round/>
            <a:headEnd type="oval" w="med" len="med"/>
            <a:tailEnd type="triangle" w="med" len="med"/>
          </a:ln>
          <a:effectLst/>
        </p:spPr>
        <p:txBody>
          <a:bodyPr/>
          <a:lstStyle/>
          <a:p>
            <a:endParaRPr lang="it-IT" sz="1350"/>
          </a:p>
        </p:txBody>
      </p:sp>
      <p:sp>
        <p:nvSpPr>
          <p:cNvPr id="57380" name="Line 36"/>
          <p:cNvSpPr>
            <a:spLocks noChangeShapeType="1"/>
          </p:cNvSpPr>
          <p:nvPr/>
        </p:nvSpPr>
        <p:spPr bwMode="auto">
          <a:xfrm flipV="1">
            <a:off x="6588137" y="4131469"/>
            <a:ext cx="1439863" cy="539354"/>
          </a:xfrm>
          <a:prstGeom prst="line">
            <a:avLst/>
          </a:prstGeom>
          <a:noFill/>
          <a:ln w="38100">
            <a:solidFill>
              <a:srgbClr val="0033CC"/>
            </a:solidFill>
            <a:round/>
            <a:headEnd type="oval" w="med" len="med"/>
            <a:tailEnd type="triangle" w="med" len="med"/>
          </a:ln>
          <a:effectLst/>
        </p:spPr>
        <p:txBody>
          <a:bodyPr/>
          <a:lstStyle/>
          <a:p>
            <a:endParaRPr lang="it-IT" sz="1350"/>
          </a:p>
        </p:txBody>
      </p:sp>
      <p:sp>
        <p:nvSpPr>
          <p:cNvPr id="57381" name="Text Box 37"/>
          <p:cNvSpPr txBox="1">
            <a:spLocks noChangeArrowheads="1"/>
          </p:cNvSpPr>
          <p:nvPr/>
        </p:nvSpPr>
        <p:spPr bwMode="auto">
          <a:xfrm>
            <a:off x="1547825" y="1269207"/>
            <a:ext cx="6264275" cy="830997"/>
          </a:xfrm>
          <a:prstGeom prst="rect">
            <a:avLst/>
          </a:prstGeom>
          <a:noFill/>
          <a:ln w="9525">
            <a:noFill/>
            <a:miter lim="800000"/>
            <a:headEnd/>
            <a:tailEnd/>
          </a:ln>
          <a:effectLst/>
        </p:spPr>
        <p:txBody>
          <a:bodyPr>
            <a:spAutoFit/>
          </a:bodyPr>
          <a:lstStyle/>
          <a:p>
            <a:pPr algn="ctr">
              <a:spcBef>
                <a:spcPct val="50000"/>
              </a:spcBef>
            </a:pPr>
            <a:r>
              <a:rPr lang="fr-FR" sz="2400" dirty="0" err="1"/>
              <a:t>Systolic</a:t>
            </a:r>
            <a:r>
              <a:rPr lang="fr-FR" sz="2400" dirty="0"/>
              <a:t> Flow direction </a:t>
            </a:r>
            <a:r>
              <a:rPr lang="fr-FR" sz="2400" dirty="0" err="1"/>
              <a:t>according</a:t>
            </a:r>
            <a:r>
              <a:rPr lang="fr-FR" sz="2400" dirty="0"/>
              <a:t> to the </a:t>
            </a:r>
            <a:r>
              <a:rPr lang="fr-FR" sz="2400" dirty="0" err="1"/>
              <a:t>connection</a:t>
            </a:r>
            <a:r>
              <a:rPr lang="fr-FR" sz="2400" dirty="0"/>
              <a:t> angle</a:t>
            </a:r>
          </a:p>
        </p:txBody>
      </p:sp>
      <p:sp>
        <p:nvSpPr>
          <p:cNvPr id="57382" name="Line 38"/>
          <p:cNvSpPr>
            <a:spLocks noChangeShapeType="1"/>
          </p:cNvSpPr>
          <p:nvPr/>
        </p:nvSpPr>
        <p:spPr bwMode="auto">
          <a:xfrm flipV="1">
            <a:off x="1258888" y="3375422"/>
            <a:ext cx="0" cy="2052638"/>
          </a:xfrm>
          <a:prstGeom prst="line">
            <a:avLst/>
          </a:prstGeom>
          <a:noFill/>
          <a:ln w="38100">
            <a:solidFill>
              <a:srgbClr val="0033CC"/>
            </a:solidFill>
            <a:round/>
            <a:headEnd type="oval" w="med" len="med"/>
            <a:tailEnd type="triangle" w="med" len="med"/>
          </a:ln>
          <a:effectLst/>
        </p:spPr>
        <p:txBody>
          <a:bodyPr/>
          <a:lstStyle/>
          <a:p>
            <a:endParaRPr lang="it-IT" sz="1350"/>
          </a:p>
        </p:txBody>
      </p:sp>
      <p:sp>
        <p:nvSpPr>
          <p:cNvPr id="57383" name="Line 39"/>
          <p:cNvSpPr>
            <a:spLocks noChangeShapeType="1"/>
          </p:cNvSpPr>
          <p:nvPr/>
        </p:nvSpPr>
        <p:spPr bwMode="auto">
          <a:xfrm flipV="1">
            <a:off x="3924300" y="3375422"/>
            <a:ext cx="0" cy="2052638"/>
          </a:xfrm>
          <a:prstGeom prst="line">
            <a:avLst/>
          </a:prstGeom>
          <a:noFill/>
          <a:ln w="38100">
            <a:solidFill>
              <a:srgbClr val="0033CC"/>
            </a:solidFill>
            <a:round/>
            <a:headEnd type="oval" w="med" len="med"/>
            <a:tailEnd type="triangle" w="med" len="med"/>
          </a:ln>
          <a:effectLst/>
        </p:spPr>
        <p:txBody>
          <a:bodyPr/>
          <a:lstStyle/>
          <a:p>
            <a:endParaRPr lang="it-IT" sz="1350"/>
          </a:p>
        </p:txBody>
      </p:sp>
      <p:sp>
        <p:nvSpPr>
          <p:cNvPr id="57384" name="Line 40"/>
          <p:cNvSpPr>
            <a:spLocks noChangeShapeType="1"/>
          </p:cNvSpPr>
          <p:nvPr/>
        </p:nvSpPr>
        <p:spPr bwMode="auto">
          <a:xfrm flipV="1">
            <a:off x="6588125" y="3375422"/>
            <a:ext cx="0" cy="2052638"/>
          </a:xfrm>
          <a:prstGeom prst="line">
            <a:avLst/>
          </a:prstGeom>
          <a:noFill/>
          <a:ln w="38100">
            <a:solidFill>
              <a:srgbClr val="0033CC"/>
            </a:solidFill>
            <a:round/>
            <a:headEnd type="oval" w="med" len="med"/>
            <a:tailEnd type="triangle" w="med" len="med"/>
          </a:ln>
          <a:effectLst/>
        </p:spPr>
        <p:txBody>
          <a:bodyPr/>
          <a:lstStyle/>
          <a:p>
            <a:endParaRPr lang="it-IT" sz="1350"/>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e 11">
            <a:extLst>
              <a:ext uri="{FF2B5EF4-FFF2-40B4-BE49-F238E27FC236}">
                <a16:creationId xmlns:a16="http://schemas.microsoft.com/office/drawing/2014/main" id="{F6ABC18C-E098-D680-CB7D-6911B41BA90F}"/>
              </a:ext>
            </a:extLst>
          </p:cNvPr>
          <p:cNvGrpSpPr/>
          <p:nvPr/>
        </p:nvGrpSpPr>
        <p:grpSpPr>
          <a:xfrm>
            <a:off x="3706815" y="3482726"/>
            <a:ext cx="2089150" cy="576798"/>
            <a:chOff x="3706815" y="2672954"/>
            <a:chExt cx="2089150" cy="576798"/>
          </a:xfrm>
        </p:grpSpPr>
        <p:sp>
          <p:nvSpPr>
            <p:cNvPr id="55351" name="Text Box 55"/>
            <p:cNvSpPr txBox="1">
              <a:spLocks noChangeArrowheads="1"/>
            </p:cNvSpPr>
            <p:nvPr/>
          </p:nvSpPr>
          <p:spPr bwMode="auto">
            <a:xfrm>
              <a:off x="3706815" y="2726532"/>
              <a:ext cx="576262" cy="523220"/>
            </a:xfrm>
            <a:prstGeom prst="rect">
              <a:avLst/>
            </a:prstGeom>
            <a:noFill/>
            <a:ln w="9525">
              <a:noFill/>
              <a:miter lim="800000"/>
              <a:headEnd/>
              <a:tailEnd/>
            </a:ln>
            <a:effectLst/>
          </p:spPr>
          <p:txBody>
            <a:bodyPr>
              <a:spAutoFit/>
            </a:bodyPr>
            <a:lstStyle/>
            <a:p>
              <a:pPr>
                <a:spcBef>
                  <a:spcPct val="50000"/>
                </a:spcBef>
              </a:pPr>
              <a:r>
                <a:rPr lang="fr-FR" sz="2800" b="1" dirty="0"/>
                <a:t>PS</a:t>
              </a:r>
            </a:p>
          </p:txBody>
        </p:sp>
        <p:sp>
          <p:nvSpPr>
            <p:cNvPr id="55352" name="Text Box 56"/>
            <p:cNvSpPr txBox="1">
              <a:spLocks noChangeArrowheads="1"/>
            </p:cNvSpPr>
            <p:nvPr/>
          </p:nvSpPr>
          <p:spPr bwMode="auto">
            <a:xfrm>
              <a:off x="5219702" y="2726532"/>
              <a:ext cx="576263" cy="523220"/>
            </a:xfrm>
            <a:prstGeom prst="rect">
              <a:avLst/>
            </a:prstGeom>
            <a:noFill/>
            <a:ln w="9525">
              <a:noFill/>
              <a:miter lim="800000"/>
              <a:headEnd/>
              <a:tailEnd/>
            </a:ln>
            <a:effectLst/>
          </p:spPr>
          <p:txBody>
            <a:bodyPr>
              <a:spAutoFit/>
            </a:bodyPr>
            <a:lstStyle/>
            <a:p>
              <a:pPr>
                <a:spcBef>
                  <a:spcPct val="50000"/>
                </a:spcBef>
              </a:pPr>
              <a:r>
                <a:rPr lang="fr-FR" sz="2800" b="1" dirty="0"/>
                <a:t>PP</a:t>
              </a:r>
            </a:p>
          </p:txBody>
        </p:sp>
        <p:sp>
          <p:nvSpPr>
            <p:cNvPr id="55353" name="Freeform 57"/>
            <p:cNvSpPr>
              <a:spLocks/>
            </p:cNvSpPr>
            <p:nvPr/>
          </p:nvSpPr>
          <p:spPr bwMode="auto">
            <a:xfrm>
              <a:off x="4498977" y="2672954"/>
              <a:ext cx="288925" cy="432197"/>
            </a:xfrm>
            <a:custGeom>
              <a:avLst/>
              <a:gdLst/>
              <a:ahLst/>
              <a:cxnLst>
                <a:cxn ang="0">
                  <a:pos x="0" y="0"/>
                </a:cxn>
                <a:cxn ang="0">
                  <a:pos x="182" y="181"/>
                </a:cxn>
                <a:cxn ang="0">
                  <a:pos x="0" y="363"/>
                </a:cxn>
              </a:cxnLst>
              <a:rect l="0" t="0" r="r" b="b"/>
              <a:pathLst>
                <a:path w="182" h="363">
                  <a:moveTo>
                    <a:pt x="0" y="0"/>
                  </a:moveTo>
                  <a:lnTo>
                    <a:pt x="182" y="181"/>
                  </a:lnTo>
                  <a:lnTo>
                    <a:pt x="0" y="363"/>
                  </a:lnTo>
                </a:path>
              </a:pathLst>
            </a:custGeom>
            <a:noFill/>
            <a:ln w="38100" cmpd="sng">
              <a:solidFill>
                <a:srgbClr val="FF0000"/>
              </a:solidFill>
              <a:round/>
              <a:headEnd/>
              <a:tailEnd/>
            </a:ln>
            <a:effectLst/>
          </p:spPr>
          <p:txBody>
            <a:bodyPr/>
            <a:lstStyle/>
            <a:p>
              <a:endParaRPr lang="it-IT" sz="2800" b="1"/>
            </a:p>
          </p:txBody>
        </p:sp>
      </p:grpSp>
      <p:grpSp>
        <p:nvGrpSpPr>
          <p:cNvPr id="21" name="Groupe 20">
            <a:extLst>
              <a:ext uri="{FF2B5EF4-FFF2-40B4-BE49-F238E27FC236}">
                <a16:creationId xmlns:a16="http://schemas.microsoft.com/office/drawing/2014/main" id="{EF57C8BC-0DE8-E7B3-254F-9F3D995EFE78}"/>
              </a:ext>
            </a:extLst>
          </p:cNvPr>
          <p:cNvGrpSpPr/>
          <p:nvPr/>
        </p:nvGrpSpPr>
        <p:grpSpPr>
          <a:xfrm>
            <a:off x="6515102" y="3482726"/>
            <a:ext cx="2089149" cy="576798"/>
            <a:chOff x="6515102" y="2672954"/>
            <a:chExt cx="2089149" cy="576798"/>
          </a:xfrm>
        </p:grpSpPr>
        <p:sp>
          <p:nvSpPr>
            <p:cNvPr id="55365" name="Text Box 69"/>
            <p:cNvSpPr txBox="1">
              <a:spLocks noChangeArrowheads="1"/>
            </p:cNvSpPr>
            <p:nvPr/>
          </p:nvSpPr>
          <p:spPr bwMode="auto">
            <a:xfrm>
              <a:off x="6515102" y="2726532"/>
              <a:ext cx="576263" cy="523220"/>
            </a:xfrm>
            <a:prstGeom prst="rect">
              <a:avLst/>
            </a:prstGeom>
            <a:noFill/>
            <a:ln w="9525">
              <a:noFill/>
              <a:miter lim="800000"/>
              <a:headEnd/>
              <a:tailEnd/>
            </a:ln>
            <a:effectLst/>
          </p:spPr>
          <p:txBody>
            <a:bodyPr>
              <a:spAutoFit/>
            </a:bodyPr>
            <a:lstStyle/>
            <a:p>
              <a:pPr>
                <a:spcBef>
                  <a:spcPct val="50000"/>
                </a:spcBef>
              </a:pPr>
              <a:r>
                <a:rPr lang="fr-FR" sz="2800" b="1" dirty="0"/>
                <a:t>PS</a:t>
              </a:r>
            </a:p>
          </p:txBody>
        </p:sp>
        <p:sp>
          <p:nvSpPr>
            <p:cNvPr id="55366" name="Text Box 70"/>
            <p:cNvSpPr txBox="1">
              <a:spLocks noChangeArrowheads="1"/>
            </p:cNvSpPr>
            <p:nvPr/>
          </p:nvSpPr>
          <p:spPr bwMode="auto">
            <a:xfrm>
              <a:off x="8027989" y="2726532"/>
              <a:ext cx="576262" cy="523220"/>
            </a:xfrm>
            <a:prstGeom prst="rect">
              <a:avLst/>
            </a:prstGeom>
            <a:noFill/>
            <a:ln w="9525">
              <a:noFill/>
              <a:miter lim="800000"/>
              <a:headEnd/>
              <a:tailEnd/>
            </a:ln>
            <a:effectLst/>
          </p:spPr>
          <p:txBody>
            <a:bodyPr>
              <a:spAutoFit/>
            </a:bodyPr>
            <a:lstStyle/>
            <a:p>
              <a:pPr>
                <a:spcBef>
                  <a:spcPct val="50000"/>
                </a:spcBef>
              </a:pPr>
              <a:r>
                <a:rPr lang="fr-FR" sz="2800" b="1" dirty="0"/>
                <a:t>PP</a:t>
              </a:r>
            </a:p>
          </p:txBody>
        </p:sp>
        <p:sp>
          <p:nvSpPr>
            <p:cNvPr id="55367" name="Freeform 71"/>
            <p:cNvSpPr>
              <a:spLocks/>
            </p:cNvSpPr>
            <p:nvPr/>
          </p:nvSpPr>
          <p:spPr bwMode="auto">
            <a:xfrm flipH="1">
              <a:off x="7307265" y="2672954"/>
              <a:ext cx="288925" cy="432197"/>
            </a:xfrm>
            <a:custGeom>
              <a:avLst/>
              <a:gdLst/>
              <a:ahLst/>
              <a:cxnLst>
                <a:cxn ang="0">
                  <a:pos x="0" y="0"/>
                </a:cxn>
                <a:cxn ang="0">
                  <a:pos x="182" y="181"/>
                </a:cxn>
                <a:cxn ang="0">
                  <a:pos x="0" y="363"/>
                </a:cxn>
              </a:cxnLst>
              <a:rect l="0" t="0" r="r" b="b"/>
              <a:pathLst>
                <a:path w="182" h="363">
                  <a:moveTo>
                    <a:pt x="0" y="0"/>
                  </a:moveTo>
                  <a:lnTo>
                    <a:pt x="182" y="181"/>
                  </a:lnTo>
                  <a:lnTo>
                    <a:pt x="0" y="363"/>
                  </a:lnTo>
                </a:path>
              </a:pathLst>
            </a:custGeom>
            <a:noFill/>
            <a:ln w="38100" cmpd="sng">
              <a:solidFill>
                <a:srgbClr val="FF0000"/>
              </a:solidFill>
              <a:round/>
              <a:headEnd/>
              <a:tailEnd/>
            </a:ln>
            <a:effectLst/>
          </p:spPr>
          <p:txBody>
            <a:bodyPr/>
            <a:lstStyle/>
            <a:p>
              <a:endParaRPr lang="it-IT" sz="2800" b="1"/>
            </a:p>
          </p:txBody>
        </p:sp>
      </p:grpSp>
      <p:grpSp>
        <p:nvGrpSpPr>
          <p:cNvPr id="10" name="Groupe 9">
            <a:extLst>
              <a:ext uri="{FF2B5EF4-FFF2-40B4-BE49-F238E27FC236}">
                <a16:creationId xmlns:a16="http://schemas.microsoft.com/office/drawing/2014/main" id="{8058145A-9188-F43D-5C52-D66FCD62A2B6}"/>
              </a:ext>
            </a:extLst>
          </p:cNvPr>
          <p:cNvGrpSpPr/>
          <p:nvPr/>
        </p:nvGrpSpPr>
        <p:grpSpPr>
          <a:xfrm>
            <a:off x="754065" y="3536304"/>
            <a:ext cx="2089150" cy="523220"/>
            <a:chOff x="754065" y="2726532"/>
            <a:chExt cx="2089150" cy="523220"/>
          </a:xfrm>
        </p:grpSpPr>
        <p:sp>
          <p:nvSpPr>
            <p:cNvPr id="55348" name="Text Box 52"/>
            <p:cNvSpPr txBox="1">
              <a:spLocks noChangeArrowheads="1"/>
            </p:cNvSpPr>
            <p:nvPr/>
          </p:nvSpPr>
          <p:spPr bwMode="auto">
            <a:xfrm>
              <a:off x="754065" y="2726532"/>
              <a:ext cx="576262" cy="523220"/>
            </a:xfrm>
            <a:prstGeom prst="rect">
              <a:avLst/>
            </a:prstGeom>
            <a:noFill/>
            <a:ln w="9525">
              <a:noFill/>
              <a:miter lim="800000"/>
              <a:headEnd/>
              <a:tailEnd/>
            </a:ln>
            <a:effectLst/>
          </p:spPr>
          <p:txBody>
            <a:bodyPr>
              <a:spAutoFit/>
            </a:bodyPr>
            <a:lstStyle/>
            <a:p>
              <a:pPr>
                <a:spcBef>
                  <a:spcPct val="50000"/>
                </a:spcBef>
              </a:pPr>
              <a:r>
                <a:rPr lang="fr-FR" sz="2800" b="1" dirty="0"/>
                <a:t>PS</a:t>
              </a:r>
            </a:p>
          </p:txBody>
        </p:sp>
        <p:sp>
          <p:nvSpPr>
            <p:cNvPr id="55349" name="Text Box 53"/>
            <p:cNvSpPr txBox="1">
              <a:spLocks noChangeArrowheads="1"/>
            </p:cNvSpPr>
            <p:nvPr/>
          </p:nvSpPr>
          <p:spPr bwMode="auto">
            <a:xfrm>
              <a:off x="2266952" y="2726532"/>
              <a:ext cx="576263" cy="523220"/>
            </a:xfrm>
            <a:prstGeom prst="rect">
              <a:avLst/>
            </a:prstGeom>
            <a:noFill/>
            <a:ln w="9525">
              <a:noFill/>
              <a:miter lim="800000"/>
              <a:headEnd/>
              <a:tailEnd/>
            </a:ln>
            <a:effectLst/>
          </p:spPr>
          <p:txBody>
            <a:bodyPr>
              <a:spAutoFit/>
            </a:bodyPr>
            <a:lstStyle/>
            <a:p>
              <a:pPr>
                <a:spcBef>
                  <a:spcPct val="50000"/>
                </a:spcBef>
              </a:pPr>
              <a:r>
                <a:rPr lang="fr-FR" sz="2800" b="1" dirty="0"/>
                <a:t>PP</a:t>
              </a:r>
            </a:p>
          </p:txBody>
        </p:sp>
        <p:sp>
          <p:nvSpPr>
            <p:cNvPr id="55368" name="Line 72"/>
            <p:cNvSpPr>
              <a:spLocks noChangeShapeType="1"/>
            </p:cNvSpPr>
            <p:nvPr/>
          </p:nvSpPr>
          <p:spPr bwMode="auto">
            <a:xfrm>
              <a:off x="1547815" y="2834879"/>
              <a:ext cx="431800" cy="0"/>
            </a:xfrm>
            <a:prstGeom prst="line">
              <a:avLst/>
            </a:prstGeom>
            <a:noFill/>
            <a:ln w="38100">
              <a:solidFill>
                <a:srgbClr val="FF0000"/>
              </a:solidFill>
              <a:round/>
              <a:headEnd/>
              <a:tailEnd/>
            </a:ln>
            <a:effectLst/>
          </p:spPr>
          <p:txBody>
            <a:bodyPr/>
            <a:lstStyle/>
            <a:p>
              <a:endParaRPr lang="it-IT" sz="2800" b="1"/>
            </a:p>
          </p:txBody>
        </p:sp>
        <p:sp>
          <p:nvSpPr>
            <p:cNvPr id="55369" name="Line 73"/>
            <p:cNvSpPr>
              <a:spLocks noChangeShapeType="1"/>
            </p:cNvSpPr>
            <p:nvPr/>
          </p:nvSpPr>
          <p:spPr bwMode="auto">
            <a:xfrm>
              <a:off x="1547815" y="2996804"/>
              <a:ext cx="431800" cy="0"/>
            </a:xfrm>
            <a:prstGeom prst="line">
              <a:avLst/>
            </a:prstGeom>
            <a:noFill/>
            <a:ln w="38100">
              <a:solidFill>
                <a:srgbClr val="FF0000"/>
              </a:solidFill>
              <a:round/>
              <a:headEnd/>
              <a:tailEnd/>
            </a:ln>
            <a:effectLst/>
          </p:spPr>
          <p:txBody>
            <a:bodyPr/>
            <a:lstStyle/>
            <a:p>
              <a:endParaRPr lang="it-IT" sz="2800" b="1"/>
            </a:p>
          </p:txBody>
        </p:sp>
      </p:grpSp>
      <p:grpSp>
        <p:nvGrpSpPr>
          <p:cNvPr id="18" name="Groupe 17">
            <a:extLst>
              <a:ext uri="{FF2B5EF4-FFF2-40B4-BE49-F238E27FC236}">
                <a16:creationId xmlns:a16="http://schemas.microsoft.com/office/drawing/2014/main" id="{B7025374-C680-1D95-D9CD-29CF2070C367}"/>
              </a:ext>
            </a:extLst>
          </p:cNvPr>
          <p:cNvGrpSpPr/>
          <p:nvPr/>
        </p:nvGrpSpPr>
        <p:grpSpPr>
          <a:xfrm>
            <a:off x="1645934" y="5246884"/>
            <a:ext cx="288925" cy="323851"/>
            <a:chOff x="1531331" y="6291410"/>
            <a:chExt cx="288925" cy="323851"/>
          </a:xfrm>
        </p:grpSpPr>
        <p:sp>
          <p:nvSpPr>
            <p:cNvPr id="55346" name="Line 50"/>
            <p:cNvSpPr>
              <a:spLocks noChangeShapeType="1"/>
            </p:cNvSpPr>
            <p:nvPr/>
          </p:nvSpPr>
          <p:spPr bwMode="auto">
            <a:xfrm>
              <a:off x="1531331" y="6291410"/>
              <a:ext cx="288925" cy="53579"/>
            </a:xfrm>
            <a:prstGeom prst="line">
              <a:avLst/>
            </a:prstGeom>
            <a:noFill/>
            <a:ln w="38100">
              <a:solidFill>
                <a:srgbClr val="0033CC"/>
              </a:solidFill>
              <a:round/>
              <a:headEnd/>
              <a:tailEnd/>
            </a:ln>
            <a:effectLst/>
          </p:spPr>
          <p:txBody>
            <a:bodyPr/>
            <a:lstStyle/>
            <a:p>
              <a:endParaRPr lang="it-IT" sz="1350"/>
            </a:p>
          </p:txBody>
        </p:sp>
        <p:sp>
          <p:nvSpPr>
            <p:cNvPr id="55347" name="Line 51"/>
            <p:cNvSpPr>
              <a:spLocks noChangeShapeType="1"/>
            </p:cNvSpPr>
            <p:nvPr/>
          </p:nvSpPr>
          <p:spPr bwMode="auto">
            <a:xfrm flipV="1">
              <a:off x="1531331" y="6561683"/>
              <a:ext cx="288925" cy="53578"/>
            </a:xfrm>
            <a:prstGeom prst="line">
              <a:avLst/>
            </a:prstGeom>
            <a:noFill/>
            <a:ln w="38100">
              <a:solidFill>
                <a:srgbClr val="0033CC"/>
              </a:solidFill>
              <a:round/>
              <a:headEnd/>
              <a:tailEnd/>
            </a:ln>
            <a:effectLst/>
          </p:spPr>
          <p:txBody>
            <a:bodyPr/>
            <a:lstStyle/>
            <a:p>
              <a:endParaRPr lang="it-IT" sz="1350"/>
            </a:p>
          </p:txBody>
        </p:sp>
      </p:grpSp>
      <p:grpSp>
        <p:nvGrpSpPr>
          <p:cNvPr id="19" name="Groupe 18">
            <a:extLst>
              <a:ext uri="{FF2B5EF4-FFF2-40B4-BE49-F238E27FC236}">
                <a16:creationId xmlns:a16="http://schemas.microsoft.com/office/drawing/2014/main" id="{86DBB34A-F203-E9FB-730B-142D2AADFB22}"/>
              </a:ext>
            </a:extLst>
          </p:cNvPr>
          <p:cNvGrpSpPr/>
          <p:nvPr/>
        </p:nvGrpSpPr>
        <p:grpSpPr>
          <a:xfrm>
            <a:off x="611189" y="3968501"/>
            <a:ext cx="2303462" cy="2484835"/>
            <a:chOff x="611189" y="3158729"/>
            <a:chExt cx="2303462" cy="2484835"/>
          </a:xfrm>
        </p:grpSpPr>
        <p:grpSp>
          <p:nvGrpSpPr>
            <p:cNvPr id="17" name="Groupe 16">
              <a:extLst>
                <a:ext uri="{FF2B5EF4-FFF2-40B4-BE49-F238E27FC236}">
                  <a16:creationId xmlns:a16="http://schemas.microsoft.com/office/drawing/2014/main" id="{257607DD-3253-9F9A-399F-F456A5BFFFB3}"/>
                </a:ext>
              </a:extLst>
            </p:cNvPr>
            <p:cNvGrpSpPr/>
            <p:nvPr/>
          </p:nvGrpSpPr>
          <p:grpSpPr>
            <a:xfrm>
              <a:off x="1388455" y="4437112"/>
              <a:ext cx="719138" cy="323850"/>
              <a:chOff x="1388455" y="6291410"/>
              <a:chExt cx="719138" cy="323850"/>
            </a:xfrm>
          </p:grpSpPr>
          <p:sp>
            <p:nvSpPr>
              <p:cNvPr id="55308" name="Line 12"/>
              <p:cNvSpPr>
                <a:spLocks noChangeShapeType="1"/>
              </p:cNvSpPr>
              <p:nvPr/>
            </p:nvSpPr>
            <p:spPr bwMode="auto">
              <a:xfrm>
                <a:off x="1388455" y="6291410"/>
                <a:ext cx="719138" cy="0"/>
              </a:xfrm>
              <a:prstGeom prst="line">
                <a:avLst/>
              </a:prstGeom>
              <a:noFill/>
              <a:ln w="9525">
                <a:solidFill>
                  <a:srgbClr val="0033CC"/>
                </a:solidFill>
                <a:round/>
                <a:headEnd/>
                <a:tailEnd/>
              </a:ln>
              <a:effectLst/>
            </p:spPr>
            <p:txBody>
              <a:bodyPr/>
              <a:lstStyle/>
              <a:p>
                <a:endParaRPr lang="it-IT" sz="1350"/>
              </a:p>
            </p:txBody>
          </p:sp>
          <p:sp>
            <p:nvSpPr>
              <p:cNvPr id="55309" name="Line 13"/>
              <p:cNvSpPr>
                <a:spLocks noChangeShapeType="1"/>
              </p:cNvSpPr>
              <p:nvPr/>
            </p:nvSpPr>
            <p:spPr bwMode="auto">
              <a:xfrm>
                <a:off x="1388455" y="6615260"/>
                <a:ext cx="719138" cy="0"/>
              </a:xfrm>
              <a:prstGeom prst="line">
                <a:avLst/>
              </a:prstGeom>
              <a:noFill/>
              <a:ln w="9525">
                <a:solidFill>
                  <a:srgbClr val="0033CC"/>
                </a:solidFill>
                <a:round/>
                <a:headEnd/>
                <a:tailEnd/>
              </a:ln>
              <a:effectLst/>
            </p:spPr>
            <p:txBody>
              <a:bodyPr/>
              <a:lstStyle/>
              <a:p>
                <a:endParaRPr lang="it-IT" sz="1350"/>
              </a:p>
            </p:txBody>
          </p:sp>
        </p:grpSp>
        <p:grpSp>
          <p:nvGrpSpPr>
            <p:cNvPr id="16" name="Groupe 15">
              <a:extLst>
                <a:ext uri="{FF2B5EF4-FFF2-40B4-BE49-F238E27FC236}">
                  <a16:creationId xmlns:a16="http://schemas.microsoft.com/office/drawing/2014/main" id="{1B5457E4-7BCE-7AF9-8B70-5B454F3467EC}"/>
                </a:ext>
              </a:extLst>
            </p:cNvPr>
            <p:cNvGrpSpPr/>
            <p:nvPr/>
          </p:nvGrpSpPr>
          <p:grpSpPr>
            <a:xfrm>
              <a:off x="611189" y="3158729"/>
              <a:ext cx="2303462" cy="2484835"/>
              <a:chOff x="611189" y="3158729"/>
              <a:chExt cx="2303462" cy="2484835"/>
            </a:xfrm>
          </p:grpSpPr>
          <p:grpSp>
            <p:nvGrpSpPr>
              <p:cNvPr id="2" name="Group 7"/>
              <p:cNvGrpSpPr>
                <a:grpSpLocks/>
              </p:cNvGrpSpPr>
              <p:nvPr/>
            </p:nvGrpSpPr>
            <p:grpSpPr bwMode="auto">
              <a:xfrm>
                <a:off x="611189" y="3158729"/>
                <a:ext cx="792162" cy="2376488"/>
                <a:chOff x="1066" y="1026"/>
                <a:chExt cx="499" cy="1996"/>
              </a:xfrm>
            </p:grpSpPr>
            <p:sp>
              <p:nvSpPr>
                <p:cNvPr id="55300" name="Line 4"/>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5301" name="Line 5"/>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5302" name="Line 6"/>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grpSp>
            <p:nvGrpSpPr>
              <p:cNvPr id="3" name="Group 8"/>
              <p:cNvGrpSpPr>
                <a:grpSpLocks/>
              </p:cNvGrpSpPr>
              <p:nvPr/>
            </p:nvGrpSpPr>
            <p:grpSpPr bwMode="auto">
              <a:xfrm flipH="1">
                <a:off x="2122489" y="3158729"/>
                <a:ext cx="792162" cy="2376488"/>
                <a:chOff x="1066" y="1026"/>
                <a:chExt cx="499" cy="1996"/>
              </a:xfrm>
            </p:grpSpPr>
            <p:sp>
              <p:nvSpPr>
                <p:cNvPr id="55305" name="Line 9"/>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5306" name="Line 10"/>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5307" name="Line 11"/>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sp>
            <p:nvSpPr>
              <p:cNvPr id="55330" name="Line 34"/>
              <p:cNvSpPr>
                <a:spLocks noChangeShapeType="1"/>
              </p:cNvSpPr>
              <p:nvPr/>
            </p:nvSpPr>
            <p:spPr bwMode="auto">
              <a:xfrm flipV="1">
                <a:off x="2482852" y="3590926"/>
                <a:ext cx="0" cy="2052638"/>
              </a:xfrm>
              <a:prstGeom prst="line">
                <a:avLst/>
              </a:prstGeom>
              <a:noFill/>
              <a:ln w="76200">
                <a:solidFill>
                  <a:srgbClr val="0033CC"/>
                </a:solidFill>
                <a:round/>
                <a:headEnd type="oval" w="med" len="med"/>
                <a:tailEnd type="triangle" w="med" len="med"/>
              </a:ln>
              <a:effectLst/>
            </p:spPr>
            <p:txBody>
              <a:bodyPr/>
              <a:lstStyle/>
              <a:p>
                <a:endParaRPr lang="it-IT" sz="1350"/>
              </a:p>
            </p:txBody>
          </p:sp>
          <p:sp>
            <p:nvSpPr>
              <p:cNvPr id="55370" name="Line 74"/>
              <p:cNvSpPr>
                <a:spLocks noChangeShapeType="1"/>
              </p:cNvSpPr>
              <p:nvPr/>
            </p:nvSpPr>
            <p:spPr bwMode="auto">
              <a:xfrm flipV="1">
                <a:off x="971551" y="3590926"/>
                <a:ext cx="0" cy="2052638"/>
              </a:xfrm>
              <a:prstGeom prst="line">
                <a:avLst/>
              </a:prstGeom>
              <a:noFill/>
              <a:ln w="38100">
                <a:solidFill>
                  <a:srgbClr val="0033CC"/>
                </a:solidFill>
                <a:round/>
                <a:headEnd type="oval" w="med" len="med"/>
                <a:tailEnd type="triangle" w="med" len="med"/>
              </a:ln>
              <a:effectLst/>
            </p:spPr>
            <p:txBody>
              <a:bodyPr/>
              <a:lstStyle/>
              <a:p>
                <a:endParaRPr lang="it-IT" sz="1350"/>
              </a:p>
            </p:txBody>
          </p:sp>
        </p:grpSp>
      </p:grpSp>
      <p:grpSp>
        <p:nvGrpSpPr>
          <p:cNvPr id="20" name="Groupe 19">
            <a:extLst>
              <a:ext uri="{FF2B5EF4-FFF2-40B4-BE49-F238E27FC236}">
                <a16:creationId xmlns:a16="http://schemas.microsoft.com/office/drawing/2014/main" id="{C8031142-1534-BC88-394E-B868994BEFEF}"/>
              </a:ext>
            </a:extLst>
          </p:cNvPr>
          <p:cNvGrpSpPr/>
          <p:nvPr/>
        </p:nvGrpSpPr>
        <p:grpSpPr>
          <a:xfrm>
            <a:off x="6372227" y="3968501"/>
            <a:ext cx="2303463" cy="2484835"/>
            <a:chOff x="6372227" y="3158729"/>
            <a:chExt cx="2303463" cy="2484835"/>
          </a:xfrm>
        </p:grpSpPr>
        <p:grpSp>
          <p:nvGrpSpPr>
            <p:cNvPr id="6" name="Group 58"/>
            <p:cNvGrpSpPr>
              <a:grpSpLocks/>
            </p:cNvGrpSpPr>
            <p:nvPr/>
          </p:nvGrpSpPr>
          <p:grpSpPr bwMode="auto">
            <a:xfrm>
              <a:off x="6372227" y="3158729"/>
              <a:ext cx="792163" cy="2376488"/>
              <a:chOff x="1066" y="1026"/>
              <a:chExt cx="499" cy="1996"/>
            </a:xfrm>
          </p:grpSpPr>
          <p:sp>
            <p:nvSpPr>
              <p:cNvPr id="55355" name="Line 59"/>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5356" name="Line 60"/>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5357" name="Line 61"/>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grpSp>
          <p:nvGrpSpPr>
            <p:cNvPr id="7" name="Group 62"/>
            <p:cNvGrpSpPr>
              <a:grpSpLocks/>
            </p:cNvGrpSpPr>
            <p:nvPr/>
          </p:nvGrpSpPr>
          <p:grpSpPr bwMode="auto">
            <a:xfrm flipH="1">
              <a:off x="7883527" y="3158729"/>
              <a:ext cx="792163" cy="2376488"/>
              <a:chOff x="1066" y="1026"/>
              <a:chExt cx="499" cy="1996"/>
            </a:xfrm>
          </p:grpSpPr>
          <p:sp>
            <p:nvSpPr>
              <p:cNvPr id="55359" name="Line 63"/>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5360" name="Line 64"/>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5361" name="Line 65"/>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sp>
          <p:nvSpPr>
            <p:cNvPr id="55362" name="Line 66"/>
            <p:cNvSpPr>
              <a:spLocks noChangeShapeType="1"/>
            </p:cNvSpPr>
            <p:nvPr/>
          </p:nvSpPr>
          <p:spPr bwMode="auto">
            <a:xfrm>
              <a:off x="7164390" y="4455319"/>
              <a:ext cx="719137" cy="0"/>
            </a:xfrm>
            <a:prstGeom prst="line">
              <a:avLst/>
            </a:prstGeom>
            <a:noFill/>
            <a:ln w="9525">
              <a:solidFill>
                <a:srgbClr val="0033CC"/>
              </a:solidFill>
              <a:round/>
              <a:headEnd/>
              <a:tailEnd/>
            </a:ln>
            <a:effectLst/>
          </p:spPr>
          <p:txBody>
            <a:bodyPr/>
            <a:lstStyle/>
            <a:p>
              <a:endParaRPr lang="it-IT" sz="1350"/>
            </a:p>
          </p:txBody>
        </p:sp>
        <p:sp>
          <p:nvSpPr>
            <p:cNvPr id="55363" name="Line 67"/>
            <p:cNvSpPr>
              <a:spLocks noChangeShapeType="1"/>
            </p:cNvSpPr>
            <p:nvPr/>
          </p:nvSpPr>
          <p:spPr bwMode="auto">
            <a:xfrm>
              <a:off x="7164390" y="4779169"/>
              <a:ext cx="719137" cy="0"/>
            </a:xfrm>
            <a:prstGeom prst="line">
              <a:avLst/>
            </a:prstGeom>
            <a:noFill/>
            <a:ln w="9525">
              <a:solidFill>
                <a:srgbClr val="0033CC"/>
              </a:solidFill>
              <a:round/>
              <a:headEnd/>
              <a:tailEnd/>
            </a:ln>
            <a:effectLst/>
          </p:spPr>
          <p:txBody>
            <a:bodyPr/>
            <a:lstStyle/>
            <a:p>
              <a:endParaRPr lang="it-IT" sz="1350"/>
            </a:p>
          </p:txBody>
        </p:sp>
        <p:sp>
          <p:nvSpPr>
            <p:cNvPr id="55364" name="Line 68"/>
            <p:cNvSpPr>
              <a:spLocks noChangeShapeType="1"/>
            </p:cNvSpPr>
            <p:nvPr/>
          </p:nvSpPr>
          <p:spPr bwMode="auto">
            <a:xfrm flipV="1">
              <a:off x="8243890" y="3590926"/>
              <a:ext cx="0" cy="2052638"/>
            </a:xfrm>
            <a:prstGeom prst="line">
              <a:avLst/>
            </a:prstGeom>
            <a:noFill/>
            <a:ln w="76200">
              <a:solidFill>
                <a:srgbClr val="0033CC"/>
              </a:solidFill>
              <a:round/>
              <a:headEnd type="oval" w="med" len="med"/>
              <a:tailEnd type="triangle" w="med" len="med"/>
            </a:ln>
            <a:effectLst/>
          </p:spPr>
          <p:txBody>
            <a:bodyPr/>
            <a:lstStyle/>
            <a:p>
              <a:endParaRPr lang="it-IT" sz="1350"/>
            </a:p>
          </p:txBody>
        </p:sp>
        <p:sp>
          <p:nvSpPr>
            <p:cNvPr id="55372" name="Line 76"/>
            <p:cNvSpPr>
              <a:spLocks noChangeShapeType="1"/>
            </p:cNvSpPr>
            <p:nvPr/>
          </p:nvSpPr>
          <p:spPr bwMode="auto">
            <a:xfrm flipV="1">
              <a:off x="6732589" y="3590926"/>
              <a:ext cx="0" cy="2052638"/>
            </a:xfrm>
            <a:prstGeom prst="line">
              <a:avLst/>
            </a:prstGeom>
            <a:noFill/>
            <a:ln w="38100">
              <a:solidFill>
                <a:srgbClr val="0033CC"/>
              </a:solidFill>
              <a:round/>
              <a:headEnd type="oval" w="med" len="med"/>
              <a:tailEnd type="triangle" w="med" len="med"/>
            </a:ln>
            <a:effectLst/>
          </p:spPr>
          <p:txBody>
            <a:bodyPr/>
            <a:lstStyle/>
            <a:p>
              <a:endParaRPr lang="it-IT" sz="1350"/>
            </a:p>
          </p:txBody>
        </p:sp>
      </p:grpSp>
      <p:sp>
        <p:nvSpPr>
          <p:cNvPr id="55373" name="Freeform 77"/>
          <p:cNvSpPr>
            <a:spLocks/>
          </p:cNvSpPr>
          <p:nvPr/>
        </p:nvSpPr>
        <p:spPr bwMode="auto">
          <a:xfrm>
            <a:off x="3965455" y="5210322"/>
            <a:ext cx="1439863" cy="378619"/>
          </a:xfrm>
          <a:custGeom>
            <a:avLst/>
            <a:gdLst/>
            <a:ahLst/>
            <a:cxnLst>
              <a:cxn ang="0">
                <a:pos x="0" y="318"/>
              </a:cxn>
              <a:cxn ang="0">
                <a:pos x="227" y="182"/>
              </a:cxn>
              <a:cxn ang="0">
                <a:pos x="771" y="182"/>
              </a:cxn>
              <a:cxn ang="0">
                <a:pos x="907" y="0"/>
              </a:cxn>
            </a:cxnLst>
            <a:rect l="0" t="0" r="r" b="b"/>
            <a:pathLst>
              <a:path w="907" h="318">
                <a:moveTo>
                  <a:pt x="0" y="318"/>
                </a:moveTo>
                <a:cubicBezTo>
                  <a:pt x="49" y="261"/>
                  <a:pt x="99" y="205"/>
                  <a:pt x="227" y="182"/>
                </a:cubicBezTo>
                <a:cubicBezTo>
                  <a:pt x="355" y="159"/>
                  <a:pt x="658" y="212"/>
                  <a:pt x="771" y="182"/>
                </a:cubicBezTo>
                <a:cubicBezTo>
                  <a:pt x="884" y="152"/>
                  <a:pt x="895" y="76"/>
                  <a:pt x="907" y="0"/>
                </a:cubicBezTo>
              </a:path>
            </a:pathLst>
          </a:custGeom>
          <a:noFill/>
          <a:ln w="28575" cmpd="sng">
            <a:solidFill>
              <a:srgbClr val="0033CC"/>
            </a:solidFill>
            <a:round/>
            <a:headEnd type="oval" w="med" len="med"/>
            <a:tailEnd type="triangle" w="med" len="med"/>
          </a:ln>
          <a:effectLst/>
        </p:spPr>
        <p:txBody>
          <a:bodyPr/>
          <a:lstStyle/>
          <a:p>
            <a:endParaRPr lang="it-IT" sz="1350"/>
          </a:p>
        </p:txBody>
      </p:sp>
      <p:grpSp>
        <p:nvGrpSpPr>
          <p:cNvPr id="13" name="Groupe 12">
            <a:extLst>
              <a:ext uri="{FF2B5EF4-FFF2-40B4-BE49-F238E27FC236}">
                <a16:creationId xmlns:a16="http://schemas.microsoft.com/office/drawing/2014/main" id="{E8662103-E11B-A028-388B-5E3E2F005FF0}"/>
              </a:ext>
            </a:extLst>
          </p:cNvPr>
          <p:cNvGrpSpPr/>
          <p:nvPr/>
        </p:nvGrpSpPr>
        <p:grpSpPr>
          <a:xfrm>
            <a:off x="3563939" y="3968501"/>
            <a:ext cx="2303462" cy="2484835"/>
            <a:chOff x="3563939" y="3158729"/>
            <a:chExt cx="2303462" cy="2484835"/>
          </a:xfrm>
        </p:grpSpPr>
        <p:grpSp>
          <p:nvGrpSpPr>
            <p:cNvPr id="4" name="Group 39"/>
            <p:cNvGrpSpPr>
              <a:grpSpLocks/>
            </p:cNvGrpSpPr>
            <p:nvPr/>
          </p:nvGrpSpPr>
          <p:grpSpPr bwMode="auto">
            <a:xfrm>
              <a:off x="3563939" y="3158729"/>
              <a:ext cx="792162" cy="2376488"/>
              <a:chOff x="1066" y="1026"/>
              <a:chExt cx="499" cy="1996"/>
            </a:xfrm>
          </p:grpSpPr>
          <p:sp>
            <p:nvSpPr>
              <p:cNvPr id="55336" name="Line 40"/>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5337" name="Line 41"/>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5338" name="Line 42"/>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grpSp>
          <p:nvGrpSpPr>
            <p:cNvPr id="5" name="Group 43"/>
            <p:cNvGrpSpPr>
              <a:grpSpLocks/>
            </p:cNvGrpSpPr>
            <p:nvPr/>
          </p:nvGrpSpPr>
          <p:grpSpPr bwMode="auto">
            <a:xfrm flipH="1">
              <a:off x="5075239" y="3158729"/>
              <a:ext cx="792162" cy="2376488"/>
              <a:chOff x="1066" y="1026"/>
              <a:chExt cx="499" cy="1996"/>
            </a:xfrm>
          </p:grpSpPr>
          <p:sp>
            <p:nvSpPr>
              <p:cNvPr id="55340" name="Line 44"/>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5341" name="Line 45"/>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5342" name="Line 46"/>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sp>
          <p:nvSpPr>
            <p:cNvPr id="55343" name="Line 47"/>
            <p:cNvSpPr>
              <a:spLocks noChangeShapeType="1"/>
            </p:cNvSpPr>
            <p:nvPr/>
          </p:nvSpPr>
          <p:spPr bwMode="auto">
            <a:xfrm>
              <a:off x="4356101" y="4455319"/>
              <a:ext cx="719138" cy="0"/>
            </a:xfrm>
            <a:prstGeom prst="line">
              <a:avLst/>
            </a:prstGeom>
            <a:noFill/>
            <a:ln w="9525">
              <a:solidFill>
                <a:srgbClr val="0033CC"/>
              </a:solidFill>
              <a:round/>
              <a:headEnd/>
              <a:tailEnd/>
            </a:ln>
            <a:effectLst/>
          </p:spPr>
          <p:txBody>
            <a:bodyPr/>
            <a:lstStyle/>
            <a:p>
              <a:endParaRPr lang="it-IT" sz="1350"/>
            </a:p>
          </p:txBody>
        </p:sp>
        <p:sp>
          <p:nvSpPr>
            <p:cNvPr id="55344" name="Line 48"/>
            <p:cNvSpPr>
              <a:spLocks noChangeShapeType="1"/>
            </p:cNvSpPr>
            <p:nvPr/>
          </p:nvSpPr>
          <p:spPr bwMode="auto">
            <a:xfrm>
              <a:off x="4356101" y="4779169"/>
              <a:ext cx="719138" cy="0"/>
            </a:xfrm>
            <a:prstGeom prst="line">
              <a:avLst/>
            </a:prstGeom>
            <a:noFill/>
            <a:ln w="9525">
              <a:solidFill>
                <a:srgbClr val="0033CC"/>
              </a:solidFill>
              <a:round/>
              <a:headEnd/>
              <a:tailEnd/>
            </a:ln>
            <a:effectLst/>
          </p:spPr>
          <p:txBody>
            <a:bodyPr/>
            <a:lstStyle/>
            <a:p>
              <a:endParaRPr lang="it-IT" sz="1350"/>
            </a:p>
          </p:txBody>
        </p:sp>
        <p:sp>
          <p:nvSpPr>
            <p:cNvPr id="55345" name="Line 49"/>
            <p:cNvSpPr>
              <a:spLocks noChangeShapeType="1"/>
            </p:cNvSpPr>
            <p:nvPr/>
          </p:nvSpPr>
          <p:spPr bwMode="auto">
            <a:xfrm flipV="1">
              <a:off x="5435602" y="3590926"/>
              <a:ext cx="0" cy="2052638"/>
            </a:xfrm>
            <a:prstGeom prst="line">
              <a:avLst/>
            </a:prstGeom>
            <a:noFill/>
            <a:ln w="76200">
              <a:solidFill>
                <a:srgbClr val="0033CC"/>
              </a:solidFill>
              <a:round/>
              <a:headEnd type="oval" w="med" len="med"/>
              <a:tailEnd type="triangle" w="med" len="med"/>
            </a:ln>
            <a:effectLst/>
          </p:spPr>
          <p:txBody>
            <a:bodyPr/>
            <a:lstStyle/>
            <a:p>
              <a:endParaRPr lang="it-IT" sz="1350"/>
            </a:p>
          </p:txBody>
        </p:sp>
        <p:sp>
          <p:nvSpPr>
            <p:cNvPr id="55371" name="Line 75"/>
            <p:cNvSpPr>
              <a:spLocks noChangeShapeType="1"/>
            </p:cNvSpPr>
            <p:nvPr/>
          </p:nvSpPr>
          <p:spPr bwMode="auto">
            <a:xfrm flipV="1">
              <a:off x="3924301" y="3590926"/>
              <a:ext cx="0" cy="2052638"/>
            </a:xfrm>
            <a:prstGeom prst="line">
              <a:avLst/>
            </a:prstGeom>
            <a:noFill/>
            <a:ln w="38100">
              <a:solidFill>
                <a:srgbClr val="0033CC"/>
              </a:solidFill>
              <a:round/>
              <a:headEnd type="oval" w="med" len="med"/>
              <a:tailEnd type="triangle" w="med" len="med"/>
            </a:ln>
            <a:effectLst/>
          </p:spPr>
          <p:txBody>
            <a:bodyPr/>
            <a:lstStyle/>
            <a:p>
              <a:endParaRPr lang="it-IT" sz="1350"/>
            </a:p>
          </p:txBody>
        </p:sp>
        <p:sp>
          <p:nvSpPr>
            <p:cNvPr id="55374" name="Line 78"/>
            <p:cNvSpPr>
              <a:spLocks noChangeShapeType="1"/>
            </p:cNvSpPr>
            <p:nvPr/>
          </p:nvSpPr>
          <p:spPr bwMode="auto">
            <a:xfrm>
              <a:off x="4570415" y="4455319"/>
              <a:ext cx="288925" cy="53579"/>
            </a:xfrm>
            <a:prstGeom prst="line">
              <a:avLst/>
            </a:prstGeom>
            <a:noFill/>
            <a:ln w="38100">
              <a:solidFill>
                <a:srgbClr val="0033CC"/>
              </a:solidFill>
              <a:round/>
              <a:headEnd/>
              <a:tailEnd/>
            </a:ln>
            <a:effectLst/>
          </p:spPr>
          <p:txBody>
            <a:bodyPr/>
            <a:lstStyle/>
            <a:p>
              <a:endParaRPr lang="it-IT" sz="1350"/>
            </a:p>
          </p:txBody>
        </p:sp>
        <p:sp>
          <p:nvSpPr>
            <p:cNvPr id="55375" name="Line 79"/>
            <p:cNvSpPr>
              <a:spLocks noChangeShapeType="1"/>
            </p:cNvSpPr>
            <p:nvPr/>
          </p:nvSpPr>
          <p:spPr bwMode="auto">
            <a:xfrm flipV="1">
              <a:off x="4570415" y="4725592"/>
              <a:ext cx="288925" cy="53578"/>
            </a:xfrm>
            <a:prstGeom prst="line">
              <a:avLst/>
            </a:prstGeom>
            <a:noFill/>
            <a:ln w="38100">
              <a:solidFill>
                <a:srgbClr val="0033CC"/>
              </a:solidFill>
              <a:round/>
              <a:headEnd/>
              <a:tailEnd/>
            </a:ln>
            <a:effectLst/>
          </p:spPr>
          <p:txBody>
            <a:bodyPr/>
            <a:lstStyle/>
            <a:p>
              <a:endParaRPr lang="it-IT" sz="1350"/>
            </a:p>
          </p:txBody>
        </p:sp>
      </p:grpSp>
      <p:grpSp>
        <p:nvGrpSpPr>
          <p:cNvPr id="14" name="Groupe 13">
            <a:extLst>
              <a:ext uri="{FF2B5EF4-FFF2-40B4-BE49-F238E27FC236}">
                <a16:creationId xmlns:a16="http://schemas.microsoft.com/office/drawing/2014/main" id="{3D96161D-36B7-7C56-E6BD-AD188183C943}"/>
              </a:ext>
            </a:extLst>
          </p:cNvPr>
          <p:cNvGrpSpPr/>
          <p:nvPr/>
        </p:nvGrpSpPr>
        <p:grpSpPr>
          <a:xfrm>
            <a:off x="9501071" y="5210322"/>
            <a:ext cx="288925" cy="323850"/>
            <a:chOff x="7378702" y="4455319"/>
            <a:chExt cx="288925" cy="323850"/>
          </a:xfrm>
        </p:grpSpPr>
        <p:sp>
          <p:nvSpPr>
            <p:cNvPr id="55376" name="Line 80"/>
            <p:cNvSpPr>
              <a:spLocks noChangeShapeType="1"/>
            </p:cNvSpPr>
            <p:nvPr/>
          </p:nvSpPr>
          <p:spPr bwMode="auto">
            <a:xfrm>
              <a:off x="7378702" y="4455319"/>
              <a:ext cx="288925" cy="161925"/>
            </a:xfrm>
            <a:prstGeom prst="line">
              <a:avLst/>
            </a:prstGeom>
            <a:noFill/>
            <a:ln w="38100">
              <a:solidFill>
                <a:srgbClr val="0033CC"/>
              </a:solidFill>
              <a:round/>
              <a:headEnd/>
              <a:tailEnd/>
            </a:ln>
            <a:effectLst/>
          </p:spPr>
          <p:txBody>
            <a:bodyPr/>
            <a:lstStyle/>
            <a:p>
              <a:endParaRPr lang="it-IT" sz="1350"/>
            </a:p>
          </p:txBody>
        </p:sp>
        <p:sp>
          <p:nvSpPr>
            <p:cNvPr id="55377" name="Line 81"/>
            <p:cNvSpPr>
              <a:spLocks noChangeShapeType="1"/>
            </p:cNvSpPr>
            <p:nvPr/>
          </p:nvSpPr>
          <p:spPr bwMode="auto">
            <a:xfrm flipV="1">
              <a:off x="7378702" y="4617244"/>
              <a:ext cx="288925" cy="161925"/>
            </a:xfrm>
            <a:prstGeom prst="line">
              <a:avLst/>
            </a:prstGeom>
            <a:noFill/>
            <a:ln w="38100">
              <a:solidFill>
                <a:srgbClr val="0033CC"/>
              </a:solidFill>
              <a:round/>
              <a:headEnd/>
              <a:tailEnd/>
            </a:ln>
            <a:effectLst/>
          </p:spPr>
          <p:txBody>
            <a:bodyPr/>
            <a:lstStyle/>
            <a:p>
              <a:endParaRPr lang="it-IT" sz="1350"/>
            </a:p>
          </p:txBody>
        </p:sp>
      </p:grpSp>
      <p:sp>
        <p:nvSpPr>
          <p:cNvPr id="55378" name="Text Box 82"/>
          <p:cNvSpPr txBox="1">
            <a:spLocks noChangeArrowheads="1"/>
          </p:cNvSpPr>
          <p:nvPr/>
        </p:nvSpPr>
        <p:spPr bwMode="auto">
          <a:xfrm>
            <a:off x="249940" y="35282"/>
            <a:ext cx="8640949" cy="3416320"/>
          </a:xfrm>
          <a:prstGeom prst="rect">
            <a:avLst/>
          </a:prstGeom>
          <a:noFill/>
          <a:ln w="9525">
            <a:noFill/>
            <a:miter lim="800000"/>
            <a:headEnd/>
            <a:tailEnd/>
          </a:ln>
          <a:effectLst/>
        </p:spPr>
        <p:txBody>
          <a:bodyPr wrap="square">
            <a:spAutoFit/>
          </a:bodyPr>
          <a:lstStyle/>
          <a:p>
            <a:pPr algn="ctr">
              <a:spcBef>
                <a:spcPct val="50000"/>
              </a:spcBef>
            </a:pPr>
            <a:r>
              <a:rPr lang="fr-FR" sz="3600" b="1" dirty="0">
                <a:solidFill>
                  <a:srgbClr val="FF0000"/>
                </a:solidFill>
              </a:rPr>
              <a:t>QUELQUE SOIT LEUR CALIBRE, les perforantes QUI NE REFLUENT PAS EN DIASTOLE , sont le plus souvent des perforantes de réentrée de shunts qui drainent aussi les tissus. ELLES NE SONT PAS LA CAUSE DES VARICES. </a:t>
            </a:r>
          </a:p>
        </p:txBody>
      </p:sp>
      <p:sp>
        <p:nvSpPr>
          <p:cNvPr id="8" name="Freeform 77">
            <a:extLst>
              <a:ext uri="{FF2B5EF4-FFF2-40B4-BE49-F238E27FC236}">
                <a16:creationId xmlns:a16="http://schemas.microsoft.com/office/drawing/2014/main" id="{D3B79117-9713-C47E-430D-D5DBA3EA6E27}"/>
              </a:ext>
            </a:extLst>
          </p:cNvPr>
          <p:cNvSpPr>
            <a:spLocks/>
          </p:cNvSpPr>
          <p:nvPr/>
        </p:nvSpPr>
        <p:spPr bwMode="auto">
          <a:xfrm rot="10800000" flipV="1">
            <a:off x="6763944" y="5173558"/>
            <a:ext cx="1439863" cy="378619"/>
          </a:xfrm>
          <a:custGeom>
            <a:avLst/>
            <a:gdLst/>
            <a:ahLst/>
            <a:cxnLst>
              <a:cxn ang="0">
                <a:pos x="0" y="318"/>
              </a:cxn>
              <a:cxn ang="0">
                <a:pos x="227" y="182"/>
              </a:cxn>
              <a:cxn ang="0">
                <a:pos x="771" y="182"/>
              </a:cxn>
              <a:cxn ang="0">
                <a:pos x="907" y="0"/>
              </a:cxn>
            </a:cxnLst>
            <a:rect l="0" t="0" r="r" b="b"/>
            <a:pathLst>
              <a:path w="907" h="318">
                <a:moveTo>
                  <a:pt x="0" y="318"/>
                </a:moveTo>
                <a:cubicBezTo>
                  <a:pt x="49" y="261"/>
                  <a:pt x="99" y="205"/>
                  <a:pt x="227" y="182"/>
                </a:cubicBezTo>
                <a:cubicBezTo>
                  <a:pt x="355" y="159"/>
                  <a:pt x="658" y="212"/>
                  <a:pt x="771" y="182"/>
                </a:cubicBezTo>
                <a:cubicBezTo>
                  <a:pt x="884" y="152"/>
                  <a:pt x="895" y="76"/>
                  <a:pt x="907" y="0"/>
                </a:cubicBezTo>
              </a:path>
            </a:pathLst>
          </a:custGeom>
          <a:noFill/>
          <a:ln w="28575" cmpd="sng">
            <a:solidFill>
              <a:srgbClr val="FF0000"/>
            </a:solidFill>
            <a:round/>
            <a:headEnd type="oval" w="med" len="med"/>
            <a:tailEnd type="triangle" w="med" len="med"/>
          </a:ln>
          <a:effectLst/>
        </p:spPr>
        <p:txBody>
          <a:bodyPr/>
          <a:lstStyle/>
          <a:p>
            <a:endParaRPr lang="it-IT" sz="1350"/>
          </a:p>
        </p:txBody>
      </p:sp>
    </p:spTree>
    <p:extLst>
      <p:ext uri="{BB962C8B-B14F-4D97-AF65-F5344CB8AC3E}">
        <p14:creationId xmlns:p14="http://schemas.microsoft.com/office/powerpoint/2010/main" val="362020225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 name="ZoneTexte 47">
            <a:extLst>
              <a:ext uri="{FF2B5EF4-FFF2-40B4-BE49-F238E27FC236}">
                <a16:creationId xmlns:a16="http://schemas.microsoft.com/office/drawing/2014/main" id="{11480CB4-4609-65D6-0179-CF5618F9072A}"/>
              </a:ext>
            </a:extLst>
          </p:cNvPr>
          <p:cNvSpPr txBox="1"/>
          <p:nvPr/>
        </p:nvSpPr>
        <p:spPr>
          <a:xfrm>
            <a:off x="179512" y="144047"/>
            <a:ext cx="8563256" cy="1384995"/>
          </a:xfrm>
          <a:prstGeom prst="rect">
            <a:avLst/>
          </a:prstGeom>
          <a:noFill/>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solidFill>
                  <a:srgbClr val="FF0000"/>
                </a:solidFill>
                <a:effectLst/>
                <a:uLnTx/>
                <a:uFillTx/>
                <a:latin typeface="Calibri"/>
                <a:ea typeface="+mn-ea"/>
                <a:cs typeface="+mn-cs"/>
              </a:rPr>
              <a:t>		</a:t>
            </a:r>
            <a:r>
              <a:rPr kumimoji="0" lang="fr-FR" sz="2400" b="1" i="0" strike="noStrike" kern="1200" cap="none" spc="0" normalizeH="0" baseline="0" noProof="0" dirty="0">
                <a:ln>
                  <a:noFill/>
                </a:ln>
                <a:solidFill>
                  <a:srgbClr val="FF0000"/>
                </a:solidFill>
                <a:effectLst/>
                <a:uLnTx/>
                <a:uFillTx/>
                <a:latin typeface="Calibri"/>
                <a:ea typeface="+mn-ea"/>
                <a:cs typeface="+mn-cs"/>
              </a:rPr>
              <a:t>PRESSION TRANSMURALE PTM</a:t>
            </a:r>
            <a:r>
              <a:rPr kumimoji="0" lang="fr-FR" sz="2400" b="1" i="0" strike="noStrike" kern="1200" cap="none" spc="0" normalizeH="0" baseline="0" noProof="0" dirty="0">
                <a:ln>
                  <a:noFill/>
                </a:ln>
                <a:solidFill>
                  <a:prstClr val="black"/>
                </a:solidFill>
                <a:effectLst/>
                <a:uLnTx/>
                <a:uFillTx/>
                <a:latin typeface="Calibri"/>
                <a:ea typeface="+mn-ea"/>
                <a:cs typeface="+mn-cs"/>
              </a:rPr>
              <a:t>  est le paramètre cardinal de la fonction veineuse.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strike="noStrike" kern="1200" cap="none" spc="0" normalizeH="0" baseline="0" noProof="0" dirty="0">
                <a:ln>
                  <a:noFill/>
                </a:ln>
                <a:solidFill>
                  <a:prstClr val="black"/>
                </a:solidFill>
                <a:effectLst/>
                <a:uLnTx/>
                <a:uFillTx/>
                <a:latin typeface="Calibri"/>
                <a:ea typeface="+mn-ea"/>
                <a:cs typeface="+mn-cs"/>
              </a:rPr>
              <a:t>		</a:t>
            </a:r>
            <a:r>
              <a:rPr kumimoji="0" lang="fr-FR" sz="2400" b="1" i="0" strike="noStrike" kern="1200" cap="none" spc="0" normalizeH="0" baseline="0" noProof="0" dirty="0">
                <a:ln>
                  <a:noFill/>
                </a:ln>
                <a:solidFill>
                  <a:schemeClr val="bg1"/>
                </a:solidFill>
                <a:effectLst/>
                <a:uLnTx/>
                <a:uFillTx/>
                <a:latin typeface="Calibri"/>
                <a:ea typeface="+mn-ea"/>
                <a:cs typeface="+mn-cs"/>
              </a:rPr>
              <a:t>		PRESSION </a:t>
            </a:r>
            <a:r>
              <a:rPr kumimoji="0" lang="fr-FR" sz="2400" b="1" i="0" u="none" strike="noStrike" kern="1200" cap="none" spc="0" normalizeH="0" baseline="0" noProof="0" dirty="0">
                <a:ln>
                  <a:noFill/>
                </a:ln>
                <a:solidFill>
                  <a:schemeClr val="bg1"/>
                </a:solidFill>
                <a:effectLst/>
                <a:uLnTx/>
                <a:uFillTx/>
                <a:latin typeface="Calibri"/>
                <a:ea typeface="+mn-ea"/>
                <a:cs typeface="+mn-cs"/>
              </a:rPr>
              <a:t>ATMOSPHERIQUE</a:t>
            </a:r>
          </a:p>
        </p:txBody>
      </p:sp>
      <p:pic>
        <p:nvPicPr>
          <p:cNvPr id="14" name="Picture 4" descr="mes%2520pieds1">
            <a:hlinkClick r:id="rId2"/>
            <a:extLst>
              <a:ext uri="{FF2B5EF4-FFF2-40B4-BE49-F238E27FC236}">
                <a16:creationId xmlns:a16="http://schemas.microsoft.com/office/drawing/2014/main" id="{1544E669-534F-95E2-9CA4-3930B278FC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00788" y="2534205"/>
            <a:ext cx="1843087" cy="2330450"/>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5" descr="ulcere">
            <a:extLst>
              <a:ext uri="{FF2B5EF4-FFF2-40B4-BE49-F238E27FC236}">
                <a16:creationId xmlns:a16="http://schemas.microsoft.com/office/drawing/2014/main" id="{ABC9D82D-CED2-B407-9DC5-BBCB69525D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87824" y="4563526"/>
            <a:ext cx="2609850" cy="1962150"/>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6" descr="shapeimage_2">
            <a:extLst>
              <a:ext uri="{FF2B5EF4-FFF2-40B4-BE49-F238E27FC236}">
                <a16:creationId xmlns:a16="http://schemas.microsoft.com/office/drawing/2014/main" id="{EFF8C1B3-C7B8-669F-9D83-7DB3F23ACC2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4880" y="2558182"/>
            <a:ext cx="2243138" cy="4248150"/>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7">
            <a:extLst>
              <a:ext uri="{FF2B5EF4-FFF2-40B4-BE49-F238E27FC236}">
                <a16:creationId xmlns:a16="http://schemas.microsoft.com/office/drawing/2014/main" id="{72BE4C56-745F-AE33-D7A5-770889AFAA65}"/>
              </a:ext>
            </a:extLst>
          </p:cNvPr>
          <p:cNvSpPr>
            <a:spLocks noChangeArrowheads="1"/>
          </p:cNvSpPr>
          <p:nvPr/>
        </p:nvSpPr>
        <p:spPr bwMode="auto">
          <a:xfrm>
            <a:off x="2445469" y="1340768"/>
            <a:ext cx="3694559" cy="3108543"/>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fr-FR" sz="2800" b="1" i="0" u="none" strike="noStrike" kern="1200" cap="none" spc="0" normalizeH="0" baseline="0" noProof="0" dirty="0" err="1">
                <a:ln>
                  <a:noFill/>
                </a:ln>
                <a:effectLst/>
                <a:uLnTx/>
                <a:uFillTx/>
                <a:latin typeface="Calibri"/>
                <a:ea typeface="+mn-ea"/>
                <a:cs typeface="+mn-cs"/>
              </a:rPr>
              <a:t>Oedemes</a:t>
            </a:r>
            <a:r>
              <a:rPr kumimoji="0" lang="fr-FR" sz="2800" b="1" i="0" u="none" strike="noStrike" kern="1200" cap="none" spc="0" normalizeH="0" baseline="0" noProof="0" dirty="0">
                <a:ln>
                  <a:noFill/>
                </a:ln>
                <a:effectLst/>
                <a:uLnTx/>
                <a:uFillTx/>
                <a:latin typeface="Calibri"/>
                <a:ea typeface="+mn-ea"/>
                <a:cs typeface="+mn-cs"/>
              </a:rPr>
              <a:t>, Varices, Troubles Trophiques, Ulcères par Insuffisance Veineuse </a:t>
            </a:r>
            <a:r>
              <a:rPr kumimoji="0" lang="fr-FR" sz="2800" b="0" i="0" u="none" strike="noStrike" kern="1200" cap="none" spc="0" normalizeH="0" baseline="0" noProof="0" dirty="0">
                <a:ln>
                  <a:noFill/>
                </a:ln>
                <a:solidFill>
                  <a:srgbClr val="FF0000"/>
                </a:solidFill>
                <a:effectLst/>
                <a:uLnTx/>
                <a:uFillTx/>
                <a:latin typeface="Calibri"/>
                <a:ea typeface="+mn-ea"/>
                <a:cs typeface="+mn-cs"/>
              </a:rPr>
              <a:t>TOUJOURS liés à un </a:t>
            </a:r>
            <a:r>
              <a:rPr kumimoji="0" lang="fr-FR" sz="2800" b="1" i="0" u="none" strike="noStrike" kern="1200" cap="none" spc="0" normalizeH="0" baseline="0" noProof="0" dirty="0">
                <a:ln>
                  <a:noFill/>
                </a:ln>
                <a:solidFill>
                  <a:srgbClr val="FF0000"/>
                </a:solidFill>
                <a:effectLst/>
                <a:uLnTx/>
                <a:uFillTx/>
                <a:latin typeface="Calibri"/>
                <a:ea typeface="+mn-ea"/>
                <a:cs typeface="+mn-cs"/>
              </a:rPr>
              <a:t>EXCESS de PRESSION TRANS-MURALE PTM </a:t>
            </a:r>
          </a:p>
        </p:txBody>
      </p:sp>
    </p:spTree>
    <p:extLst>
      <p:ext uri="{BB962C8B-B14F-4D97-AF65-F5344CB8AC3E}">
        <p14:creationId xmlns:p14="http://schemas.microsoft.com/office/powerpoint/2010/main" val="116408203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e 11">
            <a:extLst>
              <a:ext uri="{FF2B5EF4-FFF2-40B4-BE49-F238E27FC236}">
                <a16:creationId xmlns:a16="http://schemas.microsoft.com/office/drawing/2014/main" id="{F6ABC18C-E098-D680-CB7D-6911B41BA90F}"/>
              </a:ext>
            </a:extLst>
          </p:cNvPr>
          <p:cNvGrpSpPr/>
          <p:nvPr/>
        </p:nvGrpSpPr>
        <p:grpSpPr>
          <a:xfrm>
            <a:off x="3454249" y="3498667"/>
            <a:ext cx="2089150" cy="576798"/>
            <a:chOff x="3706815" y="2672954"/>
            <a:chExt cx="2089150" cy="576798"/>
          </a:xfrm>
        </p:grpSpPr>
        <p:sp>
          <p:nvSpPr>
            <p:cNvPr id="55351" name="Text Box 55"/>
            <p:cNvSpPr txBox="1">
              <a:spLocks noChangeArrowheads="1"/>
            </p:cNvSpPr>
            <p:nvPr/>
          </p:nvSpPr>
          <p:spPr bwMode="auto">
            <a:xfrm>
              <a:off x="3706815" y="2726532"/>
              <a:ext cx="576262" cy="523220"/>
            </a:xfrm>
            <a:prstGeom prst="rect">
              <a:avLst/>
            </a:prstGeom>
            <a:noFill/>
            <a:ln w="9525">
              <a:noFill/>
              <a:miter lim="800000"/>
              <a:headEnd/>
              <a:tailEnd/>
            </a:ln>
            <a:effectLst/>
          </p:spPr>
          <p:txBody>
            <a:bodyPr>
              <a:spAutoFit/>
            </a:bodyPr>
            <a:lstStyle/>
            <a:p>
              <a:pPr>
                <a:spcBef>
                  <a:spcPct val="50000"/>
                </a:spcBef>
              </a:pPr>
              <a:r>
                <a:rPr lang="fr-FR" sz="2800" b="1" dirty="0"/>
                <a:t>PS</a:t>
              </a:r>
            </a:p>
          </p:txBody>
        </p:sp>
        <p:sp>
          <p:nvSpPr>
            <p:cNvPr id="55352" name="Text Box 56"/>
            <p:cNvSpPr txBox="1">
              <a:spLocks noChangeArrowheads="1"/>
            </p:cNvSpPr>
            <p:nvPr/>
          </p:nvSpPr>
          <p:spPr bwMode="auto">
            <a:xfrm>
              <a:off x="5219702" y="2726532"/>
              <a:ext cx="576263" cy="523220"/>
            </a:xfrm>
            <a:prstGeom prst="rect">
              <a:avLst/>
            </a:prstGeom>
            <a:noFill/>
            <a:ln w="9525">
              <a:noFill/>
              <a:miter lim="800000"/>
              <a:headEnd/>
              <a:tailEnd/>
            </a:ln>
            <a:effectLst/>
          </p:spPr>
          <p:txBody>
            <a:bodyPr>
              <a:spAutoFit/>
            </a:bodyPr>
            <a:lstStyle/>
            <a:p>
              <a:pPr>
                <a:spcBef>
                  <a:spcPct val="50000"/>
                </a:spcBef>
              </a:pPr>
              <a:r>
                <a:rPr lang="fr-FR" sz="2800" b="1" dirty="0"/>
                <a:t>PP</a:t>
              </a:r>
            </a:p>
          </p:txBody>
        </p:sp>
        <p:sp>
          <p:nvSpPr>
            <p:cNvPr id="55353" name="Freeform 57"/>
            <p:cNvSpPr>
              <a:spLocks/>
            </p:cNvSpPr>
            <p:nvPr/>
          </p:nvSpPr>
          <p:spPr bwMode="auto">
            <a:xfrm>
              <a:off x="4498977" y="2672954"/>
              <a:ext cx="288925" cy="432197"/>
            </a:xfrm>
            <a:custGeom>
              <a:avLst/>
              <a:gdLst/>
              <a:ahLst/>
              <a:cxnLst>
                <a:cxn ang="0">
                  <a:pos x="0" y="0"/>
                </a:cxn>
                <a:cxn ang="0">
                  <a:pos x="182" y="181"/>
                </a:cxn>
                <a:cxn ang="0">
                  <a:pos x="0" y="363"/>
                </a:cxn>
              </a:cxnLst>
              <a:rect l="0" t="0" r="r" b="b"/>
              <a:pathLst>
                <a:path w="182" h="363">
                  <a:moveTo>
                    <a:pt x="0" y="0"/>
                  </a:moveTo>
                  <a:lnTo>
                    <a:pt x="182" y="181"/>
                  </a:lnTo>
                  <a:lnTo>
                    <a:pt x="0" y="363"/>
                  </a:lnTo>
                </a:path>
              </a:pathLst>
            </a:custGeom>
            <a:noFill/>
            <a:ln w="38100" cmpd="sng">
              <a:solidFill>
                <a:srgbClr val="FF0000"/>
              </a:solidFill>
              <a:round/>
              <a:headEnd/>
              <a:tailEnd/>
            </a:ln>
            <a:effectLst/>
          </p:spPr>
          <p:txBody>
            <a:bodyPr/>
            <a:lstStyle/>
            <a:p>
              <a:endParaRPr lang="it-IT" sz="2800" b="1"/>
            </a:p>
          </p:txBody>
        </p:sp>
      </p:grpSp>
      <p:grpSp>
        <p:nvGrpSpPr>
          <p:cNvPr id="21" name="Groupe 20">
            <a:extLst>
              <a:ext uri="{FF2B5EF4-FFF2-40B4-BE49-F238E27FC236}">
                <a16:creationId xmlns:a16="http://schemas.microsoft.com/office/drawing/2014/main" id="{EF57C8BC-0DE8-E7B3-254F-9F3D995EFE78}"/>
              </a:ext>
            </a:extLst>
          </p:cNvPr>
          <p:cNvGrpSpPr/>
          <p:nvPr/>
        </p:nvGrpSpPr>
        <p:grpSpPr>
          <a:xfrm>
            <a:off x="903532" y="3474622"/>
            <a:ext cx="2089149" cy="576798"/>
            <a:chOff x="6515102" y="2672954"/>
            <a:chExt cx="2089149" cy="576798"/>
          </a:xfrm>
        </p:grpSpPr>
        <p:sp>
          <p:nvSpPr>
            <p:cNvPr id="55365" name="Text Box 69"/>
            <p:cNvSpPr txBox="1">
              <a:spLocks noChangeArrowheads="1"/>
            </p:cNvSpPr>
            <p:nvPr/>
          </p:nvSpPr>
          <p:spPr bwMode="auto">
            <a:xfrm>
              <a:off x="6515102" y="2726532"/>
              <a:ext cx="576263" cy="523220"/>
            </a:xfrm>
            <a:prstGeom prst="rect">
              <a:avLst/>
            </a:prstGeom>
            <a:noFill/>
            <a:ln w="9525">
              <a:noFill/>
              <a:miter lim="800000"/>
              <a:headEnd/>
              <a:tailEnd/>
            </a:ln>
            <a:effectLst/>
          </p:spPr>
          <p:txBody>
            <a:bodyPr>
              <a:spAutoFit/>
            </a:bodyPr>
            <a:lstStyle/>
            <a:p>
              <a:pPr>
                <a:spcBef>
                  <a:spcPct val="50000"/>
                </a:spcBef>
              </a:pPr>
              <a:r>
                <a:rPr lang="fr-FR" sz="2800" b="1" dirty="0"/>
                <a:t>PS</a:t>
              </a:r>
            </a:p>
          </p:txBody>
        </p:sp>
        <p:sp>
          <p:nvSpPr>
            <p:cNvPr id="55366" name="Text Box 70"/>
            <p:cNvSpPr txBox="1">
              <a:spLocks noChangeArrowheads="1"/>
            </p:cNvSpPr>
            <p:nvPr/>
          </p:nvSpPr>
          <p:spPr bwMode="auto">
            <a:xfrm>
              <a:off x="8027989" y="2726532"/>
              <a:ext cx="576262" cy="523220"/>
            </a:xfrm>
            <a:prstGeom prst="rect">
              <a:avLst/>
            </a:prstGeom>
            <a:noFill/>
            <a:ln w="9525">
              <a:noFill/>
              <a:miter lim="800000"/>
              <a:headEnd/>
              <a:tailEnd/>
            </a:ln>
            <a:effectLst/>
          </p:spPr>
          <p:txBody>
            <a:bodyPr>
              <a:spAutoFit/>
            </a:bodyPr>
            <a:lstStyle/>
            <a:p>
              <a:pPr>
                <a:spcBef>
                  <a:spcPct val="50000"/>
                </a:spcBef>
              </a:pPr>
              <a:r>
                <a:rPr lang="fr-FR" sz="2800" b="1" dirty="0"/>
                <a:t>PP</a:t>
              </a:r>
            </a:p>
          </p:txBody>
        </p:sp>
        <p:sp>
          <p:nvSpPr>
            <p:cNvPr id="55367" name="Freeform 71"/>
            <p:cNvSpPr>
              <a:spLocks/>
            </p:cNvSpPr>
            <p:nvPr/>
          </p:nvSpPr>
          <p:spPr bwMode="auto">
            <a:xfrm flipH="1">
              <a:off x="7307265" y="2672954"/>
              <a:ext cx="288925" cy="432197"/>
            </a:xfrm>
            <a:custGeom>
              <a:avLst/>
              <a:gdLst/>
              <a:ahLst/>
              <a:cxnLst>
                <a:cxn ang="0">
                  <a:pos x="0" y="0"/>
                </a:cxn>
                <a:cxn ang="0">
                  <a:pos x="182" y="181"/>
                </a:cxn>
                <a:cxn ang="0">
                  <a:pos x="0" y="363"/>
                </a:cxn>
              </a:cxnLst>
              <a:rect l="0" t="0" r="r" b="b"/>
              <a:pathLst>
                <a:path w="182" h="363">
                  <a:moveTo>
                    <a:pt x="0" y="0"/>
                  </a:moveTo>
                  <a:lnTo>
                    <a:pt x="182" y="181"/>
                  </a:lnTo>
                  <a:lnTo>
                    <a:pt x="0" y="363"/>
                  </a:lnTo>
                </a:path>
              </a:pathLst>
            </a:custGeom>
            <a:noFill/>
            <a:ln w="38100" cmpd="sng">
              <a:solidFill>
                <a:srgbClr val="FF0000"/>
              </a:solidFill>
              <a:round/>
              <a:headEnd/>
              <a:tailEnd/>
            </a:ln>
            <a:effectLst/>
          </p:spPr>
          <p:txBody>
            <a:bodyPr/>
            <a:lstStyle/>
            <a:p>
              <a:endParaRPr lang="it-IT" sz="2800" b="1"/>
            </a:p>
          </p:txBody>
        </p:sp>
      </p:grpSp>
      <p:grpSp>
        <p:nvGrpSpPr>
          <p:cNvPr id="20" name="Groupe 19">
            <a:extLst>
              <a:ext uri="{FF2B5EF4-FFF2-40B4-BE49-F238E27FC236}">
                <a16:creationId xmlns:a16="http://schemas.microsoft.com/office/drawing/2014/main" id="{C8031142-1534-BC88-394E-B868994BEFEF}"/>
              </a:ext>
            </a:extLst>
          </p:cNvPr>
          <p:cNvGrpSpPr/>
          <p:nvPr/>
        </p:nvGrpSpPr>
        <p:grpSpPr>
          <a:xfrm>
            <a:off x="760657" y="3960397"/>
            <a:ext cx="2303463" cy="2484835"/>
            <a:chOff x="6372227" y="3158729"/>
            <a:chExt cx="2303463" cy="2484835"/>
          </a:xfrm>
        </p:grpSpPr>
        <p:grpSp>
          <p:nvGrpSpPr>
            <p:cNvPr id="6" name="Group 58"/>
            <p:cNvGrpSpPr>
              <a:grpSpLocks/>
            </p:cNvGrpSpPr>
            <p:nvPr/>
          </p:nvGrpSpPr>
          <p:grpSpPr bwMode="auto">
            <a:xfrm>
              <a:off x="6372227" y="3158729"/>
              <a:ext cx="792163" cy="2376488"/>
              <a:chOff x="1066" y="1026"/>
              <a:chExt cx="499" cy="1996"/>
            </a:xfrm>
          </p:grpSpPr>
          <p:sp>
            <p:nvSpPr>
              <p:cNvPr id="55355" name="Line 59"/>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5356" name="Line 60"/>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5357" name="Line 61"/>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grpSp>
          <p:nvGrpSpPr>
            <p:cNvPr id="7" name="Group 62"/>
            <p:cNvGrpSpPr>
              <a:grpSpLocks/>
            </p:cNvGrpSpPr>
            <p:nvPr/>
          </p:nvGrpSpPr>
          <p:grpSpPr bwMode="auto">
            <a:xfrm flipH="1">
              <a:off x="7883527" y="3158729"/>
              <a:ext cx="792163" cy="2376488"/>
              <a:chOff x="1066" y="1026"/>
              <a:chExt cx="499" cy="1996"/>
            </a:xfrm>
          </p:grpSpPr>
          <p:sp>
            <p:nvSpPr>
              <p:cNvPr id="55359" name="Line 63"/>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5360" name="Line 64"/>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5361" name="Line 65"/>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sp>
          <p:nvSpPr>
            <p:cNvPr id="55362" name="Line 66"/>
            <p:cNvSpPr>
              <a:spLocks noChangeShapeType="1"/>
            </p:cNvSpPr>
            <p:nvPr/>
          </p:nvSpPr>
          <p:spPr bwMode="auto">
            <a:xfrm>
              <a:off x="7164390" y="4455319"/>
              <a:ext cx="719137" cy="0"/>
            </a:xfrm>
            <a:prstGeom prst="line">
              <a:avLst/>
            </a:prstGeom>
            <a:noFill/>
            <a:ln w="9525">
              <a:solidFill>
                <a:srgbClr val="0033CC"/>
              </a:solidFill>
              <a:round/>
              <a:headEnd/>
              <a:tailEnd/>
            </a:ln>
            <a:effectLst/>
          </p:spPr>
          <p:txBody>
            <a:bodyPr/>
            <a:lstStyle/>
            <a:p>
              <a:endParaRPr lang="it-IT" sz="1350"/>
            </a:p>
          </p:txBody>
        </p:sp>
        <p:sp>
          <p:nvSpPr>
            <p:cNvPr id="55363" name="Line 67"/>
            <p:cNvSpPr>
              <a:spLocks noChangeShapeType="1"/>
            </p:cNvSpPr>
            <p:nvPr/>
          </p:nvSpPr>
          <p:spPr bwMode="auto">
            <a:xfrm>
              <a:off x="7164390" y="4779169"/>
              <a:ext cx="719137" cy="0"/>
            </a:xfrm>
            <a:prstGeom prst="line">
              <a:avLst/>
            </a:prstGeom>
            <a:noFill/>
            <a:ln w="9525">
              <a:solidFill>
                <a:srgbClr val="0033CC"/>
              </a:solidFill>
              <a:round/>
              <a:headEnd/>
              <a:tailEnd/>
            </a:ln>
            <a:effectLst/>
          </p:spPr>
          <p:txBody>
            <a:bodyPr/>
            <a:lstStyle/>
            <a:p>
              <a:endParaRPr lang="it-IT" sz="1350"/>
            </a:p>
          </p:txBody>
        </p:sp>
        <p:sp>
          <p:nvSpPr>
            <p:cNvPr id="55364" name="Line 68"/>
            <p:cNvSpPr>
              <a:spLocks noChangeShapeType="1"/>
            </p:cNvSpPr>
            <p:nvPr/>
          </p:nvSpPr>
          <p:spPr bwMode="auto">
            <a:xfrm flipV="1">
              <a:off x="8243890" y="3590926"/>
              <a:ext cx="0" cy="2052638"/>
            </a:xfrm>
            <a:prstGeom prst="line">
              <a:avLst/>
            </a:prstGeom>
            <a:noFill/>
            <a:ln w="76200">
              <a:solidFill>
                <a:srgbClr val="0033CC"/>
              </a:solidFill>
              <a:round/>
              <a:headEnd type="oval" w="med" len="med"/>
              <a:tailEnd type="triangle" w="med" len="med"/>
            </a:ln>
            <a:effectLst/>
          </p:spPr>
          <p:txBody>
            <a:bodyPr/>
            <a:lstStyle/>
            <a:p>
              <a:endParaRPr lang="it-IT" sz="1350"/>
            </a:p>
          </p:txBody>
        </p:sp>
        <p:sp>
          <p:nvSpPr>
            <p:cNvPr id="55372" name="Line 76"/>
            <p:cNvSpPr>
              <a:spLocks noChangeShapeType="1"/>
            </p:cNvSpPr>
            <p:nvPr/>
          </p:nvSpPr>
          <p:spPr bwMode="auto">
            <a:xfrm flipV="1">
              <a:off x="6732589" y="3590926"/>
              <a:ext cx="0" cy="2052638"/>
            </a:xfrm>
            <a:prstGeom prst="line">
              <a:avLst/>
            </a:prstGeom>
            <a:noFill/>
            <a:ln w="38100">
              <a:solidFill>
                <a:srgbClr val="0033CC"/>
              </a:solidFill>
              <a:round/>
              <a:headEnd type="oval" w="med" len="med"/>
              <a:tailEnd type="triangle" w="med" len="med"/>
            </a:ln>
            <a:effectLst/>
          </p:spPr>
          <p:txBody>
            <a:bodyPr/>
            <a:lstStyle/>
            <a:p>
              <a:endParaRPr lang="it-IT" sz="1350"/>
            </a:p>
          </p:txBody>
        </p:sp>
      </p:grpSp>
      <p:sp>
        <p:nvSpPr>
          <p:cNvPr id="55373" name="Freeform 77"/>
          <p:cNvSpPr>
            <a:spLocks/>
          </p:cNvSpPr>
          <p:nvPr/>
        </p:nvSpPr>
        <p:spPr bwMode="auto">
          <a:xfrm>
            <a:off x="3712889" y="5226263"/>
            <a:ext cx="1439863" cy="378619"/>
          </a:xfrm>
          <a:custGeom>
            <a:avLst/>
            <a:gdLst/>
            <a:ahLst/>
            <a:cxnLst>
              <a:cxn ang="0">
                <a:pos x="0" y="318"/>
              </a:cxn>
              <a:cxn ang="0">
                <a:pos x="227" y="182"/>
              </a:cxn>
              <a:cxn ang="0">
                <a:pos x="771" y="182"/>
              </a:cxn>
              <a:cxn ang="0">
                <a:pos x="907" y="0"/>
              </a:cxn>
            </a:cxnLst>
            <a:rect l="0" t="0" r="r" b="b"/>
            <a:pathLst>
              <a:path w="907" h="318">
                <a:moveTo>
                  <a:pt x="0" y="318"/>
                </a:moveTo>
                <a:cubicBezTo>
                  <a:pt x="49" y="261"/>
                  <a:pt x="99" y="205"/>
                  <a:pt x="227" y="182"/>
                </a:cubicBezTo>
                <a:cubicBezTo>
                  <a:pt x="355" y="159"/>
                  <a:pt x="658" y="212"/>
                  <a:pt x="771" y="182"/>
                </a:cubicBezTo>
                <a:cubicBezTo>
                  <a:pt x="884" y="152"/>
                  <a:pt x="895" y="76"/>
                  <a:pt x="907" y="0"/>
                </a:cubicBezTo>
              </a:path>
            </a:pathLst>
          </a:custGeom>
          <a:noFill/>
          <a:ln w="76200" cmpd="sng">
            <a:solidFill>
              <a:srgbClr val="0033CC"/>
            </a:solidFill>
            <a:round/>
            <a:headEnd type="oval" w="med" len="med"/>
            <a:tailEnd type="triangle" w="med" len="med"/>
          </a:ln>
          <a:effectLst/>
        </p:spPr>
        <p:txBody>
          <a:bodyPr/>
          <a:lstStyle/>
          <a:p>
            <a:endParaRPr lang="it-IT" sz="1350"/>
          </a:p>
        </p:txBody>
      </p:sp>
      <p:grpSp>
        <p:nvGrpSpPr>
          <p:cNvPr id="13" name="Groupe 12">
            <a:extLst>
              <a:ext uri="{FF2B5EF4-FFF2-40B4-BE49-F238E27FC236}">
                <a16:creationId xmlns:a16="http://schemas.microsoft.com/office/drawing/2014/main" id="{E8662103-E11B-A028-388B-5E3E2F005FF0}"/>
              </a:ext>
            </a:extLst>
          </p:cNvPr>
          <p:cNvGrpSpPr/>
          <p:nvPr/>
        </p:nvGrpSpPr>
        <p:grpSpPr>
          <a:xfrm>
            <a:off x="3311373" y="3984442"/>
            <a:ext cx="2303462" cy="2484835"/>
            <a:chOff x="3563939" y="3158729"/>
            <a:chExt cx="2303462" cy="2484835"/>
          </a:xfrm>
        </p:grpSpPr>
        <p:grpSp>
          <p:nvGrpSpPr>
            <p:cNvPr id="4" name="Group 39"/>
            <p:cNvGrpSpPr>
              <a:grpSpLocks/>
            </p:cNvGrpSpPr>
            <p:nvPr/>
          </p:nvGrpSpPr>
          <p:grpSpPr bwMode="auto">
            <a:xfrm>
              <a:off x="3563939" y="3158729"/>
              <a:ext cx="792162" cy="2376488"/>
              <a:chOff x="1066" y="1026"/>
              <a:chExt cx="499" cy="1996"/>
            </a:xfrm>
          </p:grpSpPr>
          <p:sp>
            <p:nvSpPr>
              <p:cNvPr id="55336" name="Line 40"/>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5337" name="Line 41"/>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5338" name="Line 42"/>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grpSp>
          <p:nvGrpSpPr>
            <p:cNvPr id="5" name="Group 43"/>
            <p:cNvGrpSpPr>
              <a:grpSpLocks/>
            </p:cNvGrpSpPr>
            <p:nvPr/>
          </p:nvGrpSpPr>
          <p:grpSpPr bwMode="auto">
            <a:xfrm flipH="1">
              <a:off x="5075239" y="3158729"/>
              <a:ext cx="792162" cy="2376488"/>
              <a:chOff x="1066" y="1026"/>
              <a:chExt cx="499" cy="1996"/>
            </a:xfrm>
          </p:grpSpPr>
          <p:sp>
            <p:nvSpPr>
              <p:cNvPr id="55340" name="Line 44"/>
              <p:cNvSpPr>
                <a:spLocks noChangeShapeType="1"/>
              </p:cNvSpPr>
              <p:nvPr/>
            </p:nvSpPr>
            <p:spPr bwMode="auto">
              <a:xfrm>
                <a:off x="1066" y="1026"/>
                <a:ext cx="0" cy="1996"/>
              </a:xfrm>
              <a:prstGeom prst="line">
                <a:avLst/>
              </a:prstGeom>
              <a:noFill/>
              <a:ln w="9525">
                <a:solidFill>
                  <a:srgbClr val="0033CC"/>
                </a:solidFill>
                <a:round/>
                <a:headEnd/>
                <a:tailEnd/>
              </a:ln>
              <a:effectLst/>
            </p:spPr>
            <p:txBody>
              <a:bodyPr/>
              <a:lstStyle/>
              <a:p>
                <a:endParaRPr lang="it-IT" sz="1350"/>
              </a:p>
            </p:txBody>
          </p:sp>
          <p:sp>
            <p:nvSpPr>
              <p:cNvPr id="55341" name="Line 45"/>
              <p:cNvSpPr>
                <a:spLocks noChangeShapeType="1"/>
              </p:cNvSpPr>
              <p:nvPr/>
            </p:nvSpPr>
            <p:spPr bwMode="auto">
              <a:xfrm>
                <a:off x="1565" y="2387"/>
                <a:ext cx="0" cy="635"/>
              </a:xfrm>
              <a:prstGeom prst="line">
                <a:avLst/>
              </a:prstGeom>
              <a:noFill/>
              <a:ln w="9525">
                <a:solidFill>
                  <a:srgbClr val="0033CC"/>
                </a:solidFill>
                <a:round/>
                <a:headEnd/>
                <a:tailEnd/>
              </a:ln>
              <a:effectLst/>
            </p:spPr>
            <p:txBody>
              <a:bodyPr/>
              <a:lstStyle/>
              <a:p>
                <a:endParaRPr lang="it-IT" sz="1350"/>
              </a:p>
            </p:txBody>
          </p:sp>
          <p:sp>
            <p:nvSpPr>
              <p:cNvPr id="55342" name="Line 46"/>
              <p:cNvSpPr>
                <a:spLocks noChangeShapeType="1"/>
              </p:cNvSpPr>
              <p:nvPr/>
            </p:nvSpPr>
            <p:spPr bwMode="auto">
              <a:xfrm>
                <a:off x="1565" y="1026"/>
                <a:ext cx="0" cy="1089"/>
              </a:xfrm>
              <a:prstGeom prst="line">
                <a:avLst/>
              </a:prstGeom>
              <a:noFill/>
              <a:ln w="9525">
                <a:solidFill>
                  <a:srgbClr val="0033CC"/>
                </a:solidFill>
                <a:round/>
                <a:headEnd/>
                <a:tailEnd/>
              </a:ln>
              <a:effectLst/>
            </p:spPr>
            <p:txBody>
              <a:bodyPr/>
              <a:lstStyle/>
              <a:p>
                <a:endParaRPr lang="it-IT" sz="1350"/>
              </a:p>
            </p:txBody>
          </p:sp>
        </p:grpSp>
        <p:sp>
          <p:nvSpPr>
            <p:cNvPr id="55343" name="Line 47"/>
            <p:cNvSpPr>
              <a:spLocks noChangeShapeType="1"/>
            </p:cNvSpPr>
            <p:nvPr/>
          </p:nvSpPr>
          <p:spPr bwMode="auto">
            <a:xfrm>
              <a:off x="4356101" y="4455319"/>
              <a:ext cx="719138" cy="0"/>
            </a:xfrm>
            <a:prstGeom prst="line">
              <a:avLst/>
            </a:prstGeom>
            <a:noFill/>
            <a:ln w="9525">
              <a:solidFill>
                <a:srgbClr val="0033CC"/>
              </a:solidFill>
              <a:round/>
              <a:headEnd/>
              <a:tailEnd/>
            </a:ln>
            <a:effectLst/>
          </p:spPr>
          <p:txBody>
            <a:bodyPr/>
            <a:lstStyle/>
            <a:p>
              <a:endParaRPr lang="it-IT" sz="1350"/>
            </a:p>
          </p:txBody>
        </p:sp>
        <p:sp>
          <p:nvSpPr>
            <p:cNvPr id="55344" name="Line 48"/>
            <p:cNvSpPr>
              <a:spLocks noChangeShapeType="1"/>
            </p:cNvSpPr>
            <p:nvPr/>
          </p:nvSpPr>
          <p:spPr bwMode="auto">
            <a:xfrm>
              <a:off x="4356101" y="4779169"/>
              <a:ext cx="719138" cy="0"/>
            </a:xfrm>
            <a:prstGeom prst="line">
              <a:avLst/>
            </a:prstGeom>
            <a:noFill/>
            <a:ln w="9525">
              <a:solidFill>
                <a:srgbClr val="0033CC"/>
              </a:solidFill>
              <a:round/>
              <a:headEnd/>
              <a:tailEnd/>
            </a:ln>
            <a:effectLst/>
          </p:spPr>
          <p:txBody>
            <a:bodyPr/>
            <a:lstStyle/>
            <a:p>
              <a:endParaRPr lang="it-IT" sz="1350"/>
            </a:p>
          </p:txBody>
        </p:sp>
        <p:sp>
          <p:nvSpPr>
            <p:cNvPr id="55345" name="Line 49"/>
            <p:cNvSpPr>
              <a:spLocks noChangeShapeType="1"/>
            </p:cNvSpPr>
            <p:nvPr/>
          </p:nvSpPr>
          <p:spPr bwMode="auto">
            <a:xfrm flipV="1">
              <a:off x="5435602" y="3590926"/>
              <a:ext cx="0" cy="2052638"/>
            </a:xfrm>
            <a:prstGeom prst="line">
              <a:avLst/>
            </a:prstGeom>
            <a:noFill/>
            <a:ln w="76200">
              <a:solidFill>
                <a:srgbClr val="0033CC"/>
              </a:solidFill>
              <a:round/>
              <a:headEnd type="oval" w="med" len="med"/>
              <a:tailEnd type="triangle" w="med" len="med"/>
            </a:ln>
            <a:effectLst/>
          </p:spPr>
          <p:txBody>
            <a:bodyPr/>
            <a:lstStyle/>
            <a:p>
              <a:endParaRPr lang="it-IT" sz="1350"/>
            </a:p>
          </p:txBody>
        </p:sp>
        <p:sp>
          <p:nvSpPr>
            <p:cNvPr id="55371" name="Line 75"/>
            <p:cNvSpPr>
              <a:spLocks noChangeShapeType="1"/>
            </p:cNvSpPr>
            <p:nvPr/>
          </p:nvSpPr>
          <p:spPr bwMode="auto">
            <a:xfrm flipV="1">
              <a:off x="3924301" y="3590926"/>
              <a:ext cx="0" cy="2052638"/>
            </a:xfrm>
            <a:prstGeom prst="line">
              <a:avLst/>
            </a:prstGeom>
            <a:noFill/>
            <a:ln w="38100">
              <a:solidFill>
                <a:srgbClr val="0033CC"/>
              </a:solidFill>
              <a:round/>
              <a:headEnd type="oval" w="med" len="med"/>
              <a:tailEnd type="triangle" w="med" len="med"/>
            </a:ln>
            <a:effectLst/>
          </p:spPr>
          <p:txBody>
            <a:bodyPr/>
            <a:lstStyle/>
            <a:p>
              <a:endParaRPr lang="it-IT" sz="1350"/>
            </a:p>
          </p:txBody>
        </p:sp>
      </p:grpSp>
      <p:sp>
        <p:nvSpPr>
          <p:cNvPr id="55378" name="Text Box 82"/>
          <p:cNvSpPr txBox="1">
            <a:spLocks noChangeArrowheads="1"/>
          </p:cNvSpPr>
          <p:nvPr/>
        </p:nvSpPr>
        <p:spPr bwMode="auto">
          <a:xfrm>
            <a:off x="141420" y="162928"/>
            <a:ext cx="9002580" cy="2462213"/>
          </a:xfrm>
          <a:prstGeom prst="rect">
            <a:avLst/>
          </a:prstGeom>
          <a:noFill/>
          <a:ln w="9525">
            <a:noFill/>
            <a:miter lim="800000"/>
            <a:headEnd/>
            <a:tailEnd/>
          </a:ln>
          <a:effectLst/>
        </p:spPr>
        <p:txBody>
          <a:bodyPr wrap="square">
            <a:spAutoFit/>
          </a:bodyPr>
          <a:lstStyle/>
          <a:p>
            <a:pPr>
              <a:spcBef>
                <a:spcPct val="50000"/>
              </a:spcBef>
            </a:pPr>
            <a:r>
              <a:rPr lang="fr-FR" sz="2800" b="1" dirty="0">
                <a:solidFill>
                  <a:srgbClr val="FF0000"/>
                </a:solidFill>
              </a:rPr>
              <a:t>ELLES NE SONT PAS LA CAUSE DES VARICES </a:t>
            </a:r>
            <a:r>
              <a:rPr lang="fr-FR" sz="2800" b="1" dirty="0"/>
              <a:t>comme le démontre la </a:t>
            </a:r>
            <a:r>
              <a:rPr lang="fr-FR" sz="2800" b="1" dirty="0" err="1"/>
              <a:t>manoeuvre</a:t>
            </a:r>
            <a:r>
              <a:rPr lang="fr-FR" sz="2800" b="1" dirty="0"/>
              <a:t> de Perthes et la cure CHIVA quand </a:t>
            </a:r>
            <a:r>
              <a:rPr lang="fr-FR" sz="2800" b="1" dirty="0">
                <a:solidFill>
                  <a:srgbClr val="FF0000"/>
                </a:solidFill>
              </a:rPr>
              <a:t>REFLUX SYSTOLIQUE </a:t>
            </a:r>
            <a:r>
              <a:rPr lang="fr-FR" sz="2800" b="1" dirty="0" err="1">
                <a:solidFill>
                  <a:srgbClr val="FF0000"/>
                </a:solidFill>
              </a:rPr>
              <a:t>Paranà</a:t>
            </a:r>
            <a:endParaRPr lang="fr-FR" sz="2800" b="1" dirty="0">
              <a:solidFill>
                <a:srgbClr val="FF0000"/>
              </a:solidFill>
            </a:endParaRPr>
          </a:p>
          <a:p>
            <a:pPr>
              <a:spcBef>
                <a:spcPct val="50000"/>
              </a:spcBef>
            </a:pPr>
            <a:r>
              <a:rPr lang="fr-FR" sz="2800" b="1" dirty="0">
                <a:solidFill>
                  <a:srgbClr val="FF0000"/>
                </a:solidFill>
              </a:rPr>
              <a:t>est MOINS IMPORTANT </a:t>
            </a:r>
            <a:r>
              <a:rPr lang="fr-FR" sz="2800" b="1" dirty="0"/>
              <a:t>que le </a:t>
            </a:r>
            <a:r>
              <a:rPr lang="fr-FR" sz="2800" b="1" dirty="0">
                <a:solidFill>
                  <a:schemeClr val="accent1"/>
                </a:solidFill>
              </a:rPr>
              <a:t>FLUX DIASTOLIQUE </a:t>
            </a:r>
            <a:r>
              <a:rPr lang="fr-FR" sz="2800" b="1" dirty="0" err="1">
                <a:solidFill>
                  <a:schemeClr val="accent1"/>
                </a:solidFill>
              </a:rPr>
              <a:t>Paranà</a:t>
            </a:r>
            <a:r>
              <a:rPr lang="fr-FR" sz="2800" b="1" dirty="0">
                <a:solidFill>
                  <a:schemeClr val="accent1"/>
                </a:solidFill>
              </a:rPr>
              <a:t>  DE RÉENTREE</a:t>
            </a:r>
          </a:p>
        </p:txBody>
      </p:sp>
      <p:sp>
        <p:nvSpPr>
          <p:cNvPr id="8" name="Freeform 77">
            <a:extLst>
              <a:ext uri="{FF2B5EF4-FFF2-40B4-BE49-F238E27FC236}">
                <a16:creationId xmlns:a16="http://schemas.microsoft.com/office/drawing/2014/main" id="{D3B79117-9713-C47E-430D-D5DBA3EA6E27}"/>
              </a:ext>
            </a:extLst>
          </p:cNvPr>
          <p:cNvSpPr>
            <a:spLocks/>
          </p:cNvSpPr>
          <p:nvPr/>
        </p:nvSpPr>
        <p:spPr bwMode="auto">
          <a:xfrm rot="10800000" flipV="1">
            <a:off x="1108620" y="5114213"/>
            <a:ext cx="1439863" cy="378619"/>
          </a:xfrm>
          <a:custGeom>
            <a:avLst/>
            <a:gdLst/>
            <a:ahLst/>
            <a:cxnLst>
              <a:cxn ang="0">
                <a:pos x="0" y="318"/>
              </a:cxn>
              <a:cxn ang="0">
                <a:pos x="227" y="182"/>
              </a:cxn>
              <a:cxn ang="0">
                <a:pos x="771" y="182"/>
              </a:cxn>
              <a:cxn ang="0">
                <a:pos x="907" y="0"/>
              </a:cxn>
            </a:cxnLst>
            <a:rect l="0" t="0" r="r" b="b"/>
            <a:pathLst>
              <a:path w="907" h="318">
                <a:moveTo>
                  <a:pt x="0" y="318"/>
                </a:moveTo>
                <a:cubicBezTo>
                  <a:pt x="49" y="261"/>
                  <a:pt x="99" y="205"/>
                  <a:pt x="227" y="182"/>
                </a:cubicBezTo>
                <a:cubicBezTo>
                  <a:pt x="355" y="159"/>
                  <a:pt x="658" y="212"/>
                  <a:pt x="771" y="182"/>
                </a:cubicBezTo>
                <a:cubicBezTo>
                  <a:pt x="884" y="152"/>
                  <a:pt x="895" y="76"/>
                  <a:pt x="907" y="0"/>
                </a:cubicBezTo>
              </a:path>
            </a:pathLst>
          </a:custGeom>
          <a:noFill/>
          <a:ln w="28575" cmpd="sng">
            <a:solidFill>
              <a:srgbClr val="FF0000"/>
            </a:solidFill>
            <a:round/>
            <a:headEnd type="oval" w="med" len="med"/>
            <a:tailEnd type="triangle" w="med" len="med"/>
          </a:ln>
          <a:effectLst/>
        </p:spPr>
        <p:txBody>
          <a:bodyPr/>
          <a:lstStyle/>
          <a:p>
            <a:endParaRPr lang="it-IT" sz="1350"/>
          </a:p>
        </p:txBody>
      </p:sp>
      <p:sp>
        <p:nvSpPr>
          <p:cNvPr id="27" name="AutoShape 3">
            <a:extLst>
              <a:ext uri="{FF2B5EF4-FFF2-40B4-BE49-F238E27FC236}">
                <a16:creationId xmlns:a16="http://schemas.microsoft.com/office/drawing/2014/main" id="{074B1D60-2096-1B7D-FA00-7E3E34E7C588}"/>
              </a:ext>
            </a:extLst>
          </p:cNvPr>
          <p:cNvSpPr>
            <a:spLocks noChangeArrowheads="1"/>
          </p:cNvSpPr>
          <p:nvPr/>
        </p:nvSpPr>
        <p:spPr bwMode="auto">
          <a:xfrm>
            <a:off x="6082439" y="3784246"/>
            <a:ext cx="2580809" cy="2812368"/>
          </a:xfrm>
          <a:prstGeom prst="roundRect">
            <a:avLst>
              <a:gd name="adj" fmla="val 24755"/>
            </a:avLst>
          </a:prstGeom>
          <a:noFill/>
          <a:ln w="12700">
            <a:solidFill>
              <a:sysClr val="windowText" lastClr="000000"/>
            </a:solidFill>
            <a:round/>
            <a:headEnd/>
            <a:tailEnd/>
          </a:ln>
        </p:spPr>
        <p:txBody>
          <a:bodyPr/>
          <a:lstStyle/>
          <a:p>
            <a:pPr defTabSz="685800">
              <a:spcBef>
                <a:spcPct val="50000"/>
              </a:spcBef>
              <a:defRPr/>
            </a:pPr>
            <a:endParaRPr lang="fr-FR" altLang="fr-FR" sz="1350" b="1" kern="0">
              <a:solidFill>
                <a:prstClr val="black"/>
              </a:solidFill>
              <a:latin typeface="Calibri" panose="020F0502020204030204" pitchFamily="34" charset="0"/>
              <a:cs typeface="Calibri" panose="020F0502020204030204" pitchFamily="34" charset="0"/>
            </a:endParaRPr>
          </a:p>
        </p:txBody>
      </p:sp>
      <p:sp>
        <p:nvSpPr>
          <p:cNvPr id="28" name="Line 4">
            <a:extLst>
              <a:ext uri="{FF2B5EF4-FFF2-40B4-BE49-F238E27FC236}">
                <a16:creationId xmlns:a16="http://schemas.microsoft.com/office/drawing/2014/main" id="{AB05628F-F378-D68A-4E52-98BF999EB3C1}"/>
              </a:ext>
            </a:extLst>
          </p:cNvPr>
          <p:cNvSpPr>
            <a:spLocks noChangeShapeType="1"/>
          </p:cNvSpPr>
          <p:nvPr/>
        </p:nvSpPr>
        <p:spPr bwMode="auto">
          <a:xfrm>
            <a:off x="6119586" y="4424864"/>
            <a:ext cx="2549526" cy="1798"/>
          </a:xfrm>
          <a:prstGeom prst="line">
            <a:avLst/>
          </a:prstGeom>
          <a:noFill/>
          <a:ln w="50800">
            <a:solidFill>
              <a:sysClr val="windowText" lastClr="000000"/>
            </a:solidFill>
            <a:round/>
            <a:headEnd/>
            <a:tailEnd/>
          </a:ln>
        </p:spPr>
        <p:txBody>
          <a:bodyPr/>
          <a:lstStyle/>
          <a:p>
            <a:pPr defTabSz="685800">
              <a:defRPr/>
            </a:pPr>
            <a:endParaRPr lang="it-IT" sz="1050" b="1" kern="0">
              <a:solidFill>
                <a:prstClr val="black"/>
              </a:solidFill>
              <a:latin typeface="Calibri" panose="020F0502020204030204" pitchFamily="34" charset="0"/>
              <a:cs typeface="Calibri" panose="020F0502020204030204" pitchFamily="34" charset="0"/>
            </a:endParaRPr>
          </a:p>
        </p:txBody>
      </p:sp>
      <p:sp>
        <p:nvSpPr>
          <p:cNvPr id="29" name="Freeform 5">
            <a:extLst>
              <a:ext uri="{FF2B5EF4-FFF2-40B4-BE49-F238E27FC236}">
                <a16:creationId xmlns:a16="http://schemas.microsoft.com/office/drawing/2014/main" id="{A23811BD-5628-F2AC-7451-C9EA577DC6F8}"/>
              </a:ext>
            </a:extLst>
          </p:cNvPr>
          <p:cNvSpPr>
            <a:spLocks/>
          </p:cNvSpPr>
          <p:nvPr/>
        </p:nvSpPr>
        <p:spPr bwMode="auto">
          <a:xfrm flipV="1">
            <a:off x="6764856" y="3861047"/>
            <a:ext cx="1565574" cy="604170"/>
          </a:xfrm>
          <a:custGeom>
            <a:avLst/>
            <a:gdLst>
              <a:gd name="T0" fmla="*/ 0 w 456"/>
              <a:gd name="T1" fmla="*/ 2147483646 h 336"/>
              <a:gd name="T2" fmla="*/ 2147483646 w 456"/>
              <a:gd name="T3" fmla="*/ 2147483646 h 336"/>
              <a:gd name="T4" fmla="*/ 2147483646 w 456"/>
              <a:gd name="T5" fmla="*/ 0 h 336"/>
              <a:gd name="T6" fmla="*/ 0 w 456"/>
              <a:gd name="T7" fmla="*/ 0 h 336"/>
              <a:gd name="T8" fmla="*/ 0 w 456"/>
              <a:gd name="T9" fmla="*/ 2147483646 h 3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6" h="336">
                <a:moveTo>
                  <a:pt x="0" y="16"/>
                </a:moveTo>
                <a:lnTo>
                  <a:pt x="208" y="336"/>
                </a:lnTo>
                <a:lnTo>
                  <a:pt x="456" y="0"/>
                </a:lnTo>
                <a:lnTo>
                  <a:pt x="0" y="0"/>
                </a:lnTo>
                <a:lnTo>
                  <a:pt x="0" y="16"/>
                </a:lnTo>
                <a:close/>
              </a:path>
            </a:pathLst>
          </a:custGeom>
          <a:solidFill>
            <a:srgbClr val="0070C0"/>
          </a:solidFill>
          <a:ln w="9525">
            <a:solidFill>
              <a:sysClr val="windowText" lastClr="000000"/>
            </a:solidFill>
            <a:round/>
            <a:headEnd/>
            <a:tailEnd/>
          </a:ln>
        </p:spPr>
        <p:txBody>
          <a:bodyPr/>
          <a:lstStyle/>
          <a:p>
            <a:pPr defTabSz="685800">
              <a:defRPr/>
            </a:pPr>
            <a:endParaRPr lang="it-IT" sz="1050" b="1" kern="0">
              <a:solidFill>
                <a:prstClr val="black"/>
              </a:solidFill>
              <a:latin typeface="Calibri" panose="020F0502020204030204" pitchFamily="34" charset="0"/>
              <a:cs typeface="Calibri" panose="020F0502020204030204" pitchFamily="34" charset="0"/>
            </a:endParaRPr>
          </a:p>
        </p:txBody>
      </p:sp>
      <p:sp>
        <p:nvSpPr>
          <p:cNvPr id="30" name="Freeform 15">
            <a:extLst>
              <a:ext uri="{FF2B5EF4-FFF2-40B4-BE49-F238E27FC236}">
                <a16:creationId xmlns:a16="http://schemas.microsoft.com/office/drawing/2014/main" id="{7B8E959E-3116-2BA1-0240-E1E401C400E8}"/>
              </a:ext>
            </a:extLst>
          </p:cNvPr>
          <p:cNvSpPr>
            <a:spLocks/>
          </p:cNvSpPr>
          <p:nvPr/>
        </p:nvSpPr>
        <p:spPr bwMode="auto">
          <a:xfrm flipV="1">
            <a:off x="6263060" y="4425964"/>
            <a:ext cx="469179" cy="371188"/>
          </a:xfrm>
          <a:custGeom>
            <a:avLst/>
            <a:gdLst>
              <a:gd name="T0" fmla="*/ 0 w 608"/>
              <a:gd name="T1" fmla="*/ 2147483646 h 328"/>
              <a:gd name="T2" fmla="*/ 2147483646 w 608"/>
              <a:gd name="T3" fmla="*/ 0 h 328"/>
              <a:gd name="T4" fmla="*/ 2147483646 w 608"/>
              <a:gd name="T5" fmla="*/ 2147483646 h 328"/>
              <a:gd name="T6" fmla="*/ 0 w 608"/>
              <a:gd name="T7" fmla="*/ 2147483646 h 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08" h="328">
                <a:moveTo>
                  <a:pt x="0" y="328"/>
                </a:moveTo>
                <a:lnTo>
                  <a:pt x="272" y="0"/>
                </a:lnTo>
                <a:lnTo>
                  <a:pt x="608" y="328"/>
                </a:lnTo>
                <a:lnTo>
                  <a:pt x="0" y="328"/>
                </a:lnTo>
                <a:close/>
              </a:path>
            </a:pathLst>
          </a:custGeom>
          <a:solidFill>
            <a:srgbClr val="FF0000"/>
          </a:solidFill>
          <a:ln w="12700">
            <a:solidFill>
              <a:sysClr val="windowText" lastClr="000000"/>
            </a:solidFill>
            <a:prstDash val="solid"/>
            <a:round/>
            <a:headEnd/>
            <a:tailEnd/>
          </a:ln>
        </p:spPr>
        <p:txBody>
          <a:bodyPr/>
          <a:lstStyle/>
          <a:p>
            <a:pPr defTabSz="685800">
              <a:defRPr/>
            </a:pPr>
            <a:endParaRPr lang="it-IT" sz="1050" b="1" kern="0">
              <a:solidFill>
                <a:prstClr val="black"/>
              </a:solidFill>
              <a:latin typeface="Calibri" panose="020F0502020204030204" pitchFamily="34" charset="0"/>
              <a:cs typeface="Calibri" panose="020F0502020204030204" pitchFamily="34" charset="0"/>
            </a:endParaRPr>
          </a:p>
        </p:txBody>
      </p:sp>
      <p:sp>
        <p:nvSpPr>
          <p:cNvPr id="23" name="Rectangle 58">
            <a:extLst>
              <a:ext uri="{FF2B5EF4-FFF2-40B4-BE49-F238E27FC236}">
                <a16:creationId xmlns:a16="http://schemas.microsoft.com/office/drawing/2014/main" id="{FE75C13B-4EAD-EAF6-83C0-795C440F9B3C}"/>
              </a:ext>
            </a:extLst>
          </p:cNvPr>
          <p:cNvSpPr>
            <a:spLocks noChangeArrowheads="1"/>
          </p:cNvSpPr>
          <p:nvPr/>
        </p:nvSpPr>
        <p:spPr bwMode="auto">
          <a:xfrm>
            <a:off x="1373202" y="4217238"/>
            <a:ext cx="1294440" cy="830997"/>
          </a:xfrm>
          <a:prstGeom prst="rect">
            <a:avLst/>
          </a:prstGeom>
          <a:noFill/>
          <a:ln w="9525">
            <a:noFill/>
            <a:miter lim="800000"/>
            <a:headEnd/>
            <a:tailEnd/>
          </a:ln>
          <a:effectLst/>
        </p:spPr>
        <p:txBody>
          <a:bodyPr wrap="square">
            <a:spAutoFit/>
          </a:bodyPr>
          <a:lstStyle/>
          <a:p>
            <a:pPr defTabSz="685800">
              <a:spcBef>
                <a:spcPct val="50000"/>
              </a:spcBef>
              <a:defRPr/>
            </a:pPr>
            <a:r>
              <a:rPr lang="es-ES" altLang="fr-FR" sz="2400" b="1" kern="0" dirty="0" err="1">
                <a:latin typeface="Calibri" panose="020F0502020204030204" pitchFamily="34" charset="0"/>
                <a:cs typeface="Calibri" panose="020F0502020204030204" pitchFamily="34" charset="0"/>
              </a:rPr>
              <a:t>Systole</a:t>
            </a:r>
            <a:r>
              <a:rPr lang="es-ES" altLang="fr-FR" sz="2400" b="1" kern="0" dirty="0">
                <a:latin typeface="Calibri" panose="020F0502020204030204" pitchFamily="34" charset="0"/>
                <a:cs typeface="Calibri" panose="020F0502020204030204" pitchFamily="34" charset="0"/>
              </a:rPr>
              <a:t> </a:t>
            </a:r>
            <a:r>
              <a:rPr lang="es-ES" altLang="fr-FR" sz="2400" b="1" kern="0" dirty="0" err="1">
                <a:latin typeface="Calibri" panose="020F0502020204030204" pitchFamily="34" charset="0"/>
                <a:cs typeface="Calibri" panose="020F0502020204030204" pitchFamily="34" charset="0"/>
              </a:rPr>
              <a:t>Paranà</a:t>
            </a:r>
            <a:r>
              <a:rPr lang="es-ES" altLang="fr-FR" sz="2400" b="1" kern="0" dirty="0">
                <a:latin typeface="Calibri" panose="020F0502020204030204" pitchFamily="34" charset="0"/>
                <a:cs typeface="Calibri" panose="020F0502020204030204" pitchFamily="34" charset="0"/>
              </a:rPr>
              <a:t> </a:t>
            </a:r>
          </a:p>
        </p:txBody>
      </p:sp>
      <p:sp>
        <p:nvSpPr>
          <p:cNvPr id="24" name="Line 4">
            <a:extLst>
              <a:ext uri="{FF2B5EF4-FFF2-40B4-BE49-F238E27FC236}">
                <a16:creationId xmlns:a16="http://schemas.microsoft.com/office/drawing/2014/main" id="{3B17398F-7308-78BD-2E07-DF31A5B3EC46}"/>
              </a:ext>
            </a:extLst>
          </p:cNvPr>
          <p:cNvSpPr>
            <a:spLocks noChangeShapeType="1"/>
          </p:cNvSpPr>
          <p:nvPr/>
        </p:nvSpPr>
        <p:spPr bwMode="auto">
          <a:xfrm>
            <a:off x="6016351" y="5924164"/>
            <a:ext cx="2549527" cy="1799"/>
          </a:xfrm>
          <a:prstGeom prst="line">
            <a:avLst/>
          </a:prstGeom>
          <a:noFill/>
          <a:ln w="50800">
            <a:solidFill>
              <a:sysClr val="windowText" lastClr="000000"/>
            </a:solidFill>
            <a:round/>
            <a:headEnd/>
            <a:tailEnd/>
          </a:ln>
        </p:spPr>
        <p:txBody>
          <a:bodyPr/>
          <a:lstStyle/>
          <a:p>
            <a:pPr defTabSz="685800">
              <a:defRPr/>
            </a:pPr>
            <a:endParaRPr lang="it-IT" sz="1050" b="1" kern="0">
              <a:solidFill>
                <a:prstClr val="black"/>
              </a:solidFill>
              <a:latin typeface="Calibri" panose="020F0502020204030204" pitchFamily="34" charset="0"/>
              <a:cs typeface="Calibri" panose="020F0502020204030204" pitchFamily="34" charset="0"/>
            </a:endParaRPr>
          </a:p>
        </p:txBody>
      </p:sp>
      <p:sp>
        <p:nvSpPr>
          <p:cNvPr id="25" name="Freeform 5">
            <a:extLst>
              <a:ext uri="{FF2B5EF4-FFF2-40B4-BE49-F238E27FC236}">
                <a16:creationId xmlns:a16="http://schemas.microsoft.com/office/drawing/2014/main" id="{3504DF18-2B2C-74D0-2100-215B5B988324}"/>
              </a:ext>
            </a:extLst>
          </p:cNvPr>
          <p:cNvSpPr>
            <a:spLocks/>
          </p:cNvSpPr>
          <p:nvPr/>
        </p:nvSpPr>
        <p:spPr bwMode="auto">
          <a:xfrm flipV="1">
            <a:off x="6142602" y="5327054"/>
            <a:ext cx="1220480" cy="604170"/>
          </a:xfrm>
          <a:custGeom>
            <a:avLst/>
            <a:gdLst>
              <a:gd name="T0" fmla="*/ 0 w 456"/>
              <a:gd name="T1" fmla="*/ 2147483646 h 336"/>
              <a:gd name="T2" fmla="*/ 2147483646 w 456"/>
              <a:gd name="T3" fmla="*/ 2147483646 h 336"/>
              <a:gd name="T4" fmla="*/ 2147483646 w 456"/>
              <a:gd name="T5" fmla="*/ 0 h 336"/>
              <a:gd name="T6" fmla="*/ 0 w 456"/>
              <a:gd name="T7" fmla="*/ 0 h 336"/>
              <a:gd name="T8" fmla="*/ 0 w 456"/>
              <a:gd name="T9" fmla="*/ 2147483646 h 3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6" h="336">
                <a:moveTo>
                  <a:pt x="0" y="16"/>
                </a:moveTo>
                <a:lnTo>
                  <a:pt x="208" y="336"/>
                </a:lnTo>
                <a:lnTo>
                  <a:pt x="456" y="0"/>
                </a:lnTo>
                <a:lnTo>
                  <a:pt x="0" y="0"/>
                </a:lnTo>
                <a:lnTo>
                  <a:pt x="0" y="16"/>
                </a:lnTo>
                <a:close/>
              </a:path>
            </a:pathLst>
          </a:custGeom>
          <a:solidFill>
            <a:srgbClr val="0070C0"/>
          </a:solidFill>
          <a:ln w="9525">
            <a:solidFill>
              <a:sysClr val="windowText" lastClr="000000"/>
            </a:solidFill>
            <a:round/>
            <a:headEnd/>
            <a:tailEnd/>
          </a:ln>
        </p:spPr>
        <p:txBody>
          <a:bodyPr/>
          <a:lstStyle/>
          <a:p>
            <a:pPr defTabSz="685800">
              <a:defRPr/>
            </a:pPr>
            <a:endParaRPr lang="it-IT" sz="1050" b="1" kern="0">
              <a:solidFill>
                <a:prstClr val="black"/>
              </a:solidFill>
              <a:latin typeface="Calibri" panose="020F0502020204030204" pitchFamily="34" charset="0"/>
              <a:cs typeface="Calibri" panose="020F0502020204030204" pitchFamily="34" charset="0"/>
            </a:endParaRPr>
          </a:p>
        </p:txBody>
      </p:sp>
      <p:sp>
        <p:nvSpPr>
          <p:cNvPr id="15" name="Rectangle 58">
            <a:extLst>
              <a:ext uri="{FF2B5EF4-FFF2-40B4-BE49-F238E27FC236}">
                <a16:creationId xmlns:a16="http://schemas.microsoft.com/office/drawing/2014/main" id="{E1B960E8-29E5-EC46-407F-71FFA4AB59F4}"/>
              </a:ext>
            </a:extLst>
          </p:cNvPr>
          <p:cNvSpPr>
            <a:spLocks noChangeArrowheads="1"/>
          </p:cNvSpPr>
          <p:nvPr/>
        </p:nvSpPr>
        <p:spPr bwMode="auto">
          <a:xfrm>
            <a:off x="6260106" y="5800111"/>
            <a:ext cx="1430200" cy="1015663"/>
          </a:xfrm>
          <a:prstGeom prst="rect">
            <a:avLst/>
          </a:prstGeom>
          <a:noFill/>
          <a:ln w="9525">
            <a:noFill/>
            <a:miter lim="800000"/>
            <a:headEnd/>
            <a:tailEnd/>
          </a:ln>
          <a:effectLst/>
        </p:spPr>
        <p:txBody>
          <a:bodyPr wrap="none">
            <a:spAutoFit/>
          </a:bodyPr>
          <a:lstStyle/>
          <a:p>
            <a:pPr defTabSz="685800">
              <a:spcBef>
                <a:spcPct val="50000"/>
              </a:spcBef>
              <a:defRPr/>
            </a:pPr>
            <a:r>
              <a:rPr lang="es-ES" altLang="fr-FR" sz="2400" b="1" kern="0" dirty="0" err="1">
                <a:latin typeface="Calibri" panose="020F0502020204030204" pitchFamily="34" charset="0"/>
                <a:cs typeface="Calibri" panose="020F0502020204030204" pitchFamily="34" charset="0"/>
              </a:rPr>
              <a:t>Réentrée</a:t>
            </a:r>
            <a:r>
              <a:rPr lang="es-ES" altLang="fr-FR" sz="2400" b="1" kern="0" dirty="0">
                <a:latin typeface="Calibri" panose="020F0502020204030204" pitchFamily="34" charset="0"/>
                <a:cs typeface="Calibri" panose="020F0502020204030204" pitchFamily="34" charset="0"/>
              </a:rPr>
              <a:t> </a:t>
            </a:r>
          </a:p>
          <a:p>
            <a:pPr defTabSz="685800">
              <a:spcBef>
                <a:spcPct val="50000"/>
              </a:spcBef>
              <a:defRPr/>
            </a:pPr>
            <a:r>
              <a:rPr lang="es-ES" altLang="fr-FR" sz="2400" b="1" kern="0" dirty="0">
                <a:latin typeface="Calibri" panose="020F0502020204030204" pitchFamily="34" charset="0"/>
                <a:cs typeface="Calibri" panose="020F0502020204030204" pitchFamily="34" charset="0"/>
              </a:rPr>
              <a:t>Valsalva</a:t>
            </a:r>
          </a:p>
        </p:txBody>
      </p:sp>
      <p:sp>
        <p:nvSpPr>
          <p:cNvPr id="31" name="Rectangle 58">
            <a:extLst>
              <a:ext uri="{FF2B5EF4-FFF2-40B4-BE49-F238E27FC236}">
                <a16:creationId xmlns:a16="http://schemas.microsoft.com/office/drawing/2014/main" id="{0589A493-8D01-2359-DD1A-44C9382A6EA3}"/>
              </a:ext>
            </a:extLst>
          </p:cNvPr>
          <p:cNvSpPr>
            <a:spLocks noChangeArrowheads="1"/>
          </p:cNvSpPr>
          <p:nvPr/>
        </p:nvSpPr>
        <p:spPr bwMode="auto">
          <a:xfrm>
            <a:off x="3963523" y="4111607"/>
            <a:ext cx="1318494" cy="830997"/>
          </a:xfrm>
          <a:prstGeom prst="rect">
            <a:avLst/>
          </a:prstGeom>
          <a:noFill/>
          <a:ln w="9525">
            <a:noFill/>
            <a:miter lim="800000"/>
            <a:headEnd/>
            <a:tailEnd/>
          </a:ln>
          <a:effectLst/>
        </p:spPr>
        <p:txBody>
          <a:bodyPr wrap="square">
            <a:spAutoFit/>
          </a:bodyPr>
          <a:lstStyle/>
          <a:p>
            <a:pPr defTabSz="685800">
              <a:spcBef>
                <a:spcPct val="50000"/>
              </a:spcBef>
              <a:defRPr/>
            </a:pPr>
            <a:r>
              <a:rPr lang="es-ES" altLang="fr-FR" sz="2400" b="1" kern="0" dirty="0" err="1">
                <a:latin typeface="Calibri" panose="020F0502020204030204" pitchFamily="34" charset="0"/>
                <a:cs typeface="Calibri" panose="020F0502020204030204" pitchFamily="34" charset="0"/>
              </a:rPr>
              <a:t>Diastole</a:t>
            </a:r>
            <a:r>
              <a:rPr lang="es-ES" altLang="fr-FR" sz="2400" b="1" kern="0" dirty="0">
                <a:latin typeface="Calibri" panose="020F0502020204030204" pitchFamily="34" charset="0"/>
                <a:cs typeface="Calibri" panose="020F0502020204030204" pitchFamily="34" charset="0"/>
              </a:rPr>
              <a:t> </a:t>
            </a:r>
            <a:r>
              <a:rPr lang="es-ES" altLang="fr-FR" sz="2400" b="1" kern="0" dirty="0" err="1">
                <a:latin typeface="Calibri" panose="020F0502020204030204" pitchFamily="34" charset="0"/>
                <a:cs typeface="Calibri" panose="020F0502020204030204" pitchFamily="34" charset="0"/>
              </a:rPr>
              <a:t>Paranà</a:t>
            </a:r>
            <a:r>
              <a:rPr lang="es-ES" altLang="fr-FR" sz="2400" b="1" kern="0" dirty="0">
                <a:latin typeface="Calibri" panose="020F0502020204030204" pitchFamily="34" charset="0"/>
                <a:cs typeface="Calibri" panose="020F0502020204030204" pitchFamily="34" charset="0"/>
              </a:rPr>
              <a:t> </a:t>
            </a:r>
          </a:p>
        </p:txBody>
      </p:sp>
      <p:sp>
        <p:nvSpPr>
          <p:cNvPr id="32" name="Rectangle 58">
            <a:extLst>
              <a:ext uri="{FF2B5EF4-FFF2-40B4-BE49-F238E27FC236}">
                <a16:creationId xmlns:a16="http://schemas.microsoft.com/office/drawing/2014/main" id="{36FCAD41-C16B-B435-55F1-E54463F1C489}"/>
              </a:ext>
            </a:extLst>
          </p:cNvPr>
          <p:cNvSpPr>
            <a:spLocks noChangeArrowheads="1"/>
          </p:cNvSpPr>
          <p:nvPr/>
        </p:nvSpPr>
        <p:spPr bwMode="auto">
          <a:xfrm>
            <a:off x="6912860" y="4473456"/>
            <a:ext cx="1475851" cy="830997"/>
          </a:xfrm>
          <a:prstGeom prst="rect">
            <a:avLst/>
          </a:prstGeom>
          <a:noFill/>
          <a:ln w="9525">
            <a:noFill/>
            <a:miter lim="800000"/>
            <a:headEnd/>
            <a:tailEnd/>
          </a:ln>
          <a:effectLst/>
        </p:spPr>
        <p:txBody>
          <a:bodyPr wrap="square">
            <a:spAutoFit/>
          </a:bodyPr>
          <a:lstStyle/>
          <a:p>
            <a:pPr defTabSz="685800">
              <a:spcBef>
                <a:spcPct val="50000"/>
              </a:spcBef>
              <a:defRPr/>
            </a:pPr>
            <a:r>
              <a:rPr lang="es-ES" altLang="fr-FR" sz="2400" b="1" kern="0" dirty="0" err="1">
                <a:latin typeface="Calibri" panose="020F0502020204030204" pitchFamily="34" charset="0"/>
                <a:cs typeface="Calibri" panose="020F0502020204030204" pitchFamily="34" charset="0"/>
              </a:rPr>
              <a:t>Réentrée</a:t>
            </a:r>
            <a:r>
              <a:rPr lang="es-ES" altLang="fr-FR" sz="2400" b="1" kern="0" dirty="0">
                <a:latin typeface="Calibri" panose="020F0502020204030204" pitchFamily="34" charset="0"/>
                <a:cs typeface="Calibri" panose="020F0502020204030204" pitchFamily="34" charset="0"/>
              </a:rPr>
              <a:t> </a:t>
            </a:r>
            <a:r>
              <a:rPr lang="es-ES" altLang="fr-FR" sz="2400" b="1" kern="0" dirty="0" err="1">
                <a:latin typeface="Calibri" panose="020F0502020204030204" pitchFamily="34" charset="0"/>
                <a:cs typeface="Calibri" panose="020F0502020204030204" pitchFamily="34" charset="0"/>
              </a:rPr>
              <a:t>Paranà</a:t>
            </a:r>
            <a:endParaRPr lang="es-ES" altLang="fr-FR" sz="2400" b="1" kern="0" dirty="0">
              <a:latin typeface="Calibri" panose="020F0502020204030204" pitchFamily="34" charset="0"/>
              <a:cs typeface="Calibri" panose="020F0502020204030204" pitchFamily="34" charset="0"/>
            </a:endParaRPr>
          </a:p>
        </p:txBody>
      </p:sp>
      <p:sp>
        <p:nvSpPr>
          <p:cNvPr id="33" name="ZoneTexte 32">
            <a:extLst>
              <a:ext uri="{FF2B5EF4-FFF2-40B4-BE49-F238E27FC236}">
                <a16:creationId xmlns:a16="http://schemas.microsoft.com/office/drawing/2014/main" id="{68548830-419F-C997-D335-56DF0C3B2607}"/>
              </a:ext>
            </a:extLst>
          </p:cNvPr>
          <p:cNvSpPr txBox="1"/>
          <p:nvPr/>
        </p:nvSpPr>
        <p:spPr>
          <a:xfrm>
            <a:off x="62718" y="2696226"/>
            <a:ext cx="8267712"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800" b="1" i="0" u="none" strike="noStrike" kern="1200" cap="none" spc="0" normalizeH="0" baseline="0" noProof="0">
                <a:ln>
                  <a:noFill/>
                </a:ln>
                <a:solidFill>
                  <a:srgbClr val="4472C4"/>
                </a:solidFill>
                <a:effectLst/>
                <a:uLnTx/>
                <a:uFillTx/>
                <a:latin typeface="Calibri" panose="020F0502020204030204"/>
                <a:ea typeface="+mn-ea"/>
                <a:cs typeface="+mn-cs"/>
              </a:rPr>
              <a:t>RENTREE AUSSI par la SYSTOLE VALSAVA</a:t>
            </a:r>
            <a:endParaRPr kumimoji="0" lang="fr-FR" sz="2800" b="1"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46555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5378">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par>
                                <p:cTn id="16" presetID="22" presetClass="entr" presetSubtype="2" fill="hold" grpId="0" nodeType="with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wipe(right)">
                                      <p:cBhvr>
                                        <p:cTn id="18" dur="500"/>
                                        <p:tgtEl>
                                          <p:spTgt spid="30"/>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55373"/>
                                        </p:tgtEl>
                                        <p:attrNameLst>
                                          <p:attrName>style.visibility</p:attrName>
                                        </p:attrNameLst>
                                      </p:cBhvr>
                                      <p:to>
                                        <p:strVal val="visible"/>
                                      </p:to>
                                    </p:set>
                                    <p:animEffect transition="in" filter="wipe(left)">
                                      <p:cBhvr>
                                        <p:cTn id="27" dur="500"/>
                                        <p:tgtEl>
                                          <p:spTgt spid="55373"/>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32"/>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wipe(left)">
                                      <p:cBhvr>
                                        <p:cTn id="36" dur="500"/>
                                        <p:tgtEl>
                                          <p:spTgt spid="29"/>
                                        </p:tgtEl>
                                      </p:cBhvr>
                                    </p:animEffec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3"/>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5"/>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5"/>
                                        </p:tgtEl>
                                        <p:attrNameLst>
                                          <p:attrName>style.visibility</p:attrName>
                                        </p:attrNameLst>
                                      </p:cBhvr>
                                      <p:to>
                                        <p:strVal val="visible"/>
                                      </p:to>
                                    </p:set>
                                    <p:animEffect transition="in" filter="wipe(left)">
                                      <p:cBhvr>
                                        <p:cTn id="4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73" grpId="0" animBg="1"/>
      <p:bldP spid="8" grpId="0" animBg="1"/>
      <p:bldP spid="29" grpId="0" animBg="1"/>
      <p:bldP spid="30" grpId="0" animBg="1"/>
      <p:bldP spid="23" grpId="0"/>
      <p:bldP spid="25" grpId="0" animBg="1"/>
      <p:bldP spid="15" grpId="0"/>
      <p:bldP spid="31" grpId="0"/>
      <p:bldP spid="32" grpId="0"/>
      <p:bldP spid="33"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82">
            <a:extLst>
              <a:ext uri="{FF2B5EF4-FFF2-40B4-BE49-F238E27FC236}">
                <a16:creationId xmlns:a16="http://schemas.microsoft.com/office/drawing/2014/main" id="{EC0864FD-CCDA-C440-1D31-EE10F296062B}"/>
              </a:ext>
            </a:extLst>
          </p:cNvPr>
          <p:cNvSpPr txBox="1">
            <a:spLocks noChangeArrowheads="1"/>
          </p:cNvSpPr>
          <p:nvPr/>
        </p:nvSpPr>
        <p:spPr bwMode="auto">
          <a:xfrm>
            <a:off x="107504" y="58846"/>
            <a:ext cx="8640949" cy="6740307"/>
          </a:xfrm>
          <a:prstGeom prst="rect">
            <a:avLst/>
          </a:prstGeom>
          <a:noFill/>
          <a:ln w="9525">
            <a:noFill/>
            <a:miter lim="800000"/>
            <a:headEnd/>
            <a:tailEnd/>
          </a:ln>
          <a:effectLst/>
        </p:spPr>
        <p:txBody>
          <a:bodyPr wrap="square">
            <a:spAutoFit/>
          </a:bodyPr>
          <a:lstStyle/>
          <a:p>
            <a:pPr algn="ctr">
              <a:spcBef>
                <a:spcPct val="50000"/>
              </a:spcBef>
            </a:pPr>
            <a:r>
              <a:rPr lang="fr-FR" sz="3600" b="1" dirty="0"/>
              <a:t>Quelque soit leur calibre, les perforantes sont le plus souvent des perforantes de réentrée de shunts. </a:t>
            </a:r>
          </a:p>
          <a:p>
            <a:pPr algn="ctr">
              <a:spcBef>
                <a:spcPct val="50000"/>
              </a:spcBef>
            </a:pPr>
            <a:r>
              <a:rPr lang="fr-FR" sz="3600" b="1" dirty="0">
                <a:solidFill>
                  <a:srgbClr val="FF0000"/>
                </a:solidFill>
              </a:rPr>
              <a:t>IL N’EST PAS LOGIQUE DE LES DÉTRUIRE OU OCCLURE! </a:t>
            </a:r>
            <a:r>
              <a:rPr lang="fr-FR" sz="3600" b="1" dirty="0"/>
              <a:t>C’est la condition idéale pour augmenter la pression résiduelle faire souffrir la peau </a:t>
            </a:r>
            <a:r>
              <a:rPr lang="fr-FR" sz="3600" b="1" dirty="0">
                <a:solidFill>
                  <a:srgbClr val="FF0000"/>
                </a:solidFill>
              </a:rPr>
              <a:t>( </a:t>
            </a:r>
            <a:r>
              <a:rPr lang="fr-FR" sz="3600" b="1" dirty="0" err="1">
                <a:solidFill>
                  <a:srgbClr val="FF0000"/>
                </a:solidFill>
              </a:rPr>
              <a:t>telangiectasie</a:t>
            </a:r>
            <a:r>
              <a:rPr lang="fr-FR" sz="3600" b="1" dirty="0">
                <a:solidFill>
                  <a:srgbClr val="FF0000"/>
                </a:solidFill>
              </a:rPr>
              <a:t>, </a:t>
            </a:r>
            <a:r>
              <a:rPr lang="fr-FR" sz="3600" b="1" dirty="0" err="1">
                <a:solidFill>
                  <a:srgbClr val="FF0000"/>
                </a:solidFill>
              </a:rPr>
              <a:t>matting</a:t>
            </a:r>
            <a:r>
              <a:rPr lang="fr-FR" sz="3600" b="1" dirty="0">
                <a:solidFill>
                  <a:srgbClr val="FF0000"/>
                </a:solidFill>
              </a:rPr>
              <a:t>, thromboses</a:t>
            </a:r>
            <a:r>
              <a:rPr lang="fr-FR" sz="3600" b="1" dirty="0"/>
              <a:t>)   et développer des </a:t>
            </a:r>
            <a:r>
              <a:rPr lang="fr-FR" sz="3600" b="1" dirty="0">
                <a:solidFill>
                  <a:srgbClr val="FF0000"/>
                </a:solidFill>
              </a:rPr>
              <a:t>récidives variqueuses </a:t>
            </a:r>
          </a:p>
          <a:p>
            <a:pPr algn="ctr">
              <a:spcBef>
                <a:spcPct val="50000"/>
              </a:spcBef>
            </a:pPr>
            <a:r>
              <a:rPr lang="fr-FR" sz="3600" b="1" dirty="0">
                <a:solidFill>
                  <a:srgbClr val="FF0000"/>
                </a:solidFill>
              </a:rPr>
              <a:t>C’est l’erreur habituelle de qui ne connait pas la physiopathologie veineuse </a:t>
            </a:r>
          </a:p>
        </p:txBody>
      </p:sp>
    </p:spTree>
    <p:extLst>
      <p:ext uri="{BB962C8B-B14F-4D97-AF65-F5344CB8AC3E}">
        <p14:creationId xmlns:p14="http://schemas.microsoft.com/office/powerpoint/2010/main" val="1221789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 name="ZoneTexte 102">
            <a:extLst>
              <a:ext uri="{FF2B5EF4-FFF2-40B4-BE49-F238E27FC236}">
                <a16:creationId xmlns:a16="http://schemas.microsoft.com/office/drawing/2014/main" id="{B11063B7-0674-4D5C-922D-9C14F45E6F18}"/>
              </a:ext>
            </a:extLst>
          </p:cNvPr>
          <p:cNvSpPr txBox="1"/>
          <p:nvPr/>
        </p:nvSpPr>
        <p:spPr>
          <a:xfrm>
            <a:off x="3741387" y="2711174"/>
            <a:ext cx="4663531" cy="2862322"/>
          </a:xfrm>
          <a:prstGeom prst="rect">
            <a:avLst/>
          </a:prstGeom>
          <a:noFill/>
        </p:spPr>
        <p:txBody>
          <a:bodyPr wrap="square" rtlCol="0">
            <a:spAutoFit/>
          </a:bodyPr>
          <a:lstStyle/>
          <a:p>
            <a:r>
              <a:rPr lang="fr-FR" sz="3600" b="1" dirty="0">
                <a:solidFill>
                  <a:srgbClr val="FF0000"/>
                </a:solidFill>
              </a:rPr>
              <a:t>Creux poplité</a:t>
            </a:r>
          </a:p>
          <a:p>
            <a:r>
              <a:rPr lang="fr-FR" sz="2400" b="1" dirty="0"/>
              <a:t>Petite Saphène; </a:t>
            </a:r>
            <a:r>
              <a:rPr lang="fr-FR" sz="2400" b="1" dirty="0" err="1"/>
              <a:t>Giacomini</a:t>
            </a:r>
            <a:r>
              <a:rPr lang="fr-FR" sz="2400" b="1" dirty="0"/>
              <a:t>.  </a:t>
            </a:r>
            <a:r>
              <a:rPr lang="fr-FR" sz="2400" b="1" dirty="0" err="1"/>
              <a:t>Gastrocnémiennes</a:t>
            </a:r>
            <a:r>
              <a:rPr lang="fr-FR" sz="2400" b="1" dirty="0"/>
              <a:t>, Tibiales, Fibulaire , Surales.</a:t>
            </a:r>
          </a:p>
          <a:p>
            <a:r>
              <a:rPr lang="fr-FR" sz="2400" b="1" dirty="0"/>
              <a:t>Kyste poplité, rupture musculaire ( gastrocnémien médial) hématome . </a:t>
            </a:r>
          </a:p>
        </p:txBody>
      </p:sp>
      <p:grpSp>
        <p:nvGrpSpPr>
          <p:cNvPr id="24" name="Groupe 23">
            <a:extLst>
              <a:ext uri="{FF2B5EF4-FFF2-40B4-BE49-F238E27FC236}">
                <a16:creationId xmlns:a16="http://schemas.microsoft.com/office/drawing/2014/main" id="{945289BC-A31F-B3D8-CE46-2F32AF792611}"/>
              </a:ext>
            </a:extLst>
          </p:cNvPr>
          <p:cNvGrpSpPr/>
          <p:nvPr/>
        </p:nvGrpSpPr>
        <p:grpSpPr>
          <a:xfrm>
            <a:off x="425022" y="1552187"/>
            <a:ext cx="2873826" cy="4899359"/>
            <a:chOff x="980444" y="1616333"/>
            <a:chExt cx="2012764" cy="3347706"/>
          </a:xfrm>
        </p:grpSpPr>
        <p:sp>
          <p:nvSpPr>
            <p:cNvPr id="152" name="Freeform 33">
              <a:extLst>
                <a:ext uri="{FF2B5EF4-FFF2-40B4-BE49-F238E27FC236}">
                  <a16:creationId xmlns:a16="http://schemas.microsoft.com/office/drawing/2014/main" id="{C8156AA1-C938-4164-B85A-FF8C87652315}"/>
                </a:ext>
              </a:extLst>
            </p:cNvPr>
            <p:cNvSpPr>
              <a:spLocks/>
            </p:cNvSpPr>
            <p:nvPr/>
          </p:nvSpPr>
          <p:spPr bwMode="auto">
            <a:xfrm rot="499697" flipH="1">
              <a:off x="1445888" y="4447705"/>
              <a:ext cx="371784" cy="315690"/>
            </a:xfrm>
            <a:custGeom>
              <a:avLst/>
              <a:gdLst>
                <a:gd name="T0" fmla="*/ 0 w 640"/>
                <a:gd name="T1" fmla="*/ 72 h 296"/>
                <a:gd name="T2" fmla="*/ 0 w 640"/>
                <a:gd name="T3" fmla="*/ 264 h 296"/>
                <a:gd name="T4" fmla="*/ 104 w 640"/>
                <a:gd name="T5" fmla="*/ 296 h 296"/>
                <a:gd name="T6" fmla="*/ 408 w 640"/>
                <a:gd name="T7" fmla="*/ 296 h 296"/>
                <a:gd name="T8" fmla="*/ 408 w 640"/>
                <a:gd name="T9" fmla="*/ 104 h 296"/>
                <a:gd name="T10" fmla="*/ 400 w 640"/>
                <a:gd name="T11" fmla="*/ 80 h 296"/>
                <a:gd name="T12" fmla="*/ 632 w 640"/>
                <a:gd name="T13" fmla="*/ 80 h 296"/>
                <a:gd name="T14" fmla="*/ 640 w 640"/>
                <a:gd name="T15" fmla="*/ 64 h 296"/>
                <a:gd name="T16" fmla="*/ 640 w 640"/>
                <a:gd name="T17" fmla="*/ 32 h 296"/>
                <a:gd name="T18" fmla="*/ 632 w 640"/>
                <a:gd name="T19" fmla="*/ 16 h 296"/>
                <a:gd name="T20" fmla="*/ 192 w 640"/>
                <a:gd name="T21" fmla="*/ 0 h 296"/>
                <a:gd name="T22" fmla="*/ 32 w 640"/>
                <a:gd name="T23" fmla="*/ 56 h 296"/>
                <a:gd name="T24" fmla="*/ 0 w 640"/>
                <a:gd name="T25" fmla="*/ 72 h 2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connsiteX0" fmla="*/ 0 w 10000"/>
                <a:gd name="connsiteY0" fmla="*/ 2432 h 10000"/>
                <a:gd name="connsiteX1" fmla="*/ 0 w 10000"/>
                <a:gd name="connsiteY1" fmla="*/ 8919 h 10000"/>
                <a:gd name="connsiteX2" fmla="*/ 1625 w 10000"/>
                <a:gd name="connsiteY2" fmla="*/ 10000 h 10000"/>
                <a:gd name="connsiteX3" fmla="*/ 6375 w 10000"/>
                <a:gd name="connsiteY3" fmla="*/ 10000 h 10000"/>
                <a:gd name="connsiteX4" fmla="*/ 6375 w 10000"/>
                <a:gd name="connsiteY4" fmla="*/ 3514 h 10000"/>
                <a:gd name="connsiteX5" fmla="*/ 6250 w 10000"/>
                <a:gd name="connsiteY5" fmla="*/ 2703 h 10000"/>
                <a:gd name="connsiteX6" fmla="*/ 10000 w 10000"/>
                <a:gd name="connsiteY6" fmla="*/ 2162 h 10000"/>
                <a:gd name="connsiteX7" fmla="*/ 10000 w 10000"/>
                <a:gd name="connsiteY7" fmla="*/ 1081 h 10000"/>
                <a:gd name="connsiteX8" fmla="*/ 9875 w 10000"/>
                <a:gd name="connsiteY8" fmla="*/ 541 h 10000"/>
                <a:gd name="connsiteX9" fmla="*/ 3000 w 10000"/>
                <a:gd name="connsiteY9" fmla="*/ 0 h 10000"/>
                <a:gd name="connsiteX10" fmla="*/ 500 w 10000"/>
                <a:gd name="connsiteY10" fmla="*/ 1892 h 10000"/>
                <a:gd name="connsiteX11" fmla="*/ 0 w 10000"/>
                <a:gd name="connsiteY11" fmla="*/ 2432 h 10000"/>
                <a:gd name="connsiteX0" fmla="*/ 0 w 10000"/>
                <a:gd name="connsiteY0" fmla="*/ 2432 h 10000"/>
                <a:gd name="connsiteX1" fmla="*/ 0 w 10000"/>
                <a:gd name="connsiteY1" fmla="*/ 8919 h 10000"/>
                <a:gd name="connsiteX2" fmla="*/ 1625 w 10000"/>
                <a:gd name="connsiteY2" fmla="*/ 10000 h 10000"/>
                <a:gd name="connsiteX3" fmla="*/ 6375 w 10000"/>
                <a:gd name="connsiteY3" fmla="*/ 10000 h 10000"/>
                <a:gd name="connsiteX4" fmla="*/ 6375 w 10000"/>
                <a:gd name="connsiteY4" fmla="*/ 3514 h 10000"/>
                <a:gd name="connsiteX5" fmla="*/ 6250 w 10000"/>
                <a:gd name="connsiteY5" fmla="*/ 2703 h 10000"/>
                <a:gd name="connsiteX6" fmla="*/ 10000 w 10000"/>
                <a:gd name="connsiteY6" fmla="*/ 1081 h 10000"/>
                <a:gd name="connsiteX7" fmla="*/ 9875 w 10000"/>
                <a:gd name="connsiteY7" fmla="*/ 541 h 10000"/>
                <a:gd name="connsiteX8" fmla="*/ 3000 w 10000"/>
                <a:gd name="connsiteY8" fmla="*/ 0 h 10000"/>
                <a:gd name="connsiteX9" fmla="*/ 500 w 10000"/>
                <a:gd name="connsiteY9" fmla="*/ 1892 h 10000"/>
                <a:gd name="connsiteX10" fmla="*/ 0 w 10000"/>
                <a:gd name="connsiteY10" fmla="*/ 2432 h 10000"/>
                <a:gd name="connsiteX0" fmla="*/ 0 w 10000"/>
                <a:gd name="connsiteY0" fmla="*/ 2447 h 10015"/>
                <a:gd name="connsiteX1" fmla="*/ 0 w 10000"/>
                <a:gd name="connsiteY1" fmla="*/ 8934 h 10015"/>
                <a:gd name="connsiteX2" fmla="*/ 1625 w 10000"/>
                <a:gd name="connsiteY2" fmla="*/ 10015 h 10015"/>
                <a:gd name="connsiteX3" fmla="*/ 6375 w 10000"/>
                <a:gd name="connsiteY3" fmla="*/ 10015 h 10015"/>
                <a:gd name="connsiteX4" fmla="*/ 6375 w 10000"/>
                <a:gd name="connsiteY4" fmla="*/ 3529 h 10015"/>
                <a:gd name="connsiteX5" fmla="*/ 6250 w 10000"/>
                <a:gd name="connsiteY5" fmla="*/ 2718 h 10015"/>
                <a:gd name="connsiteX6" fmla="*/ 10000 w 10000"/>
                <a:gd name="connsiteY6" fmla="*/ 1096 h 10015"/>
                <a:gd name="connsiteX7" fmla="*/ 3000 w 10000"/>
                <a:gd name="connsiteY7" fmla="*/ 15 h 10015"/>
                <a:gd name="connsiteX8" fmla="*/ 500 w 10000"/>
                <a:gd name="connsiteY8" fmla="*/ 1907 h 10015"/>
                <a:gd name="connsiteX9" fmla="*/ 0 w 10000"/>
                <a:gd name="connsiteY9" fmla="*/ 2447 h 10015"/>
                <a:gd name="connsiteX0" fmla="*/ 0 w 6375"/>
                <a:gd name="connsiteY0" fmla="*/ 2432 h 10000"/>
                <a:gd name="connsiteX1" fmla="*/ 0 w 6375"/>
                <a:gd name="connsiteY1" fmla="*/ 8919 h 10000"/>
                <a:gd name="connsiteX2" fmla="*/ 1625 w 6375"/>
                <a:gd name="connsiteY2" fmla="*/ 10000 h 10000"/>
                <a:gd name="connsiteX3" fmla="*/ 6375 w 6375"/>
                <a:gd name="connsiteY3" fmla="*/ 10000 h 10000"/>
                <a:gd name="connsiteX4" fmla="*/ 6375 w 6375"/>
                <a:gd name="connsiteY4" fmla="*/ 3514 h 10000"/>
                <a:gd name="connsiteX5" fmla="*/ 6250 w 6375"/>
                <a:gd name="connsiteY5" fmla="*/ 2703 h 10000"/>
                <a:gd name="connsiteX6" fmla="*/ 3000 w 6375"/>
                <a:gd name="connsiteY6" fmla="*/ 0 h 10000"/>
                <a:gd name="connsiteX7" fmla="*/ 500 w 6375"/>
                <a:gd name="connsiteY7" fmla="*/ 1892 h 10000"/>
                <a:gd name="connsiteX8" fmla="*/ 0 w 6375"/>
                <a:gd name="connsiteY8" fmla="*/ 2432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75" h="10000">
                  <a:moveTo>
                    <a:pt x="0" y="2432"/>
                  </a:moveTo>
                  <a:lnTo>
                    <a:pt x="0" y="8919"/>
                  </a:lnTo>
                  <a:lnTo>
                    <a:pt x="1625" y="10000"/>
                  </a:lnTo>
                  <a:lnTo>
                    <a:pt x="6375" y="10000"/>
                  </a:lnTo>
                  <a:lnTo>
                    <a:pt x="6375" y="3514"/>
                  </a:lnTo>
                  <a:cubicBezTo>
                    <a:pt x="6333" y="3244"/>
                    <a:pt x="6292" y="2973"/>
                    <a:pt x="6250" y="2703"/>
                  </a:cubicBezTo>
                  <a:lnTo>
                    <a:pt x="3000" y="0"/>
                  </a:lnTo>
                  <a:lnTo>
                    <a:pt x="500" y="1892"/>
                  </a:lnTo>
                  <a:lnTo>
                    <a:pt x="0" y="2432"/>
                  </a:lnTo>
                  <a:close/>
                </a:path>
              </a:pathLst>
            </a:custGeom>
            <a:solidFill>
              <a:srgbClr val="FFFFFF"/>
            </a:solidFill>
            <a:ln w="12700">
              <a:solidFill>
                <a:schemeClr val="tx1"/>
              </a:solidFill>
              <a:prstDash val="solid"/>
              <a:round/>
              <a:headEnd/>
              <a:tailEnd/>
            </a:ln>
          </p:spPr>
          <p:txBody>
            <a:bodyPr/>
            <a:lstStyle/>
            <a:p>
              <a:endParaRPr lang="it-IT" sz="1350"/>
            </a:p>
          </p:txBody>
        </p:sp>
        <p:grpSp>
          <p:nvGrpSpPr>
            <p:cNvPr id="133" name="Group 31">
              <a:extLst>
                <a:ext uri="{FF2B5EF4-FFF2-40B4-BE49-F238E27FC236}">
                  <a16:creationId xmlns:a16="http://schemas.microsoft.com/office/drawing/2014/main" id="{59429B91-6B1C-47B6-AB86-B66B368C6D8B}"/>
                </a:ext>
              </a:extLst>
            </p:cNvPr>
            <p:cNvGrpSpPr>
              <a:grpSpLocks/>
            </p:cNvGrpSpPr>
            <p:nvPr/>
          </p:nvGrpSpPr>
          <p:grpSpPr bwMode="auto">
            <a:xfrm rot="499697" flipH="1">
              <a:off x="1498504" y="3321471"/>
              <a:ext cx="565359" cy="446102"/>
              <a:chOff x="3304" y="2824"/>
              <a:chExt cx="724" cy="312"/>
            </a:xfrm>
          </p:grpSpPr>
          <p:sp>
            <p:nvSpPr>
              <p:cNvPr id="134" name="Rectangle 32">
                <a:extLst>
                  <a:ext uri="{FF2B5EF4-FFF2-40B4-BE49-F238E27FC236}">
                    <a16:creationId xmlns:a16="http://schemas.microsoft.com/office/drawing/2014/main" id="{23A00226-A04E-4163-AA3D-171DD6708632}"/>
                  </a:ext>
                </a:extLst>
              </p:cNvPr>
              <p:cNvSpPr>
                <a:spLocks noChangeArrowheads="1"/>
              </p:cNvSpPr>
              <p:nvPr/>
            </p:nvSpPr>
            <p:spPr bwMode="auto">
              <a:xfrm>
                <a:off x="3304" y="2892"/>
                <a:ext cx="56" cy="224"/>
              </a:xfrm>
              <a:prstGeom prst="rect">
                <a:avLst/>
              </a:prstGeom>
              <a:solidFill>
                <a:srgbClr val="000000"/>
              </a:solidFill>
              <a:ln w="12700">
                <a:solidFill>
                  <a:schemeClr val="tx1"/>
                </a:solidFill>
                <a:miter lim="800000"/>
                <a:headEnd/>
                <a:tailEnd/>
              </a:ln>
            </p:spPr>
            <p:txBody>
              <a:bodyPr/>
              <a:lstStyle/>
              <a:p>
                <a:pPr>
                  <a:spcBef>
                    <a:spcPct val="50000"/>
                  </a:spcBef>
                </a:pPr>
                <a:endParaRPr lang="fr-FR" altLang="fr-FR"/>
              </a:p>
            </p:txBody>
          </p:sp>
          <p:sp>
            <p:nvSpPr>
              <p:cNvPr id="135" name="Freeform 33">
                <a:extLst>
                  <a:ext uri="{FF2B5EF4-FFF2-40B4-BE49-F238E27FC236}">
                    <a16:creationId xmlns:a16="http://schemas.microsoft.com/office/drawing/2014/main" id="{1B983D06-7CBE-4236-AE9D-ED5270554C2F}"/>
                  </a:ext>
                </a:extLst>
              </p:cNvPr>
              <p:cNvSpPr>
                <a:spLocks/>
              </p:cNvSpPr>
              <p:nvPr/>
            </p:nvSpPr>
            <p:spPr bwMode="auto">
              <a:xfrm>
                <a:off x="3388" y="2824"/>
                <a:ext cx="640" cy="296"/>
              </a:xfrm>
              <a:custGeom>
                <a:avLst/>
                <a:gdLst>
                  <a:gd name="T0" fmla="*/ 0 w 640"/>
                  <a:gd name="T1" fmla="*/ 72 h 296"/>
                  <a:gd name="T2" fmla="*/ 0 w 640"/>
                  <a:gd name="T3" fmla="*/ 264 h 296"/>
                  <a:gd name="T4" fmla="*/ 104 w 640"/>
                  <a:gd name="T5" fmla="*/ 296 h 296"/>
                  <a:gd name="T6" fmla="*/ 408 w 640"/>
                  <a:gd name="T7" fmla="*/ 296 h 296"/>
                  <a:gd name="T8" fmla="*/ 408 w 640"/>
                  <a:gd name="T9" fmla="*/ 104 h 296"/>
                  <a:gd name="T10" fmla="*/ 400 w 640"/>
                  <a:gd name="T11" fmla="*/ 80 h 296"/>
                  <a:gd name="T12" fmla="*/ 632 w 640"/>
                  <a:gd name="T13" fmla="*/ 80 h 296"/>
                  <a:gd name="T14" fmla="*/ 640 w 640"/>
                  <a:gd name="T15" fmla="*/ 64 h 296"/>
                  <a:gd name="T16" fmla="*/ 640 w 640"/>
                  <a:gd name="T17" fmla="*/ 32 h 296"/>
                  <a:gd name="T18" fmla="*/ 632 w 640"/>
                  <a:gd name="T19" fmla="*/ 16 h 296"/>
                  <a:gd name="T20" fmla="*/ 192 w 640"/>
                  <a:gd name="T21" fmla="*/ 0 h 296"/>
                  <a:gd name="T22" fmla="*/ 32 w 640"/>
                  <a:gd name="T23" fmla="*/ 56 h 296"/>
                  <a:gd name="T24" fmla="*/ 0 w 640"/>
                  <a:gd name="T25" fmla="*/ 72 h 2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40" h="296">
                    <a:moveTo>
                      <a:pt x="0" y="72"/>
                    </a:moveTo>
                    <a:lnTo>
                      <a:pt x="0" y="264"/>
                    </a:lnTo>
                    <a:lnTo>
                      <a:pt x="104" y="296"/>
                    </a:lnTo>
                    <a:lnTo>
                      <a:pt x="408" y="296"/>
                    </a:lnTo>
                    <a:lnTo>
                      <a:pt x="408" y="104"/>
                    </a:lnTo>
                    <a:lnTo>
                      <a:pt x="400" y="80"/>
                    </a:lnTo>
                    <a:lnTo>
                      <a:pt x="632" y="80"/>
                    </a:lnTo>
                    <a:lnTo>
                      <a:pt x="640" y="64"/>
                    </a:lnTo>
                    <a:lnTo>
                      <a:pt x="640" y="32"/>
                    </a:lnTo>
                    <a:lnTo>
                      <a:pt x="632" y="16"/>
                    </a:lnTo>
                    <a:lnTo>
                      <a:pt x="192" y="0"/>
                    </a:lnTo>
                    <a:lnTo>
                      <a:pt x="32" y="56"/>
                    </a:lnTo>
                    <a:lnTo>
                      <a:pt x="0" y="72"/>
                    </a:lnTo>
                    <a:close/>
                  </a:path>
                </a:pathLst>
              </a:custGeom>
              <a:solidFill>
                <a:srgbClr val="FFFFFF"/>
              </a:solidFill>
              <a:ln w="12700">
                <a:solidFill>
                  <a:schemeClr val="tx1"/>
                </a:solidFill>
                <a:prstDash val="solid"/>
                <a:round/>
                <a:headEnd/>
                <a:tailEnd/>
              </a:ln>
            </p:spPr>
            <p:txBody>
              <a:bodyPr/>
              <a:lstStyle/>
              <a:p>
                <a:endParaRPr lang="it-IT" sz="1350"/>
              </a:p>
            </p:txBody>
          </p:sp>
          <p:sp>
            <p:nvSpPr>
              <p:cNvPr id="136" name="Freeform 34">
                <a:extLst>
                  <a:ext uri="{FF2B5EF4-FFF2-40B4-BE49-F238E27FC236}">
                    <a16:creationId xmlns:a16="http://schemas.microsoft.com/office/drawing/2014/main" id="{6745FF6E-916A-4B22-842A-D63D73F4528F}"/>
                  </a:ext>
                </a:extLst>
              </p:cNvPr>
              <p:cNvSpPr>
                <a:spLocks/>
              </p:cNvSpPr>
              <p:nvPr/>
            </p:nvSpPr>
            <p:spPr bwMode="auto">
              <a:xfrm>
                <a:off x="3644" y="3024"/>
                <a:ext cx="208" cy="56"/>
              </a:xfrm>
              <a:custGeom>
                <a:avLst/>
                <a:gdLst>
                  <a:gd name="T0" fmla="*/ 64 w 208"/>
                  <a:gd name="T1" fmla="*/ 0 h 56"/>
                  <a:gd name="T2" fmla="*/ 192 w 208"/>
                  <a:gd name="T3" fmla="*/ 0 h 56"/>
                  <a:gd name="T4" fmla="*/ 208 w 208"/>
                  <a:gd name="T5" fmla="*/ 16 h 56"/>
                  <a:gd name="T6" fmla="*/ 208 w 208"/>
                  <a:gd name="T7" fmla="*/ 40 h 56"/>
                  <a:gd name="T8" fmla="*/ 192 w 208"/>
                  <a:gd name="T9" fmla="*/ 56 h 56"/>
                  <a:gd name="T10" fmla="*/ 168 w 208"/>
                  <a:gd name="T11" fmla="*/ 56 h 56"/>
                  <a:gd name="T12" fmla="*/ 16 w 208"/>
                  <a:gd name="T13" fmla="*/ 56 h 56"/>
                  <a:gd name="T14" fmla="*/ 0 w 208"/>
                  <a:gd name="T15" fmla="*/ 40 h 56"/>
                  <a:gd name="T16" fmla="*/ 0 w 208"/>
                  <a:gd name="T17" fmla="*/ 16 h 56"/>
                  <a:gd name="T18" fmla="*/ 16 w 208"/>
                  <a:gd name="T19" fmla="*/ 0 h 56"/>
                  <a:gd name="T20" fmla="*/ 64 w 208"/>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56">
                    <a:moveTo>
                      <a:pt x="64" y="0"/>
                    </a:moveTo>
                    <a:lnTo>
                      <a:pt x="192" y="0"/>
                    </a:lnTo>
                    <a:lnTo>
                      <a:pt x="208" y="16"/>
                    </a:lnTo>
                    <a:lnTo>
                      <a:pt x="208" y="40"/>
                    </a:lnTo>
                    <a:lnTo>
                      <a:pt x="192" y="56"/>
                    </a:lnTo>
                    <a:lnTo>
                      <a:pt x="168" y="56"/>
                    </a:lnTo>
                    <a:lnTo>
                      <a:pt x="16" y="56"/>
                    </a:lnTo>
                    <a:lnTo>
                      <a:pt x="0" y="40"/>
                    </a:lnTo>
                    <a:lnTo>
                      <a:pt x="0" y="16"/>
                    </a:lnTo>
                    <a:lnTo>
                      <a:pt x="16" y="0"/>
                    </a:lnTo>
                    <a:lnTo>
                      <a:pt x="64" y="0"/>
                    </a:lnTo>
                    <a:close/>
                  </a:path>
                </a:pathLst>
              </a:custGeom>
              <a:solidFill>
                <a:srgbClr val="FFFFFF"/>
              </a:solidFill>
              <a:ln w="12700">
                <a:solidFill>
                  <a:schemeClr val="tx1"/>
                </a:solidFill>
                <a:prstDash val="solid"/>
                <a:round/>
                <a:headEnd/>
                <a:tailEnd/>
              </a:ln>
            </p:spPr>
            <p:txBody>
              <a:bodyPr/>
              <a:lstStyle/>
              <a:p>
                <a:endParaRPr lang="it-IT" sz="1350"/>
              </a:p>
            </p:txBody>
          </p:sp>
          <p:sp>
            <p:nvSpPr>
              <p:cNvPr id="137" name="Freeform 35">
                <a:extLst>
                  <a:ext uri="{FF2B5EF4-FFF2-40B4-BE49-F238E27FC236}">
                    <a16:creationId xmlns:a16="http://schemas.microsoft.com/office/drawing/2014/main" id="{A6979B08-8194-4722-A278-DBF6A27F1F36}"/>
                  </a:ext>
                </a:extLst>
              </p:cNvPr>
              <p:cNvSpPr>
                <a:spLocks/>
              </p:cNvSpPr>
              <p:nvPr/>
            </p:nvSpPr>
            <p:spPr bwMode="auto">
              <a:xfrm>
                <a:off x="3652" y="3080"/>
                <a:ext cx="168" cy="56"/>
              </a:xfrm>
              <a:custGeom>
                <a:avLst/>
                <a:gdLst>
                  <a:gd name="T0" fmla="*/ 152 w 168"/>
                  <a:gd name="T1" fmla="*/ 0 h 56"/>
                  <a:gd name="T2" fmla="*/ 32 w 168"/>
                  <a:gd name="T3" fmla="*/ 0 h 56"/>
                  <a:gd name="T4" fmla="*/ 0 w 168"/>
                  <a:gd name="T5" fmla="*/ 16 h 56"/>
                  <a:gd name="T6" fmla="*/ 0 w 168"/>
                  <a:gd name="T7" fmla="*/ 40 h 56"/>
                  <a:gd name="T8" fmla="*/ 40 w 168"/>
                  <a:gd name="T9" fmla="*/ 56 h 56"/>
                  <a:gd name="T10" fmla="*/ 152 w 168"/>
                  <a:gd name="T11" fmla="*/ 56 h 56"/>
                  <a:gd name="T12" fmla="*/ 168 w 168"/>
                  <a:gd name="T13" fmla="*/ 40 h 56"/>
                  <a:gd name="T14" fmla="*/ 168 w 168"/>
                  <a:gd name="T15" fmla="*/ 16 h 56"/>
                  <a:gd name="T16" fmla="*/ 152 w 168"/>
                  <a:gd name="T17" fmla="*/ 0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8" h="56">
                    <a:moveTo>
                      <a:pt x="152" y="0"/>
                    </a:moveTo>
                    <a:lnTo>
                      <a:pt x="32" y="0"/>
                    </a:lnTo>
                    <a:lnTo>
                      <a:pt x="0" y="16"/>
                    </a:lnTo>
                    <a:lnTo>
                      <a:pt x="0" y="40"/>
                    </a:lnTo>
                    <a:lnTo>
                      <a:pt x="40" y="56"/>
                    </a:lnTo>
                    <a:lnTo>
                      <a:pt x="152" y="56"/>
                    </a:lnTo>
                    <a:lnTo>
                      <a:pt x="168" y="40"/>
                    </a:lnTo>
                    <a:lnTo>
                      <a:pt x="168" y="16"/>
                    </a:lnTo>
                    <a:lnTo>
                      <a:pt x="152" y="0"/>
                    </a:lnTo>
                    <a:close/>
                  </a:path>
                </a:pathLst>
              </a:custGeom>
              <a:solidFill>
                <a:srgbClr val="FFFFFF"/>
              </a:solidFill>
              <a:ln w="12700">
                <a:solidFill>
                  <a:schemeClr val="tx1"/>
                </a:solidFill>
                <a:prstDash val="solid"/>
                <a:round/>
                <a:headEnd/>
                <a:tailEnd/>
              </a:ln>
            </p:spPr>
            <p:txBody>
              <a:bodyPr/>
              <a:lstStyle/>
              <a:p>
                <a:endParaRPr lang="it-IT" sz="1350"/>
              </a:p>
            </p:txBody>
          </p:sp>
          <p:sp>
            <p:nvSpPr>
              <p:cNvPr id="138" name="Freeform 36">
                <a:extLst>
                  <a:ext uri="{FF2B5EF4-FFF2-40B4-BE49-F238E27FC236}">
                    <a16:creationId xmlns:a16="http://schemas.microsoft.com/office/drawing/2014/main" id="{A3A07BC4-A865-4A18-ADC5-2D590355AE75}"/>
                  </a:ext>
                </a:extLst>
              </p:cNvPr>
              <p:cNvSpPr>
                <a:spLocks/>
              </p:cNvSpPr>
              <p:nvPr/>
            </p:nvSpPr>
            <p:spPr bwMode="auto">
              <a:xfrm>
                <a:off x="3644" y="2944"/>
                <a:ext cx="216" cy="80"/>
              </a:xfrm>
              <a:custGeom>
                <a:avLst/>
                <a:gdLst>
                  <a:gd name="T0" fmla="*/ 16 w 216"/>
                  <a:gd name="T1" fmla="*/ 8 h 80"/>
                  <a:gd name="T2" fmla="*/ 192 w 216"/>
                  <a:gd name="T3" fmla="*/ 0 h 80"/>
                  <a:gd name="T4" fmla="*/ 216 w 216"/>
                  <a:gd name="T5" fmla="*/ 16 h 80"/>
                  <a:gd name="T6" fmla="*/ 216 w 216"/>
                  <a:gd name="T7" fmla="*/ 64 h 80"/>
                  <a:gd name="T8" fmla="*/ 184 w 216"/>
                  <a:gd name="T9" fmla="*/ 80 h 80"/>
                  <a:gd name="T10" fmla="*/ 16 w 216"/>
                  <a:gd name="T11" fmla="*/ 80 h 80"/>
                  <a:gd name="T12" fmla="*/ 0 w 216"/>
                  <a:gd name="T13" fmla="*/ 64 h 80"/>
                  <a:gd name="T14" fmla="*/ 0 w 216"/>
                  <a:gd name="T15" fmla="*/ 16 h 80"/>
                  <a:gd name="T16" fmla="*/ 16 w 216"/>
                  <a:gd name="T17" fmla="*/ 8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 h="80">
                    <a:moveTo>
                      <a:pt x="16" y="8"/>
                    </a:moveTo>
                    <a:lnTo>
                      <a:pt x="192" y="0"/>
                    </a:lnTo>
                    <a:lnTo>
                      <a:pt x="216" y="16"/>
                    </a:lnTo>
                    <a:lnTo>
                      <a:pt x="216" y="64"/>
                    </a:lnTo>
                    <a:lnTo>
                      <a:pt x="184" y="80"/>
                    </a:lnTo>
                    <a:lnTo>
                      <a:pt x="16" y="80"/>
                    </a:lnTo>
                    <a:lnTo>
                      <a:pt x="0" y="64"/>
                    </a:lnTo>
                    <a:lnTo>
                      <a:pt x="0" y="16"/>
                    </a:lnTo>
                    <a:lnTo>
                      <a:pt x="16" y="8"/>
                    </a:lnTo>
                    <a:close/>
                  </a:path>
                </a:pathLst>
              </a:custGeom>
              <a:solidFill>
                <a:srgbClr val="FFFFFF"/>
              </a:solidFill>
              <a:ln w="12700">
                <a:solidFill>
                  <a:schemeClr val="tx1"/>
                </a:solidFill>
                <a:prstDash val="solid"/>
                <a:round/>
                <a:headEnd/>
                <a:tailEnd/>
              </a:ln>
            </p:spPr>
            <p:txBody>
              <a:bodyPr/>
              <a:lstStyle/>
              <a:p>
                <a:endParaRPr lang="it-IT" sz="1350"/>
              </a:p>
            </p:txBody>
          </p:sp>
          <p:sp>
            <p:nvSpPr>
              <p:cNvPr id="139" name="Freeform 37">
                <a:extLst>
                  <a:ext uri="{FF2B5EF4-FFF2-40B4-BE49-F238E27FC236}">
                    <a16:creationId xmlns:a16="http://schemas.microsoft.com/office/drawing/2014/main" id="{13490809-A711-4561-9941-482C9A413528}"/>
                  </a:ext>
                </a:extLst>
              </p:cNvPr>
              <p:cNvSpPr>
                <a:spLocks/>
              </p:cNvSpPr>
              <p:nvPr/>
            </p:nvSpPr>
            <p:spPr bwMode="auto">
              <a:xfrm>
                <a:off x="3388" y="2824"/>
                <a:ext cx="448" cy="184"/>
              </a:xfrm>
              <a:custGeom>
                <a:avLst/>
                <a:gdLst>
                  <a:gd name="T0" fmla="*/ 168 w 448"/>
                  <a:gd name="T1" fmla="*/ 0 h 184"/>
                  <a:gd name="T2" fmla="*/ 304 w 448"/>
                  <a:gd name="T3" fmla="*/ 0 h 184"/>
                  <a:gd name="T4" fmla="*/ 448 w 448"/>
                  <a:gd name="T5" fmla="*/ 80 h 184"/>
                  <a:gd name="T6" fmla="*/ 424 w 448"/>
                  <a:gd name="T7" fmla="*/ 120 h 184"/>
                  <a:gd name="T8" fmla="*/ 376 w 448"/>
                  <a:gd name="T9" fmla="*/ 128 h 184"/>
                  <a:gd name="T10" fmla="*/ 336 w 448"/>
                  <a:gd name="T11" fmla="*/ 120 h 184"/>
                  <a:gd name="T12" fmla="*/ 304 w 448"/>
                  <a:gd name="T13" fmla="*/ 104 h 184"/>
                  <a:gd name="T14" fmla="*/ 296 w 448"/>
                  <a:gd name="T15" fmla="*/ 96 h 184"/>
                  <a:gd name="T16" fmla="*/ 224 w 448"/>
                  <a:gd name="T17" fmla="*/ 96 h 184"/>
                  <a:gd name="T18" fmla="*/ 192 w 448"/>
                  <a:gd name="T19" fmla="*/ 136 h 184"/>
                  <a:gd name="T20" fmla="*/ 112 w 448"/>
                  <a:gd name="T21" fmla="*/ 184 h 184"/>
                  <a:gd name="T22" fmla="*/ 0 w 448"/>
                  <a:gd name="T23" fmla="*/ 184 h 184"/>
                  <a:gd name="T24" fmla="*/ 0 w 448"/>
                  <a:gd name="T25" fmla="*/ 72 h 184"/>
                  <a:gd name="T26" fmla="*/ 168 w 448"/>
                  <a:gd name="T27" fmla="*/ 0 h 1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8" h="184">
                    <a:moveTo>
                      <a:pt x="168" y="0"/>
                    </a:moveTo>
                    <a:lnTo>
                      <a:pt x="304" y="0"/>
                    </a:lnTo>
                    <a:lnTo>
                      <a:pt x="448" y="80"/>
                    </a:lnTo>
                    <a:lnTo>
                      <a:pt x="424" y="120"/>
                    </a:lnTo>
                    <a:lnTo>
                      <a:pt x="376" y="128"/>
                    </a:lnTo>
                    <a:lnTo>
                      <a:pt x="336" y="120"/>
                    </a:lnTo>
                    <a:lnTo>
                      <a:pt x="304" y="104"/>
                    </a:lnTo>
                    <a:lnTo>
                      <a:pt x="296" y="96"/>
                    </a:lnTo>
                    <a:lnTo>
                      <a:pt x="224" y="96"/>
                    </a:lnTo>
                    <a:lnTo>
                      <a:pt x="192" y="136"/>
                    </a:lnTo>
                    <a:lnTo>
                      <a:pt x="112" y="184"/>
                    </a:lnTo>
                    <a:lnTo>
                      <a:pt x="0" y="184"/>
                    </a:lnTo>
                    <a:lnTo>
                      <a:pt x="0" y="72"/>
                    </a:lnTo>
                    <a:lnTo>
                      <a:pt x="168" y="0"/>
                    </a:lnTo>
                    <a:close/>
                  </a:path>
                </a:pathLst>
              </a:custGeom>
              <a:solidFill>
                <a:srgbClr val="FFFFFF"/>
              </a:solidFill>
              <a:ln w="12700">
                <a:solidFill>
                  <a:schemeClr val="tx1"/>
                </a:solidFill>
                <a:prstDash val="solid"/>
                <a:round/>
                <a:headEnd/>
                <a:tailEnd/>
              </a:ln>
            </p:spPr>
            <p:txBody>
              <a:bodyPr/>
              <a:lstStyle/>
              <a:p>
                <a:endParaRPr lang="it-IT" sz="1350"/>
              </a:p>
            </p:txBody>
          </p:sp>
        </p:grpSp>
        <p:grpSp>
          <p:nvGrpSpPr>
            <p:cNvPr id="4" name="Groupe 3">
              <a:extLst>
                <a:ext uri="{FF2B5EF4-FFF2-40B4-BE49-F238E27FC236}">
                  <a16:creationId xmlns:a16="http://schemas.microsoft.com/office/drawing/2014/main" id="{2D3DA0CE-FB57-478A-830F-B12E8A7C73F6}"/>
                </a:ext>
              </a:extLst>
            </p:cNvPr>
            <p:cNvGrpSpPr/>
            <p:nvPr/>
          </p:nvGrpSpPr>
          <p:grpSpPr>
            <a:xfrm>
              <a:off x="1031342" y="1616333"/>
              <a:ext cx="1961866" cy="3347706"/>
              <a:chOff x="3549712" y="389987"/>
              <a:chExt cx="2859301" cy="4590714"/>
            </a:xfrm>
          </p:grpSpPr>
          <p:sp>
            <p:nvSpPr>
              <p:cNvPr id="100" name="Forme libre : forme 99">
                <a:extLst>
                  <a:ext uri="{FF2B5EF4-FFF2-40B4-BE49-F238E27FC236}">
                    <a16:creationId xmlns:a16="http://schemas.microsoft.com/office/drawing/2014/main" id="{4888F358-413F-483D-9A0D-19B3AEB3794D}"/>
                  </a:ext>
                </a:extLst>
              </p:cNvPr>
              <p:cNvSpPr/>
              <p:nvPr/>
            </p:nvSpPr>
            <p:spPr>
              <a:xfrm>
                <a:off x="4900253" y="3789126"/>
                <a:ext cx="1508760" cy="535000"/>
              </a:xfrm>
              <a:custGeom>
                <a:avLst/>
                <a:gdLst>
                  <a:gd name="connsiteX0" fmla="*/ 0 w 1508760"/>
                  <a:gd name="connsiteY0" fmla="*/ 213440 h 535000"/>
                  <a:gd name="connsiteX1" fmla="*/ 76200 w 1508760"/>
                  <a:gd name="connsiteY1" fmla="*/ 533480 h 535000"/>
                  <a:gd name="connsiteX2" fmla="*/ 350520 w 1508760"/>
                  <a:gd name="connsiteY2" fmla="*/ 320120 h 535000"/>
                  <a:gd name="connsiteX3" fmla="*/ 792480 w 1508760"/>
                  <a:gd name="connsiteY3" fmla="*/ 80 h 535000"/>
                  <a:gd name="connsiteX4" fmla="*/ 1508760 w 1508760"/>
                  <a:gd name="connsiteY4" fmla="*/ 350600 h 53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760" h="535000">
                    <a:moveTo>
                      <a:pt x="0" y="213440"/>
                    </a:moveTo>
                    <a:cubicBezTo>
                      <a:pt x="8890" y="364570"/>
                      <a:pt x="17780" y="515700"/>
                      <a:pt x="76200" y="533480"/>
                    </a:cubicBezTo>
                    <a:cubicBezTo>
                      <a:pt x="134620" y="551260"/>
                      <a:pt x="231140" y="409020"/>
                      <a:pt x="350520" y="320120"/>
                    </a:cubicBezTo>
                    <a:cubicBezTo>
                      <a:pt x="469900" y="231220"/>
                      <a:pt x="599440" y="-5000"/>
                      <a:pt x="792480" y="80"/>
                    </a:cubicBezTo>
                    <a:cubicBezTo>
                      <a:pt x="985520" y="5160"/>
                      <a:pt x="1247140" y="177880"/>
                      <a:pt x="1508760" y="350600"/>
                    </a:cubicBezTo>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99" name="Cube 98">
                <a:extLst>
                  <a:ext uri="{FF2B5EF4-FFF2-40B4-BE49-F238E27FC236}">
                    <a16:creationId xmlns:a16="http://schemas.microsoft.com/office/drawing/2014/main" id="{D4912165-213A-44A8-905E-842D678086EF}"/>
                  </a:ext>
                </a:extLst>
              </p:cNvPr>
              <p:cNvSpPr/>
              <p:nvPr/>
            </p:nvSpPr>
            <p:spPr>
              <a:xfrm rot="16883652" flipH="1">
                <a:off x="4418064" y="3745560"/>
                <a:ext cx="586109" cy="434784"/>
              </a:xfrm>
              <a:prstGeom prst="cube">
                <a:avLst>
                  <a:gd name="adj" fmla="val 21289"/>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3" name="Oval 44" descr="blanc)">
                <a:extLst>
                  <a:ext uri="{FF2B5EF4-FFF2-40B4-BE49-F238E27FC236}">
                    <a16:creationId xmlns:a16="http://schemas.microsoft.com/office/drawing/2014/main" id="{2A24D08D-6357-4E51-B4AF-2DE9001360C5}"/>
                  </a:ext>
                </a:extLst>
              </p:cNvPr>
              <p:cNvSpPr>
                <a:spLocks noChangeArrowheads="1"/>
              </p:cNvSpPr>
              <p:nvPr/>
            </p:nvSpPr>
            <p:spPr bwMode="auto">
              <a:xfrm flipH="1">
                <a:off x="3834611" y="1486642"/>
                <a:ext cx="402816" cy="462443"/>
              </a:xfrm>
              <a:prstGeom prst="ellipse">
                <a:avLst/>
              </a:prstGeom>
              <a:pattFill prst="dkHorz">
                <a:fgClr>
                  <a:schemeClr val="accent1"/>
                </a:fgClr>
                <a:bgClr>
                  <a:schemeClr val="bg1"/>
                </a:bgClr>
              </a:patt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5" name="Oval 46">
                <a:extLst>
                  <a:ext uri="{FF2B5EF4-FFF2-40B4-BE49-F238E27FC236}">
                    <a16:creationId xmlns:a16="http://schemas.microsoft.com/office/drawing/2014/main" id="{FEC1B59C-D2BA-46E3-87EB-A0AF494BB69C}"/>
                  </a:ext>
                </a:extLst>
              </p:cNvPr>
              <p:cNvSpPr>
                <a:spLocks noChangeArrowheads="1"/>
              </p:cNvSpPr>
              <p:nvPr/>
            </p:nvSpPr>
            <p:spPr bwMode="auto">
              <a:xfrm rot="16419817" flipH="1">
                <a:off x="3261740" y="2578879"/>
                <a:ext cx="812347" cy="236403"/>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6" name="Oval 47" descr="blanc)">
                <a:extLst>
                  <a:ext uri="{FF2B5EF4-FFF2-40B4-BE49-F238E27FC236}">
                    <a16:creationId xmlns:a16="http://schemas.microsoft.com/office/drawing/2014/main" id="{0DC04972-C95E-4771-B803-6C8BED6DB276}"/>
                  </a:ext>
                </a:extLst>
              </p:cNvPr>
              <p:cNvSpPr>
                <a:spLocks noChangeArrowheads="1"/>
              </p:cNvSpPr>
              <p:nvPr/>
            </p:nvSpPr>
            <p:spPr bwMode="auto">
              <a:xfrm rot="16884135" flipH="1">
                <a:off x="3388855" y="3171220"/>
                <a:ext cx="409535" cy="59456"/>
              </a:xfrm>
              <a:prstGeom prst="ellipse">
                <a:avLst/>
              </a:prstGeom>
              <a:pattFill prst="dkHorz">
                <a:fgClr>
                  <a:schemeClr val="accent1"/>
                </a:fgClr>
                <a:bgClr>
                  <a:schemeClr val="bg1"/>
                </a:bgClr>
              </a:patt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7" name="Oval 48">
                <a:extLst>
                  <a:ext uri="{FF2B5EF4-FFF2-40B4-BE49-F238E27FC236}">
                    <a16:creationId xmlns:a16="http://schemas.microsoft.com/office/drawing/2014/main" id="{ACA863BE-9FFD-47A8-AD9B-664C2B5C6EE0}"/>
                  </a:ext>
                </a:extLst>
              </p:cNvPr>
              <p:cNvSpPr>
                <a:spLocks noChangeArrowheads="1"/>
              </p:cNvSpPr>
              <p:nvPr/>
            </p:nvSpPr>
            <p:spPr bwMode="auto">
              <a:xfrm>
                <a:off x="3935626" y="2689153"/>
                <a:ext cx="469581" cy="1362496"/>
              </a:xfrm>
              <a:prstGeom prst="ellipse">
                <a:avLst/>
              </a:prstGeom>
              <a:gradFill rotWithShape="0">
                <a:gsLst>
                  <a:gs pos="0">
                    <a:schemeClr val="hlink"/>
                  </a:gs>
                  <a:gs pos="100000">
                    <a:schemeClr val="hlink">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8" name="Oval 49">
                <a:extLst>
                  <a:ext uri="{FF2B5EF4-FFF2-40B4-BE49-F238E27FC236}">
                    <a16:creationId xmlns:a16="http://schemas.microsoft.com/office/drawing/2014/main" id="{1370863F-B260-4073-BAFC-A7A7491B764C}"/>
                  </a:ext>
                </a:extLst>
              </p:cNvPr>
              <p:cNvSpPr>
                <a:spLocks noChangeArrowheads="1"/>
              </p:cNvSpPr>
              <p:nvPr/>
            </p:nvSpPr>
            <p:spPr bwMode="auto">
              <a:xfrm rot="21059929" flipH="1">
                <a:off x="4047434" y="3816860"/>
                <a:ext cx="402987" cy="933189"/>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0" name="Oval 51">
                <a:extLst>
                  <a:ext uri="{FF2B5EF4-FFF2-40B4-BE49-F238E27FC236}">
                    <a16:creationId xmlns:a16="http://schemas.microsoft.com/office/drawing/2014/main" id="{8E926868-C89E-43DB-93E2-E3A54A49BACE}"/>
                  </a:ext>
                </a:extLst>
              </p:cNvPr>
              <p:cNvSpPr>
                <a:spLocks noChangeArrowheads="1"/>
              </p:cNvSpPr>
              <p:nvPr/>
            </p:nvSpPr>
            <p:spPr bwMode="auto">
              <a:xfrm rot="18480000" flipH="1">
                <a:off x="4279159" y="3810258"/>
                <a:ext cx="178377" cy="234981"/>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1" name="Oval 52">
                <a:extLst>
                  <a:ext uri="{FF2B5EF4-FFF2-40B4-BE49-F238E27FC236}">
                    <a16:creationId xmlns:a16="http://schemas.microsoft.com/office/drawing/2014/main" id="{3952BA1A-ED2B-483A-8A5B-05202EE10E81}"/>
                  </a:ext>
                </a:extLst>
              </p:cNvPr>
              <p:cNvSpPr>
                <a:spLocks noChangeArrowheads="1"/>
              </p:cNvSpPr>
              <p:nvPr/>
            </p:nvSpPr>
            <p:spPr bwMode="auto">
              <a:xfrm flipH="1">
                <a:off x="3901695" y="389987"/>
                <a:ext cx="637793" cy="746525"/>
              </a:xfrm>
              <a:prstGeom prst="ellipse">
                <a:avLst/>
              </a:prstGeom>
              <a:gradFill rotWithShape="0">
                <a:gsLst>
                  <a:gs pos="0">
                    <a:srgbClr val="FFCC99"/>
                  </a:gs>
                  <a:gs pos="100000">
                    <a:srgbClr val="E5B789"/>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2" name="Oval 53">
                <a:extLst>
                  <a:ext uri="{FF2B5EF4-FFF2-40B4-BE49-F238E27FC236}">
                    <a16:creationId xmlns:a16="http://schemas.microsoft.com/office/drawing/2014/main" id="{890E0674-7EB3-450F-8912-5CB0791882B0}"/>
                  </a:ext>
                </a:extLst>
              </p:cNvPr>
              <p:cNvSpPr>
                <a:spLocks noChangeArrowheads="1"/>
              </p:cNvSpPr>
              <p:nvPr/>
            </p:nvSpPr>
            <p:spPr bwMode="auto">
              <a:xfrm flipH="1">
                <a:off x="3665069" y="1419425"/>
                <a:ext cx="1042614" cy="1603490"/>
              </a:xfrm>
              <a:prstGeom prst="ellipse">
                <a:avLst/>
              </a:prstGeom>
              <a:gradFill rotWithShape="0">
                <a:gsLst>
                  <a:gs pos="0">
                    <a:schemeClr val="hlink"/>
                  </a:gs>
                  <a:gs pos="100000">
                    <a:schemeClr val="hlink">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3" name="Rectangle 54">
                <a:extLst>
                  <a:ext uri="{FF2B5EF4-FFF2-40B4-BE49-F238E27FC236}">
                    <a16:creationId xmlns:a16="http://schemas.microsoft.com/office/drawing/2014/main" id="{B4489487-3E3C-499A-A8BB-1BFAD990F3E2}"/>
                  </a:ext>
                </a:extLst>
              </p:cNvPr>
              <p:cNvSpPr>
                <a:spLocks noChangeArrowheads="1"/>
              </p:cNvSpPr>
              <p:nvPr/>
            </p:nvSpPr>
            <p:spPr bwMode="auto">
              <a:xfrm flipH="1">
                <a:off x="4116533" y="1162928"/>
                <a:ext cx="221555" cy="343530"/>
              </a:xfrm>
              <a:prstGeom prst="rect">
                <a:avLst/>
              </a:prstGeom>
              <a:gradFill rotWithShape="0">
                <a:gsLst>
                  <a:gs pos="0">
                    <a:srgbClr val="E5B789"/>
                  </a:gs>
                  <a:gs pos="50000">
                    <a:srgbClr val="FFCC99"/>
                  </a:gs>
                  <a:gs pos="100000">
                    <a:srgbClr val="E5B789"/>
                  </a:gs>
                </a:gsLst>
                <a:lin ang="0" scaled="1"/>
              </a:gradFill>
              <a:ln w="12699">
                <a:solidFill>
                  <a:srgbClr val="33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4" name="Oval 55">
                <a:extLst>
                  <a:ext uri="{FF2B5EF4-FFF2-40B4-BE49-F238E27FC236}">
                    <a16:creationId xmlns:a16="http://schemas.microsoft.com/office/drawing/2014/main" id="{AB156942-F58E-450C-8554-67B764E08C9A}"/>
                  </a:ext>
                </a:extLst>
              </p:cNvPr>
              <p:cNvSpPr>
                <a:spLocks noChangeArrowheads="1"/>
              </p:cNvSpPr>
              <p:nvPr/>
            </p:nvSpPr>
            <p:spPr bwMode="auto">
              <a:xfrm rot="214134">
                <a:off x="4007314" y="2772656"/>
                <a:ext cx="517321" cy="1371771"/>
              </a:xfrm>
              <a:prstGeom prst="ellipse">
                <a:avLst/>
              </a:prstGeom>
              <a:gradFill rotWithShape="0">
                <a:gsLst>
                  <a:gs pos="0">
                    <a:schemeClr val="hlink"/>
                  </a:gs>
                  <a:gs pos="100000">
                    <a:schemeClr val="hlink">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5" name="Oval 56">
                <a:extLst>
                  <a:ext uri="{FF2B5EF4-FFF2-40B4-BE49-F238E27FC236}">
                    <a16:creationId xmlns:a16="http://schemas.microsoft.com/office/drawing/2014/main" id="{D7475473-5E85-48F9-9012-0866E79322FA}"/>
                  </a:ext>
                </a:extLst>
              </p:cNvPr>
              <p:cNvSpPr>
                <a:spLocks noChangeArrowheads="1"/>
              </p:cNvSpPr>
              <p:nvPr/>
            </p:nvSpPr>
            <p:spPr bwMode="auto">
              <a:xfrm flipH="1">
                <a:off x="4079999" y="3912614"/>
                <a:ext cx="402816" cy="911686"/>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6" name="Oval 57">
                <a:extLst>
                  <a:ext uri="{FF2B5EF4-FFF2-40B4-BE49-F238E27FC236}">
                    <a16:creationId xmlns:a16="http://schemas.microsoft.com/office/drawing/2014/main" id="{C60FABD6-C2A3-4F6A-89B8-6849BD2D3770}"/>
                  </a:ext>
                </a:extLst>
              </p:cNvPr>
              <p:cNvSpPr>
                <a:spLocks noChangeArrowheads="1"/>
              </p:cNvSpPr>
              <p:nvPr/>
            </p:nvSpPr>
            <p:spPr bwMode="auto">
              <a:xfrm flipH="1">
                <a:off x="3659079" y="4813866"/>
                <a:ext cx="700382" cy="166835"/>
              </a:xfrm>
              <a:prstGeom prst="ellipse">
                <a:avLst/>
              </a:prstGeom>
              <a:gradFill rotWithShape="0">
                <a:gsLst>
                  <a:gs pos="0">
                    <a:schemeClr val="hlink"/>
                  </a:gs>
                  <a:gs pos="100000">
                    <a:schemeClr val="hlink">
                      <a:gamma/>
                      <a:shade val="89804"/>
                      <a:invGamma/>
                    </a:schemeClr>
                  </a:gs>
                </a:gsLst>
                <a:path path="shape">
                  <a:fillToRect l="50000" t="50000" r="50000" b="50000"/>
                </a:path>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8" name="Oval 59">
                <a:extLst>
                  <a:ext uri="{FF2B5EF4-FFF2-40B4-BE49-F238E27FC236}">
                    <a16:creationId xmlns:a16="http://schemas.microsoft.com/office/drawing/2014/main" id="{EBA632B3-0F62-42F0-A814-69C0E3393FAC}"/>
                  </a:ext>
                </a:extLst>
              </p:cNvPr>
              <p:cNvSpPr>
                <a:spLocks noChangeArrowheads="1"/>
              </p:cNvSpPr>
              <p:nvPr/>
            </p:nvSpPr>
            <p:spPr bwMode="auto">
              <a:xfrm flipH="1">
                <a:off x="4351548" y="1559315"/>
                <a:ext cx="409535" cy="350138"/>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9" name="Oval 60">
                <a:extLst>
                  <a:ext uri="{FF2B5EF4-FFF2-40B4-BE49-F238E27FC236}">
                    <a16:creationId xmlns:a16="http://schemas.microsoft.com/office/drawing/2014/main" id="{B7FF58CC-DDE1-4C1D-87C7-013457AD9E4D}"/>
                  </a:ext>
                </a:extLst>
              </p:cNvPr>
              <p:cNvSpPr>
                <a:spLocks noChangeArrowheads="1"/>
              </p:cNvSpPr>
              <p:nvPr/>
            </p:nvSpPr>
            <p:spPr bwMode="auto">
              <a:xfrm rot="1485748" flipH="1">
                <a:off x="4334502" y="1754609"/>
                <a:ext cx="322254" cy="858830"/>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20" name="Oval 61">
                <a:extLst>
                  <a:ext uri="{FF2B5EF4-FFF2-40B4-BE49-F238E27FC236}">
                    <a16:creationId xmlns:a16="http://schemas.microsoft.com/office/drawing/2014/main" id="{9CFC6255-BB9A-4111-9458-B3B971FB3163}"/>
                  </a:ext>
                </a:extLst>
              </p:cNvPr>
              <p:cNvSpPr>
                <a:spLocks noChangeArrowheads="1"/>
              </p:cNvSpPr>
              <p:nvPr/>
            </p:nvSpPr>
            <p:spPr bwMode="auto">
              <a:xfrm rot="2308176">
                <a:off x="4042527" y="2430208"/>
                <a:ext cx="225319" cy="799373"/>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21" name="Oval 62" descr="blanc)">
                <a:extLst>
                  <a:ext uri="{FF2B5EF4-FFF2-40B4-BE49-F238E27FC236}">
                    <a16:creationId xmlns:a16="http://schemas.microsoft.com/office/drawing/2014/main" id="{90242222-D1F7-4F60-92BF-4ADDF980EAD4}"/>
                  </a:ext>
                </a:extLst>
              </p:cNvPr>
              <p:cNvSpPr>
                <a:spLocks noChangeArrowheads="1"/>
              </p:cNvSpPr>
              <p:nvPr/>
            </p:nvSpPr>
            <p:spPr bwMode="auto">
              <a:xfrm rot="2001640" flipH="1">
                <a:off x="3809294" y="3097989"/>
                <a:ext cx="146196" cy="336689"/>
              </a:xfrm>
              <a:prstGeom prst="ellipse">
                <a:avLst/>
              </a:prstGeom>
              <a:pattFill prst="dkHorz">
                <a:fgClr>
                  <a:schemeClr val="accent1"/>
                </a:fgClr>
                <a:bgClr>
                  <a:schemeClr val="bg1"/>
                </a:bgClr>
              </a:patt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22" name="Oval 63">
                <a:extLst>
                  <a:ext uri="{FF2B5EF4-FFF2-40B4-BE49-F238E27FC236}">
                    <a16:creationId xmlns:a16="http://schemas.microsoft.com/office/drawing/2014/main" id="{837845C2-346C-4710-96C3-F4487B06A6C0}"/>
                  </a:ext>
                </a:extLst>
              </p:cNvPr>
              <p:cNvSpPr>
                <a:spLocks noChangeArrowheads="1"/>
              </p:cNvSpPr>
              <p:nvPr/>
            </p:nvSpPr>
            <p:spPr bwMode="auto">
              <a:xfrm flipH="1">
                <a:off x="3693610" y="700485"/>
                <a:ext cx="295403" cy="125521"/>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grpSp>
        <p:sp>
          <p:nvSpPr>
            <p:cNvPr id="9" name="Flèche : droite 8">
              <a:extLst>
                <a:ext uri="{FF2B5EF4-FFF2-40B4-BE49-F238E27FC236}">
                  <a16:creationId xmlns:a16="http://schemas.microsoft.com/office/drawing/2014/main" id="{FBFF2445-206C-4470-B083-CB2F14993DC2}"/>
                </a:ext>
              </a:extLst>
            </p:cNvPr>
            <p:cNvSpPr/>
            <p:nvPr/>
          </p:nvSpPr>
          <p:spPr>
            <a:xfrm flipH="1">
              <a:off x="2037770" y="3460026"/>
              <a:ext cx="419831" cy="347407"/>
            </a:xfrm>
            <a:prstGeom prst="rightArrow">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143" name="Freeform 45">
              <a:extLst>
                <a:ext uri="{FF2B5EF4-FFF2-40B4-BE49-F238E27FC236}">
                  <a16:creationId xmlns:a16="http://schemas.microsoft.com/office/drawing/2014/main" id="{97564F80-C227-4ECC-9FC3-21893AB12EAB}"/>
                </a:ext>
              </a:extLst>
            </p:cNvPr>
            <p:cNvSpPr>
              <a:spLocks/>
            </p:cNvSpPr>
            <p:nvPr/>
          </p:nvSpPr>
          <p:spPr bwMode="auto">
            <a:xfrm>
              <a:off x="980444" y="1924349"/>
              <a:ext cx="352317" cy="94902"/>
            </a:xfrm>
            <a:custGeom>
              <a:avLst/>
              <a:gdLst>
                <a:gd name="T0" fmla="*/ 408 w 408"/>
                <a:gd name="T1" fmla="*/ 107 h 129"/>
                <a:gd name="T2" fmla="*/ 167 w 408"/>
                <a:gd name="T3" fmla="*/ 111 h 129"/>
                <a:gd name="T4" fmla="*/ 54 w 408"/>
                <a:gd name="T5" fmla="*/ 75 h 129"/>
                <a:gd name="T6" fmla="*/ 94 w 408"/>
                <a:gd name="T7" fmla="*/ 129 h 129"/>
                <a:gd name="T8" fmla="*/ 76 w 408"/>
                <a:gd name="T9" fmla="*/ 75 h 129"/>
                <a:gd name="T10" fmla="*/ 0 w 408"/>
                <a:gd name="T11" fmla="*/ 0 h 1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8" h="129">
                  <a:moveTo>
                    <a:pt x="408" y="107"/>
                  </a:moveTo>
                  <a:cubicBezTo>
                    <a:pt x="368" y="107"/>
                    <a:pt x="226" y="116"/>
                    <a:pt x="167" y="111"/>
                  </a:cubicBezTo>
                  <a:cubicBezTo>
                    <a:pt x="109" y="107"/>
                    <a:pt x="66" y="72"/>
                    <a:pt x="54" y="75"/>
                  </a:cubicBezTo>
                  <a:cubicBezTo>
                    <a:pt x="42" y="78"/>
                    <a:pt x="90" y="129"/>
                    <a:pt x="94" y="129"/>
                  </a:cubicBezTo>
                  <a:cubicBezTo>
                    <a:pt x="98" y="129"/>
                    <a:pt x="92" y="97"/>
                    <a:pt x="76" y="75"/>
                  </a:cubicBezTo>
                  <a:cubicBezTo>
                    <a:pt x="61" y="53"/>
                    <a:pt x="16" y="16"/>
                    <a:pt x="0" y="0"/>
                  </a:cubicBezTo>
                </a:path>
              </a:pathLst>
            </a:custGeom>
            <a:noFill/>
            <a:ln w="76200" cmpd="dbl">
              <a:solidFill>
                <a:srgbClr val="BA0000"/>
              </a:solidFill>
              <a:round/>
              <a:headEnd/>
              <a:tailEnd/>
            </a:ln>
            <a:effectLst/>
          </p:spPr>
          <p:txBody>
            <a:bodyPr/>
            <a:lstStyle/>
            <a:p>
              <a:pPr defTabSz="685800" fontAlgn="base">
                <a:spcBef>
                  <a:spcPct val="0"/>
                </a:spcBef>
                <a:spcAft>
                  <a:spcPct val="0"/>
                </a:spcAft>
                <a:defRPr/>
              </a:pPr>
              <a:endParaRPr lang="fr-FR" dirty="0">
                <a:solidFill>
                  <a:srgbClr val="000000"/>
                </a:solidFill>
                <a:latin typeface="Times New Roman" pitchFamily="18" charset="0"/>
                <a:cs typeface="Arial" charset="0"/>
              </a:endParaRPr>
            </a:p>
          </p:txBody>
        </p:sp>
        <p:sp>
          <p:nvSpPr>
            <p:cNvPr id="153" name="Rectangle 32">
              <a:extLst>
                <a:ext uri="{FF2B5EF4-FFF2-40B4-BE49-F238E27FC236}">
                  <a16:creationId xmlns:a16="http://schemas.microsoft.com/office/drawing/2014/main" id="{11EA6FED-73CA-4DA2-8C88-DEADF82105F4}"/>
                </a:ext>
              </a:extLst>
            </p:cNvPr>
            <p:cNvSpPr>
              <a:spLocks noChangeArrowheads="1"/>
            </p:cNvSpPr>
            <p:nvPr/>
          </p:nvSpPr>
          <p:spPr bwMode="auto">
            <a:xfrm rot="499697" flipH="1">
              <a:off x="1811017" y="4544862"/>
              <a:ext cx="63943" cy="251734"/>
            </a:xfrm>
            <a:prstGeom prst="rect">
              <a:avLst/>
            </a:prstGeom>
            <a:solidFill>
              <a:srgbClr val="000000"/>
            </a:solidFill>
            <a:ln w="12700">
              <a:solidFill>
                <a:schemeClr val="tx1"/>
              </a:solidFill>
              <a:miter lim="800000"/>
              <a:headEnd/>
              <a:tailEnd/>
            </a:ln>
          </p:spPr>
          <p:txBody>
            <a:bodyPr/>
            <a:lstStyle/>
            <a:p>
              <a:pPr>
                <a:spcBef>
                  <a:spcPct val="50000"/>
                </a:spcBef>
              </a:pPr>
              <a:endParaRPr lang="fr-FR" altLang="fr-FR"/>
            </a:p>
          </p:txBody>
        </p:sp>
        <p:sp>
          <p:nvSpPr>
            <p:cNvPr id="154" name="Freeform 37">
              <a:extLst>
                <a:ext uri="{FF2B5EF4-FFF2-40B4-BE49-F238E27FC236}">
                  <a16:creationId xmlns:a16="http://schemas.microsoft.com/office/drawing/2014/main" id="{E6F0056F-3713-45CE-A81C-2A504106B854}"/>
                </a:ext>
              </a:extLst>
            </p:cNvPr>
            <p:cNvSpPr>
              <a:spLocks/>
            </p:cNvSpPr>
            <p:nvPr/>
          </p:nvSpPr>
          <p:spPr bwMode="auto">
            <a:xfrm rot="158812" flipH="1">
              <a:off x="1494855" y="4401079"/>
              <a:ext cx="371580" cy="156389"/>
            </a:xfrm>
            <a:custGeom>
              <a:avLst/>
              <a:gdLst>
                <a:gd name="T0" fmla="*/ 168 w 448"/>
                <a:gd name="T1" fmla="*/ 0 h 184"/>
                <a:gd name="T2" fmla="*/ 304 w 448"/>
                <a:gd name="T3" fmla="*/ 0 h 184"/>
                <a:gd name="T4" fmla="*/ 448 w 448"/>
                <a:gd name="T5" fmla="*/ 80 h 184"/>
                <a:gd name="T6" fmla="*/ 424 w 448"/>
                <a:gd name="T7" fmla="*/ 120 h 184"/>
                <a:gd name="T8" fmla="*/ 376 w 448"/>
                <a:gd name="T9" fmla="*/ 128 h 184"/>
                <a:gd name="T10" fmla="*/ 336 w 448"/>
                <a:gd name="T11" fmla="*/ 120 h 184"/>
                <a:gd name="T12" fmla="*/ 304 w 448"/>
                <a:gd name="T13" fmla="*/ 104 h 184"/>
                <a:gd name="T14" fmla="*/ 296 w 448"/>
                <a:gd name="T15" fmla="*/ 96 h 184"/>
                <a:gd name="T16" fmla="*/ 224 w 448"/>
                <a:gd name="T17" fmla="*/ 96 h 184"/>
                <a:gd name="T18" fmla="*/ 192 w 448"/>
                <a:gd name="T19" fmla="*/ 136 h 184"/>
                <a:gd name="T20" fmla="*/ 112 w 448"/>
                <a:gd name="T21" fmla="*/ 184 h 184"/>
                <a:gd name="T22" fmla="*/ 0 w 448"/>
                <a:gd name="T23" fmla="*/ 184 h 184"/>
                <a:gd name="T24" fmla="*/ 0 w 448"/>
                <a:gd name="T25" fmla="*/ 72 h 184"/>
                <a:gd name="T26" fmla="*/ 168 w 448"/>
                <a:gd name="T27" fmla="*/ 0 h 1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8" h="184">
                  <a:moveTo>
                    <a:pt x="168" y="0"/>
                  </a:moveTo>
                  <a:lnTo>
                    <a:pt x="304" y="0"/>
                  </a:lnTo>
                  <a:lnTo>
                    <a:pt x="448" y="80"/>
                  </a:lnTo>
                  <a:lnTo>
                    <a:pt x="424" y="120"/>
                  </a:lnTo>
                  <a:lnTo>
                    <a:pt x="376" y="128"/>
                  </a:lnTo>
                  <a:lnTo>
                    <a:pt x="336" y="120"/>
                  </a:lnTo>
                  <a:lnTo>
                    <a:pt x="304" y="104"/>
                  </a:lnTo>
                  <a:lnTo>
                    <a:pt x="296" y="96"/>
                  </a:lnTo>
                  <a:lnTo>
                    <a:pt x="224" y="96"/>
                  </a:lnTo>
                  <a:lnTo>
                    <a:pt x="192" y="136"/>
                  </a:lnTo>
                  <a:lnTo>
                    <a:pt x="112" y="184"/>
                  </a:lnTo>
                  <a:lnTo>
                    <a:pt x="0" y="184"/>
                  </a:lnTo>
                  <a:lnTo>
                    <a:pt x="0" y="72"/>
                  </a:lnTo>
                  <a:lnTo>
                    <a:pt x="168" y="0"/>
                  </a:lnTo>
                  <a:close/>
                </a:path>
              </a:pathLst>
            </a:custGeom>
            <a:solidFill>
              <a:srgbClr val="FFFFFF"/>
            </a:solidFill>
            <a:ln w="12700">
              <a:solidFill>
                <a:schemeClr val="tx1"/>
              </a:solidFill>
              <a:prstDash val="solid"/>
              <a:round/>
              <a:headEnd/>
              <a:tailEnd/>
            </a:ln>
          </p:spPr>
          <p:txBody>
            <a:bodyPr/>
            <a:lstStyle/>
            <a:p>
              <a:endParaRPr lang="it-IT" sz="1350"/>
            </a:p>
          </p:txBody>
        </p:sp>
        <p:grpSp>
          <p:nvGrpSpPr>
            <p:cNvPr id="155" name="Groupe 154">
              <a:extLst>
                <a:ext uri="{FF2B5EF4-FFF2-40B4-BE49-F238E27FC236}">
                  <a16:creationId xmlns:a16="http://schemas.microsoft.com/office/drawing/2014/main" id="{1F8A429C-161B-4045-B343-F3E8ACA833C1}"/>
                </a:ext>
              </a:extLst>
            </p:cNvPr>
            <p:cNvGrpSpPr/>
            <p:nvPr/>
          </p:nvGrpSpPr>
          <p:grpSpPr>
            <a:xfrm>
              <a:off x="1352755" y="4367003"/>
              <a:ext cx="163681" cy="332034"/>
              <a:chOff x="7655674" y="4051638"/>
              <a:chExt cx="394266" cy="489713"/>
            </a:xfrm>
          </p:grpSpPr>
          <p:sp>
            <p:nvSpPr>
              <p:cNvPr id="156" name="Freeform 34">
                <a:extLst>
                  <a:ext uri="{FF2B5EF4-FFF2-40B4-BE49-F238E27FC236}">
                    <a16:creationId xmlns:a16="http://schemas.microsoft.com/office/drawing/2014/main" id="{FA6C08C4-5574-4A6C-956D-CB495811F0CE}"/>
                  </a:ext>
                </a:extLst>
              </p:cNvPr>
              <p:cNvSpPr>
                <a:spLocks/>
              </p:cNvSpPr>
              <p:nvPr/>
            </p:nvSpPr>
            <p:spPr bwMode="auto">
              <a:xfrm rot="499697" flipH="1">
                <a:off x="7655674" y="4254465"/>
                <a:ext cx="372061" cy="142434"/>
              </a:xfrm>
              <a:custGeom>
                <a:avLst/>
                <a:gdLst>
                  <a:gd name="T0" fmla="*/ 64 w 208"/>
                  <a:gd name="T1" fmla="*/ 0 h 56"/>
                  <a:gd name="T2" fmla="*/ 192 w 208"/>
                  <a:gd name="T3" fmla="*/ 0 h 56"/>
                  <a:gd name="T4" fmla="*/ 208 w 208"/>
                  <a:gd name="T5" fmla="*/ 16 h 56"/>
                  <a:gd name="T6" fmla="*/ 208 w 208"/>
                  <a:gd name="T7" fmla="*/ 40 h 56"/>
                  <a:gd name="T8" fmla="*/ 192 w 208"/>
                  <a:gd name="T9" fmla="*/ 56 h 56"/>
                  <a:gd name="T10" fmla="*/ 168 w 208"/>
                  <a:gd name="T11" fmla="*/ 56 h 56"/>
                  <a:gd name="T12" fmla="*/ 16 w 208"/>
                  <a:gd name="T13" fmla="*/ 56 h 56"/>
                  <a:gd name="T14" fmla="*/ 0 w 208"/>
                  <a:gd name="T15" fmla="*/ 40 h 56"/>
                  <a:gd name="T16" fmla="*/ 0 w 208"/>
                  <a:gd name="T17" fmla="*/ 16 h 56"/>
                  <a:gd name="T18" fmla="*/ 16 w 208"/>
                  <a:gd name="T19" fmla="*/ 0 h 56"/>
                  <a:gd name="T20" fmla="*/ 64 w 208"/>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56">
                    <a:moveTo>
                      <a:pt x="64" y="0"/>
                    </a:moveTo>
                    <a:lnTo>
                      <a:pt x="192" y="0"/>
                    </a:lnTo>
                    <a:lnTo>
                      <a:pt x="208" y="16"/>
                    </a:lnTo>
                    <a:lnTo>
                      <a:pt x="208" y="40"/>
                    </a:lnTo>
                    <a:lnTo>
                      <a:pt x="192" y="56"/>
                    </a:lnTo>
                    <a:lnTo>
                      <a:pt x="168" y="56"/>
                    </a:lnTo>
                    <a:lnTo>
                      <a:pt x="16" y="56"/>
                    </a:lnTo>
                    <a:lnTo>
                      <a:pt x="0" y="40"/>
                    </a:lnTo>
                    <a:lnTo>
                      <a:pt x="0" y="16"/>
                    </a:lnTo>
                    <a:lnTo>
                      <a:pt x="16" y="0"/>
                    </a:lnTo>
                    <a:lnTo>
                      <a:pt x="64" y="0"/>
                    </a:lnTo>
                    <a:close/>
                  </a:path>
                </a:pathLst>
              </a:custGeom>
              <a:solidFill>
                <a:srgbClr val="FFFFFF"/>
              </a:solidFill>
              <a:ln w="12700">
                <a:solidFill>
                  <a:schemeClr val="tx1"/>
                </a:solidFill>
                <a:prstDash val="solid"/>
                <a:round/>
                <a:headEnd/>
                <a:tailEnd/>
              </a:ln>
            </p:spPr>
            <p:txBody>
              <a:bodyPr/>
              <a:lstStyle/>
              <a:p>
                <a:endParaRPr lang="it-IT" sz="1350"/>
              </a:p>
            </p:txBody>
          </p:sp>
          <p:sp>
            <p:nvSpPr>
              <p:cNvPr id="157" name="Freeform 35">
                <a:extLst>
                  <a:ext uri="{FF2B5EF4-FFF2-40B4-BE49-F238E27FC236}">
                    <a16:creationId xmlns:a16="http://schemas.microsoft.com/office/drawing/2014/main" id="{C9FA1491-ED0F-4462-B59A-3FCF70F16F2E}"/>
                  </a:ext>
                </a:extLst>
              </p:cNvPr>
              <p:cNvSpPr>
                <a:spLocks/>
              </p:cNvSpPr>
              <p:nvPr/>
            </p:nvSpPr>
            <p:spPr bwMode="auto">
              <a:xfrm rot="499697" flipH="1">
                <a:off x="7694463" y="4398917"/>
                <a:ext cx="300511" cy="142434"/>
              </a:xfrm>
              <a:custGeom>
                <a:avLst/>
                <a:gdLst>
                  <a:gd name="T0" fmla="*/ 152 w 168"/>
                  <a:gd name="T1" fmla="*/ 0 h 56"/>
                  <a:gd name="T2" fmla="*/ 32 w 168"/>
                  <a:gd name="T3" fmla="*/ 0 h 56"/>
                  <a:gd name="T4" fmla="*/ 0 w 168"/>
                  <a:gd name="T5" fmla="*/ 16 h 56"/>
                  <a:gd name="T6" fmla="*/ 0 w 168"/>
                  <a:gd name="T7" fmla="*/ 40 h 56"/>
                  <a:gd name="T8" fmla="*/ 40 w 168"/>
                  <a:gd name="T9" fmla="*/ 56 h 56"/>
                  <a:gd name="T10" fmla="*/ 152 w 168"/>
                  <a:gd name="T11" fmla="*/ 56 h 56"/>
                  <a:gd name="T12" fmla="*/ 168 w 168"/>
                  <a:gd name="T13" fmla="*/ 40 h 56"/>
                  <a:gd name="T14" fmla="*/ 168 w 168"/>
                  <a:gd name="T15" fmla="*/ 16 h 56"/>
                  <a:gd name="T16" fmla="*/ 152 w 168"/>
                  <a:gd name="T17" fmla="*/ 0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8" h="56">
                    <a:moveTo>
                      <a:pt x="152" y="0"/>
                    </a:moveTo>
                    <a:lnTo>
                      <a:pt x="32" y="0"/>
                    </a:lnTo>
                    <a:lnTo>
                      <a:pt x="0" y="16"/>
                    </a:lnTo>
                    <a:lnTo>
                      <a:pt x="0" y="40"/>
                    </a:lnTo>
                    <a:lnTo>
                      <a:pt x="40" y="56"/>
                    </a:lnTo>
                    <a:lnTo>
                      <a:pt x="152" y="56"/>
                    </a:lnTo>
                    <a:lnTo>
                      <a:pt x="168" y="40"/>
                    </a:lnTo>
                    <a:lnTo>
                      <a:pt x="168" y="16"/>
                    </a:lnTo>
                    <a:lnTo>
                      <a:pt x="152" y="0"/>
                    </a:lnTo>
                    <a:close/>
                  </a:path>
                </a:pathLst>
              </a:custGeom>
              <a:solidFill>
                <a:srgbClr val="FFFFFF"/>
              </a:solidFill>
              <a:ln w="12700">
                <a:solidFill>
                  <a:schemeClr val="tx1"/>
                </a:solidFill>
                <a:prstDash val="solid"/>
                <a:round/>
                <a:headEnd/>
                <a:tailEnd/>
              </a:ln>
            </p:spPr>
            <p:txBody>
              <a:bodyPr/>
              <a:lstStyle/>
              <a:p>
                <a:endParaRPr lang="it-IT" sz="1350"/>
              </a:p>
            </p:txBody>
          </p:sp>
          <p:sp>
            <p:nvSpPr>
              <p:cNvPr id="158" name="Freeform 36">
                <a:extLst>
                  <a:ext uri="{FF2B5EF4-FFF2-40B4-BE49-F238E27FC236}">
                    <a16:creationId xmlns:a16="http://schemas.microsoft.com/office/drawing/2014/main" id="{06CE49B4-B2C1-40B3-BA0F-25B327E7E2AA}"/>
                  </a:ext>
                </a:extLst>
              </p:cNvPr>
              <p:cNvSpPr>
                <a:spLocks/>
              </p:cNvSpPr>
              <p:nvPr/>
            </p:nvSpPr>
            <p:spPr bwMode="auto">
              <a:xfrm rot="499697" flipH="1">
                <a:off x="7663569" y="4051638"/>
                <a:ext cx="386371" cy="203478"/>
              </a:xfrm>
              <a:custGeom>
                <a:avLst/>
                <a:gdLst>
                  <a:gd name="T0" fmla="*/ 16 w 216"/>
                  <a:gd name="T1" fmla="*/ 8 h 80"/>
                  <a:gd name="T2" fmla="*/ 192 w 216"/>
                  <a:gd name="T3" fmla="*/ 0 h 80"/>
                  <a:gd name="T4" fmla="*/ 216 w 216"/>
                  <a:gd name="T5" fmla="*/ 16 h 80"/>
                  <a:gd name="T6" fmla="*/ 216 w 216"/>
                  <a:gd name="T7" fmla="*/ 64 h 80"/>
                  <a:gd name="T8" fmla="*/ 184 w 216"/>
                  <a:gd name="T9" fmla="*/ 80 h 80"/>
                  <a:gd name="T10" fmla="*/ 16 w 216"/>
                  <a:gd name="T11" fmla="*/ 80 h 80"/>
                  <a:gd name="T12" fmla="*/ 0 w 216"/>
                  <a:gd name="T13" fmla="*/ 64 h 80"/>
                  <a:gd name="T14" fmla="*/ 0 w 216"/>
                  <a:gd name="T15" fmla="*/ 16 h 80"/>
                  <a:gd name="T16" fmla="*/ 16 w 216"/>
                  <a:gd name="T17" fmla="*/ 8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 h="80">
                    <a:moveTo>
                      <a:pt x="16" y="8"/>
                    </a:moveTo>
                    <a:lnTo>
                      <a:pt x="192" y="0"/>
                    </a:lnTo>
                    <a:lnTo>
                      <a:pt x="216" y="16"/>
                    </a:lnTo>
                    <a:lnTo>
                      <a:pt x="216" y="64"/>
                    </a:lnTo>
                    <a:lnTo>
                      <a:pt x="184" y="80"/>
                    </a:lnTo>
                    <a:lnTo>
                      <a:pt x="16" y="80"/>
                    </a:lnTo>
                    <a:lnTo>
                      <a:pt x="0" y="64"/>
                    </a:lnTo>
                    <a:lnTo>
                      <a:pt x="0" y="16"/>
                    </a:lnTo>
                    <a:lnTo>
                      <a:pt x="16" y="8"/>
                    </a:lnTo>
                    <a:close/>
                  </a:path>
                </a:pathLst>
              </a:custGeom>
              <a:solidFill>
                <a:srgbClr val="FFFFFF"/>
              </a:solidFill>
              <a:ln w="12700">
                <a:solidFill>
                  <a:schemeClr val="tx1"/>
                </a:solidFill>
                <a:prstDash val="solid"/>
                <a:round/>
                <a:headEnd/>
                <a:tailEnd/>
              </a:ln>
            </p:spPr>
            <p:txBody>
              <a:bodyPr/>
              <a:lstStyle/>
              <a:p>
                <a:endParaRPr lang="it-IT" sz="1350"/>
              </a:p>
            </p:txBody>
          </p:sp>
        </p:grpSp>
      </p:grpSp>
      <p:sp>
        <p:nvSpPr>
          <p:cNvPr id="2" name="Text Box 82">
            <a:extLst>
              <a:ext uri="{FF2B5EF4-FFF2-40B4-BE49-F238E27FC236}">
                <a16:creationId xmlns:a16="http://schemas.microsoft.com/office/drawing/2014/main" id="{DB390089-7BBB-4462-8FC5-C3AC48C382E0}"/>
              </a:ext>
            </a:extLst>
          </p:cNvPr>
          <p:cNvSpPr txBox="1">
            <a:spLocks noChangeArrowheads="1"/>
          </p:cNvSpPr>
          <p:nvPr/>
        </p:nvSpPr>
        <p:spPr bwMode="auto">
          <a:xfrm>
            <a:off x="211774" y="186197"/>
            <a:ext cx="8640949" cy="2308324"/>
          </a:xfrm>
          <a:prstGeom prst="rect">
            <a:avLst/>
          </a:prstGeom>
          <a:noFill/>
          <a:ln w="9525">
            <a:noFill/>
            <a:miter lim="800000"/>
            <a:headEnd/>
            <a:tailEnd/>
          </a:ln>
          <a:effectLst/>
        </p:spPr>
        <p:txBody>
          <a:bodyPr wrap="square">
            <a:spAutoFit/>
          </a:bodyPr>
          <a:lstStyle/>
          <a:p>
            <a:pPr algn="ctr">
              <a:spcBef>
                <a:spcPct val="50000"/>
              </a:spcBef>
            </a:pPr>
            <a:r>
              <a:rPr lang="fr-FR" sz="3600" b="1" dirty="0"/>
              <a:t>Echodoppler </a:t>
            </a:r>
            <a:r>
              <a:rPr lang="fr-FR" sz="3600" b="1" dirty="0" err="1"/>
              <a:t>vein</a:t>
            </a:r>
            <a:r>
              <a:rPr lang="fr-FR" sz="3600" b="1" dirty="0"/>
              <a:t> eux  debout</a:t>
            </a:r>
          </a:p>
          <a:p>
            <a:pPr algn="ctr">
              <a:spcBef>
                <a:spcPct val="50000"/>
              </a:spcBef>
            </a:pPr>
            <a:r>
              <a:rPr lang="fr-FR" sz="3600" b="1" dirty="0"/>
              <a:t> </a:t>
            </a:r>
            <a:r>
              <a:rPr lang="fr-FR" sz="3600" b="1" dirty="0" err="1"/>
              <a:t>Paranà</a:t>
            </a:r>
            <a:r>
              <a:rPr lang="fr-FR" sz="3600" b="1" dirty="0"/>
              <a:t>, Compression-relâchement, Valsalva </a:t>
            </a:r>
          </a:p>
          <a:p>
            <a:pPr algn="ctr">
              <a:spcBef>
                <a:spcPct val="50000"/>
              </a:spcBef>
            </a:pPr>
            <a:endParaRPr lang="fr-FR" sz="3600" b="1" dirty="0">
              <a:solidFill>
                <a:srgbClr val="FF0000"/>
              </a:solidFill>
            </a:endParaRPr>
          </a:p>
        </p:txBody>
      </p:sp>
    </p:spTree>
    <p:extLst>
      <p:ext uri="{BB962C8B-B14F-4D97-AF65-F5344CB8AC3E}">
        <p14:creationId xmlns:p14="http://schemas.microsoft.com/office/powerpoint/2010/main" val="32890587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 name="ZoneTexte 162">
            <a:extLst>
              <a:ext uri="{FF2B5EF4-FFF2-40B4-BE49-F238E27FC236}">
                <a16:creationId xmlns:a16="http://schemas.microsoft.com/office/drawing/2014/main" id="{70FBF89E-C941-4D74-9ECD-70AD67AD5CD4}"/>
              </a:ext>
            </a:extLst>
          </p:cNvPr>
          <p:cNvSpPr txBox="1"/>
          <p:nvPr/>
        </p:nvSpPr>
        <p:spPr>
          <a:xfrm>
            <a:off x="3756915" y="2407150"/>
            <a:ext cx="4353283" cy="3662541"/>
          </a:xfrm>
          <a:prstGeom prst="rect">
            <a:avLst/>
          </a:prstGeom>
          <a:noFill/>
        </p:spPr>
        <p:txBody>
          <a:bodyPr wrap="square" rtlCol="0">
            <a:spAutoFit/>
          </a:bodyPr>
          <a:lstStyle/>
          <a:p>
            <a:r>
              <a:rPr lang="fr-FR" sz="3200" b="1" dirty="0">
                <a:solidFill>
                  <a:srgbClr val="FF0000"/>
                </a:solidFill>
              </a:rPr>
              <a:t>Face Postérieure de cuisse</a:t>
            </a:r>
          </a:p>
          <a:p>
            <a:r>
              <a:rPr lang="fr-FR" sz="2400" b="1" dirty="0" err="1"/>
              <a:t>Paranà</a:t>
            </a:r>
            <a:r>
              <a:rPr lang="fr-FR" sz="2400" b="1" dirty="0"/>
              <a:t>, </a:t>
            </a:r>
            <a:r>
              <a:rPr lang="fr-FR" sz="2400" b="1" dirty="0">
                <a:solidFill>
                  <a:srgbClr val="FF0000"/>
                </a:solidFill>
              </a:rPr>
              <a:t>Compression-relâchement ( connexion poplité -fémorale profonde)</a:t>
            </a:r>
          </a:p>
          <a:p>
            <a:r>
              <a:rPr lang="fr-FR" sz="2400" b="1" dirty="0"/>
              <a:t>Valsalva, Veines Fémorales, Veine Sciatique  </a:t>
            </a:r>
            <a:r>
              <a:rPr lang="fr-FR" sz="2400" b="1" dirty="0" err="1"/>
              <a:t>Giacomini</a:t>
            </a:r>
            <a:r>
              <a:rPr lang="fr-FR" sz="2400" b="1" dirty="0"/>
              <a:t>.  Points de Fuite </a:t>
            </a:r>
            <a:r>
              <a:rPr lang="fr-FR" sz="2400" b="1" dirty="0" err="1"/>
              <a:t>Perinéal</a:t>
            </a:r>
            <a:r>
              <a:rPr lang="fr-FR" sz="2400" b="1" dirty="0"/>
              <a:t> PP, Glutéal </a:t>
            </a:r>
            <a:r>
              <a:rPr lang="fr-FR" sz="2400" b="1" dirty="0" err="1"/>
              <a:t>Suépérieur</a:t>
            </a:r>
            <a:r>
              <a:rPr lang="fr-FR" sz="2400" b="1" dirty="0"/>
              <a:t> et profond. </a:t>
            </a:r>
          </a:p>
        </p:txBody>
      </p:sp>
      <p:grpSp>
        <p:nvGrpSpPr>
          <p:cNvPr id="25" name="Groupe 24">
            <a:extLst>
              <a:ext uri="{FF2B5EF4-FFF2-40B4-BE49-F238E27FC236}">
                <a16:creationId xmlns:a16="http://schemas.microsoft.com/office/drawing/2014/main" id="{2DC4BFD2-9EB4-EC6C-D10F-170083FCDF00}"/>
              </a:ext>
            </a:extLst>
          </p:cNvPr>
          <p:cNvGrpSpPr/>
          <p:nvPr/>
        </p:nvGrpSpPr>
        <p:grpSpPr>
          <a:xfrm>
            <a:off x="1001339" y="1671446"/>
            <a:ext cx="2743793" cy="4844246"/>
            <a:chOff x="3802231" y="1671446"/>
            <a:chExt cx="1958938" cy="3347706"/>
          </a:xfrm>
        </p:grpSpPr>
        <p:sp>
          <p:nvSpPr>
            <p:cNvPr id="160" name="Freeform 33">
              <a:extLst>
                <a:ext uri="{FF2B5EF4-FFF2-40B4-BE49-F238E27FC236}">
                  <a16:creationId xmlns:a16="http://schemas.microsoft.com/office/drawing/2014/main" id="{7490FF63-88EC-4F26-B17D-B2CA20F9C443}"/>
                </a:ext>
              </a:extLst>
            </p:cNvPr>
            <p:cNvSpPr>
              <a:spLocks/>
            </p:cNvSpPr>
            <p:nvPr/>
          </p:nvSpPr>
          <p:spPr bwMode="auto">
            <a:xfrm rot="499697" flipH="1">
              <a:off x="4267675" y="4502818"/>
              <a:ext cx="371784" cy="315690"/>
            </a:xfrm>
            <a:custGeom>
              <a:avLst/>
              <a:gdLst>
                <a:gd name="T0" fmla="*/ 0 w 640"/>
                <a:gd name="T1" fmla="*/ 72 h 296"/>
                <a:gd name="T2" fmla="*/ 0 w 640"/>
                <a:gd name="T3" fmla="*/ 264 h 296"/>
                <a:gd name="T4" fmla="*/ 104 w 640"/>
                <a:gd name="T5" fmla="*/ 296 h 296"/>
                <a:gd name="T6" fmla="*/ 408 w 640"/>
                <a:gd name="T7" fmla="*/ 296 h 296"/>
                <a:gd name="T8" fmla="*/ 408 w 640"/>
                <a:gd name="T9" fmla="*/ 104 h 296"/>
                <a:gd name="T10" fmla="*/ 400 w 640"/>
                <a:gd name="T11" fmla="*/ 80 h 296"/>
                <a:gd name="T12" fmla="*/ 632 w 640"/>
                <a:gd name="T13" fmla="*/ 80 h 296"/>
                <a:gd name="T14" fmla="*/ 640 w 640"/>
                <a:gd name="T15" fmla="*/ 64 h 296"/>
                <a:gd name="T16" fmla="*/ 640 w 640"/>
                <a:gd name="T17" fmla="*/ 32 h 296"/>
                <a:gd name="T18" fmla="*/ 632 w 640"/>
                <a:gd name="T19" fmla="*/ 16 h 296"/>
                <a:gd name="T20" fmla="*/ 192 w 640"/>
                <a:gd name="T21" fmla="*/ 0 h 296"/>
                <a:gd name="T22" fmla="*/ 32 w 640"/>
                <a:gd name="T23" fmla="*/ 56 h 296"/>
                <a:gd name="T24" fmla="*/ 0 w 640"/>
                <a:gd name="T25" fmla="*/ 72 h 2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connsiteX0" fmla="*/ 0 w 10000"/>
                <a:gd name="connsiteY0" fmla="*/ 2432 h 10000"/>
                <a:gd name="connsiteX1" fmla="*/ 0 w 10000"/>
                <a:gd name="connsiteY1" fmla="*/ 8919 h 10000"/>
                <a:gd name="connsiteX2" fmla="*/ 1625 w 10000"/>
                <a:gd name="connsiteY2" fmla="*/ 10000 h 10000"/>
                <a:gd name="connsiteX3" fmla="*/ 6375 w 10000"/>
                <a:gd name="connsiteY3" fmla="*/ 10000 h 10000"/>
                <a:gd name="connsiteX4" fmla="*/ 6375 w 10000"/>
                <a:gd name="connsiteY4" fmla="*/ 3514 h 10000"/>
                <a:gd name="connsiteX5" fmla="*/ 6250 w 10000"/>
                <a:gd name="connsiteY5" fmla="*/ 2703 h 10000"/>
                <a:gd name="connsiteX6" fmla="*/ 10000 w 10000"/>
                <a:gd name="connsiteY6" fmla="*/ 2162 h 10000"/>
                <a:gd name="connsiteX7" fmla="*/ 10000 w 10000"/>
                <a:gd name="connsiteY7" fmla="*/ 1081 h 10000"/>
                <a:gd name="connsiteX8" fmla="*/ 9875 w 10000"/>
                <a:gd name="connsiteY8" fmla="*/ 541 h 10000"/>
                <a:gd name="connsiteX9" fmla="*/ 3000 w 10000"/>
                <a:gd name="connsiteY9" fmla="*/ 0 h 10000"/>
                <a:gd name="connsiteX10" fmla="*/ 500 w 10000"/>
                <a:gd name="connsiteY10" fmla="*/ 1892 h 10000"/>
                <a:gd name="connsiteX11" fmla="*/ 0 w 10000"/>
                <a:gd name="connsiteY11" fmla="*/ 2432 h 10000"/>
                <a:gd name="connsiteX0" fmla="*/ 0 w 10000"/>
                <a:gd name="connsiteY0" fmla="*/ 2432 h 10000"/>
                <a:gd name="connsiteX1" fmla="*/ 0 w 10000"/>
                <a:gd name="connsiteY1" fmla="*/ 8919 h 10000"/>
                <a:gd name="connsiteX2" fmla="*/ 1625 w 10000"/>
                <a:gd name="connsiteY2" fmla="*/ 10000 h 10000"/>
                <a:gd name="connsiteX3" fmla="*/ 6375 w 10000"/>
                <a:gd name="connsiteY3" fmla="*/ 10000 h 10000"/>
                <a:gd name="connsiteX4" fmla="*/ 6375 w 10000"/>
                <a:gd name="connsiteY4" fmla="*/ 3514 h 10000"/>
                <a:gd name="connsiteX5" fmla="*/ 6250 w 10000"/>
                <a:gd name="connsiteY5" fmla="*/ 2703 h 10000"/>
                <a:gd name="connsiteX6" fmla="*/ 10000 w 10000"/>
                <a:gd name="connsiteY6" fmla="*/ 1081 h 10000"/>
                <a:gd name="connsiteX7" fmla="*/ 9875 w 10000"/>
                <a:gd name="connsiteY7" fmla="*/ 541 h 10000"/>
                <a:gd name="connsiteX8" fmla="*/ 3000 w 10000"/>
                <a:gd name="connsiteY8" fmla="*/ 0 h 10000"/>
                <a:gd name="connsiteX9" fmla="*/ 500 w 10000"/>
                <a:gd name="connsiteY9" fmla="*/ 1892 h 10000"/>
                <a:gd name="connsiteX10" fmla="*/ 0 w 10000"/>
                <a:gd name="connsiteY10" fmla="*/ 2432 h 10000"/>
                <a:gd name="connsiteX0" fmla="*/ 0 w 10000"/>
                <a:gd name="connsiteY0" fmla="*/ 2447 h 10015"/>
                <a:gd name="connsiteX1" fmla="*/ 0 w 10000"/>
                <a:gd name="connsiteY1" fmla="*/ 8934 h 10015"/>
                <a:gd name="connsiteX2" fmla="*/ 1625 w 10000"/>
                <a:gd name="connsiteY2" fmla="*/ 10015 h 10015"/>
                <a:gd name="connsiteX3" fmla="*/ 6375 w 10000"/>
                <a:gd name="connsiteY3" fmla="*/ 10015 h 10015"/>
                <a:gd name="connsiteX4" fmla="*/ 6375 w 10000"/>
                <a:gd name="connsiteY4" fmla="*/ 3529 h 10015"/>
                <a:gd name="connsiteX5" fmla="*/ 6250 w 10000"/>
                <a:gd name="connsiteY5" fmla="*/ 2718 h 10015"/>
                <a:gd name="connsiteX6" fmla="*/ 10000 w 10000"/>
                <a:gd name="connsiteY6" fmla="*/ 1096 h 10015"/>
                <a:gd name="connsiteX7" fmla="*/ 3000 w 10000"/>
                <a:gd name="connsiteY7" fmla="*/ 15 h 10015"/>
                <a:gd name="connsiteX8" fmla="*/ 500 w 10000"/>
                <a:gd name="connsiteY8" fmla="*/ 1907 h 10015"/>
                <a:gd name="connsiteX9" fmla="*/ 0 w 10000"/>
                <a:gd name="connsiteY9" fmla="*/ 2447 h 10015"/>
                <a:gd name="connsiteX0" fmla="*/ 0 w 6375"/>
                <a:gd name="connsiteY0" fmla="*/ 2432 h 10000"/>
                <a:gd name="connsiteX1" fmla="*/ 0 w 6375"/>
                <a:gd name="connsiteY1" fmla="*/ 8919 h 10000"/>
                <a:gd name="connsiteX2" fmla="*/ 1625 w 6375"/>
                <a:gd name="connsiteY2" fmla="*/ 10000 h 10000"/>
                <a:gd name="connsiteX3" fmla="*/ 6375 w 6375"/>
                <a:gd name="connsiteY3" fmla="*/ 10000 h 10000"/>
                <a:gd name="connsiteX4" fmla="*/ 6375 w 6375"/>
                <a:gd name="connsiteY4" fmla="*/ 3514 h 10000"/>
                <a:gd name="connsiteX5" fmla="*/ 6250 w 6375"/>
                <a:gd name="connsiteY5" fmla="*/ 2703 h 10000"/>
                <a:gd name="connsiteX6" fmla="*/ 3000 w 6375"/>
                <a:gd name="connsiteY6" fmla="*/ 0 h 10000"/>
                <a:gd name="connsiteX7" fmla="*/ 500 w 6375"/>
                <a:gd name="connsiteY7" fmla="*/ 1892 h 10000"/>
                <a:gd name="connsiteX8" fmla="*/ 0 w 6375"/>
                <a:gd name="connsiteY8" fmla="*/ 2432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75" h="10000">
                  <a:moveTo>
                    <a:pt x="0" y="2432"/>
                  </a:moveTo>
                  <a:lnTo>
                    <a:pt x="0" y="8919"/>
                  </a:lnTo>
                  <a:lnTo>
                    <a:pt x="1625" y="10000"/>
                  </a:lnTo>
                  <a:lnTo>
                    <a:pt x="6375" y="10000"/>
                  </a:lnTo>
                  <a:lnTo>
                    <a:pt x="6375" y="3514"/>
                  </a:lnTo>
                  <a:cubicBezTo>
                    <a:pt x="6333" y="3244"/>
                    <a:pt x="6292" y="2973"/>
                    <a:pt x="6250" y="2703"/>
                  </a:cubicBezTo>
                  <a:lnTo>
                    <a:pt x="3000" y="0"/>
                  </a:lnTo>
                  <a:lnTo>
                    <a:pt x="500" y="1892"/>
                  </a:lnTo>
                  <a:lnTo>
                    <a:pt x="0" y="2432"/>
                  </a:lnTo>
                  <a:close/>
                </a:path>
              </a:pathLst>
            </a:custGeom>
            <a:solidFill>
              <a:srgbClr val="FFFFFF"/>
            </a:solidFill>
            <a:ln w="12700">
              <a:solidFill>
                <a:schemeClr val="tx1"/>
              </a:solidFill>
              <a:prstDash val="solid"/>
              <a:round/>
              <a:headEnd/>
              <a:tailEnd/>
            </a:ln>
          </p:spPr>
          <p:txBody>
            <a:bodyPr/>
            <a:lstStyle/>
            <a:p>
              <a:endParaRPr lang="it-IT" sz="1350"/>
            </a:p>
          </p:txBody>
        </p:sp>
        <p:grpSp>
          <p:nvGrpSpPr>
            <p:cNvPr id="161" name="Group 31">
              <a:extLst>
                <a:ext uri="{FF2B5EF4-FFF2-40B4-BE49-F238E27FC236}">
                  <a16:creationId xmlns:a16="http://schemas.microsoft.com/office/drawing/2014/main" id="{A217E068-4D3E-40D0-889E-190AD0815894}"/>
                </a:ext>
              </a:extLst>
            </p:cNvPr>
            <p:cNvGrpSpPr>
              <a:grpSpLocks/>
            </p:cNvGrpSpPr>
            <p:nvPr/>
          </p:nvGrpSpPr>
          <p:grpSpPr bwMode="auto">
            <a:xfrm rot="499697" flipH="1">
              <a:off x="4320291" y="3376584"/>
              <a:ext cx="565359" cy="446102"/>
              <a:chOff x="3304" y="2824"/>
              <a:chExt cx="724" cy="312"/>
            </a:xfrm>
          </p:grpSpPr>
          <p:sp>
            <p:nvSpPr>
              <p:cNvPr id="191" name="Rectangle 32">
                <a:extLst>
                  <a:ext uri="{FF2B5EF4-FFF2-40B4-BE49-F238E27FC236}">
                    <a16:creationId xmlns:a16="http://schemas.microsoft.com/office/drawing/2014/main" id="{46CB6398-52EC-4B61-B312-6BC03426D8AE}"/>
                  </a:ext>
                </a:extLst>
              </p:cNvPr>
              <p:cNvSpPr>
                <a:spLocks noChangeArrowheads="1"/>
              </p:cNvSpPr>
              <p:nvPr/>
            </p:nvSpPr>
            <p:spPr bwMode="auto">
              <a:xfrm>
                <a:off x="3304" y="2892"/>
                <a:ext cx="56" cy="224"/>
              </a:xfrm>
              <a:prstGeom prst="rect">
                <a:avLst/>
              </a:prstGeom>
              <a:solidFill>
                <a:srgbClr val="000000"/>
              </a:solidFill>
              <a:ln w="12700">
                <a:solidFill>
                  <a:schemeClr val="tx1"/>
                </a:solidFill>
                <a:miter lim="800000"/>
                <a:headEnd/>
                <a:tailEnd/>
              </a:ln>
            </p:spPr>
            <p:txBody>
              <a:bodyPr/>
              <a:lstStyle/>
              <a:p>
                <a:pPr>
                  <a:spcBef>
                    <a:spcPct val="50000"/>
                  </a:spcBef>
                </a:pPr>
                <a:endParaRPr lang="fr-FR" altLang="fr-FR"/>
              </a:p>
            </p:txBody>
          </p:sp>
          <p:sp>
            <p:nvSpPr>
              <p:cNvPr id="192" name="Freeform 33">
                <a:extLst>
                  <a:ext uri="{FF2B5EF4-FFF2-40B4-BE49-F238E27FC236}">
                    <a16:creationId xmlns:a16="http://schemas.microsoft.com/office/drawing/2014/main" id="{FAE8F146-6BBE-4EA0-A14E-C706BFA5DBD7}"/>
                  </a:ext>
                </a:extLst>
              </p:cNvPr>
              <p:cNvSpPr>
                <a:spLocks/>
              </p:cNvSpPr>
              <p:nvPr/>
            </p:nvSpPr>
            <p:spPr bwMode="auto">
              <a:xfrm>
                <a:off x="3388" y="2824"/>
                <a:ext cx="640" cy="296"/>
              </a:xfrm>
              <a:custGeom>
                <a:avLst/>
                <a:gdLst>
                  <a:gd name="T0" fmla="*/ 0 w 640"/>
                  <a:gd name="T1" fmla="*/ 72 h 296"/>
                  <a:gd name="T2" fmla="*/ 0 w 640"/>
                  <a:gd name="T3" fmla="*/ 264 h 296"/>
                  <a:gd name="T4" fmla="*/ 104 w 640"/>
                  <a:gd name="T5" fmla="*/ 296 h 296"/>
                  <a:gd name="T6" fmla="*/ 408 w 640"/>
                  <a:gd name="T7" fmla="*/ 296 h 296"/>
                  <a:gd name="T8" fmla="*/ 408 w 640"/>
                  <a:gd name="T9" fmla="*/ 104 h 296"/>
                  <a:gd name="T10" fmla="*/ 400 w 640"/>
                  <a:gd name="T11" fmla="*/ 80 h 296"/>
                  <a:gd name="T12" fmla="*/ 632 w 640"/>
                  <a:gd name="T13" fmla="*/ 80 h 296"/>
                  <a:gd name="T14" fmla="*/ 640 w 640"/>
                  <a:gd name="T15" fmla="*/ 64 h 296"/>
                  <a:gd name="T16" fmla="*/ 640 w 640"/>
                  <a:gd name="T17" fmla="*/ 32 h 296"/>
                  <a:gd name="T18" fmla="*/ 632 w 640"/>
                  <a:gd name="T19" fmla="*/ 16 h 296"/>
                  <a:gd name="T20" fmla="*/ 192 w 640"/>
                  <a:gd name="T21" fmla="*/ 0 h 296"/>
                  <a:gd name="T22" fmla="*/ 32 w 640"/>
                  <a:gd name="T23" fmla="*/ 56 h 296"/>
                  <a:gd name="T24" fmla="*/ 0 w 640"/>
                  <a:gd name="T25" fmla="*/ 72 h 2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40" h="296">
                    <a:moveTo>
                      <a:pt x="0" y="72"/>
                    </a:moveTo>
                    <a:lnTo>
                      <a:pt x="0" y="264"/>
                    </a:lnTo>
                    <a:lnTo>
                      <a:pt x="104" y="296"/>
                    </a:lnTo>
                    <a:lnTo>
                      <a:pt x="408" y="296"/>
                    </a:lnTo>
                    <a:lnTo>
                      <a:pt x="408" y="104"/>
                    </a:lnTo>
                    <a:lnTo>
                      <a:pt x="400" y="80"/>
                    </a:lnTo>
                    <a:lnTo>
                      <a:pt x="632" y="80"/>
                    </a:lnTo>
                    <a:lnTo>
                      <a:pt x="640" y="64"/>
                    </a:lnTo>
                    <a:lnTo>
                      <a:pt x="640" y="32"/>
                    </a:lnTo>
                    <a:lnTo>
                      <a:pt x="632" y="16"/>
                    </a:lnTo>
                    <a:lnTo>
                      <a:pt x="192" y="0"/>
                    </a:lnTo>
                    <a:lnTo>
                      <a:pt x="32" y="56"/>
                    </a:lnTo>
                    <a:lnTo>
                      <a:pt x="0" y="72"/>
                    </a:lnTo>
                    <a:close/>
                  </a:path>
                </a:pathLst>
              </a:custGeom>
              <a:solidFill>
                <a:srgbClr val="FFFFFF"/>
              </a:solidFill>
              <a:ln w="12700">
                <a:solidFill>
                  <a:schemeClr val="tx1"/>
                </a:solidFill>
                <a:prstDash val="solid"/>
                <a:round/>
                <a:headEnd/>
                <a:tailEnd/>
              </a:ln>
            </p:spPr>
            <p:txBody>
              <a:bodyPr/>
              <a:lstStyle/>
              <a:p>
                <a:endParaRPr lang="it-IT" sz="1350"/>
              </a:p>
            </p:txBody>
          </p:sp>
          <p:sp>
            <p:nvSpPr>
              <p:cNvPr id="193" name="Freeform 34">
                <a:extLst>
                  <a:ext uri="{FF2B5EF4-FFF2-40B4-BE49-F238E27FC236}">
                    <a16:creationId xmlns:a16="http://schemas.microsoft.com/office/drawing/2014/main" id="{5CA1EAE9-921E-4337-93DF-9B8C9E5A9D0B}"/>
                  </a:ext>
                </a:extLst>
              </p:cNvPr>
              <p:cNvSpPr>
                <a:spLocks/>
              </p:cNvSpPr>
              <p:nvPr/>
            </p:nvSpPr>
            <p:spPr bwMode="auto">
              <a:xfrm>
                <a:off x="3644" y="3024"/>
                <a:ext cx="208" cy="56"/>
              </a:xfrm>
              <a:custGeom>
                <a:avLst/>
                <a:gdLst>
                  <a:gd name="T0" fmla="*/ 64 w 208"/>
                  <a:gd name="T1" fmla="*/ 0 h 56"/>
                  <a:gd name="T2" fmla="*/ 192 w 208"/>
                  <a:gd name="T3" fmla="*/ 0 h 56"/>
                  <a:gd name="T4" fmla="*/ 208 w 208"/>
                  <a:gd name="T5" fmla="*/ 16 h 56"/>
                  <a:gd name="T6" fmla="*/ 208 w 208"/>
                  <a:gd name="T7" fmla="*/ 40 h 56"/>
                  <a:gd name="T8" fmla="*/ 192 w 208"/>
                  <a:gd name="T9" fmla="*/ 56 h 56"/>
                  <a:gd name="T10" fmla="*/ 168 w 208"/>
                  <a:gd name="T11" fmla="*/ 56 h 56"/>
                  <a:gd name="T12" fmla="*/ 16 w 208"/>
                  <a:gd name="T13" fmla="*/ 56 h 56"/>
                  <a:gd name="T14" fmla="*/ 0 w 208"/>
                  <a:gd name="T15" fmla="*/ 40 h 56"/>
                  <a:gd name="T16" fmla="*/ 0 w 208"/>
                  <a:gd name="T17" fmla="*/ 16 h 56"/>
                  <a:gd name="T18" fmla="*/ 16 w 208"/>
                  <a:gd name="T19" fmla="*/ 0 h 56"/>
                  <a:gd name="T20" fmla="*/ 64 w 208"/>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56">
                    <a:moveTo>
                      <a:pt x="64" y="0"/>
                    </a:moveTo>
                    <a:lnTo>
                      <a:pt x="192" y="0"/>
                    </a:lnTo>
                    <a:lnTo>
                      <a:pt x="208" y="16"/>
                    </a:lnTo>
                    <a:lnTo>
                      <a:pt x="208" y="40"/>
                    </a:lnTo>
                    <a:lnTo>
                      <a:pt x="192" y="56"/>
                    </a:lnTo>
                    <a:lnTo>
                      <a:pt x="168" y="56"/>
                    </a:lnTo>
                    <a:lnTo>
                      <a:pt x="16" y="56"/>
                    </a:lnTo>
                    <a:lnTo>
                      <a:pt x="0" y="40"/>
                    </a:lnTo>
                    <a:lnTo>
                      <a:pt x="0" y="16"/>
                    </a:lnTo>
                    <a:lnTo>
                      <a:pt x="16" y="0"/>
                    </a:lnTo>
                    <a:lnTo>
                      <a:pt x="64" y="0"/>
                    </a:lnTo>
                    <a:close/>
                  </a:path>
                </a:pathLst>
              </a:custGeom>
              <a:solidFill>
                <a:srgbClr val="FFFFFF"/>
              </a:solidFill>
              <a:ln w="12700">
                <a:solidFill>
                  <a:schemeClr val="tx1"/>
                </a:solidFill>
                <a:prstDash val="solid"/>
                <a:round/>
                <a:headEnd/>
                <a:tailEnd/>
              </a:ln>
            </p:spPr>
            <p:txBody>
              <a:bodyPr/>
              <a:lstStyle/>
              <a:p>
                <a:endParaRPr lang="it-IT" sz="1350"/>
              </a:p>
            </p:txBody>
          </p:sp>
          <p:sp>
            <p:nvSpPr>
              <p:cNvPr id="194" name="Freeform 35">
                <a:extLst>
                  <a:ext uri="{FF2B5EF4-FFF2-40B4-BE49-F238E27FC236}">
                    <a16:creationId xmlns:a16="http://schemas.microsoft.com/office/drawing/2014/main" id="{7875B8BE-3398-4C4B-9C28-43BFD7004C06}"/>
                  </a:ext>
                </a:extLst>
              </p:cNvPr>
              <p:cNvSpPr>
                <a:spLocks/>
              </p:cNvSpPr>
              <p:nvPr/>
            </p:nvSpPr>
            <p:spPr bwMode="auto">
              <a:xfrm>
                <a:off x="3652" y="3080"/>
                <a:ext cx="168" cy="56"/>
              </a:xfrm>
              <a:custGeom>
                <a:avLst/>
                <a:gdLst>
                  <a:gd name="T0" fmla="*/ 152 w 168"/>
                  <a:gd name="T1" fmla="*/ 0 h 56"/>
                  <a:gd name="T2" fmla="*/ 32 w 168"/>
                  <a:gd name="T3" fmla="*/ 0 h 56"/>
                  <a:gd name="T4" fmla="*/ 0 w 168"/>
                  <a:gd name="T5" fmla="*/ 16 h 56"/>
                  <a:gd name="T6" fmla="*/ 0 w 168"/>
                  <a:gd name="T7" fmla="*/ 40 h 56"/>
                  <a:gd name="T8" fmla="*/ 40 w 168"/>
                  <a:gd name="T9" fmla="*/ 56 h 56"/>
                  <a:gd name="T10" fmla="*/ 152 w 168"/>
                  <a:gd name="T11" fmla="*/ 56 h 56"/>
                  <a:gd name="T12" fmla="*/ 168 w 168"/>
                  <a:gd name="T13" fmla="*/ 40 h 56"/>
                  <a:gd name="T14" fmla="*/ 168 w 168"/>
                  <a:gd name="T15" fmla="*/ 16 h 56"/>
                  <a:gd name="T16" fmla="*/ 152 w 168"/>
                  <a:gd name="T17" fmla="*/ 0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8" h="56">
                    <a:moveTo>
                      <a:pt x="152" y="0"/>
                    </a:moveTo>
                    <a:lnTo>
                      <a:pt x="32" y="0"/>
                    </a:lnTo>
                    <a:lnTo>
                      <a:pt x="0" y="16"/>
                    </a:lnTo>
                    <a:lnTo>
                      <a:pt x="0" y="40"/>
                    </a:lnTo>
                    <a:lnTo>
                      <a:pt x="40" y="56"/>
                    </a:lnTo>
                    <a:lnTo>
                      <a:pt x="152" y="56"/>
                    </a:lnTo>
                    <a:lnTo>
                      <a:pt x="168" y="40"/>
                    </a:lnTo>
                    <a:lnTo>
                      <a:pt x="168" y="16"/>
                    </a:lnTo>
                    <a:lnTo>
                      <a:pt x="152" y="0"/>
                    </a:lnTo>
                    <a:close/>
                  </a:path>
                </a:pathLst>
              </a:custGeom>
              <a:solidFill>
                <a:srgbClr val="FFFFFF"/>
              </a:solidFill>
              <a:ln w="12700">
                <a:solidFill>
                  <a:schemeClr val="tx1"/>
                </a:solidFill>
                <a:prstDash val="solid"/>
                <a:round/>
                <a:headEnd/>
                <a:tailEnd/>
              </a:ln>
            </p:spPr>
            <p:txBody>
              <a:bodyPr/>
              <a:lstStyle/>
              <a:p>
                <a:endParaRPr lang="it-IT" sz="1350"/>
              </a:p>
            </p:txBody>
          </p:sp>
          <p:sp>
            <p:nvSpPr>
              <p:cNvPr id="195" name="Freeform 36">
                <a:extLst>
                  <a:ext uri="{FF2B5EF4-FFF2-40B4-BE49-F238E27FC236}">
                    <a16:creationId xmlns:a16="http://schemas.microsoft.com/office/drawing/2014/main" id="{928B26A5-407E-4049-AB11-D67676672109}"/>
                  </a:ext>
                </a:extLst>
              </p:cNvPr>
              <p:cNvSpPr>
                <a:spLocks/>
              </p:cNvSpPr>
              <p:nvPr/>
            </p:nvSpPr>
            <p:spPr bwMode="auto">
              <a:xfrm>
                <a:off x="3644" y="2944"/>
                <a:ext cx="216" cy="80"/>
              </a:xfrm>
              <a:custGeom>
                <a:avLst/>
                <a:gdLst>
                  <a:gd name="T0" fmla="*/ 16 w 216"/>
                  <a:gd name="T1" fmla="*/ 8 h 80"/>
                  <a:gd name="T2" fmla="*/ 192 w 216"/>
                  <a:gd name="T3" fmla="*/ 0 h 80"/>
                  <a:gd name="T4" fmla="*/ 216 w 216"/>
                  <a:gd name="T5" fmla="*/ 16 h 80"/>
                  <a:gd name="T6" fmla="*/ 216 w 216"/>
                  <a:gd name="T7" fmla="*/ 64 h 80"/>
                  <a:gd name="T8" fmla="*/ 184 w 216"/>
                  <a:gd name="T9" fmla="*/ 80 h 80"/>
                  <a:gd name="T10" fmla="*/ 16 w 216"/>
                  <a:gd name="T11" fmla="*/ 80 h 80"/>
                  <a:gd name="T12" fmla="*/ 0 w 216"/>
                  <a:gd name="T13" fmla="*/ 64 h 80"/>
                  <a:gd name="T14" fmla="*/ 0 w 216"/>
                  <a:gd name="T15" fmla="*/ 16 h 80"/>
                  <a:gd name="T16" fmla="*/ 16 w 216"/>
                  <a:gd name="T17" fmla="*/ 8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 h="80">
                    <a:moveTo>
                      <a:pt x="16" y="8"/>
                    </a:moveTo>
                    <a:lnTo>
                      <a:pt x="192" y="0"/>
                    </a:lnTo>
                    <a:lnTo>
                      <a:pt x="216" y="16"/>
                    </a:lnTo>
                    <a:lnTo>
                      <a:pt x="216" y="64"/>
                    </a:lnTo>
                    <a:lnTo>
                      <a:pt x="184" y="80"/>
                    </a:lnTo>
                    <a:lnTo>
                      <a:pt x="16" y="80"/>
                    </a:lnTo>
                    <a:lnTo>
                      <a:pt x="0" y="64"/>
                    </a:lnTo>
                    <a:lnTo>
                      <a:pt x="0" y="16"/>
                    </a:lnTo>
                    <a:lnTo>
                      <a:pt x="16" y="8"/>
                    </a:lnTo>
                    <a:close/>
                  </a:path>
                </a:pathLst>
              </a:custGeom>
              <a:solidFill>
                <a:srgbClr val="FFFFFF"/>
              </a:solidFill>
              <a:ln w="12700">
                <a:solidFill>
                  <a:schemeClr val="tx1"/>
                </a:solidFill>
                <a:prstDash val="solid"/>
                <a:round/>
                <a:headEnd/>
                <a:tailEnd/>
              </a:ln>
            </p:spPr>
            <p:txBody>
              <a:bodyPr/>
              <a:lstStyle/>
              <a:p>
                <a:endParaRPr lang="it-IT" sz="1350"/>
              </a:p>
            </p:txBody>
          </p:sp>
          <p:sp>
            <p:nvSpPr>
              <p:cNvPr id="196" name="Freeform 37">
                <a:extLst>
                  <a:ext uri="{FF2B5EF4-FFF2-40B4-BE49-F238E27FC236}">
                    <a16:creationId xmlns:a16="http://schemas.microsoft.com/office/drawing/2014/main" id="{28C4C8D2-7FD4-4DB6-B7F1-9A80B623C3F5}"/>
                  </a:ext>
                </a:extLst>
              </p:cNvPr>
              <p:cNvSpPr>
                <a:spLocks/>
              </p:cNvSpPr>
              <p:nvPr/>
            </p:nvSpPr>
            <p:spPr bwMode="auto">
              <a:xfrm>
                <a:off x="3388" y="2824"/>
                <a:ext cx="448" cy="184"/>
              </a:xfrm>
              <a:custGeom>
                <a:avLst/>
                <a:gdLst>
                  <a:gd name="T0" fmla="*/ 168 w 448"/>
                  <a:gd name="T1" fmla="*/ 0 h 184"/>
                  <a:gd name="T2" fmla="*/ 304 w 448"/>
                  <a:gd name="T3" fmla="*/ 0 h 184"/>
                  <a:gd name="T4" fmla="*/ 448 w 448"/>
                  <a:gd name="T5" fmla="*/ 80 h 184"/>
                  <a:gd name="T6" fmla="*/ 424 w 448"/>
                  <a:gd name="T7" fmla="*/ 120 h 184"/>
                  <a:gd name="T8" fmla="*/ 376 w 448"/>
                  <a:gd name="T9" fmla="*/ 128 h 184"/>
                  <a:gd name="T10" fmla="*/ 336 w 448"/>
                  <a:gd name="T11" fmla="*/ 120 h 184"/>
                  <a:gd name="T12" fmla="*/ 304 w 448"/>
                  <a:gd name="T13" fmla="*/ 104 h 184"/>
                  <a:gd name="T14" fmla="*/ 296 w 448"/>
                  <a:gd name="T15" fmla="*/ 96 h 184"/>
                  <a:gd name="T16" fmla="*/ 224 w 448"/>
                  <a:gd name="T17" fmla="*/ 96 h 184"/>
                  <a:gd name="T18" fmla="*/ 192 w 448"/>
                  <a:gd name="T19" fmla="*/ 136 h 184"/>
                  <a:gd name="T20" fmla="*/ 112 w 448"/>
                  <a:gd name="T21" fmla="*/ 184 h 184"/>
                  <a:gd name="T22" fmla="*/ 0 w 448"/>
                  <a:gd name="T23" fmla="*/ 184 h 184"/>
                  <a:gd name="T24" fmla="*/ 0 w 448"/>
                  <a:gd name="T25" fmla="*/ 72 h 184"/>
                  <a:gd name="T26" fmla="*/ 168 w 448"/>
                  <a:gd name="T27" fmla="*/ 0 h 1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8" h="184">
                    <a:moveTo>
                      <a:pt x="168" y="0"/>
                    </a:moveTo>
                    <a:lnTo>
                      <a:pt x="304" y="0"/>
                    </a:lnTo>
                    <a:lnTo>
                      <a:pt x="448" y="80"/>
                    </a:lnTo>
                    <a:lnTo>
                      <a:pt x="424" y="120"/>
                    </a:lnTo>
                    <a:lnTo>
                      <a:pt x="376" y="128"/>
                    </a:lnTo>
                    <a:lnTo>
                      <a:pt x="336" y="120"/>
                    </a:lnTo>
                    <a:lnTo>
                      <a:pt x="304" y="104"/>
                    </a:lnTo>
                    <a:lnTo>
                      <a:pt x="296" y="96"/>
                    </a:lnTo>
                    <a:lnTo>
                      <a:pt x="224" y="96"/>
                    </a:lnTo>
                    <a:lnTo>
                      <a:pt x="192" y="136"/>
                    </a:lnTo>
                    <a:lnTo>
                      <a:pt x="112" y="184"/>
                    </a:lnTo>
                    <a:lnTo>
                      <a:pt x="0" y="184"/>
                    </a:lnTo>
                    <a:lnTo>
                      <a:pt x="0" y="72"/>
                    </a:lnTo>
                    <a:lnTo>
                      <a:pt x="168" y="0"/>
                    </a:lnTo>
                    <a:close/>
                  </a:path>
                </a:pathLst>
              </a:custGeom>
              <a:solidFill>
                <a:srgbClr val="FFFFFF"/>
              </a:solidFill>
              <a:ln w="12700">
                <a:solidFill>
                  <a:schemeClr val="tx1"/>
                </a:solidFill>
                <a:prstDash val="solid"/>
                <a:round/>
                <a:headEnd/>
                <a:tailEnd/>
              </a:ln>
            </p:spPr>
            <p:txBody>
              <a:bodyPr/>
              <a:lstStyle/>
              <a:p>
                <a:endParaRPr lang="it-IT" sz="1350"/>
              </a:p>
            </p:txBody>
          </p:sp>
        </p:grpSp>
        <p:grpSp>
          <p:nvGrpSpPr>
            <p:cNvPr id="162" name="Groupe 161">
              <a:extLst>
                <a:ext uri="{FF2B5EF4-FFF2-40B4-BE49-F238E27FC236}">
                  <a16:creationId xmlns:a16="http://schemas.microsoft.com/office/drawing/2014/main" id="{775A385C-3171-46B4-B1AE-D24B2B59FFFA}"/>
                </a:ext>
              </a:extLst>
            </p:cNvPr>
            <p:cNvGrpSpPr/>
            <p:nvPr/>
          </p:nvGrpSpPr>
          <p:grpSpPr>
            <a:xfrm>
              <a:off x="3853129" y="1671446"/>
              <a:ext cx="1908040" cy="3347706"/>
              <a:chOff x="3549712" y="389987"/>
              <a:chExt cx="2780853" cy="4590714"/>
            </a:xfrm>
          </p:grpSpPr>
          <p:sp>
            <p:nvSpPr>
              <p:cNvPr id="172" name="Forme libre : forme 171">
                <a:extLst>
                  <a:ext uri="{FF2B5EF4-FFF2-40B4-BE49-F238E27FC236}">
                    <a16:creationId xmlns:a16="http://schemas.microsoft.com/office/drawing/2014/main" id="{B895C145-8643-4945-A44F-EBCA549F7262}"/>
                  </a:ext>
                </a:extLst>
              </p:cNvPr>
              <p:cNvSpPr/>
              <p:nvPr/>
            </p:nvSpPr>
            <p:spPr>
              <a:xfrm>
                <a:off x="4821805" y="3453915"/>
                <a:ext cx="1508760" cy="535000"/>
              </a:xfrm>
              <a:custGeom>
                <a:avLst/>
                <a:gdLst>
                  <a:gd name="connsiteX0" fmla="*/ 0 w 1508760"/>
                  <a:gd name="connsiteY0" fmla="*/ 213440 h 535000"/>
                  <a:gd name="connsiteX1" fmla="*/ 76200 w 1508760"/>
                  <a:gd name="connsiteY1" fmla="*/ 533480 h 535000"/>
                  <a:gd name="connsiteX2" fmla="*/ 350520 w 1508760"/>
                  <a:gd name="connsiteY2" fmla="*/ 320120 h 535000"/>
                  <a:gd name="connsiteX3" fmla="*/ 792480 w 1508760"/>
                  <a:gd name="connsiteY3" fmla="*/ 80 h 535000"/>
                  <a:gd name="connsiteX4" fmla="*/ 1508760 w 1508760"/>
                  <a:gd name="connsiteY4" fmla="*/ 350600 h 53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760" h="535000">
                    <a:moveTo>
                      <a:pt x="0" y="213440"/>
                    </a:moveTo>
                    <a:cubicBezTo>
                      <a:pt x="8890" y="364570"/>
                      <a:pt x="17780" y="515700"/>
                      <a:pt x="76200" y="533480"/>
                    </a:cubicBezTo>
                    <a:cubicBezTo>
                      <a:pt x="134620" y="551260"/>
                      <a:pt x="231140" y="409020"/>
                      <a:pt x="350520" y="320120"/>
                    </a:cubicBezTo>
                    <a:cubicBezTo>
                      <a:pt x="469900" y="231220"/>
                      <a:pt x="599440" y="-5000"/>
                      <a:pt x="792480" y="80"/>
                    </a:cubicBezTo>
                    <a:cubicBezTo>
                      <a:pt x="985520" y="5160"/>
                      <a:pt x="1247140" y="177880"/>
                      <a:pt x="1508760" y="350600"/>
                    </a:cubicBezTo>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173" name="Cube 172">
                <a:extLst>
                  <a:ext uri="{FF2B5EF4-FFF2-40B4-BE49-F238E27FC236}">
                    <a16:creationId xmlns:a16="http://schemas.microsoft.com/office/drawing/2014/main" id="{20417A1F-298F-420F-B620-79492B324155}"/>
                  </a:ext>
                </a:extLst>
              </p:cNvPr>
              <p:cNvSpPr/>
              <p:nvPr/>
            </p:nvSpPr>
            <p:spPr>
              <a:xfrm rot="16883652" flipH="1">
                <a:off x="4374521" y="3410597"/>
                <a:ext cx="586109" cy="434784"/>
              </a:xfrm>
              <a:prstGeom prst="cube">
                <a:avLst>
                  <a:gd name="adj" fmla="val 21289"/>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174" name="Oval 44" descr="blanc)">
                <a:extLst>
                  <a:ext uri="{FF2B5EF4-FFF2-40B4-BE49-F238E27FC236}">
                    <a16:creationId xmlns:a16="http://schemas.microsoft.com/office/drawing/2014/main" id="{FF0553DD-FC0F-49AC-8FE6-269A8B470C97}"/>
                  </a:ext>
                </a:extLst>
              </p:cNvPr>
              <p:cNvSpPr>
                <a:spLocks noChangeArrowheads="1"/>
              </p:cNvSpPr>
              <p:nvPr/>
            </p:nvSpPr>
            <p:spPr bwMode="auto">
              <a:xfrm flipH="1">
                <a:off x="3834611" y="1486642"/>
                <a:ext cx="402816" cy="462443"/>
              </a:xfrm>
              <a:prstGeom prst="ellipse">
                <a:avLst/>
              </a:prstGeom>
              <a:pattFill prst="dkHorz">
                <a:fgClr>
                  <a:schemeClr val="accent1"/>
                </a:fgClr>
                <a:bgClr>
                  <a:schemeClr val="bg1"/>
                </a:bgClr>
              </a:patt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75" name="Oval 46">
                <a:extLst>
                  <a:ext uri="{FF2B5EF4-FFF2-40B4-BE49-F238E27FC236}">
                    <a16:creationId xmlns:a16="http://schemas.microsoft.com/office/drawing/2014/main" id="{38C36E8C-4A27-4A95-A981-8EB5CD02359D}"/>
                  </a:ext>
                </a:extLst>
              </p:cNvPr>
              <p:cNvSpPr>
                <a:spLocks noChangeArrowheads="1"/>
              </p:cNvSpPr>
              <p:nvPr/>
            </p:nvSpPr>
            <p:spPr bwMode="auto">
              <a:xfrm rot="16419817" flipH="1">
                <a:off x="3261740" y="2578879"/>
                <a:ext cx="812347" cy="236403"/>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76" name="Oval 47" descr="blanc)">
                <a:extLst>
                  <a:ext uri="{FF2B5EF4-FFF2-40B4-BE49-F238E27FC236}">
                    <a16:creationId xmlns:a16="http://schemas.microsoft.com/office/drawing/2014/main" id="{42F4F646-54C4-4A7E-892D-7144994C0051}"/>
                  </a:ext>
                </a:extLst>
              </p:cNvPr>
              <p:cNvSpPr>
                <a:spLocks noChangeArrowheads="1"/>
              </p:cNvSpPr>
              <p:nvPr/>
            </p:nvSpPr>
            <p:spPr bwMode="auto">
              <a:xfrm rot="16884135" flipH="1">
                <a:off x="3388855" y="3171220"/>
                <a:ext cx="409535" cy="59456"/>
              </a:xfrm>
              <a:prstGeom prst="ellipse">
                <a:avLst/>
              </a:prstGeom>
              <a:pattFill prst="dkHorz">
                <a:fgClr>
                  <a:schemeClr val="accent1"/>
                </a:fgClr>
                <a:bgClr>
                  <a:schemeClr val="bg1"/>
                </a:bgClr>
              </a:patt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77" name="Oval 48">
                <a:extLst>
                  <a:ext uri="{FF2B5EF4-FFF2-40B4-BE49-F238E27FC236}">
                    <a16:creationId xmlns:a16="http://schemas.microsoft.com/office/drawing/2014/main" id="{2F982DD2-B318-4330-8990-C59FA3E00831}"/>
                  </a:ext>
                </a:extLst>
              </p:cNvPr>
              <p:cNvSpPr>
                <a:spLocks noChangeArrowheads="1"/>
              </p:cNvSpPr>
              <p:nvPr/>
            </p:nvSpPr>
            <p:spPr bwMode="auto">
              <a:xfrm>
                <a:off x="3935626" y="2689153"/>
                <a:ext cx="469581" cy="1362496"/>
              </a:xfrm>
              <a:prstGeom prst="ellipse">
                <a:avLst/>
              </a:prstGeom>
              <a:gradFill rotWithShape="0">
                <a:gsLst>
                  <a:gs pos="0">
                    <a:schemeClr val="hlink"/>
                  </a:gs>
                  <a:gs pos="100000">
                    <a:schemeClr val="hlink">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78" name="Oval 49">
                <a:extLst>
                  <a:ext uri="{FF2B5EF4-FFF2-40B4-BE49-F238E27FC236}">
                    <a16:creationId xmlns:a16="http://schemas.microsoft.com/office/drawing/2014/main" id="{CED2D1DB-C5AA-47AD-8F48-EAA1560C9BF2}"/>
                  </a:ext>
                </a:extLst>
              </p:cNvPr>
              <p:cNvSpPr>
                <a:spLocks noChangeArrowheads="1"/>
              </p:cNvSpPr>
              <p:nvPr/>
            </p:nvSpPr>
            <p:spPr bwMode="auto">
              <a:xfrm rot="21059929" flipH="1">
                <a:off x="4047434" y="3816860"/>
                <a:ext cx="402987" cy="933189"/>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79" name="Oval 51">
                <a:extLst>
                  <a:ext uri="{FF2B5EF4-FFF2-40B4-BE49-F238E27FC236}">
                    <a16:creationId xmlns:a16="http://schemas.microsoft.com/office/drawing/2014/main" id="{5E24FDA7-D54D-45FC-9B1B-1EC1D09E8D32}"/>
                  </a:ext>
                </a:extLst>
              </p:cNvPr>
              <p:cNvSpPr>
                <a:spLocks noChangeArrowheads="1"/>
              </p:cNvSpPr>
              <p:nvPr/>
            </p:nvSpPr>
            <p:spPr bwMode="auto">
              <a:xfrm rot="18480000" flipH="1">
                <a:off x="4279159" y="3810258"/>
                <a:ext cx="178377" cy="234981"/>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80" name="Oval 52">
                <a:extLst>
                  <a:ext uri="{FF2B5EF4-FFF2-40B4-BE49-F238E27FC236}">
                    <a16:creationId xmlns:a16="http://schemas.microsoft.com/office/drawing/2014/main" id="{A890B2F1-C340-42E0-A127-AFBAFD7B201B}"/>
                  </a:ext>
                </a:extLst>
              </p:cNvPr>
              <p:cNvSpPr>
                <a:spLocks noChangeArrowheads="1"/>
              </p:cNvSpPr>
              <p:nvPr/>
            </p:nvSpPr>
            <p:spPr bwMode="auto">
              <a:xfrm flipH="1">
                <a:off x="3901695" y="389987"/>
                <a:ext cx="637793" cy="746525"/>
              </a:xfrm>
              <a:prstGeom prst="ellipse">
                <a:avLst/>
              </a:prstGeom>
              <a:gradFill rotWithShape="0">
                <a:gsLst>
                  <a:gs pos="0">
                    <a:srgbClr val="FFCC99"/>
                  </a:gs>
                  <a:gs pos="100000">
                    <a:srgbClr val="E5B789"/>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81" name="Oval 53">
                <a:extLst>
                  <a:ext uri="{FF2B5EF4-FFF2-40B4-BE49-F238E27FC236}">
                    <a16:creationId xmlns:a16="http://schemas.microsoft.com/office/drawing/2014/main" id="{D396FF5E-7B09-4A66-B696-77F81740C4F1}"/>
                  </a:ext>
                </a:extLst>
              </p:cNvPr>
              <p:cNvSpPr>
                <a:spLocks noChangeArrowheads="1"/>
              </p:cNvSpPr>
              <p:nvPr/>
            </p:nvSpPr>
            <p:spPr bwMode="auto">
              <a:xfrm flipH="1">
                <a:off x="3665069" y="1419425"/>
                <a:ext cx="1042614" cy="1603490"/>
              </a:xfrm>
              <a:prstGeom prst="ellipse">
                <a:avLst/>
              </a:prstGeom>
              <a:gradFill rotWithShape="0">
                <a:gsLst>
                  <a:gs pos="0">
                    <a:schemeClr val="hlink"/>
                  </a:gs>
                  <a:gs pos="100000">
                    <a:schemeClr val="hlink">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82" name="Rectangle 54">
                <a:extLst>
                  <a:ext uri="{FF2B5EF4-FFF2-40B4-BE49-F238E27FC236}">
                    <a16:creationId xmlns:a16="http://schemas.microsoft.com/office/drawing/2014/main" id="{C257DBCA-317D-44AB-A102-22A67AE53F24}"/>
                  </a:ext>
                </a:extLst>
              </p:cNvPr>
              <p:cNvSpPr>
                <a:spLocks noChangeArrowheads="1"/>
              </p:cNvSpPr>
              <p:nvPr/>
            </p:nvSpPr>
            <p:spPr bwMode="auto">
              <a:xfrm flipH="1">
                <a:off x="4116533" y="1162928"/>
                <a:ext cx="221555" cy="343530"/>
              </a:xfrm>
              <a:prstGeom prst="rect">
                <a:avLst/>
              </a:prstGeom>
              <a:gradFill rotWithShape="0">
                <a:gsLst>
                  <a:gs pos="0">
                    <a:srgbClr val="E5B789"/>
                  </a:gs>
                  <a:gs pos="50000">
                    <a:srgbClr val="FFCC99"/>
                  </a:gs>
                  <a:gs pos="100000">
                    <a:srgbClr val="E5B789"/>
                  </a:gs>
                </a:gsLst>
                <a:lin ang="0" scaled="1"/>
              </a:gradFill>
              <a:ln w="12699">
                <a:solidFill>
                  <a:srgbClr val="33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83" name="Oval 55">
                <a:extLst>
                  <a:ext uri="{FF2B5EF4-FFF2-40B4-BE49-F238E27FC236}">
                    <a16:creationId xmlns:a16="http://schemas.microsoft.com/office/drawing/2014/main" id="{B6A0F9FF-C767-4C03-9179-69EEA2B90E41}"/>
                  </a:ext>
                </a:extLst>
              </p:cNvPr>
              <p:cNvSpPr>
                <a:spLocks noChangeArrowheads="1"/>
              </p:cNvSpPr>
              <p:nvPr/>
            </p:nvSpPr>
            <p:spPr bwMode="auto">
              <a:xfrm rot="214134">
                <a:off x="4007314" y="2772656"/>
                <a:ext cx="517321" cy="1371771"/>
              </a:xfrm>
              <a:prstGeom prst="ellipse">
                <a:avLst/>
              </a:prstGeom>
              <a:gradFill rotWithShape="0">
                <a:gsLst>
                  <a:gs pos="0">
                    <a:schemeClr val="hlink"/>
                  </a:gs>
                  <a:gs pos="100000">
                    <a:schemeClr val="hlink">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84" name="Oval 56">
                <a:extLst>
                  <a:ext uri="{FF2B5EF4-FFF2-40B4-BE49-F238E27FC236}">
                    <a16:creationId xmlns:a16="http://schemas.microsoft.com/office/drawing/2014/main" id="{99B13875-1C2B-41CB-BDDC-7ADAA9728D14}"/>
                  </a:ext>
                </a:extLst>
              </p:cNvPr>
              <p:cNvSpPr>
                <a:spLocks noChangeArrowheads="1"/>
              </p:cNvSpPr>
              <p:nvPr/>
            </p:nvSpPr>
            <p:spPr bwMode="auto">
              <a:xfrm flipH="1">
                <a:off x="4079999" y="3912614"/>
                <a:ext cx="402816" cy="911686"/>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85" name="Oval 57">
                <a:extLst>
                  <a:ext uri="{FF2B5EF4-FFF2-40B4-BE49-F238E27FC236}">
                    <a16:creationId xmlns:a16="http://schemas.microsoft.com/office/drawing/2014/main" id="{1E45BF9D-A8B0-4822-9225-4A67C92DE23E}"/>
                  </a:ext>
                </a:extLst>
              </p:cNvPr>
              <p:cNvSpPr>
                <a:spLocks noChangeArrowheads="1"/>
              </p:cNvSpPr>
              <p:nvPr/>
            </p:nvSpPr>
            <p:spPr bwMode="auto">
              <a:xfrm flipH="1">
                <a:off x="3659079" y="4813866"/>
                <a:ext cx="700382" cy="166835"/>
              </a:xfrm>
              <a:prstGeom prst="ellipse">
                <a:avLst/>
              </a:prstGeom>
              <a:gradFill rotWithShape="0">
                <a:gsLst>
                  <a:gs pos="0">
                    <a:schemeClr val="hlink"/>
                  </a:gs>
                  <a:gs pos="100000">
                    <a:schemeClr val="hlink">
                      <a:gamma/>
                      <a:shade val="89804"/>
                      <a:invGamma/>
                    </a:schemeClr>
                  </a:gs>
                </a:gsLst>
                <a:path path="shape">
                  <a:fillToRect l="50000" t="50000" r="50000" b="50000"/>
                </a:path>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86" name="Oval 59">
                <a:extLst>
                  <a:ext uri="{FF2B5EF4-FFF2-40B4-BE49-F238E27FC236}">
                    <a16:creationId xmlns:a16="http://schemas.microsoft.com/office/drawing/2014/main" id="{FB60812C-4396-4B2F-A469-191CD2DD423E}"/>
                  </a:ext>
                </a:extLst>
              </p:cNvPr>
              <p:cNvSpPr>
                <a:spLocks noChangeArrowheads="1"/>
              </p:cNvSpPr>
              <p:nvPr/>
            </p:nvSpPr>
            <p:spPr bwMode="auto">
              <a:xfrm flipH="1">
                <a:off x="4351548" y="1559315"/>
                <a:ext cx="409535" cy="350138"/>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87" name="Oval 60">
                <a:extLst>
                  <a:ext uri="{FF2B5EF4-FFF2-40B4-BE49-F238E27FC236}">
                    <a16:creationId xmlns:a16="http://schemas.microsoft.com/office/drawing/2014/main" id="{C537F761-98E0-48D3-B014-0A82DFA838CD}"/>
                  </a:ext>
                </a:extLst>
              </p:cNvPr>
              <p:cNvSpPr>
                <a:spLocks noChangeArrowheads="1"/>
              </p:cNvSpPr>
              <p:nvPr/>
            </p:nvSpPr>
            <p:spPr bwMode="auto">
              <a:xfrm rot="1485748" flipH="1">
                <a:off x="4334502" y="1754609"/>
                <a:ext cx="322254" cy="858830"/>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88" name="Oval 61">
                <a:extLst>
                  <a:ext uri="{FF2B5EF4-FFF2-40B4-BE49-F238E27FC236}">
                    <a16:creationId xmlns:a16="http://schemas.microsoft.com/office/drawing/2014/main" id="{008E8D0B-FF71-4BE3-B758-481F453DB4BA}"/>
                  </a:ext>
                </a:extLst>
              </p:cNvPr>
              <p:cNvSpPr>
                <a:spLocks noChangeArrowheads="1"/>
              </p:cNvSpPr>
              <p:nvPr/>
            </p:nvSpPr>
            <p:spPr bwMode="auto">
              <a:xfrm rot="2308176">
                <a:off x="4042527" y="2430208"/>
                <a:ext cx="225319" cy="799373"/>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89" name="Oval 62" descr="blanc)">
                <a:extLst>
                  <a:ext uri="{FF2B5EF4-FFF2-40B4-BE49-F238E27FC236}">
                    <a16:creationId xmlns:a16="http://schemas.microsoft.com/office/drawing/2014/main" id="{F37FF1A4-A304-4220-B466-C506ED25CEB8}"/>
                  </a:ext>
                </a:extLst>
              </p:cNvPr>
              <p:cNvSpPr>
                <a:spLocks noChangeArrowheads="1"/>
              </p:cNvSpPr>
              <p:nvPr/>
            </p:nvSpPr>
            <p:spPr bwMode="auto">
              <a:xfrm rot="2001640" flipH="1">
                <a:off x="3809294" y="3097989"/>
                <a:ext cx="146196" cy="336689"/>
              </a:xfrm>
              <a:prstGeom prst="ellipse">
                <a:avLst/>
              </a:prstGeom>
              <a:pattFill prst="dkHorz">
                <a:fgClr>
                  <a:schemeClr val="accent1"/>
                </a:fgClr>
                <a:bgClr>
                  <a:schemeClr val="bg1"/>
                </a:bgClr>
              </a:patt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90" name="Oval 63">
                <a:extLst>
                  <a:ext uri="{FF2B5EF4-FFF2-40B4-BE49-F238E27FC236}">
                    <a16:creationId xmlns:a16="http://schemas.microsoft.com/office/drawing/2014/main" id="{04B253C1-B0FD-4E5B-BE6A-C095A63F7179}"/>
                  </a:ext>
                </a:extLst>
              </p:cNvPr>
              <p:cNvSpPr>
                <a:spLocks noChangeArrowheads="1"/>
              </p:cNvSpPr>
              <p:nvPr/>
            </p:nvSpPr>
            <p:spPr bwMode="auto">
              <a:xfrm flipH="1">
                <a:off x="3693610" y="700485"/>
                <a:ext cx="295403" cy="125521"/>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grpSp>
        <p:sp>
          <p:nvSpPr>
            <p:cNvPr id="164" name="Flèche : droite 163">
              <a:extLst>
                <a:ext uri="{FF2B5EF4-FFF2-40B4-BE49-F238E27FC236}">
                  <a16:creationId xmlns:a16="http://schemas.microsoft.com/office/drawing/2014/main" id="{F7329A2C-AD8E-4D13-B642-5CF383E75614}"/>
                </a:ext>
              </a:extLst>
            </p:cNvPr>
            <p:cNvSpPr/>
            <p:nvPr/>
          </p:nvSpPr>
          <p:spPr>
            <a:xfrm flipH="1">
              <a:off x="4859557" y="3515139"/>
              <a:ext cx="419831" cy="347407"/>
            </a:xfrm>
            <a:prstGeom prst="rightArrow">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165" name="Freeform 45">
              <a:extLst>
                <a:ext uri="{FF2B5EF4-FFF2-40B4-BE49-F238E27FC236}">
                  <a16:creationId xmlns:a16="http://schemas.microsoft.com/office/drawing/2014/main" id="{A93DE23F-8405-4B14-A952-83F3BE1C4F0F}"/>
                </a:ext>
              </a:extLst>
            </p:cNvPr>
            <p:cNvSpPr>
              <a:spLocks/>
            </p:cNvSpPr>
            <p:nvPr/>
          </p:nvSpPr>
          <p:spPr bwMode="auto">
            <a:xfrm>
              <a:off x="3802231" y="1979462"/>
              <a:ext cx="352317" cy="94902"/>
            </a:xfrm>
            <a:custGeom>
              <a:avLst/>
              <a:gdLst>
                <a:gd name="T0" fmla="*/ 408 w 408"/>
                <a:gd name="T1" fmla="*/ 107 h 129"/>
                <a:gd name="T2" fmla="*/ 167 w 408"/>
                <a:gd name="T3" fmla="*/ 111 h 129"/>
                <a:gd name="T4" fmla="*/ 54 w 408"/>
                <a:gd name="T5" fmla="*/ 75 h 129"/>
                <a:gd name="T6" fmla="*/ 94 w 408"/>
                <a:gd name="T7" fmla="*/ 129 h 129"/>
                <a:gd name="T8" fmla="*/ 76 w 408"/>
                <a:gd name="T9" fmla="*/ 75 h 129"/>
                <a:gd name="T10" fmla="*/ 0 w 408"/>
                <a:gd name="T11" fmla="*/ 0 h 1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8" h="129">
                  <a:moveTo>
                    <a:pt x="408" y="107"/>
                  </a:moveTo>
                  <a:cubicBezTo>
                    <a:pt x="368" y="107"/>
                    <a:pt x="226" y="116"/>
                    <a:pt x="167" y="111"/>
                  </a:cubicBezTo>
                  <a:cubicBezTo>
                    <a:pt x="109" y="107"/>
                    <a:pt x="66" y="72"/>
                    <a:pt x="54" y="75"/>
                  </a:cubicBezTo>
                  <a:cubicBezTo>
                    <a:pt x="42" y="78"/>
                    <a:pt x="90" y="129"/>
                    <a:pt x="94" y="129"/>
                  </a:cubicBezTo>
                  <a:cubicBezTo>
                    <a:pt x="98" y="129"/>
                    <a:pt x="92" y="97"/>
                    <a:pt x="76" y="75"/>
                  </a:cubicBezTo>
                  <a:cubicBezTo>
                    <a:pt x="61" y="53"/>
                    <a:pt x="16" y="16"/>
                    <a:pt x="0" y="0"/>
                  </a:cubicBezTo>
                </a:path>
              </a:pathLst>
            </a:custGeom>
            <a:noFill/>
            <a:ln w="76200" cmpd="dbl">
              <a:solidFill>
                <a:srgbClr val="BA0000"/>
              </a:solidFill>
              <a:round/>
              <a:headEnd/>
              <a:tailEnd/>
            </a:ln>
            <a:effectLst/>
          </p:spPr>
          <p:txBody>
            <a:bodyPr/>
            <a:lstStyle/>
            <a:p>
              <a:pPr defTabSz="685800" fontAlgn="base">
                <a:spcBef>
                  <a:spcPct val="0"/>
                </a:spcBef>
                <a:spcAft>
                  <a:spcPct val="0"/>
                </a:spcAft>
                <a:defRPr/>
              </a:pPr>
              <a:endParaRPr lang="fr-FR" dirty="0">
                <a:solidFill>
                  <a:srgbClr val="000000"/>
                </a:solidFill>
                <a:latin typeface="Times New Roman" pitchFamily="18" charset="0"/>
                <a:cs typeface="Arial" charset="0"/>
              </a:endParaRPr>
            </a:p>
          </p:txBody>
        </p:sp>
        <p:sp>
          <p:nvSpPr>
            <p:cNvPr id="166" name="Rectangle 32">
              <a:extLst>
                <a:ext uri="{FF2B5EF4-FFF2-40B4-BE49-F238E27FC236}">
                  <a16:creationId xmlns:a16="http://schemas.microsoft.com/office/drawing/2014/main" id="{ED473097-9307-457C-B08B-9AE502103394}"/>
                </a:ext>
              </a:extLst>
            </p:cNvPr>
            <p:cNvSpPr>
              <a:spLocks noChangeArrowheads="1"/>
            </p:cNvSpPr>
            <p:nvPr/>
          </p:nvSpPr>
          <p:spPr bwMode="auto">
            <a:xfrm rot="499697" flipH="1">
              <a:off x="4632804" y="4599975"/>
              <a:ext cx="63943" cy="251734"/>
            </a:xfrm>
            <a:prstGeom prst="rect">
              <a:avLst/>
            </a:prstGeom>
            <a:solidFill>
              <a:srgbClr val="000000"/>
            </a:solidFill>
            <a:ln w="12700">
              <a:solidFill>
                <a:schemeClr val="tx1"/>
              </a:solidFill>
              <a:miter lim="800000"/>
              <a:headEnd/>
              <a:tailEnd/>
            </a:ln>
          </p:spPr>
          <p:txBody>
            <a:bodyPr/>
            <a:lstStyle/>
            <a:p>
              <a:pPr>
                <a:spcBef>
                  <a:spcPct val="50000"/>
                </a:spcBef>
              </a:pPr>
              <a:endParaRPr lang="fr-FR" altLang="fr-FR"/>
            </a:p>
          </p:txBody>
        </p:sp>
        <p:sp>
          <p:nvSpPr>
            <p:cNvPr id="167" name="Freeform 37">
              <a:extLst>
                <a:ext uri="{FF2B5EF4-FFF2-40B4-BE49-F238E27FC236}">
                  <a16:creationId xmlns:a16="http://schemas.microsoft.com/office/drawing/2014/main" id="{24DC768E-A87A-4C7A-B851-958F1524DF76}"/>
                </a:ext>
              </a:extLst>
            </p:cNvPr>
            <p:cNvSpPr>
              <a:spLocks/>
            </p:cNvSpPr>
            <p:nvPr/>
          </p:nvSpPr>
          <p:spPr bwMode="auto">
            <a:xfrm rot="158812" flipH="1">
              <a:off x="4316642" y="4456192"/>
              <a:ext cx="371580" cy="156389"/>
            </a:xfrm>
            <a:custGeom>
              <a:avLst/>
              <a:gdLst>
                <a:gd name="T0" fmla="*/ 168 w 448"/>
                <a:gd name="T1" fmla="*/ 0 h 184"/>
                <a:gd name="T2" fmla="*/ 304 w 448"/>
                <a:gd name="T3" fmla="*/ 0 h 184"/>
                <a:gd name="T4" fmla="*/ 448 w 448"/>
                <a:gd name="T5" fmla="*/ 80 h 184"/>
                <a:gd name="T6" fmla="*/ 424 w 448"/>
                <a:gd name="T7" fmla="*/ 120 h 184"/>
                <a:gd name="T8" fmla="*/ 376 w 448"/>
                <a:gd name="T9" fmla="*/ 128 h 184"/>
                <a:gd name="T10" fmla="*/ 336 w 448"/>
                <a:gd name="T11" fmla="*/ 120 h 184"/>
                <a:gd name="T12" fmla="*/ 304 w 448"/>
                <a:gd name="T13" fmla="*/ 104 h 184"/>
                <a:gd name="T14" fmla="*/ 296 w 448"/>
                <a:gd name="T15" fmla="*/ 96 h 184"/>
                <a:gd name="T16" fmla="*/ 224 w 448"/>
                <a:gd name="T17" fmla="*/ 96 h 184"/>
                <a:gd name="T18" fmla="*/ 192 w 448"/>
                <a:gd name="T19" fmla="*/ 136 h 184"/>
                <a:gd name="T20" fmla="*/ 112 w 448"/>
                <a:gd name="T21" fmla="*/ 184 h 184"/>
                <a:gd name="T22" fmla="*/ 0 w 448"/>
                <a:gd name="T23" fmla="*/ 184 h 184"/>
                <a:gd name="T24" fmla="*/ 0 w 448"/>
                <a:gd name="T25" fmla="*/ 72 h 184"/>
                <a:gd name="T26" fmla="*/ 168 w 448"/>
                <a:gd name="T27" fmla="*/ 0 h 1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8" h="184">
                  <a:moveTo>
                    <a:pt x="168" y="0"/>
                  </a:moveTo>
                  <a:lnTo>
                    <a:pt x="304" y="0"/>
                  </a:lnTo>
                  <a:lnTo>
                    <a:pt x="448" y="80"/>
                  </a:lnTo>
                  <a:lnTo>
                    <a:pt x="424" y="120"/>
                  </a:lnTo>
                  <a:lnTo>
                    <a:pt x="376" y="128"/>
                  </a:lnTo>
                  <a:lnTo>
                    <a:pt x="336" y="120"/>
                  </a:lnTo>
                  <a:lnTo>
                    <a:pt x="304" y="104"/>
                  </a:lnTo>
                  <a:lnTo>
                    <a:pt x="296" y="96"/>
                  </a:lnTo>
                  <a:lnTo>
                    <a:pt x="224" y="96"/>
                  </a:lnTo>
                  <a:lnTo>
                    <a:pt x="192" y="136"/>
                  </a:lnTo>
                  <a:lnTo>
                    <a:pt x="112" y="184"/>
                  </a:lnTo>
                  <a:lnTo>
                    <a:pt x="0" y="184"/>
                  </a:lnTo>
                  <a:lnTo>
                    <a:pt x="0" y="72"/>
                  </a:lnTo>
                  <a:lnTo>
                    <a:pt x="168" y="0"/>
                  </a:lnTo>
                  <a:close/>
                </a:path>
              </a:pathLst>
            </a:custGeom>
            <a:solidFill>
              <a:srgbClr val="FFFFFF"/>
            </a:solidFill>
            <a:ln w="12700">
              <a:solidFill>
                <a:schemeClr val="tx1"/>
              </a:solidFill>
              <a:prstDash val="solid"/>
              <a:round/>
              <a:headEnd/>
              <a:tailEnd/>
            </a:ln>
          </p:spPr>
          <p:txBody>
            <a:bodyPr/>
            <a:lstStyle/>
            <a:p>
              <a:endParaRPr lang="it-IT" sz="1350"/>
            </a:p>
          </p:txBody>
        </p:sp>
        <p:grpSp>
          <p:nvGrpSpPr>
            <p:cNvPr id="168" name="Groupe 167">
              <a:extLst>
                <a:ext uri="{FF2B5EF4-FFF2-40B4-BE49-F238E27FC236}">
                  <a16:creationId xmlns:a16="http://schemas.microsoft.com/office/drawing/2014/main" id="{BBE8944E-6B78-4380-9527-C6E751CFAECE}"/>
                </a:ext>
              </a:extLst>
            </p:cNvPr>
            <p:cNvGrpSpPr/>
            <p:nvPr/>
          </p:nvGrpSpPr>
          <p:grpSpPr>
            <a:xfrm>
              <a:off x="4174542" y="4422116"/>
              <a:ext cx="163681" cy="332034"/>
              <a:chOff x="7655674" y="4051638"/>
              <a:chExt cx="394266" cy="489713"/>
            </a:xfrm>
          </p:grpSpPr>
          <p:sp>
            <p:nvSpPr>
              <p:cNvPr id="169" name="Freeform 34">
                <a:extLst>
                  <a:ext uri="{FF2B5EF4-FFF2-40B4-BE49-F238E27FC236}">
                    <a16:creationId xmlns:a16="http://schemas.microsoft.com/office/drawing/2014/main" id="{AF4D4278-239C-4490-BE6A-078D3A1A89C5}"/>
                  </a:ext>
                </a:extLst>
              </p:cNvPr>
              <p:cNvSpPr>
                <a:spLocks/>
              </p:cNvSpPr>
              <p:nvPr/>
            </p:nvSpPr>
            <p:spPr bwMode="auto">
              <a:xfrm rot="499697" flipH="1">
                <a:off x="7655674" y="4254465"/>
                <a:ext cx="372061" cy="142434"/>
              </a:xfrm>
              <a:custGeom>
                <a:avLst/>
                <a:gdLst>
                  <a:gd name="T0" fmla="*/ 64 w 208"/>
                  <a:gd name="T1" fmla="*/ 0 h 56"/>
                  <a:gd name="T2" fmla="*/ 192 w 208"/>
                  <a:gd name="T3" fmla="*/ 0 h 56"/>
                  <a:gd name="T4" fmla="*/ 208 w 208"/>
                  <a:gd name="T5" fmla="*/ 16 h 56"/>
                  <a:gd name="T6" fmla="*/ 208 w 208"/>
                  <a:gd name="T7" fmla="*/ 40 h 56"/>
                  <a:gd name="T8" fmla="*/ 192 w 208"/>
                  <a:gd name="T9" fmla="*/ 56 h 56"/>
                  <a:gd name="T10" fmla="*/ 168 w 208"/>
                  <a:gd name="T11" fmla="*/ 56 h 56"/>
                  <a:gd name="T12" fmla="*/ 16 w 208"/>
                  <a:gd name="T13" fmla="*/ 56 h 56"/>
                  <a:gd name="T14" fmla="*/ 0 w 208"/>
                  <a:gd name="T15" fmla="*/ 40 h 56"/>
                  <a:gd name="T16" fmla="*/ 0 w 208"/>
                  <a:gd name="T17" fmla="*/ 16 h 56"/>
                  <a:gd name="T18" fmla="*/ 16 w 208"/>
                  <a:gd name="T19" fmla="*/ 0 h 56"/>
                  <a:gd name="T20" fmla="*/ 64 w 208"/>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56">
                    <a:moveTo>
                      <a:pt x="64" y="0"/>
                    </a:moveTo>
                    <a:lnTo>
                      <a:pt x="192" y="0"/>
                    </a:lnTo>
                    <a:lnTo>
                      <a:pt x="208" y="16"/>
                    </a:lnTo>
                    <a:lnTo>
                      <a:pt x="208" y="40"/>
                    </a:lnTo>
                    <a:lnTo>
                      <a:pt x="192" y="56"/>
                    </a:lnTo>
                    <a:lnTo>
                      <a:pt x="168" y="56"/>
                    </a:lnTo>
                    <a:lnTo>
                      <a:pt x="16" y="56"/>
                    </a:lnTo>
                    <a:lnTo>
                      <a:pt x="0" y="40"/>
                    </a:lnTo>
                    <a:lnTo>
                      <a:pt x="0" y="16"/>
                    </a:lnTo>
                    <a:lnTo>
                      <a:pt x="16" y="0"/>
                    </a:lnTo>
                    <a:lnTo>
                      <a:pt x="64" y="0"/>
                    </a:lnTo>
                    <a:close/>
                  </a:path>
                </a:pathLst>
              </a:custGeom>
              <a:solidFill>
                <a:srgbClr val="FFFFFF"/>
              </a:solidFill>
              <a:ln w="12700">
                <a:solidFill>
                  <a:schemeClr val="tx1"/>
                </a:solidFill>
                <a:prstDash val="solid"/>
                <a:round/>
                <a:headEnd/>
                <a:tailEnd/>
              </a:ln>
            </p:spPr>
            <p:txBody>
              <a:bodyPr/>
              <a:lstStyle/>
              <a:p>
                <a:endParaRPr lang="it-IT" sz="1350"/>
              </a:p>
            </p:txBody>
          </p:sp>
          <p:sp>
            <p:nvSpPr>
              <p:cNvPr id="170" name="Freeform 35">
                <a:extLst>
                  <a:ext uri="{FF2B5EF4-FFF2-40B4-BE49-F238E27FC236}">
                    <a16:creationId xmlns:a16="http://schemas.microsoft.com/office/drawing/2014/main" id="{F7E12B72-E0FE-484B-9608-265E17ADD90D}"/>
                  </a:ext>
                </a:extLst>
              </p:cNvPr>
              <p:cNvSpPr>
                <a:spLocks/>
              </p:cNvSpPr>
              <p:nvPr/>
            </p:nvSpPr>
            <p:spPr bwMode="auto">
              <a:xfrm rot="499697" flipH="1">
                <a:off x="7694463" y="4398917"/>
                <a:ext cx="300511" cy="142434"/>
              </a:xfrm>
              <a:custGeom>
                <a:avLst/>
                <a:gdLst>
                  <a:gd name="T0" fmla="*/ 152 w 168"/>
                  <a:gd name="T1" fmla="*/ 0 h 56"/>
                  <a:gd name="T2" fmla="*/ 32 w 168"/>
                  <a:gd name="T3" fmla="*/ 0 h 56"/>
                  <a:gd name="T4" fmla="*/ 0 w 168"/>
                  <a:gd name="T5" fmla="*/ 16 h 56"/>
                  <a:gd name="T6" fmla="*/ 0 w 168"/>
                  <a:gd name="T7" fmla="*/ 40 h 56"/>
                  <a:gd name="T8" fmla="*/ 40 w 168"/>
                  <a:gd name="T9" fmla="*/ 56 h 56"/>
                  <a:gd name="T10" fmla="*/ 152 w 168"/>
                  <a:gd name="T11" fmla="*/ 56 h 56"/>
                  <a:gd name="T12" fmla="*/ 168 w 168"/>
                  <a:gd name="T13" fmla="*/ 40 h 56"/>
                  <a:gd name="T14" fmla="*/ 168 w 168"/>
                  <a:gd name="T15" fmla="*/ 16 h 56"/>
                  <a:gd name="T16" fmla="*/ 152 w 168"/>
                  <a:gd name="T17" fmla="*/ 0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8" h="56">
                    <a:moveTo>
                      <a:pt x="152" y="0"/>
                    </a:moveTo>
                    <a:lnTo>
                      <a:pt x="32" y="0"/>
                    </a:lnTo>
                    <a:lnTo>
                      <a:pt x="0" y="16"/>
                    </a:lnTo>
                    <a:lnTo>
                      <a:pt x="0" y="40"/>
                    </a:lnTo>
                    <a:lnTo>
                      <a:pt x="40" y="56"/>
                    </a:lnTo>
                    <a:lnTo>
                      <a:pt x="152" y="56"/>
                    </a:lnTo>
                    <a:lnTo>
                      <a:pt x="168" y="40"/>
                    </a:lnTo>
                    <a:lnTo>
                      <a:pt x="168" y="16"/>
                    </a:lnTo>
                    <a:lnTo>
                      <a:pt x="152" y="0"/>
                    </a:lnTo>
                    <a:close/>
                  </a:path>
                </a:pathLst>
              </a:custGeom>
              <a:solidFill>
                <a:srgbClr val="FFFFFF"/>
              </a:solidFill>
              <a:ln w="12700">
                <a:solidFill>
                  <a:schemeClr val="tx1"/>
                </a:solidFill>
                <a:prstDash val="solid"/>
                <a:round/>
                <a:headEnd/>
                <a:tailEnd/>
              </a:ln>
            </p:spPr>
            <p:txBody>
              <a:bodyPr/>
              <a:lstStyle/>
              <a:p>
                <a:endParaRPr lang="it-IT" sz="1350"/>
              </a:p>
            </p:txBody>
          </p:sp>
          <p:sp>
            <p:nvSpPr>
              <p:cNvPr id="171" name="Freeform 36">
                <a:extLst>
                  <a:ext uri="{FF2B5EF4-FFF2-40B4-BE49-F238E27FC236}">
                    <a16:creationId xmlns:a16="http://schemas.microsoft.com/office/drawing/2014/main" id="{BB77C6DA-709D-4380-BBB8-40B5FE1DDDAF}"/>
                  </a:ext>
                </a:extLst>
              </p:cNvPr>
              <p:cNvSpPr>
                <a:spLocks/>
              </p:cNvSpPr>
              <p:nvPr/>
            </p:nvSpPr>
            <p:spPr bwMode="auto">
              <a:xfrm rot="499697" flipH="1">
                <a:off x="7663569" y="4051638"/>
                <a:ext cx="386371" cy="203478"/>
              </a:xfrm>
              <a:custGeom>
                <a:avLst/>
                <a:gdLst>
                  <a:gd name="T0" fmla="*/ 16 w 216"/>
                  <a:gd name="T1" fmla="*/ 8 h 80"/>
                  <a:gd name="T2" fmla="*/ 192 w 216"/>
                  <a:gd name="T3" fmla="*/ 0 h 80"/>
                  <a:gd name="T4" fmla="*/ 216 w 216"/>
                  <a:gd name="T5" fmla="*/ 16 h 80"/>
                  <a:gd name="T6" fmla="*/ 216 w 216"/>
                  <a:gd name="T7" fmla="*/ 64 h 80"/>
                  <a:gd name="T8" fmla="*/ 184 w 216"/>
                  <a:gd name="T9" fmla="*/ 80 h 80"/>
                  <a:gd name="T10" fmla="*/ 16 w 216"/>
                  <a:gd name="T11" fmla="*/ 80 h 80"/>
                  <a:gd name="T12" fmla="*/ 0 w 216"/>
                  <a:gd name="T13" fmla="*/ 64 h 80"/>
                  <a:gd name="T14" fmla="*/ 0 w 216"/>
                  <a:gd name="T15" fmla="*/ 16 h 80"/>
                  <a:gd name="T16" fmla="*/ 16 w 216"/>
                  <a:gd name="T17" fmla="*/ 8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 h="80">
                    <a:moveTo>
                      <a:pt x="16" y="8"/>
                    </a:moveTo>
                    <a:lnTo>
                      <a:pt x="192" y="0"/>
                    </a:lnTo>
                    <a:lnTo>
                      <a:pt x="216" y="16"/>
                    </a:lnTo>
                    <a:lnTo>
                      <a:pt x="216" y="64"/>
                    </a:lnTo>
                    <a:lnTo>
                      <a:pt x="184" y="80"/>
                    </a:lnTo>
                    <a:lnTo>
                      <a:pt x="16" y="80"/>
                    </a:lnTo>
                    <a:lnTo>
                      <a:pt x="0" y="64"/>
                    </a:lnTo>
                    <a:lnTo>
                      <a:pt x="0" y="16"/>
                    </a:lnTo>
                    <a:lnTo>
                      <a:pt x="16" y="8"/>
                    </a:lnTo>
                    <a:close/>
                  </a:path>
                </a:pathLst>
              </a:custGeom>
              <a:solidFill>
                <a:srgbClr val="FFFFFF"/>
              </a:solidFill>
              <a:ln w="12700">
                <a:solidFill>
                  <a:schemeClr val="tx1"/>
                </a:solidFill>
                <a:prstDash val="solid"/>
                <a:round/>
                <a:headEnd/>
                <a:tailEnd/>
              </a:ln>
            </p:spPr>
            <p:txBody>
              <a:bodyPr/>
              <a:lstStyle/>
              <a:p>
                <a:endParaRPr lang="it-IT" sz="1350"/>
              </a:p>
            </p:txBody>
          </p:sp>
        </p:grpSp>
      </p:grpSp>
      <p:sp>
        <p:nvSpPr>
          <p:cNvPr id="2" name="Text Box 82">
            <a:extLst>
              <a:ext uri="{FF2B5EF4-FFF2-40B4-BE49-F238E27FC236}">
                <a16:creationId xmlns:a16="http://schemas.microsoft.com/office/drawing/2014/main" id="{DB390089-7BBB-4462-8FC5-C3AC48C382E0}"/>
              </a:ext>
            </a:extLst>
          </p:cNvPr>
          <p:cNvSpPr txBox="1">
            <a:spLocks noChangeArrowheads="1"/>
          </p:cNvSpPr>
          <p:nvPr/>
        </p:nvSpPr>
        <p:spPr bwMode="auto">
          <a:xfrm>
            <a:off x="211774" y="186197"/>
            <a:ext cx="8640949" cy="2308324"/>
          </a:xfrm>
          <a:prstGeom prst="rect">
            <a:avLst/>
          </a:prstGeom>
          <a:noFill/>
          <a:ln w="9525">
            <a:noFill/>
            <a:miter lim="800000"/>
            <a:headEnd/>
            <a:tailEnd/>
          </a:ln>
          <a:effectLst/>
        </p:spPr>
        <p:txBody>
          <a:bodyPr wrap="square">
            <a:spAutoFit/>
          </a:bodyPr>
          <a:lstStyle/>
          <a:p>
            <a:pPr algn="ctr">
              <a:spcBef>
                <a:spcPct val="50000"/>
              </a:spcBef>
            </a:pPr>
            <a:r>
              <a:rPr lang="fr-FR" sz="3600" b="1" dirty="0"/>
              <a:t>Echodoppler veineux  debout </a:t>
            </a:r>
          </a:p>
          <a:p>
            <a:pPr algn="ctr">
              <a:spcBef>
                <a:spcPct val="50000"/>
              </a:spcBef>
            </a:pPr>
            <a:r>
              <a:rPr lang="fr-FR" sz="3600" b="1" dirty="0" err="1"/>
              <a:t>Paranà</a:t>
            </a:r>
            <a:r>
              <a:rPr lang="fr-FR" sz="3600" b="1" dirty="0"/>
              <a:t>, Compression-relâchement Valsalva </a:t>
            </a:r>
          </a:p>
          <a:p>
            <a:pPr algn="ctr">
              <a:spcBef>
                <a:spcPct val="50000"/>
              </a:spcBef>
            </a:pPr>
            <a:endParaRPr lang="fr-FR" sz="3600" b="1" dirty="0">
              <a:solidFill>
                <a:srgbClr val="FF0000"/>
              </a:solidFill>
            </a:endParaRPr>
          </a:p>
        </p:txBody>
      </p:sp>
    </p:spTree>
    <p:extLst>
      <p:ext uri="{BB962C8B-B14F-4D97-AF65-F5344CB8AC3E}">
        <p14:creationId xmlns:p14="http://schemas.microsoft.com/office/powerpoint/2010/main" val="3119206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6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 name="ZoneTexte 139">
            <a:extLst>
              <a:ext uri="{FF2B5EF4-FFF2-40B4-BE49-F238E27FC236}">
                <a16:creationId xmlns:a16="http://schemas.microsoft.com/office/drawing/2014/main" id="{D160EA6B-27C1-4C40-B07F-9A5A55D44500}"/>
              </a:ext>
            </a:extLst>
          </p:cNvPr>
          <p:cNvSpPr txBox="1"/>
          <p:nvPr/>
        </p:nvSpPr>
        <p:spPr>
          <a:xfrm>
            <a:off x="3419872" y="2288242"/>
            <a:ext cx="5253659" cy="2800767"/>
          </a:xfrm>
          <a:prstGeom prst="rect">
            <a:avLst/>
          </a:prstGeom>
          <a:noFill/>
        </p:spPr>
        <p:txBody>
          <a:bodyPr wrap="square" rtlCol="0">
            <a:spAutoFit/>
          </a:bodyPr>
          <a:lstStyle/>
          <a:p>
            <a:r>
              <a:rPr lang="fr-FR" sz="3200" b="1" dirty="0">
                <a:solidFill>
                  <a:srgbClr val="FF0000"/>
                </a:solidFill>
              </a:rPr>
              <a:t>Creux Inguinal: Valsalva!</a:t>
            </a:r>
          </a:p>
          <a:p>
            <a:r>
              <a:rPr lang="fr-FR" sz="2400" b="1" dirty="0"/>
              <a:t>,Grande Saphène; </a:t>
            </a:r>
          </a:p>
          <a:p>
            <a:r>
              <a:rPr lang="fr-FR" sz="2400" b="1" dirty="0"/>
              <a:t>Tributaires descendantes,</a:t>
            </a:r>
          </a:p>
          <a:p>
            <a:r>
              <a:rPr lang="fr-FR" sz="2400" b="1" dirty="0"/>
              <a:t> Fuites  pelviennes :</a:t>
            </a:r>
          </a:p>
          <a:p>
            <a:r>
              <a:rPr lang="fr-FR" sz="2400" b="1" dirty="0"/>
              <a:t>	 Point Obturateur,</a:t>
            </a:r>
          </a:p>
          <a:p>
            <a:r>
              <a:rPr lang="fr-FR" sz="2400" b="1" dirty="0"/>
              <a:t>	 Point Inguinal , </a:t>
            </a:r>
          </a:p>
          <a:p>
            <a:r>
              <a:rPr lang="fr-FR" sz="2400" b="1" dirty="0"/>
              <a:t>	Point Clitoridien </a:t>
            </a:r>
          </a:p>
        </p:txBody>
      </p:sp>
      <p:grpSp>
        <p:nvGrpSpPr>
          <p:cNvPr id="24" name="Groupe 23">
            <a:extLst>
              <a:ext uri="{FF2B5EF4-FFF2-40B4-BE49-F238E27FC236}">
                <a16:creationId xmlns:a16="http://schemas.microsoft.com/office/drawing/2014/main" id="{CA406598-713E-809A-C9B7-441F01BC524A}"/>
              </a:ext>
            </a:extLst>
          </p:cNvPr>
          <p:cNvGrpSpPr/>
          <p:nvPr/>
        </p:nvGrpSpPr>
        <p:grpSpPr>
          <a:xfrm>
            <a:off x="306237" y="1755146"/>
            <a:ext cx="2465563" cy="4916657"/>
            <a:chOff x="5918449" y="1670847"/>
            <a:chExt cx="1716331" cy="3347707"/>
          </a:xfrm>
        </p:grpSpPr>
        <p:sp>
          <p:nvSpPr>
            <p:cNvPr id="145" name="Freeform 33">
              <a:extLst>
                <a:ext uri="{FF2B5EF4-FFF2-40B4-BE49-F238E27FC236}">
                  <a16:creationId xmlns:a16="http://schemas.microsoft.com/office/drawing/2014/main" id="{6E21CF51-4F39-416B-BD23-30B28CB22B72}"/>
                </a:ext>
              </a:extLst>
            </p:cNvPr>
            <p:cNvSpPr>
              <a:spLocks/>
            </p:cNvSpPr>
            <p:nvPr/>
          </p:nvSpPr>
          <p:spPr bwMode="auto">
            <a:xfrm rot="499697" flipH="1">
              <a:off x="7112386" y="4401995"/>
              <a:ext cx="485921" cy="329325"/>
            </a:xfrm>
            <a:custGeom>
              <a:avLst/>
              <a:gdLst>
                <a:gd name="T0" fmla="*/ 0 w 640"/>
                <a:gd name="T1" fmla="*/ 72 h 296"/>
                <a:gd name="T2" fmla="*/ 0 w 640"/>
                <a:gd name="T3" fmla="*/ 264 h 296"/>
                <a:gd name="T4" fmla="*/ 104 w 640"/>
                <a:gd name="T5" fmla="*/ 296 h 296"/>
                <a:gd name="T6" fmla="*/ 408 w 640"/>
                <a:gd name="T7" fmla="*/ 296 h 296"/>
                <a:gd name="T8" fmla="*/ 408 w 640"/>
                <a:gd name="T9" fmla="*/ 104 h 296"/>
                <a:gd name="T10" fmla="*/ 400 w 640"/>
                <a:gd name="T11" fmla="*/ 80 h 296"/>
                <a:gd name="T12" fmla="*/ 632 w 640"/>
                <a:gd name="T13" fmla="*/ 80 h 296"/>
                <a:gd name="T14" fmla="*/ 640 w 640"/>
                <a:gd name="T15" fmla="*/ 64 h 296"/>
                <a:gd name="T16" fmla="*/ 640 w 640"/>
                <a:gd name="T17" fmla="*/ 32 h 296"/>
                <a:gd name="T18" fmla="*/ 632 w 640"/>
                <a:gd name="T19" fmla="*/ 16 h 296"/>
                <a:gd name="T20" fmla="*/ 192 w 640"/>
                <a:gd name="T21" fmla="*/ 0 h 296"/>
                <a:gd name="T22" fmla="*/ 32 w 640"/>
                <a:gd name="T23" fmla="*/ 56 h 296"/>
                <a:gd name="T24" fmla="*/ 0 w 640"/>
                <a:gd name="T25" fmla="*/ 72 h 2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connsiteX0" fmla="*/ 0 w 10000"/>
                <a:gd name="connsiteY0" fmla="*/ 2432 h 10000"/>
                <a:gd name="connsiteX1" fmla="*/ 0 w 10000"/>
                <a:gd name="connsiteY1" fmla="*/ 8919 h 10000"/>
                <a:gd name="connsiteX2" fmla="*/ 1625 w 10000"/>
                <a:gd name="connsiteY2" fmla="*/ 10000 h 10000"/>
                <a:gd name="connsiteX3" fmla="*/ 6375 w 10000"/>
                <a:gd name="connsiteY3" fmla="*/ 10000 h 10000"/>
                <a:gd name="connsiteX4" fmla="*/ 6375 w 10000"/>
                <a:gd name="connsiteY4" fmla="*/ 3514 h 10000"/>
                <a:gd name="connsiteX5" fmla="*/ 6250 w 10000"/>
                <a:gd name="connsiteY5" fmla="*/ 2703 h 10000"/>
                <a:gd name="connsiteX6" fmla="*/ 10000 w 10000"/>
                <a:gd name="connsiteY6" fmla="*/ 2162 h 10000"/>
                <a:gd name="connsiteX7" fmla="*/ 10000 w 10000"/>
                <a:gd name="connsiteY7" fmla="*/ 1081 h 10000"/>
                <a:gd name="connsiteX8" fmla="*/ 9875 w 10000"/>
                <a:gd name="connsiteY8" fmla="*/ 541 h 10000"/>
                <a:gd name="connsiteX9" fmla="*/ 3000 w 10000"/>
                <a:gd name="connsiteY9" fmla="*/ 0 h 10000"/>
                <a:gd name="connsiteX10" fmla="*/ 500 w 10000"/>
                <a:gd name="connsiteY10" fmla="*/ 1892 h 10000"/>
                <a:gd name="connsiteX11" fmla="*/ 0 w 10000"/>
                <a:gd name="connsiteY11" fmla="*/ 2432 h 10000"/>
                <a:gd name="connsiteX0" fmla="*/ 0 w 10000"/>
                <a:gd name="connsiteY0" fmla="*/ 2432 h 10000"/>
                <a:gd name="connsiteX1" fmla="*/ 0 w 10000"/>
                <a:gd name="connsiteY1" fmla="*/ 8919 h 10000"/>
                <a:gd name="connsiteX2" fmla="*/ 1625 w 10000"/>
                <a:gd name="connsiteY2" fmla="*/ 10000 h 10000"/>
                <a:gd name="connsiteX3" fmla="*/ 6375 w 10000"/>
                <a:gd name="connsiteY3" fmla="*/ 10000 h 10000"/>
                <a:gd name="connsiteX4" fmla="*/ 6375 w 10000"/>
                <a:gd name="connsiteY4" fmla="*/ 3514 h 10000"/>
                <a:gd name="connsiteX5" fmla="*/ 6250 w 10000"/>
                <a:gd name="connsiteY5" fmla="*/ 2703 h 10000"/>
                <a:gd name="connsiteX6" fmla="*/ 10000 w 10000"/>
                <a:gd name="connsiteY6" fmla="*/ 1081 h 10000"/>
                <a:gd name="connsiteX7" fmla="*/ 9875 w 10000"/>
                <a:gd name="connsiteY7" fmla="*/ 541 h 10000"/>
                <a:gd name="connsiteX8" fmla="*/ 3000 w 10000"/>
                <a:gd name="connsiteY8" fmla="*/ 0 h 10000"/>
                <a:gd name="connsiteX9" fmla="*/ 500 w 10000"/>
                <a:gd name="connsiteY9" fmla="*/ 1892 h 10000"/>
                <a:gd name="connsiteX10" fmla="*/ 0 w 10000"/>
                <a:gd name="connsiteY10" fmla="*/ 2432 h 10000"/>
                <a:gd name="connsiteX0" fmla="*/ 0 w 10000"/>
                <a:gd name="connsiteY0" fmla="*/ 2447 h 10015"/>
                <a:gd name="connsiteX1" fmla="*/ 0 w 10000"/>
                <a:gd name="connsiteY1" fmla="*/ 8934 h 10015"/>
                <a:gd name="connsiteX2" fmla="*/ 1625 w 10000"/>
                <a:gd name="connsiteY2" fmla="*/ 10015 h 10015"/>
                <a:gd name="connsiteX3" fmla="*/ 6375 w 10000"/>
                <a:gd name="connsiteY3" fmla="*/ 10015 h 10015"/>
                <a:gd name="connsiteX4" fmla="*/ 6375 w 10000"/>
                <a:gd name="connsiteY4" fmla="*/ 3529 h 10015"/>
                <a:gd name="connsiteX5" fmla="*/ 6250 w 10000"/>
                <a:gd name="connsiteY5" fmla="*/ 2718 h 10015"/>
                <a:gd name="connsiteX6" fmla="*/ 10000 w 10000"/>
                <a:gd name="connsiteY6" fmla="*/ 1096 h 10015"/>
                <a:gd name="connsiteX7" fmla="*/ 3000 w 10000"/>
                <a:gd name="connsiteY7" fmla="*/ 15 h 10015"/>
                <a:gd name="connsiteX8" fmla="*/ 500 w 10000"/>
                <a:gd name="connsiteY8" fmla="*/ 1907 h 10015"/>
                <a:gd name="connsiteX9" fmla="*/ 0 w 10000"/>
                <a:gd name="connsiteY9" fmla="*/ 2447 h 10015"/>
                <a:gd name="connsiteX0" fmla="*/ 0 w 6375"/>
                <a:gd name="connsiteY0" fmla="*/ 2432 h 10000"/>
                <a:gd name="connsiteX1" fmla="*/ 0 w 6375"/>
                <a:gd name="connsiteY1" fmla="*/ 8919 h 10000"/>
                <a:gd name="connsiteX2" fmla="*/ 1625 w 6375"/>
                <a:gd name="connsiteY2" fmla="*/ 10000 h 10000"/>
                <a:gd name="connsiteX3" fmla="*/ 6375 w 6375"/>
                <a:gd name="connsiteY3" fmla="*/ 10000 h 10000"/>
                <a:gd name="connsiteX4" fmla="*/ 6375 w 6375"/>
                <a:gd name="connsiteY4" fmla="*/ 3514 h 10000"/>
                <a:gd name="connsiteX5" fmla="*/ 6250 w 6375"/>
                <a:gd name="connsiteY5" fmla="*/ 2703 h 10000"/>
                <a:gd name="connsiteX6" fmla="*/ 3000 w 6375"/>
                <a:gd name="connsiteY6" fmla="*/ 0 h 10000"/>
                <a:gd name="connsiteX7" fmla="*/ 500 w 6375"/>
                <a:gd name="connsiteY7" fmla="*/ 1892 h 10000"/>
                <a:gd name="connsiteX8" fmla="*/ 0 w 6375"/>
                <a:gd name="connsiteY8" fmla="*/ 2432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75" h="10000">
                  <a:moveTo>
                    <a:pt x="0" y="2432"/>
                  </a:moveTo>
                  <a:lnTo>
                    <a:pt x="0" y="8919"/>
                  </a:lnTo>
                  <a:lnTo>
                    <a:pt x="1625" y="10000"/>
                  </a:lnTo>
                  <a:lnTo>
                    <a:pt x="6375" y="10000"/>
                  </a:lnTo>
                  <a:lnTo>
                    <a:pt x="6375" y="3514"/>
                  </a:lnTo>
                  <a:cubicBezTo>
                    <a:pt x="6333" y="3244"/>
                    <a:pt x="6292" y="2973"/>
                    <a:pt x="6250" y="2703"/>
                  </a:cubicBezTo>
                  <a:lnTo>
                    <a:pt x="3000" y="0"/>
                  </a:lnTo>
                  <a:lnTo>
                    <a:pt x="500" y="1892"/>
                  </a:lnTo>
                  <a:lnTo>
                    <a:pt x="0" y="2432"/>
                  </a:lnTo>
                  <a:close/>
                </a:path>
              </a:pathLst>
            </a:custGeom>
            <a:solidFill>
              <a:srgbClr val="FFFFFF"/>
            </a:solidFill>
            <a:ln w="12700">
              <a:solidFill>
                <a:schemeClr val="tx1"/>
              </a:solidFill>
              <a:prstDash val="solid"/>
              <a:round/>
              <a:headEnd/>
              <a:tailEnd/>
            </a:ln>
          </p:spPr>
          <p:txBody>
            <a:bodyPr/>
            <a:lstStyle/>
            <a:p>
              <a:endParaRPr lang="it-IT" sz="1350"/>
            </a:p>
          </p:txBody>
        </p:sp>
        <p:sp>
          <p:nvSpPr>
            <p:cNvPr id="141" name="Flèche : droite 140">
              <a:extLst>
                <a:ext uri="{FF2B5EF4-FFF2-40B4-BE49-F238E27FC236}">
                  <a16:creationId xmlns:a16="http://schemas.microsoft.com/office/drawing/2014/main" id="{6F49D03E-0ADD-4E6A-895E-6AC69778BCAA}"/>
                </a:ext>
              </a:extLst>
            </p:cNvPr>
            <p:cNvSpPr/>
            <p:nvPr/>
          </p:nvSpPr>
          <p:spPr>
            <a:xfrm flipH="1">
              <a:off x="6126625" y="3306950"/>
              <a:ext cx="419831" cy="347407"/>
            </a:xfrm>
            <a:prstGeom prst="rightArrow">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108" name="Oval 46">
              <a:extLst>
                <a:ext uri="{FF2B5EF4-FFF2-40B4-BE49-F238E27FC236}">
                  <a16:creationId xmlns:a16="http://schemas.microsoft.com/office/drawing/2014/main" id="{E9ABBD9B-46F2-4B67-B03E-0686560AE525}"/>
                </a:ext>
              </a:extLst>
            </p:cNvPr>
            <p:cNvSpPr>
              <a:spLocks noChangeArrowheads="1"/>
            </p:cNvSpPr>
            <p:nvPr/>
          </p:nvSpPr>
          <p:spPr bwMode="auto">
            <a:xfrm rot="16419817" flipH="1">
              <a:off x="6536779" y="3272157"/>
              <a:ext cx="592391" cy="162204"/>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grpSp>
          <p:nvGrpSpPr>
            <p:cNvPr id="126" name="Group 31">
              <a:extLst>
                <a:ext uri="{FF2B5EF4-FFF2-40B4-BE49-F238E27FC236}">
                  <a16:creationId xmlns:a16="http://schemas.microsoft.com/office/drawing/2014/main" id="{D0961A47-49E6-4DE8-A6BC-692F343ED318}"/>
                </a:ext>
              </a:extLst>
            </p:cNvPr>
            <p:cNvGrpSpPr>
              <a:grpSpLocks/>
            </p:cNvGrpSpPr>
            <p:nvPr/>
          </p:nvGrpSpPr>
          <p:grpSpPr bwMode="auto">
            <a:xfrm>
              <a:off x="6516748" y="3279060"/>
              <a:ext cx="506508" cy="354938"/>
              <a:chOff x="3304" y="2824"/>
              <a:chExt cx="724" cy="312"/>
            </a:xfrm>
          </p:grpSpPr>
          <p:sp>
            <p:nvSpPr>
              <p:cNvPr id="127" name="Rectangle 32">
                <a:extLst>
                  <a:ext uri="{FF2B5EF4-FFF2-40B4-BE49-F238E27FC236}">
                    <a16:creationId xmlns:a16="http://schemas.microsoft.com/office/drawing/2014/main" id="{F626EF61-16E2-418C-BEB3-59C8F047B2F4}"/>
                  </a:ext>
                </a:extLst>
              </p:cNvPr>
              <p:cNvSpPr>
                <a:spLocks noChangeArrowheads="1"/>
              </p:cNvSpPr>
              <p:nvPr/>
            </p:nvSpPr>
            <p:spPr bwMode="auto">
              <a:xfrm>
                <a:off x="3304" y="2892"/>
                <a:ext cx="56" cy="224"/>
              </a:xfrm>
              <a:prstGeom prst="rect">
                <a:avLst/>
              </a:prstGeom>
              <a:solidFill>
                <a:srgbClr val="000000"/>
              </a:solidFill>
              <a:ln w="12700">
                <a:solidFill>
                  <a:schemeClr val="tx1"/>
                </a:solidFill>
                <a:miter lim="800000"/>
                <a:headEnd/>
                <a:tailEnd/>
              </a:ln>
            </p:spPr>
            <p:txBody>
              <a:bodyPr/>
              <a:lstStyle/>
              <a:p>
                <a:pPr>
                  <a:spcBef>
                    <a:spcPct val="50000"/>
                  </a:spcBef>
                </a:pPr>
                <a:endParaRPr lang="fr-FR" altLang="fr-FR"/>
              </a:p>
            </p:txBody>
          </p:sp>
          <p:sp>
            <p:nvSpPr>
              <p:cNvPr id="128" name="Freeform 33">
                <a:extLst>
                  <a:ext uri="{FF2B5EF4-FFF2-40B4-BE49-F238E27FC236}">
                    <a16:creationId xmlns:a16="http://schemas.microsoft.com/office/drawing/2014/main" id="{B9664392-AD1E-4EE0-8F9A-53B45CAF4C23}"/>
                  </a:ext>
                </a:extLst>
              </p:cNvPr>
              <p:cNvSpPr>
                <a:spLocks/>
              </p:cNvSpPr>
              <p:nvPr/>
            </p:nvSpPr>
            <p:spPr bwMode="auto">
              <a:xfrm>
                <a:off x="3388" y="2824"/>
                <a:ext cx="640" cy="296"/>
              </a:xfrm>
              <a:custGeom>
                <a:avLst/>
                <a:gdLst>
                  <a:gd name="T0" fmla="*/ 0 w 640"/>
                  <a:gd name="T1" fmla="*/ 72 h 296"/>
                  <a:gd name="T2" fmla="*/ 0 w 640"/>
                  <a:gd name="T3" fmla="*/ 264 h 296"/>
                  <a:gd name="T4" fmla="*/ 104 w 640"/>
                  <a:gd name="T5" fmla="*/ 296 h 296"/>
                  <a:gd name="T6" fmla="*/ 408 w 640"/>
                  <a:gd name="T7" fmla="*/ 296 h 296"/>
                  <a:gd name="T8" fmla="*/ 408 w 640"/>
                  <a:gd name="T9" fmla="*/ 104 h 296"/>
                  <a:gd name="T10" fmla="*/ 400 w 640"/>
                  <a:gd name="T11" fmla="*/ 80 h 296"/>
                  <a:gd name="T12" fmla="*/ 632 w 640"/>
                  <a:gd name="T13" fmla="*/ 80 h 296"/>
                  <a:gd name="T14" fmla="*/ 640 w 640"/>
                  <a:gd name="T15" fmla="*/ 64 h 296"/>
                  <a:gd name="T16" fmla="*/ 640 w 640"/>
                  <a:gd name="T17" fmla="*/ 32 h 296"/>
                  <a:gd name="T18" fmla="*/ 632 w 640"/>
                  <a:gd name="T19" fmla="*/ 16 h 296"/>
                  <a:gd name="T20" fmla="*/ 192 w 640"/>
                  <a:gd name="T21" fmla="*/ 0 h 296"/>
                  <a:gd name="T22" fmla="*/ 32 w 640"/>
                  <a:gd name="T23" fmla="*/ 56 h 296"/>
                  <a:gd name="T24" fmla="*/ 0 w 640"/>
                  <a:gd name="T25" fmla="*/ 72 h 2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40" h="296">
                    <a:moveTo>
                      <a:pt x="0" y="72"/>
                    </a:moveTo>
                    <a:lnTo>
                      <a:pt x="0" y="264"/>
                    </a:lnTo>
                    <a:lnTo>
                      <a:pt x="104" y="296"/>
                    </a:lnTo>
                    <a:lnTo>
                      <a:pt x="408" y="296"/>
                    </a:lnTo>
                    <a:lnTo>
                      <a:pt x="408" y="104"/>
                    </a:lnTo>
                    <a:lnTo>
                      <a:pt x="400" y="80"/>
                    </a:lnTo>
                    <a:lnTo>
                      <a:pt x="632" y="80"/>
                    </a:lnTo>
                    <a:lnTo>
                      <a:pt x="640" y="64"/>
                    </a:lnTo>
                    <a:lnTo>
                      <a:pt x="640" y="32"/>
                    </a:lnTo>
                    <a:lnTo>
                      <a:pt x="632" y="16"/>
                    </a:lnTo>
                    <a:lnTo>
                      <a:pt x="192" y="0"/>
                    </a:lnTo>
                    <a:lnTo>
                      <a:pt x="32" y="56"/>
                    </a:lnTo>
                    <a:lnTo>
                      <a:pt x="0" y="72"/>
                    </a:lnTo>
                    <a:close/>
                  </a:path>
                </a:pathLst>
              </a:custGeom>
              <a:solidFill>
                <a:srgbClr val="FFFFFF"/>
              </a:solidFill>
              <a:ln w="12700">
                <a:solidFill>
                  <a:schemeClr val="tx1"/>
                </a:solidFill>
                <a:prstDash val="solid"/>
                <a:round/>
                <a:headEnd/>
                <a:tailEnd/>
              </a:ln>
            </p:spPr>
            <p:txBody>
              <a:bodyPr/>
              <a:lstStyle/>
              <a:p>
                <a:endParaRPr lang="it-IT" sz="1350"/>
              </a:p>
            </p:txBody>
          </p:sp>
          <p:sp>
            <p:nvSpPr>
              <p:cNvPr id="129" name="Freeform 34">
                <a:extLst>
                  <a:ext uri="{FF2B5EF4-FFF2-40B4-BE49-F238E27FC236}">
                    <a16:creationId xmlns:a16="http://schemas.microsoft.com/office/drawing/2014/main" id="{621262EC-7A05-49B1-918A-149B39580544}"/>
                  </a:ext>
                </a:extLst>
              </p:cNvPr>
              <p:cNvSpPr>
                <a:spLocks/>
              </p:cNvSpPr>
              <p:nvPr/>
            </p:nvSpPr>
            <p:spPr bwMode="auto">
              <a:xfrm>
                <a:off x="3644" y="3024"/>
                <a:ext cx="208" cy="56"/>
              </a:xfrm>
              <a:custGeom>
                <a:avLst/>
                <a:gdLst>
                  <a:gd name="T0" fmla="*/ 64 w 208"/>
                  <a:gd name="T1" fmla="*/ 0 h 56"/>
                  <a:gd name="T2" fmla="*/ 192 w 208"/>
                  <a:gd name="T3" fmla="*/ 0 h 56"/>
                  <a:gd name="T4" fmla="*/ 208 w 208"/>
                  <a:gd name="T5" fmla="*/ 16 h 56"/>
                  <a:gd name="T6" fmla="*/ 208 w 208"/>
                  <a:gd name="T7" fmla="*/ 40 h 56"/>
                  <a:gd name="T8" fmla="*/ 192 w 208"/>
                  <a:gd name="T9" fmla="*/ 56 h 56"/>
                  <a:gd name="T10" fmla="*/ 168 w 208"/>
                  <a:gd name="T11" fmla="*/ 56 h 56"/>
                  <a:gd name="T12" fmla="*/ 16 w 208"/>
                  <a:gd name="T13" fmla="*/ 56 h 56"/>
                  <a:gd name="T14" fmla="*/ 0 w 208"/>
                  <a:gd name="T15" fmla="*/ 40 h 56"/>
                  <a:gd name="T16" fmla="*/ 0 w 208"/>
                  <a:gd name="T17" fmla="*/ 16 h 56"/>
                  <a:gd name="T18" fmla="*/ 16 w 208"/>
                  <a:gd name="T19" fmla="*/ 0 h 56"/>
                  <a:gd name="T20" fmla="*/ 64 w 208"/>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56">
                    <a:moveTo>
                      <a:pt x="64" y="0"/>
                    </a:moveTo>
                    <a:lnTo>
                      <a:pt x="192" y="0"/>
                    </a:lnTo>
                    <a:lnTo>
                      <a:pt x="208" y="16"/>
                    </a:lnTo>
                    <a:lnTo>
                      <a:pt x="208" y="40"/>
                    </a:lnTo>
                    <a:lnTo>
                      <a:pt x="192" y="56"/>
                    </a:lnTo>
                    <a:lnTo>
                      <a:pt x="168" y="56"/>
                    </a:lnTo>
                    <a:lnTo>
                      <a:pt x="16" y="56"/>
                    </a:lnTo>
                    <a:lnTo>
                      <a:pt x="0" y="40"/>
                    </a:lnTo>
                    <a:lnTo>
                      <a:pt x="0" y="16"/>
                    </a:lnTo>
                    <a:lnTo>
                      <a:pt x="16" y="0"/>
                    </a:lnTo>
                    <a:lnTo>
                      <a:pt x="64" y="0"/>
                    </a:lnTo>
                    <a:close/>
                  </a:path>
                </a:pathLst>
              </a:custGeom>
              <a:solidFill>
                <a:srgbClr val="FFFFFF"/>
              </a:solidFill>
              <a:ln w="12700">
                <a:solidFill>
                  <a:schemeClr val="tx1"/>
                </a:solidFill>
                <a:prstDash val="solid"/>
                <a:round/>
                <a:headEnd/>
                <a:tailEnd/>
              </a:ln>
            </p:spPr>
            <p:txBody>
              <a:bodyPr/>
              <a:lstStyle/>
              <a:p>
                <a:endParaRPr lang="it-IT" sz="1350"/>
              </a:p>
            </p:txBody>
          </p:sp>
          <p:sp>
            <p:nvSpPr>
              <p:cNvPr id="130" name="Freeform 35">
                <a:extLst>
                  <a:ext uri="{FF2B5EF4-FFF2-40B4-BE49-F238E27FC236}">
                    <a16:creationId xmlns:a16="http://schemas.microsoft.com/office/drawing/2014/main" id="{037D6D1E-BC6F-4FF0-9582-098CE00AC0FA}"/>
                  </a:ext>
                </a:extLst>
              </p:cNvPr>
              <p:cNvSpPr>
                <a:spLocks/>
              </p:cNvSpPr>
              <p:nvPr/>
            </p:nvSpPr>
            <p:spPr bwMode="auto">
              <a:xfrm>
                <a:off x="3652" y="3080"/>
                <a:ext cx="168" cy="56"/>
              </a:xfrm>
              <a:custGeom>
                <a:avLst/>
                <a:gdLst>
                  <a:gd name="T0" fmla="*/ 152 w 168"/>
                  <a:gd name="T1" fmla="*/ 0 h 56"/>
                  <a:gd name="T2" fmla="*/ 32 w 168"/>
                  <a:gd name="T3" fmla="*/ 0 h 56"/>
                  <a:gd name="T4" fmla="*/ 0 w 168"/>
                  <a:gd name="T5" fmla="*/ 16 h 56"/>
                  <a:gd name="T6" fmla="*/ 0 w 168"/>
                  <a:gd name="T7" fmla="*/ 40 h 56"/>
                  <a:gd name="T8" fmla="*/ 40 w 168"/>
                  <a:gd name="T9" fmla="*/ 56 h 56"/>
                  <a:gd name="T10" fmla="*/ 152 w 168"/>
                  <a:gd name="T11" fmla="*/ 56 h 56"/>
                  <a:gd name="T12" fmla="*/ 168 w 168"/>
                  <a:gd name="T13" fmla="*/ 40 h 56"/>
                  <a:gd name="T14" fmla="*/ 168 w 168"/>
                  <a:gd name="T15" fmla="*/ 16 h 56"/>
                  <a:gd name="T16" fmla="*/ 152 w 168"/>
                  <a:gd name="T17" fmla="*/ 0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8" h="56">
                    <a:moveTo>
                      <a:pt x="152" y="0"/>
                    </a:moveTo>
                    <a:lnTo>
                      <a:pt x="32" y="0"/>
                    </a:lnTo>
                    <a:lnTo>
                      <a:pt x="0" y="16"/>
                    </a:lnTo>
                    <a:lnTo>
                      <a:pt x="0" y="40"/>
                    </a:lnTo>
                    <a:lnTo>
                      <a:pt x="40" y="56"/>
                    </a:lnTo>
                    <a:lnTo>
                      <a:pt x="152" y="56"/>
                    </a:lnTo>
                    <a:lnTo>
                      <a:pt x="168" y="40"/>
                    </a:lnTo>
                    <a:lnTo>
                      <a:pt x="168" y="16"/>
                    </a:lnTo>
                    <a:lnTo>
                      <a:pt x="152" y="0"/>
                    </a:lnTo>
                    <a:close/>
                  </a:path>
                </a:pathLst>
              </a:custGeom>
              <a:solidFill>
                <a:srgbClr val="FFFFFF"/>
              </a:solidFill>
              <a:ln w="12700">
                <a:solidFill>
                  <a:schemeClr val="tx1"/>
                </a:solidFill>
                <a:prstDash val="solid"/>
                <a:round/>
                <a:headEnd/>
                <a:tailEnd/>
              </a:ln>
            </p:spPr>
            <p:txBody>
              <a:bodyPr/>
              <a:lstStyle/>
              <a:p>
                <a:endParaRPr lang="it-IT" sz="1350"/>
              </a:p>
            </p:txBody>
          </p:sp>
          <p:sp>
            <p:nvSpPr>
              <p:cNvPr id="131" name="Freeform 36">
                <a:extLst>
                  <a:ext uri="{FF2B5EF4-FFF2-40B4-BE49-F238E27FC236}">
                    <a16:creationId xmlns:a16="http://schemas.microsoft.com/office/drawing/2014/main" id="{9DD34402-A8E4-4495-A844-DA8227657B8A}"/>
                  </a:ext>
                </a:extLst>
              </p:cNvPr>
              <p:cNvSpPr>
                <a:spLocks/>
              </p:cNvSpPr>
              <p:nvPr/>
            </p:nvSpPr>
            <p:spPr bwMode="auto">
              <a:xfrm>
                <a:off x="3644" y="2944"/>
                <a:ext cx="216" cy="80"/>
              </a:xfrm>
              <a:custGeom>
                <a:avLst/>
                <a:gdLst>
                  <a:gd name="T0" fmla="*/ 16 w 216"/>
                  <a:gd name="T1" fmla="*/ 8 h 80"/>
                  <a:gd name="T2" fmla="*/ 192 w 216"/>
                  <a:gd name="T3" fmla="*/ 0 h 80"/>
                  <a:gd name="T4" fmla="*/ 216 w 216"/>
                  <a:gd name="T5" fmla="*/ 16 h 80"/>
                  <a:gd name="T6" fmla="*/ 216 w 216"/>
                  <a:gd name="T7" fmla="*/ 64 h 80"/>
                  <a:gd name="T8" fmla="*/ 184 w 216"/>
                  <a:gd name="T9" fmla="*/ 80 h 80"/>
                  <a:gd name="T10" fmla="*/ 16 w 216"/>
                  <a:gd name="T11" fmla="*/ 80 h 80"/>
                  <a:gd name="T12" fmla="*/ 0 w 216"/>
                  <a:gd name="T13" fmla="*/ 64 h 80"/>
                  <a:gd name="T14" fmla="*/ 0 w 216"/>
                  <a:gd name="T15" fmla="*/ 16 h 80"/>
                  <a:gd name="T16" fmla="*/ 16 w 216"/>
                  <a:gd name="T17" fmla="*/ 8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 h="80">
                    <a:moveTo>
                      <a:pt x="16" y="8"/>
                    </a:moveTo>
                    <a:lnTo>
                      <a:pt x="192" y="0"/>
                    </a:lnTo>
                    <a:lnTo>
                      <a:pt x="216" y="16"/>
                    </a:lnTo>
                    <a:lnTo>
                      <a:pt x="216" y="64"/>
                    </a:lnTo>
                    <a:lnTo>
                      <a:pt x="184" y="80"/>
                    </a:lnTo>
                    <a:lnTo>
                      <a:pt x="16" y="80"/>
                    </a:lnTo>
                    <a:lnTo>
                      <a:pt x="0" y="64"/>
                    </a:lnTo>
                    <a:lnTo>
                      <a:pt x="0" y="16"/>
                    </a:lnTo>
                    <a:lnTo>
                      <a:pt x="16" y="8"/>
                    </a:lnTo>
                    <a:close/>
                  </a:path>
                </a:pathLst>
              </a:custGeom>
              <a:solidFill>
                <a:srgbClr val="FFFFFF"/>
              </a:solidFill>
              <a:ln w="12700">
                <a:solidFill>
                  <a:schemeClr val="tx1"/>
                </a:solidFill>
                <a:prstDash val="solid"/>
                <a:round/>
                <a:headEnd/>
                <a:tailEnd/>
              </a:ln>
            </p:spPr>
            <p:txBody>
              <a:bodyPr/>
              <a:lstStyle/>
              <a:p>
                <a:endParaRPr lang="it-IT" sz="1350"/>
              </a:p>
            </p:txBody>
          </p:sp>
          <p:sp>
            <p:nvSpPr>
              <p:cNvPr id="132" name="Freeform 37">
                <a:extLst>
                  <a:ext uri="{FF2B5EF4-FFF2-40B4-BE49-F238E27FC236}">
                    <a16:creationId xmlns:a16="http://schemas.microsoft.com/office/drawing/2014/main" id="{EC614838-E686-482F-A2F2-062682535E9E}"/>
                  </a:ext>
                </a:extLst>
              </p:cNvPr>
              <p:cNvSpPr>
                <a:spLocks/>
              </p:cNvSpPr>
              <p:nvPr/>
            </p:nvSpPr>
            <p:spPr bwMode="auto">
              <a:xfrm>
                <a:off x="3388" y="2824"/>
                <a:ext cx="448" cy="184"/>
              </a:xfrm>
              <a:custGeom>
                <a:avLst/>
                <a:gdLst>
                  <a:gd name="T0" fmla="*/ 168 w 448"/>
                  <a:gd name="T1" fmla="*/ 0 h 184"/>
                  <a:gd name="T2" fmla="*/ 304 w 448"/>
                  <a:gd name="T3" fmla="*/ 0 h 184"/>
                  <a:gd name="T4" fmla="*/ 448 w 448"/>
                  <a:gd name="T5" fmla="*/ 80 h 184"/>
                  <a:gd name="T6" fmla="*/ 424 w 448"/>
                  <a:gd name="T7" fmla="*/ 120 h 184"/>
                  <a:gd name="T8" fmla="*/ 376 w 448"/>
                  <a:gd name="T9" fmla="*/ 128 h 184"/>
                  <a:gd name="T10" fmla="*/ 336 w 448"/>
                  <a:gd name="T11" fmla="*/ 120 h 184"/>
                  <a:gd name="T12" fmla="*/ 304 w 448"/>
                  <a:gd name="T13" fmla="*/ 104 h 184"/>
                  <a:gd name="T14" fmla="*/ 296 w 448"/>
                  <a:gd name="T15" fmla="*/ 96 h 184"/>
                  <a:gd name="T16" fmla="*/ 224 w 448"/>
                  <a:gd name="T17" fmla="*/ 96 h 184"/>
                  <a:gd name="T18" fmla="*/ 192 w 448"/>
                  <a:gd name="T19" fmla="*/ 136 h 184"/>
                  <a:gd name="T20" fmla="*/ 112 w 448"/>
                  <a:gd name="T21" fmla="*/ 184 h 184"/>
                  <a:gd name="T22" fmla="*/ 0 w 448"/>
                  <a:gd name="T23" fmla="*/ 184 h 184"/>
                  <a:gd name="T24" fmla="*/ 0 w 448"/>
                  <a:gd name="T25" fmla="*/ 72 h 184"/>
                  <a:gd name="T26" fmla="*/ 168 w 448"/>
                  <a:gd name="T27" fmla="*/ 0 h 1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8" h="184">
                    <a:moveTo>
                      <a:pt x="168" y="0"/>
                    </a:moveTo>
                    <a:lnTo>
                      <a:pt x="304" y="0"/>
                    </a:lnTo>
                    <a:lnTo>
                      <a:pt x="448" y="80"/>
                    </a:lnTo>
                    <a:lnTo>
                      <a:pt x="424" y="120"/>
                    </a:lnTo>
                    <a:lnTo>
                      <a:pt x="376" y="128"/>
                    </a:lnTo>
                    <a:lnTo>
                      <a:pt x="336" y="120"/>
                    </a:lnTo>
                    <a:lnTo>
                      <a:pt x="304" y="104"/>
                    </a:lnTo>
                    <a:lnTo>
                      <a:pt x="296" y="96"/>
                    </a:lnTo>
                    <a:lnTo>
                      <a:pt x="224" y="96"/>
                    </a:lnTo>
                    <a:lnTo>
                      <a:pt x="192" y="136"/>
                    </a:lnTo>
                    <a:lnTo>
                      <a:pt x="112" y="184"/>
                    </a:lnTo>
                    <a:lnTo>
                      <a:pt x="0" y="184"/>
                    </a:lnTo>
                    <a:lnTo>
                      <a:pt x="0" y="72"/>
                    </a:lnTo>
                    <a:lnTo>
                      <a:pt x="168" y="0"/>
                    </a:lnTo>
                    <a:close/>
                  </a:path>
                </a:pathLst>
              </a:custGeom>
              <a:solidFill>
                <a:srgbClr val="FFFFFF"/>
              </a:solidFill>
              <a:ln w="12700">
                <a:solidFill>
                  <a:schemeClr val="tx1"/>
                </a:solidFill>
                <a:prstDash val="solid"/>
                <a:round/>
                <a:headEnd/>
                <a:tailEnd/>
              </a:ln>
            </p:spPr>
            <p:txBody>
              <a:bodyPr/>
              <a:lstStyle/>
              <a:p>
                <a:endParaRPr lang="it-IT" sz="1350"/>
              </a:p>
            </p:txBody>
          </p:sp>
        </p:grpSp>
        <p:sp>
          <p:nvSpPr>
            <p:cNvPr id="107" name="Oval 44" descr="blanc)">
              <a:extLst>
                <a:ext uri="{FF2B5EF4-FFF2-40B4-BE49-F238E27FC236}">
                  <a16:creationId xmlns:a16="http://schemas.microsoft.com/office/drawing/2014/main" id="{AA2E84E2-1702-4A9A-9614-C67B0398D769}"/>
                </a:ext>
              </a:extLst>
            </p:cNvPr>
            <p:cNvSpPr>
              <a:spLocks noChangeArrowheads="1"/>
            </p:cNvSpPr>
            <p:nvPr/>
          </p:nvSpPr>
          <p:spPr bwMode="auto">
            <a:xfrm flipH="1">
              <a:off x="6947352" y="2470566"/>
              <a:ext cx="276386" cy="337229"/>
            </a:xfrm>
            <a:prstGeom prst="ellipse">
              <a:avLst/>
            </a:prstGeom>
            <a:pattFill prst="dkHorz">
              <a:fgClr>
                <a:schemeClr val="accent1"/>
              </a:fgClr>
              <a:bgClr>
                <a:schemeClr val="bg1"/>
              </a:bgClr>
            </a:patt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09" name="Oval 47" descr="blanc)">
              <a:extLst>
                <a:ext uri="{FF2B5EF4-FFF2-40B4-BE49-F238E27FC236}">
                  <a16:creationId xmlns:a16="http://schemas.microsoft.com/office/drawing/2014/main" id="{93B27D6C-CFDE-4BB4-9075-0AFCE0053F4C}"/>
                </a:ext>
              </a:extLst>
            </p:cNvPr>
            <p:cNvSpPr>
              <a:spLocks noChangeArrowheads="1"/>
            </p:cNvSpPr>
            <p:nvPr/>
          </p:nvSpPr>
          <p:spPr bwMode="auto">
            <a:xfrm rot="16884135" flipH="1">
              <a:off x="6632677" y="3700299"/>
              <a:ext cx="298647" cy="40795"/>
            </a:xfrm>
            <a:prstGeom prst="ellipse">
              <a:avLst/>
            </a:prstGeom>
            <a:pattFill prst="dkHorz">
              <a:fgClr>
                <a:schemeClr val="accent1"/>
              </a:fgClr>
              <a:bgClr>
                <a:schemeClr val="bg1"/>
              </a:bgClr>
            </a:patt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10" name="Oval 48">
              <a:extLst>
                <a:ext uri="{FF2B5EF4-FFF2-40B4-BE49-F238E27FC236}">
                  <a16:creationId xmlns:a16="http://schemas.microsoft.com/office/drawing/2014/main" id="{B30C723D-9545-41F2-845E-4F6029F5A391}"/>
                </a:ext>
              </a:extLst>
            </p:cNvPr>
            <p:cNvSpPr>
              <a:spLocks noChangeArrowheads="1"/>
            </p:cNvSpPr>
            <p:nvPr/>
          </p:nvSpPr>
          <p:spPr bwMode="auto">
            <a:xfrm>
              <a:off x="7016662" y="3347478"/>
              <a:ext cx="322196" cy="993579"/>
            </a:xfrm>
            <a:prstGeom prst="ellipse">
              <a:avLst/>
            </a:prstGeom>
            <a:gradFill rotWithShape="0">
              <a:gsLst>
                <a:gs pos="0">
                  <a:schemeClr val="hlink"/>
                </a:gs>
                <a:gs pos="100000">
                  <a:schemeClr val="hlink">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11" name="Oval 49">
              <a:extLst>
                <a:ext uri="{FF2B5EF4-FFF2-40B4-BE49-F238E27FC236}">
                  <a16:creationId xmlns:a16="http://schemas.microsoft.com/office/drawing/2014/main" id="{37BF0EBC-5AB7-4824-96F7-51697C0B7C94}"/>
                </a:ext>
              </a:extLst>
            </p:cNvPr>
            <p:cNvSpPr>
              <a:spLocks noChangeArrowheads="1"/>
            </p:cNvSpPr>
            <p:nvPr/>
          </p:nvSpPr>
          <p:spPr bwMode="auto">
            <a:xfrm rot="21059929" flipH="1">
              <a:off x="7093377" y="4169841"/>
              <a:ext cx="276503" cy="680513"/>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12" name="Oval 51">
              <a:extLst>
                <a:ext uri="{FF2B5EF4-FFF2-40B4-BE49-F238E27FC236}">
                  <a16:creationId xmlns:a16="http://schemas.microsoft.com/office/drawing/2014/main" id="{C46C9345-722D-4662-8D04-8E2AEBDB0A4F}"/>
                </a:ext>
              </a:extLst>
            </p:cNvPr>
            <p:cNvSpPr>
              <a:spLocks noChangeArrowheads="1"/>
            </p:cNvSpPr>
            <p:nvPr/>
          </p:nvSpPr>
          <p:spPr bwMode="auto">
            <a:xfrm rot="18480000" flipH="1">
              <a:off x="7248528" y="4170090"/>
              <a:ext cx="130079" cy="161229"/>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13" name="Oval 52">
              <a:extLst>
                <a:ext uri="{FF2B5EF4-FFF2-40B4-BE49-F238E27FC236}">
                  <a16:creationId xmlns:a16="http://schemas.microsoft.com/office/drawing/2014/main" id="{BF0AE8C5-8383-40D6-A83E-5BCC117983B5}"/>
                </a:ext>
              </a:extLst>
            </p:cNvPr>
            <p:cNvSpPr>
              <a:spLocks noChangeArrowheads="1"/>
            </p:cNvSpPr>
            <p:nvPr/>
          </p:nvSpPr>
          <p:spPr bwMode="auto">
            <a:xfrm flipH="1">
              <a:off x="6993380" y="1670847"/>
              <a:ext cx="437612" cy="544392"/>
            </a:xfrm>
            <a:prstGeom prst="ellipse">
              <a:avLst/>
            </a:prstGeom>
            <a:gradFill rotWithShape="0">
              <a:gsLst>
                <a:gs pos="0">
                  <a:srgbClr val="FFCC99"/>
                </a:gs>
                <a:gs pos="100000">
                  <a:srgbClr val="E5B789"/>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14" name="Oval 53">
              <a:extLst>
                <a:ext uri="{FF2B5EF4-FFF2-40B4-BE49-F238E27FC236}">
                  <a16:creationId xmlns:a16="http://schemas.microsoft.com/office/drawing/2014/main" id="{597F27CA-E5A8-4A64-996A-E2837D8E9307}"/>
                </a:ext>
              </a:extLst>
            </p:cNvPr>
            <p:cNvSpPr>
              <a:spLocks noChangeArrowheads="1"/>
            </p:cNvSpPr>
            <p:nvPr/>
          </p:nvSpPr>
          <p:spPr bwMode="auto">
            <a:xfrm flipH="1">
              <a:off x="6831023" y="2421549"/>
              <a:ext cx="715374" cy="1169320"/>
            </a:xfrm>
            <a:prstGeom prst="ellipse">
              <a:avLst/>
            </a:prstGeom>
            <a:gradFill rotWithShape="0">
              <a:gsLst>
                <a:gs pos="0">
                  <a:schemeClr val="hlink"/>
                </a:gs>
                <a:gs pos="100000">
                  <a:schemeClr val="hlink">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15" name="Rectangle 54">
              <a:extLst>
                <a:ext uri="{FF2B5EF4-FFF2-40B4-BE49-F238E27FC236}">
                  <a16:creationId xmlns:a16="http://schemas.microsoft.com/office/drawing/2014/main" id="{ECC9DA32-635F-44C7-B2F6-C612A2B28B47}"/>
                </a:ext>
              </a:extLst>
            </p:cNvPr>
            <p:cNvSpPr>
              <a:spLocks noChangeArrowheads="1"/>
            </p:cNvSpPr>
            <p:nvPr/>
          </p:nvSpPr>
          <p:spPr bwMode="auto">
            <a:xfrm flipH="1">
              <a:off x="7140788" y="2234502"/>
              <a:ext cx="152017" cy="250514"/>
            </a:xfrm>
            <a:prstGeom prst="rect">
              <a:avLst/>
            </a:prstGeom>
            <a:gradFill rotWithShape="0">
              <a:gsLst>
                <a:gs pos="0">
                  <a:srgbClr val="E5B789"/>
                </a:gs>
                <a:gs pos="50000">
                  <a:srgbClr val="FFCC99"/>
                </a:gs>
                <a:gs pos="100000">
                  <a:srgbClr val="E5B789"/>
                </a:gs>
              </a:gsLst>
              <a:lin ang="0" scaled="1"/>
            </a:gradFill>
            <a:ln w="12699">
              <a:solidFill>
                <a:srgbClr val="33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16" name="Oval 55">
              <a:extLst>
                <a:ext uri="{FF2B5EF4-FFF2-40B4-BE49-F238E27FC236}">
                  <a16:creationId xmlns:a16="http://schemas.microsoft.com/office/drawing/2014/main" id="{36E7DA82-7F2B-4F20-891D-98484587F1FB}"/>
                </a:ext>
              </a:extLst>
            </p:cNvPr>
            <p:cNvSpPr>
              <a:spLocks noChangeArrowheads="1"/>
            </p:cNvSpPr>
            <p:nvPr/>
          </p:nvSpPr>
          <p:spPr bwMode="auto">
            <a:xfrm rot="214134">
              <a:off x="7065849" y="3408371"/>
              <a:ext cx="354952" cy="1000343"/>
            </a:xfrm>
            <a:prstGeom prst="ellipse">
              <a:avLst/>
            </a:prstGeom>
            <a:gradFill rotWithShape="0">
              <a:gsLst>
                <a:gs pos="0">
                  <a:schemeClr val="hlink"/>
                </a:gs>
                <a:gs pos="100000">
                  <a:schemeClr val="hlink">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17" name="Oval 56">
              <a:extLst>
                <a:ext uri="{FF2B5EF4-FFF2-40B4-BE49-F238E27FC236}">
                  <a16:creationId xmlns:a16="http://schemas.microsoft.com/office/drawing/2014/main" id="{B9D02068-C037-483C-B656-25BE4BF2FA4E}"/>
                </a:ext>
              </a:extLst>
            </p:cNvPr>
            <p:cNvSpPr>
              <a:spLocks noChangeArrowheads="1"/>
            </p:cNvSpPr>
            <p:nvPr/>
          </p:nvSpPr>
          <p:spPr bwMode="auto">
            <a:xfrm flipH="1">
              <a:off x="7115721" y="4239668"/>
              <a:ext cx="276386" cy="664833"/>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18" name="Oval 57">
              <a:extLst>
                <a:ext uri="{FF2B5EF4-FFF2-40B4-BE49-F238E27FC236}">
                  <a16:creationId xmlns:a16="http://schemas.microsoft.com/office/drawing/2014/main" id="{058629DA-3305-43E4-8B82-A1002A9E6927}"/>
                </a:ext>
              </a:extLst>
            </p:cNvPr>
            <p:cNvSpPr>
              <a:spLocks noChangeArrowheads="1"/>
            </p:cNvSpPr>
            <p:nvPr/>
          </p:nvSpPr>
          <p:spPr bwMode="auto">
            <a:xfrm flipH="1">
              <a:off x="6826913" y="4896892"/>
              <a:ext cx="480557" cy="121662"/>
            </a:xfrm>
            <a:prstGeom prst="ellipse">
              <a:avLst/>
            </a:prstGeom>
            <a:gradFill rotWithShape="0">
              <a:gsLst>
                <a:gs pos="0">
                  <a:schemeClr val="hlink"/>
                </a:gs>
                <a:gs pos="100000">
                  <a:schemeClr val="hlink">
                    <a:gamma/>
                    <a:shade val="89804"/>
                    <a:invGamma/>
                  </a:schemeClr>
                </a:gs>
              </a:gsLst>
              <a:path path="shape">
                <a:fillToRect l="50000" t="50000" r="50000" b="50000"/>
              </a:path>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19" name="Oval 59">
              <a:extLst>
                <a:ext uri="{FF2B5EF4-FFF2-40B4-BE49-F238E27FC236}">
                  <a16:creationId xmlns:a16="http://schemas.microsoft.com/office/drawing/2014/main" id="{3056C3F2-5B31-49C2-8E6C-3AA09FE330EF}"/>
                </a:ext>
              </a:extLst>
            </p:cNvPr>
            <p:cNvSpPr>
              <a:spLocks noChangeArrowheads="1"/>
            </p:cNvSpPr>
            <p:nvPr/>
          </p:nvSpPr>
          <p:spPr bwMode="auto">
            <a:xfrm flipH="1">
              <a:off x="7302040" y="2523561"/>
              <a:ext cx="280996" cy="255333"/>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20" name="Oval 60">
              <a:extLst>
                <a:ext uri="{FF2B5EF4-FFF2-40B4-BE49-F238E27FC236}">
                  <a16:creationId xmlns:a16="http://schemas.microsoft.com/office/drawing/2014/main" id="{59C33408-5A86-4A8D-96BB-1694FFFE61B5}"/>
                </a:ext>
              </a:extLst>
            </p:cNvPr>
            <p:cNvSpPr>
              <a:spLocks noChangeArrowheads="1"/>
            </p:cNvSpPr>
            <p:nvPr/>
          </p:nvSpPr>
          <p:spPr bwMode="auto">
            <a:xfrm rot="20852246" flipH="1">
              <a:off x="7405379" y="2650061"/>
              <a:ext cx="221110" cy="626288"/>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21" name="Oval 61">
              <a:extLst>
                <a:ext uri="{FF2B5EF4-FFF2-40B4-BE49-F238E27FC236}">
                  <a16:creationId xmlns:a16="http://schemas.microsoft.com/office/drawing/2014/main" id="{F60B6012-1CCF-46D7-BBC5-5A8B0ECDBE51}"/>
                </a:ext>
              </a:extLst>
            </p:cNvPr>
            <p:cNvSpPr>
              <a:spLocks noChangeArrowheads="1"/>
            </p:cNvSpPr>
            <p:nvPr/>
          </p:nvSpPr>
          <p:spPr bwMode="auto">
            <a:xfrm>
              <a:off x="7480181" y="3149690"/>
              <a:ext cx="154599" cy="582930"/>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22" name="Oval 62" descr="blanc)">
              <a:extLst>
                <a:ext uri="{FF2B5EF4-FFF2-40B4-BE49-F238E27FC236}">
                  <a16:creationId xmlns:a16="http://schemas.microsoft.com/office/drawing/2014/main" id="{18252351-15D7-42AB-A918-4B7EDDABE0CA}"/>
                </a:ext>
              </a:extLst>
            </p:cNvPr>
            <p:cNvSpPr>
              <a:spLocks noChangeArrowheads="1"/>
            </p:cNvSpPr>
            <p:nvPr/>
          </p:nvSpPr>
          <p:spPr bwMode="auto">
            <a:xfrm flipH="1">
              <a:off x="7531283" y="3576469"/>
              <a:ext cx="41458" cy="298691"/>
            </a:xfrm>
            <a:prstGeom prst="ellipse">
              <a:avLst/>
            </a:prstGeom>
            <a:pattFill prst="dkHorz">
              <a:fgClr>
                <a:schemeClr val="accent1"/>
              </a:fgClr>
              <a:bgClr>
                <a:schemeClr val="bg1"/>
              </a:bgClr>
            </a:patt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23" name="Oval 63">
              <a:extLst>
                <a:ext uri="{FF2B5EF4-FFF2-40B4-BE49-F238E27FC236}">
                  <a16:creationId xmlns:a16="http://schemas.microsoft.com/office/drawing/2014/main" id="{7D13BB35-D8A1-47AF-A820-1F8D484FD17F}"/>
                </a:ext>
              </a:extLst>
            </p:cNvPr>
            <p:cNvSpPr>
              <a:spLocks noChangeArrowheads="1"/>
            </p:cNvSpPr>
            <p:nvPr/>
          </p:nvSpPr>
          <p:spPr bwMode="auto">
            <a:xfrm flipH="1">
              <a:off x="6850606" y="1897273"/>
              <a:ext cx="202686" cy="91534"/>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24" name="Cube 123">
              <a:extLst>
                <a:ext uri="{FF2B5EF4-FFF2-40B4-BE49-F238E27FC236}">
                  <a16:creationId xmlns:a16="http://schemas.microsoft.com/office/drawing/2014/main" id="{FA28F3F3-32F2-4045-9565-54A23333923C}"/>
                </a:ext>
              </a:extLst>
            </p:cNvPr>
            <p:cNvSpPr/>
            <p:nvPr/>
          </p:nvSpPr>
          <p:spPr>
            <a:xfrm rot="16883652" flipH="1">
              <a:off x="6738242" y="3538766"/>
              <a:ext cx="427411" cy="298321"/>
            </a:xfrm>
            <a:prstGeom prst="cube">
              <a:avLst>
                <a:gd name="adj" fmla="val 21289"/>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125" name="Forme libre : forme 124">
              <a:extLst>
                <a:ext uri="{FF2B5EF4-FFF2-40B4-BE49-F238E27FC236}">
                  <a16:creationId xmlns:a16="http://schemas.microsoft.com/office/drawing/2014/main" id="{900EA8CB-7180-492F-8A09-EAAEA1B6BDAB}"/>
                </a:ext>
              </a:extLst>
            </p:cNvPr>
            <p:cNvSpPr/>
            <p:nvPr/>
          </p:nvSpPr>
          <p:spPr>
            <a:xfrm rot="18961269">
              <a:off x="5918449" y="3816359"/>
              <a:ext cx="1035213" cy="390140"/>
            </a:xfrm>
            <a:custGeom>
              <a:avLst/>
              <a:gdLst>
                <a:gd name="connsiteX0" fmla="*/ 0 w 1508760"/>
                <a:gd name="connsiteY0" fmla="*/ 213440 h 535000"/>
                <a:gd name="connsiteX1" fmla="*/ 76200 w 1508760"/>
                <a:gd name="connsiteY1" fmla="*/ 533480 h 535000"/>
                <a:gd name="connsiteX2" fmla="*/ 350520 w 1508760"/>
                <a:gd name="connsiteY2" fmla="*/ 320120 h 535000"/>
                <a:gd name="connsiteX3" fmla="*/ 792480 w 1508760"/>
                <a:gd name="connsiteY3" fmla="*/ 80 h 535000"/>
                <a:gd name="connsiteX4" fmla="*/ 1508760 w 1508760"/>
                <a:gd name="connsiteY4" fmla="*/ 350600 h 53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760" h="535000">
                  <a:moveTo>
                    <a:pt x="0" y="213440"/>
                  </a:moveTo>
                  <a:cubicBezTo>
                    <a:pt x="8890" y="364570"/>
                    <a:pt x="17780" y="515700"/>
                    <a:pt x="76200" y="533480"/>
                  </a:cubicBezTo>
                  <a:cubicBezTo>
                    <a:pt x="134620" y="551260"/>
                    <a:pt x="231140" y="409020"/>
                    <a:pt x="350520" y="320120"/>
                  </a:cubicBezTo>
                  <a:cubicBezTo>
                    <a:pt x="469900" y="231220"/>
                    <a:pt x="599440" y="-5000"/>
                    <a:pt x="792480" y="80"/>
                  </a:cubicBezTo>
                  <a:cubicBezTo>
                    <a:pt x="985520" y="5160"/>
                    <a:pt x="1247140" y="177880"/>
                    <a:pt x="1508760" y="350600"/>
                  </a:cubicBezTo>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144" name="Freeform 45">
              <a:extLst>
                <a:ext uri="{FF2B5EF4-FFF2-40B4-BE49-F238E27FC236}">
                  <a16:creationId xmlns:a16="http://schemas.microsoft.com/office/drawing/2014/main" id="{55A3A559-7790-4381-866B-FDB814898CC3}"/>
                </a:ext>
              </a:extLst>
            </p:cNvPr>
            <p:cNvSpPr>
              <a:spLocks/>
            </p:cNvSpPr>
            <p:nvPr/>
          </p:nvSpPr>
          <p:spPr bwMode="auto">
            <a:xfrm>
              <a:off x="6737806" y="1993541"/>
              <a:ext cx="352317" cy="94902"/>
            </a:xfrm>
            <a:custGeom>
              <a:avLst/>
              <a:gdLst>
                <a:gd name="T0" fmla="*/ 408 w 408"/>
                <a:gd name="T1" fmla="*/ 107 h 129"/>
                <a:gd name="T2" fmla="*/ 167 w 408"/>
                <a:gd name="T3" fmla="*/ 111 h 129"/>
                <a:gd name="T4" fmla="*/ 54 w 408"/>
                <a:gd name="T5" fmla="*/ 75 h 129"/>
                <a:gd name="T6" fmla="*/ 94 w 408"/>
                <a:gd name="T7" fmla="*/ 129 h 129"/>
                <a:gd name="T8" fmla="*/ 76 w 408"/>
                <a:gd name="T9" fmla="*/ 75 h 129"/>
                <a:gd name="T10" fmla="*/ 0 w 408"/>
                <a:gd name="T11" fmla="*/ 0 h 1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8" h="129">
                  <a:moveTo>
                    <a:pt x="408" y="107"/>
                  </a:moveTo>
                  <a:cubicBezTo>
                    <a:pt x="368" y="107"/>
                    <a:pt x="226" y="116"/>
                    <a:pt x="167" y="111"/>
                  </a:cubicBezTo>
                  <a:cubicBezTo>
                    <a:pt x="109" y="107"/>
                    <a:pt x="66" y="72"/>
                    <a:pt x="54" y="75"/>
                  </a:cubicBezTo>
                  <a:cubicBezTo>
                    <a:pt x="42" y="78"/>
                    <a:pt x="90" y="129"/>
                    <a:pt x="94" y="129"/>
                  </a:cubicBezTo>
                  <a:cubicBezTo>
                    <a:pt x="98" y="129"/>
                    <a:pt x="92" y="97"/>
                    <a:pt x="76" y="75"/>
                  </a:cubicBezTo>
                  <a:cubicBezTo>
                    <a:pt x="61" y="53"/>
                    <a:pt x="16" y="16"/>
                    <a:pt x="0" y="0"/>
                  </a:cubicBezTo>
                </a:path>
              </a:pathLst>
            </a:custGeom>
            <a:noFill/>
            <a:ln w="76200" cmpd="dbl">
              <a:solidFill>
                <a:srgbClr val="BA0000"/>
              </a:solidFill>
              <a:round/>
              <a:headEnd/>
              <a:tailEnd/>
            </a:ln>
            <a:effectLst/>
          </p:spPr>
          <p:txBody>
            <a:bodyPr/>
            <a:lstStyle/>
            <a:p>
              <a:pPr defTabSz="685800" fontAlgn="base">
                <a:spcBef>
                  <a:spcPct val="0"/>
                </a:spcBef>
                <a:spcAft>
                  <a:spcPct val="0"/>
                </a:spcAft>
                <a:defRPr/>
              </a:pPr>
              <a:endParaRPr lang="fr-FR" dirty="0">
                <a:solidFill>
                  <a:srgbClr val="000000"/>
                </a:solidFill>
                <a:latin typeface="Times New Roman" pitchFamily="18" charset="0"/>
                <a:cs typeface="Arial" charset="0"/>
              </a:endParaRPr>
            </a:p>
          </p:txBody>
        </p:sp>
        <p:sp>
          <p:nvSpPr>
            <p:cNvPr id="146" name="Rectangle 32">
              <a:extLst>
                <a:ext uri="{FF2B5EF4-FFF2-40B4-BE49-F238E27FC236}">
                  <a16:creationId xmlns:a16="http://schemas.microsoft.com/office/drawing/2014/main" id="{A18EF6FA-D49A-402E-BF39-43ED544DE4B7}"/>
                </a:ext>
              </a:extLst>
            </p:cNvPr>
            <p:cNvSpPr>
              <a:spLocks noChangeArrowheads="1"/>
            </p:cNvSpPr>
            <p:nvPr/>
          </p:nvSpPr>
          <p:spPr bwMode="auto">
            <a:xfrm rot="499697" flipH="1">
              <a:off x="7550674" y="4459113"/>
              <a:ext cx="52399" cy="288616"/>
            </a:xfrm>
            <a:prstGeom prst="rect">
              <a:avLst/>
            </a:prstGeom>
            <a:solidFill>
              <a:srgbClr val="000000"/>
            </a:solidFill>
            <a:ln w="12700">
              <a:solidFill>
                <a:schemeClr val="tx1"/>
              </a:solidFill>
              <a:miter lim="800000"/>
              <a:headEnd/>
              <a:tailEnd/>
            </a:ln>
          </p:spPr>
          <p:txBody>
            <a:bodyPr/>
            <a:lstStyle/>
            <a:p>
              <a:pPr>
                <a:spcBef>
                  <a:spcPct val="50000"/>
                </a:spcBef>
              </a:pPr>
              <a:endParaRPr lang="fr-FR" altLang="fr-FR"/>
            </a:p>
          </p:txBody>
        </p:sp>
        <p:grpSp>
          <p:nvGrpSpPr>
            <p:cNvPr id="17" name="Groupe 16">
              <a:extLst>
                <a:ext uri="{FF2B5EF4-FFF2-40B4-BE49-F238E27FC236}">
                  <a16:creationId xmlns:a16="http://schemas.microsoft.com/office/drawing/2014/main" id="{693C7979-33D1-4B3F-B2B7-0C43EB9AEA8F}"/>
                </a:ext>
              </a:extLst>
            </p:cNvPr>
            <p:cNvGrpSpPr/>
            <p:nvPr/>
          </p:nvGrpSpPr>
          <p:grpSpPr>
            <a:xfrm>
              <a:off x="7036950" y="4450743"/>
              <a:ext cx="186788" cy="309524"/>
              <a:chOff x="7655674" y="4051638"/>
              <a:chExt cx="394266" cy="489713"/>
            </a:xfrm>
          </p:grpSpPr>
          <p:sp>
            <p:nvSpPr>
              <p:cNvPr id="149" name="Freeform 34">
                <a:extLst>
                  <a:ext uri="{FF2B5EF4-FFF2-40B4-BE49-F238E27FC236}">
                    <a16:creationId xmlns:a16="http://schemas.microsoft.com/office/drawing/2014/main" id="{40F79D62-3D14-457A-9A2A-9441AE0B9B99}"/>
                  </a:ext>
                </a:extLst>
              </p:cNvPr>
              <p:cNvSpPr>
                <a:spLocks/>
              </p:cNvSpPr>
              <p:nvPr/>
            </p:nvSpPr>
            <p:spPr bwMode="auto">
              <a:xfrm rot="499697" flipH="1">
                <a:off x="7655674" y="4254465"/>
                <a:ext cx="372061" cy="142434"/>
              </a:xfrm>
              <a:custGeom>
                <a:avLst/>
                <a:gdLst>
                  <a:gd name="T0" fmla="*/ 64 w 208"/>
                  <a:gd name="T1" fmla="*/ 0 h 56"/>
                  <a:gd name="T2" fmla="*/ 192 w 208"/>
                  <a:gd name="T3" fmla="*/ 0 h 56"/>
                  <a:gd name="T4" fmla="*/ 208 w 208"/>
                  <a:gd name="T5" fmla="*/ 16 h 56"/>
                  <a:gd name="T6" fmla="*/ 208 w 208"/>
                  <a:gd name="T7" fmla="*/ 40 h 56"/>
                  <a:gd name="T8" fmla="*/ 192 w 208"/>
                  <a:gd name="T9" fmla="*/ 56 h 56"/>
                  <a:gd name="T10" fmla="*/ 168 w 208"/>
                  <a:gd name="T11" fmla="*/ 56 h 56"/>
                  <a:gd name="T12" fmla="*/ 16 w 208"/>
                  <a:gd name="T13" fmla="*/ 56 h 56"/>
                  <a:gd name="T14" fmla="*/ 0 w 208"/>
                  <a:gd name="T15" fmla="*/ 40 h 56"/>
                  <a:gd name="T16" fmla="*/ 0 w 208"/>
                  <a:gd name="T17" fmla="*/ 16 h 56"/>
                  <a:gd name="T18" fmla="*/ 16 w 208"/>
                  <a:gd name="T19" fmla="*/ 0 h 56"/>
                  <a:gd name="T20" fmla="*/ 64 w 208"/>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56">
                    <a:moveTo>
                      <a:pt x="64" y="0"/>
                    </a:moveTo>
                    <a:lnTo>
                      <a:pt x="192" y="0"/>
                    </a:lnTo>
                    <a:lnTo>
                      <a:pt x="208" y="16"/>
                    </a:lnTo>
                    <a:lnTo>
                      <a:pt x="208" y="40"/>
                    </a:lnTo>
                    <a:lnTo>
                      <a:pt x="192" y="56"/>
                    </a:lnTo>
                    <a:lnTo>
                      <a:pt x="168" y="56"/>
                    </a:lnTo>
                    <a:lnTo>
                      <a:pt x="16" y="56"/>
                    </a:lnTo>
                    <a:lnTo>
                      <a:pt x="0" y="40"/>
                    </a:lnTo>
                    <a:lnTo>
                      <a:pt x="0" y="16"/>
                    </a:lnTo>
                    <a:lnTo>
                      <a:pt x="16" y="0"/>
                    </a:lnTo>
                    <a:lnTo>
                      <a:pt x="64" y="0"/>
                    </a:lnTo>
                    <a:close/>
                  </a:path>
                </a:pathLst>
              </a:custGeom>
              <a:solidFill>
                <a:srgbClr val="FFFFFF"/>
              </a:solidFill>
              <a:ln w="12700">
                <a:solidFill>
                  <a:schemeClr val="tx1"/>
                </a:solidFill>
                <a:prstDash val="solid"/>
                <a:round/>
                <a:headEnd/>
                <a:tailEnd/>
              </a:ln>
            </p:spPr>
            <p:txBody>
              <a:bodyPr/>
              <a:lstStyle/>
              <a:p>
                <a:endParaRPr lang="it-IT" sz="1350"/>
              </a:p>
            </p:txBody>
          </p:sp>
          <p:sp>
            <p:nvSpPr>
              <p:cNvPr id="150" name="Freeform 35">
                <a:extLst>
                  <a:ext uri="{FF2B5EF4-FFF2-40B4-BE49-F238E27FC236}">
                    <a16:creationId xmlns:a16="http://schemas.microsoft.com/office/drawing/2014/main" id="{5242D625-F768-41B1-8B78-C9008AAA76F7}"/>
                  </a:ext>
                </a:extLst>
              </p:cNvPr>
              <p:cNvSpPr>
                <a:spLocks/>
              </p:cNvSpPr>
              <p:nvPr/>
            </p:nvSpPr>
            <p:spPr bwMode="auto">
              <a:xfrm rot="499697" flipH="1">
                <a:off x="7694463" y="4398917"/>
                <a:ext cx="300511" cy="142434"/>
              </a:xfrm>
              <a:custGeom>
                <a:avLst/>
                <a:gdLst>
                  <a:gd name="T0" fmla="*/ 152 w 168"/>
                  <a:gd name="T1" fmla="*/ 0 h 56"/>
                  <a:gd name="T2" fmla="*/ 32 w 168"/>
                  <a:gd name="T3" fmla="*/ 0 h 56"/>
                  <a:gd name="T4" fmla="*/ 0 w 168"/>
                  <a:gd name="T5" fmla="*/ 16 h 56"/>
                  <a:gd name="T6" fmla="*/ 0 w 168"/>
                  <a:gd name="T7" fmla="*/ 40 h 56"/>
                  <a:gd name="T8" fmla="*/ 40 w 168"/>
                  <a:gd name="T9" fmla="*/ 56 h 56"/>
                  <a:gd name="T10" fmla="*/ 152 w 168"/>
                  <a:gd name="T11" fmla="*/ 56 h 56"/>
                  <a:gd name="T12" fmla="*/ 168 w 168"/>
                  <a:gd name="T13" fmla="*/ 40 h 56"/>
                  <a:gd name="T14" fmla="*/ 168 w 168"/>
                  <a:gd name="T15" fmla="*/ 16 h 56"/>
                  <a:gd name="T16" fmla="*/ 152 w 168"/>
                  <a:gd name="T17" fmla="*/ 0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8" h="56">
                    <a:moveTo>
                      <a:pt x="152" y="0"/>
                    </a:moveTo>
                    <a:lnTo>
                      <a:pt x="32" y="0"/>
                    </a:lnTo>
                    <a:lnTo>
                      <a:pt x="0" y="16"/>
                    </a:lnTo>
                    <a:lnTo>
                      <a:pt x="0" y="40"/>
                    </a:lnTo>
                    <a:lnTo>
                      <a:pt x="40" y="56"/>
                    </a:lnTo>
                    <a:lnTo>
                      <a:pt x="152" y="56"/>
                    </a:lnTo>
                    <a:lnTo>
                      <a:pt x="168" y="40"/>
                    </a:lnTo>
                    <a:lnTo>
                      <a:pt x="168" y="16"/>
                    </a:lnTo>
                    <a:lnTo>
                      <a:pt x="152" y="0"/>
                    </a:lnTo>
                    <a:close/>
                  </a:path>
                </a:pathLst>
              </a:custGeom>
              <a:solidFill>
                <a:srgbClr val="FFFFFF"/>
              </a:solidFill>
              <a:ln w="12700">
                <a:solidFill>
                  <a:schemeClr val="tx1"/>
                </a:solidFill>
                <a:prstDash val="solid"/>
                <a:round/>
                <a:headEnd/>
                <a:tailEnd/>
              </a:ln>
            </p:spPr>
            <p:txBody>
              <a:bodyPr/>
              <a:lstStyle/>
              <a:p>
                <a:endParaRPr lang="it-IT" sz="1350"/>
              </a:p>
            </p:txBody>
          </p:sp>
          <p:sp>
            <p:nvSpPr>
              <p:cNvPr id="151" name="Freeform 36">
                <a:extLst>
                  <a:ext uri="{FF2B5EF4-FFF2-40B4-BE49-F238E27FC236}">
                    <a16:creationId xmlns:a16="http://schemas.microsoft.com/office/drawing/2014/main" id="{5AED8553-C0F1-4828-8D00-9F82C373DF55}"/>
                  </a:ext>
                </a:extLst>
              </p:cNvPr>
              <p:cNvSpPr>
                <a:spLocks/>
              </p:cNvSpPr>
              <p:nvPr/>
            </p:nvSpPr>
            <p:spPr bwMode="auto">
              <a:xfrm rot="499697" flipH="1">
                <a:off x="7663569" y="4051638"/>
                <a:ext cx="386371" cy="203478"/>
              </a:xfrm>
              <a:custGeom>
                <a:avLst/>
                <a:gdLst>
                  <a:gd name="T0" fmla="*/ 16 w 216"/>
                  <a:gd name="T1" fmla="*/ 8 h 80"/>
                  <a:gd name="T2" fmla="*/ 192 w 216"/>
                  <a:gd name="T3" fmla="*/ 0 h 80"/>
                  <a:gd name="T4" fmla="*/ 216 w 216"/>
                  <a:gd name="T5" fmla="*/ 16 h 80"/>
                  <a:gd name="T6" fmla="*/ 216 w 216"/>
                  <a:gd name="T7" fmla="*/ 64 h 80"/>
                  <a:gd name="T8" fmla="*/ 184 w 216"/>
                  <a:gd name="T9" fmla="*/ 80 h 80"/>
                  <a:gd name="T10" fmla="*/ 16 w 216"/>
                  <a:gd name="T11" fmla="*/ 80 h 80"/>
                  <a:gd name="T12" fmla="*/ 0 w 216"/>
                  <a:gd name="T13" fmla="*/ 64 h 80"/>
                  <a:gd name="T14" fmla="*/ 0 w 216"/>
                  <a:gd name="T15" fmla="*/ 16 h 80"/>
                  <a:gd name="T16" fmla="*/ 16 w 216"/>
                  <a:gd name="T17" fmla="*/ 8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 h="80">
                    <a:moveTo>
                      <a:pt x="16" y="8"/>
                    </a:moveTo>
                    <a:lnTo>
                      <a:pt x="192" y="0"/>
                    </a:lnTo>
                    <a:lnTo>
                      <a:pt x="216" y="16"/>
                    </a:lnTo>
                    <a:lnTo>
                      <a:pt x="216" y="64"/>
                    </a:lnTo>
                    <a:lnTo>
                      <a:pt x="184" y="80"/>
                    </a:lnTo>
                    <a:lnTo>
                      <a:pt x="16" y="80"/>
                    </a:lnTo>
                    <a:lnTo>
                      <a:pt x="0" y="64"/>
                    </a:lnTo>
                    <a:lnTo>
                      <a:pt x="0" y="16"/>
                    </a:lnTo>
                    <a:lnTo>
                      <a:pt x="16" y="8"/>
                    </a:lnTo>
                    <a:close/>
                  </a:path>
                </a:pathLst>
              </a:custGeom>
              <a:solidFill>
                <a:srgbClr val="FFFFFF"/>
              </a:solidFill>
              <a:ln w="12700">
                <a:solidFill>
                  <a:schemeClr val="tx1"/>
                </a:solidFill>
                <a:prstDash val="solid"/>
                <a:round/>
                <a:headEnd/>
                <a:tailEnd/>
              </a:ln>
            </p:spPr>
            <p:txBody>
              <a:bodyPr/>
              <a:lstStyle/>
              <a:p>
                <a:endParaRPr lang="it-IT" sz="1350"/>
              </a:p>
            </p:txBody>
          </p:sp>
        </p:grpSp>
        <p:sp>
          <p:nvSpPr>
            <p:cNvPr id="148" name="Freeform 37">
              <a:extLst>
                <a:ext uri="{FF2B5EF4-FFF2-40B4-BE49-F238E27FC236}">
                  <a16:creationId xmlns:a16="http://schemas.microsoft.com/office/drawing/2014/main" id="{30A6AFEC-90F6-4A2C-B8A6-DAD544125840}"/>
                </a:ext>
              </a:extLst>
            </p:cNvPr>
            <p:cNvSpPr>
              <a:spLocks/>
            </p:cNvSpPr>
            <p:nvPr/>
          </p:nvSpPr>
          <p:spPr bwMode="auto">
            <a:xfrm rot="158812" flipH="1">
              <a:off x="7019285" y="4387488"/>
              <a:ext cx="547038" cy="202785"/>
            </a:xfrm>
            <a:custGeom>
              <a:avLst/>
              <a:gdLst>
                <a:gd name="T0" fmla="*/ 168 w 448"/>
                <a:gd name="T1" fmla="*/ 0 h 184"/>
                <a:gd name="T2" fmla="*/ 304 w 448"/>
                <a:gd name="T3" fmla="*/ 0 h 184"/>
                <a:gd name="T4" fmla="*/ 448 w 448"/>
                <a:gd name="T5" fmla="*/ 80 h 184"/>
                <a:gd name="T6" fmla="*/ 424 w 448"/>
                <a:gd name="T7" fmla="*/ 120 h 184"/>
                <a:gd name="T8" fmla="*/ 376 w 448"/>
                <a:gd name="T9" fmla="*/ 128 h 184"/>
                <a:gd name="T10" fmla="*/ 336 w 448"/>
                <a:gd name="T11" fmla="*/ 120 h 184"/>
                <a:gd name="T12" fmla="*/ 304 w 448"/>
                <a:gd name="T13" fmla="*/ 104 h 184"/>
                <a:gd name="T14" fmla="*/ 296 w 448"/>
                <a:gd name="T15" fmla="*/ 96 h 184"/>
                <a:gd name="T16" fmla="*/ 224 w 448"/>
                <a:gd name="T17" fmla="*/ 96 h 184"/>
                <a:gd name="T18" fmla="*/ 192 w 448"/>
                <a:gd name="T19" fmla="*/ 136 h 184"/>
                <a:gd name="T20" fmla="*/ 112 w 448"/>
                <a:gd name="T21" fmla="*/ 184 h 184"/>
                <a:gd name="T22" fmla="*/ 0 w 448"/>
                <a:gd name="T23" fmla="*/ 184 h 184"/>
                <a:gd name="T24" fmla="*/ 0 w 448"/>
                <a:gd name="T25" fmla="*/ 72 h 184"/>
                <a:gd name="T26" fmla="*/ 168 w 448"/>
                <a:gd name="T27" fmla="*/ 0 h 1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8" h="184">
                  <a:moveTo>
                    <a:pt x="168" y="0"/>
                  </a:moveTo>
                  <a:lnTo>
                    <a:pt x="304" y="0"/>
                  </a:lnTo>
                  <a:lnTo>
                    <a:pt x="448" y="80"/>
                  </a:lnTo>
                  <a:lnTo>
                    <a:pt x="424" y="120"/>
                  </a:lnTo>
                  <a:lnTo>
                    <a:pt x="376" y="128"/>
                  </a:lnTo>
                  <a:lnTo>
                    <a:pt x="336" y="120"/>
                  </a:lnTo>
                  <a:lnTo>
                    <a:pt x="304" y="104"/>
                  </a:lnTo>
                  <a:lnTo>
                    <a:pt x="296" y="96"/>
                  </a:lnTo>
                  <a:lnTo>
                    <a:pt x="224" y="96"/>
                  </a:lnTo>
                  <a:lnTo>
                    <a:pt x="192" y="136"/>
                  </a:lnTo>
                  <a:lnTo>
                    <a:pt x="112" y="184"/>
                  </a:lnTo>
                  <a:lnTo>
                    <a:pt x="0" y="184"/>
                  </a:lnTo>
                  <a:lnTo>
                    <a:pt x="0" y="72"/>
                  </a:lnTo>
                  <a:lnTo>
                    <a:pt x="168" y="0"/>
                  </a:lnTo>
                  <a:close/>
                </a:path>
              </a:pathLst>
            </a:custGeom>
            <a:solidFill>
              <a:srgbClr val="FFFFFF"/>
            </a:solidFill>
            <a:ln w="12700">
              <a:solidFill>
                <a:schemeClr val="tx1"/>
              </a:solidFill>
              <a:prstDash val="solid"/>
              <a:round/>
              <a:headEnd/>
              <a:tailEnd/>
            </a:ln>
          </p:spPr>
          <p:txBody>
            <a:bodyPr/>
            <a:lstStyle/>
            <a:p>
              <a:endParaRPr lang="it-IT" sz="1350"/>
            </a:p>
          </p:txBody>
        </p:sp>
      </p:grpSp>
      <p:sp>
        <p:nvSpPr>
          <p:cNvPr id="2" name="Text Box 82">
            <a:extLst>
              <a:ext uri="{FF2B5EF4-FFF2-40B4-BE49-F238E27FC236}">
                <a16:creationId xmlns:a16="http://schemas.microsoft.com/office/drawing/2014/main" id="{DB390089-7BBB-4462-8FC5-C3AC48C382E0}"/>
              </a:ext>
            </a:extLst>
          </p:cNvPr>
          <p:cNvSpPr txBox="1">
            <a:spLocks noChangeArrowheads="1"/>
          </p:cNvSpPr>
          <p:nvPr/>
        </p:nvSpPr>
        <p:spPr bwMode="auto">
          <a:xfrm>
            <a:off x="211774" y="186197"/>
            <a:ext cx="8640949" cy="2308324"/>
          </a:xfrm>
          <a:prstGeom prst="rect">
            <a:avLst/>
          </a:prstGeom>
          <a:noFill/>
          <a:ln w="9525">
            <a:noFill/>
            <a:miter lim="800000"/>
            <a:headEnd/>
            <a:tailEnd/>
          </a:ln>
          <a:effectLst/>
        </p:spPr>
        <p:txBody>
          <a:bodyPr wrap="square">
            <a:spAutoFit/>
          </a:bodyPr>
          <a:lstStyle/>
          <a:p>
            <a:pPr algn="ctr">
              <a:spcBef>
                <a:spcPct val="50000"/>
              </a:spcBef>
            </a:pPr>
            <a:r>
              <a:rPr lang="fr-FR" sz="3600" b="1" dirty="0"/>
              <a:t>Echodoppler veineux  debout</a:t>
            </a:r>
          </a:p>
          <a:p>
            <a:pPr algn="ctr">
              <a:spcBef>
                <a:spcPct val="50000"/>
              </a:spcBef>
            </a:pPr>
            <a:r>
              <a:rPr lang="fr-FR" sz="3600" b="1" dirty="0"/>
              <a:t> </a:t>
            </a:r>
            <a:r>
              <a:rPr lang="fr-FR" sz="3600" b="1" dirty="0" err="1"/>
              <a:t>Paranà</a:t>
            </a:r>
            <a:r>
              <a:rPr lang="fr-FR" sz="3600" b="1" dirty="0"/>
              <a:t>, Compression-relâchement Valsalva </a:t>
            </a:r>
          </a:p>
          <a:p>
            <a:pPr algn="ctr">
              <a:spcBef>
                <a:spcPct val="50000"/>
              </a:spcBef>
            </a:pPr>
            <a:endParaRPr lang="fr-FR" sz="3600" b="1" dirty="0">
              <a:solidFill>
                <a:srgbClr val="FF0000"/>
              </a:solidFill>
            </a:endParaRPr>
          </a:p>
        </p:txBody>
      </p:sp>
    </p:spTree>
    <p:extLst>
      <p:ext uri="{BB962C8B-B14F-4D97-AF65-F5344CB8AC3E}">
        <p14:creationId xmlns:p14="http://schemas.microsoft.com/office/powerpoint/2010/main" val="449555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 name="ZoneTexte 102">
            <a:extLst>
              <a:ext uri="{FF2B5EF4-FFF2-40B4-BE49-F238E27FC236}">
                <a16:creationId xmlns:a16="http://schemas.microsoft.com/office/drawing/2014/main" id="{65746332-5B72-44DC-929D-5B16DAB5B0D7}"/>
              </a:ext>
            </a:extLst>
          </p:cNvPr>
          <p:cNvSpPr txBox="1"/>
          <p:nvPr/>
        </p:nvSpPr>
        <p:spPr>
          <a:xfrm>
            <a:off x="4010775" y="2199835"/>
            <a:ext cx="4809697" cy="1815882"/>
          </a:xfrm>
          <a:prstGeom prst="rect">
            <a:avLst/>
          </a:prstGeom>
          <a:noFill/>
        </p:spPr>
        <p:txBody>
          <a:bodyPr wrap="square" rtlCol="0">
            <a:spAutoFit/>
          </a:bodyPr>
          <a:lstStyle/>
          <a:p>
            <a:r>
              <a:rPr lang="fr-FR" sz="3200" b="1" dirty="0">
                <a:solidFill>
                  <a:srgbClr val="FF0000"/>
                </a:solidFill>
              </a:rPr>
              <a:t>Veines tibiales , fibulaire, surales et plantaires</a:t>
            </a:r>
          </a:p>
          <a:p>
            <a:r>
              <a:rPr lang="fr-FR" sz="2400" b="1" dirty="0">
                <a:solidFill>
                  <a:srgbClr val="FF0000"/>
                </a:solidFill>
              </a:rPr>
              <a:t>Phlébites mollet et plantaire  </a:t>
            </a:r>
            <a:r>
              <a:rPr lang="fr-FR" sz="2400" b="1" dirty="0"/>
              <a:t>et reflux profonds et superficiels :</a:t>
            </a:r>
          </a:p>
        </p:txBody>
      </p:sp>
      <p:grpSp>
        <p:nvGrpSpPr>
          <p:cNvPr id="3" name="Groupe 2">
            <a:extLst>
              <a:ext uri="{FF2B5EF4-FFF2-40B4-BE49-F238E27FC236}">
                <a16:creationId xmlns:a16="http://schemas.microsoft.com/office/drawing/2014/main" id="{567F1EA4-5230-B2F7-DFC3-5CC6B366D001}"/>
              </a:ext>
            </a:extLst>
          </p:cNvPr>
          <p:cNvGrpSpPr/>
          <p:nvPr/>
        </p:nvGrpSpPr>
        <p:grpSpPr>
          <a:xfrm>
            <a:off x="111754" y="2348880"/>
            <a:ext cx="3114888" cy="3693382"/>
            <a:chOff x="2559458" y="1484784"/>
            <a:chExt cx="3114888" cy="3693382"/>
          </a:xfrm>
        </p:grpSpPr>
        <p:sp>
          <p:nvSpPr>
            <p:cNvPr id="70" name="Cube 69">
              <a:extLst>
                <a:ext uri="{FF2B5EF4-FFF2-40B4-BE49-F238E27FC236}">
                  <a16:creationId xmlns:a16="http://schemas.microsoft.com/office/drawing/2014/main" id="{5A53E84D-8EEA-4C4D-B763-07E1C3E5C002}"/>
                </a:ext>
              </a:extLst>
            </p:cNvPr>
            <p:cNvSpPr/>
            <p:nvPr/>
          </p:nvSpPr>
          <p:spPr>
            <a:xfrm>
              <a:off x="2559458" y="3393211"/>
              <a:ext cx="3114888" cy="1784955"/>
            </a:xfrm>
            <a:prstGeom prst="cub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129" name="Freeform 33">
              <a:extLst>
                <a:ext uri="{FF2B5EF4-FFF2-40B4-BE49-F238E27FC236}">
                  <a16:creationId xmlns:a16="http://schemas.microsoft.com/office/drawing/2014/main" id="{84B5644D-81E0-4BB4-A1E0-E0774471673D}"/>
                </a:ext>
              </a:extLst>
            </p:cNvPr>
            <p:cNvSpPr>
              <a:spLocks/>
            </p:cNvSpPr>
            <p:nvPr/>
          </p:nvSpPr>
          <p:spPr bwMode="auto">
            <a:xfrm rot="499697" flipH="1">
              <a:off x="4512275" y="4084596"/>
              <a:ext cx="585994" cy="450575"/>
            </a:xfrm>
            <a:custGeom>
              <a:avLst/>
              <a:gdLst>
                <a:gd name="T0" fmla="*/ 0 w 640"/>
                <a:gd name="T1" fmla="*/ 72 h 296"/>
                <a:gd name="T2" fmla="*/ 0 w 640"/>
                <a:gd name="T3" fmla="*/ 264 h 296"/>
                <a:gd name="T4" fmla="*/ 104 w 640"/>
                <a:gd name="T5" fmla="*/ 296 h 296"/>
                <a:gd name="T6" fmla="*/ 408 w 640"/>
                <a:gd name="T7" fmla="*/ 296 h 296"/>
                <a:gd name="T8" fmla="*/ 408 w 640"/>
                <a:gd name="T9" fmla="*/ 104 h 296"/>
                <a:gd name="T10" fmla="*/ 400 w 640"/>
                <a:gd name="T11" fmla="*/ 80 h 296"/>
                <a:gd name="T12" fmla="*/ 632 w 640"/>
                <a:gd name="T13" fmla="*/ 80 h 296"/>
                <a:gd name="T14" fmla="*/ 640 w 640"/>
                <a:gd name="T15" fmla="*/ 64 h 296"/>
                <a:gd name="T16" fmla="*/ 640 w 640"/>
                <a:gd name="T17" fmla="*/ 32 h 296"/>
                <a:gd name="T18" fmla="*/ 632 w 640"/>
                <a:gd name="T19" fmla="*/ 16 h 296"/>
                <a:gd name="T20" fmla="*/ 192 w 640"/>
                <a:gd name="T21" fmla="*/ 0 h 296"/>
                <a:gd name="T22" fmla="*/ 32 w 640"/>
                <a:gd name="T23" fmla="*/ 56 h 296"/>
                <a:gd name="T24" fmla="*/ 0 w 640"/>
                <a:gd name="T25" fmla="*/ 72 h 2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connsiteX0" fmla="*/ 0 w 10000"/>
                <a:gd name="connsiteY0" fmla="*/ 2432 h 10000"/>
                <a:gd name="connsiteX1" fmla="*/ 0 w 10000"/>
                <a:gd name="connsiteY1" fmla="*/ 8919 h 10000"/>
                <a:gd name="connsiteX2" fmla="*/ 1625 w 10000"/>
                <a:gd name="connsiteY2" fmla="*/ 10000 h 10000"/>
                <a:gd name="connsiteX3" fmla="*/ 6375 w 10000"/>
                <a:gd name="connsiteY3" fmla="*/ 10000 h 10000"/>
                <a:gd name="connsiteX4" fmla="*/ 6375 w 10000"/>
                <a:gd name="connsiteY4" fmla="*/ 3514 h 10000"/>
                <a:gd name="connsiteX5" fmla="*/ 6250 w 10000"/>
                <a:gd name="connsiteY5" fmla="*/ 2703 h 10000"/>
                <a:gd name="connsiteX6" fmla="*/ 10000 w 10000"/>
                <a:gd name="connsiteY6" fmla="*/ 2162 h 10000"/>
                <a:gd name="connsiteX7" fmla="*/ 10000 w 10000"/>
                <a:gd name="connsiteY7" fmla="*/ 1081 h 10000"/>
                <a:gd name="connsiteX8" fmla="*/ 9875 w 10000"/>
                <a:gd name="connsiteY8" fmla="*/ 541 h 10000"/>
                <a:gd name="connsiteX9" fmla="*/ 3000 w 10000"/>
                <a:gd name="connsiteY9" fmla="*/ 0 h 10000"/>
                <a:gd name="connsiteX10" fmla="*/ 500 w 10000"/>
                <a:gd name="connsiteY10" fmla="*/ 1892 h 10000"/>
                <a:gd name="connsiteX11" fmla="*/ 0 w 10000"/>
                <a:gd name="connsiteY11" fmla="*/ 2432 h 10000"/>
                <a:gd name="connsiteX0" fmla="*/ 0 w 10000"/>
                <a:gd name="connsiteY0" fmla="*/ 2432 h 10000"/>
                <a:gd name="connsiteX1" fmla="*/ 0 w 10000"/>
                <a:gd name="connsiteY1" fmla="*/ 8919 h 10000"/>
                <a:gd name="connsiteX2" fmla="*/ 1625 w 10000"/>
                <a:gd name="connsiteY2" fmla="*/ 10000 h 10000"/>
                <a:gd name="connsiteX3" fmla="*/ 6375 w 10000"/>
                <a:gd name="connsiteY3" fmla="*/ 10000 h 10000"/>
                <a:gd name="connsiteX4" fmla="*/ 6375 w 10000"/>
                <a:gd name="connsiteY4" fmla="*/ 3514 h 10000"/>
                <a:gd name="connsiteX5" fmla="*/ 6250 w 10000"/>
                <a:gd name="connsiteY5" fmla="*/ 2703 h 10000"/>
                <a:gd name="connsiteX6" fmla="*/ 10000 w 10000"/>
                <a:gd name="connsiteY6" fmla="*/ 1081 h 10000"/>
                <a:gd name="connsiteX7" fmla="*/ 9875 w 10000"/>
                <a:gd name="connsiteY7" fmla="*/ 541 h 10000"/>
                <a:gd name="connsiteX8" fmla="*/ 3000 w 10000"/>
                <a:gd name="connsiteY8" fmla="*/ 0 h 10000"/>
                <a:gd name="connsiteX9" fmla="*/ 500 w 10000"/>
                <a:gd name="connsiteY9" fmla="*/ 1892 h 10000"/>
                <a:gd name="connsiteX10" fmla="*/ 0 w 10000"/>
                <a:gd name="connsiteY10" fmla="*/ 2432 h 10000"/>
                <a:gd name="connsiteX0" fmla="*/ 0 w 10000"/>
                <a:gd name="connsiteY0" fmla="*/ 2447 h 10015"/>
                <a:gd name="connsiteX1" fmla="*/ 0 w 10000"/>
                <a:gd name="connsiteY1" fmla="*/ 8934 h 10015"/>
                <a:gd name="connsiteX2" fmla="*/ 1625 w 10000"/>
                <a:gd name="connsiteY2" fmla="*/ 10015 h 10015"/>
                <a:gd name="connsiteX3" fmla="*/ 6375 w 10000"/>
                <a:gd name="connsiteY3" fmla="*/ 10015 h 10015"/>
                <a:gd name="connsiteX4" fmla="*/ 6375 w 10000"/>
                <a:gd name="connsiteY4" fmla="*/ 3529 h 10015"/>
                <a:gd name="connsiteX5" fmla="*/ 6250 w 10000"/>
                <a:gd name="connsiteY5" fmla="*/ 2718 h 10015"/>
                <a:gd name="connsiteX6" fmla="*/ 10000 w 10000"/>
                <a:gd name="connsiteY6" fmla="*/ 1096 h 10015"/>
                <a:gd name="connsiteX7" fmla="*/ 3000 w 10000"/>
                <a:gd name="connsiteY7" fmla="*/ 15 h 10015"/>
                <a:gd name="connsiteX8" fmla="*/ 500 w 10000"/>
                <a:gd name="connsiteY8" fmla="*/ 1907 h 10015"/>
                <a:gd name="connsiteX9" fmla="*/ 0 w 10000"/>
                <a:gd name="connsiteY9" fmla="*/ 2447 h 10015"/>
                <a:gd name="connsiteX0" fmla="*/ 0 w 6375"/>
                <a:gd name="connsiteY0" fmla="*/ 2432 h 10000"/>
                <a:gd name="connsiteX1" fmla="*/ 0 w 6375"/>
                <a:gd name="connsiteY1" fmla="*/ 8919 h 10000"/>
                <a:gd name="connsiteX2" fmla="*/ 1625 w 6375"/>
                <a:gd name="connsiteY2" fmla="*/ 10000 h 10000"/>
                <a:gd name="connsiteX3" fmla="*/ 6375 w 6375"/>
                <a:gd name="connsiteY3" fmla="*/ 10000 h 10000"/>
                <a:gd name="connsiteX4" fmla="*/ 6375 w 6375"/>
                <a:gd name="connsiteY4" fmla="*/ 3514 h 10000"/>
                <a:gd name="connsiteX5" fmla="*/ 6250 w 6375"/>
                <a:gd name="connsiteY5" fmla="*/ 2703 h 10000"/>
                <a:gd name="connsiteX6" fmla="*/ 3000 w 6375"/>
                <a:gd name="connsiteY6" fmla="*/ 0 h 10000"/>
                <a:gd name="connsiteX7" fmla="*/ 500 w 6375"/>
                <a:gd name="connsiteY7" fmla="*/ 1892 h 10000"/>
                <a:gd name="connsiteX8" fmla="*/ 0 w 6375"/>
                <a:gd name="connsiteY8" fmla="*/ 2432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75" h="10000">
                  <a:moveTo>
                    <a:pt x="0" y="2432"/>
                  </a:moveTo>
                  <a:lnTo>
                    <a:pt x="0" y="8919"/>
                  </a:lnTo>
                  <a:lnTo>
                    <a:pt x="1625" y="10000"/>
                  </a:lnTo>
                  <a:lnTo>
                    <a:pt x="6375" y="10000"/>
                  </a:lnTo>
                  <a:lnTo>
                    <a:pt x="6375" y="3514"/>
                  </a:lnTo>
                  <a:cubicBezTo>
                    <a:pt x="6333" y="3244"/>
                    <a:pt x="6292" y="2973"/>
                    <a:pt x="6250" y="2703"/>
                  </a:cubicBezTo>
                  <a:lnTo>
                    <a:pt x="3000" y="0"/>
                  </a:lnTo>
                  <a:lnTo>
                    <a:pt x="500" y="1892"/>
                  </a:lnTo>
                  <a:lnTo>
                    <a:pt x="0" y="2432"/>
                  </a:lnTo>
                  <a:close/>
                </a:path>
              </a:pathLst>
            </a:custGeom>
            <a:solidFill>
              <a:srgbClr val="FFFFFF"/>
            </a:solidFill>
            <a:ln w="12700">
              <a:solidFill>
                <a:schemeClr val="tx1"/>
              </a:solidFill>
              <a:prstDash val="solid"/>
              <a:round/>
              <a:headEnd/>
              <a:tailEnd/>
            </a:ln>
          </p:spPr>
          <p:txBody>
            <a:bodyPr/>
            <a:lstStyle/>
            <a:p>
              <a:endParaRPr lang="it-IT" sz="1350"/>
            </a:p>
          </p:txBody>
        </p:sp>
        <p:sp>
          <p:nvSpPr>
            <p:cNvPr id="101" name="Cube 100">
              <a:extLst>
                <a:ext uri="{FF2B5EF4-FFF2-40B4-BE49-F238E27FC236}">
                  <a16:creationId xmlns:a16="http://schemas.microsoft.com/office/drawing/2014/main" id="{BB94223C-02C8-4C87-8DD7-0D5F7B9D28A6}"/>
                </a:ext>
              </a:extLst>
            </p:cNvPr>
            <p:cNvSpPr/>
            <p:nvPr/>
          </p:nvSpPr>
          <p:spPr>
            <a:xfrm rot="21311329" flipH="1">
              <a:off x="3031831" y="4578177"/>
              <a:ext cx="439582" cy="326088"/>
            </a:xfrm>
            <a:prstGeom prst="cube">
              <a:avLst>
                <a:gd name="adj" fmla="val 21289"/>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47" name="Oval 25">
              <a:extLst>
                <a:ext uri="{FF2B5EF4-FFF2-40B4-BE49-F238E27FC236}">
                  <a16:creationId xmlns:a16="http://schemas.microsoft.com/office/drawing/2014/main" id="{32FD0213-9C35-4915-BE05-2BF17E1DC0BE}"/>
                </a:ext>
              </a:extLst>
            </p:cNvPr>
            <p:cNvSpPr>
              <a:spLocks noChangeArrowheads="1"/>
            </p:cNvSpPr>
            <p:nvPr/>
          </p:nvSpPr>
          <p:spPr bwMode="auto">
            <a:xfrm rot="17466201" flipH="1">
              <a:off x="4163159" y="3253990"/>
              <a:ext cx="428181" cy="838596"/>
            </a:xfrm>
            <a:prstGeom prst="ellipse">
              <a:avLst/>
            </a:prstGeom>
            <a:gradFill rotWithShape="0">
              <a:gsLst>
                <a:gs pos="0">
                  <a:srgbClr val="FFFF00"/>
                </a:gs>
                <a:gs pos="100000">
                  <a:srgbClr val="E5E5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45" name="Oval 23">
              <a:extLst>
                <a:ext uri="{FF2B5EF4-FFF2-40B4-BE49-F238E27FC236}">
                  <a16:creationId xmlns:a16="http://schemas.microsoft.com/office/drawing/2014/main" id="{55F62BFF-AE1A-4635-85EC-DD6C2085A501}"/>
                </a:ext>
              </a:extLst>
            </p:cNvPr>
            <p:cNvSpPr>
              <a:spLocks noChangeArrowheads="1"/>
            </p:cNvSpPr>
            <p:nvPr/>
          </p:nvSpPr>
          <p:spPr bwMode="auto">
            <a:xfrm>
              <a:off x="3769199" y="1484784"/>
              <a:ext cx="498892" cy="535544"/>
            </a:xfrm>
            <a:prstGeom prst="ellipse">
              <a:avLst/>
            </a:prstGeom>
            <a:gradFill rotWithShape="0">
              <a:gsLst>
                <a:gs pos="0">
                  <a:srgbClr val="FFCC99"/>
                </a:gs>
                <a:gs pos="100000">
                  <a:srgbClr val="E5B789"/>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46" name="Oval 24">
              <a:extLst>
                <a:ext uri="{FF2B5EF4-FFF2-40B4-BE49-F238E27FC236}">
                  <a16:creationId xmlns:a16="http://schemas.microsoft.com/office/drawing/2014/main" id="{E5D95BE9-4E49-4876-A14D-36AFB1B04203}"/>
                </a:ext>
              </a:extLst>
            </p:cNvPr>
            <p:cNvSpPr>
              <a:spLocks noChangeArrowheads="1"/>
            </p:cNvSpPr>
            <p:nvPr/>
          </p:nvSpPr>
          <p:spPr bwMode="auto">
            <a:xfrm rot="4101314">
              <a:off x="3463679" y="3253990"/>
              <a:ext cx="486324" cy="838594"/>
            </a:xfrm>
            <a:prstGeom prst="ellipse">
              <a:avLst/>
            </a:prstGeom>
            <a:gradFill rotWithShape="0">
              <a:gsLst>
                <a:gs pos="0">
                  <a:srgbClr val="FFFF00"/>
                </a:gs>
                <a:gs pos="100000">
                  <a:srgbClr val="E5E5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51" name="Oval 29">
              <a:extLst>
                <a:ext uri="{FF2B5EF4-FFF2-40B4-BE49-F238E27FC236}">
                  <a16:creationId xmlns:a16="http://schemas.microsoft.com/office/drawing/2014/main" id="{BDC0FE1F-8E9C-4C2E-9F4E-F4182E0C31FA}"/>
                </a:ext>
              </a:extLst>
            </p:cNvPr>
            <p:cNvSpPr>
              <a:spLocks noChangeArrowheads="1"/>
            </p:cNvSpPr>
            <p:nvPr/>
          </p:nvSpPr>
          <p:spPr bwMode="auto">
            <a:xfrm>
              <a:off x="2918239" y="4466154"/>
              <a:ext cx="561253" cy="130722"/>
            </a:xfrm>
            <a:prstGeom prst="ellipse">
              <a:avLst/>
            </a:prstGeom>
            <a:gradFill rotWithShape="0">
              <a:gsLst>
                <a:gs pos="0">
                  <a:srgbClr val="E5E500"/>
                </a:gs>
                <a:gs pos="50000">
                  <a:srgbClr val="FFFF00"/>
                </a:gs>
                <a:gs pos="100000">
                  <a:srgbClr val="E5E500"/>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52" name="Rectangle 51">
              <a:extLst>
                <a:ext uri="{FF2B5EF4-FFF2-40B4-BE49-F238E27FC236}">
                  <a16:creationId xmlns:a16="http://schemas.microsoft.com/office/drawing/2014/main" id="{EBE187AA-1512-4DC1-9FBA-4D334C91FFD5}"/>
                </a:ext>
              </a:extLst>
            </p:cNvPr>
            <p:cNvSpPr>
              <a:spLocks noChangeArrowheads="1"/>
            </p:cNvSpPr>
            <p:nvPr/>
          </p:nvSpPr>
          <p:spPr bwMode="auto">
            <a:xfrm>
              <a:off x="3902858" y="2020328"/>
              <a:ext cx="218270" cy="295184"/>
            </a:xfrm>
            <a:prstGeom prst="rect">
              <a:avLst/>
            </a:prstGeom>
            <a:gradFill rotWithShape="0">
              <a:gsLst>
                <a:gs pos="0">
                  <a:srgbClr val="E5B789"/>
                </a:gs>
                <a:gs pos="50000">
                  <a:srgbClr val="FFCC99"/>
                </a:gs>
                <a:gs pos="100000">
                  <a:srgbClr val="E5B7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53" name="Oval 31">
              <a:extLst>
                <a:ext uri="{FF2B5EF4-FFF2-40B4-BE49-F238E27FC236}">
                  <a16:creationId xmlns:a16="http://schemas.microsoft.com/office/drawing/2014/main" id="{FEAB7230-368B-4396-BAE4-7D2453BE87BC}"/>
                </a:ext>
              </a:extLst>
            </p:cNvPr>
            <p:cNvSpPr>
              <a:spLocks noChangeArrowheads="1"/>
            </p:cNvSpPr>
            <p:nvPr/>
          </p:nvSpPr>
          <p:spPr bwMode="auto">
            <a:xfrm>
              <a:off x="4236938" y="2247983"/>
              <a:ext cx="334080" cy="257228"/>
            </a:xfrm>
            <a:prstGeom prst="ellipse">
              <a:avLst/>
            </a:prstGeom>
            <a:gradFill rotWithShape="0">
              <a:gsLst>
                <a:gs pos="0">
                  <a:srgbClr val="E5B789"/>
                </a:gs>
                <a:gs pos="50000">
                  <a:srgbClr val="FFCC99"/>
                </a:gs>
                <a:gs pos="100000">
                  <a:srgbClr val="E5B789"/>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54" name="Oval 32">
              <a:extLst>
                <a:ext uri="{FF2B5EF4-FFF2-40B4-BE49-F238E27FC236}">
                  <a16:creationId xmlns:a16="http://schemas.microsoft.com/office/drawing/2014/main" id="{3B5633F3-4058-4FB7-B318-998FB8FDEEF4}"/>
                </a:ext>
              </a:extLst>
            </p:cNvPr>
            <p:cNvSpPr>
              <a:spLocks noChangeArrowheads="1"/>
            </p:cNvSpPr>
            <p:nvPr/>
          </p:nvSpPr>
          <p:spPr bwMode="auto">
            <a:xfrm>
              <a:off x="3510843" y="2210030"/>
              <a:ext cx="329624" cy="257228"/>
            </a:xfrm>
            <a:prstGeom prst="ellipse">
              <a:avLst/>
            </a:prstGeom>
            <a:gradFill rotWithShape="0">
              <a:gsLst>
                <a:gs pos="0">
                  <a:srgbClr val="E5B789"/>
                </a:gs>
                <a:gs pos="50000">
                  <a:srgbClr val="FFCC99"/>
                </a:gs>
                <a:gs pos="100000">
                  <a:srgbClr val="E5B789"/>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55" name="Oval 33">
              <a:extLst>
                <a:ext uri="{FF2B5EF4-FFF2-40B4-BE49-F238E27FC236}">
                  <a16:creationId xmlns:a16="http://schemas.microsoft.com/office/drawing/2014/main" id="{5734D897-6629-43D1-9C26-10BD36C5553B}"/>
                </a:ext>
              </a:extLst>
            </p:cNvPr>
            <p:cNvSpPr>
              <a:spLocks noChangeArrowheads="1"/>
            </p:cNvSpPr>
            <p:nvPr/>
          </p:nvSpPr>
          <p:spPr bwMode="auto">
            <a:xfrm rot="2400000">
              <a:off x="3341573" y="2226956"/>
              <a:ext cx="253905" cy="624096"/>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56" name="Oval 34">
              <a:extLst>
                <a:ext uri="{FF2B5EF4-FFF2-40B4-BE49-F238E27FC236}">
                  <a16:creationId xmlns:a16="http://schemas.microsoft.com/office/drawing/2014/main" id="{52214029-7915-41D0-9909-53A3551A8F6F}"/>
                </a:ext>
              </a:extLst>
            </p:cNvPr>
            <p:cNvSpPr>
              <a:spLocks noChangeArrowheads="1"/>
            </p:cNvSpPr>
            <p:nvPr/>
          </p:nvSpPr>
          <p:spPr bwMode="auto">
            <a:xfrm rot="19200000" flipH="1">
              <a:off x="4481927" y="2269065"/>
              <a:ext cx="249448" cy="619881"/>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grpSp>
          <p:nvGrpSpPr>
            <p:cNvPr id="72" name="Groupe 71">
              <a:extLst>
                <a:ext uri="{FF2B5EF4-FFF2-40B4-BE49-F238E27FC236}">
                  <a16:creationId xmlns:a16="http://schemas.microsoft.com/office/drawing/2014/main" id="{FBCC107C-ECF4-43D8-A559-80473A43EAC3}"/>
                </a:ext>
              </a:extLst>
            </p:cNvPr>
            <p:cNvGrpSpPr/>
            <p:nvPr/>
          </p:nvGrpSpPr>
          <p:grpSpPr>
            <a:xfrm>
              <a:off x="4513103" y="3771610"/>
              <a:ext cx="614707" cy="834883"/>
              <a:chOff x="7246575" y="3624150"/>
              <a:chExt cx="736064" cy="842405"/>
            </a:xfrm>
          </p:grpSpPr>
          <p:sp>
            <p:nvSpPr>
              <p:cNvPr id="49" name="Oval 27">
                <a:extLst>
                  <a:ext uri="{FF2B5EF4-FFF2-40B4-BE49-F238E27FC236}">
                    <a16:creationId xmlns:a16="http://schemas.microsoft.com/office/drawing/2014/main" id="{68C5D9AD-3B3B-4984-9BA0-D66C0B84586C}"/>
                  </a:ext>
                </a:extLst>
              </p:cNvPr>
              <p:cNvSpPr>
                <a:spLocks noChangeArrowheads="1"/>
              </p:cNvSpPr>
              <p:nvPr/>
            </p:nvSpPr>
            <p:spPr bwMode="auto">
              <a:xfrm>
                <a:off x="7246575" y="3730520"/>
                <a:ext cx="378700" cy="672269"/>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50" name="Oval 28">
                <a:extLst>
                  <a:ext uri="{FF2B5EF4-FFF2-40B4-BE49-F238E27FC236}">
                    <a16:creationId xmlns:a16="http://schemas.microsoft.com/office/drawing/2014/main" id="{D6B20618-719D-41A7-B510-1AF207D4E0E0}"/>
                  </a:ext>
                </a:extLst>
              </p:cNvPr>
              <p:cNvSpPr>
                <a:spLocks noChangeArrowheads="1"/>
              </p:cNvSpPr>
              <p:nvPr/>
            </p:nvSpPr>
            <p:spPr bwMode="auto">
              <a:xfrm>
                <a:off x="7321252" y="4334655"/>
                <a:ext cx="661387" cy="131900"/>
              </a:xfrm>
              <a:prstGeom prst="ellipse">
                <a:avLst/>
              </a:prstGeom>
              <a:gradFill rotWithShape="0">
                <a:gsLst>
                  <a:gs pos="0">
                    <a:srgbClr val="E5E500"/>
                  </a:gs>
                  <a:gs pos="50000">
                    <a:srgbClr val="FFFF00"/>
                  </a:gs>
                  <a:gs pos="100000">
                    <a:srgbClr val="E5E500"/>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58" name="Oval 36">
                <a:extLst>
                  <a:ext uri="{FF2B5EF4-FFF2-40B4-BE49-F238E27FC236}">
                    <a16:creationId xmlns:a16="http://schemas.microsoft.com/office/drawing/2014/main" id="{4267BC01-A1C6-4E5F-9A2C-8CB74804AF8A}"/>
                  </a:ext>
                </a:extLst>
              </p:cNvPr>
              <p:cNvSpPr>
                <a:spLocks noChangeArrowheads="1"/>
              </p:cNvSpPr>
              <p:nvPr/>
            </p:nvSpPr>
            <p:spPr bwMode="auto">
              <a:xfrm>
                <a:off x="7427920" y="3624150"/>
                <a:ext cx="176016" cy="174448"/>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grpSp>
        <p:sp>
          <p:nvSpPr>
            <p:cNvPr id="59" name="Oval 37">
              <a:extLst>
                <a:ext uri="{FF2B5EF4-FFF2-40B4-BE49-F238E27FC236}">
                  <a16:creationId xmlns:a16="http://schemas.microsoft.com/office/drawing/2014/main" id="{2399F21F-33E6-49DE-A038-4A4AF83C7A5A}"/>
                </a:ext>
              </a:extLst>
            </p:cNvPr>
            <p:cNvSpPr>
              <a:spLocks noChangeArrowheads="1"/>
            </p:cNvSpPr>
            <p:nvPr/>
          </p:nvSpPr>
          <p:spPr bwMode="auto">
            <a:xfrm>
              <a:off x="3176759" y="2686537"/>
              <a:ext cx="182635" cy="586145"/>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60" name="Oval 38">
              <a:extLst>
                <a:ext uri="{FF2B5EF4-FFF2-40B4-BE49-F238E27FC236}">
                  <a16:creationId xmlns:a16="http://schemas.microsoft.com/office/drawing/2014/main" id="{0C068CA2-649B-4697-A20C-D7F70DBF28A9}"/>
                </a:ext>
              </a:extLst>
            </p:cNvPr>
            <p:cNvSpPr>
              <a:spLocks noChangeArrowheads="1"/>
            </p:cNvSpPr>
            <p:nvPr/>
          </p:nvSpPr>
          <p:spPr bwMode="auto">
            <a:xfrm>
              <a:off x="4624444" y="2619068"/>
              <a:ext cx="178175" cy="577711"/>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61" name="Oval 39">
              <a:extLst>
                <a:ext uri="{FF2B5EF4-FFF2-40B4-BE49-F238E27FC236}">
                  <a16:creationId xmlns:a16="http://schemas.microsoft.com/office/drawing/2014/main" id="{E3B3440F-E271-492B-90E0-BD9384CD2022}"/>
                </a:ext>
              </a:extLst>
            </p:cNvPr>
            <p:cNvSpPr>
              <a:spLocks noChangeArrowheads="1"/>
            </p:cNvSpPr>
            <p:nvPr/>
          </p:nvSpPr>
          <p:spPr bwMode="auto">
            <a:xfrm>
              <a:off x="3234677" y="3243162"/>
              <a:ext cx="57910" cy="299399"/>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62" name="Oval 40">
              <a:extLst>
                <a:ext uri="{FF2B5EF4-FFF2-40B4-BE49-F238E27FC236}">
                  <a16:creationId xmlns:a16="http://schemas.microsoft.com/office/drawing/2014/main" id="{9A0C92DD-9C0E-4C1B-A5E1-9131B2539DA2}"/>
                </a:ext>
              </a:extLst>
            </p:cNvPr>
            <p:cNvSpPr>
              <a:spLocks noChangeArrowheads="1"/>
            </p:cNvSpPr>
            <p:nvPr/>
          </p:nvSpPr>
          <p:spPr bwMode="auto">
            <a:xfrm>
              <a:off x="4682379" y="3133526"/>
              <a:ext cx="62361" cy="299399"/>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63" name="Oval 41">
              <a:extLst>
                <a:ext uri="{FF2B5EF4-FFF2-40B4-BE49-F238E27FC236}">
                  <a16:creationId xmlns:a16="http://schemas.microsoft.com/office/drawing/2014/main" id="{9C3C5D44-972F-45F7-966D-4D52D9588F9A}"/>
                </a:ext>
              </a:extLst>
            </p:cNvPr>
            <p:cNvSpPr>
              <a:spLocks noChangeArrowheads="1"/>
            </p:cNvSpPr>
            <p:nvPr/>
          </p:nvSpPr>
          <p:spPr bwMode="auto">
            <a:xfrm>
              <a:off x="3969646" y="1750390"/>
              <a:ext cx="146996" cy="130722"/>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64" name="Oval 42">
              <a:extLst>
                <a:ext uri="{FF2B5EF4-FFF2-40B4-BE49-F238E27FC236}">
                  <a16:creationId xmlns:a16="http://schemas.microsoft.com/office/drawing/2014/main" id="{6B193AFC-4B7B-4881-BE17-A5482FF8F36E}"/>
                </a:ext>
              </a:extLst>
            </p:cNvPr>
            <p:cNvSpPr>
              <a:spLocks noChangeArrowheads="1"/>
            </p:cNvSpPr>
            <p:nvPr/>
          </p:nvSpPr>
          <p:spPr bwMode="auto">
            <a:xfrm>
              <a:off x="3626687" y="2315450"/>
              <a:ext cx="824067" cy="1163861"/>
            </a:xfrm>
            <a:prstGeom prst="ellipse">
              <a:avLst/>
            </a:prstGeom>
            <a:gradFill rotWithShape="0">
              <a:gsLst>
                <a:gs pos="0">
                  <a:srgbClr val="FFFF00"/>
                </a:gs>
                <a:gs pos="100000">
                  <a:srgbClr val="E5E5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74" name="Cube 73">
              <a:extLst>
                <a:ext uri="{FF2B5EF4-FFF2-40B4-BE49-F238E27FC236}">
                  <a16:creationId xmlns:a16="http://schemas.microsoft.com/office/drawing/2014/main" id="{D051D931-FCBF-4EDF-BA31-94DC2B338142}"/>
                </a:ext>
              </a:extLst>
            </p:cNvPr>
            <p:cNvSpPr/>
            <p:nvPr/>
          </p:nvSpPr>
          <p:spPr>
            <a:xfrm rot="16883652" flipH="1">
              <a:off x="3439516" y="4070082"/>
              <a:ext cx="439582" cy="326088"/>
            </a:xfrm>
            <a:prstGeom prst="cube">
              <a:avLst>
                <a:gd name="adj" fmla="val 21289"/>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75" name="Forme libre : forme 74">
              <a:extLst>
                <a:ext uri="{FF2B5EF4-FFF2-40B4-BE49-F238E27FC236}">
                  <a16:creationId xmlns:a16="http://schemas.microsoft.com/office/drawing/2014/main" id="{308103AF-8A0D-4BC7-B8D1-F88445C14D31}"/>
                </a:ext>
              </a:extLst>
            </p:cNvPr>
            <p:cNvSpPr/>
            <p:nvPr/>
          </p:nvSpPr>
          <p:spPr>
            <a:xfrm>
              <a:off x="3857476" y="4164756"/>
              <a:ext cx="379462" cy="401250"/>
            </a:xfrm>
            <a:custGeom>
              <a:avLst/>
              <a:gdLst>
                <a:gd name="connsiteX0" fmla="*/ 0 w 1508760"/>
                <a:gd name="connsiteY0" fmla="*/ 213440 h 535000"/>
                <a:gd name="connsiteX1" fmla="*/ 76200 w 1508760"/>
                <a:gd name="connsiteY1" fmla="*/ 533480 h 535000"/>
                <a:gd name="connsiteX2" fmla="*/ 350520 w 1508760"/>
                <a:gd name="connsiteY2" fmla="*/ 320120 h 535000"/>
                <a:gd name="connsiteX3" fmla="*/ 792480 w 1508760"/>
                <a:gd name="connsiteY3" fmla="*/ 80 h 535000"/>
                <a:gd name="connsiteX4" fmla="*/ 1508760 w 1508760"/>
                <a:gd name="connsiteY4" fmla="*/ 350600 h 53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760" h="535000">
                  <a:moveTo>
                    <a:pt x="0" y="213440"/>
                  </a:moveTo>
                  <a:cubicBezTo>
                    <a:pt x="8890" y="364570"/>
                    <a:pt x="17780" y="515700"/>
                    <a:pt x="76200" y="533480"/>
                  </a:cubicBezTo>
                  <a:cubicBezTo>
                    <a:pt x="134620" y="551260"/>
                    <a:pt x="231140" y="409020"/>
                    <a:pt x="350520" y="320120"/>
                  </a:cubicBezTo>
                  <a:cubicBezTo>
                    <a:pt x="469900" y="231220"/>
                    <a:pt x="599440" y="-5000"/>
                    <a:pt x="792480" y="80"/>
                  </a:cubicBezTo>
                  <a:cubicBezTo>
                    <a:pt x="985520" y="5160"/>
                    <a:pt x="1247140" y="177880"/>
                    <a:pt x="1508760" y="350600"/>
                  </a:cubicBezTo>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102" name="Forme libre : forme 101">
              <a:extLst>
                <a:ext uri="{FF2B5EF4-FFF2-40B4-BE49-F238E27FC236}">
                  <a16:creationId xmlns:a16="http://schemas.microsoft.com/office/drawing/2014/main" id="{A27F48A1-B625-495B-B101-986580943F90}"/>
                </a:ext>
              </a:extLst>
            </p:cNvPr>
            <p:cNvSpPr/>
            <p:nvPr/>
          </p:nvSpPr>
          <p:spPr>
            <a:xfrm>
              <a:off x="3305761" y="4739248"/>
              <a:ext cx="1131570" cy="401250"/>
            </a:xfrm>
            <a:custGeom>
              <a:avLst/>
              <a:gdLst>
                <a:gd name="connsiteX0" fmla="*/ 0 w 1508760"/>
                <a:gd name="connsiteY0" fmla="*/ 213440 h 535000"/>
                <a:gd name="connsiteX1" fmla="*/ 76200 w 1508760"/>
                <a:gd name="connsiteY1" fmla="*/ 533480 h 535000"/>
                <a:gd name="connsiteX2" fmla="*/ 350520 w 1508760"/>
                <a:gd name="connsiteY2" fmla="*/ 320120 h 535000"/>
                <a:gd name="connsiteX3" fmla="*/ 792480 w 1508760"/>
                <a:gd name="connsiteY3" fmla="*/ 80 h 535000"/>
                <a:gd name="connsiteX4" fmla="*/ 1508760 w 1508760"/>
                <a:gd name="connsiteY4" fmla="*/ 350600 h 53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760" h="535000">
                  <a:moveTo>
                    <a:pt x="0" y="213440"/>
                  </a:moveTo>
                  <a:cubicBezTo>
                    <a:pt x="8890" y="364570"/>
                    <a:pt x="17780" y="515700"/>
                    <a:pt x="76200" y="533480"/>
                  </a:cubicBezTo>
                  <a:cubicBezTo>
                    <a:pt x="134620" y="551260"/>
                    <a:pt x="231140" y="409020"/>
                    <a:pt x="350520" y="320120"/>
                  </a:cubicBezTo>
                  <a:cubicBezTo>
                    <a:pt x="469900" y="231220"/>
                    <a:pt x="599440" y="-5000"/>
                    <a:pt x="792480" y="80"/>
                  </a:cubicBezTo>
                  <a:cubicBezTo>
                    <a:pt x="985520" y="5160"/>
                    <a:pt x="1247140" y="177880"/>
                    <a:pt x="1508760" y="350600"/>
                  </a:cubicBezTo>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107" name="Freeform 45">
              <a:extLst>
                <a:ext uri="{FF2B5EF4-FFF2-40B4-BE49-F238E27FC236}">
                  <a16:creationId xmlns:a16="http://schemas.microsoft.com/office/drawing/2014/main" id="{0EB58CBC-4BF3-4BB4-9C19-DDD319BA9764}"/>
                </a:ext>
              </a:extLst>
            </p:cNvPr>
            <p:cNvSpPr>
              <a:spLocks/>
            </p:cNvSpPr>
            <p:nvPr/>
          </p:nvSpPr>
          <p:spPr bwMode="auto">
            <a:xfrm rot="19231263">
              <a:off x="3659948" y="1974000"/>
              <a:ext cx="385111" cy="97604"/>
            </a:xfrm>
            <a:custGeom>
              <a:avLst/>
              <a:gdLst>
                <a:gd name="T0" fmla="*/ 408 w 408"/>
                <a:gd name="T1" fmla="*/ 107 h 129"/>
                <a:gd name="T2" fmla="*/ 167 w 408"/>
                <a:gd name="T3" fmla="*/ 111 h 129"/>
                <a:gd name="T4" fmla="*/ 54 w 408"/>
                <a:gd name="T5" fmla="*/ 75 h 129"/>
                <a:gd name="T6" fmla="*/ 94 w 408"/>
                <a:gd name="T7" fmla="*/ 129 h 129"/>
                <a:gd name="T8" fmla="*/ 76 w 408"/>
                <a:gd name="T9" fmla="*/ 75 h 129"/>
                <a:gd name="T10" fmla="*/ 0 w 408"/>
                <a:gd name="T11" fmla="*/ 0 h 1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8" h="129">
                  <a:moveTo>
                    <a:pt x="408" y="107"/>
                  </a:moveTo>
                  <a:cubicBezTo>
                    <a:pt x="368" y="107"/>
                    <a:pt x="226" y="116"/>
                    <a:pt x="167" y="111"/>
                  </a:cubicBezTo>
                  <a:cubicBezTo>
                    <a:pt x="109" y="107"/>
                    <a:pt x="66" y="72"/>
                    <a:pt x="54" y="75"/>
                  </a:cubicBezTo>
                  <a:cubicBezTo>
                    <a:pt x="42" y="78"/>
                    <a:pt x="90" y="129"/>
                    <a:pt x="94" y="129"/>
                  </a:cubicBezTo>
                  <a:cubicBezTo>
                    <a:pt x="98" y="129"/>
                    <a:pt x="92" y="97"/>
                    <a:pt x="76" y="75"/>
                  </a:cubicBezTo>
                  <a:cubicBezTo>
                    <a:pt x="61" y="53"/>
                    <a:pt x="16" y="16"/>
                    <a:pt x="0" y="0"/>
                  </a:cubicBezTo>
                </a:path>
              </a:pathLst>
            </a:custGeom>
            <a:noFill/>
            <a:ln w="76200" cmpd="dbl">
              <a:solidFill>
                <a:srgbClr val="BA0000"/>
              </a:solidFill>
              <a:round/>
              <a:headEnd/>
              <a:tailEn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128" name="Rectangle 32">
              <a:extLst>
                <a:ext uri="{FF2B5EF4-FFF2-40B4-BE49-F238E27FC236}">
                  <a16:creationId xmlns:a16="http://schemas.microsoft.com/office/drawing/2014/main" id="{B5C66EA9-36AF-44EA-9B57-1F08E783B44E}"/>
                </a:ext>
              </a:extLst>
            </p:cNvPr>
            <p:cNvSpPr>
              <a:spLocks noChangeArrowheads="1"/>
            </p:cNvSpPr>
            <p:nvPr/>
          </p:nvSpPr>
          <p:spPr bwMode="auto">
            <a:xfrm rot="499697" flipH="1">
              <a:off x="5101082" y="4199934"/>
              <a:ext cx="57277" cy="296835"/>
            </a:xfrm>
            <a:prstGeom prst="rect">
              <a:avLst/>
            </a:prstGeom>
            <a:solidFill>
              <a:srgbClr val="000000"/>
            </a:solidFill>
            <a:ln w="12700">
              <a:solidFill>
                <a:schemeClr val="tx1"/>
              </a:solidFill>
              <a:miter lim="800000"/>
              <a:headEnd/>
              <a:tailEnd/>
            </a:ln>
          </p:spPr>
          <p:txBody>
            <a:bodyPr/>
            <a:lstStyle/>
            <a:p>
              <a:pPr>
                <a:spcBef>
                  <a:spcPct val="50000"/>
                </a:spcBef>
              </a:pPr>
              <a:endParaRPr lang="fr-FR" altLang="fr-FR"/>
            </a:p>
          </p:txBody>
        </p:sp>
        <p:grpSp>
          <p:nvGrpSpPr>
            <p:cNvPr id="134" name="Groupe 133">
              <a:extLst>
                <a:ext uri="{FF2B5EF4-FFF2-40B4-BE49-F238E27FC236}">
                  <a16:creationId xmlns:a16="http://schemas.microsoft.com/office/drawing/2014/main" id="{6BD83EFA-FC07-4B74-AE44-61C9A9C314F5}"/>
                </a:ext>
              </a:extLst>
            </p:cNvPr>
            <p:cNvGrpSpPr/>
            <p:nvPr/>
          </p:nvGrpSpPr>
          <p:grpSpPr>
            <a:xfrm>
              <a:off x="4403978" y="4073173"/>
              <a:ext cx="295699" cy="367285"/>
              <a:chOff x="9844622" y="3446378"/>
              <a:chExt cx="489093" cy="536640"/>
            </a:xfrm>
          </p:grpSpPr>
          <p:sp>
            <p:nvSpPr>
              <p:cNvPr id="130" name="Freeform 34">
                <a:extLst>
                  <a:ext uri="{FF2B5EF4-FFF2-40B4-BE49-F238E27FC236}">
                    <a16:creationId xmlns:a16="http://schemas.microsoft.com/office/drawing/2014/main" id="{4D705958-7672-4A2A-851A-3AB46A383A6D}"/>
                  </a:ext>
                </a:extLst>
              </p:cNvPr>
              <p:cNvSpPr>
                <a:spLocks/>
              </p:cNvSpPr>
              <p:nvPr/>
            </p:nvSpPr>
            <p:spPr bwMode="auto">
              <a:xfrm rot="499697" flipH="1">
                <a:off x="9844622" y="3668641"/>
                <a:ext cx="461547" cy="156083"/>
              </a:xfrm>
              <a:custGeom>
                <a:avLst/>
                <a:gdLst>
                  <a:gd name="T0" fmla="*/ 64 w 208"/>
                  <a:gd name="T1" fmla="*/ 0 h 56"/>
                  <a:gd name="T2" fmla="*/ 192 w 208"/>
                  <a:gd name="T3" fmla="*/ 0 h 56"/>
                  <a:gd name="T4" fmla="*/ 208 w 208"/>
                  <a:gd name="T5" fmla="*/ 16 h 56"/>
                  <a:gd name="T6" fmla="*/ 208 w 208"/>
                  <a:gd name="T7" fmla="*/ 40 h 56"/>
                  <a:gd name="T8" fmla="*/ 192 w 208"/>
                  <a:gd name="T9" fmla="*/ 56 h 56"/>
                  <a:gd name="T10" fmla="*/ 168 w 208"/>
                  <a:gd name="T11" fmla="*/ 56 h 56"/>
                  <a:gd name="T12" fmla="*/ 16 w 208"/>
                  <a:gd name="T13" fmla="*/ 56 h 56"/>
                  <a:gd name="T14" fmla="*/ 0 w 208"/>
                  <a:gd name="T15" fmla="*/ 40 h 56"/>
                  <a:gd name="T16" fmla="*/ 0 w 208"/>
                  <a:gd name="T17" fmla="*/ 16 h 56"/>
                  <a:gd name="T18" fmla="*/ 16 w 208"/>
                  <a:gd name="T19" fmla="*/ 0 h 56"/>
                  <a:gd name="T20" fmla="*/ 64 w 208"/>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8" h="56">
                    <a:moveTo>
                      <a:pt x="64" y="0"/>
                    </a:moveTo>
                    <a:lnTo>
                      <a:pt x="192" y="0"/>
                    </a:lnTo>
                    <a:lnTo>
                      <a:pt x="208" y="16"/>
                    </a:lnTo>
                    <a:lnTo>
                      <a:pt x="208" y="40"/>
                    </a:lnTo>
                    <a:lnTo>
                      <a:pt x="192" y="56"/>
                    </a:lnTo>
                    <a:lnTo>
                      <a:pt x="168" y="56"/>
                    </a:lnTo>
                    <a:lnTo>
                      <a:pt x="16" y="56"/>
                    </a:lnTo>
                    <a:lnTo>
                      <a:pt x="0" y="40"/>
                    </a:lnTo>
                    <a:lnTo>
                      <a:pt x="0" y="16"/>
                    </a:lnTo>
                    <a:lnTo>
                      <a:pt x="16" y="0"/>
                    </a:lnTo>
                    <a:lnTo>
                      <a:pt x="64" y="0"/>
                    </a:lnTo>
                    <a:close/>
                  </a:path>
                </a:pathLst>
              </a:custGeom>
              <a:solidFill>
                <a:srgbClr val="FFFFFF"/>
              </a:solidFill>
              <a:ln w="12700">
                <a:solidFill>
                  <a:schemeClr val="tx1"/>
                </a:solidFill>
                <a:prstDash val="solid"/>
                <a:round/>
                <a:headEnd/>
                <a:tailEnd/>
              </a:ln>
            </p:spPr>
            <p:txBody>
              <a:bodyPr/>
              <a:lstStyle/>
              <a:p>
                <a:endParaRPr lang="it-IT" sz="1350"/>
              </a:p>
            </p:txBody>
          </p:sp>
          <p:sp>
            <p:nvSpPr>
              <p:cNvPr id="131" name="Freeform 35">
                <a:extLst>
                  <a:ext uri="{FF2B5EF4-FFF2-40B4-BE49-F238E27FC236}">
                    <a16:creationId xmlns:a16="http://schemas.microsoft.com/office/drawing/2014/main" id="{BD2EF02E-B013-440E-B12D-CBF49998341A}"/>
                  </a:ext>
                </a:extLst>
              </p:cNvPr>
              <p:cNvSpPr>
                <a:spLocks/>
              </p:cNvSpPr>
              <p:nvPr/>
            </p:nvSpPr>
            <p:spPr bwMode="auto">
              <a:xfrm rot="499697" flipH="1">
                <a:off x="9892740" y="3826935"/>
                <a:ext cx="372788" cy="156083"/>
              </a:xfrm>
              <a:custGeom>
                <a:avLst/>
                <a:gdLst>
                  <a:gd name="T0" fmla="*/ 152 w 168"/>
                  <a:gd name="T1" fmla="*/ 0 h 56"/>
                  <a:gd name="T2" fmla="*/ 32 w 168"/>
                  <a:gd name="T3" fmla="*/ 0 h 56"/>
                  <a:gd name="T4" fmla="*/ 0 w 168"/>
                  <a:gd name="T5" fmla="*/ 16 h 56"/>
                  <a:gd name="T6" fmla="*/ 0 w 168"/>
                  <a:gd name="T7" fmla="*/ 40 h 56"/>
                  <a:gd name="T8" fmla="*/ 40 w 168"/>
                  <a:gd name="T9" fmla="*/ 56 h 56"/>
                  <a:gd name="T10" fmla="*/ 152 w 168"/>
                  <a:gd name="T11" fmla="*/ 56 h 56"/>
                  <a:gd name="T12" fmla="*/ 168 w 168"/>
                  <a:gd name="T13" fmla="*/ 40 h 56"/>
                  <a:gd name="T14" fmla="*/ 168 w 168"/>
                  <a:gd name="T15" fmla="*/ 16 h 56"/>
                  <a:gd name="T16" fmla="*/ 152 w 168"/>
                  <a:gd name="T17" fmla="*/ 0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8" h="56">
                    <a:moveTo>
                      <a:pt x="152" y="0"/>
                    </a:moveTo>
                    <a:lnTo>
                      <a:pt x="32" y="0"/>
                    </a:lnTo>
                    <a:lnTo>
                      <a:pt x="0" y="16"/>
                    </a:lnTo>
                    <a:lnTo>
                      <a:pt x="0" y="40"/>
                    </a:lnTo>
                    <a:lnTo>
                      <a:pt x="40" y="56"/>
                    </a:lnTo>
                    <a:lnTo>
                      <a:pt x="152" y="56"/>
                    </a:lnTo>
                    <a:lnTo>
                      <a:pt x="168" y="40"/>
                    </a:lnTo>
                    <a:lnTo>
                      <a:pt x="168" y="16"/>
                    </a:lnTo>
                    <a:lnTo>
                      <a:pt x="152" y="0"/>
                    </a:lnTo>
                    <a:close/>
                  </a:path>
                </a:pathLst>
              </a:custGeom>
              <a:solidFill>
                <a:srgbClr val="FFFFFF"/>
              </a:solidFill>
              <a:ln w="12700">
                <a:solidFill>
                  <a:schemeClr val="tx1"/>
                </a:solidFill>
                <a:prstDash val="solid"/>
                <a:round/>
                <a:headEnd/>
                <a:tailEnd/>
              </a:ln>
            </p:spPr>
            <p:txBody>
              <a:bodyPr/>
              <a:lstStyle/>
              <a:p>
                <a:endParaRPr lang="it-IT" sz="1350"/>
              </a:p>
            </p:txBody>
          </p:sp>
          <p:sp>
            <p:nvSpPr>
              <p:cNvPr id="132" name="Freeform 36">
                <a:extLst>
                  <a:ext uri="{FF2B5EF4-FFF2-40B4-BE49-F238E27FC236}">
                    <a16:creationId xmlns:a16="http://schemas.microsoft.com/office/drawing/2014/main" id="{E876FF85-C347-4C2F-9BD2-928BA79C764F}"/>
                  </a:ext>
                </a:extLst>
              </p:cNvPr>
              <p:cNvSpPr>
                <a:spLocks/>
              </p:cNvSpPr>
              <p:nvPr/>
            </p:nvSpPr>
            <p:spPr bwMode="auto">
              <a:xfrm rot="499697" flipH="1">
                <a:off x="9854416" y="3446378"/>
                <a:ext cx="479299" cy="222976"/>
              </a:xfrm>
              <a:custGeom>
                <a:avLst/>
                <a:gdLst>
                  <a:gd name="T0" fmla="*/ 16 w 216"/>
                  <a:gd name="T1" fmla="*/ 8 h 80"/>
                  <a:gd name="T2" fmla="*/ 192 w 216"/>
                  <a:gd name="T3" fmla="*/ 0 h 80"/>
                  <a:gd name="T4" fmla="*/ 216 w 216"/>
                  <a:gd name="T5" fmla="*/ 16 h 80"/>
                  <a:gd name="T6" fmla="*/ 216 w 216"/>
                  <a:gd name="T7" fmla="*/ 64 h 80"/>
                  <a:gd name="T8" fmla="*/ 184 w 216"/>
                  <a:gd name="T9" fmla="*/ 80 h 80"/>
                  <a:gd name="T10" fmla="*/ 16 w 216"/>
                  <a:gd name="T11" fmla="*/ 80 h 80"/>
                  <a:gd name="T12" fmla="*/ 0 w 216"/>
                  <a:gd name="T13" fmla="*/ 64 h 80"/>
                  <a:gd name="T14" fmla="*/ 0 w 216"/>
                  <a:gd name="T15" fmla="*/ 16 h 80"/>
                  <a:gd name="T16" fmla="*/ 16 w 216"/>
                  <a:gd name="T17" fmla="*/ 8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 h="80">
                    <a:moveTo>
                      <a:pt x="16" y="8"/>
                    </a:moveTo>
                    <a:lnTo>
                      <a:pt x="192" y="0"/>
                    </a:lnTo>
                    <a:lnTo>
                      <a:pt x="216" y="16"/>
                    </a:lnTo>
                    <a:lnTo>
                      <a:pt x="216" y="64"/>
                    </a:lnTo>
                    <a:lnTo>
                      <a:pt x="184" y="80"/>
                    </a:lnTo>
                    <a:lnTo>
                      <a:pt x="16" y="80"/>
                    </a:lnTo>
                    <a:lnTo>
                      <a:pt x="0" y="64"/>
                    </a:lnTo>
                    <a:lnTo>
                      <a:pt x="0" y="16"/>
                    </a:lnTo>
                    <a:lnTo>
                      <a:pt x="16" y="8"/>
                    </a:lnTo>
                    <a:close/>
                  </a:path>
                </a:pathLst>
              </a:custGeom>
              <a:solidFill>
                <a:srgbClr val="FFFFFF"/>
              </a:solidFill>
              <a:ln w="12700">
                <a:solidFill>
                  <a:schemeClr val="tx1"/>
                </a:solidFill>
                <a:prstDash val="solid"/>
                <a:round/>
                <a:headEnd/>
                <a:tailEnd/>
              </a:ln>
            </p:spPr>
            <p:txBody>
              <a:bodyPr/>
              <a:lstStyle/>
              <a:p>
                <a:endParaRPr lang="it-IT" sz="1350"/>
              </a:p>
            </p:txBody>
          </p:sp>
        </p:grpSp>
        <p:sp>
          <p:nvSpPr>
            <p:cNvPr id="133" name="Freeform 37">
              <a:extLst>
                <a:ext uri="{FF2B5EF4-FFF2-40B4-BE49-F238E27FC236}">
                  <a16:creationId xmlns:a16="http://schemas.microsoft.com/office/drawing/2014/main" id="{0C60613B-8C0C-4ECB-A081-B7F23FC49CA9}"/>
                </a:ext>
              </a:extLst>
            </p:cNvPr>
            <p:cNvSpPr>
              <a:spLocks/>
            </p:cNvSpPr>
            <p:nvPr/>
          </p:nvSpPr>
          <p:spPr bwMode="auto">
            <a:xfrm rot="1103136" flipH="1">
              <a:off x="4512569" y="4025865"/>
              <a:ext cx="597955" cy="208559"/>
            </a:xfrm>
            <a:custGeom>
              <a:avLst/>
              <a:gdLst>
                <a:gd name="T0" fmla="*/ 168 w 448"/>
                <a:gd name="T1" fmla="*/ 0 h 184"/>
                <a:gd name="T2" fmla="*/ 304 w 448"/>
                <a:gd name="T3" fmla="*/ 0 h 184"/>
                <a:gd name="T4" fmla="*/ 448 w 448"/>
                <a:gd name="T5" fmla="*/ 80 h 184"/>
                <a:gd name="T6" fmla="*/ 424 w 448"/>
                <a:gd name="T7" fmla="*/ 120 h 184"/>
                <a:gd name="T8" fmla="*/ 376 w 448"/>
                <a:gd name="T9" fmla="*/ 128 h 184"/>
                <a:gd name="T10" fmla="*/ 336 w 448"/>
                <a:gd name="T11" fmla="*/ 120 h 184"/>
                <a:gd name="T12" fmla="*/ 304 w 448"/>
                <a:gd name="T13" fmla="*/ 104 h 184"/>
                <a:gd name="T14" fmla="*/ 296 w 448"/>
                <a:gd name="T15" fmla="*/ 96 h 184"/>
                <a:gd name="T16" fmla="*/ 224 w 448"/>
                <a:gd name="T17" fmla="*/ 96 h 184"/>
                <a:gd name="T18" fmla="*/ 192 w 448"/>
                <a:gd name="T19" fmla="*/ 136 h 184"/>
                <a:gd name="T20" fmla="*/ 112 w 448"/>
                <a:gd name="T21" fmla="*/ 184 h 184"/>
                <a:gd name="T22" fmla="*/ 0 w 448"/>
                <a:gd name="T23" fmla="*/ 184 h 184"/>
                <a:gd name="T24" fmla="*/ 0 w 448"/>
                <a:gd name="T25" fmla="*/ 72 h 184"/>
                <a:gd name="T26" fmla="*/ 168 w 448"/>
                <a:gd name="T27" fmla="*/ 0 h 1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8" h="184">
                  <a:moveTo>
                    <a:pt x="168" y="0"/>
                  </a:moveTo>
                  <a:lnTo>
                    <a:pt x="304" y="0"/>
                  </a:lnTo>
                  <a:lnTo>
                    <a:pt x="448" y="80"/>
                  </a:lnTo>
                  <a:lnTo>
                    <a:pt x="424" y="120"/>
                  </a:lnTo>
                  <a:lnTo>
                    <a:pt x="376" y="128"/>
                  </a:lnTo>
                  <a:lnTo>
                    <a:pt x="336" y="120"/>
                  </a:lnTo>
                  <a:lnTo>
                    <a:pt x="304" y="104"/>
                  </a:lnTo>
                  <a:lnTo>
                    <a:pt x="296" y="96"/>
                  </a:lnTo>
                  <a:lnTo>
                    <a:pt x="224" y="96"/>
                  </a:lnTo>
                  <a:lnTo>
                    <a:pt x="192" y="136"/>
                  </a:lnTo>
                  <a:lnTo>
                    <a:pt x="112" y="184"/>
                  </a:lnTo>
                  <a:lnTo>
                    <a:pt x="0" y="184"/>
                  </a:lnTo>
                  <a:lnTo>
                    <a:pt x="0" y="72"/>
                  </a:lnTo>
                  <a:lnTo>
                    <a:pt x="168" y="0"/>
                  </a:lnTo>
                  <a:close/>
                </a:path>
              </a:pathLst>
            </a:custGeom>
            <a:solidFill>
              <a:srgbClr val="FFFFFF"/>
            </a:solidFill>
            <a:ln w="12700">
              <a:solidFill>
                <a:schemeClr val="tx1"/>
              </a:solidFill>
              <a:prstDash val="solid"/>
              <a:round/>
              <a:headEnd/>
              <a:tailEnd/>
            </a:ln>
          </p:spPr>
          <p:txBody>
            <a:bodyPr/>
            <a:lstStyle/>
            <a:p>
              <a:endParaRPr lang="it-IT" sz="1350"/>
            </a:p>
          </p:txBody>
        </p:sp>
        <p:grpSp>
          <p:nvGrpSpPr>
            <p:cNvPr id="71" name="Groupe 70">
              <a:extLst>
                <a:ext uri="{FF2B5EF4-FFF2-40B4-BE49-F238E27FC236}">
                  <a16:creationId xmlns:a16="http://schemas.microsoft.com/office/drawing/2014/main" id="{E6A54175-61F2-4B6C-822F-D48F75F5CE4A}"/>
                </a:ext>
              </a:extLst>
            </p:cNvPr>
            <p:cNvGrpSpPr/>
            <p:nvPr/>
          </p:nvGrpSpPr>
          <p:grpSpPr>
            <a:xfrm>
              <a:off x="3219458" y="3788391"/>
              <a:ext cx="316263" cy="733794"/>
              <a:chOff x="5993140" y="3997663"/>
              <a:chExt cx="378700" cy="740406"/>
            </a:xfrm>
          </p:grpSpPr>
          <p:sp>
            <p:nvSpPr>
              <p:cNvPr id="48" name="Oval 26">
                <a:extLst>
                  <a:ext uri="{FF2B5EF4-FFF2-40B4-BE49-F238E27FC236}">
                    <a16:creationId xmlns:a16="http://schemas.microsoft.com/office/drawing/2014/main" id="{36E8985B-1855-40A8-AB8F-6A6589654355}"/>
                  </a:ext>
                </a:extLst>
              </p:cNvPr>
              <p:cNvSpPr>
                <a:spLocks noChangeArrowheads="1"/>
              </p:cNvSpPr>
              <p:nvPr/>
            </p:nvSpPr>
            <p:spPr bwMode="auto">
              <a:xfrm>
                <a:off x="5993140" y="4065800"/>
                <a:ext cx="378700" cy="672269"/>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57" name="Oval 35">
                <a:extLst>
                  <a:ext uri="{FF2B5EF4-FFF2-40B4-BE49-F238E27FC236}">
                    <a16:creationId xmlns:a16="http://schemas.microsoft.com/office/drawing/2014/main" id="{369F8A98-BE98-4A37-BE15-3F8C487F7F9A}"/>
                  </a:ext>
                </a:extLst>
              </p:cNvPr>
              <p:cNvSpPr>
                <a:spLocks noChangeArrowheads="1"/>
              </p:cNvSpPr>
              <p:nvPr/>
            </p:nvSpPr>
            <p:spPr bwMode="auto">
              <a:xfrm>
                <a:off x="6014513" y="3997663"/>
                <a:ext cx="170681" cy="178705"/>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grpSp>
      </p:grpSp>
      <p:sp>
        <p:nvSpPr>
          <p:cNvPr id="2" name="Text Box 82">
            <a:extLst>
              <a:ext uri="{FF2B5EF4-FFF2-40B4-BE49-F238E27FC236}">
                <a16:creationId xmlns:a16="http://schemas.microsoft.com/office/drawing/2014/main" id="{46908F79-F08A-21B2-8444-59AFA14B9443}"/>
              </a:ext>
            </a:extLst>
          </p:cNvPr>
          <p:cNvSpPr txBox="1">
            <a:spLocks noChangeArrowheads="1"/>
          </p:cNvSpPr>
          <p:nvPr/>
        </p:nvSpPr>
        <p:spPr bwMode="auto">
          <a:xfrm>
            <a:off x="-180528" y="186197"/>
            <a:ext cx="9212774" cy="2308324"/>
          </a:xfrm>
          <a:prstGeom prst="rect">
            <a:avLst/>
          </a:prstGeom>
          <a:noFill/>
          <a:ln w="9525">
            <a:noFill/>
            <a:miter lim="800000"/>
            <a:headEnd/>
            <a:tailEnd/>
          </a:ln>
          <a:effectLst/>
        </p:spPr>
        <p:txBody>
          <a:bodyPr wrap="square">
            <a:spAutoFit/>
          </a:bodyPr>
          <a:lstStyle/>
          <a:p>
            <a:pPr algn="ctr">
              <a:spcBef>
                <a:spcPct val="50000"/>
              </a:spcBef>
            </a:pPr>
            <a:r>
              <a:rPr lang="fr-FR" sz="3600" b="1" dirty="0"/>
              <a:t>Echodoppler veineux  assis jambes pendantes </a:t>
            </a:r>
          </a:p>
          <a:p>
            <a:pPr algn="ctr">
              <a:spcBef>
                <a:spcPct val="50000"/>
              </a:spcBef>
            </a:pPr>
            <a:r>
              <a:rPr lang="fr-FR" sz="3600" b="1" dirty="0"/>
              <a:t>Compression-relâchement Valsalva</a:t>
            </a:r>
          </a:p>
          <a:p>
            <a:pPr algn="ctr">
              <a:spcBef>
                <a:spcPct val="50000"/>
              </a:spcBef>
            </a:pPr>
            <a:endParaRPr lang="fr-FR" sz="3600" b="1" dirty="0">
              <a:solidFill>
                <a:srgbClr val="FF0000"/>
              </a:solidFill>
            </a:endParaRPr>
          </a:p>
        </p:txBody>
      </p:sp>
    </p:spTree>
    <p:extLst>
      <p:ext uri="{BB962C8B-B14F-4D97-AF65-F5344CB8AC3E}">
        <p14:creationId xmlns:p14="http://schemas.microsoft.com/office/powerpoint/2010/main" val="3424527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ZoneTexte 103">
            <a:extLst>
              <a:ext uri="{FF2B5EF4-FFF2-40B4-BE49-F238E27FC236}">
                <a16:creationId xmlns:a16="http://schemas.microsoft.com/office/drawing/2014/main" id="{A55E55CC-2E6C-4FB4-8986-1AF39B410D47}"/>
              </a:ext>
            </a:extLst>
          </p:cNvPr>
          <p:cNvSpPr txBox="1"/>
          <p:nvPr/>
        </p:nvSpPr>
        <p:spPr>
          <a:xfrm>
            <a:off x="4298695" y="2392483"/>
            <a:ext cx="2851925" cy="1200329"/>
          </a:xfrm>
          <a:prstGeom prst="rect">
            <a:avLst/>
          </a:prstGeom>
          <a:noFill/>
        </p:spPr>
        <p:txBody>
          <a:bodyPr wrap="square" rtlCol="0">
            <a:spAutoFit/>
          </a:bodyPr>
          <a:lstStyle/>
          <a:p>
            <a:r>
              <a:rPr lang="fr-FR" sz="2400" b="1" dirty="0">
                <a:solidFill>
                  <a:srgbClr val="FF0000"/>
                </a:solidFill>
              </a:rPr>
              <a:t>Point de fuite Périnéal</a:t>
            </a:r>
          </a:p>
          <a:p>
            <a:r>
              <a:rPr lang="fr-FR" sz="2400" b="1" dirty="0">
                <a:solidFill>
                  <a:srgbClr val="FF0000"/>
                </a:solidFill>
              </a:rPr>
              <a:t>Valsalva!</a:t>
            </a:r>
          </a:p>
        </p:txBody>
      </p:sp>
      <p:grpSp>
        <p:nvGrpSpPr>
          <p:cNvPr id="11" name="Groupe 10">
            <a:extLst>
              <a:ext uri="{FF2B5EF4-FFF2-40B4-BE49-F238E27FC236}">
                <a16:creationId xmlns:a16="http://schemas.microsoft.com/office/drawing/2014/main" id="{C5897B5F-8A41-DD61-DBDA-478621371BEA}"/>
              </a:ext>
            </a:extLst>
          </p:cNvPr>
          <p:cNvGrpSpPr/>
          <p:nvPr/>
        </p:nvGrpSpPr>
        <p:grpSpPr>
          <a:xfrm>
            <a:off x="846993" y="1700808"/>
            <a:ext cx="3076935" cy="4752528"/>
            <a:chOff x="846993" y="1700808"/>
            <a:chExt cx="2730275" cy="3551036"/>
          </a:xfrm>
        </p:grpSpPr>
        <p:sp>
          <p:nvSpPr>
            <p:cNvPr id="69" name="Cube 68">
              <a:extLst>
                <a:ext uri="{FF2B5EF4-FFF2-40B4-BE49-F238E27FC236}">
                  <a16:creationId xmlns:a16="http://schemas.microsoft.com/office/drawing/2014/main" id="{3B30CAA9-D51C-4EB3-A2C0-30E61BD8ECC9}"/>
                </a:ext>
              </a:extLst>
            </p:cNvPr>
            <p:cNvSpPr/>
            <p:nvPr/>
          </p:nvSpPr>
          <p:spPr>
            <a:xfrm>
              <a:off x="846993" y="4518142"/>
              <a:ext cx="1221815" cy="733702"/>
            </a:xfrm>
            <a:prstGeom prst="cub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111" name="Freeform 33">
              <a:extLst>
                <a:ext uri="{FF2B5EF4-FFF2-40B4-BE49-F238E27FC236}">
                  <a16:creationId xmlns:a16="http://schemas.microsoft.com/office/drawing/2014/main" id="{781E4B75-5A40-40BD-B64B-BACFA6BAEFB9}"/>
                </a:ext>
              </a:extLst>
            </p:cNvPr>
            <p:cNvSpPr>
              <a:spLocks/>
            </p:cNvSpPr>
            <p:nvPr/>
          </p:nvSpPr>
          <p:spPr bwMode="auto">
            <a:xfrm rot="499697" flipH="1">
              <a:off x="1658836" y="4240078"/>
              <a:ext cx="365644" cy="354515"/>
            </a:xfrm>
            <a:custGeom>
              <a:avLst/>
              <a:gdLst>
                <a:gd name="T0" fmla="*/ 0 w 640"/>
                <a:gd name="T1" fmla="*/ 72 h 296"/>
                <a:gd name="T2" fmla="*/ 0 w 640"/>
                <a:gd name="T3" fmla="*/ 264 h 296"/>
                <a:gd name="T4" fmla="*/ 104 w 640"/>
                <a:gd name="T5" fmla="*/ 296 h 296"/>
                <a:gd name="T6" fmla="*/ 408 w 640"/>
                <a:gd name="T7" fmla="*/ 296 h 296"/>
                <a:gd name="T8" fmla="*/ 408 w 640"/>
                <a:gd name="T9" fmla="*/ 104 h 296"/>
                <a:gd name="T10" fmla="*/ 400 w 640"/>
                <a:gd name="T11" fmla="*/ 80 h 296"/>
                <a:gd name="T12" fmla="*/ 632 w 640"/>
                <a:gd name="T13" fmla="*/ 80 h 296"/>
                <a:gd name="T14" fmla="*/ 640 w 640"/>
                <a:gd name="T15" fmla="*/ 64 h 296"/>
                <a:gd name="T16" fmla="*/ 640 w 640"/>
                <a:gd name="T17" fmla="*/ 32 h 296"/>
                <a:gd name="T18" fmla="*/ 632 w 640"/>
                <a:gd name="T19" fmla="*/ 16 h 296"/>
                <a:gd name="T20" fmla="*/ 192 w 640"/>
                <a:gd name="T21" fmla="*/ 0 h 296"/>
                <a:gd name="T22" fmla="*/ 32 w 640"/>
                <a:gd name="T23" fmla="*/ 56 h 296"/>
                <a:gd name="T24" fmla="*/ 0 w 640"/>
                <a:gd name="T25" fmla="*/ 72 h 2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connsiteX0" fmla="*/ 0 w 10000"/>
                <a:gd name="connsiteY0" fmla="*/ 2432 h 10000"/>
                <a:gd name="connsiteX1" fmla="*/ 0 w 10000"/>
                <a:gd name="connsiteY1" fmla="*/ 8919 h 10000"/>
                <a:gd name="connsiteX2" fmla="*/ 1625 w 10000"/>
                <a:gd name="connsiteY2" fmla="*/ 10000 h 10000"/>
                <a:gd name="connsiteX3" fmla="*/ 6375 w 10000"/>
                <a:gd name="connsiteY3" fmla="*/ 10000 h 10000"/>
                <a:gd name="connsiteX4" fmla="*/ 6375 w 10000"/>
                <a:gd name="connsiteY4" fmla="*/ 3514 h 10000"/>
                <a:gd name="connsiteX5" fmla="*/ 6250 w 10000"/>
                <a:gd name="connsiteY5" fmla="*/ 2703 h 10000"/>
                <a:gd name="connsiteX6" fmla="*/ 9875 w 10000"/>
                <a:gd name="connsiteY6" fmla="*/ 2703 h 10000"/>
                <a:gd name="connsiteX7" fmla="*/ 10000 w 10000"/>
                <a:gd name="connsiteY7" fmla="*/ 2162 h 10000"/>
                <a:gd name="connsiteX8" fmla="*/ 9875 w 10000"/>
                <a:gd name="connsiteY8" fmla="*/ 541 h 10000"/>
                <a:gd name="connsiteX9" fmla="*/ 3000 w 10000"/>
                <a:gd name="connsiteY9" fmla="*/ 0 h 10000"/>
                <a:gd name="connsiteX10" fmla="*/ 500 w 10000"/>
                <a:gd name="connsiteY10" fmla="*/ 1892 h 10000"/>
                <a:gd name="connsiteX11" fmla="*/ 0 w 10000"/>
                <a:gd name="connsiteY11" fmla="*/ 2432 h 10000"/>
                <a:gd name="connsiteX0" fmla="*/ 0 w 10000"/>
                <a:gd name="connsiteY0" fmla="*/ 2432 h 10000"/>
                <a:gd name="connsiteX1" fmla="*/ 0 w 10000"/>
                <a:gd name="connsiteY1" fmla="*/ 8919 h 10000"/>
                <a:gd name="connsiteX2" fmla="*/ 1625 w 10000"/>
                <a:gd name="connsiteY2" fmla="*/ 10000 h 10000"/>
                <a:gd name="connsiteX3" fmla="*/ 6375 w 10000"/>
                <a:gd name="connsiteY3" fmla="*/ 10000 h 10000"/>
                <a:gd name="connsiteX4" fmla="*/ 6375 w 10000"/>
                <a:gd name="connsiteY4" fmla="*/ 3514 h 10000"/>
                <a:gd name="connsiteX5" fmla="*/ 6250 w 10000"/>
                <a:gd name="connsiteY5" fmla="*/ 2703 h 10000"/>
                <a:gd name="connsiteX6" fmla="*/ 9875 w 10000"/>
                <a:gd name="connsiteY6" fmla="*/ 2703 h 10000"/>
                <a:gd name="connsiteX7" fmla="*/ 10000 w 10000"/>
                <a:gd name="connsiteY7" fmla="*/ 2162 h 10000"/>
                <a:gd name="connsiteX8" fmla="*/ 3000 w 10000"/>
                <a:gd name="connsiteY8" fmla="*/ 0 h 10000"/>
                <a:gd name="connsiteX9" fmla="*/ 500 w 10000"/>
                <a:gd name="connsiteY9" fmla="*/ 1892 h 10000"/>
                <a:gd name="connsiteX10" fmla="*/ 0 w 10000"/>
                <a:gd name="connsiteY10" fmla="*/ 2432 h 10000"/>
                <a:gd name="connsiteX0" fmla="*/ 0 w 9875"/>
                <a:gd name="connsiteY0" fmla="*/ 2432 h 10000"/>
                <a:gd name="connsiteX1" fmla="*/ 0 w 9875"/>
                <a:gd name="connsiteY1" fmla="*/ 8919 h 10000"/>
                <a:gd name="connsiteX2" fmla="*/ 1625 w 9875"/>
                <a:gd name="connsiteY2" fmla="*/ 10000 h 10000"/>
                <a:gd name="connsiteX3" fmla="*/ 6375 w 9875"/>
                <a:gd name="connsiteY3" fmla="*/ 10000 h 10000"/>
                <a:gd name="connsiteX4" fmla="*/ 6375 w 9875"/>
                <a:gd name="connsiteY4" fmla="*/ 3514 h 10000"/>
                <a:gd name="connsiteX5" fmla="*/ 6250 w 9875"/>
                <a:gd name="connsiteY5" fmla="*/ 2703 h 10000"/>
                <a:gd name="connsiteX6" fmla="*/ 9875 w 9875"/>
                <a:gd name="connsiteY6" fmla="*/ 2703 h 10000"/>
                <a:gd name="connsiteX7" fmla="*/ 3000 w 9875"/>
                <a:gd name="connsiteY7" fmla="*/ 0 h 10000"/>
                <a:gd name="connsiteX8" fmla="*/ 500 w 9875"/>
                <a:gd name="connsiteY8" fmla="*/ 1892 h 10000"/>
                <a:gd name="connsiteX9" fmla="*/ 0 w 9875"/>
                <a:gd name="connsiteY9" fmla="*/ 2432 h 10000"/>
                <a:gd name="connsiteX0" fmla="*/ 0 w 6456"/>
                <a:gd name="connsiteY0" fmla="*/ 2432 h 10000"/>
                <a:gd name="connsiteX1" fmla="*/ 0 w 6456"/>
                <a:gd name="connsiteY1" fmla="*/ 8919 h 10000"/>
                <a:gd name="connsiteX2" fmla="*/ 1646 w 6456"/>
                <a:gd name="connsiteY2" fmla="*/ 10000 h 10000"/>
                <a:gd name="connsiteX3" fmla="*/ 6456 w 6456"/>
                <a:gd name="connsiteY3" fmla="*/ 10000 h 10000"/>
                <a:gd name="connsiteX4" fmla="*/ 6456 w 6456"/>
                <a:gd name="connsiteY4" fmla="*/ 3514 h 10000"/>
                <a:gd name="connsiteX5" fmla="*/ 6329 w 6456"/>
                <a:gd name="connsiteY5" fmla="*/ 2703 h 10000"/>
                <a:gd name="connsiteX6" fmla="*/ 3038 w 6456"/>
                <a:gd name="connsiteY6" fmla="*/ 0 h 10000"/>
                <a:gd name="connsiteX7" fmla="*/ 506 w 6456"/>
                <a:gd name="connsiteY7" fmla="*/ 1892 h 10000"/>
                <a:gd name="connsiteX8" fmla="*/ 0 w 6456"/>
                <a:gd name="connsiteY8" fmla="*/ 2432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56" h="10000">
                  <a:moveTo>
                    <a:pt x="0" y="2432"/>
                  </a:moveTo>
                  <a:lnTo>
                    <a:pt x="0" y="8919"/>
                  </a:lnTo>
                  <a:lnTo>
                    <a:pt x="1646" y="10000"/>
                  </a:lnTo>
                  <a:lnTo>
                    <a:pt x="6456" y="10000"/>
                  </a:lnTo>
                  <a:lnTo>
                    <a:pt x="6456" y="3514"/>
                  </a:lnTo>
                  <a:cubicBezTo>
                    <a:pt x="6413" y="3244"/>
                    <a:pt x="6372" y="2973"/>
                    <a:pt x="6329" y="2703"/>
                  </a:cubicBezTo>
                  <a:lnTo>
                    <a:pt x="3038" y="0"/>
                  </a:lnTo>
                  <a:lnTo>
                    <a:pt x="506" y="1892"/>
                  </a:lnTo>
                  <a:lnTo>
                    <a:pt x="0" y="2432"/>
                  </a:lnTo>
                  <a:close/>
                </a:path>
              </a:pathLst>
            </a:custGeom>
            <a:solidFill>
              <a:srgbClr val="FFFFFF"/>
            </a:solidFill>
            <a:ln w="12700">
              <a:solidFill>
                <a:schemeClr val="tx1"/>
              </a:solidFill>
              <a:prstDash val="solid"/>
              <a:round/>
              <a:headEnd/>
              <a:tailEnd/>
            </a:ln>
          </p:spPr>
          <p:txBody>
            <a:bodyPr/>
            <a:lstStyle/>
            <a:p>
              <a:endParaRPr lang="it-IT" sz="1350"/>
            </a:p>
          </p:txBody>
        </p:sp>
        <p:sp>
          <p:nvSpPr>
            <p:cNvPr id="24" name="Oval 23">
              <a:extLst>
                <a:ext uri="{FF2B5EF4-FFF2-40B4-BE49-F238E27FC236}">
                  <a16:creationId xmlns:a16="http://schemas.microsoft.com/office/drawing/2014/main" id="{193BB867-2264-4A81-B9B2-A793072B5F7C}"/>
                </a:ext>
              </a:extLst>
            </p:cNvPr>
            <p:cNvSpPr>
              <a:spLocks noChangeArrowheads="1"/>
            </p:cNvSpPr>
            <p:nvPr/>
          </p:nvSpPr>
          <p:spPr bwMode="auto">
            <a:xfrm>
              <a:off x="2141070" y="1700808"/>
              <a:ext cx="495399" cy="572999"/>
            </a:xfrm>
            <a:prstGeom prst="ellipse">
              <a:avLst/>
            </a:prstGeom>
            <a:gradFill rotWithShape="0">
              <a:gsLst>
                <a:gs pos="0">
                  <a:srgbClr val="FFCC99"/>
                </a:gs>
                <a:gs pos="100000">
                  <a:srgbClr val="E5B789"/>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25" name="Oval 24">
              <a:extLst>
                <a:ext uri="{FF2B5EF4-FFF2-40B4-BE49-F238E27FC236}">
                  <a16:creationId xmlns:a16="http://schemas.microsoft.com/office/drawing/2014/main" id="{4B9B13FB-DC10-449C-9A5A-BA7BDB8F66EA}"/>
                </a:ext>
              </a:extLst>
            </p:cNvPr>
            <p:cNvSpPr>
              <a:spLocks noChangeArrowheads="1"/>
            </p:cNvSpPr>
            <p:nvPr/>
          </p:nvSpPr>
          <p:spPr bwMode="auto">
            <a:xfrm rot="4625841">
              <a:off x="1842922" y="3383688"/>
              <a:ext cx="406934" cy="1064788"/>
            </a:xfrm>
            <a:prstGeom prst="ellipse">
              <a:avLst/>
            </a:prstGeom>
            <a:gradFill rotWithShape="0">
              <a:gsLst>
                <a:gs pos="0">
                  <a:srgbClr val="FFFF00"/>
                </a:gs>
                <a:gs pos="100000">
                  <a:srgbClr val="E5E5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27" name="Oval 26">
              <a:extLst>
                <a:ext uri="{FF2B5EF4-FFF2-40B4-BE49-F238E27FC236}">
                  <a16:creationId xmlns:a16="http://schemas.microsoft.com/office/drawing/2014/main" id="{04AB61A1-4C1B-4607-8714-63D2F709FCDE}"/>
                </a:ext>
              </a:extLst>
            </p:cNvPr>
            <p:cNvSpPr>
              <a:spLocks noChangeArrowheads="1"/>
            </p:cNvSpPr>
            <p:nvPr/>
          </p:nvSpPr>
          <p:spPr bwMode="auto">
            <a:xfrm>
              <a:off x="1531100" y="3970849"/>
              <a:ext cx="314049" cy="712864"/>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28" name="Oval 27">
              <a:extLst>
                <a:ext uri="{FF2B5EF4-FFF2-40B4-BE49-F238E27FC236}">
                  <a16:creationId xmlns:a16="http://schemas.microsoft.com/office/drawing/2014/main" id="{FF6127B5-D30A-4783-AE68-6B805DBE541F}"/>
                </a:ext>
              </a:extLst>
            </p:cNvPr>
            <p:cNvSpPr>
              <a:spLocks noChangeArrowheads="1"/>
            </p:cNvSpPr>
            <p:nvPr/>
          </p:nvSpPr>
          <p:spPr bwMode="auto">
            <a:xfrm>
              <a:off x="2773588" y="4453011"/>
              <a:ext cx="314049" cy="712864"/>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29" name="Oval 28">
              <a:extLst>
                <a:ext uri="{FF2B5EF4-FFF2-40B4-BE49-F238E27FC236}">
                  <a16:creationId xmlns:a16="http://schemas.microsoft.com/office/drawing/2014/main" id="{EB8472B6-2D48-47BB-9FA8-C8C23C3A9D88}"/>
                </a:ext>
              </a:extLst>
            </p:cNvPr>
            <p:cNvSpPr>
              <a:spLocks noChangeArrowheads="1"/>
            </p:cNvSpPr>
            <p:nvPr/>
          </p:nvSpPr>
          <p:spPr bwMode="auto">
            <a:xfrm>
              <a:off x="2835516" y="5093627"/>
              <a:ext cx="548477" cy="139865"/>
            </a:xfrm>
            <a:prstGeom prst="ellipse">
              <a:avLst/>
            </a:prstGeom>
            <a:gradFill rotWithShape="0">
              <a:gsLst>
                <a:gs pos="0">
                  <a:srgbClr val="E5E500"/>
                </a:gs>
                <a:gs pos="50000">
                  <a:srgbClr val="FFFF00"/>
                </a:gs>
                <a:gs pos="100000">
                  <a:srgbClr val="E5E500"/>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30" name="Oval 29">
              <a:extLst>
                <a:ext uri="{FF2B5EF4-FFF2-40B4-BE49-F238E27FC236}">
                  <a16:creationId xmlns:a16="http://schemas.microsoft.com/office/drawing/2014/main" id="{26DB1F6D-DBC4-42A5-93B6-C15DCE44835B}"/>
                </a:ext>
              </a:extLst>
            </p:cNvPr>
            <p:cNvSpPr>
              <a:spLocks noChangeArrowheads="1"/>
            </p:cNvSpPr>
            <p:nvPr/>
          </p:nvSpPr>
          <p:spPr bwMode="auto">
            <a:xfrm>
              <a:off x="1181662" y="4566348"/>
              <a:ext cx="557326" cy="139865"/>
            </a:xfrm>
            <a:prstGeom prst="ellipse">
              <a:avLst/>
            </a:prstGeom>
            <a:gradFill rotWithShape="0">
              <a:gsLst>
                <a:gs pos="0">
                  <a:srgbClr val="E5E500"/>
                </a:gs>
                <a:gs pos="50000">
                  <a:srgbClr val="FFFF00"/>
                </a:gs>
                <a:gs pos="100000">
                  <a:srgbClr val="E5E500"/>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31" name="Rectangle 30">
              <a:extLst>
                <a:ext uri="{FF2B5EF4-FFF2-40B4-BE49-F238E27FC236}">
                  <a16:creationId xmlns:a16="http://schemas.microsoft.com/office/drawing/2014/main" id="{4D2679A0-1D71-4029-83E2-3324D3170116}"/>
                </a:ext>
              </a:extLst>
            </p:cNvPr>
            <p:cNvSpPr>
              <a:spLocks noChangeArrowheads="1"/>
            </p:cNvSpPr>
            <p:nvPr/>
          </p:nvSpPr>
          <p:spPr bwMode="auto">
            <a:xfrm>
              <a:off x="2273794" y="2273807"/>
              <a:ext cx="216742" cy="315828"/>
            </a:xfrm>
            <a:prstGeom prst="rect">
              <a:avLst/>
            </a:prstGeom>
            <a:gradFill rotWithShape="0">
              <a:gsLst>
                <a:gs pos="0">
                  <a:srgbClr val="E5B789"/>
                </a:gs>
                <a:gs pos="50000">
                  <a:srgbClr val="FFCC99"/>
                </a:gs>
                <a:gs pos="100000">
                  <a:srgbClr val="E5B7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32" name="Oval 31">
              <a:extLst>
                <a:ext uri="{FF2B5EF4-FFF2-40B4-BE49-F238E27FC236}">
                  <a16:creationId xmlns:a16="http://schemas.microsoft.com/office/drawing/2014/main" id="{7567EC05-3F94-49D9-B170-801DC642707E}"/>
                </a:ext>
              </a:extLst>
            </p:cNvPr>
            <p:cNvSpPr>
              <a:spLocks noChangeArrowheads="1"/>
            </p:cNvSpPr>
            <p:nvPr/>
          </p:nvSpPr>
          <p:spPr bwMode="auto">
            <a:xfrm>
              <a:off x="2605535" y="2517384"/>
              <a:ext cx="331742" cy="275218"/>
            </a:xfrm>
            <a:prstGeom prst="ellipse">
              <a:avLst/>
            </a:prstGeom>
            <a:gradFill rotWithShape="0">
              <a:gsLst>
                <a:gs pos="0">
                  <a:srgbClr val="E5B789"/>
                </a:gs>
                <a:gs pos="50000">
                  <a:srgbClr val="FFCC99"/>
                </a:gs>
                <a:gs pos="100000">
                  <a:srgbClr val="E5B789"/>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33" name="Oval 32">
              <a:extLst>
                <a:ext uri="{FF2B5EF4-FFF2-40B4-BE49-F238E27FC236}">
                  <a16:creationId xmlns:a16="http://schemas.microsoft.com/office/drawing/2014/main" id="{3E604854-61F3-45C4-A422-FCB12F6FC4DD}"/>
                </a:ext>
              </a:extLst>
            </p:cNvPr>
            <p:cNvSpPr>
              <a:spLocks noChangeArrowheads="1"/>
            </p:cNvSpPr>
            <p:nvPr/>
          </p:nvSpPr>
          <p:spPr bwMode="auto">
            <a:xfrm>
              <a:off x="1884523" y="2476777"/>
              <a:ext cx="327317" cy="275218"/>
            </a:xfrm>
            <a:prstGeom prst="ellipse">
              <a:avLst/>
            </a:prstGeom>
            <a:gradFill rotWithShape="0">
              <a:gsLst>
                <a:gs pos="0">
                  <a:srgbClr val="E5B789"/>
                </a:gs>
                <a:gs pos="50000">
                  <a:srgbClr val="FFCC99"/>
                </a:gs>
                <a:gs pos="100000">
                  <a:srgbClr val="E5B789"/>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34" name="Oval 33">
              <a:extLst>
                <a:ext uri="{FF2B5EF4-FFF2-40B4-BE49-F238E27FC236}">
                  <a16:creationId xmlns:a16="http://schemas.microsoft.com/office/drawing/2014/main" id="{A9E2DFBC-95A9-4833-8F5A-169B00991E71}"/>
                </a:ext>
              </a:extLst>
            </p:cNvPr>
            <p:cNvSpPr>
              <a:spLocks noChangeArrowheads="1"/>
            </p:cNvSpPr>
            <p:nvPr/>
          </p:nvSpPr>
          <p:spPr bwMode="auto">
            <a:xfrm rot="2400000">
              <a:off x="1716439" y="2494887"/>
              <a:ext cx="252128" cy="667745"/>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35" name="Oval 34">
              <a:extLst>
                <a:ext uri="{FF2B5EF4-FFF2-40B4-BE49-F238E27FC236}">
                  <a16:creationId xmlns:a16="http://schemas.microsoft.com/office/drawing/2014/main" id="{9044F977-4B7F-430C-B0CF-09F6C6001D08}"/>
                </a:ext>
              </a:extLst>
            </p:cNvPr>
            <p:cNvSpPr>
              <a:spLocks noChangeArrowheads="1"/>
            </p:cNvSpPr>
            <p:nvPr/>
          </p:nvSpPr>
          <p:spPr bwMode="auto">
            <a:xfrm rot="19200000" flipH="1">
              <a:off x="2848810" y="2539941"/>
              <a:ext cx="247703" cy="663235"/>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36" name="Oval 35">
              <a:extLst>
                <a:ext uri="{FF2B5EF4-FFF2-40B4-BE49-F238E27FC236}">
                  <a16:creationId xmlns:a16="http://schemas.microsoft.com/office/drawing/2014/main" id="{77816001-5FB1-4EAC-8DA2-91E5ED1FE506}"/>
                </a:ext>
              </a:extLst>
            </p:cNvPr>
            <p:cNvSpPr>
              <a:spLocks noChangeArrowheads="1"/>
            </p:cNvSpPr>
            <p:nvPr/>
          </p:nvSpPr>
          <p:spPr bwMode="auto">
            <a:xfrm>
              <a:off x="1548825" y="3898598"/>
              <a:ext cx="141543" cy="189497"/>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38" name="Oval 37">
              <a:extLst>
                <a:ext uri="{FF2B5EF4-FFF2-40B4-BE49-F238E27FC236}">
                  <a16:creationId xmlns:a16="http://schemas.microsoft.com/office/drawing/2014/main" id="{A89C113F-CEDD-4E3D-9D3F-E42BC88A7D9A}"/>
                </a:ext>
              </a:extLst>
            </p:cNvPr>
            <p:cNvSpPr>
              <a:spLocks noChangeArrowheads="1"/>
            </p:cNvSpPr>
            <p:nvPr/>
          </p:nvSpPr>
          <p:spPr bwMode="auto">
            <a:xfrm>
              <a:off x="1552777" y="2986611"/>
              <a:ext cx="181357" cy="627140"/>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39" name="Oval 38">
              <a:extLst>
                <a:ext uri="{FF2B5EF4-FFF2-40B4-BE49-F238E27FC236}">
                  <a16:creationId xmlns:a16="http://schemas.microsoft.com/office/drawing/2014/main" id="{50A97BA4-C543-4A8C-BC08-35E7CFBA2FCD}"/>
                </a:ext>
              </a:extLst>
            </p:cNvPr>
            <p:cNvSpPr>
              <a:spLocks noChangeArrowheads="1"/>
            </p:cNvSpPr>
            <p:nvPr/>
          </p:nvSpPr>
          <p:spPr bwMode="auto">
            <a:xfrm>
              <a:off x="2990330" y="2914422"/>
              <a:ext cx="176928" cy="618116"/>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40" name="Oval 39">
              <a:extLst>
                <a:ext uri="{FF2B5EF4-FFF2-40B4-BE49-F238E27FC236}">
                  <a16:creationId xmlns:a16="http://schemas.microsoft.com/office/drawing/2014/main" id="{79C28E4B-97B7-4961-BD46-CF8A1A3A26DC}"/>
                </a:ext>
              </a:extLst>
            </p:cNvPr>
            <p:cNvSpPr>
              <a:spLocks noChangeArrowheads="1"/>
            </p:cNvSpPr>
            <p:nvPr/>
          </p:nvSpPr>
          <p:spPr bwMode="auto">
            <a:xfrm>
              <a:off x="1610290" y="3582167"/>
              <a:ext cx="57504" cy="320338"/>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41" name="Oval 40">
              <a:extLst>
                <a:ext uri="{FF2B5EF4-FFF2-40B4-BE49-F238E27FC236}">
                  <a16:creationId xmlns:a16="http://schemas.microsoft.com/office/drawing/2014/main" id="{F7094865-F239-43AB-AF50-A1C0FD866625}"/>
                </a:ext>
              </a:extLst>
            </p:cNvPr>
            <p:cNvSpPr>
              <a:spLocks noChangeArrowheads="1"/>
            </p:cNvSpPr>
            <p:nvPr/>
          </p:nvSpPr>
          <p:spPr bwMode="auto">
            <a:xfrm>
              <a:off x="3047859" y="3464862"/>
              <a:ext cx="61924" cy="320338"/>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42" name="Oval 41">
              <a:extLst>
                <a:ext uri="{FF2B5EF4-FFF2-40B4-BE49-F238E27FC236}">
                  <a16:creationId xmlns:a16="http://schemas.microsoft.com/office/drawing/2014/main" id="{D130FF38-F129-4B1F-847C-6E742733E3E5}"/>
                </a:ext>
              </a:extLst>
            </p:cNvPr>
            <p:cNvSpPr>
              <a:spLocks noChangeArrowheads="1"/>
            </p:cNvSpPr>
            <p:nvPr/>
          </p:nvSpPr>
          <p:spPr bwMode="auto">
            <a:xfrm>
              <a:off x="2340115" y="1984991"/>
              <a:ext cx="145967" cy="139865"/>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67" name="Cube 66">
              <a:extLst>
                <a:ext uri="{FF2B5EF4-FFF2-40B4-BE49-F238E27FC236}">
                  <a16:creationId xmlns:a16="http://schemas.microsoft.com/office/drawing/2014/main" id="{AA0F17EF-8094-40F1-BDEB-18E20D342D2E}"/>
                </a:ext>
              </a:extLst>
            </p:cNvPr>
            <p:cNvSpPr/>
            <p:nvPr/>
          </p:nvSpPr>
          <p:spPr>
            <a:xfrm flipH="1">
              <a:off x="2273793" y="3807458"/>
              <a:ext cx="429503" cy="336955"/>
            </a:xfrm>
            <a:prstGeom prst="cube">
              <a:avLst>
                <a:gd name="adj" fmla="val 21289"/>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26" name="Oval 25">
              <a:extLst>
                <a:ext uri="{FF2B5EF4-FFF2-40B4-BE49-F238E27FC236}">
                  <a16:creationId xmlns:a16="http://schemas.microsoft.com/office/drawing/2014/main" id="{CF4A46FE-B5BC-4EF3-895F-7FB929041EF1}"/>
                </a:ext>
              </a:extLst>
            </p:cNvPr>
            <p:cNvSpPr>
              <a:spLocks noChangeArrowheads="1"/>
            </p:cNvSpPr>
            <p:nvPr/>
          </p:nvSpPr>
          <p:spPr bwMode="auto">
            <a:xfrm rot="20220000" flipH="1">
              <a:off x="2565724" y="3509981"/>
              <a:ext cx="358283" cy="1064788"/>
            </a:xfrm>
            <a:prstGeom prst="ellipse">
              <a:avLst/>
            </a:prstGeom>
            <a:gradFill rotWithShape="0">
              <a:gsLst>
                <a:gs pos="0">
                  <a:srgbClr val="FFFF00"/>
                </a:gs>
                <a:gs pos="100000">
                  <a:srgbClr val="E5E5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43" name="Oval 42">
              <a:extLst>
                <a:ext uri="{FF2B5EF4-FFF2-40B4-BE49-F238E27FC236}">
                  <a16:creationId xmlns:a16="http://schemas.microsoft.com/office/drawing/2014/main" id="{A944CAD4-3D14-4A91-92A7-73C8EC3EB417}"/>
                </a:ext>
              </a:extLst>
            </p:cNvPr>
            <p:cNvSpPr>
              <a:spLocks noChangeArrowheads="1"/>
            </p:cNvSpPr>
            <p:nvPr/>
          </p:nvSpPr>
          <p:spPr bwMode="auto">
            <a:xfrm>
              <a:off x="1999556" y="2589570"/>
              <a:ext cx="818299" cy="1245261"/>
            </a:xfrm>
            <a:prstGeom prst="ellipse">
              <a:avLst/>
            </a:prstGeom>
            <a:gradFill rotWithShape="0">
              <a:gsLst>
                <a:gs pos="0">
                  <a:srgbClr val="FFFF00"/>
                </a:gs>
                <a:gs pos="100000">
                  <a:srgbClr val="E5E5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68" name="Forme libre : forme 67">
              <a:extLst>
                <a:ext uri="{FF2B5EF4-FFF2-40B4-BE49-F238E27FC236}">
                  <a16:creationId xmlns:a16="http://schemas.microsoft.com/office/drawing/2014/main" id="{85C40509-0ED9-401C-ADA6-FAECF4502714}"/>
                </a:ext>
              </a:extLst>
            </p:cNvPr>
            <p:cNvSpPr/>
            <p:nvPr/>
          </p:nvSpPr>
          <p:spPr>
            <a:xfrm>
              <a:off x="2445698" y="3967659"/>
              <a:ext cx="1131570" cy="401250"/>
            </a:xfrm>
            <a:custGeom>
              <a:avLst/>
              <a:gdLst>
                <a:gd name="connsiteX0" fmla="*/ 0 w 1508760"/>
                <a:gd name="connsiteY0" fmla="*/ 213440 h 535000"/>
                <a:gd name="connsiteX1" fmla="*/ 76200 w 1508760"/>
                <a:gd name="connsiteY1" fmla="*/ 533480 h 535000"/>
                <a:gd name="connsiteX2" fmla="*/ 350520 w 1508760"/>
                <a:gd name="connsiteY2" fmla="*/ 320120 h 535000"/>
                <a:gd name="connsiteX3" fmla="*/ 792480 w 1508760"/>
                <a:gd name="connsiteY3" fmla="*/ 80 h 535000"/>
                <a:gd name="connsiteX4" fmla="*/ 1508760 w 1508760"/>
                <a:gd name="connsiteY4" fmla="*/ 350600 h 53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760" h="535000">
                  <a:moveTo>
                    <a:pt x="0" y="213440"/>
                  </a:moveTo>
                  <a:cubicBezTo>
                    <a:pt x="8890" y="364570"/>
                    <a:pt x="17780" y="515700"/>
                    <a:pt x="76200" y="533480"/>
                  </a:cubicBezTo>
                  <a:cubicBezTo>
                    <a:pt x="134620" y="551260"/>
                    <a:pt x="231140" y="409020"/>
                    <a:pt x="350520" y="320120"/>
                  </a:cubicBezTo>
                  <a:cubicBezTo>
                    <a:pt x="469900" y="231220"/>
                    <a:pt x="599440" y="-5000"/>
                    <a:pt x="792480" y="80"/>
                  </a:cubicBezTo>
                  <a:cubicBezTo>
                    <a:pt x="985520" y="5160"/>
                    <a:pt x="1247140" y="177880"/>
                    <a:pt x="1508760" y="350600"/>
                  </a:cubicBezTo>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37" name="Oval 36">
              <a:extLst>
                <a:ext uri="{FF2B5EF4-FFF2-40B4-BE49-F238E27FC236}">
                  <a16:creationId xmlns:a16="http://schemas.microsoft.com/office/drawing/2014/main" id="{3F036A3C-D675-44C2-B63E-F8D217735FA8}"/>
                </a:ext>
              </a:extLst>
            </p:cNvPr>
            <p:cNvSpPr>
              <a:spLocks noChangeArrowheads="1"/>
            </p:cNvSpPr>
            <p:nvPr/>
          </p:nvSpPr>
          <p:spPr bwMode="auto">
            <a:xfrm>
              <a:off x="2923975" y="4340218"/>
              <a:ext cx="145967" cy="184982"/>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05" name="Freeform 45">
              <a:extLst>
                <a:ext uri="{FF2B5EF4-FFF2-40B4-BE49-F238E27FC236}">
                  <a16:creationId xmlns:a16="http://schemas.microsoft.com/office/drawing/2014/main" id="{841D4452-4511-4B29-85B4-3FD95FA76B04}"/>
                </a:ext>
              </a:extLst>
            </p:cNvPr>
            <p:cNvSpPr>
              <a:spLocks/>
            </p:cNvSpPr>
            <p:nvPr/>
          </p:nvSpPr>
          <p:spPr bwMode="auto">
            <a:xfrm rot="19624850" flipV="1">
              <a:off x="1911953" y="2294456"/>
              <a:ext cx="608220" cy="45719"/>
            </a:xfrm>
            <a:custGeom>
              <a:avLst/>
              <a:gdLst>
                <a:gd name="T0" fmla="*/ 408 w 408"/>
                <a:gd name="T1" fmla="*/ 107 h 129"/>
                <a:gd name="T2" fmla="*/ 167 w 408"/>
                <a:gd name="T3" fmla="*/ 111 h 129"/>
                <a:gd name="T4" fmla="*/ 54 w 408"/>
                <a:gd name="T5" fmla="*/ 75 h 129"/>
                <a:gd name="T6" fmla="*/ 94 w 408"/>
                <a:gd name="T7" fmla="*/ 129 h 129"/>
                <a:gd name="T8" fmla="*/ 76 w 408"/>
                <a:gd name="T9" fmla="*/ 75 h 129"/>
                <a:gd name="T10" fmla="*/ 0 w 408"/>
                <a:gd name="T11" fmla="*/ 0 h 1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8" h="129">
                  <a:moveTo>
                    <a:pt x="408" y="107"/>
                  </a:moveTo>
                  <a:cubicBezTo>
                    <a:pt x="368" y="107"/>
                    <a:pt x="226" y="116"/>
                    <a:pt x="167" y="111"/>
                  </a:cubicBezTo>
                  <a:cubicBezTo>
                    <a:pt x="109" y="107"/>
                    <a:pt x="66" y="72"/>
                    <a:pt x="54" y="75"/>
                  </a:cubicBezTo>
                  <a:cubicBezTo>
                    <a:pt x="42" y="78"/>
                    <a:pt x="90" y="129"/>
                    <a:pt x="94" y="129"/>
                  </a:cubicBezTo>
                  <a:cubicBezTo>
                    <a:pt x="98" y="129"/>
                    <a:pt x="92" y="97"/>
                    <a:pt x="76" y="75"/>
                  </a:cubicBezTo>
                  <a:cubicBezTo>
                    <a:pt x="61" y="53"/>
                    <a:pt x="16" y="16"/>
                    <a:pt x="0" y="0"/>
                  </a:cubicBezTo>
                </a:path>
              </a:pathLst>
            </a:custGeom>
            <a:noFill/>
            <a:ln w="76200" cmpd="dbl">
              <a:solidFill>
                <a:srgbClr val="BA0000"/>
              </a:solidFill>
              <a:round/>
              <a:headEnd/>
              <a:tailEn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sp>
          <p:nvSpPr>
            <p:cNvPr id="115" name="Freeform 37">
              <a:extLst>
                <a:ext uri="{FF2B5EF4-FFF2-40B4-BE49-F238E27FC236}">
                  <a16:creationId xmlns:a16="http://schemas.microsoft.com/office/drawing/2014/main" id="{C1E45670-C82A-4933-BC18-A503C91C02AD}"/>
                </a:ext>
              </a:extLst>
            </p:cNvPr>
            <p:cNvSpPr>
              <a:spLocks/>
            </p:cNvSpPr>
            <p:nvPr/>
          </p:nvSpPr>
          <p:spPr bwMode="auto">
            <a:xfrm rot="1708765" flipH="1">
              <a:off x="1483891" y="4166230"/>
              <a:ext cx="586025" cy="205396"/>
            </a:xfrm>
            <a:custGeom>
              <a:avLst/>
              <a:gdLst>
                <a:gd name="T0" fmla="*/ 168 w 448"/>
                <a:gd name="T1" fmla="*/ 0 h 184"/>
                <a:gd name="T2" fmla="*/ 304 w 448"/>
                <a:gd name="T3" fmla="*/ 0 h 184"/>
                <a:gd name="T4" fmla="*/ 448 w 448"/>
                <a:gd name="T5" fmla="*/ 80 h 184"/>
                <a:gd name="T6" fmla="*/ 424 w 448"/>
                <a:gd name="T7" fmla="*/ 120 h 184"/>
                <a:gd name="T8" fmla="*/ 376 w 448"/>
                <a:gd name="T9" fmla="*/ 128 h 184"/>
                <a:gd name="T10" fmla="*/ 336 w 448"/>
                <a:gd name="T11" fmla="*/ 120 h 184"/>
                <a:gd name="T12" fmla="*/ 304 w 448"/>
                <a:gd name="T13" fmla="*/ 104 h 184"/>
                <a:gd name="T14" fmla="*/ 296 w 448"/>
                <a:gd name="T15" fmla="*/ 96 h 184"/>
                <a:gd name="T16" fmla="*/ 224 w 448"/>
                <a:gd name="T17" fmla="*/ 96 h 184"/>
                <a:gd name="T18" fmla="*/ 192 w 448"/>
                <a:gd name="T19" fmla="*/ 136 h 184"/>
                <a:gd name="T20" fmla="*/ 112 w 448"/>
                <a:gd name="T21" fmla="*/ 184 h 184"/>
                <a:gd name="T22" fmla="*/ 0 w 448"/>
                <a:gd name="T23" fmla="*/ 184 h 184"/>
                <a:gd name="T24" fmla="*/ 0 w 448"/>
                <a:gd name="T25" fmla="*/ 72 h 184"/>
                <a:gd name="T26" fmla="*/ 168 w 448"/>
                <a:gd name="T27" fmla="*/ 0 h 1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8" h="184">
                  <a:moveTo>
                    <a:pt x="168" y="0"/>
                  </a:moveTo>
                  <a:lnTo>
                    <a:pt x="304" y="0"/>
                  </a:lnTo>
                  <a:lnTo>
                    <a:pt x="448" y="80"/>
                  </a:lnTo>
                  <a:lnTo>
                    <a:pt x="424" y="120"/>
                  </a:lnTo>
                  <a:lnTo>
                    <a:pt x="376" y="128"/>
                  </a:lnTo>
                  <a:lnTo>
                    <a:pt x="336" y="120"/>
                  </a:lnTo>
                  <a:lnTo>
                    <a:pt x="304" y="104"/>
                  </a:lnTo>
                  <a:lnTo>
                    <a:pt x="296" y="96"/>
                  </a:lnTo>
                  <a:lnTo>
                    <a:pt x="224" y="96"/>
                  </a:lnTo>
                  <a:lnTo>
                    <a:pt x="192" y="136"/>
                  </a:lnTo>
                  <a:lnTo>
                    <a:pt x="112" y="184"/>
                  </a:lnTo>
                  <a:lnTo>
                    <a:pt x="0" y="184"/>
                  </a:lnTo>
                  <a:lnTo>
                    <a:pt x="0" y="72"/>
                  </a:lnTo>
                  <a:lnTo>
                    <a:pt x="168" y="0"/>
                  </a:lnTo>
                  <a:close/>
                </a:path>
              </a:pathLst>
            </a:custGeom>
            <a:solidFill>
              <a:srgbClr val="FFFFFF"/>
            </a:solidFill>
            <a:ln w="12700">
              <a:solidFill>
                <a:schemeClr val="tx1"/>
              </a:solidFill>
              <a:prstDash val="solid"/>
              <a:round/>
              <a:headEnd/>
              <a:tailEnd/>
            </a:ln>
          </p:spPr>
          <p:txBody>
            <a:bodyPr/>
            <a:lstStyle/>
            <a:p>
              <a:endParaRPr lang="it-IT" sz="1350" dirty="0"/>
            </a:p>
          </p:txBody>
        </p:sp>
        <p:sp>
          <p:nvSpPr>
            <p:cNvPr id="110" name="Rectangle 32">
              <a:extLst>
                <a:ext uri="{FF2B5EF4-FFF2-40B4-BE49-F238E27FC236}">
                  <a16:creationId xmlns:a16="http://schemas.microsoft.com/office/drawing/2014/main" id="{41E3562C-B831-43C7-BF16-1F450910A8B0}"/>
                </a:ext>
              </a:extLst>
            </p:cNvPr>
            <p:cNvSpPr>
              <a:spLocks noChangeArrowheads="1"/>
            </p:cNvSpPr>
            <p:nvPr/>
          </p:nvSpPr>
          <p:spPr bwMode="auto">
            <a:xfrm rot="499697" flipH="1">
              <a:off x="1992994" y="4321449"/>
              <a:ext cx="50184" cy="268282"/>
            </a:xfrm>
            <a:prstGeom prst="rect">
              <a:avLst/>
            </a:prstGeom>
            <a:solidFill>
              <a:srgbClr val="000000"/>
            </a:solidFill>
            <a:ln w="12700">
              <a:solidFill>
                <a:schemeClr val="tx1"/>
              </a:solidFill>
              <a:miter lim="800000"/>
              <a:headEnd/>
              <a:tailEnd/>
            </a:ln>
          </p:spPr>
          <p:txBody>
            <a:bodyPr/>
            <a:lstStyle/>
            <a:p>
              <a:pPr>
                <a:spcBef>
                  <a:spcPct val="50000"/>
                </a:spcBef>
              </a:pPr>
              <a:endParaRPr lang="fr-FR" altLang="fr-FR"/>
            </a:p>
          </p:txBody>
        </p:sp>
      </p:grpSp>
      <p:sp>
        <p:nvSpPr>
          <p:cNvPr id="2" name="Text Box 82">
            <a:extLst>
              <a:ext uri="{FF2B5EF4-FFF2-40B4-BE49-F238E27FC236}">
                <a16:creationId xmlns:a16="http://schemas.microsoft.com/office/drawing/2014/main" id="{73ED8021-970E-6144-8ACA-E5B4A67A1E3B}"/>
              </a:ext>
            </a:extLst>
          </p:cNvPr>
          <p:cNvSpPr txBox="1">
            <a:spLocks noChangeArrowheads="1"/>
          </p:cNvSpPr>
          <p:nvPr/>
        </p:nvSpPr>
        <p:spPr bwMode="auto">
          <a:xfrm>
            <a:off x="211774" y="186197"/>
            <a:ext cx="8640949" cy="1477328"/>
          </a:xfrm>
          <a:prstGeom prst="rect">
            <a:avLst/>
          </a:prstGeom>
          <a:noFill/>
          <a:ln w="9525">
            <a:noFill/>
            <a:miter lim="800000"/>
            <a:headEnd/>
            <a:tailEnd/>
          </a:ln>
          <a:effectLst/>
        </p:spPr>
        <p:txBody>
          <a:bodyPr wrap="square">
            <a:spAutoFit/>
          </a:bodyPr>
          <a:lstStyle/>
          <a:p>
            <a:pPr algn="ctr">
              <a:spcBef>
                <a:spcPct val="50000"/>
              </a:spcBef>
            </a:pPr>
            <a:r>
              <a:rPr lang="fr-FR" sz="3600" b="1" dirty="0"/>
              <a:t>Echodoppler veineux  </a:t>
            </a:r>
            <a:r>
              <a:rPr lang="fr-FR" sz="3600" b="1" dirty="0" err="1"/>
              <a:t>périneal</a:t>
            </a:r>
            <a:r>
              <a:rPr lang="fr-FR" sz="3600" b="1" dirty="0"/>
              <a:t> debout </a:t>
            </a:r>
          </a:p>
          <a:p>
            <a:pPr algn="ctr">
              <a:spcBef>
                <a:spcPct val="50000"/>
              </a:spcBef>
            </a:pPr>
            <a:r>
              <a:rPr lang="fr-FR" sz="3600" b="1" dirty="0"/>
              <a:t> Valsalva, Compression-relâchement </a:t>
            </a:r>
            <a:endParaRPr lang="fr-FR" sz="3600" b="1" dirty="0">
              <a:solidFill>
                <a:srgbClr val="FF0000"/>
              </a:solidFill>
            </a:endParaRPr>
          </a:p>
        </p:txBody>
      </p:sp>
    </p:spTree>
    <p:extLst>
      <p:ext uri="{BB962C8B-B14F-4D97-AF65-F5344CB8AC3E}">
        <p14:creationId xmlns:p14="http://schemas.microsoft.com/office/powerpoint/2010/main" val="2899816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 name="ZoneTexte 102">
            <a:extLst>
              <a:ext uri="{FF2B5EF4-FFF2-40B4-BE49-F238E27FC236}">
                <a16:creationId xmlns:a16="http://schemas.microsoft.com/office/drawing/2014/main" id="{65746332-5B72-44DC-929D-5B16DAB5B0D7}"/>
              </a:ext>
            </a:extLst>
          </p:cNvPr>
          <p:cNvSpPr txBox="1"/>
          <p:nvPr/>
        </p:nvSpPr>
        <p:spPr>
          <a:xfrm>
            <a:off x="5263981" y="1882433"/>
            <a:ext cx="3719321" cy="3785652"/>
          </a:xfrm>
          <a:prstGeom prst="rect">
            <a:avLst/>
          </a:prstGeom>
          <a:noFill/>
        </p:spPr>
        <p:txBody>
          <a:bodyPr wrap="square" rtlCol="0">
            <a:spAutoFit/>
          </a:bodyPr>
          <a:lstStyle/>
          <a:p>
            <a:r>
              <a:rPr lang="fr-FR" sz="2400" b="1" dirty="0">
                <a:solidFill>
                  <a:srgbClr val="FF0000"/>
                </a:solidFill>
              </a:rPr>
              <a:t>Sonde superficielle et abdominale</a:t>
            </a:r>
            <a:r>
              <a:rPr lang="fr-FR" sz="2400" b="1" dirty="0"/>
              <a:t>: </a:t>
            </a:r>
          </a:p>
          <a:p>
            <a:r>
              <a:rPr lang="fr-FR" sz="2400" b="1" dirty="0"/>
              <a:t>Reflux Valsalva </a:t>
            </a:r>
          </a:p>
          <a:p>
            <a:r>
              <a:rPr lang="fr-FR" sz="2400" b="1" dirty="0"/>
              <a:t>Veines périnéales superficielles  et profondes, Hypogastriques , Pudendales, </a:t>
            </a:r>
          </a:p>
          <a:p>
            <a:r>
              <a:rPr lang="fr-FR" sz="2400" b="1" dirty="0"/>
              <a:t>Varicocèles </a:t>
            </a:r>
          </a:p>
          <a:p>
            <a:r>
              <a:rPr lang="fr-FR" sz="2400" b="1" dirty="0"/>
              <a:t>Points de fuite Périnéal et Clitoridien.  </a:t>
            </a:r>
          </a:p>
        </p:txBody>
      </p:sp>
      <p:grpSp>
        <p:nvGrpSpPr>
          <p:cNvPr id="3" name="Groupe 2">
            <a:extLst>
              <a:ext uri="{FF2B5EF4-FFF2-40B4-BE49-F238E27FC236}">
                <a16:creationId xmlns:a16="http://schemas.microsoft.com/office/drawing/2014/main" id="{136C8FD4-658B-C255-11C5-615CACE7BBFE}"/>
              </a:ext>
            </a:extLst>
          </p:cNvPr>
          <p:cNvGrpSpPr/>
          <p:nvPr/>
        </p:nvGrpSpPr>
        <p:grpSpPr>
          <a:xfrm>
            <a:off x="539552" y="1628800"/>
            <a:ext cx="4392488" cy="4968552"/>
            <a:chOff x="539552" y="1628800"/>
            <a:chExt cx="3708722" cy="3611039"/>
          </a:xfrm>
        </p:grpSpPr>
        <p:sp>
          <p:nvSpPr>
            <p:cNvPr id="7" name="Rectangle 6">
              <a:extLst>
                <a:ext uri="{FF2B5EF4-FFF2-40B4-BE49-F238E27FC236}">
                  <a16:creationId xmlns:a16="http://schemas.microsoft.com/office/drawing/2014/main" id="{E8D946F8-1D3E-49D9-B64C-36046C3FF9B1}"/>
                </a:ext>
              </a:extLst>
            </p:cNvPr>
            <p:cNvSpPr/>
            <p:nvPr/>
          </p:nvSpPr>
          <p:spPr>
            <a:xfrm>
              <a:off x="539552" y="1628800"/>
              <a:ext cx="2869291" cy="165729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70" name="Cube 69">
              <a:extLst>
                <a:ext uri="{FF2B5EF4-FFF2-40B4-BE49-F238E27FC236}">
                  <a16:creationId xmlns:a16="http://schemas.microsoft.com/office/drawing/2014/main" id="{5A53E84D-8EEA-4C4D-B763-07E1C3E5C002}"/>
                </a:ext>
              </a:extLst>
            </p:cNvPr>
            <p:cNvSpPr/>
            <p:nvPr/>
          </p:nvSpPr>
          <p:spPr>
            <a:xfrm rot="21263616" flipH="1">
              <a:off x="674292" y="3062519"/>
              <a:ext cx="3573982" cy="2177320"/>
            </a:xfrm>
            <a:prstGeom prst="cube">
              <a:avLst>
                <a:gd name="adj" fmla="val 47503"/>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74" name="Cube 73">
              <a:extLst>
                <a:ext uri="{FF2B5EF4-FFF2-40B4-BE49-F238E27FC236}">
                  <a16:creationId xmlns:a16="http://schemas.microsoft.com/office/drawing/2014/main" id="{D051D931-FCBF-4EDF-BA31-94DC2B338142}"/>
                </a:ext>
              </a:extLst>
            </p:cNvPr>
            <p:cNvSpPr/>
            <p:nvPr/>
          </p:nvSpPr>
          <p:spPr>
            <a:xfrm rot="16883652" flipH="1">
              <a:off x="1851528" y="3643330"/>
              <a:ext cx="439582" cy="326088"/>
            </a:xfrm>
            <a:prstGeom prst="cube">
              <a:avLst>
                <a:gd name="adj" fmla="val 21289"/>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102" name="Forme libre : forme 101">
              <a:extLst>
                <a:ext uri="{FF2B5EF4-FFF2-40B4-BE49-F238E27FC236}">
                  <a16:creationId xmlns:a16="http://schemas.microsoft.com/office/drawing/2014/main" id="{A27F48A1-B625-495B-B101-986580943F90}"/>
                </a:ext>
              </a:extLst>
            </p:cNvPr>
            <p:cNvSpPr/>
            <p:nvPr/>
          </p:nvSpPr>
          <p:spPr>
            <a:xfrm rot="18709974">
              <a:off x="959556" y="3938603"/>
              <a:ext cx="1153949" cy="495340"/>
            </a:xfrm>
            <a:custGeom>
              <a:avLst/>
              <a:gdLst>
                <a:gd name="connsiteX0" fmla="*/ 0 w 1508760"/>
                <a:gd name="connsiteY0" fmla="*/ 213440 h 535000"/>
                <a:gd name="connsiteX1" fmla="*/ 76200 w 1508760"/>
                <a:gd name="connsiteY1" fmla="*/ 533480 h 535000"/>
                <a:gd name="connsiteX2" fmla="*/ 350520 w 1508760"/>
                <a:gd name="connsiteY2" fmla="*/ 320120 h 535000"/>
                <a:gd name="connsiteX3" fmla="*/ 792480 w 1508760"/>
                <a:gd name="connsiteY3" fmla="*/ 80 h 535000"/>
                <a:gd name="connsiteX4" fmla="*/ 1508760 w 1508760"/>
                <a:gd name="connsiteY4" fmla="*/ 350600 h 53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760" h="535000">
                  <a:moveTo>
                    <a:pt x="0" y="213440"/>
                  </a:moveTo>
                  <a:cubicBezTo>
                    <a:pt x="8890" y="364570"/>
                    <a:pt x="17780" y="515700"/>
                    <a:pt x="76200" y="533480"/>
                  </a:cubicBezTo>
                  <a:cubicBezTo>
                    <a:pt x="134620" y="551260"/>
                    <a:pt x="231140" y="409020"/>
                    <a:pt x="350520" y="320120"/>
                  </a:cubicBezTo>
                  <a:cubicBezTo>
                    <a:pt x="469900" y="231220"/>
                    <a:pt x="599440" y="-5000"/>
                    <a:pt x="792480" y="80"/>
                  </a:cubicBezTo>
                  <a:cubicBezTo>
                    <a:pt x="985520" y="5160"/>
                    <a:pt x="1247140" y="177880"/>
                    <a:pt x="1508760" y="350600"/>
                  </a:cubicBezTo>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grpSp>
          <p:nvGrpSpPr>
            <p:cNvPr id="6" name="Groupe 5">
              <a:extLst>
                <a:ext uri="{FF2B5EF4-FFF2-40B4-BE49-F238E27FC236}">
                  <a16:creationId xmlns:a16="http://schemas.microsoft.com/office/drawing/2014/main" id="{D05334E0-2F06-4B14-A696-1D0B21569E84}"/>
                </a:ext>
              </a:extLst>
            </p:cNvPr>
            <p:cNvGrpSpPr/>
            <p:nvPr/>
          </p:nvGrpSpPr>
          <p:grpSpPr>
            <a:xfrm rot="306656">
              <a:off x="1155990" y="2036846"/>
              <a:ext cx="2608355" cy="1741377"/>
              <a:chOff x="5466166" y="1361318"/>
              <a:chExt cx="3477807" cy="2321835"/>
            </a:xfrm>
          </p:grpSpPr>
          <p:grpSp>
            <p:nvGrpSpPr>
              <p:cNvPr id="4" name="Groupe 3">
                <a:extLst>
                  <a:ext uri="{FF2B5EF4-FFF2-40B4-BE49-F238E27FC236}">
                    <a16:creationId xmlns:a16="http://schemas.microsoft.com/office/drawing/2014/main" id="{1B15056B-675C-4FCC-8969-F1BF513ACE5A}"/>
                  </a:ext>
                </a:extLst>
              </p:cNvPr>
              <p:cNvGrpSpPr/>
              <p:nvPr/>
            </p:nvGrpSpPr>
            <p:grpSpPr>
              <a:xfrm>
                <a:off x="6765072" y="1361318"/>
                <a:ext cx="810857" cy="1107636"/>
                <a:chOff x="6720927" y="357317"/>
                <a:chExt cx="810857" cy="1107636"/>
              </a:xfrm>
            </p:grpSpPr>
            <p:sp>
              <p:nvSpPr>
                <p:cNvPr id="45" name="Oval 23">
                  <a:extLst>
                    <a:ext uri="{FF2B5EF4-FFF2-40B4-BE49-F238E27FC236}">
                      <a16:creationId xmlns:a16="http://schemas.microsoft.com/office/drawing/2014/main" id="{55F62BFF-AE1A-4635-85EC-DD6C2085A501}"/>
                    </a:ext>
                  </a:extLst>
                </p:cNvPr>
                <p:cNvSpPr>
                  <a:spLocks noChangeArrowheads="1"/>
                </p:cNvSpPr>
                <p:nvPr/>
              </p:nvSpPr>
              <p:spPr bwMode="auto">
                <a:xfrm>
                  <a:off x="6866595" y="357317"/>
                  <a:ext cx="665189" cy="714058"/>
                </a:xfrm>
                <a:prstGeom prst="ellipse">
                  <a:avLst/>
                </a:prstGeom>
                <a:gradFill rotWithShape="0">
                  <a:gsLst>
                    <a:gs pos="0">
                      <a:srgbClr val="FFCC99"/>
                    </a:gs>
                    <a:gs pos="100000">
                      <a:srgbClr val="E5B789"/>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52" name="Rectangle 51">
                  <a:extLst>
                    <a:ext uri="{FF2B5EF4-FFF2-40B4-BE49-F238E27FC236}">
                      <a16:creationId xmlns:a16="http://schemas.microsoft.com/office/drawing/2014/main" id="{EBE187AA-1512-4DC1-9FBA-4D334C91FFD5}"/>
                    </a:ext>
                  </a:extLst>
                </p:cNvPr>
                <p:cNvSpPr>
                  <a:spLocks noChangeArrowheads="1"/>
                </p:cNvSpPr>
                <p:nvPr/>
              </p:nvSpPr>
              <p:spPr bwMode="auto">
                <a:xfrm>
                  <a:off x="7044807" y="1071375"/>
                  <a:ext cx="291027" cy="393578"/>
                </a:xfrm>
                <a:prstGeom prst="rect">
                  <a:avLst/>
                </a:prstGeom>
                <a:gradFill rotWithShape="0">
                  <a:gsLst>
                    <a:gs pos="0">
                      <a:srgbClr val="E5B789"/>
                    </a:gs>
                    <a:gs pos="50000">
                      <a:srgbClr val="FFCC99"/>
                    </a:gs>
                    <a:gs pos="100000">
                      <a:srgbClr val="E5B7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63" name="Oval 41">
                  <a:extLst>
                    <a:ext uri="{FF2B5EF4-FFF2-40B4-BE49-F238E27FC236}">
                      <a16:creationId xmlns:a16="http://schemas.microsoft.com/office/drawing/2014/main" id="{9C3C5D44-972F-45F7-966D-4D52D9588F9A}"/>
                    </a:ext>
                  </a:extLst>
                </p:cNvPr>
                <p:cNvSpPr>
                  <a:spLocks noChangeArrowheads="1"/>
                </p:cNvSpPr>
                <p:nvPr/>
              </p:nvSpPr>
              <p:spPr bwMode="auto">
                <a:xfrm>
                  <a:off x="7133858" y="711458"/>
                  <a:ext cx="195995" cy="174296"/>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07" name="Freeform 45">
                  <a:extLst>
                    <a:ext uri="{FF2B5EF4-FFF2-40B4-BE49-F238E27FC236}">
                      <a16:creationId xmlns:a16="http://schemas.microsoft.com/office/drawing/2014/main" id="{0EB58CBC-4BF3-4BB4-9C19-DDD319BA9764}"/>
                    </a:ext>
                  </a:extLst>
                </p:cNvPr>
                <p:cNvSpPr>
                  <a:spLocks/>
                </p:cNvSpPr>
                <p:nvPr/>
              </p:nvSpPr>
              <p:spPr bwMode="auto">
                <a:xfrm rot="19231263">
                  <a:off x="6720927" y="1009605"/>
                  <a:ext cx="513481" cy="130139"/>
                </a:xfrm>
                <a:custGeom>
                  <a:avLst/>
                  <a:gdLst>
                    <a:gd name="T0" fmla="*/ 408 w 408"/>
                    <a:gd name="T1" fmla="*/ 107 h 129"/>
                    <a:gd name="T2" fmla="*/ 167 w 408"/>
                    <a:gd name="T3" fmla="*/ 111 h 129"/>
                    <a:gd name="T4" fmla="*/ 54 w 408"/>
                    <a:gd name="T5" fmla="*/ 75 h 129"/>
                    <a:gd name="T6" fmla="*/ 94 w 408"/>
                    <a:gd name="T7" fmla="*/ 129 h 129"/>
                    <a:gd name="T8" fmla="*/ 76 w 408"/>
                    <a:gd name="T9" fmla="*/ 75 h 129"/>
                    <a:gd name="T10" fmla="*/ 0 w 408"/>
                    <a:gd name="T11" fmla="*/ 0 h 1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8" h="129">
                      <a:moveTo>
                        <a:pt x="408" y="107"/>
                      </a:moveTo>
                      <a:cubicBezTo>
                        <a:pt x="368" y="107"/>
                        <a:pt x="226" y="116"/>
                        <a:pt x="167" y="111"/>
                      </a:cubicBezTo>
                      <a:cubicBezTo>
                        <a:pt x="109" y="107"/>
                        <a:pt x="66" y="72"/>
                        <a:pt x="54" y="75"/>
                      </a:cubicBezTo>
                      <a:cubicBezTo>
                        <a:pt x="42" y="78"/>
                        <a:pt x="90" y="129"/>
                        <a:pt x="94" y="129"/>
                      </a:cubicBezTo>
                      <a:cubicBezTo>
                        <a:pt x="98" y="129"/>
                        <a:pt x="92" y="97"/>
                        <a:pt x="76" y="75"/>
                      </a:cubicBezTo>
                      <a:cubicBezTo>
                        <a:pt x="61" y="53"/>
                        <a:pt x="16" y="16"/>
                        <a:pt x="0" y="0"/>
                      </a:cubicBezTo>
                    </a:path>
                  </a:pathLst>
                </a:custGeom>
                <a:noFill/>
                <a:ln w="76200" cmpd="dbl">
                  <a:solidFill>
                    <a:srgbClr val="BA0000"/>
                  </a:solidFill>
                  <a:round/>
                  <a:headEnd/>
                  <a:tailEnd/>
                </a:ln>
                <a:effectLst/>
              </p:spPr>
              <p:txBody>
                <a:bodyPr/>
                <a:lstStyle/>
                <a:p>
                  <a:pPr defTabSz="685800" fontAlgn="base">
                    <a:spcBef>
                      <a:spcPct val="0"/>
                    </a:spcBef>
                    <a:spcAft>
                      <a:spcPct val="0"/>
                    </a:spcAft>
                    <a:defRPr/>
                  </a:pPr>
                  <a:endParaRPr lang="fr-FR">
                    <a:solidFill>
                      <a:srgbClr val="000000"/>
                    </a:solidFill>
                    <a:latin typeface="Times New Roman" pitchFamily="18" charset="0"/>
                    <a:cs typeface="Arial" charset="0"/>
                  </a:endParaRPr>
                </a:p>
              </p:txBody>
            </p:sp>
          </p:grpSp>
          <p:sp>
            <p:nvSpPr>
              <p:cNvPr id="64" name="Oval 42">
                <a:extLst>
                  <a:ext uri="{FF2B5EF4-FFF2-40B4-BE49-F238E27FC236}">
                    <a16:creationId xmlns:a16="http://schemas.microsoft.com/office/drawing/2014/main" id="{6B193AFC-4B7B-4881-BE17-A5482FF8F36E}"/>
                  </a:ext>
                </a:extLst>
              </p:cNvPr>
              <p:cNvSpPr>
                <a:spLocks noChangeArrowheads="1"/>
              </p:cNvSpPr>
              <p:nvPr/>
            </p:nvSpPr>
            <p:spPr bwMode="auto">
              <a:xfrm>
                <a:off x="6676580" y="2233920"/>
                <a:ext cx="1098756" cy="782766"/>
              </a:xfrm>
              <a:prstGeom prst="ellipse">
                <a:avLst/>
              </a:prstGeom>
              <a:gradFill rotWithShape="0">
                <a:gsLst>
                  <a:gs pos="0">
                    <a:srgbClr val="FFFF00"/>
                  </a:gs>
                  <a:gs pos="100000">
                    <a:srgbClr val="E5E5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46" name="Oval 24">
                <a:extLst>
                  <a:ext uri="{FF2B5EF4-FFF2-40B4-BE49-F238E27FC236}">
                    <a16:creationId xmlns:a16="http://schemas.microsoft.com/office/drawing/2014/main" id="{E5D95BE9-4E49-4876-A14D-36AFB1B04203}"/>
                  </a:ext>
                </a:extLst>
              </p:cNvPr>
              <p:cNvSpPr>
                <a:spLocks noChangeArrowheads="1"/>
              </p:cNvSpPr>
              <p:nvPr/>
            </p:nvSpPr>
            <p:spPr bwMode="auto">
              <a:xfrm rot="7253002">
                <a:off x="6238441" y="2273124"/>
                <a:ext cx="648432" cy="1118126"/>
              </a:xfrm>
              <a:prstGeom prst="ellipse">
                <a:avLst/>
              </a:prstGeom>
              <a:gradFill rotWithShape="0">
                <a:gsLst>
                  <a:gs pos="0">
                    <a:srgbClr val="FFFF00"/>
                  </a:gs>
                  <a:gs pos="100000">
                    <a:srgbClr val="E5E5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47" name="Oval 25">
                <a:extLst>
                  <a:ext uri="{FF2B5EF4-FFF2-40B4-BE49-F238E27FC236}">
                    <a16:creationId xmlns:a16="http://schemas.microsoft.com/office/drawing/2014/main" id="{32FD0213-9C35-4915-BE05-2BF17E1DC0BE}"/>
                  </a:ext>
                </a:extLst>
              </p:cNvPr>
              <p:cNvSpPr>
                <a:spLocks noChangeArrowheads="1"/>
              </p:cNvSpPr>
              <p:nvPr/>
            </p:nvSpPr>
            <p:spPr bwMode="auto">
              <a:xfrm rot="14484251" flipH="1">
                <a:off x="7533469" y="2255950"/>
                <a:ext cx="600157" cy="1118128"/>
              </a:xfrm>
              <a:prstGeom prst="ellipse">
                <a:avLst/>
              </a:prstGeom>
              <a:gradFill rotWithShape="0">
                <a:gsLst>
                  <a:gs pos="0">
                    <a:srgbClr val="FFFF00"/>
                  </a:gs>
                  <a:gs pos="100000">
                    <a:srgbClr val="E5E5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grpSp>
            <p:nvGrpSpPr>
              <p:cNvPr id="5" name="Groupe 4">
                <a:extLst>
                  <a:ext uri="{FF2B5EF4-FFF2-40B4-BE49-F238E27FC236}">
                    <a16:creationId xmlns:a16="http://schemas.microsoft.com/office/drawing/2014/main" id="{32EED94B-14A8-4EAF-89EB-9CF10510D553}"/>
                  </a:ext>
                </a:extLst>
              </p:cNvPr>
              <p:cNvGrpSpPr/>
              <p:nvPr/>
            </p:nvGrpSpPr>
            <p:grpSpPr>
              <a:xfrm>
                <a:off x="5466166" y="2605175"/>
                <a:ext cx="823308" cy="1077978"/>
                <a:chOff x="5731982" y="3428793"/>
                <a:chExt cx="823308" cy="1077978"/>
              </a:xfrm>
            </p:grpSpPr>
            <p:sp>
              <p:nvSpPr>
                <p:cNvPr id="51" name="Oval 29">
                  <a:extLst>
                    <a:ext uri="{FF2B5EF4-FFF2-40B4-BE49-F238E27FC236}">
                      <a16:creationId xmlns:a16="http://schemas.microsoft.com/office/drawing/2014/main" id="{BDC0FE1F-8E9C-4C2E-9F4E-F4182E0C31FA}"/>
                    </a:ext>
                  </a:extLst>
                </p:cNvPr>
                <p:cNvSpPr>
                  <a:spLocks noChangeArrowheads="1"/>
                </p:cNvSpPr>
                <p:nvPr/>
              </p:nvSpPr>
              <p:spPr bwMode="auto">
                <a:xfrm>
                  <a:off x="5731982" y="4332475"/>
                  <a:ext cx="748338" cy="174296"/>
                </a:xfrm>
                <a:prstGeom prst="ellipse">
                  <a:avLst/>
                </a:prstGeom>
                <a:gradFill rotWithShape="0">
                  <a:gsLst>
                    <a:gs pos="0">
                      <a:srgbClr val="E5E500"/>
                    </a:gs>
                    <a:gs pos="50000">
                      <a:srgbClr val="FFFF00"/>
                    </a:gs>
                    <a:gs pos="100000">
                      <a:srgbClr val="E5E500"/>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grpSp>
              <p:nvGrpSpPr>
                <p:cNvPr id="71" name="Groupe 70">
                  <a:extLst>
                    <a:ext uri="{FF2B5EF4-FFF2-40B4-BE49-F238E27FC236}">
                      <a16:creationId xmlns:a16="http://schemas.microsoft.com/office/drawing/2014/main" id="{E6A54175-61F2-4B6C-822F-D48F75F5CE4A}"/>
                    </a:ext>
                  </a:extLst>
                </p:cNvPr>
                <p:cNvGrpSpPr/>
                <p:nvPr/>
              </p:nvGrpSpPr>
              <p:grpSpPr>
                <a:xfrm>
                  <a:off x="6133606" y="3428793"/>
                  <a:ext cx="421684" cy="978392"/>
                  <a:chOff x="5993140" y="3997663"/>
                  <a:chExt cx="378700" cy="740406"/>
                </a:xfrm>
              </p:grpSpPr>
              <p:sp>
                <p:nvSpPr>
                  <p:cNvPr id="48" name="Oval 26">
                    <a:extLst>
                      <a:ext uri="{FF2B5EF4-FFF2-40B4-BE49-F238E27FC236}">
                        <a16:creationId xmlns:a16="http://schemas.microsoft.com/office/drawing/2014/main" id="{36E8985B-1855-40A8-AB8F-6A6589654355}"/>
                      </a:ext>
                    </a:extLst>
                  </p:cNvPr>
                  <p:cNvSpPr>
                    <a:spLocks noChangeArrowheads="1"/>
                  </p:cNvSpPr>
                  <p:nvPr/>
                </p:nvSpPr>
                <p:spPr bwMode="auto">
                  <a:xfrm>
                    <a:off x="5993140" y="4065800"/>
                    <a:ext cx="378700" cy="672269"/>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57" name="Oval 35">
                    <a:extLst>
                      <a:ext uri="{FF2B5EF4-FFF2-40B4-BE49-F238E27FC236}">
                        <a16:creationId xmlns:a16="http://schemas.microsoft.com/office/drawing/2014/main" id="{369F8A98-BE98-4A37-BE15-3F8C487F7F9A}"/>
                      </a:ext>
                    </a:extLst>
                  </p:cNvPr>
                  <p:cNvSpPr>
                    <a:spLocks noChangeArrowheads="1"/>
                  </p:cNvSpPr>
                  <p:nvPr/>
                </p:nvSpPr>
                <p:spPr bwMode="auto">
                  <a:xfrm>
                    <a:off x="6014513" y="3997663"/>
                    <a:ext cx="170681" cy="178705"/>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grpSp>
          </p:grpSp>
          <p:grpSp>
            <p:nvGrpSpPr>
              <p:cNvPr id="72" name="Groupe 71">
                <a:extLst>
                  <a:ext uri="{FF2B5EF4-FFF2-40B4-BE49-F238E27FC236}">
                    <a16:creationId xmlns:a16="http://schemas.microsoft.com/office/drawing/2014/main" id="{FBCC107C-ECF4-43D8-A559-80473A43EAC3}"/>
                  </a:ext>
                </a:extLst>
              </p:cNvPr>
              <p:cNvGrpSpPr/>
              <p:nvPr/>
            </p:nvGrpSpPr>
            <p:grpSpPr>
              <a:xfrm>
                <a:off x="8124363" y="2507423"/>
                <a:ext cx="819610" cy="1113177"/>
                <a:chOff x="7246575" y="3624150"/>
                <a:chExt cx="736064" cy="842405"/>
              </a:xfrm>
            </p:grpSpPr>
            <p:sp>
              <p:nvSpPr>
                <p:cNvPr id="49" name="Oval 27">
                  <a:extLst>
                    <a:ext uri="{FF2B5EF4-FFF2-40B4-BE49-F238E27FC236}">
                      <a16:creationId xmlns:a16="http://schemas.microsoft.com/office/drawing/2014/main" id="{68C5D9AD-3B3B-4984-9BA0-D66C0B84586C}"/>
                    </a:ext>
                  </a:extLst>
                </p:cNvPr>
                <p:cNvSpPr>
                  <a:spLocks noChangeArrowheads="1"/>
                </p:cNvSpPr>
                <p:nvPr/>
              </p:nvSpPr>
              <p:spPr bwMode="auto">
                <a:xfrm>
                  <a:off x="7246575" y="3730520"/>
                  <a:ext cx="378700" cy="672269"/>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50" name="Oval 28">
                  <a:extLst>
                    <a:ext uri="{FF2B5EF4-FFF2-40B4-BE49-F238E27FC236}">
                      <a16:creationId xmlns:a16="http://schemas.microsoft.com/office/drawing/2014/main" id="{D6B20618-719D-41A7-B510-1AF207D4E0E0}"/>
                    </a:ext>
                  </a:extLst>
                </p:cNvPr>
                <p:cNvSpPr>
                  <a:spLocks noChangeArrowheads="1"/>
                </p:cNvSpPr>
                <p:nvPr/>
              </p:nvSpPr>
              <p:spPr bwMode="auto">
                <a:xfrm>
                  <a:off x="7321252" y="4334655"/>
                  <a:ext cx="661387" cy="131900"/>
                </a:xfrm>
                <a:prstGeom prst="ellipse">
                  <a:avLst/>
                </a:prstGeom>
                <a:gradFill rotWithShape="0">
                  <a:gsLst>
                    <a:gs pos="0">
                      <a:srgbClr val="E5E500"/>
                    </a:gs>
                    <a:gs pos="50000">
                      <a:srgbClr val="FFFF00"/>
                    </a:gs>
                    <a:gs pos="100000">
                      <a:srgbClr val="E5E500"/>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58" name="Oval 36">
                  <a:extLst>
                    <a:ext uri="{FF2B5EF4-FFF2-40B4-BE49-F238E27FC236}">
                      <a16:creationId xmlns:a16="http://schemas.microsoft.com/office/drawing/2014/main" id="{4267BC01-A1C6-4E5F-9A2C-8CB74804AF8A}"/>
                    </a:ext>
                  </a:extLst>
                </p:cNvPr>
                <p:cNvSpPr>
                  <a:spLocks noChangeArrowheads="1"/>
                </p:cNvSpPr>
                <p:nvPr/>
              </p:nvSpPr>
              <p:spPr bwMode="auto">
                <a:xfrm>
                  <a:off x="7427920" y="3624150"/>
                  <a:ext cx="176016" cy="174448"/>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grpSp>
        </p:grpSp>
        <p:sp>
          <p:nvSpPr>
            <p:cNvPr id="82" name="Forme libre : forme 81">
              <a:extLst>
                <a:ext uri="{FF2B5EF4-FFF2-40B4-BE49-F238E27FC236}">
                  <a16:creationId xmlns:a16="http://schemas.microsoft.com/office/drawing/2014/main" id="{1BEA74B0-446B-4CC2-B615-1394667142F0}"/>
                </a:ext>
              </a:extLst>
            </p:cNvPr>
            <p:cNvSpPr/>
            <p:nvPr/>
          </p:nvSpPr>
          <p:spPr>
            <a:xfrm rot="2884618">
              <a:off x="2360029" y="3639728"/>
              <a:ext cx="588248" cy="265089"/>
            </a:xfrm>
            <a:custGeom>
              <a:avLst/>
              <a:gdLst>
                <a:gd name="connsiteX0" fmla="*/ 0 w 1508760"/>
                <a:gd name="connsiteY0" fmla="*/ 213440 h 535000"/>
                <a:gd name="connsiteX1" fmla="*/ 76200 w 1508760"/>
                <a:gd name="connsiteY1" fmla="*/ 533480 h 535000"/>
                <a:gd name="connsiteX2" fmla="*/ 350520 w 1508760"/>
                <a:gd name="connsiteY2" fmla="*/ 320120 h 535000"/>
                <a:gd name="connsiteX3" fmla="*/ 792480 w 1508760"/>
                <a:gd name="connsiteY3" fmla="*/ 80 h 535000"/>
                <a:gd name="connsiteX4" fmla="*/ 1508760 w 1508760"/>
                <a:gd name="connsiteY4" fmla="*/ 350600 h 53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760" h="535000">
                  <a:moveTo>
                    <a:pt x="0" y="213440"/>
                  </a:moveTo>
                  <a:cubicBezTo>
                    <a:pt x="8890" y="364570"/>
                    <a:pt x="17780" y="515700"/>
                    <a:pt x="76200" y="533480"/>
                  </a:cubicBezTo>
                  <a:cubicBezTo>
                    <a:pt x="134620" y="551260"/>
                    <a:pt x="231140" y="409020"/>
                    <a:pt x="350520" y="320120"/>
                  </a:cubicBezTo>
                  <a:cubicBezTo>
                    <a:pt x="469900" y="231220"/>
                    <a:pt x="599440" y="-5000"/>
                    <a:pt x="792480" y="80"/>
                  </a:cubicBezTo>
                  <a:cubicBezTo>
                    <a:pt x="985520" y="5160"/>
                    <a:pt x="1247140" y="177880"/>
                    <a:pt x="1508760" y="350600"/>
                  </a:cubicBezTo>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83" name="Corde 82">
              <a:extLst>
                <a:ext uri="{FF2B5EF4-FFF2-40B4-BE49-F238E27FC236}">
                  <a16:creationId xmlns:a16="http://schemas.microsoft.com/office/drawing/2014/main" id="{4424F210-71EA-4405-8AA3-CEF3398D25EF}"/>
                </a:ext>
              </a:extLst>
            </p:cNvPr>
            <p:cNvSpPr/>
            <p:nvPr/>
          </p:nvSpPr>
          <p:spPr>
            <a:xfrm rot="8411624">
              <a:off x="2013046" y="3256535"/>
              <a:ext cx="694474" cy="603995"/>
            </a:xfrm>
            <a:prstGeom prst="chord">
              <a:avLst>
                <a:gd name="adj1" fmla="val 3732375"/>
                <a:gd name="adj2" fmla="val 13384278"/>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grpSp>
      <p:sp>
        <p:nvSpPr>
          <p:cNvPr id="2" name="Text Box 82">
            <a:extLst>
              <a:ext uri="{FF2B5EF4-FFF2-40B4-BE49-F238E27FC236}">
                <a16:creationId xmlns:a16="http://schemas.microsoft.com/office/drawing/2014/main" id="{73ED8021-970E-6144-8ACA-E5B4A67A1E3B}"/>
              </a:ext>
            </a:extLst>
          </p:cNvPr>
          <p:cNvSpPr txBox="1">
            <a:spLocks noChangeArrowheads="1"/>
          </p:cNvSpPr>
          <p:nvPr/>
        </p:nvSpPr>
        <p:spPr bwMode="auto">
          <a:xfrm>
            <a:off x="211774" y="186197"/>
            <a:ext cx="8640949" cy="1477328"/>
          </a:xfrm>
          <a:prstGeom prst="rect">
            <a:avLst/>
          </a:prstGeom>
          <a:noFill/>
          <a:ln w="9525">
            <a:noFill/>
            <a:miter lim="800000"/>
            <a:headEnd/>
            <a:tailEnd/>
          </a:ln>
          <a:effectLst/>
        </p:spPr>
        <p:txBody>
          <a:bodyPr wrap="square">
            <a:spAutoFit/>
          </a:bodyPr>
          <a:lstStyle/>
          <a:p>
            <a:pPr algn="ctr">
              <a:spcBef>
                <a:spcPct val="50000"/>
              </a:spcBef>
            </a:pPr>
            <a:r>
              <a:rPr lang="fr-FR" sz="3600" b="1" dirty="0"/>
              <a:t>Couche-assis , Position Gynécologique</a:t>
            </a:r>
          </a:p>
          <a:p>
            <a:pPr algn="ctr">
              <a:spcBef>
                <a:spcPct val="50000"/>
              </a:spcBef>
            </a:pPr>
            <a:r>
              <a:rPr lang="fr-FR" sz="3600" b="1" dirty="0"/>
              <a:t> Valsalva</a:t>
            </a:r>
            <a:endParaRPr lang="fr-FR" sz="3600" b="1" dirty="0">
              <a:solidFill>
                <a:srgbClr val="FF0000"/>
              </a:solidFill>
            </a:endParaRPr>
          </a:p>
        </p:txBody>
      </p:sp>
    </p:spTree>
    <p:extLst>
      <p:ext uri="{BB962C8B-B14F-4D97-AF65-F5344CB8AC3E}">
        <p14:creationId xmlns:p14="http://schemas.microsoft.com/office/powerpoint/2010/main" val="1794449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rme libre : forme 6">
            <a:extLst>
              <a:ext uri="{FF2B5EF4-FFF2-40B4-BE49-F238E27FC236}">
                <a16:creationId xmlns:a16="http://schemas.microsoft.com/office/drawing/2014/main" id="{EA925072-0E23-3464-6619-CC1F5C1A914F}"/>
              </a:ext>
            </a:extLst>
          </p:cNvPr>
          <p:cNvSpPr/>
          <p:nvPr/>
        </p:nvSpPr>
        <p:spPr>
          <a:xfrm>
            <a:off x="5302435" y="340942"/>
            <a:ext cx="3168352" cy="5832648"/>
          </a:xfrm>
          <a:custGeom>
            <a:avLst/>
            <a:gdLst>
              <a:gd name="connsiteX0" fmla="*/ 1357943 w 2079752"/>
              <a:gd name="connsiteY0" fmla="*/ 796651 h 5394034"/>
              <a:gd name="connsiteX1" fmla="*/ 1348111 w 2079752"/>
              <a:gd name="connsiteY1" fmla="*/ 717993 h 5394034"/>
              <a:gd name="connsiteX2" fmla="*/ 1348111 w 2079752"/>
              <a:gd name="connsiteY2" fmla="*/ 472187 h 5394034"/>
              <a:gd name="connsiteX3" fmla="*/ 1397272 w 2079752"/>
              <a:gd name="connsiteY3" fmla="*/ 295206 h 5394034"/>
              <a:gd name="connsiteX4" fmla="*/ 1230124 w 2079752"/>
              <a:gd name="connsiteY4" fmla="*/ 10071 h 5394034"/>
              <a:gd name="connsiteX5" fmla="*/ 954821 w 2079752"/>
              <a:gd name="connsiteY5" fmla="*/ 88729 h 5394034"/>
              <a:gd name="connsiteX6" fmla="*/ 876163 w 2079752"/>
              <a:gd name="connsiteY6" fmla="*/ 324703 h 5394034"/>
              <a:gd name="connsiteX7" fmla="*/ 915492 w 2079752"/>
              <a:gd name="connsiteY7" fmla="*/ 432858 h 5394034"/>
              <a:gd name="connsiteX8" fmla="*/ 1003982 w 2079752"/>
              <a:gd name="connsiteY8" fmla="*/ 560677 h 5394034"/>
              <a:gd name="connsiteX9" fmla="*/ 1013814 w 2079752"/>
              <a:gd name="connsiteY9" fmla="*/ 659000 h 5394034"/>
              <a:gd name="connsiteX10" fmla="*/ 935156 w 2079752"/>
              <a:gd name="connsiteY10" fmla="*/ 816316 h 5394034"/>
              <a:gd name="connsiteX11" fmla="*/ 836834 w 2079752"/>
              <a:gd name="connsiteY11" fmla="*/ 826148 h 5394034"/>
              <a:gd name="connsiteX12" fmla="*/ 492705 w 2079752"/>
              <a:gd name="connsiteY12" fmla="*/ 875309 h 5394034"/>
              <a:gd name="connsiteX13" fmla="*/ 394382 w 2079752"/>
              <a:gd name="connsiteY13" fmla="*/ 1081787 h 5394034"/>
              <a:gd name="connsiteX14" fmla="*/ 355053 w 2079752"/>
              <a:gd name="connsiteY14" fmla="*/ 1189942 h 5394034"/>
              <a:gd name="connsiteX15" fmla="*/ 305892 w 2079752"/>
              <a:gd name="connsiteY15" fmla="*/ 1307929 h 5394034"/>
              <a:gd name="connsiteX16" fmla="*/ 433711 w 2079752"/>
              <a:gd name="connsiteY16" fmla="*/ 1661890 h 5394034"/>
              <a:gd name="connsiteX17" fmla="*/ 600859 w 2079752"/>
              <a:gd name="connsiteY17" fmla="*/ 1298096 h 5394034"/>
              <a:gd name="connsiteX18" fmla="*/ 738511 w 2079752"/>
              <a:gd name="connsiteY18" fmla="*/ 1642225 h 5394034"/>
              <a:gd name="connsiteX19" fmla="*/ 797505 w 2079752"/>
              <a:gd name="connsiteY19" fmla="*/ 1720884 h 5394034"/>
              <a:gd name="connsiteX20" fmla="*/ 797505 w 2079752"/>
              <a:gd name="connsiteY20" fmla="*/ 1878200 h 5394034"/>
              <a:gd name="connsiteX21" fmla="*/ 738511 w 2079752"/>
              <a:gd name="connsiteY21" fmla="*/ 2065013 h 5394034"/>
              <a:gd name="connsiteX22" fmla="*/ 718847 w 2079752"/>
              <a:gd name="connsiteY22" fmla="*/ 2212496 h 5394034"/>
              <a:gd name="connsiteX23" fmla="*/ 748343 w 2079752"/>
              <a:gd name="connsiteY23" fmla="*/ 2310819 h 5394034"/>
              <a:gd name="connsiteX24" fmla="*/ 728679 w 2079752"/>
              <a:gd name="connsiteY24" fmla="*/ 2379645 h 5394034"/>
              <a:gd name="connsiteX25" fmla="*/ 600859 w 2079752"/>
              <a:gd name="connsiteY25" fmla="*/ 2753271 h 5394034"/>
              <a:gd name="connsiteX26" fmla="*/ 492705 w 2079752"/>
              <a:gd name="connsiteY26" fmla="*/ 3087567 h 5394034"/>
              <a:gd name="connsiteX27" fmla="*/ 492705 w 2079752"/>
              <a:gd name="connsiteY27" fmla="*/ 3254716 h 5394034"/>
              <a:gd name="connsiteX28" fmla="*/ 502537 w 2079752"/>
              <a:gd name="connsiteY28" fmla="*/ 3471025 h 5394034"/>
              <a:gd name="connsiteX29" fmla="*/ 502537 w 2079752"/>
              <a:gd name="connsiteY29" fmla="*/ 3648006 h 5394034"/>
              <a:gd name="connsiteX30" fmla="*/ 404214 w 2079752"/>
              <a:gd name="connsiteY30" fmla="*/ 3874148 h 5394034"/>
              <a:gd name="connsiteX31" fmla="*/ 345221 w 2079752"/>
              <a:gd name="connsiteY31" fmla="*/ 4051129 h 5394034"/>
              <a:gd name="connsiteX32" fmla="*/ 355053 w 2079752"/>
              <a:gd name="connsiteY32" fmla="*/ 4316600 h 5394034"/>
              <a:gd name="connsiteX33" fmla="*/ 355053 w 2079752"/>
              <a:gd name="connsiteY33" fmla="*/ 4532909 h 5394034"/>
              <a:gd name="connsiteX34" fmla="*/ 315724 w 2079752"/>
              <a:gd name="connsiteY34" fmla="*/ 4916367 h 5394034"/>
              <a:gd name="connsiteX35" fmla="*/ 148576 w 2079752"/>
              <a:gd name="connsiteY35" fmla="*/ 5191671 h 5394034"/>
              <a:gd name="connsiteX36" fmla="*/ 1092 w 2079752"/>
              <a:gd name="connsiteY36" fmla="*/ 5319490 h 5394034"/>
              <a:gd name="connsiteX37" fmla="*/ 227234 w 2079752"/>
              <a:gd name="connsiteY37" fmla="*/ 5388316 h 5394034"/>
              <a:gd name="connsiteX38" fmla="*/ 315724 w 2079752"/>
              <a:gd name="connsiteY38" fmla="*/ 5172006 h 5394034"/>
              <a:gd name="connsiteX39" fmla="*/ 482872 w 2079752"/>
              <a:gd name="connsiteY39" fmla="*/ 5122845 h 5394034"/>
              <a:gd name="connsiteX40" fmla="*/ 453376 w 2079752"/>
              <a:gd name="connsiteY40" fmla="*/ 4906535 h 5394034"/>
              <a:gd name="connsiteX41" fmla="*/ 581195 w 2079752"/>
              <a:gd name="connsiteY41" fmla="*/ 4542742 h 5394034"/>
              <a:gd name="connsiteX42" fmla="*/ 758176 w 2079752"/>
              <a:gd name="connsiteY42" fmla="*/ 4188780 h 5394034"/>
              <a:gd name="connsiteX43" fmla="*/ 807337 w 2079752"/>
              <a:gd name="connsiteY43" fmla="*/ 3765993 h 5394034"/>
              <a:gd name="connsiteX44" fmla="*/ 935156 w 2079752"/>
              <a:gd name="connsiteY44" fmla="*/ 3412032 h 5394034"/>
              <a:gd name="connsiteX45" fmla="*/ 1151466 w 2079752"/>
              <a:gd name="connsiteY45" fmla="*/ 2753271 h 5394034"/>
              <a:gd name="connsiteX46" fmla="*/ 1200627 w 2079752"/>
              <a:gd name="connsiteY46" fmla="*/ 3166225 h 5394034"/>
              <a:gd name="connsiteX47" fmla="*/ 1318614 w 2079752"/>
              <a:gd name="connsiteY47" fmla="*/ 3549684 h 5394034"/>
              <a:gd name="connsiteX48" fmla="*/ 1387440 w 2079752"/>
              <a:gd name="connsiteY48" fmla="*/ 3765993 h 5394034"/>
              <a:gd name="connsiteX49" fmla="*/ 1436601 w 2079752"/>
              <a:gd name="connsiteY49" fmla="*/ 3962638 h 5394034"/>
              <a:gd name="connsiteX50" fmla="*/ 1357943 w 2079752"/>
              <a:gd name="connsiteY50" fmla="*/ 4208445 h 5394034"/>
              <a:gd name="connsiteX51" fmla="*/ 1407105 w 2079752"/>
              <a:gd name="connsiteY51" fmla="*/ 4473916 h 5394034"/>
              <a:gd name="connsiteX52" fmla="*/ 1515259 w 2079752"/>
              <a:gd name="connsiteY52" fmla="*/ 4729554 h 5394034"/>
              <a:gd name="connsiteX53" fmla="*/ 1534924 w 2079752"/>
              <a:gd name="connsiteY53" fmla="*/ 4985193 h 5394034"/>
              <a:gd name="connsiteX54" fmla="*/ 1593918 w 2079752"/>
              <a:gd name="connsiteY54" fmla="*/ 5162174 h 5394034"/>
              <a:gd name="connsiteX55" fmla="*/ 1721737 w 2079752"/>
              <a:gd name="connsiteY55" fmla="*/ 5132677 h 5394034"/>
              <a:gd name="connsiteX56" fmla="*/ 1859389 w 2079752"/>
              <a:gd name="connsiteY56" fmla="*/ 5250664 h 5394034"/>
              <a:gd name="connsiteX57" fmla="*/ 2036369 w 2079752"/>
              <a:gd name="connsiteY57" fmla="*/ 5280161 h 5394034"/>
              <a:gd name="connsiteX58" fmla="*/ 2065866 w 2079752"/>
              <a:gd name="connsiteY58" fmla="*/ 5191671 h 5394034"/>
              <a:gd name="connsiteX59" fmla="*/ 1849556 w 2079752"/>
              <a:gd name="connsiteY59" fmla="*/ 5073684 h 5394034"/>
              <a:gd name="connsiteX60" fmla="*/ 1643079 w 2079752"/>
              <a:gd name="connsiteY60" fmla="*/ 4896703 h 5394034"/>
              <a:gd name="connsiteX61" fmla="*/ 1721737 w 2079752"/>
              <a:gd name="connsiteY61" fmla="*/ 4562406 h 5394034"/>
              <a:gd name="connsiteX62" fmla="*/ 1751234 w 2079752"/>
              <a:gd name="connsiteY62" fmla="*/ 4188780 h 5394034"/>
              <a:gd name="connsiteX63" fmla="*/ 1702072 w 2079752"/>
              <a:gd name="connsiteY63" fmla="*/ 3893813 h 5394034"/>
              <a:gd name="connsiteX64" fmla="*/ 1721737 w 2079752"/>
              <a:gd name="connsiteY64" fmla="*/ 3500522 h 5394034"/>
              <a:gd name="connsiteX65" fmla="*/ 1741401 w 2079752"/>
              <a:gd name="connsiteY65" fmla="*/ 2989245 h 5394034"/>
              <a:gd name="connsiteX66" fmla="*/ 1613582 w 2079752"/>
              <a:gd name="connsiteY66" fmla="*/ 2576290 h 5394034"/>
              <a:gd name="connsiteX67" fmla="*/ 1593918 w 2079752"/>
              <a:gd name="connsiteY67" fmla="*/ 2251825 h 5394034"/>
              <a:gd name="connsiteX68" fmla="*/ 1623414 w 2079752"/>
              <a:gd name="connsiteY68" fmla="*/ 1838871 h 5394034"/>
              <a:gd name="connsiteX69" fmla="*/ 1613582 w 2079752"/>
              <a:gd name="connsiteY69" fmla="*/ 1563567 h 5394034"/>
              <a:gd name="connsiteX70" fmla="*/ 1829892 w 2079752"/>
              <a:gd name="connsiteY70" fmla="*/ 2104342 h 5394034"/>
              <a:gd name="connsiteX71" fmla="*/ 1977376 w 2079752"/>
              <a:gd name="connsiteY71" fmla="*/ 1878200 h 5394034"/>
              <a:gd name="connsiteX72" fmla="*/ 1879053 w 2079752"/>
              <a:gd name="connsiteY72" fmla="*/ 1681554 h 5394034"/>
              <a:gd name="connsiteX73" fmla="*/ 1829892 w 2079752"/>
              <a:gd name="connsiteY73" fmla="*/ 1445580 h 5394034"/>
              <a:gd name="connsiteX74" fmla="*/ 1859389 w 2079752"/>
              <a:gd name="connsiteY74" fmla="*/ 1189942 h 5394034"/>
              <a:gd name="connsiteX75" fmla="*/ 1613582 w 2079752"/>
              <a:gd name="connsiteY75" fmla="*/ 944135 h 5394034"/>
              <a:gd name="connsiteX76" fmla="*/ 1357943 w 2079752"/>
              <a:gd name="connsiteY76" fmla="*/ 796651 h 5394034"/>
              <a:gd name="connsiteX0" fmla="*/ 1357943 w 2079752"/>
              <a:gd name="connsiteY0" fmla="*/ 796651 h 5394034"/>
              <a:gd name="connsiteX1" fmla="*/ 1348111 w 2079752"/>
              <a:gd name="connsiteY1" fmla="*/ 717993 h 5394034"/>
              <a:gd name="connsiteX2" fmla="*/ 1348111 w 2079752"/>
              <a:gd name="connsiteY2" fmla="*/ 472187 h 5394034"/>
              <a:gd name="connsiteX3" fmla="*/ 1397272 w 2079752"/>
              <a:gd name="connsiteY3" fmla="*/ 295206 h 5394034"/>
              <a:gd name="connsiteX4" fmla="*/ 1230124 w 2079752"/>
              <a:gd name="connsiteY4" fmla="*/ 10071 h 5394034"/>
              <a:gd name="connsiteX5" fmla="*/ 954821 w 2079752"/>
              <a:gd name="connsiteY5" fmla="*/ 88729 h 5394034"/>
              <a:gd name="connsiteX6" fmla="*/ 876163 w 2079752"/>
              <a:gd name="connsiteY6" fmla="*/ 324703 h 5394034"/>
              <a:gd name="connsiteX7" fmla="*/ 915492 w 2079752"/>
              <a:gd name="connsiteY7" fmla="*/ 432858 h 5394034"/>
              <a:gd name="connsiteX8" fmla="*/ 1003982 w 2079752"/>
              <a:gd name="connsiteY8" fmla="*/ 560677 h 5394034"/>
              <a:gd name="connsiteX9" fmla="*/ 1013814 w 2079752"/>
              <a:gd name="connsiteY9" fmla="*/ 659000 h 5394034"/>
              <a:gd name="connsiteX10" fmla="*/ 935156 w 2079752"/>
              <a:gd name="connsiteY10" fmla="*/ 816316 h 5394034"/>
              <a:gd name="connsiteX11" fmla="*/ 836834 w 2079752"/>
              <a:gd name="connsiteY11" fmla="*/ 826148 h 5394034"/>
              <a:gd name="connsiteX12" fmla="*/ 492705 w 2079752"/>
              <a:gd name="connsiteY12" fmla="*/ 875309 h 5394034"/>
              <a:gd name="connsiteX13" fmla="*/ 394382 w 2079752"/>
              <a:gd name="connsiteY13" fmla="*/ 1081787 h 5394034"/>
              <a:gd name="connsiteX14" fmla="*/ 355053 w 2079752"/>
              <a:gd name="connsiteY14" fmla="*/ 1189942 h 5394034"/>
              <a:gd name="connsiteX15" fmla="*/ 305892 w 2079752"/>
              <a:gd name="connsiteY15" fmla="*/ 1307929 h 5394034"/>
              <a:gd name="connsiteX16" fmla="*/ 433711 w 2079752"/>
              <a:gd name="connsiteY16" fmla="*/ 1661890 h 5394034"/>
              <a:gd name="connsiteX17" fmla="*/ 600859 w 2079752"/>
              <a:gd name="connsiteY17" fmla="*/ 1298096 h 5394034"/>
              <a:gd name="connsiteX18" fmla="*/ 738511 w 2079752"/>
              <a:gd name="connsiteY18" fmla="*/ 1642225 h 5394034"/>
              <a:gd name="connsiteX19" fmla="*/ 797505 w 2079752"/>
              <a:gd name="connsiteY19" fmla="*/ 1720884 h 5394034"/>
              <a:gd name="connsiteX20" fmla="*/ 797505 w 2079752"/>
              <a:gd name="connsiteY20" fmla="*/ 1878200 h 5394034"/>
              <a:gd name="connsiteX21" fmla="*/ 718847 w 2079752"/>
              <a:gd name="connsiteY21" fmla="*/ 2212496 h 5394034"/>
              <a:gd name="connsiteX22" fmla="*/ 748343 w 2079752"/>
              <a:gd name="connsiteY22" fmla="*/ 2310819 h 5394034"/>
              <a:gd name="connsiteX23" fmla="*/ 728679 w 2079752"/>
              <a:gd name="connsiteY23" fmla="*/ 2379645 h 5394034"/>
              <a:gd name="connsiteX24" fmla="*/ 600859 w 2079752"/>
              <a:gd name="connsiteY24" fmla="*/ 2753271 h 5394034"/>
              <a:gd name="connsiteX25" fmla="*/ 492705 w 2079752"/>
              <a:gd name="connsiteY25" fmla="*/ 3087567 h 5394034"/>
              <a:gd name="connsiteX26" fmla="*/ 492705 w 2079752"/>
              <a:gd name="connsiteY26" fmla="*/ 3254716 h 5394034"/>
              <a:gd name="connsiteX27" fmla="*/ 502537 w 2079752"/>
              <a:gd name="connsiteY27" fmla="*/ 3471025 h 5394034"/>
              <a:gd name="connsiteX28" fmla="*/ 502537 w 2079752"/>
              <a:gd name="connsiteY28" fmla="*/ 3648006 h 5394034"/>
              <a:gd name="connsiteX29" fmla="*/ 404214 w 2079752"/>
              <a:gd name="connsiteY29" fmla="*/ 3874148 h 5394034"/>
              <a:gd name="connsiteX30" fmla="*/ 345221 w 2079752"/>
              <a:gd name="connsiteY30" fmla="*/ 4051129 h 5394034"/>
              <a:gd name="connsiteX31" fmla="*/ 355053 w 2079752"/>
              <a:gd name="connsiteY31" fmla="*/ 4316600 h 5394034"/>
              <a:gd name="connsiteX32" fmla="*/ 355053 w 2079752"/>
              <a:gd name="connsiteY32" fmla="*/ 4532909 h 5394034"/>
              <a:gd name="connsiteX33" fmla="*/ 315724 w 2079752"/>
              <a:gd name="connsiteY33" fmla="*/ 4916367 h 5394034"/>
              <a:gd name="connsiteX34" fmla="*/ 148576 w 2079752"/>
              <a:gd name="connsiteY34" fmla="*/ 5191671 h 5394034"/>
              <a:gd name="connsiteX35" fmla="*/ 1092 w 2079752"/>
              <a:gd name="connsiteY35" fmla="*/ 5319490 h 5394034"/>
              <a:gd name="connsiteX36" fmla="*/ 227234 w 2079752"/>
              <a:gd name="connsiteY36" fmla="*/ 5388316 h 5394034"/>
              <a:gd name="connsiteX37" fmla="*/ 315724 w 2079752"/>
              <a:gd name="connsiteY37" fmla="*/ 5172006 h 5394034"/>
              <a:gd name="connsiteX38" fmla="*/ 482872 w 2079752"/>
              <a:gd name="connsiteY38" fmla="*/ 5122845 h 5394034"/>
              <a:gd name="connsiteX39" fmla="*/ 453376 w 2079752"/>
              <a:gd name="connsiteY39" fmla="*/ 4906535 h 5394034"/>
              <a:gd name="connsiteX40" fmla="*/ 581195 w 2079752"/>
              <a:gd name="connsiteY40" fmla="*/ 4542742 h 5394034"/>
              <a:gd name="connsiteX41" fmla="*/ 758176 w 2079752"/>
              <a:gd name="connsiteY41" fmla="*/ 4188780 h 5394034"/>
              <a:gd name="connsiteX42" fmla="*/ 807337 w 2079752"/>
              <a:gd name="connsiteY42" fmla="*/ 3765993 h 5394034"/>
              <a:gd name="connsiteX43" fmla="*/ 935156 w 2079752"/>
              <a:gd name="connsiteY43" fmla="*/ 3412032 h 5394034"/>
              <a:gd name="connsiteX44" fmla="*/ 1151466 w 2079752"/>
              <a:gd name="connsiteY44" fmla="*/ 2753271 h 5394034"/>
              <a:gd name="connsiteX45" fmla="*/ 1200627 w 2079752"/>
              <a:gd name="connsiteY45" fmla="*/ 3166225 h 5394034"/>
              <a:gd name="connsiteX46" fmla="*/ 1318614 w 2079752"/>
              <a:gd name="connsiteY46" fmla="*/ 3549684 h 5394034"/>
              <a:gd name="connsiteX47" fmla="*/ 1387440 w 2079752"/>
              <a:gd name="connsiteY47" fmla="*/ 3765993 h 5394034"/>
              <a:gd name="connsiteX48" fmla="*/ 1436601 w 2079752"/>
              <a:gd name="connsiteY48" fmla="*/ 3962638 h 5394034"/>
              <a:gd name="connsiteX49" fmla="*/ 1357943 w 2079752"/>
              <a:gd name="connsiteY49" fmla="*/ 4208445 h 5394034"/>
              <a:gd name="connsiteX50" fmla="*/ 1407105 w 2079752"/>
              <a:gd name="connsiteY50" fmla="*/ 4473916 h 5394034"/>
              <a:gd name="connsiteX51" fmla="*/ 1515259 w 2079752"/>
              <a:gd name="connsiteY51" fmla="*/ 4729554 h 5394034"/>
              <a:gd name="connsiteX52" fmla="*/ 1534924 w 2079752"/>
              <a:gd name="connsiteY52" fmla="*/ 4985193 h 5394034"/>
              <a:gd name="connsiteX53" fmla="*/ 1593918 w 2079752"/>
              <a:gd name="connsiteY53" fmla="*/ 5162174 h 5394034"/>
              <a:gd name="connsiteX54" fmla="*/ 1721737 w 2079752"/>
              <a:gd name="connsiteY54" fmla="*/ 5132677 h 5394034"/>
              <a:gd name="connsiteX55" fmla="*/ 1859389 w 2079752"/>
              <a:gd name="connsiteY55" fmla="*/ 5250664 h 5394034"/>
              <a:gd name="connsiteX56" fmla="*/ 2036369 w 2079752"/>
              <a:gd name="connsiteY56" fmla="*/ 5280161 h 5394034"/>
              <a:gd name="connsiteX57" fmla="*/ 2065866 w 2079752"/>
              <a:gd name="connsiteY57" fmla="*/ 5191671 h 5394034"/>
              <a:gd name="connsiteX58" fmla="*/ 1849556 w 2079752"/>
              <a:gd name="connsiteY58" fmla="*/ 5073684 h 5394034"/>
              <a:gd name="connsiteX59" fmla="*/ 1643079 w 2079752"/>
              <a:gd name="connsiteY59" fmla="*/ 4896703 h 5394034"/>
              <a:gd name="connsiteX60" fmla="*/ 1721737 w 2079752"/>
              <a:gd name="connsiteY60" fmla="*/ 4562406 h 5394034"/>
              <a:gd name="connsiteX61" fmla="*/ 1751234 w 2079752"/>
              <a:gd name="connsiteY61" fmla="*/ 4188780 h 5394034"/>
              <a:gd name="connsiteX62" fmla="*/ 1702072 w 2079752"/>
              <a:gd name="connsiteY62" fmla="*/ 3893813 h 5394034"/>
              <a:gd name="connsiteX63" fmla="*/ 1721737 w 2079752"/>
              <a:gd name="connsiteY63" fmla="*/ 3500522 h 5394034"/>
              <a:gd name="connsiteX64" fmla="*/ 1741401 w 2079752"/>
              <a:gd name="connsiteY64" fmla="*/ 2989245 h 5394034"/>
              <a:gd name="connsiteX65" fmla="*/ 1613582 w 2079752"/>
              <a:gd name="connsiteY65" fmla="*/ 2576290 h 5394034"/>
              <a:gd name="connsiteX66" fmla="*/ 1593918 w 2079752"/>
              <a:gd name="connsiteY66" fmla="*/ 2251825 h 5394034"/>
              <a:gd name="connsiteX67" fmla="*/ 1623414 w 2079752"/>
              <a:gd name="connsiteY67" fmla="*/ 1838871 h 5394034"/>
              <a:gd name="connsiteX68" fmla="*/ 1613582 w 2079752"/>
              <a:gd name="connsiteY68" fmla="*/ 1563567 h 5394034"/>
              <a:gd name="connsiteX69" fmla="*/ 1829892 w 2079752"/>
              <a:gd name="connsiteY69" fmla="*/ 2104342 h 5394034"/>
              <a:gd name="connsiteX70" fmla="*/ 1977376 w 2079752"/>
              <a:gd name="connsiteY70" fmla="*/ 1878200 h 5394034"/>
              <a:gd name="connsiteX71" fmla="*/ 1879053 w 2079752"/>
              <a:gd name="connsiteY71" fmla="*/ 1681554 h 5394034"/>
              <a:gd name="connsiteX72" fmla="*/ 1829892 w 2079752"/>
              <a:gd name="connsiteY72" fmla="*/ 1445580 h 5394034"/>
              <a:gd name="connsiteX73" fmla="*/ 1859389 w 2079752"/>
              <a:gd name="connsiteY73" fmla="*/ 1189942 h 5394034"/>
              <a:gd name="connsiteX74" fmla="*/ 1613582 w 2079752"/>
              <a:gd name="connsiteY74" fmla="*/ 944135 h 5394034"/>
              <a:gd name="connsiteX75" fmla="*/ 1357943 w 2079752"/>
              <a:gd name="connsiteY75" fmla="*/ 796651 h 5394034"/>
              <a:gd name="connsiteX0" fmla="*/ 1357943 w 2079752"/>
              <a:gd name="connsiteY0" fmla="*/ 796651 h 5394034"/>
              <a:gd name="connsiteX1" fmla="*/ 1348111 w 2079752"/>
              <a:gd name="connsiteY1" fmla="*/ 717993 h 5394034"/>
              <a:gd name="connsiteX2" fmla="*/ 1348111 w 2079752"/>
              <a:gd name="connsiteY2" fmla="*/ 472187 h 5394034"/>
              <a:gd name="connsiteX3" fmla="*/ 1397272 w 2079752"/>
              <a:gd name="connsiteY3" fmla="*/ 295206 h 5394034"/>
              <a:gd name="connsiteX4" fmla="*/ 1230124 w 2079752"/>
              <a:gd name="connsiteY4" fmla="*/ 10071 h 5394034"/>
              <a:gd name="connsiteX5" fmla="*/ 954821 w 2079752"/>
              <a:gd name="connsiteY5" fmla="*/ 88729 h 5394034"/>
              <a:gd name="connsiteX6" fmla="*/ 876163 w 2079752"/>
              <a:gd name="connsiteY6" fmla="*/ 324703 h 5394034"/>
              <a:gd name="connsiteX7" fmla="*/ 915492 w 2079752"/>
              <a:gd name="connsiteY7" fmla="*/ 432858 h 5394034"/>
              <a:gd name="connsiteX8" fmla="*/ 1003982 w 2079752"/>
              <a:gd name="connsiteY8" fmla="*/ 560677 h 5394034"/>
              <a:gd name="connsiteX9" fmla="*/ 1013814 w 2079752"/>
              <a:gd name="connsiteY9" fmla="*/ 659000 h 5394034"/>
              <a:gd name="connsiteX10" fmla="*/ 935156 w 2079752"/>
              <a:gd name="connsiteY10" fmla="*/ 816316 h 5394034"/>
              <a:gd name="connsiteX11" fmla="*/ 836834 w 2079752"/>
              <a:gd name="connsiteY11" fmla="*/ 826148 h 5394034"/>
              <a:gd name="connsiteX12" fmla="*/ 492705 w 2079752"/>
              <a:gd name="connsiteY12" fmla="*/ 875309 h 5394034"/>
              <a:gd name="connsiteX13" fmla="*/ 394382 w 2079752"/>
              <a:gd name="connsiteY13" fmla="*/ 1081787 h 5394034"/>
              <a:gd name="connsiteX14" fmla="*/ 355053 w 2079752"/>
              <a:gd name="connsiteY14" fmla="*/ 1189942 h 5394034"/>
              <a:gd name="connsiteX15" fmla="*/ 305892 w 2079752"/>
              <a:gd name="connsiteY15" fmla="*/ 1307929 h 5394034"/>
              <a:gd name="connsiteX16" fmla="*/ 433711 w 2079752"/>
              <a:gd name="connsiteY16" fmla="*/ 1661890 h 5394034"/>
              <a:gd name="connsiteX17" fmla="*/ 600859 w 2079752"/>
              <a:gd name="connsiteY17" fmla="*/ 1298096 h 5394034"/>
              <a:gd name="connsiteX18" fmla="*/ 738511 w 2079752"/>
              <a:gd name="connsiteY18" fmla="*/ 1642225 h 5394034"/>
              <a:gd name="connsiteX19" fmla="*/ 797505 w 2079752"/>
              <a:gd name="connsiteY19" fmla="*/ 1720884 h 5394034"/>
              <a:gd name="connsiteX20" fmla="*/ 797505 w 2079752"/>
              <a:gd name="connsiteY20" fmla="*/ 1878200 h 5394034"/>
              <a:gd name="connsiteX21" fmla="*/ 748343 w 2079752"/>
              <a:gd name="connsiteY21" fmla="*/ 2310819 h 5394034"/>
              <a:gd name="connsiteX22" fmla="*/ 728679 w 2079752"/>
              <a:gd name="connsiteY22" fmla="*/ 2379645 h 5394034"/>
              <a:gd name="connsiteX23" fmla="*/ 600859 w 2079752"/>
              <a:gd name="connsiteY23" fmla="*/ 2753271 h 5394034"/>
              <a:gd name="connsiteX24" fmla="*/ 492705 w 2079752"/>
              <a:gd name="connsiteY24" fmla="*/ 3087567 h 5394034"/>
              <a:gd name="connsiteX25" fmla="*/ 492705 w 2079752"/>
              <a:gd name="connsiteY25" fmla="*/ 3254716 h 5394034"/>
              <a:gd name="connsiteX26" fmla="*/ 502537 w 2079752"/>
              <a:gd name="connsiteY26" fmla="*/ 3471025 h 5394034"/>
              <a:gd name="connsiteX27" fmla="*/ 502537 w 2079752"/>
              <a:gd name="connsiteY27" fmla="*/ 3648006 h 5394034"/>
              <a:gd name="connsiteX28" fmla="*/ 404214 w 2079752"/>
              <a:gd name="connsiteY28" fmla="*/ 3874148 h 5394034"/>
              <a:gd name="connsiteX29" fmla="*/ 345221 w 2079752"/>
              <a:gd name="connsiteY29" fmla="*/ 4051129 h 5394034"/>
              <a:gd name="connsiteX30" fmla="*/ 355053 w 2079752"/>
              <a:gd name="connsiteY30" fmla="*/ 4316600 h 5394034"/>
              <a:gd name="connsiteX31" fmla="*/ 355053 w 2079752"/>
              <a:gd name="connsiteY31" fmla="*/ 4532909 h 5394034"/>
              <a:gd name="connsiteX32" fmla="*/ 315724 w 2079752"/>
              <a:gd name="connsiteY32" fmla="*/ 4916367 h 5394034"/>
              <a:gd name="connsiteX33" fmla="*/ 148576 w 2079752"/>
              <a:gd name="connsiteY33" fmla="*/ 5191671 h 5394034"/>
              <a:gd name="connsiteX34" fmla="*/ 1092 w 2079752"/>
              <a:gd name="connsiteY34" fmla="*/ 5319490 h 5394034"/>
              <a:gd name="connsiteX35" fmla="*/ 227234 w 2079752"/>
              <a:gd name="connsiteY35" fmla="*/ 5388316 h 5394034"/>
              <a:gd name="connsiteX36" fmla="*/ 315724 w 2079752"/>
              <a:gd name="connsiteY36" fmla="*/ 5172006 h 5394034"/>
              <a:gd name="connsiteX37" fmla="*/ 482872 w 2079752"/>
              <a:gd name="connsiteY37" fmla="*/ 5122845 h 5394034"/>
              <a:gd name="connsiteX38" fmla="*/ 453376 w 2079752"/>
              <a:gd name="connsiteY38" fmla="*/ 4906535 h 5394034"/>
              <a:gd name="connsiteX39" fmla="*/ 581195 w 2079752"/>
              <a:gd name="connsiteY39" fmla="*/ 4542742 h 5394034"/>
              <a:gd name="connsiteX40" fmla="*/ 758176 w 2079752"/>
              <a:gd name="connsiteY40" fmla="*/ 4188780 h 5394034"/>
              <a:gd name="connsiteX41" fmla="*/ 807337 w 2079752"/>
              <a:gd name="connsiteY41" fmla="*/ 3765993 h 5394034"/>
              <a:gd name="connsiteX42" fmla="*/ 935156 w 2079752"/>
              <a:gd name="connsiteY42" fmla="*/ 3412032 h 5394034"/>
              <a:gd name="connsiteX43" fmla="*/ 1151466 w 2079752"/>
              <a:gd name="connsiteY43" fmla="*/ 2753271 h 5394034"/>
              <a:gd name="connsiteX44" fmla="*/ 1200627 w 2079752"/>
              <a:gd name="connsiteY44" fmla="*/ 3166225 h 5394034"/>
              <a:gd name="connsiteX45" fmla="*/ 1318614 w 2079752"/>
              <a:gd name="connsiteY45" fmla="*/ 3549684 h 5394034"/>
              <a:gd name="connsiteX46" fmla="*/ 1387440 w 2079752"/>
              <a:gd name="connsiteY46" fmla="*/ 3765993 h 5394034"/>
              <a:gd name="connsiteX47" fmla="*/ 1436601 w 2079752"/>
              <a:gd name="connsiteY47" fmla="*/ 3962638 h 5394034"/>
              <a:gd name="connsiteX48" fmla="*/ 1357943 w 2079752"/>
              <a:gd name="connsiteY48" fmla="*/ 4208445 h 5394034"/>
              <a:gd name="connsiteX49" fmla="*/ 1407105 w 2079752"/>
              <a:gd name="connsiteY49" fmla="*/ 4473916 h 5394034"/>
              <a:gd name="connsiteX50" fmla="*/ 1515259 w 2079752"/>
              <a:gd name="connsiteY50" fmla="*/ 4729554 h 5394034"/>
              <a:gd name="connsiteX51" fmla="*/ 1534924 w 2079752"/>
              <a:gd name="connsiteY51" fmla="*/ 4985193 h 5394034"/>
              <a:gd name="connsiteX52" fmla="*/ 1593918 w 2079752"/>
              <a:gd name="connsiteY52" fmla="*/ 5162174 h 5394034"/>
              <a:gd name="connsiteX53" fmla="*/ 1721737 w 2079752"/>
              <a:gd name="connsiteY53" fmla="*/ 5132677 h 5394034"/>
              <a:gd name="connsiteX54" fmla="*/ 1859389 w 2079752"/>
              <a:gd name="connsiteY54" fmla="*/ 5250664 h 5394034"/>
              <a:gd name="connsiteX55" fmla="*/ 2036369 w 2079752"/>
              <a:gd name="connsiteY55" fmla="*/ 5280161 h 5394034"/>
              <a:gd name="connsiteX56" fmla="*/ 2065866 w 2079752"/>
              <a:gd name="connsiteY56" fmla="*/ 5191671 h 5394034"/>
              <a:gd name="connsiteX57" fmla="*/ 1849556 w 2079752"/>
              <a:gd name="connsiteY57" fmla="*/ 5073684 h 5394034"/>
              <a:gd name="connsiteX58" fmla="*/ 1643079 w 2079752"/>
              <a:gd name="connsiteY58" fmla="*/ 4896703 h 5394034"/>
              <a:gd name="connsiteX59" fmla="*/ 1721737 w 2079752"/>
              <a:gd name="connsiteY59" fmla="*/ 4562406 h 5394034"/>
              <a:gd name="connsiteX60" fmla="*/ 1751234 w 2079752"/>
              <a:gd name="connsiteY60" fmla="*/ 4188780 h 5394034"/>
              <a:gd name="connsiteX61" fmla="*/ 1702072 w 2079752"/>
              <a:gd name="connsiteY61" fmla="*/ 3893813 h 5394034"/>
              <a:gd name="connsiteX62" fmla="*/ 1721737 w 2079752"/>
              <a:gd name="connsiteY62" fmla="*/ 3500522 h 5394034"/>
              <a:gd name="connsiteX63" fmla="*/ 1741401 w 2079752"/>
              <a:gd name="connsiteY63" fmla="*/ 2989245 h 5394034"/>
              <a:gd name="connsiteX64" fmla="*/ 1613582 w 2079752"/>
              <a:gd name="connsiteY64" fmla="*/ 2576290 h 5394034"/>
              <a:gd name="connsiteX65" fmla="*/ 1593918 w 2079752"/>
              <a:gd name="connsiteY65" fmla="*/ 2251825 h 5394034"/>
              <a:gd name="connsiteX66" fmla="*/ 1623414 w 2079752"/>
              <a:gd name="connsiteY66" fmla="*/ 1838871 h 5394034"/>
              <a:gd name="connsiteX67" fmla="*/ 1613582 w 2079752"/>
              <a:gd name="connsiteY67" fmla="*/ 1563567 h 5394034"/>
              <a:gd name="connsiteX68" fmla="*/ 1829892 w 2079752"/>
              <a:gd name="connsiteY68" fmla="*/ 2104342 h 5394034"/>
              <a:gd name="connsiteX69" fmla="*/ 1977376 w 2079752"/>
              <a:gd name="connsiteY69" fmla="*/ 1878200 h 5394034"/>
              <a:gd name="connsiteX70" fmla="*/ 1879053 w 2079752"/>
              <a:gd name="connsiteY70" fmla="*/ 1681554 h 5394034"/>
              <a:gd name="connsiteX71" fmla="*/ 1829892 w 2079752"/>
              <a:gd name="connsiteY71" fmla="*/ 1445580 h 5394034"/>
              <a:gd name="connsiteX72" fmla="*/ 1859389 w 2079752"/>
              <a:gd name="connsiteY72" fmla="*/ 1189942 h 5394034"/>
              <a:gd name="connsiteX73" fmla="*/ 1613582 w 2079752"/>
              <a:gd name="connsiteY73" fmla="*/ 944135 h 5394034"/>
              <a:gd name="connsiteX74" fmla="*/ 1357943 w 2079752"/>
              <a:gd name="connsiteY74" fmla="*/ 796651 h 53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79752" h="5394034">
                <a:moveTo>
                  <a:pt x="1357943" y="796651"/>
                </a:moveTo>
                <a:cubicBezTo>
                  <a:pt x="1313698" y="758961"/>
                  <a:pt x="1349750" y="772070"/>
                  <a:pt x="1348111" y="717993"/>
                </a:cubicBezTo>
                <a:cubicBezTo>
                  <a:pt x="1346472" y="663916"/>
                  <a:pt x="1339918" y="542651"/>
                  <a:pt x="1348111" y="472187"/>
                </a:cubicBezTo>
                <a:cubicBezTo>
                  <a:pt x="1356304" y="401723"/>
                  <a:pt x="1416936" y="372225"/>
                  <a:pt x="1397272" y="295206"/>
                </a:cubicBezTo>
                <a:cubicBezTo>
                  <a:pt x="1377608" y="218187"/>
                  <a:pt x="1303866" y="44484"/>
                  <a:pt x="1230124" y="10071"/>
                </a:cubicBezTo>
                <a:cubicBezTo>
                  <a:pt x="1156382" y="-24342"/>
                  <a:pt x="1013814" y="36290"/>
                  <a:pt x="954821" y="88729"/>
                </a:cubicBezTo>
                <a:cubicBezTo>
                  <a:pt x="895827" y="141168"/>
                  <a:pt x="882718" y="267348"/>
                  <a:pt x="876163" y="324703"/>
                </a:cubicBezTo>
                <a:cubicBezTo>
                  <a:pt x="869608" y="382058"/>
                  <a:pt x="894189" y="393529"/>
                  <a:pt x="915492" y="432858"/>
                </a:cubicBezTo>
                <a:cubicBezTo>
                  <a:pt x="936795" y="472187"/>
                  <a:pt x="987595" y="522987"/>
                  <a:pt x="1003982" y="560677"/>
                </a:cubicBezTo>
                <a:cubicBezTo>
                  <a:pt x="1020369" y="598367"/>
                  <a:pt x="1025285" y="616394"/>
                  <a:pt x="1013814" y="659000"/>
                </a:cubicBezTo>
                <a:cubicBezTo>
                  <a:pt x="1002343" y="701606"/>
                  <a:pt x="964653" y="788458"/>
                  <a:pt x="935156" y="816316"/>
                </a:cubicBezTo>
                <a:cubicBezTo>
                  <a:pt x="905659" y="844174"/>
                  <a:pt x="910576" y="816316"/>
                  <a:pt x="836834" y="826148"/>
                </a:cubicBezTo>
                <a:cubicBezTo>
                  <a:pt x="763092" y="835980"/>
                  <a:pt x="566447" y="832703"/>
                  <a:pt x="492705" y="875309"/>
                </a:cubicBezTo>
                <a:cubicBezTo>
                  <a:pt x="418963" y="917915"/>
                  <a:pt x="417324" y="1029348"/>
                  <a:pt x="394382" y="1081787"/>
                </a:cubicBezTo>
                <a:cubicBezTo>
                  <a:pt x="371440" y="1134226"/>
                  <a:pt x="369801" y="1152252"/>
                  <a:pt x="355053" y="1189942"/>
                </a:cubicBezTo>
                <a:cubicBezTo>
                  <a:pt x="340305" y="1227632"/>
                  <a:pt x="292782" y="1229271"/>
                  <a:pt x="305892" y="1307929"/>
                </a:cubicBezTo>
                <a:cubicBezTo>
                  <a:pt x="319002" y="1386587"/>
                  <a:pt x="384550" y="1663529"/>
                  <a:pt x="433711" y="1661890"/>
                </a:cubicBezTo>
                <a:cubicBezTo>
                  <a:pt x="482872" y="1660251"/>
                  <a:pt x="550059" y="1301373"/>
                  <a:pt x="600859" y="1298096"/>
                </a:cubicBezTo>
                <a:cubicBezTo>
                  <a:pt x="651659" y="1294819"/>
                  <a:pt x="705737" y="1571760"/>
                  <a:pt x="738511" y="1642225"/>
                </a:cubicBezTo>
                <a:cubicBezTo>
                  <a:pt x="771285" y="1712690"/>
                  <a:pt x="787673" y="1681555"/>
                  <a:pt x="797505" y="1720884"/>
                </a:cubicBezTo>
                <a:cubicBezTo>
                  <a:pt x="807337" y="1760213"/>
                  <a:pt x="805699" y="1779878"/>
                  <a:pt x="797505" y="1878200"/>
                </a:cubicBezTo>
                <a:cubicBezTo>
                  <a:pt x="789311" y="1976523"/>
                  <a:pt x="759814" y="2227245"/>
                  <a:pt x="748343" y="2310819"/>
                </a:cubicBezTo>
                <a:cubicBezTo>
                  <a:pt x="736872" y="2394393"/>
                  <a:pt x="753260" y="2305903"/>
                  <a:pt x="728679" y="2379645"/>
                </a:cubicBezTo>
                <a:cubicBezTo>
                  <a:pt x="704098" y="2453387"/>
                  <a:pt x="640188" y="2635284"/>
                  <a:pt x="600859" y="2753271"/>
                </a:cubicBezTo>
                <a:cubicBezTo>
                  <a:pt x="561530" y="2871258"/>
                  <a:pt x="510731" y="3003993"/>
                  <a:pt x="492705" y="3087567"/>
                </a:cubicBezTo>
                <a:cubicBezTo>
                  <a:pt x="474679" y="3171141"/>
                  <a:pt x="492705" y="3254716"/>
                  <a:pt x="492705" y="3254716"/>
                </a:cubicBezTo>
                <a:cubicBezTo>
                  <a:pt x="494344" y="3318626"/>
                  <a:pt x="500898" y="3405477"/>
                  <a:pt x="502537" y="3471025"/>
                </a:cubicBezTo>
                <a:cubicBezTo>
                  <a:pt x="504176" y="3536573"/>
                  <a:pt x="518924" y="3580819"/>
                  <a:pt x="502537" y="3648006"/>
                </a:cubicBezTo>
                <a:cubicBezTo>
                  <a:pt x="486150" y="3715193"/>
                  <a:pt x="430433" y="3806961"/>
                  <a:pt x="404214" y="3874148"/>
                </a:cubicBezTo>
                <a:cubicBezTo>
                  <a:pt x="377995" y="3941335"/>
                  <a:pt x="353414" y="3977387"/>
                  <a:pt x="345221" y="4051129"/>
                </a:cubicBezTo>
                <a:cubicBezTo>
                  <a:pt x="337028" y="4124871"/>
                  <a:pt x="353414" y="4236303"/>
                  <a:pt x="355053" y="4316600"/>
                </a:cubicBezTo>
                <a:cubicBezTo>
                  <a:pt x="356692" y="4396897"/>
                  <a:pt x="361608" y="4432948"/>
                  <a:pt x="355053" y="4532909"/>
                </a:cubicBezTo>
                <a:cubicBezTo>
                  <a:pt x="348498" y="4632870"/>
                  <a:pt x="350137" y="4806573"/>
                  <a:pt x="315724" y="4916367"/>
                </a:cubicBezTo>
                <a:cubicBezTo>
                  <a:pt x="281311" y="5026161"/>
                  <a:pt x="201015" y="5124484"/>
                  <a:pt x="148576" y="5191671"/>
                </a:cubicBezTo>
                <a:cubicBezTo>
                  <a:pt x="96137" y="5258858"/>
                  <a:pt x="-12018" y="5286716"/>
                  <a:pt x="1092" y="5319490"/>
                </a:cubicBezTo>
                <a:cubicBezTo>
                  <a:pt x="14202" y="5352264"/>
                  <a:pt x="174795" y="5412897"/>
                  <a:pt x="227234" y="5388316"/>
                </a:cubicBezTo>
                <a:cubicBezTo>
                  <a:pt x="279673" y="5363735"/>
                  <a:pt x="273118" y="5216251"/>
                  <a:pt x="315724" y="5172006"/>
                </a:cubicBezTo>
                <a:cubicBezTo>
                  <a:pt x="358330" y="5127761"/>
                  <a:pt x="459930" y="5167090"/>
                  <a:pt x="482872" y="5122845"/>
                </a:cubicBezTo>
                <a:cubicBezTo>
                  <a:pt x="505814" y="5078600"/>
                  <a:pt x="436989" y="5003219"/>
                  <a:pt x="453376" y="4906535"/>
                </a:cubicBezTo>
                <a:cubicBezTo>
                  <a:pt x="469763" y="4809851"/>
                  <a:pt x="530395" y="4662368"/>
                  <a:pt x="581195" y="4542742"/>
                </a:cubicBezTo>
                <a:cubicBezTo>
                  <a:pt x="631995" y="4423116"/>
                  <a:pt x="720486" y="4318238"/>
                  <a:pt x="758176" y="4188780"/>
                </a:cubicBezTo>
                <a:cubicBezTo>
                  <a:pt x="795866" y="4059322"/>
                  <a:pt x="777840" y="3895451"/>
                  <a:pt x="807337" y="3765993"/>
                </a:cubicBezTo>
                <a:cubicBezTo>
                  <a:pt x="836834" y="3636535"/>
                  <a:pt x="877801" y="3580819"/>
                  <a:pt x="935156" y="3412032"/>
                </a:cubicBezTo>
                <a:cubicBezTo>
                  <a:pt x="992511" y="3243245"/>
                  <a:pt x="1107221" y="2794239"/>
                  <a:pt x="1151466" y="2753271"/>
                </a:cubicBezTo>
                <a:cubicBezTo>
                  <a:pt x="1195711" y="2712303"/>
                  <a:pt x="1172769" y="3033490"/>
                  <a:pt x="1200627" y="3166225"/>
                </a:cubicBezTo>
                <a:cubicBezTo>
                  <a:pt x="1228485" y="3298961"/>
                  <a:pt x="1287478" y="3449723"/>
                  <a:pt x="1318614" y="3549684"/>
                </a:cubicBezTo>
                <a:cubicBezTo>
                  <a:pt x="1349750" y="3649645"/>
                  <a:pt x="1367776" y="3697167"/>
                  <a:pt x="1387440" y="3765993"/>
                </a:cubicBezTo>
                <a:cubicBezTo>
                  <a:pt x="1407104" y="3834819"/>
                  <a:pt x="1441517" y="3888896"/>
                  <a:pt x="1436601" y="3962638"/>
                </a:cubicBezTo>
                <a:cubicBezTo>
                  <a:pt x="1431685" y="4036380"/>
                  <a:pt x="1362859" y="4123232"/>
                  <a:pt x="1357943" y="4208445"/>
                </a:cubicBezTo>
                <a:cubicBezTo>
                  <a:pt x="1353027" y="4293658"/>
                  <a:pt x="1380886" y="4387065"/>
                  <a:pt x="1407105" y="4473916"/>
                </a:cubicBezTo>
                <a:cubicBezTo>
                  <a:pt x="1433324" y="4560768"/>
                  <a:pt x="1493956" y="4644341"/>
                  <a:pt x="1515259" y="4729554"/>
                </a:cubicBezTo>
                <a:cubicBezTo>
                  <a:pt x="1536562" y="4814767"/>
                  <a:pt x="1521814" y="4913090"/>
                  <a:pt x="1534924" y="4985193"/>
                </a:cubicBezTo>
                <a:cubicBezTo>
                  <a:pt x="1548034" y="5057296"/>
                  <a:pt x="1562783" y="5137593"/>
                  <a:pt x="1593918" y="5162174"/>
                </a:cubicBezTo>
                <a:cubicBezTo>
                  <a:pt x="1625053" y="5186755"/>
                  <a:pt x="1677492" y="5117929"/>
                  <a:pt x="1721737" y="5132677"/>
                </a:cubicBezTo>
                <a:cubicBezTo>
                  <a:pt x="1765982" y="5147425"/>
                  <a:pt x="1806950" y="5226083"/>
                  <a:pt x="1859389" y="5250664"/>
                </a:cubicBezTo>
                <a:cubicBezTo>
                  <a:pt x="1911828" y="5275245"/>
                  <a:pt x="2001956" y="5289993"/>
                  <a:pt x="2036369" y="5280161"/>
                </a:cubicBezTo>
                <a:cubicBezTo>
                  <a:pt x="2070782" y="5270329"/>
                  <a:pt x="2097002" y="5226084"/>
                  <a:pt x="2065866" y="5191671"/>
                </a:cubicBezTo>
                <a:cubicBezTo>
                  <a:pt x="2034731" y="5157258"/>
                  <a:pt x="1920021" y="5122845"/>
                  <a:pt x="1849556" y="5073684"/>
                </a:cubicBezTo>
                <a:cubicBezTo>
                  <a:pt x="1779092" y="5024523"/>
                  <a:pt x="1664382" y="4981916"/>
                  <a:pt x="1643079" y="4896703"/>
                </a:cubicBezTo>
                <a:cubicBezTo>
                  <a:pt x="1621776" y="4811490"/>
                  <a:pt x="1703711" y="4680393"/>
                  <a:pt x="1721737" y="4562406"/>
                </a:cubicBezTo>
                <a:cubicBezTo>
                  <a:pt x="1739763" y="4444419"/>
                  <a:pt x="1754511" y="4300212"/>
                  <a:pt x="1751234" y="4188780"/>
                </a:cubicBezTo>
                <a:cubicBezTo>
                  <a:pt x="1747957" y="4077348"/>
                  <a:pt x="1706988" y="4008523"/>
                  <a:pt x="1702072" y="3893813"/>
                </a:cubicBezTo>
                <a:cubicBezTo>
                  <a:pt x="1697156" y="3779103"/>
                  <a:pt x="1715182" y="3651283"/>
                  <a:pt x="1721737" y="3500522"/>
                </a:cubicBezTo>
                <a:cubicBezTo>
                  <a:pt x="1728292" y="3349761"/>
                  <a:pt x="1759427" y="3143284"/>
                  <a:pt x="1741401" y="2989245"/>
                </a:cubicBezTo>
                <a:cubicBezTo>
                  <a:pt x="1723375" y="2835206"/>
                  <a:pt x="1638162" y="2699193"/>
                  <a:pt x="1613582" y="2576290"/>
                </a:cubicBezTo>
                <a:cubicBezTo>
                  <a:pt x="1589002" y="2453387"/>
                  <a:pt x="1592279" y="2374728"/>
                  <a:pt x="1593918" y="2251825"/>
                </a:cubicBezTo>
                <a:cubicBezTo>
                  <a:pt x="1595557" y="2128922"/>
                  <a:pt x="1620137" y="1953581"/>
                  <a:pt x="1623414" y="1838871"/>
                </a:cubicBezTo>
                <a:cubicBezTo>
                  <a:pt x="1626691" y="1724161"/>
                  <a:pt x="1579169" y="1519322"/>
                  <a:pt x="1613582" y="1563567"/>
                </a:cubicBezTo>
                <a:cubicBezTo>
                  <a:pt x="1647995" y="1607812"/>
                  <a:pt x="1769260" y="2051903"/>
                  <a:pt x="1829892" y="2104342"/>
                </a:cubicBezTo>
                <a:cubicBezTo>
                  <a:pt x="1890524" y="2156781"/>
                  <a:pt x="1969183" y="1948665"/>
                  <a:pt x="1977376" y="1878200"/>
                </a:cubicBezTo>
                <a:cubicBezTo>
                  <a:pt x="1985569" y="1807735"/>
                  <a:pt x="1903634" y="1753657"/>
                  <a:pt x="1879053" y="1681554"/>
                </a:cubicBezTo>
                <a:cubicBezTo>
                  <a:pt x="1854472" y="1609451"/>
                  <a:pt x="1833169" y="1527515"/>
                  <a:pt x="1829892" y="1445580"/>
                </a:cubicBezTo>
                <a:cubicBezTo>
                  <a:pt x="1826615" y="1363645"/>
                  <a:pt x="1895441" y="1273516"/>
                  <a:pt x="1859389" y="1189942"/>
                </a:cubicBezTo>
                <a:cubicBezTo>
                  <a:pt x="1823337" y="1106368"/>
                  <a:pt x="1698795" y="1014600"/>
                  <a:pt x="1613582" y="944135"/>
                </a:cubicBezTo>
                <a:cubicBezTo>
                  <a:pt x="1528369" y="873670"/>
                  <a:pt x="1402188" y="834341"/>
                  <a:pt x="1357943" y="796651"/>
                </a:cubicBezTo>
                <a:close/>
              </a:path>
            </a:pathLst>
          </a:cu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a:ea typeface="+mn-ea"/>
              <a:cs typeface="+mn-cs"/>
            </a:endParaRPr>
          </a:p>
        </p:txBody>
      </p:sp>
      <p:pic>
        <p:nvPicPr>
          <p:cNvPr id="1026" name="Picture 2" descr="Coloriage - Cage thoracique | Coloriages à imprimer gratuits">
            <a:extLst>
              <a:ext uri="{FF2B5EF4-FFF2-40B4-BE49-F238E27FC236}">
                <a16:creationId xmlns:a16="http://schemas.microsoft.com/office/drawing/2014/main" id="{FDF80183-2FD4-3B93-6D4A-15CEF9D4F08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36308" y="1281822"/>
            <a:ext cx="1338249" cy="1390267"/>
          </a:xfrm>
          <a:prstGeom prst="rect">
            <a:avLst/>
          </a:prstGeom>
          <a:noFill/>
          <a:extLst>
            <a:ext uri="{909E8E84-426E-40DD-AFC4-6F175D3DCCD1}">
              <a14:hiddenFill xmlns:a14="http://schemas.microsoft.com/office/drawing/2010/main">
                <a:solidFill>
                  <a:srgbClr val="FFFFFF"/>
                </a:solidFill>
              </a14:hiddenFill>
            </a:ext>
          </a:extLst>
        </p:spPr>
      </p:pic>
      <p:sp>
        <p:nvSpPr>
          <p:cNvPr id="16" name="Arc 15"/>
          <p:cNvSpPr/>
          <p:nvPr/>
        </p:nvSpPr>
        <p:spPr>
          <a:xfrm rot="10800000">
            <a:off x="6544395" y="2123982"/>
            <a:ext cx="1112462" cy="1133284"/>
          </a:xfrm>
          <a:prstGeom prst="arc">
            <a:avLst>
              <a:gd name="adj1" fmla="val 10547696"/>
              <a:gd name="adj2" fmla="val 492808"/>
            </a:avLst>
          </a:prstGeom>
          <a:solidFill>
            <a:schemeClr val="bg1"/>
          </a:solidFill>
          <a:ln w="7620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1" i="0" u="none" strike="noStrike" kern="1200" cap="none" spc="0" normalizeH="0" baseline="0" noProof="0">
              <a:ln>
                <a:noFill/>
              </a:ln>
              <a:solidFill>
                <a:prstClr val="black"/>
              </a:solidFill>
              <a:effectLst/>
              <a:uLnTx/>
              <a:uFillTx/>
              <a:latin typeface="Calibri"/>
              <a:ea typeface="+mn-ea"/>
              <a:cs typeface="+mn-cs"/>
            </a:endParaRPr>
          </a:p>
        </p:txBody>
      </p:sp>
      <p:grpSp>
        <p:nvGrpSpPr>
          <p:cNvPr id="36" name="Groupe 35"/>
          <p:cNvGrpSpPr/>
          <p:nvPr/>
        </p:nvGrpSpPr>
        <p:grpSpPr>
          <a:xfrm>
            <a:off x="5802753" y="5287373"/>
            <a:ext cx="379255" cy="504056"/>
            <a:chOff x="6228184" y="4293096"/>
            <a:chExt cx="1296144" cy="504056"/>
          </a:xfrm>
        </p:grpSpPr>
        <p:grpSp>
          <p:nvGrpSpPr>
            <p:cNvPr id="27" name="Groupe 26"/>
            <p:cNvGrpSpPr/>
            <p:nvPr/>
          </p:nvGrpSpPr>
          <p:grpSpPr>
            <a:xfrm>
              <a:off x="6228184" y="4293096"/>
              <a:ext cx="648072" cy="504056"/>
              <a:chOff x="6228184" y="2420888"/>
              <a:chExt cx="576064" cy="914400"/>
            </a:xfrm>
          </p:grpSpPr>
          <p:cxnSp>
            <p:nvCxnSpPr>
              <p:cNvPr id="20" name="Connecteur droit 19"/>
              <p:cNvCxnSpPr/>
              <p:nvPr/>
            </p:nvCxnSpPr>
            <p:spPr>
              <a:xfrm>
                <a:off x="6228184" y="2420888"/>
                <a:ext cx="576064"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1" name="Connecteur droit 20"/>
              <p:cNvCxnSpPr/>
              <p:nvPr/>
            </p:nvCxnSpPr>
            <p:spPr>
              <a:xfrm>
                <a:off x="6228184" y="2573288"/>
                <a:ext cx="576064"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2" name="Connecteur droit 21"/>
              <p:cNvCxnSpPr/>
              <p:nvPr/>
            </p:nvCxnSpPr>
            <p:spPr>
              <a:xfrm>
                <a:off x="6228184" y="2725688"/>
                <a:ext cx="576064"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p:nvCxnSpPr>
            <p:spPr>
              <a:xfrm>
                <a:off x="6228184" y="2878088"/>
                <a:ext cx="576064"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4" name="Connecteur droit 23"/>
              <p:cNvCxnSpPr/>
              <p:nvPr/>
            </p:nvCxnSpPr>
            <p:spPr>
              <a:xfrm>
                <a:off x="6228184" y="3030488"/>
                <a:ext cx="576064"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5" name="Connecteur droit 24"/>
              <p:cNvCxnSpPr/>
              <p:nvPr/>
            </p:nvCxnSpPr>
            <p:spPr>
              <a:xfrm>
                <a:off x="6228184" y="3182888"/>
                <a:ext cx="576064"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6" name="Connecteur droit 25"/>
              <p:cNvCxnSpPr/>
              <p:nvPr/>
            </p:nvCxnSpPr>
            <p:spPr>
              <a:xfrm>
                <a:off x="6228184" y="3335288"/>
                <a:ext cx="576064"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28" name="Groupe 27"/>
            <p:cNvGrpSpPr/>
            <p:nvPr/>
          </p:nvGrpSpPr>
          <p:grpSpPr>
            <a:xfrm>
              <a:off x="6876256" y="4293096"/>
              <a:ext cx="648072" cy="504056"/>
              <a:chOff x="6228184" y="2420888"/>
              <a:chExt cx="576064" cy="914400"/>
            </a:xfrm>
          </p:grpSpPr>
          <p:cxnSp>
            <p:nvCxnSpPr>
              <p:cNvPr id="29" name="Connecteur droit 28"/>
              <p:cNvCxnSpPr/>
              <p:nvPr/>
            </p:nvCxnSpPr>
            <p:spPr>
              <a:xfrm>
                <a:off x="6228184" y="2420888"/>
                <a:ext cx="57606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0" name="Connecteur droit 29"/>
              <p:cNvCxnSpPr/>
              <p:nvPr/>
            </p:nvCxnSpPr>
            <p:spPr>
              <a:xfrm>
                <a:off x="6228184" y="2573288"/>
                <a:ext cx="57606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1" name="Connecteur droit 30"/>
              <p:cNvCxnSpPr/>
              <p:nvPr/>
            </p:nvCxnSpPr>
            <p:spPr>
              <a:xfrm>
                <a:off x="6228184" y="2725688"/>
                <a:ext cx="57606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2" name="Connecteur droit 31"/>
              <p:cNvCxnSpPr/>
              <p:nvPr/>
            </p:nvCxnSpPr>
            <p:spPr>
              <a:xfrm>
                <a:off x="6228184" y="2878088"/>
                <a:ext cx="57606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 name="Connecteur droit 32"/>
              <p:cNvCxnSpPr/>
              <p:nvPr/>
            </p:nvCxnSpPr>
            <p:spPr>
              <a:xfrm>
                <a:off x="6228184" y="3030488"/>
                <a:ext cx="57606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 name="Connecteur droit 33"/>
              <p:cNvCxnSpPr/>
              <p:nvPr/>
            </p:nvCxnSpPr>
            <p:spPr>
              <a:xfrm>
                <a:off x="6228184" y="3182888"/>
                <a:ext cx="57606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 name="Connecteur droit 34"/>
              <p:cNvCxnSpPr/>
              <p:nvPr/>
            </p:nvCxnSpPr>
            <p:spPr>
              <a:xfrm>
                <a:off x="6228184" y="3335288"/>
                <a:ext cx="57606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8" name="Ellipse 17">
            <a:extLst>
              <a:ext uri="{FF2B5EF4-FFF2-40B4-BE49-F238E27FC236}">
                <a16:creationId xmlns:a16="http://schemas.microsoft.com/office/drawing/2014/main" id="{DDEFCE34-C7F2-D504-7C3A-18006EAFA9AB}"/>
              </a:ext>
            </a:extLst>
          </p:cNvPr>
          <p:cNvSpPr/>
          <p:nvPr/>
        </p:nvSpPr>
        <p:spPr>
          <a:xfrm rot="1030769">
            <a:off x="5860244" y="4260732"/>
            <a:ext cx="576064" cy="1008112"/>
          </a:xfrm>
          <a:prstGeom prst="ellipse">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1" i="0" u="none" strike="noStrike" kern="1200" cap="none" spc="0" normalizeH="0" baseline="0" noProof="0">
              <a:ln>
                <a:noFill/>
              </a:ln>
              <a:solidFill>
                <a:prstClr val="white"/>
              </a:solidFill>
              <a:effectLst/>
              <a:uLnTx/>
              <a:uFillTx/>
              <a:latin typeface="Calibri"/>
              <a:ea typeface="+mn-ea"/>
              <a:cs typeface="+mn-cs"/>
            </a:endParaRPr>
          </a:p>
        </p:txBody>
      </p:sp>
      <p:sp>
        <p:nvSpPr>
          <p:cNvPr id="19" name="Forme libre : forme 18">
            <a:extLst>
              <a:ext uri="{FF2B5EF4-FFF2-40B4-BE49-F238E27FC236}">
                <a16:creationId xmlns:a16="http://schemas.microsoft.com/office/drawing/2014/main" id="{73AF8E76-4DDF-B8DD-64DD-184944AA29F8}"/>
              </a:ext>
            </a:extLst>
          </p:cNvPr>
          <p:cNvSpPr/>
          <p:nvPr/>
        </p:nvSpPr>
        <p:spPr>
          <a:xfrm>
            <a:off x="5803820" y="2081853"/>
            <a:ext cx="1158571" cy="3706761"/>
          </a:xfrm>
          <a:custGeom>
            <a:avLst/>
            <a:gdLst>
              <a:gd name="connsiteX0" fmla="*/ 993289 w 1013519"/>
              <a:gd name="connsiteY0" fmla="*/ 0 h 3362632"/>
              <a:gd name="connsiteX1" fmla="*/ 1003121 w 1013519"/>
              <a:gd name="connsiteY1" fmla="*/ 737419 h 3362632"/>
              <a:gd name="connsiteX2" fmla="*/ 865470 w 1013519"/>
              <a:gd name="connsiteY2" fmla="*/ 993058 h 3362632"/>
              <a:gd name="connsiteX3" fmla="*/ 98553 w 1013519"/>
              <a:gd name="connsiteY3" fmla="*/ 2762865 h 3362632"/>
              <a:gd name="connsiteX4" fmla="*/ 10063 w 1013519"/>
              <a:gd name="connsiteY4" fmla="*/ 3362632 h 3362632"/>
              <a:gd name="connsiteX5" fmla="*/ 10063 w 1013519"/>
              <a:gd name="connsiteY5" fmla="*/ 3362632 h 3362632"/>
              <a:gd name="connsiteX0" fmla="*/ 993289 w 1070311"/>
              <a:gd name="connsiteY0" fmla="*/ 0 h 3362632"/>
              <a:gd name="connsiteX1" fmla="*/ 1003121 w 1070311"/>
              <a:gd name="connsiteY1" fmla="*/ 737419 h 3362632"/>
              <a:gd name="connsiteX2" fmla="*/ 98553 w 1070311"/>
              <a:gd name="connsiteY2" fmla="*/ 2762865 h 3362632"/>
              <a:gd name="connsiteX3" fmla="*/ 10063 w 1070311"/>
              <a:gd name="connsiteY3" fmla="*/ 3362632 h 3362632"/>
              <a:gd name="connsiteX4" fmla="*/ 10063 w 1070311"/>
              <a:gd name="connsiteY4" fmla="*/ 3362632 h 3362632"/>
              <a:gd name="connsiteX0" fmla="*/ 1052052 w 1129074"/>
              <a:gd name="connsiteY0" fmla="*/ 0 h 3706761"/>
              <a:gd name="connsiteX1" fmla="*/ 1061884 w 1129074"/>
              <a:gd name="connsiteY1" fmla="*/ 737419 h 3706761"/>
              <a:gd name="connsiteX2" fmla="*/ 157316 w 1129074"/>
              <a:gd name="connsiteY2" fmla="*/ 2762865 h 3706761"/>
              <a:gd name="connsiteX3" fmla="*/ 68826 w 1129074"/>
              <a:gd name="connsiteY3" fmla="*/ 3362632 h 3706761"/>
              <a:gd name="connsiteX4" fmla="*/ 0 w 1129074"/>
              <a:gd name="connsiteY4" fmla="*/ 3706761 h 3706761"/>
              <a:gd name="connsiteX0" fmla="*/ 1081549 w 1158571"/>
              <a:gd name="connsiteY0" fmla="*/ 0 h 3706761"/>
              <a:gd name="connsiteX1" fmla="*/ 1091381 w 1158571"/>
              <a:gd name="connsiteY1" fmla="*/ 737419 h 3706761"/>
              <a:gd name="connsiteX2" fmla="*/ 186813 w 1158571"/>
              <a:gd name="connsiteY2" fmla="*/ 2762865 h 3706761"/>
              <a:gd name="connsiteX3" fmla="*/ 0 w 1158571"/>
              <a:gd name="connsiteY3" fmla="*/ 3215148 h 3706761"/>
              <a:gd name="connsiteX4" fmla="*/ 29497 w 1158571"/>
              <a:gd name="connsiteY4" fmla="*/ 3706761 h 3706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71" h="3706761">
                <a:moveTo>
                  <a:pt x="1081549" y="0"/>
                </a:moveTo>
                <a:cubicBezTo>
                  <a:pt x="1097116" y="285954"/>
                  <a:pt x="1240504" y="276942"/>
                  <a:pt x="1091381" y="737419"/>
                </a:cubicBezTo>
                <a:cubicBezTo>
                  <a:pt x="942258" y="1197896"/>
                  <a:pt x="368710" y="2349910"/>
                  <a:pt x="186813" y="2762865"/>
                </a:cubicBezTo>
                <a:cubicBezTo>
                  <a:pt x="4916" y="3175820"/>
                  <a:pt x="0" y="3215148"/>
                  <a:pt x="0" y="3215148"/>
                </a:cubicBezTo>
                <a:lnTo>
                  <a:pt x="29497" y="3706761"/>
                </a:lnTo>
              </a:path>
            </a:pathLst>
          </a:custGeom>
          <a:noFill/>
          <a:ln w="762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8" name="Groupe 7">
            <a:extLst>
              <a:ext uri="{FF2B5EF4-FFF2-40B4-BE49-F238E27FC236}">
                <a16:creationId xmlns:a16="http://schemas.microsoft.com/office/drawing/2014/main" id="{BB280858-9D77-0735-ACB0-05F45196E077}"/>
              </a:ext>
            </a:extLst>
          </p:cNvPr>
          <p:cNvGrpSpPr/>
          <p:nvPr/>
        </p:nvGrpSpPr>
        <p:grpSpPr>
          <a:xfrm>
            <a:off x="6741801" y="1683301"/>
            <a:ext cx="920581" cy="625476"/>
            <a:chOff x="1763688" y="415864"/>
            <a:chExt cx="5300258" cy="5525677"/>
          </a:xfrm>
        </p:grpSpPr>
        <p:sp>
          <p:nvSpPr>
            <p:cNvPr id="14" name="Cœur 13">
              <a:extLst>
                <a:ext uri="{FF2B5EF4-FFF2-40B4-BE49-F238E27FC236}">
                  <a16:creationId xmlns:a16="http://schemas.microsoft.com/office/drawing/2014/main" id="{1401B02E-DF69-E8F3-838A-5C27F619E7FE}"/>
                </a:ext>
              </a:extLst>
            </p:cNvPr>
            <p:cNvSpPr/>
            <p:nvPr/>
          </p:nvSpPr>
          <p:spPr>
            <a:xfrm>
              <a:off x="1763688" y="415864"/>
              <a:ext cx="5256584" cy="5461408"/>
            </a:xfrm>
            <a:prstGeom prst="hear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1"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Forme libre 8">
              <a:extLst>
                <a:ext uri="{FF2B5EF4-FFF2-40B4-BE49-F238E27FC236}">
                  <a16:creationId xmlns:a16="http://schemas.microsoft.com/office/drawing/2014/main" id="{371C19A4-F50C-F7E1-7F66-9A720D429E53}"/>
                </a:ext>
              </a:extLst>
            </p:cNvPr>
            <p:cNvSpPr/>
            <p:nvPr/>
          </p:nvSpPr>
          <p:spPr>
            <a:xfrm>
              <a:off x="4314567" y="476673"/>
              <a:ext cx="2749379" cy="5464868"/>
            </a:xfrm>
            <a:custGeom>
              <a:avLst/>
              <a:gdLst>
                <a:gd name="connsiteX0" fmla="*/ 72082 w 2749379"/>
                <a:gd name="connsiteY0" fmla="*/ 1229497 h 5404021"/>
                <a:gd name="connsiteX1" fmla="*/ 368644 w 2749379"/>
                <a:gd name="connsiteY1" fmla="*/ 648730 h 5404021"/>
                <a:gd name="connsiteX2" fmla="*/ 714633 w 2749379"/>
                <a:gd name="connsiteY2" fmla="*/ 327454 h 5404021"/>
                <a:gd name="connsiteX3" fmla="*/ 998838 w 2749379"/>
                <a:gd name="connsiteY3" fmla="*/ 142103 h 5404021"/>
                <a:gd name="connsiteX4" fmla="*/ 1381898 w 2749379"/>
                <a:gd name="connsiteY4" fmla="*/ 6178 h 5404021"/>
                <a:gd name="connsiteX5" fmla="*/ 1950309 w 2749379"/>
                <a:gd name="connsiteY5" fmla="*/ 105032 h 5404021"/>
                <a:gd name="connsiteX6" fmla="*/ 2271584 w 2749379"/>
                <a:gd name="connsiteY6" fmla="*/ 352167 h 5404021"/>
                <a:gd name="connsiteX7" fmla="*/ 2432222 w 2749379"/>
                <a:gd name="connsiteY7" fmla="*/ 475735 h 5404021"/>
                <a:gd name="connsiteX8" fmla="*/ 2691714 w 2749379"/>
                <a:gd name="connsiteY8" fmla="*/ 1118286 h 5404021"/>
                <a:gd name="connsiteX9" fmla="*/ 2704071 w 2749379"/>
                <a:gd name="connsiteY9" fmla="*/ 1773195 h 5404021"/>
                <a:gd name="connsiteX10" fmla="*/ 2419865 w 2749379"/>
                <a:gd name="connsiteY10" fmla="*/ 2675238 h 5404021"/>
                <a:gd name="connsiteX11" fmla="*/ 1937952 w 2749379"/>
                <a:gd name="connsiteY11" fmla="*/ 3490784 h 5404021"/>
                <a:gd name="connsiteX12" fmla="*/ 1270687 w 2749379"/>
                <a:gd name="connsiteY12" fmla="*/ 4281616 h 5404021"/>
                <a:gd name="connsiteX13" fmla="*/ 195649 w 2749379"/>
                <a:gd name="connsiteY13" fmla="*/ 5233086 h 5404021"/>
                <a:gd name="connsiteX14" fmla="*/ 96795 w 2749379"/>
                <a:gd name="connsiteY14" fmla="*/ 5307227 h 5404021"/>
                <a:gd name="connsiteX15" fmla="*/ 96795 w 2749379"/>
                <a:gd name="connsiteY15" fmla="*/ 5307227 h 5404021"/>
                <a:gd name="connsiteX16" fmla="*/ 84438 w 2749379"/>
                <a:gd name="connsiteY16" fmla="*/ 5307227 h 5404021"/>
                <a:gd name="connsiteX17" fmla="*/ 84438 w 2749379"/>
                <a:gd name="connsiteY17" fmla="*/ 5307227 h 540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49379" h="5404021">
                  <a:moveTo>
                    <a:pt x="72082" y="1229497"/>
                  </a:moveTo>
                  <a:cubicBezTo>
                    <a:pt x="166817" y="1014284"/>
                    <a:pt x="261552" y="799071"/>
                    <a:pt x="368644" y="648730"/>
                  </a:cubicBezTo>
                  <a:cubicBezTo>
                    <a:pt x="475736" y="498390"/>
                    <a:pt x="609601" y="411892"/>
                    <a:pt x="714633" y="327454"/>
                  </a:cubicBezTo>
                  <a:cubicBezTo>
                    <a:pt x="819665" y="243016"/>
                    <a:pt x="887627" y="195649"/>
                    <a:pt x="998838" y="142103"/>
                  </a:cubicBezTo>
                  <a:cubicBezTo>
                    <a:pt x="1110049" y="88557"/>
                    <a:pt x="1223320" y="12356"/>
                    <a:pt x="1381898" y="6178"/>
                  </a:cubicBezTo>
                  <a:cubicBezTo>
                    <a:pt x="1540476" y="0"/>
                    <a:pt x="1802028" y="47367"/>
                    <a:pt x="1950309" y="105032"/>
                  </a:cubicBezTo>
                  <a:cubicBezTo>
                    <a:pt x="2098590" y="162697"/>
                    <a:pt x="2271584" y="352167"/>
                    <a:pt x="2271584" y="352167"/>
                  </a:cubicBezTo>
                  <a:cubicBezTo>
                    <a:pt x="2351903" y="413951"/>
                    <a:pt x="2362200" y="348049"/>
                    <a:pt x="2432222" y="475735"/>
                  </a:cubicBezTo>
                  <a:cubicBezTo>
                    <a:pt x="2502244" y="603421"/>
                    <a:pt x="2646406" y="902043"/>
                    <a:pt x="2691714" y="1118286"/>
                  </a:cubicBezTo>
                  <a:cubicBezTo>
                    <a:pt x="2737022" y="1334529"/>
                    <a:pt x="2749379" y="1513703"/>
                    <a:pt x="2704071" y="1773195"/>
                  </a:cubicBezTo>
                  <a:cubicBezTo>
                    <a:pt x="2658763" y="2032687"/>
                    <a:pt x="2547551" y="2388973"/>
                    <a:pt x="2419865" y="2675238"/>
                  </a:cubicBezTo>
                  <a:cubicBezTo>
                    <a:pt x="2292179" y="2961503"/>
                    <a:pt x="2129482" y="3223054"/>
                    <a:pt x="1937952" y="3490784"/>
                  </a:cubicBezTo>
                  <a:cubicBezTo>
                    <a:pt x="1746422" y="3758514"/>
                    <a:pt x="1561071" y="3991232"/>
                    <a:pt x="1270687" y="4281616"/>
                  </a:cubicBezTo>
                  <a:cubicBezTo>
                    <a:pt x="980303" y="4572000"/>
                    <a:pt x="391298" y="5062151"/>
                    <a:pt x="195649" y="5233086"/>
                  </a:cubicBezTo>
                  <a:cubicBezTo>
                    <a:pt x="0" y="5404021"/>
                    <a:pt x="96795" y="5307227"/>
                    <a:pt x="96795" y="5307227"/>
                  </a:cubicBezTo>
                  <a:lnTo>
                    <a:pt x="96795" y="5307227"/>
                  </a:lnTo>
                  <a:lnTo>
                    <a:pt x="84438" y="5307227"/>
                  </a:lnTo>
                  <a:lnTo>
                    <a:pt x="84438" y="5307227"/>
                  </a:lnTo>
                </a:path>
              </a:pathLst>
            </a:custGeom>
            <a:solidFill>
              <a:srgbClr val="FF0000"/>
            </a:solidFill>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1" i="0" u="none" strike="noStrike" kern="1200" cap="none" spc="0" normalizeH="0" baseline="0" noProof="0">
                <a:ln>
                  <a:noFill/>
                </a:ln>
                <a:solidFill>
                  <a:prstClr val="black"/>
                </a:solidFill>
                <a:effectLst/>
                <a:uLnTx/>
                <a:uFillTx/>
                <a:latin typeface="Calibri"/>
                <a:ea typeface="+mn-ea"/>
                <a:cs typeface="+mn-cs"/>
              </a:endParaRPr>
            </a:p>
          </p:txBody>
        </p:sp>
      </p:grpSp>
      <p:sp>
        <p:nvSpPr>
          <p:cNvPr id="43" name="Forme libre : forme 42">
            <a:extLst>
              <a:ext uri="{FF2B5EF4-FFF2-40B4-BE49-F238E27FC236}">
                <a16:creationId xmlns:a16="http://schemas.microsoft.com/office/drawing/2014/main" id="{5279F9C8-2D77-AC3E-9A1F-ABD27A992DD5}"/>
              </a:ext>
            </a:extLst>
          </p:cNvPr>
          <p:cNvSpPr/>
          <p:nvPr/>
        </p:nvSpPr>
        <p:spPr>
          <a:xfrm>
            <a:off x="6151674" y="1978220"/>
            <a:ext cx="1253532" cy="3795251"/>
          </a:xfrm>
          <a:custGeom>
            <a:avLst/>
            <a:gdLst>
              <a:gd name="connsiteX0" fmla="*/ 993289 w 1013519"/>
              <a:gd name="connsiteY0" fmla="*/ 0 h 3362632"/>
              <a:gd name="connsiteX1" fmla="*/ 1003121 w 1013519"/>
              <a:gd name="connsiteY1" fmla="*/ 737419 h 3362632"/>
              <a:gd name="connsiteX2" fmla="*/ 865470 w 1013519"/>
              <a:gd name="connsiteY2" fmla="*/ 993058 h 3362632"/>
              <a:gd name="connsiteX3" fmla="*/ 98553 w 1013519"/>
              <a:gd name="connsiteY3" fmla="*/ 2762865 h 3362632"/>
              <a:gd name="connsiteX4" fmla="*/ 10063 w 1013519"/>
              <a:gd name="connsiteY4" fmla="*/ 3362632 h 3362632"/>
              <a:gd name="connsiteX5" fmla="*/ 10063 w 1013519"/>
              <a:gd name="connsiteY5" fmla="*/ 3362632 h 3362632"/>
              <a:gd name="connsiteX0" fmla="*/ 993289 w 1070311"/>
              <a:gd name="connsiteY0" fmla="*/ 0 h 3362632"/>
              <a:gd name="connsiteX1" fmla="*/ 1003121 w 1070311"/>
              <a:gd name="connsiteY1" fmla="*/ 737419 h 3362632"/>
              <a:gd name="connsiteX2" fmla="*/ 98553 w 1070311"/>
              <a:gd name="connsiteY2" fmla="*/ 2762865 h 3362632"/>
              <a:gd name="connsiteX3" fmla="*/ 10063 w 1070311"/>
              <a:gd name="connsiteY3" fmla="*/ 3362632 h 3362632"/>
              <a:gd name="connsiteX4" fmla="*/ 10063 w 1070311"/>
              <a:gd name="connsiteY4" fmla="*/ 3362632 h 3362632"/>
              <a:gd name="connsiteX0" fmla="*/ 1278193 w 1355215"/>
              <a:gd name="connsiteY0" fmla="*/ 0 h 3392129"/>
              <a:gd name="connsiteX1" fmla="*/ 1288025 w 1355215"/>
              <a:gd name="connsiteY1" fmla="*/ 737419 h 3392129"/>
              <a:gd name="connsiteX2" fmla="*/ 383457 w 1355215"/>
              <a:gd name="connsiteY2" fmla="*/ 2762865 h 3392129"/>
              <a:gd name="connsiteX3" fmla="*/ 294967 w 1355215"/>
              <a:gd name="connsiteY3" fmla="*/ 3362632 h 3392129"/>
              <a:gd name="connsiteX4" fmla="*/ 0 w 1355215"/>
              <a:gd name="connsiteY4" fmla="*/ 3392129 h 3392129"/>
              <a:gd name="connsiteX0" fmla="*/ 1278193 w 1355215"/>
              <a:gd name="connsiteY0" fmla="*/ 0 h 3392129"/>
              <a:gd name="connsiteX1" fmla="*/ 1288025 w 1355215"/>
              <a:gd name="connsiteY1" fmla="*/ 737419 h 3392129"/>
              <a:gd name="connsiteX2" fmla="*/ 383457 w 1355215"/>
              <a:gd name="connsiteY2" fmla="*/ 2762865 h 3392129"/>
              <a:gd name="connsiteX3" fmla="*/ 0 w 1355215"/>
              <a:gd name="connsiteY3" fmla="*/ 3392129 h 3392129"/>
              <a:gd name="connsiteX0" fmla="*/ 1278193 w 1365411"/>
              <a:gd name="connsiteY0" fmla="*/ 0 h 3392129"/>
              <a:gd name="connsiteX1" fmla="*/ 1288025 w 1365411"/>
              <a:gd name="connsiteY1" fmla="*/ 737419 h 3392129"/>
              <a:gd name="connsiteX2" fmla="*/ 245806 w 1365411"/>
              <a:gd name="connsiteY2" fmla="*/ 2684207 h 3392129"/>
              <a:gd name="connsiteX3" fmla="*/ 0 w 1365411"/>
              <a:gd name="connsiteY3" fmla="*/ 3392129 h 3392129"/>
              <a:gd name="connsiteX0" fmla="*/ 1278193 w 1312526"/>
              <a:gd name="connsiteY0" fmla="*/ 0 h 3392129"/>
              <a:gd name="connsiteX1" fmla="*/ 1288025 w 1312526"/>
              <a:gd name="connsiteY1" fmla="*/ 737419 h 3392129"/>
              <a:gd name="connsiteX2" fmla="*/ 959838 w 1312526"/>
              <a:gd name="connsiteY2" fmla="*/ 1116356 h 3392129"/>
              <a:gd name="connsiteX3" fmla="*/ 245806 w 1312526"/>
              <a:gd name="connsiteY3" fmla="*/ 2684207 h 3392129"/>
              <a:gd name="connsiteX4" fmla="*/ 0 w 1312526"/>
              <a:gd name="connsiteY4" fmla="*/ 3392129 h 3392129"/>
              <a:gd name="connsiteX0" fmla="*/ 1219199 w 1253532"/>
              <a:gd name="connsiteY0" fmla="*/ 0 h 3923071"/>
              <a:gd name="connsiteX1" fmla="*/ 1229031 w 1253532"/>
              <a:gd name="connsiteY1" fmla="*/ 737419 h 3923071"/>
              <a:gd name="connsiteX2" fmla="*/ 900844 w 1253532"/>
              <a:gd name="connsiteY2" fmla="*/ 1116356 h 3923071"/>
              <a:gd name="connsiteX3" fmla="*/ 186812 w 1253532"/>
              <a:gd name="connsiteY3" fmla="*/ 2684207 h 3923071"/>
              <a:gd name="connsiteX4" fmla="*/ 0 w 1253532"/>
              <a:gd name="connsiteY4" fmla="*/ 3923071 h 3923071"/>
              <a:gd name="connsiteX0" fmla="*/ 1219199 w 1253532"/>
              <a:gd name="connsiteY0" fmla="*/ 0 h 3795251"/>
              <a:gd name="connsiteX1" fmla="*/ 1229031 w 1253532"/>
              <a:gd name="connsiteY1" fmla="*/ 737419 h 3795251"/>
              <a:gd name="connsiteX2" fmla="*/ 900844 w 1253532"/>
              <a:gd name="connsiteY2" fmla="*/ 1116356 h 3795251"/>
              <a:gd name="connsiteX3" fmla="*/ 186812 w 1253532"/>
              <a:gd name="connsiteY3" fmla="*/ 2684207 h 3795251"/>
              <a:gd name="connsiteX4" fmla="*/ 0 w 1253532"/>
              <a:gd name="connsiteY4" fmla="*/ 3795251 h 37952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32" h="3795251">
                <a:moveTo>
                  <a:pt x="1219199" y="0"/>
                </a:moveTo>
                <a:cubicBezTo>
                  <a:pt x="1234766" y="285954"/>
                  <a:pt x="1282090" y="551360"/>
                  <a:pt x="1229031" y="737419"/>
                </a:cubicBezTo>
                <a:cubicBezTo>
                  <a:pt x="1175972" y="923478"/>
                  <a:pt x="1074547" y="791891"/>
                  <a:pt x="900844" y="1116356"/>
                </a:cubicBezTo>
                <a:cubicBezTo>
                  <a:pt x="727141" y="1440821"/>
                  <a:pt x="336953" y="2237725"/>
                  <a:pt x="186812" y="2684207"/>
                </a:cubicBezTo>
                <a:cubicBezTo>
                  <a:pt x="36671" y="3130690"/>
                  <a:pt x="79887" y="3664154"/>
                  <a:pt x="0" y="3795251"/>
                </a:cubicBezTo>
              </a:path>
            </a:pathLst>
          </a:custGeom>
          <a:noFill/>
          <a:ln w="762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a:ea typeface="+mn-ea"/>
              <a:cs typeface="+mn-cs"/>
            </a:endParaRPr>
          </a:p>
        </p:txBody>
      </p:sp>
      <p:sp>
        <p:nvSpPr>
          <p:cNvPr id="6" name="ZoneTexte 5">
            <a:extLst>
              <a:ext uri="{FF2B5EF4-FFF2-40B4-BE49-F238E27FC236}">
                <a16:creationId xmlns:a16="http://schemas.microsoft.com/office/drawing/2014/main" id="{99E37933-2585-4973-70D7-4250A9084D75}"/>
              </a:ext>
            </a:extLst>
          </p:cNvPr>
          <p:cNvSpPr txBox="1"/>
          <p:nvPr/>
        </p:nvSpPr>
        <p:spPr>
          <a:xfrm>
            <a:off x="298283" y="419918"/>
            <a:ext cx="6085178"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4F81BD">
                    <a:lumMod val="75000"/>
                  </a:srgbClr>
                </a:solidFill>
                <a:effectLst/>
                <a:uLnTx/>
                <a:uFillTx/>
                <a:latin typeface="Calibri"/>
                <a:ea typeface="+mn-ea"/>
                <a:cs typeface="+mn-cs"/>
              </a:rPr>
              <a:t>PRESSION INTRA VEINEUSE PIV</a:t>
            </a:r>
          </a:p>
        </p:txBody>
      </p:sp>
      <p:sp>
        <p:nvSpPr>
          <p:cNvPr id="44" name="Flèche : haut 43">
            <a:extLst>
              <a:ext uri="{FF2B5EF4-FFF2-40B4-BE49-F238E27FC236}">
                <a16:creationId xmlns:a16="http://schemas.microsoft.com/office/drawing/2014/main" id="{4B9ED0BE-098D-FC46-38FE-E1C28DDD5630}"/>
              </a:ext>
            </a:extLst>
          </p:cNvPr>
          <p:cNvSpPr/>
          <p:nvPr/>
        </p:nvSpPr>
        <p:spPr>
          <a:xfrm>
            <a:off x="5551102" y="5216235"/>
            <a:ext cx="175592" cy="646331"/>
          </a:xfrm>
          <a:prstGeom prst="upArrow">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a:ea typeface="+mn-ea"/>
              <a:cs typeface="+mn-cs"/>
            </a:endParaRPr>
          </a:p>
        </p:txBody>
      </p:sp>
      <p:sp>
        <p:nvSpPr>
          <p:cNvPr id="45" name="ZoneTexte 44">
            <a:extLst>
              <a:ext uri="{FF2B5EF4-FFF2-40B4-BE49-F238E27FC236}">
                <a16:creationId xmlns:a16="http://schemas.microsoft.com/office/drawing/2014/main" id="{B218C96D-B9AD-3A81-C9DD-34F8AEA1F50D}"/>
              </a:ext>
            </a:extLst>
          </p:cNvPr>
          <p:cNvSpPr txBox="1"/>
          <p:nvPr/>
        </p:nvSpPr>
        <p:spPr>
          <a:xfrm>
            <a:off x="1619672" y="2308777"/>
            <a:ext cx="385441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0070C0"/>
                </a:solidFill>
                <a:effectLst/>
                <a:uLnTx/>
                <a:uFillTx/>
                <a:latin typeface="Calibri"/>
                <a:ea typeface="+mn-ea"/>
                <a:cs typeface="+mn-cs"/>
              </a:rPr>
              <a:t>1-Pression Hydrostatique Gravitationnelle PHSG </a:t>
            </a:r>
          </a:p>
        </p:txBody>
      </p:sp>
      <p:sp>
        <p:nvSpPr>
          <p:cNvPr id="46" name="ZoneTexte 45">
            <a:extLst>
              <a:ext uri="{FF2B5EF4-FFF2-40B4-BE49-F238E27FC236}">
                <a16:creationId xmlns:a16="http://schemas.microsoft.com/office/drawing/2014/main" id="{E0100CC1-3A72-3C86-0255-8E1246E941A7}"/>
              </a:ext>
            </a:extLst>
          </p:cNvPr>
          <p:cNvSpPr txBox="1"/>
          <p:nvPr/>
        </p:nvSpPr>
        <p:spPr>
          <a:xfrm>
            <a:off x="1601011" y="3795333"/>
            <a:ext cx="332696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FF0000"/>
                </a:solidFill>
                <a:effectLst/>
                <a:uLnTx/>
                <a:uFillTx/>
                <a:latin typeface="Calibri"/>
                <a:ea typeface="+mn-ea"/>
                <a:cs typeface="+mn-cs"/>
              </a:rPr>
              <a:t>2-Pression </a:t>
            </a:r>
            <a:r>
              <a:rPr kumimoji="0" lang="fr-FR" sz="2400" b="1" i="0" u="none" strike="noStrike" kern="1200" cap="none" spc="0" normalizeH="0" baseline="0" noProof="0" dirty="0" err="1">
                <a:ln>
                  <a:noFill/>
                </a:ln>
                <a:solidFill>
                  <a:srgbClr val="FF0000"/>
                </a:solidFill>
                <a:effectLst/>
                <a:uLnTx/>
                <a:uFillTx/>
                <a:latin typeface="Calibri"/>
                <a:ea typeface="+mn-ea"/>
                <a:cs typeface="+mn-cs"/>
              </a:rPr>
              <a:t>Residuelle</a:t>
            </a:r>
            <a:r>
              <a:rPr kumimoji="0" lang="fr-FR" sz="2400" b="1" i="0" u="none" strike="noStrike" kern="1200" cap="none" spc="0" normalizeH="0" baseline="0" noProof="0" dirty="0">
                <a:ln>
                  <a:noFill/>
                </a:ln>
                <a:solidFill>
                  <a:srgbClr val="FF0000"/>
                </a:solidFill>
                <a:effectLst/>
                <a:uLnTx/>
                <a:uFillTx/>
                <a:latin typeface="Calibri"/>
                <a:ea typeface="+mn-ea"/>
                <a:cs typeface="+mn-cs"/>
              </a:rPr>
              <a:t> PR</a:t>
            </a:r>
          </a:p>
        </p:txBody>
      </p:sp>
      <p:sp>
        <p:nvSpPr>
          <p:cNvPr id="47" name="ZoneTexte 46">
            <a:extLst>
              <a:ext uri="{FF2B5EF4-FFF2-40B4-BE49-F238E27FC236}">
                <a16:creationId xmlns:a16="http://schemas.microsoft.com/office/drawing/2014/main" id="{CA202ECF-E686-2B40-2499-846101F85A4B}"/>
              </a:ext>
            </a:extLst>
          </p:cNvPr>
          <p:cNvSpPr txBox="1"/>
          <p:nvPr/>
        </p:nvSpPr>
        <p:spPr>
          <a:xfrm>
            <a:off x="1573787" y="4819448"/>
            <a:ext cx="3446707"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chemeClr val="accent2"/>
                </a:solidFill>
                <a:effectLst/>
                <a:uLnTx/>
                <a:uFillTx/>
                <a:latin typeface="Calibri"/>
                <a:ea typeface="+mn-ea"/>
                <a:cs typeface="+mn-cs"/>
              </a:rPr>
              <a:t>3-Pression de pompe </a:t>
            </a:r>
            <a:r>
              <a:rPr kumimoji="0" lang="fr-FR" sz="2400" b="1" i="0" u="none" strike="noStrike" kern="1200" cap="none" spc="0" normalizeH="0" baseline="0" noProof="0" dirty="0" err="1">
                <a:ln>
                  <a:noFill/>
                </a:ln>
                <a:solidFill>
                  <a:schemeClr val="accent2"/>
                </a:solidFill>
                <a:effectLst/>
                <a:uLnTx/>
                <a:uFillTx/>
                <a:latin typeface="Calibri"/>
                <a:ea typeface="+mn-ea"/>
                <a:cs typeface="+mn-cs"/>
              </a:rPr>
              <a:t>Valvulo</a:t>
            </a:r>
            <a:r>
              <a:rPr kumimoji="0" lang="fr-FR" sz="2400" b="1" i="0" u="none" strike="noStrike" kern="1200" cap="none" spc="0" normalizeH="0" baseline="0" noProof="0" dirty="0">
                <a:ln>
                  <a:noFill/>
                </a:ln>
                <a:solidFill>
                  <a:schemeClr val="accent2"/>
                </a:solidFill>
                <a:effectLst/>
                <a:uLnTx/>
                <a:uFillTx/>
                <a:latin typeface="Calibri"/>
                <a:ea typeface="+mn-ea"/>
                <a:cs typeface="+mn-cs"/>
              </a:rPr>
              <a:t>-Musculaire PVM</a:t>
            </a:r>
          </a:p>
        </p:txBody>
      </p:sp>
      <p:sp>
        <p:nvSpPr>
          <p:cNvPr id="49" name="Flèche : haut 48">
            <a:extLst>
              <a:ext uri="{FF2B5EF4-FFF2-40B4-BE49-F238E27FC236}">
                <a16:creationId xmlns:a16="http://schemas.microsoft.com/office/drawing/2014/main" id="{636834BE-B2F9-310F-9369-1AED5A004F11}"/>
              </a:ext>
            </a:extLst>
          </p:cNvPr>
          <p:cNvSpPr/>
          <p:nvPr/>
        </p:nvSpPr>
        <p:spPr>
          <a:xfrm rot="1549767">
            <a:off x="6280306" y="3765551"/>
            <a:ext cx="175592" cy="646331"/>
          </a:xfrm>
          <a:prstGeom prst="upArrow">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a:ea typeface="+mn-ea"/>
              <a:cs typeface="+mn-cs"/>
            </a:endParaRPr>
          </a:p>
        </p:txBody>
      </p:sp>
      <p:sp>
        <p:nvSpPr>
          <p:cNvPr id="51" name="Flèche : haut 50">
            <a:extLst>
              <a:ext uri="{FF2B5EF4-FFF2-40B4-BE49-F238E27FC236}">
                <a16:creationId xmlns:a16="http://schemas.microsoft.com/office/drawing/2014/main" id="{4F64340F-8E2A-1A75-623B-AC4D01BF41C7}"/>
              </a:ext>
            </a:extLst>
          </p:cNvPr>
          <p:cNvSpPr/>
          <p:nvPr/>
        </p:nvSpPr>
        <p:spPr>
          <a:xfrm rot="10800000">
            <a:off x="5683945" y="2056187"/>
            <a:ext cx="185788" cy="3564407"/>
          </a:xfrm>
          <a:prstGeom prst="up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Signe Plus 1">
            <a:extLst>
              <a:ext uri="{FF2B5EF4-FFF2-40B4-BE49-F238E27FC236}">
                <a16:creationId xmlns:a16="http://schemas.microsoft.com/office/drawing/2014/main" id="{1C667F60-2C85-AB89-E55B-ABE539A59BCE}"/>
              </a:ext>
            </a:extLst>
          </p:cNvPr>
          <p:cNvSpPr/>
          <p:nvPr/>
        </p:nvSpPr>
        <p:spPr>
          <a:xfrm>
            <a:off x="2771800" y="3257266"/>
            <a:ext cx="720080" cy="675790"/>
          </a:xfrm>
          <a:prstGeom prst="mathPlu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4" name="Signe Plus 3">
            <a:extLst>
              <a:ext uri="{FF2B5EF4-FFF2-40B4-BE49-F238E27FC236}">
                <a16:creationId xmlns:a16="http://schemas.microsoft.com/office/drawing/2014/main" id="{34B6FCFD-B76C-D752-26B6-FA57966E8AF4}"/>
              </a:ext>
            </a:extLst>
          </p:cNvPr>
          <p:cNvSpPr/>
          <p:nvPr/>
        </p:nvSpPr>
        <p:spPr>
          <a:xfrm>
            <a:off x="2740974" y="4221249"/>
            <a:ext cx="720080" cy="675790"/>
          </a:xfrm>
          <a:prstGeom prst="mathPlu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Tree>
    <p:extLst>
      <p:ext uri="{BB962C8B-B14F-4D97-AF65-F5344CB8AC3E}">
        <p14:creationId xmlns:p14="http://schemas.microsoft.com/office/powerpoint/2010/main" val="3387184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1" fill="hold" grpId="0" nodeType="click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additive="base">
                                        <p:cTn id="11" dur="500" fill="hold"/>
                                        <p:tgtEl>
                                          <p:spTgt spid="51"/>
                                        </p:tgtEl>
                                        <p:attrNameLst>
                                          <p:attrName>ppt_x</p:attrName>
                                        </p:attrNameLst>
                                      </p:cBhvr>
                                      <p:tavLst>
                                        <p:tav tm="0">
                                          <p:val>
                                            <p:strVal val="#ppt_x"/>
                                          </p:val>
                                        </p:tav>
                                        <p:tav tm="100000">
                                          <p:val>
                                            <p:strVal val="#ppt_x"/>
                                          </p:val>
                                        </p:tav>
                                      </p:tavLst>
                                    </p:anim>
                                    <p:anim calcmode="lin" valueType="num">
                                      <p:cBhvr additive="base">
                                        <p:cTn id="12" dur="500" fill="hold"/>
                                        <p:tgtEl>
                                          <p:spTgt spid="51"/>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4"/>
                                        </p:tgtEl>
                                        <p:attrNameLst>
                                          <p:attrName>style.visibility</p:attrName>
                                        </p:attrNameLst>
                                      </p:cBhvr>
                                      <p:to>
                                        <p:strVal val="visible"/>
                                      </p:to>
                                    </p:set>
                                    <p:anim calcmode="lin" valueType="num">
                                      <p:cBhvr additive="base">
                                        <p:cTn id="25" dur="500" fill="hold"/>
                                        <p:tgtEl>
                                          <p:spTgt spid="44"/>
                                        </p:tgtEl>
                                        <p:attrNameLst>
                                          <p:attrName>ppt_x</p:attrName>
                                        </p:attrNameLst>
                                      </p:cBhvr>
                                      <p:tavLst>
                                        <p:tav tm="0">
                                          <p:val>
                                            <p:strVal val="#ppt_x"/>
                                          </p:val>
                                        </p:tav>
                                        <p:tav tm="100000">
                                          <p:val>
                                            <p:strVal val="#ppt_x"/>
                                          </p:val>
                                        </p:tav>
                                      </p:tavLst>
                                    </p:anim>
                                    <p:anim calcmode="lin" valueType="num">
                                      <p:cBhvr additive="base">
                                        <p:cTn id="26"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7"/>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 presetClass="entr" presetSubtype="12" fill="hold" grpId="0" nodeType="clickEffect">
                                  <p:stCondLst>
                                    <p:cond delay="0"/>
                                  </p:stCondLst>
                                  <p:childTnLst>
                                    <p:set>
                                      <p:cBhvr>
                                        <p:cTn id="38" dur="1" fill="hold">
                                          <p:stCondLst>
                                            <p:cond delay="0"/>
                                          </p:stCondLst>
                                        </p:cTn>
                                        <p:tgtEl>
                                          <p:spTgt spid="49"/>
                                        </p:tgtEl>
                                        <p:attrNameLst>
                                          <p:attrName>style.visibility</p:attrName>
                                        </p:attrNameLst>
                                      </p:cBhvr>
                                      <p:to>
                                        <p:strVal val="visible"/>
                                      </p:to>
                                    </p:set>
                                    <p:anim calcmode="lin" valueType="num">
                                      <p:cBhvr additive="base">
                                        <p:cTn id="39" dur="500" fill="hold"/>
                                        <p:tgtEl>
                                          <p:spTgt spid="49"/>
                                        </p:tgtEl>
                                        <p:attrNameLst>
                                          <p:attrName>ppt_x</p:attrName>
                                        </p:attrNameLst>
                                      </p:cBhvr>
                                      <p:tavLst>
                                        <p:tav tm="0">
                                          <p:val>
                                            <p:strVal val="0-#ppt_w/2"/>
                                          </p:val>
                                        </p:tav>
                                        <p:tav tm="100000">
                                          <p:val>
                                            <p:strVal val="#ppt_x"/>
                                          </p:val>
                                        </p:tav>
                                      </p:tavLst>
                                    </p:anim>
                                    <p:anim calcmode="lin" valueType="num">
                                      <p:cBhvr additive="base">
                                        <p:cTn id="40"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p:bldP spid="46" grpId="0"/>
      <p:bldP spid="47" grpId="0"/>
      <p:bldP spid="49" grpId="0" animBg="1"/>
      <p:bldP spid="51" grpId="0" animBg="1"/>
      <p:bldP spid="2" grpId="0" animBg="1"/>
      <p:bldP spid="4"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0" name="ZoneTexte 1099">
            <a:extLst>
              <a:ext uri="{FF2B5EF4-FFF2-40B4-BE49-F238E27FC236}">
                <a16:creationId xmlns:a16="http://schemas.microsoft.com/office/drawing/2014/main" id="{F3241B43-C973-B32A-FB08-FCA132ABC029}"/>
              </a:ext>
            </a:extLst>
          </p:cNvPr>
          <p:cNvSpPr txBox="1"/>
          <p:nvPr/>
        </p:nvSpPr>
        <p:spPr>
          <a:xfrm>
            <a:off x="539552" y="764704"/>
            <a:ext cx="7316337" cy="1569660"/>
          </a:xfrm>
          <a:prstGeom prst="rect">
            <a:avLst/>
          </a:prstGeom>
          <a:noFill/>
        </p:spPr>
        <p:txBody>
          <a:bodyPr wrap="square" rtlCol="0">
            <a:spAutoFit/>
          </a:bodyPr>
          <a:lstStyle/>
          <a:p>
            <a:r>
              <a:rPr lang="it-IT" sz="2400" b="1" dirty="0">
                <a:solidFill>
                  <a:srgbClr val="FF0000"/>
                </a:solidFill>
              </a:rPr>
              <a:t>2-PRESSION RESIDUELLE </a:t>
            </a:r>
            <a:r>
              <a:rPr lang="fr-FR" sz="2400" b="1" dirty="0">
                <a:solidFill>
                  <a:srgbClr val="FF0000"/>
                </a:solidFill>
                <a:latin typeface="Calibri"/>
              </a:rPr>
              <a:t>: PR</a:t>
            </a:r>
          </a:p>
          <a:p>
            <a:endParaRPr lang="fr-FR" sz="2400" b="1" dirty="0">
              <a:solidFill>
                <a:srgbClr val="FF0000"/>
              </a:solidFill>
              <a:latin typeface="Calibri"/>
            </a:endParaRPr>
          </a:p>
          <a:p>
            <a:endParaRPr lang="fr-FR" sz="2400" b="1" dirty="0">
              <a:solidFill>
                <a:srgbClr val="FF0000"/>
              </a:solidFill>
              <a:latin typeface="Calibri"/>
            </a:endParaRPr>
          </a:p>
          <a:p>
            <a:endParaRPr lang="it-IT" sz="2400" b="1" dirty="0">
              <a:solidFill>
                <a:srgbClr val="0070C0"/>
              </a:solidFill>
            </a:endParaRPr>
          </a:p>
        </p:txBody>
      </p:sp>
      <p:sp>
        <p:nvSpPr>
          <p:cNvPr id="6" name="Flèche : virage 5">
            <a:extLst>
              <a:ext uri="{FF2B5EF4-FFF2-40B4-BE49-F238E27FC236}">
                <a16:creationId xmlns:a16="http://schemas.microsoft.com/office/drawing/2014/main" id="{020C7EE7-6BB1-5F8C-C5AD-F06E4ED44230}"/>
              </a:ext>
            </a:extLst>
          </p:cNvPr>
          <p:cNvSpPr/>
          <p:nvPr/>
        </p:nvSpPr>
        <p:spPr>
          <a:xfrm flipH="1" flipV="1">
            <a:off x="6872927" y="3887051"/>
            <a:ext cx="429835" cy="649275"/>
          </a:xfrm>
          <a:prstGeom prst="bentArrow">
            <a:avLst>
              <a:gd name="adj1" fmla="val 33783"/>
              <a:gd name="adj2" fmla="val 34828"/>
              <a:gd name="adj3" fmla="val 38803"/>
              <a:gd name="adj4" fmla="val 3935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solidFill>
                <a:schemeClr val="tx1"/>
              </a:solidFill>
            </a:endParaRPr>
          </a:p>
        </p:txBody>
      </p:sp>
      <p:sp>
        <p:nvSpPr>
          <p:cNvPr id="10" name="Text Box 60">
            <a:extLst>
              <a:ext uri="{FF2B5EF4-FFF2-40B4-BE49-F238E27FC236}">
                <a16:creationId xmlns:a16="http://schemas.microsoft.com/office/drawing/2014/main" id="{605D6B6E-DFC4-652F-D572-C996322F9A18}"/>
              </a:ext>
            </a:extLst>
          </p:cNvPr>
          <p:cNvSpPr txBox="1">
            <a:spLocks noChangeArrowheads="1"/>
          </p:cNvSpPr>
          <p:nvPr/>
        </p:nvSpPr>
        <p:spPr bwMode="auto">
          <a:xfrm>
            <a:off x="3381000" y="3413962"/>
            <a:ext cx="1399897"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fr-FR" altLang="fr-FR" sz="1800" b="1" dirty="0"/>
              <a:t>Pression Résiduelle PR</a:t>
            </a:r>
          </a:p>
          <a:p>
            <a:pPr algn="ctr">
              <a:spcBef>
                <a:spcPct val="0"/>
              </a:spcBef>
              <a:buFontTx/>
              <a:buNone/>
            </a:pPr>
            <a:r>
              <a:rPr lang="fr-FR" altLang="fr-FR" sz="1800" b="1" dirty="0"/>
              <a:t>=</a:t>
            </a:r>
          </a:p>
          <a:p>
            <a:pPr algn="ctr">
              <a:spcBef>
                <a:spcPct val="0"/>
              </a:spcBef>
              <a:buFontTx/>
              <a:buNone/>
            </a:pPr>
            <a:r>
              <a:rPr lang="fr-FR" altLang="fr-FR" sz="1800" b="1" dirty="0">
                <a:solidFill>
                  <a:srgbClr val="FF0000"/>
                </a:solidFill>
              </a:rPr>
              <a:t>PA</a:t>
            </a:r>
            <a:r>
              <a:rPr lang="fr-FR" altLang="fr-FR" sz="1800" b="1" dirty="0"/>
              <a:t>-</a:t>
            </a:r>
            <a:r>
              <a:rPr lang="fr-FR" altLang="fr-FR" sz="1800" b="1" dirty="0">
                <a:solidFill>
                  <a:schemeClr val="accent2"/>
                </a:solidFill>
              </a:rPr>
              <a:t>RMC</a:t>
            </a:r>
          </a:p>
        </p:txBody>
      </p:sp>
      <p:sp>
        <p:nvSpPr>
          <p:cNvPr id="34" name="Freeform 41">
            <a:extLst>
              <a:ext uri="{FF2B5EF4-FFF2-40B4-BE49-F238E27FC236}">
                <a16:creationId xmlns:a16="http://schemas.microsoft.com/office/drawing/2014/main" id="{141C837C-1FF1-7C41-9E5E-68097A571460}"/>
              </a:ext>
            </a:extLst>
          </p:cNvPr>
          <p:cNvSpPr>
            <a:spLocks/>
          </p:cNvSpPr>
          <p:nvPr/>
        </p:nvSpPr>
        <p:spPr bwMode="auto">
          <a:xfrm>
            <a:off x="5301101" y="1052736"/>
            <a:ext cx="1577941" cy="1806000"/>
          </a:xfrm>
          <a:custGeom>
            <a:avLst/>
            <a:gdLst>
              <a:gd name="T0" fmla="*/ 1370 w 1809"/>
              <a:gd name="T1" fmla="*/ 387 h 1597"/>
              <a:gd name="T2" fmla="*/ 1583 w 1809"/>
              <a:gd name="T3" fmla="*/ 222 h 1597"/>
              <a:gd name="T4" fmla="*/ 1790 w 1809"/>
              <a:gd name="T5" fmla="*/ 111 h 1597"/>
              <a:gd name="T6" fmla="*/ 2013 w 1809"/>
              <a:gd name="T7" fmla="*/ 30 h 1597"/>
              <a:gd name="T8" fmla="*/ 2266 w 1809"/>
              <a:gd name="T9" fmla="*/ 0 h 1597"/>
              <a:gd name="T10" fmla="*/ 2508 w 1809"/>
              <a:gd name="T11" fmla="*/ 20 h 1597"/>
              <a:gd name="T12" fmla="*/ 2710 w 1809"/>
              <a:gd name="T13" fmla="*/ 67 h 1597"/>
              <a:gd name="T14" fmla="*/ 2919 w 1809"/>
              <a:gd name="T15" fmla="*/ 133 h 1597"/>
              <a:gd name="T16" fmla="*/ 3110 w 1809"/>
              <a:gd name="T17" fmla="*/ 241 h 1597"/>
              <a:gd name="T18" fmla="*/ 3202 w 1809"/>
              <a:gd name="T19" fmla="*/ 360 h 1597"/>
              <a:gd name="T20" fmla="*/ 3245 w 1809"/>
              <a:gd name="T21" fmla="*/ 464 h 1597"/>
              <a:gd name="T22" fmla="*/ 3368 w 1809"/>
              <a:gd name="T23" fmla="*/ 541 h 1597"/>
              <a:gd name="T24" fmla="*/ 3504 w 1809"/>
              <a:gd name="T25" fmla="*/ 597 h 1597"/>
              <a:gd name="T26" fmla="*/ 3610 w 1809"/>
              <a:gd name="T27" fmla="*/ 691 h 1597"/>
              <a:gd name="T28" fmla="*/ 3758 w 1809"/>
              <a:gd name="T29" fmla="*/ 798 h 1597"/>
              <a:gd name="T30" fmla="*/ 3917 w 1809"/>
              <a:gd name="T31" fmla="*/ 947 h 1597"/>
              <a:gd name="T32" fmla="*/ 4022 w 1809"/>
              <a:gd name="T33" fmla="*/ 1116 h 1597"/>
              <a:gd name="T34" fmla="*/ 4101 w 1809"/>
              <a:gd name="T35" fmla="*/ 1312 h 1597"/>
              <a:gd name="T36" fmla="*/ 4169 w 1809"/>
              <a:gd name="T37" fmla="*/ 1496 h 1597"/>
              <a:gd name="T38" fmla="*/ 4236 w 1809"/>
              <a:gd name="T39" fmla="*/ 1666 h 1597"/>
              <a:gd name="T40" fmla="*/ 4274 w 1809"/>
              <a:gd name="T41" fmla="*/ 1877 h 1597"/>
              <a:gd name="T42" fmla="*/ 4270 w 1809"/>
              <a:gd name="T43" fmla="*/ 2053 h 1597"/>
              <a:gd name="T44" fmla="*/ 4242 w 1809"/>
              <a:gd name="T45" fmla="*/ 2167 h 1597"/>
              <a:gd name="T46" fmla="*/ 4141 w 1809"/>
              <a:gd name="T47" fmla="*/ 2262 h 1597"/>
              <a:gd name="T48" fmla="*/ 3939 w 1809"/>
              <a:gd name="T49" fmla="*/ 2335 h 1597"/>
              <a:gd name="T50" fmla="*/ 3661 w 1809"/>
              <a:gd name="T51" fmla="*/ 2363 h 1597"/>
              <a:gd name="T52" fmla="*/ 3366 w 1809"/>
              <a:gd name="T53" fmla="*/ 2380 h 1597"/>
              <a:gd name="T54" fmla="*/ 3023 w 1809"/>
              <a:gd name="T55" fmla="*/ 2398 h 1597"/>
              <a:gd name="T56" fmla="*/ 2733 w 1809"/>
              <a:gd name="T57" fmla="*/ 2390 h 1597"/>
              <a:gd name="T58" fmla="*/ 2504 w 1809"/>
              <a:gd name="T59" fmla="*/ 2375 h 1597"/>
              <a:gd name="T60" fmla="*/ 2256 w 1809"/>
              <a:gd name="T61" fmla="*/ 2331 h 1597"/>
              <a:gd name="T62" fmla="*/ 1990 w 1809"/>
              <a:gd name="T63" fmla="*/ 2273 h 1597"/>
              <a:gd name="T64" fmla="*/ 1734 w 1809"/>
              <a:gd name="T65" fmla="*/ 2206 h 1597"/>
              <a:gd name="T66" fmla="*/ 1491 w 1809"/>
              <a:gd name="T67" fmla="*/ 2127 h 1597"/>
              <a:gd name="T68" fmla="*/ 1256 w 1809"/>
              <a:gd name="T69" fmla="*/ 2027 h 1597"/>
              <a:gd name="T70" fmla="*/ 1070 w 1809"/>
              <a:gd name="T71" fmla="*/ 1932 h 1597"/>
              <a:gd name="T72" fmla="*/ 887 w 1809"/>
              <a:gd name="T73" fmla="*/ 1777 h 1597"/>
              <a:gd name="T74" fmla="*/ 752 w 1809"/>
              <a:gd name="T75" fmla="*/ 1659 h 1597"/>
              <a:gd name="T76" fmla="*/ 635 w 1809"/>
              <a:gd name="T77" fmla="*/ 1586 h 1597"/>
              <a:gd name="T78" fmla="*/ 475 w 1809"/>
              <a:gd name="T79" fmla="*/ 1547 h 1597"/>
              <a:gd name="T80" fmla="*/ 276 w 1809"/>
              <a:gd name="T81" fmla="*/ 1463 h 1597"/>
              <a:gd name="T82" fmla="*/ 137 w 1809"/>
              <a:gd name="T83" fmla="*/ 1346 h 1597"/>
              <a:gd name="T84" fmla="*/ 31 w 1809"/>
              <a:gd name="T85" fmla="*/ 1225 h 1597"/>
              <a:gd name="T86" fmla="*/ 0 w 1809"/>
              <a:gd name="T87" fmla="*/ 1079 h 1597"/>
              <a:gd name="T88" fmla="*/ 31 w 1809"/>
              <a:gd name="T89" fmla="*/ 942 h 1597"/>
              <a:gd name="T90" fmla="*/ 121 w 1809"/>
              <a:gd name="T91" fmla="*/ 787 h 1597"/>
              <a:gd name="T92" fmla="*/ 267 w 1809"/>
              <a:gd name="T93" fmla="*/ 643 h 1597"/>
              <a:gd name="T94" fmla="*/ 420 w 1809"/>
              <a:gd name="T95" fmla="*/ 548 h 1597"/>
              <a:gd name="T96" fmla="*/ 619 w 1809"/>
              <a:gd name="T97" fmla="*/ 474 h 1597"/>
              <a:gd name="T98" fmla="*/ 898 w 1809"/>
              <a:gd name="T99" fmla="*/ 443 h 1597"/>
              <a:gd name="T100" fmla="*/ 1164 w 1809"/>
              <a:gd name="T101" fmla="*/ 454 h 159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809" h="1597">
                <a:moveTo>
                  <a:pt x="526" y="296"/>
                </a:moveTo>
                <a:lnTo>
                  <a:pt x="578" y="258"/>
                </a:lnTo>
                <a:lnTo>
                  <a:pt x="623" y="203"/>
                </a:lnTo>
                <a:lnTo>
                  <a:pt x="668" y="147"/>
                </a:lnTo>
                <a:lnTo>
                  <a:pt x="709" y="111"/>
                </a:lnTo>
                <a:lnTo>
                  <a:pt x="754" y="74"/>
                </a:lnTo>
                <a:lnTo>
                  <a:pt x="809" y="42"/>
                </a:lnTo>
                <a:lnTo>
                  <a:pt x="849" y="20"/>
                </a:lnTo>
                <a:lnTo>
                  <a:pt x="900" y="9"/>
                </a:lnTo>
                <a:lnTo>
                  <a:pt x="955" y="0"/>
                </a:lnTo>
                <a:lnTo>
                  <a:pt x="1012" y="6"/>
                </a:lnTo>
                <a:lnTo>
                  <a:pt x="1058" y="14"/>
                </a:lnTo>
                <a:lnTo>
                  <a:pt x="1096" y="23"/>
                </a:lnTo>
                <a:lnTo>
                  <a:pt x="1143" y="45"/>
                </a:lnTo>
                <a:lnTo>
                  <a:pt x="1191" y="68"/>
                </a:lnTo>
                <a:lnTo>
                  <a:pt x="1231" y="88"/>
                </a:lnTo>
                <a:lnTo>
                  <a:pt x="1276" y="121"/>
                </a:lnTo>
                <a:lnTo>
                  <a:pt x="1311" y="160"/>
                </a:lnTo>
                <a:lnTo>
                  <a:pt x="1339" y="209"/>
                </a:lnTo>
                <a:lnTo>
                  <a:pt x="1350" y="239"/>
                </a:lnTo>
                <a:lnTo>
                  <a:pt x="1352" y="277"/>
                </a:lnTo>
                <a:lnTo>
                  <a:pt x="1368" y="309"/>
                </a:lnTo>
                <a:lnTo>
                  <a:pt x="1391" y="339"/>
                </a:lnTo>
                <a:lnTo>
                  <a:pt x="1420" y="361"/>
                </a:lnTo>
                <a:lnTo>
                  <a:pt x="1455" y="378"/>
                </a:lnTo>
                <a:lnTo>
                  <a:pt x="1477" y="397"/>
                </a:lnTo>
                <a:lnTo>
                  <a:pt x="1494" y="424"/>
                </a:lnTo>
                <a:lnTo>
                  <a:pt x="1522" y="460"/>
                </a:lnTo>
                <a:lnTo>
                  <a:pt x="1551" y="495"/>
                </a:lnTo>
                <a:lnTo>
                  <a:pt x="1585" y="531"/>
                </a:lnTo>
                <a:lnTo>
                  <a:pt x="1617" y="566"/>
                </a:lnTo>
                <a:lnTo>
                  <a:pt x="1651" y="631"/>
                </a:lnTo>
                <a:lnTo>
                  <a:pt x="1677" y="694"/>
                </a:lnTo>
                <a:lnTo>
                  <a:pt x="1696" y="743"/>
                </a:lnTo>
                <a:lnTo>
                  <a:pt x="1710" y="807"/>
                </a:lnTo>
                <a:lnTo>
                  <a:pt x="1729" y="874"/>
                </a:lnTo>
                <a:lnTo>
                  <a:pt x="1745" y="936"/>
                </a:lnTo>
                <a:lnTo>
                  <a:pt x="1758" y="995"/>
                </a:lnTo>
                <a:lnTo>
                  <a:pt x="1771" y="1055"/>
                </a:lnTo>
                <a:lnTo>
                  <a:pt x="1786" y="1110"/>
                </a:lnTo>
                <a:lnTo>
                  <a:pt x="1794" y="1178"/>
                </a:lnTo>
                <a:lnTo>
                  <a:pt x="1802" y="1250"/>
                </a:lnTo>
                <a:lnTo>
                  <a:pt x="1809" y="1316"/>
                </a:lnTo>
                <a:lnTo>
                  <a:pt x="1800" y="1366"/>
                </a:lnTo>
                <a:lnTo>
                  <a:pt x="1794" y="1407"/>
                </a:lnTo>
                <a:lnTo>
                  <a:pt x="1789" y="1443"/>
                </a:lnTo>
                <a:lnTo>
                  <a:pt x="1774" y="1474"/>
                </a:lnTo>
                <a:lnTo>
                  <a:pt x="1747" y="1506"/>
                </a:lnTo>
                <a:lnTo>
                  <a:pt x="1709" y="1537"/>
                </a:lnTo>
                <a:lnTo>
                  <a:pt x="1661" y="1554"/>
                </a:lnTo>
                <a:lnTo>
                  <a:pt x="1607" y="1566"/>
                </a:lnTo>
                <a:lnTo>
                  <a:pt x="1543" y="1574"/>
                </a:lnTo>
                <a:lnTo>
                  <a:pt x="1484" y="1582"/>
                </a:lnTo>
                <a:lnTo>
                  <a:pt x="1419" y="1585"/>
                </a:lnTo>
                <a:lnTo>
                  <a:pt x="1342" y="1591"/>
                </a:lnTo>
                <a:lnTo>
                  <a:pt x="1275" y="1597"/>
                </a:lnTo>
                <a:lnTo>
                  <a:pt x="1214" y="1597"/>
                </a:lnTo>
                <a:lnTo>
                  <a:pt x="1153" y="1591"/>
                </a:lnTo>
                <a:lnTo>
                  <a:pt x="1098" y="1585"/>
                </a:lnTo>
                <a:lnTo>
                  <a:pt x="1055" y="1581"/>
                </a:lnTo>
                <a:lnTo>
                  <a:pt x="1009" y="1568"/>
                </a:lnTo>
                <a:lnTo>
                  <a:pt x="952" y="1552"/>
                </a:lnTo>
                <a:lnTo>
                  <a:pt x="888" y="1532"/>
                </a:lnTo>
                <a:lnTo>
                  <a:pt x="839" y="1513"/>
                </a:lnTo>
                <a:lnTo>
                  <a:pt x="780" y="1490"/>
                </a:lnTo>
                <a:lnTo>
                  <a:pt x="732" y="1469"/>
                </a:lnTo>
                <a:lnTo>
                  <a:pt x="682" y="1444"/>
                </a:lnTo>
                <a:lnTo>
                  <a:pt x="629" y="1417"/>
                </a:lnTo>
                <a:lnTo>
                  <a:pt x="580" y="1387"/>
                </a:lnTo>
                <a:lnTo>
                  <a:pt x="530" y="1350"/>
                </a:lnTo>
                <a:lnTo>
                  <a:pt x="485" y="1315"/>
                </a:lnTo>
                <a:lnTo>
                  <a:pt x="451" y="1286"/>
                </a:lnTo>
                <a:lnTo>
                  <a:pt x="408" y="1229"/>
                </a:lnTo>
                <a:lnTo>
                  <a:pt x="374" y="1183"/>
                </a:lnTo>
                <a:lnTo>
                  <a:pt x="338" y="1133"/>
                </a:lnTo>
                <a:lnTo>
                  <a:pt x="317" y="1104"/>
                </a:lnTo>
                <a:lnTo>
                  <a:pt x="300" y="1065"/>
                </a:lnTo>
                <a:lnTo>
                  <a:pt x="268" y="1056"/>
                </a:lnTo>
                <a:lnTo>
                  <a:pt x="233" y="1045"/>
                </a:lnTo>
                <a:lnTo>
                  <a:pt x="200" y="1030"/>
                </a:lnTo>
                <a:lnTo>
                  <a:pt x="158" y="1005"/>
                </a:lnTo>
                <a:lnTo>
                  <a:pt x="116" y="974"/>
                </a:lnTo>
                <a:lnTo>
                  <a:pt x="89" y="939"/>
                </a:lnTo>
                <a:lnTo>
                  <a:pt x="58" y="897"/>
                </a:lnTo>
                <a:lnTo>
                  <a:pt x="34" y="858"/>
                </a:lnTo>
                <a:lnTo>
                  <a:pt x="13" y="816"/>
                </a:lnTo>
                <a:lnTo>
                  <a:pt x="4" y="775"/>
                </a:lnTo>
                <a:lnTo>
                  <a:pt x="0" y="718"/>
                </a:lnTo>
                <a:lnTo>
                  <a:pt x="3" y="673"/>
                </a:lnTo>
                <a:lnTo>
                  <a:pt x="13" y="627"/>
                </a:lnTo>
                <a:lnTo>
                  <a:pt x="28" y="575"/>
                </a:lnTo>
                <a:lnTo>
                  <a:pt x="51" y="524"/>
                </a:lnTo>
                <a:lnTo>
                  <a:pt x="79" y="474"/>
                </a:lnTo>
                <a:lnTo>
                  <a:pt x="113" y="429"/>
                </a:lnTo>
                <a:lnTo>
                  <a:pt x="141" y="397"/>
                </a:lnTo>
                <a:lnTo>
                  <a:pt x="177" y="365"/>
                </a:lnTo>
                <a:lnTo>
                  <a:pt x="219" y="336"/>
                </a:lnTo>
                <a:lnTo>
                  <a:pt x="261" y="316"/>
                </a:lnTo>
                <a:lnTo>
                  <a:pt x="313" y="303"/>
                </a:lnTo>
                <a:lnTo>
                  <a:pt x="379" y="295"/>
                </a:lnTo>
                <a:lnTo>
                  <a:pt x="437" y="296"/>
                </a:lnTo>
                <a:lnTo>
                  <a:pt x="491" y="302"/>
                </a:lnTo>
                <a:lnTo>
                  <a:pt x="526" y="296"/>
                </a:lnTo>
                <a:close/>
              </a:path>
            </a:pathLst>
          </a:custGeom>
          <a:solidFill>
            <a:srgbClr val="FFC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sz="1350" dirty="0"/>
          </a:p>
        </p:txBody>
      </p:sp>
      <p:sp>
        <p:nvSpPr>
          <p:cNvPr id="35" name="Freeform 42">
            <a:extLst>
              <a:ext uri="{FF2B5EF4-FFF2-40B4-BE49-F238E27FC236}">
                <a16:creationId xmlns:a16="http://schemas.microsoft.com/office/drawing/2014/main" id="{F2AB33E8-8E64-3283-12A0-87A6835DD02A}"/>
              </a:ext>
            </a:extLst>
          </p:cNvPr>
          <p:cNvSpPr>
            <a:spLocks/>
          </p:cNvSpPr>
          <p:nvPr/>
        </p:nvSpPr>
        <p:spPr bwMode="auto">
          <a:xfrm>
            <a:off x="5628171" y="1503972"/>
            <a:ext cx="1250871" cy="1354764"/>
          </a:xfrm>
          <a:custGeom>
            <a:avLst/>
            <a:gdLst>
              <a:gd name="T0" fmla="*/ 2593 w 1435"/>
              <a:gd name="T1" fmla="*/ 38 h 1200"/>
              <a:gd name="T2" fmla="*/ 2645 w 1435"/>
              <a:gd name="T3" fmla="*/ 41 h 1200"/>
              <a:gd name="T4" fmla="*/ 2778 w 1435"/>
              <a:gd name="T5" fmla="*/ 147 h 1200"/>
              <a:gd name="T6" fmla="*/ 2935 w 1435"/>
              <a:gd name="T7" fmla="*/ 252 h 1200"/>
              <a:gd name="T8" fmla="*/ 3078 w 1435"/>
              <a:gd name="T9" fmla="*/ 443 h 1200"/>
              <a:gd name="T10" fmla="*/ 3155 w 1435"/>
              <a:gd name="T11" fmla="*/ 609 h 1200"/>
              <a:gd name="T12" fmla="*/ 3237 w 1435"/>
              <a:gd name="T13" fmla="*/ 801 h 1200"/>
              <a:gd name="T14" fmla="*/ 3297 w 1435"/>
              <a:gd name="T15" fmla="*/ 979 h 1200"/>
              <a:gd name="T16" fmla="*/ 3354 w 1435"/>
              <a:gd name="T17" fmla="*/ 1160 h 1200"/>
              <a:gd name="T18" fmla="*/ 3389 w 1435"/>
              <a:gd name="T19" fmla="*/ 1367 h 1200"/>
              <a:gd name="T20" fmla="*/ 3354 w 1435"/>
              <a:gd name="T21" fmla="*/ 1502 h 1200"/>
              <a:gd name="T22" fmla="*/ 3306 w 1435"/>
              <a:gd name="T23" fmla="*/ 1603 h 1200"/>
              <a:gd name="T24" fmla="*/ 3154 w 1435"/>
              <a:gd name="T25" fmla="*/ 1694 h 1200"/>
              <a:gd name="T26" fmla="*/ 2913 w 1435"/>
              <a:gd name="T27" fmla="*/ 1737 h 1200"/>
              <a:gd name="T28" fmla="*/ 2622 w 1435"/>
              <a:gd name="T29" fmla="*/ 1763 h 1200"/>
              <a:gd name="T30" fmla="*/ 2286 w 1435"/>
              <a:gd name="T31" fmla="*/ 1775 h 1200"/>
              <a:gd name="T32" fmla="*/ 1983 w 1435"/>
              <a:gd name="T33" fmla="*/ 1785 h 1200"/>
              <a:gd name="T34" fmla="*/ 1713 w 1435"/>
              <a:gd name="T35" fmla="*/ 1767 h 1200"/>
              <a:gd name="T36" fmla="*/ 1499 w 1435"/>
              <a:gd name="T37" fmla="*/ 1740 h 1200"/>
              <a:gd name="T38" fmla="*/ 1213 w 1435"/>
              <a:gd name="T39" fmla="*/ 1689 h 1200"/>
              <a:gd name="T40" fmla="*/ 959 w 1435"/>
              <a:gd name="T41" fmla="*/ 1625 h 1200"/>
              <a:gd name="T42" fmla="*/ 729 w 1435"/>
              <a:gd name="T43" fmla="*/ 1557 h 1200"/>
              <a:gd name="T44" fmla="*/ 490 w 1435"/>
              <a:gd name="T45" fmla="*/ 1471 h 1200"/>
              <a:gd name="T46" fmla="*/ 263 w 1435"/>
              <a:gd name="T47" fmla="*/ 1366 h 1200"/>
              <a:gd name="T48" fmla="*/ 80 w 1435"/>
              <a:gd name="T49" fmla="*/ 1238 h 1200"/>
              <a:gd name="T50" fmla="*/ 70 w 1435"/>
              <a:gd name="T51" fmla="*/ 1186 h 1200"/>
              <a:gd name="T52" fmla="*/ 209 w 1435"/>
              <a:gd name="T53" fmla="*/ 1280 h 1200"/>
              <a:gd name="T54" fmla="*/ 392 w 1435"/>
              <a:gd name="T55" fmla="*/ 1372 h 1200"/>
              <a:gd name="T56" fmla="*/ 587 w 1435"/>
              <a:gd name="T57" fmla="*/ 1455 h 1200"/>
              <a:gd name="T58" fmla="*/ 793 w 1435"/>
              <a:gd name="T59" fmla="*/ 1522 h 1200"/>
              <a:gd name="T60" fmla="*/ 1011 w 1435"/>
              <a:gd name="T61" fmla="*/ 1583 h 1200"/>
              <a:gd name="T62" fmla="*/ 1200 w 1435"/>
              <a:gd name="T63" fmla="*/ 1636 h 1200"/>
              <a:gd name="T64" fmla="*/ 1413 w 1435"/>
              <a:gd name="T65" fmla="*/ 1683 h 1200"/>
              <a:gd name="T66" fmla="*/ 1643 w 1435"/>
              <a:gd name="T67" fmla="*/ 1707 h 1200"/>
              <a:gd name="T68" fmla="*/ 1886 w 1435"/>
              <a:gd name="T69" fmla="*/ 1726 h 1200"/>
              <a:gd name="T70" fmla="*/ 2101 w 1435"/>
              <a:gd name="T71" fmla="*/ 1727 h 1200"/>
              <a:gd name="T72" fmla="*/ 2311 w 1435"/>
              <a:gd name="T73" fmla="*/ 1723 h 1200"/>
              <a:gd name="T74" fmla="*/ 2522 w 1435"/>
              <a:gd name="T75" fmla="*/ 1713 h 1200"/>
              <a:gd name="T76" fmla="*/ 2734 w 1435"/>
              <a:gd name="T77" fmla="*/ 1692 h 1200"/>
              <a:gd name="T78" fmla="*/ 2895 w 1435"/>
              <a:gd name="T79" fmla="*/ 1666 h 1200"/>
              <a:gd name="T80" fmla="*/ 3027 w 1435"/>
              <a:gd name="T81" fmla="*/ 1613 h 1200"/>
              <a:gd name="T82" fmla="*/ 3112 w 1435"/>
              <a:gd name="T83" fmla="*/ 1530 h 1200"/>
              <a:gd name="T84" fmla="*/ 3190 w 1435"/>
              <a:gd name="T85" fmla="*/ 1438 h 1200"/>
              <a:gd name="T86" fmla="*/ 3240 w 1435"/>
              <a:gd name="T87" fmla="*/ 1353 h 1200"/>
              <a:gd name="T88" fmla="*/ 3220 w 1435"/>
              <a:gd name="T89" fmla="*/ 1170 h 1200"/>
              <a:gd name="T90" fmla="*/ 3202 w 1435"/>
              <a:gd name="T91" fmla="*/ 1004 h 1200"/>
              <a:gd name="T92" fmla="*/ 3154 w 1435"/>
              <a:gd name="T93" fmla="*/ 872 h 1200"/>
              <a:gd name="T94" fmla="*/ 3097 w 1435"/>
              <a:gd name="T95" fmla="*/ 748 h 1200"/>
              <a:gd name="T96" fmla="*/ 3037 w 1435"/>
              <a:gd name="T97" fmla="*/ 605 h 1200"/>
              <a:gd name="T98" fmla="*/ 2993 w 1435"/>
              <a:gd name="T99" fmla="*/ 466 h 1200"/>
              <a:gd name="T100" fmla="*/ 2883 w 1435"/>
              <a:gd name="T101" fmla="*/ 363 h 1200"/>
              <a:gd name="T102" fmla="*/ 2773 w 1435"/>
              <a:gd name="T103" fmla="*/ 232 h 1200"/>
              <a:gd name="T104" fmla="*/ 2665 w 1435"/>
              <a:gd name="T105" fmla="*/ 130 h 12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35" h="1200">
                <a:moveTo>
                  <a:pt x="1108" y="56"/>
                </a:moveTo>
                <a:lnTo>
                  <a:pt x="1098" y="26"/>
                </a:lnTo>
                <a:lnTo>
                  <a:pt x="1103" y="0"/>
                </a:lnTo>
                <a:lnTo>
                  <a:pt x="1120" y="28"/>
                </a:lnTo>
                <a:lnTo>
                  <a:pt x="1148" y="64"/>
                </a:lnTo>
                <a:lnTo>
                  <a:pt x="1177" y="99"/>
                </a:lnTo>
                <a:lnTo>
                  <a:pt x="1211" y="135"/>
                </a:lnTo>
                <a:lnTo>
                  <a:pt x="1243" y="170"/>
                </a:lnTo>
                <a:lnTo>
                  <a:pt x="1277" y="235"/>
                </a:lnTo>
                <a:lnTo>
                  <a:pt x="1303" y="298"/>
                </a:lnTo>
                <a:lnTo>
                  <a:pt x="1322" y="346"/>
                </a:lnTo>
                <a:lnTo>
                  <a:pt x="1336" y="410"/>
                </a:lnTo>
                <a:lnTo>
                  <a:pt x="1355" y="477"/>
                </a:lnTo>
                <a:lnTo>
                  <a:pt x="1371" y="539"/>
                </a:lnTo>
                <a:lnTo>
                  <a:pt x="1384" y="598"/>
                </a:lnTo>
                <a:lnTo>
                  <a:pt x="1397" y="658"/>
                </a:lnTo>
                <a:lnTo>
                  <a:pt x="1412" y="713"/>
                </a:lnTo>
                <a:lnTo>
                  <a:pt x="1420" y="781"/>
                </a:lnTo>
                <a:lnTo>
                  <a:pt x="1428" y="854"/>
                </a:lnTo>
                <a:lnTo>
                  <a:pt x="1435" y="919"/>
                </a:lnTo>
                <a:lnTo>
                  <a:pt x="1426" y="969"/>
                </a:lnTo>
                <a:lnTo>
                  <a:pt x="1420" y="1010"/>
                </a:lnTo>
                <a:lnTo>
                  <a:pt x="1415" y="1046"/>
                </a:lnTo>
                <a:lnTo>
                  <a:pt x="1400" y="1077"/>
                </a:lnTo>
                <a:lnTo>
                  <a:pt x="1373" y="1109"/>
                </a:lnTo>
                <a:lnTo>
                  <a:pt x="1335" y="1140"/>
                </a:lnTo>
                <a:lnTo>
                  <a:pt x="1287" y="1157"/>
                </a:lnTo>
                <a:lnTo>
                  <a:pt x="1233" y="1169"/>
                </a:lnTo>
                <a:lnTo>
                  <a:pt x="1169" y="1177"/>
                </a:lnTo>
                <a:lnTo>
                  <a:pt x="1110" y="1185"/>
                </a:lnTo>
                <a:lnTo>
                  <a:pt x="1046" y="1188"/>
                </a:lnTo>
                <a:lnTo>
                  <a:pt x="968" y="1194"/>
                </a:lnTo>
                <a:lnTo>
                  <a:pt x="901" y="1200"/>
                </a:lnTo>
                <a:lnTo>
                  <a:pt x="840" y="1200"/>
                </a:lnTo>
                <a:lnTo>
                  <a:pt x="779" y="1194"/>
                </a:lnTo>
                <a:lnTo>
                  <a:pt x="724" y="1188"/>
                </a:lnTo>
                <a:lnTo>
                  <a:pt x="681" y="1184"/>
                </a:lnTo>
                <a:lnTo>
                  <a:pt x="635" y="1171"/>
                </a:lnTo>
                <a:lnTo>
                  <a:pt x="578" y="1155"/>
                </a:lnTo>
                <a:lnTo>
                  <a:pt x="514" y="1135"/>
                </a:lnTo>
                <a:lnTo>
                  <a:pt x="465" y="1116"/>
                </a:lnTo>
                <a:lnTo>
                  <a:pt x="406" y="1093"/>
                </a:lnTo>
                <a:lnTo>
                  <a:pt x="359" y="1072"/>
                </a:lnTo>
                <a:lnTo>
                  <a:pt x="309" y="1047"/>
                </a:lnTo>
                <a:lnTo>
                  <a:pt x="256" y="1020"/>
                </a:lnTo>
                <a:lnTo>
                  <a:pt x="207" y="990"/>
                </a:lnTo>
                <a:lnTo>
                  <a:pt x="157" y="953"/>
                </a:lnTo>
                <a:lnTo>
                  <a:pt x="112" y="918"/>
                </a:lnTo>
                <a:lnTo>
                  <a:pt x="77" y="890"/>
                </a:lnTo>
                <a:lnTo>
                  <a:pt x="34" y="833"/>
                </a:lnTo>
                <a:lnTo>
                  <a:pt x="0" y="786"/>
                </a:lnTo>
                <a:lnTo>
                  <a:pt x="30" y="798"/>
                </a:lnTo>
                <a:lnTo>
                  <a:pt x="57" y="821"/>
                </a:lnTo>
                <a:lnTo>
                  <a:pt x="88" y="860"/>
                </a:lnTo>
                <a:lnTo>
                  <a:pt x="128" y="896"/>
                </a:lnTo>
                <a:lnTo>
                  <a:pt x="166" y="923"/>
                </a:lnTo>
                <a:lnTo>
                  <a:pt x="209" y="953"/>
                </a:lnTo>
                <a:lnTo>
                  <a:pt x="249" y="979"/>
                </a:lnTo>
                <a:lnTo>
                  <a:pt x="293" y="1008"/>
                </a:lnTo>
                <a:lnTo>
                  <a:pt x="335" y="1024"/>
                </a:lnTo>
                <a:lnTo>
                  <a:pt x="386" y="1051"/>
                </a:lnTo>
                <a:lnTo>
                  <a:pt x="428" y="1064"/>
                </a:lnTo>
                <a:lnTo>
                  <a:pt x="467" y="1085"/>
                </a:lnTo>
                <a:lnTo>
                  <a:pt x="509" y="1100"/>
                </a:lnTo>
                <a:lnTo>
                  <a:pt x="548" y="1110"/>
                </a:lnTo>
                <a:lnTo>
                  <a:pt x="598" y="1132"/>
                </a:lnTo>
                <a:lnTo>
                  <a:pt x="646" y="1140"/>
                </a:lnTo>
                <a:lnTo>
                  <a:pt x="695" y="1148"/>
                </a:lnTo>
                <a:lnTo>
                  <a:pt x="746" y="1155"/>
                </a:lnTo>
                <a:lnTo>
                  <a:pt x="798" y="1161"/>
                </a:lnTo>
                <a:lnTo>
                  <a:pt x="848" y="1164"/>
                </a:lnTo>
                <a:lnTo>
                  <a:pt x="890" y="1162"/>
                </a:lnTo>
                <a:lnTo>
                  <a:pt x="937" y="1161"/>
                </a:lnTo>
                <a:lnTo>
                  <a:pt x="978" y="1159"/>
                </a:lnTo>
                <a:lnTo>
                  <a:pt x="1023" y="1155"/>
                </a:lnTo>
                <a:lnTo>
                  <a:pt x="1067" y="1151"/>
                </a:lnTo>
                <a:lnTo>
                  <a:pt x="1109" y="1145"/>
                </a:lnTo>
                <a:lnTo>
                  <a:pt x="1158" y="1138"/>
                </a:lnTo>
                <a:lnTo>
                  <a:pt x="1202" y="1135"/>
                </a:lnTo>
                <a:lnTo>
                  <a:pt x="1226" y="1120"/>
                </a:lnTo>
                <a:lnTo>
                  <a:pt x="1255" y="1100"/>
                </a:lnTo>
                <a:lnTo>
                  <a:pt x="1282" y="1085"/>
                </a:lnTo>
                <a:lnTo>
                  <a:pt x="1301" y="1059"/>
                </a:lnTo>
                <a:lnTo>
                  <a:pt x="1318" y="1029"/>
                </a:lnTo>
                <a:lnTo>
                  <a:pt x="1333" y="1000"/>
                </a:lnTo>
                <a:lnTo>
                  <a:pt x="1350" y="967"/>
                </a:lnTo>
                <a:lnTo>
                  <a:pt x="1359" y="933"/>
                </a:lnTo>
                <a:lnTo>
                  <a:pt x="1372" y="910"/>
                </a:lnTo>
                <a:lnTo>
                  <a:pt x="1367" y="850"/>
                </a:lnTo>
                <a:lnTo>
                  <a:pt x="1363" y="787"/>
                </a:lnTo>
                <a:lnTo>
                  <a:pt x="1359" y="727"/>
                </a:lnTo>
                <a:lnTo>
                  <a:pt x="1356" y="676"/>
                </a:lnTo>
                <a:lnTo>
                  <a:pt x="1346" y="634"/>
                </a:lnTo>
                <a:lnTo>
                  <a:pt x="1335" y="586"/>
                </a:lnTo>
                <a:lnTo>
                  <a:pt x="1321" y="542"/>
                </a:lnTo>
                <a:lnTo>
                  <a:pt x="1312" y="503"/>
                </a:lnTo>
                <a:lnTo>
                  <a:pt x="1301" y="458"/>
                </a:lnTo>
                <a:lnTo>
                  <a:pt x="1286" y="406"/>
                </a:lnTo>
                <a:lnTo>
                  <a:pt x="1273" y="353"/>
                </a:lnTo>
                <a:lnTo>
                  <a:pt x="1268" y="314"/>
                </a:lnTo>
                <a:lnTo>
                  <a:pt x="1244" y="276"/>
                </a:lnTo>
                <a:lnTo>
                  <a:pt x="1221" y="244"/>
                </a:lnTo>
                <a:lnTo>
                  <a:pt x="1199" y="202"/>
                </a:lnTo>
                <a:lnTo>
                  <a:pt x="1173" y="156"/>
                </a:lnTo>
                <a:lnTo>
                  <a:pt x="1151" y="119"/>
                </a:lnTo>
                <a:lnTo>
                  <a:pt x="1128" y="88"/>
                </a:lnTo>
                <a:lnTo>
                  <a:pt x="1108" y="56"/>
                </a:lnTo>
                <a:close/>
              </a:path>
            </a:pathLst>
          </a:custGeom>
          <a:solidFill>
            <a:srgbClr val="FFA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sz="1350"/>
          </a:p>
        </p:txBody>
      </p:sp>
      <p:sp>
        <p:nvSpPr>
          <p:cNvPr id="36" name="Freeform 43">
            <a:extLst>
              <a:ext uri="{FF2B5EF4-FFF2-40B4-BE49-F238E27FC236}">
                <a16:creationId xmlns:a16="http://schemas.microsoft.com/office/drawing/2014/main" id="{FD204BA0-6267-74ED-F5EC-932DBDE9B840}"/>
              </a:ext>
            </a:extLst>
          </p:cNvPr>
          <p:cNvSpPr>
            <a:spLocks/>
          </p:cNvSpPr>
          <p:nvPr/>
        </p:nvSpPr>
        <p:spPr bwMode="auto">
          <a:xfrm>
            <a:off x="5828340" y="1108744"/>
            <a:ext cx="863373" cy="1439305"/>
          </a:xfrm>
          <a:custGeom>
            <a:avLst/>
            <a:gdLst>
              <a:gd name="T0" fmla="*/ 50 w 990"/>
              <a:gd name="T1" fmla="*/ 353 h 1276"/>
              <a:gd name="T2" fmla="*/ 145 w 990"/>
              <a:gd name="T3" fmla="*/ 278 h 1276"/>
              <a:gd name="T4" fmla="*/ 276 w 990"/>
              <a:gd name="T5" fmla="*/ 180 h 1276"/>
              <a:gd name="T6" fmla="*/ 409 w 990"/>
              <a:gd name="T7" fmla="*/ 97 h 1276"/>
              <a:gd name="T8" fmla="*/ 576 w 990"/>
              <a:gd name="T9" fmla="*/ 35 h 1276"/>
              <a:gd name="T10" fmla="*/ 809 w 990"/>
              <a:gd name="T11" fmla="*/ 1 h 1276"/>
              <a:gd name="T12" fmla="*/ 1032 w 990"/>
              <a:gd name="T13" fmla="*/ 7 h 1276"/>
              <a:gd name="T14" fmla="*/ 1245 w 990"/>
              <a:gd name="T15" fmla="*/ 50 h 1276"/>
              <a:gd name="T16" fmla="*/ 1412 w 990"/>
              <a:gd name="T17" fmla="*/ 115 h 1276"/>
              <a:gd name="T18" fmla="*/ 1537 w 990"/>
              <a:gd name="T19" fmla="*/ 210 h 1276"/>
              <a:gd name="T20" fmla="*/ 1612 w 990"/>
              <a:gd name="T21" fmla="*/ 322 h 1276"/>
              <a:gd name="T22" fmla="*/ 1631 w 990"/>
              <a:gd name="T23" fmla="*/ 421 h 1276"/>
              <a:gd name="T24" fmla="*/ 1555 w 990"/>
              <a:gd name="T25" fmla="*/ 527 h 1276"/>
              <a:gd name="T26" fmla="*/ 1484 w 990"/>
              <a:gd name="T27" fmla="*/ 636 h 1276"/>
              <a:gd name="T28" fmla="*/ 1440 w 990"/>
              <a:gd name="T29" fmla="*/ 724 h 1276"/>
              <a:gd name="T30" fmla="*/ 1473 w 990"/>
              <a:gd name="T31" fmla="*/ 740 h 1276"/>
              <a:gd name="T32" fmla="*/ 1530 w 990"/>
              <a:gd name="T33" fmla="*/ 681 h 1276"/>
              <a:gd name="T34" fmla="*/ 1634 w 990"/>
              <a:gd name="T35" fmla="*/ 563 h 1276"/>
              <a:gd name="T36" fmla="*/ 1709 w 990"/>
              <a:gd name="T37" fmla="*/ 511 h 1276"/>
              <a:gd name="T38" fmla="*/ 1775 w 990"/>
              <a:gd name="T39" fmla="*/ 545 h 1276"/>
              <a:gd name="T40" fmla="*/ 1858 w 990"/>
              <a:gd name="T41" fmla="*/ 637 h 1276"/>
              <a:gd name="T42" fmla="*/ 1922 w 990"/>
              <a:gd name="T43" fmla="*/ 727 h 1276"/>
              <a:gd name="T44" fmla="*/ 2019 w 990"/>
              <a:gd name="T45" fmla="*/ 814 h 1276"/>
              <a:gd name="T46" fmla="*/ 2053 w 990"/>
              <a:gd name="T47" fmla="*/ 903 h 1276"/>
              <a:gd name="T48" fmla="*/ 2012 w 990"/>
              <a:gd name="T49" fmla="*/ 1026 h 1276"/>
              <a:gd name="T50" fmla="*/ 2089 w 990"/>
              <a:gd name="T51" fmla="*/ 1100 h 1276"/>
              <a:gd name="T52" fmla="*/ 2191 w 990"/>
              <a:gd name="T53" fmla="*/ 1228 h 1276"/>
              <a:gd name="T54" fmla="*/ 2273 w 990"/>
              <a:gd name="T55" fmla="*/ 1337 h 1276"/>
              <a:gd name="T56" fmla="*/ 2314 w 990"/>
              <a:gd name="T57" fmla="*/ 1461 h 1276"/>
              <a:gd name="T58" fmla="*/ 2331 w 990"/>
              <a:gd name="T59" fmla="*/ 1588 h 1276"/>
              <a:gd name="T60" fmla="*/ 2346 w 990"/>
              <a:gd name="T61" fmla="*/ 1791 h 1276"/>
              <a:gd name="T62" fmla="*/ 2309 w 990"/>
              <a:gd name="T63" fmla="*/ 1873 h 1276"/>
              <a:gd name="T64" fmla="*/ 2181 w 990"/>
              <a:gd name="T65" fmla="*/ 1876 h 1276"/>
              <a:gd name="T66" fmla="*/ 2010 w 990"/>
              <a:gd name="T67" fmla="*/ 1812 h 1276"/>
              <a:gd name="T68" fmla="*/ 1801 w 990"/>
              <a:gd name="T69" fmla="*/ 1713 h 1276"/>
              <a:gd name="T70" fmla="*/ 1551 w 990"/>
              <a:gd name="T71" fmla="*/ 1556 h 1276"/>
              <a:gd name="T72" fmla="*/ 1301 w 990"/>
              <a:gd name="T73" fmla="*/ 1380 h 1276"/>
              <a:gd name="T74" fmla="*/ 963 w 990"/>
              <a:gd name="T75" fmla="*/ 1171 h 1276"/>
              <a:gd name="T76" fmla="*/ 726 w 990"/>
              <a:gd name="T77" fmla="*/ 1029 h 1276"/>
              <a:gd name="T78" fmla="*/ 674 w 990"/>
              <a:gd name="T79" fmla="*/ 944 h 1276"/>
              <a:gd name="T80" fmla="*/ 762 w 990"/>
              <a:gd name="T81" fmla="*/ 897 h 1276"/>
              <a:gd name="T82" fmla="*/ 906 w 990"/>
              <a:gd name="T83" fmla="*/ 836 h 1276"/>
              <a:gd name="T84" fmla="*/ 1054 w 990"/>
              <a:gd name="T85" fmla="*/ 805 h 1276"/>
              <a:gd name="T86" fmla="*/ 1146 w 990"/>
              <a:gd name="T87" fmla="*/ 775 h 1276"/>
              <a:gd name="T88" fmla="*/ 1054 w 990"/>
              <a:gd name="T89" fmla="*/ 764 h 1276"/>
              <a:gd name="T90" fmla="*/ 849 w 990"/>
              <a:gd name="T91" fmla="*/ 791 h 1276"/>
              <a:gd name="T92" fmla="*/ 731 w 990"/>
              <a:gd name="T93" fmla="*/ 842 h 1276"/>
              <a:gd name="T94" fmla="*/ 581 w 990"/>
              <a:gd name="T95" fmla="*/ 882 h 1276"/>
              <a:gd name="T96" fmla="*/ 456 w 990"/>
              <a:gd name="T97" fmla="*/ 865 h 1276"/>
              <a:gd name="T98" fmla="*/ 354 w 990"/>
              <a:gd name="T99" fmla="*/ 811 h 1276"/>
              <a:gd name="T100" fmla="*/ 242 w 990"/>
              <a:gd name="T101" fmla="*/ 726 h 1276"/>
              <a:gd name="T102" fmla="*/ 109 w 990"/>
              <a:gd name="T103" fmla="*/ 637 h 1276"/>
              <a:gd name="T104" fmla="*/ 44 w 990"/>
              <a:gd name="T105" fmla="*/ 561 h 1276"/>
              <a:gd name="T106" fmla="*/ 0 w 990"/>
              <a:gd name="T107" fmla="*/ 447 h 127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90" h="1276">
                <a:moveTo>
                  <a:pt x="2" y="283"/>
                </a:moveTo>
                <a:lnTo>
                  <a:pt x="11" y="261"/>
                </a:lnTo>
                <a:lnTo>
                  <a:pt x="21" y="239"/>
                </a:lnTo>
                <a:lnTo>
                  <a:pt x="33" y="217"/>
                </a:lnTo>
                <a:lnTo>
                  <a:pt x="47" y="201"/>
                </a:lnTo>
                <a:lnTo>
                  <a:pt x="61" y="188"/>
                </a:lnTo>
                <a:lnTo>
                  <a:pt x="78" y="168"/>
                </a:lnTo>
                <a:lnTo>
                  <a:pt x="100" y="145"/>
                </a:lnTo>
                <a:lnTo>
                  <a:pt x="116" y="122"/>
                </a:lnTo>
                <a:lnTo>
                  <a:pt x="132" y="101"/>
                </a:lnTo>
                <a:lnTo>
                  <a:pt x="151" y="84"/>
                </a:lnTo>
                <a:lnTo>
                  <a:pt x="172" y="66"/>
                </a:lnTo>
                <a:lnTo>
                  <a:pt x="194" y="50"/>
                </a:lnTo>
                <a:lnTo>
                  <a:pt x="216" y="36"/>
                </a:lnTo>
                <a:lnTo>
                  <a:pt x="243" y="23"/>
                </a:lnTo>
                <a:lnTo>
                  <a:pt x="273" y="12"/>
                </a:lnTo>
                <a:lnTo>
                  <a:pt x="304" y="5"/>
                </a:lnTo>
                <a:lnTo>
                  <a:pt x="342" y="1"/>
                </a:lnTo>
                <a:lnTo>
                  <a:pt x="377" y="0"/>
                </a:lnTo>
                <a:lnTo>
                  <a:pt x="406" y="2"/>
                </a:lnTo>
                <a:lnTo>
                  <a:pt x="435" y="7"/>
                </a:lnTo>
                <a:lnTo>
                  <a:pt x="462" y="12"/>
                </a:lnTo>
                <a:lnTo>
                  <a:pt x="497" y="21"/>
                </a:lnTo>
                <a:lnTo>
                  <a:pt x="526" y="34"/>
                </a:lnTo>
                <a:lnTo>
                  <a:pt x="550" y="45"/>
                </a:lnTo>
                <a:lnTo>
                  <a:pt x="576" y="59"/>
                </a:lnTo>
                <a:lnTo>
                  <a:pt x="596" y="78"/>
                </a:lnTo>
                <a:lnTo>
                  <a:pt x="615" y="98"/>
                </a:lnTo>
                <a:lnTo>
                  <a:pt x="632" y="118"/>
                </a:lnTo>
                <a:lnTo>
                  <a:pt x="649" y="142"/>
                </a:lnTo>
                <a:lnTo>
                  <a:pt x="665" y="166"/>
                </a:lnTo>
                <a:lnTo>
                  <a:pt x="675" y="189"/>
                </a:lnTo>
                <a:lnTo>
                  <a:pt x="681" y="217"/>
                </a:lnTo>
                <a:lnTo>
                  <a:pt x="687" y="243"/>
                </a:lnTo>
                <a:lnTo>
                  <a:pt x="690" y="263"/>
                </a:lnTo>
                <a:lnTo>
                  <a:pt x="689" y="285"/>
                </a:lnTo>
                <a:lnTo>
                  <a:pt x="683" y="301"/>
                </a:lnTo>
                <a:lnTo>
                  <a:pt x="673" y="325"/>
                </a:lnTo>
                <a:lnTo>
                  <a:pt x="657" y="357"/>
                </a:lnTo>
                <a:lnTo>
                  <a:pt x="645" y="384"/>
                </a:lnTo>
                <a:lnTo>
                  <a:pt x="634" y="406"/>
                </a:lnTo>
                <a:lnTo>
                  <a:pt x="626" y="430"/>
                </a:lnTo>
                <a:lnTo>
                  <a:pt x="618" y="455"/>
                </a:lnTo>
                <a:lnTo>
                  <a:pt x="611" y="477"/>
                </a:lnTo>
                <a:lnTo>
                  <a:pt x="608" y="489"/>
                </a:lnTo>
                <a:lnTo>
                  <a:pt x="609" y="497"/>
                </a:lnTo>
                <a:lnTo>
                  <a:pt x="614" y="500"/>
                </a:lnTo>
                <a:lnTo>
                  <a:pt x="622" y="500"/>
                </a:lnTo>
                <a:lnTo>
                  <a:pt x="628" y="493"/>
                </a:lnTo>
                <a:lnTo>
                  <a:pt x="636" y="483"/>
                </a:lnTo>
                <a:lnTo>
                  <a:pt x="646" y="461"/>
                </a:lnTo>
                <a:lnTo>
                  <a:pt x="659" y="432"/>
                </a:lnTo>
                <a:lnTo>
                  <a:pt x="675" y="405"/>
                </a:lnTo>
                <a:lnTo>
                  <a:pt x="690" y="381"/>
                </a:lnTo>
                <a:lnTo>
                  <a:pt x="704" y="361"/>
                </a:lnTo>
                <a:lnTo>
                  <a:pt x="712" y="351"/>
                </a:lnTo>
                <a:lnTo>
                  <a:pt x="721" y="346"/>
                </a:lnTo>
                <a:lnTo>
                  <a:pt x="732" y="344"/>
                </a:lnTo>
                <a:lnTo>
                  <a:pt x="739" y="350"/>
                </a:lnTo>
                <a:lnTo>
                  <a:pt x="749" y="369"/>
                </a:lnTo>
                <a:lnTo>
                  <a:pt x="759" y="386"/>
                </a:lnTo>
                <a:lnTo>
                  <a:pt x="771" y="408"/>
                </a:lnTo>
                <a:lnTo>
                  <a:pt x="784" y="431"/>
                </a:lnTo>
                <a:lnTo>
                  <a:pt x="793" y="450"/>
                </a:lnTo>
                <a:lnTo>
                  <a:pt x="802" y="473"/>
                </a:lnTo>
                <a:lnTo>
                  <a:pt x="812" y="492"/>
                </a:lnTo>
                <a:lnTo>
                  <a:pt x="820" y="516"/>
                </a:lnTo>
                <a:lnTo>
                  <a:pt x="835" y="531"/>
                </a:lnTo>
                <a:lnTo>
                  <a:pt x="852" y="551"/>
                </a:lnTo>
                <a:lnTo>
                  <a:pt x="864" y="569"/>
                </a:lnTo>
                <a:lnTo>
                  <a:pt x="868" y="589"/>
                </a:lnTo>
                <a:lnTo>
                  <a:pt x="866" y="611"/>
                </a:lnTo>
                <a:lnTo>
                  <a:pt x="861" y="639"/>
                </a:lnTo>
                <a:lnTo>
                  <a:pt x="856" y="665"/>
                </a:lnTo>
                <a:lnTo>
                  <a:pt x="850" y="693"/>
                </a:lnTo>
                <a:lnTo>
                  <a:pt x="861" y="709"/>
                </a:lnTo>
                <a:lnTo>
                  <a:pt x="872" y="726"/>
                </a:lnTo>
                <a:lnTo>
                  <a:pt x="882" y="744"/>
                </a:lnTo>
                <a:lnTo>
                  <a:pt x="892" y="766"/>
                </a:lnTo>
                <a:lnTo>
                  <a:pt x="910" y="800"/>
                </a:lnTo>
                <a:lnTo>
                  <a:pt x="925" y="829"/>
                </a:lnTo>
                <a:lnTo>
                  <a:pt x="941" y="859"/>
                </a:lnTo>
                <a:lnTo>
                  <a:pt x="954" y="885"/>
                </a:lnTo>
                <a:lnTo>
                  <a:pt x="960" y="905"/>
                </a:lnTo>
                <a:lnTo>
                  <a:pt x="967" y="933"/>
                </a:lnTo>
                <a:lnTo>
                  <a:pt x="972" y="964"/>
                </a:lnTo>
                <a:lnTo>
                  <a:pt x="978" y="988"/>
                </a:lnTo>
                <a:lnTo>
                  <a:pt x="983" y="1020"/>
                </a:lnTo>
                <a:lnTo>
                  <a:pt x="985" y="1052"/>
                </a:lnTo>
                <a:lnTo>
                  <a:pt x="984" y="1075"/>
                </a:lnTo>
                <a:lnTo>
                  <a:pt x="984" y="1100"/>
                </a:lnTo>
                <a:lnTo>
                  <a:pt x="985" y="1151"/>
                </a:lnTo>
                <a:lnTo>
                  <a:pt x="990" y="1211"/>
                </a:lnTo>
                <a:lnTo>
                  <a:pt x="988" y="1239"/>
                </a:lnTo>
                <a:lnTo>
                  <a:pt x="985" y="1256"/>
                </a:lnTo>
                <a:lnTo>
                  <a:pt x="974" y="1267"/>
                </a:lnTo>
                <a:lnTo>
                  <a:pt x="955" y="1275"/>
                </a:lnTo>
                <a:lnTo>
                  <a:pt x="936" y="1276"/>
                </a:lnTo>
                <a:lnTo>
                  <a:pt x="921" y="1269"/>
                </a:lnTo>
                <a:lnTo>
                  <a:pt x="909" y="1259"/>
                </a:lnTo>
                <a:lnTo>
                  <a:pt x="878" y="1241"/>
                </a:lnTo>
                <a:lnTo>
                  <a:pt x="849" y="1226"/>
                </a:lnTo>
                <a:lnTo>
                  <a:pt x="821" y="1213"/>
                </a:lnTo>
                <a:lnTo>
                  <a:pt x="799" y="1193"/>
                </a:lnTo>
                <a:lnTo>
                  <a:pt x="760" y="1159"/>
                </a:lnTo>
                <a:lnTo>
                  <a:pt x="724" y="1122"/>
                </a:lnTo>
                <a:lnTo>
                  <a:pt x="689" y="1090"/>
                </a:lnTo>
                <a:lnTo>
                  <a:pt x="654" y="1052"/>
                </a:lnTo>
                <a:lnTo>
                  <a:pt x="613" y="1002"/>
                </a:lnTo>
                <a:lnTo>
                  <a:pt x="583" y="964"/>
                </a:lnTo>
                <a:lnTo>
                  <a:pt x="549" y="933"/>
                </a:lnTo>
                <a:lnTo>
                  <a:pt x="507" y="890"/>
                </a:lnTo>
                <a:lnTo>
                  <a:pt x="464" y="847"/>
                </a:lnTo>
                <a:lnTo>
                  <a:pt x="406" y="792"/>
                </a:lnTo>
                <a:lnTo>
                  <a:pt x="352" y="747"/>
                </a:lnTo>
                <a:lnTo>
                  <a:pt x="326" y="719"/>
                </a:lnTo>
                <a:lnTo>
                  <a:pt x="307" y="696"/>
                </a:lnTo>
                <a:lnTo>
                  <a:pt x="295" y="675"/>
                </a:lnTo>
                <a:lnTo>
                  <a:pt x="285" y="651"/>
                </a:lnTo>
                <a:lnTo>
                  <a:pt x="284" y="638"/>
                </a:lnTo>
                <a:lnTo>
                  <a:pt x="290" y="629"/>
                </a:lnTo>
                <a:lnTo>
                  <a:pt x="303" y="619"/>
                </a:lnTo>
                <a:lnTo>
                  <a:pt x="322" y="605"/>
                </a:lnTo>
                <a:lnTo>
                  <a:pt x="345" y="590"/>
                </a:lnTo>
                <a:lnTo>
                  <a:pt x="365" y="575"/>
                </a:lnTo>
                <a:lnTo>
                  <a:pt x="383" y="566"/>
                </a:lnTo>
                <a:lnTo>
                  <a:pt x="402" y="558"/>
                </a:lnTo>
                <a:lnTo>
                  <a:pt x="423" y="551"/>
                </a:lnTo>
                <a:lnTo>
                  <a:pt x="445" y="543"/>
                </a:lnTo>
                <a:lnTo>
                  <a:pt x="467" y="535"/>
                </a:lnTo>
                <a:lnTo>
                  <a:pt x="482" y="530"/>
                </a:lnTo>
                <a:lnTo>
                  <a:pt x="484" y="524"/>
                </a:lnTo>
                <a:lnTo>
                  <a:pt x="478" y="516"/>
                </a:lnTo>
                <a:lnTo>
                  <a:pt x="469" y="514"/>
                </a:lnTo>
                <a:lnTo>
                  <a:pt x="445" y="517"/>
                </a:lnTo>
                <a:lnTo>
                  <a:pt x="419" y="521"/>
                </a:lnTo>
                <a:lnTo>
                  <a:pt x="389" y="528"/>
                </a:lnTo>
                <a:lnTo>
                  <a:pt x="359" y="535"/>
                </a:lnTo>
                <a:lnTo>
                  <a:pt x="345" y="541"/>
                </a:lnTo>
                <a:lnTo>
                  <a:pt x="328" y="554"/>
                </a:lnTo>
                <a:lnTo>
                  <a:pt x="308" y="569"/>
                </a:lnTo>
                <a:lnTo>
                  <a:pt x="282" y="590"/>
                </a:lnTo>
                <a:lnTo>
                  <a:pt x="267" y="594"/>
                </a:lnTo>
                <a:lnTo>
                  <a:pt x="245" y="596"/>
                </a:lnTo>
                <a:lnTo>
                  <a:pt x="222" y="597"/>
                </a:lnTo>
                <a:lnTo>
                  <a:pt x="208" y="593"/>
                </a:lnTo>
                <a:lnTo>
                  <a:pt x="192" y="585"/>
                </a:lnTo>
                <a:lnTo>
                  <a:pt x="171" y="576"/>
                </a:lnTo>
                <a:lnTo>
                  <a:pt x="160" y="567"/>
                </a:lnTo>
                <a:lnTo>
                  <a:pt x="149" y="549"/>
                </a:lnTo>
                <a:lnTo>
                  <a:pt x="136" y="530"/>
                </a:lnTo>
                <a:lnTo>
                  <a:pt x="125" y="514"/>
                </a:lnTo>
                <a:lnTo>
                  <a:pt x="103" y="491"/>
                </a:lnTo>
                <a:lnTo>
                  <a:pt x="87" y="472"/>
                </a:lnTo>
                <a:lnTo>
                  <a:pt x="64" y="449"/>
                </a:lnTo>
                <a:lnTo>
                  <a:pt x="46" y="431"/>
                </a:lnTo>
                <a:lnTo>
                  <a:pt x="34" y="418"/>
                </a:lnTo>
                <a:lnTo>
                  <a:pt x="28" y="403"/>
                </a:lnTo>
                <a:lnTo>
                  <a:pt x="19" y="380"/>
                </a:lnTo>
                <a:lnTo>
                  <a:pt x="9" y="356"/>
                </a:lnTo>
                <a:lnTo>
                  <a:pt x="4" y="330"/>
                </a:lnTo>
                <a:lnTo>
                  <a:pt x="0" y="303"/>
                </a:lnTo>
                <a:lnTo>
                  <a:pt x="2" y="28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sz="1350"/>
          </a:p>
        </p:txBody>
      </p:sp>
      <p:grpSp>
        <p:nvGrpSpPr>
          <p:cNvPr id="43" name="Group 44">
            <a:extLst>
              <a:ext uri="{FF2B5EF4-FFF2-40B4-BE49-F238E27FC236}">
                <a16:creationId xmlns:a16="http://schemas.microsoft.com/office/drawing/2014/main" id="{BC440DDC-36D4-2349-14C3-AD2CF6EE5208}"/>
              </a:ext>
            </a:extLst>
          </p:cNvPr>
          <p:cNvGrpSpPr>
            <a:grpSpLocks/>
          </p:cNvGrpSpPr>
          <p:nvPr/>
        </p:nvGrpSpPr>
        <p:grpSpPr bwMode="auto">
          <a:xfrm>
            <a:off x="5828340" y="1108744"/>
            <a:ext cx="863373" cy="1439305"/>
            <a:chOff x="3837" y="1299"/>
            <a:chExt cx="198" cy="255"/>
          </a:xfrm>
        </p:grpSpPr>
        <p:sp>
          <p:nvSpPr>
            <p:cNvPr id="1105" name="Freeform 45">
              <a:extLst>
                <a:ext uri="{FF2B5EF4-FFF2-40B4-BE49-F238E27FC236}">
                  <a16:creationId xmlns:a16="http://schemas.microsoft.com/office/drawing/2014/main" id="{14D83CF8-4A94-4E8E-A334-768AC5C5AE97}"/>
                </a:ext>
              </a:extLst>
            </p:cNvPr>
            <p:cNvSpPr>
              <a:spLocks/>
            </p:cNvSpPr>
            <p:nvPr/>
          </p:nvSpPr>
          <p:spPr bwMode="auto">
            <a:xfrm>
              <a:off x="3894" y="1368"/>
              <a:ext cx="141" cy="186"/>
            </a:xfrm>
            <a:custGeom>
              <a:avLst/>
              <a:gdLst>
                <a:gd name="T0" fmla="*/ 0 w 705"/>
                <a:gd name="T1" fmla="*/ 0 h 931"/>
                <a:gd name="T2" fmla="*/ 0 w 705"/>
                <a:gd name="T3" fmla="*/ 0 h 931"/>
                <a:gd name="T4" fmla="*/ 0 w 705"/>
                <a:gd name="T5" fmla="*/ 0 h 931"/>
                <a:gd name="T6" fmla="*/ 0 w 705"/>
                <a:gd name="T7" fmla="*/ 0 h 931"/>
                <a:gd name="T8" fmla="*/ 0 w 705"/>
                <a:gd name="T9" fmla="*/ 0 h 931"/>
                <a:gd name="T10" fmla="*/ 0 w 705"/>
                <a:gd name="T11" fmla="*/ 0 h 931"/>
                <a:gd name="T12" fmla="*/ 0 w 705"/>
                <a:gd name="T13" fmla="*/ 0 h 931"/>
                <a:gd name="T14" fmla="*/ 0 w 705"/>
                <a:gd name="T15" fmla="*/ 0 h 931"/>
                <a:gd name="T16" fmla="*/ 0 w 705"/>
                <a:gd name="T17" fmla="*/ 0 h 931"/>
                <a:gd name="T18" fmla="*/ 0 w 705"/>
                <a:gd name="T19" fmla="*/ 0 h 931"/>
                <a:gd name="T20" fmla="*/ 0 w 705"/>
                <a:gd name="T21" fmla="*/ 0 h 931"/>
                <a:gd name="T22" fmla="*/ 0 w 705"/>
                <a:gd name="T23" fmla="*/ 0 h 931"/>
                <a:gd name="T24" fmla="*/ 0 w 705"/>
                <a:gd name="T25" fmla="*/ 0 h 931"/>
                <a:gd name="T26" fmla="*/ 0 w 705"/>
                <a:gd name="T27" fmla="*/ 0 h 931"/>
                <a:gd name="T28" fmla="*/ 0 w 705"/>
                <a:gd name="T29" fmla="*/ 0 h 931"/>
                <a:gd name="T30" fmla="*/ 0 w 705"/>
                <a:gd name="T31" fmla="*/ 0 h 931"/>
                <a:gd name="T32" fmla="*/ 0 w 705"/>
                <a:gd name="T33" fmla="*/ 0 h 931"/>
                <a:gd name="T34" fmla="*/ 0 w 705"/>
                <a:gd name="T35" fmla="*/ 0 h 931"/>
                <a:gd name="T36" fmla="*/ 0 w 705"/>
                <a:gd name="T37" fmla="*/ 0 h 931"/>
                <a:gd name="T38" fmla="*/ 0 w 705"/>
                <a:gd name="T39" fmla="*/ 0 h 931"/>
                <a:gd name="T40" fmla="*/ 0 w 705"/>
                <a:gd name="T41" fmla="*/ 0 h 931"/>
                <a:gd name="T42" fmla="*/ 0 w 705"/>
                <a:gd name="T43" fmla="*/ 0 h 931"/>
                <a:gd name="T44" fmla="*/ 0 w 705"/>
                <a:gd name="T45" fmla="*/ 0 h 931"/>
                <a:gd name="T46" fmla="*/ 0 w 705"/>
                <a:gd name="T47" fmla="*/ 0 h 931"/>
                <a:gd name="T48" fmla="*/ 0 w 705"/>
                <a:gd name="T49" fmla="*/ 0 h 931"/>
                <a:gd name="T50" fmla="*/ 0 w 705"/>
                <a:gd name="T51" fmla="*/ 0 h 931"/>
                <a:gd name="T52" fmla="*/ 0 w 705"/>
                <a:gd name="T53" fmla="*/ 0 h 931"/>
                <a:gd name="T54" fmla="*/ 0 w 705"/>
                <a:gd name="T55" fmla="*/ 0 h 931"/>
                <a:gd name="T56" fmla="*/ 0 w 705"/>
                <a:gd name="T57" fmla="*/ 0 h 931"/>
                <a:gd name="T58" fmla="*/ 0 w 705"/>
                <a:gd name="T59" fmla="*/ 0 h 931"/>
                <a:gd name="T60" fmla="*/ 0 w 705"/>
                <a:gd name="T61" fmla="*/ 0 h 931"/>
                <a:gd name="T62" fmla="*/ 0 w 705"/>
                <a:gd name="T63" fmla="*/ 0 h 931"/>
                <a:gd name="T64" fmla="*/ 0 w 705"/>
                <a:gd name="T65" fmla="*/ 0 h 931"/>
                <a:gd name="T66" fmla="*/ 0 w 705"/>
                <a:gd name="T67" fmla="*/ 0 h 931"/>
                <a:gd name="T68" fmla="*/ 0 w 705"/>
                <a:gd name="T69" fmla="*/ 0 h 931"/>
                <a:gd name="T70" fmla="*/ 0 w 705"/>
                <a:gd name="T71" fmla="*/ 0 h 931"/>
                <a:gd name="T72" fmla="*/ 0 w 705"/>
                <a:gd name="T73" fmla="*/ 0 h 931"/>
                <a:gd name="T74" fmla="*/ 0 w 705"/>
                <a:gd name="T75" fmla="*/ 0 h 931"/>
                <a:gd name="T76" fmla="*/ 0 w 705"/>
                <a:gd name="T77" fmla="*/ 0 h 931"/>
                <a:gd name="T78" fmla="*/ 0 w 705"/>
                <a:gd name="T79" fmla="*/ 0 h 931"/>
                <a:gd name="T80" fmla="*/ 0 w 705"/>
                <a:gd name="T81" fmla="*/ 0 h 931"/>
                <a:gd name="T82" fmla="*/ 0 w 705"/>
                <a:gd name="T83" fmla="*/ 0 h 931"/>
                <a:gd name="T84" fmla="*/ 0 w 705"/>
                <a:gd name="T85" fmla="*/ 0 h 931"/>
                <a:gd name="T86" fmla="*/ 0 w 705"/>
                <a:gd name="T87" fmla="*/ 0 h 931"/>
                <a:gd name="T88" fmla="*/ 0 w 705"/>
                <a:gd name="T89" fmla="*/ 0 h 931"/>
                <a:gd name="T90" fmla="*/ 0 w 705"/>
                <a:gd name="T91" fmla="*/ 0 h 931"/>
                <a:gd name="T92" fmla="*/ 0 w 705"/>
                <a:gd name="T93" fmla="*/ 0 h 931"/>
                <a:gd name="T94" fmla="*/ 0 w 705"/>
                <a:gd name="T95" fmla="*/ 0 h 931"/>
                <a:gd name="T96" fmla="*/ 0 w 705"/>
                <a:gd name="T97" fmla="*/ 0 h 93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05" h="931">
                  <a:moveTo>
                    <a:pt x="431" y="56"/>
                  </a:moveTo>
                  <a:lnTo>
                    <a:pt x="417" y="60"/>
                  </a:lnTo>
                  <a:lnTo>
                    <a:pt x="400" y="71"/>
                  </a:lnTo>
                  <a:lnTo>
                    <a:pt x="385" y="81"/>
                  </a:lnTo>
                  <a:lnTo>
                    <a:pt x="374" y="88"/>
                  </a:lnTo>
                  <a:lnTo>
                    <a:pt x="390" y="61"/>
                  </a:lnTo>
                  <a:lnTo>
                    <a:pt x="405" y="37"/>
                  </a:lnTo>
                  <a:lnTo>
                    <a:pt x="419" y="17"/>
                  </a:lnTo>
                  <a:lnTo>
                    <a:pt x="427" y="7"/>
                  </a:lnTo>
                  <a:lnTo>
                    <a:pt x="436" y="2"/>
                  </a:lnTo>
                  <a:lnTo>
                    <a:pt x="447" y="0"/>
                  </a:lnTo>
                  <a:lnTo>
                    <a:pt x="454" y="6"/>
                  </a:lnTo>
                  <a:lnTo>
                    <a:pt x="465" y="25"/>
                  </a:lnTo>
                  <a:lnTo>
                    <a:pt x="475" y="42"/>
                  </a:lnTo>
                  <a:lnTo>
                    <a:pt x="487" y="64"/>
                  </a:lnTo>
                  <a:lnTo>
                    <a:pt x="500" y="87"/>
                  </a:lnTo>
                  <a:lnTo>
                    <a:pt x="509" y="106"/>
                  </a:lnTo>
                  <a:lnTo>
                    <a:pt x="518" y="129"/>
                  </a:lnTo>
                  <a:lnTo>
                    <a:pt x="528" y="148"/>
                  </a:lnTo>
                  <a:lnTo>
                    <a:pt x="535" y="172"/>
                  </a:lnTo>
                  <a:lnTo>
                    <a:pt x="550" y="187"/>
                  </a:lnTo>
                  <a:lnTo>
                    <a:pt x="567" y="207"/>
                  </a:lnTo>
                  <a:lnTo>
                    <a:pt x="579" y="225"/>
                  </a:lnTo>
                  <a:lnTo>
                    <a:pt x="583" y="244"/>
                  </a:lnTo>
                  <a:lnTo>
                    <a:pt x="581" y="266"/>
                  </a:lnTo>
                  <a:lnTo>
                    <a:pt x="576" y="294"/>
                  </a:lnTo>
                  <a:lnTo>
                    <a:pt x="571" y="320"/>
                  </a:lnTo>
                  <a:lnTo>
                    <a:pt x="565" y="348"/>
                  </a:lnTo>
                  <a:lnTo>
                    <a:pt x="576" y="364"/>
                  </a:lnTo>
                  <a:lnTo>
                    <a:pt x="587" y="381"/>
                  </a:lnTo>
                  <a:lnTo>
                    <a:pt x="597" y="399"/>
                  </a:lnTo>
                  <a:lnTo>
                    <a:pt x="607" y="421"/>
                  </a:lnTo>
                  <a:lnTo>
                    <a:pt x="625" y="455"/>
                  </a:lnTo>
                  <a:lnTo>
                    <a:pt x="640" y="484"/>
                  </a:lnTo>
                  <a:lnTo>
                    <a:pt x="656" y="513"/>
                  </a:lnTo>
                  <a:lnTo>
                    <a:pt x="669" y="540"/>
                  </a:lnTo>
                  <a:lnTo>
                    <a:pt x="675" y="560"/>
                  </a:lnTo>
                  <a:lnTo>
                    <a:pt x="682" y="588"/>
                  </a:lnTo>
                  <a:lnTo>
                    <a:pt x="687" y="620"/>
                  </a:lnTo>
                  <a:lnTo>
                    <a:pt x="693" y="644"/>
                  </a:lnTo>
                  <a:lnTo>
                    <a:pt x="698" y="676"/>
                  </a:lnTo>
                  <a:lnTo>
                    <a:pt x="700" y="707"/>
                  </a:lnTo>
                  <a:lnTo>
                    <a:pt x="699" y="730"/>
                  </a:lnTo>
                  <a:lnTo>
                    <a:pt x="699" y="755"/>
                  </a:lnTo>
                  <a:lnTo>
                    <a:pt x="700" y="806"/>
                  </a:lnTo>
                  <a:lnTo>
                    <a:pt x="705" y="866"/>
                  </a:lnTo>
                  <a:lnTo>
                    <a:pt x="703" y="894"/>
                  </a:lnTo>
                  <a:lnTo>
                    <a:pt x="700" y="911"/>
                  </a:lnTo>
                  <a:lnTo>
                    <a:pt x="689" y="922"/>
                  </a:lnTo>
                  <a:lnTo>
                    <a:pt x="670" y="930"/>
                  </a:lnTo>
                  <a:lnTo>
                    <a:pt x="651" y="931"/>
                  </a:lnTo>
                  <a:lnTo>
                    <a:pt x="636" y="924"/>
                  </a:lnTo>
                  <a:lnTo>
                    <a:pt x="624" y="914"/>
                  </a:lnTo>
                  <a:lnTo>
                    <a:pt x="593" y="896"/>
                  </a:lnTo>
                  <a:lnTo>
                    <a:pt x="564" y="881"/>
                  </a:lnTo>
                  <a:lnTo>
                    <a:pt x="536" y="868"/>
                  </a:lnTo>
                  <a:lnTo>
                    <a:pt x="515" y="848"/>
                  </a:lnTo>
                  <a:lnTo>
                    <a:pt x="476" y="814"/>
                  </a:lnTo>
                  <a:lnTo>
                    <a:pt x="439" y="777"/>
                  </a:lnTo>
                  <a:lnTo>
                    <a:pt x="404" y="745"/>
                  </a:lnTo>
                  <a:lnTo>
                    <a:pt x="369" y="707"/>
                  </a:lnTo>
                  <a:lnTo>
                    <a:pt x="328" y="658"/>
                  </a:lnTo>
                  <a:lnTo>
                    <a:pt x="298" y="620"/>
                  </a:lnTo>
                  <a:lnTo>
                    <a:pt x="264" y="588"/>
                  </a:lnTo>
                  <a:lnTo>
                    <a:pt x="222" y="545"/>
                  </a:lnTo>
                  <a:lnTo>
                    <a:pt x="179" y="502"/>
                  </a:lnTo>
                  <a:lnTo>
                    <a:pt x="122" y="447"/>
                  </a:lnTo>
                  <a:lnTo>
                    <a:pt x="68" y="401"/>
                  </a:lnTo>
                  <a:lnTo>
                    <a:pt x="43" y="373"/>
                  </a:lnTo>
                  <a:lnTo>
                    <a:pt x="23" y="351"/>
                  </a:lnTo>
                  <a:lnTo>
                    <a:pt x="11" y="330"/>
                  </a:lnTo>
                  <a:lnTo>
                    <a:pt x="2" y="306"/>
                  </a:lnTo>
                  <a:lnTo>
                    <a:pt x="0" y="293"/>
                  </a:lnTo>
                  <a:lnTo>
                    <a:pt x="6" y="284"/>
                  </a:lnTo>
                  <a:lnTo>
                    <a:pt x="19" y="274"/>
                  </a:lnTo>
                  <a:lnTo>
                    <a:pt x="38" y="260"/>
                  </a:lnTo>
                  <a:lnTo>
                    <a:pt x="61" y="245"/>
                  </a:lnTo>
                  <a:lnTo>
                    <a:pt x="81" y="231"/>
                  </a:lnTo>
                  <a:lnTo>
                    <a:pt x="99" y="222"/>
                  </a:lnTo>
                  <a:lnTo>
                    <a:pt x="87" y="249"/>
                  </a:lnTo>
                  <a:lnTo>
                    <a:pt x="76" y="271"/>
                  </a:lnTo>
                  <a:lnTo>
                    <a:pt x="64" y="294"/>
                  </a:lnTo>
                  <a:lnTo>
                    <a:pt x="58" y="310"/>
                  </a:lnTo>
                  <a:lnTo>
                    <a:pt x="59" y="323"/>
                  </a:lnTo>
                  <a:lnTo>
                    <a:pt x="66" y="341"/>
                  </a:lnTo>
                  <a:lnTo>
                    <a:pt x="78" y="364"/>
                  </a:lnTo>
                  <a:lnTo>
                    <a:pt x="96" y="384"/>
                  </a:lnTo>
                  <a:lnTo>
                    <a:pt x="116" y="409"/>
                  </a:lnTo>
                  <a:lnTo>
                    <a:pt x="146" y="432"/>
                  </a:lnTo>
                  <a:lnTo>
                    <a:pt x="176" y="457"/>
                  </a:lnTo>
                  <a:lnTo>
                    <a:pt x="201" y="478"/>
                  </a:lnTo>
                  <a:lnTo>
                    <a:pt x="227" y="498"/>
                  </a:lnTo>
                  <a:lnTo>
                    <a:pt x="253" y="520"/>
                  </a:lnTo>
                  <a:lnTo>
                    <a:pt x="279" y="541"/>
                  </a:lnTo>
                  <a:lnTo>
                    <a:pt x="300" y="567"/>
                  </a:lnTo>
                  <a:lnTo>
                    <a:pt x="324" y="587"/>
                  </a:lnTo>
                  <a:lnTo>
                    <a:pt x="340" y="606"/>
                  </a:lnTo>
                  <a:lnTo>
                    <a:pt x="361" y="633"/>
                  </a:lnTo>
                  <a:lnTo>
                    <a:pt x="378" y="659"/>
                  </a:lnTo>
                  <a:lnTo>
                    <a:pt x="398" y="688"/>
                  </a:lnTo>
                  <a:lnTo>
                    <a:pt x="419" y="712"/>
                  </a:lnTo>
                  <a:lnTo>
                    <a:pt x="444" y="732"/>
                  </a:lnTo>
                  <a:lnTo>
                    <a:pt x="478" y="760"/>
                  </a:lnTo>
                  <a:lnTo>
                    <a:pt x="502" y="779"/>
                  </a:lnTo>
                  <a:lnTo>
                    <a:pt x="523" y="798"/>
                  </a:lnTo>
                  <a:lnTo>
                    <a:pt x="537" y="815"/>
                  </a:lnTo>
                  <a:lnTo>
                    <a:pt x="557" y="821"/>
                  </a:lnTo>
                  <a:lnTo>
                    <a:pt x="576" y="831"/>
                  </a:lnTo>
                  <a:lnTo>
                    <a:pt x="596" y="838"/>
                  </a:lnTo>
                  <a:lnTo>
                    <a:pt x="614" y="843"/>
                  </a:lnTo>
                  <a:lnTo>
                    <a:pt x="627" y="842"/>
                  </a:lnTo>
                  <a:lnTo>
                    <a:pt x="638" y="838"/>
                  </a:lnTo>
                  <a:lnTo>
                    <a:pt x="647" y="831"/>
                  </a:lnTo>
                  <a:lnTo>
                    <a:pt x="654" y="818"/>
                  </a:lnTo>
                  <a:lnTo>
                    <a:pt x="657" y="804"/>
                  </a:lnTo>
                  <a:lnTo>
                    <a:pt x="654" y="775"/>
                  </a:lnTo>
                  <a:lnTo>
                    <a:pt x="652" y="739"/>
                  </a:lnTo>
                  <a:lnTo>
                    <a:pt x="647" y="706"/>
                  </a:lnTo>
                  <a:lnTo>
                    <a:pt x="644" y="672"/>
                  </a:lnTo>
                  <a:lnTo>
                    <a:pt x="641" y="648"/>
                  </a:lnTo>
                  <a:lnTo>
                    <a:pt x="634" y="624"/>
                  </a:lnTo>
                  <a:lnTo>
                    <a:pt x="628" y="594"/>
                  </a:lnTo>
                  <a:lnTo>
                    <a:pt x="618" y="566"/>
                  </a:lnTo>
                  <a:lnTo>
                    <a:pt x="615" y="547"/>
                  </a:lnTo>
                  <a:lnTo>
                    <a:pt x="609" y="526"/>
                  </a:lnTo>
                  <a:lnTo>
                    <a:pt x="596" y="505"/>
                  </a:lnTo>
                  <a:lnTo>
                    <a:pt x="586" y="482"/>
                  </a:lnTo>
                  <a:lnTo>
                    <a:pt x="573" y="462"/>
                  </a:lnTo>
                  <a:lnTo>
                    <a:pt x="560" y="438"/>
                  </a:lnTo>
                  <a:lnTo>
                    <a:pt x="548" y="414"/>
                  </a:lnTo>
                  <a:lnTo>
                    <a:pt x="534" y="389"/>
                  </a:lnTo>
                  <a:lnTo>
                    <a:pt x="519" y="364"/>
                  </a:lnTo>
                  <a:lnTo>
                    <a:pt x="512" y="351"/>
                  </a:lnTo>
                  <a:lnTo>
                    <a:pt x="509" y="341"/>
                  </a:lnTo>
                  <a:lnTo>
                    <a:pt x="514" y="328"/>
                  </a:lnTo>
                  <a:lnTo>
                    <a:pt x="519" y="306"/>
                  </a:lnTo>
                  <a:lnTo>
                    <a:pt x="526" y="280"/>
                  </a:lnTo>
                  <a:lnTo>
                    <a:pt x="529" y="266"/>
                  </a:lnTo>
                  <a:lnTo>
                    <a:pt x="534" y="254"/>
                  </a:lnTo>
                  <a:lnTo>
                    <a:pt x="524" y="232"/>
                  </a:lnTo>
                  <a:lnTo>
                    <a:pt x="514" y="205"/>
                  </a:lnTo>
                  <a:lnTo>
                    <a:pt x="502" y="173"/>
                  </a:lnTo>
                  <a:lnTo>
                    <a:pt x="489" y="142"/>
                  </a:lnTo>
                  <a:lnTo>
                    <a:pt x="474" y="107"/>
                  </a:lnTo>
                  <a:lnTo>
                    <a:pt x="462" y="82"/>
                  </a:lnTo>
                  <a:lnTo>
                    <a:pt x="451" y="60"/>
                  </a:lnTo>
                  <a:lnTo>
                    <a:pt x="441" y="55"/>
                  </a:lnTo>
                  <a:lnTo>
                    <a:pt x="431" y="5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sz="1350"/>
            </a:p>
          </p:txBody>
        </p:sp>
        <p:sp>
          <p:nvSpPr>
            <p:cNvPr id="1106" name="Freeform 46">
              <a:extLst>
                <a:ext uri="{FF2B5EF4-FFF2-40B4-BE49-F238E27FC236}">
                  <a16:creationId xmlns:a16="http://schemas.microsoft.com/office/drawing/2014/main" id="{4E4B0E5F-9C80-D05F-9E74-B81C827AC689}"/>
                </a:ext>
              </a:extLst>
            </p:cNvPr>
            <p:cNvSpPr>
              <a:spLocks/>
            </p:cNvSpPr>
            <p:nvPr/>
          </p:nvSpPr>
          <p:spPr bwMode="auto">
            <a:xfrm>
              <a:off x="3837" y="1299"/>
              <a:ext cx="138" cy="119"/>
            </a:xfrm>
            <a:custGeom>
              <a:avLst/>
              <a:gdLst>
                <a:gd name="T0" fmla="*/ 0 w 689"/>
                <a:gd name="T1" fmla="*/ 0 h 596"/>
                <a:gd name="T2" fmla="*/ 0 w 689"/>
                <a:gd name="T3" fmla="*/ 0 h 596"/>
                <a:gd name="T4" fmla="*/ 0 w 689"/>
                <a:gd name="T5" fmla="*/ 0 h 596"/>
                <a:gd name="T6" fmla="*/ 0 w 689"/>
                <a:gd name="T7" fmla="*/ 0 h 596"/>
                <a:gd name="T8" fmla="*/ 0 w 689"/>
                <a:gd name="T9" fmla="*/ 0 h 596"/>
                <a:gd name="T10" fmla="*/ 0 w 689"/>
                <a:gd name="T11" fmla="*/ 0 h 596"/>
                <a:gd name="T12" fmla="*/ 0 w 689"/>
                <a:gd name="T13" fmla="*/ 0 h 596"/>
                <a:gd name="T14" fmla="*/ 0 w 689"/>
                <a:gd name="T15" fmla="*/ 0 h 596"/>
                <a:gd name="T16" fmla="*/ 0 w 689"/>
                <a:gd name="T17" fmla="*/ 0 h 596"/>
                <a:gd name="T18" fmla="*/ 0 w 689"/>
                <a:gd name="T19" fmla="*/ 0 h 596"/>
                <a:gd name="T20" fmla="*/ 0 w 689"/>
                <a:gd name="T21" fmla="*/ 0 h 596"/>
                <a:gd name="T22" fmla="*/ 0 w 689"/>
                <a:gd name="T23" fmla="*/ 0 h 596"/>
                <a:gd name="T24" fmla="*/ 0 w 689"/>
                <a:gd name="T25" fmla="*/ 0 h 596"/>
                <a:gd name="T26" fmla="*/ 0 w 689"/>
                <a:gd name="T27" fmla="*/ 0 h 596"/>
                <a:gd name="T28" fmla="*/ 0 w 689"/>
                <a:gd name="T29" fmla="*/ 0 h 596"/>
                <a:gd name="T30" fmla="*/ 0 w 689"/>
                <a:gd name="T31" fmla="*/ 0 h 596"/>
                <a:gd name="T32" fmla="*/ 0 w 689"/>
                <a:gd name="T33" fmla="*/ 0 h 596"/>
                <a:gd name="T34" fmla="*/ 0 w 689"/>
                <a:gd name="T35" fmla="*/ 0 h 596"/>
                <a:gd name="T36" fmla="*/ 0 w 689"/>
                <a:gd name="T37" fmla="*/ 0 h 596"/>
                <a:gd name="T38" fmla="*/ 0 w 689"/>
                <a:gd name="T39" fmla="*/ 0 h 596"/>
                <a:gd name="T40" fmla="*/ 0 w 689"/>
                <a:gd name="T41" fmla="*/ 0 h 596"/>
                <a:gd name="T42" fmla="*/ 0 w 689"/>
                <a:gd name="T43" fmla="*/ 0 h 596"/>
                <a:gd name="T44" fmla="*/ 0 w 689"/>
                <a:gd name="T45" fmla="*/ 0 h 596"/>
                <a:gd name="T46" fmla="*/ 0 w 689"/>
                <a:gd name="T47" fmla="*/ 0 h 596"/>
                <a:gd name="T48" fmla="*/ 0 w 689"/>
                <a:gd name="T49" fmla="*/ 0 h 596"/>
                <a:gd name="T50" fmla="*/ 0 w 689"/>
                <a:gd name="T51" fmla="*/ 0 h 596"/>
                <a:gd name="T52" fmla="*/ 0 w 689"/>
                <a:gd name="T53" fmla="*/ 0 h 596"/>
                <a:gd name="T54" fmla="*/ 0 w 689"/>
                <a:gd name="T55" fmla="*/ 0 h 596"/>
                <a:gd name="T56" fmla="*/ 0 w 689"/>
                <a:gd name="T57" fmla="*/ 0 h 596"/>
                <a:gd name="T58" fmla="*/ 0 w 689"/>
                <a:gd name="T59" fmla="*/ 0 h 596"/>
                <a:gd name="T60" fmla="*/ 0 w 689"/>
                <a:gd name="T61" fmla="*/ 0 h 596"/>
                <a:gd name="T62" fmla="*/ 0 w 689"/>
                <a:gd name="T63" fmla="*/ 0 h 596"/>
                <a:gd name="T64" fmla="*/ 0 w 689"/>
                <a:gd name="T65" fmla="*/ 0 h 596"/>
                <a:gd name="T66" fmla="*/ 0 w 689"/>
                <a:gd name="T67" fmla="*/ 0 h 596"/>
                <a:gd name="T68" fmla="*/ 0 w 689"/>
                <a:gd name="T69" fmla="*/ 0 h 596"/>
                <a:gd name="T70" fmla="*/ 0 w 689"/>
                <a:gd name="T71" fmla="*/ 0 h 596"/>
                <a:gd name="T72" fmla="*/ 0 w 689"/>
                <a:gd name="T73" fmla="*/ 0 h 596"/>
                <a:gd name="T74" fmla="*/ 0 w 689"/>
                <a:gd name="T75" fmla="*/ 0 h 596"/>
                <a:gd name="T76" fmla="*/ 0 w 689"/>
                <a:gd name="T77" fmla="*/ 0 h 596"/>
                <a:gd name="T78" fmla="*/ 0 w 689"/>
                <a:gd name="T79" fmla="*/ 0 h 596"/>
                <a:gd name="T80" fmla="*/ 0 w 689"/>
                <a:gd name="T81" fmla="*/ 0 h 596"/>
                <a:gd name="T82" fmla="*/ 0 w 689"/>
                <a:gd name="T83" fmla="*/ 0 h 596"/>
                <a:gd name="T84" fmla="*/ 0 w 689"/>
                <a:gd name="T85" fmla="*/ 0 h 596"/>
                <a:gd name="T86" fmla="*/ 0 w 689"/>
                <a:gd name="T87" fmla="*/ 0 h 596"/>
                <a:gd name="T88" fmla="*/ 0 w 689"/>
                <a:gd name="T89" fmla="*/ 0 h 596"/>
                <a:gd name="T90" fmla="*/ 0 w 689"/>
                <a:gd name="T91" fmla="*/ 0 h 596"/>
                <a:gd name="T92" fmla="*/ 0 w 689"/>
                <a:gd name="T93" fmla="*/ 0 h 596"/>
                <a:gd name="T94" fmla="*/ 0 w 689"/>
                <a:gd name="T95" fmla="*/ 0 h 596"/>
                <a:gd name="T96" fmla="*/ 0 w 689"/>
                <a:gd name="T97" fmla="*/ 0 h 596"/>
                <a:gd name="T98" fmla="*/ 0 w 689"/>
                <a:gd name="T99" fmla="*/ 0 h 596"/>
                <a:gd name="T100" fmla="*/ 0 w 689"/>
                <a:gd name="T101" fmla="*/ 0 h 596"/>
                <a:gd name="T102" fmla="*/ 0 w 689"/>
                <a:gd name="T103" fmla="*/ 0 h 596"/>
                <a:gd name="T104" fmla="*/ 0 w 689"/>
                <a:gd name="T105" fmla="*/ 0 h 596"/>
                <a:gd name="T106" fmla="*/ 0 w 689"/>
                <a:gd name="T107" fmla="*/ 0 h 596"/>
                <a:gd name="T108" fmla="*/ 0 w 689"/>
                <a:gd name="T109" fmla="*/ 0 h 59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89" h="596">
                  <a:moveTo>
                    <a:pt x="2" y="282"/>
                  </a:moveTo>
                  <a:lnTo>
                    <a:pt x="10" y="260"/>
                  </a:lnTo>
                  <a:lnTo>
                    <a:pt x="21" y="238"/>
                  </a:lnTo>
                  <a:lnTo>
                    <a:pt x="33" y="216"/>
                  </a:lnTo>
                  <a:lnTo>
                    <a:pt x="47" y="199"/>
                  </a:lnTo>
                  <a:lnTo>
                    <a:pt x="61" y="187"/>
                  </a:lnTo>
                  <a:lnTo>
                    <a:pt x="78" y="167"/>
                  </a:lnTo>
                  <a:lnTo>
                    <a:pt x="100" y="145"/>
                  </a:lnTo>
                  <a:lnTo>
                    <a:pt x="116" y="122"/>
                  </a:lnTo>
                  <a:lnTo>
                    <a:pt x="132" y="101"/>
                  </a:lnTo>
                  <a:lnTo>
                    <a:pt x="151" y="84"/>
                  </a:lnTo>
                  <a:lnTo>
                    <a:pt x="172" y="66"/>
                  </a:lnTo>
                  <a:lnTo>
                    <a:pt x="193" y="50"/>
                  </a:lnTo>
                  <a:lnTo>
                    <a:pt x="215" y="36"/>
                  </a:lnTo>
                  <a:lnTo>
                    <a:pt x="242" y="23"/>
                  </a:lnTo>
                  <a:lnTo>
                    <a:pt x="272" y="12"/>
                  </a:lnTo>
                  <a:lnTo>
                    <a:pt x="304" y="5"/>
                  </a:lnTo>
                  <a:lnTo>
                    <a:pt x="341" y="1"/>
                  </a:lnTo>
                  <a:lnTo>
                    <a:pt x="377" y="0"/>
                  </a:lnTo>
                  <a:lnTo>
                    <a:pt x="406" y="2"/>
                  </a:lnTo>
                  <a:lnTo>
                    <a:pt x="435" y="7"/>
                  </a:lnTo>
                  <a:lnTo>
                    <a:pt x="462" y="12"/>
                  </a:lnTo>
                  <a:lnTo>
                    <a:pt x="497" y="21"/>
                  </a:lnTo>
                  <a:lnTo>
                    <a:pt x="525" y="34"/>
                  </a:lnTo>
                  <a:lnTo>
                    <a:pt x="548" y="45"/>
                  </a:lnTo>
                  <a:lnTo>
                    <a:pt x="574" y="59"/>
                  </a:lnTo>
                  <a:lnTo>
                    <a:pt x="595" y="78"/>
                  </a:lnTo>
                  <a:lnTo>
                    <a:pt x="614" y="98"/>
                  </a:lnTo>
                  <a:lnTo>
                    <a:pt x="630" y="118"/>
                  </a:lnTo>
                  <a:lnTo>
                    <a:pt x="648" y="142"/>
                  </a:lnTo>
                  <a:lnTo>
                    <a:pt x="664" y="165"/>
                  </a:lnTo>
                  <a:lnTo>
                    <a:pt x="674" y="188"/>
                  </a:lnTo>
                  <a:lnTo>
                    <a:pt x="680" y="216"/>
                  </a:lnTo>
                  <a:lnTo>
                    <a:pt x="685" y="241"/>
                  </a:lnTo>
                  <a:lnTo>
                    <a:pt x="689" y="262"/>
                  </a:lnTo>
                  <a:lnTo>
                    <a:pt x="668" y="219"/>
                  </a:lnTo>
                  <a:lnTo>
                    <a:pt x="656" y="197"/>
                  </a:lnTo>
                  <a:lnTo>
                    <a:pt x="643" y="170"/>
                  </a:lnTo>
                  <a:lnTo>
                    <a:pt x="631" y="150"/>
                  </a:lnTo>
                  <a:lnTo>
                    <a:pt x="617" y="132"/>
                  </a:lnTo>
                  <a:lnTo>
                    <a:pt x="601" y="111"/>
                  </a:lnTo>
                  <a:lnTo>
                    <a:pt x="582" y="94"/>
                  </a:lnTo>
                  <a:lnTo>
                    <a:pt x="566" y="79"/>
                  </a:lnTo>
                  <a:lnTo>
                    <a:pt x="550" y="69"/>
                  </a:lnTo>
                  <a:lnTo>
                    <a:pt x="530" y="63"/>
                  </a:lnTo>
                  <a:lnTo>
                    <a:pt x="512" y="54"/>
                  </a:lnTo>
                  <a:lnTo>
                    <a:pt x="489" y="45"/>
                  </a:lnTo>
                  <a:lnTo>
                    <a:pt x="469" y="40"/>
                  </a:lnTo>
                  <a:lnTo>
                    <a:pt x="445" y="34"/>
                  </a:lnTo>
                  <a:lnTo>
                    <a:pt x="418" y="28"/>
                  </a:lnTo>
                  <a:lnTo>
                    <a:pt x="391" y="26"/>
                  </a:lnTo>
                  <a:lnTo>
                    <a:pt x="367" y="24"/>
                  </a:lnTo>
                  <a:lnTo>
                    <a:pt x="349" y="26"/>
                  </a:lnTo>
                  <a:lnTo>
                    <a:pt x="321" y="30"/>
                  </a:lnTo>
                  <a:lnTo>
                    <a:pt x="295" y="37"/>
                  </a:lnTo>
                  <a:lnTo>
                    <a:pt x="274" y="42"/>
                  </a:lnTo>
                  <a:lnTo>
                    <a:pt x="253" y="52"/>
                  </a:lnTo>
                  <a:lnTo>
                    <a:pt x="226" y="65"/>
                  </a:lnTo>
                  <a:lnTo>
                    <a:pt x="210" y="72"/>
                  </a:lnTo>
                  <a:lnTo>
                    <a:pt x="193" y="86"/>
                  </a:lnTo>
                  <a:lnTo>
                    <a:pt x="170" y="105"/>
                  </a:lnTo>
                  <a:lnTo>
                    <a:pt x="147" y="126"/>
                  </a:lnTo>
                  <a:lnTo>
                    <a:pt x="125" y="149"/>
                  </a:lnTo>
                  <a:lnTo>
                    <a:pt x="105" y="173"/>
                  </a:lnTo>
                  <a:lnTo>
                    <a:pt x="86" y="198"/>
                  </a:lnTo>
                  <a:lnTo>
                    <a:pt x="68" y="222"/>
                  </a:lnTo>
                  <a:lnTo>
                    <a:pt x="59" y="237"/>
                  </a:lnTo>
                  <a:lnTo>
                    <a:pt x="54" y="257"/>
                  </a:lnTo>
                  <a:lnTo>
                    <a:pt x="45" y="275"/>
                  </a:lnTo>
                  <a:lnTo>
                    <a:pt x="39" y="288"/>
                  </a:lnTo>
                  <a:lnTo>
                    <a:pt x="42" y="314"/>
                  </a:lnTo>
                  <a:lnTo>
                    <a:pt x="43" y="337"/>
                  </a:lnTo>
                  <a:lnTo>
                    <a:pt x="49" y="353"/>
                  </a:lnTo>
                  <a:lnTo>
                    <a:pt x="58" y="374"/>
                  </a:lnTo>
                  <a:lnTo>
                    <a:pt x="67" y="394"/>
                  </a:lnTo>
                  <a:lnTo>
                    <a:pt x="76" y="413"/>
                  </a:lnTo>
                  <a:lnTo>
                    <a:pt x="96" y="436"/>
                  </a:lnTo>
                  <a:lnTo>
                    <a:pt x="118" y="461"/>
                  </a:lnTo>
                  <a:lnTo>
                    <a:pt x="140" y="487"/>
                  </a:lnTo>
                  <a:lnTo>
                    <a:pt x="157" y="509"/>
                  </a:lnTo>
                  <a:lnTo>
                    <a:pt x="172" y="528"/>
                  </a:lnTo>
                  <a:lnTo>
                    <a:pt x="185" y="543"/>
                  </a:lnTo>
                  <a:lnTo>
                    <a:pt x="194" y="556"/>
                  </a:lnTo>
                  <a:lnTo>
                    <a:pt x="205" y="560"/>
                  </a:lnTo>
                  <a:lnTo>
                    <a:pt x="220" y="563"/>
                  </a:lnTo>
                  <a:lnTo>
                    <a:pt x="237" y="568"/>
                  </a:lnTo>
                  <a:lnTo>
                    <a:pt x="255" y="573"/>
                  </a:lnTo>
                  <a:lnTo>
                    <a:pt x="269" y="581"/>
                  </a:lnTo>
                  <a:lnTo>
                    <a:pt x="282" y="589"/>
                  </a:lnTo>
                  <a:lnTo>
                    <a:pt x="267" y="593"/>
                  </a:lnTo>
                  <a:lnTo>
                    <a:pt x="243" y="595"/>
                  </a:lnTo>
                  <a:lnTo>
                    <a:pt x="221" y="596"/>
                  </a:lnTo>
                  <a:lnTo>
                    <a:pt x="207" y="591"/>
                  </a:lnTo>
                  <a:lnTo>
                    <a:pt x="191" y="584"/>
                  </a:lnTo>
                  <a:lnTo>
                    <a:pt x="171" y="575"/>
                  </a:lnTo>
                  <a:lnTo>
                    <a:pt x="160" y="566"/>
                  </a:lnTo>
                  <a:lnTo>
                    <a:pt x="148" y="548"/>
                  </a:lnTo>
                  <a:lnTo>
                    <a:pt x="136" y="529"/>
                  </a:lnTo>
                  <a:lnTo>
                    <a:pt x="125" y="513"/>
                  </a:lnTo>
                  <a:lnTo>
                    <a:pt x="103" y="490"/>
                  </a:lnTo>
                  <a:lnTo>
                    <a:pt x="87" y="471"/>
                  </a:lnTo>
                  <a:lnTo>
                    <a:pt x="64" y="448"/>
                  </a:lnTo>
                  <a:lnTo>
                    <a:pt x="46" y="431"/>
                  </a:lnTo>
                  <a:lnTo>
                    <a:pt x="34" y="418"/>
                  </a:lnTo>
                  <a:lnTo>
                    <a:pt x="28" y="403"/>
                  </a:lnTo>
                  <a:lnTo>
                    <a:pt x="19" y="380"/>
                  </a:lnTo>
                  <a:lnTo>
                    <a:pt x="9" y="356"/>
                  </a:lnTo>
                  <a:lnTo>
                    <a:pt x="4" y="330"/>
                  </a:lnTo>
                  <a:lnTo>
                    <a:pt x="0" y="302"/>
                  </a:lnTo>
                  <a:lnTo>
                    <a:pt x="2" y="28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sz="1350"/>
            </a:p>
          </p:txBody>
        </p:sp>
      </p:grpSp>
      <p:grpSp>
        <p:nvGrpSpPr>
          <p:cNvPr id="53" name="Group 47">
            <a:extLst>
              <a:ext uri="{FF2B5EF4-FFF2-40B4-BE49-F238E27FC236}">
                <a16:creationId xmlns:a16="http://schemas.microsoft.com/office/drawing/2014/main" id="{C49BAD54-815A-2F4D-1E45-C12BC475658D}"/>
              </a:ext>
            </a:extLst>
          </p:cNvPr>
          <p:cNvGrpSpPr>
            <a:grpSpLocks/>
          </p:cNvGrpSpPr>
          <p:nvPr/>
        </p:nvGrpSpPr>
        <p:grpSpPr bwMode="auto">
          <a:xfrm>
            <a:off x="5348688" y="1441623"/>
            <a:ext cx="1124727" cy="1275507"/>
            <a:chOff x="3727" y="1358"/>
            <a:chExt cx="258" cy="226"/>
          </a:xfrm>
        </p:grpSpPr>
        <p:sp>
          <p:nvSpPr>
            <p:cNvPr id="1042" name="Freeform 48">
              <a:extLst>
                <a:ext uri="{FF2B5EF4-FFF2-40B4-BE49-F238E27FC236}">
                  <a16:creationId xmlns:a16="http://schemas.microsoft.com/office/drawing/2014/main" id="{7C7E49E1-1A9D-1864-B0AE-7A634E2FB98E}"/>
                </a:ext>
              </a:extLst>
            </p:cNvPr>
            <p:cNvSpPr>
              <a:spLocks/>
            </p:cNvSpPr>
            <p:nvPr/>
          </p:nvSpPr>
          <p:spPr bwMode="auto">
            <a:xfrm>
              <a:off x="3727" y="1358"/>
              <a:ext cx="258" cy="226"/>
            </a:xfrm>
            <a:custGeom>
              <a:avLst/>
              <a:gdLst>
                <a:gd name="T0" fmla="*/ 0 w 1290"/>
                <a:gd name="T1" fmla="*/ 0 h 1130"/>
                <a:gd name="T2" fmla="*/ 0 w 1290"/>
                <a:gd name="T3" fmla="*/ 0 h 1130"/>
                <a:gd name="T4" fmla="*/ 0 w 1290"/>
                <a:gd name="T5" fmla="*/ 0 h 1130"/>
                <a:gd name="T6" fmla="*/ 0 w 1290"/>
                <a:gd name="T7" fmla="*/ 0 h 1130"/>
                <a:gd name="T8" fmla="*/ 0 w 1290"/>
                <a:gd name="T9" fmla="*/ 0 h 1130"/>
                <a:gd name="T10" fmla="*/ 0 w 1290"/>
                <a:gd name="T11" fmla="*/ 0 h 1130"/>
                <a:gd name="T12" fmla="*/ 0 w 1290"/>
                <a:gd name="T13" fmla="*/ 0 h 1130"/>
                <a:gd name="T14" fmla="*/ 0 w 1290"/>
                <a:gd name="T15" fmla="*/ 0 h 1130"/>
                <a:gd name="T16" fmla="*/ 0 w 1290"/>
                <a:gd name="T17" fmla="*/ 0 h 1130"/>
                <a:gd name="T18" fmla="*/ 0 w 1290"/>
                <a:gd name="T19" fmla="*/ 0 h 1130"/>
                <a:gd name="T20" fmla="*/ 0 w 1290"/>
                <a:gd name="T21" fmla="*/ 0 h 1130"/>
                <a:gd name="T22" fmla="*/ 0 w 1290"/>
                <a:gd name="T23" fmla="*/ 0 h 1130"/>
                <a:gd name="T24" fmla="*/ 0 w 1290"/>
                <a:gd name="T25" fmla="*/ 0 h 1130"/>
                <a:gd name="T26" fmla="*/ 0 w 1290"/>
                <a:gd name="T27" fmla="*/ 0 h 1130"/>
                <a:gd name="T28" fmla="*/ 0 w 1290"/>
                <a:gd name="T29" fmla="*/ 0 h 1130"/>
                <a:gd name="T30" fmla="*/ 0 w 1290"/>
                <a:gd name="T31" fmla="*/ 0 h 1130"/>
                <a:gd name="T32" fmla="*/ 0 w 1290"/>
                <a:gd name="T33" fmla="*/ 0 h 1130"/>
                <a:gd name="T34" fmla="*/ 0 w 1290"/>
                <a:gd name="T35" fmla="*/ 0 h 1130"/>
                <a:gd name="T36" fmla="*/ 0 w 1290"/>
                <a:gd name="T37" fmla="*/ 0 h 1130"/>
                <a:gd name="T38" fmla="*/ 0 w 1290"/>
                <a:gd name="T39" fmla="*/ 0 h 1130"/>
                <a:gd name="T40" fmla="*/ 0 w 1290"/>
                <a:gd name="T41" fmla="*/ 0 h 1130"/>
                <a:gd name="T42" fmla="*/ 0 w 1290"/>
                <a:gd name="T43" fmla="*/ 0 h 1130"/>
                <a:gd name="T44" fmla="*/ 0 w 1290"/>
                <a:gd name="T45" fmla="*/ 0 h 1130"/>
                <a:gd name="T46" fmla="*/ 0 w 1290"/>
                <a:gd name="T47" fmla="*/ 0 h 1130"/>
                <a:gd name="T48" fmla="*/ 0 w 1290"/>
                <a:gd name="T49" fmla="*/ 0 h 1130"/>
                <a:gd name="T50" fmla="*/ 0 w 1290"/>
                <a:gd name="T51" fmla="*/ 0 h 1130"/>
                <a:gd name="T52" fmla="*/ 0 w 1290"/>
                <a:gd name="T53" fmla="*/ 0 h 1130"/>
                <a:gd name="T54" fmla="*/ 0 w 1290"/>
                <a:gd name="T55" fmla="*/ 0 h 1130"/>
                <a:gd name="T56" fmla="*/ 0 w 1290"/>
                <a:gd name="T57" fmla="*/ 0 h 1130"/>
                <a:gd name="T58" fmla="*/ 0 w 1290"/>
                <a:gd name="T59" fmla="*/ 0 h 1130"/>
                <a:gd name="T60" fmla="*/ 0 w 1290"/>
                <a:gd name="T61" fmla="*/ 0 h 1130"/>
                <a:gd name="T62" fmla="*/ 0 w 1290"/>
                <a:gd name="T63" fmla="*/ 0 h 1130"/>
                <a:gd name="T64" fmla="*/ 0 w 1290"/>
                <a:gd name="T65" fmla="*/ 0 h 1130"/>
                <a:gd name="T66" fmla="*/ 0 w 1290"/>
                <a:gd name="T67" fmla="*/ 0 h 1130"/>
                <a:gd name="T68" fmla="*/ 0 w 1290"/>
                <a:gd name="T69" fmla="*/ 0 h 1130"/>
                <a:gd name="T70" fmla="*/ 0 w 1290"/>
                <a:gd name="T71" fmla="*/ 0 h 1130"/>
                <a:gd name="T72" fmla="*/ 0 w 1290"/>
                <a:gd name="T73" fmla="*/ 0 h 1130"/>
                <a:gd name="T74" fmla="*/ 0 w 1290"/>
                <a:gd name="T75" fmla="*/ 0 h 1130"/>
                <a:gd name="T76" fmla="*/ 0 w 1290"/>
                <a:gd name="T77" fmla="*/ 0 h 1130"/>
                <a:gd name="T78" fmla="*/ 0 w 1290"/>
                <a:gd name="T79" fmla="*/ 0 h 1130"/>
                <a:gd name="T80" fmla="*/ 0 w 1290"/>
                <a:gd name="T81" fmla="*/ 0 h 1130"/>
                <a:gd name="T82" fmla="*/ 0 w 1290"/>
                <a:gd name="T83" fmla="*/ 0 h 1130"/>
                <a:gd name="T84" fmla="*/ 0 w 1290"/>
                <a:gd name="T85" fmla="*/ 0 h 1130"/>
                <a:gd name="T86" fmla="*/ 0 w 1290"/>
                <a:gd name="T87" fmla="*/ 0 h 1130"/>
                <a:gd name="T88" fmla="*/ 0 w 1290"/>
                <a:gd name="T89" fmla="*/ 0 h 1130"/>
                <a:gd name="T90" fmla="*/ 0 w 1290"/>
                <a:gd name="T91" fmla="*/ 0 h 1130"/>
                <a:gd name="T92" fmla="*/ 0 w 1290"/>
                <a:gd name="T93" fmla="*/ 0 h 1130"/>
                <a:gd name="T94" fmla="*/ 0 w 1290"/>
                <a:gd name="T95" fmla="*/ 0 h 1130"/>
                <a:gd name="T96" fmla="*/ 0 w 1290"/>
                <a:gd name="T97" fmla="*/ 0 h 1130"/>
                <a:gd name="T98" fmla="*/ 0 w 1290"/>
                <a:gd name="T99" fmla="*/ 0 h 1130"/>
                <a:gd name="T100" fmla="*/ 0 w 1290"/>
                <a:gd name="T101" fmla="*/ 0 h 1130"/>
                <a:gd name="T102" fmla="*/ 0 w 1290"/>
                <a:gd name="T103" fmla="*/ 0 h 1130"/>
                <a:gd name="T104" fmla="*/ 0 w 1290"/>
                <a:gd name="T105" fmla="*/ 0 h 1130"/>
                <a:gd name="T106" fmla="*/ 0 w 1290"/>
                <a:gd name="T107" fmla="*/ 0 h 1130"/>
                <a:gd name="T108" fmla="*/ 0 w 1290"/>
                <a:gd name="T109" fmla="*/ 0 h 1130"/>
                <a:gd name="T110" fmla="*/ 0 w 1290"/>
                <a:gd name="T111" fmla="*/ 0 h 1130"/>
                <a:gd name="T112" fmla="*/ 0 w 1290"/>
                <a:gd name="T113" fmla="*/ 0 h 1130"/>
                <a:gd name="T114" fmla="*/ 0 w 1290"/>
                <a:gd name="T115" fmla="*/ 0 h 113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290" h="1130">
                  <a:moveTo>
                    <a:pt x="100" y="91"/>
                  </a:moveTo>
                  <a:lnTo>
                    <a:pt x="133" y="64"/>
                  </a:lnTo>
                  <a:lnTo>
                    <a:pt x="166" y="39"/>
                  </a:lnTo>
                  <a:lnTo>
                    <a:pt x="203" y="20"/>
                  </a:lnTo>
                  <a:lnTo>
                    <a:pt x="246" y="7"/>
                  </a:lnTo>
                  <a:lnTo>
                    <a:pt x="283" y="3"/>
                  </a:lnTo>
                  <a:lnTo>
                    <a:pt x="325" y="0"/>
                  </a:lnTo>
                  <a:lnTo>
                    <a:pt x="387" y="6"/>
                  </a:lnTo>
                  <a:lnTo>
                    <a:pt x="446" y="19"/>
                  </a:lnTo>
                  <a:lnTo>
                    <a:pt x="485" y="45"/>
                  </a:lnTo>
                  <a:lnTo>
                    <a:pt x="514" y="81"/>
                  </a:lnTo>
                  <a:lnTo>
                    <a:pt x="539" y="125"/>
                  </a:lnTo>
                  <a:lnTo>
                    <a:pt x="566" y="167"/>
                  </a:lnTo>
                  <a:lnTo>
                    <a:pt x="597" y="203"/>
                  </a:lnTo>
                  <a:lnTo>
                    <a:pt x="625" y="232"/>
                  </a:lnTo>
                  <a:lnTo>
                    <a:pt x="662" y="274"/>
                  </a:lnTo>
                  <a:lnTo>
                    <a:pt x="677" y="313"/>
                  </a:lnTo>
                  <a:lnTo>
                    <a:pt x="680" y="343"/>
                  </a:lnTo>
                  <a:lnTo>
                    <a:pt x="677" y="360"/>
                  </a:lnTo>
                  <a:lnTo>
                    <a:pt x="667" y="389"/>
                  </a:lnTo>
                  <a:lnTo>
                    <a:pt x="651" y="416"/>
                  </a:lnTo>
                  <a:lnTo>
                    <a:pt x="628" y="446"/>
                  </a:lnTo>
                  <a:lnTo>
                    <a:pt x="600" y="485"/>
                  </a:lnTo>
                  <a:lnTo>
                    <a:pt x="575" y="514"/>
                  </a:lnTo>
                  <a:lnTo>
                    <a:pt x="555" y="546"/>
                  </a:lnTo>
                  <a:lnTo>
                    <a:pt x="546" y="566"/>
                  </a:lnTo>
                  <a:lnTo>
                    <a:pt x="545" y="578"/>
                  </a:lnTo>
                  <a:lnTo>
                    <a:pt x="551" y="587"/>
                  </a:lnTo>
                  <a:lnTo>
                    <a:pt x="561" y="592"/>
                  </a:lnTo>
                  <a:lnTo>
                    <a:pt x="571" y="589"/>
                  </a:lnTo>
                  <a:lnTo>
                    <a:pt x="582" y="580"/>
                  </a:lnTo>
                  <a:lnTo>
                    <a:pt x="595" y="559"/>
                  </a:lnTo>
                  <a:lnTo>
                    <a:pt x="616" y="528"/>
                  </a:lnTo>
                  <a:lnTo>
                    <a:pt x="641" y="494"/>
                  </a:lnTo>
                  <a:lnTo>
                    <a:pt x="665" y="465"/>
                  </a:lnTo>
                  <a:lnTo>
                    <a:pt x="687" y="439"/>
                  </a:lnTo>
                  <a:lnTo>
                    <a:pt x="712" y="415"/>
                  </a:lnTo>
                  <a:lnTo>
                    <a:pt x="724" y="407"/>
                  </a:lnTo>
                  <a:lnTo>
                    <a:pt x="738" y="405"/>
                  </a:lnTo>
                  <a:lnTo>
                    <a:pt x="752" y="410"/>
                  </a:lnTo>
                  <a:lnTo>
                    <a:pt x="761" y="415"/>
                  </a:lnTo>
                  <a:lnTo>
                    <a:pt x="776" y="443"/>
                  </a:lnTo>
                  <a:lnTo>
                    <a:pt x="799" y="490"/>
                  </a:lnTo>
                  <a:lnTo>
                    <a:pt x="822" y="546"/>
                  </a:lnTo>
                  <a:lnTo>
                    <a:pt x="846" y="600"/>
                  </a:lnTo>
                  <a:lnTo>
                    <a:pt x="869" y="645"/>
                  </a:lnTo>
                  <a:lnTo>
                    <a:pt x="910" y="708"/>
                  </a:lnTo>
                  <a:lnTo>
                    <a:pt x="951" y="771"/>
                  </a:lnTo>
                  <a:lnTo>
                    <a:pt x="995" y="833"/>
                  </a:lnTo>
                  <a:lnTo>
                    <a:pt x="1036" y="881"/>
                  </a:lnTo>
                  <a:lnTo>
                    <a:pt x="1082" y="918"/>
                  </a:lnTo>
                  <a:lnTo>
                    <a:pt x="1126" y="956"/>
                  </a:lnTo>
                  <a:lnTo>
                    <a:pt x="1167" y="989"/>
                  </a:lnTo>
                  <a:lnTo>
                    <a:pt x="1211" y="1021"/>
                  </a:lnTo>
                  <a:lnTo>
                    <a:pt x="1266" y="1060"/>
                  </a:lnTo>
                  <a:lnTo>
                    <a:pt x="1278" y="1073"/>
                  </a:lnTo>
                  <a:lnTo>
                    <a:pt x="1289" y="1087"/>
                  </a:lnTo>
                  <a:lnTo>
                    <a:pt x="1290" y="1098"/>
                  </a:lnTo>
                  <a:lnTo>
                    <a:pt x="1285" y="1113"/>
                  </a:lnTo>
                  <a:lnTo>
                    <a:pt x="1274" y="1120"/>
                  </a:lnTo>
                  <a:lnTo>
                    <a:pt x="1258" y="1126"/>
                  </a:lnTo>
                  <a:lnTo>
                    <a:pt x="1224" y="1129"/>
                  </a:lnTo>
                  <a:lnTo>
                    <a:pt x="1186" y="1130"/>
                  </a:lnTo>
                  <a:lnTo>
                    <a:pt x="1119" y="1125"/>
                  </a:lnTo>
                  <a:lnTo>
                    <a:pt x="1057" y="1117"/>
                  </a:lnTo>
                  <a:lnTo>
                    <a:pt x="1002" y="1110"/>
                  </a:lnTo>
                  <a:lnTo>
                    <a:pt x="935" y="1097"/>
                  </a:lnTo>
                  <a:lnTo>
                    <a:pt x="870" y="1077"/>
                  </a:lnTo>
                  <a:lnTo>
                    <a:pt x="820" y="1057"/>
                  </a:lnTo>
                  <a:lnTo>
                    <a:pt x="774" y="1031"/>
                  </a:lnTo>
                  <a:lnTo>
                    <a:pt x="706" y="1002"/>
                  </a:lnTo>
                  <a:lnTo>
                    <a:pt x="635" y="967"/>
                  </a:lnTo>
                  <a:lnTo>
                    <a:pt x="571" y="935"/>
                  </a:lnTo>
                  <a:lnTo>
                    <a:pt x="523" y="900"/>
                  </a:lnTo>
                  <a:lnTo>
                    <a:pt x="477" y="867"/>
                  </a:lnTo>
                  <a:lnTo>
                    <a:pt x="435" y="836"/>
                  </a:lnTo>
                  <a:lnTo>
                    <a:pt x="393" y="791"/>
                  </a:lnTo>
                  <a:lnTo>
                    <a:pt x="358" y="756"/>
                  </a:lnTo>
                  <a:lnTo>
                    <a:pt x="327" y="724"/>
                  </a:lnTo>
                  <a:lnTo>
                    <a:pt x="322" y="709"/>
                  </a:lnTo>
                  <a:lnTo>
                    <a:pt x="322" y="692"/>
                  </a:lnTo>
                  <a:lnTo>
                    <a:pt x="334" y="673"/>
                  </a:lnTo>
                  <a:lnTo>
                    <a:pt x="352" y="661"/>
                  </a:lnTo>
                  <a:lnTo>
                    <a:pt x="377" y="652"/>
                  </a:lnTo>
                  <a:lnTo>
                    <a:pt x="407" y="648"/>
                  </a:lnTo>
                  <a:lnTo>
                    <a:pt x="443" y="653"/>
                  </a:lnTo>
                  <a:lnTo>
                    <a:pt x="477" y="663"/>
                  </a:lnTo>
                  <a:lnTo>
                    <a:pt x="491" y="667"/>
                  </a:lnTo>
                  <a:lnTo>
                    <a:pt x="503" y="669"/>
                  </a:lnTo>
                  <a:lnTo>
                    <a:pt x="511" y="666"/>
                  </a:lnTo>
                  <a:lnTo>
                    <a:pt x="516" y="657"/>
                  </a:lnTo>
                  <a:lnTo>
                    <a:pt x="514" y="648"/>
                  </a:lnTo>
                  <a:lnTo>
                    <a:pt x="506" y="637"/>
                  </a:lnTo>
                  <a:lnTo>
                    <a:pt x="478" y="623"/>
                  </a:lnTo>
                  <a:lnTo>
                    <a:pt x="447" y="615"/>
                  </a:lnTo>
                  <a:lnTo>
                    <a:pt x="416" y="613"/>
                  </a:lnTo>
                  <a:lnTo>
                    <a:pt x="385" y="619"/>
                  </a:lnTo>
                  <a:lnTo>
                    <a:pt x="345" y="629"/>
                  </a:lnTo>
                  <a:lnTo>
                    <a:pt x="298" y="644"/>
                  </a:lnTo>
                  <a:lnTo>
                    <a:pt x="262" y="655"/>
                  </a:lnTo>
                  <a:lnTo>
                    <a:pt x="234" y="659"/>
                  </a:lnTo>
                  <a:lnTo>
                    <a:pt x="206" y="656"/>
                  </a:lnTo>
                  <a:lnTo>
                    <a:pt x="179" y="648"/>
                  </a:lnTo>
                  <a:lnTo>
                    <a:pt x="149" y="633"/>
                  </a:lnTo>
                  <a:lnTo>
                    <a:pt x="128" y="614"/>
                  </a:lnTo>
                  <a:lnTo>
                    <a:pt x="105" y="589"/>
                  </a:lnTo>
                  <a:lnTo>
                    <a:pt x="75" y="552"/>
                  </a:lnTo>
                  <a:lnTo>
                    <a:pt x="43" y="501"/>
                  </a:lnTo>
                  <a:lnTo>
                    <a:pt x="18" y="453"/>
                  </a:lnTo>
                  <a:lnTo>
                    <a:pt x="3" y="406"/>
                  </a:lnTo>
                  <a:lnTo>
                    <a:pt x="0" y="374"/>
                  </a:lnTo>
                  <a:lnTo>
                    <a:pt x="4" y="344"/>
                  </a:lnTo>
                  <a:lnTo>
                    <a:pt x="14" y="283"/>
                  </a:lnTo>
                  <a:lnTo>
                    <a:pt x="23" y="216"/>
                  </a:lnTo>
                  <a:lnTo>
                    <a:pt x="46" y="161"/>
                  </a:lnTo>
                  <a:lnTo>
                    <a:pt x="72" y="122"/>
                  </a:lnTo>
                  <a:lnTo>
                    <a:pt x="100" y="9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sz="1350"/>
            </a:p>
          </p:txBody>
        </p:sp>
        <p:grpSp>
          <p:nvGrpSpPr>
            <p:cNvPr id="1043" name="Group 49">
              <a:extLst>
                <a:ext uri="{FF2B5EF4-FFF2-40B4-BE49-F238E27FC236}">
                  <a16:creationId xmlns:a16="http://schemas.microsoft.com/office/drawing/2014/main" id="{8E6B808D-B911-34A6-C2DF-22755A16B74D}"/>
                </a:ext>
              </a:extLst>
            </p:cNvPr>
            <p:cNvGrpSpPr>
              <a:grpSpLocks/>
            </p:cNvGrpSpPr>
            <p:nvPr/>
          </p:nvGrpSpPr>
          <p:grpSpPr bwMode="auto">
            <a:xfrm>
              <a:off x="3727" y="1358"/>
              <a:ext cx="257" cy="226"/>
              <a:chOff x="3727" y="1358"/>
              <a:chExt cx="257" cy="226"/>
            </a:xfrm>
          </p:grpSpPr>
          <p:sp>
            <p:nvSpPr>
              <p:cNvPr id="1044" name="Freeform 50">
                <a:extLst>
                  <a:ext uri="{FF2B5EF4-FFF2-40B4-BE49-F238E27FC236}">
                    <a16:creationId xmlns:a16="http://schemas.microsoft.com/office/drawing/2014/main" id="{048D86A1-C327-9420-3608-217047E0388E}"/>
                  </a:ext>
                </a:extLst>
              </p:cNvPr>
              <p:cNvSpPr>
                <a:spLocks/>
              </p:cNvSpPr>
              <p:nvPr/>
            </p:nvSpPr>
            <p:spPr bwMode="auto">
              <a:xfrm>
                <a:off x="3791" y="1439"/>
                <a:ext cx="193" cy="145"/>
              </a:xfrm>
              <a:custGeom>
                <a:avLst/>
                <a:gdLst>
                  <a:gd name="T0" fmla="*/ 0 w 969"/>
                  <a:gd name="T1" fmla="*/ 0 h 724"/>
                  <a:gd name="T2" fmla="*/ 0 w 969"/>
                  <a:gd name="T3" fmla="*/ 0 h 724"/>
                  <a:gd name="T4" fmla="*/ 0 w 969"/>
                  <a:gd name="T5" fmla="*/ 0 h 724"/>
                  <a:gd name="T6" fmla="*/ 0 w 969"/>
                  <a:gd name="T7" fmla="*/ 0 h 724"/>
                  <a:gd name="T8" fmla="*/ 0 w 969"/>
                  <a:gd name="T9" fmla="*/ 0 h 724"/>
                  <a:gd name="T10" fmla="*/ 0 w 969"/>
                  <a:gd name="T11" fmla="*/ 0 h 724"/>
                  <a:gd name="T12" fmla="*/ 0 w 969"/>
                  <a:gd name="T13" fmla="*/ 0 h 724"/>
                  <a:gd name="T14" fmla="*/ 0 w 969"/>
                  <a:gd name="T15" fmla="*/ 0 h 724"/>
                  <a:gd name="T16" fmla="*/ 0 w 969"/>
                  <a:gd name="T17" fmla="*/ 0 h 724"/>
                  <a:gd name="T18" fmla="*/ 0 w 969"/>
                  <a:gd name="T19" fmla="*/ 0 h 724"/>
                  <a:gd name="T20" fmla="*/ 0 w 969"/>
                  <a:gd name="T21" fmla="*/ 0 h 724"/>
                  <a:gd name="T22" fmla="*/ 0 w 969"/>
                  <a:gd name="T23" fmla="*/ 0 h 724"/>
                  <a:gd name="T24" fmla="*/ 0 w 969"/>
                  <a:gd name="T25" fmla="*/ 0 h 724"/>
                  <a:gd name="T26" fmla="*/ 0 w 969"/>
                  <a:gd name="T27" fmla="*/ 0 h 724"/>
                  <a:gd name="T28" fmla="*/ 0 w 969"/>
                  <a:gd name="T29" fmla="*/ 0 h 724"/>
                  <a:gd name="T30" fmla="*/ 0 w 969"/>
                  <a:gd name="T31" fmla="*/ 0 h 724"/>
                  <a:gd name="T32" fmla="*/ 0 w 969"/>
                  <a:gd name="T33" fmla="*/ 0 h 724"/>
                  <a:gd name="T34" fmla="*/ 0 w 969"/>
                  <a:gd name="T35" fmla="*/ 0 h 724"/>
                  <a:gd name="T36" fmla="*/ 0 w 969"/>
                  <a:gd name="T37" fmla="*/ 0 h 724"/>
                  <a:gd name="T38" fmla="*/ 0 w 969"/>
                  <a:gd name="T39" fmla="*/ 0 h 724"/>
                  <a:gd name="T40" fmla="*/ 0 w 969"/>
                  <a:gd name="T41" fmla="*/ 0 h 724"/>
                  <a:gd name="T42" fmla="*/ 0 w 969"/>
                  <a:gd name="T43" fmla="*/ 0 h 724"/>
                  <a:gd name="T44" fmla="*/ 0 w 969"/>
                  <a:gd name="T45" fmla="*/ 0 h 724"/>
                  <a:gd name="T46" fmla="*/ 0 w 969"/>
                  <a:gd name="T47" fmla="*/ 0 h 724"/>
                  <a:gd name="T48" fmla="*/ 0 w 969"/>
                  <a:gd name="T49" fmla="*/ 0 h 724"/>
                  <a:gd name="T50" fmla="*/ 0 w 969"/>
                  <a:gd name="T51" fmla="*/ 0 h 724"/>
                  <a:gd name="T52" fmla="*/ 0 w 969"/>
                  <a:gd name="T53" fmla="*/ 0 h 724"/>
                  <a:gd name="T54" fmla="*/ 0 w 969"/>
                  <a:gd name="T55" fmla="*/ 0 h 724"/>
                  <a:gd name="T56" fmla="*/ 0 w 969"/>
                  <a:gd name="T57" fmla="*/ 0 h 724"/>
                  <a:gd name="T58" fmla="*/ 0 w 969"/>
                  <a:gd name="T59" fmla="*/ 0 h 724"/>
                  <a:gd name="T60" fmla="*/ 0 w 969"/>
                  <a:gd name="T61" fmla="*/ 0 h 724"/>
                  <a:gd name="T62" fmla="*/ 0 w 969"/>
                  <a:gd name="T63" fmla="*/ 0 h 724"/>
                  <a:gd name="T64" fmla="*/ 0 w 969"/>
                  <a:gd name="T65" fmla="*/ 0 h 724"/>
                  <a:gd name="T66" fmla="*/ 0 w 969"/>
                  <a:gd name="T67" fmla="*/ 0 h 724"/>
                  <a:gd name="T68" fmla="*/ 0 w 969"/>
                  <a:gd name="T69" fmla="*/ 0 h 724"/>
                  <a:gd name="T70" fmla="*/ 0 w 969"/>
                  <a:gd name="T71" fmla="*/ 0 h 724"/>
                  <a:gd name="T72" fmla="*/ 0 w 969"/>
                  <a:gd name="T73" fmla="*/ 0 h 724"/>
                  <a:gd name="T74" fmla="*/ 0 w 969"/>
                  <a:gd name="T75" fmla="*/ 0 h 724"/>
                  <a:gd name="T76" fmla="*/ 0 w 969"/>
                  <a:gd name="T77" fmla="*/ 0 h 724"/>
                  <a:gd name="T78" fmla="*/ 0 w 969"/>
                  <a:gd name="T79" fmla="*/ 0 h 724"/>
                  <a:gd name="T80" fmla="*/ 0 w 969"/>
                  <a:gd name="T81" fmla="*/ 0 h 724"/>
                  <a:gd name="T82" fmla="*/ 0 w 969"/>
                  <a:gd name="T83" fmla="*/ 0 h 724"/>
                  <a:gd name="T84" fmla="*/ 0 w 969"/>
                  <a:gd name="T85" fmla="*/ 0 h 724"/>
                  <a:gd name="T86" fmla="*/ 0 w 969"/>
                  <a:gd name="T87" fmla="*/ 0 h 724"/>
                  <a:gd name="T88" fmla="*/ 0 w 969"/>
                  <a:gd name="T89" fmla="*/ 0 h 724"/>
                  <a:gd name="T90" fmla="*/ 0 w 969"/>
                  <a:gd name="T91" fmla="*/ 0 h 724"/>
                  <a:gd name="T92" fmla="*/ 0 w 969"/>
                  <a:gd name="T93" fmla="*/ 0 h 724"/>
                  <a:gd name="T94" fmla="*/ 0 w 969"/>
                  <a:gd name="T95" fmla="*/ 0 h 724"/>
                  <a:gd name="T96" fmla="*/ 0 w 969"/>
                  <a:gd name="T97" fmla="*/ 0 h 724"/>
                  <a:gd name="T98" fmla="*/ 0 w 969"/>
                  <a:gd name="T99" fmla="*/ 0 h 724"/>
                  <a:gd name="T100" fmla="*/ 0 w 969"/>
                  <a:gd name="T101" fmla="*/ 0 h 724"/>
                  <a:gd name="T102" fmla="*/ 0 w 969"/>
                  <a:gd name="T103" fmla="*/ 0 h 724"/>
                  <a:gd name="T104" fmla="*/ 0 w 969"/>
                  <a:gd name="T105" fmla="*/ 0 h 724"/>
                  <a:gd name="T106" fmla="*/ 0 w 969"/>
                  <a:gd name="T107" fmla="*/ 0 h 724"/>
                  <a:gd name="T108" fmla="*/ 0 w 969"/>
                  <a:gd name="T109" fmla="*/ 0 h 724"/>
                  <a:gd name="T110" fmla="*/ 0 w 969"/>
                  <a:gd name="T111" fmla="*/ 0 h 724"/>
                  <a:gd name="T112" fmla="*/ 0 w 969"/>
                  <a:gd name="T113" fmla="*/ 0 h 724"/>
                  <a:gd name="T114" fmla="*/ 0 w 969"/>
                  <a:gd name="T115" fmla="*/ 0 h 724"/>
                  <a:gd name="T116" fmla="*/ 0 w 969"/>
                  <a:gd name="T117" fmla="*/ 0 h 724"/>
                  <a:gd name="T118" fmla="*/ 0 w 969"/>
                  <a:gd name="T119" fmla="*/ 0 h 724"/>
                  <a:gd name="T120" fmla="*/ 0 w 969"/>
                  <a:gd name="T121" fmla="*/ 0 h 724"/>
                  <a:gd name="T122" fmla="*/ 0 w 969"/>
                  <a:gd name="T123" fmla="*/ 0 h 724"/>
                  <a:gd name="T124" fmla="*/ 0 w 969"/>
                  <a:gd name="T125" fmla="*/ 0 h 7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69" h="724">
                    <a:moveTo>
                      <a:pt x="320" y="89"/>
                    </a:moveTo>
                    <a:lnTo>
                      <a:pt x="344" y="60"/>
                    </a:lnTo>
                    <a:lnTo>
                      <a:pt x="366" y="34"/>
                    </a:lnTo>
                    <a:lnTo>
                      <a:pt x="391" y="10"/>
                    </a:lnTo>
                    <a:lnTo>
                      <a:pt x="403" y="3"/>
                    </a:lnTo>
                    <a:lnTo>
                      <a:pt x="417" y="0"/>
                    </a:lnTo>
                    <a:lnTo>
                      <a:pt x="431" y="5"/>
                    </a:lnTo>
                    <a:lnTo>
                      <a:pt x="440" y="10"/>
                    </a:lnTo>
                    <a:lnTo>
                      <a:pt x="455" y="38"/>
                    </a:lnTo>
                    <a:lnTo>
                      <a:pt x="477" y="85"/>
                    </a:lnTo>
                    <a:lnTo>
                      <a:pt x="501" y="141"/>
                    </a:lnTo>
                    <a:lnTo>
                      <a:pt x="525" y="194"/>
                    </a:lnTo>
                    <a:lnTo>
                      <a:pt x="548" y="239"/>
                    </a:lnTo>
                    <a:lnTo>
                      <a:pt x="588" y="302"/>
                    </a:lnTo>
                    <a:lnTo>
                      <a:pt x="629" y="365"/>
                    </a:lnTo>
                    <a:lnTo>
                      <a:pt x="675" y="427"/>
                    </a:lnTo>
                    <a:lnTo>
                      <a:pt x="716" y="476"/>
                    </a:lnTo>
                    <a:lnTo>
                      <a:pt x="761" y="513"/>
                    </a:lnTo>
                    <a:lnTo>
                      <a:pt x="805" y="550"/>
                    </a:lnTo>
                    <a:lnTo>
                      <a:pt x="846" y="583"/>
                    </a:lnTo>
                    <a:lnTo>
                      <a:pt x="890" y="615"/>
                    </a:lnTo>
                    <a:lnTo>
                      <a:pt x="945" y="654"/>
                    </a:lnTo>
                    <a:lnTo>
                      <a:pt x="957" y="667"/>
                    </a:lnTo>
                    <a:lnTo>
                      <a:pt x="968" y="681"/>
                    </a:lnTo>
                    <a:lnTo>
                      <a:pt x="969" y="692"/>
                    </a:lnTo>
                    <a:lnTo>
                      <a:pt x="964" y="707"/>
                    </a:lnTo>
                    <a:lnTo>
                      <a:pt x="953" y="714"/>
                    </a:lnTo>
                    <a:lnTo>
                      <a:pt x="937" y="720"/>
                    </a:lnTo>
                    <a:lnTo>
                      <a:pt x="903" y="723"/>
                    </a:lnTo>
                    <a:lnTo>
                      <a:pt x="864" y="724"/>
                    </a:lnTo>
                    <a:lnTo>
                      <a:pt x="798" y="719"/>
                    </a:lnTo>
                    <a:lnTo>
                      <a:pt x="736" y="711"/>
                    </a:lnTo>
                    <a:lnTo>
                      <a:pt x="682" y="704"/>
                    </a:lnTo>
                    <a:lnTo>
                      <a:pt x="614" y="691"/>
                    </a:lnTo>
                    <a:lnTo>
                      <a:pt x="549" y="671"/>
                    </a:lnTo>
                    <a:lnTo>
                      <a:pt x="499" y="651"/>
                    </a:lnTo>
                    <a:lnTo>
                      <a:pt x="453" y="625"/>
                    </a:lnTo>
                    <a:lnTo>
                      <a:pt x="385" y="596"/>
                    </a:lnTo>
                    <a:lnTo>
                      <a:pt x="314" y="561"/>
                    </a:lnTo>
                    <a:lnTo>
                      <a:pt x="250" y="530"/>
                    </a:lnTo>
                    <a:lnTo>
                      <a:pt x="203" y="495"/>
                    </a:lnTo>
                    <a:lnTo>
                      <a:pt x="157" y="462"/>
                    </a:lnTo>
                    <a:lnTo>
                      <a:pt x="115" y="430"/>
                    </a:lnTo>
                    <a:lnTo>
                      <a:pt x="73" y="385"/>
                    </a:lnTo>
                    <a:lnTo>
                      <a:pt x="38" y="350"/>
                    </a:lnTo>
                    <a:lnTo>
                      <a:pt x="7" y="318"/>
                    </a:lnTo>
                    <a:lnTo>
                      <a:pt x="0" y="303"/>
                    </a:lnTo>
                    <a:lnTo>
                      <a:pt x="3" y="286"/>
                    </a:lnTo>
                    <a:lnTo>
                      <a:pt x="14" y="267"/>
                    </a:lnTo>
                    <a:lnTo>
                      <a:pt x="32" y="255"/>
                    </a:lnTo>
                    <a:lnTo>
                      <a:pt x="57" y="246"/>
                    </a:lnTo>
                    <a:lnTo>
                      <a:pt x="87" y="242"/>
                    </a:lnTo>
                    <a:lnTo>
                      <a:pt x="116" y="244"/>
                    </a:lnTo>
                    <a:lnTo>
                      <a:pt x="138" y="249"/>
                    </a:lnTo>
                    <a:lnTo>
                      <a:pt x="165" y="258"/>
                    </a:lnTo>
                    <a:lnTo>
                      <a:pt x="179" y="262"/>
                    </a:lnTo>
                    <a:lnTo>
                      <a:pt x="156" y="262"/>
                    </a:lnTo>
                    <a:lnTo>
                      <a:pt x="132" y="260"/>
                    </a:lnTo>
                    <a:lnTo>
                      <a:pt x="113" y="261"/>
                    </a:lnTo>
                    <a:lnTo>
                      <a:pt x="94" y="264"/>
                    </a:lnTo>
                    <a:lnTo>
                      <a:pt x="76" y="271"/>
                    </a:lnTo>
                    <a:lnTo>
                      <a:pt x="60" y="279"/>
                    </a:lnTo>
                    <a:lnTo>
                      <a:pt x="48" y="292"/>
                    </a:lnTo>
                    <a:lnTo>
                      <a:pt x="42" y="303"/>
                    </a:lnTo>
                    <a:lnTo>
                      <a:pt x="43" y="309"/>
                    </a:lnTo>
                    <a:lnTo>
                      <a:pt x="48" y="318"/>
                    </a:lnTo>
                    <a:lnTo>
                      <a:pt x="59" y="332"/>
                    </a:lnTo>
                    <a:lnTo>
                      <a:pt x="79" y="357"/>
                    </a:lnTo>
                    <a:lnTo>
                      <a:pt x="104" y="387"/>
                    </a:lnTo>
                    <a:lnTo>
                      <a:pt x="135" y="412"/>
                    </a:lnTo>
                    <a:lnTo>
                      <a:pt x="168" y="442"/>
                    </a:lnTo>
                    <a:lnTo>
                      <a:pt x="204" y="468"/>
                    </a:lnTo>
                    <a:lnTo>
                      <a:pt x="231" y="486"/>
                    </a:lnTo>
                    <a:lnTo>
                      <a:pt x="254" y="502"/>
                    </a:lnTo>
                    <a:lnTo>
                      <a:pt x="284" y="518"/>
                    </a:lnTo>
                    <a:lnTo>
                      <a:pt x="308" y="533"/>
                    </a:lnTo>
                    <a:lnTo>
                      <a:pt x="332" y="543"/>
                    </a:lnTo>
                    <a:lnTo>
                      <a:pt x="352" y="546"/>
                    </a:lnTo>
                    <a:lnTo>
                      <a:pt x="374" y="553"/>
                    </a:lnTo>
                    <a:lnTo>
                      <a:pt x="397" y="565"/>
                    </a:lnTo>
                    <a:lnTo>
                      <a:pt x="433" y="583"/>
                    </a:lnTo>
                    <a:lnTo>
                      <a:pt x="472" y="601"/>
                    </a:lnTo>
                    <a:lnTo>
                      <a:pt x="507" y="617"/>
                    </a:lnTo>
                    <a:lnTo>
                      <a:pt x="540" y="635"/>
                    </a:lnTo>
                    <a:lnTo>
                      <a:pt x="572" y="652"/>
                    </a:lnTo>
                    <a:lnTo>
                      <a:pt x="600" y="657"/>
                    </a:lnTo>
                    <a:lnTo>
                      <a:pt x="631" y="666"/>
                    </a:lnTo>
                    <a:lnTo>
                      <a:pt x="662" y="675"/>
                    </a:lnTo>
                    <a:lnTo>
                      <a:pt x="692" y="678"/>
                    </a:lnTo>
                    <a:lnTo>
                      <a:pt x="731" y="682"/>
                    </a:lnTo>
                    <a:lnTo>
                      <a:pt x="770" y="685"/>
                    </a:lnTo>
                    <a:lnTo>
                      <a:pt x="805" y="689"/>
                    </a:lnTo>
                    <a:lnTo>
                      <a:pt x="819" y="686"/>
                    </a:lnTo>
                    <a:lnTo>
                      <a:pt x="833" y="680"/>
                    </a:lnTo>
                    <a:lnTo>
                      <a:pt x="842" y="668"/>
                    </a:lnTo>
                    <a:lnTo>
                      <a:pt x="846" y="653"/>
                    </a:lnTo>
                    <a:lnTo>
                      <a:pt x="844" y="640"/>
                    </a:lnTo>
                    <a:lnTo>
                      <a:pt x="830" y="620"/>
                    </a:lnTo>
                    <a:lnTo>
                      <a:pt x="805" y="591"/>
                    </a:lnTo>
                    <a:lnTo>
                      <a:pt x="779" y="568"/>
                    </a:lnTo>
                    <a:lnTo>
                      <a:pt x="755" y="546"/>
                    </a:lnTo>
                    <a:lnTo>
                      <a:pt x="725" y="528"/>
                    </a:lnTo>
                    <a:lnTo>
                      <a:pt x="696" y="508"/>
                    </a:lnTo>
                    <a:lnTo>
                      <a:pt x="669" y="485"/>
                    </a:lnTo>
                    <a:lnTo>
                      <a:pt x="649" y="460"/>
                    </a:lnTo>
                    <a:lnTo>
                      <a:pt x="629" y="433"/>
                    </a:lnTo>
                    <a:lnTo>
                      <a:pt x="608" y="400"/>
                    </a:lnTo>
                    <a:lnTo>
                      <a:pt x="592" y="374"/>
                    </a:lnTo>
                    <a:lnTo>
                      <a:pt x="574" y="347"/>
                    </a:lnTo>
                    <a:lnTo>
                      <a:pt x="554" y="315"/>
                    </a:lnTo>
                    <a:lnTo>
                      <a:pt x="536" y="283"/>
                    </a:lnTo>
                    <a:lnTo>
                      <a:pt x="519" y="252"/>
                    </a:lnTo>
                    <a:lnTo>
                      <a:pt x="503" y="222"/>
                    </a:lnTo>
                    <a:lnTo>
                      <a:pt x="488" y="191"/>
                    </a:lnTo>
                    <a:lnTo>
                      <a:pt x="473" y="163"/>
                    </a:lnTo>
                    <a:lnTo>
                      <a:pt x="459" y="135"/>
                    </a:lnTo>
                    <a:lnTo>
                      <a:pt x="449" y="105"/>
                    </a:lnTo>
                    <a:lnTo>
                      <a:pt x="442" y="84"/>
                    </a:lnTo>
                    <a:lnTo>
                      <a:pt x="434" y="73"/>
                    </a:lnTo>
                    <a:lnTo>
                      <a:pt x="422" y="63"/>
                    </a:lnTo>
                    <a:lnTo>
                      <a:pt x="410" y="59"/>
                    </a:lnTo>
                    <a:lnTo>
                      <a:pt x="395" y="60"/>
                    </a:lnTo>
                    <a:lnTo>
                      <a:pt x="379" y="65"/>
                    </a:lnTo>
                    <a:lnTo>
                      <a:pt x="362" y="75"/>
                    </a:lnTo>
                    <a:lnTo>
                      <a:pt x="343" y="82"/>
                    </a:lnTo>
                    <a:lnTo>
                      <a:pt x="320" y="8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sz="1350"/>
              </a:p>
            </p:txBody>
          </p:sp>
          <p:sp>
            <p:nvSpPr>
              <p:cNvPr id="1104" name="Freeform 51">
                <a:extLst>
                  <a:ext uri="{FF2B5EF4-FFF2-40B4-BE49-F238E27FC236}">
                    <a16:creationId xmlns:a16="http://schemas.microsoft.com/office/drawing/2014/main" id="{E44796FD-BB94-3C8A-3F11-53D5875ABACB}"/>
                  </a:ext>
                </a:extLst>
              </p:cNvPr>
              <p:cNvSpPr>
                <a:spLocks/>
              </p:cNvSpPr>
              <p:nvPr/>
            </p:nvSpPr>
            <p:spPr bwMode="auto">
              <a:xfrm>
                <a:off x="3727" y="1358"/>
                <a:ext cx="135" cy="132"/>
              </a:xfrm>
              <a:custGeom>
                <a:avLst/>
                <a:gdLst>
                  <a:gd name="T0" fmla="*/ 0 w 679"/>
                  <a:gd name="T1" fmla="*/ 0 h 658"/>
                  <a:gd name="T2" fmla="*/ 0 w 679"/>
                  <a:gd name="T3" fmla="*/ 0 h 658"/>
                  <a:gd name="T4" fmla="*/ 0 w 679"/>
                  <a:gd name="T5" fmla="*/ 0 h 658"/>
                  <a:gd name="T6" fmla="*/ 0 w 679"/>
                  <a:gd name="T7" fmla="*/ 0 h 658"/>
                  <a:gd name="T8" fmla="*/ 0 w 679"/>
                  <a:gd name="T9" fmla="*/ 0 h 658"/>
                  <a:gd name="T10" fmla="*/ 0 w 679"/>
                  <a:gd name="T11" fmla="*/ 0 h 658"/>
                  <a:gd name="T12" fmla="*/ 0 w 679"/>
                  <a:gd name="T13" fmla="*/ 0 h 658"/>
                  <a:gd name="T14" fmla="*/ 0 w 679"/>
                  <a:gd name="T15" fmla="*/ 0 h 658"/>
                  <a:gd name="T16" fmla="*/ 0 w 679"/>
                  <a:gd name="T17" fmla="*/ 0 h 658"/>
                  <a:gd name="T18" fmla="*/ 0 w 679"/>
                  <a:gd name="T19" fmla="*/ 0 h 658"/>
                  <a:gd name="T20" fmla="*/ 0 w 679"/>
                  <a:gd name="T21" fmla="*/ 0 h 658"/>
                  <a:gd name="T22" fmla="*/ 0 w 679"/>
                  <a:gd name="T23" fmla="*/ 0 h 658"/>
                  <a:gd name="T24" fmla="*/ 0 w 679"/>
                  <a:gd name="T25" fmla="*/ 0 h 658"/>
                  <a:gd name="T26" fmla="*/ 0 w 679"/>
                  <a:gd name="T27" fmla="*/ 0 h 658"/>
                  <a:gd name="T28" fmla="*/ 0 w 679"/>
                  <a:gd name="T29" fmla="*/ 0 h 658"/>
                  <a:gd name="T30" fmla="*/ 0 w 679"/>
                  <a:gd name="T31" fmla="*/ 0 h 658"/>
                  <a:gd name="T32" fmla="*/ 0 w 679"/>
                  <a:gd name="T33" fmla="*/ 0 h 658"/>
                  <a:gd name="T34" fmla="*/ 0 w 679"/>
                  <a:gd name="T35" fmla="*/ 0 h 658"/>
                  <a:gd name="T36" fmla="*/ 0 w 679"/>
                  <a:gd name="T37" fmla="*/ 0 h 658"/>
                  <a:gd name="T38" fmla="*/ 0 w 679"/>
                  <a:gd name="T39" fmla="*/ 0 h 658"/>
                  <a:gd name="T40" fmla="*/ 0 w 679"/>
                  <a:gd name="T41" fmla="*/ 0 h 658"/>
                  <a:gd name="T42" fmla="*/ 0 w 679"/>
                  <a:gd name="T43" fmla="*/ 0 h 658"/>
                  <a:gd name="T44" fmla="*/ 0 w 679"/>
                  <a:gd name="T45" fmla="*/ 0 h 658"/>
                  <a:gd name="T46" fmla="*/ 0 w 679"/>
                  <a:gd name="T47" fmla="*/ 0 h 658"/>
                  <a:gd name="T48" fmla="*/ 0 w 679"/>
                  <a:gd name="T49" fmla="*/ 0 h 658"/>
                  <a:gd name="T50" fmla="*/ 0 w 679"/>
                  <a:gd name="T51" fmla="*/ 0 h 658"/>
                  <a:gd name="T52" fmla="*/ 0 w 679"/>
                  <a:gd name="T53" fmla="*/ 0 h 658"/>
                  <a:gd name="T54" fmla="*/ 0 w 679"/>
                  <a:gd name="T55" fmla="*/ 0 h 658"/>
                  <a:gd name="T56" fmla="*/ 0 w 679"/>
                  <a:gd name="T57" fmla="*/ 0 h 658"/>
                  <a:gd name="T58" fmla="*/ 0 w 679"/>
                  <a:gd name="T59" fmla="*/ 0 h 658"/>
                  <a:gd name="T60" fmla="*/ 0 w 679"/>
                  <a:gd name="T61" fmla="*/ 0 h 658"/>
                  <a:gd name="T62" fmla="*/ 0 w 679"/>
                  <a:gd name="T63" fmla="*/ 0 h 658"/>
                  <a:gd name="T64" fmla="*/ 0 w 679"/>
                  <a:gd name="T65" fmla="*/ 0 h 658"/>
                  <a:gd name="T66" fmla="*/ 0 w 679"/>
                  <a:gd name="T67" fmla="*/ 0 h 658"/>
                  <a:gd name="T68" fmla="*/ 0 w 679"/>
                  <a:gd name="T69" fmla="*/ 0 h 658"/>
                  <a:gd name="T70" fmla="*/ 0 w 679"/>
                  <a:gd name="T71" fmla="*/ 0 h 658"/>
                  <a:gd name="T72" fmla="*/ 0 w 679"/>
                  <a:gd name="T73" fmla="*/ 0 h 658"/>
                  <a:gd name="T74" fmla="*/ 0 w 679"/>
                  <a:gd name="T75" fmla="*/ 0 h 658"/>
                  <a:gd name="T76" fmla="*/ 0 w 679"/>
                  <a:gd name="T77" fmla="*/ 0 h 658"/>
                  <a:gd name="T78" fmla="*/ 0 w 679"/>
                  <a:gd name="T79" fmla="*/ 0 h 658"/>
                  <a:gd name="T80" fmla="*/ 0 w 679"/>
                  <a:gd name="T81" fmla="*/ 0 h 658"/>
                  <a:gd name="T82" fmla="*/ 0 w 679"/>
                  <a:gd name="T83" fmla="*/ 0 h 658"/>
                  <a:gd name="T84" fmla="*/ 0 w 679"/>
                  <a:gd name="T85" fmla="*/ 0 h 658"/>
                  <a:gd name="T86" fmla="*/ 0 w 679"/>
                  <a:gd name="T87" fmla="*/ 0 h 658"/>
                  <a:gd name="T88" fmla="*/ 0 w 679"/>
                  <a:gd name="T89" fmla="*/ 0 h 658"/>
                  <a:gd name="T90" fmla="*/ 0 w 679"/>
                  <a:gd name="T91" fmla="*/ 0 h 658"/>
                  <a:gd name="T92" fmla="*/ 0 w 679"/>
                  <a:gd name="T93" fmla="*/ 0 h 658"/>
                  <a:gd name="T94" fmla="*/ 0 w 679"/>
                  <a:gd name="T95" fmla="*/ 0 h 658"/>
                  <a:gd name="T96" fmla="*/ 0 w 679"/>
                  <a:gd name="T97" fmla="*/ 0 h 658"/>
                  <a:gd name="T98" fmla="*/ 0 w 679"/>
                  <a:gd name="T99" fmla="*/ 0 h 658"/>
                  <a:gd name="T100" fmla="*/ 0 w 679"/>
                  <a:gd name="T101" fmla="*/ 0 h 658"/>
                  <a:gd name="T102" fmla="*/ 0 w 679"/>
                  <a:gd name="T103" fmla="*/ 0 h 658"/>
                  <a:gd name="T104" fmla="*/ 0 w 679"/>
                  <a:gd name="T105" fmla="*/ 0 h 658"/>
                  <a:gd name="T106" fmla="*/ 0 w 679"/>
                  <a:gd name="T107" fmla="*/ 0 h 658"/>
                  <a:gd name="T108" fmla="*/ 0 w 679"/>
                  <a:gd name="T109" fmla="*/ 0 h 65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79" h="658">
                    <a:moveTo>
                      <a:pt x="100" y="91"/>
                    </a:moveTo>
                    <a:lnTo>
                      <a:pt x="133" y="64"/>
                    </a:lnTo>
                    <a:lnTo>
                      <a:pt x="166" y="39"/>
                    </a:lnTo>
                    <a:lnTo>
                      <a:pt x="202" y="20"/>
                    </a:lnTo>
                    <a:lnTo>
                      <a:pt x="245" y="7"/>
                    </a:lnTo>
                    <a:lnTo>
                      <a:pt x="282" y="3"/>
                    </a:lnTo>
                    <a:lnTo>
                      <a:pt x="325" y="0"/>
                    </a:lnTo>
                    <a:lnTo>
                      <a:pt x="387" y="6"/>
                    </a:lnTo>
                    <a:lnTo>
                      <a:pt x="446" y="19"/>
                    </a:lnTo>
                    <a:lnTo>
                      <a:pt x="485" y="45"/>
                    </a:lnTo>
                    <a:lnTo>
                      <a:pt x="513" y="81"/>
                    </a:lnTo>
                    <a:lnTo>
                      <a:pt x="538" y="125"/>
                    </a:lnTo>
                    <a:lnTo>
                      <a:pt x="565" y="166"/>
                    </a:lnTo>
                    <a:lnTo>
                      <a:pt x="596" y="202"/>
                    </a:lnTo>
                    <a:lnTo>
                      <a:pt x="624" y="231"/>
                    </a:lnTo>
                    <a:lnTo>
                      <a:pt x="661" y="273"/>
                    </a:lnTo>
                    <a:lnTo>
                      <a:pt x="676" y="313"/>
                    </a:lnTo>
                    <a:lnTo>
                      <a:pt x="679" y="343"/>
                    </a:lnTo>
                    <a:lnTo>
                      <a:pt x="676" y="360"/>
                    </a:lnTo>
                    <a:lnTo>
                      <a:pt x="666" y="389"/>
                    </a:lnTo>
                    <a:lnTo>
                      <a:pt x="650" y="416"/>
                    </a:lnTo>
                    <a:lnTo>
                      <a:pt x="627" y="446"/>
                    </a:lnTo>
                    <a:lnTo>
                      <a:pt x="599" y="485"/>
                    </a:lnTo>
                    <a:lnTo>
                      <a:pt x="574" y="513"/>
                    </a:lnTo>
                    <a:lnTo>
                      <a:pt x="588" y="486"/>
                    </a:lnTo>
                    <a:lnTo>
                      <a:pt x="599" y="468"/>
                    </a:lnTo>
                    <a:lnTo>
                      <a:pt x="613" y="446"/>
                    </a:lnTo>
                    <a:lnTo>
                      <a:pt x="623" y="428"/>
                    </a:lnTo>
                    <a:lnTo>
                      <a:pt x="636" y="401"/>
                    </a:lnTo>
                    <a:lnTo>
                      <a:pt x="643" y="373"/>
                    </a:lnTo>
                    <a:lnTo>
                      <a:pt x="651" y="344"/>
                    </a:lnTo>
                    <a:lnTo>
                      <a:pt x="653" y="328"/>
                    </a:lnTo>
                    <a:lnTo>
                      <a:pt x="649" y="313"/>
                    </a:lnTo>
                    <a:lnTo>
                      <a:pt x="640" y="293"/>
                    </a:lnTo>
                    <a:lnTo>
                      <a:pt x="634" y="277"/>
                    </a:lnTo>
                    <a:lnTo>
                      <a:pt x="621" y="264"/>
                    </a:lnTo>
                    <a:lnTo>
                      <a:pt x="604" y="250"/>
                    </a:lnTo>
                    <a:lnTo>
                      <a:pt x="592" y="233"/>
                    </a:lnTo>
                    <a:lnTo>
                      <a:pt x="575" y="214"/>
                    </a:lnTo>
                    <a:lnTo>
                      <a:pt x="559" y="191"/>
                    </a:lnTo>
                    <a:lnTo>
                      <a:pt x="542" y="167"/>
                    </a:lnTo>
                    <a:lnTo>
                      <a:pt x="527" y="149"/>
                    </a:lnTo>
                    <a:lnTo>
                      <a:pt x="514" y="126"/>
                    </a:lnTo>
                    <a:lnTo>
                      <a:pt x="502" y="103"/>
                    </a:lnTo>
                    <a:lnTo>
                      <a:pt x="492" y="85"/>
                    </a:lnTo>
                    <a:lnTo>
                      <a:pt x="477" y="71"/>
                    </a:lnTo>
                    <a:lnTo>
                      <a:pt x="460" y="59"/>
                    </a:lnTo>
                    <a:lnTo>
                      <a:pt x="443" y="46"/>
                    </a:lnTo>
                    <a:lnTo>
                      <a:pt x="424" y="37"/>
                    </a:lnTo>
                    <a:lnTo>
                      <a:pt x="405" y="33"/>
                    </a:lnTo>
                    <a:lnTo>
                      <a:pt x="374" y="31"/>
                    </a:lnTo>
                    <a:lnTo>
                      <a:pt x="342" y="31"/>
                    </a:lnTo>
                    <a:lnTo>
                      <a:pt x="318" y="32"/>
                    </a:lnTo>
                    <a:lnTo>
                      <a:pt x="295" y="31"/>
                    </a:lnTo>
                    <a:lnTo>
                      <a:pt x="272" y="33"/>
                    </a:lnTo>
                    <a:lnTo>
                      <a:pt x="249" y="38"/>
                    </a:lnTo>
                    <a:lnTo>
                      <a:pt x="226" y="43"/>
                    </a:lnTo>
                    <a:lnTo>
                      <a:pt x="204" y="52"/>
                    </a:lnTo>
                    <a:lnTo>
                      <a:pt x="185" y="64"/>
                    </a:lnTo>
                    <a:lnTo>
                      <a:pt x="166" y="78"/>
                    </a:lnTo>
                    <a:lnTo>
                      <a:pt x="145" y="92"/>
                    </a:lnTo>
                    <a:lnTo>
                      <a:pt x="125" y="109"/>
                    </a:lnTo>
                    <a:lnTo>
                      <a:pt x="104" y="131"/>
                    </a:lnTo>
                    <a:lnTo>
                      <a:pt x="87" y="151"/>
                    </a:lnTo>
                    <a:lnTo>
                      <a:pt x="75" y="168"/>
                    </a:lnTo>
                    <a:lnTo>
                      <a:pt x="68" y="191"/>
                    </a:lnTo>
                    <a:lnTo>
                      <a:pt x="59" y="213"/>
                    </a:lnTo>
                    <a:lnTo>
                      <a:pt x="49" y="235"/>
                    </a:lnTo>
                    <a:lnTo>
                      <a:pt x="38" y="260"/>
                    </a:lnTo>
                    <a:lnTo>
                      <a:pt x="36" y="289"/>
                    </a:lnTo>
                    <a:lnTo>
                      <a:pt x="33" y="316"/>
                    </a:lnTo>
                    <a:lnTo>
                      <a:pt x="30" y="341"/>
                    </a:lnTo>
                    <a:lnTo>
                      <a:pt x="30" y="358"/>
                    </a:lnTo>
                    <a:lnTo>
                      <a:pt x="32" y="379"/>
                    </a:lnTo>
                    <a:lnTo>
                      <a:pt x="37" y="404"/>
                    </a:lnTo>
                    <a:lnTo>
                      <a:pt x="42" y="429"/>
                    </a:lnTo>
                    <a:lnTo>
                      <a:pt x="54" y="458"/>
                    </a:lnTo>
                    <a:lnTo>
                      <a:pt x="63" y="486"/>
                    </a:lnTo>
                    <a:lnTo>
                      <a:pt x="71" y="501"/>
                    </a:lnTo>
                    <a:lnTo>
                      <a:pt x="84" y="522"/>
                    </a:lnTo>
                    <a:lnTo>
                      <a:pt x="100" y="545"/>
                    </a:lnTo>
                    <a:lnTo>
                      <a:pt x="113" y="563"/>
                    </a:lnTo>
                    <a:lnTo>
                      <a:pt x="126" y="579"/>
                    </a:lnTo>
                    <a:lnTo>
                      <a:pt x="143" y="595"/>
                    </a:lnTo>
                    <a:lnTo>
                      <a:pt x="162" y="611"/>
                    </a:lnTo>
                    <a:lnTo>
                      <a:pt x="179" y="623"/>
                    </a:lnTo>
                    <a:lnTo>
                      <a:pt x="193" y="630"/>
                    </a:lnTo>
                    <a:lnTo>
                      <a:pt x="212" y="638"/>
                    </a:lnTo>
                    <a:lnTo>
                      <a:pt x="229" y="642"/>
                    </a:lnTo>
                    <a:lnTo>
                      <a:pt x="248" y="645"/>
                    </a:lnTo>
                    <a:lnTo>
                      <a:pt x="266" y="647"/>
                    </a:lnTo>
                    <a:lnTo>
                      <a:pt x="297" y="643"/>
                    </a:lnTo>
                    <a:lnTo>
                      <a:pt x="261" y="654"/>
                    </a:lnTo>
                    <a:lnTo>
                      <a:pt x="232" y="658"/>
                    </a:lnTo>
                    <a:lnTo>
                      <a:pt x="204" y="655"/>
                    </a:lnTo>
                    <a:lnTo>
                      <a:pt x="177" y="647"/>
                    </a:lnTo>
                    <a:lnTo>
                      <a:pt x="149" y="631"/>
                    </a:lnTo>
                    <a:lnTo>
                      <a:pt x="128" y="613"/>
                    </a:lnTo>
                    <a:lnTo>
                      <a:pt x="105" y="588"/>
                    </a:lnTo>
                    <a:lnTo>
                      <a:pt x="75" y="551"/>
                    </a:lnTo>
                    <a:lnTo>
                      <a:pt x="43" y="500"/>
                    </a:lnTo>
                    <a:lnTo>
                      <a:pt x="18" y="453"/>
                    </a:lnTo>
                    <a:lnTo>
                      <a:pt x="3" y="406"/>
                    </a:lnTo>
                    <a:lnTo>
                      <a:pt x="0" y="374"/>
                    </a:lnTo>
                    <a:lnTo>
                      <a:pt x="4" y="344"/>
                    </a:lnTo>
                    <a:lnTo>
                      <a:pt x="14" y="283"/>
                    </a:lnTo>
                    <a:lnTo>
                      <a:pt x="23" y="215"/>
                    </a:lnTo>
                    <a:lnTo>
                      <a:pt x="46" y="161"/>
                    </a:lnTo>
                    <a:lnTo>
                      <a:pt x="72" y="122"/>
                    </a:lnTo>
                    <a:lnTo>
                      <a:pt x="100" y="9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sz="1350"/>
              </a:p>
            </p:txBody>
          </p:sp>
        </p:grpSp>
      </p:grpSp>
      <p:grpSp>
        <p:nvGrpSpPr>
          <p:cNvPr id="18" name="Groupe 17">
            <a:extLst>
              <a:ext uri="{FF2B5EF4-FFF2-40B4-BE49-F238E27FC236}">
                <a16:creationId xmlns:a16="http://schemas.microsoft.com/office/drawing/2014/main" id="{CFE312EB-A8D5-CDC6-A8E5-7E8F14A3E595}"/>
              </a:ext>
            </a:extLst>
          </p:cNvPr>
          <p:cNvGrpSpPr/>
          <p:nvPr/>
        </p:nvGrpSpPr>
        <p:grpSpPr>
          <a:xfrm>
            <a:off x="4705659" y="1510725"/>
            <a:ext cx="2685427" cy="3320421"/>
            <a:chOff x="7478078" y="3637874"/>
            <a:chExt cx="1945927" cy="2504242"/>
          </a:xfrm>
          <a:solidFill>
            <a:srgbClr val="FF0000"/>
          </a:solidFill>
        </p:grpSpPr>
        <p:sp>
          <p:nvSpPr>
            <p:cNvPr id="28" name="AutoShape 55">
              <a:extLst>
                <a:ext uri="{FF2B5EF4-FFF2-40B4-BE49-F238E27FC236}">
                  <a16:creationId xmlns:a16="http://schemas.microsoft.com/office/drawing/2014/main" id="{B77B6A97-2A24-CCD4-2517-D3E4F1E7EFD3}"/>
                </a:ext>
              </a:extLst>
            </p:cNvPr>
            <p:cNvSpPr>
              <a:spLocks noChangeArrowheads="1"/>
            </p:cNvSpPr>
            <p:nvPr/>
          </p:nvSpPr>
          <p:spPr bwMode="auto">
            <a:xfrm>
              <a:off x="7550378" y="3797158"/>
              <a:ext cx="750338" cy="641603"/>
            </a:xfrm>
            <a:custGeom>
              <a:avLst/>
              <a:gdLst>
                <a:gd name="T0" fmla="*/ 2147483646 w 21600"/>
                <a:gd name="T1" fmla="*/ 0 h 21600"/>
                <a:gd name="T2" fmla="*/ 2147483646 w 21600"/>
                <a:gd name="T3" fmla="*/ 2147483646 h 21600"/>
                <a:gd name="T4" fmla="*/ 2147483646 w 21600"/>
                <a:gd name="T5" fmla="*/ 2147483646 h 21600"/>
                <a:gd name="T6" fmla="*/ 2147483646 w 21600"/>
                <a:gd name="T7" fmla="*/ 2147483646 h 21600"/>
                <a:gd name="T8" fmla="*/ 2147483646 w 21600"/>
                <a:gd name="T9" fmla="*/ 2147483646 h 21600"/>
                <a:gd name="T10" fmla="*/ 2147483646 w 21600"/>
                <a:gd name="T11" fmla="*/ 2147483646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chemeClr val="accent1"/>
            </a:solidFill>
            <a:ln w="38100">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350" dirty="0"/>
            </a:p>
          </p:txBody>
        </p:sp>
        <p:sp>
          <p:nvSpPr>
            <p:cNvPr id="29" name="AutoShape 56">
              <a:extLst>
                <a:ext uri="{FF2B5EF4-FFF2-40B4-BE49-F238E27FC236}">
                  <a16:creationId xmlns:a16="http://schemas.microsoft.com/office/drawing/2014/main" id="{0002C368-6ABD-13A4-23CA-996DE872823F}"/>
                </a:ext>
              </a:extLst>
            </p:cNvPr>
            <p:cNvSpPr>
              <a:spLocks noChangeArrowheads="1"/>
            </p:cNvSpPr>
            <p:nvPr/>
          </p:nvSpPr>
          <p:spPr bwMode="auto">
            <a:xfrm flipH="1" flipV="1">
              <a:off x="7478078" y="4076293"/>
              <a:ext cx="328686" cy="1398827"/>
            </a:xfrm>
            <a:prstGeom prst="downArrow">
              <a:avLst>
                <a:gd name="adj1" fmla="val 50000"/>
                <a:gd name="adj2" fmla="val 0"/>
              </a:avLst>
            </a:prstGeom>
            <a:solidFill>
              <a:schemeClr val="accent1"/>
            </a:solidFill>
            <a:ln w="317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fr-FR" altLang="fr-FR" sz="2250">
                <a:solidFill>
                  <a:srgbClr val="FFFF66"/>
                </a:solidFill>
              </a:endParaRPr>
            </a:p>
          </p:txBody>
        </p:sp>
        <p:sp>
          <p:nvSpPr>
            <p:cNvPr id="30" name="AutoShape 57">
              <a:extLst>
                <a:ext uri="{FF2B5EF4-FFF2-40B4-BE49-F238E27FC236}">
                  <a16:creationId xmlns:a16="http://schemas.microsoft.com/office/drawing/2014/main" id="{FF017F1E-F666-BE88-715B-E9E822DFBA47}"/>
                </a:ext>
              </a:extLst>
            </p:cNvPr>
            <p:cNvSpPr>
              <a:spLocks noChangeArrowheads="1"/>
            </p:cNvSpPr>
            <p:nvPr/>
          </p:nvSpPr>
          <p:spPr bwMode="auto">
            <a:xfrm rot="16200000">
              <a:off x="7505041" y="5347683"/>
              <a:ext cx="538598" cy="526345"/>
            </a:xfrm>
            <a:custGeom>
              <a:avLst/>
              <a:gdLst>
                <a:gd name="T0" fmla="*/ 2147483646 w 21600"/>
                <a:gd name="T1" fmla="*/ 0 h 21600"/>
                <a:gd name="T2" fmla="*/ 2147483646 w 21600"/>
                <a:gd name="T3" fmla="*/ 2147483646 h 21600"/>
                <a:gd name="T4" fmla="*/ 2147483646 w 21600"/>
                <a:gd name="T5" fmla="*/ 2147483646 h 21600"/>
                <a:gd name="T6" fmla="*/ 2147483646 w 21600"/>
                <a:gd name="T7" fmla="*/ 2147483646 h 21600"/>
                <a:gd name="T8" fmla="*/ 17694720 60000 65536"/>
                <a:gd name="T9" fmla="*/ 5898240 60000 65536"/>
                <a:gd name="T10" fmla="*/ 5898240 60000 65536"/>
                <a:gd name="T11" fmla="*/ 0 60000 65536"/>
                <a:gd name="T12" fmla="*/ 12427 w 21600"/>
                <a:gd name="T13" fmla="*/ 3716 h 21600"/>
                <a:gd name="T14" fmla="*/ 18034 w 21600"/>
                <a:gd name="T15" fmla="*/ 8442 h 21600"/>
              </a:gdLst>
              <a:ahLst/>
              <a:cxnLst>
                <a:cxn ang="T8">
                  <a:pos x="T0" y="T1"/>
                </a:cxn>
                <a:cxn ang="T9">
                  <a:pos x="T2" y="T3"/>
                </a:cxn>
                <a:cxn ang="T10">
                  <a:pos x="T4" y="T5"/>
                </a:cxn>
                <a:cxn ang="T11">
                  <a:pos x="T6" y="T7"/>
                </a:cxn>
              </a:cxnLst>
              <a:rect l="T12" t="T13" r="T14" b="T15"/>
              <a:pathLst>
                <a:path w="21600" h="21600">
                  <a:moveTo>
                    <a:pt x="21600" y="6079"/>
                  </a:moveTo>
                  <a:lnTo>
                    <a:pt x="12427" y="0"/>
                  </a:lnTo>
                  <a:lnTo>
                    <a:pt x="12427" y="3716"/>
                  </a:lnTo>
                  <a:cubicBezTo>
                    <a:pt x="5564" y="3716"/>
                    <a:pt x="0" y="7496"/>
                    <a:pt x="0" y="12158"/>
                  </a:cubicBezTo>
                  <a:lnTo>
                    <a:pt x="0" y="21600"/>
                  </a:lnTo>
                  <a:lnTo>
                    <a:pt x="4831" y="21600"/>
                  </a:lnTo>
                  <a:lnTo>
                    <a:pt x="4831" y="12158"/>
                  </a:lnTo>
                  <a:cubicBezTo>
                    <a:pt x="4831" y="10106"/>
                    <a:pt x="8232" y="8442"/>
                    <a:pt x="12427" y="8442"/>
                  </a:cubicBezTo>
                  <a:lnTo>
                    <a:pt x="12427" y="12158"/>
                  </a:lnTo>
                  <a:lnTo>
                    <a:pt x="21600" y="6079"/>
                  </a:lnTo>
                  <a:close/>
                </a:path>
              </a:pathLst>
            </a:custGeom>
            <a:solidFill>
              <a:schemeClr val="accent1"/>
            </a:solidFill>
            <a:ln w="19050">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350" dirty="0"/>
            </a:p>
          </p:txBody>
        </p:sp>
        <p:sp>
          <p:nvSpPr>
            <p:cNvPr id="31" name="Oval 58">
              <a:extLst>
                <a:ext uri="{FF2B5EF4-FFF2-40B4-BE49-F238E27FC236}">
                  <a16:creationId xmlns:a16="http://schemas.microsoft.com/office/drawing/2014/main" id="{E1412E53-1A2B-63F4-4942-415996DF0D8A}"/>
                </a:ext>
              </a:extLst>
            </p:cNvPr>
            <p:cNvSpPr>
              <a:spLocks noChangeArrowheads="1"/>
            </p:cNvSpPr>
            <p:nvPr/>
          </p:nvSpPr>
          <p:spPr bwMode="auto">
            <a:xfrm>
              <a:off x="7676530" y="5603517"/>
              <a:ext cx="1399831" cy="538599"/>
            </a:xfrm>
            <a:prstGeom prst="ellipse">
              <a:avLst/>
            </a:prstGeom>
            <a:pattFill prst="dkHorz">
              <a:fgClr>
                <a:srgbClr val="FF0000"/>
              </a:fgClr>
              <a:bgClr>
                <a:schemeClr val="accent2"/>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fr-FR" altLang="fr-FR" sz="2100" b="1" dirty="0">
                  <a:solidFill>
                    <a:schemeClr val="bg1"/>
                  </a:solidFill>
                </a:rPr>
                <a:t>Microcirculation</a:t>
              </a:r>
              <a:r>
                <a:rPr lang="fr-FR" altLang="fr-FR" sz="1350" b="1" dirty="0">
                  <a:solidFill>
                    <a:schemeClr val="bg1"/>
                  </a:solidFill>
                </a:rPr>
                <a:t> </a:t>
              </a:r>
              <a:endParaRPr lang="fr-FR" altLang="fr-FR" sz="825" b="1" dirty="0">
                <a:solidFill>
                  <a:schemeClr val="bg1"/>
                </a:solidFill>
              </a:endParaRPr>
            </a:p>
          </p:txBody>
        </p:sp>
        <p:sp>
          <p:nvSpPr>
            <p:cNvPr id="32" name="AutoShape 53">
              <a:extLst>
                <a:ext uri="{FF2B5EF4-FFF2-40B4-BE49-F238E27FC236}">
                  <a16:creationId xmlns:a16="http://schemas.microsoft.com/office/drawing/2014/main" id="{ECEB64B4-70A2-807B-EE6F-3A6704AA66D7}"/>
                </a:ext>
              </a:extLst>
            </p:cNvPr>
            <p:cNvSpPr>
              <a:spLocks noChangeArrowheads="1"/>
            </p:cNvSpPr>
            <p:nvPr/>
          </p:nvSpPr>
          <p:spPr bwMode="auto">
            <a:xfrm>
              <a:off x="9204930" y="3871431"/>
              <a:ext cx="219075" cy="1756170"/>
            </a:xfrm>
            <a:prstGeom prst="downArrow">
              <a:avLst>
                <a:gd name="adj1" fmla="val 50000"/>
                <a:gd name="adj2" fmla="val 131703"/>
              </a:avLst>
            </a:prstGeom>
            <a:grpFill/>
            <a:ln w="6350">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FontTx/>
                <a:buNone/>
              </a:pPr>
              <a:endParaRPr lang="fr-FR" altLang="fr-FR" sz="2250">
                <a:solidFill>
                  <a:srgbClr val="FFFF66"/>
                </a:solidFill>
              </a:endParaRPr>
            </a:p>
          </p:txBody>
        </p:sp>
        <p:sp>
          <p:nvSpPr>
            <p:cNvPr id="33" name="AutoShape 52">
              <a:extLst>
                <a:ext uri="{FF2B5EF4-FFF2-40B4-BE49-F238E27FC236}">
                  <a16:creationId xmlns:a16="http://schemas.microsoft.com/office/drawing/2014/main" id="{476EBF8C-7F30-A695-7BF7-1E81BD05E6D3}"/>
                </a:ext>
              </a:extLst>
            </p:cNvPr>
            <p:cNvSpPr>
              <a:spLocks noChangeArrowheads="1"/>
            </p:cNvSpPr>
            <p:nvPr/>
          </p:nvSpPr>
          <p:spPr bwMode="auto">
            <a:xfrm>
              <a:off x="8671352" y="3637874"/>
              <a:ext cx="729181" cy="567939"/>
            </a:xfrm>
            <a:custGeom>
              <a:avLst/>
              <a:gdLst>
                <a:gd name="T0" fmla="*/ 2147483646 w 21600"/>
                <a:gd name="T1" fmla="*/ 0 h 21600"/>
                <a:gd name="T2" fmla="*/ 2147483646 w 21600"/>
                <a:gd name="T3" fmla="*/ 2147483646 h 21600"/>
                <a:gd name="T4" fmla="*/ 2147483646 w 21600"/>
                <a:gd name="T5" fmla="*/ 2147483646 h 21600"/>
                <a:gd name="T6" fmla="*/ 2147483646 w 21600"/>
                <a:gd name="T7" fmla="*/ 2147483646 h 21600"/>
                <a:gd name="T8" fmla="*/ 2147483646 w 21600"/>
                <a:gd name="T9" fmla="*/ 2147483646 h 21600"/>
                <a:gd name="T10" fmla="*/ 2147483646 w 21600"/>
                <a:gd name="T11" fmla="*/ 2147483646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grp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FR" sz="1350"/>
            </a:p>
          </p:txBody>
        </p:sp>
      </p:grpSp>
      <p:sp>
        <p:nvSpPr>
          <p:cNvPr id="20" name="Text Box 60">
            <a:extLst>
              <a:ext uri="{FF2B5EF4-FFF2-40B4-BE49-F238E27FC236}">
                <a16:creationId xmlns:a16="http://schemas.microsoft.com/office/drawing/2014/main" id="{A1A6A6B8-1396-1AFB-5D28-4BF113F52131}"/>
              </a:ext>
            </a:extLst>
          </p:cNvPr>
          <p:cNvSpPr txBox="1">
            <a:spLocks noChangeArrowheads="1"/>
          </p:cNvSpPr>
          <p:nvPr/>
        </p:nvSpPr>
        <p:spPr bwMode="auto">
          <a:xfrm>
            <a:off x="7407195" y="3510530"/>
            <a:ext cx="129080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fr-FR" altLang="fr-FR" sz="1800" b="1" dirty="0"/>
              <a:t>Pression Artérielle </a:t>
            </a:r>
            <a:r>
              <a:rPr lang="fr-FR" altLang="fr-FR" sz="1800" b="1" dirty="0">
                <a:solidFill>
                  <a:srgbClr val="FF0000"/>
                </a:solidFill>
              </a:rPr>
              <a:t>PA</a:t>
            </a:r>
          </a:p>
        </p:txBody>
      </p:sp>
      <p:sp>
        <p:nvSpPr>
          <p:cNvPr id="21" name="Ellipse 20">
            <a:extLst>
              <a:ext uri="{FF2B5EF4-FFF2-40B4-BE49-F238E27FC236}">
                <a16:creationId xmlns:a16="http://schemas.microsoft.com/office/drawing/2014/main" id="{07647745-6EC8-993F-6FFA-090FF5A1F8FA}"/>
              </a:ext>
            </a:extLst>
          </p:cNvPr>
          <p:cNvSpPr/>
          <p:nvPr/>
        </p:nvSpPr>
        <p:spPr>
          <a:xfrm>
            <a:off x="4374682" y="2299928"/>
            <a:ext cx="1115548" cy="1354763"/>
          </a:xfrm>
          <a:prstGeom prst="ellipse">
            <a:avLst/>
          </a:prstGeom>
          <a:solidFill>
            <a:schemeClr val="accent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22" name="Text Box 60">
            <a:extLst>
              <a:ext uri="{FF2B5EF4-FFF2-40B4-BE49-F238E27FC236}">
                <a16:creationId xmlns:a16="http://schemas.microsoft.com/office/drawing/2014/main" id="{7CA716B5-C2D3-2118-A1A4-6121A49E28B5}"/>
              </a:ext>
            </a:extLst>
          </p:cNvPr>
          <p:cNvSpPr txBox="1">
            <a:spLocks noChangeArrowheads="1"/>
          </p:cNvSpPr>
          <p:nvPr/>
        </p:nvSpPr>
        <p:spPr bwMode="auto">
          <a:xfrm>
            <a:off x="3235044" y="1499229"/>
            <a:ext cx="1314903"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fr-FR" altLang="fr-FR" sz="1800" b="1" dirty="0"/>
              <a:t>Précharge ventricule droit</a:t>
            </a:r>
          </a:p>
        </p:txBody>
      </p:sp>
      <p:sp>
        <p:nvSpPr>
          <p:cNvPr id="23" name="Text Box 60">
            <a:extLst>
              <a:ext uri="{FF2B5EF4-FFF2-40B4-BE49-F238E27FC236}">
                <a16:creationId xmlns:a16="http://schemas.microsoft.com/office/drawing/2014/main" id="{B3DC01A4-3662-0BDD-1684-19060027C6B5}"/>
              </a:ext>
            </a:extLst>
          </p:cNvPr>
          <p:cNvSpPr txBox="1">
            <a:spLocks noChangeArrowheads="1"/>
          </p:cNvSpPr>
          <p:nvPr/>
        </p:nvSpPr>
        <p:spPr bwMode="auto">
          <a:xfrm>
            <a:off x="4705659" y="4788305"/>
            <a:ext cx="2682283" cy="772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fr-FR" altLang="fr-FR" sz="1800" b="1" dirty="0"/>
              <a:t>Résistances microcirculatoires </a:t>
            </a:r>
          </a:p>
          <a:p>
            <a:pPr algn="ctr">
              <a:spcBef>
                <a:spcPct val="0"/>
              </a:spcBef>
              <a:buFontTx/>
              <a:buNone/>
            </a:pPr>
            <a:r>
              <a:rPr lang="fr-FR" altLang="fr-FR" sz="1800" b="1" dirty="0">
                <a:solidFill>
                  <a:schemeClr val="accent2"/>
                </a:solidFill>
              </a:rPr>
              <a:t>RMC</a:t>
            </a:r>
            <a:endParaRPr lang="fr-FR" altLang="fr-FR" sz="1050" b="1" dirty="0">
              <a:solidFill>
                <a:schemeClr val="bg1"/>
              </a:solidFill>
            </a:endParaRPr>
          </a:p>
        </p:txBody>
      </p:sp>
      <p:sp>
        <p:nvSpPr>
          <p:cNvPr id="24" name="Text Box 60">
            <a:extLst>
              <a:ext uri="{FF2B5EF4-FFF2-40B4-BE49-F238E27FC236}">
                <a16:creationId xmlns:a16="http://schemas.microsoft.com/office/drawing/2014/main" id="{2FDA0F00-3C55-FC4E-AE56-3362EAD6354E}"/>
              </a:ext>
            </a:extLst>
          </p:cNvPr>
          <p:cNvSpPr txBox="1">
            <a:spLocks noChangeArrowheads="1"/>
          </p:cNvSpPr>
          <p:nvPr/>
        </p:nvSpPr>
        <p:spPr bwMode="auto">
          <a:xfrm>
            <a:off x="4325783" y="2498564"/>
            <a:ext cx="1222665" cy="8495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fr-FR" altLang="fr-FR" sz="1500" b="1" dirty="0">
                <a:solidFill>
                  <a:schemeClr val="bg1"/>
                </a:solidFill>
              </a:rPr>
              <a:t>Pression </a:t>
            </a:r>
          </a:p>
          <a:p>
            <a:pPr algn="ctr">
              <a:spcBef>
                <a:spcPct val="0"/>
              </a:spcBef>
              <a:buFontTx/>
              <a:buNone/>
            </a:pPr>
            <a:r>
              <a:rPr lang="fr-FR" altLang="fr-FR" sz="1500" b="1" dirty="0">
                <a:solidFill>
                  <a:schemeClr val="bg1"/>
                </a:solidFill>
              </a:rPr>
              <a:t>=      </a:t>
            </a:r>
          </a:p>
          <a:p>
            <a:pPr algn="ctr">
              <a:spcBef>
                <a:spcPct val="0"/>
              </a:spcBef>
              <a:buFontTx/>
              <a:buNone/>
            </a:pPr>
            <a:r>
              <a:rPr lang="fr-FR" altLang="fr-FR" sz="1500" b="1" dirty="0">
                <a:solidFill>
                  <a:schemeClr val="bg1"/>
                </a:solidFill>
              </a:rPr>
              <a:t>Volume Compliance </a:t>
            </a:r>
          </a:p>
        </p:txBody>
      </p:sp>
      <p:cxnSp>
        <p:nvCxnSpPr>
          <p:cNvPr id="25" name="Connecteur droit 24">
            <a:extLst>
              <a:ext uri="{FF2B5EF4-FFF2-40B4-BE49-F238E27FC236}">
                <a16:creationId xmlns:a16="http://schemas.microsoft.com/office/drawing/2014/main" id="{AEC74EFB-4E0A-24C6-E23F-472B65070BF9}"/>
              </a:ext>
            </a:extLst>
          </p:cNvPr>
          <p:cNvCxnSpPr>
            <a:cxnSpLocks/>
          </p:cNvCxnSpPr>
          <p:nvPr/>
        </p:nvCxnSpPr>
        <p:spPr>
          <a:xfrm>
            <a:off x="4351081" y="3113005"/>
            <a:ext cx="1103010"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Text Box 60">
            <a:extLst>
              <a:ext uri="{FF2B5EF4-FFF2-40B4-BE49-F238E27FC236}">
                <a16:creationId xmlns:a16="http://schemas.microsoft.com/office/drawing/2014/main" id="{CB462822-9252-999B-B443-FE2B98D54204}"/>
              </a:ext>
            </a:extLst>
          </p:cNvPr>
          <p:cNvSpPr txBox="1">
            <a:spLocks noChangeArrowheads="1"/>
          </p:cNvSpPr>
          <p:nvPr/>
        </p:nvSpPr>
        <p:spPr bwMode="auto">
          <a:xfrm>
            <a:off x="369005" y="2190043"/>
            <a:ext cx="3100078" cy="45243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FR" altLang="fr-FR" b="1" dirty="0"/>
              <a:t>La Pression Résiduelle est la </a:t>
            </a:r>
            <a:r>
              <a:rPr lang="fr-FR" altLang="fr-FR" b="1" dirty="0">
                <a:solidFill>
                  <a:srgbClr val="FF0000"/>
                </a:solidFill>
              </a:rPr>
              <a:t>Pression artérielle diminuée de la perte de charge dans la microcirculation</a:t>
            </a:r>
            <a:r>
              <a:rPr lang="fr-FR" altLang="fr-FR" b="1" dirty="0"/>
              <a:t>.</a:t>
            </a:r>
          </a:p>
        </p:txBody>
      </p:sp>
      <p:sp>
        <p:nvSpPr>
          <p:cNvPr id="27" name="ZoneTexte 26">
            <a:extLst>
              <a:ext uri="{FF2B5EF4-FFF2-40B4-BE49-F238E27FC236}">
                <a16:creationId xmlns:a16="http://schemas.microsoft.com/office/drawing/2014/main" id="{40FC2CA8-6940-3049-3DC5-FAC11E115B11}"/>
              </a:ext>
            </a:extLst>
          </p:cNvPr>
          <p:cNvSpPr txBox="1"/>
          <p:nvPr/>
        </p:nvSpPr>
        <p:spPr>
          <a:xfrm>
            <a:off x="3610930" y="2000007"/>
            <a:ext cx="369054" cy="251013"/>
          </a:xfrm>
          <a:prstGeom prst="rect">
            <a:avLst/>
          </a:prstGeom>
          <a:noFill/>
        </p:spPr>
        <p:txBody>
          <a:bodyPr wrap="square" rtlCol="0">
            <a:spAutoFit/>
          </a:bodyPr>
          <a:lstStyle/>
          <a:p>
            <a:r>
              <a:rPr lang="fr-FR" sz="1350" dirty="0"/>
              <a:t>R</a:t>
            </a:r>
          </a:p>
        </p:txBody>
      </p:sp>
    </p:spTree>
    <p:extLst>
      <p:ext uri="{BB962C8B-B14F-4D97-AF65-F5344CB8AC3E}">
        <p14:creationId xmlns:p14="http://schemas.microsoft.com/office/powerpoint/2010/main" val="26506326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 name="ZoneTexte 47">
            <a:extLst>
              <a:ext uri="{FF2B5EF4-FFF2-40B4-BE49-F238E27FC236}">
                <a16:creationId xmlns:a16="http://schemas.microsoft.com/office/drawing/2014/main" id="{11480CB4-4609-65D6-0179-CF5618F9072A}"/>
              </a:ext>
            </a:extLst>
          </p:cNvPr>
          <p:cNvSpPr txBox="1"/>
          <p:nvPr/>
        </p:nvSpPr>
        <p:spPr>
          <a:xfrm>
            <a:off x="185208" y="497716"/>
            <a:ext cx="8563256" cy="5632311"/>
          </a:xfrm>
          <a:prstGeom prst="rect">
            <a:avLst/>
          </a:prstGeom>
          <a:noFill/>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solidFill>
                  <a:prstClr val="black"/>
                </a:solidFill>
                <a:effectLst/>
                <a:uLnTx/>
                <a:uFillTx/>
                <a:latin typeface="Calibri"/>
                <a:ea typeface="+mn-ea"/>
                <a:cs typeface="+mn-cs"/>
              </a:rPr>
              <a:t>Qu’est-ce-que la PRESSION TRANS MURALE PTM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solidFill>
                  <a:srgbClr val="FF0000"/>
                </a:solidFill>
                <a:effectLst/>
                <a:uLnTx/>
                <a:uFillTx/>
                <a:latin typeface="Calibri"/>
                <a:ea typeface="+mn-ea"/>
                <a:cs typeface="+mn-cs"/>
              </a:rPr>
              <a:t>		</a:t>
            </a:r>
            <a:r>
              <a:rPr kumimoji="0" lang="fr-FR" sz="2400" b="1" i="0" u="sng" strike="noStrike" kern="1200" cap="none" spc="0" normalizeH="0" baseline="0" noProof="0" dirty="0">
                <a:ln>
                  <a:noFill/>
                </a:ln>
                <a:solidFill>
                  <a:srgbClr val="FF0000"/>
                </a:solidFill>
                <a:effectLst/>
                <a:uLnTx/>
                <a:uFillTx/>
                <a:latin typeface="Calibri"/>
                <a:ea typeface="+mn-ea"/>
                <a:cs typeface="+mn-cs"/>
              </a:rPr>
              <a:t>PRESSION TRANSMURALE PTM</a:t>
            </a:r>
            <a:r>
              <a:rPr kumimoji="0" lang="fr-FR" sz="2400" b="1" i="0" u="sng" strike="noStrike" kern="1200" cap="none" spc="0" normalizeH="0" baseline="0" noProof="0" dirty="0">
                <a:ln>
                  <a:noFill/>
                </a:ln>
                <a:solidFill>
                  <a:prstClr val="black"/>
                </a:solidFill>
                <a:effectLst/>
                <a:uLnTx/>
                <a:uFillTx/>
                <a:latin typeface="Calibri"/>
                <a:ea typeface="+mn-ea"/>
                <a:cs typeface="+mn-cs"/>
              </a:rPr>
              <a:t>  </a:t>
            </a:r>
          </a:p>
          <a:p>
            <a:pPr marL="0" marR="0" lvl="0" indent="0" algn="l" defTabSz="914400" rtl="0" eaLnBrk="1" fontAlgn="auto" latinLnBrk="0" hangingPunct="1">
              <a:lnSpc>
                <a:spcPct val="100000"/>
              </a:lnSpc>
              <a:spcBef>
                <a:spcPct val="50000"/>
              </a:spcBef>
              <a:spcAft>
                <a:spcPts val="0"/>
              </a:spcAft>
              <a:buClrTx/>
              <a:buSzTx/>
              <a:buFontTx/>
              <a:buNone/>
              <a:tabLst/>
              <a:defRPr/>
            </a:pPr>
            <a:endParaRPr lang="fr-FR" sz="2400" b="1" u="sng" dirty="0">
              <a:solidFill>
                <a:prstClr val="black"/>
              </a:solidFill>
              <a:latin typeface="Calibri"/>
            </a:endParaRPr>
          </a:p>
          <a:p>
            <a:pPr marL="0" marR="0" lvl="0" indent="0" algn="l" defTabSz="914400" rtl="0" eaLnBrk="1" fontAlgn="auto" latinLnBrk="0" hangingPunct="1">
              <a:lnSpc>
                <a:spcPct val="100000"/>
              </a:lnSpc>
              <a:spcBef>
                <a:spcPct val="50000"/>
              </a:spcBef>
              <a:spcAft>
                <a:spcPts val="0"/>
              </a:spcAft>
              <a:buClrTx/>
              <a:buSzTx/>
              <a:buFontTx/>
              <a:buNone/>
              <a:tabLst/>
              <a:defRPr/>
            </a:pPr>
            <a:endParaRPr kumimoji="0" lang="fr-FR" sz="2400" b="1" i="0" u="sng"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solidFill>
                  <a:prstClr val="black"/>
                </a:solidFill>
                <a:effectLst/>
                <a:uLnTx/>
                <a:uFillTx/>
                <a:latin typeface="Calibri"/>
                <a:ea typeface="+mn-ea"/>
                <a:cs typeface="+mn-cs"/>
              </a:rPr>
              <a:t>		</a:t>
            </a:r>
            <a:r>
              <a:rPr kumimoji="0" lang="fr-FR" sz="2400" b="1" i="0" u="sng" strike="noStrike" kern="1200" cap="none" spc="0" normalizeH="0" baseline="0" noProof="0" dirty="0">
                <a:ln>
                  <a:noFill/>
                </a:ln>
                <a:solidFill>
                  <a:srgbClr val="4F81BD"/>
                </a:solidFill>
                <a:effectLst/>
                <a:uLnTx/>
                <a:uFillTx/>
                <a:latin typeface="Calibri"/>
                <a:ea typeface="+mn-ea"/>
                <a:cs typeface="+mn-cs"/>
              </a:rPr>
              <a:t>PRESSION INTRAVEINEUSE </a:t>
            </a:r>
            <a:r>
              <a:rPr kumimoji="0" lang="fr-FR" sz="2400" b="1" i="0" u="sng" strike="noStrike" kern="1200" cap="none" spc="0" normalizeH="0" baseline="0" noProof="0" dirty="0">
                <a:ln>
                  <a:noFill/>
                </a:ln>
                <a:solidFill>
                  <a:srgbClr val="4F81BD">
                    <a:lumMod val="75000"/>
                  </a:srgbClr>
                </a:solidFill>
                <a:effectLst/>
                <a:uLnTx/>
                <a:uFillTx/>
                <a:latin typeface="Calibri"/>
                <a:ea typeface="+mn-ea"/>
                <a:cs typeface="+mn-cs"/>
              </a:rPr>
              <a:t>PIV </a:t>
            </a:r>
            <a:r>
              <a:rPr kumimoji="0" lang="fr-FR" sz="2400" b="1" i="0" u="none" strike="noStrike" kern="1200" cap="none" spc="0" normalizeH="0" baseline="0" noProof="0" dirty="0">
                <a:ln>
                  <a:noFill/>
                </a:ln>
                <a:solidFill>
                  <a:prstClr val="black"/>
                </a:solidFill>
                <a:effectLst/>
                <a:uLnTx/>
                <a:uFillTx/>
                <a:latin typeface="Calibri"/>
                <a:ea typeface="+mn-ea"/>
                <a:cs typeface="+mn-cs"/>
              </a:rPr>
              <a:t>						</a:t>
            </a:r>
            <a:r>
              <a:rPr kumimoji="0" lang="fr-FR" sz="2400" b="1" i="0" u="none" strike="noStrike" kern="1200" cap="none" spc="0" normalizeH="0" baseline="0" noProof="0" dirty="0">
                <a:ln>
                  <a:noFill/>
                </a:ln>
                <a:solidFill>
                  <a:prstClr val="white"/>
                </a:solidFill>
                <a:effectLst/>
                <a:uLnTx/>
                <a:uFillTx/>
                <a:latin typeface="Calibri"/>
                <a:ea typeface="+mn-ea"/>
                <a:cs typeface="+mn-cs"/>
              </a:rPr>
              <a:t>PRESSION RESIDUELLE PR</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solidFill>
                  <a:prstClr val="white"/>
                </a:solidFill>
                <a:effectLst/>
                <a:uLnTx/>
                <a:uFillTx/>
                <a:latin typeface="Calibri"/>
                <a:ea typeface="+mn-ea"/>
                <a:cs typeface="+mn-cs"/>
              </a:rPr>
              <a:t>	 PIV 	PRESSION DE POMPE VALVULO-MUSCULAIRE PPVM</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solidFill>
                  <a:prstClr val="white"/>
                </a:solidFill>
                <a:effectLst/>
                <a:uLnTx/>
                <a:uFillTx/>
                <a:latin typeface="Calibri"/>
                <a:ea typeface="+mn-ea"/>
                <a:cs typeface="+mn-cs"/>
              </a:rPr>
              <a:t>		PRESSION HYDROSTATIQUE GRAVITATIONELLE PHG		</a:t>
            </a:r>
            <a:r>
              <a:rPr kumimoji="0" lang="fr-FR" sz="2400" b="1" i="0" u="sng" strike="noStrike" kern="1200" cap="none" spc="0" normalizeH="0" baseline="0" noProof="0" dirty="0">
                <a:ln>
                  <a:noFill/>
                </a:ln>
                <a:solidFill>
                  <a:srgbClr val="00B050"/>
                </a:solidFill>
                <a:effectLst/>
                <a:uLnTx/>
                <a:uFillTx/>
                <a:latin typeface="Calibri"/>
                <a:ea typeface="+mn-ea"/>
                <a:cs typeface="+mn-cs"/>
              </a:rPr>
              <a:t>PRESSION EXTRAVEINEUSE PEV</a:t>
            </a:r>
            <a:r>
              <a:rPr kumimoji="0" lang="fr-FR" sz="2400" b="1" i="0" u="none" strike="noStrike" kern="1200" cap="none" spc="0" normalizeH="0" baseline="0" noProof="0" dirty="0">
                <a:ln>
                  <a:noFill/>
                </a:ln>
                <a:solidFill>
                  <a:prstClr val="black"/>
                </a:solidFill>
                <a:effectLst/>
                <a:uLnTx/>
                <a:uFillTx/>
                <a:latin typeface="Calibri"/>
                <a:ea typeface="+mn-ea"/>
                <a:cs typeface="+mn-cs"/>
              </a:rPr>
              <a:t>					</a:t>
            </a:r>
            <a:r>
              <a:rPr kumimoji="0" lang="fr-FR" sz="2400" b="1" i="0" u="none" strike="noStrike" kern="1200" cap="none" spc="0" normalizeH="0" baseline="0" noProof="0" dirty="0">
                <a:ln>
                  <a:noFill/>
                </a:ln>
                <a:solidFill>
                  <a:prstClr val="white"/>
                </a:solidFill>
                <a:effectLst/>
                <a:uLnTx/>
                <a:uFillTx/>
                <a:latin typeface="Calibri"/>
                <a:ea typeface="+mn-ea"/>
                <a:cs typeface="+mn-cs"/>
              </a:rPr>
              <a:t>PRESSION TISSULAIRE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solidFill>
                  <a:prstClr val="white"/>
                </a:solidFill>
                <a:effectLst/>
                <a:uLnTx/>
                <a:uFillTx/>
                <a:latin typeface="Calibri"/>
                <a:ea typeface="+mn-ea"/>
                <a:cs typeface="+mn-cs"/>
              </a:rPr>
              <a:t>		PRESSION ATMOSPHERIQUE</a:t>
            </a:r>
          </a:p>
        </p:txBody>
      </p:sp>
      <p:sp>
        <p:nvSpPr>
          <p:cNvPr id="6" name="Signe Moins 5">
            <a:extLst>
              <a:ext uri="{FF2B5EF4-FFF2-40B4-BE49-F238E27FC236}">
                <a16:creationId xmlns:a16="http://schemas.microsoft.com/office/drawing/2014/main" id="{664A0CEF-95BA-205F-293F-89BB884AFB7E}"/>
              </a:ext>
            </a:extLst>
          </p:cNvPr>
          <p:cNvSpPr/>
          <p:nvPr/>
        </p:nvSpPr>
        <p:spPr>
          <a:xfrm>
            <a:off x="3275586" y="3572215"/>
            <a:ext cx="792088" cy="360040"/>
          </a:xfrm>
          <a:prstGeom prst="mathMinu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a:ea typeface="+mn-ea"/>
              <a:cs typeface="+mn-cs"/>
            </a:endParaRPr>
          </a:p>
        </p:txBody>
      </p:sp>
      <p:sp>
        <p:nvSpPr>
          <p:cNvPr id="7" name="Est égal à 6">
            <a:extLst>
              <a:ext uri="{FF2B5EF4-FFF2-40B4-BE49-F238E27FC236}">
                <a16:creationId xmlns:a16="http://schemas.microsoft.com/office/drawing/2014/main" id="{D22BDFF4-001F-7520-A0D2-C35C4066AB38}"/>
              </a:ext>
            </a:extLst>
          </p:cNvPr>
          <p:cNvSpPr/>
          <p:nvPr/>
        </p:nvSpPr>
        <p:spPr>
          <a:xfrm>
            <a:off x="3425028" y="1772816"/>
            <a:ext cx="493204" cy="338538"/>
          </a:xfrm>
          <a:prstGeom prst="mathEqual">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648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8">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8">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e 1">
            <a:extLst>
              <a:ext uri="{FF2B5EF4-FFF2-40B4-BE49-F238E27FC236}">
                <a16:creationId xmlns:a16="http://schemas.microsoft.com/office/drawing/2014/main" id="{E13E13E6-06C5-08A7-05FB-530DA85BDA86}"/>
              </a:ext>
            </a:extLst>
          </p:cNvPr>
          <p:cNvGrpSpPr/>
          <p:nvPr/>
        </p:nvGrpSpPr>
        <p:grpSpPr>
          <a:xfrm>
            <a:off x="539552" y="477575"/>
            <a:ext cx="8280920" cy="5081088"/>
            <a:chOff x="1105904" y="2665688"/>
            <a:chExt cx="5906061" cy="4308529"/>
          </a:xfrm>
        </p:grpSpPr>
        <p:grpSp>
          <p:nvGrpSpPr>
            <p:cNvPr id="154" name="Groupe 153">
              <a:extLst>
                <a:ext uri="{FF2B5EF4-FFF2-40B4-BE49-F238E27FC236}">
                  <a16:creationId xmlns:a16="http://schemas.microsoft.com/office/drawing/2014/main" id="{93339B0C-F35B-434C-81F6-56CD768AB037}"/>
                </a:ext>
              </a:extLst>
            </p:cNvPr>
            <p:cNvGrpSpPr/>
            <p:nvPr/>
          </p:nvGrpSpPr>
          <p:grpSpPr>
            <a:xfrm>
              <a:off x="1105904" y="2665688"/>
              <a:ext cx="5906061" cy="4308529"/>
              <a:chOff x="1471806" y="1725088"/>
              <a:chExt cx="8782155" cy="6346187"/>
            </a:xfrm>
          </p:grpSpPr>
          <p:sp>
            <p:nvSpPr>
              <p:cNvPr id="3" name="Oval 109" descr="blanc)">
                <a:extLst>
                  <a:ext uri="{FF2B5EF4-FFF2-40B4-BE49-F238E27FC236}">
                    <a16:creationId xmlns:a16="http://schemas.microsoft.com/office/drawing/2014/main" id="{A2B042A4-4EA6-4E7E-B127-3B2C988676A5}"/>
                  </a:ext>
                </a:extLst>
              </p:cNvPr>
              <p:cNvSpPr>
                <a:spLocks noChangeArrowheads="1"/>
              </p:cNvSpPr>
              <p:nvPr/>
            </p:nvSpPr>
            <p:spPr bwMode="auto">
              <a:xfrm>
                <a:off x="4835070" y="4967160"/>
                <a:ext cx="117273" cy="116256"/>
              </a:xfrm>
              <a:prstGeom prst="ellipse">
                <a:avLst/>
              </a:prstGeom>
              <a:pattFill prst="dkHorz">
                <a:fgClr>
                  <a:schemeClr val="accent1"/>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 name="Oval 110">
                <a:extLst>
                  <a:ext uri="{FF2B5EF4-FFF2-40B4-BE49-F238E27FC236}">
                    <a16:creationId xmlns:a16="http://schemas.microsoft.com/office/drawing/2014/main" id="{DA42AFC4-3154-4CA1-B4A2-2AE1C40704B3}"/>
                  </a:ext>
                </a:extLst>
              </p:cNvPr>
              <p:cNvSpPr>
                <a:spLocks noChangeArrowheads="1"/>
              </p:cNvSpPr>
              <p:nvPr/>
            </p:nvSpPr>
            <p:spPr bwMode="auto">
              <a:xfrm rot="18600000">
                <a:off x="4937256" y="4962389"/>
                <a:ext cx="62942" cy="239107"/>
              </a:xfrm>
              <a:prstGeom prst="ellipse">
                <a:avLst/>
              </a:prstGeom>
              <a:gradFill rotWithShape="0">
                <a:gsLst>
                  <a:gs pos="0">
                    <a:schemeClr val="hlink">
                      <a:gamma/>
                      <a:shade val="89804"/>
                      <a:invGamma/>
                    </a:schemeClr>
                  </a:gs>
                  <a:gs pos="50000">
                    <a:schemeClr val="hlink"/>
                  </a:gs>
                  <a:gs pos="100000">
                    <a:schemeClr val="hlink">
                      <a:gamma/>
                      <a:shade val="89804"/>
                      <a:invGamma/>
                    </a:schemeClr>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5" name="Oval 111">
                <a:extLst>
                  <a:ext uri="{FF2B5EF4-FFF2-40B4-BE49-F238E27FC236}">
                    <a16:creationId xmlns:a16="http://schemas.microsoft.com/office/drawing/2014/main" id="{09CDB563-DAE7-4623-A5C8-E63E49BB5145}"/>
                  </a:ext>
                </a:extLst>
              </p:cNvPr>
              <p:cNvSpPr>
                <a:spLocks noChangeArrowheads="1"/>
              </p:cNvSpPr>
              <p:nvPr/>
            </p:nvSpPr>
            <p:spPr bwMode="auto">
              <a:xfrm>
                <a:off x="4993388" y="5081757"/>
                <a:ext cx="236501" cy="56467"/>
              </a:xfrm>
              <a:prstGeom prst="ellipse">
                <a:avLst/>
              </a:prstGeom>
              <a:gradFill rotWithShape="0">
                <a:gsLst>
                  <a:gs pos="0">
                    <a:srgbClr val="E5B789"/>
                  </a:gs>
                  <a:gs pos="50000">
                    <a:srgbClr val="FFCC99"/>
                  </a:gs>
                  <a:gs pos="100000">
                    <a:srgbClr val="E5B789"/>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6" name="Oval 113">
                <a:extLst>
                  <a:ext uri="{FF2B5EF4-FFF2-40B4-BE49-F238E27FC236}">
                    <a16:creationId xmlns:a16="http://schemas.microsoft.com/office/drawing/2014/main" id="{5E6EE9C9-4E66-4586-8386-58E7EA492DB6}"/>
                  </a:ext>
                </a:extLst>
              </p:cNvPr>
              <p:cNvSpPr>
                <a:spLocks noChangeArrowheads="1"/>
              </p:cNvSpPr>
              <p:nvPr/>
            </p:nvSpPr>
            <p:spPr bwMode="auto">
              <a:xfrm rot="1740000" flipH="1">
                <a:off x="4786494" y="5267270"/>
                <a:ext cx="136966" cy="345016"/>
              </a:xfrm>
              <a:prstGeom prst="ellipse">
                <a:avLst/>
              </a:prstGeom>
              <a:gradFill rotWithShape="0">
                <a:gsLst>
                  <a:gs pos="0">
                    <a:schemeClr val="hlink"/>
                  </a:gs>
                  <a:gs pos="100000">
                    <a:schemeClr val="hlink">
                      <a:gamma/>
                      <a:shade val="89804"/>
                      <a:invGamma/>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7" name="Oval 114">
                <a:extLst>
                  <a:ext uri="{FF2B5EF4-FFF2-40B4-BE49-F238E27FC236}">
                    <a16:creationId xmlns:a16="http://schemas.microsoft.com/office/drawing/2014/main" id="{FBB58B86-80E4-4759-B08A-010FD223DED1}"/>
                  </a:ext>
                </a:extLst>
              </p:cNvPr>
              <p:cNvSpPr>
                <a:spLocks noChangeArrowheads="1"/>
              </p:cNvSpPr>
              <p:nvPr/>
            </p:nvSpPr>
            <p:spPr bwMode="auto">
              <a:xfrm rot="3120000">
                <a:off x="4617301" y="5501308"/>
                <a:ext cx="101309" cy="273637"/>
              </a:xfrm>
              <a:prstGeom prst="ellipse">
                <a:avLst/>
              </a:prstGeom>
              <a:gradFill rotWithShape="0">
                <a:gsLst>
                  <a:gs pos="0">
                    <a:srgbClr val="E5B789"/>
                  </a:gs>
                  <a:gs pos="50000">
                    <a:srgbClr val="FFCC99"/>
                  </a:gs>
                  <a:gs pos="100000">
                    <a:srgbClr val="E5B789"/>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8" name="Oval 115">
                <a:extLst>
                  <a:ext uri="{FF2B5EF4-FFF2-40B4-BE49-F238E27FC236}">
                    <a16:creationId xmlns:a16="http://schemas.microsoft.com/office/drawing/2014/main" id="{CC515F11-05BB-498E-93A7-83DDD4FCFEAD}"/>
                  </a:ext>
                </a:extLst>
              </p:cNvPr>
              <p:cNvSpPr>
                <a:spLocks noChangeArrowheads="1"/>
              </p:cNvSpPr>
              <p:nvPr/>
            </p:nvSpPr>
            <p:spPr bwMode="auto">
              <a:xfrm rot="3120000">
                <a:off x="4516844" y="5726626"/>
                <a:ext cx="174839" cy="53393"/>
              </a:xfrm>
              <a:prstGeom prst="ellipse">
                <a:avLst/>
              </a:prstGeom>
              <a:gradFill rotWithShape="0">
                <a:gsLst>
                  <a:gs pos="0">
                    <a:schemeClr val="hlink"/>
                  </a:gs>
                  <a:gs pos="100000">
                    <a:schemeClr val="hlink">
                      <a:gamma/>
                      <a:shade val="89804"/>
                      <a:invGamma/>
                    </a:schemeClr>
                  </a:gs>
                </a:gsLst>
                <a:path path="shape">
                  <a:fillToRect l="50000" t="50000" r="50000" b="50000"/>
                </a:path>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9" name="Oval 116">
                <a:extLst>
                  <a:ext uri="{FF2B5EF4-FFF2-40B4-BE49-F238E27FC236}">
                    <a16:creationId xmlns:a16="http://schemas.microsoft.com/office/drawing/2014/main" id="{F4BF62DB-303F-4404-A452-0C1DE84ACC10}"/>
                  </a:ext>
                </a:extLst>
              </p:cNvPr>
              <p:cNvSpPr>
                <a:spLocks noChangeArrowheads="1"/>
              </p:cNvSpPr>
              <p:nvPr/>
            </p:nvSpPr>
            <p:spPr bwMode="auto">
              <a:xfrm rot="3120000">
                <a:off x="4774681" y="5544962"/>
                <a:ext cx="46502" cy="68410"/>
              </a:xfrm>
              <a:prstGeom prst="ellipse">
                <a:avLst/>
              </a:prstGeom>
              <a:gradFill rotWithShape="0">
                <a:gsLst>
                  <a:gs pos="0">
                    <a:srgbClr val="E5B789"/>
                  </a:gs>
                  <a:gs pos="50000">
                    <a:srgbClr val="FFCC99"/>
                  </a:gs>
                  <a:gs pos="100000">
                    <a:srgbClr val="E5B789"/>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0" name="Oval 117">
                <a:extLst>
                  <a:ext uri="{FF2B5EF4-FFF2-40B4-BE49-F238E27FC236}">
                    <a16:creationId xmlns:a16="http://schemas.microsoft.com/office/drawing/2014/main" id="{A9B994FD-E975-4D79-A2E9-226FC567FC4B}"/>
                  </a:ext>
                </a:extLst>
              </p:cNvPr>
              <p:cNvSpPr>
                <a:spLocks noChangeArrowheads="1"/>
              </p:cNvSpPr>
              <p:nvPr/>
            </p:nvSpPr>
            <p:spPr bwMode="auto">
              <a:xfrm>
                <a:off x="4747114" y="4691468"/>
                <a:ext cx="187638" cy="186009"/>
              </a:xfrm>
              <a:prstGeom prst="ellipse">
                <a:avLst/>
              </a:prstGeom>
              <a:gradFill rotWithShape="0">
                <a:gsLst>
                  <a:gs pos="0">
                    <a:srgbClr val="FFCC99"/>
                  </a:gs>
                  <a:gs pos="100000">
                    <a:srgbClr val="E5B789"/>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1" name="Oval 118">
                <a:extLst>
                  <a:ext uri="{FF2B5EF4-FFF2-40B4-BE49-F238E27FC236}">
                    <a16:creationId xmlns:a16="http://schemas.microsoft.com/office/drawing/2014/main" id="{7CFA4B84-3E84-4F6A-A886-EA0E31E63885}"/>
                  </a:ext>
                </a:extLst>
              </p:cNvPr>
              <p:cNvSpPr>
                <a:spLocks noChangeArrowheads="1"/>
              </p:cNvSpPr>
              <p:nvPr/>
            </p:nvSpPr>
            <p:spPr bwMode="auto">
              <a:xfrm>
                <a:off x="4698281" y="4950229"/>
                <a:ext cx="301787" cy="400964"/>
              </a:xfrm>
              <a:prstGeom prst="ellipse">
                <a:avLst/>
              </a:prstGeom>
              <a:gradFill rotWithShape="0">
                <a:gsLst>
                  <a:gs pos="0">
                    <a:schemeClr val="hlink"/>
                  </a:gs>
                  <a:gs pos="100000">
                    <a:schemeClr val="hlink">
                      <a:gamma/>
                      <a:shade val="89804"/>
                      <a:invGamma/>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2" name="Rectangle 119">
                <a:extLst>
                  <a:ext uri="{FF2B5EF4-FFF2-40B4-BE49-F238E27FC236}">
                    <a16:creationId xmlns:a16="http://schemas.microsoft.com/office/drawing/2014/main" id="{AF3C646A-EBB1-4D40-96EE-7E6585793648}"/>
                  </a:ext>
                </a:extLst>
              </p:cNvPr>
              <p:cNvSpPr>
                <a:spLocks noChangeArrowheads="1"/>
              </p:cNvSpPr>
              <p:nvPr/>
            </p:nvSpPr>
            <p:spPr bwMode="auto">
              <a:xfrm>
                <a:off x="4805750" y="4884120"/>
                <a:ext cx="66455" cy="86362"/>
              </a:xfrm>
              <a:prstGeom prst="rect">
                <a:avLst/>
              </a:prstGeom>
              <a:gradFill rotWithShape="0">
                <a:gsLst>
                  <a:gs pos="0">
                    <a:srgbClr val="E5B789"/>
                  </a:gs>
                  <a:gs pos="50000">
                    <a:srgbClr val="FFCC99"/>
                  </a:gs>
                  <a:gs pos="100000">
                    <a:srgbClr val="E5B789"/>
                  </a:gs>
                </a:gsLst>
                <a:lin ang="0" scaled="1"/>
              </a:gradFill>
              <a:ln w="12699">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3" name="Oval 120">
                <a:extLst>
                  <a:ext uri="{FF2B5EF4-FFF2-40B4-BE49-F238E27FC236}">
                    <a16:creationId xmlns:a16="http://schemas.microsoft.com/office/drawing/2014/main" id="{07E88742-D7F3-48BA-92E6-8ADD31F4DDA9}"/>
                  </a:ext>
                </a:extLst>
              </p:cNvPr>
              <p:cNvSpPr>
                <a:spLocks noChangeArrowheads="1"/>
              </p:cNvSpPr>
              <p:nvPr/>
            </p:nvSpPr>
            <p:spPr bwMode="auto">
              <a:xfrm rot="20220000" flipH="1">
                <a:off x="4753994" y="5288251"/>
                <a:ext cx="148572" cy="347346"/>
              </a:xfrm>
              <a:prstGeom prst="ellipse">
                <a:avLst/>
              </a:prstGeom>
              <a:gradFill rotWithShape="0">
                <a:gsLst>
                  <a:gs pos="0">
                    <a:schemeClr val="hlink"/>
                  </a:gs>
                  <a:gs pos="100000">
                    <a:schemeClr val="hlink">
                      <a:gamma/>
                      <a:shade val="89804"/>
                      <a:invGamma/>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4" name="Oval 121">
                <a:extLst>
                  <a:ext uri="{FF2B5EF4-FFF2-40B4-BE49-F238E27FC236}">
                    <a16:creationId xmlns:a16="http://schemas.microsoft.com/office/drawing/2014/main" id="{F3E1740B-54DF-480F-94C6-4F40BD7E16CE}"/>
                  </a:ext>
                </a:extLst>
              </p:cNvPr>
              <p:cNvSpPr>
                <a:spLocks noChangeArrowheads="1"/>
              </p:cNvSpPr>
              <p:nvPr/>
            </p:nvSpPr>
            <p:spPr bwMode="auto">
              <a:xfrm>
                <a:off x="4838978" y="5594944"/>
                <a:ext cx="119228" cy="230852"/>
              </a:xfrm>
              <a:prstGeom prst="ellipse">
                <a:avLst/>
              </a:prstGeom>
              <a:gradFill rotWithShape="0">
                <a:gsLst>
                  <a:gs pos="0">
                    <a:srgbClr val="E5B789"/>
                  </a:gs>
                  <a:gs pos="50000">
                    <a:srgbClr val="FFCC99"/>
                  </a:gs>
                  <a:gs pos="100000">
                    <a:srgbClr val="E5B789"/>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5" name="Oval 122">
                <a:extLst>
                  <a:ext uri="{FF2B5EF4-FFF2-40B4-BE49-F238E27FC236}">
                    <a16:creationId xmlns:a16="http://schemas.microsoft.com/office/drawing/2014/main" id="{32D49FA9-D266-44B2-AB0F-0A74FC189C37}"/>
                  </a:ext>
                </a:extLst>
              </p:cNvPr>
              <p:cNvSpPr>
                <a:spLocks noChangeArrowheads="1"/>
              </p:cNvSpPr>
              <p:nvPr/>
            </p:nvSpPr>
            <p:spPr bwMode="auto">
              <a:xfrm>
                <a:off x="4879352" y="5787127"/>
                <a:ext cx="204286" cy="44292"/>
              </a:xfrm>
              <a:prstGeom prst="ellipse">
                <a:avLst/>
              </a:prstGeom>
              <a:gradFill rotWithShape="0">
                <a:gsLst>
                  <a:gs pos="0">
                    <a:schemeClr val="hlink"/>
                  </a:gs>
                  <a:gs pos="100000">
                    <a:schemeClr val="hlink">
                      <a:gamma/>
                      <a:shade val="89804"/>
                      <a:invGamma/>
                    </a:schemeClr>
                  </a:gs>
                </a:gsLst>
                <a:path path="shape">
                  <a:fillToRect l="50000" t="50000" r="50000" b="50000"/>
                </a:path>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6" name="Oval 123">
                <a:extLst>
                  <a:ext uri="{FF2B5EF4-FFF2-40B4-BE49-F238E27FC236}">
                    <a16:creationId xmlns:a16="http://schemas.microsoft.com/office/drawing/2014/main" id="{9365CF9F-C742-4133-B9B2-D5606FC6E20A}"/>
                  </a:ext>
                </a:extLst>
              </p:cNvPr>
              <p:cNvSpPr>
                <a:spLocks noChangeArrowheads="1"/>
              </p:cNvSpPr>
              <p:nvPr/>
            </p:nvSpPr>
            <p:spPr bwMode="auto">
              <a:xfrm>
                <a:off x="4897616" y="5573355"/>
                <a:ext cx="52773" cy="58129"/>
              </a:xfrm>
              <a:prstGeom prst="ellipse">
                <a:avLst/>
              </a:prstGeom>
              <a:gradFill rotWithShape="0">
                <a:gsLst>
                  <a:gs pos="0">
                    <a:srgbClr val="E5B789"/>
                  </a:gs>
                  <a:gs pos="50000">
                    <a:srgbClr val="FFCC99"/>
                  </a:gs>
                  <a:gs pos="100000">
                    <a:srgbClr val="E5B789"/>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7" name="Oval 124">
                <a:extLst>
                  <a:ext uri="{FF2B5EF4-FFF2-40B4-BE49-F238E27FC236}">
                    <a16:creationId xmlns:a16="http://schemas.microsoft.com/office/drawing/2014/main" id="{F34703FA-A8FF-4C65-ABCC-1E9E0EDAA169}"/>
                  </a:ext>
                </a:extLst>
              </p:cNvPr>
              <p:cNvSpPr>
                <a:spLocks noChangeArrowheads="1"/>
              </p:cNvSpPr>
              <p:nvPr/>
            </p:nvSpPr>
            <p:spPr bwMode="auto">
              <a:xfrm>
                <a:off x="4684570" y="4983769"/>
                <a:ext cx="117273" cy="88023"/>
              </a:xfrm>
              <a:prstGeom prst="ellipse">
                <a:avLst/>
              </a:prstGeom>
              <a:gradFill rotWithShape="0">
                <a:gsLst>
                  <a:gs pos="0">
                    <a:srgbClr val="E5B789"/>
                  </a:gs>
                  <a:gs pos="50000">
                    <a:srgbClr val="FFCC99"/>
                  </a:gs>
                  <a:gs pos="100000">
                    <a:srgbClr val="E5B789"/>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8" name="Oval 125">
                <a:extLst>
                  <a:ext uri="{FF2B5EF4-FFF2-40B4-BE49-F238E27FC236}">
                    <a16:creationId xmlns:a16="http://schemas.microsoft.com/office/drawing/2014/main" id="{2318B1F3-3775-4BDA-8119-ED4B7FF07D9D}"/>
                  </a:ext>
                </a:extLst>
              </p:cNvPr>
              <p:cNvSpPr>
                <a:spLocks noChangeArrowheads="1"/>
              </p:cNvSpPr>
              <p:nvPr/>
            </p:nvSpPr>
            <p:spPr bwMode="auto">
              <a:xfrm rot="2400000">
                <a:off x="4622022" y="4990413"/>
                <a:ext cx="91864" cy="215905"/>
              </a:xfrm>
              <a:prstGeom prst="ellipse">
                <a:avLst/>
              </a:prstGeom>
              <a:gradFill rotWithShape="0">
                <a:gsLst>
                  <a:gs pos="0">
                    <a:srgbClr val="E5B789"/>
                  </a:gs>
                  <a:gs pos="50000">
                    <a:srgbClr val="FFCC99"/>
                  </a:gs>
                  <a:gs pos="100000">
                    <a:srgbClr val="E5B789"/>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9" name="Oval 126">
                <a:extLst>
                  <a:ext uri="{FF2B5EF4-FFF2-40B4-BE49-F238E27FC236}">
                    <a16:creationId xmlns:a16="http://schemas.microsoft.com/office/drawing/2014/main" id="{E6CAEEEE-82DC-42EF-A283-D308EA01A0C7}"/>
                  </a:ext>
                </a:extLst>
              </p:cNvPr>
              <p:cNvSpPr>
                <a:spLocks noChangeArrowheads="1"/>
              </p:cNvSpPr>
              <p:nvPr/>
            </p:nvSpPr>
            <p:spPr bwMode="auto">
              <a:xfrm>
                <a:off x="4557522" y="5149849"/>
                <a:ext cx="66455" cy="200957"/>
              </a:xfrm>
              <a:prstGeom prst="ellipse">
                <a:avLst/>
              </a:prstGeom>
              <a:gradFill rotWithShape="0">
                <a:gsLst>
                  <a:gs pos="0">
                    <a:srgbClr val="E5B789"/>
                  </a:gs>
                  <a:gs pos="50000">
                    <a:srgbClr val="FFCC99"/>
                  </a:gs>
                  <a:gs pos="100000">
                    <a:srgbClr val="E5B789"/>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20" name="Oval 127" descr="blanc)">
                <a:extLst>
                  <a:ext uri="{FF2B5EF4-FFF2-40B4-BE49-F238E27FC236}">
                    <a16:creationId xmlns:a16="http://schemas.microsoft.com/office/drawing/2014/main" id="{5E3C52C1-8FE4-4EB8-9A4B-E38DDE71731C}"/>
                  </a:ext>
                </a:extLst>
              </p:cNvPr>
              <p:cNvSpPr>
                <a:spLocks noChangeArrowheads="1"/>
              </p:cNvSpPr>
              <p:nvPr/>
            </p:nvSpPr>
            <p:spPr bwMode="auto">
              <a:xfrm>
                <a:off x="4582931" y="5329216"/>
                <a:ext cx="15636" cy="101309"/>
              </a:xfrm>
              <a:prstGeom prst="ellipse">
                <a:avLst/>
              </a:prstGeom>
              <a:pattFill prst="dkHorz">
                <a:fgClr>
                  <a:schemeClr val="accent1"/>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21" name="Oval 128">
                <a:extLst>
                  <a:ext uri="{FF2B5EF4-FFF2-40B4-BE49-F238E27FC236}">
                    <a16:creationId xmlns:a16="http://schemas.microsoft.com/office/drawing/2014/main" id="{B6CD80EE-0A60-444D-9A91-99003C9D9415}"/>
                  </a:ext>
                </a:extLst>
              </p:cNvPr>
              <p:cNvSpPr>
                <a:spLocks noChangeArrowheads="1"/>
              </p:cNvSpPr>
              <p:nvPr/>
            </p:nvSpPr>
            <p:spPr bwMode="auto">
              <a:xfrm>
                <a:off x="4907387" y="4769524"/>
                <a:ext cx="86000" cy="29894"/>
              </a:xfrm>
              <a:prstGeom prst="ellipse">
                <a:avLst/>
              </a:prstGeom>
              <a:solidFill>
                <a:srgbClr val="FF3300"/>
              </a:soli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22" name="Oval 112" descr="blanc)">
                <a:extLst>
                  <a:ext uri="{FF2B5EF4-FFF2-40B4-BE49-F238E27FC236}">
                    <a16:creationId xmlns:a16="http://schemas.microsoft.com/office/drawing/2014/main" id="{BB056BB6-A919-4CFB-8CC9-FDC1C5359CE4}"/>
                  </a:ext>
                </a:extLst>
              </p:cNvPr>
              <p:cNvSpPr>
                <a:spLocks noChangeArrowheads="1"/>
              </p:cNvSpPr>
              <p:nvPr/>
            </p:nvSpPr>
            <p:spPr bwMode="auto">
              <a:xfrm>
                <a:off x="5218282" y="5101757"/>
                <a:ext cx="123037" cy="13987"/>
              </a:xfrm>
              <a:prstGeom prst="ellipse">
                <a:avLst/>
              </a:prstGeom>
              <a:pattFill prst="dkHorz">
                <a:fgClr>
                  <a:schemeClr val="accent1"/>
                </a:fgClr>
                <a:bgClr>
                  <a:schemeClr val="bg1"/>
                </a:bgClr>
              </a:patt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23" name="Rectangle 150">
                <a:extLst>
                  <a:ext uri="{FF2B5EF4-FFF2-40B4-BE49-F238E27FC236}">
                    <a16:creationId xmlns:a16="http://schemas.microsoft.com/office/drawing/2014/main" id="{9DE3347F-549A-4669-8879-D7C69376D676}"/>
                  </a:ext>
                </a:extLst>
              </p:cNvPr>
              <p:cNvSpPr>
                <a:spLocks noChangeArrowheads="1"/>
              </p:cNvSpPr>
              <p:nvPr/>
            </p:nvSpPr>
            <p:spPr bwMode="auto">
              <a:xfrm>
                <a:off x="4011136" y="3994441"/>
                <a:ext cx="1055946" cy="40445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50799">
                    <a:solidFill>
                      <a:srgbClr val="CC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defTabSz="439341" fontAlgn="base">
                  <a:spcBef>
                    <a:spcPct val="0"/>
                  </a:spcBef>
                  <a:spcAft>
                    <a:spcPct val="0"/>
                  </a:spcAft>
                </a:pPr>
                <a:r>
                  <a:rPr lang="fr-FR" altLang="fr-FR" sz="1425" b="1" dirty="0">
                    <a:solidFill>
                      <a:prstClr val="black"/>
                    </a:solidFill>
                  </a:rPr>
                  <a:t>Normal</a:t>
                </a:r>
              </a:p>
            </p:txBody>
          </p:sp>
          <p:sp>
            <p:nvSpPr>
              <p:cNvPr id="24" name="Rectangle 17">
                <a:extLst>
                  <a:ext uri="{FF2B5EF4-FFF2-40B4-BE49-F238E27FC236}">
                    <a16:creationId xmlns:a16="http://schemas.microsoft.com/office/drawing/2014/main" id="{47ECA4F0-BFC2-49D7-A759-85FC9D2941D2}"/>
                  </a:ext>
                </a:extLst>
              </p:cNvPr>
              <p:cNvSpPr>
                <a:spLocks noChangeArrowheads="1"/>
              </p:cNvSpPr>
              <p:nvPr/>
            </p:nvSpPr>
            <p:spPr bwMode="auto">
              <a:xfrm>
                <a:off x="3260787" y="6109536"/>
                <a:ext cx="2361425" cy="404459"/>
              </a:xfrm>
              <a:prstGeom prst="rect">
                <a:avLst/>
              </a:prstGeom>
              <a:solidFill>
                <a:schemeClr val="bg1"/>
              </a:solidFill>
              <a:ln w="9525">
                <a:solidFill>
                  <a:schemeClr val="tx1"/>
                </a:solidFill>
                <a:miter lim="800000"/>
                <a:headEnd/>
                <a:tailEnd/>
              </a:ln>
              <a:effectLst>
                <a:outerShdw dist="107763" dir="2700000" algn="ctr" rotWithShape="0">
                  <a:schemeClr val="bg2"/>
                </a:outerShdw>
              </a:effectLst>
            </p:spPr>
            <p:txBody>
              <a:bodyPr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defTabSz="439341" fontAlgn="base">
                  <a:spcBef>
                    <a:spcPct val="0"/>
                  </a:spcBef>
                  <a:spcAft>
                    <a:spcPct val="0"/>
                  </a:spcAft>
                </a:pPr>
                <a:r>
                  <a:rPr lang="fr-FR" altLang="fr-FR" sz="1425" b="1" dirty="0" err="1">
                    <a:solidFill>
                      <a:srgbClr val="000000"/>
                    </a:solidFill>
                  </a:rPr>
                  <a:t>MMarche</a:t>
                </a:r>
                <a:r>
                  <a:rPr lang="fr-FR" altLang="fr-FR" sz="1425" b="1" dirty="0">
                    <a:solidFill>
                      <a:srgbClr val="000000"/>
                    </a:solidFill>
                  </a:rPr>
                  <a:t> </a:t>
                </a:r>
              </a:p>
            </p:txBody>
          </p:sp>
          <p:sp>
            <p:nvSpPr>
              <p:cNvPr id="25" name="Oval 44" descr="blanc)">
                <a:extLst>
                  <a:ext uri="{FF2B5EF4-FFF2-40B4-BE49-F238E27FC236}">
                    <a16:creationId xmlns:a16="http://schemas.microsoft.com/office/drawing/2014/main" id="{5F7EF9E9-3CCD-4B88-AD56-4CAC4FC40FB6}"/>
                  </a:ext>
                </a:extLst>
              </p:cNvPr>
              <p:cNvSpPr>
                <a:spLocks noChangeArrowheads="1"/>
              </p:cNvSpPr>
              <p:nvPr/>
            </p:nvSpPr>
            <p:spPr bwMode="auto">
              <a:xfrm>
                <a:off x="3567944" y="4999797"/>
                <a:ext cx="117493" cy="116310"/>
              </a:xfrm>
              <a:prstGeom prst="ellipse">
                <a:avLst/>
              </a:prstGeom>
              <a:pattFill prst="dkHorz">
                <a:fgClr>
                  <a:schemeClr val="accent1"/>
                </a:fgClr>
                <a:bgClr>
                  <a:schemeClr val="bg1"/>
                </a:bgClr>
              </a:patt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26" name="Oval 45">
                <a:extLst>
                  <a:ext uri="{FF2B5EF4-FFF2-40B4-BE49-F238E27FC236}">
                    <a16:creationId xmlns:a16="http://schemas.microsoft.com/office/drawing/2014/main" id="{31CC330C-288A-41E1-A07E-74C6AD668925}"/>
                  </a:ext>
                </a:extLst>
              </p:cNvPr>
              <p:cNvSpPr>
                <a:spLocks noChangeArrowheads="1"/>
              </p:cNvSpPr>
              <p:nvPr/>
            </p:nvSpPr>
            <p:spPr bwMode="auto">
              <a:xfrm rot="18600000">
                <a:off x="3669750" y="4995033"/>
                <a:ext cx="65273" cy="241430"/>
              </a:xfrm>
              <a:prstGeom prst="ellipse">
                <a:avLst/>
              </a:prstGeom>
              <a:gradFill rotWithShape="0">
                <a:gsLst>
                  <a:gs pos="0">
                    <a:schemeClr val="hlink">
                      <a:gamma/>
                      <a:shade val="89804"/>
                      <a:invGamma/>
                    </a:schemeClr>
                  </a:gs>
                  <a:gs pos="50000">
                    <a:schemeClr val="hlink"/>
                  </a:gs>
                  <a:gs pos="100000">
                    <a:schemeClr val="hlink">
                      <a:gamma/>
                      <a:shade val="89804"/>
                      <a:invGamma/>
                    </a:scheme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27" name="Oval 46">
                <a:extLst>
                  <a:ext uri="{FF2B5EF4-FFF2-40B4-BE49-F238E27FC236}">
                    <a16:creationId xmlns:a16="http://schemas.microsoft.com/office/drawing/2014/main" id="{FDED536A-0938-4137-B68F-512688530298}"/>
                  </a:ext>
                </a:extLst>
              </p:cNvPr>
              <p:cNvSpPr>
                <a:spLocks noChangeArrowheads="1"/>
              </p:cNvSpPr>
              <p:nvPr/>
            </p:nvSpPr>
            <p:spPr bwMode="auto">
              <a:xfrm>
                <a:off x="3726561" y="5114447"/>
                <a:ext cx="236945" cy="58156"/>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28" name="Oval 47" descr="blanc)">
                <a:extLst>
                  <a:ext uri="{FF2B5EF4-FFF2-40B4-BE49-F238E27FC236}">
                    <a16:creationId xmlns:a16="http://schemas.microsoft.com/office/drawing/2014/main" id="{01D34439-BEBA-432B-A980-77F1C4724529}"/>
                  </a:ext>
                </a:extLst>
              </p:cNvPr>
              <p:cNvSpPr>
                <a:spLocks noChangeArrowheads="1"/>
              </p:cNvSpPr>
              <p:nvPr/>
            </p:nvSpPr>
            <p:spPr bwMode="auto">
              <a:xfrm>
                <a:off x="3953712" y="5136047"/>
                <a:ext cx="119453" cy="14954"/>
              </a:xfrm>
              <a:prstGeom prst="ellipse">
                <a:avLst/>
              </a:prstGeom>
              <a:pattFill prst="dkHorz">
                <a:fgClr>
                  <a:schemeClr val="accent1"/>
                </a:fgClr>
                <a:bgClr>
                  <a:schemeClr val="bg1"/>
                </a:bgClr>
              </a:patt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29" name="Oval 48">
                <a:extLst>
                  <a:ext uri="{FF2B5EF4-FFF2-40B4-BE49-F238E27FC236}">
                    <a16:creationId xmlns:a16="http://schemas.microsoft.com/office/drawing/2014/main" id="{EA94C093-9E22-4CC3-9108-5E5827E8B751}"/>
                  </a:ext>
                </a:extLst>
              </p:cNvPr>
              <p:cNvSpPr>
                <a:spLocks noChangeArrowheads="1"/>
              </p:cNvSpPr>
              <p:nvPr/>
            </p:nvSpPr>
            <p:spPr bwMode="auto">
              <a:xfrm rot="1740000" flipH="1">
                <a:off x="3518992" y="5302243"/>
                <a:ext cx="136966" cy="342684"/>
              </a:xfrm>
              <a:prstGeom prst="ellipse">
                <a:avLst/>
              </a:prstGeom>
              <a:gradFill rotWithShape="0">
                <a:gsLst>
                  <a:gs pos="0">
                    <a:schemeClr val="hlink"/>
                  </a:gs>
                  <a:gs pos="100000">
                    <a:schemeClr val="hlink">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30" name="Oval 49">
                <a:extLst>
                  <a:ext uri="{FF2B5EF4-FFF2-40B4-BE49-F238E27FC236}">
                    <a16:creationId xmlns:a16="http://schemas.microsoft.com/office/drawing/2014/main" id="{90B9B8BC-C4DB-449B-ADE5-AD8DC2A85A4E}"/>
                  </a:ext>
                </a:extLst>
              </p:cNvPr>
              <p:cNvSpPr>
                <a:spLocks noChangeArrowheads="1"/>
              </p:cNvSpPr>
              <p:nvPr/>
            </p:nvSpPr>
            <p:spPr bwMode="auto">
              <a:xfrm rot="3120000">
                <a:off x="3349836" y="5535811"/>
                <a:ext cx="101356" cy="272192"/>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31" name="Oval 50">
                <a:extLst>
                  <a:ext uri="{FF2B5EF4-FFF2-40B4-BE49-F238E27FC236}">
                    <a16:creationId xmlns:a16="http://schemas.microsoft.com/office/drawing/2014/main" id="{B5A5DD30-F652-4D69-B249-A4B0416F5B31}"/>
                  </a:ext>
                </a:extLst>
              </p:cNvPr>
              <p:cNvSpPr>
                <a:spLocks noChangeArrowheads="1"/>
              </p:cNvSpPr>
              <p:nvPr/>
            </p:nvSpPr>
            <p:spPr bwMode="auto">
              <a:xfrm rot="3120000">
                <a:off x="3248178" y="5760439"/>
                <a:ext cx="174840" cy="55714"/>
              </a:xfrm>
              <a:prstGeom prst="ellipse">
                <a:avLst/>
              </a:prstGeom>
              <a:gradFill rotWithShape="0">
                <a:gsLst>
                  <a:gs pos="0">
                    <a:schemeClr val="hlink"/>
                  </a:gs>
                  <a:gs pos="100000">
                    <a:schemeClr val="hlink">
                      <a:gamma/>
                      <a:shade val="89804"/>
                      <a:invGamma/>
                    </a:schemeClr>
                  </a:gs>
                </a:gsLst>
                <a:path path="shape">
                  <a:fillToRect l="50000" t="50000" r="50000" b="50000"/>
                </a:path>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32" name="Oval 51">
                <a:extLst>
                  <a:ext uri="{FF2B5EF4-FFF2-40B4-BE49-F238E27FC236}">
                    <a16:creationId xmlns:a16="http://schemas.microsoft.com/office/drawing/2014/main" id="{52090D1C-0A18-4E7D-9286-6DFDE03ECB4E}"/>
                  </a:ext>
                </a:extLst>
              </p:cNvPr>
              <p:cNvSpPr>
                <a:spLocks noChangeArrowheads="1"/>
              </p:cNvSpPr>
              <p:nvPr/>
            </p:nvSpPr>
            <p:spPr bwMode="auto">
              <a:xfrm rot="3120000">
                <a:off x="3507325" y="5579485"/>
                <a:ext cx="44864" cy="68538"/>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33" name="Oval 52">
                <a:extLst>
                  <a:ext uri="{FF2B5EF4-FFF2-40B4-BE49-F238E27FC236}">
                    <a16:creationId xmlns:a16="http://schemas.microsoft.com/office/drawing/2014/main" id="{85EB25D3-20EF-43B4-87F3-E1B0C6849048}"/>
                  </a:ext>
                </a:extLst>
              </p:cNvPr>
              <p:cNvSpPr>
                <a:spLocks noChangeArrowheads="1"/>
              </p:cNvSpPr>
              <p:nvPr/>
            </p:nvSpPr>
            <p:spPr bwMode="auto">
              <a:xfrm>
                <a:off x="3479825" y="4723975"/>
                <a:ext cx="186031" cy="187760"/>
              </a:xfrm>
              <a:prstGeom prst="ellipse">
                <a:avLst/>
              </a:prstGeom>
              <a:gradFill rotWithShape="0">
                <a:gsLst>
                  <a:gs pos="0">
                    <a:srgbClr val="FFCC99"/>
                  </a:gs>
                  <a:gs pos="100000">
                    <a:srgbClr val="E5B789"/>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34" name="Oval 53">
                <a:extLst>
                  <a:ext uri="{FF2B5EF4-FFF2-40B4-BE49-F238E27FC236}">
                    <a16:creationId xmlns:a16="http://schemas.microsoft.com/office/drawing/2014/main" id="{7ED81ACD-B2F0-4516-84C0-29C3CD2A8629}"/>
                  </a:ext>
                </a:extLst>
              </p:cNvPr>
              <p:cNvSpPr>
                <a:spLocks noChangeArrowheads="1"/>
              </p:cNvSpPr>
              <p:nvPr/>
            </p:nvSpPr>
            <p:spPr bwMode="auto">
              <a:xfrm>
                <a:off x="3430778" y="4982869"/>
                <a:ext cx="304109" cy="403297"/>
              </a:xfrm>
              <a:prstGeom prst="ellipse">
                <a:avLst/>
              </a:prstGeom>
              <a:gradFill rotWithShape="0">
                <a:gsLst>
                  <a:gs pos="0">
                    <a:schemeClr val="hlink"/>
                  </a:gs>
                  <a:gs pos="100000">
                    <a:schemeClr val="hlink">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35" name="Rectangle 54">
                <a:extLst>
                  <a:ext uri="{FF2B5EF4-FFF2-40B4-BE49-F238E27FC236}">
                    <a16:creationId xmlns:a16="http://schemas.microsoft.com/office/drawing/2014/main" id="{05D7A26C-9A47-4128-831B-D1537A4EDE61}"/>
                  </a:ext>
                </a:extLst>
              </p:cNvPr>
              <p:cNvSpPr>
                <a:spLocks noChangeArrowheads="1"/>
              </p:cNvSpPr>
              <p:nvPr/>
            </p:nvSpPr>
            <p:spPr bwMode="auto">
              <a:xfrm>
                <a:off x="3538569" y="4918379"/>
                <a:ext cx="64622" cy="86402"/>
              </a:xfrm>
              <a:prstGeom prst="rect">
                <a:avLst/>
              </a:prstGeom>
              <a:gradFill rotWithShape="0">
                <a:gsLst>
                  <a:gs pos="0">
                    <a:srgbClr val="E5B789"/>
                  </a:gs>
                  <a:gs pos="50000">
                    <a:srgbClr val="FFCC99"/>
                  </a:gs>
                  <a:gs pos="100000">
                    <a:srgbClr val="E5B789"/>
                  </a:gs>
                </a:gsLst>
                <a:lin ang="0" scaled="1"/>
              </a:gradFill>
              <a:ln w="12699">
                <a:solidFill>
                  <a:srgbClr val="33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36" name="Oval 55">
                <a:extLst>
                  <a:ext uri="{FF2B5EF4-FFF2-40B4-BE49-F238E27FC236}">
                    <a16:creationId xmlns:a16="http://schemas.microsoft.com/office/drawing/2014/main" id="{5DC460D1-E453-450D-B810-20A085480349}"/>
                  </a:ext>
                </a:extLst>
              </p:cNvPr>
              <p:cNvSpPr>
                <a:spLocks noChangeArrowheads="1"/>
              </p:cNvSpPr>
              <p:nvPr/>
            </p:nvSpPr>
            <p:spPr bwMode="auto">
              <a:xfrm rot="20220000" flipH="1">
                <a:off x="3484171" y="5323223"/>
                <a:ext cx="150892" cy="345017"/>
              </a:xfrm>
              <a:prstGeom prst="ellipse">
                <a:avLst/>
              </a:prstGeom>
              <a:gradFill rotWithShape="0">
                <a:gsLst>
                  <a:gs pos="0">
                    <a:schemeClr val="hlink"/>
                  </a:gs>
                  <a:gs pos="100000">
                    <a:schemeClr val="hlink">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37" name="Oval 56">
                <a:extLst>
                  <a:ext uri="{FF2B5EF4-FFF2-40B4-BE49-F238E27FC236}">
                    <a16:creationId xmlns:a16="http://schemas.microsoft.com/office/drawing/2014/main" id="{E2056F61-CA4A-4E65-B685-B86BB3BD9BDA}"/>
                  </a:ext>
                </a:extLst>
              </p:cNvPr>
              <p:cNvSpPr>
                <a:spLocks noChangeArrowheads="1"/>
              </p:cNvSpPr>
              <p:nvPr/>
            </p:nvSpPr>
            <p:spPr bwMode="auto">
              <a:xfrm>
                <a:off x="3571860" y="5629537"/>
                <a:ext cx="117493" cy="229300"/>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38" name="Oval 57">
                <a:extLst>
                  <a:ext uri="{FF2B5EF4-FFF2-40B4-BE49-F238E27FC236}">
                    <a16:creationId xmlns:a16="http://schemas.microsoft.com/office/drawing/2014/main" id="{C172BA2E-BE46-4CE1-9BF7-EEE063ECBAB7}"/>
                  </a:ext>
                </a:extLst>
              </p:cNvPr>
              <p:cNvSpPr>
                <a:spLocks noChangeArrowheads="1"/>
              </p:cNvSpPr>
              <p:nvPr/>
            </p:nvSpPr>
            <p:spPr bwMode="auto">
              <a:xfrm>
                <a:off x="3611849" y="5824430"/>
                <a:ext cx="204286" cy="41961"/>
              </a:xfrm>
              <a:prstGeom prst="ellipse">
                <a:avLst/>
              </a:prstGeom>
              <a:gradFill rotWithShape="0">
                <a:gsLst>
                  <a:gs pos="0">
                    <a:schemeClr val="hlink"/>
                  </a:gs>
                  <a:gs pos="100000">
                    <a:schemeClr val="hlink">
                      <a:gamma/>
                      <a:shade val="89804"/>
                      <a:invGamma/>
                    </a:schemeClr>
                  </a:gs>
                </a:gsLst>
                <a:path path="shape">
                  <a:fillToRect l="50000" t="50000" r="50000" b="50000"/>
                </a:path>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39" name="Oval 58">
                <a:extLst>
                  <a:ext uri="{FF2B5EF4-FFF2-40B4-BE49-F238E27FC236}">
                    <a16:creationId xmlns:a16="http://schemas.microsoft.com/office/drawing/2014/main" id="{C865424F-D52D-4A3B-A96A-649BB9E3068C}"/>
                  </a:ext>
                </a:extLst>
              </p:cNvPr>
              <p:cNvSpPr>
                <a:spLocks noChangeArrowheads="1"/>
              </p:cNvSpPr>
              <p:nvPr/>
            </p:nvSpPr>
            <p:spPr bwMode="auto">
              <a:xfrm>
                <a:off x="3630606" y="5606276"/>
                <a:ext cx="50914" cy="58156"/>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0" name="Oval 59">
                <a:extLst>
                  <a:ext uri="{FF2B5EF4-FFF2-40B4-BE49-F238E27FC236}">
                    <a16:creationId xmlns:a16="http://schemas.microsoft.com/office/drawing/2014/main" id="{E4A781BF-8F54-49A0-8FCF-8E3733D3C1B1}"/>
                  </a:ext>
                </a:extLst>
              </p:cNvPr>
              <p:cNvSpPr>
                <a:spLocks noChangeArrowheads="1"/>
              </p:cNvSpPr>
              <p:nvPr/>
            </p:nvSpPr>
            <p:spPr bwMode="auto">
              <a:xfrm>
                <a:off x="3415203" y="5018075"/>
                <a:ext cx="119453" cy="88064"/>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1" name="Oval 60">
                <a:extLst>
                  <a:ext uri="{FF2B5EF4-FFF2-40B4-BE49-F238E27FC236}">
                    <a16:creationId xmlns:a16="http://schemas.microsoft.com/office/drawing/2014/main" id="{E817CAC6-DF99-40A2-BCC9-0C1E8511A249}"/>
                  </a:ext>
                </a:extLst>
              </p:cNvPr>
              <p:cNvSpPr>
                <a:spLocks noChangeArrowheads="1"/>
              </p:cNvSpPr>
              <p:nvPr/>
            </p:nvSpPr>
            <p:spPr bwMode="auto">
              <a:xfrm rot="2400000">
                <a:off x="3352539" y="5023061"/>
                <a:ext cx="93995" cy="216006"/>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2" name="Oval 61">
                <a:extLst>
                  <a:ext uri="{FF2B5EF4-FFF2-40B4-BE49-F238E27FC236}">
                    <a16:creationId xmlns:a16="http://schemas.microsoft.com/office/drawing/2014/main" id="{5965AC7E-FC1E-447F-B397-3E7F57A023BE}"/>
                  </a:ext>
                </a:extLst>
              </p:cNvPr>
              <p:cNvSpPr>
                <a:spLocks noChangeArrowheads="1"/>
              </p:cNvSpPr>
              <p:nvPr/>
            </p:nvSpPr>
            <p:spPr bwMode="auto">
              <a:xfrm>
                <a:off x="3289877" y="5184234"/>
                <a:ext cx="66579" cy="201052"/>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3" name="Oval 62" descr="blanc)">
                <a:extLst>
                  <a:ext uri="{FF2B5EF4-FFF2-40B4-BE49-F238E27FC236}">
                    <a16:creationId xmlns:a16="http://schemas.microsoft.com/office/drawing/2014/main" id="{28BAD230-1786-4E08-9EF8-6AD921AAD196}"/>
                  </a:ext>
                </a:extLst>
              </p:cNvPr>
              <p:cNvSpPr>
                <a:spLocks noChangeArrowheads="1"/>
              </p:cNvSpPr>
              <p:nvPr/>
            </p:nvSpPr>
            <p:spPr bwMode="auto">
              <a:xfrm>
                <a:off x="3313374" y="5362023"/>
                <a:ext cx="17624" cy="103018"/>
              </a:xfrm>
              <a:prstGeom prst="ellipse">
                <a:avLst/>
              </a:prstGeom>
              <a:pattFill prst="dkHorz">
                <a:fgClr>
                  <a:schemeClr val="accent1"/>
                </a:fgClr>
                <a:bgClr>
                  <a:schemeClr val="bg1"/>
                </a:bgClr>
              </a:patt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4" name="Oval 63">
                <a:extLst>
                  <a:ext uri="{FF2B5EF4-FFF2-40B4-BE49-F238E27FC236}">
                    <a16:creationId xmlns:a16="http://schemas.microsoft.com/office/drawing/2014/main" id="{061D9B83-E9D2-41E8-A132-4555EEF1BE4D}"/>
                  </a:ext>
                </a:extLst>
              </p:cNvPr>
              <p:cNvSpPr>
                <a:spLocks noChangeArrowheads="1"/>
              </p:cNvSpPr>
              <p:nvPr/>
            </p:nvSpPr>
            <p:spPr bwMode="auto">
              <a:xfrm>
                <a:off x="3640398" y="4802069"/>
                <a:ext cx="86163" cy="31570"/>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45" name="Rectangle 19">
                <a:extLst>
                  <a:ext uri="{FF2B5EF4-FFF2-40B4-BE49-F238E27FC236}">
                    <a16:creationId xmlns:a16="http://schemas.microsoft.com/office/drawing/2014/main" id="{8DE7E084-B851-4464-9186-96E0192C2F65}"/>
                  </a:ext>
                </a:extLst>
              </p:cNvPr>
              <p:cNvSpPr>
                <a:spLocks noChangeArrowheads="1"/>
              </p:cNvSpPr>
              <p:nvPr/>
            </p:nvSpPr>
            <p:spPr bwMode="auto">
              <a:xfrm>
                <a:off x="6959949" y="6079215"/>
                <a:ext cx="1508340" cy="404459"/>
              </a:xfrm>
              <a:prstGeom prst="rect">
                <a:avLst/>
              </a:prstGeom>
              <a:solidFill>
                <a:schemeClr val="bg1"/>
              </a:solidFill>
              <a:ln w="9525">
                <a:solidFill>
                  <a:srgbClr val="33CCFF"/>
                </a:solidFill>
                <a:miter lim="800000"/>
                <a:headEnd/>
                <a:tailEnd/>
              </a:ln>
              <a:effectLst>
                <a:outerShdw dist="107763" dir="2700000" algn="ctr" rotWithShape="0">
                  <a:schemeClr val="bg2"/>
                </a:outerShdw>
              </a:effectLst>
            </p:spPr>
            <p:txBody>
              <a:bodyPr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defTabSz="439341" fontAlgn="base">
                  <a:spcBef>
                    <a:spcPct val="0"/>
                  </a:spcBef>
                  <a:spcAft>
                    <a:spcPct val="0"/>
                  </a:spcAft>
                </a:pPr>
                <a:r>
                  <a:rPr lang="fr-FR" altLang="fr-FR" sz="1425" b="1" dirty="0">
                    <a:solidFill>
                      <a:srgbClr val="000000"/>
                    </a:solidFill>
                  </a:rPr>
                  <a:t>Couché </a:t>
                </a:r>
              </a:p>
            </p:txBody>
          </p:sp>
          <p:grpSp>
            <p:nvGrpSpPr>
              <p:cNvPr id="46" name="Group 86">
                <a:extLst>
                  <a:ext uri="{FF2B5EF4-FFF2-40B4-BE49-F238E27FC236}">
                    <a16:creationId xmlns:a16="http://schemas.microsoft.com/office/drawing/2014/main" id="{E5E453B7-4A69-4E1C-80C8-DD705FF33DC6}"/>
                  </a:ext>
                </a:extLst>
              </p:cNvPr>
              <p:cNvGrpSpPr>
                <a:grpSpLocks/>
              </p:cNvGrpSpPr>
              <p:nvPr/>
            </p:nvGrpSpPr>
            <p:grpSpPr bwMode="auto">
              <a:xfrm>
                <a:off x="7526373" y="5215459"/>
                <a:ext cx="330734" cy="74602"/>
                <a:chOff x="3858" y="2721"/>
                <a:chExt cx="169" cy="45"/>
              </a:xfrm>
            </p:grpSpPr>
            <p:sp>
              <p:nvSpPr>
                <p:cNvPr id="47" name="Oval 87">
                  <a:extLst>
                    <a:ext uri="{FF2B5EF4-FFF2-40B4-BE49-F238E27FC236}">
                      <a16:creationId xmlns:a16="http://schemas.microsoft.com/office/drawing/2014/main" id="{EEF64CDB-4910-4561-92FD-2737D326B9F0}"/>
                    </a:ext>
                  </a:extLst>
                </p:cNvPr>
                <p:cNvSpPr>
                  <a:spLocks noChangeArrowheads="1"/>
                </p:cNvSpPr>
                <p:nvPr/>
              </p:nvSpPr>
              <p:spPr bwMode="auto">
                <a:xfrm rot="1020000">
                  <a:off x="3859" y="2721"/>
                  <a:ext cx="112" cy="2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48" name="Oval 88">
                  <a:extLst>
                    <a:ext uri="{FF2B5EF4-FFF2-40B4-BE49-F238E27FC236}">
                      <a16:creationId xmlns:a16="http://schemas.microsoft.com/office/drawing/2014/main" id="{E9A9E1C7-E08F-497E-A29B-ACD2F2BEEEAC}"/>
                    </a:ext>
                  </a:extLst>
                </p:cNvPr>
                <p:cNvSpPr>
                  <a:spLocks noChangeArrowheads="1"/>
                </p:cNvSpPr>
                <p:nvPr/>
              </p:nvSpPr>
              <p:spPr bwMode="auto">
                <a:xfrm rot="1020000">
                  <a:off x="3967" y="2758"/>
                  <a:ext cx="60" cy="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grpSp>
          <p:sp>
            <p:nvSpPr>
              <p:cNvPr id="49" name="Oval 90">
                <a:extLst>
                  <a:ext uri="{FF2B5EF4-FFF2-40B4-BE49-F238E27FC236}">
                    <a16:creationId xmlns:a16="http://schemas.microsoft.com/office/drawing/2014/main" id="{E009DD78-2398-498C-9B7C-9F80D5F08696}"/>
                  </a:ext>
                </a:extLst>
              </p:cNvPr>
              <p:cNvSpPr>
                <a:spLocks noChangeArrowheads="1"/>
              </p:cNvSpPr>
              <p:nvPr/>
            </p:nvSpPr>
            <p:spPr bwMode="auto">
              <a:xfrm rot="15060000">
                <a:off x="7431790" y="5117197"/>
                <a:ext cx="79575" cy="266154"/>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50" name="Oval 91">
                <a:extLst>
                  <a:ext uri="{FF2B5EF4-FFF2-40B4-BE49-F238E27FC236}">
                    <a16:creationId xmlns:a16="http://schemas.microsoft.com/office/drawing/2014/main" id="{8ABAFD59-35F0-4CE5-AB6C-7DB027070DD5}"/>
                  </a:ext>
                </a:extLst>
              </p:cNvPr>
              <p:cNvSpPr>
                <a:spLocks noChangeArrowheads="1"/>
              </p:cNvSpPr>
              <p:nvPr/>
            </p:nvSpPr>
            <p:spPr bwMode="auto">
              <a:xfrm rot="16260000" flipH="1">
                <a:off x="7836267" y="5145016"/>
                <a:ext cx="116048" cy="422714"/>
              </a:xfrm>
              <a:prstGeom prst="ellipse">
                <a:avLst/>
              </a:prstGeom>
              <a:gradFill rotWithShape="0">
                <a:gsLst>
                  <a:gs pos="0">
                    <a:srgbClr val="B72E00"/>
                  </a:gs>
                  <a:gs pos="50000">
                    <a:srgbClr val="CC3300"/>
                  </a:gs>
                  <a:gs pos="100000">
                    <a:srgbClr val="B72E00"/>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51" name="Oval 92">
                <a:extLst>
                  <a:ext uri="{FF2B5EF4-FFF2-40B4-BE49-F238E27FC236}">
                    <a16:creationId xmlns:a16="http://schemas.microsoft.com/office/drawing/2014/main" id="{145179C2-472D-4E33-91D9-28353FFD3386}"/>
                  </a:ext>
                </a:extLst>
              </p:cNvPr>
              <p:cNvSpPr>
                <a:spLocks noChangeArrowheads="1"/>
              </p:cNvSpPr>
              <p:nvPr/>
            </p:nvSpPr>
            <p:spPr bwMode="auto">
              <a:xfrm rot="17640000">
                <a:off x="8138108" y="5263394"/>
                <a:ext cx="99468" cy="283767"/>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52" name="Oval 93">
                <a:extLst>
                  <a:ext uri="{FF2B5EF4-FFF2-40B4-BE49-F238E27FC236}">
                    <a16:creationId xmlns:a16="http://schemas.microsoft.com/office/drawing/2014/main" id="{59EAEB6E-C8F9-4D3E-8664-444E5254CCB4}"/>
                  </a:ext>
                </a:extLst>
              </p:cNvPr>
              <p:cNvSpPr>
                <a:spLocks noChangeArrowheads="1"/>
              </p:cNvSpPr>
              <p:nvPr/>
            </p:nvSpPr>
            <p:spPr bwMode="auto">
              <a:xfrm rot="17640000">
                <a:off x="8245846" y="5364250"/>
                <a:ext cx="187332" cy="70453"/>
              </a:xfrm>
              <a:prstGeom prst="ellipse">
                <a:avLst/>
              </a:prstGeom>
              <a:gradFill rotWithShape="0">
                <a:gsLst>
                  <a:gs pos="0">
                    <a:srgbClr val="B72E00"/>
                  </a:gs>
                  <a:gs pos="50000">
                    <a:srgbClr val="CC3300"/>
                  </a:gs>
                  <a:gs pos="100000">
                    <a:srgbClr val="B72E00"/>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53" name="Oval 94">
                <a:extLst>
                  <a:ext uri="{FF2B5EF4-FFF2-40B4-BE49-F238E27FC236}">
                    <a16:creationId xmlns:a16="http://schemas.microsoft.com/office/drawing/2014/main" id="{1BDA9E63-F4FD-4B68-9930-4E3C692D1140}"/>
                  </a:ext>
                </a:extLst>
              </p:cNvPr>
              <p:cNvSpPr>
                <a:spLocks noChangeArrowheads="1"/>
              </p:cNvSpPr>
              <p:nvPr/>
            </p:nvSpPr>
            <p:spPr bwMode="auto">
              <a:xfrm rot="19320000">
                <a:off x="8029536" y="5369844"/>
                <a:ext cx="53392" cy="62943"/>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54" name="Oval 96">
                <a:extLst>
                  <a:ext uri="{FF2B5EF4-FFF2-40B4-BE49-F238E27FC236}">
                    <a16:creationId xmlns:a16="http://schemas.microsoft.com/office/drawing/2014/main" id="{646C35D7-CAD3-43EA-81C3-28A422703C64}"/>
                  </a:ext>
                </a:extLst>
              </p:cNvPr>
              <p:cNvSpPr>
                <a:spLocks noChangeArrowheads="1"/>
              </p:cNvSpPr>
              <p:nvPr/>
            </p:nvSpPr>
            <p:spPr bwMode="auto">
              <a:xfrm>
                <a:off x="7315017" y="5222091"/>
                <a:ext cx="471639" cy="266906"/>
              </a:xfrm>
              <a:prstGeom prst="ellipse">
                <a:avLst/>
              </a:prstGeom>
              <a:gradFill rotWithShape="0">
                <a:gsLst>
                  <a:gs pos="0">
                    <a:srgbClr val="B72E00"/>
                  </a:gs>
                  <a:gs pos="100000">
                    <a:srgbClr val="CC3300"/>
                  </a:gs>
                </a:gsLst>
                <a:path path="shape">
                  <a:fillToRect l="50000" t="50000" r="50000" b="50000"/>
                </a:path>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55" name="Oval 98">
                <a:extLst>
                  <a:ext uri="{FF2B5EF4-FFF2-40B4-BE49-F238E27FC236}">
                    <a16:creationId xmlns:a16="http://schemas.microsoft.com/office/drawing/2014/main" id="{696964AC-5F57-4793-B0C9-8F407DFA6BB2}"/>
                  </a:ext>
                </a:extLst>
              </p:cNvPr>
              <p:cNvSpPr>
                <a:spLocks noChangeArrowheads="1"/>
              </p:cNvSpPr>
              <p:nvPr/>
            </p:nvSpPr>
            <p:spPr bwMode="auto">
              <a:xfrm rot="15840000" flipH="1">
                <a:off x="7854778" y="5231373"/>
                <a:ext cx="125992" cy="420757"/>
              </a:xfrm>
              <a:prstGeom prst="ellipse">
                <a:avLst/>
              </a:prstGeom>
              <a:gradFill rotWithShape="0">
                <a:gsLst>
                  <a:gs pos="0">
                    <a:srgbClr val="B72E00"/>
                  </a:gs>
                  <a:gs pos="50000">
                    <a:srgbClr val="CC3300"/>
                  </a:gs>
                  <a:gs pos="100000">
                    <a:srgbClr val="B72E00"/>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56" name="Oval 99">
                <a:extLst>
                  <a:ext uri="{FF2B5EF4-FFF2-40B4-BE49-F238E27FC236}">
                    <a16:creationId xmlns:a16="http://schemas.microsoft.com/office/drawing/2014/main" id="{09DD9092-ECBA-4FEA-B71B-BFEC67CF14BE}"/>
                  </a:ext>
                </a:extLst>
              </p:cNvPr>
              <p:cNvSpPr>
                <a:spLocks noChangeArrowheads="1"/>
              </p:cNvSpPr>
              <p:nvPr/>
            </p:nvSpPr>
            <p:spPr bwMode="auto">
              <a:xfrm rot="1020000">
                <a:off x="8082165" y="5406107"/>
                <a:ext cx="272025" cy="104442"/>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57" name="Oval 100">
                <a:extLst>
                  <a:ext uri="{FF2B5EF4-FFF2-40B4-BE49-F238E27FC236}">
                    <a16:creationId xmlns:a16="http://schemas.microsoft.com/office/drawing/2014/main" id="{287B450F-B9C2-4078-88C8-F4F463FCFE12}"/>
                  </a:ext>
                </a:extLst>
              </p:cNvPr>
              <p:cNvSpPr>
                <a:spLocks noChangeArrowheads="1"/>
              </p:cNvSpPr>
              <p:nvPr/>
            </p:nvSpPr>
            <p:spPr bwMode="auto">
              <a:xfrm rot="1020000">
                <a:off x="8331324" y="5325550"/>
                <a:ext cx="51071" cy="179502"/>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58" name="Oval 101">
                <a:extLst>
                  <a:ext uri="{FF2B5EF4-FFF2-40B4-BE49-F238E27FC236}">
                    <a16:creationId xmlns:a16="http://schemas.microsoft.com/office/drawing/2014/main" id="{ED95BB46-73B5-4FBF-87C1-055BD9360A96}"/>
                  </a:ext>
                </a:extLst>
              </p:cNvPr>
              <p:cNvSpPr>
                <a:spLocks noChangeArrowheads="1"/>
              </p:cNvSpPr>
              <p:nvPr/>
            </p:nvSpPr>
            <p:spPr bwMode="auto">
              <a:xfrm rot="1020000">
                <a:off x="8071324" y="5381499"/>
                <a:ext cx="67321" cy="46624"/>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grpSp>
            <p:nvGrpSpPr>
              <p:cNvPr id="59" name="Group 103">
                <a:extLst>
                  <a:ext uri="{FF2B5EF4-FFF2-40B4-BE49-F238E27FC236}">
                    <a16:creationId xmlns:a16="http://schemas.microsoft.com/office/drawing/2014/main" id="{246E9E07-8D04-4918-9553-AAB12170D880}"/>
                  </a:ext>
                </a:extLst>
              </p:cNvPr>
              <p:cNvGrpSpPr>
                <a:grpSpLocks/>
              </p:cNvGrpSpPr>
              <p:nvPr/>
            </p:nvGrpSpPr>
            <p:grpSpPr bwMode="auto">
              <a:xfrm>
                <a:off x="7424608" y="5401134"/>
                <a:ext cx="532308" cy="114389"/>
                <a:chOff x="3806" y="2833"/>
                <a:chExt cx="272" cy="69"/>
              </a:xfrm>
            </p:grpSpPr>
            <p:sp>
              <p:nvSpPr>
                <p:cNvPr id="60" name="Oval 104">
                  <a:extLst>
                    <a:ext uri="{FF2B5EF4-FFF2-40B4-BE49-F238E27FC236}">
                      <a16:creationId xmlns:a16="http://schemas.microsoft.com/office/drawing/2014/main" id="{DBAD495D-A4A2-49BF-BFA6-A88FCE0966CD}"/>
                    </a:ext>
                  </a:extLst>
                </p:cNvPr>
                <p:cNvSpPr>
                  <a:spLocks noChangeArrowheads="1"/>
                </p:cNvSpPr>
                <p:nvPr/>
              </p:nvSpPr>
              <p:spPr bwMode="auto">
                <a:xfrm rot="-4500000">
                  <a:off x="3850" y="2811"/>
                  <a:ext cx="47" cy="135"/>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61" name="Oval 105">
                  <a:extLst>
                    <a:ext uri="{FF2B5EF4-FFF2-40B4-BE49-F238E27FC236}">
                      <a16:creationId xmlns:a16="http://schemas.microsoft.com/office/drawing/2014/main" id="{EC5304D7-B5C2-435B-8269-83135AA3C5A9}"/>
                    </a:ext>
                  </a:extLst>
                </p:cNvPr>
                <p:cNvSpPr>
                  <a:spLocks noChangeArrowheads="1"/>
                </p:cNvSpPr>
                <p:nvPr/>
              </p:nvSpPr>
              <p:spPr bwMode="auto">
                <a:xfrm rot="-1500000">
                  <a:off x="3913" y="2858"/>
                  <a:ext cx="121" cy="36"/>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62" name="Oval 106">
                  <a:extLst>
                    <a:ext uri="{FF2B5EF4-FFF2-40B4-BE49-F238E27FC236}">
                      <a16:creationId xmlns:a16="http://schemas.microsoft.com/office/drawing/2014/main" id="{CE77828D-31AA-4D7D-A245-A765507BAB8C}"/>
                    </a:ext>
                  </a:extLst>
                </p:cNvPr>
                <p:cNvSpPr>
                  <a:spLocks noChangeArrowheads="1"/>
                </p:cNvSpPr>
                <p:nvPr/>
              </p:nvSpPr>
              <p:spPr bwMode="auto">
                <a:xfrm rot="-1500000">
                  <a:off x="4009" y="2833"/>
                  <a:ext cx="69" cy="18"/>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grpSp>
          <p:sp>
            <p:nvSpPr>
              <p:cNvPr id="63" name="Oval 89">
                <a:extLst>
                  <a:ext uri="{FF2B5EF4-FFF2-40B4-BE49-F238E27FC236}">
                    <a16:creationId xmlns:a16="http://schemas.microsoft.com/office/drawing/2014/main" id="{426E918A-2F1D-41A6-A2F3-1347BE7717C7}"/>
                  </a:ext>
                </a:extLst>
              </p:cNvPr>
              <p:cNvSpPr>
                <a:spLocks noChangeArrowheads="1"/>
              </p:cNvSpPr>
              <p:nvPr/>
            </p:nvSpPr>
            <p:spPr bwMode="auto">
              <a:xfrm>
                <a:off x="7335427" y="5204329"/>
                <a:ext cx="136966" cy="104903"/>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64" name="Oval 95">
                <a:extLst>
                  <a:ext uri="{FF2B5EF4-FFF2-40B4-BE49-F238E27FC236}">
                    <a16:creationId xmlns:a16="http://schemas.microsoft.com/office/drawing/2014/main" id="{5A714AE5-055E-4C76-B5DB-44956CF161C2}"/>
                  </a:ext>
                </a:extLst>
              </p:cNvPr>
              <p:cNvSpPr>
                <a:spLocks noChangeArrowheads="1"/>
              </p:cNvSpPr>
              <p:nvPr/>
            </p:nvSpPr>
            <p:spPr bwMode="auto">
              <a:xfrm>
                <a:off x="7009722" y="5281772"/>
                <a:ext cx="219186" cy="164123"/>
              </a:xfrm>
              <a:prstGeom prst="ellipse">
                <a:avLst/>
              </a:prstGeom>
              <a:gradFill rotWithShape="0">
                <a:gsLst>
                  <a:gs pos="0">
                    <a:srgbClr val="FFCC99"/>
                  </a:gs>
                  <a:gs pos="100000">
                    <a:srgbClr val="E5B789"/>
                  </a:gs>
                </a:gsLst>
                <a:path path="shape">
                  <a:fillToRect l="50000" t="50000" r="50000" b="50000"/>
                </a:path>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65" name="Rectangle 97">
                <a:extLst>
                  <a:ext uri="{FF2B5EF4-FFF2-40B4-BE49-F238E27FC236}">
                    <a16:creationId xmlns:a16="http://schemas.microsoft.com/office/drawing/2014/main" id="{E122672C-2FD3-4B12-931F-314BCC342129}"/>
                  </a:ext>
                </a:extLst>
              </p:cNvPr>
              <p:cNvSpPr>
                <a:spLocks noChangeArrowheads="1"/>
              </p:cNvSpPr>
              <p:nvPr/>
            </p:nvSpPr>
            <p:spPr bwMode="auto">
              <a:xfrm>
                <a:off x="7228908" y="5329848"/>
                <a:ext cx="117422" cy="71286"/>
              </a:xfrm>
              <a:prstGeom prst="rect">
                <a:avLst/>
              </a:prstGeom>
              <a:gradFill rotWithShape="0">
                <a:gsLst>
                  <a:gs pos="0">
                    <a:srgbClr val="E5B789"/>
                  </a:gs>
                  <a:gs pos="50000">
                    <a:srgbClr val="FFCC99"/>
                  </a:gs>
                  <a:gs pos="100000">
                    <a:srgbClr val="E5B789"/>
                  </a:gs>
                </a:gsLst>
                <a:lin ang="5400000" scaled="1"/>
              </a:gradFill>
              <a:ln w="9525">
                <a:solidFill>
                  <a:srgbClr val="33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66" name="Oval 102">
                <a:extLst>
                  <a:ext uri="{FF2B5EF4-FFF2-40B4-BE49-F238E27FC236}">
                    <a16:creationId xmlns:a16="http://schemas.microsoft.com/office/drawing/2014/main" id="{F1D2B355-C458-48EE-8D5D-0BF6EECE523A}"/>
                  </a:ext>
                </a:extLst>
              </p:cNvPr>
              <p:cNvSpPr>
                <a:spLocks noChangeArrowheads="1"/>
              </p:cNvSpPr>
              <p:nvPr/>
            </p:nvSpPr>
            <p:spPr bwMode="auto">
              <a:xfrm>
                <a:off x="7346327" y="5389531"/>
                <a:ext cx="119378" cy="119363"/>
              </a:xfrm>
              <a:prstGeom prst="ellipse">
                <a:avLst/>
              </a:prstGeom>
              <a:gradFill rotWithShape="0">
                <a:gsLst>
                  <a:gs pos="0">
                    <a:srgbClr val="E5B789"/>
                  </a:gs>
                  <a:gs pos="50000">
                    <a:srgbClr val="FFCC99"/>
                  </a:gs>
                  <a:gs pos="100000">
                    <a:srgbClr val="E5B789"/>
                  </a:gs>
                </a:gsLst>
                <a:lin ang="540000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67" name="Oval 107">
                <a:extLst>
                  <a:ext uri="{FF2B5EF4-FFF2-40B4-BE49-F238E27FC236}">
                    <a16:creationId xmlns:a16="http://schemas.microsoft.com/office/drawing/2014/main" id="{BF6ED216-BC83-4E19-98EE-0AB18E036C8D}"/>
                  </a:ext>
                </a:extLst>
              </p:cNvPr>
              <p:cNvSpPr>
                <a:spLocks noChangeArrowheads="1"/>
              </p:cNvSpPr>
              <p:nvPr/>
            </p:nvSpPr>
            <p:spPr bwMode="auto">
              <a:xfrm>
                <a:off x="7103284" y="5229971"/>
                <a:ext cx="34822" cy="74599"/>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68" name="Rectangle 18">
                <a:extLst>
                  <a:ext uri="{FF2B5EF4-FFF2-40B4-BE49-F238E27FC236}">
                    <a16:creationId xmlns:a16="http://schemas.microsoft.com/office/drawing/2014/main" id="{D849634B-C269-430F-A213-58070DEDC0AF}"/>
                  </a:ext>
                </a:extLst>
              </p:cNvPr>
              <p:cNvSpPr>
                <a:spLocks noChangeArrowheads="1"/>
              </p:cNvSpPr>
              <p:nvPr/>
            </p:nvSpPr>
            <p:spPr bwMode="auto">
              <a:xfrm>
                <a:off x="8506705" y="6113021"/>
                <a:ext cx="1077870" cy="404459"/>
              </a:xfrm>
              <a:prstGeom prst="rect">
                <a:avLst/>
              </a:prstGeom>
              <a:solidFill>
                <a:schemeClr val="bg1"/>
              </a:solidFill>
              <a:ln w="9525">
                <a:solidFill>
                  <a:schemeClr val="tx1"/>
                </a:solidFill>
                <a:miter lim="800000"/>
                <a:headEnd/>
                <a:tailEnd/>
              </a:ln>
              <a:effectLst>
                <a:outerShdw dist="107763" dir="2700000" algn="ctr" rotWithShape="0">
                  <a:schemeClr val="bg2"/>
                </a:outerShdw>
              </a:effectLst>
            </p:spPr>
            <p:txBody>
              <a:bodyPr wrap="square"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defTabSz="439341" fontAlgn="base">
                  <a:spcBef>
                    <a:spcPct val="0"/>
                  </a:spcBef>
                  <a:spcAft>
                    <a:spcPct val="0"/>
                  </a:spcAft>
                </a:pPr>
                <a:r>
                  <a:rPr lang="fr-FR" altLang="fr-FR" sz="1425" b="1" dirty="0">
                    <a:solidFill>
                      <a:srgbClr val="000000"/>
                    </a:solidFill>
                  </a:rPr>
                  <a:t>Déclive</a:t>
                </a:r>
              </a:p>
            </p:txBody>
          </p:sp>
          <p:sp>
            <p:nvSpPr>
              <p:cNvPr id="69" name="Oval 65">
                <a:extLst>
                  <a:ext uri="{FF2B5EF4-FFF2-40B4-BE49-F238E27FC236}">
                    <a16:creationId xmlns:a16="http://schemas.microsoft.com/office/drawing/2014/main" id="{4AE4F42C-2D16-4DCF-A7D6-E137B8515BCE}"/>
                  </a:ext>
                </a:extLst>
              </p:cNvPr>
              <p:cNvSpPr>
                <a:spLocks noChangeArrowheads="1"/>
              </p:cNvSpPr>
              <p:nvPr/>
            </p:nvSpPr>
            <p:spPr bwMode="auto">
              <a:xfrm rot="6120000" flipH="1">
                <a:off x="9054084" y="4639126"/>
                <a:ext cx="174840" cy="51071"/>
              </a:xfrm>
              <a:prstGeom prst="ellipse">
                <a:avLst/>
              </a:prstGeom>
              <a:gradFill rotWithShape="0">
                <a:gsLst>
                  <a:gs pos="0">
                    <a:schemeClr val="accent1"/>
                  </a:gs>
                  <a:gs pos="100000">
                    <a:schemeClr val="accent1">
                      <a:gamma/>
                      <a:shade val="89804"/>
                      <a:invGamma/>
                    </a:schemeClr>
                  </a:gs>
                </a:gsLst>
                <a:path path="shape">
                  <a:fillToRect l="50000" t="50000" r="50000" b="50000"/>
                </a:path>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70" name="Oval 66">
                <a:extLst>
                  <a:ext uri="{FF2B5EF4-FFF2-40B4-BE49-F238E27FC236}">
                    <a16:creationId xmlns:a16="http://schemas.microsoft.com/office/drawing/2014/main" id="{EDEEC9C6-E97F-45DC-AFAF-1647FF231595}"/>
                  </a:ext>
                </a:extLst>
              </p:cNvPr>
              <p:cNvSpPr>
                <a:spLocks noChangeArrowheads="1"/>
              </p:cNvSpPr>
              <p:nvPr/>
            </p:nvSpPr>
            <p:spPr bwMode="auto">
              <a:xfrm>
                <a:off x="8937401" y="5602744"/>
                <a:ext cx="185801" cy="187909"/>
              </a:xfrm>
              <a:prstGeom prst="ellipse">
                <a:avLst/>
              </a:prstGeom>
              <a:gradFill rotWithShape="0">
                <a:gsLst>
                  <a:gs pos="0">
                    <a:srgbClr val="FFCC99"/>
                  </a:gs>
                  <a:gs pos="100000">
                    <a:srgbClr val="E5B789"/>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71" name="Oval 67">
                <a:extLst>
                  <a:ext uri="{FF2B5EF4-FFF2-40B4-BE49-F238E27FC236}">
                    <a16:creationId xmlns:a16="http://schemas.microsoft.com/office/drawing/2014/main" id="{CD486DCA-2AB6-41D2-B035-16250C16203A}"/>
                  </a:ext>
                </a:extLst>
              </p:cNvPr>
              <p:cNvSpPr>
                <a:spLocks noChangeArrowheads="1"/>
              </p:cNvSpPr>
              <p:nvPr/>
            </p:nvSpPr>
            <p:spPr bwMode="auto">
              <a:xfrm>
                <a:off x="8886147" y="5129734"/>
                <a:ext cx="306429" cy="403296"/>
              </a:xfrm>
              <a:prstGeom prst="ellipse">
                <a:avLst/>
              </a:prstGeom>
              <a:gradFill rotWithShape="0">
                <a:gsLst>
                  <a:gs pos="0">
                    <a:schemeClr val="accent1"/>
                  </a:gs>
                  <a:gs pos="100000">
                    <a:schemeClr val="accent1">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72" name="Rectangle 68">
                <a:extLst>
                  <a:ext uri="{FF2B5EF4-FFF2-40B4-BE49-F238E27FC236}">
                    <a16:creationId xmlns:a16="http://schemas.microsoft.com/office/drawing/2014/main" id="{EA86635B-D30A-4000-BD1C-E130CB9702BF}"/>
                  </a:ext>
                </a:extLst>
              </p:cNvPr>
              <p:cNvSpPr>
                <a:spLocks noChangeArrowheads="1"/>
              </p:cNvSpPr>
              <p:nvPr/>
            </p:nvSpPr>
            <p:spPr bwMode="auto">
              <a:xfrm>
                <a:off x="8996076" y="5509621"/>
                <a:ext cx="64541" cy="86470"/>
              </a:xfrm>
              <a:prstGeom prst="rect">
                <a:avLst/>
              </a:prstGeom>
              <a:gradFill rotWithShape="0">
                <a:gsLst>
                  <a:gs pos="0">
                    <a:srgbClr val="E5B789"/>
                  </a:gs>
                  <a:gs pos="50000">
                    <a:srgbClr val="FFCC99"/>
                  </a:gs>
                  <a:gs pos="100000">
                    <a:srgbClr val="E5B789"/>
                  </a:gs>
                </a:gsLst>
                <a:lin ang="0" scaled="1"/>
              </a:gradFill>
              <a:ln w="12699">
                <a:solidFill>
                  <a:srgbClr val="33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73" name="Oval 69">
                <a:extLst>
                  <a:ext uri="{FF2B5EF4-FFF2-40B4-BE49-F238E27FC236}">
                    <a16:creationId xmlns:a16="http://schemas.microsoft.com/office/drawing/2014/main" id="{1FC221F2-E204-4868-9275-048F050B59F6}"/>
                  </a:ext>
                </a:extLst>
              </p:cNvPr>
              <p:cNvSpPr>
                <a:spLocks noChangeArrowheads="1"/>
              </p:cNvSpPr>
              <p:nvPr/>
            </p:nvSpPr>
            <p:spPr bwMode="auto">
              <a:xfrm rot="11460000">
                <a:off x="9046326" y="4863978"/>
                <a:ext cx="136964" cy="347348"/>
              </a:xfrm>
              <a:prstGeom prst="ellipse">
                <a:avLst/>
              </a:prstGeom>
              <a:gradFill rotWithShape="0">
                <a:gsLst>
                  <a:gs pos="0">
                    <a:schemeClr val="accent1"/>
                  </a:gs>
                  <a:gs pos="100000">
                    <a:schemeClr val="accent1">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74" name="Oval 70">
                <a:extLst>
                  <a:ext uri="{FF2B5EF4-FFF2-40B4-BE49-F238E27FC236}">
                    <a16:creationId xmlns:a16="http://schemas.microsoft.com/office/drawing/2014/main" id="{83BD7F09-4D43-4EB7-9D14-CF50BAB255E9}"/>
                  </a:ext>
                </a:extLst>
              </p:cNvPr>
              <p:cNvSpPr>
                <a:spLocks noChangeArrowheads="1"/>
              </p:cNvSpPr>
              <p:nvPr/>
            </p:nvSpPr>
            <p:spPr bwMode="auto">
              <a:xfrm rot="20880000">
                <a:off x="9060616" y="4669860"/>
                <a:ext cx="119304" cy="227817"/>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75" name="Oval 71">
                <a:extLst>
                  <a:ext uri="{FF2B5EF4-FFF2-40B4-BE49-F238E27FC236}">
                    <a16:creationId xmlns:a16="http://schemas.microsoft.com/office/drawing/2014/main" id="{D27B5387-00AB-4D2C-903F-147FCAD97924}"/>
                  </a:ext>
                </a:extLst>
              </p:cNvPr>
              <p:cNvSpPr>
                <a:spLocks noChangeArrowheads="1"/>
              </p:cNvSpPr>
              <p:nvPr/>
            </p:nvSpPr>
            <p:spPr bwMode="auto">
              <a:xfrm rot="4680000">
                <a:off x="8817303" y="4632135"/>
                <a:ext cx="172508" cy="53394"/>
              </a:xfrm>
              <a:prstGeom prst="ellipse">
                <a:avLst/>
              </a:prstGeom>
              <a:gradFill rotWithShape="0">
                <a:gsLst>
                  <a:gs pos="0">
                    <a:schemeClr val="accent1"/>
                  </a:gs>
                  <a:gs pos="100000">
                    <a:schemeClr val="accent1">
                      <a:gamma/>
                      <a:shade val="89804"/>
                      <a:invGamma/>
                    </a:schemeClr>
                  </a:gs>
                </a:gsLst>
                <a:path path="shape">
                  <a:fillToRect l="50000" t="50000" r="50000" b="50000"/>
                </a:path>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76" name="Oval 72">
                <a:extLst>
                  <a:ext uri="{FF2B5EF4-FFF2-40B4-BE49-F238E27FC236}">
                    <a16:creationId xmlns:a16="http://schemas.microsoft.com/office/drawing/2014/main" id="{6199ED11-D15B-4041-A34B-C210F7E89ED8}"/>
                  </a:ext>
                </a:extLst>
              </p:cNvPr>
              <p:cNvSpPr>
                <a:spLocks noChangeArrowheads="1"/>
              </p:cNvSpPr>
              <p:nvPr/>
            </p:nvSpPr>
            <p:spPr bwMode="auto">
              <a:xfrm rot="20880000">
                <a:off x="9148628" y="4869406"/>
                <a:ext cx="52807" cy="58202"/>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77" name="Oval 73">
                <a:extLst>
                  <a:ext uri="{FF2B5EF4-FFF2-40B4-BE49-F238E27FC236}">
                    <a16:creationId xmlns:a16="http://schemas.microsoft.com/office/drawing/2014/main" id="{B593E1CE-AB53-475E-BBD4-BDE3CD0CC413}"/>
                  </a:ext>
                </a:extLst>
              </p:cNvPr>
              <p:cNvSpPr>
                <a:spLocks noChangeArrowheads="1"/>
              </p:cNvSpPr>
              <p:nvPr/>
            </p:nvSpPr>
            <p:spPr bwMode="auto">
              <a:xfrm>
                <a:off x="9089952" y="5401534"/>
                <a:ext cx="134950" cy="99774"/>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78" name="Oval 74">
                <a:extLst>
                  <a:ext uri="{FF2B5EF4-FFF2-40B4-BE49-F238E27FC236}">
                    <a16:creationId xmlns:a16="http://schemas.microsoft.com/office/drawing/2014/main" id="{2AA26B81-867B-460D-9F3C-B3AE3CF1D7CF}"/>
                  </a:ext>
                </a:extLst>
              </p:cNvPr>
              <p:cNvSpPr>
                <a:spLocks noChangeArrowheads="1"/>
              </p:cNvSpPr>
              <p:nvPr/>
            </p:nvSpPr>
            <p:spPr bwMode="auto">
              <a:xfrm>
                <a:off x="8825919" y="5394883"/>
                <a:ext cx="121260" cy="86470"/>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79" name="Oval 75">
                <a:extLst>
                  <a:ext uri="{FF2B5EF4-FFF2-40B4-BE49-F238E27FC236}">
                    <a16:creationId xmlns:a16="http://schemas.microsoft.com/office/drawing/2014/main" id="{293069E2-ED9C-484D-BC32-111FB575B344}"/>
                  </a:ext>
                </a:extLst>
              </p:cNvPr>
              <p:cNvSpPr>
                <a:spLocks noChangeArrowheads="1"/>
              </p:cNvSpPr>
              <p:nvPr/>
            </p:nvSpPr>
            <p:spPr bwMode="auto">
              <a:xfrm rot="2400000">
                <a:off x="8763334" y="5399873"/>
                <a:ext cx="93878" cy="216177"/>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80" name="Oval 76">
                <a:extLst>
                  <a:ext uri="{FF2B5EF4-FFF2-40B4-BE49-F238E27FC236}">
                    <a16:creationId xmlns:a16="http://schemas.microsoft.com/office/drawing/2014/main" id="{2B7625AA-2F02-4C3C-BFFE-B25DF7281156}"/>
                  </a:ext>
                </a:extLst>
              </p:cNvPr>
              <p:cNvSpPr>
                <a:spLocks noChangeArrowheads="1"/>
              </p:cNvSpPr>
              <p:nvPr/>
            </p:nvSpPr>
            <p:spPr bwMode="auto">
              <a:xfrm rot="19200000" flipH="1">
                <a:off x="9185787" y="5414839"/>
                <a:ext cx="93878" cy="214515"/>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81" name="Oval 77">
                <a:extLst>
                  <a:ext uri="{FF2B5EF4-FFF2-40B4-BE49-F238E27FC236}">
                    <a16:creationId xmlns:a16="http://schemas.microsoft.com/office/drawing/2014/main" id="{624B2139-A8AB-46E1-A984-3DDECFA30A6B}"/>
                  </a:ext>
                </a:extLst>
              </p:cNvPr>
              <p:cNvSpPr>
                <a:spLocks noChangeArrowheads="1"/>
              </p:cNvSpPr>
              <p:nvPr/>
            </p:nvSpPr>
            <p:spPr bwMode="auto">
              <a:xfrm>
                <a:off x="8700748" y="5559510"/>
                <a:ext cx="68453" cy="201211"/>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82" name="Oval 78">
                <a:extLst>
                  <a:ext uri="{FF2B5EF4-FFF2-40B4-BE49-F238E27FC236}">
                    <a16:creationId xmlns:a16="http://schemas.microsoft.com/office/drawing/2014/main" id="{744BEA4B-C0A1-4028-80EF-1A74E3C30832}"/>
                  </a:ext>
                </a:extLst>
              </p:cNvPr>
              <p:cNvSpPr>
                <a:spLocks noChangeArrowheads="1"/>
              </p:cNvSpPr>
              <p:nvPr/>
            </p:nvSpPr>
            <p:spPr bwMode="auto">
              <a:xfrm>
                <a:off x="9275757" y="5574476"/>
                <a:ext cx="66497" cy="199547"/>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83" name="Oval 79">
                <a:extLst>
                  <a:ext uri="{FF2B5EF4-FFF2-40B4-BE49-F238E27FC236}">
                    <a16:creationId xmlns:a16="http://schemas.microsoft.com/office/drawing/2014/main" id="{A35A814B-D3BE-4178-98EA-B5C385D53F85}"/>
                  </a:ext>
                </a:extLst>
              </p:cNvPr>
              <p:cNvSpPr>
                <a:spLocks noChangeArrowheads="1"/>
              </p:cNvSpPr>
              <p:nvPr/>
            </p:nvSpPr>
            <p:spPr bwMode="auto">
              <a:xfrm>
                <a:off x="8640118" y="5754068"/>
                <a:ext cx="121260" cy="13304"/>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84" name="Oval 80">
                <a:extLst>
                  <a:ext uri="{FF2B5EF4-FFF2-40B4-BE49-F238E27FC236}">
                    <a16:creationId xmlns:a16="http://schemas.microsoft.com/office/drawing/2014/main" id="{FC57FFFB-C940-477B-8069-F1EB7363ECC4}"/>
                  </a:ext>
                </a:extLst>
              </p:cNvPr>
              <p:cNvSpPr>
                <a:spLocks noChangeArrowheads="1"/>
              </p:cNvSpPr>
              <p:nvPr/>
            </p:nvSpPr>
            <p:spPr bwMode="auto">
              <a:xfrm>
                <a:off x="9283578" y="5754068"/>
                <a:ext cx="119304" cy="13304"/>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85" name="Oval 81">
                <a:extLst>
                  <a:ext uri="{FF2B5EF4-FFF2-40B4-BE49-F238E27FC236}">
                    <a16:creationId xmlns:a16="http://schemas.microsoft.com/office/drawing/2014/main" id="{70A15F5A-AEFE-4906-B605-12FF9F2C86BF}"/>
                  </a:ext>
                </a:extLst>
              </p:cNvPr>
              <p:cNvSpPr>
                <a:spLocks noChangeArrowheads="1"/>
              </p:cNvSpPr>
              <p:nvPr/>
            </p:nvSpPr>
            <p:spPr bwMode="auto">
              <a:xfrm rot="10140000" flipH="1">
                <a:off x="8862933" y="4880296"/>
                <a:ext cx="134643" cy="345016"/>
              </a:xfrm>
              <a:prstGeom prst="ellipse">
                <a:avLst/>
              </a:prstGeom>
              <a:gradFill rotWithShape="0">
                <a:gsLst>
                  <a:gs pos="0">
                    <a:schemeClr val="accent1"/>
                  </a:gs>
                  <a:gs pos="100000">
                    <a:schemeClr val="accent1">
                      <a:gamma/>
                      <a:shade val="89804"/>
                      <a:invGamma/>
                    </a:schemeClr>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86" name="Oval 82">
                <a:extLst>
                  <a:ext uri="{FF2B5EF4-FFF2-40B4-BE49-F238E27FC236}">
                    <a16:creationId xmlns:a16="http://schemas.microsoft.com/office/drawing/2014/main" id="{B353FBAE-5E2F-42E2-A919-5006E5C6DC2F}"/>
                  </a:ext>
                </a:extLst>
              </p:cNvPr>
              <p:cNvSpPr>
                <a:spLocks noChangeArrowheads="1"/>
              </p:cNvSpPr>
              <p:nvPr/>
            </p:nvSpPr>
            <p:spPr bwMode="auto">
              <a:xfrm rot="720000" flipH="1">
                <a:off x="8865037" y="4683162"/>
                <a:ext cx="117348" cy="229481"/>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87" name="Oval 83">
                <a:extLst>
                  <a:ext uri="{FF2B5EF4-FFF2-40B4-BE49-F238E27FC236}">
                    <a16:creationId xmlns:a16="http://schemas.microsoft.com/office/drawing/2014/main" id="{C0FA30AD-D630-4741-A115-3AD547C35FC7}"/>
                  </a:ext>
                </a:extLst>
              </p:cNvPr>
              <p:cNvSpPr>
                <a:spLocks noChangeArrowheads="1"/>
              </p:cNvSpPr>
              <p:nvPr/>
            </p:nvSpPr>
            <p:spPr bwMode="auto">
              <a:xfrm rot="720000" flipH="1">
                <a:off x="8843523" y="4882709"/>
                <a:ext cx="52807" cy="59864"/>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88" name="Oval 84">
                <a:extLst>
                  <a:ext uri="{FF2B5EF4-FFF2-40B4-BE49-F238E27FC236}">
                    <a16:creationId xmlns:a16="http://schemas.microsoft.com/office/drawing/2014/main" id="{07C8CDE2-4033-4CD8-B349-47D7F4991C3D}"/>
                  </a:ext>
                </a:extLst>
              </p:cNvPr>
              <p:cNvSpPr>
                <a:spLocks noChangeArrowheads="1"/>
              </p:cNvSpPr>
              <p:nvPr/>
            </p:nvSpPr>
            <p:spPr bwMode="auto">
              <a:xfrm>
                <a:off x="9029324" y="5692541"/>
                <a:ext cx="52807" cy="44899"/>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89" name="Oval 130">
                <a:extLst>
                  <a:ext uri="{FF2B5EF4-FFF2-40B4-BE49-F238E27FC236}">
                    <a16:creationId xmlns:a16="http://schemas.microsoft.com/office/drawing/2014/main" id="{B8C1D40A-D796-4255-8B80-27D6A99D6013}"/>
                  </a:ext>
                </a:extLst>
              </p:cNvPr>
              <p:cNvSpPr>
                <a:spLocks noChangeArrowheads="1"/>
              </p:cNvSpPr>
              <p:nvPr/>
            </p:nvSpPr>
            <p:spPr bwMode="auto">
              <a:xfrm>
                <a:off x="6152879" y="4601905"/>
                <a:ext cx="201569" cy="207853"/>
              </a:xfrm>
              <a:prstGeom prst="ellipse">
                <a:avLst/>
              </a:prstGeom>
              <a:gradFill rotWithShape="0">
                <a:gsLst>
                  <a:gs pos="0">
                    <a:srgbClr val="FFCC99"/>
                  </a:gs>
                  <a:gs pos="100000">
                    <a:srgbClr val="E5B789"/>
                  </a:gs>
                </a:gsLst>
                <a:path path="shape">
                  <a:fillToRect l="50000" t="50000" r="50000" b="50000"/>
                </a:path>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90" name="Oval 131">
                <a:extLst>
                  <a:ext uri="{FF2B5EF4-FFF2-40B4-BE49-F238E27FC236}">
                    <a16:creationId xmlns:a16="http://schemas.microsoft.com/office/drawing/2014/main" id="{D1BD2519-823A-4304-8618-1B921273089E}"/>
                  </a:ext>
                </a:extLst>
              </p:cNvPr>
              <p:cNvSpPr>
                <a:spLocks noChangeArrowheads="1"/>
              </p:cNvSpPr>
              <p:nvPr/>
            </p:nvSpPr>
            <p:spPr bwMode="auto">
              <a:xfrm rot="1380000">
                <a:off x="6047200" y="5260381"/>
                <a:ext cx="162430" cy="387437"/>
              </a:xfrm>
              <a:prstGeom prst="ellipse">
                <a:avLst/>
              </a:prstGeom>
              <a:gradFill rotWithShape="0">
                <a:gsLst>
                  <a:gs pos="0">
                    <a:srgbClr val="FFFF00"/>
                  </a:gs>
                  <a:gs pos="100000">
                    <a:srgbClr val="E5E500"/>
                  </a:gs>
                </a:gsLst>
                <a:path path="shape">
                  <a:fillToRect l="50000" t="50000" r="50000" b="50000"/>
                </a:path>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91" name="Oval 132">
                <a:extLst>
                  <a:ext uri="{FF2B5EF4-FFF2-40B4-BE49-F238E27FC236}">
                    <a16:creationId xmlns:a16="http://schemas.microsoft.com/office/drawing/2014/main" id="{2176A946-295C-4D4A-868A-21BC24917CB1}"/>
                  </a:ext>
                </a:extLst>
              </p:cNvPr>
              <p:cNvSpPr>
                <a:spLocks noChangeArrowheads="1"/>
              </p:cNvSpPr>
              <p:nvPr/>
            </p:nvSpPr>
            <p:spPr bwMode="auto">
              <a:xfrm rot="20220000" flipH="1">
                <a:off x="6325092" y="5262042"/>
                <a:ext cx="144818" cy="385774"/>
              </a:xfrm>
              <a:prstGeom prst="ellipse">
                <a:avLst/>
              </a:prstGeom>
              <a:gradFill rotWithShape="0">
                <a:gsLst>
                  <a:gs pos="0">
                    <a:srgbClr val="FFFF00"/>
                  </a:gs>
                  <a:gs pos="100000">
                    <a:srgbClr val="E5E500"/>
                  </a:gs>
                </a:gsLst>
                <a:path path="shape">
                  <a:fillToRect l="50000" t="50000" r="50000" b="50000"/>
                </a:path>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92" name="Oval 133">
                <a:extLst>
                  <a:ext uri="{FF2B5EF4-FFF2-40B4-BE49-F238E27FC236}">
                    <a16:creationId xmlns:a16="http://schemas.microsoft.com/office/drawing/2014/main" id="{AF68C004-26FC-4DB2-BC3C-3BA2C077EEA6}"/>
                  </a:ext>
                </a:extLst>
              </p:cNvPr>
              <p:cNvSpPr>
                <a:spLocks noChangeArrowheads="1"/>
              </p:cNvSpPr>
              <p:nvPr/>
            </p:nvSpPr>
            <p:spPr bwMode="auto">
              <a:xfrm>
                <a:off x="5986534" y="5604585"/>
                <a:ext cx="129162" cy="257737"/>
              </a:xfrm>
              <a:prstGeom prst="ellipse">
                <a:avLst/>
              </a:prstGeom>
              <a:gradFill rotWithShape="0">
                <a:gsLst>
                  <a:gs pos="0">
                    <a:srgbClr val="E5B789"/>
                  </a:gs>
                  <a:gs pos="50000">
                    <a:srgbClr val="FFCC99"/>
                  </a:gs>
                  <a:gs pos="100000">
                    <a:srgbClr val="E5B789"/>
                  </a:gs>
                </a:gsLst>
                <a:lin ang="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93" name="Oval 134">
                <a:extLst>
                  <a:ext uri="{FF2B5EF4-FFF2-40B4-BE49-F238E27FC236}">
                    <a16:creationId xmlns:a16="http://schemas.microsoft.com/office/drawing/2014/main" id="{34311F50-2E12-4E96-9F77-D7D902FE9AAC}"/>
                  </a:ext>
                </a:extLst>
              </p:cNvPr>
              <p:cNvSpPr>
                <a:spLocks noChangeArrowheads="1"/>
              </p:cNvSpPr>
              <p:nvPr/>
            </p:nvSpPr>
            <p:spPr bwMode="auto">
              <a:xfrm>
                <a:off x="6409241" y="5604585"/>
                <a:ext cx="127204" cy="257737"/>
              </a:xfrm>
              <a:prstGeom prst="ellipse">
                <a:avLst/>
              </a:prstGeom>
              <a:gradFill rotWithShape="0">
                <a:gsLst>
                  <a:gs pos="0">
                    <a:srgbClr val="E5B789"/>
                  </a:gs>
                  <a:gs pos="50000">
                    <a:srgbClr val="FFCC99"/>
                  </a:gs>
                  <a:gs pos="100000">
                    <a:srgbClr val="E5B789"/>
                  </a:gs>
                </a:gsLst>
                <a:lin ang="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94" name="Oval 135">
                <a:extLst>
                  <a:ext uri="{FF2B5EF4-FFF2-40B4-BE49-F238E27FC236}">
                    <a16:creationId xmlns:a16="http://schemas.microsoft.com/office/drawing/2014/main" id="{609DBD62-2C81-44BB-AEA5-2B6A377907A3}"/>
                  </a:ext>
                </a:extLst>
              </p:cNvPr>
              <p:cNvSpPr>
                <a:spLocks noChangeArrowheads="1"/>
              </p:cNvSpPr>
              <p:nvPr/>
            </p:nvSpPr>
            <p:spPr bwMode="auto">
              <a:xfrm>
                <a:off x="6437034" y="5838414"/>
                <a:ext cx="220535" cy="48955"/>
              </a:xfrm>
              <a:prstGeom prst="ellipse">
                <a:avLst/>
              </a:prstGeom>
              <a:gradFill rotWithShape="0">
                <a:gsLst>
                  <a:gs pos="0">
                    <a:srgbClr val="FFFF00">
                      <a:gamma/>
                      <a:shade val="89804"/>
                      <a:invGamma/>
                    </a:srgbClr>
                  </a:gs>
                  <a:gs pos="50000">
                    <a:srgbClr val="FFFF00"/>
                  </a:gs>
                  <a:gs pos="100000">
                    <a:srgbClr val="FFFF00">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95" name="Oval 136">
                <a:extLst>
                  <a:ext uri="{FF2B5EF4-FFF2-40B4-BE49-F238E27FC236}">
                    <a16:creationId xmlns:a16="http://schemas.microsoft.com/office/drawing/2014/main" id="{176513B4-1EA9-4719-93FC-05ECB0179E76}"/>
                  </a:ext>
                </a:extLst>
              </p:cNvPr>
              <p:cNvSpPr>
                <a:spLocks noChangeArrowheads="1"/>
              </p:cNvSpPr>
              <p:nvPr/>
            </p:nvSpPr>
            <p:spPr bwMode="auto">
              <a:xfrm>
                <a:off x="5847391" y="5819763"/>
                <a:ext cx="222857" cy="53616"/>
              </a:xfrm>
              <a:prstGeom prst="ellipse">
                <a:avLst/>
              </a:prstGeom>
              <a:gradFill rotWithShape="0">
                <a:gsLst>
                  <a:gs pos="0">
                    <a:srgbClr val="FFFF00">
                      <a:gamma/>
                      <a:shade val="89804"/>
                      <a:invGamma/>
                    </a:srgbClr>
                  </a:gs>
                  <a:gs pos="50000">
                    <a:srgbClr val="FFFF00"/>
                  </a:gs>
                  <a:gs pos="100000">
                    <a:srgbClr val="FFFF00">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96" name="Rectangle 137">
                <a:extLst>
                  <a:ext uri="{FF2B5EF4-FFF2-40B4-BE49-F238E27FC236}">
                    <a16:creationId xmlns:a16="http://schemas.microsoft.com/office/drawing/2014/main" id="{9E4BE9DF-1C5E-4E31-B664-BC3B17122AD2}"/>
                  </a:ext>
                </a:extLst>
              </p:cNvPr>
              <p:cNvSpPr>
                <a:spLocks noChangeArrowheads="1"/>
              </p:cNvSpPr>
              <p:nvPr/>
            </p:nvSpPr>
            <p:spPr bwMode="auto">
              <a:xfrm>
                <a:off x="6207671" y="4809755"/>
                <a:ext cx="88064" cy="114734"/>
              </a:xfrm>
              <a:prstGeom prst="rect">
                <a:avLst/>
              </a:prstGeom>
              <a:gradFill rotWithShape="0">
                <a:gsLst>
                  <a:gs pos="0">
                    <a:srgbClr val="E5B789"/>
                  </a:gs>
                  <a:gs pos="50000">
                    <a:srgbClr val="FFCC99"/>
                  </a:gs>
                  <a:gs pos="100000">
                    <a:srgbClr val="E5B789"/>
                  </a:gs>
                </a:gsLst>
                <a:lin ang="0" scaled="1"/>
              </a:gradFill>
              <a:ln w="9525">
                <a:solidFill>
                  <a:srgbClr val="33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97" name="Oval 138">
                <a:extLst>
                  <a:ext uri="{FF2B5EF4-FFF2-40B4-BE49-F238E27FC236}">
                    <a16:creationId xmlns:a16="http://schemas.microsoft.com/office/drawing/2014/main" id="{0E5B43B8-9B08-46DF-87D3-E93D07B01559}"/>
                  </a:ext>
                </a:extLst>
              </p:cNvPr>
              <p:cNvSpPr>
                <a:spLocks noChangeArrowheads="1"/>
              </p:cNvSpPr>
              <p:nvPr/>
            </p:nvSpPr>
            <p:spPr bwMode="auto">
              <a:xfrm>
                <a:off x="6341855" y="4901276"/>
                <a:ext cx="134643" cy="97909"/>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98" name="Oval 139">
                <a:extLst>
                  <a:ext uri="{FF2B5EF4-FFF2-40B4-BE49-F238E27FC236}">
                    <a16:creationId xmlns:a16="http://schemas.microsoft.com/office/drawing/2014/main" id="{D13B2999-959F-463E-9FB9-4789D0170ADB}"/>
                  </a:ext>
                </a:extLst>
              </p:cNvPr>
              <p:cNvSpPr>
                <a:spLocks noChangeArrowheads="1"/>
              </p:cNvSpPr>
              <p:nvPr/>
            </p:nvSpPr>
            <p:spPr bwMode="auto">
              <a:xfrm>
                <a:off x="6049354" y="4882626"/>
                <a:ext cx="130000" cy="100241"/>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99" name="Oval 140">
                <a:extLst>
                  <a:ext uri="{FF2B5EF4-FFF2-40B4-BE49-F238E27FC236}">
                    <a16:creationId xmlns:a16="http://schemas.microsoft.com/office/drawing/2014/main" id="{E1B55131-4BAD-4D07-A703-3B1B30B1BF5F}"/>
                  </a:ext>
                </a:extLst>
              </p:cNvPr>
              <p:cNvSpPr>
                <a:spLocks noChangeArrowheads="1"/>
              </p:cNvSpPr>
              <p:nvPr/>
            </p:nvSpPr>
            <p:spPr bwMode="auto">
              <a:xfrm rot="2400000">
                <a:off x="5982620" y="4889572"/>
                <a:ext cx="101764" cy="244434"/>
              </a:xfrm>
              <a:prstGeom prst="ellipse">
                <a:avLst/>
              </a:prstGeom>
              <a:gradFill rotWithShape="0">
                <a:gsLst>
                  <a:gs pos="0">
                    <a:srgbClr val="E5B789"/>
                  </a:gs>
                  <a:gs pos="50000">
                    <a:srgbClr val="FFCC99"/>
                  </a:gs>
                  <a:gs pos="100000">
                    <a:srgbClr val="E5B789"/>
                  </a:gs>
                </a:gsLst>
                <a:lin ang="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00" name="Oval 141">
                <a:extLst>
                  <a:ext uri="{FF2B5EF4-FFF2-40B4-BE49-F238E27FC236}">
                    <a16:creationId xmlns:a16="http://schemas.microsoft.com/office/drawing/2014/main" id="{F9BC9DBB-15F9-43AF-872B-E24C02A5EB82}"/>
                  </a:ext>
                </a:extLst>
              </p:cNvPr>
              <p:cNvSpPr>
                <a:spLocks noChangeArrowheads="1"/>
              </p:cNvSpPr>
              <p:nvPr/>
            </p:nvSpPr>
            <p:spPr bwMode="auto">
              <a:xfrm rot="19200000" flipH="1">
                <a:off x="6438597" y="4907864"/>
                <a:ext cx="101764" cy="241109"/>
              </a:xfrm>
              <a:prstGeom prst="ellipse">
                <a:avLst/>
              </a:prstGeom>
              <a:gradFill rotWithShape="0">
                <a:gsLst>
                  <a:gs pos="0">
                    <a:srgbClr val="E5B789"/>
                  </a:gs>
                  <a:gs pos="50000">
                    <a:srgbClr val="FFCC99"/>
                  </a:gs>
                  <a:gs pos="100000">
                    <a:srgbClr val="E5B789"/>
                  </a:gs>
                </a:gsLst>
                <a:lin ang="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01" name="Oval 142">
                <a:extLst>
                  <a:ext uri="{FF2B5EF4-FFF2-40B4-BE49-F238E27FC236}">
                    <a16:creationId xmlns:a16="http://schemas.microsoft.com/office/drawing/2014/main" id="{13827BB3-F7CF-40EB-AEC7-89040EF8F9F4}"/>
                  </a:ext>
                </a:extLst>
              </p:cNvPr>
              <p:cNvSpPr>
                <a:spLocks noChangeArrowheads="1"/>
              </p:cNvSpPr>
              <p:nvPr/>
            </p:nvSpPr>
            <p:spPr bwMode="auto">
              <a:xfrm>
                <a:off x="5993640" y="5577320"/>
                <a:ext cx="60357" cy="69936"/>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02" name="Oval 143">
                <a:extLst>
                  <a:ext uri="{FF2B5EF4-FFF2-40B4-BE49-F238E27FC236}">
                    <a16:creationId xmlns:a16="http://schemas.microsoft.com/office/drawing/2014/main" id="{69B622C9-A8E6-4F60-9BC0-03391BA6E089}"/>
                  </a:ext>
                </a:extLst>
              </p:cNvPr>
              <p:cNvSpPr>
                <a:spLocks noChangeArrowheads="1"/>
              </p:cNvSpPr>
              <p:nvPr/>
            </p:nvSpPr>
            <p:spPr bwMode="auto">
              <a:xfrm>
                <a:off x="6471854" y="5561000"/>
                <a:ext cx="55715" cy="69936"/>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03" name="Oval 144">
                <a:extLst>
                  <a:ext uri="{FF2B5EF4-FFF2-40B4-BE49-F238E27FC236}">
                    <a16:creationId xmlns:a16="http://schemas.microsoft.com/office/drawing/2014/main" id="{51B56A94-430B-49B9-9BF6-88E2A3E8604D}"/>
                  </a:ext>
                </a:extLst>
              </p:cNvPr>
              <p:cNvSpPr>
                <a:spLocks noChangeArrowheads="1"/>
              </p:cNvSpPr>
              <p:nvPr/>
            </p:nvSpPr>
            <p:spPr bwMode="auto">
              <a:xfrm>
                <a:off x="5914125" y="5070820"/>
                <a:ext cx="72408" cy="227807"/>
              </a:xfrm>
              <a:prstGeom prst="ellipse">
                <a:avLst/>
              </a:prstGeom>
              <a:gradFill rotWithShape="0">
                <a:gsLst>
                  <a:gs pos="0">
                    <a:srgbClr val="E5B789"/>
                  </a:gs>
                  <a:gs pos="50000">
                    <a:srgbClr val="FFCC99"/>
                  </a:gs>
                  <a:gs pos="100000">
                    <a:srgbClr val="E5B789"/>
                  </a:gs>
                </a:gsLst>
                <a:lin ang="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04" name="Oval 145">
                <a:extLst>
                  <a:ext uri="{FF2B5EF4-FFF2-40B4-BE49-F238E27FC236}">
                    <a16:creationId xmlns:a16="http://schemas.microsoft.com/office/drawing/2014/main" id="{29E48EE0-BAA9-4EED-A5B1-7E2FC3D2E46B}"/>
                  </a:ext>
                </a:extLst>
              </p:cNvPr>
              <p:cNvSpPr>
                <a:spLocks noChangeArrowheads="1"/>
              </p:cNvSpPr>
              <p:nvPr/>
            </p:nvSpPr>
            <p:spPr bwMode="auto">
              <a:xfrm>
                <a:off x="6499264" y="5044215"/>
                <a:ext cx="72408" cy="224481"/>
              </a:xfrm>
              <a:prstGeom prst="ellipse">
                <a:avLst/>
              </a:prstGeom>
              <a:gradFill rotWithShape="0">
                <a:gsLst>
                  <a:gs pos="0">
                    <a:srgbClr val="E5B789"/>
                  </a:gs>
                  <a:gs pos="50000">
                    <a:srgbClr val="FFCC99"/>
                  </a:gs>
                  <a:gs pos="100000">
                    <a:srgbClr val="E5B789"/>
                  </a:gs>
                </a:gsLst>
                <a:lin ang="0" scaled="1"/>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05" name="Oval 146">
                <a:extLst>
                  <a:ext uri="{FF2B5EF4-FFF2-40B4-BE49-F238E27FC236}">
                    <a16:creationId xmlns:a16="http://schemas.microsoft.com/office/drawing/2014/main" id="{6FF7460A-40F5-4723-890C-75C5B0E46158}"/>
                  </a:ext>
                </a:extLst>
              </p:cNvPr>
              <p:cNvSpPr>
                <a:spLocks noChangeArrowheads="1"/>
              </p:cNvSpPr>
              <p:nvPr/>
            </p:nvSpPr>
            <p:spPr bwMode="auto">
              <a:xfrm>
                <a:off x="5940248" y="5288252"/>
                <a:ext cx="20893" cy="114228"/>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06" name="Oval 147">
                <a:extLst>
                  <a:ext uri="{FF2B5EF4-FFF2-40B4-BE49-F238E27FC236}">
                    <a16:creationId xmlns:a16="http://schemas.microsoft.com/office/drawing/2014/main" id="{469F4882-4E29-44AF-879F-747EBE4AD869}"/>
                  </a:ext>
                </a:extLst>
              </p:cNvPr>
              <p:cNvSpPr>
                <a:spLocks noChangeArrowheads="1"/>
              </p:cNvSpPr>
              <p:nvPr/>
            </p:nvSpPr>
            <p:spPr bwMode="auto">
              <a:xfrm>
                <a:off x="6522925" y="5243959"/>
                <a:ext cx="23214" cy="118892"/>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07" name="Oval 148">
                <a:extLst>
                  <a:ext uri="{FF2B5EF4-FFF2-40B4-BE49-F238E27FC236}">
                    <a16:creationId xmlns:a16="http://schemas.microsoft.com/office/drawing/2014/main" id="{CDD39293-EBB7-4B99-97AB-CF19C03C9FA2}"/>
                  </a:ext>
                </a:extLst>
              </p:cNvPr>
              <p:cNvSpPr>
                <a:spLocks noChangeArrowheads="1"/>
              </p:cNvSpPr>
              <p:nvPr/>
            </p:nvSpPr>
            <p:spPr bwMode="auto">
              <a:xfrm>
                <a:off x="6235068" y="4705455"/>
                <a:ext cx="55715" cy="51286"/>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08" name="Oval 149">
                <a:extLst>
                  <a:ext uri="{FF2B5EF4-FFF2-40B4-BE49-F238E27FC236}">
                    <a16:creationId xmlns:a16="http://schemas.microsoft.com/office/drawing/2014/main" id="{3294EEAF-45EF-4818-944D-EBD5BB0FCD8F}"/>
                  </a:ext>
                </a:extLst>
              </p:cNvPr>
              <p:cNvSpPr>
                <a:spLocks noChangeArrowheads="1"/>
              </p:cNvSpPr>
              <p:nvPr/>
            </p:nvSpPr>
            <p:spPr bwMode="auto">
              <a:xfrm>
                <a:off x="6096125" y="4924490"/>
                <a:ext cx="332688" cy="453950"/>
              </a:xfrm>
              <a:prstGeom prst="ellipse">
                <a:avLst/>
              </a:prstGeom>
              <a:gradFill rotWithShape="0">
                <a:gsLst>
                  <a:gs pos="0">
                    <a:srgbClr val="FFFF00"/>
                  </a:gs>
                  <a:gs pos="100000">
                    <a:srgbClr val="E5E500"/>
                  </a:gs>
                </a:gsLst>
                <a:path path="shape">
                  <a:fillToRect l="50000" t="50000" r="50000" b="50000"/>
                </a:path>
              </a:gradFill>
              <a:ln w="9525">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09" name="Rectangle 161">
                <a:extLst>
                  <a:ext uri="{FF2B5EF4-FFF2-40B4-BE49-F238E27FC236}">
                    <a16:creationId xmlns:a16="http://schemas.microsoft.com/office/drawing/2014/main" id="{70A9AB59-95CD-4A77-9C27-9CD05205270A}"/>
                  </a:ext>
                </a:extLst>
              </p:cNvPr>
              <p:cNvSpPr>
                <a:spLocks noChangeArrowheads="1"/>
              </p:cNvSpPr>
              <p:nvPr/>
            </p:nvSpPr>
            <p:spPr bwMode="auto">
              <a:xfrm>
                <a:off x="5649645" y="6113021"/>
                <a:ext cx="1267502" cy="404459"/>
              </a:xfrm>
              <a:prstGeom prst="rect">
                <a:avLst/>
              </a:prstGeom>
              <a:solidFill>
                <a:schemeClr val="bg1"/>
              </a:solidFill>
              <a:ln w="9525">
                <a:solidFill>
                  <a:srgbClr val="33CCFF"/>
                </a:solidFill>
                <a:miter lim="800000"/>
                <a:headEnd/>
                <a:tailEnd/>
              </a:ln>
              <a:effectLst>
                <a:outerShdw dist="107763" dir="2700000" algn="ctr" rotWithShape="0">
                  <a:schemeClr val="bg2"/>
                </a:outerShdw>
              </a:effectLst>
            </p:spPr>
            <p:txBody>
              <a:bodyPr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defTabSz="439341" fontAlgn="base">
                  <a:spcBef>
                    <a:spcPct val="0"/>
                  </a:spcBef>
                  <a:spcAft>
                    <a:spcPct val="0"/>
                  </a:spcAft>
                </a:pPr>
                <a:r>
                  <a:rPr lang="fr-FR" altLang="fr-FR" sz="1425" b="1" dirty="0">
                    <a:solidFill>
                      <a:srgbClr val="000000"/>
                    </a:solidFill>
                  </a:rPr>
                  <a:t>Arrêt</a:t>
                </a:r>
              </a:p>
            </p:txBody>
          </p:sp>
          <p:sp>
            <p:nvSpPr>
              <p:cNvPr id="110" name="Rectangle 151">
                <a:extLst>
                  <a:ext uri="{FF2B5EF4-FFF2-40B4-BE49-F238E27FC236}">
                    <a16:creationId xmlns:a16="http://schemas.microsoft.com/office/drawing/2014/main" id="{03ED6918-E9C2-47FF-A2BC-28A1D2033795}"/>
                  </a:ext>
                </a:extLst>
              </p:cNvPr>
              <p:cNvSpPr>
                <a:spLocks noChangeArrowheads="1"/>
              </p:cNvSpPr>
              <p:nvPr/>
            </p:nvSpPr>
            <p:spPr bwMode="auto">
              <a:xfrm>
                <a:off x="1471806" y="1725088"/>
                <a:ext cx="1527504" cy="693460"/>
              </a:xfrm>
              <a:prstGeom prst="rect">
                <a:avLst/>
              </a:prstGeom>
              <a:solidFill>
                <a:schemeClr val="bg1"/>
              </a:solidFill>
              <a:ln>
                <a:noFill/>
              </a:ln>
              <a:effectLst>
                <a:outerShdw dist="107763" dir="2700000" algn="ctr" rotWithShape="0">
                  <a:schemeClr val="bg2"/>
                </a:outerShdw>
              </a:effectLst>
              <a:extLst>
                <a:ext uri="{91240B29-F687-4F45-9708-019B960494DF}">
                  <a14:hiddenLine xmlns:a14="http://schemas.microsoft.com/office/drawing/2010/main" w="9525">
                    <a:solidFill>
                      <a:srgbClr val="000000"/>
                    </a:solidFill>
                    <a:miter lim="800000"/>
                    <a:headEnd/>
                    <a:tailEnd/>
                  </a14:hiddenLine>
                </a:ext>
              </a:extLst>
            </p:spPr>
            <p:txBody>
              <a:bodyPr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defTabSz="439341" fontAlgn="base">
                  <a:spcBef>
                    <a:spcPct val="0"/>
                  </a:spcBef>
                  <a:spcAft>
                    <a:spcPct val="0"/>
                  </a:spcAft>
                </a:pPr>
                <a:r>
                  <a:rPr lang="fr-FR" altLang="fr-FR" sz="1350" b="1" dirty="0">
                    <a:solidFill>
                      <a:srgbClr val="000000"/>
                    </a:solidFill>
                  </a:rPr>
                  <a:t>Pression Cheville</a:t>
                </a:r>
              </a:p>
            </p:txBody>
          </p:sp>
          <p:sp>
            <p:nvSpPr>
              <p:cNvPr id="111" name="Line 152">
                <a:extLst>
                  <a:ext uri="{FF2B5EF4-FFF2-40B4-BE49-F238E27FC236}">
                    <a16:creationId xmlns:a16="http://schemas.microsoft.com/office/drawing/2014/main" id="{E00327F6-19C2-4231-AE00-51A2D8A10664}"/>
                  </a:ext>
                </a:extLst>
              </p:cNvPr>
              <p:cNvSpPr>
                <a:spLocks noChangeShapeType="1"/>
              </p:cNvSpPr>
              <p:nvPr/>
            </p:nvSpPr>
            <p:spPr bwMode="auto">
              <a:xfrm>
                <a:off x="1722203" y="3140968"/>
                <a:ext cx="1161367" cy="0"/>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pPr>
                <a:endParaRPr lang="fr-FR" sz="3000">
                  <a:solidFill>
                    <a:srgbClr val="000000"/>
                  </a:solidFill>
                  <a:latin typeface="Times New Roman" panose="02020603050405020304" pitchFamily="18" charset="0"/>
                </a:endParaRPr>
              </a:p>
            </p:txBody>
          </p:sp>
          <p:sp>
            <p:nvSpPr>
              <p:cNvPr id="112" name="Line 153">
                <a:extLst>
                  <a:ext uri="{FF2B5EF4-FFF2-40B4-BE49-F238E27FC236}">
                    <a16:creationId xmlns:a16="http://schemas.microsoft.com/office/drawing/2014/main" id="{1005D0AC-271F-4E10-B64A-21ACF74371AE}"/>
                  </a:ext>
                </a:extLst>
              </p:cNvPr>
              <p:cNvSpPr>
                <a:spLocks noChangeShapeType="1"/>
              </p:cNvSpPr>
              <p:nvPr/>
            </p:nvSpPr>
            <p:spPr bwMode="auto">
              <a:xfrm>
                <a:off x="2855162" y="3144745"/>
                <a:ext cx="1032123" cy="680352"/>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pPr>
                <a:endParaRPr lang="fr-FR" sz="3000">
                  <a:solidFill>
                    <a:srgbClr val="000000"/>
                  </a:solidFill>
                  <a:latin typeface="Times New Roman" panose="02020603050405020304" pitchFamily="18" charset="0"/>
                </a:endParaRPr>
              </a:p>
            </p:txBody>
          </p:sp>
          <p:sp>
            <p:nvSpPr>
              <p:cNvPr id="113" name="Line 154">
                <a:extLst>
                  <a:ext uri="{FF2B5EF4-FFF2-40B4-BE49-F238E27FC236}">
                    <a16:creationId xmlns:a16="http://schemas.microsoft.com/office/drawing/2014/main" id="{4F045DCF-BCEB-4F95-B477-0FF51F6C9F83}"/>
                  </a:ext>
                </a:extLst>
              </p:cNvPr>
              <p:cNvSpPr>
                <a:spLocks noChangeShapeType="1"/>
              </p:cNvSpPr>
              <p:nvPr/>
            </p:nvSpPr>
            <p:spPr bwMode="auto">
              <a:xfrm>
                <a:off x="3844848" y="3789040"/>
                <a:ext cx="1838318" cy="0"/>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pPr>
                <a:endParaRPr lang="fr-FR" sz="3000">
                  <a:solidFill>
                    <a:srgbClr val="000000"/>
                  </a:solidFill>
                  <a:latin typeface="Times New Roman" panose="02020603050405020304" pitchFamily="18" charset="0"/>
                </a:endParaRPr>
              </a:p>
            </p:txBody>
          </p:sp>
          <p:sp>
            <p:nvSpPr>
              <p:cNvPr id="114" name="Line 157">
                <a:extLst>
                  <a:ext uri="{FF2B5EF4-FFF2-40B4-BE49-F238E27FC236}">
                    <a16:creationId xmlns:a16="http://schemas.microsoft.com/office/drawing/2014/main" id="{E12208C5-897B-4B0C-98A5-58F0AC16ED38}"/>
                  </a:ext>
                </a:extLst>
              </p:cNvPr>
              <p:cNvSpPr>
                <a:spLocks noChangeShapeType="1"/>
              </p:cNvSpPr>
              <p:nvPr/>
            </p:nvSpPr>
            <p:spPr bwMode="auto">
              <a:xfrm>
                <a:off x="6917147" y="3212976"/>
                <a:ext cx="33277" cy="2402124"/>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pPr>
                <a:endParaRPr lang="fr-FR" sz="3000">
                  <a:solidFill>
                    <a:srgbClr val="000000"/>
                  </a:solidFill>
                  <a:latin typeface="Times New Roman" panose="02020603050405020304" pitchFamily="18" charset="0"/>
                </a:endParaRPr>
              </a:p>
            </p:txBody>
          </p:sp>
          <p:sp>
            <p:nvSpPr>
              <p:cNvPr id="115" name="Line 158">
                <a:extLst>
                  <a:ext uri="{FF2B5EF4-FFF2-40B4-BE49-F238E27FC236}">
                    <a16:creationId xmlns:a16="http://schemas.microsoft.com/office/drawing/2014/main" id="{F262BBDA-4F16-4481-A045-5D9DEDE94E7A}"/>
                  </a:ext>
                </a:extLst>
              </p:cNvPr>
              <p:cNvSpPr>
                <a:spLocks noChangeShapeType="1"/>
              </p:cNvSpPr>
              <p:nvPr/>
            </p:nvSpPr>
            <p:spPr bwMode="auto">
              <a:xfrm>
                <a:off x="6950424" y="5661248"/>
                <a:ext cx="1584501" cy="0"/>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pPr>
                <a:endParaRPr lang="fr-FR" sz="3000">
                  <a:solidFill>
                    <a:srgbClr val="000000"/>
                  </a:solidFill>
                  <a:latin typeface="Times New Roman" panose="02020603050405020304" pitchFamily="18" charset="0"/>
                </a:endParaRPr>
              </a:p>
            </p:txBody>
          </p:sp>
          <p:sp>
            <p:nvSpPr>
              <p:cNvPr id="116" name="Line 159">
                <a:extLst>
                  <a:ext uri="{FF2B5EF4-FFF2-40B4-BE49-F238E27FC236}">
                    <a16:creationId xmlns:a16="http://schemas.microsoft.com/office/drawing/2014/main" id="{6EB71079-4E3C-43BE-B411-0D75CC79F9B6}"/>
                  </a:ext>
                </a:extLst>
              </p:cNvPr>
              <p:cNvSpPr>
                <a:spLocks noChangeShapeType="1"/>
              </p:cNvSpPr>
              <p:nvPr/>
            </p:nvSpPr>
            <p:spPr bwMode="auto">
              <a:xfrm>
                <a:off x="8534924" y="5661250"/>
                <a:ext cx="51119" cy="260114"/>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pPr>
                <a:endParaRPr lang="fr-FR" sz="3000">
                  <a:solidFill>
                    <a:srgbClr val="000000"/>
                  </a:solidFill>
                  <a:latin typeface="Times New Roman" panose="02020603050405020304" pitchFamily="18" charset="0"/>
                </a:endParaRPr>
              </a:p>
            </p:txBody>
          </p:sp>
          <p:sp>
            <p:nvSpPr>
              <p:cNvPr id="117" name="Line 160">
                <a:extLst>
                  <a:ext uri="{FF2B5EF4-FFF2-40B4-BE49-F238E27FC236}">
                    <a16:creationId xmlns:a16="http://schemas.microsoft.com/office/drawing/2014/main" id="{36F8173C-C2A3-4031-B348-262931574D83}"/>
                  </a:ext>
                </a:extLst>
              </p:cNvPr>
              <p:cNvSpPr>
                <a:spLocks noChangeShapeType="1"/>
              </p:cNvSpPr>
              <p:nvPr/>
            </p:nvSpPr>
            <p:spPr bwMode="auto">
              <a:xfrm>
                <a:off x="8572461" y="5913697"/>
                <a:ext cx="950701" cy="0"/>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pPr>
                <a:endParaRPr lang="fr-FR" sz="3000">
                  <a:solidFill>
                    <a:srgbClr val="000000"/>
                  </a:solidFill>
                  <a:latin typeface="Times New Roman" panose="02020603050405020304" pitchFamily="18" charset="0"/>
                </a:endParaRPr>
              </a:p>
            </p:txBody>
          </p:sp>
          <p:sp>
            <p:nvSpPr>
              <p:cNvPr id="118" name="Line 155">
                <a:extLst>
                  <a:ext uri="{FF2B5EF4-FFF2-40B4-BE49-F238E27FC236}">
                    <a16:creationId xmlns:a16="http://schemas.microsoft.com/office/drawing/2014/main" id="{71D0B389-4786-40BA-87A8-B78D2F653AAC}"/>
                  </a:ext>
                </a:extLst>
              </p:cNvPr>
              <p:cNvSpPr>
                <a:spLocks noChangeShapeType="1"/>
              </p:cNvSpPr>
              <p:nvPr/>
            </p:nvSpPr>
            <p:spPr bwMode="auto">
              <a:xfrm flipV="1">
                <a:off x="5636779" y="3232744"/>
                <a:ext cx="736232" cy="577419"/>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pPr>
                <a:endParaRPr lang="fr-FR" sz="3000">
                  <a:solidFill>
                    <a:srgbClr val="000000"/>
                  </a:solidFill>
                  <a:latin typeface="Times New Roman" panose="02020603050405020304" pitchFamily="18" charset="0"/>
                </a:endParaRPr>
              </a:p>
            </p:txBody>
          </p:sp>
          <p:sp>
            <p:nvSpPr>
              <p:cNvPr id="119" name="Line 156">
                <a:extLst>
                  <a:ext uri="{FF2B5EF4-FFF2-40B4-BE49-F238E27FC236}">
                    <a16:creationId xmlns:a16="http://schemas.microsoft.com/office/drawing/2014/main" id="{DDE42146-13E7-41BE-9F2C-84355FEA1573}"/>
                  </a:ext>
                </a:extLst>
              </p:cNvPr>
              <p:cNvSpPr>
                <a:spLocks noChangeShapeType="1"/>
              </p:cNvSpPr>
              <p:nvPr/>
            </p:nvSpPr>
            <p:spPr bwMode="auto">
              <a:xfrm flipV="1">
                <a:off x="6367274" y="3232743"/>
                <a:ext cx="539909" cy="0"/>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pPr>
                <a:endParaRPr lang="fr-FR" sz="3000">
                  <a:solidFill>
                    <a:srgbClr val="000000"/>
                  </a:solidFill>
                  <a:latin typeface="Times New Roman" panose="02020603050405020304" pitchFamily="18" charset="0"/>
                </a:endParaRPr>
              </a:p>
            </p:txBody>
          </p:sp>
          <p:sp>
            <p:nvSpPr>
              <p:cNvPr id="120" name="Rectangle 150">
                <a:extLst>
                  <a:ext uri="{FF2B5EF4-FFF2-40B4-BE49-F238E27FC236}">
                    <a16:creationId xmlns:a16="http://schemas.microsoft.com/office/drawing/2014/main" id="{FAFEDE0B-C036-48FB-B3FF-4F581BA9AEF6}"/>
                  </a:ext>
                </a:extLst>
              </p:cNvPr>
              <p:cNvSpPr>
                <a:spLocks noChangeArrowheads="1"/>
              </p:cNvSpPr>
              <p:nvPr/>
            </p:nvSpPr>
            <p:spPr bwMode="auto">
              <a:xfrm>
                <a:off x="3768740" y="2893882"/>
                <a:ext cx="2169692" cy="89746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50799">
                    <a:solidFill>
                      <a:srgbClr val="CC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defTabSz="439341" fontAlgn="base">
                  <a:spcBef>
                    <a:spcPct val="0"/>
                  </a:spcBef>
                  <a:spcAft>
                    <a:spcPct val="0"/>
                  </a:spcAft>
                </a:pPr>
                <a:r>
                  <a:rPr lang="fr-FR" altLang="fr-FR" sz="1800" b="1" dirty="0">
                    <a:solidFill>
                      <a:srgbClr val="FF0000"/>
                    </a:solidFill>
                  </a:rPr>
                  <a:t>Incontinence</a:t>
                </a:r>
              </a:p>
              <a:p>
                <a:pPr defTabSz="439341" fontAlgn="base">
                  <a:spcBef>
                    <a:spcPct val="0"/>
                  </a:spcBef>
                  <a:spcAft>
                    <a:spcPct val="0"/>
                  </a:spcAft>
                </a:pPr>
                <a:r>
                  <a:rPr lang="fr-FR" altLang="fr-FR" sz="1800" b="1" dirty="0">
                    <a:solidFill>
                      <a:srgbClr val="FF0000"/>
                    </a:solidFill>
                  </a:rPr>
                  <a:t>Valvulaire</a:t>
                </a:r>
              </a:p>
            </p:txBody>
          </p:sp>
          <p:sp>
            <p:nvSpPr>
              <p:cNvPr id="121" name="Oval 23">
                <a:extLst>
                  <a:ext uri="{FF2B5EF4-FFF2-40B4-BE49-F238E27FC236}">
                    <a16:creationId xmlns:a16="http://schemas.microsoft.com/office/drawing/2014/main" id="{87150AA8-1DEC-4552-AD88-BCB97032B4D7}"/>
                  </a:ext>
                </a:extLst>
              </p:cNvPr>
              <p:cNvSpPr>
                <a:spLocks noChangeArrowheads="1"/>
              </p:cNvSpPr>
              <p:nvPr/>
            </p:nvSpPr>
            <p:spPr bwMode="auto">
              <a:xfrm>
                <a:off x="2104889" y="4612393"/>
                <a:ext cx="219019" cy="211067"/>
              </a:xfrm>
              <a:prstGeom prst="ellipse">
                <a:avLst/>
              </a:prstGeom>
              <a:gradFill rotWithShape="0">
                <a:gsLst>
                  <a:gs pos="0">
                    <a:srgbClr val="FFCC99"/>
                  </a:gs>
                  <a:gs pos="100000">
                    <a:srgbClr val="E5B789"/>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22" name="Oval 24">
                <a:extLst>
                  <a:ext uri="{FF2B5EF4-FFF2-40B4-BE49-F238E27FC236}">
                    <a16:creationId xmlns:a16="http://schemas.microsoft.com/office/drawing/2014/main" id="{8B933517-7CFD-4ECE-B1BD-725AB5F787DE}"/>
                  </a:ext>
                </a:extLst>
              </p:cNvPr>
              <p:cNvSpPr>
                <a:spLocks noChangeArrowheads="1"/>
              </p:cNvSpPr>
              <p:nvPr/>
            </p:nvSpPr>
            <p:spPr bwMode="auto">
              <a:xfrm rot="1380000">
                <a:off x="1987556" y="5278833"/>
                <a:ext cx="179908" cy="392220"/>
              </a:xfrm>
              <a:prstGeom prst="ellipse">
                <a:avLst/>
              </a:prstGeom>
              <a:gradFill rotWithShape="0">
                <a:gsLst>
                  <a:gs pos="0">
                    <a:srgbClr val="FFFF00"/>
                  </a:gs>
                  <a:gs pos="100000">
                    <a:srgbClr val="E5E5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23" name="Oval 25">
                <a:extLst>
                  <a:ext uri="{FF2B5EF4-FFF2-40B4-BE49-F238E27FC236}">
                    <a16:creationId xmlns:a16="http://schemas.microsoft.com/office/drawing/2014/main" id="{72E9F6CE-B650-4E2B-9B01-FB8E4D2244DE}"/>
                  </a:ext>
                </a:extLst>
              </p:cNvPr>
              <p:cNvSpPr>
                <a:spLocks noChangeArrowheads="1"/>
              </p:cNvSpPr>
              <p:nvPr/>
            </p:nvSpPr>
            <p:spPr bwMode="auto">
              <a:xfrm rot="20220000" flipH="1">
                <a:off x="2292618" y="5278833"/>
                <a:ext cx="158398" cy="392220"/>
              </a:xfrm>
              <a:prstGeom prst="ellipse">
                <a:avLst/>
              </a:prstGeom>
              <a:gradFill rotWithShape="0">
                <a:gsLst>
                  <a:gs pos="0">
                    <a:srgbClr val="FFFF00"/>
                  </a:gs>
                  <a:gs pos="100000">
                    <a:srgbClr val="E5E5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24" name="Oval 26">
                <a:extLst>
                  <a:ext uri="{FF2B5EF4-FFF2-40B4-BE49-F238E27FC236}">
                    <a16:creationId xmlns:a16="http://schemas.microsoft.com/office/drawing/2014/main" id="{91064445-4AB1-49A4-8586-A7D24B8BD2B9}"/>
                  </a:ext>
                </a:extLst>
              </p:cNvPr>
              <p:cNvSpPr>
                <a:spLocks noChangeArrowheads="1"/>
              </p:cNvSpPr>
              <p:nvPr/>
            </p:nvSpPr>
            <p:spPr bwMode="auto">
              <a:xfrm>
                <a:off x="1924980" y="5626181"/>
                <a:ext cx="138843" cy="262587"/>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25" name="Oval 27">
                <a:extLst>
                  <a:ext uri="{FF2B5EF4-FFF2-40B4-BE49-F238E27FC236}">
                    <a16:creationId xmlns:a16="http://schemas.microsoft.com/office/drawing/2014/main" id="{23CA90F6-4860-4D63-B050-7D30044589D8}"/>
                  </a:ext>
                </a:extLst>
              </p:cNvPr>
              <p:cNvSpPr>
                <a:spLocks noChangeArrowheads="1"/>
              </p:cNvSpPr>
              <p:nvPr/>
            </p:nvSpPr>
            <p:spPr bwMode="auto">
              <a:xfrm>
                <a:off x="2384527" y="5626181"/>
                <a:ext cx="138843" cy="262587"/>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26" name="Oval 28">
                <a:extLst>
                  <a:ext uri="{FF2B5EF4-FFF2-40B4-BE49-F238E27FC236}">
                    <a16:creationId xmlns:a16="http://schemas.microsoft.com/office/drawing/2014/main" id="{A710868E-53DB-4EC6-AFE4-CD1BDE0A22BE}"/>
                  </a:ext>
                </a:extLst>
              </p:cNvPr>
              <p:cNvSpPr>
                <a:spLocks noChangeArrowheads="1"/>
              </p:cNvSpPr>
              <p:nvPr/>
            </p:nvSpPr>
            <p:spPr bwMode="auto">
              <a:xfrm>
                <a:off x="2411905" y="5862177"/>
                <a:ext cx="242485" cy="51520"/>
              </a:xfrm>
              <a:prstGeom prst="ellipse">
                <a:avLst/>
              </a:prstGeom>
              <a:gradFill rotWithShape="0">
                <a:gsLst>
                  <a:gs pos="0">
                    <a:srgbClr val="E5E500"/>
                  </a:gs>
                  <a:gs pos="50000">
                    <a:srgbClr val="FFFF00"/>
                  </a:gs>
                  <a:gs pos="100000">
                    <a:srgbClr val="E5E500"/>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27" name="Oval 29">
                <a:extLst>
                  <a:ext uri="{FF2B5EF4-FFF2-40B4-BE49-F238E27FC236}">
                    <a16:creationId xmlns:a16="http://schemas.microsoft.com/office/drawing/2014/main" id="{F26A2C4D-579E-4551-A7CD-A880B4136C51}"/>
                  </a:ext>
                </a:extLst>
              </p:cNvPr>
              <p:cNvSpPr>
                <a:spLocks noChangeArrowheads="1"/>
              </p:cNvSpPr>
              <p:nvPr/>
            </p:nvSpPr>
            <p:spPr bwMode="auto">
              <a:xfrm>
                <a:off x="1770492" y="5845558"/>
                <a:ext cx="246397" cy="51520"/>
              </a:xfrm>
              <a:prstGeom prst="ellipse">
                <a:avLst/>
              </a:prstGeom>
              <a:gradFill rotWithShape="0">
                <a:gsLst>
                  <a:gs pos="0">
                    <a:srgbClr val="E5E500"/>
                  </a:gs>
                  <a:gs pos="50000">
                    <a:srgbClr val="FFFF00"/>
                  </a:gs>
                  <a:gs pos="100000">
                    <a:srgbClr val="E5E500"/>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28" name="Rectangle 30">
                <a:extLst>
                  <a:ext uri="{FF2B5EF4-FFF2-40B4-BE49-F238E27FC236}">
                    <a16:creationId xmlns:a16="http://schemas.microsoft.com/office/drawing/2014/main" id="{D5856826-EB8D-4517-BB96-CFFD42607732}"/>
                  </a:ext>
                </a:extLst>
              </p:cNvPr>
              <p:cNvSpPr>
                <a:spLocks noChangeArrowheads="1"/>
              </p:cNvSpPr>
              <p:nvPr/>
            </p:nvSpPr>
            <p:spPr bwMode="auto">
              <a:xfrm>
                <a:off x="2163553" y="4823460"/>
                <a:ext cx="95822" cy="116337"/>
              </a:xfrm>
              <a:prstGeom prst="rect">
                <a:avLst/>
              </a:prstGeom>
              <a:gradFill rotWithShape="0">
                <a:gsLst>
                  <a:gs pos="0">
                    <a:srgbClr val="E5B789"/>
                  </a:gs>
                  <a:gs pos="50000">
                    <a:srgbClr val="FFCC99"/>
                  </a:gs>
                  <a:gs pos="100000">
                    <a:srgbClr val="E5B789"/>
                  </a:gs>
                </a:gsLst>
                <a:lin ang="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29" name="Oval 31">
                <a:extLst>
                  <a:ext uri="{FF2B5EF4-FFF2-40B4-BE49-F238E27FC236}">
                    <a16:creationId xmlns:a16="http://schemas.microsoft.com/office/drawing/2014/main" id="{6DF0311F-EE9F-4115-BB37-4FACE61D216C}"/>
                  </a:ext>
                </a:extLst>
              </p:cNvPr>
              <p:cNvSpPr>
                <a:spLocks noChangeArrowheads="1"/>
              </p:cNvSpPr>
              <p:nvPr/>
            </p:nvSpPr>
            <p:spPr bwMode="auto">
              <a:xfrm>
                <a:off x="2310217" y="4913205"/>
                <a:ext cx="146665" cy="101378"/>
              </a:xfrm>
              <a:prstGeom prst="ellipse">
                <a:avLst/>
              </a:prstGeom>
              <a:gradFill rotWithShape="0">
                <a:gsLst>
                  <a:gs pos="0">
                    <a:srgbClr val="E5B789"/>
                  </a:gs>
                  <a:gs pos="50000">
                    <a:srgbClr val="FFCC99"/>
                  </a:gs>
                  <a:gs pos="100000">
                    <a:srgbClr val="E5B789"/>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30" name="Oval 32">
                <a:extLst>
                  <a:ext uri="{FF2B5EF4-FFF2-40B4-BE49-F238E27FC236}">
                    <a16:creationId xmlns:a16="http://schemas.microsoft.com/office/drawing/2014/main" id="{CA7263CB-77BE-4280-9DD4-6750734640F5}"/>
                  </a:ext>
                </a:extLst>
              </p:cNvPr>
              <p:cNvSpPr>
                <a:spLocks noChangeArrowheads="1"/>
              </p:cNvSpPr>
              <p:nvPr/>
            </p:nvSpPr>
            <p:spPr bwMode="auto">
              <a:xfrm>
                <a:off x="1991467" y="4898247"/>
                <a:ext cx="144709" cy="101378"/>
              </a:xfrm>
              <a:prstGeom prst="ellipse">
                <a:avLst/>
              </a:prstGeom>
              <a:gradFill rotWithShape="0">
                <a:gsLst>
                  <a:gs pos="0">
                    <a:srgbClr val="E5B789"/>
                  </a:gs>
                  <a:gs pos="50000">
                    <a:srgbClr val="FFCC99"/>
                  </a:gs>
                  <a:gs pos="100000">
                    <a:srgbClr val="E5B789"/>
                  </a:gs>
                </a:gsLst>
                <a:lin ang="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31" name="Oval 33">
                <a:extLst>
                  <a:ext uri="{FF2B5EF4-FFF2-40B4-BE49-F238E27FC236}">
                    <a16:creationId xmlns:a16="http://schemas.microsoft.com/office/drawing/2014/main" id="{B777F4BA-F8F8-49AF-88F4-3FC93986EC4A}"/>
                  </a:ext>
                </a:extLst>
              </p:cNvPr>
              <p:cNvSpPr>
                <a:spLocks noChangeArrowheads="1"/>
              </p:cNvSpPr>
              <p:nvPr/>
            </p:nvSpPr>
            <p:spPr bwMode="auto">
              <a:xfrm rot="2400000">
                <a:off x="1917156" y="4904896"/>
                <a:ext cx="111466" cy="245967"/>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32" name="Oval 34">
                <a:extLst>
                  <a:ext uri="{FF2B5EF4-FFF2-40B4-BE49-F238E27FC236}">
                    <a16:creationId xmlns:a16="http://schemas.microsoft.com/office/drawing/2014/main" id="{DA9C9D10-A083-4885-A9B6-BC8541AC1709}"/>
                  </a:ext>
                </a:extLst>
              </p:cNvPr>
              <p:cNvSpPr>
                <a:spLocks noChangeArrowheads="1"/>
              </p:cNvSpPr>
              <p:nvPr/>
            </p:nvSpPr>
            <p:spPr bwMode="auto">
              <a:xfrm rot="19200000" flipH="1">
                <a:off x="2417771" y="4921514"/>
                <a:ext cx="109510" cy="244306"/>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33" name="Oval 35">
                <a:extLst>
                  <a:ext uri="{FF2B5EF4-FFF2-40B4-BE49-F238E27FC236}">
                    <a16:creationId xmlns:a16="http://schemas.microsoft.com/office/drawing/2014/main" id="{56BD14EC-4D44-4521-BC0D-632440400CBB}"/>
                  </a:ext>
                </a:extLst>
              </p:cNvPr>
              <p:cNvSpPr>
                <a:spLocks noChangeArrowheads="1"/>
              </p:cNvSpPr>
              <p:nvPr/>
            </p:nvSpPr>
            <p:spPr bwMode="auto">
              <a:xfrm>
                <a:off x="1932802" y="5599589"/>
                <a:ext cx="62577" cy="69802"/>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34" name="Oval 36">
                <a:extLst>
                  <a:ext uri="{FF2B5EF4-FFF2-40B4-BE49-F238E27FC236}">
                    <a16:creationId xmlns:a16="http://schemas.microsoft.com/office/drawing/2014/main" id="{700BC3D2-50F5-4F9C-BFAE-4A2F550A6665}"/>
                  </a:ext>
                </a:extLst>
              </p:cNvPr>
              <p:cNvSpPr>
                <a:spLocks noChangeArrowheads="1"/>
              </p:cNvSpPr>
              <p:nvPr/>
            </p:nvSpPr>
            <p:spPr bwMode="auto">
              <a:xfrm>
                <a:off x="2451016" y="5584633"/>
                <a:ext cx="64533" cy="68139"/>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35" name="Oval 37">
                <a:extLst>
                  <a:ext uri="{FF2B5EF4-FFF2-40B4-BE49-F238E27FC236}">
                    <a16:creationId xmlns:a16="http://schemas.microsoft.com/office/drawing/2014/main" id="{848B33C4-085C-4004-871E-4E9EF05AE08E}"/>
                  </a:ext>
                </a:extLst>
              </p:cNvPr>
              <p:cNvSpPr>
                <a:spLocks noChangeArrowheads="1"/>
              </p:cNvSpPr>
              <p:nvPr/>
            </p:nvSpPr>
            <p:spPr bwMode="auto">
              <a:xfrm>
                <a:off x="1844801" y="5086047"/>
                <a:ext cx="80178" cy="231010"/>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36" name="Oval 38">
                <a:extLst>
                  <a:ext uri="{FF2B5EF4-FFF2-40B4-BE49-F238E27FC236}">
                    <a16:creationId xmlns:a16="http://schemas.microsoft.com/office/drawing/2014/main" id="{0805307B-6D2A-42E7-B29D-2830A73DDDCA}"/>
                  </a:ext>
                </a:extLst>
              </p:cNvPr>
              <p:cNvSpPr>
                <a:spLocks noChangeArrowheads="1"/>
              </p:cNvSpPr>
              <p:nvPr/>
            </p:nvSpPr>
            <p:spPr bwMode="auto">
              <a:xfrm>
                <a:off x="2480349" y="5059456"/>
                <a:ext cx="78221" cy="227686"/>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37" name="Oval 39">
                <a:extLst>
                  <a:ext uri="{FF2B5EF4-FFF2-40B4-BE49-F238E27FC236}">
                    <a16:creationId xmlns:a16="http://schemas.microsoft.com/office/drawing/2014/main" id="{51EF981B-C8CD-4F06-9844-802A5C044699}"/>
                  </a:ext>
                </a:extLst>
              </p:cNvPr>
              <p:cNvSpPr>
                <a:spLocks noChangeArrowheads="1"/>
              </p:cNvSpPr>
              <p:nvPr/>
            </p:nvSpPr>
            <p:spPr bwMode="auto">
              <a:xfrm>
                <a:off x="1870225" y="5305423"/>
                <a:ext cx="25423" cy="117998"/>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38" name="Oval 40">
                <a:extLst>
                  <a:ext uri="{FF2B5EF4-FFF2-40B4-BE49-F238E27FC236}">
                    <a16:creationId xmlns:a16="http://schemas.microsoft.com/office/drawing/2014/main" id="{E9522879-A5C5-424F-A67C-8CECB3864C8E}"/>
                  </a:ext>
                </a:extLst>
              </p:cNvPr>
              <p:cNvSpPr>
                <a:spLocks noChangeArrowheads="1"/>
              </p:cNvSpPr>
              <p:nvPr/>
            </p:nvSpPr>
            <p:spPr bwMode="auto">
              <a:xfrm>
                <a:off x="2505771" y="5262213"/>
                <a:ext cx="27377" cy="117998"/>
              </a:xfrm>
              <a:prstGeom prst="ellipse">
                <a:avLst/>
              </a:prstGeom>
              <a:solidFill>
                <a:schemeClr val="bg1"/>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39" name="Oval 41">
                <a:extLst>
                  <a:ext uri="{FF2B5EF4-FFF2-40B4-BE49-F238E27FC236}">
                    <a16:creationId xmlns:a16="http://schemas.microsoft.com/office/drawing/2014/main" id="{BB35518C-22C5-4A46-A46F-97218FB6F75A}"/>
                  </a:ext>
                </a:extLst>
              </p:cNvPr>
              <p:cNvSpPr>
                <a:spLocks noChangeArrowheads="1"/>
              </p:cNvSpPr>
              <p:nvPr/>
            </p:nvSpPr>
            <p:spPr bwMode="auto">
              <a:xfrm>
                <a:off x="2192885" y="4717095"/>
                <a:ext cx="64533" cy="51520"/>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40" name="Oval 42">
                <a:extLst>
                  <a:ext uri="{FF2B5EF4-FFF2-40B4-BE49-F238E27FC236}">
                    <a16:creationId xmlns:a16="http://schemas.microsoft.com/office/drawing/2014/main" id="{E2B019A5-4A03-46AF-AA32-E90A1A27D3F6}"/>
                  </a:ext>
                </a:extLst>
              </p:cNvPr>
              <p:cNvSpPr>
                <a:spLocks noChangeArrowheads="1"/>
              </p:cNvSpPr>
              <p:nvPr/>
            </p:nvSpPr>
            <p:spPr bwMode="auto">
              <a:xfrm>
                <a:off x="2042311" y="4939795"/>
                <a:ext cx="361774" cy="458698"/>
              </a:xfrm>
              <a:prstGeom prst="ellipse">
                <a:avLst/>
              </a:prstGeom>
              <a:gradFill rotWithShape="0">
                <a:gsLst>
                  <a:gs pos="0">
                    <a:srgbClr val="FFFF00"/>
                  </a:gs>
                  <a:gs pos="100000">
                    <a:srgbClr val="E5E5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defTabSz="685800" eaLnBrk="1" fontAlgn="base" hangingPunct="1">
                  <a:spcBef>
                    <a:spcPct val="0"/>
                  </a:spcBef>
                  <a:spcAft>
                    <a:spcPct val="0"/>
                  </a:spcAft>
                </a:pPr>
                <a:endParaRPr lang="fr-FR" altLang="fr-FR" sz="3000">
                  <a:solidFill>
                    <a:srgbClr val="000000"/>
                  </a:solidFill>
                </a:endParaRPr>
              </a:p>
            </p:txBody>
          </p:sp>
          <p:sp>
            <p:nvSpPr>
              <p:cNvPr id="141" name="Rectangle 151">
                <a:extLst>
                  <a:ext uri="{FF2B5EF4-FFF2-40B4-BE49-F238E27FC236}">
                    <a16:creationId xmlns:a16="http://schemas.microsoft.com/office/drawing/2014/main" id="{0B6B70AA-BA94-4664-B0FB-23A64CC7AF7E}"/>
                  </a:ext>
                </a:extLst>
              </p:cNvPr>
              <p:cNvSpPr>
                <a:spLocks noChangeArrowheads="1"/>
              </p:cNvSpPr>
              <p:nvPr/>
            </p:nvSpPr>
            <p:spPr bwMode="auto">
              <a:xfrm>
                <a:off x="1631876" y="6088614"/>
                <a:ext cx="1820003" cy="404459"/>
              </a:xfrm>
              <a:prstGeom prst="rect">
                <a:avLst/>
              </a:prstGeom>
              <a:solidFill>
                <a:schemeClr val="bg1"/>
              </a:solidFill>
              <a:ln w="9525">
                <a:solidFill>
                  <a:schemeClr val="tx1"/>
                </a:solidFill>
                <a:miter lim="800000"/>
                <a:headEnd/>
                <a:tailEnd/>
              </a:ln>
              <a:effectLst>
                <a:outerShdw dist="107763" dir="2700000" algn="ctr" rotWithShape="0">
                  <a:schemeClr val="bg2"/>
                </a:outerShdw>
              </a:effectLst>
            </p:spPr>
            <p:txBody>
              <a:bodyPr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defTabSz="439341" fontAlgn="base">
                  <a:spcBef>
                    <a:spcPct val="0"/>
                  </a:spcBef>
                  <a:spcAft>
                    <a:spcPct val="0"/>
                  </a:spcAft>
                </a:pPr>
                <a:r>
                  <a:rPr lang="fr-FR" altLang="fr-FR" sz="1425" b="1" dirty="0">
                    <a:solidFill>
                      <a:srgbClr val="000000"/>
                    </a:solidFill>
                  </a:rPr>
                  <a:t>Debout</a:t>
                </a:r>
              </a:p>
            </p:txBody>
          </p:sp>
          <p:grpSp>
            <p:nvGrpSpPr>
              <p:cNvPr id="142" name="Groupe 141">
                <a:extLst>
                  <a:ext uri="{FF2B5EF4-FFF2-40B4-BE49-F238E27FC236}">
                    <a16:creationId xmlns:a16="http://schemas.microsoft.com/office/drawing/2014/main" id="{BB63AD53-D701-4634-8D3F-6D989BD24D25}"/>
                  </a:ext>
                </a:extLst>
              </p:cNvPr>
              <p:cNvGrpSpPr/>
              <p:nvPr/>
            </p:nvGrpSpPr>
            <p:grpSpPr>
              <a:xfrm>
                <a:off x="1657412" y="3208831"/>
                <a:ext cx="7772813" cy="2795091"/>
                <a:chOff x="133411" y="3208831"/>
                <a:chExt cx="7772813" cy="2795091"/>
              </a:xfrm>
            </p:grpSpPr>
            <p:sp>
              <p:nvSpPr>
                <p:cNvPr id="143" name="Line 153">
                  <a:extLst>
                    <a:ext uri="{FF2B5EF4-FFF2-40B4-BE49-F238E27FC236}">
                      <a16:creationId xmlns:a16="http://schemas.microsoft.com/office/drawing/2014/main" id="{15A8D7C1-E453-4DA9-8C75-E36FDBE374C1}"/>
                    </a:ext>
                  </a:extLst>
                </p:cNvPr>
                <p:cNvSpPr>
                  <a:spLocks noChangeShapeType="1"/>
                </p:cNvSpPr>
                <p:nvPr/>
              </p:nvSpPr>
              <p:spPr bwMode="auto">
                <a:xfrm>
                  <a:off x="1317133" y="3208831"/>
                  <a:ext cx="1163038" cy="1436015"/>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44" name="Line 154">
                  <a:extLst>
                    <a:ext uri="{FF2B5EF4-FFF2-40B4-BE49-F238E27FC236}">
                      <a16:creationId xmlns:a16="http://schemas.microsoft.com/office/drawing/2014/main" id="{D0C3425F-D43F-4F0A-A176-4E95EF2B01D9}"/>
                    </a:ext>
                  </a:extLst>
                </p:cNvPr>
                <p:cNvSpPr>
                  <a:spLocks noChangeShapeType="1"/>
                </p:cNvSpPr>
                <p:nvPr/>
              </p:nvSpPr>
              <p:spPr bwMode="auto">
                <a:xfrm>
                  <a:off x="2480172" y="4644843"/>
                  <a:ext cx="1690003" cy="0"/>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45" name="Line 157">
                  <a:extLst>
                    <a:ext uri="{FF2B5EF4-FFF2-40B4-BE49-F238E27FC236}">
                      <a16:creationId xmlns:a16="http://schemas.microsoft.com/office/drawing/2014/main" id="{00E81738-A1E3-4EB7-93D5-C119CFDF0928}"/>
                    </a:ext>
                  </a:extLst>
                </p:cNvPr>
                <p:cNvSpPr>
                  <a:spLocks noChangeShapeType="1"/>
                </p:cNvSpPr>
                <p:nvPr/>
              </p:nvSpPr>
              <p:spPr bwMode="auto">
                <a:xfrm>
                  <a:off x="5330892" y="3285758"/>
                  <a:ext cx="0" cy="2475724"/>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46" name="Line 158">
                  <a:extLst>
                    <a:ext uri="{FF2B5EF4-FFF2-40B4-BE49-F238E27FC236}">
                      <a16:creationId xmlns:a16="http://schemas.microsoft.com/office/drawing/2014/main" id="{A80C75AE-496F-432E-80D3-9BE5570FDC5B}"/>
                    </a:ext>
                  </a:extLst>
                </p:cNvPr>
                <p:cNvSpPr>
                  <a:spLocks noChangeShapeType="1"/>
                </p:cNvSpPr>
                <p:nvPr/>
              </p:nvSpPr>
              <p:spPr bwMode="auto">
                <a:xfrm>
                  <a:off x="5330892" y="5761482"/>
                  <a:ext cx="1583217" cy="0"/>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47" name="Line 159">
                  <a:extLst>
                    <a:ext uri="{FF2B5EF4-FFF2-40B4-BE49-F238E27FC236}">
                      <a16:creationId xmlns:a16="http://schemas.microsoft.com/office/drawing/2014/main" id="{783BBD0E-21BA-4FC9-B450-57A6A9C62094}"/>
                    </a:ext>
                  </a:extLst>
                </p:cNvPr>
                <p:cNvSpPr>
                  <a:spLocks noChangeShapeType="1"/>
                </p:cNvSpPr>
                <p:nvPr/>
              </p:nvSpPr>
              <p:spPr bwMode="auto">
                <a:xfrm>
                  <a:off x="6916431" y="5761487"/>
                  <a:ext cx="65833" cy="217496"/>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48" name="Line 160">
                  <a:extLst>
                    <a:ext uri="{FF2B5EF4-FFF2-40B4-BE49-F238E27FC236}">
                      <a16:creationId xmlns:a16="http://schemas.microsoft.com/office/drawing/2014/main" id="{A4A63EB9-897E-4C7E-87BF-F3CCFD7D0333}"/>
                    </a:ext>
                  </a:extLst>
                </p:cNvPr>
                <p:cNvSpPr>
                  <a:spLocks noChangeShapeType="1"/>
                </p:cNvSpPr>
                <p:nvPr/>
              </p:nvSpPr>
              <p:spPr bwMode="auto">
                <a:xfrm>
                  <a:off x="6956757" y="6003922"/>
                  <a:ext cx="949467" cy="0"/>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49" name="Line 155">
                  <a:extLst>
                    <a:ext uri="{FF2B5EF4-FFF2-40B4-BE49-F238E27FC236}">
                      <a16:creationId xmlns:a16="http://schemas.microsoft.com/office/drawing/2014/main" id="{166C4EC4-27BE-451B-B874-F4A657489FED}"/>
                    </a:ext>
                  </a:extLst>
                </p:cNvPr>
                <p:cNvSpPr>
                  <a:spLocks noChangeShapeType="1"/>
                </p:cNvSpPr>
                <p:nvPr/>
              </p:nvSpPr>
              <p:spPr bwMode="auto">
                <a:xfrm flipV="1">
                  <a:off x="4167854" y="3285758"/>
                  <a:ext cx="740537" cy="1359084"/>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50" name="Line 156">
                  <a:extLst>
                    <a:ext uri="{FF2B5EF4-FFF2-40B4-BE49-F238E27FC236}">
                      <a16:creationId xmlns:a16="http://schemas.microsoft.com/office/drawing/2014/main" id="{07F87CED-B80E-42A7-9DAC-A815B9A13102}"/>
                    </a:ext>
                  </a:extLst>
                </p:cNvPr>
                <p:cNvSpPr>
                  <a:spLocks noChangeShapeType="1"/>
                </p:cNvSpPr>
                <p:nvPr/>
              </p:nvSpPr>
              <p:spPr bwMode="auto">
                <a:xfrm>
                  <a:off x="4908391" y="3285758"/>
                  <a:ext cx="422501" cy="0"/>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51" name="Line 152">
                  <a:extLst>
                    <a:ext uri="{FF2B5EF4-FFF2-40B4-BE49-F238E27FC236}">
                      <a16:creationId xmlns:a16="http://schemas.microsoft.com/office/drawing/2014/main" id="{25F0DD94-CF94-4727-B97A-61A7904BEE0D}"/>
                    </a:ext>
                  </a:extLst>
                </p:cNvPr>
                <p:cNvSpPr>
                  <a:spLocks noChangeShapeType="1"/>
                </p:cNvSpPr>
                <p:nvPr/>
              </p:nvSpPr>
              <p:spPr bwMode="auto">
                <a:xfrm>
                  <a:off x="133411" y="3218822"/>
                  <a:ext cx="1160716" cy="0"/>
                </a:xfrm>
                <a:prstGeom prst="line">
                  <a:avLst/>
                </a:prstGeom>
                <a:noFill/>
                <a:ln w="57150">
                  <a:solidFill>
                    <a:srgbClr val="33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fontAlgn="base">
                    <a:spcBef>
                      <a:spcPct val="0"/>
                    </a:spcBef>
                    <a:spcAft>
                      <a:spcPct val="0"/>
                    </a:spcAft>
                    <a:defRPr/>
                  </a:pPr>
                  <a:endParaRPr lang="en-US" sz="3000">
                    <a:solidFill>
                      <a:srgbClr val="000000"/>
                    </a:solidFill>
                    <a:latin typeface="Times New Roman" panose="02020603050405020304" pitchFamily="18" charset="0"/>
                  </a:endParaRPr>
                </a:p>
              </p:txBody>
            </p:sp>
          </p:grpSp>
          <p:sp>
            <p:nvSpPr>
              <p:cNvPr id="152" name="Rectangle 151">
                <a:extLst>
                  <a:ext uri="{FF2B5EF4-FFF2-40B4-BE49-F238E27FC236}">
                    <a16:creationId xmlns:a16="http://schemas.microsoft.com/office/drawing/2014/main" id="{59CBF82F-3E88-401A-9883-54055E3541A2}"/>
                  </a:ext>
                </a:extLst>
              </p:cNvPr>
              <p:cNvSpPr/>
              <p:nvPr/>
            </p:nvSpPr>
            <p:spPr>
              <a:xfrm>
                <a:off x="1626534" y="7148697"/>
                <a:ext cx="8627427" cy="922578"/>
              </a:xfrm>
              <a:prstGeom prst="rect">
                <a:avLst/>
              </a:prstGeom>
            </p:spPr>
            <p:txBody>
              <a:bodyPr wrap="square">
                <a:spAutoFit/>
              </a:bodyPr>
              <a:lstStyle/>
              <a:p>
                <a:pPr defTabSz="685800" fontAlgn="base">
                  <a:spcBef>
                    <a:spcPct val="0"/>
                  </a:spcBef>
                  <a:spcAft>
                    <a:spcPct val="0"/>
                  </a:spcAft>
                </a:pPr>
                <a:r>
                  <a:rPr lang="fr-FR" sz="2100" b="1" dirty="0">
                    <a:solidFill>
                      <a:srgbClr val="FF0000"/>
                    </a:solidFill>
                    <a:latin typeface="Times New Roman" panose="02020603050405020304" pitchFamily="18" charset="0"/>
                  </a:rPr>
                  <a:t>L’</a:t>
                </a:r>
                <a:r>
                  <a:rPr lang="fr-FR" sz="2100" b="1" dirty="0" err="1">
                    <a:solidFill>
                      <a:srgbClr val="FF0000"/>
                    </a:solidFill>
                    <a:latin typeface="Times New Roman" panose="02020603050405020304" pitchFamily="18" charset="0"/>
                  </a:rPr>
                  <a:t>ostacle</a:t>
                </a:r>
                <a:r>
                  <a:rPr lang="fr-FR" sz="2100" b="1" dirty="0">
                    <a:solidFill>
                      <a:srgbClr val="FF0000"/>
                    </a:solidFill>
                    <a:latin typeface="Times New Roman" panose="02020603050405020304" pitchFamily="18" charset="0"/>
                  </a:rPr>
                  <a:t> veineux augmente la Pression résiduelle au repos et encore plus à la marche : claudication veineuse. </a:t>
                </a:r>
                <a:endParaRPr lang="fr-FR" dirty="0">
                  <a:solidFill>
                    <a:srgbClr val="FF0000"/>
                  </a:solidFill>
                  <a:latin typeface="Times New Roman" panose="02020603050405020304" pitchFamily="18" charset="0"/>
                </a:endParaRPr>
              </a:p>
            </p:txBody>
          </p:sp>
          <p:sp>
            <p:nvSpPr>
              <p:cNvPr id="156" name="Rectangle 150">
                <a:extLst>
                  <a:ext uri="{FF2B5EF4-FFF2-40B4-BE49-F238E27FC236}">
                    <a16:creationId xmlns:a16="http://schemas.microsoft.com/office/drawing/2014/main" id="{8F03976F-2C78-415F-B2E8-22994AB7A149}"/>
                  </a:ext>
                </a:extLst>
              </p:cNvPr>
              <p:cNvSpPr>
                <a:spLocks noChangeArrowheads="1"/>
              </p:cNvSpPr>
              <p:nvPr/>
            </p:nvSpPr>
            <p:spPr bwMode="auto">
              <a:xfrm>
                <a:off x="3243078" y="1777217"/>
                <a:ext cx="2848625" cy="76100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50799">
                    <a:solidFill>
                      <a:srgbClr val="CC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54769" tIns="27384" rIns="54769" bIns="27384">
                <a:spAutoFit/>
              </a:bodyPr>
              <a:lstStyle>
                <a:lvl1pPr defTabSz="585788" eaLnBrk="0" hangingPunct="0">
                  <a:defRPr sz="4000">
                    <a:solidFill>
                      <a:schemeClr val="tx1"/>
                    </a:solidFill>
                    <a:latin typeface="Times New Roman" panose="02020603050405020304" pitchFamily="18" charset="0"/>
                  </a:defRPr>
                </a:lvl1pPr>
                <a:lvl2pPr marL="742950" indent="-285750" defTabSz="585788" eaLnBrk="0" hangingPunct="0">
                  <a:defRPr sz="4000">
                    <a:solidFill>
                      <a:schemeClr val="tx1"/>
                    </a:solidFill>
                    <a:latin typeface="Times New Roman" panose="02020603050405020304" pitchFamily="18" charset="0"/>
                  </a:defRPr>
                </a:lvl2pPr>
                <a:lvl3pPr marL="1143000" indent="-228600" defTabSz="585788" eaLnBrk="0" hangingPunct="0">
                  <a:defRPr sz="4000">
                    <a:solidFill>
                      <a:schemeClr val="tx1"/>
                    </a:solidFill>
                    <a:latin typeface="Times New Roman" panose="02020603050405020304" pitchFamily="18" charset="0"/>
                  </a:defRPr>
                </a:lvl3pPr>
                <a:lvl4pPr marL="1600200" indent="-228600" defTabSz="585788" eaLnBrk="0" hangingPunct="0">
                  <a:defRPr sz="4000">
                    <a:solidFill>
                      <a:schemeClr val="tx1"/>
                    </a:solidFill>
                    <a:latin typeface="Times New Roman" panose="02020603050405020304" pitchFamily="18" charset="0"/>
                  </a:defRPr>
                </a:lvl4pPr>
                <a:lvl5pPr marL="2057400" indent="-228600" defTabSz="585788" eaLnBrk="0" hangingPunct="0">
                  <a:defRPr sz="4000">
                    <a:solidFill>
                      <a:schemeClr val="tx1"/>
                    </a:solidFill>
                    <a:latin typeface="Times New Roman" panose="02020603050405020304" pitchFamily="18" charset="0"/>
                  </a:defRPr>
                </a:lvl5pPr>
                <a:lvl6pPr marL="2514600" indent="-228600" defTabSz="585788"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defTabSz="585788"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defTabSz="585788"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defTabSz="585788" eaLnBrk="0" fontAlgn="base" hangingPunct="0">
                  <a:spcBef>
                    <a:spcPct val="0"/>
                  </a:spcBef>
                  <a:spcAft>
                    <a:spcPct val="0"/>
                  </a:spcAft>
                  <a:defRPr sz="4000">
                    <a:solidFill>
                      <a:schemeClr val="tx1"/>
                    </a:solidFill>
                    <a:latin typeface="Times New Roman" panose="02020603050405020304" pitchFamily="18" charset="0"/>
                  </a:defRPr>
                </a:lvl9pPr>
              </a:lstStyle>
              <a:p>
                <a:pPr defTabSz="439341" fontAlgn="base">
                  <a:spcBef>
                    <a:spcPct val="0"/>
                  </a:spcBef>
                  <a:spcAft>
                    <a:spcPct val="0"/>
                  </a:spcAft>
                </a:pPr>
                <a:r>
                  <a:rPr lang="fr-FR" altLang="fr-FR" sz="1800" b="1" dirty="0">
                    <a:solidFill>
                      <a:srgbClr val="FF0000"/>
                    </a:solidFill>
                  </a:rPr>
                  <a:t>Occlusion veineuse  Claudication veineuse </a:t>
                </a:r>
              </a:p>
            </p:txBody>
          </p:sp>
        </p:grpSp>
        <p:sp>
          <p:nvSpPr>
            <p:cNvPr id="155" name="Forme libre : forme 154">
              <a:extLst>
                <a:ext uri="{FF2B5EF4-FFF2-40B4-BE49-F238E27FC236}">
                  <a16:creationId xmlns:a16="http://schemas.microsoft.com/office/drawing/2014/main" id="{2D142D8C-E726-4C16-A6E3-90AA4E8BEACB}"/>
                </a:ext>
              </a:extLst>
            </p:cNvPr>
            <p:cNvSpPr/>
            <p:nvPr/>
          </p:nvSpPr>
          <p:spPr>
            <a:xfrm>
              <a:off x="1258029" y="2970220"/>
              <a:ext cx="4736082" cy="2406852"/>
            </a:xfrm>
            <a:custGeom>
              <a:avLst/>
              <a:gdLst>
                <a:gd name="connsiteX0" fmla="*/ 0 w 7128825"/>
                <a:gd name="connsiteY0" fmla="*/ 430991 h 3209136"/>
                <a:gd name="connsiteX1" fmla="*/ 1164840 w 7128825"/>
                <a:gd name="connsiteY1" fmla="*/ 430991 h 3209136"/>
                <a:gd name="connsiteX2" fmla="*/ 1718140 w 7128825"/>
                <a:gd name="connsiteY2" fmla="*/ 0 h 3209136"/>
                <a:gd name="connsiteX3" fmla="*/ 3925513 w 7128825"/>
                <a:gd name="connsiteY3" fmla="*/ 34945 h 3209136"/>
                <a:gd name="connsiteX4" fmla="*/ 4601121 w 7128825"/>
                <a:gd name="connsiteY4" fmla="*/ 541651 h 3209136"/>
                <a:gd name="connsiteX5" fmla="*/ 5364091 w 7128825"/>
                <a:gd name="connsiteY5" fmla="*/ 564948 h 3209136"/>
                <a:gd name="connsiteX6" fmla="*/ 5410685 w 7128825"/>
                <a:gd name="connsiteY6" fmla="*/ 2673310 h 3209136"/>
                <a:gd name="connsiteX7" fmla="*/ 7006517 w 7128825"/>
                <a:gd name="connsiteY7" fmla="*/ 2696606 h 3209136"/>
                <a:gd name="connsiteX8" fmla="*/ 7006517 w 7128825"/>
                <a:gd name="connsiteY8" fmla="*/ 3156719 h 3209136"/>
                <a:gd name="connsiteX9" fmla="*/ 7128825 w 7128825"/>
                <a:gd name="connsiteY9" fmla="*/ 3209136 h 320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28825" h="3209136">
                  <a:moveTo>
                    <a:pt x="0" y="430991"/>
                  </a:moveTo>
                  <a:lnTo>
                    <a:pt x="1164840" y="430991"/>
                  </a:lnTo>
                  <a:lnTo>
                    <a:pt x="1718140" y="0"/>
                  </a:lnTo>
                  <a:lnTo>
                    <a:pt x="3925513" y="34945"/>
                  </a:lnTo>
                  <a:lnTo>
                    <a:pt x="4601121" y="541651"/>
                  </a:lnTo>
                  <a:lnTo>
                    <a:pt x="5364091" y="564948"/>
                  </a:lnTo>
                  <a:lnTo>
                    <a:pt x="5410685" y="2673310"/>
                  </a:lnTo>
                  <a:lnTo>
                    <a:pt x="7006517" y="2696606"/>
                  </a:lnTo>
                  <a:lnTo>
                    <a:pt x="7006517" y="3156719"/>
                  </a:lnTo>
                  <a:lnTo>
                    <a:pt x="7128825" y="3209136"/>
                  </a:lnTo>
                </a:path>
              </a:pathLst>
            </a:cu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grpSp>
    </p:spTree>
    <p:extLst>
      <p:ext uri="{BB962C8B-B14F-4D97-AF65-F5344CB8AC3E}">
        <p14:creationId xmlns:p14="http://schemas.microsoft.com/office/powerpoint/2010/main" val="2468279229"/>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magine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5735" y="825516"/>
            <a:ext cx="2303653" cy="5143500"/>
          </a:xfrm>
          <a:prstGeom prst="rect">
            <a:avLst/>
          </a:prstGeom>
          <a:effectLst>
            <a:softEdge rad="444500"/>
          </a:effectLst>
        </p:spPr>
      </p:pic>
      <p:sp>
        <p:nvSpPr>
          <p:cNvPr id="7" name="Espace réservé du numéro de diapositive 6">
            <a:extLst>
              <a:ext uri="{FF2B5EF4-FFF2-40B4-BE49-F238E27FC236}">
                <a16:creationId xmlns:a16="http://schemas.microsoft.com/office/drawing/2014/main" id="{A5E0AD8E-BD24-4645-82E1-4D13FAEAE3A6}"/>
              </a:ext>
            </a:extLst>
          </p:cNvPr>
          <p:cNvSpPr>
            <a:spLocks noGrp="1"/>
          </p:cNvSpPr>
          <p:nvPr>
            <p:ph type="sldNum" sz="quarter" idx="12"/>
          </p:nvPr>
        </p:nvSpPr>
        <p:spPr>
          <a:xfrm>
            <a:off x="7223720" y="5612130"/>
            <a:ext cx="1905000" cy="342900"/>
          </a:xfrm>
        </p:spPr>
        <p:txBody>
          <a:bodyPr/>
          <a:lstStyle/>
          <a:p>
            <a:fld id="{96F2E43C-5D64-4D77-B3E1-F76F80DEAB75}" type="slidenum">
              <a:rPr lang="fr-FR" altLang="fr-FR" smtClean="0"/>
              <a:pPr/>
              <a:t>81</a:t>
            </a:fld>
            <a:endParaRPr lang="fr-FR" altLang="fr-FR"/>
          </a:p>
        </p:txBody>
      </p:sp>
      <p:grpSp>
        <p:nvGrpSpPr>
          <p:cNvPr id="2" name="Groupe 1">
            <a:extLst>
              <a:ext uri="{FF2B5EF4-FFF2-40B4-BE49-F238E27FC236}">
                <a16:creationId xmlns:a16="http://schemas.microsoft.com/office/drawing/2014/main" id="{4E8B3F36-BFA5-F2C7-2681-539849F94ED1}"/>
              </a:ext>
            </a:extLst>
          </p:cNvPr>
          <p:cNvGrpSpPr/>
          <p:nvPr/>
        </p:nvGrpSpPr>
        <p:grpSpPr>
          <a:xfrm>
            <a:off x="2699792" y="719197"/>
            <a:ext cx="2944625" cy="5497513"/>
            <a:chOff x="2699792" y="719197"/>
            <a:chExt cx="2944625" cy="5497513"/>
          </a:xfrm>
        </p:grpSpPr>
        <p:pic>
          <p:nvPicPr>
            <p:cNvPr id="19" name="Immagine 3">
              <a:extLst>
                <a:ext uri="{FF2B5EF4-FFF2-40B4-BE49-F238E27FC236}">
                  <a16:creationId xmlns:a16="http://schemas.microsoft.com/office/drawing/2014/main" id="{0E4FA754-9DBD-41BC-9F74-CB08080A8312}"/>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22588" r="18439"/>
            <a:stretch/>
          </p:blipFill>
          <p:spPr>
            <a:xfrm>
              <a:off x="2995178" y="719197"/>
              <a:ext cx="2649239" cy="5235833"/>
            </a:xfrm>
            <a:prstGeom prst="rect">
              <a:avLst/>
            </a:prstGeom>
            <a:solidFill>
              <a:schemeClr val="bg1"/>
            </a:solidFill>
            <a:effectLst>
              <a:softEdge rad="444500"/>
            </a:effectLst>
          </p:spPr>
        </p:pic>
        <p:sp>
          <p:nvSpPr>
            <p:cNvPr id="9" name="ZoneTexte 8">
              <a:extLst>
                <a:ext uri="{FF2B5EF4-FFF2-40B4-BE49-F238E27FC236}">
                  <a16:creationId xmlns:a16="http://schemas.microsoft.com/office/drawing/2014/main" id="{069B0CFC-C2B3-4410-9A2B-83AEBD5EA52A}"/>
                </a:ext>
              </a:extLst>
            </p:cNvPr>
            <p:cNvSpPr txBox="1"/>
            <p:nvPr/>
          </p:nvSpPr>
          <p:spPr>
            <a:xfrm>
              <a:off x="2699792" y="5447269"/>
              <a:ext cx="2903575" cy="769441"/>
            </a:xfrm>
            <a:prstGeom prst="rect">
              <a:avLst/>
            </a:prstGeom>
            <a:solidFill>
              <a:schemeClr val="bg1"/>
            </a:solidFill>
          </p:spPr>
          <p:txBody>
            <a:bodyPr wrap="square" rtlCol="0">
              <a:spAutoFit/>
            </a:bodyPr>
            <a:lstStyle/>
            <a:p>
              <a:r>
                <a:rPr lang="fr-FR" sz="4400" dirty="0"/>
                <a:t>Destruction</a:t>
              </a:r>
            </a:p>
          </p:txBody>
        </p:sp>
      </p:grpSp>
      <p:grpSp>
        <p:nvGrpSpPr>
          <p:cNvPr id="4" name="Groupe 3">
            <a:extLst>
              <a:ext uri="{FF2B5EF4-FFF2-40B4-BE49-F238E27FC236}">
                <a16:creationId xmlns:a16="http://schemas.microsoft.com/office/drawing/2014/main" id="{B798EF0D-279E-5072-4A8A-3F528150D36E}"/>
              </a:ext>
            </a:extLst>
          </p:cNvPr>
          <p:cNvGrpSpPr/>
          <p:nvPr/>
        </p:nvGrpSpPr>
        <p:grpSpPr>
          <a:xfrm>
            <a:off x="6135046" y="811350"/>
            <a:ext cx="2837271" cy="5396192"/>
            <a:chOff x="6135046" y="811350"/>
            <a:chExt cx="2837271" cy="5396192"/>
          </a:xfrm>
        </p:grpSpPr>
        <p:pic>
          <p:nvPicPr>
            <p:cNvPr id="18" name="Immagine 4">
              <a:extLst>
                <a:ext uri="{FF2B5EF4-FFF2-40B4-BE49-F238E27FC236}">
                  <a16:creationId xmlns:a16="http://schemas.microsoft.com/office/drawing/2014/main" id="{479F43C2-1B0D-4028-920E-9BC167FD8630}"/>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20280" r="18803"/>
            <a:stretch/>
          </p:blipFill>
          <p:spPr>
            <a:xfrm>
              <a:off x="6187200" y="811350"/>
              <a:ext cx="2736304" cy="5235300"/>
            </a:xfrm>
            <a:prstGeom prst="rect">
              <a:avLst/>
            </a:prstGeom>
            <a:effectLst>
              <a:softEdge rad="444500"/>
            </a:effectLst>
          </p:spPr>
        </p:pic>
        <p:sp>
          <p:nvSpPr>
            <p:cNvPr id="23" name="ZoneTexte 22">
              <a:extLst>
                <a:ext uri="{FF2B5EF4-FFF2-40B4-BE49-F238E27FC236}">
                  <a16:creationId xmlns:a16="http://schemas.microsoft.com/office/drawing/2014/main" id="{A11ED061-2DF0-45B1-BA1B-22090FA6A70D}"/>
                </a:ext>
              </a:extLst>
            </p:cNvPr>
            <p:cNvSpPr txBox="1"/>
            <p:nvPr/>
          </p:nvSpPr>
          <p:spPr>
            <a:xfrm>
              <a:off x="6135046" y="5438101"/>
              <a:ext cx="2837271" cy="769441"/>
            </a:xfrm>
            <a:prstGeom prst="rect">
              <a:avLst/>
            </a:prstGeom>
            <a:solidFill>
              <a:schemeClr val="bg1"/>
            </a:solidFill>
          </p:spPr>
          <p:txBody>
            <a:bodyPr wrap="square" rtlCol="0">
              <a:spAutoFit/>
            </a:bodyPr>
            <a:lstStyle/>
            <a:p>
              <a:r>
                <a:rPr lang="fr-FR" sz="4400" dirty="0"/>
                <a:t>Récidive</a:t>
              </a:r>
            </a:p>
          </p:txBody>
        </p:sp>
      </p:grpSp>
      <p:sp>
        <p:nvSpPr>
          <p:cNvPr id="10" name="Flèche : droite 9">
            <a:extLst>
              <a:ext uri="{FF2B5EF4-FFF2-40B4-BE49-F238E27FC236}">
                <a16:creationId xmlns:a16="http://schemas.microsoft.com/office/drawing/2014/main" id="{A3F4BDE2-F013-4FD1-A207-52EF4BF08DA4}"/>
              </a:ext>
            </a:extLst>
          </p:cNvPr>
          <p:cNvSpPr/>
          <p:nvPr/>
        </p:nvSpPr>
        <p:spPr>
          <a:xfrm>
            <a:off x="4904277" y="2012248"/>
            <a:ext cx="1982015" cy="1631054"/>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16" name="ZoneTexte 15">
            <a:extLst>
              <a:ext uri="{FF2B5EF4-FFF2-40B4-BE49-F238E27FC236}">
                <a16:creationId xmlns:a16="http://schemas.microsoft.com/office/drawing/2014/main" id="{8297084D-AAC5-4902-806B-4989B75B1C87}"/>
              </a:ext>
            </a:extLst>
          </p:cNvPr>
          <p:cNvSpPr txBox="1"/>
          <p:nvPr/>
        </p:nvSpPr>
        <p:spPr>
          <a:xfrm>
            <a:off x="4848982" y="2443008"/>
            <a:ext cx="2303654" cy="830997"/>
          </a:xfrm>
          <a:prstGeom prst="rect">
            <a:avLst/>
          </a:prstGeom>
          <a:noFill/>
        </p:spPr>
        <p:txBody>
          <a:bodyPr wrap="square" rtlCol="0">
            <a:spAutoFit/>
          </a:bodyPr>
          <a:lstStyle/>
          <a:p>
            <a:r>
              <a:rPr lang="fr-FR" sz="2400" b="1" dirty="0">
                <a:solidFill>
                  <a:srgbClr val="FF0000"/>
                </a:solidFill>
              </a:rPr>
              <a:t>Pression Résiduelle</a:t>
            </a:r>
          </a:p>
        </p:txBody>
      </p:sp>
    </p:spTree>
    <p:custDataLst>
      <p:tags r:id="rId1"/>
    </p:custDataLst>
    <p:extLst>
      <p:ext uri="{BB962C8B-B14F-4D97-AF65-F5344CB8AC3E}">
        <p14:creationId xmlns:p14="http://schemas.microsoft.com/office/powerpoint/2010/main" val="1787156200"/>
      </p:ext>
    </p:extLst>
  </p:cSld>
  <p:clrMapOvr>
    <a:masterClrMapping/>
  </p:clrMapOvr>
  <mc:AlternateContent xmlns:mc="http://schemas.openxmlformats.org/markup-compatibility/2006" xmlns:p14="http://schemas.microsoft.com/office/powerpoint/2010/main">
    <mc:Choice Requires="p14">
      <p:transition spd="slow" p14:dur="2000" advClick="0" advTm="1000"/>
    </mc:Choice>
    <mc:Fallback xmlns="">
      <p:transition spd="slow" advClick="0" advTm="100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ZoneTexte 9">
            <a:extLst>
              <a:ext uri="{FF2B5EF4-FFF2-40B4-BE49-F238E27FC236}">
                <a16:creationId xmlns:a16="http://schemas.microsoft.com/office/drawing/2014/main" id="{E420B660-F6E9-4AD7-B9E2-399F6A7DDB30}"/>
              </a:ext>
            </a:extLst>
          </p:cNvPr>
          <p:cNvSpPr txBox="1"/>
          <p:nvPr/>
        </p:nvSpPr>
        <p:spPr>
          <a:xfrm>
            <a:off x="1203425" y="5842337"/>
            <a:ext cx="6982795" cy="1015663"/>
          </a:xfrm>
          <a:prstGeom prst="rect">
            <a:avLst/>
          </a:prstGeom>
          <a:noFill/>
        </p:spPr>
        <p:txBody>
          <a:bodyPr wrap="square" rtlCol="0">
            <a:spAutoFit/>
          </a:bodyPr>
          <a:lstStyle/>
          <a:p>
            <a:r>
              <a:rPr lang="fr-FR" sz="3000" b="1" dirty="0"/>
              <a:t>Obstacle ilio-cave: Perte de modulation  respiratoire du flux fémoral au Doppler</a:t>
            </a:r>
          </a:p>
        </p:txBody>
      </p:sp>
      <p:sp>
        <p:nvSpPr>
          <p:cNvPr id="58" name="Freeform 4">
            <a:extLst>
              <a:ext uri="{FF2B5EF4-FFF2-40B4-BE49-F238E27FC236}">
                <a16:creationId xmlns:a16="http://schemas.microsoft.com/office/drawing/2014/main" id="{5FD9C4B1-7359-42D8-9A29-28049FD537C5}"/>
              </a:ext>
            </a:extLst>
          </p:cNvPr>
          <p:cNvSpPr>
            <a:spLocks/>
          </p:cNvSpPr>
          <p:nvPr/>
        </p:nvSpPr>
        <p:spPr bwMode="auto">
          <a:xfrm rot="16200000" flipH="1">
            <a:off x="3559587" y="-380074"/>
            <a:ext cx="1078104" cy="4422189"/>
          </a:xfrm>
          <a:custGeom>
            <a:avLst/>
            <a:gdLst>
              <a:gd name="T0" fmla="*/ 33 w 573"/>
              <a:gd name="T1" fmla="*/ 992 h 3113"/>
              <a:gd name="T2" fmla="*/ 23 w 573"/>
              <a:gd name="T3" fmla="*/ 806 h 3113"/>
              <a:gd name="T4" fmla="*/ 108 w 573"/>
              <a:gd name="T5" fmla="*/ 542 h 3113"/>
              <a:gd name="T6" fmla="*/ 147 w 573"/>
              <a:gd name="T7" fmla="*/ 462 h 3113"/>
              <a:gd name="T8" fmla="*/ 142 w 573"/>
              <a:gd name="T9" fmla="*/ 317 h 3113"/>
              <a:gd name="T10" fmla="*/ 73 w 573"/>
              <a:gd name="T11" fmla="*/ 321 h 3113"/>
              <a:gd name="T12" fmla="*/ 98 w 573"/>
              <a:gd name="T13" fmla="*/ 246 h 3113"/>
              <a:gd name="T14" fmla="*/ 33 w 573"/>
              <a:gd name="T15" fmla="*/ 207 h 3113"/>
              <a:gd name="T16" fmla="*/ 73 w 573"/>
              <a:gd name="T17" fmla="*/ 153 h 3113"/>
              <a:gd name="T18" fmla="*/ 88 w 573"/>
              <a:gd name="T19" fmla="*/ 52 h 3113"/>
              <a:gd name="T20" fmla="*/ 211 w 573"/>
              <a:gd name="T21" fmla="*/ 3 h 3113"/>
              <a:gd name="T22" fmla="*/ 335 w 573"/>
              <a:gd name="T23" fmla="*/ 70 h 3113"/>
              <a:gd name="T24" fmla="*/ 370 w 573"/>
              <a:gd name="T25" fmla="*/ 184 h 3113"/>
              <a:gd name="T26" fmla="*/ 310 w 573"/>
              <a:gd name="T27" fmla="*/ 303 h 3113"/>
              <a:gd name="T28" fmla="*/ 305 w 573"/>
              <a:gd name="T29" fmla="*/ 396 h 3113"/>
              <a:gd name="T30" fmla="*/ 389 w 573"/>
              <a:gd name="T31" fmla="*/ 546 h 3113"/>
              <a:gd name="T32" fmla="*/ 379 w 573"/>
              <a:gd name="T33" fmla="*/ 842 h 3113"/>
              <a:gd name="T34" fmla="*/ 394 w 573"/>
              <a:gd name="T35" fmla="*/ 1010 h 3113"/>
              <a:gd name="T36" fmla="*/ 292 w 573"/>
              <a:gd name="T37" fmla="*/ 1153 h 3113"/>
              <a:gd name="T38" fmla="*/ 256 w 573"/>
              <a:gd name="T39" fmla="*/ 1502 h 3113"/>
              <a:gd name="T40" fmla="*/ 292 w 573"/>
              <a:gd name="T41" fmla="*/ 1662 h 3113"/>
              <a:gd name="T42" fmla="*/ 263 w 573"/>
              <a:gd name="T43" fmla="*/ 1872 h 3113"/>
              <a:gd name="T44" fmla="*/ 276 w 573"/>
              <a:gd name="T45" fmla="*/ 1924 h 3113"/>
              <a:gd name="T46" fmla="*/ 266 w 573"/>
              <a:gd name="T47" fmla="*/ 1969 h 3113"/>
              <a:gd name="T48" fmla="*/ 219 w 573"/>
              <a:gd name="T49" fmla="*/ 1970 h 3113"/>
              <a:gd name="T50" fmla="*/ 180 w 573"/>
              <a:gd name="T51" fmla="*/ 1957 h 3113"/>
              <a:gd name="T52" fmla="*/ 125 w 573"/>
              <a:gd name="T53" fmla="*/ 1975 h 3113"/>
              <a:gd name="T54" fmla="*/ 75 w 573"/>
              <a:gd name="T55" fmla="*/ 1975 h 3113"/>
              <a:gd name="T56" fmla="*/ 14 w 573"/>
              <a:gd name="T57" fmla="*/ 1977 h 3113"/>
              <a:gd name="T58" fmla="*/ 1 w 573"/>
              <a:gd name="T59" fmla="*/ 1964 h 3113"/>
              <a:gd name="T60" fmla="*/ 11 w 573"/>
              <a:gd name="T61" fmla="*/ 1948 h 3113"/>
              <a:gd name="T62" fmla="*/ 66 w 573"/>
              <a:gd name="T63" fmla="*/ 1929 h 3113"/>
              <a:gd name="T64" fmla="*/ 145 w 573"/>
              <a:gd name="T65" fmla="*/ 1874 h 3113"/>
              <a:gd name="T66" fmla="*/ 121 w 573"/>
              <a:gd name="T67" fmla="*/ 1584 h 3113"/>
              <a:gd name="T68" fmla="*/ 73 w 573"/>
              <a:gd name="T69" fmla="*/ 1472 h 3113"/>
              <a:gd name="T70" fmla="*/ 57 w 573"/>
              <a:gd name="T71" fmla="*/ 1393 h 3113"/>
              <a:gd name="T72" fmla="*/ 36 w 573"/>
              <a:gd name="T73" fmla="*/ 1153 h 3113"/>
              <a:gd name="T74" fmla="*/ 36 w 573"/>
              <a:gd name="T75" fmla="*/ 1086 h 3113"/>
              <a:gd name="T76" fmla="*/ 33 w 573"/>
              <a:gd name="T77" fmla="*/ 992 h 311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connsiteX0" fmla="*/ 1556 w 9738"/>
              <a:gd name="connsiteY0" fmla="*/ 4997 h 9976"/>
              <a:gd name="connsiteX1" fmla="*/ 566 w 9738"/>
              <a:gd name="connsiteY1" fmla="*/ 4059 h 9976"/>
              <a:gd name="connsiteX2" fmla="*/ 2625 w 9738"/>
              <a:gd name="connsiteY2" fmla="*/ 2723 h 9976"/>
              <a:gd name="connsiteX3" fmla="*/ 3585 w 9738"/>
              <a:gd name="connsiteY3" fmla="*/ 2321 h 9976"/>
              <a:gd name="connsiteX4" fmla="*/ 3463 w 9738"/>
              <a:gd name="connsiteY4" fmla="*/ 1586 h 9976"/>
              <a:gd name="connsiteX5" fmla="*/ 1770 w 9738"/>
              <a:gd name="connsiteY5" fmla="*/ 1608 h 9976"/>
              <a:gd name="connsiteX6" fmla="*/ 2381 w 9738"/>
              <a:gd name="connsiteY6" fmla="*/ 1229 h 9976"/>
              <a:gd name="connsiteX7" fmla="*/ 810 w 9738"/>
              <a:gd name="connsiteY7" fmla="*/ 1030 h 9976"/>
              <a:gd name="connsiteX8" fmla="*/ 1770 w 9738"/>
              <a:gd name="connsiteY8" fmla="*/ 760 h 9976"/>
              <a:gd name="connsiteX9" fmla="*/ 2137 w 9738"/>
              <a:gd name="connsiteY9" fmla="*/ 249 h 9976"/>
              <a:gd name="connsiteX10" fmla="*/ 5156 w 9738"/>
              <a:gd name="connsiteY10" fmla="*/ 2 h 9976"/>
              <a:gd name="connsiteX11" fmla="*/ 8192 w 9738"/>
              <a:gd name="connsiteY11" fmla="*/ 339 h 9976"/>
              <a:gd name="connsiteX12" fmla="*/ 9048 w 9738"/>
              <a:gd name="connsiteY12" fmla="*/ 918 h 9976"/>
              <a:gd name="connsiteX13" fmla="*/ 7582 w 9738"/>
              <a:gd name="connsiteY13" fmla="*/ 1518 h 9976"/>
              <a:gd name="connsiteX14" fmla="*/ 7459 w 9738"/>
              <a:gd name="connsiteY14" fmla="*/ 1987 h 9976"/>
              <a:gd name="connsiteX15" fmla="*/ 9519 w 9738"/>
              <a:gd name="connsiteY15" fmla="*/ 2745 h 9976"/>
              <a:gd name="connsiteX16" fmla="*/ 9274 w 9738"/>
              <a:gd name="connsiteY16" fmla="*/ 4239 h 9976"/>
              <a:gd name="connsiteX17" fmla="*/ 9641 w 9738"/>
              <a:gd name="connsiteY17" fmla="*/ 5087 h 9976"/>
              <a:gd name="connsiteX18" fmla="*/ 7145 w 9738"/>
              <a:gd name="connsiteY18" fmla="*/ 5813 h 9976"/>
              <a:gd name="connsiteX19" fmla="*/ 6255 w 9738"/>
              <a:gd name="connsiteY19" fmla="*/ 7574 h 9976"/>
              <a:gd name="connsiteX20" fmla="*/ 7145 w 9738"/>
              <a:gd name="connsiteY20" fmla="*/ 8383 h 9976"/>
              <a:gd name="connsiteX21" fmla="*/ 6447 w 9738"/>
              <a:gd name="connsiteY21" fmla="*/ 9443 h 9976"/>
              <a:gd name="connsiteX22" fmla="*/ 6761 w 9738"/>
              <a:gd name="connsiteY22" fmla="*/ 9707 h 9976"/>
              <a:gd name="connsiteX23" fmla="*/ 6517 w 9738"/>
              <a:gd name="connsiteY23" fmla="*/ 9938 h 9976"/>
              <a:gd name="connsiteX24" fmla="*/ 5365 w 9738"/>
              <a:gd name="connsiteY24" fmla="*/ 9941 h 9976"/>
              <a:gd name="connsiteX25" fmla="*/ 4405 w 9738"/>
              <a:gd name="connsiteY25" fmla="*/ 9874 h 9976"/>
              <a:gd name="connsiteX26" fmla="*/ 3044 w 9738"/>
              <a:gd name="connsiteY26" fmla="*/ 9967 h 9976"/>
              <a:gd name="connsiteX27" fmla="*/ 1840 w 9738"/>
              <a:gd name="connsiteY27" fmla="*/ 9967 h 9976"/>
              <a:gd name="connsiteX28" fmla="*/ 322 w 9738"/>
              <a:gd name="connsiteY28" fmla="*/ 9976 h 9976"/>
              <a:gd name="connsiteX29" fmla="*/ 7 w 9738"/>
              <a:gd name="connsiteY29" fmla="*/ 9909 h 9976"/>
              <a:gd name="connsiteX30" fmla="*/ 252 w 9738"/>
              <a:gd name="connsiteY30" fmla="*/ 9832 h 9976"/>
              <a:gd name="connsiteX31" fmla="*/ 1613 w 9738"/>
              <a:gd name="connsiteY31" fmla="*/ 9732 h 9976"/>
              <a:gd name="connsiteX32" fmla="*/ 3550 w 9738"/>
              <a:gd name="connsiteY32" fmla="*/ 9456 h 9976"/>
              <a:gd name="connsiteX33" fmla="*/ 2957 w 9738"/>
              <a:gd name="connsiteY33" fmla="*/ 7988 h 9976"/>
              <a:gd name="connsiteX34" fmla="*/ 1788 w 9738"/>
              <a:gd name="connsiteY34" fmla="*/ 7423 h 9976"/>
              <a:gd name="connsiteX35" fmla="*/ 1386 w 9738"/>
              <a:gd name="connsiteY35" fmla="*/ 7024 h 9976"/>
              <a:gd name="connsiteX36" fmla="*/ 863 w 9738"/>
              <a:gd name="connsiteY36" fmla="*/ 5813 h 9976"/>
              <a:gd name="connsiteX37" fmla="*/ 863 w 9738"/>
              <a:gd name="connsiteY37" fmla="*/ 5476 h 9976"/>
              <a:gd name="connsiteX38" fmla="*/ 1556 w 9738"/>
              <a:gd name="connsiteY38" fmla="*/ 4997 h 9976"/>
              <a:gd name="connsiteX0" fmla="*/ 1598 w 10000"/>
              <a:gd name="connsiteY0" fmla="*/ 5009 h 10000"/>
              <a:gd name="connsiteX1" fmla="*/ 1138 w 10000"/>
              <a:gd name="connsiteY1" fmla="*/ 4180 h 10000"/>
              <a:gd name="connsiteX2" fmla="*/ 2696 w 10000"/>
              <a:gd name="connsiteY2" fmla="*/ 2730 h 10000"/>
              <a:gd name="connsiteX3" fmla="*/ 3681 w 10000"/>
              <a:gd name="connsiteY3" fmla="*/ 2327 h 10000"/>
              <a:gd name="connsiteX4" fmla="*/ 3556 w 10000"/>
              <a:gd name="connsiteY4" fmla="*/ 1590 h 10000"/>
              <a:gd name="connsiteX5" fmla="*/ 1818 w 10000"/>
              <a:gd name="connsiteY5" fmla="*/ 1612 h 10000"/>
              <a:gd name="connsiteX6" fmla="*/ 2445 w 10000"/>
              <a:gd name="connsiteY6" fmla="*/ 1232 h 10000"/>
              <a:gd name="connsiteX7" fmla="*/ 832 w 10000"/>
              <a:gd name="connsiteY7" fmla="*/ 1032 h 10000"/>
              <a:gd name="connsiteX8" fmla="*/ 1818 w 10000"/>
              <a:gd name="connsiteY8" fmla="*/ 762 h 10000"/>
              <a:gd name="connsiteX9" fmla="*/ 2194 w 10000"/>
              <a:gd name="connsiteY9" fmla="*/ 250 h 10000"/>
              <a:gd name="connsiteX10" fmla="*/ 5295 w 10000"/>
              <a:gd name="connsiteY10" fmla="*/ 2 h 10000"/>
              <a:gd name="connsiteX11" fmla="*/ 8412 w 10000"/>
              <a:gd name="connsiteY11" fmla="*/ 340 h 10000"/>
              <a:gd name="connsiteX12" fmla="*/ 9291 w 10000"/>
              <a:gd name="connsiteY12" fmla="*/ 920 h 10000"/>
              <a:gd name="connsiteX13" fmla="*/ 7786 w 10000"/>
              <a:gd name="connsiteY13" fmla="*/ 1522 h 10000"/>
              <a:gd name="connsiteX14" fmla="*/ 7660 w 10000"/>
              <a:gd name="connsiteY14" fmla="*/ 1992 h 10000"/>
              <a:gd name="connsiteX15" fmla="*/ 9775 w 10000"/>
              <a:gd name="connsiteY15" fmla="*/ 2752 h 10000"/>
              <a:gd name="connsiteX16" fmla="*/ 9524 w 10000"/>
              <a:gd name="connsiteY16" fmla="*/ 4249 h 10000"/>
              <a:gd name="connsiteX17" fmla="*/ 9900 w 10000"/>
              <a:gd name="connsiteY17" fmla="*/ 5099 h 10000"/>
              <a:gd name="connsiteX18" fmla="*/ 7337 w 10000"/>
              <a:gd name="connsiteY18" fmla="*/ 5827 h 10000"/>
              <a:gd name="connsiteX19" fmla="*/ 6423 w 10000"/>
              <a:gd name="connsiteY19" fmla="*/ 7592 h 10000"/>
              <a:gd name="connsiteX20" fmla="*/ 7337 w 10000"/>
              <a:gd name="connsiteY20" fmla="*/ 8403 h 10000"/>
              <a:gd name="connsiteX21" fmla="*/ 6620 w 10000"/>
              <a:gd name="connsiteY21" fmla="*/ 9466 h 10000"/>
              <a:gd name="connsiteX22" fmla="*/ 6943 w 10000"/>
              <a:gd name="connsiteY22" fmla="*/ 9730 h 10000"/>
              <a:gd name="connsiteX23" fmla="*/ 6692 w 10000"/>
              <a:gd name="connsiteY23" fmla="*/ 9962 h 10000"/>
              <a:gd name="connsiteX24" fmla="*/ 5509 w 10000"/>
              <a:gd name="connsiteY24" fmla="*/ 9965 h 10000"/>
              <a:gd name="connsiteX25" fmla="*/ 4524 w 10000"/>
              <a:gd name="connsiteY25" fmla="*/ 9898 h 10000"/>
              <a:gd name="connsiteX26" fmla="*/ 3126 w 10000"/>
              <a:gd name="connsiteY26" fmla="*/ 9991 h 10000"/>
              <a:gd name="connsiteX27" fmla="*/ 1890 w 10000"/>
              <a:gd name="connsiteY27" fmla="*/ 9991 h 10000"/>
              <a:gd name="connsiteX28" fmla="*/ 331 w 10000"/>
              <a:gd name="connsiteY28" fmla="*/ 10000 h 10000"/>
              <a:gd name="connsiteX29" fmla="*/ 7 w 10000"/>
              <a:gd name="connsiteY29" fmla="*/ 9933 h 10000"/>
              <a:gd name="connsiteX30" fmla="*/ 259 w 10000"/>
              <a:gd name="connsiteY30" fmla="*/ 9856 h 10000"/>
              <a:gd name="connsiteX31" fmla="*/ 1656 w 10000"/>
              <a:gd name="connsiteY31" fmla="*/ 9755 h 10000"/>
              <a:gd name="connsiteX32" fmla="*/ 3646 w 10000"/>
              <a:gd name="connsiteY32" fmla="*/ 9479 h 10000"/>
              <a:gd name="connsiteX33" fmla="*/ 3037 w 10000"/>
              <a:gd name="connsiteY33" fmla="*/ 8007 h 10000"/>
              <a:gd name="connsiteX34" fmla="*/ 1836 w 10000"/>
              <a:gd name="connsiteY34" fmla="*/ 7441 h 10000"/>
              <a:gd name="connsiteX35" fmla="*/ 1423 w 10000"/>
              <a:gd name="connsiteY35" fmla="*/ 7041 h 10000"/>
              <a:gd name="connsiteX36" fmla="*/ 886 w 10000"/>
              <a:gd name="connsiteY36" fmla="*/ 5827 h 10000"/>
              <a:gd name="connsiteX37" fmla="*/ 886 w 10000"/>
              <a:gd name="connsiteY37" fmla="*/ 5489 h 10000"/>
              <a:gd name="connsiteX38" fmla="*/ 1598 w 10000"/>
              <a:gd name="connsiteY38" fmla="*/ 5009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000" h="10000">
                <a:moveTo>
                  <a:pt x="1598" y="5009"/>
                </a:moveTo>
                <a:cubicBezTo>
                  <a:pt x="1544" y="4774"/>
                  <a:pt x="955" y="4560"/>
                  <a:pt x="1138" y="4180"/>
                </a:cubicBezTo>
                <a:cubicBezTo>
                  <a:pt x="1321" y="3800"/>
                  <a:pt x="2272" y="3039"/>
                  <a:pt x="2696" y="2730"/>
                </a:cubicBezTo>
                <a:cubicBezTo>
                  <a:pt x="3120" y="2421"/>
                  <a:pt x="3538" y="2517"/>
                  <a:pt x="3681" y="2327"/>
                </a:cubicBezTo>
                <a:cubicBezTo>
                  <a:pt x="3825" y="2137"/>
                  <a:pt x="3861" y="1709"/>
                  <a:pt x="3556" y="1590"/>
                </a:cubicBezTo>
                <a:cubicBezTo>
                  <a:pt x="3251" y="1471"/>
                  <a:pt x="1997" y="1670"/>
                  <a:pt x="1818" y="1612"/>
                </a:cubicBezTo>
                <a:cubicBezTo>
                  <a:pt x="1639" y="1554"/>
                  <a:pt x="2606" y="1329"/>
                  <a:pt x="2445" y="1232"/>
                </a:cubicBezTo>
                <a:cubicBezTo>
                  <a:pt x="2284" y="1136"/>
                  <a:pt x="940" y="1110"/>
                  <a:pt x="832" y="1032"/>
                </a:cubicBezTo>
                <a:cubicBezTo>
                  <a:pt x="725" y="955"/>
                  <a:pt x="1585" y="894"/>
                  <a:pt x="1818" y="762"/>
                </a:cubicBezTo>
                <a:cubicBezTo>
                  <a:pt x="2051" y="630"/>
                  <a:pt x="1620" y="376"/>
                  <a:pt x="2194" y="250"/>
                </a:cubicBezTo>
                <a:cubicBezTo>
                  <a:pt x="2768" y="124"/>
                  <a:pt x="4255" y="-14"/>
                  <a:pt x="5295" y="2"/>
                </a:cubicBezTo>
                <a:cubicBezTo>
                  <a:pt x="6334" y="18"/>
                  <a:pt x="7750" y="188"/>
                  <a:pt x="8412" y="340"/>
                </a:cubicBezTo>
                <a:cubicBezTo>
                  <a:pt x="9076" y="491"/>
                  <a:pt x="9398" y="724"/>
                  <a:pt x="9291" y="920"/>
                </a:cubicBezTo>
                <a:cubicBezTo>
                  <a:pt x="9184" y="1117"/>
                  <a:pt x="8054" y="1345"/>
                  <a:pt x="7786" y="1522"/>
                </a:cubicBezTo>
                <a:cubicBezTo>
                  <a:pt x="7517" y="1699"/>
                  <a:pt x="7337" y="1786"/>
                  <a:pt x="7660" y="1992"/>
                </a:cubicBezTo>
                <a:cubicBezTo>
                  <a:pt x="7983" y="2198"/>
                  <a:pt x="9470" y="2376"/>
                  <a:pt x="9775" y="2752"/>
                </a:cubicBezTo>
                <a:cubicBezTo>
                  <a:pt x="10079" y="3129"/>
                  <a:pt x="9506" y="3859"/>
                  <a:pt x="9524" y="4249"/>
                </a:cubicBezTo>
                <a:cubicBezTo>
                  <a:pt x="9542" y="4639"/>
                  <a:pt x="10259" y="4839"/>
                  <a:pt x="9900" y="5099"/>
                </a:cubicBezTo>
                <a:cubicBezTo>
                  <a:pt x="9542" y="5360"/>
                  <a:pt x="7911" y="5412"/>
                  <a:pt x="7337" y="5827"/>
                </a:cubicBezTo>
                <a:cubicBezTo>
                  <a:pt x="6764" y="6243"/>
                  <a:pt x="6423" y="7160"/>
                  <a:pt x="6423" y="7592"/>
                </a:cubicBezTo>
                <a:cubicBezTo>
                  <a:pt x="6423" y="8020"/>
                  <a:pt x="7301" y="8090"/>
                  <a:pt x="7337" y="8403"/>
                </a:cubicBezTo>
                <a:cubicBezTo>
                  <a:pt x="7373" y="8716"/>
                  <a:pt x="6692" y="9243"/>
                  <a:pt x="6620" y="9466"/>
                </a:cubicBezTo>
                <a:cubicBezTo>
                  <a:pt x="6567" y="9688"/>
                  <a:pt x="6925" y="9646"/>
                  <a:pt x="6943" y="9730"/>
                </a:cubicBezTo>
                <a:cubicBezTo>
                  <a:pt x="6943" y="9814"/>
                  <a:pt x="6925" y="9923"/>
                  <a:pt x="6692" y="9962"/>
                </a:cubicBezTo>
                <a:cubicBezTo>
                  <a:pt x="6459" y="10000"/>
                  <a:pt x="5868" y="9975"/>
                  <a:pt x="5509" y="9965"/>
                </a:cubicBezTo>
                <a:cubicBezTo>
                  <a:pt x="5151" y="9955"/>
                  <a:pt x="4918" y="9894"/>
                  <a:pt x="4524" y="9898"/>
                </a:cubicBezTo>
                <a:cubicBezTo>
                  <a:pt x="4129" y="9904"/>
                  <a:pt x="3574" y="9975"/>
                  <a:pt x="3126" y="9991"/>
                </a:cubicBezTo>
                <a:cubicBezTo>
                  <a:pt x="2696" y="10007"/>
                  <a:pt x="2356" y="9991"/>
                  <a:pt x="1890" y="9991"/>
                </a:cubicBezTo>
                <a:lnTo>
                  <a:pt x="331" y="10000"/>
                </a:lnTo>
                <a:cubicBezTo>
                  <a:pt x="26" y="9991"/>
                  <a:pt x="26" y="9955"/>
                  <a:pt x="7" y="9933"/>
                </a:cubicBezTo>
                <a:cubicBezTo>
                  <a:pt x="-10" y="9907"/>
                  <a:pt x="-10" y="9885"/>
                  <a:pt x="259" y="9856"/>
                </a:cubicBezTo>
                <a:cubicBezTo>
                  <a:pt x="528" y="9827"/>
                  <a:pt x="1083" y="9817"/>
                  <a:pt x="1656" y="9755"/>
                </a:cubicBezTo>
                <a:cubicBezTo>
                  <a:pt x="2212" y="9691"/>
                  <a:pt x="3412" y="9768"/>
                  <a:pt x="3646" y="9479"/>
                </a:cubicBezTo>
                <a:cubicBezTo>
                  <a:pt x="3879" y="9186"/>
                  <a:pt x="3342" y="8345"/>
                  <a:pt x="3037" y="8007"/>
                </a:cubicBezTo>
                <a:cubicBezTo>
                  <a:pt x="2732" y="7665"/>
                  <a:pt x="2104" y="7601"/>
                  <a:pt x="1836" y="7441"/>
                </a:cubicBezTo>
                <a:cubicBezTo>
                  <a:pt x="1567" y="7279"/>
                  <a:pt x="1585" y="7309"/>
                  <a:pt x="1423" y="7041"/>
                </a:cubicBezTo>
                <a:cubicBezTo>
                  <a:pt x="1262" y="6774"/>
                  <a:pt x="957" y="6088"/>
                  <a:pt x="886" y="5827"/>
                </a:cubicBezTo>
                <a:cubicBezTo>
                  <a:pt x="796" y="5569"/>
                  <a:pt x="886" y="5543"/>
                  <a:pt x="886" y="5489"/>
                </a:cubicBezTo>
                <a:cubicBezTo>
                  <a:pt x="886" y="5489"/>
                  <a:pt x="1473" y="5267"/>
                  <a:pt x="1598" y="5009"/>
                </a:cubicBezTo>
                <a:close/>
              </a:path>
            </a:pathLst>
          </a:custGeom>
          <a:noFill/>
          <a:ln w="76200">
            <a:solidFill>
              <a:srgbClr val="000000"/>
            </a:solidFill>
            <a:round/>
            <a:headEnd/>
            <a:tailEnd/>
          </a:ln>
          <a:effectLst/>
        </p:spPr>
        <p:txBody>
          <a:bodyPr wrap="none" anchor="ctr"/>
          <a:lstStyle/>
          <a:p>
            <a:pPr defTabSz="685800" fontAlgn="base">
              <a:spcBef>
                <a:spcPct val="0"/>
              </a:spcBef>
              <a:spcAft>
                <a:spcPct val="0"/>
              </a:spcAft>
              <a:defRPr/>
            </a:pPr>
            <a:endParaRPr lang="fr-FR" b="1" kern="0">
              <a:solidFill>
                <a:srgbClr val="000000"/>
              </a:solidFill>
              <a:latin typeface="Times New Roman" pitchFamily="18" charset="0"/>
              <a:cs typeface="Arial" charset="0"/>
            </a:endParaRPr>
          </a:p>
        </p:txBody>
      </p:sp>
      <p:sp>
        <p:nvSpPr>
          <p:cNvPr id="59" name="Forme libre : forme 58">
            <a:extLst>
              <a:ext uri="{FF2B5EF4-FFF2-40B4-BE49-F238E27FC236}">
                <a16:creationId xmlns:a16="http://schemas.microsoft.com/office/drawing/2014/main" id="{56E1A6B2-9C35-4FC3-88D7-FB1C51B25EE8}"/>
              </a:ext>
            </a:extLst>
          </p:cNvPr>
          <p:cNvSpPr/>
          <p:nvPr/>
        </p:nvSpPr>
        <p:spPr>
          <a:xfrm rot="16200000">
            <a:off x="3236824" y="1729629"/>
            <a:ext cx="897441" cy="186041"/>
          </a:xfrm>
          <a:custGeom>
            <a:avLst/>
            <a:gdLst>
              <a:gd name="connsiteX0" fmla="*/ 0 w 1175657"/>
              <a:gd name="connsiteY0" fmla="*/ 432717 h 432717"/>
              <a:gd name="connsiteX1" fmla="*/ 177281 w 1175657"/>
              <a:gd name="connsiteY1" fmla="*/ 171460 h 432717"/>
              <a:gd name="connsiteX2" fmla="*/ 354563 w 1175657"/>
              <a:gd name="connsiteY2" fmla="*/ 22170 h 432717"/>
              <a:gd name="connsiteX3" fmla="*/ 821094 w 1175657"/>
              <a:gd name="connsiteY3" fmla="*/ 40831 h 432717"/>
              <a:gd name="connsiteX4" fmla="*/ 1175657 w 1175657"/>
              <a:gd name="connsiteY4" fmla="*/ 395394 h 432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5657" h="432717">
                <a:moveTo>
                  <a:pt x="0" y="432717"/>
                </a:moveTo>
                <a:cubicBezTo>
                  <a:pt x="59093" y="336300"/>
                  <a:pt x="118187" y="239884"/>
                  <a:pt x="177281" y="171460"/>
                </a:cubicBezTo>
                <a:cubicBezTo>
                  <a:pt x="236375" y="103035"/>
                  <a:pt x="247261" y="43941"/>
                  <a:pt x="354563" y="22170"/>
                </a:cubicBezTo>
                <a:cubicBezTo>
                  <a:pt x="461865" y="399"/>
                  <a:pt x="684245" y="-21373"/>
                  <a:pt x="821094" y="40831"/>
                </a:cubicBezTo>
                <a:cubicBezTo>
                  <a:pt x="957943" y="103035"/>
                  <a:pt x="1066800" y="249214"/>
                  <a:pt x="1175657" y="395394"/>
                </a:cubicBezTo>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b="1"/>
          </a:p>
        </p:txBody>
      </p:sp>
      <p:sp>
        <p:nvSpPr>
          <p:cNvPr id="60" name="Rectangle 32">
            <a:extLst>
              <a:ext uri="{FF2B5EF4-FFF2-40B4-BE49-F238E27FC236}">
                <a16:creationId xmlns:a16="http://schemas.microsoft.com/office/drawing/2014/main" id="{8D1548FA-8FF8-4D39-BC29-F9BE65E35B45}"/>
              </a:ext>
            </a:extLst>
          </p:cNvPr>
          <p:cNvSpPr>
            <a:spLocks noChangeArrowheads="1"/>
          </p:cNvSpPr>
          <p:nvPr/>
        </p:nvSpPr>
        <p:spPr bwMode="auto">
          <a:xfrm rot="16200000" flipH="1">
            <a:off x="4593552" y="459295"/>
            <a:ext cx="128742" cy="2786107"/>
          </a:xfrm>
          <a:prstGeom prst="rect">
            <a:avLst/>
          </a:prstGeom>
          <a:solidFill>
            <a:srgbClr val="3333CC"/>
          </a:solidFill>
          <a:ln w="9525">
            <a:noFill/>
            <a:miter lim="800000"/>
            <a:headEnd/>
            <a:tailEnd/>
          </a:ln>
          <a:effectLst/>
        </p:spPr>
        <p:txBody>
          <a:bodyPr wrap="none" anchor="ctr"/>
          <a:lstStyle/>
          <a:p>
            <a:pPr defTabSz="685800" fontAlgn="base">
              <a:spcBef>
                <a:spcPct val="0"/>
              </a:spcBef>
              <a:spcAft>
                <a:spcPct val="0"/>
              </a:spcAft>
              <a:defRPr/>
            </a:pPr>
            <a:endParaRPr lang="fr-FR" b="1" kern="0">
              <a:solidFill>
                <a:srgbClr val="000000"/>
              </a:solidFill>
              <a:latin typeface="Times New Roman" pitchFamily="18" charset="0"/>
              <a:cs typeface="Arial" charset="0"/>
            </a:endParaRPr>
          </a:p>
        </p:txBody>
      </p:sp>
      <p:sp>
        <p:nvSpPr>
          <p:cNvPr id="70" name="Line 39">
            <a:extLst>
              <a:ext uri="{FF2B5EF4-FFF2-40B4-BE49-F238E27FC236}">
                <a16:creationId xmlns:a16="http://schemas.microsoft.com/office/drawing/2014/main" id="{A06442E7-0C16-4A08-BC1E-19DF2FF5DC93}"/>
              </a:ext>
            </a:extLst>
          </p:cNvPr>
          <p:cNvSpPr>
            <a:spLocks noChangeShapeType="1"/>
          </p:cNvSpPr>
          <p:nvPr/>
        </p:nvSpPr>
        <p:spPr bwMode="auto">
          <a:xfrm rot="5400000">
            <a:off x="4558746" y="1478448"/>
            <a:ext cx="8325" cy="751038"/>
          </a:xfrm>
          <a:prstGeom prst="line">
            <a:avLst/>
          </a:prstGeom>
          <a:noFill/>
          <a:ln w="57150">
            <a:solidFill>
              <a:schemeClr val="bg1"/>
            </a:solidFill>
            <a:round/>
            <a:headEnd/>
            <a:tailEnd type="triangle" w="med" len="med"/>
          </a:ln>
          <a:effectLst/>
        </p:spPr>
        <p:txBody>
          <a:bodyPr/>
          <a:lstStyle/>
          <a:p>
            <a:pPr defTabSz="685800" fontAlgn="base">
              <a:spcBef>
                <a:spcPct val="0"/>
              </a:spcBef>
              <a:spcAft>
                <a:spcPct val="0"/>
              </a:spcAft>
              <a:defRPr/>
            </a:pPr>
            <a:endParaRPr lang="fr-FR" b="1" kern="0" dirty="0">
              <a:solidFill>
                <a:srgbClr val="000000"/>
              </a:solidFill>
              <a:latin typeface="Times New Roman" pitchFamily="18" charset="0"/>
              <a:cs typeface="Arial" charset="0"/>
            </a:endParaRPr>
          </a:p>
        </p:txBody>
      </p:sp>
      <p:sp>
        <p:nvSpPr>
          <p:cNvPr id="3" name="Forme libre : forme 2">
            <a:extLst>
              <a:ext uri="{FF2B5EF4-FFF2-40B4-BE49-F238E27FC236}">
                <a16:creationId xmlns:a16="http://schemas.microsoft.com/office/drawing/2014/main" id="{D453C22E-F70B-4C30-B9D1-BAE5B82B6B44}"/>
              </a:ext>
            </a:extLst>
          </p:cNvPr>
          <p:cNvSpPr/>
          <p:nvPr/>
        </p:nvSpPr>
        <p:spPr>
          <a:xfrm>
            <a:off x="3496691" y="342770"/>
            <a:ext cx="2024459" cy="568146"/>
          </a:xfrm>
          <a:custGeom>
            <a:avLst/>
            <a:gdLst>
              <a:gd name="connsiteX0" fmla="*/ 0 w 4064000"/>
              <a:gd name="connsiteY0" fmla="*/ 620329 h 1133605"/>
              <a:gd name="connsiteX1" fmla="*/ 711200 w 4064000"/>
              <a:gd name="connsiteY1" fmla="*/ 10729 h 1133605"/>
              <a:gd name="connsiteX2" fmla="*/ 1574800 w 4064000"/>
              <a:gd name="connsiteY2" fmla="*/ 1077529 h 1133605"/>
              <a:gd name="connsiteX3" fmla="*/ 2455333 w 4064000"/>
              <a:gd name="connsiteY3" fmla="*/ 891262 h 1133605"/>
              <a:gd name="connsiteX4" fmla="*/ 2963333 w 4064000"/>
              <a:gd name="connsiteY4" fmla="*/ 95396 h 1133605"/>
              <a:gd name="connsiteX5" fmla="*/ 4064000 w 4064000"/>
              <a:gd name="connsiteY5" fmla="*/ 1043662 h 1133605"/>
              <a:gd name="connsiteX6" fmla="*/ 4064000 w 4064000"/>
              <a:gd name="connsiteY6" fmla="*/ 1043662 h 1133605"/>
              <a:gd name="connsiteX7" fmla="*/ 4064000 w 4064000"/>
              <a:gd name="connsiteY7" fmla="*/ 1043662 h 113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4000" h="1133605">
                <a:moveTo>
                  <a:pt x="0" y="620329"/>
                </a:moveTo>
                <a:cubicBezTo>
                  <a:pt x="224366" y="277429"/>
                  <a:pt x="448733" y="-65471"/>
                  <a:pt x="711200" y="10729"/>
                </a:cubicBezTo>
                <a:cubicBezTo>
                  <a:pt x="973667" y="86929"/>
                  <a:pt x="1284111" y="930773"/>
                  <a:pt x="1574800" y="1077529"/>
                </a:cubicBezTo>
                <a:cubicBezTo>
                  <a:pt x="1865489" y="1224285"/>
                  <a:pt x="2223911" y="1054951"/>
                  <a:pt x="2455333" y="891262"/>
                </a:cubicBezTo>
                <a:cubicBezTo>
                  <a:pt x="2686755" y="727573"/>
                  <a:pt x="2695222" y="69996"/>
                  <a:pt x="2963333" y="95396"/>
                </a:cubicBezTo>
                <a:cubicBezTo>
                  <a:pt x="3231444" y="120796"/>
                  <a:pt x="4064000" y="1043662"/>
                  <a:pt x="4064000" y="1043662"/>
                </a:cubicBezTo>
                <a:lnTo>
                  <a:pt x="4064000" y="1043662"/>
                </a:lnTo>
                <a:lnTo>
                  <a:pt x="4064000" y="1043662"/>
                </a:lnTo>
              </a:path>
            </a:pathLst>
          </a:cu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4" name="Forme libre : forme 3">
            <a:extLst>
              <a:ext uri="{FF2B5EF4-FFF2-40B4-BE49-F238E27FC236}">
                <a16:creationId xmlns:a16="http://schemas.microsoft.com/office/drawing/2014/main" id="{F57ABA0B-1863-49A0-9DE5-CAFF06542239}"/>
              </a:ext>
            </a:extLst>
          </p:cNvPr>
          <p:cNvSpPr/>
          <p:nvPr/>
        </p:nvSpPr>
        <p:spPr>
          <a:xfrm>
            <a:off x="3341631" y="203777"/>
            <a:ext cx="2522139" cy="840187"/>
          </a:xfrm>
          <a:custGeom>
            <a:avLst/>
            <a:gdLst>
              <a:gd name="connsiteX0" fmla="*/ 0 w 5063066"/>
              <a:gd name="connsiteY0" fmla="*/ 0 h 1676400"/>
              <a:gd name="connsiteX1" fmla="*/ 84666 w 5063066"/>
              <a:gd name="connsiteY1" fmla="*/ 1676400 h 1676400"/>
              <a:gd name="connsiteX2" fmla="*/ 5063066 w 5063066"/>
              <a:gd name="connsiteY2" fmla="*/ 1625600 h 1676400"/>
              <a:gd name="connsiteX3" fmla="*/ 5063066 w 5063066"/>
              <a:gd name="connsiteY3" fmla="*/ 1625600 h 1676400"/>
            </a:gdLst>
            <a:ahLst/>
            <a:cxnLst>
              <a:cxn ang="0">
                <a:pos x="connsiteX0" y="connsiteY0"/>
              </a:cxn>
              <a:cxn ang="0">
                <a:pos x="connsiteX1" y="connsiteY1"/>
              </a:cxn>
              <a:cxn ang="0">
                <a:pos x="connsiteX2" y="connsiteY2"/>
              </a:cxn>
              <a:cxn ang="0">
                <a:pos x="connsiteX3" y="connsiteY3"/>
              </a:cxn>
            </a:cxnLst>
            <a:rect l="l" t="t" r="r" b="b"/>
            <a:pathLst>
              <a:path w="5063066" h="1676400">
                <a:moveTo>
                  <a:pt x="0" y="0"/>
                </a:moveTo>
                <a:lnTo>
                  <a:pt x="84666" y="1676400"/>
                </a:lnTo>
                <a:lnTo>
                  <a:pt x="5063066" y="1625600"/>
                </a:lnTo>
                <a:lnTo>
                  <a:pt x="5063066" y="1625600"/>
                </a:lnTo>
              </a:path>
            </a:pathLst>
          </a:cu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cxnSp>
        <p:nvCxnSpPr>
          <p:cNvPr id="6" name="Connecteur droit avec flèche 5">
            <a:extLst>
              <a:ext uri="{FF2B5EF4-FFF2-40B4-BE49-F238E27FC236}">
                <a16:creationId xmlns:a16="http://schemas.microsoft.com/office/drawing/2014/main" id="{052CB853-9B16-4C26-A4D4-0B39B749B13E}"/>
              </a:ext>
            </a:extLst>
          </p:cNvPr>
          <p:cNvCxnSpPr>
            <a:cxnSpLocks/>
          </p:cNvCxnSpPr>
          <p:nvPr/>
        </p:nvCxnSpPr>
        <p:spPr>
          <a:xfrm>
            <a:off x="4257916" y="1043964"/>
            <a:ext cx="0" cy="645311"/>
          </a:xfrm>
          <a:prstGeom prst="straightConnector1">
            <a:avLst/>
          </a:prstGeom>
          <a:ln w="762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 name="Cube 1">
            <a:extLst>
              <a:ext uri="{FF2B5EF4-FFF2-40B4-BE49-F238E27FC236}">
                <a16:creationId xmlns:a16="http://schemas.microsoft.com/office/drawing/2014/main" id="{14C1E89A-7148-496C-AB64-0ACFAF0D6F24}"/>
              </a:ext>
            </a:extLst>
          </p:cNvPr>
          <p:cNvSpPr/>
          <p:nvPr/>
        </p:nvSpPr>
        <p:spPr>
          <a:xfrm>
            <a:off x="4037184" y="1452506"/>
            <a:ext cx="428149" cy="329267"/>
          </a:xfrm>
          <a:prstGeom prst="cube">
            <a:avLst>
              <a:gd name="adj" fmla="val 19928"/>
            </a:avLst>
          </a:prstGeom>
          <a:solidFill>
            <a:schemeClr val="bg1"/>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76" name="Forme libre : forme 75">
            <a:extLst>
              <a:ext uri="{FF2B5EF4-FFF2-40B4-BE49-F238E27FC236}">
                <a16:creationId xmlns:a16="http://schemas.microsoft.com/office/drawing/2014/main" id="{59257074-9856-4A6F-8B27-5903FCE61B93}"/>
              </a:ext>
            </a:extLst>
          </p:cNvPr>
          <p:cNvSpPr/>
          <p:nvPr/>
        </p:nvSpPr>
        <p:spPr>
          <a:xfrm>
            <a:off x="3170941" y="3789303"/>
            <a:ext cx="2032895" cy="114237"/>
          </a:xfrm>
          <a:custGeom>
            <a:avLst/>
            <a:gdLst>
              <a:gd name="connsiteX0" fmla="*/ 0 w 4064000"/>
              <a:gd name="connsiteY0" fmla="*/ 620329 h 1133605"/>
              <a:gd name="connsiteX1" fmla="*/ 711200 w 4064000"/>
              <a:gd name="connsiteY1" fmla="*/ 10729 h 1133605"/>
              <a:gd name="connsiteX2" fmla="*/ 1574800 w 4064000"/>
              <a:gd name="connsiteY2" fmla="*/ 1077529 h 1133605"/>
              <a:gd name="connsiteX3" fmla="*/ 2455333 w 4064000"/>
              <a:gd name="connsiteY3" fmla="*/ 891262 h 1133605"/>
              <a:gd name="connsiteX4" fmla="*/ 2963333 w 4064000"/>
              <a:gd name="connsiteY4" fmla="*/ 95396 h 1133605"/>
              <a:gd name="connsiteX5" fmla="*/ 4064000 w 4064000"/>
              <a:gd name="connsiteY5" fmla="*/ 1043662 h 1133605"/>
              <a:gd name="connsiteX6" fmla="*/ 4064000 w 4064000"/>
              <a:gd name="connsiteY6" fmla="*/ 1043662 h 1133605"/>
              <a:gd name="connsiteX7" fmla="*/ 4064000 w 4064000"/>
              <a:gd name="connsiteY7" fmla="*/ 1043662 h 1133605"/>
              <a:gd name="connsiteX0" fmla="*/ 0 w 4064000"/>
              <a:gd name="connsiteY0" fmla="*/ 525650 h 997632"/>
              <a:gd name="connsiteX1" fmla="*/ 728134 w 4064000"/>
              <a:gd name="connsiteY1" fmla="*/ 508717 h 997632"/>
              <a:gd name="connsiteX2" fmla="*/ 1574800 w 4064000"/>
              <a:gd name="connsiteY2" fmla="*/ 982850 h 997632"/>
              <a:gd name="connsiteX3" fmla="*/ 2455333 w 4064000"/>
              <a:gd name="connsiteY3" fmla="*/ 796583 h 997632"/>
              <a:gd name="connsiteX4" fmla="*/ 2963333 w 4064000"/>
              <a:gd name="connsiteY4" fmla="*/ 717 h 997632"/>
              <a:gd name="connsiteX5" fmla="*/ 4064000 w 4064000"/>
              <a:gd name="connsiteY5" fmla="*/ 948983 h 997632"/>
              <a:gd name="connsiteX6" fmla="*/ 4064000 w 4064000"/>
              <a:gd name="connsiteY6" fmla="*/ 948983 h 997632"/>
              <a:gd name="connsiteX7" fmla="*/ 4064000 w 4064000"/>
              <a:gd name="connsiteY7" fmla="*/ 948983 h 997632"/>
              <a:gd name="connsiteX0" fmla="*/ 0 w 4064000"/>
              <a:gd name="connsiteY0" fmla="*/ 525587 h 948920"/>
              <a:gd name="connsiteX1" fmla="*/ 728134 w 4064000"/>
              <a:gd name="connsiteY1" fmla="*/ 508654 h 948920"/>
              <a:gd name="connsiteX2" fmla="*/ 1879600 w 4064000"/>
              <a:gd name="connsiteY2" fmla="*/ 593321 h 948920"/>
              <a:gd name="connsiteX3" fmla="*/ 2455333 w 4064000"/>
              <a:gd name="connsiteY3" fmla="*/ 796520 h 948920"/>
              <a:gd name="connsiteX4" fmla="*/ 2963333 w 4064000"/>
              <a:gd name="connsiteY4" fmla="*/ 654 h 948920"/>
              <a:gd name="connsiteX5" fmla="*/ 4064000 w 4064000"/>
              <a:gd name="connsiteY5" fmla="*/ 948920 h 948920"/>
              <a:gd name="connsiteX6" fmla="*/ 4064000 w 4064000"/>
              <a:gd name="connsiteY6" fmla="*/ 948920 h 948920"/>
              <a:gd name="connsiteX7" fmla="*/ 4064000 w 4064000"/>
              <a:gd name="connsiteY7" fmla="*/ 948920 h 948920"/>
              <a:gd name="connsiteX0" fmla="*/ 0 w 4064000"/>
              <a:gd name="connsiteY0" fmla="*/ 525587 h 948920"/>
              <a:gd name="connsiteX1" fmla="*/ 728134 w 4064000"/>
              <a:gd name="connsiteY1" fmla="*/ 508654 h 948920"/>
              <a:gd name="connsiteX2" fmla="*/ 1879600 w 4064000"/>
              <a:gd name="connsiteY2" fmla="*/ 593321 h 948920"/>
              <a:gd name="connsiteX3" fmla="*/ 2455333 w 4064000"/>
              <a:gd name="connsiteY3" fmla="*/ 796520 h 948920"/>
              <a:gd name="connsiteX4" fmla="*/ 2963333 w 4064000"/>
              <a:gd name="connsiteY4" fmla="*/ 654 h 948920"/>
              <a:gd name="connsiteX5" fmla="*/ 4064000 w 4064000"/>
              <a:gd name="connsiteY5" fmla="*/ 948920 h 948920"/>
              <a:gd name="connsiteX6" fmla="*/ 4064000 w 4064000"/>
              <a:gd name="connsiteY6" fmla="*/ 948920 h 948920"/>
              <a:gd name="connsiteX7" fmla="*/ 4064000 w 4064000"/>
              <a:gd name="connsiteY7" fmla="*/ 948920 h 948920"/>
              <a:gd name="connsiteX0" fmla="*/ 0 w 4064000"/>
              <a:gd name="connsiteY0" fmla="*/ 529263 h 952596"/>
              <a:gd name="connsiteX1" fmla="*/ 728134 w 4064000"/>
              <a:gd name="connsiteY1" fmla="*/ 512330 h 952596"/>
              <a:gd name="connsiteX2" fmla="*/ 1879600 w 4064000"/>
              <a:gd name="connsiteY2" fmla="*/ 596997 h 952596"/>
              <a:gd name="connsiteX3" fmla="*/ 2963333 w 4064000"/>
              <a:gd name="connsiteY3" fmla="*/ 4330 h 952596"/>
              <a:gd name="connsiteX4" fmla="*/ 4064000 w 4064000"/>
              <a:gd name="connsiteY4" fmla="*/ 952596 h 952596"/>
              <a:gd name="connsiteX5" fmla="*/ 4064000 w 4064000"/>
              <a:gd name="connsiteY5" fmla="*/ 952596 h 952596"/>
              <a:gd name="connsiteX6" fmla="*/ 4064000 w 4064000"/>
              <a:gd name="connsiteY6" fmla="*/ 952596 h 952596"/>
              <a:gd name="connsiteX0" fmla="*/ 0 w 4064000"/>
              <a:gd name="connsiteY0" fmla="*/ 159587 h 582920"/>
              <a:gd name="connsiteX1" fmla="*/ 728134 w 4064000"/>
              <a:gd name="connsiteY1" fmla="*/ 142654 h 582920"/>
              <a:gd name="connsiteX2" fmla="*/ 1879600 w 4064000"/>
              <a:gd name="connsiteY2" fmla="*/ 227321 h 582920"/>
              <a:gd name="connsiteX3" fmla="*/ 2963333 w 4064000"/>
              <a:gd name="connsiteY3" fmla="*/ 91854 h 582920"/>
              <a:gd name="connsiteX4" fmla="*/ 4064000 w 4064000"/>
              <a:gd name="connsiteY4" fmla="*/ 582920 h 582920"/>
              <a:gd name="connsiteX5" fmla="*/ 4064000 w 4064000"/>
              <a:gd name="connsiteY5" fmla="*/ 582920 h 582920"/>
              <a:gd name="connsiteX6" fmla="*/ 4064000 w 4064000"/>
              <a:gd name="connsiteY6" fmla="*/ 582920 h 582920"/>
              <a:gd name="connsiteX0" fmla="*/ 0 w 4080934"/>
              <a:gd name="connsiteY0" fmla="*/ 159587 h 582920"/>
              <a:gd name="connsiteX1" fmla="*/ 728134 w 4080934"/>
              <a:gd name="connsiteY1" fmla="*/ 142654 h 582920"/>
              <a:gd name="connsiteX2" fmla="*/ 1879600 w 4080934"/>
              <a:gd name="connsiteY2" fmla="*/ 227321 h 582920"/>
              <a:gd name="connsiteX3" fmla="*/ 2963333 w 4080934"/>
              <a:gd name="connsiteY3" fmla="*/ 91854 h 582920"/>
              <a:gd name="connsiteX4" fmla="*/ 4064000 w 4080934"/>
              <a:gd name="connsiteY4" fmla="*/ 582920 h 582920"/>
              <a:gd name="connsiteX5" fmla="*/ 4064000 w 4080934"/>
              <a:gd name="connsiteY5" fmla="*/ 582920 h 582920"/>
              <a:gd name="connsiteX6" fmla="*/ 4080934 w 4080934"/>
              <a:gd name="connsiteY6" fmla="*/ 91853 h 582920"/>
              <a:gd name="connsiteX0" fmla="*/ 0 w 4080934"/>
              <a:gd name="connsiteY0" fmla="*/ 159587 h 582920"/>
              <a:gd name="connsiteX1" fmla="*/ 728134 w 4080934"/>
              <a:gd name="connsiteY1" fmla="*/ 142654 h 582920"/>
              <a:gd name="connsiteX2" fmla="*/ 1879600 w 4080934"/>
              <a:gd name="connsiteY2" fmla="*/ 227321 h 582920"/>
              <a:gd name="connsiteX3" fmla="*/ 2963333 w 4080934"/>
              <a:gd name="connsiteY3" fmla="*/ 91854 h 582920"/>
              <a:gd name="connsiteX4" fmla="*/ 4064000 w 4080934"/>
              <a:gd name="connsiteY4" fmla="*/ 582920 h 582920"/>
              <a:gd name="connsiteX5" fmla="*/ 4080934 w 4080934"/>
              <a:gd name="connsiteY5" fmla="*/ 91853 h 582920"/>
              <a:gd name="connsiteX0" fmla="*/ 0 w 4080934"/>
              <a:gd name="connsiteY0" fmla="*/ 159587 h 227934"/>
              <a:gd name="connsiteX1" fmla="*/ 728134 w 4080934"/>
              <a:gd name="connsiteY1" fmla="*/ 142654 h 227934"/>
              <a:gd name="connsiteX2" fmla="*/ 1879600 w 4080934"/>
              <a:gd name="connsiteY2" fmla="*/ 227321 h 227934"/>
              <a:gd name="connsiteX3" fmla="*/ 2963333 w 4080934"/>
              <a:gd name="connsiteY3" fmla="*/ 91854 h 227934"/>
              <a:gd name="connsiteX4" fmla="*/ 4080934 w 4080934"/>
              <a:gd name="connsiteY4" fmla="*/ 91853 h 227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0934" h="227934">
                <a:moveTo>
                  <a:pt x="0" y="159587"/>
                </a:moveTo>
                <a:cubicBezTo>
                  <a:pt x="224366" y="-183313"/>
                  <a:pt x="414867" y="131365"/>
                  <a:pt x="728134" y="142654"/>
                </a:cubicBezTo>
                <a:cubicBezTo>
                  <a:pt x="1041401" y="153943"/>
                  <a:pt x="1507067" y="235788"/>
                  <a:pt x="1879600" y="227321"/>
                </a:cubicBezTo>
                <a:cubicBezTo>
                  <a:pt x="2252133" y="218854"/>
                  <a:pt x="2596444" y="114432"/>
                  <a:pt x="2963333" y="91854"/>
                </a:cubicBezTo>
                <a:cubicBezTo>
                  <a:pt x="3330222" y="69276"/>
                  <a:pt x="3848101" y="91853"/>
                  <a:pt x="4080934" y="91853"/>
                </a:cubicBezTo>
              </a:path>
            </a:pathLst>
          </a:cu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grpSp>
        <p:nvGrpSpPr>
          <p:cNvPr id="12" name="Groupe 11">
            <a:extLst>
              <a:ext uri="{FF2B5EF4-FFF2-40B4-BE49-F238E27FC236}">
                <a16:creationId xmlns:a16="http://schemas.microsoft.com/office/drawing/2014/main" id="{13B1733A-C0B7-96AD-E223-8E9C1682288E}"/>
              </a:ext>
            </a:extLst>
          </p:cNvPr>
          <p:cNvGrpSpPr/>
          <p:nvPr/>
        </p:nvGrpSpPr>
        <p:grpSpPr>
          <a:xfrm>
            <a:off x="2068416" y="3441163"/>
            <a:ext cx="4422189" cy="2166296"/>
            <a:chOff x="2068416" y="3441163"/>
            <a:chExt cx="4422189" cy="2166296"/>
          </a:xfrm>
        </p:grpSpPr>
        <p:sp>
          <p:nvSpPr>
            <p:cNvPr id="72" name="Freeform 4">
              <a:extLst>
                <a:ext uri="{FF2B5EF4-FFF2-40B4-BE49-F238E27FC236}">
                  <a16:creationId xmlns:a16="http://schemas.microsoft.com/office/drawing/2014/main" id="{C6C33FCC-37A1-465A-91A6-05800E28AD65}"/>
                </a:ext>
              </a:extLst>
            </p:cNvPr>
            <p:cNvSpPr>
              <a:spLocks/>
            </p:cNvSpPr>
            <p:nvPr/>
          </p:nvSpPr>
          <p:spPr bwMode="auto">
            <a:xfrm rot="16200000" flipH="1">
              <a:off x="3740459" y="2857312"/>
              <a:ext cx="1078104" cy="4422189"/>
            </a:xfrm>
            <a:custGeom>
              <a:avLst/>
              <a:gdLst>
                <a:gd name="T0" fmla="*/ 33 w 573"/>
                <a:gd name="T1" fmla="*/ 992 h 3113"/>
                <a:gd name="T2" fmla="*/ 23 w 573"/>
                <a:gd name="T3" fmla="*/ 806 h 3113"/>
                <a:gd name="T4" fmla="*/ 108 w 573"/>
                <a:gd name="T5" fmla="*/ 542 h 3113"/>
                <a:gd name="T6" fmla="*/ 147 w 573"/>
                <a:gd name="T7" fmla="*/ 462 h 3113"/>
                <a:gd name="T8" fmla="*/ 142 w 573"/>
                <a:gd name="T9" fmla="*/ 317 h 3113"/>
                <a:gd name="T10" fmla="*/ 73 w 573"/>
                <a:gd name="T11" fmla="*/ 321 h 3113"/>
                <a:gd name="T12" fmla="*/ 98 w 573"/>
                <a:gd name="T13" fmla="*/ 246 h 3113"/>
                <a:gd name="T14" fmla="*/ 33 w 573"/>
                <a:gd name="T15" fmla="*/ 207 h 3113"/>
                <a:gd name="T16" fmla="*/ 73 w 573"/>
                <a:gd name="T17" fmla="*/ 153 h 3113"/>
                <a:gd name="T18" fmla="*/ 88 w 573"/>
                <a:gd name="T19" fmla="*/ 52 h 3113"/>
                <a:gd name="T20" fmla="*/ 211 w 573"/>
                <a:gd name="T21" fmla="*/ 3 h 3113"/>
                <a:gd name="T22" fmla="*/ 335 w 573"/>
                <a:gd name="T23" fmla="*/ 70 h 3113"/>
                <a:gd name="T24" fmla="*/ 370 w 573"/>
                <a:gd name="T25" fmla="*/ 184 h 3113"/>
                <a:gd name="T26" fmla="*/ 310 w 573"/>
                <a:gd name="T27" fmla="*/ 303 h 3113"/>
                <a:gd name="T28" fmla="*/ 305 w 573"/>
                <a:gd name="T29" fmla="*/ 396 h 3113"/>
                <a:gd name="T30" fmla="*/ 389 w 573"/>
                <a:gd name="T31" fmla="*/ 546 h 3113"/>
                <a:gd name="T32" fmla="*/ 379 w 573"/>
                <a:gd name="T33" fmla="*/ 842 h 3113"/>
                <a:gd name="T34" fmla="*/ 394 w 573"/>
                <a:gd name="T35" fmla="*/ 1010 h 3113"/>
                <a:gd name="T36" fmla="*/ 292 w 573"/>
                <a:gd name="T37" fmla="*/ 1153 h 3113"/>
                <a:gd name="T38" fmla="*/ 256 w 573"/>
                <a:gd name="T39" fmla="*/ 1502 h 3113"/>
                <a:gd name="T40" fmla="*/ 292 w 573"/>
                <a:gd name="T41" fmla="*/ 1662 h 3113"/>
                <a:gd name="T42" fmla="*/ 263 w 573"/>
                <a:gd name="T43" fmla="*/ 1872 h 3113"/>
                <a:gd name="T44" fmla="*/ 276 w 573"/>
                <a:gd name="T45" fmla="*/ 1924 h 3113"/>
                <a:gd name="T46" fmla="*/ 266 w 573"/>
                <a:gd name="T47" fmla="*/ 1969 h 3113"/>
                <a:gd name="T48" fmla="*/ 219 w 573"/>
                <a:gd name="T49" fmla="*/ 1970 h 3113"/>
                <a:gd name="T50" fmla="*/ 180 w 573"/>
                <a:gd name="T51" fmla="*/ 1957 h 3113"/>
                <a:gd name="T52" fmla="*/ 125 w 573"/>
                <a:gd name="T53" fmla="*/ 1975 h 3113"/>
                <a:gd name="T54" fmla="*/ 75 w 573"/>
                <a:gd name="T55" fmla="*/ 1975 h 3113"/>
                <a:gd name="T56" fmla="*/ 14 w 573"/>
                <a:gd name="T57" fmla="*/ 1977 h 3113"/>
                <a:gd name="T58" fmla="*/ 1 w 573"/>
                <a:gd name="T59" fmla="*/ 1964 h 3113"/>
                <a:gd name="T60" fmla="*/ 11 w 573"/>
                <a:gd name="T61" fmla="*/ 1948 h 3113"/>
                <a:gd name="T62" fmla="*/ 66 w 573"/>
                <a:gd name="T63" fmla="*/ 1929 h 3113"/>
                <a:gd name="T64" fmla="*/ 145 w 573"/>
                <a:gd name="T65" fmla="*/ 1874 h 3113"/>
                <a:gd name="T66" fmla="*/ 121 w 573"/>
                <a:gd name="T67" fmla="*/ 1584 h 3113"/>
                <a:gd name="T68" fmla="*/ 73 w 573"/>
                <a:gd name="T69" fmla="*/ 1472 h 3113"/>
                <a:gd name="T70" fmla="*/ 57 w 573"/>
                <a:gd name="T71" fmla="*/ 1393 h 3113"/>
                <a:gd name="T72" fmla="*/ 36 w 573"/>
                <a:gd name="T73" fmla="*/ 1153 h 3113"/>
                <a:gd name="T74" fmla="*/ 36 w 573"/>
                <a:gd name="T75" fmla="*/ 1086 h 3113"/>
                <a:gd name="T76" fmla="*/ 33 w 573"/>
                <a:gd name="T77" fmla="*/ 992 h 311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connsiteX0" fmla="*/ 1556 w 9738"/>
                <a:gd name="connsiteY0" fmla="*/ 4997 h 9976"/>
                <a:gd name="connsiteX1" fmla="*/ 566 w 9738"/>
                <a:gd name="connsiteY1" fmla="*/ 4059 h 9976"/>
                <a:gd name="connsiteX2" fmla="*/ 2625 w 9738"/>
                <a:gd name="connsiteY2" fmla="*/ 2723 h 9976"/>
                <a:gd name="connsiteX3" fmla="*/ 3585 w 9738"/>
                <a:gd name="connsiteY3" fmla="*/ 2321 h 9976"/>
                <a:gd name="connsiteX4" fmla="*/ 3463 w 9738"/>
                <a:gd name="connsiteY4" fmla="*/ 1586 h 9976"/>
                <a:gd name="connsiteX5" fmla="*/ 1770 w 9738"/>
                <a:gd name="connsiteY5" fmla="*/ 1608 h 9976"/>
                <a:gd name="connsiteX6" fmla="*/ 2381 w 9738"/>
                <a:gd name="connsiteY6" fmla="*/ 1229 h 9976"/>
                <a:gd name="connsiteX7" fmla="*/ 810 w 9738"/>
                <a:gd name="connsiteY7" fmla="*/ 1030 h 9976"/>
                <a:gd name="connsiteX8" fmla="*/ 1770 w 9738"/>
                <a:gd name="connsiteY8" fmla="*/ 760 h 9976"/>
                <a:gd name="connsiteX9" fmla="*/ 2137 w 9738"/>
                <a:gd name="connsiteY9" fmla="*/ 249 h 9976"/>
                <a:gd name="connsiteX10" fmla="*/ 5156 w 9738"/>
                <a:gd name="connsiteY10" fmla="*/ 2 h 9976"/>
                <a:gd name="connsiteX11" fmla="*/ 8192 w 9738"/>
                <a:gd name="connsiteY11" fmla="*/ 339 h 9976"/>
                <a:gd name="connsiteX12" fmla="*/ 9048 w 9738"/>
                <a:gd name="connsiteY12" fmla="*/ 918 h 9976"/>
                <a:gd name="connsiteX13" fmla="*/ 7582 w 9738"/>
                <a:gd name="connsiteY13" fmla="*/ 1518 h 9976"/>
                <a:gd name="connsiteX14" fmla="*/ 7459 w 9738"/>
                <a:gd name="connsiteY14" fmla="*/ 1987 h 9976"/>
                <a:gd name="connsiteX15" fmla="*/ 9519 w 9738"/>
                <a:gd name="connsiteY15" fmla="*/ 2745 h 9976"/>
                <a:gd name="connsiteX16" fmla="*/ 9274 w 9738"/>
                <a:gd name="connsiteY16" fmla="*/ 4239 h 9976"/>
                <a:gd name="connsiteX17" fmla="*/ 9641 w 9738"/>
                <a:gd name="connsiteY17" fmla="*/ 5087 h 9976"/>
                <a:gd name="connsiteX18" fmla="*/ 7145 w 9738"/>
                <a:gd name="connsiteY18" fmla="*/ 5813 h 9976"/>
                <a:gd name="connsiteX19" fmla="*/ 6255 w 9738"/>
                <a:gd name="connsiteY19" fmla="*/ 7574 h 9976"/>
                <a:gd name="connsiteX20" fmla="*/ 7145 w 9738"/>
                <a:gd name="connsiteY20" fmla="*/ 8383 h 9976"/>
                <a:gd name="connsiteX21" fmla="*/ 6447 w 9738"/>
                <a:gd name="connsiteY21" fmla="*/ 9443 h 9976"/>
                <a:gd name="connsiteX22" fmla="*/ 6761 w 9738"/>
                <a:gd name="connsiteY22" fmla="*/ 9707 h 9976"/>
                <a:gd name="connsiteX23" fmla="*/ 6517 w 9738"/>
                <a:gd name="connsiteY23" fmla="*/ 9938 h 9976"/>
                <a:gd name="connsiteX24" fmla="*/ 5365 w 9738"/>
                <a:gd name="connsiteY24" fmla="*/ 9941 h 9976"/>
                <a:gd name="connsiteX25" fmla="*/ 4405 w 9738"/>
                <a:gd name="connsiteY25" fmla="*/ 9874 h 9976"/>
                <a:gd name="connsiteX26" fmla="*/ 3044 w 9738"/>
                <a:gd name="connsiteY26" fmla="*/ 9967 h 9976"/>
                <a:gd name="connsiteX27" fmla="*/ 1840 w 9738"/>
                <a:gd name="connsiteY27" fmla="*/ 9967 h 9976"/>
                <a:gd name="connsiteX28" fmla="*/ 322 w 9738"/>
                <a:gd name="connsiteY28" fmla="*/ 9976 h 9976"/>
                <a:gd name="connsiteX29" fmla="*/ 7 w 9738"/>
                <a:gd name="connsiteY29" fmla="*/ 9909 h 9976"/>
                <a:gd name="connsiteX30" fmla="*/ 252 w 9738"/>
                <a:gd name="connsiteY30" fmla="*/ 9832 h 9976"/>
                <a:gd name="connsiteX31" fmla="*/ 1613 w 9738"/>
                <a:gd name="connsiteY31" fmla="*/ 9732 h 9976"/>
                <a:gd name="connsiteX32" fmla="*/ 3550 w 9738"/>
                <a:gd name="connsiteY32" fmla="*/ 9456 h 9976"/>
                <a:gd name="connsiteX33" fmla="*/ 2957 w 9738"/>
                <a:gd name="connsiteY33" fmla="*/ 7988 h 9976"/>
                <a:gd name="connsiteX34" fmla="*/ 1788 w 9738"/>
                <a:gd name="connsiteY34" fmla="*/ 7423 h 9976"/>
                <a:gd name="connsiteX35" fmla="*/ 1386 w 9738"/>
                <a:gd name="connsiteY35" fmla="*/ 7024 h 9976"/>
                <a:gd name="connsiteX36" fmla="*/ 863 w 9738"/>
                <a:gd name="connsiteY36" fmla="*/ 5813 h 9976"/>
                <a:gd name="connsiteX37" fmla="*/ 863 w 9738"/>
                <a:gd name="connsiteY37" fmla="*/ 5476 h 9976"/>
                <a:gd name="connsiteX38" fmla="*/ 1556 w 9738"/>
                <a:gd name="connsiteY38" fmla="*/ 4997 h 9976"/>
                <a:gd name="connsiteX0" fmla="*/ 1598 w 10000"/>
                <a:gd name="connsiteY0" fmla="*/ 5009 h 10000"/>
                <a:gd name="connsiteX1" fmla="*/ 1138 w 10000"/>
                <a:gd name="connsiteY1" fmla="*/ 4180 h 10000"/>
                <a:gd name="connsiteX2" fmla="*/ 2696 w 10000"/>
                <a:gd name="connsiteY2" fmla="*/ 2730 h 10000"/>
                <a:gd name="connsiteX3" fmla="*/ 3681 w 10000"/>
                <a:gd name="connsiteY3" fmla="*/ 2327 h 10000"/>
                <a:gd name="connsiteX4" fmla="*/ 3556 w 10000"/>
                <a:gd name="connsiteY4" fmla="*/ 1590 h 10000"/>
                <a:gd name="connsiteX5" fmla="*/ 1818 w 10000"/>
                <a:gd name="connsiteY5" fmla="*/ 1612 h 10000"/>
                <a:gd name="connsiteX6" fmla="*/ 2445 w 10000"/>
                <a:gd name="connsiteY6" fmla="*/ 1232 h 10000"/>
                <a:gd name="connsiteX7" fmla="*/ 832 w 10000"/>
                <a:gd name="connsiteY7" fmla="*/ 1032 h 10000"/>
                <a:gd name="connsiteX8" fmla="*/ 1818 w 10000"/>
                <a:gd name="connsiteY8" fmla="*/ 762 h 10000"/>
                <a:gd name="connsiteX9" fmla="*/ 2194 w 10000"/>
                <a:gd name="connsiteY9" fmla="*/ 250 h 10000"/>
                <a:gd name="connsiteX10" fmla="*/ 5295 w 10000"/>
                <a:gd name="connsiteY10" fmla="*/ 2 h 10000"/>
                <a:gd name="connsiteX11" fmla="*/ 8412 w 10000"/>
                <a:gd name="connsiteY11" fmla="*/ 340 h 10000"/>
                <a:gd name="connsiteX12" fmla="*/ 9291 w 10000"/>
                <a:gd name="connsiteY12" fmla="*/ 920 h 10000"/>
                <a:gd name="connsiteX13" fmla="*/ 7786 w 10000"/>
                <a:gd name="connsiteY13" fmla="*/ 1522 h 10000"/>
                <a:gd name="connsiteX14" fmla="*/ 7660 w 10000"/>
                <a:gd name="connsiteY14" fmla="*/ 1992 h 10000"/>
                <a:gd name="connsiteX15" fmla="*/ 9775 w 10000"/>
                <a:gd name="connsiteY15" fmla="*/ 2752 h 10000"/>
                <a:gd name="connsiteX16" fmla="*/ 9524 w 10000"/>
                <a:gd name="connsiteY16" fmla="*/ 4249 h 10000"/>
                <a:gd name="connsiteX17" fmla="*/ 9900 w 10000"/>
                <a:gd name="connsiteY17" fmla="*/ 5099 h 10000"/>
                <a:gd name="connsiteX18" fmla="*/ 7337 w 10000"/>
                <a:gd name="connsiteY18" fmla="*/ 5827 h 10000"/>
                <a:gd name="connsiteX19" fmla="*/ 6423 w 10000"/>
                <a:gd name="connsiteY19" fmla="*/ 7592 h 10000"/>
                <a:gd name="connsiteX20" fmla="*/ 7337 w 10000"/>
                <a:gd name="connsiteY20" fmla="*/ 8403 h 10000"/>
                <a:gd name="connsiteX21" fmla="*/ 6620 w 10000"/>
                <a:gd name="connsiteY21" fmla="*/ 9466 h 10000"/>
                <a:gd name="connsiteX22" fmla="*/ 6943 w 10000"/>
                <a:gd name="connsiteY22" fmla="*/ 9730 h 10000"/>
                <a:gd name="connsiteX23" fmla="*/ 6692 w 10000"/>
                <a:gd name="connsiteY23" fmla="*/ 9962 h 10000"/>
                <a:gd name="connsiteX24" fmla="*/ 5509 w 10000"/>
                <a:gd name="connsiteY24" fmla="*/ 9965 h 10000"/>
                <a:gd name="connsiteX25" fmla="*/ 4524 w 10000"/>
                <a:gd name="connsiteY25" fmla="*/ 9898 h 10000"/>
                <a:gd name="connsiteX26" fmla="*/ 3126 w 10000"/>
                <a:gd name="connsiteY26" fmla="*/ 9991 h 10000"/>
                <a:gd name="connsiteX27" fmla="*/ 1890 w 10000"/>
                <a:gd name="connsiteY27" fmla="*/ 9991 h 10000"/>
                <a:gd name="connsiteX28" fmla="*/ 331 w 10000"/>
                <a:gd name="connsiteY28" fmla="*/ 10000 h 10000"/>
                <a:gd name="connsiteX29" fmla="*/ 7 w 10000"/>
                <a:gd name="connsiteY29" fmla="*/ 9933 h 10000"/>
                <a:gd name="connsiteX30" fmla="*/ 259 w 10000"/>
                <a:gd name="connsiteY30" fmla="*/ 9856 h 10000"/>
                <a:gd name="connsiteX31" fmla="*/ 1656 w 10000"/>
                <a:gd name="connsiteY31" fmla="*/ 9755 h 10000"/>
                <a:gd name="connsiteX32" fmla="*/ 3646 w 10000"/>
                <a:gd name="connsiteY32" fmla="*/ 9479 h 10000"/>
                <a:gd name="connsiteX33" fmla="*/ 3037 w 10000"/>
                <a:gd name="connsiteY33" fmla="*/ 8007 h 10000"/>
                <a:gd name="connsiteX34" fmla="*/ 1836 w 10000"/>
                <a:gd name="connsiteY34" fmla="*/ 7441 h 10000"/>
                <a:gd name="connsiteX35" fmla="*/ 1423 w 10000"/>
                <a:gd name="connsiteY35" fmla="*/ 7041 h 10000"/>
                <a:gd name="connsiteX36" fmla="*/ 886 w 10000"/>
                <a:gd name="connsiteY36" fmla="*/ 5827 h 10000"/>
                <a:gd name="connsiteX37" fmla="*/ 886 w 10000"/>
                <a:gd name="connsiteY37" fmla="*/ 5489 h 10000"/>
                <a:gd name="connsiteX38" fmla="*/ 1598 w 10000"/>
                <a:gd name="connsiteY38" fmla="*/ 5009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000" h="10000">
                  <a:moveTo>
                    <a:pt x="1598" y="5009"/>
                  </a:moveTo>
                  <a:cubicBezTo>
                    <a:pt x="1544" y="4774"/>
                    <a:pt x="955" y="4560"/>
                    <a:pt x="1138" y="4180"/>
                  </a:cubicBezTo>
                  <a:cubicBezTo>
                    <a:pt x="1321" y="3800"/>
                    <a:pt x="2272" y="3039"/>
                    <a:pt x="2696" y="2730"/>
                  </a:cubicBezTo>
                  <a:cubicBezTo>
                    <a:pt x="3120" y="2421"/>
                    <a:pt x="3538" y="2517"/>
                    <a:pt x="3681" y="2327"/>
                  </a:cubicBezTo>
                  <a:cubicBezTo>
                    <a:pt x="3825" y="2137"/>
                    <a:pt x="3861" y="1709"/>
                    <a:pt x="3556" y="1590"/>
                  </a:cubicBezTo>
                  <a:cubicBezTo>
                    <a:pt x="3251" y="1471"/>
                    <a:pt x="1997" y="1670"/>
                    <a:pt x="1818" y="1612"/>
                  </a:cubicBezTo>
                  <a:cubicBezTo>
                    <a:pt x="1639" y="1554"/>
                    <a:pt x="2606" y="1329"/>
                    <a:pt x="2445" y="1232"/>
                  </a:cubicBezTo>
                  <a:cubicBezTo>
                    <a:pt x="2284" y="1136"/>
                    <a:pt x="940" y="1110"/>
                    <a:pt x="832" y="1032"/>
                  </a:cubicBezTo>
                  <a:cubicBezTo>
                    <a:pt x="725" y="955"/>
                    <a:pt x="1585" y="894"/>
                    <a:pt x="1818" y="762"/>
                  </a:cubicBezTo>
                  <a:cubicBezTo>
                    <a:pt x="2051" y="630"/>
                    <a:pt x="1620" y="376"/>
                    <a:pt x="2194" y="250"/>
                  </a:cubicBezTo>
                  <a:cubicBezTo>
                    <a:pt x="2768" y="124"/>
                    <a:pt x="4255" y="-14"/>
                    <a:pt x="5295" y="2"/>
                  </a:cubicBezTo>
                  <a:cubicBezTo>
                    <a:pt x="6334" y="18"/>
                    <a:pt x="7750" y="188"/>
                    <a:pt x="8412" y="340"/>
                  </a:cubicBezTo>
                  <a:cubicBezTo>
                    <a:pt x="9076" y="491"/>
                    <a:pt x="9398" y="724"/>
                    <a:pt x="9291" y="920"/>
                  </a:cubicBezTo>
                  <a:cubicBezTo>
                    <a:pt x="9184" y="1117"/>
                    <a:pt x="8054" y="1345"/>
                    <a:pt x="7786" y="1522"/>
                  </a:cubicBezTo>
                  <a:cubicBezTo>
                    <a:pt x="7517" y="1699"/>
                    <a:pt x="7337" y="1786"/>
                    <a:pt x="7660" y="1992"/>
                  </a:cubicBezTo>
                  <a:cubicBezTo>
                    <a:pt x="7983" y="2198"/>
                    <a:pt x="9470" y="2376"/>
                    <a:pt x="9775" y="2752"/>
                  </a:cubicBezTo>
                  <a:cubicBezTo>
                    <a:pt x="10079" y="3129"/>
                    <a:pt x="9506" y="3859"/>
                    <a:pt x="9524" y="4249"/>
                  </a:cubicBezTo>
                  <a:cubicBezTo>
                    <a:pt x="9542" y="4639"/>
                    <a:pt x="10259" y="4839"/>
                    <a:pt x="9900" y="5099"/>
                  </a:cubicBezTo>
                  <a:cubicBezTo>
                    <a:pt x="9542" y="5360"/>
                    <a:pt x="7911" y="5412"/>
                    <a:pt x="7337" y="5827"/>
                  </a:cubicBezTo>
                  <a:cubicBezTo>
                    <a:pt x="6764" y="6243"/>
                    <a:pt x="6423" y="7160"/>
                    <a:pt x="6423" y="7592"/>
                  </a:cubicBezTo>
                  <a:cubicBezTo>
                    <a:pt x="6423" y="8020"/>
                    <a:pt x="7301" y="8090"/>
                    <a:pt x="7337" y="8403"/>
                  </a:cubicBezTo>
                  <a:cubicBezTo>
                    <a:pt x="7373" y="8716"/>
                    <a:pt x="6692" y="9243"/>
                    <a:pt x="6620" y="9466"/>
                  </a:cubicBezTo>
                  <a:cubicBezTo>
                    <a:pt x="6567" y="9688"/>
                    <a:pt x="6925" y="9646"/>
                    <a:pt x="6943" y="9730"/>
                  </a:cubicBezTo>
                  <a:cubicBezTo>
                    <a:pt x="6943" y="9814"/>
                    <a:pt x="6925" y="9923"/>
                    <a:pt x="6692" y="9962"/>
                  </a:cubicBezTo>
                  <a:cubicBezTo>
                    <a:pt x="6459" y="10000"/>
                    <a:pt x="5868" y="9975"/>
                    <a:pt x="5509" y="9965"/>
                  </a:cubicBezTo>
                  <a:cubicBezTo>
                    <a:pt x="5151" y="9955"/>
                    <a:pt x="4918" y="9894"/>
                    <a:pt x="4524" y="9898"/>
                  </a:cubicBezTo>
                  <a:cubicBezTo>
                    <a:pt x="4129" y="9904"/>
                    <a:pt x="3574" y="9975"/>
                    <a:pt x="3126" y="9991"/>
                  </a:cubicBezTo>
                  <a:cubicBezTo>
                    <a:pt x="2696" y="10007"/>
                    <a:pt x="2356" y="9991"/>
                    <a:pt x="1890" y="9991"/>
                  </a:cubicBezTo>
                  <a:lnTo>
                    <a:pt x="331" y="10000"/>
                  </a:lnTo>
                  <a:cubicBezTo>
                    <a:pt x="26" y="9991"/>
                    <a:pt x="26" y="9955"/>
                    <a:pt x="7" y="9933"/>
                  </a:cubicBezTo>
                  <a:cubicBezTo>
                    <a:pt x="-10" y="9907"/>
                    <a:pt x="-10" y="9885"/>
                    <a:pt x="259" y="9856"/>
                  </a:cubicBezTo>
                  <a:cubicBezTo>
                    <a:pt x="528" y="9827"/>
                    <a:pt x="1083" y="9817"/>
                    <a:pt x="1656" y="9755"/>
                  </a:cubicBezTo>
                  <a:cubicBezTo>
                    <a:pt x="2212" y="9691"/>
                    <a:pt x="3412" y="9768"/>
                    <a:pt x="3646" y="9479"/>
                  </a:cubicBezTo>
                  <a:cubicBezTo>
                    <a:pt x="3879" y="9186"/>
                    <a:pt x="3342" y="8345"/>
                    <a:pt x="3037" y="8007"/>
                  </a:cubicBezTo>
                  <a:cubicBezTo>
                    <a:pt x="2732" y="7665"/>
                    <a:pt x="2104" y="7601"/>
                    <a:pt x="1836" y="7441"/>
                  </a:cubicBezTo>
                  <a:cubicBezTo>
                    <a:pt x="1567" y="7279"/>
                    <a:pt x="1585" y="7309"/>
                    <a:pt x="1423" y="7041"/>
                  </a:cubicBezTo>
                  <a:cubicBezTo>
                    <a:pt x="1262" y="6774"/>
                    <a:pt x="957" y="6088"/>
                    <a:pt x="886" y="5827"/>
                  </a:cubicBezTo>
                  <a:cubicBezTo>
                    <a:pt x="796" y="5569"/>
                    <a:pt x="886" y="5543"/>
                    <a:pt x="886" y="5489"/>
                  </a:cubicBezTo>
                  <a:cubicBezTo>
                    <a:pt x="886" y="5489"/>
                    <a:pt x="1473" y="5267"/>
                    <a:pt x="1598" y="5009"/>
                  </a:cubicBezTo>
                  <a:close/>
                </a:path>
              </a:pathLst>
            </a:custGeom>
            <a:noFill/>
            <a:ln w="76200">
              <a:solidFill>
                <a:srgbClr val="000000"/>
              </a:solidFill>
              <a:round/>
              <a:headEnd/>
              <a:tailEnd/>
            </a:ln>
            <a:effectLst/>
          </p:spPr>
          <p:txBody>
            <a:bodyPr wrap="none" anchor="ctr"/>
            <a:lstStyle/>
            <a:p>
              <a:pPr defTabSz="685800" fontAlgn="base">
                <a:spcBef>
                  <a:spcPct val="0"/>
                </a:spcBef>
                <a:spcAft>
                  <a:spcPct val="0"/>
                </a:spcAft>
                <a:defRPr/>
              </a:pPr>
              <a:endParaRPr lang="fr-FR" b="1" kern="0">
                <a:solidFill>
                  <a:srgbClr val="000000"/>
                </a:solidFill>
                <a:latin typeface="Times New Roman" pitchFamily="18" charset="0"/>
                <a:cs typeface="Arial" charset="0"/>
              </a:endParaRPr>
            </a:p>
          </p:txBody>
        </p:sp>
        <p:sp>
          <p:nvSpPr>
            <p:cNvPr id="73" name="Forme libre : forme 72">
              <a:extLst>
                <a:ext uri="{FF2B5EF4-FFF2-40B4-BE49-F238E27FC236}">
                  <a16:creationId xmlns:a16="http://schemas.microsoft.com/office/drawing/2014/main" id="{ADD55334-2D4D-4CC2-AFC8-FEB0EB73812F}"/>
                </a:ext>
              </a:extLst>
            </p:cNvPr>
            <p:cNvSpPr/>
            <p:nvPr/>
          </p:nvSpPr>
          <p:spPr>
            <a:xfrm rot="16200000">
              <a:off x="3417696" y="4967015"/>
              <a:ext cx="897441" cy="186041"/>
            </a:xfrm>
            <a:custGeom>
              <a:avLst/>
              <a:gdLst>
                <a:gd name="connsiteX0" fmla="*/ 0 w 1175657"/>
                <a:gd name="connsiteY0" fmla="*/ 432717 h 432717"/>
                <a:gd name="connsiteX1" fmla="*/ 177281 w 1175657"/>
                <a:gd name="connsiteY1" fmla="*/ 171460 h 432717"/>
                <a:gd name="connsiteX2" fmla="*/ 354563 w 1175657"/>
                <a:gd name="connsiteY2" fmla="*/ 22170 h 432717"/>
                <a:gd name="connsiteX3" fmla="*/ 821094 w 1175657"/>
                <a:gd name="connsiteY3" fmla="*/ 40831 h 432717"/>
                <a:gd name="connsiteX4" fmla="*/ 1175657 w 1175657"/>
                <a:gd name="connsiteY4" fmla="*/ 395394 h 432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5657" h="432717">
                  <a:moveTo>
                    <a:pt x="0" y="432717"/>
                  </a:moveTo>
                  <a:cubicBezTo>
                    <a:pt x="59093" y="336300"/>
                    <a:pt x="118187" y="239884"/>
                    <a:pt x="177281" y="171460"/>
                  </a:cubicBezTo>
                  <a:cubicBezTo>
                    <a:pt x="236375" y="103035"/>
                    <a:pt x="247261" y="43941"/>
                    <a:pt x="354563" y="22170"/>
                  </a:cubicBezTo>
                  <a:cubicBezTo>
                    <a:pt x="461865" y="399"/>
                    <a:pt x="684245" y="-21373"/>
                    <a:pt x="821094" y="40831"/>
                  </a:cubicBezTo>
                  <a:cubicBezTo>
                    <a:pt x="957943" y="103035"/>
                    <a:pt x="1066800" y="249214"/>
                    <a:pt x="1175657" y="395394"/>
                  </a:cubicBezTo>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b="1"/>
            </a:p>
          </p:txBody>
        </p:sp>
        <p:sp>
          <p:nvSpPr>
            <p:cNvPr id="74" name="Rectangle 32">
              <a:extLst>
                <a:ext uri="{FF2B5EF4-FFF2-40B4-BE49-F238E27FC236}">
                  <a16:creationId xmlns:a16="http://schemas.microsoft.com/office/drawing/2014/main" id="{C60AB4B6-2021-4CAF-ADCA-7712E1471D96}"/>
                </a:ext>
              </a:extLst>
            </p:cNvPr>
            <p:cNvSpPr>
              <a:spLocks noChangeArrowheads="1"/>
            </p:cNvSpPr>
            <p:nvPr/>
          </p:nvSpPr>
          <p:spPr bwMode="auto">
            <a:xfrm rot="16200000" flipH="1">
              <a:off x="4774424" y="3696681"/>
              <a:ext cx="128742" cy="2786107"/>
            </a:xfrm>
            <a:prstGeom prst="rect">
              <a:avLst/>
            </a:prstGeom>
            <a:solidFill>
              <a:srgbClr val="3333CC"/>
            </a:solidFill>
            <a:ln w="9525">
              <a:noFill/>
              <a:miter lim="800000"/>
              <a:headEnd/>
              <a:tailEnd/>
            </a:ln>
            <a:effectLst/>
          </p:spPr>
          <p:txBody>
            <a:bodyPr wrap="none" anchor="ctr"/>
            <a:lstStyle/>
            <a:p>
              <a:pPr defTabSz="685800" fontAlgn="base">
                <a:spcBef>
                  <a:spcPct val="0"/>
                </a:spcBef>
                <a:spcAft>
                  <a:spcPct val="0"/>
                </a:spcAft>
                <a:defRPr/>
              </a:pPr>
              <a:endParaRPr lang="fr-FR" b="1" kern="0">
                <a:solidFill>
                  <a:srgbClr val="000000"/>
                </a:solidFill>
                <a:latin typeface="Times New Roman" pitchFamily="18" charset="0"/>
                <a:cs typeface="Arial" charset="0"/>
              </a:endParaRPr>
            </a:p>
          </p:txBody>
        </p:sp>
        <p:sp>
          <p:nvSpPr>
            <p:cNvPr id="75" name="Line 39">
              <a:extLst>
                <a:ext uri="{FF2B5EF4-FFF2-40B4-BE49-F238E27FC236}">
                  <a16:creationId xmlns:a16="http://schemas.microsoft.com/office/drawing/2014/main" id="{BBF6A9FC-7069-4301-9CAE-FEDFF167A5B3}"/>
                </a:ext>
              </a:extLst>
            </p:cNvPr>
            <p:cNvSpPr>
              <a:spLocks noChangeShapeType="1"/>
            </p:cNvSpPr>
            <p:nvPr/>
          </p:nvSpPr>
          <p:spPr bwMode="auto">
            <a:xfrm rot="5400000">
              <a:off x="4739618" y="4715834"/>
              <a:ext cx="8325" cy="751038"/>
            </a:xfrm>
            <a:prstGeom prst="line">
              <a:avLst/>
            </a:prstGeom>
            <a:noFill/>
            <a:ln w="57150">
              <a:solidFill>
                <a:schemeClr val="bg1"/>
              </a:solidFill>
              <a:round/>
              <a:headEnd/>
              <a:tailEnd type="triangle" w="med" len="med"/>
            </a:ln>
            <a:effectLst/>
          </p:spPr>
          <p:txBody>
            <a:bodyPr/>
            <a:lstStyle/>
            <a:p>
              <a:pPr defTabSz="685800" fontAlgn="base">
                <a:spcBef>
                  <a:spcPct val="0"/>
                </a:spcBef>
                <a:spcAft>
                  <a:spcPct val="0"/>
                </a:spcAft>
                <a:defRPr/>
              </a:pPr>
              <a:endParaRPr lang="fr-FR" b="1" kern="0" dirty="0">
                <a:solidFill>
                  <a:srgbClr val="000000"/>
                </a:solidFill>
                <a:latin typeface="Times New Roman" pitchFamily="18" charset="0"/>
                <a:cs typeface="Arial" charset="0"/>
              </a:endParaRPr>
            </a:p>
          </p:txBody>
        </p:sp>
        <p:sp>
          <p:nvSpPr>
            <p:cNvPr id="77" name="Forme libre : forme 76">
              <a:extLst>
                <a:ext uri="{FF2B5EF4-FFF2-40B4-BE49-F238E27FC236}">
                  <a16:creationId xmlns:a16="http://schemas.microsoft.com/office/drawing/2014/main" id="{2BA31378-A8E9-41A4-B284-17337B4B6911}"/>
                </a:ext>
              </a:extLst>
            </p:cNvPr>
            <p:cNvSpPr/>
            <p:nvPr/>
          </p:nvSpPr>
          <p:spPr>
            <a:xfrm>
              <a:off x="3107193" y="3441163"/>
              <a:ext cx="2522139" cy="840187"/>
            </a:xfrm>
            <a:custGeom>
              <a:avLst/>
              <a:gdLst>
                <a:gd name="connsiteX0" fmla="*/ 0 w 5063066"/>
                <a:gd name="connsiteY0" fmla="*/ 0 h 1676400"/>
                <a:gd name="connsiteX1" fmla="*/ 84666 w 5063066"/>
                <a:gd name="connsiteY1" fmla="*/ 1676400 h 1676400"/>
                <a:gd name="connsiteX2" fmla="*/ 5063066 w 5063066"/>
                <a:gd name="connsiteY2" fmla="*/ 1625600 h 1676400"/>
                <a:gd name="connsiteX3" fmla="*/ 5063066 w 5063066"/>
                <a:gd name="connsiteY3" fmla="*/ 1625600 h 1676400"/>
              </a:gdLst>
              <a:ahLst/>
              <a:cxnLst>
                <a:cxn ang="0">
                  <a:pos x="connsiteX0" y="connsiteY0"/>
                </a:cxn>
                <a:cxn ang="0">
                  <a:pos x="connsiteX1" y="connsiteY1"/>
                </a:cxn>
                <a:cxn ang="0">
                  <a:pos x="connsiteX2" y="connsiteY2"/>
                </a:cxn>
                <a:cxn ang="0">
                  <a:pos x="connsiteX3" y="connsiteY3"/>
                </a:cxn>
              </a:cxnLst>
              <a:rect l="l" t="t" r="r" b="b"/>
              <a:pathLst>
                <a:path w="5063066" h="1676400">
                  <a:moveTo>
                    <a:pt x="0" y="0"/>
                  </a:moveTo>
                  <a:lnTo>
                    <a:pt x="84666" y="1676400"/>
                  </a:lnTo>
                  <a:lnTo>
                    <a:pt x="5063066" y="1625600"/>
                  </a:lnTo>
                  <a:lnTo>
                    <a:pt x="5063066" y="1625600"/>
                  </a:lnTo>
                </a:path>
              </a:pathLst>
            </a:cu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cxnSp>
          <p:nvCxnSpPr>
            <p:cNvPr id="78" name="Connecteur droit avec flèche 77">
              <a:extLst>
                <a:ext uri="{FF2B5EF4-FFF2-40B4-BE49-F238E27FC236}">
                  <a16:creationId xmlns:a16="http://schemas.microsoft.com/office/drawing/2014/main" id="{0D42D463-B8AF-41C7-BBFC-0C47EA22FE7B}"/>
                </a:ext>
              </a:extLst>
            </p:cNvPr>
            <p:cNvCxnSpPr>
              <a:cxnSpLocks/>
            </p:cNvCxnSpPr>
            <p:nvPr/>
          </p:nvCxnSpPr>
          <p:spPr>
            <a:xfrm>
              <a:off x="4326085" y="4380052"/>
              <a:ext cx="0" cy="64531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 name="Interdiction 8">
              <a:extLst>
                <a:ext uri="{FF2B5EF4-FFF2-40B4-BE49-F238E27FC236}">
                  <a16:creationId xmlns:a16="http://schemas.microsoft.com/office/drawing/2014/main" id="{A86D1457-4836-48E9-881D-E2F1EB9F79F4}"/>
                </a:ext>
              </a:extLst>
            </p:cNvPr>
            <p:cNvSpPr/>
            <p:nvPr/>
          </p:nvSpPr>
          <p:spPr>
            <a:xfrm>
              <a:off x="3857929" y="4948663"/>
              <a:ext cx="330112" cy="258214"/>
            </a:xfrm>
            <a:prstGeom prst="noSmoking">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solidFill>
                  <a:schemeClr val="tx1"/>
                </a:solidFill>
              </a:endParaRPr>
            </a:p>
          </p:txBody>
        </p:sp>
        <p:cxnSp>
          <p:nvCxnSpPr>
            <p:cNvPr id="44" name="Connecteur droit avec flèche 43">
              <a:extLst>
                <a:ext uri="{FF2B5EF4-FFF2-40B4-BE49-F238E27FC236}">
                  <a16:creationId xmlns:a16="http://schemas.microsoft.com/office/drawing/2014/main" id="{D1412219-803C-450D-B1EB-68828F5E87AB}"/>
                </a:ext>
              </a:extLst>
            </p:cNvPr>
            <p:cNvCxnSpPr>
              <a:cxnSpLocks/>
            </p:cNvCxnSpPr>
            <p:nvPr/>
          </p:nvCxnSpPr>
          <p:spPr>
            <a:xfrm>
              <a:off x="4468718" y="4247004"/>
              <a:ext cx="0" cy="645311"/>
            </a:xfrm>
            <a:prstGeom prst="straightConnector1">
              <a:avLst/>
            </a:prstGeom>
            <a:ln w="762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3" name="Cube 42">
              <a:extLst>
                <a:ext uri="{FF2B5EF4-FFF2-40B4-BE49-F238E27FC236}">
                  <a16:creationId xmlns:a16="http://schemas.microsoft.com/office/drawing/2014/main" id="{90767E9C-61F8-4C51-9745-E6A2B57C4CD5}"/>
                </a:ext>
              </a:extLst>
            </p:cNvPr>
            <p:cNvSpPr/>
            <p:nvPr/>
          </p:nvSpPr>
          <p:spPr>
            <a:xfrm>
              <a:off x="4254643" y="4652750"/>
              <a:ext cx="428149" cy="329267"/>
            </a:xfrm>
            <a:prstGeom prst="cube">
              <a:avLst>
                <a:gd name="adj" fmla="val 19928"/>
              </a:avLst>
            </a:prstGeom>
            <a:solidFill>
              <a:schemeClr val="bg1"/>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grpSp>
      <p:sp>
        <p:nvSpPr>
          <p:cNvPr id="11" name="ZoneTexte 10">
            <a:extLst>
              <a:ext uri="{FF2B5EF4-FFF2-40B4-BE49-F238E27FC236}">
                <a16:creationId xmlns:a16="http://schemas.microsoft.com/office/drawing/2014/main" id="{4C0B3BA7-8B9B-6545-9512-E366047C634E}"/>
              </a:ext>
            </a:extLst>
          </p:cNvPr>
          <p:cNvSpPr txBox="1"/>
          <p:nvPr/>
        </p:nvSpPr>
        <p:spPr>
          <a:xfrm>
            <a:off x="1191394" y="2395966"/>
            <a:ext cx="6982795" cy="1015663"/>
          </a:xfrm>
          <a:prstGeom prst="rect">
            <a:avLst/>
          </a:prstGeom>
          <a:noFill/>
        </p:spPr>
        <p:txBody>
          <a:bodyPr wrap="square" rtlCol="0">
            <a:spAutoFit/>
          </a:bodyPr>
          <a:lstStyle/>
          <a:p>
            <a:r>
              <a:rPr lang="fr-FR" sz="3000" b="1" dirty="0"/>
              <a:t>Modulation  respiratoire du flux fémoral au Doppler</a:t>
            </a:r>
          </a:p>
        </p:txBody>
      </p:sp>
    </p:spTree>
    <p:extLst>
      <p:ext uri="{BB962C8B-B14F-4D97-AF65-F5344CB8AC3E}">
        <p14:creationId xmlns:p14="http://schemas.microsoft.com/office/powerpoint/2010/main" val="233696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8"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left)">
                                      <p:cBhvr>
                                        <p:cTn id="11" dur="2000"/>
                                        <p:tgtEl>
                                          <p:spTgt spid="3"/>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0"/>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76"/>
                                        </p:tgtEl>
                                        <p:attrNameLst>
                                          <p:attrName>style.visibility</p:attrName>
                                        </p:attrNameLst>
                                      </p:cBhvr>
                                      <p:to>
                                        <p:strVal val="visible"/>
                                      </p:to>
                                    </p:set>
                                    <p:animEffect transition="in" filter="wipe(left)">
                                      <p:cBhvr>
                                        <p:cTn id="24" dur="2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 grpId="0" animBg="1"/>
      <p:bldP spid="76" grpId="0" animBg="1"/>
      <p:bldP spid="1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e 23">
            <a:extLst>
              <a:ext uri="{FF2B5EF4-FFF2-40B4-BE49-F238E27FC236}">
                <a16:creationId xmlns:a16="http://schemas.microsoft.com/office/drawing/2014/main" id="{23B49FCC-E20E-45CC-AC36-9E9CD3232A9C}"/>
              </a:ext>
            </a:extLst>
          </p:cNvPr>
          <p:cNvGrpSpPr/>
          <p:nvPr/>
        </p:nvGrpSpPr>
        <p:grpSpPr>
          <a:xfrm>
            <a:off x="279406" y="2845276"/>
            <a:ext cx="8621183" cy="1740518"/>
            <a:chOff x="910140" y="2981222"/>
            <a:chExt cx="11494911" cy="2320691"/>
          </a:xfrm>
        </p:grpSpPr>
        <p:sp>
          <p:nvSpPr>
            <p:cNvPr id="257" name="Cube 256">
              <a:extLst>
                <a:ext uri="{FF2B5EF4-FFF2-40B4-BE49-F238E27FC236}">
                  <a16:creationId xmlns:a16="http://schemas.microsoft.com/office/drawing/2014/main" id="{880529AD-79B0-4F4F-95B6-36FE80B06274}"/>
                </a:ext>
              </a:extLst>
            </p:cNvPr>
            <p:cNvSpPr/>
            <p:nvPr/>
          </p:nvSpPr>
          <p:spPr>
            <a:xfrm>
              <a:off x="910140" y="4287624"/>
              <a:ext cx="4020659" cy="1014289"/>
            </a:xfrm>
            <a:prstGeom prst="cube">
              <a:avLst>
                <a:gd name="adj" fmla="val 46988"/>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grpSp>
          <p:nvGrpSpPr>
            <p:cNvPr id="258" name="Groupe 257">
              <a:extLst>
                <a:ext uri="{FF2B5EF4-FFF2-40B4-BE49-F238E27FC236}">
                  <a16:creationId xmlns:a16="http://schemas.microsoft.com/office/drawing/2014/main" id="{3AF80210-E40A-490D-BECA-1BDCB8541405}"/>
                </a:ext>
              </a:extLst>
            </p:cNvPr>
            <p:cNvGrpSpPr/>
            <p:nvPr/>
          </p:nvGrpSpPr>
          <p:grpSpPr>
            <a:xfrm>
              <a:off x="1353841" y="3776768"/>
              <a:ext cx="3239222" cy="933686"/>
              <a:chOff x="5221721" y="1693330"/>
              <a:chExt cx="3239222" cy="933686"/>
            </a:xfrm>
          </p:grpSpPr>
          <p:grpSp>
            <p:nvGrpSpPr>
              <p:cNvPr id="259" name="Group 86">
                <a:extLst>
                  <a:ext uri="{FF2B5EF4-FFF2-40B4-BE49-F238E27FC236}">
                    <a16:creationId xmlns:a16="http://schemas.microsoft.com/office/drawing/2014/main" id="{96024800-4092-4327-A521-6B43FF8E344C}"/>
                  </a:ext>
                </a:extLst>
              </p:cNvPr>
              <p:cNvGrpSpPr>
                <a:grpSpLocks/>
              </p:cNvGrpSpPr>
              <p:nvPr/>
            </p:nvGrpSpPr>
            <p:grpSpPr bwMode="auto">
              <a:xfrm rot="21280272">
                <a:off x="6404363" y="1693330"/>
                <a:ext cx="780129" cy="218324"/>
                <a:chOff x="3858" y="2721"/>
                <a:chExt cx="169" cy="45"/>
              </a:xfrm>
            </p:grpSpPr>
            <p:sp>
              <p:nvSpPr>
                <p:cNvPr id="279" name="Oval 87">
                  <a:extLst>
                    <a:ext uri="{FF2B5EF4-FFF2-40B4-BE49-F238E27FC236}">
                      <a16:creationId xmlns:a16="http://schemas.microsoft.com/office/drawing/2014/main" id="{5721353D-662C-4E53-8EC5-4EDE2CD34314}"/>
                    </a:ext>
                  </a:extLst>
                </p:cNvPr>
                <p:cNvSpPr>
                  <a:spLocks noChangeArrowheads="1"/>
                </p:cNvSpPr>
                <p:nvPr/>
              </p:nvSpPr>
              <p:spPr bwMode="auto">
                <a:xfrm rot="1020000">
                  <a:off x="3859" y="2721"/>
                  <a:ext cx="112" cy="2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280" name="Oval 88">
                  <a:extLst>
                    <a:ext uri="{FF2B5EF4-FFF2-40B4-BE49-F238E27FC236}">
                      <a16:creationId xmlns:a16="http://schemas.microsoft.com/office/drawing/2014/main" id="{181B75F0-1475-46CB-9AB7-11EE5E25DAEF}"/>
                    </a:ext>
                  </a:extLst>
                </p:cNvPr>
                <p:cNvSpPr>
                  <a:spLocks noChangeArrowheads="1"/>
                </p:cNvSpPr>
                <p:nvPr/>
              </p:nvSpPr>
              <p:spPr bwMode="auto">
                <a:xfrm rot="1020000">
                  <a:off x="3967" y="2758"/>
                  <a:ext cx="60" cy="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grpSp>
          <p:sp>
            <p:nvSpPr>
              <p:cNvPr id="260" name="Oval 90">
                <a:extLst>
                  <a:ext uri="{FF2B5EF4-FFF2-40B4-BE49-F238E27FC236}">
                    <a16:creationId xmlns:a16="http://schemas.microsoft.com/office/drawing/2014/main" id="{06FF1E98-37B9-4C68-86F3-3DC0E80494D0}"/>
                  </a:ext>
                </a:extLst>
              </p:cNvPr>
              <p:cNvSpPr>
                <a:spLocks noChangeArrowheads="1"/>
              </p:cNvSpPr>
              <p:nvPr/>
            </p:nvSpPr>
            <p:spPr bwMode="auto">
              <a:xfrm rot="14740272">
                <a:off x="6160274" y="1529606"/>
                <a:ext cx="232877" cy="627799"/>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261" name="Oval 91">
                <a:extLst>
                  <a:ext uri="{FF2B5EF4-FFF2-40B4-BE49-F238E27FC236}">
                    <a16:creationId xmlns:a16="http://schemas.microsoft.com/office/drawing/2014/main" id="{B81F6856-99D6-4030-B8EF-66C89F6212CE}"/>
                  </a:ext>
                </a:extLst>
              </p:cNvPr>
              <p:cNvSpPr>
                <a:spLocks noChangeArrowheads="1"/>
              </p:cNvSpPr>
              <p:nvPr/>
            </p:nvSpPr>
            <p:spPr bwMode="auto">
              <a:xfrm rot="15940272" flipH="1">
                <a:off x="7128482" y="1561522"/>
                <a:ext cx="339616" cy="997089"/>
              </a:xfrm>
              <a:prstGeom prst="ellipse">
                <a:avLst/>
              </a:prstGeom>
              <a:solidFill>
                <a:srgbClr val="FFC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262" name="Oval 92">
                <a:extLst>
                  <a:ext uri="{FF2B5EF4-FFF2-40B4-BE49-F238E27FC236}">
                    <a16:creationId xmlns:a16="http://schemas.microsoft.com/office/drawing/2014/main" id="{BF373DF9-53A8-4746-92DF-A1D5F811F2C0}"/>
                  </a:ext>
                </a:extLst>
              </p:cNvPr>
              <p:cNvSpPr>
                <a:spLocks noChangeArrowheads="1"/>
              </p:cNvSpPr>
              <p:nvPr/>
            </p:nvSpPr>
            <p:spPr bwMode="auto">
              <a:xfrm rot="17320272">
                <a:off x="7855468" y="1803624"/>
                <a:ext cx="291095" cy="669342"/>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263" name="Oval 93">
                <a:extLst>
                  <a:ext uri="{FF2B5EF4-FFF2-40B4-BE49-F238E27FC236}">
                    <a16:creationId xmlns:a16="http://schemas.microsoft.com/office/drawing/2014/main" id="{321A0423-CC25-494F-96A9-16B051EEAABB}"/>
                  </a:ext>
                </a:extLst>
              </p:cNvPr>
              <p:cNvSpPr>
                <a:spLocks noChangeArrowheads="1"/>
              </p:cNvSpPr>
              <p:nvPr/>
            </p:nvSpPr>
            <p:spPr bwMode="auto">
              <a:xfrm rot="17320272">
                <a:off x="8081527" y="2005044"/>
                <a:ext cx="548230" cy="166183"/>
              </a:xfrm>
              <a:prstGeom prst="ellipse">
                <a:avLst/>
              </a:prstGeom>
              <a:gradFill rotWithShape="0">
                <a:gsLst>
                  <a:gs pos="0">
                    <a:srgbClr val="B72E00"/>
                  </a:gs>
                  <a:gs pos="50000">
                    <a:srgbClr val="CC3300"/>
                  </a:gs>
                  <a:gs pos="100000">
                    <a:srgbClr val="B72E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264" name="Oval 94">
                <a:extLst>
                  <a:ext uri="{FF2B5EF4-FFF2-40B4-BE49-F238E27FC236}">
                    <a16:creationId xmlns:a16="http://schemas.microsoft.com/office/drawing/2014/main" id="{0BAF1CB6-5F56-4501-ADD9-312139644E86}"/>
                  </a:ext>
                </a:extLst>
              </p:cNvPr>
              <p:cNvSpPr>
                <a:spLocks noChangeArrowheads="1"/>
              </p:cNvSpPr>
              <p:nvPr/>
            </p:nvSpPr>
            <p:spPr bwMode="auto">
              <a:xfrm rot="19000272">
                <a:off x="7627870" y="2063480"/>
                <a:ext cx="125940" cy="184204"/>
              </a:xfrm>
              <a:prstGeom prst="ellipse">
                <a:avLst/>
              </a:prstGeom>
              <a:solidFill>
                <a:schemeClr val="bg1"/>
              </a:soli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265" name="Oval 96">
                <a:extLst>
                  <a:ext uri="{FF2B5EF4-FFF2-40B4-BE49-F238E27FC236}">
                    <a16:creationId xmlns:a16="http://schemas.microsoft.com/office/drawing/2014/main" id="{DC65FC0B-D6EE-4B1C-8C69-4542C2B98E87}"/>
                  </a:ext>
                </a:extLst>
              </p:cNvPr>
              <p:cNvSpPr>
                <a:spLocks noChangeArrowheads="1"/>
              </p:cNvSpPr>
              <p:nvPr/>
            </p:nvSpPr>
            <p:spPr bwMode="auto">
              <a:xfrm rot="21280272">
                <a:off x="5935220" y="1742303"/>
                <a:ext cx="1112490" cy="781104"/>
              </a:xfrm>
              <a:prstGeom prst="ellipse">
                <a:avLst/>
              </a:prstGeom>
              <a:solidFill>
                <a:srgbClr val="FFC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266" name="Oval 98">
                <a:extLst>
                  <a:ext uri="{FF2B5EF4-FFF2-40B4-BE49-F238E27FC236}">
                    <a16:creationId xmlns:a16="http://schemas.microsoft.com/office/drawing/2014/main" id="{963C793F-23F8-4462-9203-2FCFB1DEAA47}"/>
                  </a:ext>
                </a:extLst>
              </p:cNvPr>
              <p:cNvSpPr>
                <a:spLocks noChangeArrowheads="1"/>
              </p:cNvSpPr>
              <p:nvPr/>
            </p:nvSpPr>
            <p:spPr bwMode="auto">
              <a:xfrm rot="15520272" flipH="1">
                <a:off x="7192290" y="1807470"/>
                <a:ext cx="368718" cy="992471"/>
              </a:xfrm>
              <a:prstGeom prst="ellipse">
                <a:avLst/>
              </a:prstGeom>
              <a:solidFill>
                <a:srgbClr val="FFC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267" name="Oval 99">
                <a:extLst>
                  <a:ext uri="{FF2B5EF4-FFF2-40B4-BE49-F238E27FC236}">
                    <a16:creationId xmlns:a16="http://schemas.microsoft.com/office/drawing/2014/main" id="{9B4AF7AD-081B-43E6-972B-64B5C7905711}"/>
                  </a:ext>
                </a:extLst>
              </p:cNvPr>
              <p:cNvSpPr>
                <a:spLocks noChangeArrowheads="1"/>
              </p:cNvSpPr>
              <p:nvPr/>
            </p:nvSpPr>
            <p:spPr bwMode="auto">
              <a:xfrm rot="700272">
                <a:off x="7765881" y="2133339"/>
                <a:ext cx="641645" cy="305651"/>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268" name="Oval 100">
                <a:extLst>
                  <a:ext uri="{FF2B5EF4-FFF2-40B4-BE49-F238E27FC236}">
                    <a16:creationId xmlns:a16="http://schemas.microsoft.com/office/drawing/2014/main" id="{031A7221-D194-4644-806C-B17ADBB098EA}"/>
                  </a:ext>
                </a:extLst>
              </p:cNvPr>
              <p:cNvSpPr>
                <a:spLocks noChangeArrowheads="1"/>
              </p:cNvSpPr>
              <p:nvPr/>
            </p:nvSpPr>
            <p:spPr bwMode="auto">
              <a:xfrm rot="700272">
                <a:off x="8340478" y="1867753"/>
                <a:ext cx="120465" cy="525315"/>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269" name="Oval 101">
                <a:extLst>
                  <a:ext uri="{FF2B5EF4-FFF2-40B4-BE49-F238E27FC236}">
                    <a16:creationId xmlns:a16="http://schemas.microsoft.com/office/drawing/2014/main" id="{D2D1E82E-EB4B-4945-9697-C6080B289412}"/>
                  </a:ext>
                </a:extLst>
              </p:cNvPr>
              <p:cNvSpPr>
                <a:spLocks noChangeArrowheads="1"/>
              </p:cNvSpPr>
              <p:nvPr/>
            </p:nvSpPr>
            <p:spPr bwMode="auto">
              <a:xfrm rot="700272">
                <a:off x="7726918" y="2086797"/>
                <a:ext cx="158795" cy="136446"/>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grpSp>
            <p:nvGrpSpPr>
              <p:cNvPr id="270" name="Group 103">
                <a:extLst>
                  <a:ext uri="{FF2B5EF4-FFF2-40B4-BE49-F238E27FC236}">
                    <a16:creationId xmlns:a16="http://schemas.microsoft.com/office/drawing/2014/main" id="{6FE2402B-5D7F-43DA-9DB4-C9CB0344E7D7}"/>
                  </a:ext>
                </a:extLst>
              </p:cNvPr>
              <p:cNvGrpSpPr>
                <a:grpSpLocks/>
              </p:cNvGrpSpPr>
              <p:nvPr/>
            </p:nvGrpSpPr>
            <p:grpSpPr bwMode="auto">
              <a:xfrm rot="21280272">
                <a:off x="6227869" y="2340771"/>
                <a:ext cx="1255594" cy="286245"/>
                <a:chOff x="3806" y="2855"/>
                <a:chExt cx="272" cy="59"/>
              </a:xfrm>
            </p:grpSpPr>
            <p:sp>
              <p:nvSpPr>
                <p:cNvPr id="276" name="Oval 104">
                  <a:extLst>
                    <a:ext uri="{FF2B5EF4-FFF2-40B4-BE49-F238E27FC236}">
                      <a16:creationId xmlns:a16="http://schemas.microsoft.com/office/drawing/2014/main" id="{839D57EA-2B0B-421B-94EC-2BF044F5E74A}"/>
                    </a:ext>
                  </a:extLst>
                </p:cNvPr>
                <p:cNvSpPr>
                  <a:spLocks noChangeArrowheads="1"/>
                </p:cNvSpPr>
                <p:nvPr/>
              </p:nvSpPr>
              <p:spPr bwMode="auto">
                <a:xfrm rot="-4500000">
                  <a:off x="3850" y="2811"/>
                  <a:ext cx="47" cy="135"/>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277" name="Oval 105">
                  <a:extLst>
                    <a:ext uri="{FF2B5EF4-FFF2-40B4-BE49-F238E27FC236}">
                      <a16:creationId xmlns:a16="http://schemas.microsoft.com/office/drawing/2014/main" id="{AE22004A-CA41-4F02-BFBA-185E3FEF80F1}"/>
                    </a:ext>
                  </a:extLst>
                </p:cNvPr>
                <p:cNvSpPr>
                  <a:spLocks noChangeArrowheads="1"/>
                </p:cNvSpPr>
                <p:nvPr/>
              </p:nvSpPr>
              <p:spPr bwMode="auto">
                <a:xfrm rot="21468874">
                  <a:off x="3913" y="2878"/>
                  <a:ext cx="121" cy="36"/>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278" name="Oval 106">
                  <a:extLst>
                    <a:ext uri="{FF2B5EF4-FFF2-40B4-BE49-F238E27FC236}">
                      <a16:creationId xmlns:a16="http://schemas.microsoft.com/office/drawing/2014/main" id="{376D4FE1-63DF-4F8A-88BF-7C38631B5684}"/>
                    </a:ext>
                  </a:extLst>
                </p:cNvPr>
                <p:cNvSpPr>
                  <a:spLocks noChangeArrowheads="1"/>
                </p:cNvSpPr>
                <p:nvPr/>
              </p:nvSpPr>
              <p:spPr bwMode="auto">
                <a:xfrm rot="20100000">
                  <a:off x="4009" y="2886"/>
                  <a:ext cx="69" cy="18"/>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grpSp>
          <p:sp>
            <p:nvSpPr>
              <p:cNvPr id="271" name="Oval 89">
                <a:extLst>
                  <a:ext uri="{FF2B5EF4-FFF2-40B4-BE49-F238E27FC236}">
                    <a16:creationId xmlns:a16="http://schemas.microsoft.com/office/drawing/2014/main" id="{E83EDE44-B9F9-4B80-AC0F-9D2DEE885B0D}"/>
                  </a:ext>
                </a:extLst>
              </p:cNvPr>
              <p:cNvSpPr>
                <a:spLocks noChangeArrowheads="1"/>
              </p:cNvSpPr>
              <p:nvPr/>
            </p:nvSpPr>
            <p:spPr bwMode="auto">
              <a:xfrm rot="21280272">
                <a:off x="5958023" y="1723821"/>
                <a:ext cx="323074" cy="307000"/>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272" name="Oval 95">
                <a:extLst>
                  <a:ext uri="{FF2B5EF4-FFF2-40B4-BE49-F238E27FC236}">
                    <a16:creationId xmlns:a16="http://schemas.microsoft.com/office/drawing/2014/main" id="{8C936BA0-601B-4D76-A8AC-1739C4A5F69F}"/>
                  </a:ext>
                </a:extLst>
              </p:cNvPr>
              <p:cNvSpPr>
                <a:spLocks noChangeArrowheads="1"/>
              </p:cNvSpPr>
              <p:nvPr/>
            </p:nvSpPr>
            <p:spPr bwMode="auto">
              <a:xfrm rot="21280272">
                <a:off x="5221721" y="2011453"/>
                <a:ext cx="517013" cy="480308"/>
              </a:xfrm>
              <a:prstGeom prst="ellipse">
                <a:avLst/>
              </a:prstGeom>
              <a:gradFill rotWithShape="0">
                <a:gsLst>
                  <a:gs pos="0">
                    <a:srgbClr val="FFCC99"/>
                  </a:gs>
                  <a:gs pos="100000">
                    <a:srgbClr val="E5B789"/>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273" name="Rectangle 97">
                <a:extLst>
                  <a:ext uri="{FF2B5EF4-FFF2-40B4-BE49-F238E27FC236}">
                    <a16:creationId xmlns:a16="http://schemas.microsoft.com/office/drawing/2014/main" id="{7AF56421-4E41-43BB-BDFC-4C24775123E9}"/>
                  </a:ext>
                </a:extLst>
              </p:cNvPr>
              <p:cNvSpPr>
                <a:spLocks noChangeArrowheads="1"/>
              </p:cNvSpPr>
              <p:nvPr/>
            </p:nvSpPr>
            <p:spPr bwMode="auto">
              <a:xfrm rot="21280272">
                <a:off x="5737481" y="2115192"/>
                <a:ext cx="276974" cy="208620"/>
              </a:xfrm>
              <a:prstGeom prst="rect">
                <a:avLst/>
              </a:prstGeom>
              <a:gradFill rotWithShape="0">
                <a:gsLst>
                  <a:gs pos="0">
                    <a:srgbClr val="E5B789"/>
                  </a:gs>
                  <a:gs pos="50000">
                    <a:srgbClr val="FFCC99"/>
                  </a:gs>
                  <a:gs pos="100000">
                    <a:srgbClr val="E5B789"/>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274" name="Oval 102">
                <a:extLst>
                  <a:ext uri="{FF2B5EF4-FFF2-40B4-BE49-F238E27FC236}">
                    <a16:creationId xmlns:a16="http://schemas.microsoft.com/office/drawing/2014/main" id="{8FE7CB06-772F-4044-9AA6-32A2BABFA5BD}"/>
                  </a:ext>
                </a:extLst>
              </p:cNvPr>
              <p:cNvSpPr>
                <a:spLocks noChangeArrowheads="1"/>
              </p:cNvSpPr>
              <p:nvPr/>
            </p:nvSpPr>
            <p:spPr bwMode="auto">
              <a:xfrm rot="21280272">
                <a:off x="6035985" y="2262925"/>
                <a:ext cx="281588" cy="349318"/>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275" name="Oval 107">
                <a:extLst>
                  <a:ext uri="{FF2B5EF4-FFF2-40B4-BE49-F238E27FC236}">
                    <a16:creationId xmlns:a16="http://schemas.microsoft.com/office/drawing/2014/main" id="{B5290E01-BAC5-4F81-82EA-A9571582D22B}"/>
                  </a:ext>
                </a:extLst>
              </p:cNvPr>
              <p:cNvSpPr>
                <a:spLocks noChangeArrowheads="1"/>
              </p:cNvSpPr>
              <p:nvPr/>
            </p:nvSpPr>
            <p:spPr bwMode="auto">
              <a:xfrm rot="21280272">
                <a:off x="5416189" y="1860772"/>
                <a:ext cx="82140" cy="218315"/>
              </a:xfrm>
              <a:prstGeom prst="ellipse">
                <a:avLst/>
              </a:prstGeom>
              <a:solidFill>
                <a:srgbClr val="FF3300"/>
              </a:soli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grpSp>
        <p:sp>
          <p:nvSpPr>
            <p:cNvPr id="330" name="Cube 329">
              <a:extLst>
                <a:ext uri="{FF2B5EF4-FFF2-40B4-BE49-F238E27FC236}">
                  <a16:creationId xmlns:a16="http://schemas.microsoft.com/office/drawing/2014/main" id="{85ABDA14-91BA-47D1-83BF-E6C97E579F2F}"/>
                </a:ext>
              </a:extLst>
            </p:cNvPr>
            <p:cNvSpPr/>
            <p:nvPr/>
          </p:nvSpPr>
          <p:spPr>
            <a:xfrm rot="816998" flipH="1">
              <a:off x="3015828" y="4057584"/>
              <a:ext cx="387450" cy="276749"/>
            </a:xfrm>
            <a:prstGeom prst="cube">
              <a:avLst>
                <a:gd name="adj" fmla="val 21289"/>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331" name="Forme libre : forme 330">
              <a:extLst>
                <a:ext uri="{FF2B5EF4-FFF2-40B4-BE49-F238E27FC236}">
                  <a16:creationId xmlns:a16="http://schemas.microsoft.com/office/drawing/2014/main" id="{80CFF158-9431-4E15-9A69-2D10784A923D}"/>
                </a:ext>
              </a:extLst>
            </p:cNvPr>
            <p:cNvSpPr/>
            <p:nvPr/>
          </p:nvSpPr>
          <p:spPr>
            <a:xfrm rot="5400000">
              <a:off x="2936523" y="3518368"/>
              <a:ext cx="731992" cy="535000"/>
            </a:xfrm>
            <a:custGeom>
              <a:avLst/>
              <a:gdLst>
                <a:gd name="connsiteX0" fmla="*/ 0 w 1508760"/>
                <a:gd name="connsiteY0" fmla="*/ 213440 h 535000"/>
                <a:gd name="connsiteX1" fmla="*/ 76200 w 1508760"/>
                <a:gd name="connsiteY1" fmla="*/ 533480 h 535000"/>
                <a:gd name="connsiteX2" fmla="*/ 350520 w 1508760"/>
                <a:gd name="connsiteY2" fmla="*/ 320120 h 535000"/>
                <a:gd name="connsiteX3" fmla="*/ 792480 w 1508760"/>
                <a:gd name="connsiteY3" fmla="*/ 80 h 535000"/>
                <a:gd name="connsiteX4" fmla="*/ 1508760 w 1508760"/>
                <a:gd name="connsiteY4" fmla="*/ 350600 h 53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760" h="535000">
                  <a:moveTo>
                    <a:pt x="0" y="213440"/>
                  </a:moveTo>
                  <a:cubicBezTo>
                    <a:pt x="8890" y="364570"/>
                    <a:pt x="17780" y="515700"/>
                    <a:pt x="76200" y="533480"/>
                  </a:cubicBezTo>
                  <a:cubicBezTo>
                    <a:pt x="134620" y="551260"/>
                    <a:pt x="231140" y="409020"/>
                    <a:pt x="350520" y="320120"/>
                  </a:cubicBezTo>
                  <a:cubicBezTo>
                    <a:pt x="469900" y="231220"/>
                    <a:pt x="599440" y="-5000"/>
                    <a:pt x="792480" y="80"/>
                  </a:cubicBezTo>
                  <a:cubicBezTo>
                    <a:pt x="985520" y="5160"/>
                    <a:pt x="1247140" y="177880"/>
                    <a:pt x="1508760" y="350600"/>
                  </a:cubicBezTo>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108" name="Cube 107">
              <a:extLst>
                <a:ext uri="{FF2B5EF4-FFF2-40B4-BE49-F238E27FC236}">
                  <a16:creationId xmlns:a16="http://schemas.microsoft.com/office/drawing/2014/main" id="{16F27329-5F96-4150-AD80-A0AEE482F8C7}"/>
                </a:ext>
              </a:extLst>
            </p:cNvPr>
            <p:cNvSpPr/>
            <p:nvPr/>
          </p:nvSpPr>
          <p:spPr>
            <a:xfrm>
              <a:off x="4683500" y="4244714"/>
              <a:ext cx="4020659" cy="1014289"/>
            </a:xfrm>
            <a:prstGeom prst="cube">
              <a:avLst>
                <a:gd name="adj" fmla="val 46988"/>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grpSp>
          <p:nvGrpSpPr>
            <p:cNvPr id="110" name="Group 86">
              <a:extLst>
                <a:ext uri="{FF2B5EF4-FFF2-40B4-BE49-F238E27FC236}">
                  <a16:creationId xmlns:a16="http://schemas.microsoft.com/office/drawing/2014/main" id="{C2FB91AD-0630-4C3F-8496-6E70AD51163B}"/>
                </a:ext>
              </a:extLst>
            </p:cNvPr>
            <p:cNvGrpSpPr>
              <a:grpSpLocks/>
            </p:cNvGrpSpPr>
            <p:nvPr/>
          </p:nvGrpSpPr>
          <p:grpSpPr bwMode="auto">
            <a:xfrm rot="21280272">
              <a:off x="6299369" y="3730350"/>
              <a:ext cx="780129" cy="218324"/>
              <a:chOff x="3858" y="2721"/>
              <a:chExt cx="169" cy="45"/>
            </a:xfrm>
          </p:grpSpPr>
          <p:sp>
            <p:nvSpPr>
              <p:cNvPr id="130" name="Oval 87">
                <a:extLst>
                  <a:ext uri="{FF2B5EF4-FFF2-40B4-BE49-F238E27FC236}">
                    <a16:creationId xmlns:a16="http://schemas.microsoft.com/office/drawing/2014/main" id="{F5C0498D-2A26-4E29-8456-E7F426CF92CE}"/>
                  </a:ext>
                </a:extLst>
              </p:cNvPr>
              <p:cNvSpPr>
                <a:spLocks noChangeArrowheads="1"/>
              </p:cNvSpPr>
              <p:nvPr/>
            </p:nvSpPr>
            <p:spPr bwMode="auto">
              <a:xfrm rot="1020000">
                <a:off x="3859" y="2721"/>
                <a:ext cx="112" cy="2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31" name="Oval 88">
                <a:extLst>
                  <a:ext uri="{FF2B5EF4-FFF2-40B4-BE49-F238E27FC236}">
                    <a16:creationId xmlns:a16="http://schemas.microsoft.com/office/drawing/2014/main" id="{E0A9DB17-97F6-49CF-A904-490B9FB6A4F0}"/>
                  </a:ext>
                </a:extLst>
              </p:cNvPr>
              <p:cNvSpPr>
                <a:spLocks noChangeArrowheads="1"/>
              </p:cNvSpPr>
              <p:nvPr/>
            </p:nvSpPr>
            <p:spPr bwMode="auto">
              <a:xfrm rot="1020000">
                <a:off x="3967" y="2758"/>
                <a:ext cx="60" cy="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grpSp>
        <p:sp>
          <p:nvSpPr>
            <p:cNvPr id="111" name="Oval 90">
              <a:extLst>
                <a:ext uri="{FF2B5EF4-FFF2-40B4-BE49-F238E27FC236}">
                  <a16:creationId xmlns:a16="http://schemas.microsoft.com/office/drawing/2014/main" id="{EE0340A5-9EE2-40F9-8B8D-7CB49AC1D051}"/>
                </a:ext>
              </a:extLst>
            </p:cNvPr>
            <p:cNvSpPr>
              <a:spLocks noChangeArrowheads="1"/>
            </p:cNvSpPr>
            <p:nvPr/>
          </p:nvSpPr>
          <p:spPr bwMode="auto">
            <a:xfrm rot="14740272">
              <a:off x="6055280" y="3566626"/>
              <a:ext cx="232877" cy="627799"/>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12" name="Oval 91">
              <a:extLst>
                <a:ext uri="{FF2B5EF4-FFF2-40B4-BE49-F238E27FC236}">
                  <a16:creationId xmlns:a16="http://schemas.microsoft.com/office/drawing/2014/main" id="{3B00E04B-3758-4309-A745-2BE023345213}"/>
                </a:ext>
              </a:extLst>
            </p:cNvPr>
            <p:cNvSpPr>
              <a:spLocks noChangeArrowheads="1"/>
            </p:cNvSpPr>
            <p:nvPr/>
          </p:nvSpPr>
          <p:spPr bwMode="auto">
            <a:xfrm rot="13686076" flipH="1">
              <a:off x="7023488" y="3598542"/>
              <a:ext cx="339616" cy="997089"/>
            </a:xfrm>
            <a:prstGeom prst="ellipse">
              <a:avLst/>
            </a:prstGeom>
            <a:solidFill>
              <a:srgbClr val="FFC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16" name="Oval 96">
              <a:extLst>
                <a:ext uri="{FF2B5EF4-FFF2-40B4-BE49-F238E27FC236}">
                  <a16:creationId xmlns:a16="http://schemas.microsoft.com/office/drawing/2014/main" id="{A342153C-C2B2-41A1-98D7-73D33DCDA4BE}"/>
                </a:ext>
              </a:extLst>
            </p:cNvPr>
            <p:cNvSpPr>
              <a:spLocks noChangeArrowheads="1"/>
            </p:cNvSpPr>
            <p:nvPr/>
          </p:nvSpPr>
          <p:spPr bwMode="auto">
            <a:xfrm rot="21280272">
              <a:off x="5830226" y="3779323"/>
              <a:ext cx="1112490" cy="781104"/>
            </a:xfrm>
            <a:prstGeom prst="ellipse">
              <a:avLst/>
            </a:prstGeom>
            <a:solidFill>
              <a:srgbClr val="FFC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17" name="Oval 98">
              <a:extLst>
                <a:ext uri="{FF2B5EF4-FFF2-40B4-BE49-F238E27FC236}">
                  <a16:creationId xmlns:a16="http://schemas.microsoft.com/office/drawing/2014/main" id="{F39C5211-D319-405F-845F-6E83EA47EB1D}"/>
                </a:ext>
              </a:extLst>
            </p:cNvPr>
            <p:cNvSpPr>
              <a:spLocks noChangeArrowheads="1"/>
            </p:cNvSpPr>
            <p:nvPr/>
          </p:nvSpPr>
          <p:spPr bwMode="auto">
            <a:xfrm rot="9786509" flipH="1">
              <a:off x="6529667" y="3495474"/>
              <a:ext cx="368718" cy="992471"/>
            </a:xfrm>
            <a:prstGeom prst="ellipse">
              <a:avLst/>
            </a:prstGeom>
            <a:solidFill>
              <a:srgbClr val="FFC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grpSp>
          <p:nvGrpSpPr>
            <p:cNvPr id="23" name="Groupe 22">
              <a:extLst>
                <a:ext uri="{FF2B5EF4-FFF2-40B4-BE49-F238E27FC236}">
                  <a16:creationId xmlns:a16="http://schemas.microsoft.com/office/drawing/2014/main" id="{DB918FD3-6F83-42E0-B769-1896974A83C6}"/>
                </a:ext>
              </a:extLst>
            </p:cNvPr>
            <p:cNvGrpSpPr/>
            <p:nvPr/>
          </p:nvGrpSpPr>
          <p:grpSpPr>
            <a:xfrm rot="18981603">
              <a:off x="6378070" y="2981222"/>
              <a:ext cx="695062" cy="624969"/>
              <a:chOff x="7660887" y="3851041"/>
              <a:chExt cx="695062" cy="624969"/>
            </a:xfrm>
          </p:grpSpPr>
          <p:sp>
            <p:nvSpPr>
              <p:cNvPr id="114" name="Oval 93">
                <a:extLst>
                  <a:ext uri="{FF2B5EF4-FFF2-40B4-BE49-F238E27FC236}">
                    <a16:creationId xmlns:a16="http://schemas.microsoft.com/office/drawing/2014/main" id="{A78B8AB2-3754-4359-B285-8EAF294C2160}"/>
                  </a:ext>
                </a:extLst>
              </p:cNvPr>
              <p:cNvSpPr>
                <a:spLocks noChangeArrowheads="1"/>
              </p:cNvSpPr>
              <p:nvPr/>
            </p:nvSpPr>
            <p:spPr bwMode="auto">
              <a:xfrm rot="17320272">
                <a:off x="7976533" y="4042064"/>
                <a:ext cx="548230" cy="166183"/>
              </a:xfrm>
              <a:prstGeom prst="ellipse">
                <a:avLst/>
              </a:prstGeom>
              <a:gradFill rotWithShape="0">
                <a:gsLst>
                  <a:gs pos="0">
                    <a:srgbClr val="B72E00"/>
                  </a:gs>
                  <a:gs pos="50000">
                    <a:srgbClr val="CC3300"/>
                  </a:gs>
                  <a:gs pos="100000">
                    <a:srgbClr val="B72E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18" name="Oval 99">
                <a:extLst>
                  <a:ext uri="{FF2B5EF4-FFF2-40B4-BE49-F238E27FC236}">
                    <a16:creationId xmlns:a16="http://schemas.microsoft.com/office/drawing/2014/main" id="{47219CDC-09A6-4A43-8DEB-8A5537793343}"/>
                  </a:ext>
                </a:extLst>
              </p:cNvPr>
              <p:cNvSpPr>
                <a:spLocks noChangeArrowheads="1"/>
              </p:cNvSpPr>
              <p:nvPr/>
            </p:nvSpPr>
            <p:spPr bwMode="auto">
              <a:xfrm rot="700272">
                <a:off x="7660887" y="4170359"/>
                <a:ext cx="641645" cy="305651"/>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19" name="Oval 100">
                <a:extLst>
                  <a:ext uri="{FF2B5EF4-FFF2-40B4-BE49-F238E27FC236}">
                    <a16:creationId xmlns:a16="http://schemas.microsoft.com/office/drawing/2014/main" id="{6DD983D6-7E16-4B8C-8D27-E26B0F255349}"/>
                  </a:ext>
                </a:extLst>
              </p:cNvPr>
              <p:cNvSpPr>
                <a:spLocks noChangeArrowheads="1"/>
              </p:cNvSpPr>
              <p:nvPr/>
            </p:nvSpPr>
            <p:spPr bwMode="auto">
              <a:xfrm rot="700272">
                <a:off x="8235484" y="3904773"/>
                <a:ext cx="120465" cy="525315"/>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grpSp>
        <p:grpSp>
          <p:nvGrpSpPr>
            <p:cNvPr id="121" name="Group 103">
              <a:extLst>
                <a:ext uri="{FF2B5EF4-FFF2-40B4-BE49-F238E27FC236}">
                  <a16:creationId xmlns:a16="http://schemas.microsoft.com/office/drawing/2014/main" id="{CEC77922-AB0C-4847-8C64-8256B2C59FE1}"/>
                </a:ext>
              </a:extLst>
            </p:cNvPr>
            <p:cNvGrpSpPr>
              <a:grpSpLocks/>
            </p:cNvGrpSpPr>
            <p:nvPr/>
          </p:nvGrpSpPr>
          <p:grpSpPr bwMode="auto">
            <a:xfrm rot="21280272">
              <a:off x="6122875" y="4377791"/>
              <a:ext cx="1255594" cy="286245"/>
              <a:chOff x="3806" y="2855"/>
              <a:chExt cx="272" cy="59"/>
            </a:xfrm>
          </p:grpSpPr>
          <p:sp>
            <p:nvSpPr>
              <p:cNvPr id="127" name="Oval 104">
                <a:extLst>
                  <a:ext uri="{FF2B5EF4-FFF2-40B4-BE49-F238E27FC236}">
                    <a16:creationId xmlns:a16="http://schemas.microsoft.com/office/drawing/2014/main" id="{996FA30F-D858-46AD-9A6D-D2CCF60EED3A}"/>
                  </a:ext>
                </a:extLst>
              </p:cNvPr>
              <p:cNvSpPr>
                <a:spLocks noChangeArrowheads="1"/>
              </p:cNvSpPr>
              <p:nvPr/>
            </p:nvSpPr>
            <p:spPr bwMode="auto">
              <a:xfrm rot="-4500000">
                <a:off x="3850" y="2811"/>
                <a:ext cx="47" cy="135"/>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28" name="Oval 105">
                <a:extLst>
                  <a:ext uri="{FF2B5EF4-FFF2-40B4-BE49-F238E27FC236}">
                    <a16:creationId xmlns:a16="http://schemas.microsoft.com/office/drawing/2014/main" id="{FE9D1A47-7BAE-4E19-9F54-6E01F7EF3D65}"/>
                  </a:ext>
                </a:extLst>
              </p:cNvPr>
              <p:cNvSpPr>
                <a:spLocks noChangeArrowheads="1"/>
              </p:cNvSpPr>
              <p:nvPr/>
            </p:nvSpPr>
            <p:spPr bwMode="auto">
              <a:xfrm rot="21468874">
                <a:off x="3913" y="2878"/>
                <a:ext cx="121" cy="36"/>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29" name="Oval 106">
                <a:extLst>
                  <a:ext uri="{FF2B5EF4-FFF2-40B4-BE49-F238E27FC236}">
                    <a16:creationId xmlns:a16="http://schemas.microsoft.com/office/drawing/2014/main" id="{546E62BF-80BF-4105-BDC1-6E7660810C54}"/>
                  </a:ext>
                </a:extLst>
              </p:cNvPr>
              <p:cNvSpPr>
                <a:spLocks noChangeArrowheads="1"/>
              </p:cNvSpPr>
              <p:nvPr/>
            </p:nvSpPr>
            <p:spPr bwMode="auto">
              <a:xfrm rot="20100000">
                <a:off x="4009" y="2886"/>
                <a:ext cx="69" cy="18"/>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grpSp>
        <p:sp>
          <p:nvSpPr>
            <p:cNvPr id="122" name="Oval 89">
              <a:extLst>
                <a:ext uri="{FF2B5EF4-FFF2-40B4-BE49-F238E27FC236}">
                  <a16:creationId xmlns:a16="http://schemas.microsoft.com/office/drawing/2014/main" id="{5029E60E-4731-4DF0-BA54-587009650911}"/>
                </a:ext>
              </a:extLst>
            </p:cNvPr>
            <p:cNvSpPr>
              <a:spLocks noChangeArrowheads="1"/>
            </p:cNvSpPr>
            <p:nvPr/>
          </p:nvSpPr>
          <p:spPr bwMode="auto">
            <a:xfrm rot="21280272">
              <a:off x="5853029" y="3760841"/>
              <a:ext cx="323074" cy="307000"/>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23" name="Oval 95">
              <a:extLst>
                <a:ext uri="{FF2B5EF4-FFF2-40B4-BE49-F238E27FC236}">
                  <a16:creationId xmlns:a16="http://schemas.microsoft.com/office/drawing/2014/main" id="{F7E79C12-048B-4D5B-AA31-1DC781F08CBB}"/>
                </a:ext>
              </a:extLst>
            </p:cNvPr>
            <p:cNvSpPr>
              <a:spLocks noChangeArrowheads="1"/>
            </p:cNvSpPr>
            <p:nvPr/>
          </p:nvSpPr>
          <p:spPr bwMode="auto">
            <a:xfrm rot="21280272">
              <a:off x="5116727" y="4048473"/>
              <a:ext cx="517013" cy="480308"/>
            </a:xfrm>
            <a:prstGeom prst="ellipse">
              <a:avLst/>
            </a:prstGeom>
            <a:gradFill rotWithShape="0">
              <a:gsLst>
                <a:gs pos="0">
                  <a:srgbClr val="FFCC99"/>
                </a:gs>
                <a:gs pos="100000">
                  <a:srgbClr val="E5B789"/>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24" name="Rectangle 97">
              <a:extLst>
                <a:ext uri="{FF2B5EF4-FFF2-40B4-BE49-F238E27FC236}">
                  <a16:creationId xmlns:a16="http://schemas.microsoft.com/office/drawing/2014/main" id="{DD1DB968-C351-4883-9FF0-1964FB07A9F7}"/>
                </a:ext>
              </a:extLst>
            </p:cNvPr>
            <p:cNvSpPr>
              <a:spLocks noChangeArrowheads="1"/>
            </p:cNvSpPr>
            <p:nvPr/>
          </p:nvSpPr>
          <p:spPr bwMode="auto">
            <a:xfrm rot="21280272">
              <a:off x="5632487" y="4152212"/>
              <a:ext cx="276974" cy="208620"/>
            </a:xfrm>
            <a:prstGeom prst="rect">
              <a:avLst/>
            </a:prstGeom>
            <a:gradFill rotWithShape="0">
              <a:gsLst>
                <a:gs pos="0">
                  <a:srgbClr val="E5B789"/>
                </a:gs>
                <a:gs pos="50000">
                  <a:srgbClr val="FFCC99"/>
                </a:gs>
                <a:gs pos="100000">
                  <a:srgbClr val="E5B789"/>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25" name="Oval 102">
              <a:extLst>
                <a:ext uri="{FF2B5EF4-FFF2-40B4-BE49-F238E27FC236}">
                  <a16:creationId xmlns:a16="http://schemas.microsoft.com/office/drawing/2014/main" id="{B31417B7-9F7B-493A-BA30-EE1FB1D58691}"/>
                </a:ext>
              </a:extLst>
            </p:cNvPr>
            <p:cNvSpPr>
              <a:spLocks noChangeArrowheads="1"/>
            </p:cNvSpPr>
            <p:nvPr/>
          </p:nvSpPr>
          <p:spPr bwMode="auto">
            <a:xfrm rot="21280272">
              <a:off x="5930991" y="4299945"/>
              <a:ext cx="281588" cy="349318"/>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26" name="Oval 107">
              <a:extLst>
                <a:ext uri="{FF2B5EF4-FFF2-40B4-BE49-F238E27FC236}">
                  <a16:creationId xmlns:a16="http://schemas.microsoft.com/office/drawing/2014/main" id="{09912EBE-2E7B-413B-BCFD-26B37C6CCAEA}"/>
                </a:ext>
              </a:extLst>
            </p:cNvPr>
            <p:cNvSpPr>
              <a:spLocks noChangeArrowheads="1"/>
            </p:cNvSpPr>
            <p:nvPr/>
          </p:nvSpPr>
          <p:spPr bwMode="auto">
            <a:xfrm rot="21280272">
              <a:off x="5311195" y="3897792"/>
              <a:ext cx="82140" cy="218315"/>
            </a:xfrm>
            <a:prstGeom prst="ellipse">
              <a:avLst/>
            </a:prstGeom>
            <a:solidFill>
              <a:srgbClr val="FF3300"/>
            </a:soli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34" name="Cube 133">
              <a:extLst>
                <a:ext uri="{FF2B5EF4-FFF2-40B4-BE49-F238E27FC236}">
                  <a16:creationId xmlns:a16="http://schemas.microsoft.com/office/drawing/2014/main" id="{6D7DE8AC-4199-4C35-8839-0308FE4FAB21}"/>
                </a:ext>
              </a:extLst>
            </p:cNvPr>
            <p:cNvSpPr/>
            <p:nvPr/>
          </p:nvSpPr>
          <p:spPr>
            <a:xfrm>
              <a:off x="8384392" y="4278843"/>
              <a:ext cx="4020659" cy="1014289"/>
            </a:xfrm>
            <a:prstGeom prst="cube">
              <a:avLst>
                <a:gd name="adj" fmla="val 46988"/>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grpSp>
          <p:nvGrpSpPr>
            <p:cNvPr id="135" name="Groupe 134">
              <a:extLst>
                <a:ext uri="{FF2B5EF4-FFF2-40B4-BE49-F238E27FC236}">
                  <a16:creationId xmlns:a16="http://schemas.microsoft.com/office/drawing/2014/main" id="{A082F73D-B5F9-4856-B2DE-ACA93A67B23A}"/>
                </a:ext>
              </a:extLst>
            </p:cNvPr>
            <p:cNvGrpSpPr/>
            <p:nvPr/>
          </p:nvGrpSpPr>
          <p:grpSpPr>
            <a:xfrm>
              <a:off x="8828093" y="3767987"/>
              <a:ext cx="3239222" cy="933686"/>
              <a:chOff x="5221721" y="1693330"/>
              <a:chExt cx="3239222" cy="933686"/>
            </a:xfrm>
          </p:grpSpPr>
          <p:grpSp>
            <p:nvGrpSpPr>
              <p:cNvPr id="136" name="Group 86">
                <a:extLst>
                  <a:ext uri="{FF2B5EF4-FFF2-40B4-BE49-F238E27FC236}">
                    <a16:creationId xmlns:a16="http://schemas.microsoft.com/office/drawing/2014/main" id="{C83B26A8-A459-4BDD-84A4-64E11525F2C4}"/>
                  </a:ext>
                </a:extLst>
              </p:cNvPr>
              <p:cNvGrpSpPr>
                <a:grpSpLocks/>
              </p:cNvGrpSpPr>
              <p:nvPr/>
            </p:nvGrpSpPr>
            <p:grpSpPr bwMode="auto">
              <a:xfrm rot="21280272">
                <a:off x="6404363" y="1693330"/>
                <a:ext cx="780129" cy="218324"/>
                <a:chOff x="3858" y="2721"/>
                <a:chExt cx="169" cy="45"/>
              </a:xfrm>
            </p:grpSpPr>
            <p:sp>
              <p:nvSpPr>
                <p:cNvPr id="156" name="Oval 87">
                  <a:extLst>
                    <a:ext uri="{FF2B5EF4-FFF2-40B4-BE49-F238E27FC236}">
                      <a16:creationId xmlns:a16="http://schemas.microsoft.com/office/drawing/2014/main" id="{183F2183-5D02-40CF-954A-E2CC98AB617F}"/>
                    </a:ext>
                  </a:extLst>
                </p:cNvPr>
                <p:cNvSpPr>
                  <a:spLocks noChangeArrowheads="1"/>
                </p:cNvSpPr>
                <p:nvPr/>
              </p:nvSpPr>
              <p:spPr bwMode="auto">
                <a:xfrm rot="1020000">
                  <a:off x="3859" y="2721"/>
                  <a:ext cx="112" cy="2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57" name="Oval 88">
                  <a:extLst>
                    <a:ext uri="{FF2B5EF4-FFF2-40B4-BE49-F238E27FC236}">
                      <a16:creationId xmlns:a16="http://schemas.microsoft.com/office/drawing/2014/main" id="{27F6CD90-AE3A-4905-87A5-E802DB8932C6}"/>
                    </a:ext>
                  </a:extLst>
                </p:cNvPr>
                <p:cNvSpPr>
                  <a:spLocks noChangeArrowheads="1"/>
                </p:cNvSpPr>
                <p:nvPr/>
              </p:nvSpPr>
              <p:spPr bwMode="auto">
                <a:xfrm rot="1020000">
                  <a:off x="3967" y="2758"/>
                  <a:ext cx="60" cy="8"/>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grpSp>
          <p:sp>
            <p:nvSpPr>
              <p:cNvPr id="137" name="Oval 90">
                <a:extLst>
                  <a:ext uri="{FF2B5EF4-FFF2-40B4-BE49-F238E27FC236}">
                    <a16:creationId xmlns:a16="http://schemas.microsoft.com/office/drawing/2014/main" id="{41491E8B-6CCE-476D-B3AC-6BF30317CBAE}"/>
                  </a:ext>
                </a:extLst>
              </p:cNvPr>
              <p:cNvSpPr>
                <a:spLocks noChangeArrowheads="1"/>
              </p:cNvSpPr>
              <p:nvPr/>
            </p:nvSpPr>
            <p:spPr bwMode="auto">
              <a:xfrm rot="14740272">
                <a:off x="6160274" y="1529606"/>
                <a:ext cx="232877" cy="627799"/>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38" name="Oval 91">
                <a:extLst>
                  <a:ext uri="{FF2B5EF4-FFF2-40B4-BE49-F238E27FC236}">
                    <a16:creationId xmlns:a16="http://schemas.microsoft.com/office/drawing/2014/main" id="{8F347905-5E7F-4F55-A9B6-2F6294018CDF}"/>
                  </a:ext>
                </a:extLst>
              </p:cNvPr>
              <p:cNvSpPr>
                <a:spLocks noChangeArrowheads="1"/>
              </p:cNvSpPr>
              <p:nvPr/>
            </p:nvSpPr>
            <p:spPr bwMode="auto">
              <a:xfrm rot="15940272" flipH="1">
                <a:off x="7128482" y="1561522"/>
                <a:ext cx="339616" cy="997089"/>
              </a:xfrm>
              <a:prstGeom prst="ellipse">
                <a:avLst/>
              </a:prstGeom>
              <a:solidFill>
                <a:srgbClr val="FFC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39" name="Oval 92">
                <a:extLst>
                  <a:ext uri="{FF2B5EF4-FFF2-40B4-BE49-F238E27FC236}">
                    <a16:creationId xmlns:a16="http://schemas.microsoft.com/office/drawing/2014/main" id="{844D1EF1-55F4-492C-98E1-453946FFB544}"/>
                  </a:ext>
                </a:extLst>
              </p:cNvPr>
              <p:cNvSpPr>
                <a:spLocks noChangeArrowheads="1"/>
              </p:cNvSpPr>
              <p:nvPr/>
            </p:nvSpPr>
            <p:spPr bwMode="auto">
              <a:xfrm rot="17320272">
                <a:off x="7855468" y="1803624"/>
                <a:ext cx="291095" cy="669342"/>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40" name="Oval 93">
                <a:extLst>
                  <a:ext uri="{FF2B5EF4-FFF2-40B4-BE49-F238E27FC236}">
                    <a16:creationId xmlns:a16="http://schemas.microsoft.com/office/drawing/2014/main" id="{87BC990E-403D-4D14-B7E1-FE43235C201B}"/>
                  </a:ext>
                </a:extLst>
              </p:cNvPr>
              <p:cNvSpPr>
                <a:spLocks noChangeArrowheads="1"/>
              </p:cNvSpPr>
              <p:nvPr/>
            </p:nvSpPr>
            <p:spPr bwMode="auto">
              <a:xfrm rot="17320272">
                <a:off x="8081527" y="2005044"/>
                <a:ext cx="548230" cy="166183"/>
              </a:xfrm>
              <a:prstGeom prst="ellipse">
                <a:avLst/>
              </a:prstGeom>
              <a:gradFill rotWithShape="0">
                <a:gsLst>
                  <a:gs pos="0">
                    <a:srgbClr val="B72E00"/>
                  </a:gs>
                  <a:gs pos="50000">
                    <a:srgbClr val="CC3300"/>
                  </a:gs>
                  <a:gs pos="100000">
                    <a:srgbClr val="B72E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41" name="Oval 94">
                <a:extLst>
                  <a:ext uri="{FF2B5EF4-FFF2-40B4-BE49-F238E27FC236}">
                    <a16:creationId xmlns:a16="http://schemas.microsoft.com/office/drawing/2014/main" id="{BD1595AE-6C96-4F7E-AE36-192A9836EFF6}"/>
                  </a:ext>
                </a:extLst>
              </p:cNvPr>
              <p:cNvSpPr>
                <a:spLocks noChangeArrowheads="1"/>
              </p:cNvSpPr>
              <p:nvPr/>
            </p:nvSpPr>
            <p:spPr bwMode="auto">
              <a:xfrm rot="19000272">
                <a:off x="7627870" y="2063480"/>
                <a:ext cx="125940" cy="184204"/>
              </a:xfrm>
              <a:prstGeom prst="ellipse">
                <a:avLst/>
              </a:prstGeom>
              <a:solidFill>
                <a:schemeClr val="bg1"/>
              </a:soli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42" name="Oval 96">
                <a:extLst>
                  <a:ext uri="{FF2B5EF4-FFF2-40B4-BE49-F238E27FC236}">
                    <a16:creationId xmlns:a16="http://schemas.microsoft.com/office/drawing/2014/main" id="{53F327FC-413F-4F1B-BC25-6AAA3EDC4B42}"/>
                  </a:ext>
                </a:extLst>
              </p:cNvPr>
              <p:cNvSpPr>
                <a:spLocks noChangeArrowheads="1"/>
              </p:cNvSpPr>
              <p:nvPr/>
            </p:nvSpPr>
            <p:spPr bwMode="auto">
              <a:xfrm rot="21280272">
                <a:off x="5935220" y="1742303"/>
                <a:ext cx="1112490" cy="781104"/>
              </a:xfrm>
              <a:prstGeom prst="ellipse">
                <a:avLst/>
              </a:prstGeom>
              <a:solidFill>
                <a:srgbClr val="FFC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43" name="Oval 98">
                <a:extLst>
                  <a:ext uri="{FF2B5EF4-FFF2-40B4-BE49-F238E27FC236}">
                    <a16:creationId xmlns:a16="http://schemas.microsoft.com/office/drawing/2014/main" id="{657700B5-316D-4EE3-872E-3288B3F9E6C3}"/>
                  </a:ext>
                </a:extLst>
              </p:cNvPr>
              <p:cNvSpPr>
                <a:spLocks noChangeArrowheads="1"/>
              </p:cNvSpPr>
              <p:nvPr/>
            </p:nvSpPr>
            <p:spPr bwMode="auto">
              <a:xfrm rot="15520272" flipH="1">
                <a:off x="7192290" y="1807470"/>
                <a:ext cx="368718" cy="992471"/>
              </a:xfrm>
              <a:prstGeom prst="ellipse">
                <a:avLst/>
              </a:prstGeom>
              <a:solidFill>
                <a:srgbClr val="FFC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44" name="Oval 99">
                <a:extLst>
                  <a:ext uri="{FF2B5EF4-FFF2-40B4-BE49-F238E27FC236}">
                    <a16:creationId xmlns:a16="http://schemas.microsoft.com/office/drawing/2014/main" id="{9F2E5B38-5E14-4459-B88D-CFA7D04D5347}"/>
                  </a:ext>
                </a:extLst>
              </p:cNvPr>
              <p:cNvSpPr>
                <a:spLocks noChangeArrowheads="1"/>
              </p:cNvSpPr>
              <p:nvPr/>
            </p:nvSpPr>
            <p:spPr bwMode="auto">
              <a:xfrm rot="700272">
                <a:off x="7765881" y="2133339"/>
                <a:ext cx="641645" cy="305651"/>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45" name="Oval 100">
                <a:extLst>
                  <a:ext uri="{FF2B5EF4-FFF2-40B4-BE49-F238E27FC236}">
                    <a16:creationId xmlns:a16="http://schemas.microsoft.com/office/drawing/2014/main" id="{3B2F81C4-9EB0-47B5-B856-F95A8F2515B4}"/>
                  </a:ext>
                </a:extLst>
              </p:cNvPr>
              <p:cNvSpPr>
                <a:spLocks noChangeArrowheads="1"/>
              </p:cNvSpPr>
              <p:nvPr/>
            </p:nvSpPr>
            <p:spPr bwMode="auto">
              <a:xfrm rot="700272">
                <a:off x="8340478" y="1867753"/>
                <a:ext cx="120465" cy="525315"/>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46" name="Oval 101">
                <a:extLst>
                  <a:ext uri="{FF2B5EF4-FFF2-40B4-BE49-F238E27FC236}">
                    <a16:creationId xmlns:a16="http://schemas.microsoft.com/office/drawing/2014/main" id="{BED04175-604B-4C34-ACC1-96C3A3066096}"/>
                  </a:ext>
                </a:extLst>
              </p:cNvPr>
              <p:cNvSpPr>
                <a:spLocks noChangeArrowheads="1"/>
              </p:cNvSpPr>
              <p:nvPr/>
            </p:nvSpPr>
            <p:spPr bwMode="auto">
              <a:xfrm rot="700272">
                <a:off x="7726918" y="2086797"/>
                <a:ext cx="158795" cy="136446"/>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540000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grpSp>
            <p:nvGrpSpPr>
              <p:cNvPr id="147" name="Group 103">
                <a:extLst>
                  <a:ext uri="{FF2B5EF4-FFF2-40B4-BE49-F238E27FC236}">
                    <a16:creationId xmlns:a16="http://schemas.microsoft.com/office/drawing/2014/main" id="{7D54F65A-176F-4A60-8B1F-A59BD03210B6}"/>
                  </a:ext>
                </a:extLst>
              </p:cNvPr>
              <p:cNvGrpSpPr>
                <a:grpSpLocks/>
              </p:cNvGrpSpPr>
              <p:nvPr/>
            </p:nvGrpSpPr>
            <p:grpSpPr bwMode="auto">
              <a:xfrm rot="21280272">
                <a:off x="6227869" y="2340771"/>
                <a:ext cx="1255594" cy="286245"/>
                <a:chOff x="3806" y="2855"/>
                <a:chExt cx="272" cy="59"/>
              </a:xfrm>
            </p:grpSpPr>
            <p:sp>
              <p:nvSpPr>
                <p:cNvPr id="153" name="Oval 104">
                  <a:extLst>
                    <a:ext uri="{FF2B5EF4-FFF2-40B4-BE49-F238E27FC236}">
                      <a16:creationId xmlns:a16="http://schemas.microsoft.com/office/drawing/2014/main" id="{F4BD461F-992B-4917-AE4C-C384ED510C80}"/>
                    </a:ext>
                  </a:extLst>
                </p:cNvPr>
                <p:cNvSpPr>
                  <a:spLocks noChangeArrowheads="1"/>
                </p:cNvSpPr>
                <p:nvPr/>
              </p:nvSpPr>
              <p:spPr bwMode="auto">
                <a:xfrm rot="-4500000">
                  <a:off x="3850" y="2811"/>
                  <a:ext cx="47" cy="135"/>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54" name="Oval 105">
                  <a:extLst>
                    <a:ext uri="{FF2B5EF4-FFF2-40B4-BE49-F238E27FC236}">
                      <a16:creationId xmlns:a16="http://schemas.microsoft.com/office/drawing/2014/main" id="{9CA71C4E-1867-4929-A11E-9FD811AB0C90}"/>
                    </a:ext>
                  </a:extLst>
                </p:cNvPr>
                <p:cNvSpPr>
                  <a:spLocks noChangeArrowheads="1"/>
                </p:cNvSpPr>
                <p:nvPr/>
              </p:nvSpPr>
              <p:spPr bwMode="auto">
                <a:xfrm rot="21468874">
                  <a:off x="3913" y="2878"/>
                  <a:ext cx="121" cy="36"/>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55" name="Oval 106">
                  <a:extLst>
                    <a:ext uri="{FF2B5EF4-FFF2-40B4-BE49-F238E27FC236}">
                      <a16:creationId xmlns:a16="http://schemas.microsoft.com/office/drawing/2014/main" id="{9E7DC251-4E80-4E53-B79C-8E8BCA26B80F}"/>
                    </a:ext>
                  </a:extLst>
                </p:cNvPr>
                <p:cNvSpPr>
                  <a:spLocks noChangeArrowheads="1"/>
                </p:cNvSpPr>
                <p:nvPr/>
              </p:nvSpPr>
              <p:spPr bwMode="auto">
                <a:xfrm rot="20100000">
                  <a:off x="4009" y="2886"/>
                  <a:ext cx="69" cy="18"/>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grpSp>
          <p:sp>
            <p:nvSpPr>
              <p:cNvPr id="148" name="Oval 89">
                <a:extLst>
                  <a:ext uri="{FF2B5EF4-FFF2-40B4-BE49-F238E27FC236}">
                    <a16:creationId xmlns:a16="http://schemas.microsoft.com/office/drawing/2014/main" id="{A9F5F194-E274-4391-AEDE-3ED327BB1708}"/>
                  </a:ext>
                </a:extLst>
              </p:cNvPr>
              <p:cNvSpPr>
                <a:spLocks noChangeArrowheads="1"/>
              </p:cNvSpPr>
              <p:nvPr/>
            </p:nvSpPr>
            <p:spPr bwMode="auto">
              <a:xfrm rot="21280272">
                <a:off x="5958023" y="1723821"/>
                <a:ext cx="323074" cy="307000"/>
              </a:xfrm>
              <a:prstGeom prst="ellipse">
                <a:avLst/>
              </a:prstGeom>
              <a:gradFill rotWithShape="0">
                <a:gsLst>
                  <a:gs pos="0">
                    <a:srgbClr val="FFCC99">
                      <a:gamma/>
                      <a:shade val="89804"/>
                      <a:invGamma/>
                    </a:srgbClr>
                  </a:gs>
                  <a:gs pos="50000">
                    <a:srgbClr val="FFCC99"/>
                  </a:gs>
                  <a:gs pos="100000">
                    <a:srgbClr val="FFCC99">
                      <a:gamma/>
                      <a:shade val="89804"/>
                      <a:invGamma/>
                    </a:srgbClr>
                  </a:gs>
                </a:gsLst>
                <a:lin ang="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149" name="Oval 95">
                <a:extLst>
                  <a:ext uri="{FF2B5EF4-FFF2-40B4-BE49-F238E27FC236}">
                    <a16:creationId xmlns:a16="http://schemas.microsoft.com/office/drawing/2014/main" id="{6F6425C9-6E89-48A4-8527-9317B8952ED4}"/>
                  </a:ext>
                </a:extLst>
              </p:cNvPr>
              <p:cNvSpPr>
                <a:spLocks noChangeArrowheads="1"/>
              </p:cNvSpPr>
              <p:nvPr/>
            </p:nvSpPr>
            <p:spPr bwMode="auto">
              <a:xfrm rot="21280272">
                <a:off x="5221721" y="2011453"/>
                <a:ext cx="517013" cy="480308"/>
              </a:xfrm>
              <a:prstGeom prst="ellipse">
                <a:avLst/>
              </a:prstGeom>
              <a:gradFill rotWithShape="0">
                <a:gsLst>
                  <a:gs pos="0">
                    <a:srgbClr val="FFCC99"/>
                  </a:gs>
                  <a:gs pos="100000">
                    <a:srgbClr val="E5B789"/>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50" name="Rectangle 97">
                <a:extLst>
                  <a:ext uri="{FF2B5EF4-FFF2-40B4-BE49-F238E27FC236}">
                    <a16:creationId xmlns:a16="http://schemas.microsoft.com/office/drawing/2014/main" id="{8560C382-C952-40E8-B8C4-D9E1DBA4FD42}"/>
                  </a:ext>
                </a:extLst>
              </p:cNvPr>
              <p:cNvSpPr>
                <a:spLocks noChangeArrowheads="1"/>
              </p:cNvSpPr>
              <p:nvPr/>
            </p:nvSpPr>
            <p:spPr bwMode="auto">
              <a:xfrm rot="21280272">
                <a:off x="5737481" y="2115192"/>
                <a:ext cx="276974" cy="208620"/>
              </a:xfrm>
              <a:prstGeom prst="rect">
                <a:avLst/>
              </a:prstGeom>
              <a:gradFill rotWithShape="0">
                <a:gsLst>
                  <a:gs pos="0">
                    <a:srgbClr val="E5B789"/>
                  </a:gs>
                  <a:gs pos="50000">
                    <a:srgbClr val="FFCC99"/>
                  </a:gs>
                  <a:gs pos="100000">
                    <a:srgbClr val="E5B789"/>
                  </a:gs>
                </a:gsLst>
                <a:lin ang="5400000" scaled="1"/>
              </a:gra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51" name="Oval 102">
                <a:extLst>
                  <a:ext uri="{FF2B5EF4-FFF2-40B4-BE49-F238E27FC236}">
                    <a16:creationId xmlns:a16="http://schemas.microsoft.com/office/drawing/2014/main" id="{B1E0908C-4308-4C61-B415-3B9AB79B53C0}"/>
                  </a:ext>
                </a:extLst>
              </p:cNvPr>
              <p:cNvSpPr>
                <a:spLocks noChangeArrowheads="1"/>
              </p:cNvSpPr>
              <p:nvPr/>
            </p:nvSpPr>
            <p:spPr bwMode="auto">
              <a:xfrm rot="21280272">
                <a:off x="6035985" y="2262925"/>
                <a:ext cx="281588" cy="349318"/>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52" name="Oval 107">
                <a:extLst>
                  <a:ext uri="{FF2B5EF4-FFF2-40B4-BE49-F238E27FC236}">
                    <a16:creationId xmlns:a16="http://schemas.microsoft.com/office/drawing/2014/main" id="{8450109C-DB5F-4C51-8F13-CE65209EC05D}"/>
                  </a:ext>
                </a:extLst>
              </p:cNvPr>
              <p:cNvSpPr>
                <a:spLocks noChangeArrowheads="1"/>
              </p:cNvSpPr>
              <p:nvPr/>
            </p:nvSpPr>
            <p:spPr bwMode="auto">
              <a:xfrm rot="21280272">
                <a:off x="5416189" y="1860772"/>
                <a:ext cx="82140" cy="218315"/>
              </a:xfrm>
              <a:prstGeom prst="ellipse">
                <a:avLst/>
              </a:prstGeom>
              <a:solidFill>
                <a:srgbClr val="FF3300"/>
              </a:soli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grpSp>
        <p:sp>
          <p:nvSpPr>
            <p:cNvPr id="158" name="Cube 157">
              <a:extLst>
                <a:ext uri="{FF2B5EF4-FFF2-40B4-BE49-F238E27FC236}">
                  <a16:creationId xmlns:a16="http://schemas.microsoft.com/office/drawing/2014/main" id="{B67252A2-3D66-4614-A8B4-279B11B60A84}"/>
                </a:ext>
              </a:extLst>
            </p:cNvPr>
            <p:cNvSpPr/>
            <p:nvPr/>
          </p:nvSpPr>
          <p:spPr>
            <a:xfrm rot="816998" flipH="1">
              <a:off x="10490080" y="4048803"/>
              <a:ext cx="387450" cy="276749"/>
            </a:xfrm>
            <a:prstGeom prst="cube">
              <a:avLst>
                <a:gd name="adj" fmla="val 21289"/>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159" name="Forme libre : forme 158">
              <a:extLst>
                <a:ext uri="{FF2B5EF4-FFF2-40B4-BE49-F238E27FC236}">
                  <a16:creationId xmlns:a16="http://schemas.microsoft.com/office/drawing/2014/main" id="{96723D2A-C260-4E3B-A6F7-BE00C2AEF381}"/>
                </a:ext>
              </a:extLst>
            </p:cNvPr>
            <p:cNvSpPr/>
            <p:nvPr/>
          </p:nvSpPr>
          <p:spPr>
            <a:xfrm rot="5400000">
              <a:off x="10410775" y="3509587"/>
              <a:ext cx="731992" cy="535000"/>
            </a:xfrm>
            <a:custGeom>
              <a:avLst/>
              <a:gdLst>
                <a:gd name="connsiteX0" fmla="*/ 0 w 1508760"/>
                <a:gd name="connsiteY0" fmla="*/ 213440 h 535000"/>
                <a:gd name="connsiteX1" fmla="*/ 76200 w 1508760"/>
                <a:gd name="connsiteY1" fmla="*/ 533480 h 535000"/>
                <a:gd name="connsiteX2" fmla="*/ 350520 w 1508760"/>
                <a:gd name="connsiteY2" fmla="*/ 320120 h 535000"/>
                <a:gd name="connsiteX3" fmla="*/ 792480 w 1508760"/>
                <a:gd name="connsiteY3" fmla="*/ 80 h 535000"/>
                <a:gd name="connsiteX4" fmla="*/ 1508760 w 1508760"/>
                <a:gd name="connsiteY4" fmla="*/ 350600 h 53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760" h="535000">
                  <a:moveTo>
                    <a:pt x="0" y="213440"/>
                  </a:moveTo>
                  <a:cubicBezTo>
                    <a:pt x="8890" y="364570"/>
                    <a:pt x="17780" y="515700"/>
                    <a:pt x="76200" y="533480"/>
                  </a:cubicBezTo>
                  <a:cubicBezTo>
                    <a:pt x="134620" y="551260"/>
                    <a:pt x="231140" y="409020"/>
                    <a:pt x="350520" y="320120"/>
                  </a:cubicBezTo>
                  <a:cubicBezTo>
                    <a:pt x="469900" y="231220"/>
                    <a:pt x="599440" y="-5000"/>
                    <a:pt x="792480" y="80"/>
                  </a:cubicBezTo>
                  <a:cubicBezTo>
                    <a:pt x="985520" y="5160"/>
                    <a:pt x="1247140" y="177880"/>
                    <a:pt x="1508760" y="350600"/>
                  </a:cubicBezTo>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grpSp>
          <p:nvGrpSpPr>
            <p:cNvPr id="161" name="Groupe 160">
              <a:extLst>
                <a:ext uri="{FF2B5EF4-FFF2-40B4-BE49-F238E27FC236}">
                  <a16:creationId xmlns:a16="http://schemas.microsoft.com/office/drawing/2014/main" id="{B3BD2834-DA75-4204-ADC4-B3B524877443}"/>
                </a:ext>
              </a:extLst>
            </p:cNvPr>
            <p:cNvGrpSpPr/>
            <p:nvPr/>
          </p:nvGrpSpPr>
          <p:grpSpPr>
            <a:xfrm rot="2913489">
              <a:off x="7473170" y="3560381"/>
              <a:ext cx="695062" cy="624969"/>
              <a:chOff x="7660887" y="3851041"/>
              <a:chExt cx="695062" cy="624969"/>
            </a:xfrm>
          </p:grpSpPr>
          <p:sp>
            <p:nvSpPr>
              <p:cNvPr id="162" name="Oval 93">
                <a:extLst>
                  <a:ext uri="{FF2B5EF4-FFF2-40B4-BE49-F238E27FC236}">
                    <a16:creationId xmlns:a16="http://schemas.microsoft.com/office/drawing/2014/main" id="{0D6FBD13-696A-4490-BF04-8A094E2933A4}"/>
                  </a:ext>
                </a:extLst>
              </p:cNvPr>
              <p:cNvSpPr>
                <a:spLocks noChangeArrowheads="1"/>
              </p:cNvSpPr>
              <p:nvPr/>
            </p:nvSpPr>
            <p:spPr bwMode="auto">
              <a:xfrm rot="17320272">
                <a:off x="7976533" y="4042064"/>
                <a:ext cx="548230" cy="166183"/>
              </a:xfrm>
              <a:prstGeom prst="ellipse">
                <a:avLst/>
              </a:prstGeom>
              <a:gradFill rotWithShape="0">
                <a:gsLst>
                  <a:gs pos="0">
                    <a:srgbClr val="B72E00"/>
                  </a:gs>
                  <a:gs pos="50000">
                    <a:srgbClr val="CC3300"/>
                  </a:gs>
                  <a:gs pos="100000">
                    <a:srgbClr val="B72E00"/>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63" name="Oval 99">
                <a:extLst>
                  <a:ext uri="{FF2B5EF4-FFF2-40B4-BE49-F238E27FC236}">
                    <a16:creationId xmlns:a16="http://schemas.microsoft.com/office/drawing/2014/main" id="{7B0373A6-6A8C-436D-8141-98DF05934D8E}"/>
                  </a:ext>
                </a:extLst>
              </p:cNvPr>
              <p:cNvSpPr>
                <a:spLocks noChangeArrowheads="1"/>
              </p:cNvSpPr>
              <p:nvPr/>
            </p:nvSpPr>
            <p:spPr bwMode="auto">
              <a:xfrm rot="700272">
                <a:off x="7660887" y="4170359"/>
                <a:ext cx="641645" cy="305651"/>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164" name="Oval 100">
                <a:extLst>
                  <a:ext uri="{FF2B5EF4-FFF2-40B4-BE49-F238E27FC236}">
                    <a16:creationId xmlns:a16="http://schemas.microsoft.com/office/drawing/2014/main" id="{F15AD8CC-9C06-4B5D-AAA3-D7FA97894995}"/>
                  </a:ext>
                </a:extLst>
              </p:cNvPr>
              <p:cNvSpPr>
                <a:spLocks noChangeArrowheads="1"/>
              </p:cNvSpPr>
              <p:nvPr/>
            </p:nvSpPr>
            <p:spPr bwMode="auto">
              <a:xfrm rot="700272">
                <a:off x="8235484" y="3904773"/>
                <a:ext cx="120465" cy="525315"/>
              </a:xfrm>
              <a:prstGeom prst="ellipse">
                <a:avLst/>
              </a:prstGeom>
              <a:gradFill rotWithShape="0">
                <a:gsLst>
                  <a:gs pos="0">
                    <a:srgbClr val="CC3300">
                      <a:gamma/>
                      <a:shade val="89804"/>
                      <a:invGamma/>
                    </a:srgbClr>
                  </a:gs>
                  <a:gs pos="50000">
                    <a:srgbClr val="CC3300"/>
                  </a:gs>
                  <a:gs pos="100000">
                    <a:srgbClr val="CC3300">
                      <a:gamma/>
                      <a:shade val="89804"/>
                      <a:invGamma/>
                    </a:srgbClr>
                  </a:gs>
                </a:gsLst>
                <a:lin ang="0" scaled="1"/>
              </a:gradFill>
              <a:ln w="12699">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grpSp>
      </p:grpSp>
      <p:sp>
        <p:nvSpPr>
          <p:cNvPr id="25" name="ZoneTexte 24">
            <a:extLst>
              <a:ext uri="{FF2B5EF4-FFF2-40B4-BE49-F238E27FC236}">
                <a16:creationId xmlns:a16="http://schemas.microsoft.com/office/drawing/2014/main" id="{81C2A40A-F6F8-4DEA-B52D-B9B27527121D}"/>
              </a:ext>
            </a:extLst>
          </p:cNvPr>
          <p:cNvSpPr txBox="1"/>
          <p:nvPr/>
        </p:nvSpPr>
        <p:spPr>
          <a:xfrm>
            <a:off x="355848" y="4831472"/>
            <a:ext cx="3216878" cy="1338828"/>
          </a:xfrm>
          <a:prstGeom prst="rect">
            <a:avLst/>
          </a:prstGeom>
          <a:noFill/>
        </p:spPr>
        <p:txBody>
          <a:bodyPr wrap="square" rtlCol="0">
            <a:spAutoFit/>
          </a:bodyPr>
          <a:lstStyle/>
          <a:p>
            <a:r>
              <a:rPr lang="fr-FR" sz="1350" b="1" dirty="0"/>
              <a:t>Creux inguinal . Evaluation obstacle ilio-cave au repos : Démodulation respiratoire u flux de la fémorale commune. Collatéralité Fémorale profonde </a:t>
            </a:r>
            <a:r>
              <a:rPr lang="fr-FR" sz="1350" b="1" dirty="0" err="1"/>
              <a:t>refluante</a:t>
            </a:r>
            <a:r>
              <a:rPr lang="fr-FR" sz="1350" b="1" dirty="0"/>
              <a:t> et veine obturatrice , et reflux veines descendantes de la Grande Saphène. </a:t>
            </a:r>
          </a:p>
        </p:txBody>
      </p:sp>
      <p:sp>
        <p:nvSpPr>
          <p:cNvPr id="167" name="ZoneTexte 166">
            <a:extLst>
              <a:ext uri="{FF2B5EF4-FFF2-40B4-BE49-F238E27FC236}">
                <a16:creationId xmlns:a16="http://schemas.microsoft.com/office/drawing/2014/main" id="{6CC3A6A0-3B95-4314-B794-AA5E2B279DDF}"/>
              </a:ext>
            </a:extLst>
          </p:cNvPr>
          <p:cNvSpPr txBox="1"/>
          <p:nvPr/>
        </p:nvSpPr>
        <p:spPr>
          <a:xfrm>
            <a:off x="3499727" y="4888151"/>
            <a:ext cx="3670451" cy="300082"/>
          </a:xfrm>
          <a:prstGeom prst="rect">
            <a:avLst/>
          </a:prstGeom>
          <a:noFill/>
        </p:spPr>
        <p:txBody>
          <a:bodyPr wrap="square" rtlCol="0">
            <a:spAutoFit/>
          </a:bodyPr>
          <a:lstStyle/>
          <a:p>
            <a:r>
              <a:rPr lang="fr-FR" sz="1350" dirty="0"/>
              <a:t>Si </a:t>
            </a:r>
          </a:p>
        </p:txBody>
      </p:sp>
      <p:sp>
        <p:nvSpPr>
          <p:cNvPr id="168" name="ZoneTexte 167">
            <a:extLst>
              <a:ext uri="{FF2B5EF4-FFF2-40B4-BE49-F238E27FC236}">
                <a16:creationId xmlns:a16="http://schemas.microsoft.com/office/drawing/2014/main" id="{0EC271CE-DEC2-4768-AE4A-1174EB886507}"/>
              </a:ext>
            </a:extLst>
          </p:cNvPr>
          <p:cNvSpPr txBox="1"/>
          <p:nvPr/>
        </p:nvSpPr>
        <p:spPr>
          <a:xfrm>
            <a:off x="3849349" y="4803802"/>
            <a:ext cx="4594106" cy="923330"/>
          </a:xfrm>
          <a:prstGeom prst="rect">
            <a:avLst/>
          </a:prstGeom>
          <a:noFill/>
        </p:spPr>
        <p:txBody>
          <a:bodyPr wrap="square" rtlCol="0">
            <a:spAutoFit/>
          </a:bodyPr>
          <a:lstStyle/>
          <a:p>
            <a:r>
              <a:rPr lang="fr-FR" sz="1350" b="1" dirty="0"/>
              <a:t>Creux inguinal . Si modulation respiratoire normale ai repos, faire test d’effort : 20 pédalages en l’air . Puis vérifier si la modulation persiste. Si elle est abolie, c’est un obstacle iliaque significatif seulement à l’effort,</a:t>
            </a:r>
          </a:p>
        </p:txBody>
      </p:sp>
    </p:spTree>
    <p:extLst>
      <p:ext uri="{BB962C8B-B14F-4D97-AF65-F5344CB8AC3E}">
        <p14:creationId xmlns:p14="http://schemas.microsoft.com/office/powerpoint/2010/main" val="361927788"/>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Image 10">
            <a:extLst>
              <a:ext uri="{FF2B5EF4-FFF2-40B4-BE49-F238E27FC236}">
                <a16:creationId xmlns:a16="http://schemas.microsoft.com/office/drawing/2014/main" id="{2C36F7AF-C7E2-4CC1-A5DE-D7BF73E3BCD6}"/>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772450" y="3311303"/>
            <a:ext cx="4160284" cy="2594284"/>
          </a:xfrm>
          <a:prstGeom prst="rect">
            <a:avLst/>
          </a:prstGeom>
        </p:spPr>
      </p:pic>
      <p:pic>
        <p:nvPicPr>
          <p:cNvPr id="15" name="Image 14">
            <a:extLst>
              <a:ext uri="{FF2B5EF4-FFF2-40B4-BE49-F238E27FC236}">
                <a16:creationId xmlns:a16="http://schemas.microsoft.com/office/drawing/2014/main" id="{E2DE0DFA-B2E0-4C3C-A1B9-A08D2A9AEDD3}"/>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48501" t="30490" r="16092"/>
          <a:stretch/>
        </p:blipFill>
        <p:spPr>
          <a:xfrm>
            <a:off x="7164288" y="3298678"/>
            <a:ext cx="1768448" cy="2164936"/>
          </a:xfrm>
          <a:prstGeom prst="rect">
            <a:avLst/>
          </a:prstGeom>
        </p:spPr>
      </p:pic>
      <p:grpSp>
        <p:nvGrpSpPr>
          <p:cNvPr id="18" name="Groupe 17">
            <a:extLst>
              <a:ext uri="{FF2B5EF4-FFF2-40B4-BE49-F238E27FC236}">
                <a16:creationId xmlns:a16="http://schemas.microsoft.com/office/drawing/2014/main" id="{12E2DE80-EB5E-48B3-A91E-393BEB955316}"/>
              </a:ext>
            </a:extLst>
          </p:cNvPr>
          <p:cNvGrpSpPr/>
          <p:nvPr/>
        </p:nvGrpSpPr>
        <p:grpSpPr>
          <a:xfrm>
            <a:off x="3892410" y="322102"/>
            <a:ext cx="5231554" cy="2571750"/>
            <a:chOff x="4301043" y="-4281746"/>
            <a:chExt cx="14193131" cy="6918621"/>
          </a:xfrm>
        </p:grpSpPr>
        <p:pic>
          <p:nvPicPr>
            <p:cNvPr id="13" name="Image 12">
              <a:extLst>
                <a:ext uri="{FF2B5EF4-FFF2-40B4-BE49-F238E27FC236}">
                  <a16:creationId xmlns:a16="http://schemas.microsoft.com/office/drawing/2014/main" id="{D34B4BB3-3972-47BC-9313-DD448BCC2305}"/>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3570" r="11239"/>
            <a:stretch/>
          </p:blipFill>
          <p:spPr>
            <a:xfrm>
              <a:off x="4301043" y="-4281746"/>
              <a:ext cx="9167330" cy="6858000"/>
            </a:xfrm>
            <a:prstGeom prst="rect">
              <a:avLst/>
            </a:prstGeom>
          </p:spPr>
        </p:pic>
        <p:pic>
          <p:nvPicPr>
            <p:cNvPr id="17" name="Image 16">
              <a:extLst>
                <a:ext uri="{FF2B5EF4-FFF2-40B4-BE49-F238E27FC236}">
                  <a16:creationId xmlns:a16="http://schemas.microsoft.com/office/drawing/2014/main" id="{CF6A731E-1D78-4E2E-9E92-BD3F2D1F91C8}"/>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58047" t="54158" r="17883" b="7393"/>
            <a:stretch/>
          </p:blipFill>
          <p:spPr>
            <a:xfrm>
              <a:off x="11903971" y="-3284760"/>
              <a:ext cx="6590203" cy="5921635"/>
            </a:xfrm>
            <a:prstGeom prst="rect">
              <a:avLst/>
            </a:prstGeom>
          </p:spPr>
        </p:pic>
      </p:grpSp>
      <p:grpSp>
        <p:nvGrpSpPr>
          <p:cNvPr id="4" name="Groupe 3">
            <a:extLst>
              <a:ext uri="{FF2B5EF4-FFF2-40B4-BE49-F238E27FC236}">
                <a16:creationId xmlns:a16="http://schemas.microsoft.com/office/drawing/2014/main" id="{2C076260-B547-15DE-6776-27A5C63677DA}"/>
              </a:ext>
            </a:extLst>
          </p:cNvPr>
          <p:cNvGrpSpPr/>
          <p:nvPr/>
        </p:nvGrpSpPr>
        <p:grpSpPr>
          <a:xfrm>
            <a:off x="233523" y="256859"/>
            <a:ext cx="3619970" cy="2636285"/>
            <a:chOff x="20180" y="634481"/>
            <a:chExt cx="3619970" cy="2636285"/>
          </a:xfrm>
        </p:grpSpPr>
        <p:pic>
          <p:nvPicPr>
            <p:cNvPr id="21" name="Image 20">
              <a:extLst>
                <a:ext uri="{FF2B5EF4-FFF2-40B4-BE49-F238E27FC236}">
                  <a16:creationId xmlns:a16="http://schemas.microsoft.com/office/drawing/2014/main" id="{66DA88B7-56AC-4852-9666-29C268E6961E}"/>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11232" r="11529"/>
            <a:stretch/>
          </p:blipFill>
          <p:spPr>
            <a:xfrm>
              <a:off x="20180" y="634481"/>
              <a:ext cx="3619970" cy="2636285"/>
            </a:xfrm>
            <a:prstGeom prst="rect">
              <a:avLst/>
            </a:prstGeom>
          </p:spPr>
        </p:pic>
        <p:sp>
          <p:nvSpPr>
            <p:cNvPr id="2" name="ZoneTexte 1">
              <a:extLst>
                <a:ext uri="{FF2B5EF4-FFF2-40B4-BE49-F238E27FC236}">
                  <a16:creationId xmlns:a16="http://schemas.microsoft.com/office/drawing/2014/main" id="{C5A8EF5E-F0F7-4101-A00B-EB1228334769}"/>
                </a:ext>
              </a:extLst>
            </p:cNvPr>
            <p:cNvSpPr txBox="1"/>
            <p:nvPr/>
          </p:nvSpPr>
          <p:spPr>
            <a:xfrm>
              <a:off x="404564" y="955277"/>
              <a:ext cx="2364828" cy="715581"/>
            </a:xfrm>
            <a:prstGeom prst="rect">
              <a:avLst/>
            </a:prstGeom>
            <a:solidFill>
              <a:schemeClr val="bg1"/>
            </a:solidFill>
          </p:spPr>
          <p:txBody>
            <a:bodyPr wrap="square" rtlCol="0">
              <a:spAutoFit/>
            </a:bodyPr>
            <a:lstStyle/>
            <a:p>
              <a:pPr defTabSz="685800">
                <a:defRPr/>
              </a:pPr>
              <a:r>
                <a:rPr lang="fr-FR" sz="1350" dirty="0">
                  <a:solidFill>
                    <a:prstClr val="black"/>
                  </a:solidFill>
                  <a:latin typeface="Calibri" panose="020F0502020204030204"/>
                </a:rPr>
                <a:t>Décubitus: PHSG = 0</a:t>
              </a:r>
            </a:p>
            <a:p>
              <a:pPr defTabSz="685800">
                <a:defRPr/>
              </a:pPr>
              <a:r>
                <a:rPr lang="fr-FR" sz="1350" dirty="0">
                  <a:solidFill>
                    <a:prstClr val="black"/>
                  </a:solidFill>
                  <a:latin typeface="Calibri" panose="020F0502020204030204"/>
                </a:rPr>
                <a:t>Seule Pression résiduelle</a:t>
              </a:r>
            </a:p>
            <a:p>
              <a:pPr defTabSz="685800">
                <a:defRPr/>
              </a:pPr>
              <a:r>
                <a:rPr lang="fr-FR" sz="1350" dirty="0">
                  <a:solidFill>
                    <a:prstClr val="black"/>
                  </a:solidFill>
                  <a:latin typeface="Calibri" panose="020F0502020204030204"/>
                </a:rPr>
                <a:t>Normale &lt; 15 </a:t>
              </a:r>
              <a:r>
                <a:rPr lang="fr-FR" sz="1350" dirty="0" err="1">
                  <a:solidFill>
                    <a:prstClr val="black"/>
                  </a:solidFill>
                  <a:latin typeface="Calibri" panose="020F0502020204030204"/>
                </a:rPr>
                <a:t>mmHg</a:t>
              </a:r>
              <a:r>
                <a:rPr lang="fr-FR" sz="1350" dirty="0">
                  <a:solidFill>
                    <a:prstClr val="black"/>
                  </a:solidFill>
                  <a:latin typeface="Calibri" panose="020F0502020204030204"/>
                </a:rPr>
                <a:t> </a:t>
              </a:r>
            </a:p>
          </p:txBody>
        </p:sp>
        <p:sp>
          <p:nvSpPr>
            <p:cNvPr id="12" name="ZoneTexte 11">
              <a:extLst>
                <a:ext uri="{FF2B5EF4-FFF2-40B4-BE49-F238E27FC236}">
                  <a16:creationId xmlns:a16="http://schemas.microsoft.com/office/drawing/2014/main" id="{E1C18AE5-843A-465B-9838-7E14D8DCC63A}"/>
                </a:ext>
              </a:extLst>
            </p:cNvPr>
            <p:cNvSpPr txBox="1"/>
            <p:nvPr/>
          </p:nvSpPr>
          <p:spPr>
            <a:xfrm>
              <a:off x="124643" y="2127768"/>
              <a:ext cx="2801600" cy="715581"/>
            </a:xfrm>
            <a:prstGeom prst="rect">
              <a:avLst/>
            </a:prstGeom>
            <a:solidFill>
              <a:schemeClr val="bg1"/>
            </a:solidFill>
          </p:spPr>
          <p:txBody>
            <a:bodyPr wrap="square" rtlCol="0">
              <a:spAutoFit/>
            </a:bodyPr>
            <a:lstStyle/>
            <a:p>
              <a:pPr defTabSz="685800">
                <a:defRPr/>
              </a:pPr>
              <a:r>
                <a:rPr lang="fr-FR" sz="1350" dirty="0">
                  <a:solidFill>
                    <a:prstClr val="black"/>
                  </a:solidFill>
                  <a:latin typeface="Calibri" panose="020F0502020204030204"/>
                </a:rPr>
                <a:t>Debout : PHSG = 90 </a:t>
              </a:r>
              <a:r>
                <a:rPr lang="fr-FR" sz="1350" dirty="0" err="1">
                  <a:solidFill>
                    <a:prstClr val="black"/>
                  </a:solidFill>
                  <a:latin typeface="Calibri" panose="020F0502020204030204"/>
                </a:rPr>
                <a:t>mmh</a:t>
              </a:r>
              <a:endParaRPr lang="fr-FR" sz="1350" dirty="0">
                <a:solidFill>
                  <a:prstClr val="black"/>
                </a:solidFill>
                <a:latin typeface="Calibri" panose="020F0502020204030204"/>
              </a:endParaRPr>
            </a:p>
            <a:p>
              <a:pPr defTabSz="685800">
                <a:defRPr/>
              </a:pPr>
              <a:r>
                <a:rPr lang="fr-FR" sz="1350" dirty="0">
                  <a:solidFill>
                    <a:prstClr val="black"/>
                  </a:solidFill>
                  <a:latin typeface="Calibri" panose="020F0502020204030204"/>
                </a:rPr>
                <a:t>Seule Pression résiduelle &lt;15 mm hg </a:t>
              </a:r>
            </a:p>
            <a:p>
              <a:pPr defTabSz="685800">
                <a:defRPr/>
              </a:pPr>
              <a:r>
                <a:rPr lang="fr-FR" sz="1350" dirty="0">
                  <a:solidFill>
                    <a:prstClr val="black"/>
                  </a:solidFill>
                  <a:latin typeface="Calibri" panose="020F0502020204030204"/>
                </a:rPr>
                <a:t>Total: 105 à 120 </a:t>
              </a:r>
              <a:r>
                <a:rPr lang="fr-FR" sz="1350" dirty="0" err="1">
                  <a:solidFill>
                    <a:prstClr val="black"/>
                  </a:solidFill>
                  <a:latin typeface="Calibri" panose="020F0502020204030204"/>
                </a:rPr>
                <a:t>mmHg</a:t>
              </a:r>
              <a:r>
                <a:rPr lang="fr-FR" sz="1350" dirty="0">
                  <a:solidFill>
                    <a:prstClr val="black"/>
                  </a:solidFill>
                  <a:latin typeface="Calibri" panose="020F0502020204030204"/>
                </a:rPr>
                <a:t>  </a:t>
              </a:r>
            </a:p>
          </p:txBody>
        </p:sp>
      </p:grpSp>
      <p:sp>
        <p:nvSpPr>
          <p:cNvPr id="14" name="ZoneTexte 13">
            <a:extLst>
              <a:ext uri="{FF2B5EF4-FFF2-40B4-BE49-F238E27FC236}">
                <a16:creationId xmlns:a16="http://schemas.microsoft.com/office/drawing/2014/main" id="{7072F511-5F3C-48BE-A31A-7ABCDDD6304B}"/>
              </a:ext>
            </a:extLst>
          </p:cNvPr>
          <p:cNvSpPr txBox="1"/>
          <p:nvPr/>
        </p:nvSpPr>
        <p:spPr>
          <a:xfrm>
            <a:off x="6119787" y="5202631"/>
            <a:ext cx="2089001" cy="715581"/>
          </a:xfrm>
          <a:prstGeom prst="rect">
            <a:avLst/>
          </a:prstGeom>
          <a:solidFill>
            <a:schemeClr val="bg1"/>
          </a:solidFill>
        </p:spPr>
        <p:txBody>
          <a:bodyPr wrap="square" rtlCol="0">
            <a:spAutoFit/>
          </a:bodyPr>
          <a:lstStyle/>
          <a:p>
            <a:pPr defTabSz="685800">
              <a:defRPr/>
            </a:pPr>
            <a:r>
              <a:rPr lang="fr-FR" sz="1350" dirty="0">
                <a:solidFill>
                  <a:prstClr val="black"/>
                </a:solidFill>
                <a:latin typeface="Calibri" panose="020F0502020204030204"/>
              </a:rPr>
              <a:t>Dégonflage lent. </a:t>
            </a:r>
          </a:p>
          <a:p>
            <a:pPr defTabSz="685800">
              <a:defRPr/>
            </a:pPr>
            <a:r>
              <a:rPr lang="fr-FR" sz="1350" dirty="0">
                <a:solidFill>
                  <a:prstClr val="black"/>
                </a:solidFill>
                <a:latin typeface="Calibri" panose="020F0502020204030204"/>
              </a:rPr>
              <a:t>Le signal Doppler apparait.</a:t>
            </a:r>
          </a:p>
          <a:p>
            <a:pPr defTabSz="685800">
              <a:defRPr/>
            </a:pPr>
            <a:r>
              <a:rPr lang="fr-FR" sz="1350" dirty="0">
                <a:solidFill>
                  <a:prstClr val="black"/>
                </a:solidFill>
                <a:latin typeface="Calibri" panose="020F0502020204030204"/>
              </a:rPr>
              <a:t>Normale 10-15 </a:t>
            </a:r>
            <a:r>
              <a:rPr lang="fr-FR" sz="1350" dirty="0" err="1">
                <a:solidFill>
                  <a:prstClr val="black"/>
                </a:solidFill>
                <a:latin typeface="Calibri" panose="020F0502020204030204"/>
              </a:rPr>
              <a:t>mmHg</a:t>
            </a:r>
            <a:r>
              <a:rPr lang="fr-FR" sz="1350" dirty="0">
                <a:solidFill>
                  <a:prstClr val="black"/>
                </a:solidFill>
                <a:latin typeface="Calibri" panose="020F0502020204030204"/>
              </a:rPr>
              <a:t> </a:t>
            </a:r>
          </a:p>
        </p:txBody>
      </p:sp>
      <p:sp>
        <p:nvSpPr>
          <p:cNvPr id="5" name="ZoneTexte 4">
            <a:extLst>
              <a:ext uri="{FF2B5EF4-FFF2-40B4-BE49-F238E27FC236}">
                <a16:creationId xmlns:a16="http://schemas.microsoft.com/office/drawing/2014/main" id="{BB1C38E3-917B-5762-4CC0-08F998ECA8C7}"/>
              </a:ext>
            </a:extLst>
          </p:cNvPr>
          <p:cNvSpPr txBox="1"/>
          <p:nvPr/>
        </p:nvSpPr>
        <p:spPr>
          <a:xfrm>
            <a:off x="755820" y="4487050"/>
            <a:ext cx="2089001" cy="923330"/>
          </a:xfrm>
          <a:prstGeom prst="rect">
            <a:avLst/>
          </a:prstGeom>
          <a:solidFill>
            <a:schemeClr val="bg1"/>
          </a:solidFill>
        </p:spPr>
        <p:txBody>
          <a:bodyPr wrap="square" rtlCol="0">
            <a:spAutoFit/>
          </a:bodyPr>
          <a:lstStyle/>
          <a:p>
            <a:pPr defTabSz="685800">
              <a:defRPr/>
            </a:pPr>
            <a:r>
              <a:rPr lang="fr-FR" sz="5400" dirty="0">
                <a:solidFill>
                  <a:prstClr val="black"/>
                </a:solidFill>
                <a:latin typeface="Calibri" panose="020F0502020204030204"/>
                <a:hlinkClick r:id="rId7" action="ppaction://hlinkfile"/>
              </a:rPr>
              <a:t>VIDEO </a:t>
            </a:r>
            <a:endParaRPr lang="fr-FR" sz="5400" dirty="0">
              <a:solidFill>
                <a:prstClr val="black"/>
              </a:solidFill>
              <a:latin typeface="Calibri" panose="020F0502020204030204"/>
            </a:endParaRPr>
          </a:p>
        </p:txBody>
      </p:sp>
    </p:spTree>
    <p:extLst>
      <p:ext uri="{BB962C8B-B14F-4D97-AF65-F5344CB8AC3E}">
        <p14:creationId xmlns:p14="http://schemas.microsoft.com/office/powerpoint/2010/main" val="203766444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12D1B0BF-B81D-4F50-B071-76D8B15D8A7F}"/>
              </a:ext>
            </a:extLst>
          </p:cNvPr>
          <p:cNvPicPr>
            <a:picLocks noChangeAspect="1"/>
          </p:cNvPicPr>
          <p:nvPr/>
        </p:nvPicPr>
        <p:blipFill rotWithShape="1">
          <a:blip r:embed="rId2" cstate="print"/>
          <a:srcRect l="4496" t="29281" r="19982" b="8776"/>
          <a:stretch/>
        </p:blipFill>
        <p:spPr>
          <a:xfrm>
            <a:off x="1491199" y="252606"/>
            <a:ext cx="3776113" cy="5494064"/>
          </a:xfrm>
          <a:prstGeom prst="rect">
            <a:avLst/>
          </a:prstGeom>
        </p:spPr>
      </p:pic>
      <p:pic>
        <p:nvPicPr>
          <p:cNvPr id="8" name="Image 7">
            <a:extLst>
              <a:ext uri="{FF2B5EF4-FFF2-40B4-BE49-F238E27FC236}">
                <a16:creationId xmlns:a16="http://schemas.microsoft.com/office/drawing/2014/main" id="{B856242A-EE67-4F13-9D56-74641FEEF558}"/>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4029" t="11535" r="30144" b="8448"/>
          <a:stretch/>
        </p:blipFill>
        <p:spPr>
          <a:xfrm rot="5400000">
            <a:off x="3056686" y="1113984"/>
            <a:ext cx="5510597" cy="3776113"/>
          </a:xfrm>
          <a:prstGeom prst="rect">
            <a:avLst/>
          </a:prstGeom>
        </p:spPr>
      </p:pic>
      <p:sp>
        <p:nvSpPr>
          <p:cNvPr id="11" name="ZoneTexte 10">
            <a:extLst>
              <a:ext uri="{FF2B5EF4-FFF2-40B4-BE49-F238E27FC236}">
                <a16:creationId xmlns:a16="http://schemas.microsoft.com/office/drawing/2014/main" id="{83D7DE01-8BC0-4DD1-88C1-5B0E0A9AB99C}"/>
              </a:ext>
            </a:extLst>
          </p:cNvPr>
          <p:cNvSpPr txBox="1"/>
          <p:nvPr/>
        </p:nvSpPr>
        <p:spPr>
          <a:xfrm>
            <a:off x="259610" y="5774397"/>
            <a:ext cx="8624779" cy="830997"/>
          </a:xfrm>
          <a:prstGeom prst="rect">
            <a:avLst/>
          </a:prstGeom>
          <a:noFill/>
        </p:spPr>
        <p:txBody>
          <a:bodyPr wrap="square" rtlCol="0">
            <a:spAutoFit/>
          </a:bodyPr>
          <a:lstStyle/>
          <a:p>
            <a:r>
              <a:rPr lang="fr-FR" sz="2400" b="1" dirty="0"/>
              <a:t>Occlusion Veine Iliaque </a:t>
            </a:r>
            <a:r>
              <a:rPr lang="fr-FR" sz="2400" b="1" dirty="0">
                <a:solidFill>
                  <a:srgbClr val="FF0000"/>
                </a:solidFill>
              </a:rPr>
              <a:t>compensée </a:t>
            </a:r>
            <a:r>
              <a:rPr lang="fr-FR" sz="2400" b="1" dirty="0"/>
              <a:t>: clinique et hémodynamique: Pression Veine Tibiale Postérieure Gauche au </a:t>
            </a:r>
            <a:r>
              <a:rPr lang="fr-FR" sz="2400" b="1" dirty="0">
                <a:solidFill>
                  <a:srgbClr val="FF0000"/>
                </a:solidFill>
              </a:rPr>
              <a:t>Doppler = 20 </a:t>
            </a:r>
            <a:r>
              <a:rPr lang="fr-FR" sz="2400" b="1" dirty="0" err="1">
                <a:solidFill>
                  <a:srgbClr val="FF0000"/>
                </a:solidFill>
              </a:rPr>
              <a:t>mmHg</a:t>
            </a:r>
            <a:endParaRPr lang="fr-FR" sz="2400" b="1" dirty="0">
              <a:solidFill>
                <a:srgbClr val="FF0000"/>
              </a:solidFill>
            </a:endParaRPr>
          </a:p>
        </p:txBody>
      </p:sp>
      <p:sp>
        <p:nvSpPr>
          <p:cNvPr id="26" name="ZoneTexte 25">
            <a:extLst>
              <a:ext uri="{FF2B5EF4-FFF2-40B4-BE49-F238E27FC236}">
                <a16:creationId xmlns:a16="http://schemas.microsoft.com/office/drawing/2014/main" id="{47DAA5EC-36E9-44EA-A782-CBBC96BD3CE1}"/>
              </a:ext>
            </a:extLst>
          </p:cNvPr>
          <p:cNvSpPr txBox="1"/>
          <p:nvPr/>
        </p:nvSpPr>
        <p:spPr>
          <a:xfrm>
            <a:off x="5148064" y="3789040"/>
            <a:ext cx="1584176" cy="646331"/>
          </a:xfrm>
          <a:prstGeom prst="rect">
            <a:avLst/>
          </a:prstGeom>
          <a:solidFill>
            <a:schemeClr val="bg1"/>
          </a:solidFill>
        </p:spPr>
        <p:txBody>
          <a:bodyPr wrap="square" rtlCol="0">
            <a:spAutoFit/>
          </a:bodyPr>
          <a:lstStyle/>
          <a:p>
            <a:r>
              <a:rPr lang="fr-FR" b="1" dirty="0"/>
              <a:t>Cartographie Doppler </a:t>
            </a:r>
          </a:p>
        </p:txBody>
      </p:sp>
    </p:spTree>
    <p:extLst>
      <p:ext uri="{BB962C8B-B14F-4D97-AF65-F5344CB8AC3E}">
        <p14:creationId xmlns:p14="http://schemas.microsoft.com/office/powerpoint/2010/main" val="331484833"/>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rme libre : forme 4">
            <a:extLst>
              <a:ext uri="{FF2B5EF4-FFF2-40B4-BE49-F238E27FC236}">
                <a16:creationId xmlns:a16="http://schemas.microsoft.com/office/drawing/2014/main" id="{4A62740F-D93D-48D3-822D-C1ED3E0C6E81}"/>
              </a:ext>
            </a:extLst>
          </p:cNvPr>
          <p:cNvSpPr/>
          <p:nvPr/>
        </p:nvSpPr>
        <p:spPr>
          <a:xfrm>
            <a:off x="94363" y="122417"/>
            <a:ext cx="3657663" cy="3447430"/>
          </a:xfrm>
          <a:custGeom>
            <a:avLst/>
            <a:gdLst>
              <a:gd name="connsiteX0" fmla="*/ 1503238 w 6351044"/>
              <a:gd name="connsiteY0" fmla="*/ 149630 h 5640375"/>
              <a:gd name="connsiteX1" fmla="*/ 1503238 w 6351044"/>
              <a:gd name="connsiteY1" fmla="*/ 2743200 h 5640375"/>
              <a:gd name="connsiteX2" fmla="*/ 40198 w 6351044"/>
              <a:gd name="connsiteY2" fmla="*/ 4871259 h 5640375"/>
              <a:gd name="connsiteX3" fmla="*/ 439208 w 6351044"/>
              <a:gd name="connsiteY3" fmla="*/ 5370022 h 5640375"/>
              <a:gd name="connsiteX4" fmla="*/ 738467 w 6351044"/>
              <a:gd name="connsiteY4" fmla="*/ 5453150 h 5640375"/>
              <a:gd name="connsiteX5" fmla="*/ 2700270 w 6351044"/>
              <a:gd name="connsiteY5" fmla="*/ 2842953 h 5640375"/>
              <a:gd name="connsiteX6" fmla="*/ 5576474 w 6351044"/>
              <a:gd name="connsiteY6" fmla="*/ 5137266 h 5640375"/>
              <a:gd name="connsiteX7" fmla="*/ 6208241 w 6351044"/>
              <a:gd name="connsiteY7" fmla="*/ 4522124 h 5640375"/>
              <a:gd name="connsiteX8" fmla="*/ 3315412 w 6351044"/>
              <a:gd name="connsiteY8" fmla="*/ 1828800 h 5640375"/>
              <a:gd name="connsiteX9" fmla="*/ 2999528 w 6351044"/>
              <a:gd name="connsiteY9" fmla="*/ 0 h 5640375"/>
              <a:gd name="connsiteX0" fmla="*/ 1503238 w 6208241"/>
              <a:gd name="connsiteY0" fmla="*/ 149630 h 5640375"/>
              <a:gd name="connsiteX1" fmla="*/ 1503238 w 6208241"/>
              <a:gd name="connsiteY1" fmla="*/ 2743200 h 5640375"/>
              <a:gd name="connsiteX2" fmla="*/ 40198 w 6208241"/>
              <a:gd name="connsiteY2" fmla="*/ 4871259 h 5640375"/>
              <a:gd name="connsiteX3" fmla="*/ 439208 w 6208241"/>
              <a:gd name="connsiteY3" fmla="*/ 5370022 h 5640375"/>
              <a:gd name="connsiteX4" fmla="*/ 738467 w 6208241"/>
              <a:gd name="connsiteY4" fmla="*/ 5453150 h 5640375"/>
              <a:gd name="connsiteX5" fmla="*/ 2700270 w 6208241"/>
              <a:gd name="connsiteY5" fmla="*/ 2842953 h 5640375"/>
              <a:gd name="connsiteX6" fmla="*/ 5576474 w 6208241"/>
              <a:gd name="connsiteY6" fmla="*/ 5137266 h 5640375"/>
              <a:gd name="connsiteX7" fmla="*/ 6208241 w 6208241"/>
              <a:gd name="connsiteY7" fmla="*/ 4522124 h 5640375"/>
              <a:gd name="connsiteX8" fmla="*/ 3315412 w 6208241"/>
              <a:gd name="connsiteY8" fmla="*/ 1828800 h 5640375"/>
              <a:gd name="connsiteX9" fmla="*/ 2999528 w 6208241"/>
              <a:gd name="connsiteY9" fmla="*/ 0 h 5640375"/>
              <a:gd name="connsiteX0" fmla="*/ 1487898 w 6192901"/>
              <a:gd name="connsiteY0" fmla="*/ 149630 h 5568591"/>
              <a:gd name="connsiteX1" fmla="*/ 1487898 w 6192901"/>
              <a:gd name="connsiteY1" fmla="*/ 2743200 h 5568591"/>
              <a:gd name="connsiteX2" fmla="*/ 24858 w 6192901"/>
              <a:gd name="connsiteY2" fmla="*/ 4871259 h 5568591"/>
              <a:gd name="connsiteX3" fmla="*/ 723127 w 6192901"/>
              <a:gd name="connsiteY3" fmla="*/ 5453150 h 5568591"/>
              <a:gd name="connsiteX4" fmla="*/ 2684930 w 6192901"/>
              <a:gd name="connsiteY4" fmla="*/ 2842953 h 5568591"/>
              <a:gd name="connsiteX5" fmla="*/ 5561134 w 6192901"/>
              <a:gd name="connsiteY5" fmla="*/ 5137266 h 5568591"/>
              <a:gd name="connsiteX6" fmla="*/ 6192901 w 6192901"/>
              <a:gd name="connsiteY6" fmla="*/ 4522124 h 5568591"/>
              <a:gd name="connsiteX7" fmla="*/ 3300072 w 6192901"/>
              <a:gd name="connsiteY7" fmla="*/ 1828800 h 5568591"/>
              <a:gd name="connsiteX8" fmla="*/ 2984188 w 6192901"/>
              <a:gd name="connsiteY8" fmla="*/ 0 h 5568591"/>
              <a:gd name="connsiteX0" fmla="*/ 1463040 w 6168043"/>
              <a:gd name="connsiteY0" fmla="*/ 149630 h 5453150"/>
              <a:gd name="connsiteX1" fmla="*/ 1463040 w 6168043"/>
              <a:gd name="connsiteY1" fmla="*/ 2743200 h 5453150"/>
              <a:gd name="connsiteX2" fmla="*/ 0 w 6168043"/>
              <a:gd name="connsiteY2" fmla="*/ 4871259 h 5453150"/>
              <a:gd name="connsiteX3" fmla="*/ 698269 w 6168043"/>
              <a:gd name="connsiteY3" fmla="*/ 5453150 h 5453150"/>
              <a:gd name="connsiteX4" fmla="*/ 2660072 w 6168043"/>
              <a:gd name="connsiteY4" fmla="*/ 2842953 h 5453150"/>
              <a:gd name="connsiteX5" fmla="*/ 5536276 w 6168043"/>
              <a:gd name="connsiteY5" fmla="*/ 5137266 h 5453150"/>
              <a:gd name="connsiteX6" fmla="*/ 6168043 w 6168043"/>
              <a:gd name="connsiteY6" fmla="*/ 4522124 h 5453150"/>
              <a:gd name="connsiteX7" fmla="*/ 3275214 w 6168043"/>
              <a:gd name="connsiteY7" fmla="*/ 1828800 h 5453150"/>
              <a:gd name="connsiteX8" fmla="*/ 2959330 w 6168043"/>
              <a:gd name="connsiteY8" fmla="*/ 0 h 5453150"/>
              <a:gd name="connsiteX0" fmla="*/ 1579418 w 6168043"/>
              <a:gd name="connsiteY0" fmla="*/ 0 h 5619404"/>
              <a:gd name="connsiteX1" fmla="*/ 1463040 w 6168043"/>
              <a:gd name="connsiteY1" fmla="*/ 2909454 h 5619404"/>
              <a:gd name="connsiteX2" fmla="*/ 0 w 6168043"/>
              <a:gd name="connsiteY2" fmla="*/ 5037513 h 5619404"/>
              <a:gd name="connsiteX3" fmla="*/ 698269 w 6168043"/>
              <a:gd name="connsiteY3" fmla="*/ 5619404 h 5619404"/>
              <a:gd name="connsiteX4" fmla="*/ 2660072 w 6168043"/>
              <a:gd name="connsiteY4" fmla="*/ 3009207 h 5619404"/>
              <a:gd name="connsiteX5" fmla="*/ 5536276 w 6168043"/>
              <a:gd name="connsiteY5" fmla="*/ 5303520 h 5619404"/>
              <a:gd name="connsiteX6" fmla="*/ 6168043 w 6168043"/>
              <a:gd name="connsiteY6" fmla="*/ 4688378 h 5619404"/>
              <a:gd name="connsiteX7" fmla="*/ 3275214 w 6168043"/>
              <a:gd name="connsiteY7" fmla="*/ 1995054 h 5619404"/>
              <a:gd name="connsiteX8" fmla="*/ 2959330 w 6168043"/>
              <a:gd name="connsiteY8" fmla="*/ 166254 h 5619404"/>
              <a:gd name="connsiteX0" fmla="*/ 1579418 w 6168043"/>
              <a:gd name="connsiteY0" fmla="*/ 16626 h 5636030"/>
              <a:gd name="connsiteX1" fmla="*/ 1463040 w 6168043"/>
              <a:gd name="connsiteY1" fmla="*/ 2926080 h 5636030"/>
              <a:gd name="connsiteX2" fmla="*/ 0 w 6168043"/>
              <a:gd name="connsiteY2" fmla="*/ 5054139 h 5636030"/>
              <a:gd name="connsiteX3" fmla="*/ 698269 w 6168043"/>
              <a:gd name="connsiteY3" fmla="*/ 5636030 h 5636030"/>
              <a:gd name="connsiteX4" fmla="*/ 2660072 w 6168043"/>
              <a:gd name="connsiteY4" fmla="*/ 3025833 h 5636030"/>
              <a:gd name="connsiteX5" fmla="*/ 5536276 w 6168043"/>
              <a:gd name="connsiteY5" fmla="*/ 5320146 h 5636030"/>
              <a:gd name="connsiteX6" fmla="*/ 6168043 w 6168043"/>
              <a:gd name="connsiteY6" fmla="*/ 4705004 h 5636030"/>
              <a:gd name="connsiteX7" fmla="*/ 3275214 w 6168043"/>
              <a:gd name="connsiteY7" fmla="*/ 2011680 h 5636030"/>
              <a:gd name="connsiteX8" fmla="*/ 2909453 w 6168043"/>
              <a:gd name="connsiteY8" fmla="*/ 0 h 563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68043" h="5636030">
                <a:moveTo>
                  <a:pt x="1579418" y="16626"/>
                </a:moveTo>
                <a:cubicBezTo>
                  <a:pt x="1701338" y="919942"/>
                  <a:pt x="1726276" y="2086495"/>
                  <a:pt x="1463040" y="2926080"/>
                </a:cubicBezTo>
                <a:cubicBezTo>
                  <a:pt x="1199804" y="3765665"/>
                  <a:pt x="127462" y="4602481"/>
                  <a:pt x="0" y="5054139"/>
                </a:cubicBezTo>
                <a:lnTo>
                  <a:pt x="698269" y="5636030"/>
                </a:lnTo>
                <a:cubicBezTo>
                  <a:pt x="1141614" y="5297979"/>
                  <a:pt x="1853738" y="3078480"/>
                  <a:pt x="2660072" y="3025833"/>
                </a:cubicBezTo>
                <a:cubicBezTo>
                  <a:pt x="3466407" y="2973186"/>
                  <a:pt x="4951614" y="5040284"/>
                  <a:pt x="5536276" y="5320146"/>
                </a:cubicBezTo>
                <a:lnTo>
                  <a:pt x="6168043" y="4705004"/>
                </a:lnTo>
                <a:cubicBezTo>
                  <a:pt x="5791199" y="4153593"/>
                  <a:pt x="3809999" y="2765367"/>
                  <a:pt x="3275214" y="2011680"/>
                </a:cubicBezTo>
                <a:cubicBezTo>
                  <a:pt x="2740429" y="1257993"/>
                  <a:pt x="2800002" y="537556"/>
                  <a:pt x="2909453" y="0"/>
                </a:cubicBezTo>
              </a:path>
            </a:pathLst>
          </a:cu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4" name="Forme libre : forme 3">
            <a:extLst>
              <a:ext uri="{FF2B5EF4-FFF2-40B4-BE49-F238E27FC236}">
                <a16:creationId xmlns:a16="http://schemas.microsoft.com/office/drawing/2014/main" id="{8E923C8F-FE66-478E-B7E6-8CA651C0E000}"/>
              </a:ext>
            </a:extLst>
          </p:cNvPr>
          <p:cNvSpPr/>
          <p:nvPr/>
        </p:nvSpPr>
        <p:spPr>
          <a:xfrm>
            <a:off x="1080256" y="51231"/>
            <a:ext cx="3499920" cy="3344275"/>
          </a:xfrm>
          <a:custGeom>
            <a:avLst/>
            <a:gdLst>
              <a:gd name="connsiteX0" fmla="*/ 1503238 w 6351044"/>
              <a:gd name="connsiteY0" fmla="*/ 149630 h 5640375"/>
              <a:gd name="connsiteX1" fmla="*/ 1503238 w 6351044"/>
              <a:gd name="connsiteY1" fmla="*/ 2743200 h 5640375"/>
              <a:gd name="connsiteX2" fmla="*/ 40198 w 6351044"/>
              <a:gd name="connsiteY2" fmla="*/ 4871259 h 5640375"/>
              <a:gd name="connsiteX3" fmla="*/ 439208 w 6351044"/>
              <a:gd name="connsiteY3" fmla="*/ 5370022 h 5640375"/>
              <a:gd name="connsiteX4" fmla="*/ 738467 w 6351044"/>
              <a:gd name="connsiteY4" fmla="*/ 5453150 h 5640375"/>
              <a:gd name="connsiteX5" fmla="*/ 2700270 w 6351044"/>
              <a:gd name="connsiteY5" fmla="*/ 2842953 h 5640375"/>
              <a:gd name="connsiteX6" fmla="*/ 5576474 w 6351044"/>
              <a:gd name="connsiteY6" fmla="*/ 5137266 h 5640375"/>
              <a:gd name="connsiteX7" fmla="*/ 6208241 w 6351044"/>
              <a:gd name="connsiteY7" fmla="*/ 4522124 h 5640375"/>
              <a:gd name="connsiteX8" fmla="*/ 3315412 w 6351044"/>
              <a:gd name="connsiteY8" fmla="*/ 1828800 h 5640375"/>
              <a:gd name="connsiteX9" fmla="*/ 2999528 w 6351044"/>
              <a:gd name="connsiteY9" fmla="*/ 0 h 5640375"/>
              <a:gd name="connsiteX0" fmla="*/ 1503238 w 6208241"/>
              <a:gd name="connsiteY0" fmla="*/ 149630 h 5640375"/>
              <a:gd name="connsiteX1" fmla="*/ 1503238 w 6208241"/>
              <a:gd name="connsiteY1" fmla="*/ 2743200 h 5640375"/>
              <a:gd name="connsiteX2" fmla="*/ 40198 w 6208241"/>
              <a:gd name="connsiteY2" fmla="*/ 4871259 h 5640375"/>
              <a:gd name="connsiteX3" fmla="*/ 439208 w 6208241"/>
              <a:gd name="connsiteY3" fmla="*/ 5370022 h 5640375"/>
              <a:gd name="connsiteX4" fmla="*/ 738467 w 6208241"/>
              <a:gd name="connsiteY4" fmla="*/ 5453150 h 5640375"/>
              <a:gd name="connsiteX5" fmla="*/ 2700270 w 6208241"/>
              <a:gd name="connsiteY5" fmla="*/ 2842953 h 5640375"/>
              <a:gd name="connsiteX6" fmla="*/ 5576474 w 6208241"/>
              <a:gd name="connsiteY6" fmla="*/ 5137266 h 5640375"/>
              <a:gd name="connsiteX7" fmla="*/ 6208241 w 6208241"/>
              <a:gd name="connsiteY7" fmla="*/ 4522124 h 5640375"/>
              <a:gd name="connsiteX8" fmla="*/ 3315412 w 6208241"/>
              <a:gd name="connsiteY8" fmla="*/ 1828800 h 5640375"/>
              <a:gd name="connsiteX9" fmla="*/ 2999528 w 6208241"/>
              <a:gd name="connsiteY9" fmla="*/ 0 h 5640375"/>
              <a:gd name="connsiteX0" fmla="*/ 1487898 w 6192901"/>
              <a:gd name="connsiteY0" fmla="*/ 149630 h 5568591"/>
              <a:gd name="connsiteX1" fmla="*/ 1487898 w 6192901"/>
              <a:gd name="connsiteY1" fmla="*/ 2743200 h 5568591"/>
              <a:gd name="connsiteX2" fmla="*/ 24858 w 6192901"/>
              <a:gd name="connsiteY2" fmla="*/ 4871259 h 5568591"/>
              <a:gd name="connsiteX3" fmla="*/ 723127 w 6192901"/>
              <a:gd name="connsiteY3" fmla="*/ 5453150 h 5568591"/>
              <a:gd name="connsiteX4" fmla="*/ 2684930 w 6192901"/>
              <a:gd name="connsiteY4" fmla="*/ 2842953 h 5568591"/>
              <a:gd name="connsiteX5" fmla="*/ 5561134 w 6192901"/>
              <a:gd name="connsiteY5" fmla="*/ 5137266 h 5568591"/>
              <a:gd name="connsiteX6" fmla="*/ 6192901 w 6192901"/>
              <a:gd name="connsiteY6" fmla="*/ 4522124 h 5568591"/>
              <a:gd name="connsiteX7" fmla="*/ 3300072 w 6192901"/>
              <a:gd name="connsiteY7" fmla="*/ 1828800 h 5568591"/>
              <a:gd name="connsiteX8" fmla="*/ 2984188 w 6192901"/>
              <a:gd name="connsiteY8" fmla="*/ 0 h 5568591"/>
              <a:gd name="connsiteX0" fmla="*/ 1463040 w 6168043"/>
              <a:gd name="connsiteY0" fmla="*/ 149630 h 5453150"/>
              <a:gd name="connsiteX1" fmla="*/ 1463040 w 6168043"/>
              <a:gd name="connsiteY1" fmla="*/ 2743200 h 5453150"/>
              <a:gd name="connsiteX2" fmla="*/ 0 w 6168043"/>
              <a:gd name="connsiteY2" fmla="*/ 4871259 h 5453150"/>
              <a:gd name="connsiteX3" fmla="*/ 698269 w 6168043"/>
              <a:gd name="connsiteY3" fmla="*/ 5453150 h 5453150"/>
              <a:gd name="connsiteX4" fmla="*/ 2660072 w 6168043"/>
              <a:gd name="connsiteY4" fmla="*/ 2842953 h 5453150"/>
              <a:gd name="connsiteX5" fmla="*/ 5536276 w 6168043"/>
              <a:gd name="connsiteY5" fmla="*/ 5137266 h 5453150"/>
              <a:gd name="connsiteX6" fmla="*/ 6168043 w 6168043"/>
              <a:gd name="connsiteY6" fmla="*/ 4522124 h 5453150"/>
              <a:gd name="connsiteX7" fmla="*/ 3275214 w 6168043"/>
              <a:gd name="connsiteY7" fmla="*/ 1828800 h 5453150"/>
              <a:gd name="connsiteX8" fmla="*/ 2959330 w 6168043"/>
              <a:gd name="connsiteY8" fmla="*/ 0 h 5453150"/>
              <a:gd name="connsiteX0" fmla="*/ 1579418 w 6168043"/>
              <a:gd name="connsiteY0" fmla="*/ 0 h 5619404"/>
              <a:gd name="connsiteX1" fmla="*/ 1463040 w 6168043"/>
              <a:gd name="connsiteY1" fmla="*/ 2909454 h 5619404"/>
              <a:gd name="connsiteX2" fmla="*/ 0 w 6168043"/>
              <a:gd name="connsiteY2" fmla="*/ 5037513 h 5619404"/>
              <a:gd name="connsiteX3" fmla="*/ 698269 w 6168043"/>
              <a:gd name="connsiteY3" fmla="*/ 5619404 h 5619404"/>
              <a:gd name="connsiteX4" fmla="*/ 2660072 w 6168043"/>
              <a:gd name="connsiteY4" fmla="*/ 3009207 h 5619404"/>
              <a:gd name="connsiteX5" fmla="*/ 5536276 w 6168043"/>
              <a:gd name="connsiteY5" fmla="*/ 5303520 h 5619404"/>
              <a:gd name="connsiteX6" fmla="*/ 6168043 w 6168043"/>
              <a:gd name="connsiteY6" fmla="*/ 4688378 h 5619404"/>
              <a:gd name="connsiteX7" fmla="*/ 3275214 w 6168043"/>
              <a:gd name="connsiteY7" fmla="*/ 1995054 h 5619404"/>
              <a:gd name="connsiteX8" fmla="*/ 2959330 w 6168043"/>
              <a:gd name="connsiteY8" fmla="*/ 166254 h 5619404"/>
              <a:gd name="connsiteX0" fmla="*/ 1579418 w 6168043"/>
              <a:gd name="connsiteY0" fmla="*/ 16626 h 5636030"/>
              <a:gd name="connsiteX1" fmla="*/ 1463040 w 6168043"/>
              <a:gd name="connsiteY1" fmla="*/ 2926080 h 5636030"/>
              <a:gd name="connsiteX2" fmla="*/ 0 w 6168043"/>
              <a:gd name="connsiteY2" fmla="*/ 5054139 h 5636030"/>
              <a:gd name="connsiteX3" fmla="*/ 698269 w 6168043"/>
              <a:gd name="connsiteY3" fmla="*/ 5636030 h 5636030"/>
              <a:gd name="connsiteX4" fmla="*/ 2660072 w 6168043"/>
              <a:gd name="connsiteY4" fmla="*/ 3025833 h 5636030"/>
              <a:gd name="connsiteX5" fmla="*/ 5536276 w 6168043"/>
              <a:gd name="connsiteY5" fmla="*/ 5320146 h 5636030"/>
              <a:gd name="connsiteX6" fmla="*/ 6168043 w 6168043"/>
              <a:gd name="connsiteY6" fmla="*/ 4705004 h 5636030"/>
              <a:gd name="connsiteX7" fmla="*/ 3275214 w 6168043"/>
              <a:gd name="connsiteY7" fmla="*/ 2011680 h 5636030"/>
              <a:gd name="connsiteX8" fmla="*/ 2909453 w 6168043"/>
              <a:gd name="connsiteY8" fmla="*/ 0 h 5636030"/>
              <a:gd name="connsiteX0" fmla="*/ 1579418 w 6168043"/>
              <a:gd name="connsiteY0" fmla="*/ 0 h 5619404"/>
              <a:gd name="connsiteX1" fmla="*/ 1463040 w 6168043"/>
              <a:gd name="connsiteY1" fmla="*/ 2909454 h 5619404"/>
              <a:gd name="connsiteX2" fmla="*/ 0 w 6168043"/>
              <a:gd name="connsiteY2" fmla="*/ 5037513 h 5619404"/>
              <a:gd name="connsiteX3" fmla="*/ 698269 w 6168043"/>
              <a:gd name="connsiteY3" fmla="*/ 5619404 h 5619404"/>
              <a:gd name="connsiteX4" fmla="*/ 2660072 w 6168043"/>
              <a:gd name="connsiteY4" fmla="*/ 3009207 h 5619404"/>
              <a:gd name="connsiteX5" fmla="*/ 5536276 w 6168043"/>
              <a:gd name="connsiteY5" fmla="*/ 5303520 h 5619404"/>
              <a:gd name="connsiteX6" fmla="*/ 6168043 w 6168043"/>
              <a:gd name="connsiteY6" fmla="*/ 4688378 h 5619404"/>
              <a:gd name="connsiteX7" fmla="*/ 3275214 w 6168043"/>
              <a:gd name="connsiteY7" fmla="*/ 1995054 h 5619404"/>
              <a:gd name="connsiteX8" fmla="*/ 2527068 w 6168043"/>
              <a:gd name="connsiteY8" fmla="*/ 16625 h 5619404"/>
              <a:gd name="connsiteX0" fmla="*/ 1579418 w 6285400"/>
              <a:gd name="connsiteY0" fmla="*/ 0 h 5619404"/>
              <a:gd name="connsiteX1" fmla="*/ 1463040 w 6285400"/>
              <a:gd name="connsiteY1" fmla="*/ 2909454 h 5619404"/>
              <a:gd name="connsiteX2" fmla="*/ 0 w 6285400"/>
              <a:gd name="connsiteY2" fmla="*/ 5037513 h 5619404"/>
              <a:gd name="connsiteX3" fmla="*/ 698269 w 6285400"/>
              <a:gd name="connsiteY3" fmla="*/ 5619404 h 5619404"/>
              <a:gd name="connsiteX4" fmla="*/ 2660072 w 6285400"/>
              <a:gd name="connsiteY4" fmla="*/ 3009207 h 5619404"/>
              <a:gd name="connsiteX5" fmla="*/ 5536276 w 6285400"/>
              <a:gd name="connsiteY5" fmla="*/ 5303520 h 5619404"/>
              <a:gd name="connsiteX6" fmla="*/ 6168043 w 6285400"/>
              <a:gd name="connsiteY6" fmla="*/ 4688378 h 5619404"/>
              <a:gd name="connsiteX7" fmla="*/ 2992581 w 6285400"/>
              <a:gd name="connsiteY7" fmla="*/ 2078181 h 5619404"/>
              <a:gd name="connsiteX8" fmla="*/ 2527068 w 6285400"/>
              <a:gd name="connsiteY8" fmla="*/ 16625 h 5619404"/>
              <a:gd name="connsiteX0" fmla="*/ 1579418 w 6116127"/>
              <a:gd name="connsiteY0" fmla="*/ 0 h 5619404"/>
              <a:gd name="connsiteX1" fmla="*/ 1463040 w 6116127"/>
              <a:gd name="connsiteY1" fmla="*/ 2909454 h 5619404"/>
              <a:gd name="connsiteX2" fmla="*/ 0 w 6116127"/>
              <a:gd name="connsiteY2" fmla="*/ 5037513 h 5619404"/>
              <a:gd name="connsiteX3" fmla="*/ 698269 w 6116127"/>
              <a:gd name="connsiteY3" fmla="*/ 5619404 h 5619404"/>
              <a:gd name="connsiteX4" fmla="*/ 2660072 w 6116127"/>
              <a:gd name="connsiteY4" fmla="*/ 3009207 h 5619404"/>
              <a:gd name="connsiteX5" fmla="*/ 5536276 w 6116127"/>
              <a:gd name="connsiteY5" fmla="*/ 5303520 h 5619404"/>
              <a:gd name="connsiteX6" fmla="*/ 5902035 w 6116127"/>
              <a:gd name="connsiteY6" fmla="*/ 4821381 h 5619404"/>
              <a:gd name="connsiteX7" fmla="*/ 2992581 w 6116127"/>
              <a:gd name="connsiteY7" fmla="*/ 2078181 h 5619404"/>
              <a:gd name="connsiteX8" fmla="*/ 2527068 w 6116127"/>
              <a:gd name="connsiteY8" fmla="*/ 16625 h 5619404"/>
              <a:gd name="connsiteX0" fmla="*/ 1579418 w 5902035"/>
              <a:gd name="connsiteY0" fmla="*/ 0 h 5619404"/>
              <a:gd name="connsiteX1" fmla="*/ 1463040 w 5902035"/>
              <a:gd name="connsiteY1" fmla="*/ 2909454 h 5619404"/>
              <a:gd name="connsiteX2" fmla="*/ 0 w 5902035"/>
              <a:gd name="connsiteY2" fmla="*/ 5037513 h 5619404"/>
              <a:gd name="connsiteX3" fmla="*/ 698269 w 5902035"/>
              <a:gd name="connsiteY3" fmla="*/ 5619404 h 5619404"/>
              <a:gd name="connsiteX4" fmla="*/ 2660072 w 5902035"/>
              <a:gd name="connsiteY4" fmla="*/ 3009207 h 5619404"/>
              <a:gd name="connsiteX5" fmla="*/ 5536276 w 5902035"/>
              <a:gd name="connsiteY5" fmla="*/ 5303520 h 5619404"/>
              <a:gd name="connsiteX6" fmla="*/ 5902035 w 5902035"/>
              <a:gd name="connsiteY6" fmla="*/ 4821381 h 5619404"/>
              <a:gd name="connsiteX7" fmla="*/ 2992581 w 5902035"/>
              <a:gd name="connsiteY7" fmla="*/ 2078181 h 5619404"/>
              <a:gd name="connsiteX8" fmla="*/ 2527068 w 5902035"/>
              <a:gd name="connsiteY8" fmla="*/ 16625 h 5619404"/>
              <a:gd name="connsiteX0" fmla="*/ 1608410 w 5931027"/>
              <a:gd name="connsiteY0" fmla="*/ 0 h 5370022"/>
              <a:gd name="connsiteX1" fmla="*/ 1492032 w 5931027"/>
              <a:gd name="connsiteY1" fmla="*/ 2909454 h 5370022"/>
              <a:gd name="connsiteX2" fmla="*/ 28992 w 5931027"/>
              <a:gd name="connsiteY2" fmla="*/ 5037513 h 5370022"/>
              <a:gd name="connsiteX3" fmla="*/ 561006 w 5931027"/>
              <a:gd name="connsiteY3" fmla="*/ 5370022 h 5370022"/>
              <a:gd name="connsiteX4" fmla="*/ 2689064 w 5931027"/>
              <a:gd name="connsiteY4" fmla="*/ 3009207 h 5370022"/>
              <a:gd name="connsiteX5" fmla="*/ 5565268 w 5931027"/>
              <a:gd name="connsiteY5" fmla="*/ 5303520 h 5370022"/>
              <a:gd name="connsiteX6" fmla="*/ 5931027 w 5931027"/>
              <a:gd name="connsiteY6" fmla="*/ 4821381 h 5370022"/>
              <a:gd name="connsiteX7" fmla="*/ 3021573 w 5931027"/>
              <a:gd name="connsiteY7" fmla="*/ 2078181 h 5370022"/>
              <a:gd name="connsiteX8" fmla="*/ 2556060 w 5931027"/>
              <a:gd name="connsiteY8" fmla="*/ 16625 h 5370022"/>
              <a:gd name="connsiteX0" fmla="*/ 1579418 w 5902035"/>
              <a:gd name="connsiteY0" fmla="*/ 0 h 5370022"/>
              <a:gd name="connsiteX1" fmla="*/ 1463040 w 5902035"/>
              <a:gd name="connsiteY1" fmla="*/ 2909454 h 5370022"/>
              <a:gd name="connsiteX2" fmla="*/ 0 w 5902035"/>
              <a:gd name="connsiteY2" fmla="*/ 5037513 h 5370022"/>
              <a:gd name="connsiteX3" fmla="*/ 532014 w 5902035"/>
              <a:gd name="connsiteY3" fmla="*/ 5370022 h 5370022"/>
              <a:gd name="connsiteX4" fmla="*/ 2660072 w 5902035"/>
              <a:gd name="connsiteY4" fmla="*/ 3009207 h 5370022"/>
              <a:gd name="connsiteX5" fmla="*/ 5536276 w 5902035"/>
              <a:gd name="connsiteY5" fmla="*/ 5303520 h 5370022"/>
              <a:gd name="connsiteX6" fmla="*/ 5902035 w 5902035"/>
              <a:gd name="connsiteY6" fmla="*/ 4821381 h 5370022"/>
              <a:gd name="connsiteX7" fmla="*/ 2992581 w 5902035"/>
              <a:gd name="connsiteY7" fmla="*/ 2078181 h 5370022"/>
              <a:gd name="connsiteX8" fmla="*/ 2527068 w 5902035"/>
              <a:gd name="connsiteY8" fmla="*/ 16625 h 5370022"/>
              <a:gd name="connsiteX0" fmla="*/ 1579418 w 5902035"/>
              <a:gd name="connsiteY0" fmla="*/ 0 h 5502257"/>
              <a:gd name="connsiteX1" fmla="*/ 1463040 w 5902035"/>
              <a:gd name="connsiteY1" fmla="*/ 2909454 h 5502257"/>
              <a:gd name="connsiteX2" fmla="*/ 0 w 5902035"/>
              <a:gd name="connsiteY2" fmla="*/ 5037513 h 5502257"/>
              <a:gd name="connsiteX3" fmla="*/ 532014 w 5902035"/>
              <a:gd name="connsiteY3" fmla="*/ 5370022 h 5502257"/>
              <a:gd name="connsiteX4" fmla="*/ 2610196 w 5902035"/>
              <a:gd name="connsiteY4" fmla="*/ 2643447 h 5502257"/>
              <a:gd name="connsiteX5" fmla="*/ 5536276 w 5902035"/>
              <a:gd name="connsiteY5" fmla="*/ 5303520 h 5502257"/>
              <a:gd name="connsiteX6" fmla="*/ 5902035 w 5902035"/>
              <a:gd name="connsiteY6" fmla="*/ 4821381 h 5502257"/>
              <a:gd name="connsiteX7" fmla="*/ 2992581 w 5902035"/>
              <a:gd name="connsiteY7" fmla="*/ 2078181 h 5502257"/>
              <a:gd name="connsiteX8" fmla="*/ 2527068 w 5902035"/>
              <a:gd name="connsiteY8" fmla="*/ 16625 h 5502257"/>
              <a:gd name="connsiteX0" fmla="*/ 1579418 w 5902035"/>
              <a:gd name="connsiteY0" fmla="*/ 0 h 5467386"/>
              <a:gd name="connsiteX1" fmla="*/ 1463040 w 5902035"/>
              <a:gd name="connsiteY1" fmla="*/ 2909454 h 5467386"/>
              <a:gd name="connsiteX2" fmla="*/ 0 w 5902035"/>
              <a:gd name="connsiteY2" fmla="*/ 5037513 h 5467386"/>
              <a:gd name="connsiteX3" fmla="*/ 532014 w 5902035"/>
              <a:gd name="connsiteY3" fmla="*/ 5370022 h 5467386"/>
              <a:gd name="connsiteX4" fmla="*/ 2061556 w 5902035"/>
              <a:gd name="connsiteY4" fmla="*/ 3154680 h 5467386"/>
              <a:gd name="connsiteX5" fmla="*/ 2610196 w 5902035"/>
              <a:gd name="connsiteY5" fmla="*/ 2643447 h 5467386"/>
              <a:gd name="connsiteX6" fmla="*/ 5536276 w 5902035"/>
              <a:gd name="connsiteY6" fmla="*/ 5303520 h 5467386"/>
              <a:gd name="connsiteX7" fmla="*/ 5902035 w 5902035"/>
              <a:gd name="connsiteY7" fmla="*/ 4821381 h 5467386"/>
              <a:gd name="connsiteX8" fmla="*/ 2992581 w 5902035"/>
              <a:gd name="connsiteY8" fmla="*/ 2078181 h 5467386"/>
              <a:gd name="connsiteX9" fmla="*/ 2527068 w 5902035"/>
              <a:gd name="connsiteY9" fmla="*/ 16625 h 546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02035" h="5467386">
                <a:moveTo>
                  <a:pt x="1579418" y="0"/>
                </a:moveTo>
                <a:cubicBezTo>
                  <a:pt x="1701338" y="903316"/>
                  <a:pt x="1726276" y="2069869"/>
                  <a:pt x="1463040" y="2909454"/>
                </a:cubicBezTo>
                <a:cubicBezTo>
                  <a:pt x="1199804" y="3749039"/>
                  <a:pt x="155171" y="4627418"/>
                  <a:pt x="0" y="5037513"/>
                </a:cubicBezTo>
                <a:cubicBezTo>
                  <a:pt x="177338" y="5148349"/>
                  <a:pt x="188421" y="5683827"/>
                  <a:pt x="532014" y="5370022"/>
                </a:cubicBezTo>
                <a:cubicBezTo>
                  <a:pt x="875607" y="5056217"/>
                  <a:pt x="1715192" y="3609109"/>
                  <a:pt x="2061556" y="3154680"/>
                </a:cubicBezTo>
                <a:cubicBezTo>
                  <a:pt x="2407920" y="2700251"/>
                  <a:pt x="2031076" y="2285307"/>
                  <a:pt x="2610196" y="2643447"/>
                </a:cubicBezTo>
                <a:cubicBezTo>
                  <a:pt x="3189316" y="3001587"/>
                  <a:pt x="4987636" y="4940531"/>
                  <a:pt x="5536276" y="5303520"/>
                </a:cubicBezTo>
                <a:cubicBezTo>
                  <a:pt x="6084916" y="5666509"/>
                  <a:pt x="5780115" y="4982094"/>
                  <a:pt x="5902035" y="4821381"/>
                </a:cubicBezTo>
                <a:cubicBezTo>
                  <a:pt x="5478086" y="4283825"/>
                  <a:pt x="3527366" y="2831868"/>
                  <a:pt x="2992581" y="2078181"/>
                </a:cubicBezTo>
                <a:cubicBezTo>
                  <a:pt x="2457796" y="1324494"/>
                  <a:pt x="2417617" y="554181"/>
                  <a:pt x="2527068" y="16625"/>
                </a:cubicBezTo>
              </a:path>
            </a:pathLst>
          </a:cu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7" name="Forme libre : forme 6">
            <a:extLst>
              <a:ext uri="{FF2B5EF4-FFF2-40B4-BE49-F238E27FC236}">
                <a16:creationId xmlns:a16="http://schemas.microsoft.com/office/drawing/2014/main" id="{B48658A1-E096-49AB-BC2E-E4D7E45BE46C}"/>
              </a:ext>
            </a:extLst>
          </p:cNvPr>
          <p:cNvSpPr/>
          <p:nvPr/>
        </p:nvSpPr>
        <p:spPr>
          <a:xfrm>
            <a:off x="7452320" y="3894456"/>
            <a:ext cx="784221" cy="602570"/>
          </a:xfrm>
          <a:custGeom>
            <a:avLst/>
            <a:gdLst>
              <a:gd name="connsiteX0" fmla="*/ 90435 w 1821117"/>
              <a:gd name="connsiteY0" fmla="*/ 719018 h 985112"/>
              <a:gd name="connsiteX1" fmla="*/ 57184 w 1821117"/>
              <a:gd name="connsiteY1" fmla="*/ 569389 h 985112"/>
              <a:gd name="connsiteX2" fmla="*/ 755453 w 1821117"/>
              <a:gd name="connsiteY2" fmla="*/ 486262 h 985112"/>
              <a:gd name="connsiteX3" fmla="*/ 888457 w 1821117"/>
              <a:gd name="connsiteY3" fmla="*/ 70625 h 985112"/>
              <a:gd name="connsiteX4" fmla="*/ 1353970 w 1821117"/>
              <a:gd name="connsiteY4" fmla="*/ 37375 h 985112"/>
              <a:gd name="connsiteX5" fmla="*/ 1437097 w 1821117"/>
              <a:gd name="connsiteY5" fmla="*/ 453011 h 985112"/>
              <a:gd name="connsiteX6" fmla="*/ 1819482 w 1821117"/>
              <a:gd name="connsiteY6" fmla="*/ 519513 h 985112"/>
              <a:gd name="connsiteX7" fmla="*/ 1270842 w 1821117"/>
              <a:gd name="connsiteY7" fmla="*/ 652516 h 985112"/>
              <a:gd name="connsiteX8" fmla="*/ 1220966 w 1821117"/>
              <a:gd name="connsiteY8" fmla="*/ 985025 h 985112"/>
              <a:gd name="connsiteX9" fmla="*/ 1071337 w 1821117"/>
              <a:gd name="connsiteY9" fmla="*/ 619265 h 985112"/>
              <a:gd name="connsiteX10" fmla="*/ 522697 w 1821117"/>
              <a:gd name="connsiteY10" fmla="*/ 635891 h 985112"/>
              <a:gd name="connsiteX11" fmla="*/ 589199 w 1821117"/>
              <a:gd name="connsiteY11" fmla="*/ 502887 h 985112"/>
              <a:gd name="connsiteX12" fmla="*/ 589199 w 1821117"/>
              <a:gd name="connsiteY12" fmla="*/ 502887 h 985112"/>
              <a:gd name="connsiteX0" fmla="*/ 0 w 1763933"/>
              <a:gd name="connsiteY0" fmla="*/ 569389 h 985112"/>
              <a:gd name="connsiteX1" fmla="*/ 698269 w 1763933"/>
              <a:gd name="connsiteY1" fmla="*/ 486262 h 985112"/>
              <a:gd name="connsiteX2" fmla="*/ 831273 w 1763933"/>
              <a:gd name="connsiteY2" fmla="*/ 70625 h 985112"/>
              <a:gd name="connsiteX3" fmla="*/ 1296786 w 1763933"/>
              <a:gd name="connsiteY3" fmla="*/ 37375 h 985112"/>
              <a:gd name="connsiteX4" fmla="*/ 1379913 w 1763933"/>
              <a:gd name="connsiteY4" fmla="*/ 453011 h 985112"/>
              <a:gd name="connsiteX5" fmla="*/ 1762298 w 1763933"/>
              <a:gd name="connsiteY5" fmla="*/ 519513 h 985112"/>
              <a:gd name="connsiteX6" fmla="*/ 1213658 w 1763933"/>
              <a:gd name="connsiteY6" fmla="*/ 652516 h 985112"/>
              <a:gd name="connsiteX7" fmla="*/ 1163782 w 1763933"/>
              <a:gd name="connsiteY7" fmla="*/ 985025 h 985112"/>
              <a:gd name="connsiteX8" fmla="*/ 1014153 w 1763933"/>
              <a:gd name="connsiteY8" fmla="*/ 619265 h 985112"/>
              <a:gd name="connsiteX9" fmla="*/ 465513 w 1763933"/>
              <a:gd name="connsiteY9" fmla="*/ 635891 h 985112"/>
              <a:gd name="connsiteX10" fmla="*/ 532015 w 1763933"/>
              <a:gd name="connsiteY10" fmla="*/ 502887 h 985112"/>
              <a:gd name="connsiteX11" fmla="*/ 532015 w 1763933"/>
              <a:gd name="connsiteY11" fmla="*/ 502887 h 985112"/>
              <a:gd name="connsiteX0" fmla="*/ 256795 w 1322459"/>
              <a:gd name="connsiteY0" fmla="*/ 486262 h 985112"/>
              <a:gd name="connsiteX1" fmla="*/ 389799 w 1322459"/>
              <a:gd name="connsiteY1" fmla="*/ 70625 h 985112"/>
              <a:gd name="connsiteX2" fmla="*/ 855312 w 1322459"/>
              <a:gd name="connsiteY2" fmla="*/ 37375 h 985112"/>
              <a:gd name="connsiteX3" fmla="*/ 938439 w 1322459"/>
              <a:gd name="connsiteY3" fmla="*/ 453011 h 985112"/>
              <a:gd name="connsiteX4" fmla="*/ 1320824 w 1322459"/>
              <a:gd name="connsiteY4" fmla="*/ 519513 h 985112"/>
              <a:gd name="connsiteX5" fmla="*/ 772184 w 1322459"/>
              <a:gd name="connsiteY5" fmla="*/ 652516 h 985112"/>
              <a:gd name="connsiteX6" fmla="*/ 722308 w 1322459"/>
              <a:gd name="connsiteY6" fmla="*/ 985025 h 985112"/>
              <a:gd name="connsiteX7" fmla="*/ 572679 w 1322459"/>
              <a:gd name="connsiteY7" fmla="*/ 619265 h 985112"/>
              <a:gd name="connsiteX8" fmla="*/ 24039 w 1322459"/>
              <a:gd name="connsiteY8" fmla="*/ 635891 h 985112"/>
              <a:gd name="connsiteX9" fmla="*/ 90541 w 1322459"/>
              <a:gd name="connsiteY9" fmla="*/ 502887 h 985112"/>
              <a:gd name="connsiteX10" fmla="*/ 90541 w 1322459"/>
              <a:gd name="connsiteY10" fmla="*/ 502887 h 985112"/>
              <a:gd name="connsiteX0" fmla="*/ 256795 w 1322459"/>
              <a:gd name="connsiteY0" fmla="*/ 486262 h 985112"/>
              <a:gd name="connsiteX1" fmla="*/ 389799 w 1322459"/>
              <a:gd name="connsiteY1" fmla="*/ 70625 h 985112"/>
              <a:gd name="connsiteX2" fmla="*/ 855312 w 1322459"/>
              <a:gd name="connsiteY2" fmla="*/ 37375 h 985112"/>
              <a:gd name="connsiteX3" fmla="*/ 938439 w 1322459"/>
              <a:gd name="connsiteY3" fmla="*/ 453011 h 985112"/>
              <a:gd name="connsiteX4" fmla="*/ 1320824 w 1322459"/>
              <a:gd name="connsiteY4" fmla="*/ 519513 h 985112"/>
              <a:gd name="connsiteX5" fmla="*/ 772184 w 1322459"/>
              <a:gd name="connsiteY5" fmla="*/ 652516 h 985112"/>
              <a:gd name="connsiteX6" fmla="*/ 722308 w 1322459"/>
              <a:gd name="connsiteY6" fmla="*/ 985025 h 985112"/>
              <a:gd name="connsiteX7" fmla="*/ 572679 w 1322459"/>
              <a:gd name="connsiteY7" fmla="*/ 619265 h 985112"/>
              <a:gd name="connsiteX8" fmla="*/ 24039 w 1322459"/>
              <a:gd name="connsiteY8" fmla="*/ 635891 h 985112"/>
              <a:gd name="connsiteX9" fmla="*/ 90541 w 1322459"/>
              <a:gd name="connsiteY9" fmla="*/ 502887 h 985112"/>
              <a:gd name="connsiteX10" fmla="*/ 90541 w 1322459"/>
              <a:gd name="connsiteY10" fmla="*/ 502887 h 985112"/>
              <a:gd name="connsiteX11" fmla="*/ 256795 w 1322459"/>
              <a:gd name="connsiteY11" fmla="*/ 486262 h 98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2459" h="985112">
                <a:moveTo>
                  <a:pt x="256795" y="486262"/>
                </a:moveTo>
                <a:cubicBezTo>
                  <a:pt x="395340" y="403135"/>
                  <a:pt x="290046" y="145439"/>
                  <a:pt x="389799" y="70625"/>
                </a:cubicBezTo>
                <a:cubicBezTo>
                  <a:pt x="489552" y="-4189"/>
                  <a:pt x="763872" y="-26356"/>
                  <a:pt x="855312" y="37375"/>
                </a:cubicBezTo>
                <a:cubicBezTo>
                  <a:pt x="946752" y="101106"/>
                  <a:pt x="860854" y="372655"/>
                  <a:pt x="938439" y="453011"/>
                </a:cubicBezTo>
                <a:cubicBezTo>
                  <a:pt x="1016024" y="533367"/>
                  <a:pt x="1348533" y="486262"/>
                  <a:pt x="1320824" y="519513"/>
                </a:cubicBezTo>
                <a:cubicBezTo>
                  <a:pt x="1293115" y="552764"/>
                  <a:pt x="871937" y="574931"/>
                  <a:pt x="772184" y="652516"/>
                </a:cubicBezTo>
                <a:cubicBezTo>
                  <a:pt x="672431" y="730101"/>
                  <a:pt x="755559" y="990567"/>
                  <a:pt x="722308" y="985025"/>
                </a:cubicBezTo>
                <a:cubicBezTo>
                  <a:pt x="689057" y="979483"/>
                  <a:pt x="689057" y="677454"/>
                  <a:pt x="572679" y="619265"/>
                </a:cubicBezTo>
                <a:cubicBezTo>
                  <a:pt x="456301" y="561076"/>
                  <a:pt x="104395" y="655287"/>
                  <a:pt x="24039" y="635891"/>
                </a:cubicBezTo>
                <a:cubicBezTo>
                  <a:pt x="-56317" y="616495"/>
                  <a:pt x="90541" y="502887"/>
                  <a:pt x="90541" y="502887"/>
                </a:cubicBezTo>
                <a:lnTo>
                  <a:pt x="90541" y="502887"/>
                </a:lnTo>
                <a:lnTo>
                  <a:pt x="256795" y="486262"/>
                </a:ln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9" name="Forme libre : forme 8">
            <a:extLst>
              <a:ext uri="{FF2B5EF4-FFF2-40B4-BE49-F238E27FC236}">
                <a16:creationId xmlns:a16="http://schemas.microsoft.com/office/drawing/2014/main" id="{32DEE6FC-2D69-4142-AE01-9D8B4B95BF9D}"/>
              </a:ext>
            </a:extLst>
          </p:cNvPr>
          <p:cNvSpPr/>
          <p:nvPr/>
        </p:nvSpPr>
        <p:spPr>
          <a:xfrm>
            <a:off x="6999605" y="3696754"/>
            <a:ext cx="1788067" cy="718863"/>
          </a:xfrm>
          <a:custGeom>
            <a:avLst/>
            <a:gdLst>
              <a:gd name="connsiteX0" fmla="*/ 2799148 w 3015279"/>
              <a:gd name="connsiteY0" fmla="*/ 1175234 h 1175234"/>
              <a:gd name="connsiteX1" fmla="*/ 2167381 w 3015279"/>
              <a:gd name="connsiteY1" fmla="*/ 560092 h 1175234"/>
              <a:gd name="connsiteX2" fmla="*/ 1435861 w 3015279"/>
              <a:gd name="connsiteY2" fmla="*/ 210958 h 1175234"/>
              <a:gd name="connsiteX3" fmla="*/ 1003599 w 3015279"/>
              <a:gd name="connsiteY3" fmla="*/ 393838 h 1175234"/>
              <a:gd name="connsiteX4" fmla="*/ 820719 w 3015279"/>
              <a:gd name="connsiteY4" fmla="*/ 659845 h 1175234"/>
              <a:gd name="connsiteX5" fmla="*/ 155701 w 3015279"/>
              <a:gd name="connsiteY5" fmla="*/ 759598 h 1175234"/>
              <a:gd name="connsiteX6" fmla="*/ 6072 w 3015279"/>
              <a:gd name="connsiteY6" fmla="*/ 393838 h 1175234"/>
              <a:gd name="connsiteX7" fmla="*/ 288704 w 3015279"/>
              <a:gd name="connsiteY7" fmla="*/ 244208 h 1175234"/>
              <a:gd name="connsiteX8" fmla="*/ 720966 w 3015279"/>
              <a:gd name="connsiteY8" fmla="*/ 227583 h 1175234"/>
              <a:gd name="connsiteX9" fmla="*/ 1169853 w 3015279"/>
              <a:gd name="connsiteY9" fmla="*/ 77954 h 1175234"/>
              <a:gd name="connsiteX10" fmla="*/ 1735119 w 3015279"/>
              <a:gd name="connsiteY10" fmla="*/ 11452 h 1175234"/>
              <a:gd name="connsiteX11" fmla="*/ 2283759 w 3015279"/>
              <a:gd name="connsiteY11" fmla="*/ 310710 h 1175234"/>
              <a:gd name="connsiteX12" fmla="*/ 3015279 w 3015279"/>
              <a:gd name="connsiteY12" fmla="*/ 959103 h 1175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5279" h="1175234">
                <a:moveTo>
                  <a:pt x="2799148" y="1175234"/>
                </a:moveTo>
                <a:cubicBezTo>
                  <a:pt x="2596871" y="948019"/>
                  <a:pt x="2394595" y="720805"/>
                  <a:pt x="2167381" y="560092"/>
                </a:cubicBezTo>
                <a:cubicBezTo>
                  <a:pt x="1940167" y="399379"/>
                  <a:pt x="1629825" y="238667"/>
                  <a:pt x="1435861" y="210958"/>
                </a:cubicBezTo>
                <a:cubicBezTo>
                  <a:pt x="1241897" y="183249"/>
                  <a:pt x="1106122" y="319024"/>
                  <a:pt x="1003599" y="393838"/>
                </a:cubicBezTo>
                <a:cubicBezTo>
                  <a:pt x="901076" y="468652"/>
                  <a:pt x="962035" y="598885"/>
                  <a:pt x="820719" y="659845"/>
                </a:cubicBezTo>
                <a:cubicBezTo>
                  <a:pt x="679403" y="720805"/>
                  <a:pt x="291475" y="803932"/>
                  <a:pt x="155701" y="759598"/>
                </a:cubicBezTo>
                <a:cubicBezTo>
                  <a:pt x="19927" y="715264"/>
                  <a:pt x="-16095" y="479736"/>
                  <a:pt x="6072" y="393838"/>
                </a:cubicBezTo>
                <a:cubicBezTo>
                  <a:pt x="28239" y="307940"/>
                  <a:pt x="169555" y="271917"/>
                  <a:pt x="288704" y="244208"/>
                </a:cubicBezTo>
                <a:cubicBezTo>
                  <a:pt x="407853" y="216499"/>
                  <a:pt x="574108" y="255292"/>
                  <a:pt x="720966" y="227583"/>
                </a:cubicBezTo>
                <a:cubicBezTo>
                  <a:pt x="867824" y="199874"/>
                  <a:pt x="1000828" y="113976"/>
                  <a:pt x="1169853" y="77954"/>
                </a:cubicBezTo>
                <a:cubicBezTo>
                  <a:pt x="1338878" y="41932"/>
                  <a:pt x="1549468" y="-27341"/>
                  <a:pt x="1735119" y="11452"/>
                </a:cubicBezTo>
                <a:cubicBezTo>
                  <a:pt x="1920770" y="50245"/>
                  <a:pt x="2070399" y="152768"/>
                  <a:pt x="2283759" y="310710"/>
                </a:cubicBezTo>
                <a:cubicBezTo>
                  <a:pt x="2497119" y="468652"/>
                  <a:pt x="2756199" y="713877"/>
                  <a:pt x="3015279" y="959103"/>
                </a:cubicBezTo>
              </a:path>
            </a:pathLst>
          </a:cu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10" name="Ellipse 9">
            <a:extLst>
              <a:ext uri="{FF2B5EF4-FFF2-40B4-BE49-F238E27FC236}">
                <a16:creationId xmlns:a16="http://schemas.microsoft.com/office/drawing/2014/main" id="{58E4241D-83DF-44B3-B9F1-ED70D599900E}"/>
              </a:ext>
            </a:extLst>
          </p:cNvPr>
          <p:cNvSpPr/>
          <p:nvPr/>
        </p:nvSpPr>
        <p:spPr>
          <a:xfrm>
            <a:off x="7548694" y="3395506"/>
            <a:ext cx="295768" cy="322846"/>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11" name="Ellipse 10">
            <a:extLst>
              <a:ext uri="{FF2B5EF4-FFF2-40B4-BE49-F238E27FC236}">
                <a16:creationId xmlns:a16="http://schemas.microsoft.com/office/drawing/2014/main" id="{71F5B571-E9E7-4AAE-96BB-63B3BE083E2F}"/>
              </a:ext>
            </a:extLst>
          </p:cNvPr>
          <p:cNvSpPr/>
          <p:nvPr/>
        </p:nvSpPr>
        <p:spPr>
          <a:xfrm>
            <a:off x="8236541" y="3535332"/>
            <a:ext cx="295768" cy="322846"/>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14" name="Forme libre : forme 13">
            <a:extLst>
              <a:ext uri="{FF2B5EF4-FFF2-40B4-BE49-F238E27FC236}">
                <a16:creationId xmlns:a16="http://schemas.microsoft.com/office/drawing/2014/main" id="{F19BFF7C-6869-4D8B-98F2-3D90DF5A300D}"/>
              </a:ext>
            </a:extLst>
          </p:cNvPr>
          <p:cNvSpPr/>
          <p:nvPr/>
        </p:nvSpPr>
        <p:spPr>
          <a:xfrm>
            <a:off x="5370527" y="3800724"/>
            <a:ext cx="784221" cy="602571"/>
          </a:xfrm>
          <a:custGeom>
            <a:avLst/>
            <a:gdLst>
              <a:gd name="connsiteX0" fmla="*/ 90435 w 1821117"/>
              <a:gd name="connsiteY0" fmla="*/ 719018 h 985112"/>
              <a:gd name="connsiteX1" fmla="*/ 57184 w 1821117"/>
              <a:gd name="connsiteY1" fmla="*/ 569389 h 985112"/>
              <a:gd name="connsiteX2" fmla="*/ 755453 w 1821117"/>
              <a:gd name="connsiteY2" fmla="*/ 486262 h 985112"/>
              <a:gd name="connsiteX3" fmla="*/ 888457 w 1821117"/>
              <a:gd name="connsiteY3" fmla="*/ 70625 h 985112"/>
              <a:gd name="connsiteX4" fmla="*/ 1353970 w 1821117"/>
              <a:gd name="connsiteY4" fmla="*/ 37375 h 985112"/>
              <a:gd name="connsiteX5" fmla="*/ 1437097 w 1821117"/>
              <a:gd name="connsiteY5" fmla="*/ 453011 h 985112"/>
              <a:gd name="connsiteX6" fmla="*/ 1819482 w 1821117"/>
              <a:gd name="connsiteY6" fmla="*/ 519513 h 985112"/>
              <a:gd name="connsiteX7" fmla="*/ 1270842 w 1821117"/>
              <a:gd name="connsiteY7" fmla="*/ 652516 h 985112"/>
              <a:gd name="connsiteX8" fmla="*/ 1220966 w 1821117"/>
              <a:gd name="connsiteY8" fmla="*/ 985025 h 985112"/>
              <a:gd name="connsiteX9" fmla="*/ 1071337 w 1821117"/>
              <a:gd name="connsiteY9" fmla="*/ 619265 h 985112"/>
              <a:gd name="connsiteX10" fmla="*/ 522697 w 1821117"/>
              <a:gd name="connsiteY10" fmla="*/ 635891 h 985112"/>
              <a:gd name="connsiteX11" fmla="*/ 589199 w 1821117"/>
              <a:gd name="connsiteY11" fmla="*/ 502887 h 985112"/>
              <a:gd name="connsiteX12" fmla="*/ 589199 w 1821117"/>
              <a:gd name="connsiteY12" fmla="*/ 502887 h 985112"/>
              <a:gd name="connsiteX0" fmla="*/ 0 w 1763933"/>
              <a:gd name="connsiteY0" fmla="*/ 569389 h 985112"/>
              <a:gd name="connsiteX1" fmla="*/ 698269 w 1763933"/>
              <a:gd name="connsiteY1" fmla="*/ 486262 h 985112"/>
              <a:gd name="connsiteX2" fmla="*/ 831273 w 1763933"/>
              <a:gd name="connsiteY2" fmla="*/ 70625 h 985112"/>
              <a:gd name="connsiteX3" fmla="*/ 1296786 w 1763933"/>
              <a:gd name="connsiteY3" fmla="*/ 37375 h 985112"/>
              <a:gd name="connsiteX4" fmla="*/ 1379913 w 1763933"/>
              <a:gd name="connsiteY4" fmla="*/ 453011 h 985112"/>
              <a:gd name="connsiteX5" fmla="*/ 1762298 w 1763933"/>
              <a:gd name="connsiteY5" fmla="*/ 519513 h 985112"/>
              <a:gd name="connsiteX6" fmla="*/ 1213658 w 1763933"/>
              <a:gd name="connsiteY6" fmla="*/ 652516 h 985112"/>
              <a:gd name="connsiteX7" fmla="*/ 1163782 w 1763933"/>
              <a:gd name="connsiteY7" fmla="*/ 985025 h 985112"/>
              <a:gd name="connsiteX8" fmla="*/ 1014153 w 1763933"/>
              <a:gd name="connsiteY8" fmla="*/ 619265 h 985112"/>
              <a:gd name="connsiteX9" fmla="*/ 465513 w 1763933"/>
              <a:gd name="connsiteY9" fmla="*/ 635891 h 985112"/>
              <a:gd name="connsiteX10" fmla="*/ 532015 w 1763933"/>
              <a:gd name="connsiteY10" fmla="*/ 502887 h 985112"/>
              <a:gd name="connsiteX11" fmla="*/ 532015 w 1763933"/>
              <a:gd name="connsiteY11" fmla="*/ 502887 h 985112"/>
              <a:gd name="connsiteX0" fmla="*/ 256795 w 1322459"/>
              <a:gd name="connsiteY0" fmla="*/ 486262 h 985112"/>
              <a:gd name="connsiteX1" fmla="*/ 389799 w 1322459"/>
              <a:gd name="connsiteY1" fmla="*/ 70625 h 985112"/>
              <a:gd name="connsiteX2" fmla="*/ 855312 w 1322459"/>
              <a:gd name="connsiteY2" fmla="*/ 37375 h 985112"/>
              <a:gd name="connsiteX3" fmla="*/ 938439 w 1322459"/>
              <a:gd name="connsiteY3" fmla="*/ 453011 h 985112"/>
              <a:gd name="connsiteX4" fmla="*/ 1320824 w 1322459"/>
              <a:gd name="connsiteY4" fmla="*/ 519513 h 985112"/>
              <a:gd name="connsiteX5" fmla="*/ 772184 w 1322459"/>
              <a:gd name="connsiteY5" fmla="*/ 652516 h 985112"/>
              <a:gd name="connsiteX6" fmla="*/ 722308 w 1322459"/>
              <a:gd name="connsiteY6" fmla="*/ 985025 h 985112"/>
              <a:gd name="connsiteX7" fmla="*/ 572679 w 1322459"/>
              <a:gd name="connsiteY7" fmla="*/ 619265 h 985112"/>
              <a:gd name="connsiteX8" fmla="*/ 24039 w 1322459"/>
              <a:gd name="connsiteY8" fmla="*/ 635891 h 985112"/>
              <a:gd name="connsiteX9" fmla="*/ 90541 w 1322459"/>
              <a:gd name="connsiteY9" fmla="*/ 502887 h 985112"/>
              <a:gd name="connsiteX10" fmla="*/ 90541 w 1322459"/>
              <a:gd name="connsiteY10" fmla="*/ 502887 h 985112"/>
              <a:gd name="connsiteX0" fmla="*/ 256795 w 1322459"/>
              <a:gd name="connsiteY0" fmla="*/ 486262 h 985112"/>
              <a:gd name="connsiteX1" fmla="*/ 389799 w 1322459"/>
              <a:gd name="connsiteY1" fmla="*/ 70625 h 985112"/>
              <a:gd name="connsiteX2" fmla="*/ 855312 w 1322459"/>
              <a:gd name="connsiteY2" fmla="*/ 37375 h 985112"/>
              <a:gd name="connsiteX3" fmla="*/ 938439 w 1322459"/>
              <a:gd name="connsiteY3" fmla="*/ 453011 h 985112"/>
              <a:gd name="connsiteX4" fmla="*/ 1320824 w 1322459"/>
              <a:gd name="connsiteY4" fmla="*/ 519513 h 985112"/>
              <a:gd name="connsiteX5" fmla="*/ 772184 w 1322459"/>
              <a:gd name="connsiteY5" fmla="*/ 652516 h 985112"/>
              <a:gd name="connsiteX6" fmla="*/ 722308 w 1322459"/>
              <a:gd name="connsiteY6" fmla="*/ 985025 h 985112"/>
              <a:gd name="connsiteX7" fmla="*/ 572679 w 1322459"/>
              <a:gd name="connsiteY7" fmla="*/ 619265 h 985112"/>
              <a:gd name="connsiteX8" fmla="*/ 24039 w 1322459"/>
              <a:gd name="connsiteY8" fmla="*/ 635891 h 985112"/>
              <a:gd name="connsiteX9" fmla="*/ 90541 w 1322459"/>
              <a:gd name="connsiteY9" fmla="*/ 502887 h 985112"/>
              <a:gd name="connsiteX10" fmla="*/ 90541 w 1322459"/>
              <a:gd name="connsiteY10" fmla="*/ 502887 h 985112"/>
              <a:gd name="connsiteX11" fmla="*/ 256795 w 1322459"/>
              <a:gd name="connsiteY11" fmla="*/ 486262 h 98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2459" h="985112">
                <a:moveTo>
                  <a:pt x="256795" y="486262"/>
                </a:moveTo>
                <a:cubicBezTo>
                  <a:pt x="395340" y="403135"/>
                  <a:pt x="290046" y="145439"/>
                  <a:pt x="389799" y="70625"/>
                </a:cubicBezTo>
                <a:cubicBezTo>
                  <a:pt x="489552" y="-4189"/>
                  <a:pt x="763872" y="-26356"/>
                  <a:pt x="855312" y="37375"/>
                </a:cubicBezTo>
                <a:cubicBezTo>
                  <a:pt x="946752" y="101106"/>
                  <a:pt x="860854" y="372655"/>
                  <a:pt x="938439" y="453011"/>
                </a:cubicBezTo>
                <a:cubicBezTo>
                  <a:pt x="1016024" y="533367"/>
                  <a:pt x="1348533" y="486262"/>
                  <a:pt x="1320824" y="519513"/>
                </a:cubicBezTo>
                <a:cubicBezTo>
                  <a:pt x="1293115" y="552764"/>
                  <a:pt x="871937" y="574931"/>
                  <a:pt x="772184" y="652516"/>
                </a:cubicBezTo>
                <a:cubicBezTo>
                  <a:pt x="672431" y="730101"/>
                  <a:pt x="755559" y="990567"/>
                  <a:pt x="722308" y="985025"/>
                </a:cubicBezTo>
                <a:cubicBezTo>
                  <a:pt x="689057" y="979483"/>
                  <a:pt x="689057" y="677454"/>
                  <a:pt x="572679" y="619265"/>
                </a:cubicBezTo>
                <a:cubicBezTo>
                  <a:pt x="456301" y="561076"/>
                  <a:pt x="104395" y="655287"/>
                  <a:pt x="24039" y="635891"/>
                </a:cubicBezTo>
                <a:cubicBezTo>
                  <a:pt x="-56317" y="616495"/>
                  <a:pt x="90541" y="502887"/>
                  <a:pt x="90541" y="502887"/>
                </a:cubicBezTo>
                <a:lnTo>
                  <a:pt x="90541" y="502887"/>
                </a:lnTo>
                <a:lnTo>
                  <a:pt x="256795" y="486262"/>
                </a:ln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1"/>
          </a:p>
        </p:txBody>
      </p:sp>
      <p:sp>
        <p:nvSpPr>
          <p:cNvPr id="15" name="Forme libre : forme 14">
            <a:extLst>
              <a:ext uri="{FF2B5EF4-FFF2-40B4-BE49-F238E27FC236}">
                <a16:creationId xmlns:a16="http://schemas.microsoft.com/office/drawing/2014/main" id="{3D04B832-6AAE-436A-BB7A-7BCC968DEF71}"/>
              </a:ext>
            </a:extLst>
          </p:cNvPr>
          <p:cNvSpPr/>
          <p:nvPr/>
        </p:nvSpPr>
        <p:spPr>
          <a:xfrm>
            <a:off x="4917812" y="3603023"/>
            <a:ext cx="1788067" cy="718864"/>
          </a:xfrm>
          <a:custGeom>
            <a:avLst/>
            <a:gdLst>
              <a:gd name="connsiteX0" fmla="*/ 2799148 w 3015279"/>
              <a:gd name="connsiteY0" fmla="*/ 1175234 h 1175234"/>
              <a:gd name="connsiteX1" fmla="*/ 2167381 w 3015279"/>
              <a:gd name="connsiteY1" fmla="*/ 560092 h 1175234"/>
              <a:gd name="connsiteX2" fmla="*/ 1435861 w 3015279"/>
              <a:gd name="connsiteY2" fmla="*/ 210958 h 1175234"/>
              <a:gd name="connsiteX3" fmla="*/ 1003599 w 3015279"/>
              <a:gd name="connsiteY3" fmla="*/ 393838 h 1175234"/>
              <a:gd name="connsiteX4" fmla="*/ 820719 w 3015279"/>
              <a:gd name="connsiteY4" fmla="*/ 659845 h 1175234"/>
              <a:gd name="connsiteX5" fmla="*/ 155701 w 3015279"/>
              <a:gd name="connsiteY5" fmla="*/ 759598 h 1175234"/>
              <a:gd name="connsiteX6" fmla="*/ 6072 w 3015279"/>
              <a:gd name="connsiteY6" fmla="*/ 393838 h 1175234"/>
              <a:gd name="connsiteX7" fmla="*/ 288704 w 3015279"/>
              <a:gd name="connsiteY7" fmla="*/ 244208 h 1175234"/>
              <a:gd name="connsiteX8" fmla="*/ 720966 w 3015279"/>
              <a:gd name="connsiteY8" fmla="*/ 227583 h 1175234"/>
              <a:gd name="connsiteX9" fmla="*/ 1169853 w 3015279"/>
              <a:gd name="connsiteY9" fmla="*/ 77954 h 1175234"/>
              <a:gd name="connsiteX10" fmla="*/ 1735119 w 3015279"/>
              <a:gd name="connsiteY10" fmla="*/ 11452 h 1175234"/>
              <a:gd name="connsiteX11" fmla="*/ 2283759 w 3015279"/>
              <a:gd name="connsiteY11" fmla="*/ 310710 h 1175234"/>
              <a:gd name="connsiteX12" fmla="*/ 3015279 w 3015279"/>
              <a:gd name="connsiteY12" fmla="*/ 959103 h 1175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5279" h="1175234">
                <a:moveTo>
                  <a:pt x="2799148" y="1175234"/>
                </a:moveTo>
                <a:cubicBezTo>
                  <a:pt x="2596871" y="948019"/>
                  <a:pt x="2394595" y="720805"/>
                  <a:pt x="2167381" y="560092"/>
                </a:cubicBezTo>
                <a:cubicBezTo>
                  <a:pt x="1940167" y="399379"/>
                  <a:pt x="1629825" y="238667"/>
                  <a:pt x="1435861" y="210958"/>
                </a:cubicBezTo>
                <a:cubicBezTo>
                  <a:pt x="1241897" y="183249"/>
                  <a:pt x="1106122" y="319024"/>
                  <a:pt x="1003599" y="393838"/>
                </a:cubicBezTo>
                <a:cubicBezTo>
                  <a:pt x="901076" y="468652"/>
                  <a:pt x="962035" y="598885"/>
                  <a:pt x="820719" y="659845"/>
                </a:cubicBezTo>
                <a:cubicBezTo>
                  <a:pt x="679403" y="720805"/>
                  <a:pt x="291475" y="803932"/>
                  <a:pt x="155701" y="759598"/>
                </a:cubicBezTo>
                <a:cubicBezTo>
                  <a:pt x="19927" y="715264"/>
                  <a:pt x="-16095" y="479736"/>
                  <a:pt x="6072" y="393838"/>
                </a:cubicBezTo>
                <a:cubicBezTo>
                  <a:pt x="28239" y="307940"/>
                  <a:pt x="169555" y="271917"/>
                  <a:pt x="288704" y="244208"/>
                </a:cubicBezTo>
                <a:cubicBezTo>
                  <a:pt x="407853" y="216499"/>
                  <a:pt x="574108" y="255292"/>
                  <a:pt x="720966" y="227583"/>
                </a:cubicBezTo>
                <a:cubicBezTo>
                  <a:pt x="867824" y="199874"/>
                  <a:pt x="1000828" y="113976"/>
                  <a:pt x="1169853" y="77954"/>
                </a:cubicBezTo>
                <a:cubicBezTo>
                  <a:pt x="1338878" y="41932"/>
                  <a:pt x="1549468" y="-27341"/>
                  <a:pt x="1735119" y="11452"/>
                </a:cubicBezTo>
                <a:cubicBezTo>
                  <a:pt x="1920770" y="50245"/>
                  <a:pt x="2070399" y="152768"/>
                  <a:pt x="2283759" y="310710"/>
                </a:cubicBezTo>
                <a:cubicBezTo>
                  <a:pt x="2497119" y="468652"/>
                  <a:pt x="2756199" y="713877"/>
                  <a:pt x="3015279" y="959103"/>
                </a:cubicBezTo>
              </a:path>
            </a:pathLst>
          </a:cu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1"/>
          </a:p>
        </p:txBody>
      </p:sp>
      <p:sp>
        <p:nvSpPr>
          <p:cNvPr id="16" name="Ellipse 15">
            <a:extLst>
              <a:ext uri="{FF2B5EF4-FFF2-40B4-BE49-F238E27FC236}">
                <a16:creationId xmlns:a16="http://schemas.microsoft.com/office/drawing/2014/main" id="{5DEA175D-6924-4B80-B467-78F4FDC9CE57}"/>
              </a:ext>
            </a:extLst>
          </p:cNvPr>
          <p:cNvSpPr/>
          <p:nvPr/>
        </p:nvSpPr>
        <p:spPr>
          <a:xfrm>
            <a:off x="5466901" y="3433973"/>
            <a:ext cx="295768" cy="322846"/>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1"/>
          </a:p>
        </p:txBody>
      </p:sp>
      <p:sp>
        <p:nvSpPr>
          <p:cNvPr id="17" name="Ellipse 16">
            <a:extLst>
              <a:ext uri="{FF2B5EF4-FFF2-40B4-BE49-F238E27FC236}">
                <a16:creationId xmlns:a16="http://schemas.microsoft.com/office/drawing/2014/main" id="{ACEC6705-D18C-469E-9547-4AE647CAEA2E}"/>
              </a:ext>
            </a:extLst>
          </p:cNvPr>
          <p:cNvSpPr/>
          <p:nvPr/>
        </p:nvSpPr>
        <p:spPr>
          <a:xfrm>
            <a:off x="6154748" y="3441600"/>
            <a:ext cx="295768" cy="322846"/>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1"/>
          </a:p>
        </p:txBody>
      </p:sp>
      <p:sp>
        <p:nvSpPr>
          <p:cNvPr id="19" name="Forme libre : forme 18">
            <a:extLst>
              <a:ext uri="{FF2B5EF4-FFF2-40B4-BE49-F238E27FC236}">
                <a16:creationId xmlns:a16="http://schemas.microsoft.com/office/drawing/2014/main" id="{EDF52318-FA9C-47A4-A8C1-E7AD1DF300DB}"/>
              </a:ext>
            </a:extLst>
          </p:cNvPr>
          <p:cNvSpPr/>
          <p:nvPr/>
        </p:nvSpPr>
        <p:spPr>
          <a:xfrm>
            <a:off x="6264560" y="1689864"/>
            <a:ext cx="784221" cy="602571"/>
          </a:xfrm>
          <a:custGeom>
            <a:avLst/>
            <a:gdLst>
              <a:gd name="connsiteX0" fmla="*/ 90435 w 1821117"/>
              <a:gd name="connsiteY0" fmla="*/ 719018 h 985112"/>
              <a:gd name="connsiteX1" fmla="*/ 57184 w 1821117"/>
              <a:gd name="connsiteY1" fmla="*/ 569389 h 985112"/>
              <a:gd name="connsiteX2" fmla="*/ 755453 w 1821117"/>
              <a:gd name="connsiteY2" fmla="*/ 486262 h 985112"/>
              <a:gd name="connsiteX3" fmla="*/ 888457 w 1821117"/>
              <a:gd name="connsiteY3" fmla="*/ 70625 h 985112"/>
              <a:gd name="connsiteX4" fmla="*/ 1353970 w 1821117"/>
              <a:gd name="connsiteY4" fmla="*/ 37375 h 985112"/>
              <a:gd name="connsiteX5" fmla="*/ 1437097 w 1821117"/>
              <a:gd name="connsiteY5" fmla="*/ 453011 h 985112"/>
              <a:gd name="connsiteX6" fmla="*/ 1819482 w 1821117"/>
              <a:gd name="connsiteY6" fmla="*/ 519513 h 985112"/>
              <a:gd name="connsiteX7" fmla="*/ 1270842 w 1821117"/>
              <a:gd name="connsiteY7" fmla="*/ 652516 h 985112"/>
              <a:gd name="connsiteX8" fmla="*/ 1220966 w 1821117"/>
              <a:gd name="connsiteY8" fmla="*/ 985025 h 985112"/>
              <a:gd name="connsiteX9" fmla="*/ 1071337 w 1821117"/>
              <a:gd name="connsiteY9" fmla="*/ 619265 h 985112"/>
              <a:gd name="connsiteX10" fmla="*/ 522697 w 1821117"/>
              <a:gd name="connsiteY10" fmla="*/ 635891 h 985112"/>
              <a:gd name="connsiteX11" fmla="*/ 589199 w 1821117"/>
              <a:gd name="connsiteY11" fmla="*/ 502887 h 985112"/>
              <a:gd name="connsiteX12" fmla="*/ 589199 w 1821117"/>
              <a:gd name="connsiteY12" fmla="*/ 502887 h 985112"/>
              <a:gd name="connsiteX0" fmla="*/ 0 w 1763933"/>
              <a:gd name="connsiteY0" fmla="*/ 569389 h 985112"/>
              <a:gd name="connsiteX1" fmla="*/ 698269 w 1763933"/>
              <a:gd name="connsiteY1" fmla="*/ 486262 h 985112"/>
              <a:gd name="connsiteX2" fmla="*/ 831273 w 1763933"/>
              <a:gd name="connsiteY2" fmla="*/ 70625 h 985112"/>
              <a:gd name="connsiteX3" fmla="*/ 1296786 w 1763933"/>
              <a:gd name="connsiteY3" fmla="*/ 37375 h 985112"/>
              <a:gd name="connsiteX4" fmla="*/ 1379913 w 1763933"/>
              <a:gd name="connsiteY4" fmla="*/ 453011 h 985112"/>
              <a:gd name="connsiteX5" fmla="*/ 1762298 w 1763933"/>
              <a:gd name="connsiteY5" fmla="*/ 519513 h 985112"/>
              <a:gd name="connsiteX6" fmla="*/ 1213658 w 1763933"/>
              <a:gd name="connsiteY6" fmla="*/ 652516 h 985112"/>
              <a:gd name="connsiteX7" fmla="*/ 1163782 w 1763933"/>
              <a:gd name="connsiteY7" fmla="*/ 985025 h 985112"/>
              <a:gd name="connsiteX8" fmla="*/ 1014153 w 1763933"/>
              <a:gd name="connsiteY8" fmla="*/ 619265 h 985112"/>
              <a:gd name="connsiteX9" fmla="*/ 465513 w 1763933"/>
              <a:gd name="connsiteY9" fmla="*/ 635891 h 985112"/>
              <a:gd name="connsiteX10" fmla="*/ 532015 w 1763933"/>
              <a:gd name="connsiteY10" fmla="*/ 502887 h 985112"/>
              <a:gd name="connsiteX11" fmla="*/ 532015 w 1763933"/>
              <a:gd name="connsiteY11" fmla="*/ 502887 h 985112"/>
              <a:gd name="connsiteX0" fmla="*/ 256795 w 1322459"/>
              <a:gd name="connsiteY0" fmla="*/ 486262 h 985112"/>
              <a:gd name="connsiteX1" fmla="*/ 389799 w 1322459"/>
              <a:gd name="connsiteY1" fmla="*/ 70625 h 985112"/>
              <a:gd name="connsiteX2" fmla="*/ 855312 w 1322459"/>
              <a:gd name="connsiteY2" fmla="*/ 37375 h 985112"/>
              <a:gd name="connsiteX3" fmla="*/ 938439 w 1322459"/>
              <a:gd name="connsiteY3" fmla="*/ 453011 h 985112"/>
              <a:gd name="connsiteX4" fmla="*/ 1320824 w 1322459"/>
              <a:gd name="connsiteY4" fmla="*/ 519513 h 985112"/>
              <a:gd name="connsiteX5" fmla="*/ 772184 w 1322459"/>
              <a:gd name="connsiteY5" fmla="*/ 652516 h 985112"/>
              <a:gd name="connsiteX6" fmla="*/ 722308 w 1322459"/>
              <a:gd name="connsiteY6" fmla="*/ 985025 h 985112"/>
              <a:gd name="connsiteX7" fmla="*/ 572679 w 1322459"/>
              <a:gd name="connsiteY7" fmla="*/ 619265 h 985112"/>
              <a:gd name="connsiteX8" fmla="*/ 24039 w 1322459"/>
              <a:gd name="connsiteY8" fmla="*/ 635891 h 985112"/>
              <a:gd name="connsiteX9" fmla="*/ 90541 w 1322459"/>
              <a:gd name="connsiteY9" fmla="*/ 502887 h 985112"/>
              <a:gd name="connsiteX10" fmla="*/ 90541 w 1322459"/>
              <a:gd name="connsiteY10" fmla="*/ 502887 h 985112"/>
              <a:gd name="connsiteX0" fmla="*/ 256795 w 1322459"/>
              <a:gd name="connsiteY0" fmla="*/ 486262 h 985112"/>
              <a:gd name="connsiteX1" fmla="*/ 389799 w 1322459"/>
              <a:gd name="connsiteY1" fmla="*/ 70625 h 985112"/>
              <a:gd name="connsiteX2" fmla="*/ 855312 w 1322459"/>
              <a:gd name="connsiteY2" fmla="*/ 37375 h 985112"/>
              <a:gd name="connsiteX3" fmla="*/ 938439 w 1322459"/>
              <a:gd name="connsiteY3" fmla="*/ 453011 h 985112"/>
              <a:gd name="connsiteX4" fmla="*/ 1320824 w 1322459"/>
              <a:gd name="connsiteY4" fmla="*/ 519513 h 985112"/>
              <a:gd name="connsiteX5" fmla="*/ 772184 w 1322459"/>
              <a:gd name="connsiteY5" fmla="*/ 652516 h 985112"/>
              <a:gd name="connsiteX6" fmla="*/ 722308 w 1322459"/>
              <a:gd name="connsiteY6" fmla="*/ 985025 h 985112"/>
              <a:gd name="connsiteX7" fmla="*/ 572679 w 1322459"/>
              <a:gd name="connsiteY7" fmla="*/ 619265 h 985112"/>
              <a:gd name="connsiteX8" fmla="*/ 24039 w 1322459"/>
              <a:gd name="connsiteY8" fmla="*/ 635891 h 985112"/>
              <a:gd name="connsiteX9" fmla="*/ 90541 w 1322459"/>
              <a:gd name="connsiteY9" fmla="*/ 502887 h 985112"/>
              <a:gd name="connsiteX10" fmla="*/ 90541 w 1322459"/>
              <a:gd name="connsiteY10" fmla="*/ 502887 h 985112"/>
              <a:gd name="connsiteX11" fmla="*/ 256795 w 1322459"/>
              <a:gd name="connsiteY11" fmla="*/ 486262 h 98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2459" h="985112">
                <a:moveTo>
                  <a:pt x="256795" y="486262"/>
                </a:moveTo>
                <a:cubicBezTo>
                  <a:pt x="395340" y="403135"/>
                  <a:pt x="290046" y="145439"/>
                  <a:pt x="389799" y="70625"/>
                </a:cubicBezTo>
                <a:cubicBezTo>
                  <a:pt x="489552" y="-4189"/>
                  <a:pt x="763872" y="-26356"/>
                  <a:pt x="855312" y="37375"/>
                </a:cubicBezTo>
                <a:cubicBezTo>
                  <a:pt x="946752" y="101106"/>
                  <a:pt x="860854" y="372655"/>
                  <a:pt x="938439" y="453011"/>
                </a:cubicBezTo>
                <a:cubicBezTo>
                  <a:pt x="1016024" y="533367"/>
                  <a:pt x="1348533" y="486262"/>
                  <a:pt x="1320824" y="519513"/>
                </a:cubicBezTo>
                <a:cubicBezTo>
                  <a:pt x="1293115" y="552764"/>
                  <a:pt x="871937" y="574931"/>
                  <a:pt x="772184" y="652516"/>
                </a:cubicBezTo>
                <a:cubicBezTo>
                  <a:pt x="672431" y="730101"/>
                  <a:pt x="755559" y="990567"/>
                  <a:pt x="722308" y="985025"/>
                </a:cubicBezTo>
                <a:cubicBezTo>
                  <a:pt x="689057" y="979483"/>
                  <a:pt x="689057" y="677454"/>
                  <a:pt x="572679" y="619265"/>
                </a:cubicBezTo>
                <a:cubicBezTo>
                  <a:pt x="456301" y="561076"/>
                  <a:pt x="104395" y="655287"/>
                  <a:pt x="24039" y="635891"/>
                </a:cubicBezTo>
                <a:cubicBezTo>
                  <a:pt x="-56317" y="616495"/>
                  <a:pt x="90541" y="502887"/>
                  <a:pt x="90541" y="502887"/>
                </a:cubicBezTo>
                <a:lnTo>
                  <a:pt x="90541" y="502887"/>
                </a:lnTo>
                <a:lnTo>
                  <a:pt x="256795" y="486262"/>
                </a:ln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1"/>
          </a:p>
        </p:txBody>
      </p:sp>
      <p:sp>
        <p:nvSpPr>
          <p:cNvPr id="20" name="Forme libre : forme 19">
            <a:extLst>
              <a:ext uri="{FF2B5EF4-FFF2-40B4-BE49-F238E27FC236}">
                <a16:creationId xmlns:a16="http://schemas.microsoft.com/office/drawing/2014/main" id="{9F5BFC83-2412-46A0-9008-0FBFFEC266F0}"/>
              </a:ext>
            </a:extLst>
          </p:cNvPr>
          <p:cNvSpPr/>
          <p:nvPr/>
        </p:nvSpPr>
        <p:spPr>
          <a:xfrm>
            <a:off x="5811845" y="1492163"/>
            <a:ext cx="1788067" cy="718864"/>
          </a:xfrm>
          <a:custGeom>
            <a:avLst/>
            <a:gdLst>
              <a:gd name="connsiteX0" fmla="*/ 2799148 w 3015279"/>
              <a:gd name="connsiteY0" fmla="*/ 1175234 h 1175234"/>
              <a:gd name="connsiteX1" fmla="*/ 2167381 w 3015279"/>
              <a:gd name="connsiteY1" fmla="*/ 560092 h 1175234"/>
              <a:gd name="connsiteX2" fmla="*/ 1435861 w 3015279"/>
              <a:gd name="connsiteY2" fmla="*/ 210958 h 1175234"/>
              <a:gd name="connsiteX3" fmla="*/ 1003599 w 3015279"/>
              <a:gd name="connsiteY3" fmla="*/ 393838 h 1175234"/>
              <a:gd name="connsiteX4" fmla="*/ 820719 w 3015279"/>
              <a:gd name="connsiteY4" fmla="*/ 659845 h 1175234"/>
              <a:gd name="connsiteX5" fmla="*/ 155701 w 3015279"/>
              <a:gd name="connsiteY5" fmla="*/ 759598 h 1175234"/>
              <a:gd name="connsiteX6" fmla="*/ 6072 w 3015279"/>
              <a:gd name="connsiteY6" fmla="*/ 393838 h 1175234"/>
              <a:gd name="connsiteX7" fmla="*/ 288704 w 3015279"/>
              <a:gd name="connsiteY7" fmla="*/ 244208 h 1175234"/>
              <a:gd name="connsiteX8" fmla="*/ 720966 w 3015279"/>
              <a:gd name="connsiteY8" fmla="*/ 227583 h 1175234"/>
              <a:gd name="connsiteX9" fmla="*/ 1169853 w 3015279"/>
              <a:gd name="connsiteY9" fmla="*/ 77954 h 1175234"/>
              <a:gd name="connsiteX10" fmla="*/ 1735119 w 3015279"/>
              <a:gd name="connsiteY10" fmla="*/ 11452 h 1175234"/>
              <a:gd name="connsiteX11" fmla="*/ 2283759 w 3015279"/>
              <a:gd name="connsiteY11" fmla="*/ 310710 h 1175234"/>
              <a:gd name="connsiteX12" fmla="*/ 3015279 w 3015279"/>
              <a:gd name="connsiteY12" fmla="*/ 959103 h 1175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5279" h="1175234">
                <a:moveTo>
                  <a:pt x="2799148" y="1175234"/>
                </a:moveTo>
                <a:cubicBezTo>
                  <a:pt x="2596871" y="948019"/>
                  <a:pt x="2394595" y="720805"/>
                  <a:pt x="2167381" y="560092"/>
                </a:cubicBezTo>
                <a:cubicBezTo>
                  <a:pt x="1940167" y="399379"/>
                  <a:pt x="1629825" y="238667"/>
                  <a:pt x="1435861" y="210958"/>
                </a:cubicBezTo>
                <a:cubicBezTo>
                  <a:pt x="1241897" y="183249"/>
                  <a:pt x="1106122" y="319024"/>
                  <a:pt x="1003599" y="393838"/>
                </a:cubicBezTo>
                <a:cubicBezTo>
                  <a:pt x="901076" y="468652"/>
                  <a:pt x="962035" y="598885"/>
                  <a:pt x="820719" y="659845"/>
                </a:cubicBezTo>
                <a:cubicBezTo>
                  <a:pt x="679403" y="720805"/>
                  <a:pt x="291475" y="803932"/>
                  <a:pt x="155701" y="759598"/>
                </a:cubicBezTo>
                <a:cubicBezTo>
                  <a:pt x="19927" y="715264"/>
                  <a:pt x="-16095" y="479736"/>
                  <a:pt x="6072" y="393838"/>
                </a:cubicBezTo>
                <a:cubicBezTo>
                  <a:pt x="28239" y="307940"/>
                  <a:pt x="169555" y="271917"/>
                  <a:pt x="288704" y="244208"/>
                </a:cubicBezTo>
                <a:cubicBezTo>
                  <a:pt x="407853" y="216499"/>
                  <a:pt x="574108" y="255292"/>
                  <a:pt x="720966" y="227583"/>
                </a:cubicBezTo>
                <a:cubicBezTo>
                  <a:pt x="867824" y="199874"/>
                  <a:pt x="1000828" y="113976"/>
                  <a:pt x="1169853" y="77954"/>
                </a:cubicBezTo>
                <a:cubicBezTo>
                  <a:pt x="1338878" y="41932"/>
                  <a:pt x="1549468" y="-27341"/>
                  <a:pt x="1735119" y="11452"/>
                </a:cubicBezTo>
                <a:cubicBezTo>
                  <a:pt x="1920770" y="50245"/>
                  <a:pt x="2070399" y="152768"/>
                  <a:pt x="2283759" y="310710"/>
                </a:cubicBezTo>
                <a:cubicBezTo>
                  <a:pt x="2497119" y="468652"/>
                  <a:pt x="2756199" y="713877"/>
                  <a:pt x="3015279" y="959103"/>
                </a:cubicBezTo>
              </a:path>
            </a:pathLst>
          </a:cu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1"/>
          </a:p>
        </p:txBody>
      </p:sp>
      <p:sp>
        <p:nvSpPr>
          <p:cNvPr id="21" name="Ellipse 20">
            <a:extLst>
              <a:ext uri="{FF2B5EF4-FFF2-40B4-BE49-F238E27FC236}">
                <a16:creationId xmlns:a16="http://schemas.microsoft.com/office/drawing/2014/main" id="{56662FB3-1793-4D5E-9CE6-C721FEB427C7}"/>
              </a:ext>
            </a:extLst>
          </p:cNvPr>
          <p:cNvSpPr/>
          <p:nvPr/>
        </p:nvSpPr>
        <p:spPr>
          <a:xfrm>
            <a:off x="6360934" y="1323113"/>
            <a:ext cx="295768" cy="322846"/>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1"/>
          </a:p>
        </p:txBody>
      </p:sp>
      <p:sp>
        <p:nvSpPr>
          <p:cNvPr id="22" name="Ellipse 21">
            <a:extLst>
              <a:ext uri="{FF2B5EF4-FFF2-40B4-BE49-F238E27FC236}">
                <a16:creationId xmlns:a16="http://schemas.microsoft.com/office/drawing/2014/main" id="{9DCA8535-0A29-4152-9C4D-665F3B90063A}"/>
              </a:ext>
            </a:extLst>
          </p:cNvPr>
          <p:cNvSpPr/>
          <p:nvPr/>
        </p:nvSpPr>
        <p:spPr>
          <a:xfrm>
            <a:off x="7048781" y="1330740"/>
            <a:ext cx="295768" cy="322846"/>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1"/>
          </a:p>
        </p:txBody>
      </p:sp>
      <p:sp>
        <p:nvSpPr>
          <p:cNvPr id="23" name="ZoneTexte 22">
            <a:extLst>
              <a:ext uri="{FF2B5EF4-FFF2-40B4-BE49-F238E27FC236}">
                <a16:creationId xmlns:a16="http://schemas.microsoft.com/office/drawing/2014/main" id="{24721F86-1DED-41C6-B57A-EF749BF04C75}"/>
              </a:ext>
            </a:extLst>
          </p:cNvPr>
          <p:cNvSpPr txBox="1"/>
          <p:nvPr/>
        </p:nvSpPr>
        <p:spPr>
          <a:xfrm>
            <a:off x="6219698" y="2527724"/>
            <a:ext cx="1416765" cy="369332"/>
          </a:xfrm>
          <a:prstGeom prst="rect">
            <a:avLst/>
          </a:prstGeom>
          <a:noFill/>
        </p:spPr>
        <p:txBody>
          <a:bodyPr wrap="square" rtlCol="0">
            <a:spAutoFit/>
          </a:bodyPr>
          <a:lstStyle/>
          <a:p>
            <a:r>
              <a:rPr lang="fr-FR" b="1" dirty="0"/>
              <a:t>Décubitus </a:t>
            </a:r>
          </a:p>
        </p:txBody>
      </p:sp>
      <p:sp>
        <p:nvSpPr>
          <p:cNvPr id="25" name="ZoneTexte 24">
            <a:extLst>
              <a:ext uri="{FF2B5EF4-FFF2-40B4-BE49-F238E27FC236}">
                <a16:creationId xmlns:a16="http://schemas.microsoft.com/office/drawing/2014/main" id="{A3B8DBCA-DDB7-4BDD-AF0E-68A12D03A5E0}"/>
              </a:ext>
            </a:extLst>
          </p:cNvPr>
          <p:cNvSpPr txBox="1"/>
          <p:nvPr/>
        </p:nvSpPr>
        <p:spPr>
          <a:xfrm>
            <a:off x="7520471" y="4744658"/>
            <a:ext cx="1283771" cy="527128"/>
          </a:xfrm>
          <a:prstGeom prst="rect">
            <a:avLst/>
          </a:prstGeom>
          <a:noFill/>
        </p:spPr>
        <p:txBody>
          <a:bodyPr wrap="square" rtlCol="0">
            <a:spAutoFit/>
          </a:bodyPr>
          <a:lstStyle/>
          <a:p>
            <a:r>
              <a:rPr lang="fr-FR" b="1" dirty="0"/>
              <a:t>Demi-assis</a:t>
            </a:r>
          </a:p>
          <a:p>
            <a:r>
              <a:rPr lang="fr-FR" b="1" dirty="0"/>
              <a:t>Pseudo  MTS </a:t>
            </a:r>
          </a:p>
        </p:txBody>
      </p:sp>
      <p:sp>
        <p:nvSpPr>
          <p:cNvPr id="26" name="Flèche : haut 25">
            <a:extLst>
              <a:ext uri="{FF2B5EF4-FFF2-40B4-BE49-F238E27FC236}">
                <a16:creationId xmlns:a16="http://schemas.microsoft.com/office/drawing/2014/main" id="{FFBC8277-3549-4F1A-BB88-13676CE1E443}"/>
              </a:ext>
            </a:extLst>
          </p:cNvPr>
          <p:cNvSpPr/>
          <p:nvPr/>
        </p:nvSpPr>
        <p:spPr>
          <a:xfrm rot="12743856">
            <a:off x="5870240" y="2684223"/>
            <a:ext cx="335925" cy="764448"/>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1"/>
          </a:p>
        </p:txBody>
      </p:sp>
      <p:sp>
        <p:nvSpPr>
          <p:cNvPr id="27" name="Flèche : haut 26">
            <a:extLst>
              <a:ext uri="{FF2B5EF4-FFF2-40B4-BE49-F238E27FC236}">
                <a16:creationId xmlns:a16="http://schemas.microsoft.com/office/drawing/2014/main" id="{2DAD7C03-92B0-4D94-86E7-2E6D37192C03}"/>
              </a:ext>
            </a:extLst>
          </p:cNvPr>
          <p:cNvSpPr/>
          <p:nvPr/>
        </p:nvSpPr>
        <p:spPr>
          <a:xfrm rot="8856144" flipH="1">
            <a:off x="7054946" y="2675751"/>
            <a:ext cx="335925" cy="764448"/>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1"/>
          </a:p>
        </p:txBody>
      </p:sp>
      <p:sp>
        <p:nvSpPr>
          <p:cNvPr id="28" name="ZoneTexte 27">
            <a:extLst>
              <a:ext uri="{FF2B5EF4-FFF2-40B4-BE49-F238E27FC236}">
                <a16:creationId xmlns:a16="http://schemas.microsoft.com/office/drawing/2014/main" id="{CA9BE14B-C7B0-4F6E-A7C0-295023A345D2}"/>
              </a:ext>
            </a:extLst>
          </p:cNvPr>
          <p:cNvSpPr txBox="1"/>
          <p:nvPr/>
        </p:nvSpPr>
        <p:spPr>
          <a:xfrm>
            <a:off x="5330868" y="4668915"/>
            <a:ext cx="1467333" cy="646331"/>
          </a:xfrm>
          <a:prstGeom prst="rect">
            <a:avLst/>
          </a:prstGeom>
          <a:noFill/>
        </p:spPr>
        <p:txBody>
          <a:bodyPr wrap="square" rtlCol="0">
            <a:spAutoFit/>
          </a:bodyPr>
          <a:lstStyle/>
          <a:p>
            <a:r>
              <a:rPr lang="fr-FR" b="1" dirty="0"/>
              <a:t>Demi-assis</a:t>
            </a:r>
          </a:p>
          <a:p>
            <a:r>
              <a:rPr lang="fr-FR" b="1" dirty="0"/>
              <a:t>Vrai MTS </a:t>
            </a:r>
          </a:p>
        </p:txBody>
      </p:sp>
      <p:sp>
        <p:nvSpPr>
          <p:cNvPr id="32" name="Forme libre 6">
            <a:extLst>
              <a:ext uri="{FF2B5EF4-FFF2-40B4-BE49-F238E27FC236}">
                <a16:creationId xmlns:a16="http://schemas.microsoft.com/office/drawing/2014/main" id="{122D5B44-4D17-4FB0-8F17-7814F00D25E4}"/>
              </a:ext>
            </a:extLst>
          </p:cNvPr>
          <p:cNvSpPr/>
          <p:nvPr/>
        </p:nvSpPr>
        <p:spPr>
          <a:xfrm rot="1471540">
            <a:off x="6015314" y="4576004"/>
            <a:ext cx="689185" cy="8392"/>
          </a:xfrm>
          <a:custGeom>
            <a:avLst/>
            <a:gdLst>
              <a:gd name="connsiteX0" fmla="*/ 0 w 1658319"/>
              <a:gd name="connsiteY0" fmla="*/ 15498 h 15498"/>
              <a:gd name="connsiteX1" fmla="*/ 1658319 w 1658319"/>
              <a:gd name="connsiteY1" fmla="*/ 0 h 15498"/>
            </a:gdLst>
            <a:ahLst/>
            <a:cxnLst>
              <a:cxn ang="0">
                <a:pos x="connsiteX0" y="connsiteY0"/>
              </a:cxn>
              <a:cxn ang="0">
                <a:pos x="connsiteX1" y="connsiteY1"/>
              </a:cxn>
            </a:cxnLst>
            <a:rect l="l" t="t" r="r" b="b"/>
            <a:pathLst>
              <a:path w="1658319" h="15498">
                <a:moveTo>
                  <a:pt x="0" y="15498"/>
                </a:moveTo>
                <a:lnTo>
                  <a:pt x="1658319" y="0"/>
                </a:lnTo>
              </a:path>
            </a:pathLst>
          </a:custGeom>
          <a:ln w="76200"/>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sz="1350">
              <a:solidFill>
                <a:prstClr val="black"/>
              </a:solidFill>
              <a:latin typeface="Calibri"/>
            </a:endParaRPr>
          </a:p>
        </p:txBody>
      </p:sp>
      <p:sp>
        <p:nvSpPr>
          <p:cNvPr id="33" name="Forme libre 7">
            <a:extLst>
              <a:ext uri="{FF2B5EF4-FFF2-40B4-BE49-F238E27FC236}">
                <a16:creationId xmlns:a16="http://schemas.microsoft.com/office/drawing/2014/main" id="{9A2EE606-FB4A-4E36-9B97-91505AB5F473}"/>
              </a:ext>
            </a:extLst>
          </p:cNvPr>
          <p:cNvSpPr/>
          <p:nvPr/>
        </p:nvSpPr>
        <p:spPr>
          <a:xfrm>
            <a:off x="6672390" y="4744658"/>
            <a:ext cx="1256892" cy="24755"/>
          </a:xfrm>
          <a:custGeom>
            <a:avLst/>
            <a:gdLst>
              <a:gd name="connsiteX0" fmla="*/ 0 w 1658319"/>
              <a:gd name="connsiteY0" fmla="*/ 15498 h 15498"/>
              <a:gd name="connsiteX1" fmla="*/ 1658319 w 1658319"/>
              <a:gd name="connsiteY1" fmla="*/ 0 h 15498"/>
            </a:gdLst>
            <a:ahLst/>
            <a:cxnLst>
              <a:cxn ang="0">
                <a:pos x="connsiteX0" y="connsiteY0"/>
              </a:cxn>
              <a:cxn ang="0">
                <a:pos x="connsiteX1" y="connsiteY1"/>
              </a:cxn>
            </a:cxnLst>
            <a:rect l="l" t="t" r="r" b="b"/>
            <a:pathLst>
              <a:path w="1658319" h="15498">
                <a:moveTo>
                  <a:pt x="0" y="15498"/>
                </a:moveTo>
                <a:lnTo>
                  <a:pt x="1658319" y="0"/>
                </a:lnTo>
              </a:path>
            </a:pathLst>
          </a:custGeom>
          <a:ln w="76200"/>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sz="1350">
              <a:solidFill>
                <a:prstClr val="black"/>
              </a:solidFill>
              <a:latin typeface="Calibri"/>
            </a:endParaRPr>
          </a:p>
        </p:txBody>
      </p:sp>
      <p:sp>
        <p:nvSpPr>
          <p:cNvPr id="34" name="Ellipse 33">
            <a:extLst>
              <a:ext uri="{FF2B5EF4-FFF2-40B4-BE49-F238E27FC236}">
                <a16:creationId xmlns:a16="http://schemas.microsoft.com/office/drawing/2014/main" id="{76DFA414-8AD3-4A4C-9221-770080589AC0}"/>
              </a:ext>
            </a:extLst>
          </p:cNvPr>
          <p:cNvSpPr/>
          <p:nvPr/>
        </p:nvSpPr>
        <p:spPr>
          <a:xfrm>
            <a:off x="6080311" y="4246180"/>
            <a:ext cx="239408" cy="233940"/>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1350">
              <a:solidFill>
                <a:prstClr val="white"/>
              </a:solidFill>
              <a:latin typeface="Calibri"/>
            </a:endParaRPr>
          </a:p>
        </p:txBody>
      </p:sp>
      <p:cxnSp>
        <p:nvCxnSpPr>
          <p:cNvPr id="35" name="Connecteur droit 34">
            <a:extLst>
              <a:ext uri="{FF2B5EF4-FFF2-40B4-BE49-F238E27FC236}">
                <a16:creationId xmlns:a16="http://schemas.microsoft.com/office/drawing/2014/main" id="{D72A4CA1-285E-4EF6-AA75-359C5E32D9AE}"/>
              </a:ext>
            </a:extLst>
          </p:cNvPr>
          <p:cNvCxnSpPr>
            <a:stCxn id="34" idx="5"/>
          </p:cNvCxnSpPr>
          <p:nvPr/>
        </p:nvCxnSpPr>
        <p:spPr>
          <a:xfrm>
            <a:off x="6284658" y="4445860"/>
            <a:ext cx="424099" cy="229210"/>
          </a:xfrm>
          <a:prstGeom prst="line">
            <a:avLst/>
          </a:prstGeom>
          <a:ln w="76200">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36" name="Connecteur droit 35">
            <a:extLst>
              <a:ext uri="{FF2B5EF4-FFF2-40B4-BE49-F238E27FC236}">
                <a16:creationId xmlns:a16="http://schemas.microsoft.com/office/drawing/2014/main" id="{6158F50E-1742-43FF-B6F5-2819028757A5}"/>
              </a:ext>
            </a:extLst>
          </p:cNvPr>
          <p:cNvCxnSpPr/>
          <p:nvPr/>
        </p:nvCxnSpPr>
        <p:spPr>
          <a:xfrm>
            <a:off x="6702316" y="4675070"/>
            <a:ext cx="867854" cy="0"/>
          </a:xfrm>
          <a:prstGeom prst="line">
            <a:avLst/>
          </a:prstGeom>
          <a:ln w="76200">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37" name="Connecteur droit 36">
            <a:extLst>
              <a:ext uri="{FF2B5EF4-FFF2-40B4-BE49-F238E27FC236}">
                <a16:creationId xmlns:a16="http://schemas.microsoft.com/office/drawing/2014/main" id="{100FB472-ED89-4F28-AD57-7E98825FDAF2}"/>
              </a:ext>
            </a:extLst>
          </p:cNvPr>
          <p:cNvCxnSpPr/>
          <p:nvPr/>
        </p:nvCxnSpPr>
        <p:spPr>
          <a:xfrm flipV="1">
            <a:off x="7576611" y="4597090"/>
            <a:ext cx="59852" cy="77980"/>
          </a:xfrm>
          <a:prstGeom prst="line">
            <a:avLst/>
          </a:prstGeom>
          <a:ln w="76200">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42" name="Forme libre 6">
            <a:extLst>
              <a:ext uri="{FF2B5EF4-FFF2-40B4-BE49-F238E27FC236}">
                <a16:creationId xmlns:a16="http://schemas.microsoft.com/office/drawing/2014/main" id="{FDD4F705-BFEC-44F4-AAD1-D0F3E5C86E90}"/>
              </a:ext>
            </a:extLst>
          </p:cNvPr>
          <p:cNvSpPr/>
          <p:nvPr/>
        </p:nvSpPr>
        <p:spPr>
          <a:xfrm rot="20954692" flipV="1">
            <a:off x="5672725" y="2391229"/>
            <a:ext cx="783621" cy="196972"/>
          </a:xfrm>
          <a:custGeom>
            <a:avLst/>
            <a:gdLst>
              <a:gd name="connsiteX0" fmla="*/ 0 w 1658319"/>
              <a:gd name="connsiteY0" fmla="*/ 15498 h 15498"/>
              <a:gd name="connsiteX1" fmla="*/ 1658319 w 1658319"/>
              <a:gd name="connsiteY1" fmla="*/ 0 h 15498"/>
            </a:gdLst>
            <a:ahLst/>
            <a:cxnLst>
              <a:cxn ang="0">
                <a:pos x="connsiteX0" y="connsiteY0"/>
              </a:cxn>
              <a:cxn ang="0">
                <a:pos x="connsiteX1" y="connsiteY1"/>
              </a:cxn>
            </a:cxnLst>
            <a:rect l="l" t="t" r="r" b="b"/>
            <a:pathLst>
              <a:path w="1658319" h="15498">
                <a:moveTo>
                  <a:pt x="0" y="15498"/>
                </a:moveTo>
                <a:lnTo>
                  <a:pt x="1658319" y="0"/>
                </a:lnTo>
              </a:path>
            </a:pathLst>
          </a:custGeom>
          <a:ln w="76200"/>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sz="1350">
              <a:solidFill>
                <a:prstClr val="black"/>
              </a:solidFill>
              <a:latin typeface="Calibri"/>
            </a:endParaRPr>
          </a:p>
        </p:txBody>
      </p:sp>
      <p:sp>
        <p:nvSpPr>
          <p:cNvPr id="43" name="Forme libre 7">
            <a:extLst>
              <a:ext uri="{FF2B5EF4-FFF2-40B4-BE49-F238E27FC236}">
                <a16:creationId xmlns:a16="http://schemas.microsoft.com/office/drawing/2014/main" id="{C05111AF-C0FA-4615-B2A5-3F7F530C5C4F}"/>
              </a:ext>
            </a:extLst>
          </p:cNvPr>
          <p:cNvSpPr/>
          <p:nvPr/>
        </p:nvSpPr>
        <p:spPr>
          <a:xfrm>
            <a:off x="6462183" y="2487948"/>
            <a:ext cx="1382248" cy="20918"/>
          </a:xfrm>
          <a:custGeom>
            <a:avLst/>
            <a:gdLst>
              <a:gd name="connsiteX0" fmla="*/ 0 w 1658319"/>
              <a:gd name="connsiteY0" fmla="*/ 15498 h 15498"/>
              <a:gd name="connsiteX1" fmla="*/ 1658319 w 1658319"/>
              <a:gd name="connsiteY1" fmla="*/ 0 h 15498"/>
            </a:gdLst>
            <a:ahLst/>
            <a:cxnLst>
              <a:cxn ang="0">
                <a:pos x="connsiteX0" y="connsiteY0"/>
              </a:cxn>
              <a:cxn ang="0">
                <a:pos x="connsiteX1" y="connsiteY1"/>
              </a:cxn>
            </a:cxnLst>
            <a:rect l="l" t="t" r="r" b="b"/>
            <a:pathLst>
              <a:path w="1658319" h="15498">
                <a:moveTo>
                  <a:pt x="0" y="15498"/>
                </a:moveTo>
                <a:lnTo>
                  <a:pt x="1658319" y="0"/>
                </a:lnTo>
              </a:path>
            </a:pathLst>
          </a:custGeom>
          <a:ln w="76200"/>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sz="1350">
              <a:solidFill>
                <a:prstClr val="black"/>
              </a:solidFill>
              <a:latin typeface="Calibri"/>
            </a:endParaRPr>
          </a:p>
        </p:txBody>
      </p:sp>
      <p:sp>
        <p:nvSpPr>
          <p:cNvPr id="44" name="Ellipse 43">
            <a:extLst>
              <a:ext uri="{FF2B5EF4-FFF2-40B4-BE49-F238E27FC236}">
                <a16:creationId xmlns:a16="http://schemas.microsoft.com/office/drawing/2014/main" id="{8CCDB78C-1FC6-4EC8-8F40-54B7EA15879F}"/>
              </a:ext>
            </a:extLst>
          </p:cNvPr>
          <p:cNvSpPr/>
          <p:nvPr/>
        </p:nvSpPr>
        <p:spPr>
          <a:xfrm>
            <a:off x="5681138" y="2271658"/>
            <a:ext cx="263285" cy="197675"/>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1350">
              <a:solidFill>
                <a:prstClr val="white"/>
              </a:solidFill>
              <a:latin typeface="Calibri"/>
            </a:endParaRPr>
          </a:p>
        </p:txBody>
      </p:sp>
      <p:cxnSp>
        <p:nvCxnSpPr>
          <p:cNvPr id="45" name="Connecteur droit 44">
            <a:extLst>
              <a:ext uri="{FF2B5EF4-FFF2-40B4-BE49-F238E27FC236}">
                <a16:creationId xmlns:a16="http://schemas.microsoft.com/office/drawing/2014/main" id="{FEFFF184-D51B-4333-9EC7-BDC6BD9D9E0D}"/>
              </a:ext>
            </a:extLst>
          </p:cNvPr>
          <p:cNvCxnSpPr>
            <a:cxnSpLocks/>
          </p:cNvCxnSpPr>
          <p:nvPr/>
        </p:nvCxnSpPr>
        <p:spPr>
          <a:xfrm>
            <a:off x="5978778" y="2408230"/>
            <a:ext cx="523399" cy="20918"/>
          </a:xfrm>
          <a:prstGeom prst="line">
            <a:avLst/>
          </a:prstGeom>
          <a:ln w="76200">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6" name="Connecteur droit 45">
            <a:extLst>
              <a:ext uri="{FF2B5EF4-FFF2-40B4-BE49-F238E27FC236}">
                <a16:creationId xmlns:a16="http://schemas.microsoft.com/office/drawing/2014/main" id="{82C3B892-C537-4F1E-A84C-972845F0F5AD}"/>
              </a:ext>
            </a:extLst>
          </p:cNvPr>
          <p:cNvCxnSpPr/>
          <p:nvPr/>
        </p:nvCxnSpPr>
        <p:spPr>
          <a:xfrm>
            <a:off x="6495094" y="2429147"/>
            <a:ext cx="954409" cy="0"/>
          </a:xfrm>
          <a:prstGeom prst="line">
            <a:avLst/>
          </a:prstGeom>
          <a:ln w="76200">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7" name="Connecteur droit 46">
            <a:extLst>
              <a:ext uri="{FF2B5EF4-FFF2-40B4-BE49-F238E27FC236}">
                <a16:creationId xmlns:a16="http://schemas.microsoft.com/office/drawing/2014/main" id="{12B21F8F-05F5-48EC-B465-9F46DEBA8A61}"/>
              </a:ext>
            </a:extLst>
          </p:cNvPr>
          <p:cNvCxnSpPr/>
          <p:nvPr/>
        </p:nvCxnSpPr>
        <p:spPr>
          <a:xfrm flipV="1">
            <a:off x="7456586" y="2363256"/>
            <a:ext cx="65821" cy="65892"/>
          </a:xfrm>
          <a:prstGeom prst="line">
            <a:avLst/>
          </a:prstGeom>
          <a:ln w="76200">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2" name="ZoneTexte 51">
            <a:extLst>
              <a:ext uri="{FF2B5EF4-FFF2-40B4-BE49-F238E27FC236}">
                <a16:creationId xmlns:a16="http://schemas.microsoft.com/office/drawing/2014/main" id="{17E1C399-24AF-4298-901D-BF3E55CF4343}"/>
              </a:ext>
            </a:extLst>
          </p:cNvPr>
          <p:cNvSpPr txBox="1"/>
          <p:nvPr/>
        </p:nvSpPr>
        <p:spPr>
          <a:xfrm>
            <a:off x="96375" y="3521311"/>
            <a:ext cx="4917255" cy="954107"/>
          </a:xfrm>
          <a:prstGeom prst="rect">
            <a:avLst/>
          </a:prstGeom>
          <a:noFill/>
        </p:spPr>
        <p:txBody>
          <a:bodyPr wrap="square" rtlCol="0">
            <a:spAutoFit/>
          </a:bodyPr>
          <a:lstStyle/>
          <a:p>
            <a:r>
              <a:rPr lang="fr-FR" sz="2800" b="1" dirty="0"/>
              <a:t>Sténose de la veine iliaque gauche en décubitus. </a:t>
            </a:r>
          </a:p>
        </p:txBody>
      </p:sp>
      <p:sp>
        <p:nvSpPr>
          <p:cNvPr id="2" name="ZoneTexte 1">
            <a:extLst>
              <a:ext uri="{FF2B5EF4-FFF2-40B4-BE49-F238E27FC236}">
                <a16:creationId xmlns:a16="http://schemas.microsoft.com/office/drawing/2014/main" id="{18CBC941-024A-A13A-EE7E-F6ECC1D54C75}"/>
              </a:ext>
            </a:extLst>
          </p:cNvPr>
          <p:cNvSpPr txBox="1"/>
          <p:nvPr/>
        </p:nvSpPr>
        <p:spPr>
          <a:xfrm>
            <a:off x="58181" y="4376387"/>
            <a:ext cx="4917255" cy="1815882"/>
          </a:xfrm>
          <a:prstGeom prst="rect">
            <a:avLst/>
          </a:prstGeom>
          <a:noFill/>
        </p:spPr>
        <p:txBody>
          <a:bodyPr wrap="square" rtlCol="0">
            <a:spAutoFit/>
          </a:bodyPr>
          <a:lstStyle/>
          <a:p>
            <a:r>
              <a:rPr lang="fr-FR" sz="2800" b="1" dirty="0"/>
              <a:t>En position demi-assis : Si sténose significative de la veine iliaque gauche persiste  = vrai MTS, </a:t>
            </a:r>
          </a:p>
        </p:txBody>
      </p:sp>
      <p:sp>
        <p:nvSpPr>
          <p:cNvPr id="3" name="ZoneTexte 2">
            <a:extLst>
              <a:ext uri="{FF2B5EF4-FFF2-40B4-BE49-F238E27FC236}">
                <a16:creationId xmlns:a16="http://schemas.microsoft.com/office/drawing/2014/main" id="{AE108D83-D783-968E-2AC4-86BEC6CB2D05}"/>
              </a:ext>
            </a:extLst>
          </p:cNvPr>
          <p:cNvSpPr txBox="1"/>
          <p:nvPr/>
        </p:nvSpPr>
        <p:spPr>
          <a:xfrm>
            <a:off x="58180" y="6195005"/>
            <a:ext cx="4917255" cy="523220"/>
          </a:xfrm>
          <a:prstGeom prst="rect">
            <a:avLst/>
          </a:prstGeom>
          <a:noFill/>
        </p:spPr>
        <p:txBody>
          <a:bodyPr wrap="square" rtlCol="0">
            <a:spAutoFit/>
          </a:bodyPr>
          <a:lstStyle/>
          <a:p>
            <a:r>
              <a:rPr lang="fr-FR" sz="2800" b="1" dirty="0"/>
              <a:t>Si elle se libère = pseudo MTS </a:t>
            </a:r>
          </a:p>
        </p:txBody>
      </p:sp>
    </p:spTree>
    <p:extLst>
      <p:ext uri="{BB962C8B-B14F-4D97-AF65-F5344CB8AC3E}">
        <p14:creationId xmlns:p14="http://schemas.microsoft.com/office/powerpoint/2010/main" val="2400354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7"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47" presetClass="entr" presetSubtype="0" fill="hold" grpId="0" nodeType="click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fade">
                                      <p:cBhvr>
                                        <p:cTn id="18" dur="1000"/>
                                        <p:tgtEl>
                                          <p:spTgt spid="21"/>
                                        </p:tgtEl>
                                      </p:cBhvr>
                                    </p:animEffect>
                                    <p:anim calcmode="lin" valueType="num">
                                      <p:cBhvr>
                                        <p:cTn id="19" dur="1000" fill="hold"/>
                                        <p:tgtEl>
                                          <p:spTgt spid="21"/>
                                        </p:tgtEl>
                                        <p:attrNameLst>
                                          <p:attrName>ppt_x</p:attrName>
                                        </p:attrNameLst>
                                      </p:cBhvr>
                                      <p:tavLst>
                                        <p:tav tm="0">
                                          <p:val>
                                            <p:strVal val="#ppt_x"/>
                                          </p:val>
                                        </p:tav>
                                        <p:tav tm="100000">
                                          <p:val>
                                            <p:strVal val="#ppt_x"/>
                                          </p:val>
                                        </p:tav>
                                      </p:tavLst>
                                    </p:anim>
                                    <p:anim calcmode="lin" valueType="num">
                                      <p:cBhvr>
                                        <p:cTn id="20"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47" presetClass="entr" presetSubtype="0" fill="hold" grpId="0" nodeType="clickEffect">
                                  <p:stCondLst>
                                    <p:cond delay="0"/>
                                  </p:stCondLst>
                                  <p:childTnLst>
                                    <p:set>
                                      <p:cBhvr>
                                        <p:cTn id="28" dur="1" fill="hold">
                                          <p:stCondLst>
                                            <p:cond delay="0"/>
                                          </p:stCondLst>
                                        </p:cTn>
                                        <p:tgtEl>
                                          <p:spTgt spid="26"/>
                                        </p:tgtEl>
                                        <p:attrNameLst>
                                          <p:attrName>style.visibility</p:attrName>
                                        </p:attrNameLst>
                                      </p:cBhvr>
                                      <p:to>
                                        <p:strVal val="visible"/>
                                      </p:to>
                                    </p:set>
                                    <p:animEffect transition="in" filter="fade">
                                      <p:cBhvr>
                                        <p:cTn id="29" dur="1000"/>
                                        <p:tgtEl>
                                          <p:spTgt spid="26"/>
                                        </p:tgtEl>
                                      </p:cBhvr>
                                    </p:animEffect>
                                    <p:anim calcmode="lin" valueType="num">
                                      <p:cBhvr>
                                        <p:cTn id="30" dur="1000" fill="hold"/>
                                        <p:tgtEl>
                                          <p:spTgt spid="26"/>
                                        </p:tgtEl>
                                        <p:attrNameLst>
                                          <p:attrName>ppt_x</p:attrName>
                                        </p:attrNameLst>
                                      </p:cBhvr>
                                      <p:tavLst>
                                        <p:tav tm="0">
                                          <p:val>
                                            <p:strVal val="#ppt_x"/>
                                          </p:val>
                                        </p:tav>
                                        <p:tav tm="100000">
                                          <p:val>
                                            <p:strVal val="#ppt_x"/>
                                          </p:val>
                                        </p:tav>
                                      </p:tavLst>
                                    </p:anim>
                                    <p:anim calcmode="lin" valueType="num">
                                      <p:cBhvr>
                                        <p:cTn id="31" dur="1000" fill="hold"/>
                                        <p:tgtEl>
                                          <p:spTgt spid="26"/>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fade">
                                      <p:cBhvr>
                                        <p:cTn id="34" dur="1000"/>
                                        <p:tgtEl>
                                          <p:spTgt spid="16"/>
                                        </p:tgtEl>
                                      </p:cBhvr>
                                    </p:animEffect>
                                    <p:anim calcmode="lin" valueType="num">
                                      <p:cBhvr>
                                        <p:cTn id="35" dur="1000" fill="hold"/>
                                        <p:tgtEl>
                                          <p:spTgt spid="16"/>
                                        </p:tgtEl>
                                        <p:attrNameLst>
                                          <p:attrName>ppt_x</p:attrName>
                                        </p:attrNameLst>
                                      </p:cBhvr>
                                      <p:tavLst>
                                        <p:tav tm="0">
                                          <p:val>
                                            <p:strVal val="#ppt_x"/>
                                          </p:val>
                                        </p:tav>
                                        <p:tav tm="100000">
                                          <p:val>
                                            <p:strVal val="#ppt_x"/>
                                          </p:val>
                                        </p:tav>
                                      </p:tavLst>
                                    </p:anim>
                                    <p:anim calcmode="lin" valueType="num">
                                      <p:cBhvr>
                                        <p:cTn id="36"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47" presetClass="entr" presetSubtype="0" fill="hold" grpId="0" nodeType="clickEffect">
                                  <p:stCondLst>
                                    <p:cond delay="0"/>
                                  </p:stCondLst>
                                  <p:childTnLst>
                                    <p:set>
                                      <p:cBhvr>
                                        <p:cTn id="44" dur="1" fill="hold">
                                          <p:stCondLst>
                                            <p:cond delay="0"/>
                                          </p:stCondLst>
                                        </p:cTn>
                                        <p:tgtEl>
                                          <p:spTgt spid="27"/>
                                        </p:tgtEl>
                                        <p:attrNameLst>
                                          <p:attrName>style.visibility</p:attrName>
                                        </p:attrNameLst>
                                      </p:cBhvr>
                                      <p:to>
                                        <p:strVal val="visible"/>
                                      </p:to>
                                    </p:set>
                                    <p:animEffect transition="in" filter="fade">
                                      <p:cBhvr>
                                        <p:cTn id="45" dur="1000"/>
                                        <p:tgtEl>
                                          <p:spTgt spid="27"/>
                                        </p:tgtEl>
                                      </p:cBhvr>
                                    </p:animEffect>
                                    <p:anim calcmode="lin" valueType="num">
                                      <p:cBhvr>
                                        <p:cTn id="46" dur="1000" fill="hold"/>
                                        <p:tgtEl>
                                          <p:spTgt spid="27"/>
                                        </p:tgtEl>
                                        <p:attrNameLst>
                                          <p:attrName>ppt_x</p:attrName>
                                        </p:attrNameLst>
                                      </p:cBhvr>
                                      <p:tavLst>
                                        <p:tav tm="0">
                                          <p:val>
                                            <p:strVal val="#ppt_x"/>
                                          </p:val>
                                        </p:tav>
                                        <p:tav tm="100000">
                                          <p:val>
                                            <p:strVal val="#ppt_x"/>
                                          </p:val>
                                        </p:tav>
                                      </p:tavLst>
                                    </p:anim>
                                    <p:anim calcmode="lin" valueType="num">
                                      <p:cBhvr>
                                        <p:cTn id="47" dur="1000" fill="hold"/>
                                        <p:tgtEl>
                                          <p:spTgt spid="27"/>
                                        </p:tgtEl>
                                        <p:attrNameLst>
                                          <p:attrName>ppt_y</p:attrName>
                                        </p:attrNameLst>
                                      </p:cBhvr>
                                      <p:tavLst>
                                        <p:tav tm="0">
                                          <p:val>
                                            <p:strVal val="#ppt_y-.1"/>
                                          </p:val>
                                        </p:tav>
                                        <p:tav tm="100000">
                                          <p:val>
                                            <p:strVal val="#ppt_y"/>
                                          </p:val>
                                        </p:tav>
                                      </p:tavLst>
                                    </p:anim>
                                  </p:childTnLst>
                                </p:cTn>
                              </p:par>
                              <p:par>
                                <p:cTn id="48" presetID="47" presetClass="entr" presetSubtype="0" fill="hold" grpId="0" nodeType="withEffect">
                                  <p:stCondLst>
                                    <p:cond delay="0"/>
                                  </p:stCondLst>
                                  <p:childTnLst>
                                    <p:set>
                                      <p:cBhvr>
                                        <p:cTn id="49" dur="1" fill="hold">
                                          <p:stCondLst>
                                            <p:cond delay="0"/>
                                          </p:stCondLst>
                                        </p:cTn>
                                        <p:tgtEl>
                                          <p:spTgt spid="10"/>
                                        </p:tgtEl>
                                        <p:attrNameLst>
                                          <p:attrName>style.visibility</p:attrName>
                                        </p:attrNameLst>
                                      </p:cBhvr>
                                      <p:to>
                                        <p:strVal val="visible"/>
                                      </p:to>
                                    </p:set>
                                    <p:animEffect transition="in" filter="fade">
                                      <p:cBhvr>
                                        <p:cTn id="50" dur="1000"/>
                                        <p:tgtEl>
                                          <p:spTgt spid="10"/>
                                        </p:tgtEl>
                                      </p:cBhvr>
                                    </p:animEffect>
                                    <p:anim calcmode="lin" valueType="num">
                                      <p:cBhvr>
                                        <p:cTn id="51" dur="1000" fill="hold"/>
                                        <p:tgtEl>
                                          <p:spTgt spid="10"/>
                                        </p:tgtEl>
                                        <p:attrNameLst>
                                          <p:attrName>ppt_x</p:attrName>
                                        </p:attrNameLst>
                                      </p:cBhvr>
                                      <p:tavLst>
                                        <p:tav tm="0">
                                          <p:val>
                                            <p:strVal val="#ppt_x"/>
                                          </p:val>
                                        </p:tav>
                                        <p:tav tm="100000">
                                          <p:val>
                                            <p:strVal val="#ppt_x"/>
                                          </p:val>
                                        </p:tav>
                                      </p:tavLst>
                                    </p:anim>
                                    <p:anim calcmode="lin" valueType="num">
                                      <p:cBhvr>
                                        <p:cTn id="52"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0" grpId="0" animBg="1"/>
      <p:bldP spid="16" grpId="0" animBg="1"/>
      <p:bldP spid="21" grpId="0" animBg="1"/>
      <p:bldP spid="26" grpId="0" animBg="1"/>
      <p:bldP spid="27" grpId="0" animBg="1"/>
      <p:bldP spid="52" grpId="0"/>
      <p:bldP spid="2" grpId="0"/>
      <p:bldP spid="3"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e 1">
            <a:extLst>
              <a:ext uri="{FF2B5EF4-FFF2-40B4-BE49-F238E27FC236}">
                <a16:creationId xmlns:a16="http://schemas.microsoft.com/office/drawing/2014/main" id="{9F4028DC-C12E-42D5-BB78-2E85FABD21F4}"/>
              </a:ext>
            </a:extLst>
          </p:cNvPr>
          <p:cNvGrpSpPr/>
          <p:nvPr/>
        </p:nvGrpSpPr>
        <p:grpSpPr>
          <a:xfrm>
            <a:off x="0" y="199353"/>
            <a:ext cx="4257542" cy="3561370"/>
            <a:chOff x="1504280" y="0"/>
            <a:chExt cx="9163720" cy="6355039"/>
          </a:xfrm>
        </p:grpSpPr>
        <p:pic>
          <p:nvPicPr>
            <p:cNvPr id="3074" name="Picture 2" descr="C:\Users\claude\Desktop\pseudo may turner\Instantané 2 (02-12-2018 08-17).png"/>
            <p:cNvPicPr>
              <a:picLocks noChangeAspect="1" noChangeArrowheads="1"/>
            </p:cNvPicPr>
            <p:nvPr/>
          </p:nvPicPr>
          <p:blipFill>
            <a:blip r:embed="rId2" cstate="print"/>
            <a:srcRect/>
            <a:stretch>
              <a:fillRect/>
            </a:stretch>
          </p:blipFill>
          <p:spPr bwMode="auto">
            <a:xfrm>
              <a:off x="1504280" y="0"/>
              <a:ext cx="9163720" cy="5157192"/>
            </a:xfrm>
            <a:prstGeom prst="rect">
              <a:avLst/>
            </a:prstGeom>
            <a:noFill/>
          </p:spPr>
        </p:pic>
        <p:sp>
          <p:nvSpPr>
            <p:cNvPr id="17" name="ZoneTexte 16"/>
            <p:cNvSpPr txBox="1"/>
            <p:nvPr/>
          </p:nvSpPr>
          <p:spPr>
            <a:xfrm>
              <a:off x="1703512" y="2391885"/>
              <a:ext cx="3343259" cy="553997"/>
            </a:xfrm>
            <a:prstGeom prst="rect">
              <a:avLst/>
            </a:prstGeom>
            <a:noFill/>
            <a:ln>
              <a:solidFill>
                <a:schemeClr val="bg1"/>
              </a:solidFill>
            </a:ln>
          </p:spPr>
          <p:txBody>
            <a:bodyPr wrap="square" rtlCol="0">
              <a:spAutoFit/>
            </a:bodyPr>
            <a:lstStyle/>
            <a:p>
              <a:pPr defTabSz="685800">
                <a:defRPr/>
              </a:pPr>
              <a:r>
                <a:rPr lang="it-IT" sz="2100" dirty="0">
                  <a:solidFill>
                    <a:prstClr val="white"/>
                  </a:solidFill>
                  <a:latin typeface="Calibri"/>
                </a:rPr>
                <a:t>Artère Iliaque Droite</a:t>
              </a:r>
            </a:p>
          </p:txBody>
        </p:sp>
        <p:sp>
          <p:nvSpPr>
            <p:cNvPr id="18" name="ZoneTexte 17"/>
            <p:cNvSpPr txBox="1"/>
            <p:nvPr/>
          </p:nvSpPr>
          <p:spPr>
            <a:xfrm>
              <a:off x="1703512" y="3140968"/>
              <a:ext cx="2376264" cy="553997"/>
            </a:xfrm>
            <a:prstGeom prst="rect">
              <a:avLst/>
            </a:prstGeom>
            <a:noFill/>
            <a:ln>
              <a:solidFill>
                <a:schemeClr val="bg1"/>
              </a:solidFill>
            </a:ln>
          </p:spPr>
          <p:txBody>
            <a:bodyPr wrap="square" rtlCol="0">
              <a:spAutoFit/>
            </a:bodyPr>
            <a:lstStyle/>
            <a:p>
              <a:pPr defTabSz="685800">
                <a:defRPr/>
              </a:pPr>
              <a:r>
                <a:rPr lang="it-IT" sz="2100" dirty="0">
                  <a:solidFill>
                    <a:prstClr val="white"/>
                  </a:solidFill>
                  <a:latin typeface="Calibri"/>
                </a:rPr>
                <a:t>Veine Cave</a:t>
              </a:r>
            </a:p>
          </p:txBody>
        </p:sp>
        <p:sp>
          <p:nvSpPr>
            <p:cNvPr id="19" name="ZoneTexte 18"/>
            <p:cNvSpPr txBox="1"/>
            <p:nvPr/>
          </p:nvSpPr>
          <p:spPr>
            <a:xfrm>
              <a:off x="8291736" y="2636913"/>
              <a:ext cx="2376264" cy="1415772"/>
            </a:xfrm>
            <a:prstGeom prst="rect">
              <a:avLst/>
            </a:prstGeom>
            <a:solidFill>
              <a:schemeClr val="tx1"/>
            </a:solidFill>
            <a:ln>
              <a:solidFill>
                <a:schemeClr val="bg1"/>
              </a:solidFill>
            </a:ln>
          </p:spPr>
          <p:txBody>
            <a:bodyPr wrap="square" rtlCol="0">
              <a:spAutoFit/>
            </a:bodyPr>
            <a:lstStyle/>
            <a:p>
              <a:pPr defTabSz="685800">
                <a:defRPr/>
              </a:pPr>
              <a:r>
                <a:rPr lang="it-IT" sz="2100" dirty="0">
                  <a:solidFill>
                    <a:prstClr val="white"/>
                  </a:solidFill>
                  <a:latin typeface="Calibri"/>
                </a:rPr>
                <a:t>Veine Iliaque gauche occluse</a:t>
              </a:r>
            </a:p>
          </p:txBody>
        </p:sp>
        <p:cxnSp>
          <p:nvCxnSpPr>
            <p:cNvPr id="21" name="Connecteur droit avec flèche 20"/>
            <p:cNvCxnSpPr/>
            <p:nvPr/>
          </p:nvCxnSpPr>
          <p:spPr>
            <a:xfrm flipH="1" flipV="1">
              <a:off x="7392144" y="3284984"/>
              <a:ext cx="936104" cy="288032"/>
            </a:xfrm>
            <a:prstGeom prst="straightConnector1">
              <a:avLst/>
            </a:prstGeom>
            <a:ln w="38100">
              <a:solidFill>
                <a:schemeClr val="bg1"/>
              </a:solidFill>
              <a:tailEnd type="arrow"/>
            </a:ln>
          </p:spPr>
          <p:style>
            <a:lnRef idx="1">
              <a:schemeClr val="accent1"/>
            </a:lnRef>
            <a:fillRef idx="0">
              <a:schemeClr val="accent1"/>
            </a:fillRef>
            <a:effectRef idx="0">
              <a:schemeClr val="accent1"/>
            </a:effectRef>
            <a:fontRef idx="minor">
              <a:schemeClr val="tx1"/>
            </a:fontRef>
          </p:style>
        </p:cxnSp>
        <p:cxnSp>
          <p:nvCxnSpPr>
            <p:cNvPr id="23" name="Connecteur droit avec flèche 22"/>
            <p:cNvCxnSpPr/>
            <p:nvPr/>
          </p:nvCxnSpPr>
          <p:spPr>
            <a:xfrm>
              <a:off x="4223792" y="2996952"/>
              <a:ext cx="1728192" cy="72008"/>
            </a:xfrm>
            <a:prstGeom prst="straightConnector1">
              <a:avLst/>
            </a:prstGeom>
            <a:ln w="38100">
              <a:solidFill>
                <a:schemeClr val="bg1"/>
              </a:solidFill>
              <a:tailEnd type="arrow"/>
            </a:ln>
          </p:spPr>
          <p:style>
            <a:lnRef idx="1">
              <a:schemeClr val="accent1"/>
            </a:lnRef>
            <a:fillRef idx="0">
              <a:schemeClr val="accent1"/>
            </a:fillRef>
            <a:effectRef idx="0">
              <a:schemeClr val="accent1"/>
            </a:effectRef>
            <a:fontRef idx="minor">
              <a:schemeClr val="tx1"/>
            </a:fontRef>
          </p:style>
        </p:cxnSp>
        <p:cxnSp>
          <p:nvCxnSpPr>
            <p:cNvPr id="27" name="Connecteur droit avec flèche 26"/>
            <p:cNvCxnSpPr/>
            <p:nvPr/>
          </p:nvCxnSpPr>
          <p:spPr>
            <a:xfrm>
              <a:off x="4079776" y="3284984"/>
              <a:ext cx="1728192" cy="72008"/>
            </a:xfrm>
            <a:prstGeom prst="straightConnector1">
              <a:avLst/>
            </a:prstGeom>
            <a:ln w="38100">
              <a:solidFill>
                <a:schemeClr val="bg1"/>
              </a:solidFill>
              <a:tailEnd type="arrow"/>
            </a:ln>
          </p:spPr>
          <p:style>
            <a:lnRef idx="1">
              <a:schemeClr val="accent1"/>
            </a:lnRef>
            <a:fillRef idx="0">
              <a:schemeClr val="accent1"/>
            </a:fillRef>
            <a:effectRef idx="0">
              <a:schemeClr val="accent1"/>
            </a:effectRef>
            <a:fontRef idx="minor">
              <a:schemeClr val="tx1"/>
            </a:fontRef>
          </p:style>
        </p:cxnSp>
        <p:grpSp>
          <p:nvGrpSpPr>
            <p:cNvPr id="29" name="Groupe 28"/>
            <p:cNvGrpSpPr/>
            <p:nvPr/>
          </p:nvGrpSpPr>
          <p:grpSpPr>
            <a:xfrm>
              <a:off x="3275308" y="5145438"/>
              <a:ext cx="6781131" cy="1209601"/>
              <a:chOff x="1751308" y="5145437"/>
              <a:chExt cx="6781131" cy="1209601"/>
            </a:xfrm>
          </p:grpSpPr>
          <p:sp>
            <p:nvSpPr>
              <p:cNvPr id="3" name="Forme libre 2"/>
              <p:cNvSpPr/>
              <p:nvPr/>
            </p:nvSpPr>
            <p:spPr>
              <a:xfrm rot="264115">
                <a:off x="1751308" y="6309320"/>
                <a:ext cx="1658319" cy="15498"/>
              </a:xfrm>
              <a:custGeom>
                <a:avLst/>
                <a:gdLst>
                  <a:gd name="connsiteX0" fmla="*/ 0 w 1658319"/>
                  <a:gd name="connsiteY0" fmla="*/ 15498 h 15498"/>
                  <a:gd name="connsiteX1" fmla="*/ 1658319 w 1658319"/>
                  <a:gd name="connsiteY1" fmla="*/ 0 h 15498"/>
                </a:gdLst>
                <a:ahLst/>
                <a:cxnLst>
                  <a:cxn ang="0">
                    <a:pos x="connsiteX0" y="connsiteY0"/>
                  </a:cxn>
                  <a:cxn ang="0">
                    <a:pos x="connsiteX1" y="connsiteY1"/>
                  </a:cxn>
                </a:cxnLst>
                <a:rect l="l" t="t" r="r" b="b"/>
                <a:pathLst>
                  <a:path w="1658319" h="15498">
                    <a:moveTo>
                      <a:pt x="0" y="15498"/>
                    </a:moveTo>
                    <a:lnTo>
                      <a:pt x="1658319" y="0"/>
                    </a:lnTo>
                  </a:path>
                </a:pathLst>
              </a:custGeom>
              <a:ln w="76200"/>
            </p:spPr>
            <p:style>
              <a:lnRef idx="1">
                <a:schemeClr val="accent1"/>
              </a:lnRef>
              <a:fillRef idx="0">
                <a:schemeClr val="accent1"/>
              </a:fillRef>
              <a:effectRef idx="0">
                <a:schemeClr val="accent1"/>
              </a:effectRef>
              <a:fontRef idx="minor">
                <a:schemeClr val="tx1"/>
              </a:fontRef>
            </p:style>
            <p:txBody>
              <a:bodyPr rtlCol="0" anchor="ctr"/>
              <a:lstStyle/>
              <a:p>
                <a:pPr algn="ctr" defTabSz="685800">
                  <a:defRPr/>
                </a:pPr>
                <a:endParaRPr lang="it-IT" sz="1350">
                  <a:solidFill>
                    <a:prstClr val="black"/>
                  </a:solidFill>
                  <a:latin typeface="Calibri"/>
                </a:endParaRPr>
              </a:p>
            </p:txBody>
          </p:sp>
          <p:sp>
            <p:nvSpPr>
              <p:cNvPr id="4" name="Forme libre 3"/>
              <p:cNvSpPr/>
              <p:nvPr/>
            </p:nvSpPr>
            <p:spPr>
              <a:xfrm>
                <a:off x="3332366" y="6309319"/>
                <a:ext cx="3024336" cy="45719"/>
              </a:xfrm>
              <a:custGeom>
                <a:avLst/>
                <a:gdLst>
                  <a:gd name="connsiteX0" fmla="*/ 0 w 1658319"/>
                  <a:gd name="connsiteY0" fmla="*/ 15498 h 15498"/>
                  <a:gd name="connsiteX1" fmla="*/ 1658319 w 1658319"/>
                  <a:gd name="connsiteY1" fmla="*/ 0 h 15498"/>
                </a:gdLst>
                <a:ahLst/>
                <a:cxnLst>
                  <a:cxn ang="0">
                    <a:pos x="connsiteX0" y="connsiteY0"/>
                  </a:cxn>
                  <a:cxn ang="0">
                    <a:pos x="connsiteX1" y="connsiteY1"/>
                  </a:cxn>
                </a:cxnLst>
                <a:rect l="l" t="t" r="r" b="b"/>
                <a:pathLst>
                  <a:path w="1658319" h="15498">
                    <a:moveTo>
                      <a:pt x="0" y="15498"/>
                    </a:moveTo>
                    <a:lnTo>
                      <a:pt x="1658319" y="0"/>
                    </a:lnTo>
                  </a:path>
                </a:pathLst>
              </a:custGeom>
              <a:ln w="76200"/>
            </p:spPr>
            <p:style>
              <a:lnRef idx="1">
                <a:schemeClr val="accent1"/>
              </a:lnRef>
              <a:fillRef idx="0">
                <a:schemeClr val="accent1"/>
              </a:fillRef>
              <a:effectRef idx="0">
                <a:schemeClr val="accent1"/>
              </a:effectRef>
              <a:fontRef idx="minor">
                <a:schemeClr val="tx1"/>
              </a:fontRef>
            </p:style>
            <p:txBody>
              <a:bodyPr rtlCol="0" anchor="ctr"/>
              <a:lstStyle/>
              <a:p>
                <a:pPr algn="ctr" defTabSz="685800">
                  <a:defRPr/>
                </a:pPr>
                <a:endParaRPr lang="it-IT" sz="1350">
                  <a:solidFill>
                    <a:prstClr val="black"/>
                  </a:solidFill>
                  <a:latin typeface="Calibri"/>
                </a:endParaRPr>
              </a:p>
            </p:txBody>
          </p:sp>
          <p:sp>
            <p:nvSpPr>
              <p:cNvPr id="5" name="Ellipse 4"/>
              <p:cNvSpPr/>
              <p:nvPr/>
            </p:nvSpPr>
            <p:spPr>
              <a:xfrm>
                <a:off x="1835696" y="5805264"/>
                <a:ext cx="576064" cy="432048"/>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it-IT" sz="1350">
                  <a:solidFill>
                    <a:prstClr val="white"/>
                  </a:solidFill>
                  <a:latin typeface="Calibri"/>
                </a:endParaRPr>
              </a:p>
            </p:txBody>
          </p:sp>
          <p:cxnSp>
            <p:nvCxnSpPr>
              <p:cNvPr id="7" name="Connecteur droit 6"/>
              <p:cNvCxnSpPr/>
              <p:nvPr/>
            </p:nvCxnSpPr>
            <p:spPr>
              <a:xfrm>
                <a:off x="2195736" y="6093296"/>
                <a:ext cx="1224136" cy="72008"/>
              </a:xfrm>
              <a:prstGeom prst="line">
                <a:avLst/>
              </a:prstGeom>
              <a:ln w="76200">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 name="Connecteur droit 8"/>
              <p:cNvCxnSpPr/>
              <p:nvPr/>
            </p:nvCxnSpPr>
            <p:spPr>
              <a:xfrm>
                <a:off x="3404374" y="6165304"/>
                <a:ext cx="2088232" cy="0"/>
              </a:xfrm>
              <a:prstGeom prst="line">
                <a:avLst/>
              </a:prstGeom>
              <a:ln w="76200">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 name="Connecteur droit 10"/>
              <p:cNvCxnSpPr/>
              <p:nvPr/>
            </p:nvCxnSpPr>
            <p:spPr>
              <a:xfrm flipV="1">
                <a:off x="5508104" y="6021288"/>
                <a:ext cx="144016" cy="144016"/>
              </a:xfrm>
              <a:prstGeom prst="line">
                <a:avLst/>
              </a:prstGeom>
              <a:ln w="76200">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3347864" y="5661248"/>
                <a:ext cx="7200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it-IT" sz="1350">
                  <a:solidFill>
                    <a:prstClr val="white"/>
                  </a:solidFill>
                  <a:latin typeface="Calibri"/>
                </a:endParaRPr>
              </a:p>
            </p:txBody>
          </p:sp>
          <p:sp>
            <p:nvSpPr>
              <p:cNvPr id="14" name="Forme libre 13"/>
              <p:cNvSpPr/>
              <p:nvPr/>
            </p:nvSpPr>
            <p:spPr>
              <a:xfrm>
                <a:off x="3394129" y="5145437"/>
                <a:ext cx="1565329" cy="803330"/>
              </a:xfrm>
              <a:custGeom>
                <a:avLst/>
                <a:gdLst>
                  <a:gd name="connsiteX0" fmla="*/ 0 w 1565329"/>
                  <a:gd name="connsiteY0" fmla="*/ 511444 h 803330"/>
                  <a:gd name="connsiteX1" fmla="*/ 340963 w 1565329"/>
                  <a:gd name="connsiteY1" fmla="*/ 418455 h 803330"/>
                  <a:gd name="connsiteX2" fmla="*/ 619932 w 1565329"/>
                  <a:gd name="connsiteY2" fmla="*/ 774916 h 803330"/>
                  <a:gd name="connsiteX3" fmla="*/ 1115878 w 1565329"/>
                  <a:gd name="connsiteY3" fmla="*/ 247973 h 803330"/>
                  <a:gd name="connsiteX4" fmla="*/ 1565329 w 1565329"/>
                  <a:gd name="connsiteY4" fmla="*/ 0 h 803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329" h="803330">
                    <a:moveTo>
                      <a:pt x="0" y="511444"/>
                    </a:moveTo>
                    <a:cubicBezTo>
                      <a:pt x="118820" y="442993"/>
                      <a:pt x="237641" y="374543"/>
                      <a:pt x="340963" y="418455"/>
                    </a:cubicBezTo>
                    <a:cubicBezTo>
                      <a:pt x="444285" y="462367"/>
                      <a:pt x="490780" y="803330"/>
                      <a:pt x="619932" y="774916"/>
                    </a:cubicBezTo>
                    <a:cubicBezTo>
                      <a:pt x="749084" y="746502"/>
                      <a:pt x="958312" y="377126"/>
                      <a:pt x="1115878" y="247973"/>
                    </a:cubicBezTo>
                    <a:cubicBezTo>
                      <a:pt x="1273444" y="118820"/>
                      <a:pt x="1419386" y="59410"/>
                      <a:pt x="1565329" y="0"/>
                    </a:cubicBezTo>
                  </a:path>
                </a:pathLst>
              </a:custGeom>
              <a:ln w="28575"/>
            </p:spPr>
            <p:style>
              <a:lnRef idx="1">
                <a:schemeClr val="accent1"/>
              </a:lnRef>
              <a:fillRef idx="0">
                <a:schemeClr val="accent1"/>
              </a:fillRef>
              <a:effectRef idx="0">
                <a:schemeClr val="accent1"/>
              </a:effectRef>
              <a:fontRef idx="minor">
                <a:schemeClr val="tx1"/>
              </a:fontRef>
            </p:style>
            <p:txBody>
              <a:bodyPr rtlCol="0" anchor="ctr"/>
              <a:lstStyle/>
              <a:p>
                <a:pPr algn="ctr" defTabSz="685800">
                  <a:defRPr/>
                </a:pPr>
                <a:endParaRPr lang="it-IT" sz="1350">
                  <a:solidFill>
                    <a:prstClr val="black"/>
                  </a:solidFill>
                  <a:latin typeface="Calibri"/>
                </a:endParaRPr>
              </a:p>
            </p:txBody>
          </p:sp>
          <p:sp>
            <p:nvSpPr>
              <p:cNvPr id="28" name="ZoneTexte 27"/>
              <p:cNvSpPr txBox="1"/>
              <p:nvPr/>
            </p:nvSpPr>
            <p:spPr>
              <a:xfrm>
                <a:off x="6265332" y="5157192"/>
                <a:ext cx="2267107" cy="984885"/>
              </a:xfrm>
              <a:prstGeom prst="rect">
                <a:avLst/>
              </a:prstGeom>
              <a:solidFill>
                <a:schemeClr val="tx1"/>
              </a:solidFill>
              <a:ln>
                <a:solidFill>
                  <a:schemeClr val="bg1"/>
                </a:solidFill>
              </a:ln>
            </p:spPr>
            <p:txBody>
              <a:bodyPr wrap="square" rtlCol="0">
                <a:spAutoFit/>
              </a:bodyPr>
              <a:lstStyle/>
              <a:p>
                <a:pPr defTabSz="685800">
                  <a:defRPr/>
                </a:pPr>
                <a:r>
                  <a:rPr lang="it-IT" sz="2100" dirty="0">
                    <a:solidFill>
                      <a:prstClr val="white"/>
                    </a:solidFill>
                    <a:latin typeface="Calibri"/>
                  </a:rPr>
                  <a:t>Décubitus horizontal</a:t>
                </a:r>
              </a:p>
            </p:txBody>
          </p:sp>
        </p:grpSp>
      </p:grpSp>
      <p:grpSp>
        <p:nvGrpSpPr>
          <p:cNvPr id="20" name="Groupe 19">
            <a:extLst>
              <a:ext uri="{FF2B5EF4-FFF2-40B4-BE49-F238E27FC236}">
                <a16:creationId xmlns:a16="http://schemas.microsoft.com/office/drawing/2014/main" id="{85116BE8-02C0-4C8E-BEDF-3F7CCC017BC8}"/>
              </a:ext>
            </a:extLst>
          </p:cNvPr>
          <p:cNvGrpSpPr/>
          <p:nvPr/>
        </p:nvGrpSpPr>
        <p:grpSpPr>
          <a:xfrm>
            <a:off x="4352425" y="188640"/>
            <a:ext cx="4257541" cy="3683496"/>
            <a:chOff x="1524000" y="0"/>
            <a:chExt cx="9163718" cy="6572965"/>
          </a:xfrm>
        </p:grpSpPr>
        <p:pic>
          <p:nvPicPr>
            <p:cNvPr id="22" name="Picture 3" descr="C:\Users\claude\Desktop\pseudo may turner\Instantané 1 (02-12-2018 08-15).png">
              <a:extLst>
                <a:ext uri="{FF2B5EF4-FFF2-40B4-BE49-F238E27FC236}">
                  <a16:creationId xmlns:a16="http://schemas.microsoft.com/office/drawing/2014/main" id="{3C96B24A-A3F1-4BE3-81F2-C14546B55605}"/>
                </a:ext>
              </a:extLst>
            </p:cNvPr>
            <p:cNvPicPr>
              <a:picLocks noChangeAspect="1" noChangeArrowheads="1"/>
            </p:cNvPicPr>
            <p:nvPr/>
          </p:nvPicPr>
          <p:blipFill>
            <a:blip r:embed="rId3" cstate="print"/>
            <a:srcRect/>
            <a:stretch>
              <a:fillRect/>
            </a:stretch>
          </p:blipFill>
          <p:spPr bwMode="auto">
            <a:xfrm>
              <a:off x="1524000" y="0"/>
              <a:ext cx="9163718" cy="5157192"/>
            </a:xfrm>
            <a:prstGeom prst="rect">
              <a:avLst/>
            </a:prstGeom>
            <a:noFill/>
          </p:spPr>
        </p:pic>
        <p:cxnSp>
          <p:nvCxnSpPr>
            <p:cNvPr id="24" name="Connecteur droit avec flèche 23">
              <a:extLst>
                <a:ext uri="{FF2B5EF4-FFF2-40B4-BE49-F238E27FC236}">
                  <a16:creationId xmlns:a16="http://schemas.microsoft.com/office/drawing/2014/main" id="{630F7585-3287-4055-B75C-48BC0CA91BB2}"/>
                </a:ext>
              </a:extLst>
            </p:cNvPr>
            <p:cNvCxnSpPr/>
            <p:nvPr/>
          </p:nvCxnSpPr>
          <p:spPr>
            <a:xfrm flipH="1" flipV="1">
              <a:off x="6600056" y="3501008"/>
              <a:ext cx="1728192" cy="72008"/>
            </a:xfrm>
            <a:prstGeom prst="straightConnector1">
              <a:avLst/>
            </a:prstGeom>
            <a:ln w="38100">
              <a:solidFill>
                <a:schemeClr val="bg1"/>
              </a:solidFill>
              <a:tailEnd type="arrow"/>
            </a:ln>
          </p:spPr>
          <p:style>
            <a:lnRef idx="1">
              <a:schemeClr val="accent1"/>
            </a:lnRef>
            <a:fillRef idx="0">
              <a:schemeClr val="accent1"/>
            </a:fillRef>
            <a:effectRef idx="0">
              <a:schemeClr val="accent1"/>
            </a:effectRef>
            <a:fontRef idx="minor">
              <a:schemeClr val="tx1"/>
            </a:fontRef>
          </p:style>
        </p:cxnSp>
        <p:cxnSp>
          <p:nvCxnSpPr>
            <p:cNvPr id="25" name="Connecteur droit avec flèche 24">
              <a:extLst>
                <a:ext uri="{FF2B5EF4-FFF2-40B4-BE49-F238E27FC236}">
                  <a16:creationId xmlns:a16="http://schemas.microsoft.com/office/drawing/2014/main" id="{92598FED-8A23-4A5A-97ED-63972E2EADAA}"/>
                </a:ext>
              </a:extLst>
            </p:cNvPr>
            <p:cNvCxnSpPr/>
            <p:nvPr/>
          </p:nvCxnSpPr>
          <p:spPr>
            <a:xfrm>
              <a:off x="4223792" y="2996952"/>
              <a:ext cx="1728192" cy="72008"/>
            </a:xfrm>
            <a:prstGeom prst="straightConnector1">
              <a:avLst/>
            </a:prstGeom>
            <a:ln w="38100">
              <a:solidFill>
                <a:schemeClr val="bg1"/>
              </a:solidFill>
              <a:tailEnd type="arrow"/>
            </a:ln>
          </p:spPr>
          <p:style>
            <a:lnRef idx="1">
              <a:schemeClr val="accent1"/>
            </a:lnRef>
            <a:fillRef idx="0">
              <a:schemeClr val="accent1"/>
            </a:fillRef>
            <a:effectRef idx="0">
              <a:schemeClr val="accent1"/>
            </a:effectRef>
            <a:fontRef idx="minor">
              <a:schemeClr val="tx1"/>
            </a:fontRef>
          </p:style>
        </p:cxnSp>
        <p:cxnSp>
          <p:nvCxnSpPr>
            <p:cNvPr id="26" name="Connecteur droit avec flèche 25">
              <a:extLst>
                <a:ext uri="{FF2B5EF4-FFF2-40B4-BE49-F238E27FC236}">
                  <a16:creationId xmlns:a16="http://schemas.microsoft.com/office/drawing/2014/main" id="{0B47B881-7FC2-427A-BB06-6FE130D20EC5}"/>
                </a:ext>
              </a:extLst>
            </p:cNvPr>
            <p:cNvCxnSpPr/>
            <p:nvPr/>
          </p:nvCxnSpPr>
          <p:spPr>
            <a:xfrm>
              <a:off x="4079776" y="3697868"/>
              <a:ext cx="1728192" cy="72008"/>
            </a:xfrm>
            <a:prstGeom prst="straightConnector1">
              <a:avLst/>
            </a:prstGeom>
            <a:ln w="38100">
              <a:solidFill>
                <a:schemeClr val="bg1"/>
              </a:solidFill>
              <a:tailEnd type="arrow"/>
            </a:ln>
          </p:spPr>
          <p:style>
            <a:lnRef idx="1">
              <a:schemeClr val="accent1"/>
            </a:lnRef>
            <a:fillRef idx="0">
              <a:schemeClr val="accent1"/>
            </a:fillRef>
            <a:effectRef idx="0">
              <a:schemeClr val="accent1"/>
            </a:effectRef>
            <a:fontRef idx="minor">
              <a:schemeClr val="tx1"/>
            </a:fontRef>
          </p:style>
        </p:cxnSp>
        <p:pic>
          <p:nvPicPr>
            <p:cNvPr id="30" name="Picture 4" descr="C:\Users\claude\Desktop\pseudo may turner\_20181130122301_1436450.tiff">
              <a:extLst>
                <a:ext uri="{FF2B5EF4-FFF2-40B4-BE49-F238E27FC236}">
                  <a16:creationId xmlns:a16="http://schemas.microsoft.com/office/drawing/2014/main" id="{2926F7A9-0F3D-4CE1-A62D-214D181D28C0}"/>
                </a:ext>
              </a:extLst>
            </p:cNvPr>
            <p:cNvPicPr>
              <a:picLocks noChangeAspect="1" noChangeArrowheads="1"/>
            </p:cNvPicPr>
            <p:nvPr/>
          </p:nvPicPr>
          <p:blipFill>
            <a:blip r:embed="rId4" cstate="print"/>
            <a:srcRect/>
            <a:stretch>
              <a:fillRect/>
            </a:stretch>
          </p:blipFill>
          <p:spPr bwMode="auto">
            <a:xfrm>
              <a:off x="8065920" y="692697"/>
              <a:ext cx="2602080" cy="1977581"/>
            </a:xfrm>
            <a:prstGeom prst="rect">
              <a:avLst/>
            </a:prstGeom>
            <a:noFill/>
          </p:spPr>
        </p:pic>
        <p:sp>
          <p:nvSpPr>
            <p:cNvPr id="31" name="ZoneTexte 30">
              <a:extLst>
                <a:ext uri="{FF2B5EF4-FFF2-40B4-BE49-F238E27FC236}">
                  <a16:creationId xmlns:a16="http://schemas.microsoft.com/office/drawing/2014/main" id="{4AB30EC6-4584-457C-BBE2-4AE994C773FF}"/>
                </a:ext>
              </a:extLst>
            </p:cNvPr>
            <p:cNvSpPr txBox="1"/>
            <p:nvPr/>
          </p:nvSpPr>
          <p:spPr>
            <a:xfrm>
              <a:off x="1703512" y="2391887"/>
              <a:ext cx="3343258" cy="553997"/>
            </a:xfrm>
            <a:prstGeom prst="rect">
              <a:avLst/>
            </a:prstGeom>
            <a:noFill/>
            <a:ln>
              <a:solidFill>
                <a:schemeClr val="bg1"/>
              </a:solidFill>
            </a:ln>
          </p:spPr>
          <p:txBody>
            <a:bodyPr wrap="square" rtlCol="0">
              <a:spAutoFit/>
            </a:bodyPr>
            <a:lstStyle/>
            <a:p>
              <a:pPr defTabSz="685800">
                <a:defRPr/>
              </a:pPr>
              <a:r>
                <a:rPr lang="it-IT" sz="2100" dirty="0">
                  <a:solidFill>
                    <a:prstClr val="white"/>
                  </a:solidFill>
                  <a:latin typeface="Calibri"/>
                </a:rPr>
                <a:t>Artère Iliaque Droite</a:t>
              </a:r>
            </a:p>
          </p:txBody>
        </p:sp>
        <p:sp>
          <p:nvSpPr>
            <p:cNvPr id="32" name="ZoneTexte 31">
              <a:extLst>
                <a:ext uri="{FF2B5EF4-FFF2-40B4-BE49-F238E27FC236}">
                  <a16:creationId xmlns:a16="http://schemas.microsoft.com/office/drawing/2014/main" id="{277FC5A1-08DC-4036-A17A-FC9F0E405C3A}"/>
                </a:ext>
              </a:extLst>
            </p:cNvPr>
            <p:cNvSpPr txBox="1"/>
            <p:nvPr/>
          </p:nvSpPr>
          <p:spPr>
            <a:xfrm>
              <a:off x="1703512" y="3140968"/>
              <a:ext cx="2376264" cy="553997"/>
            </a:xfrm>
            <a:prstGeom prst="rect">
              <a:avLst/>
            </a:prstGeom>
            <a:noFill/>
            <a:ln>
              <a:solidFill>
                <a:schemeClr val="bg1"/>
              </a:solidFill>
            </a:ln>
          </p:spPr>
          <p:txBody>
            <a:bodyPr wrap="square" rtlCol="0">
              <a:spAutoFit/>
            </a:bodyPr>
            <a:lstStyle/>
            <a:p>
              <a:pPr defTabSz="685800">
                <a:defRPr/>
              </a:pPr>
              <a:r>
                <a:rPr lang="it-IT" sz="2100" dirty="0">
                  <a:solidFill>
                    <a:prstClr val="white"/>
                  </a:solidFill>
                  <a:latin typeface="Calibri"/>
                </a:rPr>
                <a:t>Veine Cave</a:t>
              </a:r>
            </a:p>
          </p:txBody>
        </p:sp>
        <p:sp>
          <p:nvSpPr>
            <p:cNvPr id="33" name="ZoneTexte 32">
              <a:extLst>
                <a:ext uri="{FF2B5EF4-FFF2-40B4-BE49-F238E27FC236}">
                  <a16:creationId xmlns:a16="http://schemas.microsoft.com/office/drawing/2014/main" id="{4F029F46-301B-4748-AABC-8FA47E94E290}"/>
                </a:ext>
              </a:extLst>
            </p:cNvPr>
            <p:cNvSpPr txBox="1"/>
            <p:nvPr/>
          </p:nvSpPr>
          <p:spPr>
            <a:xfrm>
              <a:off x="8291736" y="2636913"/>
              <a:ext cx="2376264" cy="984885"/>
            </a:xfrm>
            <a:prstGeom prst="rect">
              <a:avLst/>
            </a:prstGeom>
            <a:solidFill>
              <a:schemeClr val="tx1"/>
            </a:solidFill>
            <a:ln>
              <a:solidFill>
                <a:schemeClr val="bg1"/>
              </a:solidFill>
            </a:ln>
          </p:spPr>
          <p:txBody>
            <a:bodyPr wrap="square" rtlCol="0">
              <a:spAutoFit/>
            </a:bodyPr>
            <a:lstStyle/>
            <a:p>
              <a:pPr defTabSz="685800">
                <a:defRPr/>
              </a:pPr>
              <a:r>
                <a:rPr lang="it-IT" sz="2100" dirty="0">
                  <a:solidFill>
                    <a:prstClr val="white"/>
                  </a:solidFill>
                  <a:latin typeface="Calibri"/>
                </a:rPr>
                <a:t>Veine Iliaque gauche libérée</a:t>
              </a:r>
            </a:p>
          </p:txBody>
        </p:sp>
        <p:grpSp>
          <p:nvGrpSpPr>
            <p:cNvPr id="34" name="Groupe 33">
              <a:extLst>
                <a:ext uri="{FF2B5EF4-FFF2-40B4-BE49-F238E27FC236}">
                  <a16:creationId xmlns:a16="http://schemas.microsoft.com/office/drawing/2014/main" id="{1404D7D9-CCB3-4A64-8DB9-23140FD307F2}"/>
                </a:ext>
              </a:extLst>
            </p:cNvPr>
            <p:cNvGrpSpPr/>
            <p:nvPr/>
          </p:nvGrpSpPr>
          <p:grpSpPr>
            <a:xfrm>
              <a:off x="3287688" y="5157193"/>
              <a:ext cx="6139904" cy="1415772"/>
              <a:chOff x="1763688" y="5157192"/>
              <a:chExt cx="6139904" cy="1415772"/>
            </a:xfrm>
          </p:grpSpPr>
          <p:grpSp>
            <p:nvGrpSpPr>
              <p:cNvPr id="35" name="Groupe 34">
                <a:extLst>
                  <a:ext uri="{FF2B5EF4-FFF2-40B4-BE49-F238E27FC236}">
                    <a16:creationId xmlns:a16="http://schemas.microsoft.com/office/drawing/2014/main" id="{DB682884-16B0-40BE-BCD6-A6EA03A5EA42}"/>
                  </a:ext>
                </a:extLst>
              </p:cNvPr>
              <p:cNvGrpSpPr/>
              <p:nvPr/>
            </p:nvGrpSpPr>
            <p:grpSpPr>
              <a:xfrm>
                <a:off x="1763688" y="5157192"/>
                <a:ext cx="4605394" cy="1194103"/>
                <a:chOff x="1751308" y="5145437"/>
                <a:chExt cx="4605394" cy="1194103"/>
              </a:xfrm>
            </p:grpSpPr>
            <p:sp>
              <p:nvSpPr>
                <p:cNvPr id="37" name="Forme libre 6">
                  <a:extLst>
                    <a:ext uri="{FF2B5EF4-FFF2-40B4-BE49-F238E27FC236}">
                      <a16:creationId xmlns:a16="http://schemas.microsoft.com/office/drawing/2014/main" id="{C0007590-CBEF-41F8-8D45-BD1C5CE65F37}"/>
                    </a:ext>
                  </a:extLst>
                </p:cNvPr>
                <p:cNvSpPr/>
                <p:nvPr/>
              </p:nvSpPr>
              <p:spPr>
                <a:xfrm rot="1471540">
                  <a:off x="1751308" y="5982346"/>
                  <a:ext cx="1658319" cy="15498"/>
                </a:xfrm>
                <a:custGeom>
                  <a:avLst/>
                  <a:gdLst>
                    <a:gd name="connsiteX0" fmla="*/ 0 w 1658319"/>
                    <a:gd name="connsiteY0" fmla="*/ 15498 h 15498"/>
                    <a:gd name="connsiteX1" fmla="*/ 1658319 w 1658319"/>
                    <a:gd name="connsiteY1" fmla="*/ 0 h 15498"/>
                  </a:gdLst>
                  <a:ahLst/>
                  <a:cxnLst>
                    <a:cxn ang="0">
                      <a:pos x="connsiteX0" y="connsiteY0"/>
                    </a:cxn>
                    <a:cxn ang="0">
                      <a:pos x="connsiteX1" y="connsiteY1"/>
                    </a:cxn>
                  </a:cxnLst>
                  <a:rect l="l" t="t" r="r" b="b"/>
                  <a:pathLst>
                    <a:path w="1658319" h="15498">
                      <a:moveTo>
                        <a:pt x="0" y="15498"/>
                      </a:moveTo>
                      <a:lnTo>
                        <a:pt x="1658319" y="0"/>
                      </a:lnTo>
                    </a:path>
                  </a:pathLst>
                </a:custGeom>
                <a:ln w="76200"/>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sz="1350">
                    <a:solidFill>
                      <a:prstClr val="black"/>
                    </a:solidFill>
                    <a:latin typeface="Calibri"/>
                  </a:endParaRPr>
                </a:p>
              </p:txBody>
            </p:sp>
            <p:sp>
              <p:nvSpPr>
                <p:cNvPr id="38" name="Forme libre 7">
                  <a:extLst>
                    <a:ext uri="{FF2B5EF4-FFF2-40B4-BE49-F238E27FC236}">
                      <a16:creationId xmlns:a16="http://schemas.microsoft.com/office/drawing/2014/main" id="{DCFF9558-CE53-4769-9B19-22FCC2877755}"/>
                    </a:ext>
                  </a:extLst>
                </p:cNvPr>
                <p:cNvSpPr/>
                <p:nvPr/>
              </p:nvSpPr>
              <p:spPr>
                <a:xfrm>
                  <a:off x="3332366" y="6293821"/>
                  <a:ext cx="3024336" cy="45719"/>
                </a:xfrm>
                <a:custGeom>
                  <a:avLst/>
                  <a:gdLst>
                    <a:gd name="connsiteX0" fmla="*/ 0 w 1658319"/>
                    <a:gd name="connsiteY0" fmla="*/ 15498 h 15498"/>
                    <a:gd name="connsiteX1" fmla="*/ 1658319 w 1658319"/>
                    <a:gd name="connsiteY1" fmla="*/ 0 h 15498"/>
                  </a:gdLst>
                  <a:ahLst/>
                  <a:cxnLst>
                    <a:cxn ang="0">
                      <a:pos x="connsiteX0" y="connsiteY0"/>
                    </a:cxn>
                    <a:cxn ang="0">
                      <a:pos x="connsiteX1" y="connsiteY1"/>
                    </a:cxn>
                  </a:cxnLst>
                  <a:rect l="l" t="t" r="r" b="b"/>
                  <a:pathLst>
                    <a:path w="1658319" h="15498">
                      <a:moveTo>
                        <a:pt x="0" y="15498"/>
                      </a:moveTo>
                      <a:lnTo>
                        <a:pt x="1658319" y="0"/>
                      </a:lnTo>
                    </a:path>
                  </a:pathLst>
                </a:custGeom>
                <a:ln w="76200"/>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sz="1350">
                    <a:solidFill>
                      <a:prstClr val="black"/>
                    </a:solidFill>
                    <a:latin typeface="Calibri"/>
                  </a:endParaRPr>
                </a:p>
              </p:txBody>
            </p:sp>
            <p:sp>
              <p:nvSpPr>
                <p:cNvPr id="39" name="Ellipse 38">
                  <a:extLst>
                    <a:ext uri="{FF2B5EF4-FFF2-40B4-BE49-F238E27FC236}">
                      <a16:creationId xmlns:a16="http://schemas.microsoft.com/office/drawing/2014/main" id="{620BF449-8132-497B-92B6-CD1D216FF582}"/>
                    </a:ext>
                  </a:extLst>
                </p:cNvPr>
                <p:cNvSpPr/>
                <p:nvPr/>
              </p:nvSpPr>
              <p:spPr>
                <a:xfrm>
                  <a:off x="1907704" y="5373216"/>
                  <a:ext cx="576064" cy="432048"/>
                </a:xfrm>
                <a:prstGeom prst="ellipse">
                  <a:avLst/>
                </a:prstGeom>
                <a:solidFill>
                  <a:schemeClr val="accent2">
                    <a:lumMod val="60000"/>
                    <a:lumOff val="40000"/>
                  </a:schemeClr>
                </a:solid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1350">
                    <a:solidFill>
                      <a:prstClr val="white"/>
                    </a:solidFill>
                    <a:latin typeface="Calibri"/>
                  </a:endParaRPr>
                </a:p>
              </p:txBody>
            </p:sp>
            <p:cxnSp>
              <p:nvCxnSpPr>
                <p:cNvPr id="40" name="Connecteur droit 39">
                  <a:extLst>
                    <a:ext uri="{FF2B5EF4-FFF2-40B4-BE49-F238E27FC236}">
                      <a16:creationId xmlns:a16="http://schemas.microsoft.com/office/drawing/2014/main" id="{FBD13154-2B76-4B87-83CA-03E720FBCE00}"/>
                    </a:ext>
                  </a:extLst>
                </p:cNvPr>
                <p:cNvCxnSpPr>
                  <a:stCxn id="39" idx="5"/>
                </p:cNvCxnSpPr>
                <p:nvPr/>
              </p:nvCxnSpPr>
              <p:spPr>
                <a:xfrm>
                  <a:off x="2399405" y="5741992"/>
                  <a:ext cx="1020467" cy="423312"/>
                </a:xfrm>
                <a:prstGeom prst="line">
                  <a:avLst/>
                </a:prstGeom>
                <a:ln w="76200">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1" name="Connecteur droit 40">
                  <a:extLst>
                    <a:ext uri="{FF2B5EF4-FFF2-40B4-BE49-F238E27FC236}">
                      <a16:creationId xmlns:a16="http://schemas.microsoft.com/office/drawing/2014/main" id="{0F9C7467-11F9-49C9-A669-484480FC4028}"/>
                    </a:ext>
                  </a:extLst>
                </p:cNvPr>
                <p:cNvCxnSpPr/>
                <p:nvPr/>
              </p:nvCxnSpPr>
              <p:spPr>
                <a:xfrm>
                  <a:off x="3404374" y="6165304"/>
                  <a:ext cx="2088232" cy="0"/>
                </a:xfrm>
                <a:prstGeom prst="line">
                  <a:avLst/>
                </a:prstGeom>
                <a:ln w="76200">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2" name="Connecteur droit 41">
                  <a:extLst>
                    <a:ext uri="{FF2B5EF4-FFF2-40B4-BE49-F238E27FC236}">
                      <a16:creationId xmlns:a16="http://schemas.microsoft.com/office/drawing/2014/main" id="{7FD69314-78AF-484C-B9D3-085620E7A6B9}"/>
                    </a:ext>
                  </a:extLst>
                </p:cNvPr>
                <p:cNvCxnSpPr/>
                <p:nvPr/>
              </p:nvCxnSpPr>
              <p:spPr>
                <a:xfrm flipV="1">
                  <a:off x="5508104" y="6021288"/>
                  <a:ext cx="144016" cy="144016"/>
                </a:xfrm>
                <a:prstGeom prst="line">
                  <a:avLst/>
                </a:prstGeom>
                <a:ln w="76200">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C7580FEE-C893-4833-9BA7-B84F1F19C127}"/>
                    </a:ext>
                  </a:extLst>
                </p:cNvPr>
                <p:cNvSpPr/>
                <p:nvPr/>
              </p:nvSpPr>
              <p:spPr>
                <a:xfrm>
                  <a:off x="3347864" y="5661248"/>
                  <a:ext cx="7200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sz="1350">
                    <a:solidFill>
                      <a:prstClr val="white"/>
                    </a:solidFill>
                    <a:latin typeface="Calibri"/>
                  </a:endParaRPr>
                </a:p>
              </p:txBody>
            </p:sp>
            <p:sp>
              <p:nvSpPr>
                <p:cNvPr id="44" name="Forme libre 13">
                  <a:extLst>
                    <a:ext uri="{FF2B5EF4-FFF2-40B4-BE49-F238E27FC236}">
                      <a16:creationId xmlns:a16="http://schemas.microsoft.com/office/drawing/2014/main" id="{95AEF9F1-03DB-40A5-A025-E45525D35F0F}"/>
                    </a:ext>
                  </a:extLst>
                </p:cNvPr>
                <p:cNvSpPr/>
                <p:nvPr/>
              </p:nvSpPr>
              <p:spPr>
                <a:xfrm>
                  <a:off x="3394129" y="5145437"/>
                  <a:ext cx="1565329" cy="803330"/>
                </a:xfrm>
                <a:custGeom>
                  <a:avLst/>
                  <a:gdLst>
                    <a:gd name="connsiteX0" fmla="*/ 0 w 1565329"/>
                    <a:gd name="connsiteY0" fmla="*/ 511444 h 803330"/>
                    <a:gd name="connsiteX1" fmla="*/ 340963 w 1565329"/>
                    <a:gd name="connsiteY1" fmla="*/ 418455 h 803330"/>
                    <a:gd name="connsiteX2" fmla="*/ 619932 w 1565329"/>
                    <a:gd name="connsiteY2" fmla="*/ 774916 h 803330"/>
                    <a:gd name="connsiteX3" fmla="*/ 1115878 w 1565329"/>
                    <a:gd name="connsiteY3" fmla="*/ 247973 h 803330"/>
                    <a:gd name="connsiteX4" fmla="*/ 1565329 w 1565329"/>
                    <a:gd name="connsiteY4" fmla="*/ 0 h 803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329" h="803330">
                      <a:moveTo>
                        <a:pt x="0" y="511444"/>
                      </a:moveTo>
                      <a:cubicBezTo>
                        <a:pt x="118820" y="442993"/>
                        <a:pt x="237641" y="374543"/>
                        <a:pt x="340963" y="418455"/>
                      </a:cubicBezTo>
                      <a:cubicBezTo>
                        <a:pt x="444285" y="462367"/>
                        <a:pt x="490780" y="803330"/>
                        <a:pt x="619932" y="774916"/>
                      </a:cubicBezTo>
                      <a:cubicBezTo>
                        <a:pt x="749084" y="746502"/>
                        <a:pt x="958312" y="377126"/>
                        <a:pt x="1115878" y="247973"/>
                      </a:cubicBezTo>
                      <a:cubicBezTo>
                        <a:pt x="1273444" y="118820"/>
                        <a:pt x="1419386" y="59410"/>
                        <a:pt x="1565329" y="0"/>
                      </a:cubicBezTo>
                    </a:path>
                  </a:pathLst>
                </a:custGeom>
                <a:ln w="28575"/>
              </p:spPr>
              <p:style>
                <a:lnRef idx="1">
                  <a:schemeClr val="accent1"/>
                </a:lnRef>
                <a:fillRef idx="0">
                  <a:schemeClr val="accent1"/>
                </a:fillRef>
                <a:effectRef idx="0">
                  <a:schemeClr val="accent1"/>
                </a:effectRef>
                <a:fontRef idx="minor">
                  <a:schemeClr val="tx1"/>
                </a:fontRef>
              </p:style>
              <p:txBody>
                <a:bodyPr rtlCol="0" anchor="ctr"/>
                <a:lstStyle/>
                <a:p>
                  <a:pPr algn="ctr"/>
                  <a:endParaRPr lang="it-IT" sz="1350">
                    <a:solidFill>
                      <a:prstClr val="black"/>
                    </a:solidFill>
                    <a:latin typeface="Calibri"/>
                  </a:endParaRPr>
                </a:p>
              </p:txBody>
            </p:sp>
          </p:grpSp>
          <p:sp>
            <p:nvSpPr>
              <p:cNvPr id="36" name="ZoneTexte 35">
                <a:extLst>
                  <a:ext uri="{FF2B5EF4-FFF2-40B4-BE49-F238E27FC236}">
                    <a16:creationId xmlns:a16="http://schemas.microsoft.com/office/drawing/2014/main" id="{18ED0689-AA2A-4857-89BD-363D112B340C}"/>
                  </a:ext>
                </a:extLst>
              </p:cNvPr>
              <p:cNvSpPr txBox="1"/>
              <p:nvPr/>
            </p:nvSpPr>
            <p:spPr>
              <a:xfrm>
                <a:off x="6156176" y="5157192"/>
                <a:ext cx="1747416" cy="1415772"/>
              </a:xfrm>
              <a:prstGeom prst="rect">
                <a:avLst/>
              </a:prstGeom>
              <a:solidFill>
                <a:schemeClr val="tx1"/>
              </a:solidFill>
              <a:ln>
                <a:solidFill>
                  <a:schemeClr val="bg1"/>
                </a:solidFill>
              </a:ln>
            </p:spPr>
            <p:txBody>
              <a:bodyPr wrap="square" rtlCol="0">
                <a:spAutoFit/>
              </a:bodyPr>
              <a:lstStyle/>
              <a:p>
                <a:r>
                  <a:rPr lang="it-IT" sz="2100" dirty="0">
                    <a:solidFill>
                      <a:prstClr val="white"/>
                    </a:solidFill>
                    <a:latin typeface="Calibri"/>
                  </a:rPr>
                  <a:t>Position demi-assis </a:t>
                </a:r>
              </a:p>
            </p:txBody>
          </p:sp>
        </p:grpSp>
      </p:grpSp>
      <p:sp>
        <p:nvSpPr>
          <p:cNvPr id="6" name="ZoneTexte 5">
            <a:extLst>
              <a:ext uri="{FF2B5EF4-FFF2-40B4-BE49-F238E27FC236}">
                <a16:creationId xmlns:a16="http://schemas.microsoft.com/office/drawing/2014/main" id="{4F008960-699C-4C89-9447-D3F05D08CC70}"/>
              </a:ext>
            </a:extLst>
          </p:cNvPr>
          <p:cNvSpPr txBox="1"/>
          <p:nvPr/>
        </p:nvSpPr>
        <p:spPr>
          <a:xfrm>
            <a:off x="97834" y="4181452"/>
            <a:ext cx="8964576" cy="1754326"/>
          </a:xfrm>
          <a:prstGeom prst="rect">
            <a:avLst/>
          </a:prstGeom>
          <a:noFill/>
        </p:spPr>
        <p:txBody>
          <a:bodyPr wrap="square" rtlCol="0">
            <a:spAutoFit/>
          </a:bodyPr>
          <a:lstStyle/>
          <a:p>
            <a:r>
              <a:rPr lang="fr-FR" sz="3600" b="1" dirty="0"/>
              <a:t>May </a:t>
            </a:r>
            <a:r>
              <a:rPr lang="fr-FR" sz="3600" b="1" dirty="0" err="1"/>
              <a:t>Thurner</a:t>
            </a:r>
            <a:r>
              <a:rPr lang="fr-FR" sz="3600" b="1" dirty="0"/>
              <a:t> Syndrome  à la phlébographie mais Pseudo May </a:t>
            </a:r>
            <a:r>
              <a:rPr lang="fr-FR" sz="3600" b="1" dirty="0" err="1"/>
              <a:t>Thurner</a:t>
            </a:r>
            <a:r>
              <a:rPr lang="fr-FR" sz="3600" b="1" dirty="0"/>
              <a:t> Syndrome au Echodoppler :  seulement postural </a:t>
            </a:r>
          </a:p>
        </p:txBody>
      </p:sp>
      <p:sp>
        <p:nvSpPr>
          <p:cNvPr id="15" name="ZoneTexte 14">
            <a:hlinkClick r:id="rId5" action="ppaction://hlinkfile"/>
            <a:extLst>
              <a:ext uri="{FF2B5EF4-FFF2-40B4-BE49-F238E27FC236}">
                <a16:creationId xmlns:a16="http://schemas.microsoft.com/office/drawing/2014/main" id="{CEAFD14A-3C58-75F8-2BEB-6A40FA54A7C1}"/>
              </a:ext>
            </a:extLst>
          </p:cNvPr>
          <p:cNvSpPr txBox="1"/>
          <p:nvPr/>
        </p:nvSpPr>
        <p:spPr>
          <a:xfrm>
            <a:off x="2779878" y="6033341"/>
            <a:ext cx="3600488" cy="646331"/>
          </a:xfrm>
          <a:prstGeom prst="rect">
            <a:avLst/>
          </a:prstGeom>
          <a:noFill/>
        </p:spPr>
        <p:txBody>
          <a:bodyPr wrap="square" rtlCol="0">
            <a:spAutoFit/>
          </a:bodyPr>
          <a:lstStyle/>
          <a:p>
            <a:r>
              <a:rPr lang="fr-FR" sz="3600" b="1" dirty="0"/>
              <a:t>VIDEO</a:t>
            </a:r>
          </a:p>
        </p:txBody>
      </p:sp>
    </p:spTree>
    <p:extLst>
      <p:ext uri="{BB962C8B-B14F-4D97-AF65-F5344CB8AC3E}">
        <p14:creationId xmlns:p14="http://schemas.microsoft.com/office/powerpoint/2010/main" val="677374518"/>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Flèche : demi-tour 60">
            <a:extLst>
              <a:ext uri="{FF2B5EF4-FFF2-40B4-BE49-F238E27FC236}">
                <a16:creationId xmlns:a16="http://schemas.microsoft.com/office/drawing/2014/main" id="{DBC65A12-0B97-7ACF-7EB6-FE882FA93EDB}"/>
              </a:ext>
            </a:extLst>
          </p:cNvPr>
          <p:cNvSpPr/>
          <p:nvPr/>
        </p:nvSpPr>
        <p:spPr>
          <a:xfrm flipH="1">
            <a:off x="5403488" y="2401346"/>
            <a:ext cx="3328366" cy="1049142"/>
          </a:xfrm>
          <a:custGeom>
            <a:avLst/>
            <a:gdLst>
              <a:gd name="connsiteX0" fmla="*/ 0 w 2778593"/>
              <a:gd name="connsiteY0" fmla="*/ 1040073 h 1040073"/>
              <a:gd name="connsiteX1" fmla="*/ 0 w 2778593"/>
              <a:gd name="connsiteY1" fmla="*/ 455032 h 1040073"/>
              <a:gd name="connsiteX2" fmla="*/ 455032 w 2778593"/>
              <a:gd name="connsiteY2" fmla="*/ 0 h 1040073"/>
              <a:gd name="connsiteX3" fmla="*/ 2193552 w 2778593"/>
              <a:gd name="connsiteY3" fmla="*/ 0 h 1040073"/>
              <a:gd name="connsiteX4" fmla="*/ 2648584 w 2778593"/>
              <a:gd name="connsiteY4" fmla="*/ 455032 h 1040073"/>
              <a:gd name="connsiteX5" fmla="*/ 2648584 w 2778593"/>
              <a:gd name="connsiteY5" fmla="*/ 520037 h 1040073"/>
              <a:gd name="connsiteX6" fmla="*/ 2778593 w 2778593"/>
              <a:gd name="connsiteY6" fmla="*/ 520037 h 1040073"/>
              <a:gd name="connsiteX7" fmla="*/ 2518575 w 2778593"/>
              <a:gd name="connsiteY7" fmla="*/ 780055 h 1040073"/>
              <a:gd name="connsiteX8" fmla="*/ 2258557 w 2778593"/>
              <a:gd name="connsiteY8" fmla="*/ 520037 h 1040073"/>
              <a:gd name="connsiteX9" fmla="*/ 2388566 w 2778593"/>
              <a:gd name="connsiteY9" fmla="*/ 520037 h 1040073"/>
              <a:gd name="connsiteX10" fmla="*/ 2388566 w 2778593"/>
              <a:gd name="connsiteY10" fmla="*/ 455032 h 1040073"/>
              <a:gd name="connsiteX11" fmla="*/ 2193552 w 2778593"/>
              <a:gd name="connsiteY11" fmla="*/ 260018 h 1040073"/>
              <a:gd name="connsiteX12" fmla="*/ 455032 w 2778593"/>
              <a:gd name="connsiteY12" fmla="*/ 260018 h 1040073"/>
              <a:gd name="connsiteX13" fmla="*/ 260018 w 2778593"/>
              <a:gd name="connsiteY13" fmla="*/ 455032 h 1040073"/>
              <a:gd name="connsiteX14" fmla="*/ 260018 w 2778593"/>
              <a:gd name="connsiteY14" fmla="*/ 1040073 h 1040073"/>
              <a:gd name="connsiteX15" fmla="*/ 0 w 2778593"/>
              <a:gd name="connsiteY15" fmla="*/ 1040073 h 1040073"/>
              <a:gd name="connsiteX0" fmla="*/ 0 w 2778593"/>
              <a:gd name="connsiteY0" fmla="*/ 1040073 h 1040073"/>
              <a:gd name="connsiteX1" fmla="*/ 0 w 2778593"/>
              <a:gd name="connsiteY1" fmla="*/ 455032 h 1040073"/>
              <a:gd name="connsiteX2" fmla="*/ 455032 w 2778593"/>
              <a:gd name="connsiteY2" fmla="*/ 0 h 1040073"/>
              <a:gd name="connsiteX3" fmla="*/ 2193552 w 2778593"/>
              <a:gd name="connsiteY3" fmla="*/ 0 h 1040073"/>
              <a:gd name="connsiteX4" fmla="*/ 2648584 w 2778593"/>
              <a:gd name="connsiteY4" fmla="*/ 455032 h 1040073"/>
              <a:gd name="connsiteX5" fmla="*/ 2648584 w 2778593"/>
              <a:gd name="connsiteY5" fmla="*/ 520037 h 1040073"/>
              <a:gd name="connsiteX6" fmla="*/ 2778593 w 2778593"/>
              <a:gd name="connsiteY6" fmla="*/ 520037 h 1040073"/>
              <a:gd name="connsiteX7" fmla="*/ 2258557 w 2778593"/>
              <a:gd name="connsiteY7" fmla="*/ 520037 h 1040073"/>
              <a:gd name="connsiteX8" fmla="*/ 2388566 w 2778593"/>
              <a:gd name="connsiteY8" fmla="*/ 520037 h 1040073"/>
              <a:gd name="connsiteX9" fmla="*/ 2388566 w 2778593"/>
              <a:gd name="connsiteY9" fmla="*/ 455032 h 1040073"/>
              <a:gd name="connsiteX10" fmla="*/ 2193552 w 2778593"/>
              <a:gd name="connsiteY10" fmla="*/ 260018 h 1040073"/>
              <a:gd name="connsiteX11" fmla="*/ 455032 w 2778593"/>
              <a:gd name="connsiteY11" fmla="*/ 260018 h 1040073"/>
              <a:gd name="connsiteX12" fmla="*/ 260018 w 2778593"/>
              <a:gd name="connsiteY12" fmla="*/ 455032 h 1040073"/>
              <a:gd name="connsiteX13" fmla="*/ 260018 w 2778593"/>
              <a:gd name="connsiteY13" fmla="*/ 1040073 h 1040073"/>
              <a:gd name="connsiteX14" fmla="*/ 0 w 2778593"/>
              <a:gd name="connsiteY14" fmla="*/ 1040073 h 1040073"/>
              <a:gd name="connsiteX0" fmla="*/ 0 w 2778593"/>
              <a:gd name="connsiteY0" fmla="*/ 1040073 h 1040073"/>
              <a:gd name="connsiteX1" fmla="*/ 0 w 2778593"/>
              <a:gd name="connsiteY1" fmla="*/ 455032 h 1040073"/>
              <a:gd name="connsiteX2" fmla="*/ 455032 w 2778593"/>
              <a:gd name="connsiteY2" fmla="*/ 0 h 1040073"/>
              <a:gd name="connsiteX3" fmla="*/ 2193552 w 2778593"/>
              <a:gd name="connsiteY3" fmla="*/ 0 h 1040073"/>
              <a:gd name="connsiteX4" fmla="*/ 2648584 w 2778593"/>
              <a:gd name="connsiteY4" fmla="*/ 455032 h 1040073"/>
              <a:gd name="connsiteX5" fmla="*/ 2648584 w 2778593"/>
              <a:gd name="connsiteY5" fmla="*/ 520037 h 1040073"/>
              <a:gd name="connsiteX6" fmla="*/ 2778593 w 2778593"/>
              <a:gd name="connsiteY6" fmla="*/ 520037 h 1040073"/>
              <a:gd name="connsiteX7" fmla="*/ 2388566 w 2778593"/>
              <a:gd name="connsiteY7" fmla="*/ 520037 h 1040073"/>
              <a:gd name="connsiteX8" fmla="*/ 2388566 w 2778593"/>
              <a:gd name="connsiteY8" fmla="*/ 455032 h 1040073"/>
              <a:gd name="connsiteX9" fmla="*/ 2193552 w 2778593"/>
              <a:gd name="connsiteY9" fmla="*/ 260018 h 1040073"/>
              <a:gd name="connsiteX10" fmla="*/ 455032 w 2778593"/>
              <a:gd name="connsiteY10" fmla="*/ 260018 h 1040073"/>
              <a:gd name="connsiteX11" fmla="*/ 260018 w 2778593"/>
              <a:gd name="connsiteY11" fmla="*/ 455032 h 1040073"/>
              <a:gd name="connsiteX12" fmla="*/ 260018 w 2778593"/>
              <a:gd name="connsiteY12" fmla="*/ 1040073 h 1040073"/>
              <a:gd name="connsiteX13" fmla="*/ 0 w 2778593"/>
              <a:gd name="connsiteY13" fmla="*/ 1040073 h 1040073"/>
              <a:gd name="connsiteX0" fmla="*/ 0 w 2648584"/>
              <a:gd name="connsiteY0" fmla="*/ 1040073 h 1040073"/>
              <a:gd name="connsiteX1" fmla="*/ 0 w 2648584"/>
              <a:gd name="connsiteY1" fmla="*/ 455032 h 1040073"/>
              <a:gd name="connsiteX2" fmla="*/ 455032 w 2648584"/>
              <a:gd name="connsiteY2" fmla="*/ 0 h 1040073"/>
              <a:gd name="connsiteX3" fmla="*/ 2193552 w 2648584"/>
              <a:gd name="connsiteY3" fmla="*/ 0 h 1040073"/>
              <a:gd name="connsiteX4" fmla="*/ 2648584 w 2648584"/>
              <a:gd name="connsiteY4" fmla="*/ 455032 h 1040073"/>
              <a:gd name="connsiteX5" fmla="*/ 2648584 w 2648584"/>
              <a:gd name="connsiteY5" fmla="*/ 520037 h 1040073"/>
              <a:gd name="connsiteX6" fmla="*/ 2388566 w 2648584"/>
              <a:gd name="connsiteY6" fmla="*/ 520037 h 1040073"/>
              <a:gd name="connsiteX7" fmla="*/ 2388566 w 2648584"/>
              <a:gd name="connsiteY7" fmla="*/ 455032 h 1040073"/>
              <a:gd name="connsiteX8" fmla="*/ 2193552 w 2648584"/>
              <a:gd name="connsiteY8" fmla="*/ 260018 h 1040073"/>
              <a:gd name="connsiteX9" fmla="*/ 455032 w 2648584"/>
              <a:gd name="connsiteY9" fmla="*/ 260018 h 1040073"/>
              <a:gd name="connsiteX10" fmla="*/ 260018 w 2648584"/>
              <a:gd name="connsiteY10" fmla="*/ 455032 h 1040073"/>
              <a:gd name="connsiteX11" fmla="*/ 260018 w 2648584"/>
              <a:gd name="connsiteY11" fmla="*/ 1040073 h 1040073"/>
              <a:gd name="connsiteX12" fmla="*/ 0 w 2648584"/>
              <a:gd name="connsiteY12" fmla="*/ 1040073 h 1040073"/>
              <a:gd name="connsiteX0" fmla="*/ 0 w 2648584"/>
              <a:gd name="connsiteY0" fmla="*/ 1040073 h 1040073"/>
              <a:gd name="connsiteX1" fmla="*/ 0 w 2648584"/>
              <a:gd name="connsiteY1" fmla="*/ 455032 h 1040073"/>
              <a:gd name="connsiteX2" fmla="*/ 455032 w 2648584"/>
              <a:gd name="connsiteY2" fmla="*/ 0 h 1040073"/>
              <a:gd name="connsiteX3" fmla="*/ 2193552 w 2648584"/>
              <a:gd name="connsiteY3" fmla="*/ 0 h 1040073"/>
              <a:gd name="connsiteX4" fmla="*/ 2648584 w 2648584"/>
              <a:gd name="connsiteY4" fmla="*/ 455032 h 1040073"/>
              <a:gd name="connsiteX5" fmla="*/ 2648584 w 2648584"/>
              <a:gd name="connsiteY5" fmla="*/ 520037 h 1040073"/>
              <a:gd name="connsiteX6" fmla="*/ 2388566 w 2648584"/>
              <a:gd name="connsiteY6" fmla="*/ 520037 h 1040073"/>
              <a:gd name="connsiteX7" fmla="*/ 2426666 w 2648584"/>
              <a:gd name="connsiteY7" fmla="*/ 874132 h 1040073"/>
              <a:gd name="connsiteX8" fmla="*/ 2193552 w 2648584"/>
              <a:gd name="connsiteY8" fmla="*/ 260018 h 1040073"/>
              <a:gd name="connsiteX9" fmla="*/ 455032 w 2648584"/>
              <a:gd name="connsiteY9" fmla="*/ 260018 h 1040073"/>
              <a:gd name="connsiteX10" fmla="*/ 260018 w 2648584"/>
              <a:gd name="connsiteY10" fmla="*/ 455032 h 1040073"/>
              <a:gd name="connsiteX11" fmla="*/ 260018 w 2648584"/>
              <a:gd name="connsiteY11" fmla="*/ 1040073 h 1040073"/>
              <a:gd name="connsiteX12" fmla="*/ 0 w 2648584"/>
              <a:gd name="connsiteY12" fmla="*/ 1040073 h 1040073"/>
              <a:gd name="connsiteX0" fmla="*/ 0 w 2762884"/>
              <a:gd name="connsiteY0" fmla="*/ 1040073 h 1040073"/>
              <a:gd name="connsiteX1" fmla="*/ 0 w 2762884"/>
              <a:gd name="connsiteY1" fmla="*/ 455032 h 1040073"/>
              <a:gd name="connsiteX2" fmla="*/ 455032 w 2762884"/>
              <a:gd name="connsiteY2" fmla="*/ 0 h 1040073"/>
              <a:gd name="connsiteX3" fmla="*/ 2193552 w 2762884"/>
              <a:gd name="connsiteY3" fmla="*/ 0 h 1040073"/>
              <a:gd name="connsiteX4" fmla="*/ 2648584 w 2762884"/>
              <a:gd name="connsiteY4" fmla="*/ 455032 h 1040073"/>
              <a:gd name="connsiteX5" fmla="*/ 2762884 w 2762884"/>
              <a:gd name="connsiteY5" fmla="*/ 685137 h 1040073"/>
              <a:gd name="connsiteX6" fmla="*/ 2388566 w 2762884"/>
              <a:gd name="connsiteY6" fmla="*/ 520037 h 1040073"/>
              <a:gd name="connsiteX7" fmla="*/ 2426666 w 2762884"/>
              <a:gd name="connsiteY7" fmla="*/ 874132 h 1040073"/>
              <a:gd name="connsiteX8" fmla="*/ 2193552 w 2762884"/>
              <a:gd name="connsiteY8" fmla="*/ 260018 h 1040073"/>
              <a:gd name="connsiteX9" fmla="*/ 455032 w 2762884"/>
              <a:gd name="connsiteY9" fmla="*/ 260018 h 1040073"/>
              <a:gd name="connsiteX10" fmla="*/ 260018 w 2762884"/>
              <a:gd name="connsiteY10" fmla="*/ 455032 h 1040073"/>
              <a:gd name="connsiteX11" fmla="*/ 260018 w 2762884"/>
              <a:gd name="connsiteY11" fmla="*/ 1040073 h 1040073"/>
              <a:gd name="connsiteX12" fmla="*/ 0 w 2762884"/>
              <a:gd name="connsiteY12" fmla="*/ 1040073 h 1040073"/>
              <a:gd name="connsiteX0" fmla="*/ 0 w 2762884"/>
              <a:gd name="connsiteY0" fmla="*/ 1040073 h 1040073"/>
              <a:gd name="connsiteX1" fmla="*/ 0 w 2762884"/>
              <a:gd name="connsiteY1" fmla="*/ 455032 h 1040073"/>
              <a:gd name="connsiteX2" fmla="*/ 455032 w 2762884"/>
              <a:gd name="connsiteY2" fmla="*/ 0 h 1040073"/>
              <a:gd name="connsiteX3" fmla="*/ 2193552 w 2762884"/>
              <a:gd name="connsiteY3" fmla="*/ 0 h 1040073"/>
              <a:gd name="connsiteX4" fmla="*/ 2648584 w 2762884"/>
              <a:gd name="connsiteY4" fmla="*/ 455032 h 1040073"/>
              <a:gd name="connsiteX5" fmla="*/ 2762884 w 2762884"/>
              <a:gd name="connsiteY5" fmla="*/ 685137 h 1040073"/>
              <a:gd name="connsiteX6" fmla="*/ 2363166 w 2762884"/>
              <a:gd name="connsiteY6" fmla="*/ 710537 h 1040073"/>
              <a:gd name="connsiteX7" fmla="*/ 2426666 w 2762884"/>
              <a:gd name="connsiteY7" fmla="*/ 874132 h 1040073"/>
              <a:gd name="connsiteX8" fmla="*/ 2193552 w 2762884"/>
              <a:gd name="connsiteY8" fmla="*/ 260018 h 1040073"/>
              <a:gd name="connsiteX9" fmla="*/ 455032 w 2762884"/>
              <a:gd name="connsiteY9" fmla="*/ 260018 h 1040073"/>
              <a:gd name="connsiteX10" fmla="*/ 260018 w 2762884"/>
              <a:gd name="connsiteY10" fmla="*/ 455032 h 1040073"/>
              <a:gd name="connsiteX11" fmla="*/ 260018 w 2762884"/>
              <a:gd name="connsiteY11" fmla="*/ 1040073 h 1040073"/>
              <a:gd name="connsiteX12" fmla="*/ 0 w 2762884"/>
              <a:gd name="connsiteY12" fmla="*/ 1040073 h 1040073"/>
              <a:gd name="connsiteX0" fmla="*/ 0 w 3474084"/>
              <a:gd name="connsiteY0" fmla="*/ 125673 h 1040073"/>
              <a:gd name="connsiteX1" fmla="*/ 711200 w 3474084"/>
              <a:gd name="connsiteY1" fmla="*/ 455032 h 1040073"/>
              <a:gd name="connsiteX2" fmla="*/ 1166232 w 3474084"/>
              <a:gd name="connsiteY2" fmla="*/ 0 h 1040073"/>
              <a:gd name="connsiteX3" fmla="*/ 2904752 w 3474084"/>
              <a:gd name="connsiteY3" fmla="*/ 0 h 1040073"/>
              <a:gd name="connsiteX4" fmla="*/ 3359784 w 3474084"/>
              <a:gd name="connsiteY4" fmla="*/ 455032 h 1040073"/>
              <a:gd name="connsiteX5" fmla="*/ 3474084 w 3474084"/>
              <a:gd name="connsiteY5" fmla="*/ 685137 h 1040073"/>
              <a:gd name="connsiteX6" fmla="*/ 3074366 w 3474084"/>
              <a:gd name="connsiteY6" fmla="*/ 710537 h 1040073"/>
              <a:gd name="connsiteX7" fmla="*/ 3137866 w 3474084"/>
              <a:gd name="connsiteY7" fmla="*/ 874132 h 1040073"/>
              <a:gd name="connsiteX8" fmla="*/ 2904752 w 3474084"/>
              <a:gd name="connsiteY8" fmla="*/ 260018 h 1040073"/>
              <a:gd name="connsiteX9" fmla="*/ 1166232 w 3474084"/>
              <a:gd name="connsiteY9" fmla="*/ 260018 h 1040073"/>
              <a:gd name="connsiteX10" fmla="*/ 971218 w 3474084"/>
              <a:gd name="connsiteY10" fmla="*/ 455032 h 1040073"/>
              <a:gd name="connsiteX11" fmla="*/ 971218 w 3474084"/>
              <a:gd name="connsiteY11" fmla="*/ 1040073 h 1040073"/>
              <a:gd name="connsiteX12" fmla="*/ 0 w 3474084"/>
              <a:gd name="connsiteY12" fmla="*/ 125673 h 1040073"/>
              <a:gd name="connsiteX0" fmla="*/ 0 w 3474084"/>
              <a:gd name="connsiteY0" fmla="*/ 178591 h 1092991"/>
              <a:gd name="connsiteX1" fmla="*/ 622300 w 3474084"/>
              <a:gd name="connsiteY1" fmla="*/ 139650 h 1092991"/>
              <a:gd name="connsiteX2" fmla="*/ 1166232 w 3474084"/>
              <a:gd name="connsiteY2" fmla="*/ 52918 h 1092991"/>
              <a:gd name="connsiteX3" fmla="*/ 2904752 w 3474084"/>
              <a:gd name="connsiteY3" fmla="*/ 52918 h 1092991"/>
              <a:gd name="connsiteX4" fmla="*/ 3359784 w 3474084"/>
              <a:gd name="connsiteY4" fmla="*/ 507950 h 1092991"/>
              <a:gd name="connsiteX5" fmla="*/ 3474084 w 3474084"/>
              <a:gd name="connsiteY5" fmla="*/ 738055 h 1092991"/>
              <a:gd name="connsiteX6" fmla="*/ 3074366 w 3474084"/>
              <a:gd name="connsiteY6" fmla="*/ 763455 h 1092991"/>
              <a:gd name="connsiteX7" fmla="*/ 3137866 w 3474084"/>
              <a:gd name="connsiteY7" fmla="*/ 927050 h 1092991"/>
              <a:gd name="connsiteX8" fmla="*/ 2904752 w 3474084"/>
              <a:gd name="connsiteY8" fmla="*/ 312936 h 1092991"/>
              <a:gd name="connsiteX9" fmla="*/ 1166232 w 3474084"/>
              <a:gd name="connsiteY9" fmla="*/ 312936 h 1092991"/>
              <a:gd name="connsiteX10" fmla="*/ 971218 w 3474084"/>
              <a:gd name="connsiteY10" fmla="*/ 507950 h 1092991"/>
              <a:gd name="connsiteX11" fmla="*/ 971218 w 3474084"/>
              <a:gd name="connsiteY11" fmla="*/ 1092991 h 1092991"/>
              <a:gd name="connsiteX12" fmla="*/ 0 w 3474084"/>
              <a:gd name="connsiteY12" fmla="*/ 178591 h 1092991"/>
              <a:gd name="connsiteX0" fmla="*/ 0 w 3486784"/>
              <a:gd name="connsiteY0" fmla="*/ 115091 h 1092991"/>
              <a:gd name="connsiteX1" fmla="*/ 635000 w 3486784"/>
              <a:gd name="connsiteY1" fmla="*/ 139650 h 1092991"/>
              <a:gd name="connsiteX2" fmla="*/ 1178932 w 3486784"/>
              <a:gd name="connsiteY2" fmla="*/ 52918 h 1092991"/>
              <a:gd name="connsiteX3" fmla="*/ 2917452 w 3486784"/>
              <a:gd name="connsiteY3" fmla="*/ 52918 h 1092991"/>
              <a:gd name="connsiteX4" fmla="*/ 3372484 w 3486784"/>
              <a:gd name="connsiteY4" fmla="*/ 507950 h 1092991"/>
              <a:gd name="connsiteX5" fmla="*/ 3486784 w 3486784"/>
              <a:gd name="connsiteY5" fmla="*/ 738055 h 1092991"/>
              <a:gd name="connsiteX6" fmla="*/ 3087066 w 3486784"/>
              <a:gd name="connsiteY6" fmla="*/ 763455 h 1092991"/>
              <a:gd name="connsiteX7" fmla="*/ 3150566 w 3486784"/>
              <a:gd name="connsiteY7" fmla="*/ 927050 h 1092991"/>
              <a:gd name="connsiteX8" fmla="*/ 2917452 w 3486784"/>
              <a:gd name="connsiteY8" fmla="*/ 312936 h 1092991"/>
              <a:gd name="connsiteX9" fmla="*/ 1178932 w 3486784"/>
              <a:gd name="connsiteY9" fmla="*/ 312936 h 1092991"/>
              <a:gd name="connsiteX10" fmla="*/ 983918 w 3486784"/>
              <a:gd name="connsiteY10" fmla="*/ 507950 h 1092991"/>
              <a:gd name="connsiteX11" fmla="*/ 983918 w 3486784"/>
              <a:gd name="connsiteY11" fmla="*/ 1092991 h 1092991"/>
              <a:gd name="connsiteX12" fmla="*/ 0 w 3486784"/>
              <a:gd name="connsiteY12" fmla="*/ 115091 h 1092991"/>
              <a:gd name="connsiteX0" fmla="*/ 0 w 3486784"/>
              <a:gd name="connsiteY0" fmla="*/ 107656 h 1085556"/>
              <a:gd name="connsiteX1" fmla="*/ 571500 w 3486784"/>
              <a:gd name="connsiteY1" fmla="*/ 144915 h 1085556"/>
              <a:gd name="connsiteX2" fmla="*/ 1178932 w 3486784"/>
              <a:gd name="connsiteY2" fmla="*/ 45483 h 1085556"/>
              <a:gd name="connsiteX3" fmla="*/ 2917452 w 3486784"/>
              <a:gd name="connsiteY3" fmla="*/ 45483 h 1085556"/>
              <a:gd name="connsiteX4" fmla="*/ 3372484 w 3486784"/>
              <a:gd name="connsiteY4" fmla="*/ 500515 h 1085556"/>
              <a:gd name="connsiteX5" fmla="*/ 3486784 w 3486784"/>
              <a:gd name="connsiteY5" fmla="*/ 730620 h 1085556"/>
              <a:gd name="connsiteX6" fmla="*/ 3087066 w 3486784"/>
              <a:gd name="connsiteY6" fmla="*/ 756020 h 1085556"/>
              <a:gd name="connsiteX7" fmla="*/ 3150566 w 3486784"/>
              <a:gd name="connsiteY7" fmla="*/ 919615 h 1085556"/>
              <a:gd name="connsiteX8" fmla="*/ 2917452 w 3486784"/>
              <a:gd name="connsiteY8" fmla="*/ 305501 h 1085556"/>
              <a:gd name="connsiteX9" fmla="*/ 1178932 w 3486784"/>
              <a:gd name="connsiteY9" fmla="*/ 305501 h 1085556"/>
              <a:gd name="connsiteX10" fmla="*/ 983918 w 3486784"/>
              <a:gd name="connsiteY10" fmla="*/ 500515 h 1085556"/>
              <a:gd name="connsiteX11" fmla="*/ 983918 w 3486784"/>
              <a:gd name="connsiteY11" fmla="*/ 1085556 h 1085556"/>
              <a:gd name="connsiteX12" fmla="*/ 0 w 3486784"/>
              <a:gd name="connsiteY12" fmla="*/ 107656 h 1085556"/>
              <a:gd name="connsiteX0" fmla="*/ 0 w 3486784"/>
              <a:gd name="connsiteY0" fmla="*/ 107656 h 919615"/>
              <a:gd name="connsiteX1" fmla="*/ 571500 w 3486784"/>
              <a:gd name="connsiteY1" fmla="*/ 144915 h 919615"/>
              <a:gd name="connsiteX2" fmla="*/ 1178932 w 3486784"/>
              <a:gd name="connsiteY2" fmla="*/ 45483 h 919615"/>
              <a:gd name="connsiteX3" fmla="*/ 2917452 w 3486784"/>
              <a:gd name="connsiteY3" fmla="*/ 45483 h 919615"/>
              <a:gd name="connsiteX4" fmla="*/ 3372484 w 3486784"/>
              <a:gd name="connsiteY4" fmla="*/ 500515 h 919615"/>
              <a:gd name="connsiteX5" fmla="*/ 3486784 w 3486784"/>
              <a:gd name="connsiteY5" fmla="*/ 730620 h 919615"/>
              <a:gd name="connsiteX6" fmla="*/ 3087066 w 3486784"/>
              <a:gd name="connsiteY6" fmla="*/ 756020 h 919615"/>
              <a:gd name="connsiteX7" fmla="*/ 3150566 w 3486784"/>
              <a:gd name="connsiteY7" fmla="*/ 919615 h 919615"/>
              <a:gd name="connsiteX8" fmla="*/ 2917452 w 3486784"/>
              <a:gd name="connsiteY8" fmla="*/ 305501 h 919615"/>
              <a:gd name="connsiteX9" fmla="*/ 1178932 w 3486784"/>
              <a:gd name="connsiteY9" fmla="*/ 305501 h 919615"/>
              <a:gd name="connsiteX10" fmla="*/ 983918 w 3486784"/>
              <a:gd name="connsiteY10" fmla="*/ 500515 h 919615"/>
              <a:gd name="connsiteX11" fmla="*/ 0 w 3486784"/>
              <a:gd name="connsiteY11" fmla="*/ 107656 h 919615"/>
              <a:gd name="connsiteX0" fmla="*/ 0 w 3486784"/>
              <a:gd name="connsiteY0" fmla="*/ 107656 h 919615"/>
              <a:gd name="connsiteX1" fmla="*/ 571500 w 3486784"/>
              <a:gd name="connsiteY1" fmla="*/ 144915 h 919615"/>
              <a:gd name="connsiteX2" fmla="*/ 1178932 w 3486784"/>
              <a:gd name="connsiteY2" fmla="*/ 45483 h 919615"/>
              <a:gd name="connsiteX3" fmla="*/ 2917452 w 3486784"/>
              <a:gd name="connsiteY3" fmla="*/ 45483 h 919615"/>
              <a:gd name="connsiteX4" fmla="*/ 3372484 w 3486784"/>
              <a:gd name="connsiteY4" fmla="*/ 500515 h 919615"/>
              <a:gd name="connsiteX5" fmla="*/ 3486784 w 3486784"/>
              <a:gd name="connsiteY5" fmla="*/ 730620 h 919615"/>
              <a:gd name="connsiteX6" fmla="*/ 3087066 w 3486784"/>
              <a:gd name="connsiteY6" fmla="*/ 756020 h 919615"/>
              <a:gd name="connsiteX7" fmla="*/ 3150566 w 3486784"/>
              <a:gd name="connsiteY7" fmla="*/ 919615 h 919615"/>
              <a:gd name="connsiteX8" fmla="*/ 2917452 w 3486784"/>
              <a:gd name="connsiteY8" fmla="*/ 305501 h 919615"/>
              <a:gd name="connsiteX9" fmla="*/ 1178932 w 3486784"/>
              <a:gd name="connsiteY9" fmla="*/ 305501 h 919615"/>
              <a:gd name="connsiteX10" fmla="*/ 158418 w 3486784"/>
              <a:gd name="connsiteY10" fmla="*/ 322715 h 919615"/>
              <a:gd name="connsiteX11" fmla="*/ 0 w 3486784"/>
              <a:gd name="connsiteY11" fmla="*/ 107656 h 919615"/>
              <a:gd name="connsiteX0" fmla="*/ 0 w 3486784"/>
              <a:gd name="connsiteY0" fmla="*/ 148075 h 960034"/>
              <a:gd name="connsiteX1" fmla="*/ 393700 w 3486784"/>
              <a:gd name="connsiteY1" fmla="*/ 121834 h 960034"/>
              <a:gd name="connsiteX2" fmla="*/ 1178932 w 3486784"/>
              <a:gd name="connsiteY2" fmla="*/ 85902 h 960034"/>
              <a:gd name="connsiteX3" fmla="*/ 2917452 w 3486784"/>
              <a:gd name="connsiteY3" fmla="*/ 85902 h 960034"/>
              <a:gd name="connsiteX4" fmla="*/ 3372484 w 3486784"/>
              <a:gd name="connsiteY4" fmla="*/ 540934 h 960034"/>
              <a:gd name="connsiteX5" fmla="*/ 3486784 w 3486784"/>
              <a:gd name="connsiteY5" fmla="*/ 771039 h 960034"/>
              <a:gd name="connsiteX6" fmla="*/ 3087066 w 3486784"/>
              <a:gd name="connsiteY6" fmla="*/ 796439 h 960034"/>
              <a:gd name="connsiteX7" fmla="*/ 3150566 w 3486784"/>
              <a:gd name="connsiteY7" fmla="*/ 960034 h 960034"/>
              <a:gd name="connsiteX8" fmla="*/ 2917452 w 3486784"/>
              <a:gd name="connsiteY8" fmla="*/ 345920 h 960034"/>
              <a:gd name="connsiteX9" fmla="*/ 1178932 w 3486784"/>
              <a:gd name="connsiteY9" fmla="*/ 345920 h 960034"/>
              <a:gd name="connsiteX10" fmla="*/ 158418 w 3486784"/>
              <a:gd name="connsiteY10" fmla="*/ 363134 h 960034"/>
              <a:gd name="connsiteX11" fmla="*/ 0 w 3486784"/>
              <a:gd name="connsiteY11" fmla="*/ 148075 h 960034"/>
              <a:gd name="connsiteX0" fmla="*/ 0 w 3486784"/>
              <a:gd name="connsiteY0" fmla="*/ 165891 h 977850"/>
              <a:gd name="connsiteX1" fmla="*/ 393700 w 3486784"/>
              <a:gd name="connsiteY1" fmla="*/ 139650 h 977850"/>
              <a:gd name="connsiteX2" fmla="*/ 1280532 w 3486784"/>
              <a:gd name="connsiteY2" fmla="*/ 52918 h 977850"/>
              <a:gd name="connsiteX3" fmla="*/ 2917452 w 3486784"/>
              <a:gd name="connsiteY3" fmla="*/ 103718 h 977850"/>
              <a:gd name="connsiteX4" fmla="*/ 3372484 w 3486784"/>
              <a:gd name="connsiteY4" fmla="*/ 558750 h 977850"/>
              <a:gd name="connsiteX5" fmla="*/ 3486784 w 3486784"/>
              <a:gd name="connsiteY5" fmla="*/ 788855 h 977850"/>
              <a:gd name="connsiteX6" fmla="*/ 3087066 w 3486784"/>
              <a:gd name="connsiteY6" fmla="*/ 814255 h 977850"/>
              <a:gd name="connsiteX7" fmla="*/ 3150566 w 3486784"/>
              <a:gd name="connsiteY7" fmla="*/ 977850 h 977850"/>
              <a:gd name="connsiteX8" fmla="*/ 2917452 w 3486784"/>
              <a:gd name="connsiteY8" fmla="*/ 363736 h 977850"/>
              <a:gd name="connsiteX9" fmla="*/ 1178932 w 3486784"/>
              <a:gd name="connsiteY9" fmla="*/ 363736 h 977850"/>
              <a:gd name="connsiteX10" fmla="*/ 158418 w 3486784"/>
              <a:gd name="connsiteY10" fmla="*/ 380950 h 977850"/>
              <a:gd name="connsiteX11" fmla="*/ 0 w 3486784"/>
              <a:gd name="connsiteY11" fmla="*/ 165891 h 977850"/>
              <a:gd name="connsiteX0" fmla="*/ 0 w 3486784"/>
              <a:gd name="connsiteY0" fmla="*/ 196560 h 1008519"/>
              <a:gd name="connsiteX1" fmla="*/ 393700 w 3486784"/>
              <a:gd name="connsiteY1" fmla="*/ 170319 h 1008519"/>
              <a:gd name="connsiteX2" fmla="*/ 1255132 w 3486784"/>
              <a:gd name="connsiteY2" fmla="*/ 20087 h 1008519"/>
              <a:gd name="connsiteX3" fmla="*/ 2917452 w 3486784"/>
              <a:gd name="connsiteY3" fmla="*/ 134387 h 1008519"/>
              <a:gd name="connsiteX4" fmla="*/ 3372484 w 3486784"/>
              <a:gd name="connsiteY4" fmla="*/ 589419 h 1008519"/>
              <a:gd name="connsiteX5" fmla="*/ 3486784 w 3486784"/>
              <a:gd name="connsiteY5" fmla="*/ 819524 h 1008519"/>
              <a:gd name="connsiteX6" fmla="*/ 3087066 w 3486784"/>
              <a:gd name="connsiteY6" fmla="*/ 844924 h 1008519"/>
              <a:gd name="connsiteX7" fmla="*/ 3150566 w 3486784"/>
              <a:gd name="connsiteY7" fmla="*/ 1008519 h 1008519"/>
              <a:gd name="connsiteX8" fmla="*/ 2917452 w 3486784"/>
              <a:gd name="connsiteY8" fmla="*/ 394405 h 1008519"/>
              <a:gd name="connsiteX9" fmla="*/ 1178932 w 3486784"/>
              <a:gd name="connsiteY9" fmla="*/ 394405 h 1008519"/>
              <a:gd name="connsiteX10" fmla="*/ 158418 w 3486784"/>
              <a:gd name="connsiteY10" fmla="*/ 411619 h 1008519"/>
              <a:gd name="connsiteX11" fmla="*/ 0 w 3486784"/>
              <a:gd name="connsiteY11" fmla="*/ 196560 h 1008519"/>
              <a:gd name="connsiteX0" fmla="*/ 0 w 3486784"/>
              <a:gd name="connsiteY0" fmla="*/ 237183 h 1049142"/>
              <a:gd name="connsiteX1" fmla="*/ 215900 w 3486784"/>
              <a:gd name="connsiteY1" fmla="*/ 134742 h 1049142"/>
              <a:gd name="connsiteX2" fmla="*/ 1255132 w 3486784"/>
              <a:gd name="connsiteY2" fmla="*/ 60710 h 1049142"/>
              <a:gd name="connsiteX3" fmla="*/ 2917452 w 3486784"/>
              <a:gd name="connsiteY3" fmla="*/ 175010 h 1049142"/>
              <a:gd name="connsiteX4" fmla="*/ 3372484 w 3486784"/>
              <a:gd name="connsiteY4" fmla="*/ 630042 h 1049142"/>
              <a:gd name="connsiteX5" fmla="*/ 3486784 w 3486784"/>
              <a:gd name="connsiteY5" fmla="*/ 860147 h 1049142"/>
              <a:gd name="connsiteX6" fmla="*/ 3087066 w 3486784"/>
              <a:gd name="connsiteY6" fmla="*/ 885547 h 1049142"/>
              <a:gd name="connsiteX7" fmla="*/ 3150566 w 3486784"/>
              <a:gd name="connsiteY7" fmla="*/ 1049142 h 1049142"/>
              <a:gd name="connsiteX8" fmla="*/ 2917452 w 3486784"/>
              <a:gd name="connsiteY8" fmla="*/ 435028 h 1049142"/>
              <a:gd name="connsiteX9" fmla="*/ 1178932 w 3486784"/>
              <a:gd name="connsiteY9" fmla="*/ 435028 h 1049142"/>
              <a:gd name="connsiteX10" fmla="*/ 158418 w 3486784"/>
              <a:gd name="connsiteY10" fmla="*/ 452242 h 1049142"/>
              <a:gd name="connsiteX11" fmla="*/ 0 w 3486784"/>
              <a:gd name="connsiteY11" fmla="*/ 237183 h 1049142"/>
              <a:gd name="connsiteX0" fmla="*/ 0 w 3328366"/>
              <a:gd name="connsiteY0" fmla="*/ 452242 h 1049142"/>
              <a:gd name="connsiteX1" fmla="*/ 57482 w 3328366"/>
              <a:gd name="connsiteY1" fmla="*/ 134742 h 1049142"/>
              <a:gd name="connsiteX2" fmla="*/ 1096714 w 3328366"/>
              <a:gd name="connsiteY2" fmla="*/ 60710 h 1049142"/>
              <a:gd name="connsiteX3" fmla="*/ 2759034 w 3328366"/>
              <a:gd name="connsiteY3" fmla="*/ 175010 h 1049142"/>
              <a:gd name="connsiteX4" fmla="*/ 3214066 w 3328366"/>
              <a:gd name="connsiteY4" fmla="*/ 630042 h 1049142"/>
              <a:gd name="connsiteX5" fmla="*/ 3328366 w 3328366"/>
              <a:gd name="connsiteY5" fmla="*/ 860147 h 1049142"/>
              <a:gd name="connsiteX6" fmla="*/ 2928648 w 3328366"/>
              <a:gd name="connsiteY6" fmla="*/ 885547 h 1049142"/>
              <a:gd name="connsiteX7" fmla="*/ 2992148 w 3328366"/>
              <a:gd name="connsiteY7" fmla="*/ 1049142 h 1049142"/>
              <a:gd name="connsiteX8" fmla="*/ 2759034 w 3328366"/>
              <a:gd name="connsiteY8" fmla="*/ 435028 h 1049142"/>
              <a:gd name="connsiteX9" fmla="*/ 1020514 w 3328366"/>
              <a:gd name="connsiteY9" fmla="*/ 435028 h 1049142"/>
              <a:gd name="connsiteX10" fmla="*/ 0 w 3328366"/>
              <a:gd name="connsiteY10" fmla="*/ 452242 h 104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28366" h="1049142">
                <a:moveTo>
                  <a:pt x="0" y="452242"/>
                </a:moveTo>
                <a:lnTo>
                  <a:pt x="57482" y="134742"/>
                </a:lnTo>
                <a:cubicBezTo>
                  <a:pt x="57482" y="-116565"/>
                  <a:pt x="845407" y="60710"/>
                  <a:pt x="1096714" y="60710"/>
                </a:cubicBezTo>
                <a:lnTo>
                  <a:pt x="2759034" y="175010"/>
                </a:lnTo>
                <a:cubicBezTo>
                  <a:pt x="3010341" y="175010"/>
                  <a:pt x="3214066" y="378735"/>
                  <a:pt x="3214066" y="630042"/>
                </a:cubicBezTo>
                <a:lnTo>
                  <a:pt x="3328366" y="860147"/>
                </a:lnTo>
                <a:lnTo>
                  <a:pt x="2928648" y="885547"/>
                </a:lnTo>
                <a:lnTo>
                  <a:pt x="2992148" y="1049142"/>
                </a:lnTo>
                <a:cubicBezTo>
                  <a:pt x="2992148" y="941439"/>
                  <a:pt x="2866737" y="435028"/>
                  <a:pt x="2759034" y="435028"/>
                </a:cubicBezTo>
                <a:lnTo>
                  <a:pt x="1020514" y="435028"/>
                </a:lnTo>
                <a:cubicBezTo>
                  <a:pt x="912811" y="435028"/>
                  <a:pt x="0" y="344539"/>
                  <a:pt x="0" y="452242"/>
                </a:cubicBezTo>
                <a:close/>
              </a:path>
            </a:pathLst>
          </a:cu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solidFill>
                <a:schemeClr val="tx1"/>
              </a:solidFill>
            </a:endParaRPr>
          </a:p>
        </p:txBody>
      </p:sp>
      <p:sp>
        <p:nvSpPr>
          <p:cNvPr id="56" name="Cylindre 55">
            <a:extLst>
              <a:ext uri="{FF2B5EF4-FFF2-40B4-BE49-F238E27FC236}">
                <a16:creationId xmlns:a16="http://schemas.microsoft.com/office/drawing/2014/main" id="{91DBC181-D001-97B3-025C-AB564A206E87}"/>
              </a:ext>
            </a:extLst>
          </p:cNvPr>
          <p:cNvSpPr/>
          <p:nvPr/>
        </p:nvSpPr>
        <p:spPr>
          <a:xfrm>
            <a:off x="2971133" y="2843462"/>
            <a:ext cx="394605" cy="2778593"/>
          </a:xfrm>
          <a:prstGeom prst="can">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2" name="Text Box 4">
            <a:extLst>
              <a:ext uri="{FF2B5EF4-FFF2-40B4-BE49-F238E27FC236}">
                <a16:creationId xmlns:a16="http://schemas.microsoft.com/office/drawing/2014/main" id="{26B01853-6B4D-42E1-A030-240B4B8BD2D6}"/>
              </a:ext>
            </a:extLst>
          </p:cNvPr>
          <p:cNvSpPr txBox="1">
            <a:spLocks noChangeArrowheads="1"/>
          </p:cNvSpPr>
          <p:nvPr/>
        </p:nvSpPr>
        <p:spPr bwMode="auto">
          <a:xfrm>
            <a:off x="0" y="100075"/>
            <a:ext cx="9143999" cy="1569660"/>
          </a:xfrm>
          <a:prstGeom prst="rect">
            <a:avLst/>
          </a:prstGeom>
          <a:noFill/>
          <a:ln w="9525">
            <a:solidFill>
              <a:schemeClr val="tx1"/>
            </a:solidFill>
            <a:miter lim="800000"/>
            <a:headEnd/>
            <a:tailEnd/>
          </a:ln>
          <a:effectLst/>
        </p:spPr>
        <p:txBody>
          <a:bodyPr wrap="square">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r>
              <a:rPr lang="fr-FR" altLang="fr-FR" sz="2400" b="1" dirty="0">
                <a:solidFill>
                  <a:schemeClr val="tx1"/>
                </a:solidFill>
                <a:latin typeface="Times New Roman" panose="02020603050405020304" pitchFamily="18" charset="0"/>
              </a:rPr>
              <a:t>Gauche: </a:t>
            </a:r>
            <a:r>
              <a:rPr lang="fr-FR" altLang="fr-FR" sz="2400" b="1" dirty="0" err="1">
                <a:solidFill>
                  <a:schemeClr val="tx1"/>
                </a:solidFill>
                <a:latin typeface="Times New Roman" panose="02020603050405020304" pitchFamily="18" charset="0"/>
              </a:rPr>
              <a:t>NutCracker</a:t>
            </a:r>
            <a:r>
              <a:rPr lang="fr-FR" altLang="fr-FR" sz="2400" b="1" dirty="0">
                <a:solidFill>
                  <a:schemeClr val="tx1"/>
                </a:solidFill>
                <a:latin typeface="Times New Roman" panose="02020603050405020304" pitchFamily="18" charset="0"/>
              </a:rPr>
              <a:t> Syndrome:</a:t>
            </a:r>
          </a:p>
          <a:p>
            <a:pPr fontAlgn="base">
              <a:spcBef>
                <a:spcPct val="0"/>
              </a:spcBef>
              <a:spcAft>
                <a:spcPct val="0"/>
              </a:spcAft>
            </a:pPr>
            <a:r>
              <a:rPr lang="fr-FR" altLang="fr-FR" sz="2400" b="1" dirty="0">
                <a:solidFill>
                  <a:schemeClr val="tx1"/>
                </a:solidFill>
                <a:latin typeface="Times New Roman" panose="02020603050405020304" pitchFamily="18" charset="0"/>
              </a:rPr>
              <a:t>Veine rénale Gauche Pincée  </a:t>
            </a:r>
          </a:p>
          <a:p>
            <a:pPr fontAlgn="base">
              <a:spcBef>
                <a:spcPct val="0"/>
              </a:spcBef>
              <a:spcAft>
                <a:spcPct val="0"/>
              </a:spcAft>
            </a:pPr>
            <a:r>
              <a:rPr lang="fr-FR" altLang="fr-FR" sz="2400" b="1" dirty="0">
                <a:solidFill>
                  <a:schemeClr val="tx1"/>
                </a:solidFill>
                <a:latin typeface="Times New Roman" panose="02020603050405020304" pitchFamily="18" charset="0"/>
              </a:rPr>
              <a:t>Par l’artère Mésentérique Supérieure : </a:t>
            </a:r>
          </a:p>
          <a:p>
            <a:pPr fontAlgn="base">
              <a:spcBef>
                <a:spcPct val="0"/>
              </a:spcBef>
              <a:spcAft>
                <a:spcPct val="0"/>
              </a:spcAft>
            </a:pPr>
            <a:r>
              <a:rPr lang="fr-FR" altLang="fr-FR" sz="2400" b="1" dirty="0">
                <a:solidFill>
                  <a:schemeClr val="tx1"/>
                </a:solidFill>
                <a:latin typeface="Times New Roman" panose="02020603050405020304" pitchFamily="18" charset="0"/>
              </a:rPr>
              <a:t>+ ou – compensée par un reflux ovarien gauche </a:t>
            </a:r>
          </a:p>
        </p:txBody>
      </p:sp>
      <p:grpSp>
        <p:nvGrpSpPr>
          <p:cNvPr id="17" name="Groupe 16">
            <a:extLst>
              <a:ext uri="{FF2B5EF4-FFF2-40B4-BE49-F238E27FC236}">
                <a16:creationId xmlns:a16="http://schemas.microsoft.com/office/drawing/2014/main" id="{4D0DB787-463C-4FEF-9557-8EB084A7EF03}"/>
              </a:ext>
            </a:extLst>
          </p:cNvPr>
          <p:cNvGrpSpPr/>
          <p:nvPr/>
        </p:nvGrpSpPr>
        <p:grpSpPr>
          <a:xfrm rot="7300840">
            <a:off x="1716344" y="4617110"/>
            <a:ext cx="362776" cy="717361"/>
            <a:chOff x="6888164" y="3573463"/>
            <a:chExt cx="792161" cy="1655763"/>
          </a:xfrm>
          <a:noFill/>
        </p:grpSpPr>
        <p:grpSp>
          <p:nvGrpSpPr>
            <p:cNvPr id="46" name="Group 33">
              <a:extLst>
                <a:ext uri="{FF2B5EF4-FFF2-40B4-BE49-F238E27FC236}">
                  <a16:creationId xmlns:a16="http://schemas.microsoft.com/office/drawing/2014/main" id="{DA3E399C-7207-42A5-A066-5E5B91B726F7}"/>
                </a:ext>
              </a:extLst>
            </p:cNvPr>
            <p:cNvGrpSpPr>
              <a:grpSpLocks/>
            </p:cNvGrpSpPr>
            <p:nvPr/>
          </p:nvGrpSpPr>
          <p:grpSpPr bwMode="auto">
            <a:xfrm>
              <a:off x="6894513" y="3573463"/>
              <a:ext cx="785812" cy="1600200"/>
              <a:chOff x="2249" y="2251"/>
              <a:chExt cx="495" cy="1008"/>
            </a:xfrm>
            <a:grpFill/>
          </p:grpSpPr>
          <p:sp>
            <p:nvSpPr>
              <p:cNvPr id="50" name="Freeform 34">
                <a:extLst>
                  <a:ext uri="{FF2B5EF4-FFF2-40B4-BE49-F238E27FC236}">
                    <a16:creationId xmlns:a16="http://schemas.microsoft.com/office/drawing/2014/main" id="{445E0C1A-1835-44EF-A261-AD2927D5D769}"/>
                  </a:ext>
                </a:extLst>
              </p:cNvPr>
              <p:cNvSpPr>
                <a:spLocks/>
              </p:cNvSpPr>
              <p:nvPr/>
            </p:nvSpPr>
            <p:spPr bwMode="auto">
              <a:xfrm>
                <a:off x="2249" y="2251"/>
                <a:ext cx="495" cy="1008"/>
              </a:xfrm>
              <a:custGeom>
                <a:avLst/>
                <a:gdLst>
                  <a:gd name="T0" fmla="*/ 8 w 495"/>
                  <a:gd name="T1" fmla="*/ 14 h 1008"/>
                  <a:gd name="T2" fmla="*/ 41 w 495"/>
                  <a:gd name="T3" fmla="*/ 363 h 1008"/>
                  <a:gd name="T4" fmla="*/ 0 w 495"/>
                  <a:gd name="T5" fmla="*/ 566 h 1008"/>
                  <a:gd name="T6" fmla="*/ 41 w 495"/>
                  <a:gd name="T7" fmla="*/ 816 h 1008"/>
                  <a:gd name="T8" fmla="*/ 41 w 495"/>
                  <a:gd name="T9" fmla="*/ 998 h 1008"/>
                  <a:gd name="T10" fmla="*/ 177 w 495"/>
                  <a:gd name="T11" fmla="*/ 998 h 1008"/>
                  <a:gd name="T12" fmla="*/ 223 w 495"/>
                  <a:gd name="T13" fmla="*/ 771 h 1008"/>
                  <a:gd name="T14" fmla="*/ 313 w 495"/>
                  <a:gd name="T15" fmla="*/ 998 h 1008"/>
                  <a:gd name="T16" fmla="*/ 450 w 495"/>
                  <a:gd name="T17" fmla="*/ 1008 h 1008"/>
                  <a:gd name="T18" fmla="*/ 450 w 495"/>
                  <a:gd name="T19" fmla="*/ 771 h 1008"/>
                  <a:gd name="T20" fmla="*/ 489 w 495"/>
                  <a:gd name="T21" fmla="*/ 566 h 1008"/>
                  <a:gd name="T22" fmla="*/ 450 w 495"/>
                  <a:gd name="T23" fmla="*/ 272 h 1008"/>
                  <a:gd name="T24" fmla="*/ 495 w 495"/>
                  <a:gd name="T25" fmla="*/ 0 h 100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95" h="1008">
                    <a:moveTo>
                      <a:pt x="8" y="14"/>
                    </a:moveTo>
                    <a:cubicBezTo>
                      <a:pt x="13" y="71"/>
                      <a:pt x="42" y="271"/>
                      <a:pt x="41" y="363"/>
                    </a:cubicBezTo>
                    <a:cubicBezTo>
                      <a:pt x="40" y="455"/>
                      <a:pt x="0" y="491"/>
                      <a:pt x="0" y="566"/>
                    </a:cubicBezTo>
                    <a:cubicBezTo>
                      <a:pt x="0" y="641"/>
                      <a:pt x="34" y="744"/>
                      <a:pt x="41" y="816"/>
                    </a:cubicBezTo>
                    <a:cubicBezTo>
                      <a:pt x="48" y="888"/>
                      <a:pt x="18" y="968"/>
                      <a:pt x="41" y="998"/>
                    </a:cubicBezTo>
                    <a:lnTo>
                      <a:pt x="177" y="998"/>
                    </a:lnTo>
                    <a:cubicBezTo>
                      <a:pt x="207" y="960"/>
                      <a:pt x="200" y="771"/>
                      <a:pt x="223" y="771"/>
                    </a:cubicBezTo>
                    <a:cubicBezTo>
                      <a:pt x="246" y="771"/>
                      <a:pt x="275" y="959"/>
                      <a:pt x="313" y="998"/>
                    </a:cubicBezTo>
                    <a:lnTo>
                      <a:pt x="450" y="1008"/>
                    </a:lnTo>
                    <a:cubicBezTo>
                      <a:pt x="473" y="970"/>
                      <a:pt x="444" y="845"/>
                      <a:pt x="450" y="771"/>
                    </a:cubicBezTo>
                    <a:cubicBezTo>
                      <a:pt x="456" y="697"/>
                      <a:pt x="489" y="649"/>
                      <a:pt x="489" y="566"/>
                    </a:cubicBezTo>
                    <a:cubicBezTo>
                      <a:pt x="489" y="483"/>
                      <a:pt x="449" y="366"/>
                      <a:pt x="450" y="272"/>
                    </a:cubicBezTo>
                    <a:cubicBezTo>
                      <a:pt x="451" y="178"/>
                      <a:pt x="488" y="45"/>
                      <a:pt x="495" y="0"/>
                    </a:cubicBezTo>
                  </a:path>
                </a:pathLst>
              </a:custGeom>
              <a:grp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b="1">
                  <a:latin typeface="Comic Sans MS" panose="030F0702030302020204" pitchFamily="66" charset="0"/>
                </a:endParaRPr>
              </a:p>
            </p:txBody>
          </p:sp>
          <p:sp>
            <p:nvSpPr>
              <p:cNvPr id="51" name="Freeform 35">
                <a:extLst>
                  <a:ext uri="{FF2B5EF4-FFF2-40B4-BE49-F238E27FC236}">
                    <a16:creationId xmlns:a16="http://schemas.microsoft.com/office/drawing/2014/main" id="{F4A4B962-550E-4031-A138-21A8875A8788}"/>
                  </a:ext>
                </a:extLst>
              </p:cNvPr>
              <p:cNvSpPr>
                <a:spLocks/>
              </p:cNvSpPr>
              <p:nvPr/>
            </p:nvSpPr>
            <p:spPr bwMode="auto">
              <a:xfrm>
                <a:off x="2296" y="2383"/>
                <a:ext cx="182" cy="105"/>
              </a:xfrm>
              <a:custGeom>
                <a:avLst/>
                <a:gdLst>
                  <a:gd name="T0" fmla="*/ 0 w 182"/>
                  <a:gd name="T1" fmla="*/ 47 h 105"/>
                  <a:gd name="T2" fmla="*/ 84 w 182"/>
                  <a:gd name="T3" fmla="*/ 97 h 105"/>
                  <a:gd name="T4" fmla="*/ 182 w 182"/>
                  <a:gd name="T5" fmla="*/ 0 h 105"/>
                  <a:gd name="T6" fmla="*/ 0 60000 65536"/>
                  <a:gd name="T7" fmla="*/ 0 60000 65536"/>
                  <a:gd name="T8" fmla="*/ 0 60000 65536"/>
                </a:gdLst>
                <a:ahLst/>
                <a:cxnLst>
                  <a:cxn ang="T6">
                    <a:pos x="T0" y="T1"/>
                  </a:cxn>
                  <a:cxn ang="T7">
                    <a:pos x="T2" y="T3"/>
                  </a:cxn>
                  <a:cxn ang="T8">
                    <a:pos x="T4" y="T5"/>
                  </a:cxn>
                </a:cxnLst>
                <a:rect l="0" t="0" r="r" b="b"/>
                <a:pathLst>
                  <a:path w="182" h="105">
                    <a:moveTo>
                      <a:pt x="0" y="47"/>
                    </a:moveTo>
                    <a:cubicBezTo>
                      <a:pt x="14" y="57"/>
                      <a:pt x="54" y="105"/>
                      <a:pt x="84" y="97"/>
                    </a:cubicBezTo>
                    <a:cubicBezTo>
                      <a:pt x="114" y="89"/>
                      <a:pt x="162" y="20"/>
                      <a:pt x="182" y="0"/>
                    </a:cubicBezTo>
                  </a:path>
                </a:pathLst>
              </a:custGeom>
              <a:grp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b="1">
                  <a:latin typeface="Comic Sans MS" panose="030F0702030302020204" pitchFamily="66" charset="0"/>
                </a:endParaRPr>
              </a:p>
            </p:txBody>
          </p:sp>
          <p:sp>
            <p:nvSpPr>
              <p:cNvPr id="52" name="Freeform 36">
                <a:extLst>
                  <a:ext uri="{FF2B5EF4-FFF2-40B4-BE49-F238E27FC236}">
                    <a16:creationId xmlns:a16="http://schemas.microsoft.com/office/drawing/2014/main" id="{E35513FA-ADAF-4DCD-9B42-9041EDCDEA2C}"/>
                  </a:ext>
                </a:extLst>
              </p:cNvPr>
              <p:cNvSpPr>
                <a:spLocks/>
              </p:cNvSpPr>
              <p:nvPr/>
            </p:nvSpPr>
            <p:spPr bwMode="auto">
              <a:xfrm>
                <a:off x="2518" y="2387"/>
                <a:ext cx="181" cy="98"/>
              </a:xfrm>
              <a:custGeom>
                <a:avLst/>
                <a:gdLst>
                  <a:gd name="T0" fmla="*/ 0 w 181"/>
                  <a:gd name="T1" fmla="*/ 0 h 98"/>
                  <a:gd name="T2" fmla="*/ 90 w 181"/>
                  <a:gd name="T3" fmla="*/ 91 h 98"/>
                  <a:gd name="T4" fmla="*/ 181 w 181"/>
                  <a:gd name="T5" fmla="*/ 45 h 98"/>
                  <a:gd name="T6" fmla="*/ 0 60000 65536"/>
                  <a:gd name="T7" fmla="*/ 0 60000 65536"/>
                  <a:gd name="T8" fmla="*/ 0 60000 65536"/>
                </a:gdLst>
                <a:ahLst/>
                <a:cxnLst>
                  <a:cxn ang="T6">
                    <a:pos x="T0" y="T1"/>
                  </a:cxn>
                  <a:cxn ang="T7">
                    <a:pos x="T2" y="T3"/>
                  </a:cxn>
                  <a:cxn ang="T8">
                    <a:pos x="T4" y="T5"/>
                  </a:cxn>
                </a:cxnLst>
                <a:rect l="0" t="0" r="r" b="b"/>
                <a:pathLst>
                  <a:path w="181" h="98">
                    <a:moveTo>
                      <a:pt x="0" y="0"/>
                    </a:moveTo>
                    <a:cubicBezTo>
                      <a:pt x="30" y="42"/>
                      <a:pt x="60" y="84"/>
                      <a:pt x="90" y="91"/>
                    </a:cubicBezTo>
                    <a:cubicBezTo>
                      <a:pt x="120" y="98"/>
                      <a:pt x="150" y="71"/>
                      <a:pt x="181" y="45"/>
                    </a:cubicBezTo>
                  </a:path>
                </a:pathLst>
              </a:custGeom>
              <a:grp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b="1">
                  <a:latin typeface="Comic Sans MS" panose="030F0702030302020204" pitchFamily="66" charset="0"/>
                </a:endParaRPr>
              </a:p>
            </p:txBody>
          </p:sp>
          <p:sp>
            <p:nvSpPr>
              <p:cNvPr id="53" name="Oval 37">
                <a:extLst>
                  <a:ext uri="{FF2B5EF4-FFF2-40B4-BE49-F238E27FC236}">
                    <a16:creationId xmlns:a16="http://schemas.microsoft.com/office/drawing/2014/main" id="{E14BF5E0-F7AD-49B1-92CE-692C4FB8B7C9}"/>
                  </a:ext>
                </a:extLst>
              </p:cNvPr>
              <p:cNvSpPr>
                <a:spLocks noChangeArrowheads="1"/>
              </p:cNvSpPr>
              <p:nvPr/>
            </p:nvSpPr>
            <p:spPr bwMode="auto">
              <a:xfrm>
                <a:off x="2472" y="2704"/>
                <a:ext cx="45" cy="46"/>
              </a:xfrm>
              <a:prstGeom prst="ellipse">
                <a:avLst/>
              </a:prstGeom>
              <a:grp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1500" b="1">
                  <a:solidFill>
                    <a:schemeClr val="tx1"/>
                  </a:solidFill>
                </a:endParaRPr>
              </a:p>
            </p:txBody>
          </p:sp>
        </p:grpSp>
        <p:grpSp>
          <p:nvGrpSpPr>
            <p:cNvPr id="47" name="Group 38">
              <a:extLst>
                <a:ext uri="{FF2B5EF4-FFF2-40B4-BE49-F238E27FC236}">
                  <a16:creationId xmlns:a16="http://schemas.microsoft.com/office/drawing/2014/main" id="{E23F6E3B-0936-49B1-A7DC-44A9EFC28FCF}"/>
                </a:ext>
              </a:extLst>
            </p:cNvPr>
            <p:cNvGrpSpPr>
              <a:grpSpLocks/>
            </p:cNvGrpSpPr>
            <p:nvPr/>
          </p:nvGrpSpPr>
          <p:grpSpPr bwMode="auto">
            <a:xfrm>
              <a:off x="6888164" y="4446589"/>
              <a:ext cx="661987" cy="782637"/>
              <a:chOff x="4217" y="941"/>
              <a:chExt cx="417" cy="493"/>
            </a:xfrm>
            <a:grpFill/>
          </p:grpSpPr>
          <p:sp>
            <p:nvSpPr>
              <p:cNvPr id="48" name="Arc 39">
                <a:extLst>
                  <a:ext uri="{FF2B5EF4-FFF2-40B4-BE49-F238E27FC236}">
                    <a16:creationId xmlns:a16="http://schemas.microsoft.com/office/drawing/2014/main" id="{D53C3524-801D-4325-88AA-5A2C36522326}"/>
                  </a:ext>
                </a:extLst>
              </p:cNvPr>
              <p:cNvSpPr>
                <a:spLocks/>
              </p:cNvSpPr>
              <p:nvPr/>
            </p:nvSpPr>
            <p:spPr bwMode="auto">
              <a:xfrm rot="-5400000">
                <a:off x="4380" y="875"/>
                <a:ext cx="187" cy="320"/>
              </a:xfrm>
              <a:custGeom>
                <a:avLst/>
                <a:gdLst>
                  <a:gd name="T0" fmla="*/ 0 w 22279"/>
                  <a:gd name="T1" fmla="*/ 0 h 43200"/>
                  <a:gd name="T2" fmla="*/ 0 w 22279"/>
                  <a:gd name="T3" fmla="*/ 2 h 43200"/>
                  <a:gd name="T4" fmla="*/ 0 w 22279"/>
                  <a:gd name="T5" fmla="*/ 1 h 43200"/>
                  <a:gd name="T6" fmla="*/ 0 60000 65536"/>
                  <a:gd name="T7" fmla="*/ 0 60000 65536"/>
                  <a:gd name="T8" fmla="*/ 0 60000 65536"/>
                </a:gdLst>
                <a:ahLst/>
                <a:cxnLst>
                  <a:cxn ang="T6">
                    <a:pos x="T0" y="T1"/>
                  </a:cxn>
                  <a:cxn ang="T7">
                    <a:pos x="T2" y="T3"/>
                  </a:cxn>
                  <a:cxn ang="T8">
                    <a:pos x="T4" y="T5"/>
                  </a:cxn>
                </a:cxnLst>
                <a:rect l="0" t="0" r="r" b="b"/>
                <a:pathLst>
                  <a:path w="22279" h="43200" fill="none" extrusionOk="0">
                    <a:moveTo>
                      <a:pt x="679" y="0"/>
                    </a:moveTo>
                    <a:cubicBezTo>
                      <a:pt x="12608" y="0"/>
                      <a:pt x="22279" y="9670"/>
                      <a:pt x="22279" y="21600"/>
                    </a:cubicBezTo>
                    <a:cubicBezTo>
                      <a:pt x="22279" y="33529"/>
                      <a:pt x="12608" y="43200"/>
                      <a:pt x="679" y="43200"/>
                    </a:cubicBezTo>
                    <a:cubicBezTo>
                      <a:pt x="452" y="43199"/>
                      <a:pt x="226" y="43196"/>
                      <a:pt x="-1" y="43189"/>
                    </a:cubicBezTo>
                  </a:path>
                  <a:path w="22279" h="43200" stroke="0" extrusionOk="0">
                    <a:moveTo>
                      <a:pt x="679" y="0"/>
                    </a:moveTo>
                    <a:cubicBezTo>
                      <a:pt x="12608" y="0"/>
                      <a:pt x="22279" y="9670"/>
                      <a:pt x="22279" y="21600"/>
                    </a:cubicBezTo>
                    <a:cubicBezTo>
                      <a:pt x="22279" y="33529"/>
                      <a:pt x="12608" y="43200"/>
                      <a:pt x="679" y="43200"/>
                    </a:cubicBezTo>
                    <a:cubicBezTo>
                      <a:pt x="452" y="43199"/>
                      <a:pt x="226" y="43196"/>
                      <a:pt x="-1" y="43189"/>
                    </a:cubicBezTo>
                    <a:lnTo>
                      <a:pt x="679" y="21600"/>
                    </a:lnTo>
                    <a:lnTo>
                      <a:pt x="679" y="0"/>
                    </a:lnTo>
                    <a:close/>
                  </a:path>
                </a:pathLst>
              </a:custGeom>
              <a:solidFill>
                <a:schemeClr val="bg1"/>
              </a:solidFill>
              <a:ln w="9525">
                <a:solidFill>
                  <a:srgbClr val="6699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1500" b="1">
                  <a:latin typeface="Comic Sans MS" panose="030F0702030302020204" pitchFamily="66" charset="0"/>
                </a:endParaRPr>
              </a:p>
            </p:txBody>
          </p:sp>
          <p:sp>
            <p:nvSpPr>
              <p:cNvPr id="49" name="Freeform 40">
                <a:extLst>
                  <a:ext uri="{FF2B5EF4-FFF2-40B4-BE49-F238E27FC236}">
                    <a16:creationId xmlns:a16="http://schemas.microsoft.com/office/drawing/2014/main" id="{926D3316-46AD-4D61-ADBE-C017BDF86417}"/>
                  </a:ext>
                </a:extLst>
              </p:cNvPr>
              <p:cNvSpPr>
                <a:spLocks/>
              </p:cNvSpPr>
              <p:nvPr/>
            </p:nvSpPr>
            <p:spPr bwMode="auto">
              <a:xfrm>
                <a:off x="4217" y="1162"/>
                <a:ext cx="272" cy="272"/>
              </a:xfrm>
              <a:custGeom>
                <a:avLst/>
                <a:gdLst>
                  <a:gd name="T0" fmla="*/ 272 w 272"/>
                  <a:gd name="T1" fmla="*/ 0 h 272"/>
                  <a:gd name="T2" fmla="*/ 227 w 272"/>
                  <a:gd name="T3" fmla="*/ 136 h 272"/>
                  <a:gd name="T4" fmla="*/ 45 w 272"/>
                  <a:gd name="T5" fmla="*/ 182 h 272"/>
                  <a:gd name="T6" fmla="*/ 0 w 272"/>
                  <a:gd name="T7" fmla="*/ 272 h 2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2" h="272">
                    <a:moveTo>
                      <a:pt x="272" y="0"/>
                    </a:moveTo>
                    <a:cubicBezTo>
                      <a:pt x="268" y="53"/>
                      <a:pt x="265" y="106"/>
                      <a:pt x="227" y="136"/>
                    </a:cubicBezTo>
                    <a:cubicBezTo>
                      <a:pt x="189" y="166"/>
                      <a:pt x="83" y="159"/>
                      <a:pt x="45" y="182"/>
                    </a:cubicBezTo>
                    <a:cubicBezTo>
                      <a:pt x="7" y="205"/>
                      <a:pt x="3" y="238"/>
                      <a:pt x="0" y="272"/>
                    </a:cubicBezTo>
                  </a:path>
                </a:pathLst>
              </a:custGeom>
              <a:grpFill/>
              <a:ln w="57150" cmpd="sng">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b="1">
                  <a:latin typeface="Comic Sans MS" panose="030F0702030302020204" pitchFamily="66" charset="0"/>
                </a:endParaRPr>
              </a:p>
            </p:txBody>
          </p:sp>
        </p:grpSp>
      </p:grpSp>
      <p:sp>
        <p:nvSpPr>
          <p:cNvPr id="16" name="Cylindre 15">
            <a:extLst>
              <a:ext uri="{FF2B5EF4-FFF2-40B4-BE49-F238E27FC236}">
                <a16:creationId xmlns:a16="http://schemas.microsoft.com/office/drawing/2014/main" id="{C92E6ADC-0A77-4A35-BB0F-3E7D9E665A70}"/>
              </a:ext>
            </a:extLst>
          </p:cNvPr>
          <p:cNvSpPr/>
          <p:nvPr/>
        </p:nvSpPr>
        <p:spPr>
          <a:xfrm>
            <a:off x="1791900" y="1846525"/>
            <a:ext cx="904428" cy="2218261"/>
          </a:xfrm>
          <a:prstGeom prst="can">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18" name="Cylindre 17">
            <a:extLst>
              <a:ext uri="{FF2B5EF4-FFF2-40B4-BE49-F238E27FC236}">
                <a16:creationId xmlns:a16="http://schemas.microsoft.com/office/drawing/2014/main" id="{DF5F8F9C-5A35-534F-690A-4D8859C8DBF3}"/>
              </a:ext>
            </a:extLst>
          </p:cNvPr>
          <p:cNvSpPr/>
          <p:nvPr/>
        </p:nvSpPr>
        <p:spPr>
          <a:xfrm rot="16200000">
            <a:off x="2499025" y="1404083"/>
            <a:ext cx="394605" cy="2778593"/>
          </a:xfrm>
          <a:prstGeom prst="can">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 name="Cylindre 1">
            <a:extLst>
              <a:ext uri="{FF2B5EF4-FFF2-40B4-BE49-F238E27FC236}">
                <a16:creationId xmlns:a16="http://schemas.microsoft.com/office/drawing/2014/main" id="{C66251B3-EAF3-5851-79E2-14E2EA7C79C0}"/>
              </a:ext>
            </a:extLst>
          </p:cNvPr>
          <p:cNvSpPr/>
          <p:nvPr/>
        </p:nvSpPr>
        <p:spPr>
          <a:xfrm>
            <a:off x="679479" y="1807000"/>
            <a:ext cx="904428" cy="2218261"/>
          </a:xfrm>
          <a:prstGeom prst="can">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58" name="Ellipse 57">
            <a:extLst>
              <a:ext uri="{FF2B5EF4-FFF2-40B4-BE49-F238E27FC236}">
                <a16:creationId xmlns:a16="http://schemas.microsoft.com/office/drawing/2014/main" id="{B3F71104-3797-23A8-E6B6-9A19FF76CC86}"/>
              </a:ext>
            </a:extLst>
          </p:cNvPr>
          <p:cNvSpPr/>
          <p:nvPr/>
        </p:nvSpPr>
        <p:spPr>
          <a:xfrm>
            <a:off x="4211960" y="2780928"/>
            <a:ext cx="1656184" cy="1040072"/>
          </a:xfrm>
          <a:prstGeom prst="ellipse">
            <a:avLst/>
          </a:prstGeom>
          <a:solidFill>
            <a:schemeClr val="accent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59" name="Ellipse 58">
            <a:extLst>
              <a:ext uri="{FF2B5EF4-FFF2-40B4-BE49-F238E27FC236}">
                <a16:creationId xmlns:a16="http://schemas.microsoft.com/office/drawing/2014/main" id="{4CBD89F8-F8EC-F84C-0486-FFA41F9CB600}"/>
              </a:ext>
            </a:extLst>
          </p:cNvPr>
          <p:cNvSpPr/>
          <p:nvPr/>
        </p:nvSpPr>
        <p:spPr>
          <a:xfrm>
            <a:off x="6557970" y="2154663"/>
            <a:ext cx="432698" cy="410241"/>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3" name="Rectangle 62">
            <a:extLst>
              <a:ext uri="{FF2B5EF4-FFF2-40B4-BE49-F238E27FC236}">
                <a16:creationId xmlns:a16="http://schemas.microsoft.com/office/drawing/2014/main" id="{33E5AF1F-64D7-568E-A4B2-DF50CC70BA69}"/>
              </a:ext>
            </a:extLst>
          </p:cNvPr>
          <p:cNvSpPr/>
          <p:nvPr/>
        </p:nvSpPr>
        <p:spPr>
          <a:xfrm rot="5400000" flipV="1">
            <a:off x="7284190" y="3288119"/>
            <a:ext cx="1368152" cy="353770"/>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55" name="Cylindre 54">
            <a:extLst>
              <a:ext uri="{FF2B5EF4-FFF2-40B4-BE49-F238E27FC236}">
                <a16:creationId xmlns:a16="http://schemas.microsoft.com/office/drawing/2014/main" id="{D2FD5E1B-0555-1480-216D-B6C62DD34C5B}"/>
              </a:ext>
            </a:extLst>
          </p:cNvPr>
          <p:cNvSpPr/>
          <p:nvPr/>
        </p:nvSpPr>
        <p:spPr>
          <a:xfrm rot="10800000">
            <a:off x="2117405" y="2221277"/>
            <a:ext cx="294355" cy="1696288"/>
          </a:xfrm>
          <a:prstGeom prst="can">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grpSp>
        <p:nvGrpSpPr>
          <p:cNvPr id="79" name="Groupe 78">
            <a:extLst>
              <a:ext uri="{FF2B5EF4-FFF2-40B4-BE49-F238E27FC236}">
                <a16:creationId xmlns:a16="http://schemas.microsoft.com/office/drawing/2014/main" id="{6E825BE5-D69D-91B2-EB9A-90FC66BFA004}"/>
              </a:ext>
            </a:extLst>
          </p:cNvPr>
          <p:cNvGrpSpPr/>
          <p:nvPr/>
        </p:nvGrpSpPr>
        <p:grpSpPr>
          <a:xfrm>
            <a:off x="1649698" y="2658126"/>
            <a:ext cx="6824968" cy="2785323"/>
            <a:chOff x="1649698" y="2658126"/>
            <a:chExt cx="6824968" cy="2785323"/>
          </a:xfrm>
        </p:grpSpPr>
        <p:grpSp>
          <p:nvGrpSpPr>
            <p:cNvPr id="74" name="Groupe 73">
              <a:extLst>
                <a:ext uri="{FF2B5EF4-FFF2-40B4-BE49-F238E27FC236}">
                  <a16:creationId xmlns:a16="http://schemas.microsoft.com/office/drawing/2014/main" id="{DC0C5BEE-ACC1-B4FE-2E64-AFA547447EE2}"/>
                </a:ext>
              </a:extLst>
            </p:cNvPr>
            <p:cNvGrpSpPr/>
            <p:nvPr/>
          </p:nvGrpSpPr>
          <p:grpSpPr>
            <a:xfrm>
              <a:off x="1649698" y="2709179"/>
              <a:ext cx="2465952" cy="2734270"/>
              <a:chOff x="1619672" y="2752583"/>
              <a:chExt cx="2465952" cy="2734270"/>
            </a:xfrm>
          </p:grpSpPr>
          <p:cxnSp>
            <p:nvCxnSpPr>
              <p:cNvPr id="65" name="Connecteur droit avec flèche 64">
                <a:extLst>
                  <a:ext uri="{FF2B5EF4-FFF2-40B4-BE49-F238E27FC236}">
                    <a16:creationId xmlns:a16="http://schemas.microsoft.com/office/drawing/2014/main" id="{5BA01BDA-6B55-8F72-30A4-1D389EF8518C}"/>
                  </a:ext>
                </a:extLst>
              </p:cNvPr>
              <p:cNvCxnSpPr>
                <a:cxnSpLocks/>
                <a:stCxn id="18" idx="3"/>
              </p:cNvCxnSpPr>
              <p:nvPr/>
            </p:nvCxnSpPr>
            <p:spPr>
              <a:xfrm flipH="1" flipV="1">
                <a:off x="1619672" y="2752583"/>
                <a:ext cx="2465952" cy="40796"/>
              </a:xfrm>
              <a:prstGeom prst="straightConnector1">
                <a:avLst/>
              </a:prstGeom>
              <a:ln w="76200">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70" name="Connecteur droit avec flèche 69">
                <a:extLst>
                  <a:ext uri="{FF2B5EF4-FFF2-40B4-BE49-F238E27FC236}">
                    <a16:creationId xmlns:a16="http://schemas.microsoft.com/office/drawing/2014/main" id="{4819A249-5FFB-AA94-FF98-F86370102701}"/>
                  </a:ext>
                </a:extLst>
              </p:cNvPr>
              <p:cNvCxnSpPr>
                <a:cxnSpLocks/>
              </p:cNvCxnSpPr>
              <p:nvPr/>
            </p:nvCxnSpPr>
            <p:spPr>
              <a:xfrm flipH="1">
                <a:off x="3168436" y="2780928"/>
                <a:ext cx="26487" cy="2705925"/>
              </a:xfrm>
              <a:prstGeom prst="straightConnector1">
                <a:avLst/>
              </a:prstGeom>
              <a:ln w="76200">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75" name="Groupe 74">
              <a:extLst>
                <a:ext uri="{FF2B5EF4-FFF2-40B4-BE49-F238E27FC236}">
                  <a16:creationId xmlns:a16="http://schemas.microsoft.com/office/drawing/2014/main" id="{06AD0005-9A02-46B0-4A25-2A06709DF628}"/>
                </a:ext>
              </a:extLst>
            </p:cNvPr>
            <p:cNvGrpSpPr/>
            <p:nvPr/>
          </p:nvGrpSpPr>
          <p:grpSpPr>
            <a:xfrm>
              <a:off x="6008714" y="2658126"/>
              <a:ext cx="2465952" cy="1490954"/>
              <a:chOff x="1619672" y="2752583"/>
              <a:chExt cx="2465952" cy="1490954"/>
            </a:xfrm>
          </p:grpSpPr>
          <p:cxnSp>
            <p:nvCxnSpPr>
              <p:cNvPr id="76" name="Connecteur droit avec flèche 75">
                <a:extLst>
                  <a:ext uri="{FF2B5EF4-FFF2-40B4-BE49-F238E27FC236}">
                    <a16:creationId xmlns:a16="http://schemas.microsoft.com/office/drawing/2014/main" id="{B94F8146-F3FE-5656-D7D5-5957027340D6}"/>
                  </a:ext>
                </a:extLst>
              </p:cNvPr>
              <p:cNvCxnSpPr>
                <a:cxnSpLocks/>
              </p:cNvCxnSpPr>
              <p:nvPr/>
            </p:nvCxnSpPr>
            <p:spPr>
              <a:xfrm flipH="1" flipV="1">
                <a:off x="1619672" y="2752583"/>
                <a:ext cx="2465952" cy="40796"/>
              </a:xfrm>
              <a:prstGeom prst="straightConnector1">
                <a:avLst/>
              </a:prstGeom>
              <a:ln w="76200">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77" name="Connecteur droit avec flèche 76">
                <a:extLst>
                  <a:ext uri="{FF2B5EF4-FFF2-40B4-BE49-F238E27FC236}">
                    <a16:creationId xmlns:a16="http://schemas.microsoft.com/office/drawing/2014/main" id="{3C7823FA-15F0-F772-1E08-8B53F0253695}"/>
                  </a:ext>
                </a:extLst>
              </p:cNvPr>
              <p:cNvCxnSpPr>
                <a:cxnSpLocks/>
                <a:endCxn id="63" idx="3"/>
              </p:cNvCxnSpPr>
              <p:nvPr/>
            </p:nvCxnSpPr>
            <p:spPr>
              <a:xfrm flipH="1">
                <a:off x="3579224" y="2806280"/>
                <a:ext cx="22667" cy="1437257"/>
              </a:xfrm>
              <a:prstGeom prst="straightConnector1">
                <a:avLst/>
              </a:prstGeom>
              <a:ln w="76200">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57" name="Ellipse 56">
            <a:extLst>
              <a:ext uri="{FF2B5EF4-FFF2-40B4-BE49-F238E27FC236}">
                <a16:creationId xmlns:a16="http://schemas.microsoft.com/office/drawing/2014/main" id="{B873A2B9-705E-6EC9-4C29-5AD23F621CE8}"/>
              </a:ext>
            </a:extLst>
          </p:cNvPr>
          <p:cNvSpPr/>
          <p:nvPr/>
        </p:nvSpPr>
        <p:spPr>
          <a:xfrm>
            <a:off x="6024311" y="2680370"/>
            <a:ext cx="1500017" cy="1468710"/>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pic>
        <p:nvPicPr>
          <p:cNvPr id="80" name="Picture 10">
            <a:extLst>
              <a:ext uri="{FF2B5EF4-FFF2-40B4-BE49-F238E27FC236}">
                <a16:creationId xmlns:a16="http://schemas.microsoft.com/office/drawing/2014/main" id="{E94705CE-6FD8-635A-3C4F-0E4BD3F15A2A}"/>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l="19003" t="5350" r="19003" b="6702"/>
          <a:stretch>
            <a:fillRect/>
          </a:stretch>
        </p:blipFill>
        <p:spPr bwMode="auto">
          <a:xfrm>
            <a:off x="3539326" y="3948116"/>
            <a:ext cx="2576336" cy="2740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3395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2">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5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2">
                                            <p:txEl>
                                              <p:pRg st="3" end="3"/>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3"/>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nodeType="click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wipe(right)">
                                      <p:cBhvr>
                                        <p:cTn id="37" dur="500"/>
                                        <p:tgtEl>
                                          <p:spTgt spid="79"/>
                                        </p:tgtEl>
                                      </p:cBhvr>
                                    </p:animEffec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56" grpId="0" animBg="1"/>
      <p:bldP spid="18" grpId="0" animBg="1"/>
      <p:bldP spid="59" grpId="0" animBg="1"/>
      <p:bldP spid="63" grpId="0" animBg="1"/>
      <p:bldP spid="55"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5">
            <a:extLst>
              <a:ext uri="{FF2B5EF4-FFF2-40B4-BE49-F238E27FC236}">
                <a16:creationId xmlns:a16="http://schemas.microsoft.com/office/drawing/2014/main" id="{EE16197E-AFF6-41DA-9C39-B00FCB726ABF}"/>
              </a:ext>
            </a:extLst>
          </p:cNvPr>
          <p:cNvSpPr txBox="1">
            <a:spLocks noChangeArrowheads="1"/>
          </p:cNvSpPr>
          <p:nvPr/>
        </p:nvSpPr>
        <p:spPr bwMode="auto">
          <a:xfrm>
            <a:off x="1531154" y="3600452"/>
            <a:ext cx="785813" cy="5078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r>
              <a:rPr lang="fr-FR" altLang="fr-FR" sz="1350" b="1">
                <a:solidFill>
                  <a:schemeClr val="tx1"/>
                </a:solidFill>
                <a:latin typeface="Times New Roman" panose="02020603050405020304" pitchFamily="18" charset="0"/>
              </a:rPr>
              <a:t>9 mm Hg</a:t>
            </a:r>
          </a:p>
        </p:txBody>
      </p:sp>
      <p:pic>
        <p:nvPicPr>
          <p:cNvPr id="4" name="Picture 7">
            <a:extLst>
              <a:ext uri="{FF2B5EF4-FFF2-40B4-BE49-F238E27FC236}">
                <a16:creationId xmlns:a16="http://schemas.microsoft.com/office/drawing/2014/main" id="{519F242E-7955-483A-A9F7-D45EF393B91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l="23779" r="14278" b="8041"/>
          <a:stretch>
            <a:fillRect/>
          </a:stretch>
        </p:blipFill>
        <p:spPr bwMode="auto">
          <a:xfrm>
            <a:off x="3545693" y="998936"/>
            <a:ext cx="1889522" cy="2106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9">
            <a:extLst>
              <a:ext uri="{FF2B5EF4-FFF2-40B4-BE49-F238E27FC236}">
                <a16:creationId xmlns:a16="http://schemas.microsoft.com/office/drawing/2014/main" id="{14F309EF-94E1-4526-8CEA-27B18E9425B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l="22937" t="4909" r="20186" b="9492"/>
          <a:stretch>
            <a:fillRect/>
          </a:stretch>
        </p:blipFill>
        <p:spPr bwMode="auto">
          <a:xfrm>
            <a:off x="1109092" y="845831"/>
            <a:ext cx="2134791" cy="240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10">
            <a:extLst>
              <a:ext uri="{FF2B5EF4-FFF2-40B4-BE49-F238E27FC236}">
                <a16:creationId xmlns:a16="http://schemas.microsoft.com/office/drawing/2014/main" id="{3E4FB316-ED49-4819-954E-BCBB2780AF45}"/>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l="19003" t="5350" r="19003" b="6702"/>
          <a:stretch>
            <a:fillRect/>
          </a:stretch>
        </p:blipFill>
        <p:spPr bwMode="auto">
          <a:xfrm>
            <a:off x="5685246" y="857251"/>
            <a:ext cx="2163365" cy="2301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11">
            <a:extLst>
              <a:ext uri="{FF2B5EF4-FFF2-40B4-BE49-F238E27FC236}">
                <a16:creationId xmlns:a16="http://schemas.microsoft.com/office/drawing/2014/main" id="{B1DA3100-AE33-4B5A-A3F2-A3CC62D04193}"/>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l="21010" t="7037" r="18398" b="5260"/>
          <a:stretch>
            <a:fillRect/>
          </a:stretch>
        </p:blipFill>
        <p:spPr bwMode="auto">
          <a:xfrm>
            <a:off x="5735252" y="3264542"/>
            <a:ext cx="2088356" cy="2268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12">
            <a:extLst>
              <a:ext uri="{FF2B5EF4-FFF2-40B4-BE49-F238E27FC236}">
                <a16:creationId xmlns:a16="http://schemas.microsoft.com/office/drawing/2014/main" id="{9125BA5B-27AA-4B5A-A843-EFEDEA9B6EDE}"/>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l="19987" t="7132" r="21341" b="3996"/>
          <a:stretch>
            <a:fillRect/>
          </a:stretch>
        </p:blipFill>
        <p:spPr bwMode="auto">
          <a:xfrm>
            <a:off x="1175162" y="3325772"/>
            <a:ext cx="1949053" cy="221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 Box 26">
            <a:extLst>
              <a:ext uri="{FF2B5EF4-FFF2-40B4-BE49-F238E27FC236}">
                <a16:creationId xmlns:a16="http://schemas.microsoft.com/office/drawing/2014/main" id="{F4F631AB-9B58-448E-97DA-05BD1D68AAEC}"/>
              </a:ext>
            </a:extLst>
          </p:cNvPr>
          <p:cNvSpPr txBox="1">
            <a:spLocks noChangeArrowheads="1"/>
          </p:cNvSpPr>
          <p:nvPr/>
        </p:nvSpPr>
        <p:spPr bwMode="auto">
          <a:xfrm>
            <a:off x="3443300" y="3317082"/>
            <a:ext cx="1944291" cy="7848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50000"/>
              </a:spcBef>
              <a:spcAft>
                <a:spcPct val="0"/>
              </a:spcAft>
            </a:pPr>
            <a:r>
              <a:rPr lang="fr-FR" altLang="fr-FR" sz="1500" b="1" dirty="0">
                <a:solidFill>
                  <a:schemeClr val="tx1"/>
                </a:solidFill>
              </a:rPr>
              <a:t>Flux Pince </a:t>
            </a:r>
            <a:r>
              <a:rPr lang="fr-FR" altLang="fr-FR" sz="1500" b="1" dirty="0" err="1">
                <a:solidFill>
                  <a:schemeClr val="tx1"/>
                </a:solidFill>
              </a:rPr>
              <a:t>Aorto-Mésenterique</a:t>
            </a:r>
            <a:r>
              <a:rPr lang="fr-FR" altLang="fr-FR" sz="1500" b="1" dirty="0">
                <a:solidFill>
                  <a:schemeClr val="tx1"/>
                </a:solidFill>
              </a:rPr>
              <a:t> TOTALE: Flux = 0</a:t>
            </a:r>
          </a:p>
        </p:txBody>
      </p:sp>
      <p:sp>
        <p:nvSpPr>
          <p:cNvPr id="10" name="Text Box 27">
            <a:extLst>
              <a:ext uri="{FF2B5EF4-FFF2-40B4-BE49-F238E27FC236}">
                <a16:creationId xmlns:a16="http://schemas.microsoft.com/office/drawing/2014/main" id="{5B1627A1-F286-423F-AFA2-E1B591147DF2}"/>
              </a:ext>
            </a:extLst>
          </p:cNvPr>
          <p:cNvSpPr txBox="1">
            <a:spLocks noChangeArrowheads="1"/>
          </p:cNvSpPr>
          <p:nvPr/>
        </p:nvSpPr>
        <p:spPr bwMode="auto">
          <a:xfrm>
            <a:off x="3599271" y="4077893"/>
            <a:ext cx="1944290" cy="7848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50000"/>
              </a:spcBef>
              <a:spcAft>
                <a:spcPct val="0"/>
              </a:spcAft>
            </a:pPr>
            <a:r>
              <a:rPr lang="fr-FR" altLang="fr-FR" sz="1500" b="1" dirty="0">
                <a:solidFill>
                  <a:schemeClr val="tx1"/>
                </a:solidFill>
              </a:rPr>
              <a:t>Pas de voie </a:t>
            </a:r>
            <a:r>
              <a:rPr lang="fr-FR" altLang="fr-FR" sz="1500" b="1" dirty="0" err="1">
                <a:solidFill>
                  <a:schemeClr val="tx1"/>
                </a:solidFill>
              </a:rPr>
              <a:t>collaterale</a:t>
            </a:r>
            <a:r>
              <a:rPr lang="fr-FR" altLang="fr-FR" sz="1500" b="1" dirty="0">
                <a:solidFill>
                  <a:schemeClr val="tx1"/>
                </a:solidFill>
              </a:rPr>
              <a:t> </a:t>
            </a:r>
            <a:r>
              <a:rPr lang="fr-FR" altLang="fr-FR" sz="1500" b="1" dirty="0" err="1">
                <a:solidFill>
                  <a:schemeClr val="tx1"/>
                </a:solidFill>
              </a:rPr>
              <a:t>réno</a:t>
            </a:r>
            <a:r>
              <a:rPr lang="fr-FR" altLang="fr-FR" sz="1500" b="1" dirty="0">
                <a:solidFill>
                  <a:schemeClr val="tx1"/>
                </a:solidFill>
              </a:rPr>
              <a:t>-</a:t>
            </a:r>
            <a:r>
              <a:rPr lang="fr-FR" altLang="fr-FR" sz="1500" b="1" dirty="0" err="1">
                <a:solidFill>
                  <a:schemeClr val="tx1"/>
                </a:solidFill>
              </a:rPr>
              <a:t>azygo</a:t>
            </a:r>
            <a:r>
              <a:rPr lang="fr-FR" altLang="fr-FR" sz="1500" b="1" dirty="0">
                <a:solidFill>
                  <a:schemeClr val="tx1"/>
                </a:solidFill>
              </a:rPr>
              <a:t>-lombaire</a:t>
            </a:r>
          </a:p>
        </p:txBody>
      </p:sp>
      <p:sp>
        <p:nvSpPr>
          <p:cNvPr id="11" name="Text Box 28">
            <a:extLst>
              <a:ext uri="{FF2B5EF4-FFF2-40B4-BE49-F238E27FC236}">
                <a16:creationId xmlns:a16="http://schemas.microsoft.com/office/drawing/2014/main" id="{F1956AB8-3DD5-44FB-B1AC-0D27D054AFEF}"/>
              </a:ext>
            </a:extLst>
          </p:cNvPr>
          <p:cNvSpPr txBox="1">
            <a:spLocks noChangeArrowheads="1"/>
          </p:cNvSpPr>
          <p:nvPr/>
        </p:nvSpPr>
        <p:spPr bwMode="auto">
          <a:xfrm>
            <a:off x="3600461" y="4888708"/>
            <a:ext cx="1944291" cy="12464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50000"/>
              </a:spcBef>
              <a:spcAft>
                <a:spcPct val="0"/>
              </a:spcAft>
            </a:pPr>
            <a:r>
              <a:rPr lang="fr-FR" altLang="fr-FR" sz="1500" b="1" dirty="0">
                <a:solidFill>
                  <a:schemeClr val="tx1"/>
                </a:solidFill>
              </a:rPr>
              <a:t>Flux </a:t>
            </a:r>
            <a:r>
              <a:rPr lang="fr-FR" altLang="fr-FR" sz="1500" b="1" dirty="0" err="1">
                <a:solidFill>
                  <a:schemeClr val="tx1"/>
                </a:solidFill>
              </a:rPr>
              <a:t>retrograde</a:t>
            </a:r>
            <a:r>
              <a:rPr lang="fr-FR" altLang="fr-FR" sz="1500" b="1" dirty="0">
                <a:solidFill>
                  <a:schemeClr val="tx1"/>
                </a:solidFill>
              </a:rPr>
              <a:t> PERMANENT veine Ovarienne </a:t>
            </a:r>
            <a:r>
              <a:rPr lang="fr-FR" altLang="fr-FR" sz="1500" b="1" dirty="0" err="1">
                <a:solidFill>
                  <a:schemeClr val="tx1"/>
                </a:solidFill>
              </a:rPr>
              <a:t>gaucheen</a:t>
            </a:r>
            <a:r>
              <a:rPr lang="fr-FR" altLang="fr-FR" sz="1500" b="1" dirty="0">
                <a:solidFill>
                  <a:schemeClr val="tx1"/>
                </a:solidFill>
              </a:rPr>
              <a:t>  Position Déclive</a:t>
            </a:r>
          </a:p>
        </p:txBody>
      </p:sp>
      <p:sp>
        <p:nvSpPr>
          <p:cNvPr id="12" name="Text Box 4">
            <a:extLst>
              <a:ext uri="{FF2B5EF4-FFF2-40B4-BE49-F238E27FC236}">
                <a16:creationId xmlns:a16="http://schemas.microsoft.com/office/drawing/2014/main" id="{26B01853-6B4D-42E1-A030-240B4B8BD2D6}"/>
              </a:ext>
            </a:extLst>
          </p:cNvPr>
          <p:cNvSpPr txBox="1">
            <a:spLocks noChangeArrowheads="1"/>
          </p:cNvSpPr>
          <p:nvPr/>
        </p:nvSpPr>
        <p:spPr bwMode="auto">
          <a:xfrm>
            <a:off x="842760" y="65063"/>
            <a:ext cx="7392263" cy="830997"/>
          </a:xfrm>
          <a:prstGeom prst="rect">
            <a:avLst/>
          </a:prstGeom>
          <a:noFill/>
          <a:ln w="9525">
            <a:solidFill>
              <a:schemeClr val="tx1"/>
            </a:solidFill>
            <a:miter lim="800000"/>
            <a:headEnd/>
            <a:tailEnd/>
          </a:ln>
          <a:effectLst/>
        </p:spPr>
        <p:txBody>
          <a:bodyPr wrap="square">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r>
              <a:rPr lang="fr-FR" altLang="fr-FR" sz="2400" b="1" dirty="0">
                <a:solidFill>
                  <a:schemeClr val="tx1"/>
                </a:solidFill>
                <a:latin typeface="Times New Roman" panose="02020603050405020304" pitchFamily="18" charset="0"/>
              </a:rPr>
              <a:t>Gauche: </a:t>
            </a:r>
            <a:r>
              <a:rPr lang="fr-FR" altLang="fr-FR" sz="2400" b="1" dirty="0" err="1">
                <a:solidFill>
                  <a:schemeClr val="tx1"/>
                </a:solidFill>
                <a:latin typeface="Times New Roman" panose="02020603050405020304" pitchFamily="18" charset="0"/>
              </a:rPr>
              <a:t>Nut</a:t>
            </a:r>
            <a:r>
              <a:rPr lang="fr-FR" altLang="fr-FR" sz="2400" b="1" dirty="0">
                <a:solidFill>
                  <a:schemeClr val="tx1"/>
                </a:solidFill>
                <a:latin typeface="Times New Roman" panose="02020603050405020304" pitchFamily="18" charset="0"/>
              </a:rPr>
              <a:t> Cracker Syndrome: Pince Ao-Mes totale: dérivation unique par la Veine Ovarienne Gauche</a:t>
            </a:r>
          </a:p>
        </p:txBody>
      </p:sp>
      <p:sp>
        <p:nvSpPr>
          <p:cNvPr id="13" name="Text Box 29">
            <a:extLst>
              <a:ext uri="{FF2B5EF4-FFF2-40B4-BE49-F238E27FC236}">
                <a16:creationId xmlns:a16="http://schemas.microsoft.com/office/drawing/2014/main" id="{41216F30-790C-47E5-BD36-54E27C16847C}"/>
              </a:ext>
            </a:extLst>
          </p:cNvPr>
          <p:cNvSpPr txBox="1">
            <a:spLocks noChangeArrowheads="1"/>
          </p:cNvSpPr>
          <p:nvPr/>
        </p:nvSpPr>
        <p:spPr bwMode="auto">
          <a:xfrm>
            <a:off x="1143011" y="2834879"/>
            <a:ext cx="245745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50000"/>
              </a:spcBef>
              <a:spcAft>
                <a:spcPct val="0"/>
              </a:spcAft>
            </a:pPr>
            <a:r>
              <a:rPr lang="fr-FR" altLang="fr-FR" sz="1200" b="1" dirty="0">
                <a:solidFill>
                  <a:schemeClr val="tx1"/>
                </a:solidFill>
              </a:rPr>
              <a:t>Voie </a:t>
            </a:r>
            <a:r>
              <a:rPr lang="fr-FR" altLang="fr-FR" sz="1200" b="1" dirty="0" err="1">
                <a:solidFill>
                  <a:schemeClr val="tx1"/>
                </a:solidFill>
              </a:rPr>
              <a:t>trans-pariétale</a:t>
            </a:r>
            <a:r>
              <a:rPr lang="fr-FR" altLang="fr-FR" sz="1200" b="1" dirty="0">
                <a:solidFill>
                  <a:schemeClr val="tx1"/>
                </a:solidFill>
              </a:rPr>
              <a:t> abdominale</a:t>
            </a:r>
          </a:p>
        </p:txBody>
      </p:sp>
      <p:sp>
        <p:nvSpPr>
          <p:cNvPr id="14" name="Text Box 30">
            <a:extLst>
              <a:ext uri="{FF2B5EF4-FFF2-40B4-BE49-F238E27FC236}">
                <a16:creationId xmlns:a16="http://schemas.microsoft.com/office/drawing/2014/main" id="{BBC143DF-E20C-4E93-8A5B-8E2995E410AC}"/>
              </a:ext>
            </a:extLst>
          </p:cNvPr>
          <p:cNvSpPr txBox="1">
            <a:spLocks noChangeArrowheads="1"/>
          </p:cNvSpPr>
          <p:nvPr/>
        </p:nvSpPr>
        <p:spPr bwMode="auto">
          <a:xfrm>
            <a:off x="5543561" y="2781301"/>
            <a:ext cx="245745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50000"/>
              </a:spcBef>
              <a:spcAft>
                <a:spcPct val="0"/>
              </a:spcAft>
            </a:pPr>
            <a:r>
              <a:rPr lang="fr-FR" altLang="fr-FR" sz="1200" b="1">
                <a:solidFill>
                  <a:schemeClr val="tx1"/>
                </a:solidFill>
              </a:rPr>
              <a:t>Voie trans-pariétale abdominale</a:t>
            </a:r>
          </a:p>
        </p:txBody>
      </p:sp>
      <p:sp>
        <p:nvSpPr>
          <p:cNvPr id="15" name="Text Box 31">
            <a:extLst>
              <a:ext uri="{FF2B5EF4-FFF2-40B4-BE49-F238E27FC236}">
                <a16:creationId xmlns:a16="http://schemas.microsoft.com/office/drawing/2014/main" id="{D0412836-3992-4582-B526-67D8A2507F42}"/>
              </a:ext>
            </a:extLst>
          </p:cNvPr>
          <p:cNvSpPr txBox="1">
            <a:spLocks noChangeArrowheads="1"/>
          </p:cNvSpPr>
          <p:nvPr/>
        </p:nvSpPr>
        <p:spPr bwMode="auto">
          <a:xfrm>
            <a:off x="1067975" y="5607844"/>
            <a:ext cx="245745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50000"/>
              </a:spcBef>
              <a:spcAft>
                <a:spcPct val="0"/>
              </a:spcAft>
            </a:pPr>
            <a:r>
              <a:rPr lang="fr-FR" altLang="fr-FR" sz="1200" b="1" dirty="0">
                <a:solidFill>
                  <a:schemeClr val="tx1"/>
                </a:solidFill>
              </a:rPr>
              <a:t>Voie </a:t>
            </a:r>
            <a:r>
              <a:rPr lang="fr-FR" altLang="fr-FR" sz="1200" b="1" dirty="0" err="1">
                <a:solidFill>
                  <a:schemeClr val="tx1"/>
                </a:solidFill>
              </a:rPr>
              <a:t>trans-pariétale</a:t>
            </a:r>
            <a:r>
              <a:rPr lang="fr-FR" altLang="fr-FR" sz="1200" b="1" dirty="0">
                <a:solidFill>
                  <a:schemeClr val="tx1"/>
                </a:solidFill>
              </a:rPr>
              <a:t> abdominale déclive</a:t>
            </a:r>
          </a:p>
        </p:txBody>
      </p:sp>
      <p:grpSp>
        <p:nvGrpSpPr>
          <p:cNvPr id="17" name="Groupe 16">
            <a:extLst>
              <a:ext uri="{FF2B5EF4-FFF2-40B4-BE49-F238E27FC236}">
                <a16:creationId xmlns:a16="http://schemas.microsoft.com/office/drawing/2014/main" id="{4D0DB787-463C-4FEF-9557-8EB084A7EF03}"/>
              </a:ext>
            </a:extLst>
          </p:cNvPr>
          <p:cNvGrpSpPr/>
          <p:nvPr/>
        </p:nvGrpSpPr>
        <p:grpSpPr>
          <a:xfrm rot="7300840">
            <a:off x="1716344" y="4617110"/>
            <a:ext cx="362776" cy="717361"/>
            <a:chOff x="6888164" y="3573463"/>
            <a:chExt cx="792161" cy="1655763"/>
          </a:xfrm>
          <a:noFill/>
        </p:grpSpPr>
        <p:grpSp>
          <p:nvGrpSpPr>
            <p:cNvPr id="46" name="Group 33">
              <a:extLst>
                <a:ext uri="{FF2B5EF4-FFF2-40B4-BE49-F238E27FC236}">
                  <a16:creationId xmlns:a16="http://schemas.microsoft.com/office/drawing/2014/main" id="{DA3E399C-7207-42A5-A066-5E5B91B726F7}"/>
                </a:ext>
              </a:extLst>
            </p:cNvPr>
            <p:cNvGrpSpPr>
              <a:grpSpLocks/>
            </p:cNvGrpSpPr>
            <p:nvPr/>
          </p:nvGrpSpPr>
          <p:grpSpPr bwMode="auto">
            <a:xfrm>
              <a:off x="6894513" y="3573463"/>
              <a:ext cx="785812" cy="1600200"/>
              <a:chOff x="2249" y="2251"/>
              <a:chExt cx="495" cy="1008"/>
            </a:xfrm>
            <a:grpFill/>
          </p:grpSpPr>
          <p:sp>
            <p:nvSpPr>
              <p:cNvPr id="50" name="Freeform 34">
                <a:extLst>
                  <a:ext uri="{FF2B5EF4-FFF2-40B4-BE49-F238E27FC236}">
                    <a16:creationId xmlns:a16="http://schemas.microsoft.com/office/drawing/2014/main" id="{445E0C1A-1835-44EF-A261-AD2927D5D769}"/>
                  </a:ext>
                </a:extLst>
              </p:cNvPr>
              <p:cNvSpPr>
                <a:spLocks/>
              </p:cNvSpPr>
              <p:nvPr/>
            </p:nvSpPr>
            <p:spPr bwMode="auto">
              <a:xfrm>
                <a:off x="2249" y="2251"/>
                <a:ext cx="495" cy="1008"/>
              </a:xfrm>
              <a:custGeom>
                <a:avLst/>
                <a:gdLst>
                  <a:gd name="T0" fmla="*/ 8 w 495"/>
                  <a:gd name="T1" fmla="*/ 14 h 1008"/>
                  <a:gd name="T2" fmla="*/ 41 w 495"/>
                  <a:gd name="T3" fmla="*/ 363 h 1008"/>
                  <a:gd name="T4" fmla="*/ 0 w 495"/>
                  <a:gd name="T5" fmla="*/ 566 h 1008"/>
                  <a:gd name="T6" fmla="*/ 41 w 495"/>
                  <a:gd name="T7" fmla="*/ 816 h 1008"/>
                  <a:gd name="T8" fmla="*/ 41 w 495"/>
                  <a:gd name="T9" fmla="*/ 998 h 1008"/>
                  <a:gd name="T10" fmla="*/ 177 w 495"/>
                  <a:gd name="T11" fmla="*/ 998 h 1008"/>
                  <a:gd name="T12" fmla="*/ 223 w 495"/>
                  <a:gd name="T13" fmla="*/ 771 h 1008"/>
                  <a:gd name="T14" fmla="*/ 313 w 495"/>
                  <a:gd name="T15" fmla="*/ 998 h 1008"/>
                  <a:gd name="T16" fmla="*/ 450 w 495"/>
                  <a:gd name="T17" fmla="*/ 1008 h 1008"/>
                  <a:gd name="T18" fmla="*/ 450 w 495"/>
                  <a:gd name="T19" fmla="*/ 771 h 1008"/>
                  <a:gd name="T20" fmla="*/ 489 w 495"/>
                  <a:gd name="T21" fmla="*/ 566 h 1008"/>
                  <a:gd name="T22" fmla="*/ 450 w 495"/>
                  <a:gd name="T23" fmla="*/ 272 h 1008"/>
                  <a:gd name="T24" fmla="*/ 495 w 495"/>
                  <a:gd name="T25" fmla="*/ 0 h 100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95" h="1008">
                    <a:moveTo>
                      <a:pt x="8" y="14"/>
                    </a:moveTo>
                    <a:cubicBezTo>
                      <a:pt x="13" y="71"/>
                      <a:pt x="42" y="271"/>
                      <a:pt x="41" y="363"/>
                    </a:cubicBezTo>
                    <a:cubicBezTo>
                      <a:pt x="40" y="455"/>
                      <a:pt x="0" y="491"/>
                      <a:pt x="0" y="566"/>
                    </a:cubicBezTo>
                    <a:cubicBezTo>
                      <a:pt x="0" y="641"/>
                      <a:pt x="34" y="744"/>
                      <a:pt x="41" y="816"/>
                    </a:cubicBezTo>
                    <a:cubicBezTo>
                      <a:pt x="48" y="888"/>
                      <a:pt x="18" y="968"/>
                      <a:pt x="41" y="998"/>
                    </a:cubicBezTo>
                    <a:lnTo>
                      <a:pt x="177" y="998"/>
                    </a:lnTo>
                    <a:cubicBezTo>
                      <a:pt x="207" y="960"/>
                      <a:pt x="200" y="771"/>
                      <a:pt x="223" y="771"/>
                    </a:cubicBezTo>
                    <a:cubicBezTo>
                      <a:pt x="246" y="771"/>
                      <a:pt x="275" y="959"/>
                      <a:pt x="313" y="998"/>
                    </a:cubicBezTo>
                    <a:lnTo>
                      <a:pt x="450" y="1008"/>
                    </a:lnTo>
                    <a:cubicBezTo>
                      <a:pt x="473" y="970"/>
                      <a:pt x="444" y="845"/>
                      <a:pt x="450" y="771"/>
                    </a:cubicBezTo>
                    <a:cubicBezTo>
                      <a:pt x="456" y="697"/>
                      <a:pt x="489" y="649"/>
                      <a:pt x="489" y="566"/>
                    </a:cubicBezTo>
                    <a:cubicBezTo>
                      <a:pt x="489" y="483"/>
                      <a:pt x="449" y="366"/>
                      <a:pt x="450" y="272"/>
                    </a:cubicBezTo>
                    <a:cubicBezTo>
                      <a:pt x="451" y="178"/>
                      <a:pt x="488" y="45"/>
                      <a:pt x="495" y="0"/>
                    </a:cubicBezTo>
                  </a:path>
                </a:pathLst>
              </a:custGeom>
              <a:grp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b="1">
                  <a:latin typeface="Comic Sans MS" panose="030F0702030302020204" pitchFamily="66" charset="0"/>
                </a:endParaRPr>
              </a:p>
            </p:txBody>
          </p:sp>
          <p:sp>
            <p:nvSpPr>
              <p:cNvPr id="51" name="Freeform 35">
                <a:extLst>
                  <a:ext uri="{FF2B5EF4-FFF2-40B4-BE49-F238E27FC236}">
                    <a16:creationId xmlns:a16="http://schemas.microsoft.com/office/drawing/2014/main" id="{F4A4B962-550E-4031-A138-21A8875A8788}"/>
                  </a:ext>
                </a:extLst>
              </p:cNvPr>
              <p:cNvSpPr>
                <a:spLocks/>
              </p:cNvSpPr>
              <p:nvPr/>
            </p:nvSpPr>
            <p:spPr bwMode="auto">
              <a:xfrm>
                <a:off x="2296" y="2383"/>
                <a:ext cx="182" cy="105"/>
              </a:xfrm>
              <a:custGeom>
                <a:avLst/>
                <a:gdLst>
                  <a:gd name="T0" fmla="*/ 0 w 182"/>
                  <a:gd name="T1" fmla="*/ 47 h 105"/>
                  <a:gd name="T2" fmla="*/ 84 w 182"/>
                  <a:gd name="T3" fmla="*/ 97 h 105"/>
                  <a:gd name="T4" fmla="*/ 182 w 182"/>
                  <a:gd name="T5" fmla="*/ 0 h 105"/>
                  <a:gd name="T6" fmla="*/ 0 60000 65536"/>
                  <a:gd name="T7" fmla="*/ 0 60000 65536"/>
                  <a:gd name="T8" fmla="*/ 0 60000 65536"/>
                </a:gdLst>
                <a:ahLst/>
                <a:cxnLst>
                  <a:cxn ang="T6">
                    <a:pos x="T0" y="T1"/>
                  </a:cxn>
                  <a:cxn ang="T7">
                    <a:pos x="T2" y="T3"/>
                  </a:cxn>
                  <a:cxn ang="T8">
                    <a:pos x="T4" y="T5"/>
                  </a:cxn>
                </a:cxnLst>
                <a:rect l="0" t="0" r="r" b="b"/>
                <a:pathLst>
                  <a:path w="182" h="105">
                    <a:moveTo>
                      <a:pt x="0" y="47"/>
                    </a:moveTo>
                    <a:cubicBezTo>
                      <a:pt x="14" y="57"/>
                      <a:pt x="54" y="105"/>
                      <a:pt x="84" y="97"/>
                    </a:cubicBezTo>
                    <a:cubicBezTo>
                      <a:pt x="114" y="89"/>
                      <a:pt x="162" y="20"/>
                      <a:pt x="182" y="0"/>
                    </a:cubicBezTo>
                  </a:path>
                </a:pathLst>
              </a:custGeom>
              <a:grp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b="1">
                  <a:latin typeface="Comic Sans MS" panose="030F0702030302020204" pitchFamily="66" charset="0"/>
                </a:endParaRPr>
              </a:p>
            </p:txBody>
          </p:sp>
          <p:sp>
            <p:nvSpPr>
              <p:cNvPr id="52" name="Freeform 36">
                <a:extLst>
                  <a:ext uri="{FF2B5EF4-FFF2-40B4-BE49-F238E27FC236}">
                    <a16:creationId xmlns:a16="http://schemas.microsoft.com/office/drawing/2014/main" id="{E35513FA-ADAF-4DCD-9B42-9041EDCDEA2C}"/>
                  </a:ext>
                </a:extLst>
              </p:cNvPr>
              <p:cNvSpPr>
                <a:spLocks/>
              </p:cNvSpPr>
              <p:nvPr/>
            </p:nvSpPr>
            <p:spPr bwMode="auto">
              <a:xfrm>
                <a:off x="2518" y="2387"/>
                <a:ext cx="181" cy="98"/>
              </a:xfrm>
              <a:custGeom>
                <a:avLst/>
                <a:gdLst>
                  <a:gd name="T0" fmla="*/ 0 w 181"/>
                  <a:gd name="T1" fmla="*/ 0 h 98"/>
                  <a:gd name="T2" fmla="*/ 90 w 181"/>
                  <a:gd name="T3" fmla="*/ 91 h 98"/>
                  <a:gd name="T4" fmla="*/ 181 w 181"/>
                  <a:gd name="T5" fmla="*/ 45 h 98"/>
                  <a:gd name="T6" fmla="*/ 0 60000 65536"/>
                  <a:gd name="T7" fmla="*/ 0 60000 65536"/>
                  <a:gd name="T8" fmla="*/ 0 60000 65536"/>
                </a:gdLst>
                <a:ahLst/>
                <a:cxnLst>
                  <a:cxn ang="T6">
                    <a:pos x="T0" y="T1"/>
                  </a:cxn>
                  <a:cxn ang="T7">
                    <a:pos x="T2" y="T3"/>
                  </a:cxn>
                  <a:cxn ang="T8">
                    <a:pos x="T4" y="T5"/>
                  </a:cxn>
                </a:cxnLst>
                <a:rect l="0" t="0" r="r" b="b"/>
                <a:pathLst>
                  <a:path w="181" h="98">
                    <a:moveTo>
                      <a:pt x="0" y="0"/>
                    </a:moveTo>
                    <a:cubicBezTo>
                      <a:pt x="30" y="42"/>
                      <a:pt x="60" y="84"/>
                      <a:pt x="90" y="91"/>
                    </a:cubicBezTo>
                    <a:cubicBezTo>
                      <a:pt x="120" y="98"/>
                      <a:pt x="150" y="71"/>
                      <a:pt x="181" y="45"/>
                    </a:cubicBezTo>
                  </a:path>
                </a:pathLst>
              </a:custGeom>
              <a:grp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b="1">
                  <a:latin typeface="Comic Sans MS" panose="030F0702030302020204" pitchFamily="66" charset="0"/>
                </a:endParaRPr>
              </a:p>
            </p:txBody>
          </p:sp>
          <p:sp>
            <p:nvSpPr>
              <p:cNvPr id="53" name="Oval 37">
                <a:extLst>
                  <a:ext uri="{FF2B5EF4-FFF2-40B4-BE49-F238E27FC236}">
                    <a16:creationId xmlns:a16="http://schemas.microsoft.com/office/drawing/2014/main" id="{E14BF5E0-F7AD-49B1-92CE-692C4FB8B7C9}"/>
                  </a:ext>
                </a:extLst>
              </p:cNvPr>
              <p:cNvSpPr>
                <a:spLocks noChangeArrowheads="1"/>
              </p:cNvSpPr>
              <p:nvPr/>
            </p:nvSpPr>
            <p:spPr bwMode="auto">
              <a:xfrm>
                <a:off x="2472" y="2704"/>
                <a:ext cx="45" cy="46"/>
              </a:xfrm>
              <a:prstGeom prst="ellipse">
                <a:avLst/>
              </a:prstGeom>
              <a:grp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1500" b="1">
                  <a:solidFill>
                    <a:schemeClr val="tx1"/>
                  </a:solidFill>
                </a:endParaRPr>
              </a:p>
            </p:txBody>
          </p:sp>
        </p:grpSp>
        <p:grpSp>
          <p:nvGrpSpPr>
            <p:cNvPr id="47" name="Group 38">
              <a:extLst>
                <a:ext uri="{FF2B5EF4-FFF2-40B4-BE49-F238E27FC236}">
                  <a16:creationId xmlns:a16="http://schemas.microsoft.com/office/drawing/2014/main" id="{E23F6E3B-0936-49B1-A7DC-44A9EFC28FCF}"/>
                </a:ext>
              </a:extLst>
            </p:cNvPr>
            <p:cNvGrpSpPr>
              <a:grpSpLocks/>
            </p:cNvGrpSpPr>
            <p:nvPr/>
          </p:nvGrpSpPr>
          <p:grpSpPr bwMode="auto">
            <a:xfrm>
              <a:off x="6888164" y="4446589"/>
              <a:ext cx="661987" cy="782637"/>
              <a:chOff x="4217" y="941"/>
              <a:chExt cx="417" cy="493"/>
            </a:xfrm>
            <a:grpFill/>
          </p:grpSpPr>
          <p:sp>
            <p:nvSpPr>
              <p:cNvPr id="48" name="Arc 39">
                <a:extLst>
                  <a:ext uri="{FF2B5EF4-FFF2-40B4-BE49-F238E27FC236}">
                    <a16:creationId xmlns:a16="http://schemas.microsoft.com/office/drawing/2014/main" id="{D53C3524-801D-4325-88AA-5A2C36522326}"/>
                  </a:ext>
                </a:extLst>
              </p:cNvPr>
              <p:cNvSpPr>
                <a:spLocks/>
              </p:cNvSpPr>
              <p:nvPr/>
            </p:nvSpPr>
            <p:spPr bwMode="auto">
              <a:xfrm rot="-5400000">
                <a:off x="4380" y="875"/>
                <a:ext cx="187" cy="320"/>
              </a:xfrm>
              <a:custGeom>
                <a:avLst/>
                <a:gdLst>
                  <a:gd name="T0" fmla="*/ 0 w 22279"/>
                  <a:gd name="T1" fmla="*/ 0 h 43200"/>
                  <a:gd name="T2" fmla="*/ 0 w 22279"/>
                  <a:gd name="T3" fmla="*/ 2 h 43200"/>
                  <a:gd name="T4" fmla="*/ 0 w 22279"/>
                  <a:gd name="T5" fmla="*/ 1 h 43200"/>
                  <a:gd name="T6" fmla="*/ 0 60000 65536"/>
                  <a:gd name="T7" fmla="*/ 0 60000 65536"/>
                  <a:gd name="T8" fmla="*/ 0 60000 65536"/>
                </a:gdLst>
                <a:ahLst/>
                <a:cxnLst>
                  <a:cxn ang="T6">
                    <a:pos x="T0" y="T1"/>
                  </a:cxn>
                  <a:cxn ang="T7">
                    <a:pos x="T2" y="T3"/>
                  </a:cxn>
                  <a:cxn ang="T8">
                    <a:pos x="T4" y="T5"/>
                  </a:cxn>
                </a:cxnLst>
                <a:rect l="0" t="0" r="r" b="b"/>
                <a:pathLst>
                  <a:path w="22279" h="43200" fill="none" extrusionOk="0">
                    <a:moveTo>
                      <a:pt x="679" y="0"/>
                    </a:moveTo>
                    <a:cubicBezTo>
                      <a:pt x="12608" y="0"/>
                      <a:pt x="22279" y="9670"/>
                      <a:pt x="22279" y="21600"/>
                    </a:cubicBezTo>
                    <a:cubicBezTo>
                      <a:pt x="22279" y="33529"/>
                      <a:pt x="12608" y="43200"/>
                      <a:pt x="679" y="43200"/>
                    </a:cubicBezTo>
                    <a:cubicBezTo>
                      <a:pt x="452" y="43199"/>
                      <a:pt x="226" y="43196"/>
                      <a:pt x="-1" y="43189"/>
                    </a:cubicBezTo>
                  </a:path>
                  <a:path w="22279" h="43200" stroke="0" extrusionOk="0">
                    <a:moveTo>
                      <a:pt x="679" y="0"/>
                    </a:moveTo>
                    <a:cubicBezTo>
                      <a:pt x="12608" y="0"/>
                      <a:pt x="22279" y="9670"/>
                      <a:pt x="22279" y="21600"/>
                    </a:cubicBezTo>
                    <a:cubicBezTo>
                      <a:pt x="22279" y="33529"/>
                      <a:pt x="12608" y="43200"/>
                      <a:pt x="679" y="43200"/>
                    </a:cubicBezTo>
                    <a:cubicBezTo>
                      <a:pt x="452" y="43199"/>
                      <a:pt x="226" y="43196"/>
                      <a:pt x="-1" y="43189"/>
                    </a:cubicBezTo>
                    <a:lnTo>
                      <a:pt x="679" y="21600"/>
                    </a:lnTo>
                    <a:lnTo>
                      <a:pt x="679" y="0"/>
                    </a:lnTo>
                    <a:close/>
                  </a:path>
                </a:pathLst>
              </a:custGeom>
              <a:solidFill>
                <a:schemeClr val="bg1"/>
              </a:solidFill>
              <a:ln w="9525">
                <a:solidFill>
                  <a:srgbClr val="6699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1500" b="1">
                  <a:latin typeface="Comic Sans MS" panose="030F0702030302020204" pitchFamily="66" charset="0"/>
                </a:endParaRPr>
              </a:p>
            </p:txBody>
          </p:sp>
          <p:sp>
            <p:nvSpPr>
              <p:cNvPr id="49" name="Freeform 40">
                <a:extLst>
                  <a:ext uri="{FF2B5EF4-FFF2-40B4-BE49-F238E27FC236}">
                    <a16:creationId xmlns:a16="http://schemas.microsoft.com/office/drawing/2014/main" id="{926D3316-46AD-4D61-ADBE-C017BDF86417}"/>
                  </a:ext>
                </a:extLst>
              </p:cNvPr>
              <p:cNvSpPr>
                <a:spLocks/>
              </p:cNvSpPr>
              <p:nvPr/>
            </p:nvSpPr>
            <p:spPr bwMode="auto">
              <a:xfrm>
                <a:off x="4217" y="1162"/>
                <a:ext cx="272" cy="272"/>
              </a:xfrm>
              <a:custGeom>
                <a:avLst/>
                <a:gdLst>
                  <a:gd name="T0" fmla="*/ 272 w 272"/>
                  <a:gd name="T1" fmla="*/ 0 h 272"/>
                  <a:gd name="T2" fmla="*/ 227 w 272"/>
                  <a:gd name="T3" fmla="*/ 136 h 272"/>
                  <a:gd name="T4" fmla="*/ 45 w 272"/>
                  <a:gd name="T5" fmla="*/ 182 h 272"/>
                  <a:gd name="T6" fmla="*/ 0 w 272"/>
                  <a:gd name="T7" fmla="*/ 272 h 2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2" h="272">
                    <a:moveTo>
                      <a:pt x="272" y="0"/>
                    </a:moveTo>
                    <a:cubicBezTo>
                      <a:pt x="268" y="53"/>
                      <a:pt x="265" y="106"/>
                      <a:pt x="227" y="136"/>
                    </a:cubicBezTo>
                    <a:cubicBezTo>
                      <a:pt x="189" y="166"/>
                      <a:pt x="83" y="159"/>
                      <a:pt x="45" y="182"/>
                    </a:cubicBezTo>
                    <a:cubicBezTo>
                      <a:pt x="7" y="205"/>
                      <a:pt x="3" y="238"/>
                      <a:pt x="0" y="272"/>
                    </a:cubicBezTo>
                  </a:path>
                </a:pathLst>
              </a:custGeom>
              <a:grpFill/>
              <a:ln w="57150" cmpd="sng">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b="1">
                  <a:latin typeface="Comic Sans MS" panose="030F0702030302020204" pitchFamily="66" charset="0"/>
                </a:endParaRPr>
              </a:p>
            </p:txBody>
          </p:sp>
        </p:grpSp>
      </p:grpSp>
      <p:grpSp>
        <p:nvGrpSpPr>
          <p:cNvPr id="19" name="Groupe 18">
            <a:extLst>
              <a:ext uri="{FF2B5EF4-FFF2-40B4-BE49-F238E27FC236}">
                <a16:creationId xmlns:a16="http://schemas.microsoft.com/office/drawing/2014/main" id="{46E13628-ADE3-40C6-BEC5-3B08F5485DC1}"/>
              </a:ext>
            </a:extLst>
          </p:cNvPr>
          <p:cNvGrpSpPr/>
          <p:nvPr/>
        </p:nvGrpSpPr>
        <p:grpSpPr>
          <a:xfrm>
            <a:off x="1155026" y="2021681"/>
            <a:ext cx="747284" cy="1038879"/>
            <a:chOff x="6888164" y="3573463"/>
            <a:chExt cx="792161" cy="1655763"/>
          </a:xfrm>
          <a:noFill/>
        </p:grpSpPr>
        <p:grpSp>
          <p:nvGrpSpPr>
            <p:cNvPr id="38" name="Group 33">
              <a:extLst>
                <a:ext uri="{FF2B5EF4-FFF2-40B4-BE49-F238E27FC236}">
                  <a16:creationId xmlns:a16="http://schemas.microsoft.com/office/drawing/2014/main" id="{1F08BAFE-543B-4E1E-B04B-4A7C0A8EF2FC}"/>
                </a:ext>
              </a:extLst>
            </p:cNvPr>
            <p:cNvGrpSpPr>
              <a:grpSpLocks/>
            </p:cNvGrpSpPr>
            <p:nvPr/>
          </p:nvGrpSpPr>
          <p:grpSpPr bwMode="auto">
            <a:xfrm>
              <a:off x="6894513" y="3573463"/>
              <a:ext cx="785812" cy="1600200"/>
              <a:chOff x="2249" y="2251"/>
              <a:chExt cx="495" cy="1008"/>
            </a:xfrm>
            <a:grpFill/>
          </p:grpSpPr>
          <p:sp>
            <p:nvSpPr>
              <p:cNvPr id="42" name="Freeform 34">
                <a:extLst>
                  <a:ext uri="{FF2B5EF4-FFF2-40B4-BE49-F238E27FC236}">
                    <a16:creationId xmlns:a16="http://schemas.microsoft.com/office/drawing/2014/main" id="{DEC0F4FD-20B0-457F-99CC-2A83BA4B89D7}"/>
                  </a:ext>
                </a:extLst>
              </p:cNvPr>
              <p:cNvSpPr>
                <a:spLocks/>
              </p:cNvSpPr>
              <p:nvPr/>
            </p:nvSpPr>
            <p:spPr bwMode="auto">
              <a:xfrm>
                <a:off x="2249" y="2251"/>
                <a:ext cx="495" cy="1008"/>
              </a:xfrm>
              <a:custGeom>
                <a:avLst/>
                <a:gdLst>
                  <a:gd name="T0" fmla="*/ 8 w 495"/>
                  <a:gd name="T1" fmla="*/ 14 h 1008"/>
                  <a:gd name="T2" fmla="*/ 41 w 495"/>
                  <a:gd name="T3" fmla="*/ 363 h 1008"/>
                  <a:gd name="T4" fmla="*/ 0 w 495"/>
                  <a:gd name="T5" fmla="*/ 566 h 1008"/>
                  <a:gd name="T6" fmla="*/ 41 w 495"/>
                  <a:gd name="T7" fmla="*/ 816 h 1008"/>
                  <a:gd name="T8" fmla="*/ 41 w 495"/>
                  <a:gd name="T9" fmla="*/ 998 h 1008"/>
                  <a:gd name="T10" fmla="*/ 177 w 495"/>
                  <a:gd name="T11" fmla="*/ 998 h 1008"/>
                  <a:gd name="T12" fmla="*/ 223 w 495"/>
                  <a:gd name="T13" fmla="*/ 771 h 1008"/>
                  <a:gd name="T14" fmla="*/ 313 w 495"/>
                  <a:gd name="T15" fmla="*/ 998 h 1008"/>
                  <a:gd name="T16" fmla="*/ 450 w 495"/>
                  <a:gd name="T17" fmla="*/ 1008 h 1008"/>
                  <a:gd name="T18" fmla="*/ 450 w 495"/>
                  <a:gd name="T19" fmla="*/ 771 h 1008"/>
                  <a:gd name="T20" fmla="*/ 489 w 495"/>
                  <a:gd name="T21" fmla="*/ 566 h 1008"/>
                  <a:gd name="T22" fmla="*/ 450 w 495"/>
                  <a:gd name="T23" fmla="*/ 272 h 1008"/>
                  <a:gd name="T24" fmla="*/ 495 w 495"/>
                  <a:gd name="T25" fmla="*/ 0 h 100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95" h="1008">
                    <a:moveTo>
                      <a:pt x="8" y="14"/>
                    </a:moveTo>
                    <a:cubicBezTo>
                      <a:pt x="13" y="71"/>
                      <a:pt x="42" y="271"/>
                      <a:pt x="41" y="363"/>
                    </a:cubicBezTo>
                    <a:cubicBezTo>
                      <a:pt x="40" y="455"/>
                      <a:pt x="0" y="491"/>
                      <a:pt x="0" y="566"/>
                    </a:cubicBezTo>
                    <a:cubicBezTo>
                      <a:pt x="0" y="641"/>
                      <a:pt x="34" y="744"/>
                      <a:pt x="41" y="816"/>
                    </a:cubicBezTo>
                    <a:cubicBezTo>
                      <a:pt x="48" y="888"/>
                      <a:pt x="18" y="968"/>
                      <a:pt x="41" y="998"/>
                    </a:cubicBezTo>
                    <a:lnTo>
                      <a:pt x="177" y="998"/>
                    </a:lnTo>
                    <a:cubicBezTo>
                      <a:pt x="207" y="960"/>
                      <a:pt x="200" y="771"/>
                      <a:pt x="223" y="771"/>
                    </a:cubicBezTo>
                    <a:cubicBezTo>
                      <a:pt x="246" y="771"/>
                      <a:pt x="275" y="959"/>
                      <a:pt x="313" y="998"/>
                    </a:cubicBezTo>
                    <a:lnTo>
                      <a:pt x="450" y="1008"/>
                    </a:lnTo>
                    <a:cubicBezTo>
                      <a:pt x="473" y="970"/>
                      <a:pt x="444" y="845"/>
                      <a:pt x="450" y="771"/>
                    </a:cubicBezTo>
                    <a:cubicBezTo>
                      <a:pt x="456" y="697"/>
                      <a:pt x="489" y="649"/>
                      <a:pt x="489" y="566"/>
                    </a:cubicBezTo>
                    <a:cubicBezTo>
                      <a:pt x="489" y="483"/>
                      <a:pt x="449" y="366"/>
                      <a:pt x="450" y="272"/>
                    </a:cubicBezTo>
                    <a:cubicBezTo>
                      <a:pt x="451" y="178"/>
                      <a:pt x="488" y="45"/>
                      <a:pt x="495" y="0"/>
                    </a:cubicBezTo>
                  </a:path>
                </a:pathLst>
              </a:custGeom>
              <a:grp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b="1">
                  <a:latin typeface="Comic Sans MS" panose="030F0702030302020204" pitchFamily="66" charset="0"/>
                </a:endParaRPr>
              </a:p>
            </p:txBody>
          </p:sp>
          <p:sp>
            <p:nvSpPr>
              <p:cNvPr id="43" name="Freeform 35">
                <a:extLst>
                  <a:ext uri="{FF2B5EF4-FFF2-40B4-BE49-F238E27FC236}">
                    <a16:creationId xmlns:a16="http://schemas.microsoft.com/office/drawing/2014/main" id="{6FA2109E-A7A6-47D8-8F04-43AE63E928BD}"/>
                  </a:ext>
                </a:extLst>
              </p:cNvPr>
              <p:cNvSpPr>
                <a:spLocks/>
              </p:cNvSpPr>
              <p:nvPr/>
            </p:nvSpPr>
            <p:spPr bwMode="auto">
              <a:xfrm>
                <a:off x="2296" y="2383"/>
                <a:ext cx="182" cy="105"/>
              </a:xfrm>
              <a:custGeom>
                <a:avLst/>
                <a:gdLst>
                  <a:gd name="T0" fmla="*/ 0 w 182"/>
                  <a:gd name="T1" fmla="*/ 47 h 105"/>
                  <a:gd name="T2" fmla="*/ 84 w 182"/>
                  <a:gd name="T3" fmla="*/ 97 h 105"/>
                  <a:gd name="T4" fmla="*/ 182 w 182"/>
                  <a:gd name="T5" fmla="*/ 0 h 105"/>
                  <a:gd name="T6" fmla="*/ 0 60000 65536"/>
                  <a:gd name="T7" fmla="*/ 0 60000 65536"/>
                  <a:gd name="T8" fmla="*/ 0 60000 65536"/>
                </a:gdLst>
                <a:ahLst/>
                <a:cxnLst>
                  <a:cxn ang="T6">
                    <a:pos x="T0" y="T1"/>
                  </a:cxn>
                  <a:cxn ang="T7">
                    <a:pos x="T2" y="T3"/>
                  </a:cxn>
                  <a:cxn ang="T8">
                    <a:pos x="T4" y="T5"/>
                  </a:cxn>
                </a:cxnLst>
                <a:rect l="0" t="0" r="r" b="b"/>
                <a:pathLst>
                  <a:path w="182" h="105">
                    <a:moveTo>
                      <a:pt x="0" y="47"/>
                    </a:moveTo>
                    <a:cubicBezTo>
                      <a:pt x="14" y="57"/>
                      <a:pt x="54" y="105"/>
                      <a:pt x="84" y="97"/>
                    </a:cubicBezTo>
                    <a:cubicBezTo>
                      <a:pt x="114" y="89"/>
                      <a:pt x="162" y="20"/>
                      <a:pt x="182" y="0"/>
                    </a:cubicBezTo>
                  </a:path>
                </a:pathLst>
              </a:custGeom>
              <a:grp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b="1">
                  <a:latin typeface="Comic Sans MS" panose="030F0702030302020204" pitchFamily="66" charset="0"/>
                </a:endParaRPr>
              </a:p>
            </p:txBody>
          </p:sp>
          <p:sp>
            <p:nvSpPr>
              <p:cNvPr id="44" name="Freeform 36">
                <a:extLst>
                  <a:ext uri="{FF2B5EF4-FFF2-40B4-BE49-F238E27FC236}">
                    <a16:creationId xmlns:a16="http://schemas.microsoft.com/office/drawing/2014/main" id="{37DCB3DC-D911-4945-8371-8A8AB7B5CC5D}"/>
                  </a:ext>
                </a:extLst>
              </p:cNvPr>
              <p:cNvSpPr>
                <a:spLocks/>
              </p:cNvSpPr>
              <p:nvPr/>
            </p:nvSpPr>
            <p:spPr bwMode="auto">
              <a:xfrm>
                <a:off x="2518" y="2387"/>
                <a:ext cx="181" cy="98"/>
              </a:xfrm>
              <a:custGeom>
                <a:avLst/>
                <a:gdLst>
                  <a:gd name="T0" fmla="*/ 0 w 181"/>
                  <a:gd name="T1" fmla="*/ 0 h 98"/>
                  <a:gd name="T2" fmla="*/ 90 w 181"/>
                  <a:gd name="T3" fmla="*/ 91 h 98"/>
                  <a:gd name="T4" fmla="*/ 181 w 181"/>
                  <a:gd name="T5" fmla="*/ 45 h 98"/>
                  <a:gd name="T6" fmla="*/ 0 60000 65536"/>
                  <a:gd name="T7" fmla="*/ 0 60000 65536"/>
                  <a:gd name="T8" fmla="*/ 0 60000 65536"/>
                </a:gdLst>
                <a:ahLst/>
                <a:cxnLst>
                  <a:cxn ang="T6">
                    <a:pos x="T0" y="T1"/>
                  </a:cxn>
                  <a:cxn ang="T7">
                    <a:pos x="T2" y="T3"/>
                  </a:cxn>
                  <a:cxn ang="T8">
                    <a:pos x="T4" y="T5"/>
                  </a:cxn>
                </a:cxnLst>
                <a:rect l="0" t="0" r="r" b="b"/>
                <a:pathLst>
                  <a:path w="181" h="98">
                    <a:moveTo>
                      <a:pt x="0" y="0"/>
                    </a:moveTo>
                    <a:cubicBezTo>
                      <a:pt x="30" y="42"/>
                      <a:pt x="60" y="84"/>
                      <a:pt x="90" y="91"/>
                    </a:cubicBezTo>
                    <a:cubicBezTo>
                      <a:pt x="120" y="98"/>
                      <a:pt x="150" y="71"/>
                      <a:pt x="181" y="45"/>
                    </a:cubicBezTo>
                  </a:path>
                </a:pathLst>
              </a:custGeom>
              <a:grp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b="1">
                  <a:latin typeface="Comic Sans MS" panose="030F0702030302020204" pitchFamily="66" charset="0"/>
                </a:endParaRPr>
              </a:p>
            </p:txBody>
          </p:sp>
          <p:sp>
            <p:nvSpPr>
              <p:cNvPr id="45" name="Oval 37">
                <a:extLst>
                  <a:ext uri="{FF2B5EF4-FFF2-40B4-BE49-F238E27FC236}">
                    <a16:creationId xmlns:a16="http://schemas.microsoft.com/office/drawing/2014/main" id="{FB4FCE6C-7131-45A7-976D-579CBB2B4742}"/>
                  </a:ext>
                </a:extLst>
              </p:cNvPr>
              <p:cNvSpPr>
                <a:spLocks noChangeArrowheads="1"/>
              </p:cNvSpPr>
              <p:nvPr/>
            </p:nvSpPr>
            <p:spPr bwMode="auto">
              <a:xfrm>
                <a:off x="2472" y="2704"/>
                <a:ext cx="45" cy="46"/>
              </a:xfrm>
              <a:prstGeom prst="ellipse">
                <a:avLst/>
              </a:prstGeom>
              <a:grp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1500" b="1">
                  <a:solidFill>
                    <a:schemeClr val="tx1"/>
                  </a:solidFill>
                </a:endParaRPr>
              </a:p>
            </p:txBody>
          </p:sp>
        </p:grpSp>
        <p:grpSp>
          <p:nvGrpSpPr>
            <p:cNvPr id="39" name="Group 38">
              <a:extLst>
                <a:ext uri="{FF2B5EF4-FFF2-40B4-BE49-F238E27FC236}">
                  <a16:creationId xmlns:a16="http://schemas.microsoft.com/office/drawing/2014/main" id="{C915170B-C796-4961-B004-2561D74C47A1}"/>
                </a:ext>
              </a:extLst>
            </p:cNvPr>
            <p:cNvGrpSpPr>
              <a:grpSpLocks/>
            </p:cNvGrpSpPr>
            <p:nvPr/>
          </p:nvGrpSpPr>
          <p:grpSpPr bwMode="auto">
            <a:xfrm>
              <a:off x="6888164" y="4446589"/>
              <a:ext cx="661987" cy="782637"/>
              <a:chOff x="4217" y="941"/>
              <a:chExt cx="417" cy="493"/>
            </a:xfrm>
            <a:grpFill/>
          </p:grpSpPr>
          <p:sp>
            <p:nvSpPr>
              <p:cNvPr id="40" name="Arc 39">
                <a:extLst>
                  <a:ext uri="{FF2B5EF4-FFF2-40B4-BE49-F238E27FC236}">
                    <a16:creationId xmlns:a16="http://schemas.microsoft.com/office/drawing/2014/main" id="{2280597D-CC48-4979-A26D-785001A18F49}"/>
                  </a:ext>
                </a:extLst>
              </p:cNvPr>
              <p:cNvSpPr>
                <a:spLocks/>
              </p:cNvSpPr>
              <p:nvPr/>
            </p:nvSpPr>
            <p:spPr bwMode="auto">
              <a:xfrm rot="-5400000">
                <a:off x="4380" y="875"/>
                <a:ext cx="187" cy="320"/>
              </a:xfrm>
              <a:custGeom>
                <a:avLst/>
                <a:gdLst>
                  <a:gd name="T0" fmla="*/ 0 w 22279"/>
                  <a:gd name="T1" fmla="*/ 0 h 43200"/>
                  <a:gd name="T2" fmla="*/ 0 w 22279"/>
                  <a:gd name="T3" fmla="*/ 2 h 43200"/>
                  <a:gd name="T4" fmla="*/ 0 w 22279"/>
                  <a:gd name="T5" fmla="*/ 1 h 43200"/>
                  <a:gd name="T6" fmla="*/ 0 60000 65536"/>
                  <a:gd name="T7" fmla="*/ 0 60000 65536"/>
                  <a:gd name="T8" fmla="*/ 0 60000 65536"/>
                </a:gdLst>
                <a:ahLst/>
                <a:cxnLst>
                  <a:cxn ang="T6">
                    <a:pos x="T0" y="T1"/>
                  </a:cxn>
                  <a:cxn ang="T7">
                    <a:pos x="T2" y="T3"/>
                  </a:cxn>
                  <a:cxn ang="T8">
                    <a:pos x="T4" y="T5"/>
                  </a:cxn>
                </a:cxnLst>
                <a:rect l="0" t="0" r="r" b="b"/>
                <a:pathLst>
                  <a:path w="22279" h="43200" fill="none" extrusionOk="0">
                    <a:moveTo>
                      <a:pt x="679" y="0"/>
                    </a:moveTo>
                    <a:cubicBezTo>
                      <a:pt x="12608" y="0"/>
                      <a:pt x="22279" y="9670"/>
                      <a:pt x="22279" y="21600"/>
                    </a:cubicBezTo>
                    <a:cubicBezTo>
                      <a:pt x="22279" y="33529"/>
                      <a:pt x="12608" y="43200"/>
                      <a:pt x="679" y="43200"/>
                    </a:cubicBezTo>
                    <a:cubicBezTo>
                      <a:pt x="452" y="43199"/>
                      <a:pt x="226" y="43196"/>
                      <a:pt x="-1" y="43189"/>
                    </a:cubicBezTo>
                  </a:path>
                  <a:path w="22279" h="43200" stroke="0" extrusionOk="0">
                    <a:moveTo>
                      <a:pt x="679" y="0"/>
                    </a:moveTo>
                    <a:cubicBezTo>
                      <a:pt x="12608" y="0"/>
                      <a:pt x="22279" y="9670"/>
                      <a:pt x="22279" y="21600"/>
                    </a:cubicBezTo>
                    <a:cubicBezTo>
                      <a:pt x="22279" y="33529"/>
                      <a:pt x="12608" y="43200"/>
                      <a:pt x="679" y="43200"/>
                    </a:cubicBezTo>
                    <a:cubicBezTo>
                      <a:pt x="452" y="43199"/>
                      <a:pt x="226" y="43196"/>
                      <a:pt x="-1" y="43189"/>
                    </a:cubicBezTo>
                    <a:lnTo>
                      <a:pt x="679" y="21600"/>
                    </a:lnTo>
                    <a:lnTo>
                      <a:pt x="679" y="0"/>
                    </a:lnTo>
                    <a:close/>
                  </a:path>
                </a:pathLst>
              </a:custGeom>
              <a:solidFill>
                <a:schemeClr val="bg1"/>
              </a:solidFill>
              <a:ln w="9525">
                <a:solidFill>
                  <a:srgbClr val="6699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1500" b="1">
                  <a:latin typeface="Comic Sans MS" panose="030F0702030302020204" pitchFamily="66" charset="0"/>
                </a:endParaRPr>
              </a:p>
            </p:txBody>
          </p:sp>
          <p:sp>
            <p:nvSpPr>
              <p:cNvPr id="41" name="Freeform 40">
                <a:extLst>
                  <a:ext uri="{FF2B5EF4-FFF2-40B4-BE49-F238E27FC236}">
                    <a16:creationId xmlns:a16="http://schemas.microsoft.com/office/drawing/2014/main" id="{62F080E6-E5AB-4256-81A0-6B654E98E7E9}"/>
                  </a:ext>
                </a:extLst>
              </p:cNvPr>
              <p:cNvSpPr>
                <a:spLocks/>
              </p:cNvSpPr>
              <p:nvPr/>
            </p:nvSpPr>
            <p:spPr bwMode="auto">
              <a:xfrm>
                <a:off x="4217" y="1162"/>
                <a:ext cx="272" cy="272"/>
              </a:xfrm>
              <a:custGeom>
                <a:avLst/>
                <a:gdLst>
                  <a:gd name="T0" fmla="*/ 272 w 272"/>
                  <a:gd name="T1" fmla="*/ 0 h 272"/>
                  <a:gd name="T2" fmla="*/ 227 w 272"/>
                  <a:gd name="T3" fmla="*/ 136 h 272"/>
                  <a:gd name="T4" fmla="*/ 45 w 272"/>
                  <a:gd name="T5" fmla="*/ 182 h 272"/>
                  <a:gd name="T6" fmla="*/ 0 w 272"/>
                  <a:gd name="T7" fmla="*/ 272 h 2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2" h="272">
                    <a:moveTo>
                      <a:pt x="272" y="0"/>
                    </a:moveTo>
                    <a:cubicBezTo>
                      <a:pt x="268" y="53"/>
                      <a:pt x="265" y="106"/>
                      <a:pt x="227" y="136"/>
                    </a:cubicBezTo>
                    <a:cubicBezTo>
                      <a:pt x="189" y="166"/>
                      <a:pt x="83" y="159"/>
                      <a:pt x="45" y="182"/>
                    </a:cubicBezTo>
                    <a:cubicBezTo>
                      <a:pt x="7" y="205"/>
                      <a:pt x="3" y="238"/>
                      <a:pt x="0" y="272"/>
                    </a:cubicBezTo>
                  </a:path>
                </a:pathLst>
              </a:custGeom>
              <a:grpFill/>
              <a:ln w="57150" cmpd="sng">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b="1">
                  <a:latin typeface="Comic Sans MS" panose="030F0702030302020204" pitchFamily="66" charset="0"/>
                </a:endParaRPr>
              </a:p>
            </p:txBody>
          </p:sp>
        </p:grpSp>
      </p:grpSp>
      <p:grpSp>
        <p:nvGrpSpPr>
          <p:cNvPr id="20" name="Groupe 19">
            <a:extLst>
              <a:ext uri="{FF2B5EF4-FFF2-40B4-BE49-F238E27FC236}">
                <a16:creationId xmlns:a16="http://schemas.microsoft.com/office/drawing/2014/main" id="{5EA67F7C-35F2-4D3C-8809-84D29FE516D4}"/>
              </a:ext>
            </a:extLst>
          </p:cNvPr>
          <p:cNvGrpSpPr/>
          <p:nvPr/>
        </p:nvGrpSpPr>
        <p:grpSpPr>
          <a:xfrm rot="6110578">
            <a:off x="6393319" y="4016291"/>
            <a:ext cx="747217" cy="1053113"/>
            <a:chOff x="6894513" y="3573463"/>
            <a:chExt cx="1349386" cy="1600200"/>
          </a:xfrm>
          <a:noFill/>
        </p:grpSpPr>
        <p:grpSp>
          <p:nvGrpSpPr>
            <p:cNvPr id="30" name="Group 33">
              <a:extLst>
                <a:ext uri="{FF2B5EF4-FFF2-40B4-BE49-F238E27FC236}">
                  <a16:creationId xmlns:a16="http://schemas.microsoft.com/office/drawing/2014/main" id="{FBEB5E4E-166E-4258-BC61-49BAC65279C2}"/>
                </a:ext>
              </a:extLst>
            </p:cNvPr>
            <p:cNvGrpSpPr>
              <a:grpSpLocks/>
            </p:cNvGrpSpPr>
            <p:nvPr/>
          </p:nvGrpSpPr>
          <p:grpSpPr bwMode="auto">
            <a:xfrm>
              <a:off x="6894513" y="3573463"/>
              <a:ext cx="785812" cy="1600200"/>
              <a:chOff x="2249" y="2251"/>
              <a:chExt cx="495" cy="1008"/>
            </a:xfrm>
            <a:grpFill/>
          </p:grpSpPr>
          <p:sp>
            <p:nvSpPr>
              <p:cNvPr id="34" name="Freeform 34">
                <a:extLst>
                  <a:ext uri="{FF2B5EF4-FFF2-40B4-BE49-F238E27FC236}">
                    <a16:creationId xmlns:a16="http://schemas.microsoft.com/office/drawing/2014/main" id="{D6821609-4081-4F04-9EE9-C9EE4D26DC88}"/>
                  </a:ext>
                </a:extLst>
              </p:cNvPr>
              <p:cNvSpPr>
                <a:spLocks/>
              </p:cNvSpPr>
              <p:nvPr/>
            </p:nvSpPr>
            <p:spPr bwMode="auto">
              <a:xfrm>
                <a:off x="2249" y="2251"/>
                <a:ext cx="495" cy="1008"/>
              </a:xfrm>
              <a:custGeom>
                <a:avLst/>
                <a:gdLst>
                  <a:gd name="T0" fmla="*/ 8 w 495"/>
                  <a:gd name="T1" fmla="*/ 14 h 1008"/>
                  <a:gd name="T2" fmla="*/ 41 w 495"/>
                  <a:gd name="T3" fmla="*/ 363 h 1008"/>
                  <a:gd name="T4" fmla="*/ 0 w 495"/>
                  <a:gd name="T5" fmla="*/ 566 h 1008"/>
                  <a:gd name="T6" fmla="*/ 41 w 495"/>
                  <a:gd name="T7" fmla="*/ 816 h 1008"/>
                  <a:gd name="T8" fmla="*/ 41 w 495"/>
                  <a:gd name="T9" fmla="*/ 998 h 1008"/>
                  <a:gd name="T10" fmla="*/ 177 w 495"/>
                  <a:gd name="T11" fmla="*/ 998 h 1008"/>
                  <a:gd name="T12" fmla="*/ 223 w 495"/>
                  <a:gd name="T13" fmla="*/ 771 h 1008"/>
                  <a:gd name="T14" fmla="*/ 313 w 495"/>
                  <a:gd name="T15" fmla="*/ 998 h 1008"/>
                  <a:gd name="T16" fmla="*/ 450 w 495"/>
                  <a:gd name="T17" fmla="*/ 1008 h 1008"/>
                  <a:gd name="T18" fmla="*/ 450 w 495"/>
                  <a:gd name="T19" fmla="*/ 771 h 1008"/>
                  <a:gd name="T20" fmla="*/ 489 w 495"/>
                  <a:gd name="T21" fmla="*/ 566 h 1008"/>
                  <a:gd name="T22" fmla="*/ 450 w 495"/>
                  <a:gd name="T23" fmla="*/ 272 h 1008"/>
                  <a:gd name="T24" fmla="*/ 495 w 495"/>
                  <a:gd name="T25" fmla="*/ 0 h 100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95" h="1008">
                    <a:moveTo>
                      <a:pt x="8" y="14"/>
                    </a:moveTo>
                    <a:cubicBezTo>
                      <a:pt x="13" y="71"/>
                      <a:pt x="42" y="271"/>
                      <a:pt x="41" y="363"/>
                    </a:cubicBezTo>
                    <a:cubicBezTo>
                      <a:pt x="40" y="455"/>
                      <a:pt x="0" y="491"/>
                      <a:pt x="0" y="566"/>
                    </a:cubicBezTo>
                    <a:cubicBezTo>
                      <a:pt x="0" y="641"/>
                      <a:pt x="34" y="744"/>
                      <a:pt x="41" y="816"/>
                    </a:cubicBezTo>
                    <a:cubicBezTo>
                      <a:pt x="48" y="888"/>
                      <a:pt x="18" y="968"/>
                      <a:pt x="41" y="998"/>
                    </a:cubicBezTo>
                    <a:lnTo>
                      <a:pt x="177" y="998"/>
                    </a:lnTo>
                    <a:cubicBezTo>
                      <a:pt x="207" y="960"/>
                      <a:pt x="200" y="771"/>
                      <a:pt x="223" y="771"/>
                    </a:cubicBezTo>
                    <a:cubicBezTo>
                      <a:pt x="246" y="771"/>
                      <a:pt x="275" y="959"/>
                      <a:pt x="313" y="998"/>
                    </a:cubicBezTo>
                    <a:lnTo>
                      <a:pt x="450" y="1008"/>
                    </a:lnTo>
                    <a:cubicBezTo>
                      <a:pt x="473" y="970"/>
                      <a:pt x="444" y="845"/>
                      <a:pt x="450" y="771"/>
                    </a:cubicBezTo>
                    <a:cubicBezTo>
                      <a:pt x="456" y="697"/>
                      <a:pt x="489" y="649"/>
                      <a:pt x="489" y="566"/>
                    </a:cubicBezTo>
                    <a:cubicBezTo>
                      <a:pt x="489" y="483"/>
                      <a:pt x="449" y="366"/>
                      <a:pt x="450" y="272"/>
                    </a:cubicBezTo>
                    <a:cubicBezTo>
                      <a:pt x="451" y="178"/>
                      <a:pt x="488" y="45"/>
                      <a:pt x="495" y="0"/>
                    </a:cubicBezTo>
                  </a:path>
                </a:pathLst>
              </a:custGeom>
              <a:grp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b="1">
                  <a:latin typeface="Comic Sans MS" panose="030F0702030302020204" pitchFamily="66" charset="0"/>
                </a:endParaRPr>
              </a:p>
            </p:txBody>
          </p:sp>
          <p:sp>
            <p:nvSpPr>
              <p:cNvPr id="35" name="Freeform 35">
                <a:extLst>
                  <a:ext uri="{FF2B5EF4-FFF2-40B4-BE49-F238E27FC236}">
                    <a16:creationId xmlns:a16="http://schemas.microsoft.com/office/drawing/2014/main" id="{19E0C77D-5F44-40B8-B868-B478F60F0933}"/>
                  </a:ext>
                </a:extLst>
              </p:cNvPr>
              <p:cNvSpPr>
                <a:spLocks/>
              </p:cNvSpPr>
              <p:nvPr/>
            </p:nvSpPr>
            <p:spPr bwMode="auto">
              <a:xfrm>
                <a:off x="2296" y="2383"/>
                <a:ext cx="182" cy="105"/>
              </a:xfrm>
              <a:custGeom>
                <a:avLst/>
                <a:gdLst>
                  <a:gd name="T0" fmla="*/ 0 w 182"/>
                  <a:gd name="T1" fmla="*/ 47 h 105"/>
                  <a:gd name="T2" fmla="*/ 84 w 182"/>
                  <a:gd name="T3" fmla="*/ 97 h 105"/>
                  <a:gd name="T4" fmla="*/ 182 w 182"/>
                  <a:gd name="T5" fmla="*/ 0 h 105"/>
                  <a:gd name="T6" fmla="*/ 0 60000 65536"/>
                  <a:gd name="T7" fmla="*/ 0 60000 65536"/>
                  <a:gd name="T8" fmla="*/ 0 60000 65536"/>
                </a:gdLst>
                <a:ahLst/>
                <a:cxnLst>
                  <a:cxn ang="T6">
                    <a:pos x="T0" y="T1"/>
                  </a:cxn>
                  <a:cxn ang="T7">
                    <a:pos x="T2" y="T3"/>
                  </a:cxn>
                  <a:cxn ang="T8">
                    <a:pos x="T4" y="T5"/>
                  </a:cxn>
                </a:cxnLst>
                <a:rect l="0" t="0" r="r" b="b"/>
                <a:pathLst>
                  <a:path w="182" h="105">
                    <a:moveTo>
                      <a:pt x="0" y="47"/>
                    </a:moveTo>
                    <a:cubicBezTo>
                      <a:pt x="14" y="57"/>
                      <a:pt x="54" y="105"/>
                      <a:pt x="84" y="97"/>
                    </a:cubicBezTo>
                    <a:cubicBezTo>
                      <a:pt x="114" y="89"/>
                      <a:pt x="162" y="20"/>
                      <a:pt x="182" y="0"/>
                    </a:cubicBezTo>
                  </a:path>
                </a:pathLst>
              </a:custGeom>
              <a:grp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b="1">
                  <a:latin typeface="Comic Sans MS" panose="030F0702030302020204" pitchFamily="66" charset="0"/>
                </a:endParaRPr>
              </a:p>
            </p:txBody>
          </p:sp>
          <p:sp>
            <p:nvSpPr>
              <p:cNvPr id="36" name="Freeform 36">
                <a:extLst>
                  <a:ext uri="{FF2B5EF4-FFF2-40B4-BE49-F238E27FC236}">
                    <a16:creationId xmlns:a16="http://schemas.microsoft.com/office/drawing/2014/main" id="{B255731A-61B4-4B01-A417-BE07030DA842}"/>
                  </a:ext>
                </a:extLst>
              </p:cNvPr>
              <p:cNvSpPr>
                <a:spLocks/>
              </p:cNvSpPr>
              <p:nvPr/>
            </p:nvSpPr>
            <p:spPr bwMode="auto">
              <a:xfrm>
                <a:off x="2518" y="2387"/>
                <a:ext cx="181" cy="98"/>
              </a:xfrm>
              <a:custGeom>
                <a:avLst/>
                <a:gdLst>
                  <a:gd name="T0" fmla="*/ 0 w 181"/>
                  <a:gd name="T1" fmla="*/ 0 h 98"/>
                  <a:gd name="T2" fmla="*/ 90 w 181"/>
                  <a:gd name="T3" fmla="*/ 91 h 98"/>
                  <a:gd name="T4" fmla="*/ 181 w 181"/>
                  <a:gd name="T5" fmla="*/ 45 h 98"/>
                  <a:gd name="T6" fmla="*/ 0 60000 65536"/>
                  <a:gd name="T7" fmla="*/ 0 60000 65536"/>
                  <a:gd name="T8" fmla="*/ 0 60000 65536"/>
                </a:gdLst>
                <a:ahLst/>
                <a:cxnLst>
                  <a:cxn ang="T6">
                    <a:pos x="T0" y="T1"/>
                  </a:cxn>
                  <a:cxn ang="T7">
                    <a:pos x="T2" y="T3"/>
                  </a:cxn>
                  <a:cxn ang="T8">
                    <a:pos x="T4" y="T5"/>
                  </a:cxn>
                </a:cxnLst>
                <a:rect l="0" t="0" r="r" b="b"/>
                <a:pathLst>
                  <a:path w="181" h="98">
                    <a:moveTo>
                      <a:pt x="0" y="0"/>
                    </a:moveTo>
                    <a:cubicBezTo>
                      <a:pt x="30" y="42"/>
                      <a:pt x="60" y="84"/>
                      <a:pt x="90" y="91"/>
                    </a:cubicBezTo>
                    <a:cubicBezTo>
                      <a:pt x="120" y="98"/>
                      <a:pt x="150" y="71"/>
                      <a:pt x="181" y="45"/>
                    </a:cubicBezTo>
                  </a:path>
                </a:pathLst>
              </a:custGeom>
              <a:grp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b="1">
                  <a:latin typeface="Comic Sans MS" panose="030F0702030302020204" pitchFamily="66" charset="0"/>
                </a:endParaRPr>
              </a:p>
            </p:txBody>
          </p:sp>
          <p:sp>
            <p:nvSpPr>
              <p:cNvPr id="37" name="Oval 37">
                <a:extLst>
                  <a:ext uri="{FF2B5EF4-FFF2-40B4-BE49-F238E27FC236}">
                    <a16:creationId xmlns:a16="http://schemas.microsoft.com/office/drawing/2014/main" id="{8F5B4952-E2D5-4427-ACBE-BC0B461A27F8}"/>
                  </a:ext>
                </a:extLst>
              </p:cNvPr>
              <p:cNvSpPr>
                <a:spLocks noChangeArrowheads="1"/>
              </p:cNvSpPr>
              <p:nvPr/>
            </p:nvSpPr>
            <p:spPr bwMode="auto">
              <a:xfrm>
                <a:off x="2472" y="2704"/>
                <a:ext cx="45" cy="46"/>
              </a:xfrm>
              <a:prstGeom prst="ellipse">
                <a:avLst/>
              </a:prstGeom>
              <a:grp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1500" b="1">
                  <a:solidFill>
                    <a:schemeClr val="tx1"/>
                  </a:solidFill>
                </a:endParaRPr>
              </a:p>
            </p:txBody>
          </p:sp>
        </p:grpSp>
        <p:grpSp>
          <p:nvGrpSpPr>
            <p:cNvPr id="31" name="Group 38">
              <a:extLst>
                <a:ext uri="{FF2B5EF4-FFF2-40B4-BE49-F238E27FC236}">
                  <a16:creationId xmlns:a16="http://schemas.microsoft.com/office/drawing/2014/main" id="{696C21E4-CB6C-4A7D-91AA-52F4CDD2AE92}"/>
                </a:ext>
              </a:extLst>
            </p:cNvPr>
            <p:cNvGrpSpPr>
              <a:grpSpLocks/>
            </p:cNvGrpSpPr>
            <p:nvPr/>
          </p:nvGrpSpPr>
          <p:grpSpPr bwMode="auto">
            <a:xfrm>
              <a:off x="7493011" y="3863977"/>
              <a:ext cx="750888" cy="569912"/>
              <a:chOff x="4598" y="574"/>
              <a:chExt cx="473" cy="359"/>
            </a:xfrm>
            <a:grpFill/>
          </p:grpSpPr>
          <p:sp>
            <p:nvSpPr>
              <p:cNvPr id="32" name="Arc 39">
                <a:extLst>
                  <a:ext uri="{FF2B5EF4-FFF2-40B4-BE49-F238E27FC236}">
                    <a16:creationId xmlns:a16="http://schemas.microsoft.com/office/drawing/2014/main" id="{2B79699D-136A-4C94-AA0B-BE59269B8503}"/>
                  </a:ext>
                </a:extLst>
              </p:cNvPr>
              <p:cNvSpPr>
                <a:spLocks/>
              </p:cNvSpPr>
              <p:nvPr/>
            </p:nvSpPr>
            <p:spPr bwMode="auto">
              <a:xfrm rot="10360920">
                <a:off x="4598" y="574"/>
                <a:ext cx="187" cy="320"/>
              </a:xfrm>
              <a:custGeom>
                <a:avLst/>
                <a:gdLst>
                  <a:gd name="T0" fmla="*/ 0 w 22279"/>
                  <a:gd name="T1" fmla="*/ 0 h 43200"/>
                  <a:gd name="T2" fmla="*/ 0 w 22279"/>
                  <a:gd name="T3" fmla="*/ 2 h 43200"/>
                  <a:gd name="T4" fmla="*/ 0 w 22279"/>
                  <a:gd name="T5" fmla="*/ 1 h 43200"/>
                  <a:gd name="T6" fmla="*/ 0 60000 65536"/>
                  <a:gd name="T7" fmla="*/ 0 60000 65536"/>
                  <a:gd name="T8" fmla="*/ 0 60000 65536"/>
                </a:gdLst>
                <a:ahLst/>
                <a:cxnLst>
                  <a:cxn ang="T6">
                    <a:pos x="T0" y="T1"/>
                  </a:cxn>
                  <a:cxn ang="T7">
                    <a:pos x="T2" y="T3"/>
                  </a:cxn>
                  <a:cxn ang="T8">
                    <a:pos x="T4" y="T5"/>
                  </a:cxn>
                </a:cxnLst>
                <a:rect l="0" t="0" r="r" b="b"/>
                <a:pathLst>
                  <a:path w="22279" h="43200" fill="none" extrusionOk="0">
                    <a:moveTo>
                      <a:pt x="679" y="0"/>
                    </a:moveTo>
                    <a:cubicBezTo>
                      <a:pt x="12608" y="0"/>
                      <a:pt x="22279" y="9670"/>
                      <a:pt x="22279" y="21600"/>
                    </a:cubicBezTo>
                    <a:cubicBezTo>
                      <a:pt x="22279" y="33529"/>
                      <a:pt x="12608" y="43200"/>
                      <a:pt x="679" y="43200"/>
                    </a:cubicBezTo>
                    <a:cubicBezTo>
                      <a:pt x="452" y="43199"/>
                      <a:pt x="226" y="43196"/>
                      <a:pt x="-1" y="43189"/>
                    </a:cubicBezTo>
                  </a:path>
                  <a:path w="22279" h="43200" stroke="0" extrusionOk="0">
                    <a:moveTo>
                      <a:pt x="679" y="0"/>
                    </a:moveTo>
                    <a:cubicBezTo>
                      <a:pt x="12608" y="0"/>
                      <a:pt x="22279" y="9670"/>
                      <a:pt x="22279" y="21600"/>
                    </a:cubicBezTo>
                    <a:cubicBezTo>
                      <a:pt x="22279" y="33529"/>
                      <a:pt x="12608" y="43200"/>
                      <a:pt x="679" y="43200"/>
                    </a:cubicBezTo>
                    <a:cubicBezTo>
                      <a:pt x="452" y="43199"/>
                      <a:pt x="226" y="43196"/>
                      <a:pt x="-1" y="43189"/>
                    </a:cubicBezTo>
                    <a:lnTo>
                      <a:pt x="679" y="21600"/>
                    </a:lnTo>
                    <a:lnTo>
                      <a:pt x="679" y="0"/>
                    </a:lnTo>
                    <a:close/>
                  </a:path>
                </a:pathLst>
              </a:custGeom>
              <a:solidFill>
                <a:schemeClr val="bg1"/>
              </a:solidFill>
              <a:ln w="9525">
                <a:solidFill>
                  <a:srgbClr val="6699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1500" b="1">
                  <a:latin typeface="Comic Sans MS" panose="030F0702030302020204" pitchFamily="66" charset="0"/>
                </a:endParaRPr>
              </a:p>
            </p:txBody>
          </p:sp>
          <p:sp>
            <p:nvSpPr>
              <p:cNvPr id="33" name="Freeform 40">
                <a:extLst>
                  <a:ext uri="{FF2B5EF4-FFF2-40B4-BE49-F238E27FC236}">
                    <a16:creationId xmlns:a16="http://schemas.microsoft.com/office/drawing/2014/main" id="{72B0DBAD-D6D6-4160-B4CF-E85590D25396}"/>
                  </a:ext>
                </a:extLst>
              </p:cNvPr>
              <p:cNvSpPr>
                <a:spLocks/>
              </p:cNvSpPr>
              <p:nvPr/>
            </p:nvSpPr>
            <p:spPr bwMode="auto">
              <a:xfrm rot="15489422">
                <a:off x="4799" y="661"/>
                <a:ext cx="272" cy="272"/>
              </a:xfrm>
              <a:custGeom>
                <a:avLst/>
                <a:gdLst>
                  <a:gd name="T0" fmla="*/ 272 w 272"/>
                  <a:gd name="T1" fmla="*/ 0 h 272"/>
                  <a:gd name="T2" fmla="*/ 227 w 272"/>
                  <a:gd name="T3" fmla="*/ 136 h 272"/>
                  <a:gd name="T4" fmla="*/ 45 w 272"/>
                  <a:gd name="T5" fmla="*/ 182 h 272"/>
                  <a:gd name="T6" fmla="*/ 0 w 272"/>
                  <a:gd name="T7" fmla="*/ 272 h 2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2" h="272">
                    <a:moveTo>
                      <a:pt x="272" y="0"/>
                    </a:moveTo>
                    <a:cubicBezTo>
                      <a:pt x="268" y="53"/>
                      <a:pt x="265" y="106"/>
                      <a:pt x="227" y="136"/>
                    </a:cubicBezTo>
                    <a:cubicBezTo>
                      <a:pt x="189" y="166"/>
                      <a:pt x="83" y="159"/>
                      <a:pt x="45" y="182"/>
                    </a:cubicBezTo>
                    <a:cubicBezTo>
                      <a:pt x="7" y="205"/>
                      <a:pt x="3" y="238"/>
                      <a:pt x="0" y="272"/>
                    </a:cubicBezTo>
                  </a:path>
                </a:pathLst>
              </a:custGeom>
              <a:grpFill/>
              <a:ln w="57150" cmpd="sng">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b="1">
                  <a:latin typeface="Comic Sans MS" panose="030F0702030302020204" pitchFamily="66" charset="0"/>
                </a:endParaRPr>
              </a:p>
            </p:txBody>
          </p:sp>
        </p:grpSp>
      </p:grpSp>
      <p:grpSp>
        <p:nvGrpSpPr>
          <p:cNvPr id="21" name="Groupe 20">
            <a:extLst>
              <a:ext uri="{FF2B5EF4-FFF2-40B4-BE49-F238E27FC236}">
                <a16:creationId xmlns:a16="http://schemas.microsoft.com/office/drawing/2014/main" id="{601329F8-81CD-4A39-8598-7A5F4DC8D0BC}"/>
              </a:ext>
            </a:extLst>
          </p:cNvPr>
          <p:cNvGrpSpPr/>
          <p:nvPr/>
        </p:nvGrpSpPr>
        <p:grpSpPr>
          <a:xfrm>
            <a:off x="6732304" y="2015729"/>
            <a:ext cx="376130" cy="678657"/>
            <a:chOff x="6888164" y="3573463"/>
            <a:chExt cx="792161" cy="1655763"/>
          </a:xfrm>
          <a:noFill/>
        </p:grpSpPr>
        <p:grpSp>
          <p:nvGrpSpPr>
            <p:cNvPr id="22" name="Group 33">
              <a:extLst>
                <a:ext uri="{FF2B5EF4-FFF2-40B4-BE49-F238E27FC236}">
                  <a16:creationId xmlns:a16="http://schemas.microsoft.com/office/drawing/2014/main" id="{ACE5A86C-2890-446B-A8E9-F4A04D4F4C0B}"/>
                </a:ext>
              </a:extLst>
            </p:cNvPr>
            <p:cNvGrpSpPr>
              <a:grpSpLocks/>
            </p:cNvGrpSpPr>
            <p:nvPr/>
          </p:nvGrpSpPr>
          <p:grpSpPr bwMode="auto">
            <a:xfrm>
              <a:off x="6894513" y="3573463"/>
              <a:ext cx="785812" cy="1600200"/>
              <a:chOff x="2249" y="2251"/>
              <a:chExt cx="495" cy="1008"/>
            </a:xfrm>
            <a:grpFill/>
          </p:grpSpPr>
          <p:sp>
            <p:nvSpPr>
              <p:cNvPr id="26" name="Freeform 34">
                <a:extLst>
                  <a:ext uri="{FF2B5EF4-FFF2-40B4-BE49-F238E27FC236}">
                    <a16:creationId xmlns:a16="http://schemas.microsoft.com/office/drawing/2014/main" id="{F5B64D7E-1401-4CCF-8859-85A4CFF2A560}"/>
                  </a:ext>
                </a:extLst>
              </p:cNvPr>
              <p:cNvSpPr>
                <a:spLocks/>
              </p:cNvSpPr>
              <p:nvPr/>
            </p:nvSpPr>
            <p:spPr bwMode="auto">
              <a:xfrm>
                <a:off x="2249" y="2251"/>
                <a:ext cx="495" cy="1008"/>
              </a:xfrm>
              <a:custGeom>
                <a:avLst/>
                <a:gdLst>
                  <a:gd name="T0" fmla="*/ 8 w 495"/>
                  <a:gd name="T1" fmla="*/ 14 h 1008"/>
                  <a:gd name="T2" fmla="*/ 41 w 495"/>
                  <a:gd name="T3" fmla="*/ 363 h 1008"/>
                  <a:gd name="T4" fmla="*/ 0 w 495"/>
                  <a:gd name="T5" fmla="*/ 566 h 1008"/>
                  <a:gd name="T6" fmla="*/ 41 w 495"/>
                  <a:gd name="T7" fmla="*/ 816 h 1008"/>
                  <a:gd name="T8" fmla="*/ 41 w 495"/>
                  <a:gd name="T9" fmla="*/ 998 h 1008"/>
                  <a:gd name="T10" fmla="*/ 177 w 495"/>
                  <a:gd name="T11" fmla="*/ 998 h 1008"/>
                  <a:gd name="T12" fmla="*/ 223 w 495"/>
                  <a:gd name="T13" fmla="*/ 771 h 1008"/>
                  <a:gd name="T14" fmla="*/ 313 w 495"/>
                  <a:gd name="T15" fmla="*/ 998 h 1008"/>
                  <a:gd name="T16" fmla="*/ 450 w 495"/>
                  <a:gd name="T17" fmla="*/ 1008 h 1008"/>
                  <a:gd name="T18" fmla="*/ 450 w 495"/>
                  <a:gd name="T19" fmla="*/ 771 h 1008"/>
                  <a:gd name="T20" fmla="*/ 489 w 495"/>
                  <a:gd name="T21" fmla="*/ 566 h 1008"/>
                  <a:gd name="T22" fmla="*/ 450 w 495"/>
                  <a:gd name="T23" fmla="*/ 272 h 1008"/>
                  <a:gd name="T24" fmla="*/ 495 w 495"/>
                  <a:gd name="T25" fmla="*/ 0 h 100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95" h="1008">
                    <a:moveTo>
                      <a:pt x="8" y="14"/>
                    </a:moveTo>
                    <a:cubicBezTo>
                      <a:pt x="13" y="71"/>
                      <a:pt x="42" y="271"/>
                      <a:pt x="41" y="363"/>
                    </a:cubicBezTo>
                    <a:cubicBezTo>
                      <a:pt x="40" y="455"/>
                      <a:pt x="0" y="491"/>
                      <a:pt x="0" y="566"/>
                    </a:cubicBezTo>
                    <a:cubicBezTo>
                      <a:pt x="0" y="641"/>
                      <a:pt x="34" y="744"/>
                      <a:pt x="41" y="816"/>
                    </a:cubicBezTo>
                    <a:cubicBezTo>
                      <a:pt x="48" y="888"/>
                      <a:pt x="18" y="968"/>
                      <a:pt x="41" y="998"/>
                    </a:cubicBezTo>
                    <a:lnTo>
                      <a:pt x="177" y="998"/>
                    </a:lnTo>
                    <a:cubicBezTo>
                      <a:pt x="207" y="960"/>
                      <a:pt x="200" y="771"/>
                      <a:pt x="223" y="771"/>
                    </a:cubicBezTo>
                    <a:cubicBezTo>
                      <a:pt x="246" y="771"/>
                      <a:pt x="275" y="959"/>
                      <a:pt x="313" y="998"/>
                    </a:cubicBezTo>
                    <a:lnTo>
                      <a:pt x="450" y="1008"/>
                    </a:lnTo>
                    <a:cubicBezTo>
                      <a:pt x="473" y="970"/>
                      <a:pt x="444" y="845"/>
                      <a:pt x="450" y="771"/>
                    </a:cubicBezTo>
                    <a:cubicBezTo>
                      <a:pt x="456" y="697"/>
                      <a:pt x="489" y="649"/>
                      <a:pt x="489" y="566"/>
                    </a:cubicBezTo>
                    <a:cubicBezTo>
                      <a:pt x="489" y="483"/>
                      <a:pt x="449" y="366"/>
                      <a:pt x="450" y="272"/>
                    </a:cubicBezTo>
                    <a:cubicBezTo>
                      <a:pt x="451" y="178"/>
                      <a:pt x="488" y="45"/>
                      <a:pt x="495" y="0"/>
                    </a:cubicBezTo>
                  </a:path>
                </a:pathLst>
              </a:custGeom>
              <a:grp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b="1">
                  <a:latin typeface="Comic Sans MS" panose="030F0702030302020204" pitchFamily="66" charset="0"/>
                </a:endParaRPr>
              </a:p>
            </p:txBody>
          </p:sp>
          <p:sp>
            <p:nvSpPr>
              <p:cNvPr id="27" name="Freeform 35">
                <a:extLst>
                  <a:ext uri="{FF2B5EF4-FFF2-40B4-BE49-F238E27FC236}">
                    <a16:creationId xmlns:a16="http://schemas.microsoft.com/office/drawing/2014/main" id="{48D44ED7-A19B-4989-9508-D13B44B86A8F}"/>
                  </a:ext>
                </a:extLst>
              </p:cNvPr>
              <p:cNvSpPr>
                <a:spLocks/>
              </p:cNvSpPr>
              <p:nvPr/>
            </p:nvSpPr>
            <p:spPr bwMode="auto">
              <a:xfrm>
                <a:off x="2296" y="2383"/>
                <a:ext cx="182" cy="105"/>
              </a:xfrm>
              <a:custGeom>
                <a:avLst/>
                <a:gdLst>
                  <a:gd name="T0" fmla="*/ 0 w 182"/>
                  <a:gd name="T1" fmla="*/ 47 h 105"/>
                  <a:gd name="T2" fmla="*/ 84 w 182"/>
                  <a:gd name="T3" fmla="*/ 97 h 105"/>
                  <a:gd name="T4" fmla="*/ 182 w 182"/>
                  <a:gd name="T5" fmla="*/ 0 h 105"/>
                  <a:gd name="T6" fmla="*/ 0 60000 65536"/>
                  <a:gd name="T7" fmla="*/ 0 60000 65536"/>
                  <a:gd name="T8" fmla="*/ 0 60000 65536"/>
                </a:gdLst>
                <a:ahLst/>
                <a:cxnLst>
                  <a:cxn ang="T6">
                    <a:pos x="T0" y="T1"/>
                  </a:cxn>
                  <a:cxn ang="T7">
                    <a:pos x="T2" y="T3"/>
                  </a:cxn>
                  <a:cxn ang="T8">
                    <a:pos x="T4" y="T5"/>
                  </a:cxn>
                </a:cxnLst>
                <a:rect l="0" t="0" r="r" b="b"/>
                <a:pathLst>
                  <a:path w="182" h="105">
                    <a:moveTo>
                      <a:pt x="0" y="47"/>
                    </a:moveTo>
                    <a:cubicBezTo>
                      <a:pt x="14" y="57"/>
                      <a:pt x="54" y="105"/>
                      <a:pt x="84" y="97"/>
                    </a:cubicBezTo>
                    <a:cubicBezTo>
                      <a:pt x="114" y="89"/>
                      <a:pt x="162" y="20"/>
                      <a:pt x="182" y="0"/>
                    </a:cubicBezTo>
                  </a:path>
                </a:pathLst>
              </a:custGeom>
              <a:grp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b="1">
                  <a:latin typeface="Comic Sans MS" panose="030F0702030302020204" pitchFamily="66" charset="0"/>
                </a:endParaRPr>
              </a:p>
            </p:txBody>
          </p:sp>
          <p:sp>
            <p:nvSpPr>
              <p:cNvPr id="28" name="Freeform 36">
                <a:extLst>
                  <a:ext uri="{FF2B5EF4-FFF2-40B4-BE49-F238E27FC236}">
                    <a16:creationId xmlns:a16="http://schemas.microsoft.com/office/drawing/2014/main" id="{685F4F8A-1105-40A9-A5AD-6B269CB1E1A2}"/>
                  </a:ext>
                </a:extLst>
              </p:cNvPr>
              <p:cNvSpPr>
                <a:spLocks/>
              </p:cNvSpPr>
              <p:nvPr/>
            </p:nvSpPr>
            <p:spPr bwMode="auto">
              <a:xfrm>
                <a:off x="2518" y="2387"/>
                <a:ext cx="181" cy="98"/>
              </a:xfrm>
              <a:custGeom>
                <a:avLst/>
                <a:gdLst>
                  <a:gd name="T0" fmla="*/ 0 w 181"/>
                  <a:gd name="T1" fmla="*/ 0 h 98"/>
                  <a:gd name="T2" fmla="*/ 90 w 181"/>
                  <a:gd name="T3" fmla="*/ 91 h 98"/>
                  <a:gd name="T4" fmla="*/ 181 w 181"/>
                  <a:gd name="T5" fmla="*/ 45 h 98"/>
                  <a:gd name="T6" fmla="*/ 0 60000 65536"/>
                  <a:gd name="T7" fmla="*/ 0 60000 65536"/>
                  <a:gd name="T8" fmla="*/ 0 60000 65536"/>
                </a:gdLst>
                <a:ahLst/>
                <a:cxnLst>
                  <a:cxn ang="T6">
                    <a:pos x="T0" y="T1"/>
                  </a:cxn>
                  <a:cxn ang="T7">
                    <a:pos x="T2" y="T3"/>
                  </a:cxn>
                  <a:cxn ang="T8">
                    <a:pos x="T4" y="T5"/>
                  </a:cxn>
                </a:cxnLst>
                <a:rect l="0" t="0" r="r" b="b"/>
                <a:pathLst>
                  <a:path w="181" h="98">
                    <a:moveTo>
                      <a:pt x="0" y="0"/>
                    </a:moveTo>
                    <a:cubicBezTo>
                      <a:pt x="30" y="42"/>
                      <a:pt x="60" y="84"/>
                      <a:pt x="90" y="91"/>
                    </a:cubicBezTo>
                    <a:cubicBezTo>
                      <a:pt x="120" y="98"/>
                      <a:pt x="150" y="71"/>
                      <a:pt x="181" y="45"/>
                    </a:cubicBezTo>
                  </a:path>
                </a:pathLst>
              </a:custGeom>
              <a:grp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b="1">
                  <a:latin typeface="Comic Sans MS" panose="030F0702030302020204" pitchFamily="66" charset="0"/>
                </a:endParaRPr>
              </a:p>
            </p:txBody>
          </p:sp>
          <p:sp>
            <p:nvSpPr>
              <p:cNvPr id="29" name="Oval 37">
                <a:extLst>
                  <a:ext uri="{FF2B5EF4-FFF2-40B4-BE49-F238E27FC236}">
                    <a16:creationId xmlns:a16="http://schemas.microsoft.com/office/drawing/2014/main" id="{B5140249-4460-4922-A154-A3297075BA69}"/>
                  </a:ext>
                </a:extLst>
              </p:cNvPr>
              <p:cNvSpPr>
                <a:spLocks noChangeArrowheads="1"/>
              </p:cNvSpPr>
              <p:nvPr/>
            </p:nvSpPr>
            <p:spPr bwMode="auto">
              <a:xfrm>
                <a:off x="2472" y="2704"/>
                <a:ext cx="45" cy="46"/>
              </a:xfrm>
              <a:prstGeom prst="ellipse">
                <a:avLst/>
              </a:prstGeom>
              <a:grp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1500" b="1">
                  <a:solidFill>
                    <a:schemeClr val="tx1"/>
                  </a:solidFill>
                </a:endParaRPr>
              </a:p>
            </p:txBody>
          </p:sp>
        </p:grpSp>
        <p:grpSp>
          <p:nvGrpSpPr>
            <p:cNvPr id="23" name="Group 38">
              <a:extLst>
                <a:ext uri="{FF2B5EF4-FFF2-40B4-BE49-F238E27FC236}">
                  <a16:creationId xmlns:a16="http://schemas.microsoft.com/office/drawing/2014/main" id="{DDE8E3F7-0BAD-4067-B6CC-9DADD8FE3416}"/>
                </a:ext>
              </a:extLst>
            </p:cNvPr>
            <p:cNvGrpSpPr>
              <a:grpSpLocks/>
            </p:cNvGrpSpPr>
            <p:nvPr/>
          </p:nvGrpSpPr>
          <p:grpSpPr bwMode="auto">
            <a:xfrm>
              <a:off x="6888164" y="4446589"/>
              <a:ext cx="661987" cy="782637"/>
              <a:chOff x="4217" y="941"/>
              <a:chExt cx="417" cy="493"/>
            </a:xfrm>
            <a:grpFill/>
          </p:grpSpPr>
          <p:sp>
            <p:nvSpPr>
              <p:cNvPr id="24" name="Arc 39">
                <a:extLst>
                  <a:ext uri="{FF2B5EF4-FFF2-40B4-BE49-F238E27FC236}">
                    <a16:creationId xmlns:a16="http://schemas.microsoft.com/office/drawing/2014/main" id="{966A68FB-1110-4C6E-838B-D8C90231334A}"/>
                  </a:ext>
                </a:extLst>
              </p:cNvPr>
              <p:cNvSpPr>
                <a:spLocks/>
              </p:cNvSpPr>
              <p:nvPr/>
            </p:nvSpPr>
            <p:spPr bwMode="auto">
              <a:xfrm rot="-5400000">
                <a:off x="4380" y="875"/>
                <a:ext cx="187" cy="320"/>
              </a:xfrm>
              <a:custGeom>
                <a:avLst/>
                <a:gdLst>
                  <a:gd name="T0" fmla="*/ 0 w 22279"/>
                  <a:gd name="T1" fmla="*/ 0 h 43200"/>
                  <a:gd name="T2" fmla="*/ 0 w 22279"/>
                  <a:gd name="T3" fmla="*/ 2 h 43200"/>
                  <a:gd name="T4" fmla="*/ 0 w 22279"/>
                  <a:gd name="T5" fmla="*/ 1 h 43200"/>
                  <a:gd name="T6" fmla="*/ 0 60000 65536"/>
                  <a:gd name="T7" fmla="*/ 0 60000 65536"/>
                  <a:gd name="T8" fmla="*/ 0 60000 65536"/>
                </a:gdLst>
                <a:ahLst/>
                <a:cxnLst>
                  <a:cxn ang="T6">
                    <a:pos x="T0" y="T1"/>
                  </a:cxn>
                  <a:cxn ang="T7">
                    <a:pos x="T2" y="T3"/>
                  </a:cxn>
                  <a:cxn ang="T8">
                    <a:pos x="T4" y="T5"/>
                  </a:cxn>
                </a:cxnLst>
                <a:rect l="0" t="0" r="r" b="b"/>
                <a:pathLst>
                  <a:path w="22279" h="43200" fill="none" extrusionOk="0">
                    <a:moveTo>
                      <a:pt x="679" y="0"/>
                    </a:moveTo>
                    <a:cubicBezTo>
                      <a:pt x="12608" y="0"/>
                      <a:pt x="22279" y="9670"/>
                      <a:pt x="22279" y="21600"/>
                    </a:cubicBezTo>
                    <a:cubicBezTo>
                      <a:pt x="22279" y="33529"/>
                      <a:pt x="12608" y="43200"/>
                      <a:pt x="679" y="43200"/>
                    </a:cubicBezTo>
                    <a:cubicBezTo>
                      <a:pt x="452" y="43199"/>
                      <a:pt x="226" y="43196"/>
                      <a:pt x="-1" y="43189"/>
                    </a:cubicBezTo>
                  </a:path>
                  <a:path w="22279" h="43200" stroke="0" extrusionOk="0">
                    <a:moveTo>
                      <a:pt x="679" y="0"/>
                    </a:moveTo>
                    <a:cubicBezTo>
                      <a:pt x="12608" y="0"/>
                      <a:pt x="22279" y="9670"/>
                      <a:pt x="22279" y="21600"/>
                    </a:cubicBezTo>
                    <a:cubicBezTo>
                      <a:pt x="22279" y="33529"/>
                      <a:pt x="12608" y="43200"/>
                      <a:pt x="679" y="43200"/>
                    </a:cubicBezTo>
                    <a:cubicBezTo>
                      <a:pt x="452" y="43199"/>
                      <a:pt x="226" y="43196"/>
                      <a:pt x="-1" y="43189"/>
                    </a:cubicBezTo>
                    <a:lnTo>
                      <a:pt x="679" y="21600"/>
                    </a:lnTo>
                    <a:lnTo>
                      <a:pt x="679" y="0"/>
                    </a:lnTo>
                    <a:close/>
                  </a:path>
                </a:pathLst>
              </a:custGeom>
              <a:solidFill>
                <a:schemeClr val="bg1"/>
              </a:solidFill>
              <a:ln w="9525">
                <a:solidFill>
                  <a:srgbClr val="6699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1500" b="1">
                  <a:latin typeface="Comic Sans MS" panose="030F0702030302020204" pitchFamily="66" charset="0"/>
                </a:endParaRPr>
              </a:p>
            </p:txBody>
          </p:sp>
          <p:sp>
            <p:nvSpPr>
              <p:cNvPr id="25" name="Freeform 40">
                <a:extLst>
                  <a:ext uri="{FF2B5EF4-FFF2-40B4-BE49-F238E27FC236}">
                    <a16:creationId xmlns:a16="http://schemas.microsoft.com/office/drawing/2014/main" id="{6FA2A950-C229-4D35-8EF3-E43B45C760E8}"/>
                  </a:ext>
                </a:extLst>
              </p:cNvPr>
              <p:cNvSpPr>
                <a:spLocks/>
              </p:cNvSpPr>
              <p:nvPr/>
            </p:nvSpPr>
            <p:spPr bwMode="auto">
              <a:xfrm>
                <a:off x="4217" y="1162"/>
                <a:ext cx="272" cy="272"/>
              </a:xfrm>
              <a:custGeom>
                <a:avLst/>
                <a:gdLst>
                  <a:gd name="T0" fmla="*/ 272 w 272"/>
                  <a:gd name="T1" fmla="*/ 0 h 272"/>
                  <a:gd name="T2" fmla="*/ 227 w 272"/>
                  <a:gd name="T3" fmla="*/ 136 h 272"/>
                  <a:gd name="T4" fmla="*/ 45 w 272"/>
                  <a:gd name="T5" fmla="*/ 182 h 272"/>
                  <a:gd name="T6" fmla="*/ 0 w 272"/>
                  <a:gd name="T7" fmla="*/ 272 h 2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2" h="272">
                    <a:moveTo>
                      <a:pt x="272" y="0"/>
                    </a:moveTo>
                    <a:cubicBezTo>
                      <a:pt x="268" y="53"/>
                      <a:pt x="265" y="106"/>
                      <a:pt x="227" y="136"/>
                    </a:cubicBezTo>
                    <a:cubicBezTo>
                      <a:pt x="189" y="166"/>
                      <a:pt x="83" y="159"/>
                      <a:pt x="45" y="182"/>
                    </a:cubicBezTo>
                    <a:cubicBezTo>
                      <a:pt x="7" y="205"/>
                      <a:pt x="3" y="238"/>
                      <a:pt x="0" y="272"/>
                    </a:cubicBezTo>
                  </a:path>
                </a:pathLst>
              </a:custGeom>
              <a:grpFill/>
              <a:ln w="57150" cmpd="sng">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b="1">
                  <a:latin typeface="Comic Sans MS" panose="030F0702030302020204" pitchFamily="66" charset="0"/>
                </a:endParaRPr>
              </a:p>
            </p:txBody>
          </p:sp>
        </p:grpSp>
      </p:grpSp>
      <p:sp>
        <p:nvSpPr>
          <p:cNvPr id="54" name="Text Box 31">
            <a:extLst>
              <a:ext uri="{FF2B5EF4-FFF2-40B4-BE49-F238E27FC236}">
                <a16:creationId xmlns:a16="http://schemas.microsoft.com/office/drawing/2014/main" id="{B3F6AC6A-8652-40BD-BD9D-C514A2A49959}"/>
              </a:ext>
            </a:extLst>
          </p:cNvPr>
          <p:cNvSpPr txBox="1">
            <a:spLocks noChangeArrowheads="1"/>
          </p:cNvSpPr>
          <p:nvPr/>
        </p:nvSpPr>
        <p:spPr bwMode="auto">
          <a:xfrm>
            <a:off x="5777573" y="5535216"/>
            <a:ext cx="245745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50000"/>
              </a:spcBef>
              <a:spcAft>
                <a:spcPct val="0"/>
              </a:spcAft>
            </a:pPr>
            <a:r>
              <a:rPr lang="fr-FR" altLang="fr-FR" sz="1200" b="1" dirty="0">
                <a:solidFill>
                  <a:schemeClr val="tx1"/>
                </a:solidFill>
              </a:rPr>
              <a:t>Voie </a:t>
            </a:r>
            <a:r>
              <a:rPr lang="fr-FR" altLang="fr-FR" sz="1200" b="1" dirty="0" err="1">
                <a:solidFill>
                  <a:schemeClr val="tx1"/>
                </a:solidFill>
              </a:rPr>
              <a:t>trans-pariétale</a:t>
            </a:r>
            <a:r>
              <a:rPr lang="fr-FR" altLang="fr-FR" sz="1200" b="1" dirty="0">
                <a:solidFill>
                  <a:schemeClr val="tx1"/>
                </a:solidFill>
              </a:rPr>
              <a:t> abdominale déclive</a:t>
            </a:r>
          </a:p>
        </p:txBody>
      </p:sp>
    </p:spTree>
    <p:extLst>
      <p:ext uri="{BB962C8B-B14F-4D97-AF65-F5344CB8AC3E}">
        <p14:creationId xmlns:p14="http://schemas.microsoft.com/office/powerpoint/2010/main" val="346048795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 name="ZoneTexte 47">
            <a:extLst>
              <a:ext uri="{FF2B5EF4-FFF2-40B4-BE49-F238E27FC236}">
                <a16:creationId xmlns:a16="http://schemas.microsoft.com/office/drawing/2014/main" id="{11480CB4-4609-65D6-0179-CF5618F9072A}"/>
              </a:ext>
            </a:extLst>
          </p:cNvPr>
          <p:cNvSpPr txBox="1"/>
          <p:nvPr/>
        </p:nvSpPr>
        <p:spPr>
          <a:xfrm>
            <a:off x="0" y="521087"/>
            <a:ext cx="8563256" cy="2123658"/>
          </a:xfrm>
          <a:prstGeom prst="rect">
            <a:avLst/>
          </a:prstGeom>
          <a:noFill/>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solidFill>
                  <a:srgbClr val="FF0000"/>
                </a:solidFill>
                <a:effectLst/>
                <a:uLnTx/>
                <a:uFillTx/>
                <a:latin typeface="Calibri"/>
                <a:ea typeface="+mn-ea"/>
                <a:cs typeface="+mn-cs"/>
              </a:rPr>
              <a:t>		</a:t>
            </a:r>
            <a:r>
              <a:rPr kumimoji="0" lang="fr-FR" sz="2400" b="1" i="0" u="sng" strike="noStrike" kern="1200" cap="none" spc="0" normalizeH="0" baseline="0" noProof="0" dirty="0">
                <a:ln>
                  <a:noFill/>
                </a:ln>
                <a:solidFill>
                  <a:srgbClr val="4F81BD"/>
                </a:solidFill>
                <a:effectLst/>
                <a:uLnTx/>
                <a:uFillTx/>
                <a:latin typeface="Calibri"/>
                <a:ea typeface="+mn-ea"/>
                <a:cs typeface="+mn-cs"/>
              </a:rPr>
              <a:t>PRESSION INTRA-VEINEUSE </a:t>
            </a:r>
            <a:r>
              <a:rPr kumimoji="0" lang="fr-FR" sz="2400" b="1" i="0" u="sng" strike="noStrike" kern="1200" cap="none" spc="0" normalizeH="0" baseline="0" noProof="0" dirty="0">
                <a:ln>
                  <a:noFill/>
                </a:ln>
                <a:solidFill>
                  <a:srgbClr val="4F81BD">
                    <a:lumMod val="75000"/>
                  </a:srgbClr>
                </a:solidFill>
                <a:effectLst/>
                <a:uLnTx/>
                <a:uFillTx/>
                <a:latin typeface="Calibri"/>
                <a:ea typeface="+mn-ea"/>
                <a:cs typeface="+mn-cs"/>
              </a:rPr>
              <a:t>PIV</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solidFill>
                  <a:srgbClr val="4F81BD">
                    <a:lumMod val="75000"/>
                  </a:srgbClr>
                </a:solidFill>
                <a:effectLst/>
                <a:uLnTx/>
                <a:uFillTx/>
                <a:latin typeface="Calibri"/>
                <a:ea typeface="+mn-ea"/>
                <a:cs typeface="+mn-cs"/>
              </a:rPr>
              <a:t>		 </a:t>
            </a:r>
            <a:r>
              <a:rPr kumimoji="0" lang="fr-FR" sz="2400" b="1" i="0" u="sng" strike="noStrike" kern="1200" cap="none" spc="0" normalizeH="0" baseline="0" noProof="0" dirty="0">
                <a:ln>
                  <a:noFill/>
                </a:ln>
                <a:solidFill>
                  <a:srgbClr val="00B050"/>
                </a:solidFill>
                <a:effectLst/>
                <a:uLnTx/>
                <a:uFillTx/>
                <a:latin typeface="Calibri"/>
                <a:ea typeface="+mn-ea"/>
                <a:cs typeface="+mn-cs"/>
              </a:rPr>
              <a:t>PRESSION EXTRA-VEINEUSE PEV</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solidFill>
                  <a:srgbClr val="FF0000"/>
                </a:solidFill>
                <a:effectLst/>
                <a:uLnTx/>
                <a:uFillTx/>
                <a:latin typeface="Calibri"/>
                <a:ea typeface="+mn-ea"/>
                <a:cs typeface="+mn-cs"/>
              </a:rPr>
              <a:t>		</a:t>
            </a:r>
            <a:r>
              <a:rPr kumimoji="0" lang="fr-FR" sz="2400" b="1" i="0" u="sng" strike="noStrike" kern="1200" cap="none" spc="0" normalizeH="0" baseline="0" noProof="0" dirty="0">
                <a:ln>
                  <a:noFill/>
                </a:ln>
                <a:solidFill>
                  <a:srgbClr val="FF0000"/>
                </a:solidFill>
                <a:effectLst/>
                <a:uLnTx/>
                <a:uFillTx/>
                <a:latin typeface="Calibri"/>
                <a:ea typeface="+mn-ea"/>
                <a:cs typeface="+mn-cs"/>
              </a:rPr>
              <a:t>PRESSION TRANSMURALE </a:t>
            </a:r>
            <a:r>
              <a:rPr kumimoji="0" lang="fr-FR" sz="2400" b="1" i="0" u="none" strike="noStrike" kern="1200" cap="none" spc="0" normalizeH="0" baseline="0" noProof="0" dirty="0">
                <a:ln>
                  <a:noFill/>
                </a:ln>
                <a:solidFill>
                  <a:prstClr val="black"/>
                </a:solidFill>
                <a:effectLst/>
                <a:uLnTx/>
                <a:uFillTx/>
                <a:latin typeface="Calibri"/>
                <a:ea typeface="+mn-ea"/>
                <a:cs typeface="+mn-cs"/>
              </a:rPr>
              <a:t>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solidFill>
                  <a:prstClr val="black"/>
                </a:solidFill>
                <a:effectLst/>
                <a:uLnTx/>
                <a:uFillTx/>
                <a:latin typeface="Calibri"/>
                <a:ea typeface="+mn-ea"/>
                <a:cs typeface="+mn-cs"/>
              </a:rPr>
              <a:t>							</a:t>
            </a:r>
          </a:p>
        </p:txBody>
      </p:sp>
      <p:sp>
        <p:nvSpPr>
          <p:cNvPr id="6" name="Signe Moins 5">
            <a:extLst>
              <a:ext uri="{FF2B5EF4-FFF2-40B4-BE49-F238E27FC236}">
                <a16:creationId xmlns:a16="http://schemas.microsoft.com/office/drawing/2014/main" id="{664A0CEF-95BA-205F-293F-89BB884AFB7E}"/>
              </a:ext>
            </a:extLst>
          </p:cNvPr>
          <p:cNvSpPr/>
          <p:nvPr/>
        </p:nvSpPr>
        <p:spPr>
          <a:xfrm>
            <a:off x="3533787" y="875328"/>
            <a:ext cx="792088" cy="360040"/>
          </a:xfrm>
          <a:prstGeom prst="mathMinu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a:ea typeface="+mn-ea"/>
              <a:cs typeface="+mn-cs"/>
            </a:endParaRPr>
          </a:p>
        </p:txBody>
      </p:sp>
      <p:sp>
        <p:nvSpPr>
          <p:cNvPr id="7" name="Est égal à 6">
            <a:extLst>
              <a:ext uri="{FF2B5EF4-FFF2-40B4-BE49-F238E27FC236}">
                <a16:creationId xmlns:a16="http://schemas.microsoft.com/office/drawing/2014/main" id="{D22BDFF4-001F-7520-A0D2-C35C4066AB38}"/>
              </a:ext>
            </a:extLst>
          </p:cNvPr>
          <p:cNvSpPr/>
          <p:nvPr/>
        </p:nvSpPr>
        <p:spPr>
          <a:xfrm>
            <a:off x="3683229" y="1430229"/>
            <a:ext cx="493204" cy="338538"/>
          </a:xfrm>
          <a:prstGeom prst="mathEqual">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a:ea typeface="+mn-ea"/>
              <a:cs typeface="+mn-cs"/>
            </a:endParaRPr>
          </a:p>
        </p:txBody>
      </p:sp>
      <p:sp>
        <p:nvSpPr>
          <p:cNvPr id="10" name="Ellipse 9">
            <a:extLst>
              <a:ext uri="{FF2B5EF4-FFF2-40B4-BE49-F238E27FC236}">
                <a16:creationId xmlns:a16="http://schemas.microsoft.com/office/drawing/2014/main" id="{C94A4199-EB7C-C408-C5A8-55266A867221}"/>
              </a:ext>
            </a:extLst>
          </p:cNvPr>
          <p:cNvSpPr/>
          <p:nvPr/>
        </p:nvSpPr>
        <p:spPr>
          <a:xfrm>
            <a:off x="533400" y="2492896"/>
            <a:ext cx="4267200" cy="3886200"/>
          </a:xfrm>
          <a:prstGeom prst="ellipse">
            <a:avLst/>
          </a:prstGeom>
          <a:noFill/>
          <a:ln w="76200" cmpd="tri">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 name="Connecteur droit avec flèche 10">
            <a:extLst>
              <a:ext uri="{FF2B5EF4-FFF2-40B4-BE49-F238E27FC236}">
                <a16:creationId xmlns:a16="http://schemas.microsoft.com/office/drawing/2014/main" id="{F77F67CA-BD5A-DCFE-0A3D-CD0A79F51CCE}"/>
              </a:ext>
            </a:extLst>
          </p:cNvPr>
          <p:cNvCxnSpPr/>
          <p:nvPr/>
        </p:nvCxnSpPr>
        <p:spPr>
          <a:xfrm flipH="1">
            <a:off x="4800602" y="4474096"/>
            <a:ext cx="761998" cy="0"/>
          </a:xfrm>
          <a:prstGeom prst="straightConnector1">
            <a:avLst/>
          </a:prstGeom>
          <a:ln w="76200">
            <a:solidFill>
              <a:srgbClr val="00B050"/>
            </a:solidFill>
            <a:prstDash val="sysDash"/>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2" name="Connecteur droit avec flèche 11">
            <a:extLst>
              <a:ext uri="{FF2B5EF4-FFF2-40B4-BE49-F238E27FC236}">
                <a16:creationId xmlns:a16="http://schemas.microsoft.com/office/drawing/2014/main" id="{E3462256-EDEE-7096-3B50-B5ACA3F89D60}"/>
              </a:ext>
            </a:extLst>
          </p:cNvPr>
          <p:cNvCxnSpPr/>
          <p:nvPr/>
        </p:nvCxnSpPr>
        <p:spPr>
          <a:xfrm>
            <a:off x="3048000" y="4474096"/>
            <a:ext cx="1763663" cy="0"/>
          </a:xfrm>
          <a:prstGeom prst="straightConnector1">
            <a:avLst/>
          </a:prstGeom>
          <a:ln w="76200">
            <a:solidFill>
              <a:srgbClr val="0070C0"/>
            </a:solidFill>
            <a:prstDash val="sysDash"/>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3" name="Connecteur droit avec flèche 12">
            <a:extLst>
              <a:ext uri="{FF2B5EF4-FFF2-40B4-BE49-F238E27FC236}">
                <a16:creationId xmlns:a16="http://schemas.microsoft.com/office/drawing/2014/main" id="{6EB75A4B-F875-C9F6-CBD4-B4707D51697A}"/>
              </a:ext>
            </a:extLst>
          </p:cNvPr>
          <p:cNvCxnSpPr/>
          <p:nvPr/>
        </p:nvCxnSpPr>
        <p:spPr>
          <a:xfrm>
            <a:off x="4933334" y="4146848"/>
            <a:ext cx="938981" cy="0"/>
          </a:xfrm>
          <a:prstGeom prst="straightConnector1">
            <a:avLst/>
          </a:prstGeom>
          <a:ln w="76200">
            <a:solidFill>
              <a:srgbClr val="FF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4" name="ZoneTexte 13">
            <a:extLst>
              <a:ext uri="{FF2B5EF4-FFF2-40B4-BE49-F238E27FC236}">
                <a16:creationId xmlns:a16="http://schemas.microsoft.com/office/drawing/2014/main" id="{7AB7297B-E794-686F-7C2E-9A2A414C7B2B}"/>
              </a:ext>
            </a:extLst>
          </p:cNvPr>
          <p:cNvSpPr txBox="1"/>
          <p:nvPr/>
        </p:nvSpPr>
        <p:spPr>
          <a:xfrm>
            <a:off x="3429000" y="4485764"/>
            <a:ext cx="165919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4F81BD">
                    <a:lumMod val="75000"/>
                  </a:srgbClr>
                </a:solidFill>
                <a:effectLst/>
                <a:uLnTx/>
                <a:uFillTx/>
                <a:latin typeface="Calibri"/>
                <a:ea typeface="+mn-ea"/>
                <a:cs typeface="+mn-cs"/>
              </a:rPr>
              <a:t>PIV</a:t>
            </a:r>
          </a:p>
        </p:txBody>
      </p:sp>
      <p:sp>
        <p:nvSpPr>
          <p:cNvPr id="15" name="ZoneTexte 14">
            <a:extLst>
              <a:ext uri="{FF2B5EF4-FFF2-40B4-BE49-F238E27FC236}">
                <a16:creationId xmlns:a16="http://schemas.microsoft.com/office/drawing/2014/main" id="{5DE9EFD3-B4F4-7931-33C9-B5B4B1C4730F}"/>
              </a:ext>
            </a:extLst>
          </p:cNvPr>
          <p:cNvSpPr txBox="1"/>
          <p:nvPr/>
        </p:nvSpPr>
        <p:spPr>
          <a:xfrm>
            <a:off x="4857134" y="4648558"/>
            <a:ext cx="165919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B050"/>
                </a:solidFill>
                <a:effectLst/>
                <a:uLnTx/>
                <a:uFillTx/>
                <a:latin typeface="Calibri"/>
                <a:ea typeface="+mn-ea"/>
                <a:cs typeface="+mn-cs"/>
              </a:rPr>
              <a:t>PEV</a:t>
            </a:r>
          </a:p>
        </p:txBody>
      </p:sp>
      <p:sp>
        <p:nvSpPr>
          <p:cNvPr id="16" name="ZoneTexte 15">
            <a:extLst>
              <a:ext uri="{FF2B5EF4-FFF2-40B4-BE49-F238E27FC236}">
                <a16:creationId xmlns:a16="http://schemas.microsoft.com/office/drawing/2014/main" id="{A3095ED4-6CB6-B647-90CF-4DD7D5EFB999}"/>
              </a:ext>
            </a:extLst>
          </p:cNvPr>
          <p:cNvSpPr txBox="1"/>
          <p:nvPr/>
        </p:nvSpPr>
        <p:spPr>
          <a:xfrm>
            <a:off x="4800600" y="3386230"/>
            <a:ext cx="129540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Calibri"/>
                <a:ea typeface="+mn-ea"/>
                <a:cs typeface="+mn-cs"/>
              </a:rPr>
              <a:t>PTM</a:t>
            </a:r>
          </a:p>
        </p:txBody>
      </p:sp>
      <p:sp>
        <p:nvSpPr>
          <p:cNvPr id="17" name="Accolade ouvrante 16">
            <a:extLst>
              <a:ext uri="{FF2B5EF4-FFF2-40B4-BE49-F238E27FC236}">
                <a16:creationId xmlns:a16="http://schemas.microsoft.com/office/drawing/2014/main" id="{274EDBC3-801A-9127-B14A-00632A76E959}"/>
              </a:ext>
            </a:extLst>
          </p:cNvPr>
          <p:cNvSpPr/>
          <p:nvPr/>
        </p:nvSpPr>
        <p:spPr>
          <a:xfrm>
            <a:off x="5697794" y="3712096"/>
            <a:ext cx="1200150" cy="1524000"/>
          </a:xfrm>
          <a:prstGeom prst="leftBrace">
            <a:avLst/>
          </a:prstGeom>
          <a:ln w="5715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ZoneTexte 17">
            <a:extLst>
              <a:ext uri="{FF2B5EF4-FFF2-40B4-BE49-F238E27FC236}">
                <a16:creationId xmlns:a16="http://schemas.microsoft.com/office/drawing/2014/main" id="{7CDA09F8-11D7-A728-AB5E-27C6D928AC3B}"/>
              </a:ext>
            </a:extLst>
          </p:cNvPr>
          <p:cNvSpPr txBox="1"/>
          <p:nvPr/>
        </p:nvSpPr>
        <p:spPr>
          <a:xfrm>
            <a:off x="6342501" y="3870210"/>
            <a:ext cx="1792998"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00B050"/>
                </a:solidFill>
                <a:effectLst/>
                <a:uLnTx/>
                <a:uFillTx/>
                <a:latin typeface="Calibri"/>
                <a:ea typeface="+mn-ea"/>
                <a:cs typeface="+mn-cs"/>
              </a:rPr>
              <a:t>1-Pression Atmosphériqu</a:t>
            </a:r>
            <a:r>
              <a:rPr kumimoji="0" lang="fr-FR" sz="1800" b="1" i="0" u="none" strike="noStrike" kern="1200" cap="none" spc="0" normalizeH="0" baseline="0" noProof="0" dirty="0">
                <a:ln>
                  <a:noFill/>
                </a:ln>
                <a:solidFill>
                  <a:prstClr val="black"/>
                </a:solidFill>
                <a:effectLst/>
                <a:uLnTx/>
                <a:uFillTx/>
                <a:latin typeface="Calibri"/>
                <a:ea typeface="+mn-ea"/>
                <a:cs typeface="+mn-cs"/>
              </a:rPr>
              <a: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uLnTx/>
                <a:uFillTx/>
                <a:latin typeface="Calibri"/>
                <a:ea typeface="+mn-ea"/>
                <a:cs typeface="+mn-cs"/>
              </a:rPr>
              <a:t> </a:t>
            </a:r>
            <a:r>
              <a:rPr kumimoji="0" lang="fr-FR" sz="1800" b="1" i="0" u="none" strike="noStrike" kern="1200" cap="none" spc="0" normalizeH="0" baseline="0" noProof="0" dirty="0">
                <a:ln>
                  <a:noFill/>
                </a:ln>
                <a:solidFill>
                  <a:srgbClr val="00B050"/>
                </a:solidFill>
                <a:effectLst/>
                <a:uLnTx/>
                <a:uFillTx/>
                <a:latin typeface="Calibri"/>
                <a:ea typeface="+mn-ea"/>
                <a:cs typeface="+mn-cs"/>
              </a:rPr>
              <a:t>2-Pression tissulaire</a:t>
            </a:r>
          </a:p>
        </p:txBody>
      </p:sp>
      <p:sp>
        <p:nvSpPr>
          <p:cNvPr id="19" name="Accolade ouvrante 18">
            <a:extLst>
              <a:ext uri="{FF2B5EF4-FFF2-40B4-BE49-F238E27FC236}">
                <a16:creationId xmlns:a16="http://schemas.microsoft.com/office/drawing/2014/main" id="{88292B69-AA2E-C341-A1B5-04783696AAC4}"/>
              </a:ext>
            </a:extLst>
          </p:cNvPr>
          <p:cNvSpPr/>
          <p:nvPr/>
        </p:nvSpPr>
        <p:spPr>
          <a:xfrm flipH="1">
            <a:off x="1905000" y="3483496"/>
            <a:ext cx="1200150" cy="2057400"/>
          </a:xfrm>
          <a:prstGeom prst="leftBrace">
            <a:avLst/>
          </a:prstGeom>
          <a:ln w="571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ZoneTexte 19">
            <a:extLst>
              <a:ext uri="{FF2B5EF4-FFF2-40B4-BE49-F238E27FC236}">
                <a16:creationId xmlns:a16="http://schemas.microsoft.com/office/drawing/2014/main" id="{8B2B7B01-4703-088E-AA40-467A9BC81A5A}"/>
              </a:ext>
            </a:extLst>
          </p:cNvPr>
          <p:cNvSpPr txBox="1"/>
          <p:nvPr/>
        </p:nvSpPr>
        <p:spPr>
          <a:xfrm>
            <a:off x="762000" y="3635896"/>
            <a:ext cx="1905000" cy="175432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0070C0"/>
                </a:solidFill>
                <a:effectLst/>
                <a:uLnTx/>
                <a:uFillTx/>
                <a:latin typeface="Calibri"/>
                <a:ea typeface="+mn-ea"/>
                <a:cs typeface="+mn-cs"/>
              </a:rPr>
              <a:t>1-Pression </a:t>
            </a:r>
            <a:r>
              <a:rPr kumimoji="0" lang="fr-FR" sz="1800" b="1" i="0" u="none" strike="noStrike" kern="1200" cap="none" spc="0" normalizeH="0" baseline="0" noProof="0" dirty="0" err="1">
                <a:ln>
                  <a:noFill/>
                </a:ln>
                <a:solidFill>
                  <a:srgbClr val="0070C0"/>
                </a:solidFill>
                <a:effectLst/>
                <a:uLnTx/>
                <a:uFillTx/>
                <a:latin typeface="Calibri"/>
                <a:ea typeface="+mn-ea"/>
                <a:cs typeface="+mn-cs"/>
              </a:rPr>
              <a:t>Hydostatique</a:t>
            </a:r>
            <a:r>
              <a:rPr kumimoji="0" lang="fr-FR" sz="1800" b="1" i="0" u="none" strike="noStrike" kern="1200" cap="none" spc="0" normalizeH="0" baseline="0" noProof="0" dirty="0">
                <a:ln>
                  <a:noFill/>
                </a:ln>
                <a:solidFill>
                  <a:srgbClr val="0070C0"/>
                </a:solidFill>
                <a:effectLst/>
                <a:uLnTx/>
                <a:uFillTx/>
                <a:latin typeface="Calibri"/>
                <a:ea typeface="+mn-ea"/>
                <a:cs typeface="+mn-cs"/>
              </a:rPr>
              <a:t> G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0070C0"/>
                </a:solidFill>
                <a:effectLst/>
                <a:uLnTx/>
                <a:uFillTx/>
                <a:latin typeface="Calibri"/>
                <a:ea typeface="+mn-ea"/>
                <a:cs typeface="+mn-cs"/>
              </a:rPr>
              <a:t>2-Pression </a:t>
            </a:r>
            <a:r>
              <a:rPr kumimoji="0" lang="fr-FR" sz="1800" b="1" i="0" u="none" strike="noStrike" kern="1200" cap="none" spc="0" normalizeH="0" baseline="0" noProof="0" dirty="0" err="1">
                <a:ln>
                  <a:noFill/>
                </a:ln>
                <a:solidFill>
                  <a:srgbClr val="0070C0"/>
                </a:solidFill>
                <a:effectLst/>
                <a:uLnTx/>
                <a:uFillTx/>
                <a:latin typeface="Calibri"/>
                <a:ea typeface="+mn-ea"/>
                <a:cs typeface="+mn-cs"/>
              </a:rPr>
              <a:t>Residuelle</a:t>
            </a:r>
            <a:endParaRPr kumimoji="0" lang="fr-FR" sz="1800" b="1" i="0" u="none" strike="noStrike" kern="1200" cap="none" spc="0" normalizeH="0" baseline="0" noProof="0" dirty="0">
              <a:ln>
                <a:noFill/>
              </a:ln>
              <a:solidFill>
                <a:srgbClr val="0070C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0070C0"/>
                </a:solidFill>
                <a:effectLst/>
                <a:uLnTx/>
                <a:uFillTx/>
                <a:latin typeface="Calibri"/>
                <a:ea typeface="+mn-ea"/>
                <a:cs typeface="+mn-cs"/>
              </a:rPr>
              <a:t>3-Pression de pompe VM</a:t>
            </a:r>
          </a:p>
        </p:txBody>
      </p:sp>
    </p:spTree>
    <p:extLst>
      <p:ext uri="{BB962C8B-B14F-4D97-AF65-F5344CB8AC3E}">
        <p14:creationId xmlns:p14="http://schemas.microsoft.com/office/powerpoint/2010/main" val="3589175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0">
                                            <p:txEl>
                                              <p:pRg st="0" end="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0">
                                            <p:txEl>
                                              <p:pRg st="1" end="1"/>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0">
                                            <p:txEl>
                                              <p:pRg st="2" end="2"/>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48">
                                            <p:txEl>
                                              <p:pRg st="1" end="1"/>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11"/>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7"/>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18">
                                            <p:txEl>
                                              <p:pRg st="0" end="0"/>
                                            </p:txEl>
                                          </p:spTgt>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18">
                                            <p:txEl>
                                              <p:pRg st="1" end="1"/>
                                            </p:txEl>
                                          </p:spTgt>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7"/>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48">
                                            <p:txEl>
                                              <p:pRg st="2" end="2"/>
                                            </p:txEl>
                                          </p:spTgt>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2" presetClass="entr" presetSubtype="1" fill="hold" grpId="0" nodeType="click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additive="base">
                                        <p:cTn id="67" dur="500" fill="hold"/>
                                        <p:tgtEl>
                                          <p:spTgt spid="16"/>
                                        </p:tgtEl>
                                        <p:attrNameLst>
                                          <p:attrName>ppt_x</p:attrName>
                                        </p:attrNameLst>
                                      </p:cBhvr>
                                      <p:tavLst>
                                        <p:tav tm="0">
                                          <p:val>
                                            <p:strVal val="#ppt_x"/>
                                          </p:val>
                                        </p:tav>
                                        <p:tav tm="100000">
                                          <p:val>
                                            <p:strVal val="#ppt_x"/>
                                          </p:val>
                                        </p:tav>
                                      </p:tavLst>
                                    </p:anim>
                                    <p:anim calcmode="lin" valueType="num">
                                      <p:cBhvr additive="base">
                                        <p:cTn id="68" dur="500" fill="hold"/>
                                        <p:tgtEl>
                                          <p:spTgt spid="16"/>
                                        </p:tgtEl>
                                        <p:attrNameLst>
                                          <p:attrName>ppt_y</p:attrName>
                                        </p:attrNameLst>
                                      </p:cBhvr>
                                      <p:tavLst>
                                        <p:tav tm="0">
                                          <p:val>
                                            <p:strVal val="0-#ppt_h/2"/>
                                          </p:val>
                                        </p:tav>
                                        <p:tav tm="100000">
                                          <p:val>
                                            <p:strVal val="#ppt_y"/>
                                          </p:val>
                                        </p:tav>
                                      </p:tavLst>
                                    </p:anim>
                                  </p:childTnLst>
                                </p:cTn>
                              </p:par>
                              <p:par>
                                <p:cTn id="69" presetID="2" presetClass="entr" presetSubtype="4" fill="hold" nodeType="withEffect">
                                  <p:stCondLst>
                                    <p:cond delay="0"/>
                                  </p:stCondLst>
                                  <p:childTnLst>
                                    <p:set>
                                      <p:cBhvr>
                                        <p:cTn id="70" dur="1" fill="hold">
                                          <p:stCondLst>
                                            <p:cond delay="0"/>
                                          </p:stCondLst>
                                        </p:cTn>
                                        <p:tgtEl>
                                          <p:spTgt spid="13"/>
                                        </p:tgtEl>
                                        <p:attrNameLst>
                                          <p:attrName>style.visibility</p:attrName>
                                        </p:attrNameLst>
                                      </p:cBhvr>
                                      <p:to>
                                        <p:strVal val="visible"/>
                                      </p:to>
                                    </p:set>
                                    <p:anim calcmode="lin" valueType="num">
                                      <p:cBhvr additive="base">
                                        <p:cTn id="71" dur="500" fill="hold"/>
                                        <p:tgtEl>
                                          <p:spTgt spid="13"/>
                                        </p:tgtEl>
                                        <p:attrNameLst>
                                          <p:attrName>ppt_x</p:attrName>
                                        </p:attrNameLst>
                                      </p:cBhvr>
                                      <p:tavLst>
                                        <p:tav tm="0">
                                          <p:val>
                                            <p:strVal val="#ppt_x"/>
                                          </p:val>
                                        </p:tav>
                                        <p:tav tm="100000">
                                          <p:val>
                                            <p:strVal val="#ppt_x"/>
                                          </p:val>
                                        </p:tav>
                                      </p:tavLst>
                                    </p:anim>
                                    <p:anim calcmode="lin" valueType="num">
                                      <p:cBhvr additive="base">
                                        <p:cTn id="7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4" grpId="0"/>
      <p:bldP spid="15" grpId="0"/>
      <p:bldP spid="16" grpId="0"/>
      <p:bldP spid="17" grpId="0" animBg="1"/>
      <p:bldP spid="19"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 name="ZoneTexte 260">
            <a:extLst>
              <a:ext uri="{FF2B5EF4-FFF2-40B4-BE49-F238E27FC236}">
                <a16:creationId xmlns:a16="http://schemas.microsoft.com/office/drawing/2014/main" id="{00EC8FDE-DDBD-400A-B827-E20C5C681BD2}"/>
              </a:ext>
            </a:extLst>
          </p:cNvPr>
          <p:cNvSpPr txBox="1"/>
          <p:nvPr/>
        </p:nvSpPr>
        <p:spPr>
          <a:xfrm>
            <a:off x="765257" y="4874030"/>
            <a:ext cx="8091577" cy="1569660"/>
          </a:xfrm>
          <a:prstGeom prst="rect">
            <a:avLst/>
          </a:prstGeom>
          <a:noFill/>
        </p:spPr>
        <p:txBody>
          <a:bodyPr wrap="square" rtlCol="0">
            <a:spAutoFit/>
          </a:bodyPr>
          <a:lstStyle/>
          <a:p>
            <a:r>
              <a:rPr lang="fr-FR" sz="2400" b="1" dirty="0"/>
              <a:t>Flanc gauche: </a:t>
            </a:r>
            <a:r>
              <a:rPr lang="fr-FR" sz="2400" b="1" dirty="0">
                <a:solidFill>
                  <a:srgbClr val="FF0000"/>
                </a:solidFill>
              </a:rPr>
              <a:t>test en déclive </a:t>
            </a:r>
          </a:p>
          <a:p>
            <a:r>
              <a:rPr lang="fr-FR" sz="2400" b="1" dirty="0"/>
              <a:t>veine gonadique gauche : </a:t>
            </a:r>
          </a:p>
          <a:p>
            <a:r>
              <a:rPr lang="fr-FR" sz="2400" b="1" dirty="0">
                <a:solidFill>
                  <a:srgbClr val="FF0000"/>
                </a:solidFill>
              </a:rPr>
              <a:t>si le reflux gonadique de repos modulé par la respiration persiste </a:t>
            </a:r>
            <a:r>
              <a:rPr lang="fr-FR" sz="2400" b="1" dirty="0" err="1"/>
              <a:t>Nutcracker</a:t>
            </a:r>
            <a:r>
              <a:rPr lang="fr-FR" sz="2400" b="1" dirty="0"/>
              <a:t> . Si </a:t>
            </a:r>
            <a:r>
              <a:rPr lang="fr-FR" sz="2400" b="1" dirty="0">
                <a:solidFill>
                  <a:srgbClr val="FF0000"/>
                </a:solidFill>
              </a:rPr>
              <a:t>non: pas de </a:t>
            </a:r>
            <a:r>
              <a:rPr lang="fr-FR" sz="2400" b="1" dirty="0" err="1"/>
              <a:t>Nutcracker</a:t>
            </a:r>
            <a:r>
              <a:rPr lang="fr-FR" sz="2400" b="1" dirty="0"/>
              <a:t>. </a:t>
            </a:r>
          </a:p>
        </p:txBody>
      </p:sp>
      <p:grpSp>
        <p:nvGrpSpPr>
          <p:cNvPr id="299" name="Groupe 298">
            <a:extLst>
              <a:ext uri="{FF2B5EF4-FFF2-40B4-BE49-F238E27FC236}">
                <a16:creationId xmlns:a16="http://schemas.microsoft.com/office/drawing/2014/main" id="{12588837-B6BD-431E-A34C-0368700996C7}"/>
              </a:ext>
            </a:extLst>
          </p:cNvPr>
          <p:cNvGrpSpPr/>
          <p:nvPr/>
        </p:nvGrpSpPr>
        <p:grpSpPr>
          <a:xfrm rot="20899230">
            <a:off x="1556695" y="2692026"/>
            <a:ext cx="4105655" cy="1792409"/>
            <a:chOff x="788522" y="2946142"/>
            <a:chExt cx="5474207" cy="2389879"/>
          </a:xfrm>
        </p:grpSpPr>
        <p:sp>
          <p:nvSpPr>
            <p:cNvPr id="300" name="Cube 299">
              <a:extLst>
                <a:ext uri="{FF2B5EF4-FFF2-40B4-BE49-F238E27FC236}">
                  <a16:creationId xmlns:a16="http://schemas.microsoft.com/office/drawing/2014/main" id="{F38CA1B9-EAF1-47E4-846F-74DDCF8FE0C3}"/>
                </a:ext>
              </a:extLst>
            </p:cNvPr>
            <p:cNvSpPr/>
            <p:nvPr/>
          </p:nvSpPr>
          <p:spPr>
            <a:xfrm>
              <a:off x="788522" y="4048622"/>
              <a:ext cx="5474207" cy="1287399"/>
            </a:xfrm>
            <a:prstGeom prst="cube">
              <a:avLst>
                <a:gd name="adj" fmla="val 62246"/>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dirty="0"/>
            </a:p>
          </p:txBody>
        </p:sp>
        <p:sp>
          <p:nvSpPr>
            <p:cNvPr id="301" name="Oval 44" descr="blanc)">
              <a:extLst>
                <a:ext uri="{FF2B5EF4-FFF2-40B4-BE49-F238E27FC236}">
                  <a16:creationId xmlns:a16="http://schemas.microsoft.com/office/drawing/2014/main" id="{AEA35FE4-B32E-4CCF-8BC4-4A420ABD9E6C}"/>
                </a:ext>
              </a:extLst>
            </p:cNvPr>
            <p:cNvSpPr>
              <a:spLocks noChangeArrowheads="1"/>
            </p:cNvSpPr>
            <p:nvPr/>
          </p:nvSpPr>
          <p:spPr bwMode="auto">
            <a:xfrm rot="16200000" flipH="1">
              <a:off x="2588357" y="4173149"/>
              <a:ext cx="402816" cy="462443"/>
            </a:xfrm>
            <a:prstGeom prst="ellipse">
              <a:avLst/>
            </a:prstGeom>
            <a:pattFill prst="dkHorz">
              <a:fgClr>
                <a:schemeClr val="accent1"/>
              </a:fgClr>
              <a:bgClr>
                <a:schemeClr val="bg1"/>
              </a:bgClr>
            </a:patt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302" name="Oval 46">
              <a:extLst>
                <a:ext uri="{FF2B5EF4-FFF2-40B4-BE49-F238E27FC236}">
                  <a16:creationId xmlns:a16="http://schemas.microsoft.com/office/drawing/2014/main" id="{A61A264F-1807-45D6-BE72-E2AE4157C8A4}"/>
                </a:ext>
              </a:extLst>
            </p:cNvPr>
            <p:cNvSpPr>
              <a:spLocks noChangeArrowheads="1"/>
            </p:cNvSpPr>
            <p:nvPr/>
          </p:nvSpPr>
          <p:spPr bwMode="auto">
            <a:xfrm rot="11019817" flipH="1">
              <a:off x="3362809" y="4654275"/>
              <a:ext cx="812347" cy="236403"/>
            </a:xfrm>
            <a:prstGeom prst="ellipse">
              <a:avLst/>
            </a:prstGeom>
            <a:gradFill rotWithShape="0">
              <a:gsLst>
                <a:gs pos="0">
                  <a:srgbClr val="E5B789"/>
                </a:gs>
                <a:gs pos="50000">
                  <a:srgbClr val="FFCC99"/>
                </a:gs>
                <a:gs pos="100000">
                  <a:srgbClr val="E5B789"/>
                </a:gs>
              </a:gsLst>
              <a:lin ang="540000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303" name="Oval 47" descr="blanc)">
              <a:extLst>
                <a:ext uri="{FF2B5EF4-FFF2-40B4-BE49-F238E27FC236}">
                  <a16:creationId xmlns:a16="http://schemas.microsoft.com/office/drawing/2014/main" id="{C9923F20-9FAA-4181-9F6D-92706E830171}"/>
                </a:ext>
              </a:extLst>
            </p:cNvPr>
            <p:cNvSpPr>
              <a:spLocks noChangeArrowheads="1"/>
            </p:cNvSpPr>
            <p:nvPr/>
          </p:nvSpPr>
          <p:spPr bwMode="auto">
            <a:xfrm rot="11484135" flipH="1">
              <a:off x="4068082" y="4817039"/>
              <a:ext cx="409535" cy="59456"/>
            </a:xfrm>
            <a:prstGeom prst="ellipse">
              <a:avLst/>
            </a:prstGeom>
            <a:pattFill prst="dkHorz">
              <a:fgClr>
                <a:schemeClr val="accent1"/>
              </a:fgClr>
              <a:bgClr>
                <a:schemeClr val="bg1"/>
              </a:bgClr>
            </a:patt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304" name="Oval 48">
              <a:extLst>
                <a:ext uri="{FF2B5EF4-FFF2-40B4-BE49-F238E27FC236}">
                  <a16:creationId xmlns:a16="http://schemas.microsoft.com/office/drawing/2014/main" id="{F659451F-5DDF-4FB6-AB61-67D2C9066FE3}"/>
                </a:ext>
              </a:extLst>
            </p:cNvPr>
            <p:cNvSpPr>
              <a:spLocks noChangeArrowheads="1"/>
            </p:cNvSpPr>
            <p:nvPr/>
          </p:nvSpPr>
          <p:spPr bwMode="auto">
            <a:xfrm rot="16200000">
              <a:off x="4207512" y="3588725"/>
              <a:ext cx="469581" cy="1362496"/>
            </a:xfrm>
            <a:prstGeom prst="ellipse">
              <a:avLst/>
            </a:prstGeom>
            <a:solidFill>
              <a:srgbClr val="FFC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305" name="Oval 49">
              <a:extLst>
                <a:ext uri="{FF2B5EF4-FFF2-40B4-BE49-F238E27FC236}">
                  <a16:creationId xmlns:a16="http://schemas.microsoft.com/office/drawing/2014/main" id="{BDBE3814-C015-4378-A7A6-D0DFA49F7D9A}"/>
                </a:ext>
              </a:extLst>
            </p:cNvPr>
            <p:cNvSpPr>
              <a:spLocks noChangeArrowheads="1"/>
            </p:cNvSpPr>
            <p:nvPr/>
          </p:nvSpPr>
          <p:spPr bwMode="auto">
            <a:xfrm rot="15659929" flipH="1">
              <a:off x="5153863" y="3724867"/>
              <a:ext cx="402987" cy="933189"/>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306" name="Oval 51">
              <a:extLst>
                <a:ext uri="{FF2B5EF4-FFF2-40B4-BE49-F238E27FC236}">
                  <a16:creationId xmlns:a16="http://schemas.microsoft.com/office/drawing/2014/main" id="{C8320E7A-F3A1-4449-80BC-E613EAE7231B}"/>
                </a:ext>
              </a:extLst>
            </p:cNvPr>
            <p:cNvSpPr>
              <a:spLocks noChangeArrowheads="1"/>
            </p:cNvSpPr>
            <p:nvPr/>
          </p:nvSpPr>
          <p:spPr bwMode="auto">
            <a:xfrm rot="13080000" flipH="1">
              <a:off x="4910462" y="3954551"/>
              <a:ext cx="178377" cy="234981"/>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307" name="Oval 52">
              <a:extLst>
                <a:ext uri="{FF2B5EF4-FFF2-40B4-BE49-F238E27FC236}">
                  <a16:creationId xmlns:a16="http://schemas.microsoft.com/office/drawing/2014/main" id="{84935F2A-2A75-4E2B-86C7-7896D83D4875}"/>
                </a:ext>
              </a:extLst>
            </p:cNvPr>
            <p:cNvSpPr>
              <a:spLocks noChangeArrowheads="1"/>
            </p:cNvSpPr>
            <p:nvPr/>
          </p:nvSpPr>
          <p:spPr bwMode="auto">
            <a:xfrm rot="16200000" flipH="1">
              <a:off x="1516255" y="3846536"/>
              <a:ext cx="637793" cy="746525"/>
            </a:xfrm>
            <a:prstGeom prst="ellipse">
              <a:avLst/>
            </a:prstGeom>
            <a:gradFill rotWithShape="0">
              <a:gsLst>
                <a:gs pos="0">
                  <a:srgbClr val="FFCC99"/>
                </a:gs>
                <a:gs pos="100000">
                  <a:srgbClr val="E5B789"/>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308" name="Oval 53">
              <a:extLst>
                <a:ext uri="{FF2B5EF4-FFF2-40B4-BE49-F238E27FC236}">
                  <a16:creationId xmlns:a16="http://schemas.microsoft.com/office/drawing/2014/main" id="{4E4A6662-366B-4C41-B048-29F020329F59}"/>
                </a:ext>
              </a:extLst>
            </p:cNvPr>
            <p:cNvSpPr>
              <a:spLocks noChangeArrowheads="1"/>
            </p:cNvSpPr>
            <p:nvPr/>
          </p:nvSpPr>
          <p:spPr bwMode="auto">
            <a:xfrm rot="16200000" flipH="1">
              <a:off x="2771765" y="3452269"/>
              <a:ext cx="1042614" cy="1603490"/>
            </a:xfrm>
            <a:prstGeom prst="ellipse">
              <a:avLst/>
            </a:prstGeom>
            <a:solidFill>
              <a:srgbClr val="FFC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309" name="Rectangle 54">
              <a:extLst>
                <a:ext uri="{FF2B5EF4-FFF2-40B4-BE49-F238E27FC236}">
                  <a16:creationId xmlns:a16="http://schemas.microsoft.com/office/drawing/2014/main" id="{4DBC5CDE-9C59-41D6-8D5A-4ABA5636F51C}"/>
                </a:ext>
              </a:extLst>
            </p:cNvPr>
            <p:cNvSpPr>
              <a:spLocks noChangeArrowheads="1"/>
            </p:cNvSpPr>
            <p:nvPr/>
          </p:nvSpPr>
          <p:spPr bwMode="auto">
            <a:xfrm rot="16200000" flipH="1">
              <a:off x="2295817" y="4041314"/>
              <a:ext cx="221555" cy="343530"/>
            </a:xfrm>
            <a:prstGeom prst="rect">
              <a:avLst/>
            </a:prstGeom>
            <a:gradFill rotWithShape="0">
              <a:gsLst>
                <a:gs pos="0">
                  <a:srgbClr val="E5B789"/>
                </a:gs>
                <a:gs pos="50000">
                  <a:srgbClr val="FFCC99"/>
                </a:gs>
                <a:gs pos="100000">
                  <a:srgbClr val="E5B789"/>
                </a:gs>
              </a:gsLst>
              <a:lin ang="0" scaled="1"/>
            </a:gradFill>
            <a:ln w="12699">
              <a:solidFill>
                <a:srgbClr val="33CC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310" name="Oval 55">
              <a:extLst>
                <a:ext uri="{FF2B5EF4-FFF2-40B4-BE49-F238E27FC236}">
                  <a16:creationId xmlns:a16="http://schemas.microsoft.com/office/drawing/2014/main" id="{24AF7002-9054-4B4D-99E9-B60E5E94404D}"/>
                </a:ext>
              </a:extLst>
            </p:cNvPr>
            <p:cNvSpPr>
              <a:spLocks noChangeArrowheads="1"/>
            </p:cNvSpPr>
            <p:nvPr/>
          </p:nvSpPr>
          <p:spPr bwMode="auto">
            <a:xfrm rot="16414134">
              <a:off x="4271783" y="3488529"/>
              <a:ext cx="517321" cy="1371771"/>
            </a:xfrm>
            <a:prstGeom prst="ellipse">
              <a:avLst/>
            </a:prstGeom>
            <a:solidFill>
              <a:srgbClr val="FFC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311" name="Oval 56">
              <a:extLst>
                <a:ext uri="{FF2B5EF4-FFF2-40B4-BE49-F238E27FC236}">
                  <a16:creationId xmlns:a16="http://schemas.microsoft.com/office/drawing/2014/main" id="{5893D2F0-7919-4063-A62C-0731BD8A97C0}"/>
                </a:ext>
              </a:extLst>
            </p:cNvPr>
            <p:cNvSpPr>
              <a:spLocks noChangeArrowheads="1"/>
            </p:cNvSpPr>
            <p:nvPr/>
          </p:nvSpPr>
          <p:spPr bwMode="auto">
            <a:xfrm rot="16200000" flipH="1">
              <a:off x="5238951" y="3703139"/>
              <a:ext cx="402816" cy="911686"/>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312" name="Oval 57">
              <a:extLst>
                <a:ext uri="{FF2B5EF4-FFF2-40B4-BE49-F238E27FC236}">
                  <a16:creationId xmlns:a16="http://schemas.microsoft.com/office/drawing/2014/main" id="{B730241B-7FF1-4934-885D-52376973267E}"/>
                </a:ext>
              </a:extLst>
            </p:cNvPr>
            <p:cNvSpPr>
              <a:spLocks noChangeArrowheads="1"/>
            </p:cNvSpPr>
            <p:nvPr/>
          </p:nvSpPr>
          <p:spPr bwMode="auto">
            <a:xfrm rot="16200000" flipH="1">
              <a:off x="5497539" y="4355616"/>
              <a:ext cx="700382" cy="166835"/>
            </a:xfrm>
            <a:prstGeom prst="ellipse">
              <a:avLst/>
            </a:prstGeom>
            <a:gradFill rotWithShape="0">
              <a:gsLst>
                <a:gs pos="0">
                  <a:schemeClr val="hlink"/>
                </a:gs>
                <a:gs pos="100000">
                  <a:schemeClr val="hlink">
                    <a:gamma/>
                    <a:shade val="89804"/>
                    <a:invGamma/>
                  </a:schemeClr>
                </a:gs>
              </a:gsLst>
              <a:path path="shape">
                <a:fillToRect l="50000" t="50000" r="50000" b="50000"/>
              </a:path>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defRPr/>
              </a:pPr>
              <a:endParaRPr lang="en-US" sz="3000">
                <a:solidFill>
                  <a:srgbClr val="000000"/>
                </a:solidFill>
                <a:latin typeface="Times New Roman" panose="02020603050405020304" pitchFamily="18" charset="0"/>
              </a:endParaRPr>
            </a:p>
          </p:txBody>
        </p:sp>
        <p:sp>
          <p:nvSpPr>
            <p:cNvPr id="313" name="Oval 59">
              <a:extLst>
                <a:ext uri="{FF2B5EF4-FFF2-40B4-BE49-F238E27FC236}">
                  <a16:creationId xmlns:a16="http://schemas.microsoft.com/office/drawing/2014/main" id="{AE80DC91-A498-4A5E-8F8B-4825C2051FAA}"/>
                </a:ext>
              </a:extLst>
            </p:cNvPr>
            <p:cNvSpPr>
              <a:spLocks noChangeArrowheads="1"/>
            </p:cNvSpPr>
            <p:nvPr/>
          </p:nvSpPr>
          <p:spPr bwMode="auto">
            <a:xfrm rot="16200000" flipH="1">
              <a:off x="2601518" y="3709005"/>
              <a:ext cx="409535" cy="350138"/>
            </a:xfrm>
            <a:prstGeom prst="ellipse">
              <a:avLst/>
            </a:prstGeom>
            <a:gradFill rotWithShape="0">
              <a:gsLst>
                <a:gs pos="0">
                  <a:srgbClr val="E5B789"/>
                </a:gs>
                <a:gs pos="50000">
                  <a:srgbClr val="FFCC99"/>
                </a:gs>
                <a:gs pos="100000">
                  <a:srgbClr val="E5B789"/>
                </a:gs>
              </a:gsLst>
              <a:lin ang="5400000" scaled="1"/>
            </a:gra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314" name="Oval 60">
              <a:extLst>
                <a:ext uri="{FF2B5EF4-FFF2-40B4-BE49-F238E27FC236}">
                  <a16:creationId xmlns:a16="http://schemas.microsoft.com/office/drawing/2014/main" id="{1A768723-FB8F-4F9B-8E7A-1CC367CE4312}"/>
                </a:ext>
              </a:extLst>
            </p:cNvPr>
            <p:cNvSpPr>
              <a:spLocks noChangeArrowheads="1"/>
            </p:cNvSpPr>
            <p:nvPr/>
          </p:nvSpPr>
          <p:spPr bwMode="auto">
            <a:xfrm rot="20899140" flipH="1">
              <a:off x="2760234" y="3864221"/>
              <a:ext cx="322254" cy="858830"/>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315" name="Oval 61">
              <a:extLst>
                <a:ext uri="{FF2B5EF4-FFF2-40B4-BE49-F238E27FC236}">
                  <a16:creationId xmlns:a16="http://schemas.microsoft.com/office/drawing/2014/main" id="{1C558F90-C7A1-4513-94F0-49712876306D}"/>
                </a:ext>
              </a:extLst>
            </p:cNvPr>
            <p:cNvSpPr>
              <a:spLocks noChangeArrowheads="1"/>
            </p:cNvSpPr>
            <p:nvPr/>
          </p:nvSpPr>
          <p:spPr bwMode="auto">
            <a:xfrm rot="5007101" flipH="1">
              <a:off x="2621517" y="4313356"/>
              <a:ext cx="177446" cy="799373"/>
            </a:xfrm>
            <a:prstGeom prst="ellipse">
              <a:avLst/>
            </a:prstGeom>
            <a:gradFill rotWithShape="0">
              <a:gsLst>
                <a:gs pos="0">
                  <a:srgbClr val="E5B789"/>
                </a:gs>
                <a:gs pos="50000">
                  <a:srgbClr val="FFCC99"/>
                </a:gs>
                <a:gs pos="100000">
                  <a:srgbClr val="E5B789"/>
                </a:gs>
              </a:gsLst>
              <a:lin ang="0" scaled="1"/>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316" name="Oval 62" descr="blanc)">
              <a:extLst>
                <a:ext uri="{FF2B5EF4-FFF2-40B4-BE49-F238E27FC236}">
                  <a16:creationId xmlns:a16="http://schemas.microsoft.com/office/drawing/2014/main" id="{BE381DBA-E379-4AC2-8956-E21BED8D1875}"/>
                </a:ext>
              </a:extLst>
            </p:cNvPr>
            <p:cNvSpPr>
              <a:spLocks noChangeArrowheads="1"/>
            </p:cNvSpPr>
            <p:nvPr/>
          </p:nvSpPr>
          <p:spPr bwMode="auto">
            <a:xfrm rot="18201640" flipH="1">
              <a:off x="2167529" y="4523978"/>
              <a:ext cx="146196" cy="336689"/>
            </a:xfrm>
            <a:prstGeom prst="ellipse">
              <a:avLst/>
            </a:prstGeom>
            <a:pattFill prst="dkHorz">
              <a:fgClr>
                <a:schemeClr val="accent1"/>
              </a:fgClr>
              <a:bgClr>
                <a:schemeClr val="bg1"/>
              </a:bgClr>
            </a:patt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317" name="Oval 63">
              <a:extLst>
                <a:ext uri="{FF2B5EF4-FFF2-40B4-BE49-F238E27FC236}">
                  <a16:creationId xmlns:a16="http://schemas.microsoft.com/office/drawing/2014/main" id="{39A1BD7A-15DF-4F13-8BF5-112F65AE528F}"/>
                </a:ext>
              </a:extLst>
            </p:cNvPr>
            <p:cNvSpPr>
              <a:spLocks noChangeArrowheads="1"/>
            </p:cNvSpPr>
            <p:nvPr/>
          </p:nvSpPr>
          <p:spPr bwMode="auto">
            <a:xfrm rot="16200000" flipH="1">
              <a:off x="1687446" y="4536318"/>
              <a:ext cx="295403" cy="125521"/>
            </a:xfrm>
            <a:prstGeom prst="ellipse">
              <a:avLst/>
            </a:prstGeom>
            <a:solidFill>
              <a:srgbClr val="FF3300"/>
            </a:solidFill>
            <a:ln w="12699">
              <a:solidFill>
                <a:srgbClr val="33CC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4000">
                  <a:solidFill>
                    <a:schemeClr val="tx1"/>
                  </a:solidFill>
                  <a:latin typeface="Times New Roman" panose="02020603050405020304" pitchFamily="18" charset="0"/>
                </a:defRPr>
              </a:lvl1pPr>
              <a:lvl2pPr marL="742950" indent="-285750" eaLnBrk="0" hangingPunct="0">
                <a:defRPr sz="4000">
                  <a:solidFill>
                    <a:schemeClr val="tx1"/>
                  </a:solidFill>
                  <a:latin typeface="Times New Roman" panose="02020603050405020304" pitchFamily="18" charset="0"/>
                </a:defRPr>
              </a:lvl2pPr>
              <a:lvl3pPr marL="1143000" indent="-228600" eaLnBrk="0" hangingPunct="0">
                <a:defRPr sz="4000">
                  <a:solidFill>
                    <a:schemeClr val="tx1"/>
                  </a:solidFill>
                  <a:latin typeface="Times New Roman" panose="02020603050405020304" pitchFamily="18" charset="0"/>
                </a:defRPr>
              </a:lvl3pPr>
              <a:lvl4pPr marL="1600200" indent="-228600" eaLnBrk="0" hangingPunct="0">
                <a:defRPr sz="4000">
                  <a:solidFill>
                    <a:schemeClr val="tx1"/>
                  </a:solidFill>
                  <a:latin typeface="Times New Roman" panose="02020603050405020304" pitchFamily="18" charset="0"/>
                </a:defRPr>
              </a:lvl4pPr>
              <a:lvl5pPr marL="2057400" indent="-228600" eaLnBrk="0" hangingPunct="0">
                <a:defRPr sz="4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4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4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4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4000">
                  <a:solidFill>
                    <a:schemeClr val="tx1"/>
                  </a:solidFill>
                  <a:latin typeface="Times New Roman" panose="02020603050405020304" pitchFamily="18" charset="0"/>
                </a:defRPr>
              </a:lvl9pPr>
            </a:lstStyle>
            <a:p>
              <a:pPr eaLnBrk="1" fontAlgn="base" hangingPunct="1">
                <a:spcBef>
                  <a:spcPct val="0"/>
                </a:spcBef>
                <a:spcAft>
                  <a:spcPct val="0"/>
                </a:spcAft>
              </a:pPr>
              <a:endParaRPr lang="fr-FR" altLang="fr-FR" sz="3000">
                <a:solidFill>
                  <a:srgbClr val="000000"/>
                </a:solidFill>
              </a:endParaRPr>
            </a:p>
          </p:txBody>
        </p:sp>
        <p:sp>
          <p:nvSpPr>
            <p:cNvPr id="319" name="Freeform 45">
              <a:extLst>
                <a:ext uri="{FF2B5EF4-FFF2-40B4-BE49-F238E27FC236}">
                  <a16:creationId xmlns:a16="http://schemas.microsoft.com/office/drawing/2014/main" id="{8457BB0A-2C46-46D4-ADB4-7EFFCD08EC58}"/>
                </a:ext>
              </a:extLst>
            </p:cNvPr>
            <p:cNvSpPr>
              <a:spLocks/>
            </p:cNvSpPr>
            <p:nvPr/>
          </p:nvSpPr>
          <p:spPr bwMode="auto">
            <a:xfrm rot="16200000">
              <a:off x="1692601" y="4643048"/>
              <a:ext cx="513481" cy="130139"/>
            </a:xfrm>
            <a:custGeom>
              <a:avLst/>
              <a:gdLst>
                <a:gd name="T0" fmla="*/ 408 w 408"/>
                <a:gd name="T1" fmla="*/ 107 h 129"/>
                <a:gd name="T2" fmla="*/ 167 w 408"/>
                <a:gd name="T3" fmla="*/ 111 h 129"/>
                <a:gd name="T4" fmla="*/ 54 w 408"/>
                <a:gd name="T5" fmla="*/ 75 h 129"/>
                <a:gd name="T6" fmla="*/ 94 w 408"/>
                <a:gd name="T7" fmla="*/ 129 h 129"/>
                <a:gd name="T8" fmla="*/ 76 w 408"/>
                <a:gd name="T9" fmla="*/ 75 h 129"/>
                <a:gd name="T10" fmla="*/ 0 w 408"/>
                <a:gd name="T11" fmla="*/ 0 h 1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8" h="129">
                  <a:moveTo>
                    <a:pt x="408" y="107"/>
                  </a:moveTo>
                  <a:cubicBezTo>
                    <a:pt x="368" y="107"/>
                    <a:pt x="226" y="116"/>
                    <a:pt x="167" y="111"/>
                  </a:cubicBezTo>
                  <a:cubicBezTo>
                    <a:pt x="109" y="107"/>
                    <a:pt x="66" y="72"/>
                    <a:pt x="54" y="75"/>
                  </a:cubicBezTo>
                  <a:cubicBezTo>
                    <a:pt x="42" y="78"/>
                    <a:pt x="90" y="129"/>
                    <a:pt x="94" y="129"/>
                  </a:cubicBezTo>
                  <a:cubicBezTo>
                    <a:pt x="98" y="129"/>
                    <a:pt x="92" y="97"/>
                    <a:pt x="76" y="75"/>
                  </a:cubicBezTo>
                  <a:cubicBezTo>
                    <a:pt x="61" y="53"/>
                    <a:pt x="16" y="16"/>
                    <a:pt x="0" y="0"/>
                  </a:cubicBezTo>
                </a:path>
              </a:pathLst>
            </a:custGeom>
            <a:noFill/>
            <a:ln w="76200" cmpd="dbl">
              <a:solidFill>
                <a:srgbClr val="BA0000"/>
              </a:solidFill>
              <a:round/>
              <a:headEnd/>
              <a:tailEnd/>
            </a:ln>
            <a:effectLst/>
          </p:spPr>
          <p:txBody>
            <a:bodyPr/>
            <a:lstStyle/>
            <a:p>
              <a:pPr defTabSz="685800" fontAlgn="base">
                <a:spcBef>
                  <a:spcPct val="0"/>
                </a:spcBef>
                <a:spcAft>
                  <a:spcPct val="0"/>
                </a:spcAft>
                <a:defRPr/>
              </a:pPr>
              <a:endParaRPr lang="fr-FR" dirty="0">
                <a:solidFill>
                  <a:srgbClr val="000000"/>
                </a:solidFill>
                <a:latin typeface="Times New Roman" pitchFamily="18" charset="0"/>
                <a:cs typeface="Arial" charset="0"/>
              </a:endParaRPr>
            </a:p>
          </p:txBody>
        </p:sp>
        <p:sp>
          <p:nvSpPr>
            <p:cNvPr id="320" name="Forme libre : forme 319">
              <a:extLst>
                <a:ext uri="{FF2B5EF4-FFF2-40B4-BE49-F238E27FC236}">
                  <a16:creationId xmlns:a16="http://schemas.microsoft.com/office/drawing/2014/main" id="{5161B0A3-0C1B-4333-BDDF-58EA4255B2DE}"/>
                </a:ext>
              </a:extLst>
            </p:cNvPr>
            <p:cNvSpPr/>
            <p:nvPr/>
          </p:nvSpPr>
          <p:spPr>
            <a:xfrm rot="3585388">
              <a:off x="3062419" y="3161582"/>
              <a:ext cx="784331" cy="353452"/>
            </a:xfrm>
            <a:custGeom>
              <a:avLst/>
              <a:gdLst>
                <a:gd name="connsiteX0" fmla="*/ 0 w 1508760"/>
                <a:gd name="connsiteY0" fmla="*/ 213440 h 535000"/>
                <a:gd name="connsiteX1" fmla="*/ 76200 w 1508760"/>
                <a:gd name="connsiteY1" fmla="*/ 533480 h 535000"/>
                <a:gd name="connsiteX2" fmla="*/ 350520 w 1508760"/>
                <a:gd name="connsiteY2" fmla="*/ 320120 h 535000"/>
                <a:gd name="connsiteX3" fmla="*/ 792480 w 1508760"/>
                <a:gd name="connsiteY3" fmla="*/ 80 h 535000"/>
                <a:gd name="connsiteX4" fmla="*/ 1508760 w 1508760"/>
                <a:gd name="connsiteY4" fmla="*/ 350600 h 53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8760" h="535000">
                  <a:moveTo>
                    <a:pt x="0" y="213440"/>
                  </a:moveTo>
                  <a:cubicBezTo>
                    <a:pt x="8890" y="364570"/>
                    <a:pt x="17780" y="515700"/>
                    <a:pt x="76200" y="533480"/>
                  </a:cubicBezTo>
                  <a:cubicBezTo>
                    <a:pt x="134620" y="551260"/>
                    <a:pt x="231140" y="409020"/>
                    <a:pt x="350520" y="320120"/>
                  </a:cubicBezTo>
                  <a:cubicBezTo>
                    <a:pt x="469900" y="231220"/>
                    <a:pt x="599440" y="-5000"/>
                    <a:pt x="792480" y="80"/>
                  </a:cubicBezTo>
                  <a:cubicBezTo>
                    <a:pt x="985520" y="5160"/>
                    <a:pt x="1247140" y="177880"/>
                    <a:pt x="1508760" y="350600"/>
                  </a:cubicBezTo>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sp>
          <p:nvSpPr>
            <p:cNvPr id="321" name="Corde 320">
              <a:extLst>
                <a:ext uri="{FF2B5EF4-FFF2-40B4-BE49-F238E27FC236}">
                  <a16:creationId xmlns:a16="http://schemas.microsoft.com/office/drawing/2014/main" id="{EB94B068-8ED8-4CAA-AA75-11DA74751868}"/>
                </a:ext>
              </a:extLst>
            </p:cNvPr>
            <p:cNvSpPr/>
            <p:nvPr/>
          </p:nvSpPr>
          <p:spPr>
            <a:xfrm rot="19613739">
              <a:off x="3217584" y="3113644"/>
              <a:ext cx="925965" cy="805326"/>
            </a:xfrm>
            <a:prstGeom prst="chord">
              <a:avLst>
                <a:gd name="adj1" fmla="val 3732375"/>
                <a:gd name="adj2" fmla="val 13384278"/>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p>
          </p:txBody>
        </p:sp>
      </p:grpSp>
      <p:sp>
        <p:nvSpPr>
          <p:cNvPr id="325" name="Flèche : en arc 324">
            <a:extLst>
              <a:ext uri="{FF2B5EF4-FFF2-40B4-BE49-F238E27FC236}">
                <a16:creationId xmlns:a16="http://schemas.microsoft.com/office/drawing/2014/main" id="{87AAE178-4FAE-460E-8AA5-49168A07D162}"/>
              </a:ext>
            </a:extLst>
          </p:cNvPr>
          <p:cNvSpPr/>
          <p:nvPr/>
        </p:nvSpPr>
        <p:spPr>
          <a:xfrm rot="18690042" flipV="1">
            <a:off x="4614348" y="3929868"/>
            <a:ext cx="880554" cy="1038486"/>
          </a:xfrm>
          <a:prstGeom prst="circular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350">
              <a:solidFill>
                <a:schemeClr val="tx1"/>
              </a:solidFill>
            </a:endParaRPr>
          </a:p>
        </p:txBody>
      </p:sp>
      <p:pic>
        <p:nvPicPr>
          <p:cNvPr id="23" name="Picture 11">
            <a:extLst>
              <a:ext uri="{FF2B5EF4-FFF2-40B4-BE49-F238E27FC236}">
                <a16:creationId xmlns:a16="http://schemas.microsoft.com/office/drawing/2014/main" id="{FB1FD907-AB16-2FF9-AB4C-B1C5705CB451}"/>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l="21010" t="7037" r="18398" b="5260"/>
          <a:stretch>
            <a:fillRect/>
          </a:stretch>
        </p:blipFill>
        <p:spPr bwMode="auto">
          <a:xfrm>
            <a:off x="5735252" y="188640"/>
            <a:ext cx="2088356" cy="2268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4" name="Groupe 23">
            <a:extLst>
              <a:ext uri="{FF2B5EF4-FFF2-40B4-BE49-F238E27FC236}">
                <a16:creationId xmlns:a16="http://schemas.microsoft.com/office/drawing/2014/main" id="{3B4F8F70-40F2-EF3B-9021-858870569EA0}"/>
              </a:ext>
            </a:extLst>
          </p:cNvPr>
          <p:cNvGrpSpPr/>
          <p:nvPr/>
        </p:nvGrpSpPr>
        <p:grpSpPr>
          <a:xfrm rot="6110578">
            <a:off x="6393319" y="940389"/>
            <a:ext cx="747217" cy="1053113"/>
            <a:chOff x="6894513" y="3573463"/>
            <a:chExt cx="1349386" cy="1600200"/>
          </a:xfrm>
          <a:noFill/>
        </p:grpSpPr>
        <p:grpSp>
          <p:nvGrpSpPr>
            <p:cNvPr id="25" name="Group 33">
              <a:extLst>
                <a:ext uri="{FF2B5EF4-FFF2-40B4-BE49-F238E27FC236}">
                  <a16:creationId xmlns:a16="http://schemas.microsoft.com/office/drawing/2014/main" id="{ED40B018-949D-8D09-38A5-A47674D1453A}"/>
                </a:ext>
              </a:extLst>
            </p:cNvPr>
            <p:cNvGrpSpPr>
              <a:grpSpLocks/>
            </p:cNvGrpSpPr>
            <p:nvPr/>
          </p:nvGrpSpPr>
          <p:grpSpPr bwMode="auto">
            <a:xfrm>
              <a:off x="6894513" y="3573463"/>
              <a:ext cx="785812" cy="1600200"/>
              <a:chOff x="2249" y="2251"/>
              <a:chExt cx="495" cy="1008"/>
            </a:xfrm>
            <a:grpFill/>
          </p:grpSpPr>
          <p:sp>
            <p:nvSpPr>
              <p:cNvPr id="29" name="Freeform 34">
                <a:extLst>
                  <a:ext uri="{FF2B5EF4-FFF2-40B4-BE49-F238E27FC236}">
                    <a16:creationId xmlns:a16="http://schemas.microsoft.com/office/drawing/2014/main" id="{A528B1C7-D508-E0F0-1961-D8E9FB989D68}"/>
                  </a:ext>
                </a:extLst>
              </p:cNvPr>
              <p:cNvSpPr>
                <a:spLocks/>
              </p:cNvSpPr>
              <p:nvPr/>
            </p:nvSpPr>
            <p:spPr bwMode="auto">
              <a:xfrm>
                <a:off x="2249" y="2251"/>
                <a:ext cx="495" cy="1008"/>
              </a:xfrm>
              <a:custGeom>
                <a:avLst/>
                <a:gdLst>
                  <a:gd name="T0" fmla="*/ 8 w 495"/>
                  <a:gd name="T1" fmla="*/ 14 h 1008"/>
                  <a:gd name="T2" fmla="*/ 41 w 495"/>
                  <a:gd name="T3" fmla="*/ 363 h 1008"/>
                  <a:gd name="T4" fmla="*/ 0 w 495"/>
                  <a:gd name="T5" fmla="*/ 566 h 1008"/>
                  <a:gd name="T6" fmla="*/ 41 w 495"/>
                  <a:gd name="T7" fmla="*/ 816 h 1008"/>
                  <a:gd name="T8" fmla="*/ 41 w 495"/>
                  <a:gd name="T9" fmla="*/ 998 h 1008"/>
                  <a:gd name="T10" fmla="*/ 177 w 495"/>
                  <a:gd name="T11" fmla="*/ 998 h 1008"/>
                  <a:gd name="T12" fmla="*/ 223 w 495"/>
                  <a:gd name="T13" fmla="*/ 771 h 1008"/>
                  <a:gd name="T14" fmla="*/ 313 w 495"/>
                  <a:gd name="T15" fmla="*/ 998 h 1008"/>
                  <a:gd name="T16" fmla="*/ 450 w 495"/>
                  <a:gd name="T17" fmla="*/ 1008 h 1008"/>
                  <a:gd name="T18" fmla="*/ 450 w 495"/>
                  <a:gd name="T19" fmla="*/ 771 h 1008"/>
                  <a:gd name="T20" fmla="*/ 489 w 495"/>
                  <a:gd name="T21" fmla="*/ 566 h 1008"/>
                  <a:gd name="T22" fmla="*/ 450 w 495"/>
                  <a:gd name="T23" fmla="*/ 272 h 1008"/>
                  <a:gd name="T24" fmla="*/ 495 w 495"/>
                  <a:gd name="T25" fmla="*/ 0 h 100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95" h="1008">
                    <a:moveTo>
                      <a:pt x="8" y="14"/>
                    </a:moveTo>
                    <a:cubicBezTo>
                      <a:pt x="13" y="71"/>
                      <a:pt x="42" y="271"/>
                      <a:pt x="41" y="363"/>
                    </a:cubicBezTo>
                    <a:cubicBezTo>
                      <a:pt x="40" y="455"/>
                      <a:pt x="0" y="491"/>
                      <a:pt x="0" y="566"/>
                    </a:cubicBezTo>
                    <a:cubicBezTo>
                      <a:pt x="0" y="641"/>
                      <a:pt x="34" y="744"/>
                      <a:pt x="41" y="816"/>
                    </a:cubicBezTo>
                    <a:cubicBezTo>
                      <a:pt x="48" y="888"/>
                      <a:pt x="18" y="968"/>
                      <a:pt x="41" y="998"/>
                    </a:cubicBezTo>
                    <a:lnTo>
                      <a:pt x="177" y="998"/>
                    </a:lnTo>
                    <a:cubicBezTo>
                      <a:pt x="207" y="960"/>
                      <a:pt x="200" y="771"/>
                      <a:pt x="223" y="771"/>
                    </a:cubicBezTo>
                    <a:cubicBezTo>
                      <a:pt x="246" y="771"/>
                      <a:pt x="275" y="959"/>
                      <a:pt x="313" y="998"/>
                    </a:cubicBezTo>
                    <a:lnTo>
                      <a:pt x="450" y="1008"/>
                    </a:lnTo>
                    <a:cubicBezTo>
                      <a:pt x="473" y="970"/>
                      <a:pt x="444" y="845"/>
                      <a:pt x="450" y="771"/>
                    </a:cubicBezTo>
                    <a:cubicBezTo>
                      <a:pt x="456" y="697"/>
                      <a:pt x="489" y="649"/>
                      <a:pt x="489" y="566"/>
                    </a:cubicBezTo>
                    <a:cubicBezTo>
                      <a:pt x="489" y="483"/>
                      <a:pt x="449" y="366"/>
                      <a:pt x="450" y="272"/>
                    </a:cubicBezTo>
                    <a:cubicBezTo>
                      <a:pt x="451" y="178"/>
                      <a:pt x="488" y="45"/>
                      <a:pt x="495" y="0"/>
                    </a:cubicBezTo>
                  </a:path>
                </a:pathLst>
              </a:custGeom>
              <a:grp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b="1">
                  <a:latin typeface="Comic Sans MS" panose="030F0702030302020204" pitchFamily="66" charset="0"/>
                </a:endParaRPr>
              </a:p>
            </p:txBody>
          </p:sp>
          <p:sp>
            <p:nvSpPr>
              <p:cNvPr id="30" name="Freeform 35">
                <a:extLst>
                  <a:ext uri="{FF2B5EF4-FFF2-40B4-BE49-F238E27FC236}">
                    <a16:creationId xmlns:a16="http://schemas.microsoft.com/office/drawing/2014/main" id="{76651DF1-474D-FB73-CC98-37656B638FDD}"/>
                  </a:ext>
                </a:extLst>
              </p:cNvPr>
              <p:cNvSpPr>
                <a:spLocks/>
              </p:cNvSpPr>
              <p:nvPr/>
            </p:nvSpPr>
            <p:spPr bwMode="auto">
              <a:xfrm>
                <a:off x="2296" y="2383"/>
                <a:ext cx="182" cy="105"/>
              </a:xfrm>
              <a:custGeom>
                <a:avLst/>
                <a:gdLst>
                  <a:gd name="T0" fmla="*/ 0 w 182"/>
                  <a:gd name="T1" fmla="*/ 47 h 105"/>
                  <a:gd name="T2" fmla="*/ 84 w 182"/>
                  <a:gd name="T3" fmla="*/ 97 h 105"/>
                  <a:gd name="T4" fmla="*/ 182 w 182"/>
                  <a:gd name="T5" fmla="*/ 0 h 105"/>
                  <a:gd name="T6" fmla="*/ 0 60000 65536"/>
                  <a:gd name="T7" fmla="*/ 0 60000 65536"/>
                  <a:gd name="T8" fmla="*/ 0 60000 65536"/>
                </a:gdLst>
                <a:ahLst/>
                <a:cxnLst>
                  <a:cxn ang="T6">
                    <a:pos x="T0" y="T1"/>
                  </a:cxn>
                  <a:cxn ang="T7">
                    <a:pos x="T2" y="T3"/>
                  </a:cxn>
                  <a:cxn ang="T8">
                    <a:pos x="T4" y="T5"/>
                  </a:cxn>
                </a:cxnLst>
                <a:rect l="0" t="0" r="r" b="b"/>
                <a:pathLst>
                  <a:path w="182" h="105">
                    <a:moveTo>
                      <a:pt x="0" y="47"/>
                    </a:moveTo>
                    <a:cubicBezTo>
                      <a:pt x="14" y="57"/>
                      <a:pt x="54" y="105"/>
                      <a:pt x="84" y="97"/>
                    </a:cubicBezTo>
                    <a:cubicBezTo>
                      <a:pt x="114" y="89"/>
                      <a:pt x="162" y="20"/>
                      <a:pt x="182" y="0"/>
                    </a:cubicBezTo>
                  </a:path>
                </a:pathLst>
              </a:custGeom>
              <a:grp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b="1">
                  <a:latin typeface="Comic Sans MS" panose="030F0702030302020204" pitchFamily="66" charset="0"/>
                </a:endParaRPr>
              </a:p>
            </p:txBody>
          </p:sp>
          <p:sp>
            <p:nvSpPr>
              <p:cNvPr id="31" name="Freeform 36">
                <a:extLst>
                  <a:ext uri="{FF2B5EF4-FFF2-40B4-BE49-F238E27FC236}">
                    <a16:creationId xmlns:a16="http://schemas.microsoft.com/office/drawing/2014/main" id="{8C8B3AF6-CF1D-B3AB-61BB-400B5A58E061}"/>
                  </a:ext>
                </a:extLst>
              </p:cNvPr>
              <p:cNvSpPr>
                <a:spLocks/>
              </p:cNvSpPr>
              <p:nvPr/>
            </p:nvSpPr>
            <p:spPr bwMode="auto">
              <a:xfrm>
                <a:off x="2518" y="2387"/>
                <a:ext cx="181" cy="98"/>
              </a:xfrm>
              <a:custGeom>
                <a:avLst/>
                <a:gdLst>
                  <a:gd name="T0" fmla="*/ 0 w 181"/>
                  <a:gd name="T1" fmla="*/ 0 h 98"/>
                  <a:gd name="T2" fmla="*/ 90 w 181"/>
                  <a:gd name="T3" fmla="*/ 91 h 98"/>
                  <a:gd name="T4" fmla="*/ 181 w 181"/>
                  <a:gd name="T5" fmla="*/ 45 h 98"/>
                  <a:gd name="T6" fmla="*/ 0 60000 65536"/>
                  <a:gd name="T7" fmla="*/ 0 60000 65536"/>
                  <a:gd name="T8" fmla="*/ 0 60000 65536"/>
                </a:gdLst>
                <a:ahLst/>
                <a:cxnLst>
                  <a:cxn ang="T6">
                    <a:pos x="T0" y="T1"/>
                  </a:cxn>
                  <a:cxn ang="T7">
                    <a:pos x="T2" y="T3"/>
                  </a:cxn>
                  <a:cxn ang="T8">
                    <a:pos x="T4" y="T5"/>
                  </a:cxn>
                </a:cxnLst>
                <a:rect l="0" t="0" r="r" b="b"/>
                <a:pathLst>
                  <a:path w="181" h="98">
                    <a:moveTo>
                      <a:pt x="0" y="0"/>
                    </a:moveTo>
                    <a:cubicBezTo>
                      <a:pt x="30" y="42"/>
                      <a:pt x="60" y="84"/>
                      <a:pt x="90" y="91"/>
                    </a:cubicBezTo>
                    <a:cubicBezTo>
                      <a:pt x="120" y="98"/>
                      <a:pt x="150" y="71"/>
                      <a:pt x="181" y="45"/>
                    </a:cubicBezTo>
                  </a:path>
                </a:pathLst>
              </a:custGeom>
              <a:grp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b="1">
                  <a:latin typeface="Comic Sans MS" panose="030F0702030302020204" pitchFamily="66" charset="0"/>
                </a:endParaRPr>
              </a:p>
            </p:txBody>
          </p:sp>
          <p:sp>
            <p:nvSpPr>
              <p:cNvPr id="32" name="Oval 37">
                <a:extLst>
                  <a:ext uri="{FF2B5EF4-FFF2-40B4-BE49-F238E27FC236}">
                    <a16:creationId xmlns:a16="http://schemas.microsoft.com/office/drawing/2014/main" id="{127B6D49-668A-26AE-5400-223BB04CEA40}"/>
                  </a:ext>
                </a:extLst>
              </p:cNvPr>
              <p:cNvSpPr>
                <a:spLocks noChangeArrowheads="1"/>
              </p:cNvSpPr>
              <p:nvPr/>
            </p:nvSpPr>
            <p:spPr bwMode="auto">
              <a:xfrm>
                <a:off x="2472" y="2704"/>
                <a:ext cx="45" cy="46"/>
              </a:xfrm>
              <a:prstGeom prst="ellipse">
                <a:avLst/>
              </a:prstGeom>
              <a:grp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0"/>
                  </a:spcBef>
                  <a:spcAft>
                    <a:spcPct val="0"/>
                  </a:spcAft>
                </a:pPr>
                <a:endParaRPr lang="fr-FR" altLang="fr-FR" sz="1500" b="1">
                  <a:solidFill>
                    <a:schemeClr val="tx1"/>
                  </a:solidFill>
                </a:endParaRPr>
              </a:p>
            </p:txBody>
          </p:sp>
        </p:grpSp>
        <p:grpSp>
          <p:nvGrpSpPr>
            <p:cNvPr id="26" name="Group 38">
              <a:extLst>
                <a:ext uri="{FF2B5EF4-FFF2-40B4-BE49-F238E27FC236}">
                  <a16:creationId xmlns:a16="http://schemas.microsoft.com/office/drawing/2014/main" id="{77A3FEB7-773E-C360-B7CB-F854E88BD739}"/>
                </a:ext>
              </a:extLst>
            </p:cNvPr>
            <p:cNvGrpSpPr>
              <a:grpSpLocks/>
            </p:cNvGrpSpPr>
            <p:nvPr/>
          </p:nvGrpSpPr>
          <p:grpSpPr bwMode="auto">
            <a:xfrm>
              <a:off x="7493011" y="3863977"/>
              <a:ext cx="750888" cy="569912"/>
              <a:chOff x="4598" y="574"/>
              <a:chExt cx="473" cy="359"/>
            </a:xfrm>
            <a:grpFill/>
          </p:grpSpPr>
          <p:sp>
            <p:nvSpPr>
              <p:cNvPr id="27" name="Arc 39">
                <a:extLst>
                  <a:ext uri="{FF2B5EF4-FFF2-40B4-BE49-F238E27FC236}">
                    <a16:creationId xmlns:a16="http://schemas.microsoft.com/office/drawing/2014/main" id="{FC2301D4-FEE0-B29D-7A38-F0F4C21ED7CD}"/>
                  </a:ext>
                </a:extLst>
              </p:cNvPr>
              <p:cNvSpPr>
                <a:spLocks/>
              </p:cNvSpPr>
              <p:nvPr/>
            </p:nvSpPr>
            <p:spPr bwMode="auto">
              <a:xfrm rot="10360920">
                <a:off x="4598" y="574"/>
                <a:ext cx="187" cy="320"/>
              </a:xfrm>
              <a:custGeom>
                <a:avLst/>
                <a:gdLst>
                  <a:gd name="T0" fmla="*/ 0 w 22279"/>
                  <a:gd name="T1" fmla="*/ 0 h 43200"/>
                  <a:gd name="T2" fmla="*/ 0 w 22279"/>
                  <a:gd name="T3" fmla="*/ 2 h 43200"/>
                  <a:gd name="T4" fmla="*/ 0 w 22279"/>
                  <a:gd name="T5" fmla="*/ 1 h 43200"/>
                  <a:gd name="T6" fmla="*/ 0 60000 65536"/>
                  <a:gd name="T7" fmla="*/ 0 60000 65536"/>
                  <a:gd name="T8" fmla="*/ 0 60000 65536"/>
                </a:gdLst>
                <a:ahLst/>
                <a:cxnLst>
                  <a:cxn ang="T6">
                    <a:pos x="T0" y="T1"/>
                  </a:cxn>
                  <a:cxn ang="T7">
                    <a:pos x="T2" y="T3"/>
                  </a:cxn>
                  <a:cxn ang="T8">
                    <a:pos x="T4" y="T5"/>
                  </a:cxn>
                </a:cxnLst>
                <a:rect l="0" t="0" r="r" b="b"/>
                <a:pathLst>
                  <a:path w="22279" h="43200" fill="none" extrusionOk="0">
                    <a:moveTo>
                      <a:pt x="679" y="0"/>
                    </a:moveTo>
                    <a:cubicBezTo>
                      <a:pt x="12608" y="0"/>
                      <a:pt x="22279" y="9670"/>
                      <a:pt x="22279" y="21600"/>
                    </a:cubicBezTo>
                    <a:cubicBezTo>
                      <a:pt x="22279" y="33529"/>
                      <a:pt x="12608" y="43200"/>
                      <a:pt x="679" y="43200"/>
                    </a:cubicBezTo>
                    <a:cubicBezTo>
                      <a:pt x="452" y="43199"/>
                      <a:pt x="226" y="43196"/>
                      <a:pt x="-1" y="43189"/>
                    </a:cubicBezTo>
                  </a:path>
                  <a:path w="22279" h="43200" stroke="0" extrusionOk="0">
                    <a:moveTo>
                      <a:pt x="679" y="0"/>
                    </a:moveTo>
                    <a:cubicBezTo>
                      <a:pt x="12608" y="0"/>
                      <a:pt x="22279" y="9670"/>
                      <a:pt x="22279" y="21600"/>
                    </a:cubicBezTo>
                    <a:cubicBezTo>
                      <a:pt x="22279" y="33529"/>
                      <a:pt x="12608" y="43200"/>
                      <a:pt x="679" y="43200"/>
                    </a:cubicBezTo>
                    <a:cubicBezTo>
                      <a:pt x="452" y="43199"/>
                      <a:pt x="226" y="43196"/>
                      <a:pt x="-1" y="43189"/>
                    </a:cubicBezTo>
                    <a:lnTo>
                      <a:pt x="679" y="21600"/>
                    </a:lnTo>
                    <a:lnTo>
                      <a:pt x="679" y="0"/>
                    </a:lnTo>
                    <a:close/>
                  </a:path>
                </a:pathLst>
              </a:custGeom>
              <a:solidFill>
                <a:schemeClr val="bg1"/>
              </a:solidFill>
              <a:ln w="9525">
                <a:solidFill>
                  <a:srgbClr val="6699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fr-FR" sz="1500" b="1">
                  <a:latin typeface="Comic Sans MS" panose="030F0702030302020204" pitchFamily="66" charset="0"/>
                </a:endParaRPr>
              </a:p>
            </p:txBody>
          </p:sp>
          <p:sp>
            <p:nvSpPr>
              <p:cNvPr id="28" name="Freeform 40">
                <a:extLst>
                  <a:ext uri="{FF2B5EF4-FFF2-40B4-BE49-F238E27FC236}">
                    <a16:creationId xmlns:a16="http://schemas.microsoft.com/office/drawing/2014/main" id="{F4A9495E-B721-E2CC-7109-F072814F90D8}"/>
                  </a:ext>
                </a:extLst>
              </p:cNvPr>
              <p:cNvSpPr>
                <a:spLocks/>
              </p:cNvSpPr>
              <p:nvPr/>
            </p:nvSpPr>
            <p:spPr bwMode="auto">
              <a:xfrm rot="15489422">
                <a:off x="4799" y="661"/>
                <a:ext cx="272" cy="272"/>
              </a:xfrm>
              <a:custGeom>
                <a:avLst/>
                <a:gdLst>
                  <a:gd name="T0" fmla="*/ 272 w 272"/>
                  <a:gd name="T1" fmla="*/ 0 h 272"/>
                  <a:gd name="T2" fmla="*/ 227 w 272"/>
                  <a:gd name="T3" fmla="*/ 136 h 272"/>
                  <a:gd name="T4" fmla="*/ 45 w 272"/>
                  <a:gd name="T5" fmla="*/ 182 h 272"/>
                  <a:gd name="T6" fmla="*/ 0 w 272"/>
                  <a:gd name="T7" fmla="*/ 272 h 2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2" h="272">
                    <a:moveTo>
                      <a:pt x="272" y="0"/>
                    </a:moveTo>
                    <a:cubicBezTo>
                      <a:pt x="268" y="53"/>
                      <a:pt x="265" y="106"/>
                      <a:pt x="227" y="136"/>
                    </a:cubicBezTo>
                    <a:cubicBezTo>
                      <a:pt x="189" y="166"/>
                      <a:pt x="83" y="159"/>
                      <a:pt x="45" y="182"/>
                    </a:cubicBezTo>
                    <a:cubicBezTo>
                      <a:pt x="7" y="205"/>
                      <a:pt x="3" y="238"/>
                      <a:pt x="0" y="272"/>
                    </a:cubicBezTo>
                  </a:path>
                </a:pathLst>
              </a:custGeom>
              <a:grpFill/>
              <a:ln w="57150" cmpd="sng">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fr-FR" sz="1500" b="1">
                  <a:latin typeface="Comic Sans MS" panose="030F0702030302020204" pitchFamily="66" charset="0"/>
                </a:endParaRPr>
              </a:p>
            </p:txBody>
          </p:sp>
        </p:grpSp>
      </p:grpSp>
      <p:sp>
        <p:nvSpPr>
          <p:cNvPr id="33" name="Text Box 31">
            <a:extLst>
              <a:ext uri="{FF2B5EF4-FFF2-40B4-BE49-F238E27FC236}">
                <a16:creationId xmlns:a16="http://schemas.microsoft.com/office/drawing/2014/main" id="{D3171FF3-D403-7FAB-0A6B-589DC4769619}"/>
              </a:ext>
            </a:extLst>
          </p:cNvPr>
          <p:cNvSpPr txBox="1">
            <a:spLocks noChangeArrowheads="1"/>
          </p:cNvSpPr>
          <p:nvPr/>
        </p:nvSpPr>
        <p:spPr bwMode="auto">
          <a:xfrm>
            <a:off x="5777572" y="2459314"/>
            <a:ext cx="3079263" cy="212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sz="2000">
                <a:solidFill>
                  <a:srgbClr val="FFFF00"/>
                </a:solidFill>
                <a:latin typeface="Comic Sans MS" panose="030F0702030302020204" pitchFamily="66" charset="0"/>
              </a:defRPr>
            </a:lvl1pPr>
            <a:lvl2pPr marL="742950" indent="-285750">
              <a:defRPr sz="2000">
                <a:solidFill>
                  <a:srgbClr val="FFFF00"/>
                </a:solidFill>
                <a:latin typeface="Comic Sans MS" panose="030F0702030302020204" pitchFamily="66" charset="0"/>
              </a:defRPr>
            </a:lvl2pPr>
            <a:lvl3pPr marL="1143000" indent="-228600">
              <a:defRPr sz="2000">
                <a:solidFill>
                  <a:srgbClr val="FFFF00"/>
                </a:solidFill>
                <a:latin typeface="Comic Sans MS" panose="030F0702030302020204" pitchFamily="66" charset="0"/>
              </a:defRPr>
            </a:lvl3pPr>
            <a:lvl4pPr marL="1600200" indent="-228600">
              <a:defRPr sz="2000">
                <a:solidFill>
                  <a:srgbClr val="FFFF00"/>
                </a:solidFill>
                <a:latin typeface="Comic Sans MS" panose="030F0702030302020204" pitchFamily="66" charset="0"/>
              </a:defRPr>
            </a:lvl4pPr>
            <a:lvl5pPr marL="2057400" indent="-228600">
              <a:defRPr sz="2000">
                <a:solidFill>
                  <a:srgbClr val="FFFF00"/>
                </a:solidFill>
                <a:latin typeface="Comic Sans MS" panose="030F0702030302020204" pitchFamily="66" charset="0"/>
              </a:defRPr>
            </a:lvl5pPr>
            <a:lvl6pPr marL="2514600" indent="-228600" eaLnBrk="0" fontAlgn="base" hangingPunct="0">
              <a:spcBef>
                <a:spcPct val="0"/>
              </a:spcBef>
              <a:spcAft>
                <a:spcPct val="0"/>
              </a:spcAft>
              <a:defRPr sz="2000">
                <a:solidFill>
                  <a:srgbClr val="FFFF00"/>
                </a:solidFill>
                <a:latin typeface="Comic Sans MS" panose="030F0702030302020204" pitchFamily="66" charset="0"/>
              </a:defRPr>
            </a:lvl6pPr>
            <a:lvl7pPr marL="2971800" indent="-228600" eaLnBrk="0" fontAlgn="base" hangingPunct="0">
              <a:spcBef>
                <a:spcPct val="0"/>
              </a:spcBef>
              <a:spcAft>
                <a:spcPct val="0"/>
              </a:spcAft>
              <a:defRPr sz="2000">
                <a:solidFill>
                  <a:srgbClr val="FFFF00"/>
                </a:solidFill>
                <a:latin typeface="Comic Sans MS" panose="030F0702030302020204" pitchFamily="66" charset="0"/>
              </a:defRPr>
            </a:lvl7pPr>
            <a:lvl8pPr marL="3429000" indent="-228600" eaLnBrk="0" fontAlgn="base" hangingPunct="0">
              <a:spcBef>
                <a:spcPct val="0"/>
              </a:spcBef>
              <a:spcAft>
                <a:spcPct val="0"/>
              </a:spcAft>
              <a:defRPr sz="2000">
                <a:solidFill>
                  <a:srgbClr val="FFFF00"/>
                </a:solidFill>
                <a:latin typeface="Comic Sans MS" panose="030F0702030302020204" pitchFamily="66" charset="0"/>
              </a:defRPr>
            </a:lvl8pPr>
            <a:lvl9pPr marL="3886200" indent="-228600" eaLnBrk="0" fontAlgn="base" hangingPunct="0">
              <a:spcBef>
                <a:spcPct val="0"/>
              </a:spcBef>
              <a:spcAft>
                <a:spcPct val="0"/>
              </a:spcAft>
              <a:defRPr sz="2000">
                <a:solidFill>
                  <a:srgbClr val="FFFF00"/>
                </a:solidFill>
                <a:latin typeface="Comic Sans MS" panose="030F0702030302020204" pitchFamily="66" charset="0"/>
              </a:defRPr>
            </a:lvl9pPr>
          </a:lstStyle>
          <a:p>
            <a:pPr fontAlgn="base">
              <a:spcBef>
                <a:spcPct val="50000"/>
              </a:spcBef>
              <a:spcAft>
                <a:spcPct val="0"/>
              </a:spcAft>
            </a:pPr>
            <a:r>
              <a:rPr lang="fr-FR" altLang="fr-FR" sz="2400" b="1" dirty="0">
                <a:solidFill>
                  <a:schemeClr val="tx1"/>
                </a:solidFill>
              </a:rPr>
              <a:t>Voie </a:t>
            </a:r>
            <a:r>
              <a:rPr lang="fr-FR" altLang="fr-FR" sz="2400" b="1" dirty="0" err="1">
                <a:solidFill>
                  <a:schemeClr val="tx1"/>
                </a:solidFill>
              </a:rPr>
              <a:t>trans-pariétale</a:t>
            </a:r>
            <a:r>
              <a:rPr lang="fr-FR" altLang="fr-FR" sz="2400" b="1" dirty="0">
                <a:solidFill>
                  <a:schemeClr val="tx1"/>
                </a:solidFill>
              </a:rPr>
              <a:t> abdominale déclive</a:t>
            </a:r>
          </a:p>
          <a:p>
            <a:pPr fontAlgn="base">
              <a:spcBef>
                <a:spcPct val="50000"/>
              </a:spcBef>
              <a:spcAft>
                <a:spcPct val="0"/>
              </a:spcAft>
            </a:pPr>
            <a:r>
              <a:rPr lang="fr-FR" altLang="fr-FR" sz="2400" b="1" dirty="0">
                <a:solidFill>
                  <a:srgbClr val="FF0000"/>
                </a:solidFill>
              </a:rPr>
              <a:t>Reflux persiste: Vrai NTS </a:t>
            </a:r>
          </a:p>
        </p:txBody>
      </p:sp>
      <p:pic>
        <p:nvPicPr>
          <p:cNvPr id="34" name="Picture 12">
            <a:extLst>
              <a:ext uri="{FF2B5EF4-FFF2-40B4-BE49-F238E27FC236}">
                <a16:creationId xmlns:a16="http://schemas.microsoft.com/office/drawing/2014/main" id="{36CFC135-729D-1587-1CE0-A00DF35BEE8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l="19987" t="7132" r="21341" b="3996"/>
          <a:stretch>
            <a:fillRect/>
          </a:stretch>
        </p:blipFill>
        <p:spPr bwMode="auto">
          <a:xfrm>
            <a:off x="3646812" y="178885"/>
            <a:ext cx="1949053" cy="221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 name="Picture 7">
            <a:extLst>
              <a:ext uri="{FF2B5EF4-FFF2-40B4-BE49-F238E27FC236}">
                <a16:creationId xmlns:a16="http://schemas.microsoft.com/office/drawing/2014/main" id="{B6CC1C11-FB42-01A7-8919-DA8366555600}"/>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l="23779" r="14278" b="8041"/>
          <a:stretch>
            <a:fillRect/>
          </a:stretch>
        </p:blipFill>
        <p:spPr bwMode="auto">
          <a:xfrm>
            <a:off x="1250807" y="226235"/>
            <a:ext cx="1889522" cy="2106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530844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9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2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 grpId="0" animBg="1"/>
      <p:bldP spid="33"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1931686"/>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lèche : virage 5">
            <a:extLst>
              <a:ext uri="{FF2B5EF4-FFF2-40B4-BE49-F238E27FC236}">
                <a16:creationId xmlns:a16="http://schemas.microsoft.com/office/drawing/2014/main" id="{224024E9-CD0C-4318-B182-493A42457110}"/>
              </a:ext>
            </a:extLst>
          </p:cNvPr>
          <p:cNvSpPr/>
          <p:nvPr/>
        </p:nvSpPr>
        <p:spPr>
          <a:xfrm flipH="1" flipV="1">
            <a:off x="7269167" y="4327134"/>
            <a:ext cx="478041" cy="776197"/>
          </a:xfrm>
          <a:prstGeom prst="bentArrow">
            <a:avLst>
              <a:gd name="adj1" fmla="val 33783"/>
              <a:gd name="adj2" fmla="val 34828"/>
              <a:gd name="adj3" fmla="val 38803"/>
              <a:gd name="adj4" fmla="val 3935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black"/>
              </a:solidFill>
              <a:latin typeface="Calibri" panose="020F0502020204030204"/>
            </a:endParaRPr>
          </a:p>
        </p:txBody>
      </p:sp>
      <p:sp>
        <p:nvSpPr>
          <p:cNvPr id="14339" name="Line 3">
            <a:extLst>
              <a:ext uri="{FF2B5EF4-FFF2-40B4-BE49-F238E27FC236}">
                <a16:creationId xmlns:a16="http://schemas.microsoft.com/office/drawing/2014/main" id="{E394E8F4-2CA2-4CB2-86B3-5720DB0E5600}"/>
              </a:ext>
            </a:extLst>
          </p:cNvPr>
          <p:cNvSpPr>
            <a:spLocks noChangeShapeType="1"/>
          </p:cNvSpPr>
          <p:nvPr/>
        </p:nvSpPr>
        <p:spPr bwMode="auto">
          <a:xfrm>
            <a:off x="2115743" y="-348854"/>
            <a:ext cx="2286000"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a:endParaRPr lang="fr-FR" sz="1350">
              <a:solidFill>
                <a:prstClr val="black"/>
              </a:solidFill>
              <a:latin typeface="Calibri" panose="020F0502020204030204"/>
            </a:endParaRPr>
          </a:p>
        </p:txBody>
      </p:sp>
      <p:sp>
        <p:nvSpPr>
          <p:cNvPr id="14353" name="Text Box 60">
            <a:extLst>
              <a:ext uri="{FF2B5EF4-FFF2-40B4-BE49-F238E27FC236}">
                <a16:creationId xmlns:a16="http://schemas.microsoft.com/office/drawing/2014/main" id="{93839D28-B577-4E10-B44F-681195D5515C}"/>
              </a:ext>
            </a:extLst>
          </p:cNvPr>
          <p:cNvSpPr txBox="1">
            <a:spLocks noChangeArrowheads="1"/>
          </p:cNvSpPr>
          <p:nvPr/>
        </p:nvSpPr>
        <p:spPr bwMode="auto">
          <a:xfrm>
            <a:off x="3725798" y="3761565"/>
            <a:ext cx="1216719"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defTabSz="685800">
              <a:spcBef>
                <a:spcPct val="0"/>
              </a:spcBef>
              <a:buNone/>
            </a:pPr>
            <a:r>
              <a:rPr lang="fr-FR" altLang="fr-FR" sz="1800" b="1" dirty="0">
                <a:solidFill>
                  <a:prstClr val="black"/>
                </a:solidFill>
              </a:rPr>
              <a:t>Pression Résiduelle PR</a:t>
            </a:r>
          </a:p>
          <a:p>
            <a:pPr algn="ctr" defTabSz="685800">
              <a:spcBef>
                <a:spcPct val="0"/>
              </a:spcBef>
              <a:buNone/>
            </a:pPr>
            <a:r>
              <a:rPr lang="fr-FR" altLang="fr-FR" sz="1800" b="1" dirty="0">
                <a:solidFill>
                  <a:prstClr val="black"/>
                </a:solidFill>
              </a:rPr>
              <a:t>=</a:t>
            </a:r>
          </a:p>
          <a:p>
            <a:pPr algn="ctr" defTabSz="685800">
              <a:spcBef>
                <a:spcPct val="0"/>
              </a:spcBef>
              <a:buNone/>
            </a:pPr>
            <a:r>
              <a:rPr lang="fr-FR" altLang="fr-FR" sz="1800" b="1" dirty="0">
                <a:solidFill>
                  <a:srgbClr val="FF0000"/>
                </a:solidFill>
              </a:rPr>
              <a:t>PA</a:t>
            </a:r>
            <a:r>
              <a:rPr lang="fr-FR" altLang="fr-FR" sz="1800" b="1" dirty="0">
                <a:solidFill>
                  <a:prstClr val="black"/>
                </a:solidFill>
              </a:rPr>
              <a:t>-</a:t>
            </a:r>
            <a:r>
              <a:rPr lang="fr-FR" altLang="fr-FR" sz="1800" b="1" dirty="0">
                <a:solidFill>
                  <a:srgbClr val="ED7D31"/>
                </a:solidFill>
              </a:rPr>
              <a:t>RMC</a:t>
            </a:r>
          </a:p>
        </p:txBody>
      </p:sp>
      <p:grpSp>
        <p:nvGrpSpPr>
          <p:cNvPr id="14344" name="Group 40">
            <a:extLst>
              <a:ext uri="{FF2B5EF4-FFF2-40B4-BE49-F238E27FC236}">
                <a16:creationId xmlns:a16="http://schemas.microsoft.com/office/drawing/2014/main" id="{255587B4-DC50-4824-B0AF-B6AB863033F9}"/>
              </a:ext>
            </a:extLst>
          </p:cNvPr>
          <p:cNvGrpSpPr>
            <a:grpSpLocks/>
          </p:cNvGrpSpPr>
          <p:nvPr/>
        </p:nvGrpSpPr>
        <p:grpSpPr bwMode="auto">
          <a:xfrm>
            <a:off x="5521061" y="938763"/>
            <a:ext cx="1754907" cy="2159039"/>
            <a:chOff x="2059" y="991"/>
            <a:chExt cx="2089" cy="1709"/>
          </a:xfrm>
        </p:grpSpPr>
        <p:sp>
          <p:nvSpPr>
            <p:cNvPr id="14359" name="Freeform 41">
              <a:extLst>
                <a:ext uri="{FF2B5EF4-FFF2-40B4-BE49-F238E27FC236}">
                  <a16:creationId xmlns:a16="http://schemas.microsoft.com/office/drawing/2014/main" id="{8A99E99F-262A-4DC8-BCA8-4272EC10AF80}"/>
                </a:ext>
              </a:extLst>
            </p:cNvPr>
            <p:cNvSpPr>
              <a:spLocks/>
            </p:cNvSpPr>
            <p:nvPr/>
          </p:nvSpPr>
          <p:spPr bwMode="auto">
            <a:xfrm>
              <a:off x="2059" y="991"/>
              <a:ext cx="2089" cy="1709"/>
            </a:xfrm>
            <a:custGeom>
              <a:avLst/>
              <a:gdLst>
                <a:gd name="T0" fmla="*/ 1370 w 1809"/>
                <a:gd name="T1" fmla="*/ 387 h 1597"/>
                <a:gd name="T2" fmla="*/ 1583 w 1809"/>
                <a:gd name="T3" fmla="*/ 222 h 1597"/>
                <a:gd name="T4" fmla="*/ 1790 w 1809"/>
                <a:gd name="T5" fmla="*/ 111 h 1597"/>
                <a:gd name="T6" fmla="*/ 2013 w 1809"/>
                <a:gd name="T7" fmla="*/ 30 h 1597"/>
                <a:gd name="T8" fmla="*/ 2266 w 1809"/>
                <a:gd name="T9" fmla="*/ 0 h 1597"/>
                <a:gd name="T10" fmla="*/ 2508 w 1809"/>
                <a:gd name="T11" fmla="*/ 20 h 1597"/>
                <a:gd name="T12" fmla="*/ 2710 w 1809"/>
                <a:gd name="T13" fmla="*/ 67 h 1597"/>
                <a:gd name="T14" fmla="*/ 2919 w 1809"/>
                <a:gd name="T15" fmla="*/ 133 h 1597"/>
                <a:gd name="T16" fmla="*/ 3110 w 1809"/>
                <a:gd name="T17" fmla="*/ 241 h 1597"/>
                <a:gd name="T18" fmla="*/ 3202 w 1809"/>
                <a:gd name="T19" fmla="*/ 360 h 1597"/>
                <a:gd name="T20" fmla="*/ 3245 w 1809"/>
                <a:gd name="T21" fmla="*/ 464 h 1597"/>
                <a:gd name="T22" fmla="*/ 3368 w 1809"/>
                <a:gd name="T23" fmla="*/ 541 h 1597"/>
                <a:gd name="T24" fmla="*/ 3504 w 1809"/>
                <a:gd name="T25" fmla="*/ 597 h 1597"/>
                <a:gd name="T26" fmla="*/ 3610 w 1809"/>
                <a:gd name="T27" fmla="*/ 691 h 1597"/>
                <a:gd name="T28" fmla="*/ 3758 w 1809"/>
                <a:gd name="T29" fmla="*/ 798 h 1597"/>
                <a:gd name="T30" fmla="*/ 3917 w 1809"/>
                <a:gd name="T31" fmla="*/ 947 h 1597"/>
                <a:gd name="T32" fmla="*/ 4022 w 1809"/>
                <a:gd name="T33" fmla="*/ 1116 h 1597"/>
                <a:gd name="T34" fmla="*/ 4101 w 1809"/>
                <a:gd name="T35" fmla="*/ 1312 h 1597"/>
                <a:gd name="T36" fmla="*/ 4169 w 1809"/>
                <a:gd name="T37" fmla="*/ 1496 h 1597"/>
                <a:gd name="T38" fmla="*/ 4236 w 1809"/>
                <a:gd name="T39" fmla="*/ 1666 h 1597"/>
                <a:gd name="T40" fmla="*/ 4274 w 1809"/>
                <a:gd name="T41" fmla="*/ 1877 h 1597"/>
                <a:gd name="T42" fmla="*/ 4270 w 1809"/>
                <a:gd name="T43" fmla="*/ 2053 h 1597"/>
                <a:gd name="T44" fmla="*/ 4242 w 1809"/>
                <a:gd name="T45" fmla="*/ 2167 h 1597"/>
                <a:gd name="T46" fmla="*/ 4141 w 1809"/>
                <a:gd name="T47" fmla="*/ 2262 h 1597"/>
                <a:gd name="T48" fmla="*/ 3939 w 1809"/>
                <a:gd name="T49" fmla="*/ 2335 h 1597"/>
                <a:gd name="T50" fmla="*/ 3661 w 1809"/>
                <a:gd name="T51" fmla="*/ 2363 h 1597"/>
                <a:gd name="T52" fmla="*/ 3366 w 1809"/>
                <a:gd name="T53" fmla="*/ 2380 h 1597"/>
                <a:gd name="T54" fmla="*/ 3023 w 1809"/>
                <a:gd name="T55" fmla="*/ 2398 h 1597"/>
                <a:gd name="T56" fmla="*/ 2733 w 1809"/>
                <a:gd name="T57" fmla="*/ 2390 h 1597"/>
                <a:gd name="T58" fmla="*/ 2504 w 1809"/>
                <a:gd name="T59" fmla="*/ 2375 h 1597"/>
                <a:gd name="T60" fmla="*/ 2256 w 1809"/>
                <a:gd name="T61" fmla="*/ 2331 h 1597"/>
                <a:gd name="T62" fmla="*/ 1990 w 1809"/>
                <a:gd name="T63" fmla="*/ 2273 h 1597"/>
                <a:gd name="T64" fmla="*/ 1734 w 1809"/>
                <a:gd name="T65" fmla="*/ 2206 h 1597"/>
                <a:gd name="T66" fmla="*/ 1491 w 1809"/>
                <a:gd name="T67" fmla="*/ 2127 h 1597"/>
                <a:gd name="T68" fmla="*/ 1256 w 1809"/>
                <a:gd name="T69" fmla="*/ 2027 h 1597"/>
                <a:gd name="T70" fmla="*/ 1070 w 1809"/>
                <a:gd name="T71" fmla="*/ 1932 h 1597"/>
                <a:gd name="T72" fmla="*/ 887 w 1809"/>
                <a:gd name="T73" fmla="*/ 1777 h 1597"/>
                <a:gd name="T74" fmla="*/ 752 w 1809"/>
                <a:gd name="T75" fmla="*/ 1659 h 1597"/>
                <a:gd name="T76" fmla="*/ 635 w 1809"/>
                <a:gd name="T77" fmla="*/ 1586 h 1597"/>
                <a:gd name="T78" fmla="*/ 475 w 1809"/>
                <a:gd name="T79" fmla="*/ 1547 h 1597"/>
                <a:gd name="T80" fmla="*/ 276 w 1809"/>
                <a:gd name="T81" fmla="*/ 1463 h 1597"/>
                <a:gd name="T82" fmla="*/ 137 w 1809"/>
                <a:gd name="T83" fmla="*/ 1346 h 1597"/>
                <a:gd name="T84" fmla="*/ 31 w 1809"/>
                <a:gd name="T85" fmla="*/ 1225 h 1597"/>
                <a:gd name="T86" fmla="*/ 0 w 1809"/>
                <a:gd name="T87" fmla="*/ 1079 h 1597"/>
                <a:gd name="T88" fmla="*/ 31 w 1809"/>
                <a:gd name="T89" fmla="*/ 942 h 1597"/>
                <a:gd name="T90" fmla="*/ 121 w 1809"/>
                <a:gd name="T91" fmla="*/ 787 h 1597"/>
                <a:gd name="T92" fmla="*/ 267 w 1809"/>
                <a:gd name="T93" fmla="*/ 643 h 1597"/>
                <a:gd name="T94" fmla="*/ 420 w 1809"/>
                <a:gd name="T95" fmla="*/ 548 h 1597"/>
                <a:gd name="T96" fmla="*/ 619 w 1809"/>
                <a:gd name="T97" fmla="*/ 474 h 1597"/>
                <a:gd name="T98" fmla="*/ 898 w 1809"/>
                <a:gd name="T99" fmla="*/ 443 h 1597"/>
                <a:gd name="T100" fmla="*/ 1164 w 1809"/>
                <a:gd name="T101" fmla="*/ 454 h 159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809" h="1597">
                  <a:moveTo>
                    <a:pt x="526" y="296"/>
                  </a:moveTo>
                  <a:lnTo>
                    <a:pt x="578" y="258"/>
                  </a:lnTo>
                  <a:lnTo>
                    <a:pt x="623" y="203"/>
                  </a:lnTo>
                  <a:lnTo>
                    <a:pt x="668" y="147"/>
                  </a:lnTo>
                  <a:lnTo>
                    <a:pt x="709" y="111"/>
                  </a:lnTo>
                  <a:lnTo>
                    <a:pt x="754" y="74"/>
                  </a:lnTo>
                  <a:lnTo>
                    <a:pt x="809" y="42"/>
                  </a:lnTo>
                  <a:lnTo>
                    <a:pt x="849" y="20"/>
                  </a:lnTo>
                  <a:lnTo>
                    <a:pt x="900" y="9"/>
                  </a:lnTo>
                  <a:lnTo>
                    <a:pt x="955" y="0"/>
                  </a:lnTo>
                  <a:lnTo>
                    <a:pt x="1012" y="6"/>
                  </a:lnTo>
                  <a:lnTo>
                    <a:pt x="1058" y="14"/>
                  </a:lnTo>
                  <a:lnTo>
                    <a:pt x="1096" y="23"/>
                  </a:lnTo>
                  <a:lnTo>
                    <a:pt x="1143" y="45"/>
                  </a:lnTo>
                  <a:lnTo>
                    <a:pt x="1191" y="68"/>
                  </a:lnTo>
                  <a:lnTo>
                    <a:pt x="1231" y="88"/>
                  </a:lnTo>
                  <a:lnTo>
                    <a:pt x="1276" y="121"/>
                  </a:lnTo>
                  <a:lnTo>
                    <a:pt x="1311" y="160"/>
                  </a:lnTo>
                  <a:lnTo>
                    <a:pt x="1339" y="209"/>
                  </a:lnTo>
                  <a:lnTo>
                    <a:pt x="1350" y="239"/>
                  </a:lnTo>
                  <a:lnTo>
                    <a:pt x="1352" y="277"/>
                  </a:lnTo>
                  <a:lnTo>
                    <a:pt x="1368" y="309"/>
                  </a:lnTo>
                  <a:lnTo>
                    <a:pt x="1391" y="339"/>
                  </a:lnTo>
                  <a:lnTo>
                    <a:pt x="1420" y="361"/>
                  </a:lnTo>
                  <a:lnTo>
                    <a:pt x="1455" y="378"/>
                  </a:lnTo>
                  <a:lnTo>
                    <a:pt x="1477" y="397"/>
                  </a:lnTo>
                  <a:lnTo>
                    <a:pt x="1494" y="424"/>
                  </a:lnTo>
                  <a:lnTo>
                    <a:pt x="1522" y="460"/>
                  </a:lnTo>
                  <a:lnTo>
                    <a:pt x="1551" y="495"/>
                  </a:lnTo>
                  <a:lnTo>
                    <a:pt x="1585" y="531"/>
                  </a:lnTo>
                  <a:lnTo>
                    <a:pt x="1617" y="566"/>
                  </a:lnTo>
                  <a:lnTo>
                    <a:pt x="1651" y="631"/>
                  </a:lnTo>
                  <a:lnTo>
                    <a:pt x="1677" y="694"/>
                  </a:lnTo>
                  <a:lnTo>
                    <a:pt x="1696" y="743"/>
                  </a:lnTo>
                  <a:lnTo>
                    <a:pt x="1710" y="807"/>
                  </a:lnTo>
                  <a:lnTo>
                    <a:pt x="1729" y="874"/>
                  </a:lnTo>
                  <a:lnTo>
                    <a:pt x="1745" y="936"/>
                  </a:lnTo>
                  <a:lnTo>
                    <a:pt x="1758" y="995"/>
                  </a:lnTo>
                  <a:lnTo>
                    <a:pt x="1771" y="1055"/>
                  </a:lnTo>
                  <a:lnTo>
                    <a:pt x="1786" y="1110"/>
                  </a:lnTo>
                  <a:lnTo>
                    <a:pt x="1794" y="1178"/>
                  </a:lnTo>
                  <a:lnTo>
                    <a:pt x="1802" y="1250"/>
                  </a:lnTo>
                  <a:lnTo>
                    <a:pt x="1809" y="1316"/>
                  </a:lnTo>
                  <a:lnTo>
                    <a:pt x="1800" y="1366"/>
                  </a:lnTo>
                  <a:lnTo>
                    <a:pt x="1794" y="1407"/>
                  </a:lnTo>
                  <a:lnTo>
                    <a:pt x="1789" y="1443"/>
                  </a:lnTo>
                  <a:lnTo>
                    <a:pt x="1774" y="1474"/>
                  </a:lnTo>
                  <a:lnTo>
                    <a:pt x="1747" y="1506"/>
                  </a:lnTo>
                  <a:lnTo>
                    <a:pt x="1709" y="1537"/>
                  </a:lnTo>
                  <a:lnTo>
                    <a:pt x="1661" y="1554"/>
                  </a:lnTo>
                  <a:lnTo>
                    <a:pt x="1607" y="1566"/>
                  </a:lnTo>
                  <a:lnTo>
                    <a:pt x="1543" y="1574"/>
                  </a:lnTo>
                  <a:lnTo>
                    <a:pt x="1484" y="1582"/>
                  </a:lnTo>
                  <a:lnTo>
                    <a:pt x="1419" y="1585"/>
                  </a:lnTo>
                  <a:lnTo>
                    <a:pt x="1342" y="1591"/>
                  </a:lnTo>
                  <a:lnTo>
                    <a:pt x="1275" y="1597"/>
                  </a:lnTo>
                  <a:lnTo>
                    <a:pt x="1214" y="1597"/>
                  </a:lnTo>
                  <a:lnTo>
                    <a:pt x="1153" y="1591"/>
                  </a:lnTo>
                  <a:lnTo>
                    <a:pt x="1098" y="1585"/>
                  </a:lnTo>
                  <a:lnTo>
                    <a:pt x="1055" y="1581"/>
                  </a:lnTo>
                  <a:lnTo>
                    <a:pt x="1009" y="1568"/>
                  </a:lnTo>
                  <a:lnTo>
                    <a:pt x="952" y="1552"/>
                  </a:lnTo>
                  <a:lnTo>
                    <a:pt x="888" y="1532"/>
                  </a:lnTo>
                  <a:lnTo>
                    <a:pt x="839" y="1513"/>
                  </a:lnTo>
                  <a:lnTo>
                    <a:pt x="780" y="1490"/>
                  </a:lnTo>
                  <a:lnTo>
                    <a:pt x="732" y="1469"/>
                  </a:lnTo>
                  <a:lnTo>
                    <a:pt x="682" y="1444"/>
                  </a:lnTo>
                  <a:lnTo>
                    <a:pt x="629" y="1417"/>
                  </a:lnTo>
                  <a:lnTo>
                    <a:pt x="580" y="1387"/>
                  </a:lnTo>
                  <a:lnTo>
                    <a:pt x="530" y="1350"/>
                  </a:lnTo>
                  <a:lnTo>
                    <a:pt x="485" y="1315"/>
                  </a:lnTo>
                  <a:lnTo>
                    <a:pt x="451" y="1286"/>
                  </a:lnTo>
                  <a:lnTo>
                    <a:pt x="408" y="1229"/>
                  </a:lnTo>
                  <a:lnTo>
                    <a:pt x="374" y="1183"/>
                  </a:lnTo>
                  <a:lnTo>
                    <a:pt x="338" y="1133"/>
                  </a:lnTo>
                  <a:lnTo>
                    <a:pt x="317" y="1104"/>
                  </a:lnTo>
                  <a:lnTo>
                    <a:pt x="300" y="1065"/>
                  </a:lnTo>
                  <a:lnTo>
                    <a:pt x="268" y="1056"/>
                  </a:lnTo>
                  <a:lnTo>
                    <a:pt x="233" y="1045"/>
                  </a:lnTo>
                  <a:lnTo>
                    <a:pt x="200" y="1030"/>
                  </a:lnTo>
                  <a:lnTo>
                    <a:pt x="158" y="1005"/>
                  </a:lnTo>
                  <a:lnTo>
                    <a:pt x="116" y="974"/>
                  </a:lnTo>
                  <a:lnTo>
                    <a:pt x="89" y="939"/>
                  </a:lnTo>
                  <a:lnTo>
                    <a:pt x="58" y="897"/>
                  </a:lnTo>
                  <a:lnTo>
                    <a:pt x="34" y="858"/>
                  </a:lnTo>
                  <a:lnTo>
                    <a:pt x="13" y="816"/>
                  </a:lnTo>
                  <a:lnTo>
                    <a:pt x="4" y="775"/>
                  </a:lnTo>
                  <a:lnTo>
                    <a:pt x="0" y="718"/>
                  </a:lnTo>
                  <a:lnTo>
                    <a:pt x="3" y="673"/>
                  </a:lnTo>
                  <a:lnTo>
                    <a:pt x="13" y="627"/>
                  </a:lnTo>
                  <a:lnTo>
                    <a:pt x="28" y="575"/>
                  </a:lnTo>
                  <a:lnTo>
                    <a:pt x="51" y="524"/>
                  </a:lnTo>
                  <a:lnTo>
                    <a:pt x="79" y="474"/>
                  </a:lnTo>
                  <a:lnTo>
                    <a:pt x="113" y="429"/>
                  </a:lnTo>
                  <a:lnTo>
                    <a:pt x="141" y="397"/>
                  </a:lnTo>
                  <a:lnTo>
                    <a:pt x="177" y="365"/>
                  </a:lnTo>
                  <a:lnTo>
                    <a:pt x="219" y="336"/>
                  </a:lnTo>
                  <a:lnTo>
                    <a:pt x="261" y="316"/>
                  </a:lnTo>
                  <a:lnTo>
                    <a:pt x="313" y="303"/>
                  </a:lnTo>
                  <a:lnTo>
                    <a:pt x="379" y="295"/>
                  </a:lnTo>
                  <a:lnTo>
                    <a:pt x="437" y="296"/>
                  </a:lnTo>
                  <a:lnTo>
                    <a:pt x="491" y="302"/>
                  </a:lnTo>
                  <a:lnTo>
                    <a:pt x="526" y="296"/>
                  </a:lnTo>
                  <a:close/>
                </a:path>
              </a:pathLst>
            </a:custGeom>
            <a:solidFill>
              <a:srgbClr val="FFC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endParaRPr lang="fr-FR" sz="1350" dirty="0">
                <a:solidFill>
                  <a:prstClr val="black"/>
                </a:solidFill>
                <a:latin typeface="Calibri" panose="020F0502020204030204"/>
              </a:endParaRPr>
            </a:p>
          </p:txBody>
        </p:sp>
        <p:sp>
          <p:nvSpPr>
            <p:cNvPr id="14360" name="Freeform 42">
              <a:extLst>
                <a:ext uri="{FF2B5EF4-FFF2-40B4-BE49-F238E27FC236}">
                  <a16:creationId xmlns:a16="http://schemas.microsoft.com/office/drawing/2014/main" id="{20170FD7-0EA7-4EDB-B707-5DF90D49997E}"/>
                </a:ext>
              </a:extLst>
            </p:cNvPr>
            <p:cNvSpPr>
              <a:spLocks/>
            </p:cNvSpPr>
            <p:nvPr/>
          </p:nvSpPr>
          <p:spPr bwMode="auto">
            <a:xfrm>
              <a:off x="2492" y="1418"/>
              <a:ext cx="1656" cy="1282"/>
            </a:xfrm>
            <a:custGeom>
              <a:avLst/>
              <a:gdLst>
                <a:gd name="T0" fmla="*/ 2593 w 1435"/>
                <a:gd name="T1" fmla="*/ 38 h 1200"/>
                <a:gd name="T2" fmla="*/ 2645 w 1435"/>
                <a:gd name="T3" fmla="*/ 41 h 1200"/>
                <a:gd name="T4" fmla="*/ 2778 w 1435"/>
                <a:gd name="T5" fmla="*/ 147 h 1200"/>
                <a:gd name="T6" fmla="*/ 2935 w 1435"/>
                <a:gd name="T7" fmla="*/ 252 h 1200"/>
                <a:gd name="T8" fmla="*/ 3078 w 1435"/>
                <a:gd name="T9" fmla="*/ 443 h 1200"/>
                <a:gd name="T10" fmla="*/ 3155 w 1435"/>
                <a:gd name="T11" fmla="*/ 609 h 1200"/>
                <a:gd name="T12" fmla="*/ 3237 w 1435"/>
                <a:gd name="T13" fmla="*/ 801 h 1200"/>
                <a:gd name="T14" fmla="*/ 3297 w 1435"/>
                <a:gd name="T15" fmla="*/ 979 h 1200"/>
                <a:gd name="T16" fmla="*/ 3354 w 1435"/>
                <a:gd name="T17" fmla="*/ 1160 h 1200"/>
                <a:gd name="T18" fmla="*/ 3389 w 1435"/>
                <a:gd name="T19" fmla="*/ 1367 h 1200"/>
                <a:gd name="T20" fmla="*/ 3354 w 1435"/>
                <a:gd name="T21" fmla="*/ 1502 h 1200"/>
                <a:gd name="T22" fmla="*/ 3306 w 1435"/>
                <a:gd name="T23" fmla="*/ 1603 h 1200"/>
                <a:gd name="T24" fmla="*/ 3154 w 1435"/>
                <a:gd name="T25" fmla="*/ 1694 h 1200"/>
                <a:gd name="T26" fmla="*/ 2913 w 1435"/>
                <a:gd name="T27" fmla="*/ 1737 h 1200"/>
                <a:gd name="T28" fmla="*/ 2622 w 1435"/>
                <a:gd name="T29" fmla="*/ 1763 h 1200"/>
                <a:gd name="T30" fmla="*/ 2286 w 1435"/>
                <a:gd name="T31" fmla="*/ 1775 h 1200"/>
                <a:gd name="T32" fmla="*/ 1983 w 1435"/>
                <a:gd name="T33" fmla="*/ 1785 h 1200"/>
                <a:gd name="T34" fmla="*/ 1713 w 1435"/>
                <a:gd name="T35" fmla="*/ 1767 h 1200"/>
                <a:gd name="T36" fmla="*/ 1499 w 1435"/>
                <a:gd name="T37" fmla="*/ 1740 h 1200"/>
                <a:gd name="T38" fmla="*/ 1213 w 1435"/>
                <a:gd name="T39" fmla="*/ 1689 h 1200"/>
                <a:gd name="T40" fmla="*/ 959 w 1435"/>
                <a:gd name="T41" fmla="*/ 1625 h 1200"/>
                <a:gd name="T42" fmla="*/ 729 w 1435"/>
                <a:gd name="T43" fmla="*/ 1557 h 1200"/>
                <a:gd name="T44" fmla="*/ 490 w 1435"/>
                <a:gd name="T45" fmla="*/ 1471 h 1200"/>
                <a:gd name="T46" fmla="*/ 263 w 1435"/>
                <a:gd name="T47" fmla="*/ 1366 h 1200"/>
                <a:gd name="T48" fmla="*/ 80 w 1435"/>
                <a:gd name="T49" fmla="*/ 1238 h 1200"/>
                <a:gd name="T50" fmla="*/ 70 w 1435"/>
                <a:gd name="T51" fmla="*/ 1186 h 1200"/>
                <a:gd name="T52" fmla="*/ 209 w 1435"/>
                <a:gd name="T53" fmla="*/ 1280 h 1200"/>
                <a:gd name="T54" fmla="*/ 392 w 1435"/>
                <a:gd name="T55" fmla="*/ 1372 h 1200"/>
                <a:gd name="T56" fmla="*/ 587 w 1435"/>
                <a:gd name="T57" fmla="*/ 1455 h 1200"/>
                <a:gd name="T58" fmla="*/ 793 w 1435"/>
                <a:gd name="T59" fmla="*/ 1522 h 1200"/>
                <a:gd name="T60" fmla="*/ 1011 w 1435"/>
                <a:gd name="T61" fmla="*/ 1583 h 1200"/>
                <a:gd name="T62" fmla="*/ 1200 w 1435"/>
                <a:gd name="T63" fmla="*/ 1636 h 1200"/>
                <a:gd name="T64" fmla="*/ 1413 w 1435"/>
                <a:gd name="T65" fmla="*/ 1683 h 1200"/>
                <a:gd name="T66" fmla="*/ 1643 w 1435"/>
                <a:gd name="T67" fmla="*/ 1707 h 1200"/>
                <a:gd name="T68" fmla="*/ 1886 w 1435"/>
                <a:gd name="T69" fmla="*/ 1726 h 1200"/>
                <a:gd name="T70" fmla="*/ 2101 w 1435"/>
                <a:gd name="T71" fmla="*/ 1727 h 1200"/>
                <a:gd name="T72" fmla="*/ 2311 w 1435"/>
                <a:gd name="T73" fmla="*/ 1723 h 1200"/>
                <a:gd name="T74" fmla="*/ 2522 w 1435"/>
                <a:gd name="T75" fmla="*/ 1713 h 1200"/>
                <a:gd name="T76" fmla="*/ 2734 w 1435"/>
                <a:gd name="T77" fmla="*/ 1692 h 1200"/>
                <a:gd name="T78" fmla="*/ 2895 w 1435"/>
                <a:gd name="T79" fmla="*/ 1666 h 1200"/>
                <a:gd name="T80" fmla="*/ 3027 w 1435"/>
                <a:gd name="T81" fmla="*/ 1613 h 1200"/>
                <a:gd name="T82" fmla="*/ 3112 w 1435"/>
                <a:gd name="T83" fmla="*/ 1530 h 1200"/>
                <a:gd name="T84" fmla="*/ 3190 w 1435"/>
                <a:gd name="T85" fmla="*/ 1438 h 1200"/>
                <a:gd name="T86" fmla="*/ 3240 w 1435"/>
                <a:gd name="T87" fmla="*/ 1353 h 1200"/>
                <a:gd name="T88" fmla="*/ 3220 w 1435"/>
                <a:gd name="T89" fmla="*/ 1170 h 1200"/>
                <a:gd name="T90" fmla="*/ 3202 w 1435"/>
                <a:gd name="T91" fmla="*/ 1004 h 1200"/>
                <a:gd name="T92" fmla="*/ 3154 w 1435"/>
                <a:gd name="T93" fmla="*/ 872 h 1200"/>
                <a:gd name="T94" fmla="*/ 3097 w 1435"/>
                <a:gd name="T95" fmla="*/ 748 h 1200"/>
                <a:gd name="T96" fmla="*/ 3037 w 1435"/>
                <a:gd name="T97" fmla="*/ 605 h 1200"/>
                <a:gd name="T98" fmla="*/ 2993 w 1435"/>
                <a:gd name="T99" fmla="*/ 466 h 1200"/>
                <a:gd name="T100" fmla="*/ 2883 w 1435"/>
                <a:gd name="T101" fmla="*/ 363 h 1200"/>
                <a:gd name="T102" fmla="*/ 2773 w 1435"/>
                <a:gd name="T103" fmla="*/ 232 h 1200"/>
                <a:gd name="T104" fmla="*/ 2665 w 1435"/>
                <a:gd name="T105" fmla="*/ 130 h 12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35" h="1200">
                  <a:moveTo>
                    <a:pt x="1108" y="56"/>
                  </a:moveTo>
                  <a:lnTo>
                    <a:pt x="1098" y="26"/>
                  </a:lnTo>
                  <a:lnTo>
                    <a:pt x="1103" y="0"/>
                  </a:lnTo>
                  <a:lnTo>
                    <a:pt x="1120" y="28"/>
                  </a:lnTo>
                  <a:lnTo>
                    <a:pt x="1148" y="64"/>
                  </a:lnTo>
                  <a:lnTo>
                    <a:pt x="1177" y="99"/>
                  </a:lnTo>
                  <a:lnTo>
                    <a:pt x="1211" y="135"/>
                  </a:lnTo>
                  <a:lnTo>
                    <a:pt x="1243" y="170"/>
                  </a:lnTo>
                  <a:lnTo>
                    <a:pt x="1277" y="235"/>
                  </a:lnTo>
                  <a:lnTo>
                    <a:pt x="1303" y="298"/>
                  </a:lnTo>
                  <a:lnTo>
                    <a:pt x="1322" y="346"/>
                  </a:lnTo>
                  <a:lnTo>
                    <a:pt x="1336" y="410"/>
                  </a:lnTo>
                  <a:lnTo>
                    <a:pt x="1355" y="477"/>
                  </a:lnTo>
                  <a:lnTo>
                    <a:pt x="1371" y="539"/>
                  </a:lnTo>
                  <a:lnTo>
                    <a:pt x="1384" y="598"/>
                  </a:lnTo>
                  <a:lnTo>
                    <a:pt x="1397" y="658"/>
                  </a:lnTo>
                  <a:lnTo>
                    <a:pt x="1412" y="713"/>
                  </a:lnTo>
                  <a:lnTo>
                    <a:pt x="1420" y="781"/>
                  </a:lnTo>
                  <a:lnTo>
                    <a:pt x="1428" y="854"/>
                  </a:lnTo>
                  <a:lnTo>
                    <a:pt x="1435" y="919"/>
                  </a:lnTo>
                  <a:lnTo>
                    <a:pt x="1426" y="969"/>
                  </a:lnTo>
                  <a:lnTo>
                    <a:pt x="1420" y="1010"/>
                  </a:lnTo>
                  <a:lnTo>
                    <a:pt x="1415" y="1046"/>
                  </a:lnTo>
                  <a:lnTo>
                    <a:pt x="1400" y="1077"/>
                  </a:lnTo>
                  <a:lnTo>
                    <a:pt x="1373" y="1109"/>
                  </a:lnTo>
                  <a:lnTo>
                    <a:pt x="1335" y="1140"/>
                  </a:lnTo>
                  <a:lnTo>
                    <a:pt x="1287" y="1157"/>
                  </a:lnTo>
                  <a:lnTo>
                    <a:pt x="1233" y="1169"/>
                  </a:lnTo>
                  <a:lnTo>
                    <a:pt x="1169" y="1177"/>
                  </a:lnTo>
                  <a:lnTo>
                    <a:pt x="1110" y="1185"/>
                  </a:lnTo>
                  <a:lnTo>
                    <a:pt x="1046" y="1188"/>
                  </a:lnTo>
                  <a:lnTo>
                    <a:pt x="968" y="1194"/>
                  </a:lnTo>
                  <a:lnTo>
                    <a:pt x="901" y="1200"/>
                  </a:lnTo>
                  <a:lnTo>
                    <a:pt x="840" y="1200"/>
                  </a:lnTo>
                  <a:lnTo>
                    <a:pt x="779" y="1194"/>
                  </a:lnTo>
                  <a:lnTo>
                    <a:pt x="724" y="1188"/>
                  </a:lnTo>
                  <a:lnTo>
                    <a:pt x="681" y="1184"/>
                  </a:lnTo>
                  <a:lnTo>
                    <a:pt x="635" y="1171"/>
                  </a:lnTo>
                  <a:lnTo>
                    <a:pt x="578" y="1155"/>
                  </a:lnTo>
                  <a:lnTo>
                    <a:pt x="514" y="1135"/>
                  </a:lnTo>
                  <a:lnTo>
                    <a:pt x="465" y="1116"/>
                  </a:lnTo>
                  <a:lnTo>
                    <a:pt x="406" y="1093"/>
                  </a:lnTo>
                  <a:lnTo>
                    <a:pt x="359" y="1072"/>
                  </a:lnTo>
                  <a:lnTo>
                    <a:pt x="309" y="1047"/>
                  </a:lnTo>
                  <a:lnTo>
                    <a:pt x="256" y="1020"/>
                  </a:lnTo>
                  <a:lnTo>
                    <a:pt x="207" y="990"/>
                  </a:lnTo>
                  <a:lnTo>
                    <a:pt x="157" y="953"/>
                  </a:lnTo>
                  <a:lnTo>
                    <a:pt x="112" y="918"/>
                  </a:lnTo>
                  <a:lnTo>
                    <a:pt x="77" y="890"/>
                  </a:lnTo>
                  <a:lnTo>
                    <a:pt x="34" y="833"/>
                  </a:lnTo>
                  <a:lnTo>
                    <a:pt x="0" y="786"/>
                  </a:lnTo>
                  <a:lnTo>
                    <a:pt x="30" y="798"/>
                  </a:lnTo>
                  <a:lnTo>
                    <a:pt x="57" y="821"/>
                  </a:lnTo>
                  <a:lnTo>
                    <a:pt x="88" y="860"/>
                  </a:lnTo>
                  <a:lnTo>
                    <a:pt x="128" y="896"/>
                  </a:lnTo>
                  <a:lnTo>
                    <a:pt x="166" y="923"/>
                  </a:lnTo>
                  <a:lnTo>
                    <a:pt x="209" y="953"/>
                  </a:lnTo>
                  <a:lnTo>
                    <a:pt x="249" y="979"/>
                  </a:lnTo>
                  <a:lnTo>
                    <a:pt x="293" y="1008"/>
                  </a:lnTo>
                  <a:lnTo>
                    <a:pt x="335" y="1024"/>
                  </a:lnTo>
                  <a:lnTo>
                    <a:pt x="386" y="1051"/>
                  </a:lnTo>
                  <a:lnTo>
                    <a:pt x="428" y="1064"/>
                  </a:lnTo>
                  <a:lnTo>
                    <a:pt x="467" y="1085"/>
                  </a:lnTo>
                  <a:lnTo>
                    <a:pt x="509" y="1100"/>
                  </a:lnTo>
                  <a:lnTo>
                    <a:pt x="548" y="1110"/>
                  </a:lnTo>
                  <a:lnTo>
                    <a:pt x="598" y="1132"/>
                  </a:lnTo>
                  <a:lnTo>
                    <a:pt x="646" y="1140"/>
                  </a:lnTo>
                  <a:lnTo>
                    <a:pt x="695" y="1148"/>
                  </a:lnTo>
                  <a:lnTo>
                    <a:pt x="746" y="1155"/>
                  </a:lnTo>
                  <a:lnTo>
                    <a:pt x="798" y="1161"/>
                  </a:lnTo>
                  <a:lnTo>
                    <a:pt x="848" y="1164"/>
                  </a:lnTo>
                  <a:lnTo>
                    <a:pt x="890" y="1162"/>
                  </a:lnTo>
                  <a:lnTo>
                    <a:pt x="937" y="1161"/>
                  </a:lnTo>
                  <a:lnTo>
                    <a:pt x="978" y="1159"/>
                  </a:lnTo>
                  <a:lnTo>
                    <a:pt x="1023" y="1155"/>
                  </a:lnTo>
                  <a:lnTo>
                    <a:pt x="1067" y="1151"/>
                  </a:lnTo>
                  <a:lnTo>
                    <a:pt x="1109" y="1145"/>
                  </a:lnTo>
                  <a:lnTo>
                    <a:pt x="1158" y="1138"/>
                  </a:lnTo>
                  <a:lnTo>
                    <a:pt x="1202" y="1135"/>
                  </a:lnTo>
                  <a:lnTo>
                    <a:pt x="1226" y="1120"/>
                  </a:lnTo>
                  <a:lnTo>
                    <a:pt x="1255" y="1100"/>
                  </a:lnTo>
                  <a:lnTo>
                    <a:pt x="1282" y="1085"/>
                  </a:lnTo>
                  <a:lnTo>
                    <a:pt x="1301" y="1059"/>
                  </a:lnTo>
                  <a:lnTo>
                    <a:pt x="1318" y="1029"/>
                  </a:lnTo>
                  <a:lnTo>
                    <a:pt x="1333" y="1000"/>
                  </a:lnTo>
                  <a:lnTo>
                    <a:pt x="1350" y="967"/>
                  </a:lnTo>
                  <a:lnTo>
                    <a:pt x="1359" y="933"/>
                  </a:lnTo>
                  <a:lnTo>
                    <a:pt x="1372" y="910"/>
                  </a:lnTo>
                  <a:lnTo>
                    <a:pt x="1367" y="850"/>
                  </a:lnTo>
                  <a:lnTo>
                    <a:pt x="1363" y="787"/>
                  </a:lnTo>
                  <a:lnTo>
                    <a:pt x="1359" y="727"/>
                  </a:lnTo>
                  <a:lnTo>
                    <a:pt x="1356" y="676"/>
                  </a:lnTo>
                  <a:lnTo>
                    <a:pt x="1346" y="634"/>
                  </a:lnTo>
                  <a:lnTo>
                    <a:pt x="1335" y="586"/>
                  </a:lnTo>
                  <a:lnTo>
                    <a:pt x="1321" y="542"/>
                  </a:lnTo>
                  <a:lnTo>
                    <a:pt x="1312" y="503"/>
                  </a:lnTo>
                  <a:lnTo>
                    <a:pt x="1301" y="458"/>
                  </a:lnTo>
                  <a:lnTo>
                    <a:pt x="1286" y="406"/>
                  </a:lnTo>
                  <a:lnTo>
                    <a:pt x="1273" y="353"/>
                  </a:lnTo>
                  <a:lnTo>
                    <a:pt x="1268" y="314"/>
                  </a:lnTo>
                  <a:lnTo>
                    <a:pt x="1244" y="276"/>
                  </a:lnTo>
                  <a:lnTo>
                    <a:pt x="1221" y="244"/>
                  </a:lnTo>
                  <a:lnTo>
                    <a:pt x="1199" y="202"/>
                  </a:lnTo>
                  <a:lnTo>
                    <a:pt x="1173" y="156"/>
                  </a:lnTo>
                  <a:lnTo>
                    <a:pt x="1151" y="119"/>
                  </a:lnTo>
                  <a:lnTo>
                    <a:pt x="1128" y="88"/>
                  </a:lnTo>
                  <a:lnTo>
                    <a:pt x="1108" y="56"/>
                  </a:lnTo>
                  <a:close/>
                </a:path>
              </a:pathLst>
            </a:custGeom>
            <a:solidFill>
              <a:srgbClr val="FFA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endParaRPr lang="fr-FR" sz="1350">
                <a:solidFill>
                  <a:prstClr val="black"/>
                </a:solidFill>
                <a:latin typeface="Calibri" panose="020F0502020204030204"/>
              </a:endParaRPr>
            </a:p>
          </p:txBody>
        </p:sp>
        <p:sp>
          <p:nvSpPr>
            <p:cNvPr id="14361" name="Freeform 43">
              <a:extLst>
                <a:ext uri="{FF2B5EF4-FFF2-40B4-BE49-F238E27FC236}">
                  <a16:creationId xmlns:a16="http://schemas.microsoft.com/office/drawing/2014/main" id="{336C81B3-DD2C-4AE3-BAC0-024EA4C33F55}"/>
                </a:ext>
              </a:extLst>
            </p:cNvPr>
            <p:cNvSpPr>
              <a:spLocks/>
            </p:cNvSpPr>
            <p:nvPr/>
          </p:nvSpPr>
          <p:spPr bwMode="auto">
            <a:xfrm>
              <a:off x="2757" y="1044"/>
              <a:ext cx="1143" cy="1362"/>
            </a:xfrm>
            <a:custGeom>
              <a:avLst/>
              <a:gdLst>
                <a:gd name="T0" fmla="*/ 50 w 990"/>
                <a:gd name="T1" fmla="*/ 353 h 1276"/>
                <a:gd name="T2" fmla="*/ 145 w 990"/>
                <a:gd name="T3" fmla="*/ 278 h 1276"/>
                <a:gd name="T4" fmla="*/ 276 w 990"/>
                <a:gd name="T5" fmla="*/ 180 h 1276"/>
                <a:gd name="T6" fmla="*/ 409 w 990"/>
                <a:gd name="T7" fmla="*/ 97 h 1276"/>
                <a:gd name="T8" fmla="*/ 576 w 990"/>
                <a:gd name="T9" fmla="*/ 35 h 1276"/>
                <a:gd name="T10" fmla="*/ 809 w 990"/>
                <a:gd name="T11" fmla="*/ 1 h 1276"/>
                <a:gd name="T12" fmla="*/ 1032 w 990"/>
                <a:gd name="T13" fmla="*/ 7 h 1276"/>
                <a:gd name="T14" fmla="*/ 1245 w 990"/>
                <a:gd name="T15" fmla="*/ 50 h 1276"/>
                <a:gd name="T16" fmla="*/ 1412 w 990"/>
                <a:gd name="T17" fmla="*/ 115 h 1276"/>
                <a:gd name="T18" fmla="*/ 1537 w 990"/>
                <a:gd name="T19" fmla="*/ 210 h 1276"/>
                <a:gd name="T20" fmla="*/ 1612 w 990"/>
                <a:gd name="T21" fmla="*/ 322 h 1276"/>
                <a:gd name="T22" fmla="*/ 1631 w 990"/>
                <a:gd name="T23" fmla="*/ 421 h 1276"/>
                <a:gd name="T24" fmla="*/ 1555 w 990"/>
                <a:gd name="T25" fmla="*/ 527 h 1276"/>
                <a:gd name="T26" fmla="*/ 1484 w 990"/>
                <a:gd name="T27" fmla="*/ 636 h 1276"/>
                <a:gd name="T28" fmla="*/ 1440 w 990"/>
                <a:gd name="T29" fmla="*/ 724 h 1276"/>
                <a:gd name="T30" fmla="*/ 1473 w 990"/>
                <a:gd name="T31" fmla="*/ 740 h 1276"/>
                <a:gd name="T32" fmla="*/ 1530 w 990"/>
                <a:gd name="T33" fmla="*/ 681 h 1276"/>
                <a:gd name="T34" fmla="*/ 1634 w 990"/>
                <a:gd name="T35" fmla="*/ 563 h 1276"/>
                <a:gd name="T36" fmla="*/ 1709 w 990"/>
                <a:gd name="T37" fmla="*/ 511 h 1276"/>
                <a:gd name="T38" fmla="*/ 1775 w 990"/>
                <a:gd name="T39" fmla="*/ 545 h 1276"/>
                <a:gd name="T40" fmla="*/ 1858 w 990"/>
                <a:gd name="T41" fmla="*/ 637 h 1276"/>
                <a:gd name="T42" fmla="*/ 1922 w 990"/>
                <a:gd name="T43" fmla="*/ 727 h 1276"/>
                <a:gd name="T44" fmla="*/ 2019 w 990"/>
                <a:gd name="T45" fmla="*/ 814 h 1276"/>
                <a:gd name="T46" fmla="*/ 2053 w 990"/>
                <a:gd name="T47" fmla="*/ 903 h 1276"/>
                <a:gd name="T48" fmla="*/ 2012 w 990"/>
                <a:gd name="T49" fmla="*/ 1026 h 1276"/>
                <a:gd name="T50" fmla="*/ 2089 w 990"/>
                <a:gd name="T51" fmla="*/ 1100 h 1276"/>
                <a:gd name="T52" fmla="*/ 2191 w 990"/>
                <a:gd name="T53" fmla="*/ 1228 h 1276"/>
                <a:gd name="T54" fmla="*/ 2273 w 990"/>
                <a:gd name="T55" fmla="*/ 1337 h 1276"/>
                <a:gd name="T56" fmla="*/ 2314 w 990"/>
                <a:gd name="T57" fmla="*/ 1461 h 1276"/>
                <a:gd name="T58" fmla="*/ 2331 w 990"/>
                <a:gd name="T59" fmla="*/ 1588 h 1276"/>
                <a:gd name="T60" fmla="*/ 2346 w 990"/>
                <a:gd name="T61" fmla="*/ 1791 h 1276"/>
                <a:gd name="T62" fmla="*/ 2309 w 990"/>
                <a:gd name="T63" fmla="*/ 1873 h 1276"/>
                <a:gd name="T64" fmla="*/ 2181 w 990"/>
                <a:gd name="T65" fmla="*/ 1876 h 1276"/>
                <a:gd name="T66" fmla="*/ 2010 w 990"/>
                <a:gd name="T67" fmla="*/ 1812 h 1276"/>
                <a:gd name="T68" fmla="*/ 1801 w 990"/>
                <a:gd name="T69" fmla="*/ 1713 h 1276"/>
                <a:gd name="T70" fmla="*/ 1551 w 990"/>
                <a:gd name="T71" fmla="*/ 1556 h 1276"/>
                <a:gd name="T72" fmla="*/ 1301 w 990"/>
                <a:gd name="T73" fmla="*/ 1380 h 1276"/>
                <a:gd name="T74" fmla="*/ 963 w 990"/>
                <a:gd name="T75" fmla="*/ 1171 h 1276"/>
                <a:gd name="T76" fmla="*/ 726 w 990"/>
                <a:gd name="T77" fmla="*/ 1029 h 1276"/>
                <a:gd name="T78" fmla="*/ 674 w 990"/>
                <a:gd name="T79" fmla="*/ 944 h 1276"/>
                <a:gd name="T80" fmla="*/ 762 w 990"/>
                <a:gd name="T81" fmla="*/ 897 h 1276"/>
                <a:gd name="T82" fmla="*/ 906 w 990"/>
                <a:gd name="T83" fmla="*/ 836 h 1276"/>
                <a:gd name="T84" fmla="*/ 1054 w 990"/>
                <a:gd name="T85" fmla="*/ 805 h 1276"/>
                <a:gd name="T86" fmla="*/ 1146 w 990"/>
                <a:gd name="T87" fmla="*/ 775 h 1276"/>
                <a:gd name="T88" fmla="*/ 1054 w 990"/>
                <a:gd name="T89" fmla="*/ 764 h 1276"/>
                <a:gd name="T90" fmla="*/ 849 w 990"/>
                <a:gd name="T91" fmla="*/ 791 h 1276"/>
                <a:gd name="T92" fmla="*/ 731 w 990"/>
                <a:gd name="T93" fmla="*/ 842 h 1276"/>
                <a:gd name="T94" fmla="*/ 581 w 990"/>
                <a:gd name="T95" fmla="*/ 882 h 1276"/>
                <a:gd name="T96" fmla="*/ 456 w 990"/>
                <a:gd name="T97" fmla="*/ 865 h 1276"/>
                <a:gd name="T98" fmla="*/ 354 w 990"/>
                <a:gd name="T99" fmla="*/ 811 h 1276"/>
                <a:gd name="T100" fmla="*/ 242 w 990"/>
                <a:gd name="T101" fmla="*/ 726 h 1276"/>
                <a:gd name="T102" fmla="*/ 109 w 990"/>
                <a:gd name="T103" fmla="*/ 637 h 1276"/>
                <a:gd name="T104" fmla="*/ 44 w 990"/>
                <a:gd name="T105" fmla="*/ 561 h 1276"/>
                <a:gd name="T106" fmla="*/ 0 w 990"/>
                <a:gd name="T107" fmla="*/ 447 h 127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90" h="1276">
                  <a:moveTo>
                    <a:pt x="2" y="283"/>
                  </a:moveTo>
                  <a:lnTo>
                    <a:pt x="11" y="261"/>
                  </a:lnTo>
                  <a:lnTo>
                    <a:pt x="21" y="239"/>
                  </a:lnTo>
                  <a:lnTo>
                    <a:pt x="33" y="217"/>
                  </a:lnTo>
                  <a:lnTo>
                    <a:pt x="47" y="201"/>
                  </a:lnTo>
                  <a:lnTo>
                    <a:pt x="61" y="188"/>
                  </a:lnTo>
                  <a:lnTo>
                    <a:pt x="78" y="168"/>
                  </a:lnTo>
                  <a:lnTo>
                    <a:pt x="100" y="145"/>
                  </a:lnTo>
                  <a:lnTo>
                    <a:pt x="116" y="122"/>
                  </a:lnTo>
                  <a:lnTo>
                    <a:pt x="132" y="101"/>
                  </a:lnTo>
                  <a:lnTo>
                    <a:pt x="151" y="84"/>
                  </a:lnTo>
                  <a:lnTo>
                    <a:pt x="172" y="66"/>
                  </a:lnTo>
                  <a:lnTo>
                    <a:pt x="194" y="50"/>
                  </a:lnTo>
                  <a:lnTo>
                    <a:pt x="216" y="36"/>
                  </a:lnTo>
                  <a:lnTo>
                    <a:pt x="243" y="23"/>
                  </a:lnTo>
                  <a:lnTo>
                    <a:pt x="273" y="12"/>
                  </a:lnTo>
                  <a:lnTo>
                    <a:pt x="304" y="5"/>
                  </a:lnTo>
                  <a:lnTo>
                    <a:pt x="342" y="1"/>
                  </a:lnTo>
                  <a:lnTo>
                    <a:pt x="377" y="0"/>
                  </a:lnTo>
                  <a:lnTo>
                    <a:pt x="406" y="2"/>
                  </a:lnTo>
                  <a:lnTo>
                    <a:pt x="435" y="7"/>
                  </a:lnTo>
                  <a:lnTo>
                    <a:pt x="462" y="12"/>
                  </a:lnTo>
                  <a:lnTo>
                    <a:pt x="497" y="21"/>
                  </a:lnTo>
                  <a:lnTo>
                    <a:pt x="526" y="34"/>
                  </a:lnTo>
                  <a:lnTo>
                    <a:pt x="550" y="45"/>
                  </a:lnTo>
                  <a:lnTo>
                    <a:pt x="576" y="59"/>
                  </a:lnTo>
                  <a:lnTo>
                    <a:pt x="596" y="78"/>
                  </a:lnTo>
                  <a:lnTo>
                    <a:pt x="615" y="98"/>
                  </a:lnTo>
                  <a:lnTo>
                    <a:pt x="632" y="118"/>
                  </a:lnTo>
                  <a:lnTo>
                    <a:pt x="649" y="142"/>
                  </a:lnTo>
                  <a:lnTo>
                    <a:pt x="665" y="166"/>
                  </a:lnTo>
                  <a:lnTo>
                    <a:pt x="675" y="189"/>
                  </a:lnTo>
                  <a:lnTo>
                    <a:pt x="681" y="217"/>
                  </a:lnTo>
                  <a:lnTo>
                    <a:pt x="687" y="243"/>
                  </a:lnTo>
                  <a:lnTo>
                    <a:pt x="690" y="263"/>
                  </a:lnTo>
                  <a:lnTo>
                    <a:pt x="689" y="285"/>
                  </a:lnTo>
                  <a:lnTo>
                    <a:pt x="683" y="301"/>
                  </a:lnTo>
                  <a:lnTo>
                    <a:pt x="673" y="325"/>
                  </a:lnTo>
                  <a:lnTo>
                    <a:pt x="657" y="357"/>
                  </a:lnTo>
                  <a:lnTo>
                    <a:pt x="645" y="384"/>
                  </a:lnTo>
                  <a:lnTo>
                    <a:pt x="634" y="406"/>
                  </a:lnTo>
                  <a:lnTo>
                    <a:pt x="626" y="430"/>
                  </a:lnTo>
                  <a:lnTo>
                    <a:pt x="618" y="455"/>
                  </a:lnTo>
                  <a:lnTo>
                    <a:pt x="611" y="477"/>
                  </a:lnTo>
                  <a:lnTo>
                    <a:pt x="608" y="489"/>
                  </a:lnTo>
                  <a:lnTo>
                    <a:pt x="609" y="497"/>
                  </a:lnTo>
                  <a:lnTo>
                    <a:pt x="614" y="500"/>
                  </a:lnTo>
                  <a:lnTo>
                    <a:pt x="622" y="500"/>
                  </a:lnTo>
                  <a:lnTo>
                    <a:pt x="628" y="493"/>
                  </a:lnTo>
                  <a:lnTo>
                    <a:pt x="636" y="483"/>
                  </a:lnTo>
                  <a:lnTo>
                    <a:pt x="646" y="461"/>
                  </a:lnTo>
                  <a:lnTo>
                    <a:pt x="659" y="432"/>
                  </a:lnTo>
                  <a:lnTo>
                    <a:pt x="675" y="405"/>
                  </a:lnTo>
                  <a:lnTo>
                    <a:pt x="690" y="381"/>
                  </a:lnTo>
                  <a:lnTo>
                    <a:pt x="704" y="361"/>
                  </a:lnTo>
                  <a:lnTo>
                    <a:pt x="712" y="351"/>
                  </a:lnTo>
                  <a:lnTo>
                    <a:pt x="721" y="346"/>
                  </a:lnTo>
                  <a:lnTo>
                    <a:pt x="732" y="344"/>
                  </a:lnTo>
                  <a:lnTo>
                    <a:pt x="739" y="350"/>
                  </a:lnTo>
                  <a:lnTo>
                    <a:pt x="749" y="369"/>
                  </a:lnTo>
                  <a:lnTo>
                    <a:pt x="759" y="386"/>
                  </a:lnTo>
                  <a:lnTo>
                    <a:pt x="771" y="408"/>
                  </a:lnTo>
                  <a:lnTo>
                    <a:pt x="784" y="431"/>
                  </a:lnTo>
                  <a:lnTo>
                    <a:pt x="793" y="450"/>
                  </a:lnTo>
                  <a:lnTo>
                    <a:pt x="802" y="473"/>
                  </a:lnTo>
                  <a:lnTo>
                    <a:pt x="812" y="492"/>
                  </a:lnTo>
                  <a:lnTo>
                    <a:pt x="820" y="516"/>
                  </a:lnTo>
                  <a:lnTo>
                    <a:pt x="835" y="531"/>
                  </a:lnTo>
                  <a:lnTo>
                    <a:pt x="852" y="551"/>
                  </a:lnTo>
                  <a:lnTo>
                    <a:pt x="864" y="569"/>
                  </a:lnTo>
                  <a:lnTo>
                    <a:pt x="868" y="589"/>
                  </a:lnTo>
                  <a:lnTo>
                    <a:pt x="866" y="611"/>
                  </a:lnTo>
                  <a:lnTo>
                    <a:pt x="861" y="639"/>
                  </a:lnTo>
                  <a:lnTo>
                    <a:pt x="856" y="665"/>
                  </a:lnTo>
                  <a:lnTo>
                    <a:pt x="850" y="693"/>
                  </a:lnTo>
                  <a:lnTo>
                    <a:pt x="861" y="709"/>
                  </a:lnTo>
                  <a:lnTo>
                    <a:pt x="872" y="726"/>
                  </a:lnTo>
                  <a:lnTo>
                    <a:pt x="882" y="744"/>
                  </a:lnTo>
                  <a:lnTo>
                    <a:pt x="892" y="766"/>
                  </a:lnTo>
                  <a:lnTo>
                    <a:pt x="910" y="800"/>
                  </a:lnTo>
                  <a:lnTo>
                    <a:pt x="925" y="829"/>
                  </a:lnTo>
                  <a:lnTo>
                    <a:pt x="941" y="859"/>
                  </a:lnTo>
                  <a:lnTo>
                    <a:pt x="954" y="885"/>
                  </a:lnTo>
                  <a:lnTo>
                    <a:pt x="960" y="905"/>
                  </a:lnTo>
                  <a:lnTo>
                    <a:pt x="967" y="933"/>
                  </a:lnTo>
                  <a:lnTo>
                    <a:pt x="972" y="964"/>
                  </a:lnTo>
                  <a:lnTo>
                    <a:pt x="978" y="988"/>
                  </a:lnTo>
                  <a:lnTo>
                    <a:pt x="983" y="1020"/>
                  </a:lnTo>
                  <a:lnTo>
                    <a:pt x="985" y="1052"/>
                  </a:lnTo>
                  <a:lnTo>
                    <a:pt x="984" y="1075"/>
                  </a:lnTo>
                  <a:lnTo>
                    <a:pt x="984" y="1100"/>
                  </a:lnTo>
                  <a:lnTo>
                    <a:pt x="985" y="1151"/>
                  </a:lnTo>
                  <a:lnTo>
                    <a:pt x="990" y="1211"/>
                  </a:lnTo>
                  <a:lnTo>
                    <a:pt x="988" y="1239"/>
                  </a:lnTo>
                  <a:lnTo>
                    <a:pt x="985" y="1256"/>
                  </a:lnTo>
                  <a:lnTo>
                    <a:pt x="974" y="1267"/>
                  </a:lnTo>
                  <a:lnTo>
                    <a:pt x="955" y="1275"/>
                  </a:lnTo>
                  <a:lnTo>
                    <a:pt x="936" y="1276"/>
                  </a:lnTo>
                  <a:lnTo>
                    <a:pt x="921" y="1269"/>
                  </a:lnTo>
                  <a:lnTo>
                    <a:pt x="909" y="1259"/>
                  </a:lnTo>
                  <a:lnTo>
                    <a:pt x="878" y="1241"/>
                  </a:lnTo>
                  <a:lnTo>
                    <a:pt x="849" y="1226"/>
                  </a:lnTo>
                  <a:lnTo>
                    <a:pt x="821" y="1213"/>
                  </a:lnTo>
                  <a:lnTo>
                    <a:pt x="799" y="1193"/>
                  </a:lnTo>
                  <a:lnTo>
                    <a:pt x="760" y="1159"/>
                  </a:lnTo>
                  <a:lnTo>
                    <a:pt x="724" y="1122"/>
                  </a:lnTo>
                  <a:lnTo>
                    <a:pt x="689" y="1090"/>
                  </a:lnTo>
                  <a:lnTo>
                    <a:pt x="654" y="1052"/>
                  </a:lnTo>
                  <a:lnTo>
                    <a:pt x="613" y="1002"/>
                  </a:lnTo>
                  <a:lnTo>
                    <a:pt x="583" y="964"/>
                  </a:lnTo>
                  <a:lnTo>
                    <a:pt x="549" y="933"/>
                  </a:lnTo>
                  <a:lnTo>
                    <a:pt x="507" y="890"/>
                  </a:lnTo>
                  <a:lnTo>
                    <a:pt x="464" y="847"/>
                  </a:lnTo>
                  <a:lnTo>
                    <a:pt x="406" y="792"/>
                  </a:lnTo>
                  <a:lnTo>
                    <a:pt x="352" y="747"/>
                  </a:lnTo>
                  <a:lnTo>
                    <a:pt x="326" y="719"/>
                  </a:lnTo>
                  <a:lnTo>
                    <a:pt x="307" y="696"/>
                  </a:lnTo>
                  <a:lnTo>
                    <a:pt x="295" y="675"/>
                  </a:lnTo>
                  <a:lnTo>
                    <a:pt x="285" y="651"/>
                  </a:lnTo>
                  <a:lnTo>
                    <a:pt x="284" y="638"/>
                  </a:lnTo>
                  <a:lnTo>
                    <a:pt x="290" y="629"/>
                  </a:lnTo>
                  <a:lnTo>
                    <a:pt x="303" y="619"/>
                  </a:lnTo>
                  <a:lnTo>
                    <a:pt x="322" y="605"/>
                  </a:lnTo>
                  <a:lnTo>
                    <a:pt x="345" y="590"/>
                  </a:lnTo>
                  <a:lnTo>
                    <a:pt x="365" y="575"/>
                  </a:lnTo>
                  <a:lnTo>
                    <a:pt x="383" y="566"/>
                  </a:lnTo>
                  <a:lnTo>
                    <a:pt x="402" y="558"/>
                  </a:lnTo>
                  <a:lnTo>
                    <a:pt x="423" y="551"/>
                  </a:lnTo>
                  <a:lnTo>
                    <a:pt x="445" y="543"/>
                  </a:lnTo>
                  <a:lnTo>
                    <a:pt x="467" y="535"/>
                  </a:lnTo>
                  <a:lnTo>
                    <a:pt x="482" y="530"/>
                  </a:lnTo>
                  <a:lnTo>
                    <a:pt x="484" y="524"/>
                  </a:lnTo>
                  <a:lnTo>
                    <a:pt x="478" y="516"/>
                  </a:lnTo>
                  <a:lnTo>
                    <a:pt x="469" y="514"/>
                  </a:lnTo>
                  <a:lnTo>
                    <a:pt x="445" y="517"/>
                  </a:lnTo>
                  <a:lnTo>
                    <a:pt x="419" y="521"/>
                  </a:lnTo>
                  <a:lnTo>
                    <a:pt x="389" y="528"/>
                  </a:lnTo>
                  <a:lnTo>
                    <a:pt x="359" y="535"/>
                  </a:lnTo>
                  <a:lnTo>
                    <a:pt x="345" y="541"/>
                  </a:lnTo>
                  <a:lnTo>
                    <a:pt x="328" y="554"/>
                  </a:lnTo>
                  <a:lnTo>
                    <a:pt x="308" y="569"/>
                  </a:lnTo>
                  <a:lnTo>
                    <a:pt x="282" y="590"/>
                  </a:lnTo>
                  <a:lnTo>
                    <a:pt x="267" y="594"/>
                  </a:lnTo>
                  <a:lnTo>
                    <a:pt x="245" y="596"/>
                  </a:lnTo>
                  <a:lnTo>
                    <a:pt x="222" y="597"/>
                  </a:lnTo>
                  <a:lnTo>
                    <a:pt x="208" y="593"/>
                  </a:lnTo>
                  <a:lnTo>
                    <a:pt x="192" y="585"/>
                  </a:lnTo>
                  <a:lnTo>
                    <a:pt x="171" y="576"/>
                  </a:lnTo>
                  <a:lnTo>
                    <a:pt x="160" y="567"/>
                  </a:lnTo>
                  <a:lnTo>
                    <a:pt x="149" y="549"/>
                  </a:lnTo>
                  <a:lnTo>
                    <a:pt x="136" y="530"/>
                  </a:lnTo>
                  <a:lnTo>
                    <a:pt x="125" y="514"/>
                  </a:lnTo>
                  <a:lnTo>
                    <a:pt x="103" y="491"/>
                  </a:lnTo>
                  <a:lnTo>
                    <a:pt x="87" y="472"/>
                  </a:lnTo>
                  <a:lnTo>
                    <a:pt x="64" y="449"/>
                  </a:lnTo>
                  <a:lnTo>
                    <a:pt x="46" y="431"/>
                  </a:lnTo>
                  <a:lnTo>
                    <a:pt x="34" y="418"/>
                  </a:lnTo>
                  <a:lnTo>
                    <a:pt x="28" y="403"/>
                  </a:lnTo>
                  <a:lnTo>
                    <a:pt x="19" y="380"/>
                  </a:lnTo>
                  <a:lnTo>
                    <a:pt x="9" y="356"/>
                  </a:lnTo>
                  <a:lnTo>
                    <a:pt x="4" y="330"/>
                  </a:lnTo>
                  <a:lnTo>
                    <a:pt x="0" y="303"/>
                  </a:lnTo>
                  <a:lnTo>
                    <a:pt x="2" y="28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endParaRPr lang="fr-FR" sz="1350">
                <a:solidFill>
                  <a:prstClr val="black"/>
                </a:solidFill>
                <a:latin typeface="Calibri" panose="020F0502020204030204"/>
              </a:endParaRPr>
            </a:p>
          </p:txBody>
        </p:sp>
        <p:grpSp>
          <p:nvGrpSpPr>
            <p:cNvPr id="14362" name="Group 44">
              <a:extLst>
                <a:ext uri="{FF2B5EF4-FFF2-40B4-BE49-F238E27FC236}">
                  <a16:creationId xmlns:a16="http://schemas.microsoft.com/office/drawing/2014/main" id="{BA3157E0-5A34-4CF2-BADE-0A79729E6B85}"/>
                </a:ext>
              </a:extLst>
            </p:cNvPr>
            <p:cNvGrpSpPr>
              <a:grpSpLocks/>
            </p:cNvGrpSpPr>
            <p:nvPr/>
          </p:nvGrpSpPr>
          <p:grpSpPr bwMode="auto">
            <a:xfrm>
              <a:off x="2757" y="1044"/>
              <a:ext cx="1143" cy="1362"/>
              <a:chOff x="3837" y="1299"/>
              <a:chExt cx="198" cy="255"/>
            </a:xfrm>
          </p:grpSpPr>
          <p:sp>
            <p:nvSpPr>
              <p:cNvPr id="14368" name="Freeform 45">
                <a:extLst>
                  <a:ext uri="{FF2B5EF4-FFF2-40B4-BE49-F238E27FC236}">
                    <a16:creationId xmlns:a16="http://schemas.microsoft.com/office/drawing/2014/main" id="{0D957DAB-0A75-4CFE-8445-5EEFA1B41843}"/>
                  </a:ext>
                </a:extLst>
              </p:cNvPr>
              <p:cNvSpPr>
                <a:spLocks/>
              </p:cNvSpPr>
              <p:nvPr/>
            </p:nvSpPr>
            <p:spPr bwMode="auto">
              <a:xfrm>
                <a:off x="3894" y="1368"/>
                <a:ext cx="141" cy="186"/>
              </a:xfrm>
              <a:custGeom>
                <a:avLst/>
                <a:gdLst>
                  <a:gd name="T0" fmla="*/ 0 w 705"/>
                  <a:gd name="T1" fmla="*/ 0 h 931"/>
                  <a:gd name="T2" fmla="*/ 0 w 705"/>
                  <a:gd name="T3" fmla="*/ 0 h 931"/>
                  <a:gd name="T4" fmla="*/ 0 w 705"/>
                  <a:gd name="T5" fmla="*/ 0 h 931"/>
                  <a:gd name="T6" fmla="*/ 0 w 705"/>
                  <a:gd name="T7" fmla="*/ 0 h 931"/>
                  <a:gd name="T8" fmla="*/ 0 w 705"/>
                  <a:gd name="T9" fmla="*/ 0 h 931"/>
                  <a:gd name="T10" fmla="*/ 0 w 705"/>
                  <a:gd name="T11" fmla="*/ 0 h 931"/>
                  <a:gd name="T12" fmla="*/ 0 w 705"/>
                  <a:gd name="T13" fmla="*/ 0 h 931"/>
                  <a:gd name="T14" fmla="*/ 0 w 705"/>
                  <a:gd name="T15" fmla="*/ 0 h 931"/>
                  <a:gd name="T16" fmla="*/ 0 w 705"/>
                  <a:gd name="T17" fmla="*/ 0 h 931"/>
                  <a:gd name="T18" fmla="*/ 0 w 705"/>
                  <a:gd name="T19" fmla="*/ 0 h 931"/>
                  <a:gd name="T20" fmla="*/ 0 w 705"/>
                  <a:gd name="T21" fmla="*/ 0 h 931"/>
                  <a:gd name="T22" fmla="*/ 0 w 705"/>
                  <a:gd name="T23" fmla="*/ 0 h 931"/>
                  <a:gd name="T24" fmla="*/ 0 w 705"/>
                  <a:gd name="T25" fmla="*/ 0 h 931"/>
                  <a:gd name="T26" fmla="*/ 0 w 705"/>
                  <a:gd name="T27" fmla="*/ 0 h 931"/>
                  <a:gd name="T28" fmla="*/ 0 w 705"/>
                  <a:gd name="T29" fmla="*/ 0 h 931"/>
                  <a:gd name="T30" fmla="*/ 0 w 705"/>
                  <a:gd name="T31" fmla="*/ 0 h 931"/>
                  <a:gd name="T32" fmla="*/ 0 w 705"/>
                  <a:gd name="T33" fmla="*/ 0 h 931"/>
                  <a:gd name="T34" fmla="*/ 0 w 705"/>
                  <a:gd name="T35" fmla="*/ 0 h 931"/>
                  <a:gd name="T36" fmla="*/ 0 w 705"/>
                  <a:gd name="T37" fmla="*/ 0 h 931"/>
                  <a:gd name="T38" fmla="*/ 0 w 705"/>
                  <a:gd name="T39" fmla="*/ 0 h 931"/>
                  <a:gd name="T40" fmla="*/ 0 w 705"/>
                  <a:gd name="T41" fmla="*/ 0 h 931"/>
                  <a:gd name="T42" fmla="*/ 0 w 705"/>
                  <a:gd name="T43" fmla="*/ 0 h 931"/>
                  <a:gd name="T44" fmla="*/ 0 w 705"/>
                  <a:gd name="T45" fmla="*/ 0 h 931"/>
                  <a:gd name="T46" fmla="*/ 0 w 705"/>
                  <a:gd name="T47" fmla="*/ 0 h 931"/>
                  <a:gd name="T48" fmla="*/ 0 w 705"/>
                  <a:gd name="T49" fmla="*/ 0 h 931"/>
                  <a:gd name="T50" fmla="*/ 0 w 705"/>
                  <a:gd name="T51" fmla="*/ 0 h 931"/>
                  <a:gd name="T52" fmla="*/ 0 w 705"/>
                  <a:gd name="T53" fmla="*/ 0 h 931"/>
                  <a:gd name="T54" fmla="*/ 0 w 705"/>
                  <a:gd name="T55" fmla="*/ 0 h 931"/>
                  <a:gd name="T56" fmla="*/ 0 w 705"/>
                  <a:gd name="T57" fmla="*/ 0 h 931"/>
                  <a:gd name="T58" fmla="*/ 0 w 705"/>
                  <a:gd name="T59" fmla="*/ 0 h 931"/>
                  <a:gd name="T60" fmla="*/ 0 w 705"/>
                  <a:gd name="T61" fmla="*/ 0 h 931"/>
                  <a:gd name="T62" fmla="*/ 0 w 705"/>
                  <a:gd name="T63" fmla="*/ 0 h 931"/>
                  <a:gd name="T64" fmla="*/ 0 w 705"/>
                  <a:gd name="T65" fmla="*/ 0 h 931"/>
                  <a:gd name="T66" fmla="*/ 0 w 705"/>
                  <a:gd name="T67" fmla="*/ 0 h 931"/>
                  <a:gd name="T68" fmla="*/ 0 w 705"/>
                  <a:gd name="T69" fmla="*/ 0 h 931"/>
                  <a:gd name="T70" fmla="*/ 0 w 705"/>
                  <a:gd name="T71" fmla="*/ 0 h 931"/>
                  <a:gd name="T72" fmla="*/ 0 w 705"/>
                  <a:gd name="T73" fmla="*/ 0 h 931"/>
                  <a:gd name="T74" fmla="*/ 0 w 705"/>
                  <a:gd name="T75" fmla="*/ 0 h 931"/>
                  <a:gd name="T76" fmla="*/ 0 w 705"/>
                  <a:gd name="T77" fmla="*/ 0 h 931"/>
                  <a:gd name="T78" fmla="*/ 0 w 705"/>
                  <a:gd name="T79" fmla="*/ 0 h 931"/>
                  <a:gd name="T80" fmla="*/ 0 w 705"/>
                  <a:gd name="T81" fmla="*/ 0 h 931"/>
                  <a:gd name="T82" fmla="*/ 0 w 705"/>
                  <a:gd name="T83" fmla="*/ 0 h 931"/>
                  <a:gd name="T84" fmla="*/ 0 w 705"/>
                  <a:gd name="T85" fmla="*/ 0 h 931"/>
                  <a:gd name="T86" fmla="*/ 0 w 705"/>
                  <a:gd name="T87" fmla="*/ 0 h 931"/>
                  <a:gd name="T88" fmla="*/ 0 w 705"/>
                  <a:gd name="T89" fmla="*/ 0 h 931"/>
                  <a:gd name="T90" fmla="*/ 0 w 705"/>
                  <a:gd name="T91" fmla="*/ 0 h 931"/>
                  <a:gd name="T92" fmla="*/ 0 w 705"/>
                  <a:gd name="T93" fmla="*/ 0 h 931"/>
                  <a:gd name="T94" fmla="*/ 0 w 705"/>
                  <a:gd name="T95" fmla="*/ 0 h 931"/>
                  <a:gd name="T96" fmla="*/ 0 w 705"/>
                  <a:gd name="T97" fmla="*/ 0 h 93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05" h="931">
                    <a:moveTo>
                      <a:pt x="431" y="56"/>
                    </a:moveTo>
                    <a:lnTo>
                      <a:pt x="417" y="60"/>
                    </a:lnTo>
                    <a:lnTo>
                      <a:pt x="400" y="71"/>
                    </a:lnTo>
                    <a:lnTo>
                      <a:pt x="385" y="81"/>
                    </a:lnTo>
                    <a:lnTo>
                      <a:pt x="374" y="88"/>
                    </a:lnTo>
                    <a:lnTo>
                      <a:pt x="390" y="61"/>
                    </a:lnTo>
                    <a:lnTo>
                      <a:pt x="405" y="37"/>
                    </a:lnTo>
                    <a:lnTo>
                      <a:pt x="419" y="17"/>
                    </a:lnTo>
                    <a:lnTo>
                      <a:pt x="427" y="7"/>
                    </a:lnTo>
                    <a:lnTo>
                      <a:pt x="436" y="2"/>
                    </a:lnTo>
                    <a:lnTo>
                      <a:pt x="447" y="0"/>
                    </a:lnTo>
                    <a:lnTo>
                      <a:pt x="454" y="6"/>
                    </a:lnTo>
                    <a:lnTo>
                      <a:pt x="465" y="25"/>
                    </a:lnTo>
                    <a:lnTo>
                      <a:pt x="475" y="42"/>
                    </a:lnTo>
                    <a:lnTo>
                      <a:pt x="487" y="64"/>
                    </a:lnTo>
                    <a:lnTo>
                      <a:pt x="500" y="87"/>
                    </a:lnTo>
                    <a:lnTo>
                      <a:pt x="509" y="106"/>
                    </a:lnTo>
                    <a:lnTo>
                      <a:pt x="518" y="129"/>
                    </a:lnTo>
                    <a:lnTo>
                      <a:pt x="528" y="148"/>
                    </a:lnTo>
                    <a:lnTo>
                      <a:pt x="535" y="172"/>
                    </a:lnTo>
                    <a:lnTo>
                      <a:pt x="550" y="187"/>
                    </a:lnTo>
                    <a:lnTo>
                      <a:pt x="567" y="207"/>
                    </a:lnTo>
                    <a:lnTo>
                      <a:pt x="579" y="225"/>
                    </a:lnTo>
                    <a:lnTo>
                      <a:pt x="583" y="244"/>
                    </a:lnTo>
                    <a:lnTo>
                      <a:pt x="581" y="266"/>
                    </a:lnTo>
                    <a:lnTo>
                      <a:pt x="576" y="294"/>
                    </a:lnTo>
                    <a:lnTo>
                      <a:pt x="571" y="320"/>
                    </a:lnTo>
                    <a:lnTo>
                      <a:pt x="565" y="348"/>
                    </a:lnTo>
                    <a:lnTo>
                      <a:pt x="576" y="364"/>
                    </a:lnTo>
                    <a:lnTo>
                      <a:pt x="587" y="381"/>
                    </a:lnTo>
                    <a:lnTo>
                      <a:pt x="597" y="399"/>
                    </a:lnTo>
                    <a:lnTo>
                      <a:pt x="607" y="421"/>
                    </a:lnTo>
                    <a:lnTo>
                      <a:pt x="625" y="455"/>
                    </a:lnTo>
                    <a:lnTo>
                      <a:pt x="640" y="484"/>
                    </a:lnTo>
                    <a:lnTo>
                      <a:pt x="656" y="513"/>
                    </a:lnTo>
                    <a:lnTo>
                      <a:pt x="669" y="540"/>
                    </a:lnTo>
                    <a:lnTo>
                      <a:pt x="675" y="560"/>
                    </a:lnTo>
                    <a:lnTo>
                      <a:pt x="682" y="588"/>
                    </a:lnTo>
                    <a:lnTo>
                      <a:pt x="687" y="620"/>
                    </a:lnTo>
                    <a:lnTo>
                      <a:pt x="693" y="644"/>
                    </a:lnTo>
                    <a:lnTo>
                      <a:pt x="698" y="676"/>
                    </a:lnTo>
                    <a:lnTo>
                      <a:pt x="700" y="707"/>
                    </a:lnTo>
                    <a:lnTo>
                      <a:pt x="699" y="730"/>
                    </a:lnTo>
                    <a:lnTo>
                      <a:pt x="699" y="755"/>
                    </a:lnTo>
                    <a:lnTo>
                      <a:pt x="700" y="806"/>
                    </a:lnTo>
                    <a:lnTo>
                      <a:pt x="705" y="866"/>
                    </a:lnTo>
                    <a:lnTo>
                      <a:pt x="703" y="894"/>
                    </a:lnTo>
                    <a:lnTo>
                      <a:pt x="700" y="911"/>
                    </a:lnTo>
                    <a:lnTo>
                      <a:pt x="689" y="922"/>
                    </a:lnTo>
                    <a:lnTo>
                      <a:pt x="670" y="930"/>
                    </a:lnTo>
                    <a:lnTo>
                      <a:pt x="651" y="931"/>
                    </a:lnTo>
                    <a:lnTo>
                      <a:pt x="636" y="924"/>
                    </a:lnTo>
                    <a:lnTo>
                      <a:pt x="624" y="914"/>
                    </a:lnTo>
                    <a:lnTo>
                      <a:pt x="593" y="896"/>
                    </a:lnTo>
                    <a:lnTo>
                      <a:pt x="564" y="881"/>
                    </a:lnTo>
                    <a:lnTo>
                      <a:pt x="536" y="868"/>
                    </a:lnTo>
                    <a:lnTo>
                      <a:pt x="515" y="848"/>
                    </a:lnTo>
                    <a:lnTo>
                      <a:pt x="476" y="814"/>
                    </a:lnTo>
                    <a:lnTo>
                      <a:pt x="439" y="777"/>
                    </a:lnTo>
                    <a:lnTo>
                      <a:pt x="404" y="745"/>
                    </a:lnTo>
                    <a:lnTo>
                      <a:pt x="369" y="707"/>
                    </a:lnTo>
                    <a:lnTo>
                      <a:pt x="328" y="658"/>
                    </a:lnTo>
                    <a:lnTo>
                      <a:pt x="298" y="620"/>
                    </a:lnTo>
                    <a:lnTo>
                      <a:pt x="264" y="588"/>
                    </a:lnTo>
                    <a:lnTo>
                      <a:pt x="222" y="545"/>
                    </a:lnTo>
                    <a:lnTo>
                      <a:pt x="179" y="502"/>
                    </a:lnTo>
                    <a:lnTo>
                      <a:pt x="122" y="447"/>
                    </a:lnTo>
                    <a:lnTo>
                      <a:pt x="68" y="401"/>
                    </a:lnTo>
                    <a:lnTo>
                      <a:pt x="43" y="373"/>
                    </a:lnTo>
                    <a:lnTo>
                      <a:pt x="23" y="351"/>
                    </a:lnTo>
                    <a:lnTo>
                      <a:pt x="11" y="330"/>
                    </a:lnTo>
                    <a:lnTo>
                      <a:pt x="2" y="306"/>
                    </a:lnTo>
                    <a:lnTo>
                      <a:pt x="0" y="293"/>
                    </a:lnTo>
                    <a:lnTo>
                      <a:pt x="6" y="284"/>
                    </a:lnTo>
                    <a:lnTo>
                      <a:pt x="19" y="274"/>
                    </a:lnTo>
                    <a:lnTo>
                      <a:pt x="38" y="260"/>
                    </a:lnTo>
                    <a:lnTo>
                      <a:pt x="61" y="245"/>
                    </a:lnTo>
                    <a:lnTo>
                      <a:pt x="81" y="231"/>
                    </a:lnTo>
                    <a:lnTo>
                      <a:pt x="99" y="222"/>
                    </a:lnTo>
                    <a:lnTo>
                      <a:pt x="87" y="249"/>
                    </a:lnTo>
                    <a:lnTo>
                      <a:pt x="76" y="271"/>
                    </a:lnTo>
                    <a:lnTo>
                      <a:pt x="64" y="294"/>
                    </a:lnTo>
                    <a:lnTo>
                      <a:pt x="58" y="310"/>
                    </a:lnTo>
                    <a:lnTo>
                      <a:pt x="59" y="323"/>
                    </a:lnTo>
                    <a:lnTo>
                      <a:pt x="66" y="341"/>
                    </a:lnTo>
                    <a:lnTo>
                      <a:pt x="78" y="364"/>
                    </a:lnTo>
                    <a:lnTo>
                      <a:pt x="96" y="384"/>
                    </a:lnTo>
                    <a:lnTo>
                      <a:pt x="116" y="409"/>
                    </a:lnTo>
                    <a:lnTo>
                      <a:pt x="146" y="432"/>
                    </a:lnTo>
                    <a:lnTo>
                      <a:pt x="176" y="457"/>
                    </a:lnTo>
                    <a:lnTo>
                      <a:pt x="201" y="478"/>
                    </a:lnTo>
                    <a:lnTo>
                      <a:pt x="227" y="498"/>
                    </a:lnTo>
                    <a:lnTo>
                      <a:pt x="253" y="520"/>
                    </a:lnTo>
                    <a:lnTo>
                      <a:pt x="279" y="541"/>
                    </a:lnTo>
                    <a:lnTo>
                      <a:pt x="300" y="567"/>
                    </a:lnTo>
                    <a:lnTo>
                      <a:pt x="324" y="587"/>
                    </a:lnTo>
                    <a:lnTo>
                      <a:pt x="340" y="606"/>
                    </a:lnTo>
                    <a:lnTo>
                      <a:pt x="361" y="633"/>
                    </a:lnTo>
                    <a:lnTo>
                      <a:pt x="378" y="659"/>
                    </a:lnTo>
                    <a:lnTo>
                      <a:pt x="398" y="688"/>
                    </a:lnTo>
                    <a:lnTo>
                      <a:pt x="419" y="712"/>
                    </a:lnTo>
                    <a:lnTo>
                      <a:pt x="444" y="732"/>
                    </a:lnTo>
                    <a:lnTo>
                      <a:pt x="478" y="760"/>
                    </a:lnTo>
                    <a:lnTo>
                      <a:pt x="502" y="779"/>
                    </a:lnTo>
                    <a:lnTo>
                      <a:pt x="523" y="798"/>
                    </a:lnTo>
                    <a:lnTo>
                      <a:pt x="537" y="815"/>
                    </a:lnTo>
                    <a:lnTo>
                      <a:pt x="557" y="821"/>
                    </a:lnTo>
                    <a:lnTo>
                      <a:pt x="576" y="831"/>
                    </a:lnTo>
                    <a:lnTo>
                      <a:pt x="596" y="838"/>
                    </a:lnTo>
                    <a:lnTo>
                      <a:pt x="614" y="843"/>
                    </a:lnTo>
                    <a:lnTo>
                      <a:pt x="627" y="842"/>
                    </a:lnTo>
                    <a:lnTo>
                      <a:pt x="638" y="838"/>
                    </a:lnTo>
                    <a:lnTo>
                      <a:pt x="647" y="831"/>
                    </a:lnTo>
                    <a:lnTo>
                      <a:pt x="654" y="818"/>
                    </a:lnTo>
                    <a:lnTo>
                      <a:pt x="657" y="804"/>
                    </a:lnTo>
                    <a:lnTo>
                      <a:pt x="654" y="775"/>
                    </a:lnTo>
                    <a:lnTo>
                      <a:pt x="652" y="739"/>
                    </a:lnTo>
                    <a:lnTo>
                      <a:pt x="647" y="706"/>
                    </a:lnTo>
                    <a:lnTo>
                      <a:pt x="644" y="672"/>
                    </a:lnTo>
                    <a:lnTo>
                      <a:pt x="641" y="648"/>
                    </a:lnTo>
                    <a:lnTo>
                      <a:pt x="634" y="624"/>
                    </a:lnTo>
                    <a:lnTo>
                      <a:pt x="628" y="594"/>
                    </a:lnTo>
                    <a:lnTo>
                      <a:pt x="618" y="566"/>
                    </a:lnTo>
                    <a:lnTo>
                      <a:pt x="615" y="547"/>
                    </a:lnTo>
                    <a:lnTo>
                      <a:pt x="609" y="526"/>
                    </a:lnTo>
                    <a:lnTo>
                      <a:pt x="596" y="505"/>
                    </a:lnTo>
                    <a:lnTo>
                      <a:pt x="586" y="482"/>
                    </a:lnTo>
                    <a:lnTo>
                      <a:pt x="573" y="462"/>
                    </a:lnTo>
                    <a:lnTo>
                      <a:pt x="560" y="438"/>
                    </a:lnTo>
                    <a:lnTo>
                      <a:pt x="548" y="414"/>
                    </a:lnTo>
                    <a:lnTo>
                      <a:pt x="534" y="389"/>
                    </a:lnTo>
                    <a:lnTo>
                      <a:pt x="519" y="364"/>
                    </a:lnTo>
                    <a:lnTo>
                      <a:pt x="512" y="351"/>
                    </a:lnTo>
                    <a:lnTo>
                      <a:pt x="509" y="341"/>
                    </a:lnTo>
                    <a:lnTo>
                      <a:pt x="514" y="328"/>
                    </a:lnTo>
                    <a:lnTo>
                      <a:pt x="519" y="306"/>
                    </a:lnTo>
                    <a:lnTo>
                      <a:pt x="526" y="280"/>
                    </a:lnTo>
                    <a:lnTo>
                      <a:pt x="529" y="266"/>
                    </a:lnTo>
                    <a:lnTo>
                      <a:pt x="534" y="254"/>
                    </a:lnTo>
                    <a:lnTo>
                      <a:pt x="524" y="232"/>
                    </a:lnTo>
                    <a:lnTo>
                      <a:pt x="514" y="205"/>
                    </a:lnTo>
                    <a:lnTo>
                      <a:pt x="502" y="173"/>
                    </a:lnTo>
                    <a:lnTo>
                      <a:pt x="489" y="142"/>
                    </a:lnTo>
                    <a:lnTo>
                      <a:pt x="474" y="107"/>
                    </a:lnTo>
                    <a:lnTo>
                      <a:pt x="462" y="82"/>
                    </a:lnTo>
                    <a:lnTo>
                      <a:pt x="451" y="60"/>
                    </a:lnTo>
                    <a:lnTo>
                      <a:pt x="441" y="55"/>
                    </a:lnTo>
                    <a:lnTo>
                      <a:pt x="431" y="5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endParaRPr lang="fr-FR" sz="1350">
                  <a:solidFill>
                    <a:prstClr val="black"/>
                  </a:solidFill>
                  <a:latin typeface="Calibri" panose="020F0502020204030204"/>
                </a:endParaRPr>
              </a:p>
            </p:txBody>
          </p:sp>
          <p:sp>
            <p:nvSpPr>
              <p:cNvPr id="14369" name="Freeform 46">
                <a:extLst>
                  <a:ext uri="{FF2B5EF4-FFF2-40B4-BE49-F238E27FC236}">
                    <a16:creationId xmlns:a16="http://schemas.microsoft.com/office/drawing/2014/main" id="{E8B445F9-136A-4FCD-BCA7-E414977D8AD3}"/>
                  </a:ext>
                </a:extLst>
              </p:cNvPr>
              <p:cNvSpPr>
                <a:spLocks/>
              </p:cNvSpPr>
              <p:nvPr/>
            </p:nvSpPr>
            <p:spPr bwMode="auto">
              <a:xfrm>
                <a:off x="3837" y="1299"/>
                <a:ext cx="138" cy="119"/>
              </a:xfrm>
              <a:custGeom>
                <a:avLst/>
                <a:gdLst>
                  <a:gd name="T0" fmla="*/ 0 w 689"/>
                  <a:gd name="T1" fmla="*/ 0 h 596"/>
                  <a:gd name="T2" fmla="*/ 0 w 689"/>
                  <a:gd name="T3" fmla="*/ 0 h 596"/>
                  <a:gd name="T4" fmla="*/ 0 w 689"/>
                  <a:gd name="T5" fmla="*/ 0 h 596"/>
                  <a:gd name="T6" fmla="*/ 0 w 689"/>
                  <a:gd name="T7" fmla="*/ 0 h 596"/>
                  <a:gd name="T8" fmla="*/ 0 w 689"/>
                  <a:gd name="T9" fmla="*/ 0 h 596"/>
                  <a:gd name="T10" fmla="*/ 0 w 689"/>
                  <a:gd name="T11" fmla="*/ 0 h 596"/>
                  <a:gd name="T12" fmla="*/ 0 w 689"/>
                  <a:gd name="T13" fmla="*/ 0 h 596"/>
                  <a:gd name="T14" fmla="*/ 0 w 689"/>
                  <a:gd name="T15" fmla="*/ 0 h 596"/>
                  <a:gd name="T16" fmla="*/ 0 w 689"/>
                  <a:gd name="T17" fmla="*/ 0 h 596"/>
                  <a:gd name="T18" fmla="*/ 0 w 689"/>
                  <a:gd name="T19" fmla="*/ 0 h 596"/>
                  <a:gd name="T20" fmla="*/ 0 w 689"/>
                  <a:gd name="T21" fmla="*/ 0 h 596"/>
                  <a:gd name="T22" fmla="*/ 0 w 689"/>
                  <a:gd name="T23" fmla="*/ 0 h 596"/>
                  <a:gd name="T24" fmla="*/ 0 w 689"/>
                  <a:gd name="T25" fmla="*/ 0 h 596"/>
                  <a:gd name="T26" fmla="*/ 0 w 689"/>
                  <a:gd name="T27" fmla="*/ 0 h 596"/>
                  <a:gd name="T28" fmla="*/ 0 w 689"/>
                  <a:gd name="T29" fmla="*/ 0 h 596"/>
                  <a:gd name="T30" fmla="*/ 0 w 689"/>
                  <a:gd name="T31" fmla="*/ 0 h 596"/>
                  <a:gd name="T32" fmla="*/ 0 w 689"/>
                  <a:gd name="T33" fmla="*/ 0 h 596"/>
                  <a:gd name="T34" fmla="*/ 0 w 689"/>
                  <a:gd name="T35" fmla="*/ 0 h 596"/>
                  <a:gd name="T36" fmla="*/ 0 w 689"/>
                  <a:gd name="T37" fmla="*/ 0 h 596"/>
                  <a:gd name="T38" fmla="*/ 0 w 689"/>
                  <a:gd name="T39" fmla="*/ 0 h 596"/>
                  <a:gd name="T40" fmla="*/ 0 w 689"/>
                  <a:gd name="T41" fmla="*/ 0 h 596"/>
                  <a:gd name="T42" fmla="*/ 0 w 689"/>
                  <a:gd name="T43" fmla="*/ 0 h 596"/>
                  <a:gd name="T44" fmla="*/ 0 w 689"/>
                  <a:gd name="T45" fmla="*/ 0 h 596"/>
                  <a:gd name="T46" fmla="*/ 0 w 689"/>
                  <a:gd name="T47" fmla="*/ 0 h 596"/>
                  <a:gd name="T48" fmla="*/ 0 w 689"/>
                  <a:gd name="T49" fmla="*/ 0 h 596"/>
                  <a:gd name="T50" fmla="*/ 0 w 689"/>
                  <a:gd name="T51" fmla="*/ 0 h 596"/>
                  <a:gd name="T52" fmla="*/ 0 w 689"/>
                  <a:gd name="T53" fmla="*/ 0 h 596"/>
                  <a:gd name="T54" fmla="*/ 0 w 689"/>
                  <a:gd name="T55" fmla="*/ 0 h 596"/>
                  <a:gd name="T56" fmla="*/ 0 w 689"/>
                  <a:gd name="T57" fmla="*/ 0 h 596"/>
                  <a:gd name="T58" fmla="*/ 0 w 689"/>
                  <a:gd name="T59" fmla="*/ 0 h 596"/>
                  <a:gd name="T60" fmla="*/ 0 w 689"/>
                  <a:gd name="T61" fmla="*/ 0 h 596"/>
                  <a:gd name="T62" fmla="*/ 0 w 689"/>
                  <a:gd name="T63" fmla="*/ 0 h 596"/>
                  <a:gd name="T64" fmla="*/ 0 w 689"/>
                  <a:gd name="T65" fmla="*/ 0 h 596"/>
                  <a:gd name="T66" fmla="*/ 0 w 689"/>
                  <a:gd name="T67" fmla="*/ 0 h 596"/>
                  <a:gd name="T68" fmla="*/ 0 w 689"/>
                  <a:gd name="T69" fmla="*/ 0 h 596"/>
                  <a:gd name="T70" fmla="*/ 0 w 689"/>
                  <a:gd name="T71" fmla="*/ 0 h 596"/>
                  <a:gd name="T72" fmla="*/ 0 w 689"/>
                  <a:gd name="T73" fmla="*/ 0 h 596"/>
                  <a:gd name="T74" fmla="*/ 0 w 689"/>
                  <a:gd name="T75" fmla="*/ 0 h 596"/>
                  <a:gd name="T76" fmla="*/ 0 w 689"/>
                  <a:gd name="T77" fmla="*/ 0 h 596"/>
                  <a:gd name="T78" fmla="*/ 0 w 689"/>
                  <a:gd name="T79" fmla="*/ 0 h 596"/>
                  <a:gd name="T80" fmla="*/ 0 w 689"/>
                  <a:gd name="T81" fmla="*/ 0 h 596"/>
                  <a:gd name="T82" fmla="*/ 0 w 689"/>
                  <a:gd name="T83" fmla="*/ 0 h 596"/>
                  <a:gd name="T84" fmla="*/ 0 w 689"/>
                  <a:gd name="T85" fmla="*/ 0 h 596"/>
                  <a:gd name="T86" fmla="*/ 0 w 689"/>
                  <a:gd name="T87" fmla="*/ 0 h 596"/>
                  <a:gd name="T88" fmla="*/ 0 w 689"/>
                  <a:gd name="T89" fmla="*/ 0 h 596"/>
                  <a:gd name="T90" fmla="*/ 0 w 689"/>
                  <a:gd name="T91" fmla="*/ 0 h 596"/>
                  <a:gd name="T92" fmla="*/ 0 w 689"/>
                  <a:gd name="T93" fmla="*/ 0 h 596"/>
                  <a:gd name="T94" fmla="*/ 0 w 689"/>
                  <a:gd name="T95" fmla="*/ 0 h 596"/>
                  <a:gd name="T96" fmla="*/ 0 w 689"/>
                  <a:gd name="T97" fmla="*/ 0 h 596"/>
                  <a:gd name="T98" fmla="*/ 0 w 689"/>
                  <a:gd name="T99" fmla="*/ 0 h 596"/>
                  <a:gd name="T100" fmla="*/ 0 w 689"/>
                  <a:gd name="T101" fmla="*/ 0 h 596"/>
                  <a:gd name="T102" fmla="*/ 0 w 689"/>
                  <a:gd name="T103" fmla="*/ 0 h 596"/>
                  <a:gd name="T104" fmla="*/ 0 w 689"/>
                  <a:gd name="T105" fmla="*/ 0 h 596"/>
                  <a:gd name="T106" fmla="*/ 0 w 689"/>
                  <a:gd name="T107" fmla="*/ 0 h 596"/>
                  <a:gd name="T108" fmla="*/ 0 w 689"/>
                  <a:gd name="T109" fmla="*/ 0 h 59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89" h="596">
                    <a:moveTo>
                      <a:pt x="2" y="282"/>
                    </a:moveTo>
                    <a:lnTo>
                      <a:pt x="10" y="260"/>
                    </a:lnTo>
                    <a:lnTo>
                      <a:pt x="21" y="238"/>
                    </a:lnTo>
                    <a:lnTo>
                      <a:pt x="33" y="216"/>
                    </a:lnTo>
                    <a:lnTo>
                      <a:pt x="47" y="199"/>
                    </a:lnTo>
                    <a:lnTo>
                      <a:pt x="61" y="187"/>
                    </a:lnTo>
                    <a:lnTo>
                      <a:pt x="78" y="167"/>
                    </a:lnTo>
                    <a:lnTo>
                      <a:pt x="100" y="145"/>
                    </a:lnTo>
                    <a:lnTo>
                      <a:pt x="116" y="122"/>
                    </a:lnTo>
                    <a:lnTo>
                      <a:pt x="132" y="101"/>
                    </a:lnTo>
                    <a:lnTo>
                      <a:pt x="151" y="84"/>
                    </a:lnTo>
                    <a:lnTo>
                      <a:pt x="172" y="66"/>
                    </a:lnTo>
                    <a:lnTo>
                      <a:pt x="193" y="50"/>
                    </a:lnTo>
                    <a:lnTo>
                      <a:pt x="215" y="36"/>
                    </a:lnTo>
                    <a:lnTo>
                      <a:pt x="242" y="23"/>
                    </a:lnTo>
                    <a:lnTo>
                      <a:pt x="272" y="12"/>
                    </a:lnTo>
                    <a:lnTo>
                      <a:pt x="304" y="5"/>
                    </a:lnTo>
                    <a:lnTo>
                      <a:pt x="341" y="1"/>
                    </a:lnTo>
                    <a:lnTo>
                      <a:pt x="377" y="0"/>
                    </a:lnTo>
                    <a:lnTo>
                      <a:pt x="406" y="2"/>
                    </a:lnTo>
                    <a:lnTo>
                      <a:pt x="435" y="7"/>
                    </a:lnTo>
                    <a:lnTo>
                      <a:pt x="462" y="12"/>
                    </a:lnTo>
                    <a:lnTo>
                      <a:pt x="497" y="21"/>
                    </a:lnTo>
                    <a:lnTo>
                      <a:pt x="525" y="34"/>
                    </a:lnTo>
                    <a:lnTo>
                      <a:pt x="548" y="45"/>
                    </a:lnTo>
                    <a:lnTo>
                      <a:pt x="574" y="59"/>
                    </a:lnTo>
                    <a:lnTo>
                      <a:pt x="595" y="78"/>
                    </a:lnTo>
                    <a:lnTo>
                      <a:pt x="614" y="98"/>
                    </a:lnTo>
                    <a:lnTo>
                      <a:pt x="630" y="118"/>
                    </a:lnTo>
                    <a:lnTo>
                      <a:pt x="648" y="142"/>
                    </a:lnTo>
                    <a:lnTo>
                      <a:pt x="664" y="165"/>
                    </a:lnTo>
                    <a:lnTo>
                      <a:pt x="674" y="188"/>
                    </a:lnTo>
                    <a:lnTo>
                      <a:pt x="680" y="216"/>
                    </a:lnTo>
                    <a:lnTo>
                      <a:pt x="685" y="241"/>
                    </a:lnTo>
                    <a:lnTo>
                      <a:pt x="689" y="262"/>
                    </a:lnTo>
                    <a:lnTo>
                      <a:pt x="668" y="219"/>
                    </a:lnTo>
                    <a:lnTo>
                      <a:pt x="656" y="197"/>
                    </a:lnTo>
                    <a:lnTo>
                      <a:pt x="643" y="170"/>
                    </a:lnTo>
                    <a:lnTo>
                      <a:pt x="631" y="150"/>
                    </a:lnTo>
                    <a:lnTo>
                      <a:pt x="617" y="132"/>
                    </a:lnTo>
                    <a:lnTo>
                      <a:pt x="601" y="111"/>
                    </a:lnTo>
                    <a:lnTo>
                      <a:pt x="582" y="94"/>
                    </a:lnTo>
                    <a:lnTo>
                      <a:pt x="566" y="79"/>
                    </a:lnTo>
                    <a:lnTo>
                      <a:pt x="550" y="69"/>
                    </a:lnTo>
                    <a:lnTo>
                      <a:pt x="530" y="63"/>
                    </a:lnTo>
                    <a:lnTo>
                      <a:pt x="512" y="54"/>
                    </a:lnTo>
                    <a:lnTo>
                      <a:pt x="489" y="45"/>
                    </a:lnTo>
                    <a:lnTo>
                      <a:pt x="469" y="40"/>
                    </a:lnTo>
                    <a:lnTo>
                      <a:pt x="445" y="34"/>
                    </a:lnTo>
                    <a:lnTo>
                      <a:pt x="418" y="28"/>
                    </a:lnTo>
                    <a:lnTo>
                      <a:pt x="391" y="26"/>
                    </a:lnTo>
                    <a:lnTo>
                      <a:pt x="367" y="24"/>
                    </a:lnTo>
                    <a:lnTo>
                      <a:pt x="349" y="26"/>
                    </a:lnTo>
                    <a:lnTo>
                      <a:pt x="321" y="30"/>
                    </a:lnTo>
                    <a:lnTo>
                      <a:pt x="295" y="37"/>
                    </a:lnTo>
                    <a:lnTo>
                      <a:pt x="274" y="42"/>
                    </a:lnTo>
                    <a:lnTo>
                      <a:pt x="253" y="52"/>
                    </a:lnTo>
                    <a:lnTo>
                      <a:pt x="226" y="65"/>
                    </a:lnTo>
                    <a:lnTo>
                      <a:pt x="210" y="72"/>
                    </a:lnTo>
                    <a:lnTo>
                      <a:pt x="193" y="86"/>
                    </a:lnTo>
                    <a:lnTo>
                      <a:pt x="170" y="105"/>
                    </a:lnTo>
                    <a:lnTo>
                      <a:pt x="147" y="126"/>
                    </a:lnTo>
                    <a:lnTo>
                      <a:pt x="125" y="149"/>
                    </a:lnTo>
                    <a:lnTo>
                      <a:pt x="105" y="173"/>
                    </a:lnTo>
                    <a:lnTo>
                      <a:pt x="86" y="198"/>
                    </a:lnTo>
                    <a:lnTo>
                      <a:pt x="68" y="222"/>
                    </a:lnTo>
                    <a:lnTo>
                      <a:pt x="59" y="237"/>
                    </a:lnTo>
                    <a:lnTo>
                      <a:pt x="54" y="257"/>
                    </a:lnTo>
                    <a:lnTo>
                      <a:pt x="45" y="275"/>
                    </a:lnTo>
                    <a:lnTo>
                      <a:pt x="39" y="288"/>
                    </a:lnTo>
                    <a:lnTo>
                      <a:pt x="42" y="314"/>
                    </a:lnTo>
                    <a:lnTo>
                      <a:pt x="43" y="337"/>
                    </a:lnTo>
                    <a:lnTo>
                      <a:pt x="49" y="353"/>
                    </a:lnTo>
                    <a:lnTo>
                      <a:pt x="58" y="374"/>
                    </a:lnTo>
                    <a:lnTo>
                      <a:pt x="67" y="394"/>
                    </a:lnTo>
                    <a:lnTo>
                      <a:pt x="76" y="413"/>
                    </a:lnTo>
                    <a:lnTo>
                      <a:pt x="96" y="436"/>
                    </a:lnTo>
                    <a:lnTo>
                      <a:pt x="118" y="461"/>
                    </a:lnTo>
                    <a:lnTo>
                      <a:pt x="140" y="487"/>
                    </a:lnTo>
                    <a:lnTo>
                      <a:pt x="157" y="509"/>
                    </a:lnTo>
                    <a:lnTo>
                      <a:pt x="172" y="528"/>
                    </a:lnTo>
                    <a:lnTo>
                      <a:pt x="185" y="543"/>
                    </a:lnTo>
                    <a:lnTo>
                      <a:pt x="194" y="556"/>
                    </a:lnTo>
                    <a:lnTo>
                      <a:pt x="205" y="560"/>
                    </a:lnTo>
                    <a:lnTo>
                      <a:pt x="220" y="563"/>
                    </a:lnTo>
                    <a:lnTo>
                      <a:pt x="237" y="568"/>
                    </a:lnTo>
                    <a:lnTo>
                      <a:pt x="255" y="573"/>
                    </a:lnTo>
                    <a:lnTo>
                      <a:pt x="269" y="581"/>
                    </a:lnTo>
                    <a:lnTo>
                      <a:pt x="282" y="589"/>
                    </a:lnTo>
                    <a:lnTo>
                      <a:pt x="267" y="593"/>
                    </a:lnTo>
                    <a:lnTo>
                      <a:pt x="243" y="595"/>
                    </a:lnTo>
                    <a:lnTo>
                      <a:pt x="221" y="596"/>
                    </a:lnTo>
                    <a:lnTo>
                      <a:pt x="207" y="591"/>
                    </a:lnTo>
                    <a:lnTo>
                      <a:pt x="191" y="584"/>
                    </a:lnTo>
                    <a:lnTo>
                      <a:pt x="171" y="575"/>
                    </a:lnTo>
                    <a:lnTo>
                      <a:pt x="160" y="566"/>
                    </a:lnTo>
                    <a:lnTo>
                      <a:pt x="148" y="548"/>
                    </a:lnTo>
                    <a:lnTo>
                      <a:pt x="136" y="529"/>
                    </a:lnTo>
                    <a:lnTo>
                      <a:pt x="125" y="513"/>
                    </a:lnTo>
                    <a:lnTo>
                      <a:pt x="103" y="490"/>
                    </a:lnTo>
                    <a:lnTo>
                      <a:pt x="87" y="471"/>
                    </a:lnTo>
                    <a:lnTo>
                      <a:pt x="64" y="448"/>
                    </a:lnTo>
                    <a:lnTo>
                      <a:pt x="46" y="431"/>
                    </a:lnTo>
                    <a:lnTo>
                      <a:pt x="34" y="418"/>
                    </a:lnTo>
                    <a:lnTo>
                      <a:pt x="28" y="403"/>
                    </a:lnTo>
                    <a:lnTo>
                      <a:pt x="19" y="380"/>
                    </a:lnTo>
                    <a:lnTo>
                      <a:pt x="9" y="356"/>
                    </a:lnTo>
                    <a:lnTo>
                      <a:pt x="4" y="330"/>
                    </a:lnTo>
                    <a:lnTo>
                      <a:pt x="0" y="302"/>
                    </a:lnTo>
                    <a:lnTo>
                      <a:pt x="2" y="28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endParaRPr lang="fr-FR" sz="1350">
                  <a:solidFill>
                    <a:prstClr val="black"/>
                  </a:solidFill>
                  <a:latin typeface="Calibri" panose="020F0502020204030204"/>
                </a:endParaRPr>
              </a:p>
            </p:txBody>
          </p:sp>
        </p:grpSp>
        <p:grpSp>
          <p:nvGrpSpPr>
            <p:cNvPr id="14363" name="Group 47">
              <a:extLst>
                <a:ext uri="{FF2B5EF4-FFF2-40B4-BE49-F238E27FC236}">
                  <a16:creationId xmlns:a16="http://schemas.microsoft.com/office/drawing/2014/main" id="{BAEA150A-C56E-44C5-86F4-078BCD116CC0}"/>
                </a:ext>
              </a:extLst>
            </p:cNvPr>
            <p:cNvGrpSpPr>
              <a:grpSpLocks/>
            </p:cNvGrpSpPr>
            <p:nvPr/>
          </p:nvGrpSpPr>
          <p:grpSpPr bwMode="auto">
            <a:xfrm>
              <a:off x="2122" y="1359"/>
              <a:ext cx="1489" cy="1207"/>
              <a:chOff x="3727" y="1358"/>
              <a:chExt cx="258" cy="226"/>
            </a:xfrm>
          </p:grpSpPr>
          <p:sp>
            <p:nvSpPr>
              <p:cNvPr id="14364" name="Freeform 48">
                <a:extLst>
                  <a:ext uri="{FF2B5EF4-FFF2-40B4-BE49-F238E27FC236}">
                    <a16:creationId xmlns:a16="http://schemas.microsoft.com/office/drawing/2014/main" id="{67CEEFE2-3901-4EC2-A4E9-2E472BC028E3}"/>
                  </a:ext>
                </a:extLst>
              </p:cNvPr>
              <p:cNvSpPr>
                <a:spLocks/>
              </p:cNvSpPr>
              <p:nvPr/>
            </p:nvSpPr>
            <p:spPr bwMode="auto">
              <a:xfrm>
                <a:off x="3727" y="1358"/>
                <a:ext cx="258" cy="226"/>
              </a:xfrm>
              <a:custGeom>
                <a:avLst/>
                <a:gdLst>
                  <a:gd name="T0" fmla="*/ 0 w 1290"/>
                  <a:gd name="T1" fmla="*/ 0 h 1130"/>
                  <a:gd name="T2" fmla="*/ 0 w 1290"/>
                  <a:gd name="T3" fmla="*/ 0 h 1130"/>
                  <a:gd name="T4" fmla="*/ 0 w 1290"/>
                  <a:gd name="T5" fmla="*/ 0 h 1130"/>
                  <a:gd name="T6" fmla="*/ 0 w 1290"/>
                  <a:gd name="T7" fmla="*/ 0 h 1130"/>
                  <a:gd name="T8" fmla="*/ 0 w 1290"/>
                  <a:gd name="T9" fmla="*/ 0 h 1130"/>
                  <a:gd name="T10" fmla="*/ 0 w 1290"/>
                  <a:gd name="T11" fmla="*/ 0 h 1130"/>
                  <a:gd name="T12" fmla="*/ 0 w 1290"/>
                  <a:gd name="T13" fmla="*/ 0 h 1130"/>
                  <a:gd name="T14" fmla="*/ 0 w 1290"/>
                  <a:gd name="T15" fmla="*/ 0 h 1130"/>
                  <a:gd name="T16" fmla="*/ 0 w 1290"/>
                  <a:gd name="T17" fmla="*/ 0 h 1130"/>
                  <a:gd name="T18" fmla="*/ 0 w 1290"/>
                  <a:gd name="T19" fmla="*/ 0 h 1130"/>
                  <a:gd name="T20" fmla="*/ 0 w 1290"/>
                  <a:gd name="T21" fmla="*/ 0 h 1130"/>
                  <a:gd name="T22" fmla="*/ 0 w 1290"/>
                  <a:gd name="T23" fmla="*/ 0 h 1130"/>
                  <a:gd name="T24" fmla="*/ 0 w 1290"/>
                  <a:gd name="T25" fmla="*/ 0 h 1130"/>
                  <a:gd name="T26" fmla="*/ 0 w 1290"/>
                  <a:gd name="T27" fmla="*/ 0 h 1130"/>
                  <a:gd name="T28" fmla="*/ 0 w 1290"/>
                  <a:gd name="T29" fmla="*/ 0 h 1130"/>
                  <a:gd name="T30" fmla="*/ 0 w 1290"/>
                  <a:gd name="T31" fmla="*/ 0 h 1130"/>
                  <a:gd name="T32" fmla="*/ 0 w 1290"/>
                  <a:gd name="T33" fmla="*/ 0 h 1130"/>
                  <a:gd name="T34" fmla="*/ 0 w 1290"/>
                  <a:gd name="T35" fmla="*/ 0 h 1130"/>
                  <a:gd name="T36" fmla="*/ 0 w 1290"/>
                  <a:gd name="T37" fmla="*/ 0 h 1130"/>
                  <a:gd name="T38" fmla="*/ 0 w 1290"/>
                  <a:gd name="T39" fmla="*/ 0 h 1130"/>
                  <a:gd name="T40" fmla="*/ 0 w 1290"/>
                  <a:gd name="T41" fmla="*/ 0 h 1130"/>
                  <a:gd name="T42" fmla="*/ 0 w 1290"/>
                  <a:gd name="T43" fmla="*/ 0 h 1130"/>
                  <a:gd name="T44" fmla="*/ 0 w 1290"/>
                  <a:gd name="T45" fmla="*/ 0 h 1130"/>
                  <a:gd name="T46" fmla="*/ 0 w 1290"/>
                  <a:gd name="T47" fmla="*/ 0 h 1130"/>
                  <a:gd name="T48" fmla="*/ 0 w 1290"/>
                  <a:gd name="T49" fmla="*/ 0 h 1130"/>
                  <a:gd name="T50" fmla="*/ 0 w 1290"/>
                  <a:gd name="T51" fmla="*/ 0 h 1130"/>
                  <a:gd name="T52" fmla="*/ 0 w 1290"/>
                  <a:gd name="T53" fmla="*/ 0 h 1130"/>
                  <a:gd name="T54" fmla="*/ 0 w 1290"/>
                  <a:gd name="T55" fmla="*/ 0 h 1130"/>
                  <a:gd name="T56" fmla="*/ 0 w 1290"/>
                  <a:gd name="T57" fmla="*/ 0 h 1130"/>
                  <a:gd name="T58" fmla="*/ 0 w 1290"/>
                  <a:gd name="T59" fmla="*/ 0 h 1130"/>
                  <a:gd name="T60" fmla="*/ 0 w 1290"/>
                  <a:gd name="T61" fmla="*/ 0 h 1130"/>
                  <a:gd name="T62" fmla="*/ 0 w 1290"/>
                  <a:gd name="T63" fmla="*/ 0 h 1130"/>
                  <a:gd name="T64" fmla="*/ 0 w 1290"/>
                  <a:gd name="T65" fmla="*/ 0 h 1130"/>
                  <a:gd name="T66" fmla="*/ 0 w 1290"/>
                  <a:gd name="T67" fmla="*/ 0 h 1130"/>
                  <a:gd name="T68" fmla="*/ 0 w 1290"/>
                  <a:gd name="T69" fmla="*/ 0 h 1130"/>
                  <a:gd name="T70" fmla="*/ 0 w 1290"/>
                  <a:gd name="T71" fmla="*/ 0 h 1130"/>
                  <a:gd name="T72" fmla="*/ 0 w 1290"/>
                  <a:gd name="T73" fmla="*/ 0 h 1130"/>
                  <a:gd name="T74" fmla="*/ 0 w 1290"/>
                  <a:gd name="T75" fmla="*/ 0 h 1130"/>
                  <a:gd name="T76" fmla="*/ 0 w 1290"/>
                  <a:gd name="T77" fmla="*/ 0 h 1130"/>
                  <a:gd name="T78" fmla="*/ 0 w 1290"/>
                  <a:gd name="T79" fmla="*/ 0 h 1130"/>
                  <a:gd name="T80" fmla="*/ 0 w 1290"/>
                  <a:gd name="T81" fmla="*/ 0 h 1130"/>
                  <a:gd name="T82" fmla="*/ 0 w 1290"/>
                  <a:gd name="T83" fmla="*/ 0 h 1130"/>
                  <a:gd name="T84" fmla="*/ 0 w 1290"/>
                  <a:gd name="T85" fmla="*/ 0 h 1130"/>
                  <a:gd name="T86" fmla="*/ 0 w 1290"/>
                  <a:gd name="T87" fmla="*/ 0 h 1130"/>
                  <a:gd name="T88" fmla="*/ 0 w 1290"/>
                  <a:gd name="T89" fmla="*/ 0 h 1130"/>
                  <a:gd name="T90" fmla="*/ 0 w 1290"/>
                  <a:gd name="T91" fmla="*/ 0 h 1130"/>
                  <a:gd name="T92" fmla="*/ 0 w 1290"/>
                  <a:gd name="T93" fmla="*/ 0 h 1130"/>
                  <a:gd name="T94" fmla="*/ 0 w 1290"/>
                  <a:gd name="T95" fmla="*/ 0 h 1130"/>
                  <a:gd name="T96" fmla="*/ 0 w 1290"/>
                  <a:gd name="T97" fmla="*/ 0 h 1130"/>
                  <a:gd name="T98" fmla="*/ 0 w 1290"/>
                  <a:gd name="T99" fmla="*/ 0 h 1130"/>
                  <a:gd name="T100" fmla="*/ 0 w 1290"/>
                  <a:gd name="T101" fmla="*/ 0 h 1130"/>
                  <a:gd name="T102" fmla="*/ 0 w 1290"/>
                  <a:gd name="T103" fmla="*/ 0 h 1130"/>
                  <a:gd name="T104" fmla="*/ 0 w 1290"/>
                  <a:gd name="T105" fmla="*/ 0 h 1130"/>
                  <a:gd name="T106" fmla="*/ 0 w 1290"/>
                  <a:gd name="T107" fmla="*/ 0 h 1130"/>
                  <a:gd name="T108" fmla="*/ 0 w 1290"/>
                  <a:gd name="T109" fmla="*/ 0 h 1130"/>
                  <a:gd name="T110" fmla="*/ 0 w 1290"/>
                  <a:gd name="T111" fmla="*/ 0 h 1130"/>
                  <a:gd name="T112" fmla="*/ 0 w 1290"/>
                  <a:gd name="T113" fmla="*/ 0 h 1130"/>
                  <a:gd name="T114" fmla="*/ 0 w 1290"/>
                  <a:gd name="T115" fmla="*/ 0 h 113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290" h="1130">
                    <a:moveTo>
                      <a:pt x="100" y="91"/>
                    </a:moveTo>
                    <a:lnTo>
                      <a:pt x="133" y="64"/>
                    </a:lnTo>
                    <a:lnTo>
                      <a:pt x="166" y="39"/>
                    </a:lnTo>
                    <a:lnTo>
                      <a:pt x="203" y="20"/>
                    </a:lnTo>
                    <a:lnTo>
                      <a:pt x="246" y="7"/>
                    </a:lnTo>
                    <a:lnTo>
                      <a:pt x="283" y="3"/>
                    </a:lnTo>
                    <a:lnTo>
                      <a:pt x="325" y="0"/>
                    </a:lnTo>
                    <a:lnTo>
                      <a:pt x="387" y="6"/>
                    </a:lnTo>
                    <a:lnTo>
                      <a:pt x="446" y="19"/>
                    </a:lnTo>
                    <a:lnTo>
                      <a:pt x="485" y="45"/>
                    </a:lnTo>
                    <a:lnTo>
                      <a:pt x="514" y="81"/>
                    </a:lnTo>
                    <a:lnTo>
                      <a:pt x="539" y="125"/>
                    </a:lnTo>
                    <a:lnTo>
                      <a:pt x="566" y="167"/>
                    </a:lnTo>
                    <a:lnTo>
                      <a:pt x="597" y="203"/>
                    </a:lnTo>
                    <a:lnTo>
                      <a:pt x="625" y="232"/>
                    </a:lnTo>
                    <a:lnTo>
                      <a:pt x="662" y="274"/>
                    </a:lnTo>
                    <a:lnTo>
                      <a:pt x="677" y="313"/>
                    </a:lnTo>
                    <a:lnTo>
                      <a:pt x="680" y="343"/>
                    </a:lnTo>
                    <a:lnTo>
                      <a:pt x="677" y="360"/>
                    </a:lnTo>
                    <a:lnTo>
                      <a:pt x="667" y="389"/>
                    </a:lnTo>
                    <a:lnTo>
                      <a:pt x="651" y="416"/>
                    </a:lnTo>
                    <a:lnTo>
                      <a:pt x="628" y="446"/>
                    </a:lnTo>
                    <a:lnTo>
                      <a:pt x="600" y="485"/>
                    </a:lnTo>
                    <a:lnTo>
                      <a:pt x="575" y="514"/>
                    </a:lnTo>
                    <a:lnTo>
                      <a:pt x="555" y="546"/>
                    </a:lnTo>
                    <a:lnTo>
                      <a:pt x="546" y="566"/>
                    </a:lnTo>
                    <a:lnTo>
                      <a:pt x="545" y="578"/>
                    </a:lnTo>
                    <a:lnTo>
                      <a:pt x="551" y="587"/>
                    </a:lnTo>
                    <a:lnTo>
                      <a:pt x="561" y="592"/>
                    </a:lnTo>
                    <a:lnTo>
                      <a:pt x="571" y="589"/>
                    </a:lnTo>
                    <a:lnTo>
                      <a:pt x="582" y="580"/>
                    </a:lnTo>
                    <a:lnTo>
                      <a:pt x="595" y="559"/>
                    </a:lnTo>
                    <a:lnTo>
                      <a:pt x="616" y="528"/>
                    </a:lnTo>
                    <a:lnTo>
                      <a:pt x="641" y="494"/>
                    </a:lnTo>
                    <a:lnTo>
                      <a:pt x="665" y="465"/>
                    </a:lnTo>
                    <a:lnTo>
                      <a:pt x="687" y="439"/>
                    </a:lnTo>
                    <a:lnTo>
                      <a:pt x="712" y="415"/>
                    </a:lnTo>
                    <a:lnTo>
                      <a:pt x="724" y="407"/>
                    </a:lnTo>
                    <a:lnTo>
                      <a:pt x="738" y="405"/>
                    </a:lnTo>
                    <a:lnTo>
                      <a:pt x="752" y="410"/>
                    </a:lnTo>
                    <a:lnTo>
                      <a:pt x="761" y="415"/>
                    </a:lnTo>
                    <a:lnTo>
                      <a:pt x="776" y="443"/>
                    </a:lnTo>
                    <a:lnTo>
                      <a:pt x="799" y="490"/>
                    </a:lnTo>
                    <a:lnTo>
                      <a:pt x="822" y="546"/>
                    </a:lnTo>
                    <a:lnTo>
                      <a:pt x="846" y="600"/>
                    </a:lnTo>
                    <a:lnTo>
                      <a:pt x="869" y="645"/>
                    </a:lnTo>
                    <a:lnTo>
                      <a:pt x="910" y="708"/>
                    </a:lnTo>
                    <a:lnTo>
                      <a:pt x="951" y="771"/>
                    </a:lnTo>
                    <a:lnTo>
                      <a:pt x="995" y="833"/>
                    </a:lnTo>
                    <a:lnTo>
                      <a:pt x="1036" y="881"/>
                    </a:lnTo>
                    <a:lnTo>
                      <a:pt x="1082" y="918"/>
                    </a:lnTo>
                    <a:lnTo>
                      <a:pt x="1126" y="956"/>
                    </a:lnTo>
                    <a:lnTo>
                      <a:pt x="1167" y="989"/>
                    </a:lnTo>
                    <a:lnTo>
                      <a:pt x="1211" y="1021"/>
                    </a:lnTo>
                    <a:lnTo>
                      <a:pt x="1266" y="1060"/>
                    </a:lnTo>
                    <a:lnTo>
                      <a:pt x="1278" y="1073"/>
                    </a:lnTo>
                    <a:lnTo>
                      <a:pt x="1289" y="1087"/>
                    </a:lnTo>
                    <a:lnTo>
                      <a:pt x="1290" y="1098"/>
                    </a:lnTo>
                    <a:lnTo>
                      <a:pt x="1285" y="1113"/>
                    </a:lnTo>
                    <a:lnTo>
                      <a:pt x="1274" y="1120"/>
                    </a:lnTo>
                    <a:lnTo>
                      <a:pt x="1258" y="1126"/>
                    </a:lnTo>
                    <a:lnTo>
                      <a:pt x="1224" y="1129"/>
                    </a:lnTo>
                    <a:lnTo>
                      <a:pt x="1186" y="1130"/>
                    </a:lnTo>
                    <a:lnTo>
                      <a:pt x="1119" y="1125"/>
                    </a:lnTo>
                    <a:lnTo>
                      <a:pt x="1057" y="1117"/>
                    </a:lnTo>
                    <a:lnTo>
                      <a:pt x="1002" y="1110"/>
                    </a:lnTo>
                    <a:lnTo>
                      <a:pt x="935" y="1097"/>
                    </a:lnTo>
                    <a:lnTo>
                      <a:pt x="870" y="1077"/>
                    </a:lnTo>
                    <a:lnTo>
                      <a:pt x="820" y="1057"/>
                    </a:lnTo>
                    <a:lnTo>
                      <a:pt x="774" y="1031"/>
                    </a:lnTo>
                    <a:lnTo>
                      <a:pt x="706" y="1002"/>
                    </a:lnTo>
                    <a:lnTo>
                      <a:pt x="635" y="967"/>
                    </a:lnTo>
                    <a:lnTo>
                      <a:pt x="571" y="935"/>
                    </a:lnTo>
                    <a:lnTo>
                      <a:pt x="523" y="900"/>
                    </a:lnTo>
                    <a:lnTo>
                      <a:pt x="477" y="867"/>
                    </a:lnTo>
                    <a:lnTo>
                      <a:pt x="435" y="836"/>
                    </a:lnTo>
                    <a:lnTo>
                      <a:pt x="393" y="791"/>
                    </a:lnTo>
                    <a:lnTo>
                      <a:pt x="358" y="756"/>
                    </a:lnTo>
                    <a:lnTo>
                      <a:pt x="327" y="724"/>
                    </a:lnTo>
                    <a:lnTo>
                      <a:pt x="322" y="709"/>
                    </a:lnTo>
                    <a:lnTo>
                      <a:pt x="322" y="692"/>
                    </a:lnTo>
                    <a:lnTo>
                      <a:pt x="334" y="673"/>
                    </a:lnTo>
                    <a:lnTo>
                      <a:pt x="352" y="661"/>
                    </a:lnTo>
                    <a:lnTo>
                      <a:pt x="377" y="652"/>
                    </a:lnTo>
                    <a:lnTo>
                      <a:pt x="407" y="648"/>
                    </a:lnTo>
                    <a:lnTo>
                      <a:pt x="443" y="653"/>
                    </a:lnTo>
                    <a:lnTo>
                      <a:pt x="477" y="663"/>
                    </a:lnTo>
                    <a:lnTo>
                      <a:pt x="491" y="667"/>
                    </a:lnTo>
                    <a:lnTo>
                      <a:pt x="503" y="669"/>
                    </a:lnTo>
                    <a:lnTo>
                      <a:pt x="511" y="666"/>
                    </a:lnTo>
                    <a:lnTo>
                      <a:pt x="516" y="657"/>
                    </a:lnTo>
                    <a:lnTo>
                      <a:pt x="514" y="648"/>
                    </a:lnTo>
                    <a:lnTo>
                      <a:pt x="506" y="637"/>
                    </a:lnTo>
                    <a:lnTo>
                      <a:pt x="478" y="623"/>
                    </a:lnTo>
                    <a:lnTo>
                      <a:pt x="447" y="615"/>
                    </a:lnTo>
                    <a:lnTo>
                      <a:pt x="416" y="613"/>
                    </a:lnTo>
                    <a:lnTo>
                      <a:pt x="385" y="619"/>
                    </a:lnTo>
                    <a:lnTo>
                      <a:pt x="345" y="629"/>
                    </a:lnTo>
                    <a:lnTo>
                      <a:pt x="298" y="644"/>
                    </a:lnTo>
                    <a:lnTo>
                      <a:pt x="262" y="655"/>
                    </a:lnTo>
                    <a:lnTo>
                      <a:pt x="234" y="659"/>
                    </a:lnTo>
                    <a:lnTo>
                      <a:pt x="206" y="656"/>
                    </a:lnTo>
                    <a:lnTo>
                      <a:pt x="179" y="648"/>
                    </a:lnTo>
                    <a:lnTo>
                      <a:pt x="149" y="633"/>
                    </a:lnTo>
                    <a:lnTo>
                      <a:pt x="128" y="614"/>
                    </a:lnTo>
                    <a:lnTo>
                      <a:pt x="105" y="589"/>
                    </a:lnTo>
                    <a:lnTo>
                      <a:pt x="75" y="552"/>
                    </a:lnTo>
                    <a:lnTo>
                      <a:pt x="43" y="501"/>
                    </a:lnTo>
                    <a:lnTo>
                      <a:pt x="18" y="453"/>
                    </a:lnTo>
                    <a:lnTo>
                      <a:pt x="3" y="406"/>
                    </a:lnTo>
                    <a:lnTo>
                      <a:pt x="0" y="374"/>
                    </a:lnTo>
                    <a:lnTo>
                      <a:pt x="4" y="344"/>
                    </a:lnTo>
                    <a:lnTo>
                      <a:pt x="14" y="283"/>
                    </a:lnTo>
                    <a:lnTo>
                      <a:pt x="23" y="216"/>
                    </a:lnTo>
                    <a:lnTo>
                      <a:pt x="46" y="161"/>
                    </a:lnTo>
                    <a:lnTo>
                      <a:pt x="72" y="122"/>
                    </a:lnTo>
                    <a:lnTo>
                      <a:pt x="100" y="9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endParaRPr lang="fr-FR" sz="1350">
                  <a:solidFill>
                    <a:prstClr val="black"/>
                  </a:solidFill>
                  <a:latin typeface="Calibri" panose="020F0502020204030204"/>
                </a:endParaRPr>
              </a:p>
            </p:txBody>
          </p:sp>
          <p:grpSp>
            <p:nvGrpSpPr>
              <p:cNvPr id="14365" name="Group 49">
                <a:extLst>
                  <a:ext uri="{FF2B5EF4-FFF2-40B4-BE49-F238E27FC236}">
                    <a16:creationId xmlns:a16="http://schemas.microsoft.com/office/drawing/2014/main" id="{F2C68144-1F41-4950-B9FA-733DC4CE5964}"/>
                  </a:ext>
                </a:extLst>
              </p:cNvPr>
              <p:cNvGrpSpPr>
                <a:grpSpLocks/>
              </p:cNvGrpSpPr>
              <p:nvPr/>
            </p:nvGrpSpPr>
            <p:grpSpPr bwMode="auto">
              <a:xfrm>
                <a:off x="3727" y="1358"/>
                <a:ext cx="257" cy="226"/>
                <a:chOff x="3727" y="1358"/>
                <a:chExt cx="257" cy="226"/>
              </a:xfrm>
            </p:grpSpPr>
            <p:sp>
              <p:nvSpPr>
                <p:cNvPr id="14366" name="Freeform 50">
                  <a:extLst>
                    <a:ext uri="{FF2B5EF4-FFF2-40B4-BE49-F238E27FC236}">
                      <a16:creationId xmlns:a16="http://schemas.microsoft.com/office/drawing/2014/main" id="{3D5FEC46-410F-4430-9F9C-46560AD53EE7}"/>
                    </a:ext>
                  </a:extLst>
                </p:cNvPr>
                <p:cNvSpPr>
                  <a:spLocks/>
                </p:cNvSpPr>
                <p:nvPr/>
              </p:nvSpPr>
              <p:spPr bwMode="auto">
                <a:xfrm>
                  <a:off x="3791" y="1439"/>
                  <a:ext cx="193" cy="145"/>
                </a:xfrm>
                <a:custGeom>
                  <a:avLst/>
                  <a:gdLst>
                    <a:gd name="T0" fmla="*/ 0 w 969"/>
                    <a:gd name="T1" fmla="*/ 0 h 724"/>
                    <a:gd name="T2" fmla="*/ 0 w 969"/>
                    <a:gd name="T3" fmla="*/ 0 h 724"/>
                    <a:gd name="T4" fmla="*/ 0 w 969"/>
                    <a:gd name="T5" fmla="*/ 0 h 724"/>
                    <a:gd name="T6" fmla="*/ 0 w 969"/>
                    <a:gd name="T7" fmla="*/ 0 h 724"/>
                    <a:gd name="T8" fmla="*/ 0 w 969"/>
                    <a:gd name="T9" fmla="*/ 0 h 724"/>
                    <a:gd name="T10" fmla="*/ 0 w 969"/>
                    <a:gd name="T11" fmla="*/ 0 h 724"/>
                    <a:gd name="T12" fmla="*/ 0 w 969"/>
                    <a:gd name="T13" fmla="*/ 0 h 724"/>
                    <a:gd name="T14" fmla="*/ 0 w 969"/>
                    <a:gd name="T15" fmla="*/ 0 h 724"/>
                    <a:gd name="T16" fmla="*/ 0 w 969"/>
                    <a:gd name="T17" fmla="*/ 0 h 724"/>
                    <a:gd name="T18" fmla="*/ 0 w 969"/>
                    <a:gd name="T19" fmla="*/ 0 h 724"/>
                    <a:gd name="T20" fmla="*/ 0 w 969"/>
                    <a:gd name="T21" fmla="*/ 0 h 724"/>
                    <a:gd name="T22" fmla="*/ 0 w 969"/>
                    <a:gd name="T23" fmla="*/ 0 h 724"/>
                    <a:gd name="T24" fmla="*/ 0 w 969"/>
                    <a:gd name="T25" fmla="*/ 0 h 724"/>
                    <a:gd name="T26" fmla="*/ 0 w 969"/>
                    <a:gd name="T27" fmla="*/ 0 h 724"/>
                    <a:gd name="T28" fmla="*/ 0 w 969"/>
                    <a:gd name="T29" fmla="*/ 0 h 724"/>
                    <a:gd name="T30" fmla="*/ 0 w 969"/>
                    <a:gd name="T31" fmla="*/ 0 h 724"/>
                    <a:gd name="T32" fmla="*/ 0 w 969"/>
                    <a:gd name="T33" fmla="*/ 0 h 724"/>
                    <a:gd name="T34" fmla="*/ 0 w 969"/>
                    <a:gd name="T35" fmla="*/ 0 h 724"/>
                    <a:gd name="T36" fmla="*/ 0 w 969"/>
                    <a:gd name="T37" fmla="*/ 0 h 724"/>
                    <a:gd name="T38" fmla="*/ 0 w 969"/>
                    <a:gd name="T39" fmla="*/ 0 h 724"/>
                    <a:gd name="T40" fmla="*/ 0 w 969"/>
                    <a:gd name="T41" fmla="*/ 0 h 724"/>
                    <a:gd name="T42" fmla="*/ 0 w 969"/>
                    <a:gd name="T43" fmla="*/ 0 h 724"/>
                    <a:gd name="T44" fmla="*/ 0 w 969"/>
                    <a:gd name="T45" fmla="*/ 0 h 724"/>
                    <a:gd name="T46" fmla="*/ 0 w 969"/>
                    <a:gd name="T47" fmla="*/ 0 h 724"/>
                    <a:gd name="T48" fmla="*/ 0 w 969"/>
                    <a:gd name="T49" fmla="*/ 0 h 724"/>
                    <a:gd name="T50" fmla="*/ 0 w 969"/>
                    <a:gd name="T51" fmla="*/ 0 h 724"/>
                    <a:gd name="T52" fmla="*/ 0 w 969"/>
                    <a:gd name="T53" fmla="*/ 0 h 724"/>
                    <a:gd name="T54" fmla="*/ 0 w 969"/>
                    <a:gd name="T55" fmla="*/ 0 h 724"/>
                    <a:gd name="T56" fmla="*/ 0 w 969"/>
                    <a:gd name="T57" fmla="*/ 0 h 724"/>
                    <a:gd name="T58" fmla="*/ 0 w 969"/>
                    <a:gd name="T59" fmla="*/ 0 h 724"/>
                    <a:gd name="T60" fmla="*/ 0 w 969"/>
                    <a:gd name="T61" fmla="*/ 0 h 724"/>
                    <a:gd name="T62" fmla="*/ 0 w 969"/>
                    <a:gd name="T63" fmla="*/ 0 h 724"/>
                    <a:gd name="T64" fmla="*/ 0 w 969"/>
                    <a:gd name="T65" fmla="*/ 0 h 724"/>
                    <a:gd name="T66" fmla="*/ 0 w 969"/>
                    <a:gd name="T67" fmla="*/ 0 h 724"/>
                    <a:gd name="T68" fmla="*/ 0 w 969"/>
                    <a:gd name="T69" fmla="*/ 0 h 724"/>
                    <a:gd name="T70" fmla="*/ 0 w 969"/>
                    <a:gd name="T71" fmla="*/ 0 h 724"/>
                    <a:gd name="T72" fmla="*/ 0 w 969"/>
                    <a:gd name="T73" fmla="*/ 0 h 724"/>
                    <a:gd name="T74" fmla="*/ 0 w 969"/>
                    <a:gd name="T75" fmla="*/ 0 h 724"/>
                    <a:gd name="T76" fmla="*/ 0 w 969"/>
                    <a:gd name="T77" fmla="*/ 0 h 724"/>
                    <a:gd name="T78" fmla="*/ 0 w 969"/>
                    <a:gd name="T79" fmla="*/ 0 h 724"/>
                    <a:gd name="T80" fmla="*/ 0 w 969"/>
                    <a:gd name="T81" fmla="*/ 0 h 724"/>
                    <a:gd name="T82" fmla="*/ 0 w 969"/>
                    <a:gd name="T83" fmla="*/ 0 h 724"/>
                    <a:gd name="T84" fmla="*/ 0 w 969"/>
                    <a:gd name="T85" fmla="*/ 0 h 724"/>
                    <a:gd name="T86" fmla="*/ 0 w 969"/>
                    <a:gd name="T87" fmla="*/ 0 h 724"/>
                    <a:gd name="T88" fmla="*/ 0 w 969"/>
                    <a:gd name="T89" fmla="*/ 0 h 724"/>
                    <a:gd name="T90" fmla="*/ 0 w 969"/>
                    <a:gd name="T91" fmla="*/ 0 h 724"/>
                    <a:gd name="T92" fmla="*/ 0 w 969"/>
                    <a:gd name="T93" fmla="*/ 0 h 724"/>
                    <a:gd name="T94" fmla="*/ 0 w 969"/>
                    <a:gd name="T95" fmla="*/ 0 h 724"/>
                    <a:gd name="T96" fmla="*/ 0 w 969"/>
                    <a:gd name="T97" fmla="*/ 0 h 724"/>
                    <a:gd name="T98" fmla="*/ 0 w 969"/>
                    <a:gd name="T99" fmla="*/ 0 h 724"/>
                    <a:gd name="T100" fmla="*/ 0 w 969"/>
                    <a:gd name="T101" fmla="*/ 0 h 724"/>
                    <a:gd name="T102" fmla="*/ 0 w 969"/>
                    <a:gd name="T103" fmla="*/ 0 h 724"/>
                    <a:gd name="T104" fmla="*/ 0 w 969"/>
                    <a:gd name="T105" fmla="*/ 0 h 724"/>
                    <a:gd name="T106" fmla="*/ 0 w 969"/>
                    <a:gd name="T107" fmla="*/ 0 h 724"/>
                    <a:gd name="T108" fmla="*/ 0 w 969"/>
                    <a:gd name="T109" fmla="*/ 0 h 724"/>
                    <a:gd name="T110" fmla="*/ 0 w 969"/>
                    <a:gd name="T111" fmla="*/ 0 h 724"/>
                    <a:gd name="T112" fmla="*/ 0 w 969"/>
                    <a:gd name="T113" fmla="*/ 0 h 724"/>
                    <a:gd name="T114" fmla="*/ 0 w 969"/>
                    <a:gd name="T115" fmla="*/ 0 h 724"/>
                    <a:gd name="T116" fmla="*/ 0 w 969"/>
                    <a:gd name="T117" fmla="*/ 0 h 724"/>
                    <a:gd name="T118" fmla="*/ 0 w 969"/>
                    <a:gd name="T119" fmla="*/ 0 h 724"/>
                    <a:gd name="T120" fmla="*/ 0 w 969"/>
                    <a:gd name="T121" fmla="*/ 0 h 724"/>
                    <a:gd name="T122" fmla="*/ 0 w 969"/>
                    <a:gd name="T123" fmla="*/ 0 h 724"/>
                    <a:gd name="T124" fmla="*/ 0 w 969"/>
                    <a:gd name="T125" fmla="*/ 0 h 7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69" h="724">
                      <a:moveTo>
                        <a:pt x="320" y="89"/>
                      </a:moveTo>
                      <a:lnTo>
                        <a:pt x="344" y="60"/>
                      </a:lnTo>
                      <a:lnTo>
                        <a:pt x="366" y="34"/>
                      </a:lnTo>
                      <a:lnTo>
                        <a:pt x="391" y="10"/>
                      </a:lnTo>
                      <a:lnTo>
                        <a:pt x="403" y="3"/>
                      </a:lnTo>
                      <a:lnTo>
                        <a:pt x="417" y="0"/>
                      </a:lnTo>
                      <a:lnTo>
                        <a:pt x="431" y="5"/>
                      </a:lnTo>
                      <a:lnTo>
                        <a:pt x="440" y="10"/>
                      </a:lnTo>
                      <a:lnTo>
                        <a:pt x="455" y="38"/>
                      </a:lnTo>
                      <a:lnTo>
                        <a:pt x="477" y="85"/>
                      </a:lnTo>
                      <a:lnTo>
                        <a:pt x="501" y="141"/>
                      </a:lnTo>
                      <a:lnTo>
                        <a:pt x="525" y="194"/>
                      </a:lnTo>
                      <a:lnTo>
                        <a:pt x="548" y="239"/>
                      </a:lnTo>
                      <a:lnTo>
                        <a:pt x="588" y="302"/>
                      </a:lnTo>
                      <a:lnTo>
                        <a:pt x="629" y="365"/>
                      </a:lnTo>
                      <a:lnTo>
                        <a:pt x="675" y="427"/>
                      </a:lnTo>
                      <a:lnTo>
                        <a:pt x="716" y="476"/>
                      </a:lnTo>
                      <a:lnTo>
                        <a:pt x="761" y="513"/>
                      </a:lnTo>
                      <a:lnTo>
                        <a:pt x="805" y="550"/>
                      </a:lnTo>
                      <a:lnTo>
                        <a:pt x="846" y="583"/>
                      </a:lnTo>
                      <a:lnTo>
                        <a:pt x="890" y="615"/>
                      </a:lnTo>
                      <a:lnTo>
                        <a:pt x="945" y="654"/>
                      </a:lnTo>
                      <a:lnTo>
                        <a:pt x="957" y="667"/>
                      </a:lnTo>
                      <a:lnTo>
                        <a:pt x="968" y="681"/>
                      </a:lnTo>
                      <a:lnTo>
                        <a:pt x="969" y="692"/>
                      </a:lnTo>
                      <a:lnTo>
                        <a:pt x="964" y="707"/>
                      </a:lnTo>
                      <a:lnTo>
                        <a:pt x="953" y="714"/>
                      </a:lnTo>
                      <a:lnTo>
                        <a:pt x="937" y="720"/>
                      </a:lnTo>
                      <a:lnTo>
                        <a:pt x="903" y="723"/>
                      </a:lnTo>
                      <a:lnTo>
                        <a:pt x="864" y="724"/>
                      </a:lnTo>
                      <a:lnTo>
                        <a:pt x="798" y="719"/>
                      </a:lnTo>
                      <a:lnTo>
                        <a:pt x="736" y="711"/>
                      </a:lnTo>
                      <a:lnTo>
                        <a:pt x="682" y="704"/>
                      </a:lnTo>
                      <a:lnTo>
                        <a:pt x="614" y="691"/>
                      </a:lnTo>
                      <a:lnTo>
                        <a:pt x="549" y="671"/>
                      </a:lnTo>
                      <a:lnTo>
                        <a:pt x="499" y="651"/>
                      </a:lnTo>
                      <a:lnTo>
                        <a:pt x="453" y="625"/>
                      </a:lnTo>
                      <a:lnTo>
                        <a:pt x="385" y="596"/>
                      </a:lnTo>
                      <a:lnTo>
                        <a:pt x="314" y="561"/>
                      </a:lnTo>
                      <a:lnTo>
                        <a:pt x="250" y="530"/>
                      </a:lnTo>
                      <a:lnTo>
                        <a:pt x="203" y="495"/>
                      </a:lnTo>
                      <a:lnTo>
                        <a:pt x="157" y="462"/>
                      </a:lnTo>
                      <a:lnTo>
                        <a:pt x="115" y="430"/>
                      </a:lnTo>
                      <a:lnTo>
                        <a:pt x="73" y="385"/>
                      </a:lnTo>
                      <a:lnTo>
                        <a:pt x="38" y="350"/>
                      </a:lnTo>
                      <a:lnTo>
                        <a:pt x="7" y="318"/>
                      </a:lnTo>
                      <a:lnTo>
                        <a:pt x="0" y="303"/>
                      </a:lnTo>
                      <a:lnTo>
                        <a:pt x="3" y="286"/>
                      </a:lnTo>
                      <a:lnTo>
                        <a:pt x="14" y="267"/>
                      </a:lnTo>
                      <a:lnTo>
                        <a:pt x="32" y="255"/>
                      </a:lnTo>
                      <a:lnTo>
                        <a:pt x="57" y="246"/>
                      </a:lnTo>
                      <a:lnTo>
                        <a:pt x="87" y="242"/>
                      </a:lnTo>
                      <a:lnTo>
                        <a:pt x="116" y="244"/>
                      </a:lnTo>
                      <a:lnTo>
                        <a:pt x="138" y="249"/>
                      </a:lnTo>
                      <a:lnTo>
                        <a:pt x="165" y="258"/>
                      </a:lnTo>
                      <a:lnTo>
                        <a:pt x="179" y="262"/>
                      </a:lnTo>
                      <a:lnTo>
                        <a:pt x="156" y="262"/>
                      </a:lnTo>
                      <a:lnTo>
                        <a:pt x="132" y="260"/>
                      </a:lnTo>
                      <a:lnTo>
                        <a:pt x="113" y="261"/>
                      </a:lnTo>
                      <a:lnTo>
                        <a:pt x="94" y="264"/>
                      </a:lnTo>
                      <a:lnTo>
                        <a:pt x="76" y="271"/>
                      </a:lnTo>
                      <a:lnTo>
                        <a:pt x="60" y="279"/>
                      </a:lnTo>
                      <a:lnTo>
                        <a:pt x="48" y="292"/>
                      </a:lnTo>
                      <a:lnTo>
                        <a:pt x="42" y="303"/>
                      </a:lnTo>
                      <a:lnTo>
                        <a:pt x="43" y="309"/>
                      </a:lnTo>
                      <a:lnTo>
                        <a:pt x="48" y="318"/>
                      </a:lnTo>
                      <a:lnTo>
                        <a:pt x="59" y="332"/>
                      </a:lnTo>
                      <a:lnTo>
                        <a:pt x="79" y="357"/>
                      </a:lnTo>
                      <a:lnTo>
                        <a:pt x="104" y="387"/>
                      </a:lnTo>
                      <a:lnTo>
                        <a:pt x="135" y="412"/>
                      </a:lnTo>
                      <a:lnTo>
                        <a:pt x="168" y="442"/>
                      </a:lnTo>
                      <a:lnTo>
                        <a:pt x="204" y="468"/>
                      </a:lnTo>
                      <a:lnTo>
                        <a:pt x="231" y="486"/>
                      </a:lnTo>
                      <a:lnTo>
                        <a:pt x="254" y="502"/>
                      </a:lnTo>
                      <a:lnTo>
                        <a:pt x="284" y="518"/>
                      </a:lnTo>
                      <a:lnTo>
                        <a:pt x="308" y="533"/>
                      </a:lnTo>
                      <a:lnTo>
                        <a:pt x="332" y="543"/>
                      </a:lnTo>
                      <a:lnTo>
                        <a:pt x="352" y="546"/>
                      </a:lnTo>
                      <a:lnTo>
                        <a:pt x="374" y="553"/>
                      </a:lnTo>
                      <a:lnTo>
                        <a:pt x="397" y="565"/>
                      </a:lnTo>
                      <a:lnTo>
                        <a:pt x="433" y="583"/>
                      </a:lnTo>
                      <a:lnTo>
                        <a:pt x="472" y="601"/>
                      </a:lnTo>
                      <a:lnTo>
                        <a:pt x="507" y="617"/>
                      </a:lnTo>
                      <a:lnTo>
                        <a:pt x="540" y="635"/>
                      </a:lnTo>
                      <a:lnTo>
                        <a:pt x="572" y="652"/>
                      </a:lnTo>
                      <a:lnTo>
                        <a:pt x="600" y="657"/>
                      </a:lnTo>
                      <a:lnTo>
                        <a:pt x="631" y="666"/>
                      </a:lnTo>
                      <a:lnTo>
                        <a:pt x="662" y="675"/>
                      </a:lnTo>
                      <a:lnTo>
                        <a:pt x="692" y="678"/>
                      </a:lnTo>
                      <a:lnTo>
                        <a:pt x="731" y="682"/>
                      </a:lnTo>
                      <a:lnTo>
                        <a:pt x="770" y="685"/>
                      </a:lnTo>
                      <a:lnTo>
                        <a:pt x="805" y="689"/>
                      </a:lnTo>
                      <a:lnTo>
                        <a:pt x="819" y="686"/>
                      </a:lnTo>
                      <a:lnTo>
                        <a:pt x="833" y="680"/>
                      </a:lnTo>
                      <a:lnTo>
                        <a:pt x="842" y="668"/>
                      </a:lnTo>
                      <a:lnTo>
                        <a:pt x="846" y="653"/>
                      </a:lnTo>
                      <a:lnTo>
                        <a:pt x="844" y="640"/>
                      </a:lnTo>
                      <a:lnTo>
                        <a:pt x="830" y="620"/>
                      </a:lnTo>
                      <a:lnTo>
                        <a:pt x="805" y="591"/>
                      </a:lnTo>
                      <a:lnTo>
                        <a:pt x="779" y="568"/>
                      </a:lnTo>
                      <a:lnTo>
                        <a:pt x="755" y="546"/>
                      </a:lnTo>
                      <a:lnTo>
                        <a:pt x="725" y="528"/>
                      </a:lnTo>
                      <a:lnTo>
                        <a:pt x="696" y="508"/>
                      </a:lnTo>
                      <a:lnTo>
                        <a:pt x="669" y="485"/>
                      </a:lnTo>
                      <a:lnTo>
                        <a:pt x="649" y="460"/>
                      </a:lnTo>
                      <a:lnTo>
                        <a:pt x="629" y="433"/>
                      </a:lnTo>
                      <a:lnTo>
                        <a:pt x="608" y="400"/>
                      </a:lnTo>
                      <a:lnTo>
                        <a:pt x="592" y="374"/>
                      </a:lnTo>
                      <a:lnTo>
                        <a:pt x="574" y="347"/>
                      </a:lnTo>
                      <a:lnTo>
                        <a:pt x="554" y="315"/>
                      </a:lnTo>
                      <a:lnTo>
                        <a:pt x="536" y="283"/>
                      </a:lnTo>
                      <a:lnTo>
                        <a:pt x="519" y="252"/>
                      </a:lnTo>
                      <a:lnTo>
                        <a:pt x="503" y="222"/>
                      </a:lnTo>
                      <a:lnTo>
                        <a:pt x="488" y="191"/>
                      </a:lnTo>
                      <a:lnTo>
                        <a:pt x="473" y="163"/>
                      </a:lnTo>
                      <a:lnTo>
                        <a:pt x="459" y="135"/>
                      </a:lnTo>
                      <a:lnTo>
                        <a:pt x="449" y="105"/>
                      </a:lnTo>
                      <a:lnTo>
                        <a:pt x="442" y="84"/>
                      </a:lnTo>
                      <a:lnTo>
                        <a:pt x="434" y="73"/>
                      </a:lnTo>
                      <a:lnTo>
                        <a:pt x="422" y="63"/>
                      </a:lnTo>
                      <a:lnTo>
                        <a:pt x="410" y="59"/>
                      </a:lnTo>
                      <a:lnTo>
                        <a:pt x="395" y="60"/>
                      </a:lnTo>
                      <a:lnTo>
                        <a:pt x="379" y="65"/>
                      </a:lnTo>
                      <a:lnTo>
                        <a:pt x="362" y="75"/>
                      </a:lnTo>
                      <a:lnTo>
                        <a:pt x="343" y="82"/>
                      </a:lnTo>
                      <a:lnTo>
                        <a:pt x="320" y="8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endParaRPr lang="fr-FR" sz="1350">
                    <a:solidFill>
                      <a:prstClr val="black"/>
                    </a:solidFill>
                    <a:latin typeface="Calibri" panose="020F0502020204030204"/>
                  </a:endParaRPr>
                </a:p>
              </p:txBody>
            </p:sp>
            <p:sp>
              <p:nvSpPr>
                <p:cNvPr id="14367" name="Freeform 51">
                  <a:extLst>
                    <a:ext uri="{FF2B5EF4-FFF2-40B4-BE49-F238E27FC236}">
                      <a16:creationId xmlns:a16="http://schemas.microsoft.com/office/drawing/2014/main" id="{A741CF12-F100-45AE-833E-918B9C7AA50D}"/>
                    </a:ext>
                  </a:extLst>
                </p:cNvPr>
                <p:cNvSpPr>
                  <a:spLocks/>
                </p:cNvSpPr>
                <p:nvPr/>
              </p:nvSpPr>
              <p:spPr bwMode="auto">
                <a:xfrm>
                  <a:off x="3727" y="1358"/>
                  <a:ext cx="135" cy="132"/>
                </a:xfrm>
                <a:custGeom>
                  <a:avLst/>
                  <a:gdLst>
                    <a:gd name="T0" fmla="*/ 0 w 679"/>
                    <a:gd name="T1" fmla="*/ 0 h 658"/>
                    <a:gd name="T2" fmla="*/ 0 w 679"/>
                    <a:gd name="T3" fmla="*/ 0 h 658"/>
                    <a:gd name="T4" fmla="*/ 0 w 679"/>
                    <a:gd name="T5" fmla="*/ 0 h 658"/>
                    <a:gd name="T6" fmla="*/ 0 w 679"/>
                    <a:gd name="T7" fmla="*/ 0 h 658"/>
                    <a:gd name="T8" fmla="*/ 0 w 679"/>
                    <a:gd name="T9" fmla="*/ 0 h 658"/>
                    <a:gd name="T10" fmla="*/ 0 w 679"/>
                    <a:gd name="T11" fmla="*/ 0 h 658"/>
                    <a:gd name="T12" fmla="*/ 0 w 679"/>
                    <a:gd name="T13" fmla="*/ 0 h 658"/>
                    <a:gd name="T14" fmla="*/ 0 w 679"/>
                    <a:gd name="T15" fmla="*/ 0 h 658"/>
                    <a:gd name="T16" fmla="*/ 0 w 679"/>
                    <a:gd name="T17" fmla="*/ 0 h 658"/>
                    <a:gd name="T18" fmla="*/ 0 w 679"/>
                    <a:gd name="T19" fmla="*/ 0 h 658"/>
                    <a:gd name="T20" fmla="*/ 0 w 679"/>
                    <a:gd name="T21" fmla="*/ 0 h 658"/>
                    <a:gd name="T22" fmla="*/ 0 w 679"/>
                    <a:gd name="T23" fmla="*/ 0 h 658"/>
                    <a:gd name="T24" fmla="*/ 0 w 679"/>
                    <a:gd name="T25" fmla="*/ 0 h 658"/>
                    <a:gd name="T26" fmla="*/ 0 w 679"/>
                    <a:gd name="T27" fmla="*/ 0 h 658"/>
                    <a:gd name="T28" fmla="*/ 0 w 679"/>
                    <a:gd name="T29" fmla="*/ 0 h 658"/>
                    <a:gd name="T30" fmla="*/ 0 w 679"/>
                    <a:gd name="T31" fmla="*/ 0 h 658"/>
                    <a:gd name="T32" fmla="*/ 0 w 679"/>
                    <a:gd name="T33" fmla="*/ 0 h 658"/>
                    <a:gd name="T34" fmla="*/ 0 w 679"/>
                    <a:gd name="T35" fmla="*/ 0 h 658"/>
                    <a:gd name="T36" fmla="*/ 0 w 679"/>
                    <a:gd name="T37" fmla="*/ 0 h 658"/>
                    <a:gd name="T38" fmla="*/ 0 w 679"/>
                    <a:gd name="T39" fmla="*/ 0 h 658"/>
                    <a:gd name="T40" fmla="*/ 0 w 679"/>
                    <a:gd name="T41" fmla="*/ 0 h 658"/>
                    <a:gd name="T42" fmla="*/ 0 w 679"/>
                    <a:gd name="T43" fmla="*/ 0 h 658"/>
                    <a:gd name="T44" fmla="*/ 0 w 679"/>
                    <a:gd name="T45" fmla="*/ 0 h 658"/>
                    <a:gd name="T46" fmla="*/ 0 w 679"/>
                    <a:gd name="T47" fmla="*/ 0 h 658"/>
                    <a:gd name="T48" fmla="*/ 0 w 679"/>
                    <a:gd name="T49" fmla="*/ 0 h 658"/>
                    <a:gd name="T50" fmla="*/ 0 w 679"/>
                    <a:gd name="T51" fmla="*/ 0 h 658"/>
                    <a:gd name="T52" fmla="*/ 0 w 679"/>
                    <a:gd name="T53" fmla="*/ 0 h 658"/>
                    <a:gd name="T54" fmla="*/ 0 w 679"/>
                    <a:gd name="T55" fmla="*/ 0 h 658"/>
                    <a:gd name="T56" fmla="*/ 0 w 679"/>
                    <a:gd name="T57" fmla="*/ 0 h 658"/>
                    <a:gd name="T58" fmla="*/ 0 w 679"/>
                    <a:gd name="T59" fmla="*/ 0 h 658"/>
                    <a:gd name="T60" fmla="*/ 0 w 679"/>
                    <a:gd name="T61" fmla="*/ 0 h 658"/>
                    <a:gd name="T62" fmla="*/ 0 w 679"/>
                    <a:gd name="T63" fmla="*/ 0 h 658"/>
                    <a:gd name="T64" fmla="*/ 0 w 679"/>
                    <a:gd name="T65" fmla="*/ 0 h 658"/>
                    <a:gd name="T66" fmla="*/ 0 w 679"/>
                    <a:gd name="T67" fmla="*/ 0 h 658"/>
                    <a:gd name="T68" fmla="*/ 0 w 679"/>
                    <a:gd name="T69" fmla="*/ 0 h 658"/>
                    <a:gd name="T70" fmla="*/ 0 w 679"/>
                    <a:gd name="T71" fmla="*/ 0 h 658"/>
                    <a:gd name="T72" fmla="*/ 0 w 679"/>
                    <a:gd name="T73" fmla="*/ 0 h 658"/>
                    <a:gd name="T74" fmla="*/ 0 w 679"/>
                    <a:gd name="T75" fmla="*/ 0 h 658"/>
                    <a:gd name="T76" fmla="*/ 0 w 679"/>
                    <a:gd name="T77" fmla="*/ 0 h 658"/>
                    <a:gd name="T78" fmla="*/ 0 w 679"/>
                    <a:gd name="T79" fmla="*/ 0 h 658"/>
                    <a:gd name="T80" fmla="*/ 0 w 679"/>
                    <a:gd name="T81" fmla="*/ 0 h 658"/>
                    <a:gd name="T82" fmla="*/ 0 w 679"/>
                    <a:gd name="T83" fmla="*/ 0 h 658"/>
                    <a:gd name="T84" fmla="*/ 0 w 679"/>
                    <a:gd name="T85" fmla="*/ 0 h 658"/>
                    <a:gd name="T86" fmla="*/ 0 w 679"/>
                    <a:gd name="T87" fmla="*/ 0 h 658"/>
                    <a:gd name="T88" fmla="*/ 0 w 679"/>
                    <a:gd name="T89" fmla="*/ 0 h 658"/>
                    <a:gd name="T90" fmla="*/ 0 w 679"/>
                    <a:gd name="T91" fmla="*/ 0 h 658"/>
                    <a:gd name="T92" fmla="*/ 0 w 679"/>
                    <a:gd name="T93" fmla="*/ 0 h 658"/>
                    <a:gd name="T94" fmla="*/ 0 w 679"/>
                    <a:gd name="T95" fmla="*/ 0 h 658"/>
                    <a:gd name="T96" fmla="*/ 0 w 679"/>
                    <a:gd name="T97" fmla="*/ 0 h 658"/>
                    <a:gd name="T98" fmla="*/ 0 w 679"/>
                    <a:gd name="T99" fmla="*/ 0 h 658"/>
                    <a:gd name="T100" fmla="*/ 0 w 679"/>
                    <a:gd name="T101" fmla="*/ 0 h 658"/>
                    <a:gd name="T102" fmla="*/ 0 w 679"/>
                    <a:gd name="T103" fmla="*/ 0 h 658"/>
                    <a:gd name="T104" fmla="*/ 0 w 679"/>
                    <a:gd name="T105" fmla="*/ 0 h 658"/>
                    <a:gd name="T106" fmla="*/ 0 w 679"/>
                    <a:gd name="T107" fmla="*/ 0 h 658"/>
                    <a:gd name="T108" fmla="*/ 0 w 679"/>
                    <a:gd name="T109" fmla="*/ 0 h 65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79" h="658">
                      <a:moveTo>
                        <a:pt x="100" y="91"/>
                      </a:moveTo>
                      <a:lnTo>
                        <a:pt x="133" y="64"/>
                      </a:lnTo>
                      <a:lnTo>
                        <a:pt x="166" y="39"/>
                      </a:lnTo>
                      <a:lnTo>
                        <a:pt x="202" y="20"/>
                      </a:lnTo>
                      <a:lnTo>
                        <a:pt x="245" y="7"/>
                      </a:lnTo>
                      <a:lnTo>
                        <a:pt x="282" y="3"/>
                      </a:lnTo>
                      <a:lnTo>
                        <a:pt x="325" y="0"/>
                      </a:lnTo>
                      <a:lnTo>
                        <a:pt x="387" y="6"/>
                      </a:lnTo>
                      <a:lnTo>
                        <a:pt x="446" y="19"/>
                      </a:lnTo>
                      <a:lnTo>
                        <a:pt x="485" y="45"/>
                      </a:lnTo>
                      <a:lnTo>
                        <a:pt x="513" y="81"/>
                      </a:lnTo>
                      <a:lnTo>
                        <a:pt x="538" y="125"/>
                      </a:lnTo>
                      <a:lnTo>
                        <a:pt x="565" y="166"/>
                      </a:lnTo>
                      <a:lnTo>
                        <a:pt x="596" y="202"/>
                      </a:lnTo>
                      <a:lnTo>
                        <a:pt x="624" y="231"/>
                      </a:lnTo>
                      <a:lnTo>
                        <a:pt x="661" y="273"/>
                      </a:lnTo>
                      <a:lnTo>
                        <a:pt x="676" y="313"/>
                      </a:lnTo>
                      <a:lnTo>
                        <a:pt x="679" y="343"/>
                      </a:lnTo>
                      <a:lnTo>
                        <a:pt x="676" y="360"/>
                      </a:lnTo>
                      <a:lnTo>
                        <a:pt x="666" y="389"/>
                      </a:lnTo>
                      <a:lnTo>
                        <a:pt x="650" y="416"/>
                      </a:lnTo>
                      <a:lnTo>
                        <a:pt x="627" y="446"/>
                      </a:lnTo>
                      <a:lnTo>
                        <a:pt x="599" y="485"/>
                      </a:lnTo>
                      <a:lnTo>
                        <a:pt x="574" y="513"/>
                      </a:lnTo>
                      <a:lnTo>
                        <a:pt x="588" y="486"/>
                      </a:lnTo>
                      <a:lnTo>
                        <a:pt x="599" y="468"/>
                      </a:lnTo>
                      <a:lnTo>
                        <a:pt x="613" y="446"/>
                      </a:lnTo>
                      <a:lnTo>
                        <a:pt x="623" y="428"/>
                      </a:lnTo>
                      <a:lnTo>
                        <a:pt x="636" y="401"/>
                      </a:lnTo>
                      <a:lnTo>
                        <a:pt x="643" y="373"/>
                      </a:lnTo>
                      <a:lnTo>
                        <a:pt x="651" y="344"/>
                      </a:lnTo>
                      <a:lnTo>
                        <a:pt x="653" y="328"/>
                      </a:lnTo>
                      <a:lnTo>
                        <a:pt x="649" y="313"/>
                      </a:lnTo>
                      <a:lnTo>
                        <a:pt x="640" y="293"/>
                      </a:lnTo>
                      <a:lnTo>
                        <a:pt x="634" y="277"/>
                      </a:lnTo>
                      <a:lnTo>
                        <a:pt x="621" y="264"/>
                      </a:lnTo>
                      <a:lnTo>
                        <a:pt x="604" y="250"/>
                      </a:lnTo>
                      <a:lnTo>
                        <a:pt x="592" y="233"/>
                      </a:lnTo>
                      <a:lnTo>
                        <a:pt x="575" y="214"/>
                      </a:lnTo>
                      <a:lnTo>
                        <a:pt x="559" y="191"/>
                      </a:lnTo>
                      <a:lnTo>
                        <a:pt x="542" y="167"/>
                      </a:lnTo>
                      <a:lnTo>
                        <a:pt x="527" y="149"/>
                      </a:lnTo>
                      <a:lnTo>
                        <a:pt x="514" y="126"/>
                      </a:lnTo>
                      <a:lnTo>
                        <a:pt x="502" y="103"/>
                      </a:lnTo>
                      <a:lnTo>
                        <a:pt x="492" y="85"/>
                      </a:lnTo>
                      <a:lnTo>
                        <a:pt x="477" y="71"/>
                      </a:lnTo>
                      <a:lnTo>
                        <a:pt x="460" y="59"/>
                      </a:lnTo>
                      <a:lnTo>
                        <a:pt x="443" y="46"/>
                      </a:lnTo>
                      <a:lnTo>
                        <a:pt x="424" y="37"/>
                      </a:lnTo>
                      <a:lnTo>
                        <a:pt x="405" y="33"/>
                      </a:lnTo>
                      <a:lnTo>
                        <a:pt x="374" y="31"/>
                      </a:lnTo>
                      <a:lnTo>
                        <a:pt x="342" y="31"/>
                      </a:lnTo>
                      <a:lnTo>
                        <a:pt x="318" y="32"/>
                      </a:lnTo>
                      <a:lnTo>
                        <a:pt x="295" y="31"/>
                      </a:lnTo>
                      <a:lnTo>
                        <a:pt x="272" y="33"/>
                      </a:lnTo>
                      <a:lnTo>
                        <a:pt x="249" y="38"/>
                      </a:lnTo>
                      <a:lnTo>
                        <a:pt x="226" y="43"/>
                      </a:lnTo>
                      <a:lnTo>
                        <a:pt x="204" y="52"/>
                      </a:lnTo>
                      <a:lnTo>
                        <a:pt x="185" y="64"/>
                      </a:lnTo>
                      <a:lnTo>
                        <a:pt x="166" y="78"/>
                      </a:lnTo>
                      <a:lnTo>
                        <a:pt x="145" y="92"/>
                      </a:lnTo>
                      <a:lnTo>
                        <a:pt x="125" y="109"/>
                      </a:lnTo>
                      <a:lnTo>
                        <a:pt x="104" y="131"/>
                      </a:lnTo>
                      <a:lnTo>
                        <a:pt x="87" y="151"/>
                      </a:lnTo>
                      <a:lnTo>
                        <a:pt x="75" y="168"/>
                      </a:lnTo>
                      <a:lnTo>
                        <a:pt x="68" y="191"/>
                      </a:lnTo>
                      <a:lnTo>
                        <a:pt x="59" y="213"/>
                      </a:lnTo>
                      <a:lnTo>
                        <a:pt x="49" y="235"/>
                      </a:lnTo>
                      <a:lnTo>
                        <a:pt x="38" y="260"/>
                      </a:lnTo>
                      <a:lnTo>
                        <a:pt x="36" y="289"/>
                      </a:lnTo>
                      <a:lnTo>
                        <a:pt x="33" y="316"/>
                      </a:lnTo>
                      <a:lnTo>
                        <a:pt x="30" y="341"/>
                      </a:lnTo>
                      <a:lnTo>
                        <a:pt x="30" y="358"/>
                      </a:lnTo>
                      <a:lnTo>
                        <a:pt x="32" y="379"/>
                      </a:lnTo>
                      <a:lnTo>
                        <a:pt x="37" y="404"/>
                      </a:lnTo>
                      <a:lnTo>
                        <a:pt x="42" y="429"/>
                      </a:lnTo>
                      <a:lnTo>
                        <a:pt x="54" y="458"/>
                      </a:lnTo>
                      <a:lnTo>
                        <a:pt x="63" y="486"/>
                      </a:lnTo>
                      <a:lnTo>
                        <a:pt x="71" y="501"/>
                      </a:lnTo>
                      <a:lnTo>
                        <a:pt x="84" y="522"/>
                      </a:lnTo>
                      <a:lnTo>
                        <a:pt x="100" y="545"/>
                      </a:lnTo>
                      <a:lnTo>
                        <a:pt x="113" y="563"/>
                      </a:lnTo>
                      <a:lnTo>
                        <a:pt x="126" y="579"/>
                      </a:lnTo>
                      <a:lnTo>
                        <a:pt x="143" y="595"/>
                      </a:lnTo>
                      <a:lnTo>
                        <a:pt x="162" y="611"/>
                      </a:lnTo>
                      <a:lnTo>
                        <a:pt x="179" y="623"/>
                      </a:lnTo>
                      <a:lnTo>
                        <a:pt x="193" y="630"/>
                      </a:lnTo>
                      <a:lnTo>
                        <a:pt x="212" y="638"/>
                      </a:lnTo>
                      <a:lnTo>
                        <a:pt x="229" y="642"/>
                      </a:lnTo>
                      <a:lnTo>
                        <a:pt x="248" y="645"/>
                      </a:lnTo>
                      <a:lnTo>
                        <a:pt x="266" y="647"/>
                      </a:lnTo>
                      <a:lnTo>
                        <a:pt x="297" y="643"/>
                      </a:lnTo>
                      <a:lnTo>
                        <a:pt x="261" y="654"/>
                      </a:lnTo>
                      <a:lnTo>
                        <a:pt x="232" y="658"/>
                      </a:lnTo>
                      <a:lnTo>
                        <a:pt x="204" y="655"/>
                      </a:lnTo>
                      <a:lnTo>
                        <a:pt x="177" y="647"/>
                      </a:lnTo>
                      <a:lnTo>
                        <a:pt x="149" y="631"/>
                      </a:lnTo>
                      <a:lnTo>
                        <a:pt x="128" y="613"/>
                      </a:lnTo>
                      <a:lnTo>
                        <a:pt x="105" y="588"/>
                      </a:lnTo>
                      <a:lnTo>
                        <a:pt x="75" y="551"/>
                      </a:lnTo>
                      <a:lnTo>
                        <a:pt x="43" y="500"/>
                      </a:lnTo>
                      <a:lnTo>
                        <a:pt x="18" y="453"/>
                      </a:lnTo>
                      <a:lnTo>
                        <a:pt x="3" y="406"/>
                      </a:lnTo>
                      <a:lnTo>
                        <a:pt x="0" y="374"/>
                      </a:lnTo>
                      <a:lnTo>
                        <a:pt x="4" y="344"/>
                      </a:lnTo>
                      <a:lnTo>
                        <a:pt x="14" y="283"/>
                      </a:lnTo>
                      <a:lnTo>
                        <a:pt x="23" y="215"/>
                      </a:lnTo>
                      <a:lnTo>
                        <a:pt x="46" y="161"/>
                      </a:lnTo>
                      <a:lnTo>
                        <a:pt x="72" y="122"/>
                      </a:lnTo>
                      <a:lnTo>
                        <a:pt x="100" y="9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endParaRPr lang="fr-FR" sz="1350">
                    <a:solidFill>
                      <a:prstClr val="black"/>
                    </a:solidFill>
                    <a:latin typeface="Calibri" panose="020F0502020204030204"/>
                  </a:endParaRPr>
                </a:p>
              </p:txBody>
            </p:sp>
          </p:grpSp>
        </p:grpSp>
      </p:grpSp>
      <p:grpSp>
        <p:nvGrpSpPr>
          <p:cNvPr id="2" name="Groupe 1">
            <a:extLst>
              <a:ext uri="{FF2B5EF4-FFF2-40B4-BE49-F238E27FC236}">
                <a16:creationId xmlns:a16="http://schemas.microsoft.com/office/drawing/2014/main" id="{F2CA8643-DD10-4C14-814E-5F08BB057EA8}"/>
              </a:ext>
            </a:extLst>
          </p:cNvPr>
          <p:cNvGrpSpPr/>
          <p:nvPr/>
        </p:nvGrpSpPr>
        <p:grpSpPr>
          <a:xfrm>
            <a:off x="4858841" y="1486281"/>
            <a:ext cx="2986597" cy="3969503"/>
            <a:chOff x="7478078" y="3637874"/>
            <a:chExt cx="1945927" cy="2504242"/>
          </a:xfrm>
          <a:solidFill>
            <a:srgbClr val="FF0000"/>
          </a:solidFill>
        </p:grpSpPr>
        <p:sp>
          <p:nvSpPr>
            <p:cNvPr id="14348" name="AutoShape 55">
              <a:extLst>
                <a:ext uri="{FF2B5EF4-FFF2-40B4-BE49-F238E27FC236}">
                  <a16:creationId xmlns:a16="http://schemas.microsoft.com/office/drawing/2014/main" id="{0A55BECB-89C6-4092-BD78-98564909DEF8}"/>
                </a:ext>
              </a:extLst>
            </p:cNvPr>
            <p:cNvSpPr>
              <a:spLocks noChangeArrowheads="1"/>
            </p:cNvSpPr>
            <p:nvPr/>
          </p:nvSpPr>
          <p:spPr bwMode="auto">
            <a:xfrm>
              <a:off x="7550378" y="3797158"/>
              <a:ext cx="750338" cy="641603"/>
            </a:xfrm>
            <a:custGeom>
              <a:avLst/>
              <a:gdLst>
                <a:gd name="T0" fmla="*/ 2147483646 w 21600"/>
                <a:gd name="T1" fmla="*/ 0 h 21600"/>
                <a:gd name="T2" fmla="*/ 2147483646 w 21600"/>
                <a:gd name="T3" fmla="*/ 2147483646 h 21600"/>
                <a:gd name="T4" fmla="*/ 2147483646 w 21600"/>
                <a:gd name="T5" fmla="*/ 2147483646 h 21600"/>
                <a:gd name="T6" fmla="*/ 2147483646 w 21600"/>
                <a:gd name="T7" fmla="*/ 2147483646 h 21600"/>
                <a:gd name="T8" fmla="*/ 2147483646 w 21600"/>
                <a:gd name="T9" fmla="*/ 2147483646 h 21600"/>
                <a:gd name="T10" fmla="*/ 2147483646 w 21600"/>
                <a:gd name="T11" fmla="*/ 2147483646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chemeClr val="accent1"/>
            </a:solidFill>
            <a:ln w="38100">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a:endParaRPr lang="fr-FR" sz="1350" dirty="0">
                <a:solidFill>
                  <a:prstClr val="black"/>
                </a:solidFill>
                <a:latin typeface="Calibri" panose="020F0502020204030204"/>
              </a:endParaRPr>
            </a:p>
          </p:txBody>
        </p:sp>
        <p:sp>
          <p:nvSpPr>
            <p:cNvPr id="14349" name="AutoShape 56">
              <a:extLst>
                <a:ext uri="{FF2B5EF4-FFF2-40B4-BE49-F238E27FC236}">
                  <a16:creationId xmlns:a16="http://schemas.microsoft.com/office/drawing/2014/main" id="{0F058CA8-2566-47D1-B4ED-81C2FFF8DBEF}"/>
                </a:ext>
              </a:extLst>
            </p:cNvPr>
            <p:cNvSpPr>
              <a:spLocks noChangeArrowheads="1"/>
            </p:cNvSpPr>
            <p:nvPr/>
          </p:nvSpPr>
          <p:spPr bwMode="auto">
            <a:xfrm flipH="1" flipV="1">
              <a:off x="7478078" y="4076293"/>
              <a:ext cx="328686" cy="1398827"/>
            </a:xfrm>
            <a:prstGeom prst="downArrow">
              <a:avLst>
                <a:gd name="adj1" fmla="val 50000"/>
                <a:gd name="adj2" fmla="val 0"/>
              </a:avLst>
            </a:prstGeom>
            <a:solidFill>
              <a:schemeClr val="accent1"/>
            </a:solidFill>
            <a:ln w="317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defTabSz="685800">
                <a:spcBef>
                  <a:spcPct val="50000"/>
                </a:spcBef>
                <a:buNone/>
              </a:pPr>
              <a:endParaRPr lang="fr-FR" altLang="fr-FR" sz="2250">
                <a:solidFill>
                  <a:srgbClr val="FFFF66"/>
                </a:solidFill>
              </a:endParaRPr>
            </a:p>
          </p:txBody>
        </p:sp>
        <p:sp>
          <p:nvSpPr>
            <p:cNvPr id="14350" name="AutoShape 57">
              <a:extLst>
                <a:ext uri="{FF2B5EF4-FFF2-40B4-BE49-F238E27FC236}">
                  <a16:creationId xmlns:a16="http://schemas.microsoft.com/office/drawing/2014/main" id="{33A430C3-FAC3-49A0-AB17-6F885764CF25}"/>
                </a:ext>
              </a:extLst>
            </p:cNvPr>
            <p:cNvSpPr>
              <a:spLocks noChangeArrowheads="1"/>
            </p:cNvSpPr>
            <p:nvPr/>
          </p:nvSpPr>
          <p:spPr bwMode="auto">
            <a:xfrm rot="16200000">
              <a:off x="7505041" y="5347683"/>
              <a:ext cx="538598" cy="526345"/>
            </a:xfrm>
            <a:custGeom>
              <a:avLst/>
              <a:gdLst>
                <a:gd name="T0" fmla="*/ 2147483646 w 21600"/>
                <a:gd name="T1" fmla="*/ 0 h 21600"/>
                <a:gd name="T2" fmla="*/ 2147483646 w 21600"/>
                <a:gd name="T3" fmla="*/ 2147483646 h 21600"/>
                <a:gd name="T4" fmla="*/ 2147483646 w 21600"/>
                <a:gd name="T5" fmla="*/ 2147483646 h 21600"/>
                <a:gd name="T6" fmla="*/ 2147483646 w 21600"/>
                <a:gd name="T7" fmla="*/ 2147483646 h 21600"/>
                <a:gd name="T8" fmla="*/ 17694720 60000 65536"/>
                <a:gd name="T9" fmla="*/ 5898240 60000 65536"/>
                <a:gd name="T10" fmla="*/ 5898240 60000 65536"/>
                <a:gd name="T11" fmla="*/ 0 60000 65536"/>
                <a:gd name="T12" fmla="*/ 12427 w 21600"/>
                <a:gd name="T13" fmla="*/ 3716 h 21600"/>
                <a:gd name="T14" fmla="*/ 18034 w 21600"/>
                <a:gd name="T15" fmla="*/ 8442 h 21600"/>
              </a:gdLst>
              <a:ahLst/>
              <a:cxnLst>
                <a:cxn ang="T8">
                  <a:pos x="T0" y="T1"/>
                </a:cxn>
                <a:cxn ang="T9">
                  <a:pos x="T2" y="T3"/>
                </a:cxn>
                <a:cxn ang="T10">
                  <a:pos x="T4" y="T5"/>
                </a:cxn>
                <a:cxn ang="T11">
                  <a:pos x="T6" y="T7"/>
                </a:cxn>
              </a:cxnLst>
              <a:rect l="T12" t="T13" r="T14" b="T15"/>
              <a:pathLst>
                <a:path w="21600" h="21600">
                  <a:moveTo>
                    <a:pt x="21600" y="6079"/>
                  </a:moveTo>
                  <a:lnTo>
                    <a:pt x="12427" y="0"/>
                  </a:lnTo>
                  <a:lnTo>
                    <a:pt x="12427" y="3716"/>
                  </a:lnTo>
                  <a:cubicBezTo>
                    <a:pt x="5564" y="3716"/>
                    <a:pt x="0" y="7496"/>
                    <a:pt x="0" y="12158"/>
                  </a:cubicBezTo>
                  <a:lnTo>
                    <a:pt x="0" y="21600"/>
                  </a:lnTo>
                  <a:lnTo>
                    <a:pt x="4831" y="21600"/>
                  </a:lnTo>
                  <a:lnTo>
                    <a:pt x="4831" y="12158"/>
                  </a:lnTo>
                  <a:cubicBezTo>
                    <a:pt x="4831" y="10106"/>
                    <a:pt x="8232" y="8442"/>
                    <a:pt x="12427" y="8442"/>
                  </a:cubicBezTo>
                  <a:lnTo>
                    <a:pt x="12427" y="12158"/>
                  </a:lnTo>
                  <a:lnTo>
                    <a:pt x="21600" y="6079"/>
                  </a:lnTo>
                  <a:close/>
                </a:path>
              </a:pathLst>
            </a:custGeom>
            <a:solidFill>
              <a:schemeClr val="accent1"/>
            </a:solidFill>
            <a:ln w="19050">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a:endParaRPr lang="fr-FR" sz="1350" dirty="0">
                <a:solidFill>
                  <a:prstClr val="black"/>
                </a:solidFill>
                <a:latin typeface="Calibri" panose="020F0502020204030204"/>
              </a:endParaRPr>
            </a:p>
          </p:txBody>
        </p:sp>
        <p:sp>
          <p:nvSpPr>
            <p:cNvPr id="14351" name="Oval 58">
              <a:extLst>
                <a:ext uri="{FF2B5EF4-FFF2-40B4-BE49-F238E27FC236}">
                  <a16:creationId xmlns:a16="http://schemas.microsoft.com/office/drawing/2014/main" id="{C08B7857-07E5-40C6-888B-301405843B35}"/>
                </a:ext>
              </a:extLst>
            </p:cNvPr>
            <p:cNvSpPr>
              <a:spLocks noChangeArrowheads="1"/>
            </p:cNvSpPr>
            <p:nvPr/>
          </p:nvSpPr>
          <p:spPr bwMode="auto">
            <a:xfrm>
              <a:off x="7676530" y="5603517"/>
              <a:ext cx="1399831" cy="538599"/>
            </a:xfrm>
            <a:prstGeom prst="ellipse">
              <a:avLst/>
            </a:prstGeom>
            <a:pattFill prst="dkHorz">
              <a:fgClr>
                <a:srgbClr val="FF0000"/>
              </a:fgClr>
              <a:bgClr>
                <a:schemeClr val="accent2"/>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defTabSz="685800">
                <a:spcBef>
                  <a:spcPct val="0"/>
                </a:spcBef>
                <a:buNone/>
              </a:pPr>
              <a:r>
                <a:rPr lang="fr-FR" altLang="fr-FR" sz="2100" b="1" dirty="0">
                  <a:solidFill>
                    <a:prstClr val="white"/>
                  </a:solidFill>
                </a:rPr>
                <a:t>Microcirculation</a:t>
              </a:r>
              <a:r>
                <a:rPr lang="fr-FR" altLang="fr-FR" sz="1350" b="1" dirty="0">
                  <a:solidFill>
                    <a:prstClr val="white"/>
                  </a:solidFill>
                </a:rPr>
                <a:t> </a:t>
              </a:r>
              <a:endParaRPr lang="fr-FR" altLang="fr-FR" sz="825" b="1" dirty="0">
                <a:solidFill>
                  <a:prstClr val="white"/>
                </a:solidFill>
              </a:endParaRPr>
            </a:p>
          </p:txBody>
        </p:sp>
        <p:sp>
          <p:nvSpPr>
            <p:cNvPr id="14346" name="AutoShape 53">
              <a:extLst>
                <a:ext uri="{FF2B5EF4-FFF2-40B4-BE49-F238E27FC236}">
                  <a16:creationId xmlns:a16="http://schemas.microsoft.com/office/drawing/2014/main" id="{43DB8EB0-B709-4056-BC43-ED6C6923E9BA}"/>
                </a:ext>
              </a:extLst>
            </p:cNvPr>
            <p:cNvSpPr>
              <a:spLocks noChangeArrowheads="1"/>
            </p:cNvSpPr>
            <p:nvPr/>
          </p:nvSpPr>
          <p:spPr bwMode="auto">
            <a:xfrm>
              <a:off x="9204930" y="3871431"/>
              <a:ext cx="219075" cy="1756170"/>
            </a:xfrm>
            <a:prstGeom prst="downArrow">
              <a:avLst>
                <a:gd name="adj1" fmla="val 50000"/>
                <a:gd name="adj2" fmla="val 131703"/>
              </a:avLst>
            </a:prstGeom>
            <a:grpFill/>
            <a:ln w="6350">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defTabSz="685800">
                <a:spcBef>
                  <a:spcPct val="50000"/>
                </a:spcBef>
                <a:buNone/>
              </a:pPr>
              <a:endParaRPr lang="fr-FR" altLang="fr-FR" sz="2250">
                <a:solidFill>
                  <a:srgbClr val="FFFF66"/>
                </a:solidFill>
              </a:endParaRPr>
            </a:p>
          </p:txBody>
        </p:sp>
        <p:sp>
          <p:nvSpPr>
            <p:cNvPr id="14345" name="AutoShape 52">
              <a:extLst>
                <a:ext uri="{FF2B5EF4-FFF2-40B4-BE49-F238E27FC236}">
                  <a16:creationId xmlns:a16="http://schemas.microsoft.com/office/drawing/2014/main" id="{16C0DB8F-9DF0-4145-8ACA-705744C1530F}"/>
                </a:ext>
              </a:extLst>
            </p:cNvPr>
            <p:cNvSpPr>
              <a:spLocks noChangeArrowheads="1"/>
            </p:cNvSpPr>
            <p:nvPr/>
          </p:nvSpPr>
          <p:spPr bwMode="auto">
            <a:xfrm>
              <a:off x="8671352" y="3637874"/>
              <a:ext cx="729181" cy="567939"/>
            </a:xfrm>
            <a:custGeom>
              <a:avLst/>
              <a:gdLst>
                <a:gd name="T0" fmla="*/ 2147483646 w 21600"/>
                <a:gd name="T1" fmla="*/ 0 h 21600"/>
                <a:gd name="T2" fmla="*/ 2147483646 w 21600"/>
                <a:gd name="T3" fmla="*/ 2147483646 h 21600"/>
                <a:gd name="T4" fmla="*/ 2147483646 w 21600"/>
                <a:gd name="T5" fmla="*/ 2147483646 h 21600"/>
                <a:gd name="T6" fmla="*/ 2147483646 w 21600"/>
                <a:gd name="T7" fmla="*/ 2147483646 h 21600"/>
                <a:gd name="T8" fmla="*/ 2147483646 w 21600"/>
                <a:gd name="T9" fmla="*/ 2147483646 h 21600"/>
                <a:gd name="T10" fmla="*/ 2147483646 w 21600"/>
                <a:gd name="T11" fmla="*/ 2147483646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grp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a:endParaRPr lang="fr-FR" sz="1350">
                <a:solidFill>
                  <a:prstClr val="black"/>
                </a:solidFill>
                <a:latin typeface="Calibri" panose="020F0502020204030204"/>
              </a:endParaRPr>
            </a:p>
          </p:txBody>
        </p:sp>
      </p:grpSp>
      <p:sp>
        <p:nvSpPr>
          <p:cNvPr id="66" name="Text Box 60">
            <a:extLst>
              <a:ext uri="{FF2B5EF4-FFF2-40B4-BE49-F238E27FC236}">
                <a16:creationId xmlns:a16="http://schemas.microsoft.com/office/drawing/2014/main" id="{9D61C5F8-51F5-4C4E-A366-56F230DD76FB}"/>
              </a:ext>
            </a:extLst>
          </p:cNvPr>
          <p:cNvSpPr txBox="1">
            <a:spLocks noChangeArrowheads="1"/>
          </p:cNvSpPr>
          <p:nvPr/>
        </p:nvSpPr>
        <p:spPr bwMode="auto">
          <a:xfrm>
            <a:off x="7863355" y="3877011"/>
            <a:ext cx="1216719"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defTabSz="685800">
              <a:spcBef>
                <a:spcPct val="0"/>
              </a:spcBef>
              <a:buNone/>
            </a:pPr>
            <a:r>
              <a:rPr lang="fr-FR" altLang="fr-FR" sz="1800" b="1" dirty="0">
                <a:solidFill>
                  <a:prstClr val="black"/>
                </a:solidFill>
              </a:rPr>
              <a:t>Pression Artérielle </a:t>
            </a:r>
            <a:r>
              <a:rPr lang="fr-FR" altLang="fr-FR" sz="1800" b="1" dirty="0">
                <a:solidFill>
                  <a:srgbClr val="FF0000"/>
                </a:solidFill>
              </a:rPr>
              <a:t>PA</a:t>
            </a:r>
          </a:p>
        </p:txBody>
      </p:sp>
      <p:sp>
        <p:nvSpPr>
          <p:cNvPr id="4" name="Ellipse 3">
            <a:extLst>
              <a:ext uri="{FF2B5EF4-FFF2-40B4-BE49-F238E27FC236}">
                <a16:creationId xmlns:a16="http://schemas.microsoft.com/office/drawing/2014/main" id="{9A54F96F-D002-41C8-BBB6-8709E56172A5}"/>
              </a:ext>
            </a:extLst>
          </p:cNvPr>
          <p:cNvSpPr/>
          <p:nvPr/>
        </p:nvSpPr>
        <p:spPr>
          <a:xfrm>
            <a:off x="4490745" y="2429757"/>
            <a:ext cx="1240657" cy="1619595"/>
          </a:xfrm>
          <a:prstGeom prst="ellipse">
            <a:avLst/>
          </a:prstGeom>
          <a:solidFill>
            <a:schemeClr val="accent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69" name="Text Box 60">
            <a:extLst>
              <a:ext uri="{FF2B5EF4-FFF2-40B4-BE49-F238E27FC236}">
                <a16:creationId xmlns:a16="http://schemas.microsoft.com/office/drawing/2014/main" id="{40C895FD-70A0-4B44-B7B5-B74663AE7044}"/>
              </a:ext>
            </a:extLst>
          </p:cNvPr>
          <p:cNvSpPr txBox="1">
            <a:spLocks noChangeArrowheads="1"/>
          </p:cNvSpPr>
          <p:nvPr/>
        </p:nvSpPr>
        <p:spPr bwMode="auto">
          <a:xfrm>
            <a:off x="3183339" y="2916997"/>
            <a:ext cx="144882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defTabSz="685800">
              <a:spcBef>
                <a:spcPct val="0"/>
              </a:spcBef>
              <a:buNone/>
            </a:pPr>
            <a:r>
              <a:rPr lang="fr-FR" altLang="fr-FR" sz="1800" b="1" dirty="0">
                <a:solidFill>
                  <a:prstClr val="black"/>
                </a:solidFill>
              </a:rPr>
              <a:t>Effet Réservoir</a:t>
            </a:r>
          </a:p>
        </p:txBody>
      </p:sp>
      <p:sp>
        <p:nvSpPr>
          <p:cNvPr id="70" name="Text Box 60">
            <a:extLst>
              <a:ext uri="{FF2B5EF4-FFF2-40B4-BE49-F238E27FC236}">
                <a16:creationId xmlns:a16="http://schemas.microsoft.com/office/drawing/2014/main" id="{BE8A8743-8DE6-497D-B927-56200D33FF8C}"/>
              </a:ext>
            </a:extLst>
          </p:cNvPr>
          <p:cNvSpPr txBox="1">
            <a:spLocks noChangeArrowheads="1"/>
          </p:cNvSpPr>
          <p:nvPr/>
        </p:nvSpPr>
        <p:spPr bwMode="auto">
          <a:xfrm>
            <a:off x="4082956" y="1310830"/>
            <a:ext cx="1216719"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defTabSz="685800">
              <a:spcBef>
                <a:spcPct val="0"/>
              </a:spcBef>
              <a:buNone/>
            </a:pPr>
            <a:r>
              <a:rPr lang="fr-FR" altLang="fr-FR" sz="1800" b="1" dirty="0">
                <a:solidFill>
                  <a:prstClr val="black"/>
                </a:solidFill>
              </a:rPr>
              <a:t>Précharge ventricule droit</a:t>
            </a:r>
          </a:p>
        </p:txBody>
      </p:sp>
      <p:sp>
        <p:nvSpPr>
          <p:cNvPr id="73" name="Text Box 60">
            <a:extLst>
              <a:ext uri="{FF2B5EF4-FFF2-40B4-BE49-F238E27FC236}">
                <a16:creationId xmlns:a16="http://schemas.microsoft.com/office/drawing/2014/main" id="{66C64E57-288F-432E-96B2-1A9FF2A49921}"/>
              </a:ext>
            </a:extLst>
          </p:cNvPr>
          <p:cNvSpPr txBox="1">
            <a:spLocks noChangeArrowheads="1"/>
          </p:cNvSpPr>
          <p:nvPr/>
        </p:nvSpPr>
        <p:spPr bwMode="auto">
          <a:xfrm>
            <a:off x="4858841" y="5404568"/>
            <a:ext cx="298310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defTabSz="685800">
              <a:spcBef>
                <a:spcPct val="0"/>
              </a:spcBef>
              <a:buNone/>
            </a:pPr>
            <a:r>
              <a:rPr lang="fr-FR" altLang="fr-FR" sz="1800" b="1" dirty="0">
                <a:solidFill>
                  <a:prstClr val="black"/>
                </a:solidFill>
              </a:rPr>
              <a:t>Résistances microcirculatoires </a:t>
            </a:r>
          </a:p>
          <a:p>
            <a:pPr algn="ctr" defTabSz="685800">
              <a:spcBef>
                <a:spcPct val="0"/>
              </a:spcBef>
              <a:buNone/>
            </a:pPr>
            <a:r>
              <a:rPr lang="fr-FR" altLang="fr-FR" sz="1800" b="1" dirty="0">
                <a:solidFill>
                  <a:srgbClr val="ED7D31"/>
                </a:solidFill>
              </a:rPr>
              <a:t>RMC</a:t>
            </a:r>
            <a:endParaRPr lang="fr-FR" altLang="fr-FR" sz="1050" b="1" dirty="0">
              <a:solidFill>
                <a:prstClr val="white"/>
              </a:solidFill>
            </a:endParaRPr>
          </a:p>
        </p:txBody>
      </p:sp>
      <p:sp>
        <p:nvSpPr>
          <p:cNvPr id="75" name="Text Box 60">
            <a:extLst>
              <a:ext uri="{FF2B5EF4-FFF2-40B4-BE49-F238E27FC236}">
                <a16:creationId xmlns:a16="http://schemas.microsoft.com/office/drawing/2014/main" id="{4B41658F-42EA-4316-B043-10274211E933}"/>
              </a:ext>
            </a:extLst>
          </p:cNvPr>
          <p:cNvSpPr txBox="1">
            <a:spLocks noChangeArrowheads="1"/>
          </p:cNvSpPr>
          <p:nvPr/>
        </p:nvSpPr>
        <p:spPr bwMode="auto">
          <a:xfrm>
            <a:off x="4436361" y="2667224"/>
            <a:ext cx="1359787"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defTabSz="685800">
              <a:spcBef>
                <a:spcPct val="0"/>
              </a:spcBef>
              <a:buNone/>
            </a:pPr>
            <a:r>
              <a:rPr lang="fr-FR" altLang="fr-FR" sz="1500" b="1" dirty="0">
                <a:solidFill>
                  <a:prstClr val="white"/>
                </a:solidFill>
              </a:rPr>
              <a:t>Pression </a:t>
            </a:r>
          </a:p>
          <a:p>
            <a:pPr algn="ctr" defTabSz="685800">
              <a:spcBef>
                <a:spcPct val="0"/>
              </a:spcBef>
              <a:buNone/>
            </a:pPr>
            <a:r>
              <a:rPr lang="fr-FR" altLang="fr-FR" sz="1500" b="1" dirty="0">
                <a:solidFill>
                  <a:prstClr val="white"/>
                </a:solidFill>
              </a:rPr>
              <a:t>=      </a:t>
            </a:r>
          </a:p>
          <a:p>
            <a:pPr algn="ctr" defTabSz="685800">
              <a:spcBef>
                <a:spcPct val="0"/>
              </a:spcBef>
              <a:buNone/>
            </a:pPr>
            <a:r>
              <a:rPr lang="fr-FR" altLang="fr-FR" sz="1500" b="1" dirty="0">
                <a:solidFill>
                  <a:prstClr val="white"/>
                </a:solidFill>
              </a:rPr>
              <a:t>Volume Compliance </a:t>
            </a:r>
          </a:p>
        </p:txBody>
      </p:sp>
      <p:cxnSp>
        <p:nvCxnSpPr>
          <p:cNvPr id="8" name="Connecteur droit 7">
            <a:extLst>
              <a:ext uri="{FF2B5EF4-FFF2-40B4-BE49-F238E27FC236}">
                <a16:creationId xmlns:a16="http://schemas.microsoft.com/office/drawing/2014/main" id="{FC531BF4-7FFD-4B7F-94A0-F28A58F117F4}"/>
              </a:ext>
            </a:extLst>
          </p:cNvPr>
          <p:cNvCxnSpPr>
            <a:cxnSpLocks/>
          </p:cNvCxnSpPr>
          <p:nvPr/>
        </p:nvCxnSpPr>
        <p:spPr>
          <a:xfrm>
            <a:off x="4464497" y="3401777"/>
            <a:ext cx="122671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80" name="Text Box 60">
            <a:extLst>
              <a:ext uri="{FF2B5EF4-FFF2-40B4-BE49-F238E27FC236}">
                <a16:creationId xmlns:a16="http://schemas.microsoft.com/office/drawing/2014/main" id="{1D033F87-4294-453B-9234-3320E6AA355C}"/>
              </a:ext>
            </a:extLst>
          </p:cNvPr>
          <p:cNvSpPr txBox="1">
            <a:spLocks noChangeArrowheads="1"/>
          </p:cNvSpPr>
          <p:nvPr/>
        </p:nvSpPr>
        <p:spPr bwMode="auto">
          <a:xfrm>
            <a:off x="201423" y="562506"/>
            <a:ext cx="3453609" cy="6001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defTabSz="685800">
              <a:spcBef>
                <a:spcPct val="0"/>
              </a:spcBef>
              <a:buNone/>
            </a:pPr>
            <a:r>
              <a:rPr lang="fr-FR" altLang="fr-FR" b="1" dirty="0">
                <a:solidFill>
                  <a:srgbClr val="FF0000"/>
                </a:solidFill>
              </a:rPr>
              <a:t>Le véritable Effet Réservoir:</a:t>
            </a:r>
          </a:p>
          <a:p>
            <a:pPr defTabSz="685800">
              <a:spcBef>
                <a:spcPct val="0"/>
              </a:spcBef>
              <a:buNone/>
            </a:pPr>
            <a:r>
              <a:rPr lang="fr-FR" altLang="fr-FR" b="1" dirty="0">
                <a:solidFill>
                  <a:srgbClr val="0070C0"/>
                </a:solidFill>
              </a:rPr>
              <a:t>Amortissement des variations de pression par des variation de volume de la veine cave qui permet une précharge du ventricule droit adaptée au débit cardiaque  </a:t>
            </a:r>
          </a:p>
        </p:txBody>
      </p:sp>
    </p:spTree>
    <p:extLst>
      <p:ext uri="{BB962C8B-B14F-4D97-AF65-F5344CB8AC3E}">
        <p14:creationId xmlns:p14="http://schemas.microsoft.com/office/powerpoint/2010/main" val="760775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0">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lèche : virage 5">
            <a:extLst>
              <a:ext uri="{FF2B5EF4-FFF2-40B4-BE49-F238E27FC236}">
                <a16:creationId xmlns:a16="http://schemas.microsoft.com/office/drawing/2014/main" id="{224024E9-CD0C-4318-B182-493A42457110}"/>
              </a:ext>
            </a:extLst>
          </p:cNvPr>
          <p:cNvSpPr/>
          <p:nvPr/>
        </p:nvSpPr>
        <p:spPr>
          <a:xfrm flipH="1" flipV="1">
            <a:off x="7269167" y="4327134"/>
            <a:ext cx="478041" cy="776197"/>
          </a:xfrm>
          <a:prstGeom prst="bentArrow">
            <a:avLst>
              <a:gd name="adj1" fmla="val 33783"/>
              <a:gd name="adj2" fmla="val 34828"/>
              <a:gd name="adj3" fmla="val 38803"/>
              <a:gd name="adj4" fmla="val 3935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black"/>
              </a:solidFill>
              <a:latin typeface="Calibri" panose="020F0502020204030204"/>
            </a:endParaRPr>
          </a:p>
        </p:txBody>
      </p:sp>
      <p:sp>
        <p:nvSpPr>
          <p:cNvPr id="14339" name="Line 3">
            <a:extLst>
              <a:ext uri="{FF2B5EF4-FFF2-40B4-BE49-F238E27FC236}">
                <a16:creationId xmlns:a16="http://schemas.microsoft.com/office/drawing/2014/main" id="{E394E8F4-2CA2-4CB2-86B3-5720DB0E5600}"/>
              </a:ext>
            </a:extLst>
          </p:cNvPr>
          <p:cNvSpPr>
            <a:spLocks noChangeShapeType="1"/>
          </p:cNvSpPr>
          <p:nvPr/>
        </p:nvSpPr>
        <p:spPr bwMode="auto">
          <a:xfrm>
            <a:off x="2115743" y="-348854"/>
            <a:ext cx="2286000"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a:endParaRPr lang="fr-FR" sz="1350">
              <a:solidFill>
                <a:prstClr val="black"/>
              </a:solidFill>
              <a:latin typeface="Calibri" panose="020F0502020204030204"/>
            </a:endParaRPr>
          </a:p>
        </p:txBody>
      </p:sp>
      <p:sp>
        <p:nvSpPr>
          <p:cNvPr id="14353" name="Text Box 60">
            <a:extLst>
              <a:ext uri="{FF2B5EF4-FFF2-40B4-BE49-F238E27FC236}">
                <a16:creationId xmlns:a16="http://schemas.microsoft.com/office/drawing/2014/main" id="{93839D28-B577-4E10-B44F-681195D5515C}"/>
              </a:ext>
            </a:extLst>
          </p:cNvPr>
          <p:cNvSpPr txBox="1">
            <a:spLocks noChangeArrowheads="1"/>
          </p:cNvSpPr>
          <p:nvPr/>
        </p:nvSpPr>
        <p:spPr bwMode="auto">
          <a:xfrm>
            <a:off x="3725798" y="3761565"/>
            <a:ext cx="1216719"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defTabSz="685800">
              <a:spcBef>
                <a:spcPct val="0"/>
              </a:spcBef>
              <a:buNone/>
            </a:pPr>
            <a:r>
              <a:rPr lang="fr-FR" altLang="fr-FR" sz="1800" b="1" dirty="0">
                <a:solidFill>
                  <a:prstClr val="black"/>
                </a:solidFill>
              </a:rPr>
              <a:t>Pression Résiduelle PR</a:t>
            </a:r>
          </a:p>
          <a:p>
            <a:pPr algn="ctr" defTabSz="685800">
              <a:spcBef>
                <a:spcPct val="0"/>
              </a:spcBef>
              <a:buNone/>
            </a:pPr>
            <a:r>
              <a:rPr lang="fr-FR" altLang="fr-FR" sz="1800" b="1" dirty="0">
                <a:solidFill>
                  <a:prstClr val="black"/>
                </a:solidFill>
              </a:rPr>
              <a:t>=</a:t>
            </a:r>
          </a:p>
          <a:p>
            <a:pPr algn="ctr" defTabSz="685800">
              <a:spcBef>
                <a:spcPct val="0"/>
              </a:spcBef>
              <a:buNone/>
            </a:pPr>
            <a:r>
              <a:rPr lang="fr-FR" altLang="fr-FR" sz="1800" b="1" dirty="0">
                <a:solidFill>
                  <a:srgbClr val="FF0000"/>
                </a:solidFill>
              </a:rPr>
              <a:t>PA</a:t>
            </a:r>
            <a:r>
              <a:rPr lang="fr-FR" altLang="fr-FR" sz="1800" b="1" dirty="0">
                <a:solidFill>
                  <a:prstClr val="black"/>
                </a:solidFill>
              </a:rPr>
              <a:t>-</a:t>
            </a:r>
            <a:r>
              <a:rPr lang="fr-FR" altLang="fr-FR" sz="1800" b="1" dirty="0">
                <a:solidFill>
                  <a:srgbClr val="ED7D31"/>
                </a:solidFill>
              </a:rPr>
              <a:t>RMC</a:t>
            </a:r>
          </a:p>
        </p:txBody>
      </p:sp>
      <p:grpSp>
        <p:nvGrpSpPr>
          <p:cNvPr id="14344" name="Group 40">
            <a:extLst>
              <a:ext uri="{FF2B5EF4-FFF2-40B4-BE49-F238E27FC236}">
                <a16:creationId xmlns:a16="http://schemas.microsoft.com/office/drawing/2014/main" id="{255587B4-DC50-4824-B0AF-B6AB863033F9}"/>
              </a:ext>
            </a:extLst>
          </p:cNvPr>
          <p:cNvGrpSpPr>
            <a:grpSpLocks/>
          </p:cNvGrpSpPr>
          <p:nvPr/>
        </p:nvGrpSpPr>
        <p:grpSpPr bwMode="auto">
          <a:xfrm>
            <a:off x="5521061" y="938763"/>
            <a:ext cx="1754907" cy="2159039"/>
            <a:chOff x="2059" y="991"/>
            <a:chExt cx="2089" cy="1709"/>
          </a:xfrm>
        </p:grpSpPr>
        <p:sp>
          <p:nvSpPr>
            <p:cNvPr id="14359" name="Freeform 41">
              <a:extLst>
                <a:ext uri="{FF2B5EF4-FFF2-40B4-BE49-F238E27FC236}">
                  <a16:creationId xmlns:a16="http://schemas.microsoft.com/office/drawing/2014/main" id="{8A99E99F-262A-4DC8-BCA8-4272EC10AF80}"/>
                </a:ext>
              </a:extLst>
            </p:cNvPr>
            <p:cNvSpPr>
              <a:spLocks/>
            </p:cNvSpPr>
            <p:nvPr/>
          </p:nvSpPr>
          <p:spPr bwMode="auto">
            <a:xfrm>
              <a:off x="2059" y="991"/>
              <a:ext cx="2089" cy="1709"/>
            </a:xfrm>
            <a:custGeom>
              <a:avLst/>
              <a:gdLst>
                <a:gd name="T0" fmla="*/ 1370 w 1809"/>
                <a:gd name="T1" fmla="*/ 387 h 1597"/>
                <a:gd name="T2" fmla="*/ 1583 w 1809"/>
                <a:gd name="T3" fmla="*/ 222 h 1597"/>
                <a:gd name="T4" fmla="*/ 1790 w 1809"/>
                <a:gd name="T5" fmla="*/ 111 h 1597"/>
                <a:gd name="T6" fmla="*/ 2013 w 1809"/>
                <a:gd name="T7" fmla="*/ 30 h 1597"/>
                <a:gd name="T8" fmla="*/ 2266 w 1809"/>
                <a:gd name="T9" fmla="*/ 0 h 1597"/>
                <a:gd name="T10" fmla="*/ 2508 w 1809"/>
                <a:gd name="T11" fmla="*/ 20 h 1597"/>
                <a:gd name="T12" fmla="*/ 2710 w 1809"/>
                <a:gd name="T13" fmla="*/ 67 h 1597"/>
                <a:gd name="T14" fmla="*/ 2919 w 1809"/>
                <a:gd name="T15" fmla="*/ 133 h 1597"/>
                <a:gd name="T16" fmla="*/ 3110 w 1809"/>
                <a:gd name="T17" fmla="*/ 241 h 1597"/>
                <a:gd name="T18" fmla="*/ 3202 w 1809"/>
                <a:gd name="T19" fmla="*/ 360 h 1597"/>
                <a:gd name="T20" fmla="*/ 3245 w 1809"/>
                <a:gd name="T21" fmla="*/ 464 h 1597"/>
                <a:gd name="T22" fmla="*/ 3368 w 1809"/>
                <a:gd name="T23" fmla="*/ 541 h 1597"/>
                <a:gd name="T24" fmla="*/ 3504 w 1809"/>
                <a:gd name="T25" fmla="*/ 597 h 1597"/>
                <a:gd name="T26" fmla="*/ 3610 w 1809"/>
                <a:gd name="T27" fmla="*/ 691 h 1597"/>
                <a:gd name="T28" fmla="*/ 3758 w 1809"/>
                <a:gd name="T29" fmla="*/ 798 h 1597"/>
                <a:gd name="T30" fmla="*/ 3917 w 1809"/>
                <a:gd name="T31" fmla="*/ 947 h 1597"/>
                <a:gd name="T32" fmla="*/ 4022 w 1809"/>
                <a:gd name="T33" fmla="*/ 1116 h 1597"/>
                <a:gd name="T34" fmla="*/ 4101 w 1809"/>
                <a:gd name="T35" fmla="*/ 1312 h 1597"/>
                <a:gd name="T36" fmla="*/ 4169 w 1809"/>
                <a:gd name="T37" fmla="*/ 1496 h 1597"/>
                <a:gd name="T38" fmla="*/ 4236 w 1809"/>
                <a:gd name="T39" fmla="*/ 1666 h 1597"/>
                <a:gd name="T40" fmla="*/ 4274 w 1809"/>
                <a:gd name="T41" fmla="*/ 1877 h 1597"/>
                <a:gd name="T42" fmla="*/ 4270 w 1809"/>
                <a:gd name="T43" fmla="*/ 2053 h 1597"/>
                <a:gd name="T44" fmla="*/ 4242 w 1809"/>
                <a:gd name="T45" fmla="*/ 2167 h 1597"/>
                <a:gd name="T46" fmla="*/ 4141 w 1809"/>
                <a:gd name="T47" fmla="*/ 2262 h 1597"/>
                <a:gd name="T48" fmla="*/ 3939 w 1809"/>
                <a:gd name="T49" fmla="*/ 2335 h 1597"/>
                <a:gd name="T50" fmla="*/ 3661 w 1809"/>
                <a:gd name="T51" fmla="*/ 2363 h 1597"/>
                <a:gd name="T52" fmla="*/ 3366 w 1809"/>
                <a:gd name="T53" fmla="*/ 2380 h 1597"/>
                <a:gd name="T54" fmla="*/ 3023 w 1809"/>
                <a:gd name="T55" fmla="*/ 2398 h 1597"/>
                <a:gd name="T56" fmla="*/ 2733 w 1809"/>
                <a:gd name="T57" fmla="*/ 2390 h 1597"/>
                <a:gd name="T58" fmla="*/ 2504 w 1809"/>
                <a:gd name="T59" fmla="*/ 2375 h 1597"/>
                <a:gd name="T60" fmla="*/ 2256 w 1809"/>
                <a:gd name="T61" fmla="*/ 2331 h 1597"/>
                <a:gd name="T62" fmla="*/ 1990 w 1809"/>
                <a:gd name="T63" fmla="*/ 2273 h 1597"/>
                <a:gd name="T64" fmla="*/ 1734 w 1809"/>
                <a:gd name="T65" fmla="*/ 2206 h 1597"/>
                <a:gd name="T66" fmla="*/ 1491 w 1809"/>
                <a:gd name="T67" fmla="*/ 2127 h 1597"/>
                <a:gd name="T68" fmla="*/ 1256 w 1809"/>
                <a:gd name="T69" fmla="*/ 2027 h 1597"/>
                <a:gd name="T70" fmla="*/ 1070 w 1809"/>
                <a:gd name="T71" fmla="*/ 1932 h 1597"/>
                <a:gd name="T72" fmla="*/ 887 w 1809"/>
                <a:gd name="T73" fmla="*/ 1777 h 1597"/>
                <a:gd name="T74" fmla="*/ 752 w 1809"/>
                <a:gd name="T75" fmla="*/ 1659 h 1597"/>
                <a:gd name="T76" fmla="*/ 635 w 1809"/>
                <a:gd name="T77" fmla="*/ 1586 h 1597"/>
                <a:gd name="T78" fmla="*/ 475 w 1809"/>
                <a:gd name="T79" fmla="*/ 1547 h 1597"/>
                <a:gd name="T80" fmla="*/ 276 w 1809"/>
                <a:gd name="T81" fmla="*/ 1463 h 1597"/>
                <a:gd name="T82" fmla="*/ 137 w 1809"/>
                <a:gd name="T83" fmla="*/ 1346 h 1597"/>
                <a:gd name="T84" fmla="*/ 31 w 1809"/>
                <a:gd name="T85" fmla="*/ 1225 h 1597"/>
                <a:gd name="T86" fmla="*/ 0 w 1809"/>
                <a:gd name="T87" fmla="*/ 1079 h 1597"/>
                <a:gd name="T88" fmla="*/ 31 w 1809"/>
                <a:gd name="T89" fmla="*/ 942 h 1597"/>
                <a:gd name="T90" fmla="*/ 121 w 1809"/>
                <a:gd name="T91" fmla="*/ 787 h 1597"/>
                <a:gd name="T92" fmla="*/ 267 w 1809"/>
                <a:gd name="T93" fmla="*/ 643 h 1597"/>
                <a:gd name="T94" fmla="*/ 420 w 1809"/>
                <a:gd name="T95" fmla="*/ 548 h 1597"/>
                <a:gd name="T96" fmla="*/ 619 w 1809"/>
                <a:gd name="T97" fmla="*/ 474 h 1597"/>
                <a:gd name="T98" fmla="*/ 898 w 1809"/>
                <a:gd name="T99" fmla="*/ 443 h 1597"/>
                <a:gd name="T100" fmla="*/ 1164 w 1809"/>
                <a:gd name="T101" fmla="*/ 454 h 159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809" h="1597">
                  <a:moveTo>
                    <a:pt x="526" y="296"/>
                  </a:moveTo>
                  <a:lnTo>
                    <a:pt x="578" y="258"/>
                  </a:lnTo>
                  <a:lnTo>
                    <a:pt x="623" y="203"/>
                  </a:lnTo>
                  <a:lnTo>
                    <a:pt x="668" y="147"/>
                  </a:lnTo>
                  <a:lnTo>
                    <a:pt x="709" y="111"/>
                  </a:lnTo>
                  <a:lnTo>
                    <a:pt x="754" y="74"/>
                  </a:lnTo>
                  <a:lnTo>
                    <a:pt x="809" y="42"/>
                  </a:lnTo>
                  <a:lnTo>
                    <a:pt x="849" y="20"/>
                  </a:lnTo>
                  <a:lnTo>
                    <a:pt x="900" y="9"/>
                  </a:lnTo>
                  <a:lnTo>
                    <a:pt x="955" y="0"/>
                  </a:lnTo>
                  <a:lnTo>
                    <a:pt x="1012" y="6"/>
                  </a:lnTo>
                  <a:lnTo>
                    <a:pt x="1058" y="14"/>
                  </a:lnTo>
                  <a:lnTo>
                    <a:pt x="1096" y="23"/>
                  </a:lnTo>
                  <a:lnTo>
                    <a:pt x="1143" y="45"/>
                  </a:lnTo>
                  <a:lnTo>
                    <a:pt x="1191" y="68"/>
                  </a:lnTo>
                  <a:lnTo>
                    <a:pt x="1231" y="88"/>
                  </a:lnTo>
                  <a:lnTo>
                    <a:pt x="1276" y="121"/>
                  </a:lnTo>
                  <a:lnTo>
                    <a:pt x="1311" y="160"/>
                  </a:lnTo>
                  <a:lnTo>
                    <a:pt x="1339" y="209"/>
                  </a:lnTo>
                  <a:lnTo>
                    <a:pt x="1350" y="239"/>
                  </a:lnTo>
                  <a:lnTo>
                    <a:pt x="1352" y="277"/>
                  </a:lnTo>
                  <a:lnTo>
                    <a:pt x="1368" y="309"/>
                  </a:lnTo>
                  <a:lnTo>
                    <a:pt x="1391" y="339"/>
                  </a:lnTo>
                  <a:lnTo>
                    <a:pt x="1420" y="361"/>
                  </a:lnTo>
                  <a:lnTo>
                    <a:pt x="1455" y="378"/>
                  </a:lnTo>
                  <a:lnTo>
                    <a:pt x="1477" y="397"/>
                  </a:lnTo>
                  <a:lnTo>
                    <a:pt x="1494" y="424"/>
                  </a:lnTo>
                  <a:lnTo>
                    <a:pt x="1522" y="460"/>
                  </a:lnTo>
                  <a:lnTo>
                    <a:pt x="1551" y="495"/>
                  </a:lnTo>
                  <a:lnTo>
                    <a:pt x="1585" y="531"/>
                  </a:lnTo>
                  <a:lnTo>
                    <a:pt x="1617" y="566"/>
                  </a:lnTo>
                  <a:lnTo>
                    <a:pt x="1651" y="631"/>
                  </a:lnTo>
                  <a:lnTo>
                    <a:pt x="1677" y="694"/>
                  </a:lnTo>
                  <a:lnTo>
                    <a:pt x="1696" y="743"/>
                  </a:lnTo>
                  <a:lnTo>
                    <a:pt x="1710" y="807"/>
                  </a:lnTo>
                  <a:lnTo>
                    <a:pt x="1729" y="874"/>
                  </a:lnTo>
                  <a:lnTo>
                    <a:pt x="1745" y="936"/>
                  </a:lnTo>
                  <a:lnTo>
                    <a:pt x="1758" y="995"/>
                  </a:lnTo>
                  <a:lnTo>
                    <a:pt x="1771" y="1055"/>
                  </a:lnTo>
                  <a:lnTo>
                    <a:pt x="1786" y="1110"/>
                  </a:lnTo>
                  <a:lnTo>
                    <a:pt x="1794" y="1178"/>
                  </a:lnTo>
                  <a:lnTo>
                    <a:pt x="1802" y="1250"/>
                  </a:lnTo>
                  <a:lnTo>
                    <a:pt x="1809" y="1316"/>
                  </a:lnTo>
                  <a:lnTo>
                    <a:pt x="1800" y="1366"/>
                  </a:lnTo>
                  <a:lnTo>
                    <a:pt x="1794" y="1407"/>
                  </a:lnTo>
                  <a:lnTo>
                    <a:pt x="1789" y="1443"/>
                  </a:lnTo>
                  <a:lnTo>
                    <a:pt x="1774" y="1474"/>
                  </a:lnTo>
                  <a:lnTo>
                    <a:pt x="1747" y="1506"/>
                  </a:lnTo>
                  <a:lnTo>
                    <a:pt x="1709" y="1537"/>
                  </a:lnTo>
                  <a:lnTo>
                    <a:pt x="1661" y="1554"/>
                  </a:lnTo>
                  <a:lnTo>
                    <a:pt x="1607" y="1566"/>
                  </a:lnTo>
                  <a:lnTo>
                    <a:pt x="1543" y="1574"/>
                  </a:lnTo>
                  <a:lnTo>
                    <a:pt x="1484" y="1582"/>
                  </a:lnTo>
                  <a:lnTo>
                    <a:pt x="1419" y="1585"/>
                  </a:lnTo>
                  <a:lnTo>
                    <a:pt x="1342" y="1591"/>
                  </a:lnTo>
                  <a:lnTo>
                    <a:pt x="1275" y="1597"/>
                  </a:lnTo>
                  <a:lnTo>
                    <a:pt x="1214" y="1597"/>
                  </a:lnTo>
                  <a:lnTo>
                    <a:pt x="1153" y="1591"/>
                  </a:lnTo>
                  <a:lnTo>
                    <a:pt x="1098" y="1585"/>
                  </a:lnTo>
                  <a:lnTo>
                    <a:pt x="1055" y="1581"/>
                  </a:lnTo>
                  <a:lnTo>
                    <a:pt x="1009" y="1568"/>
                  </a:lnTo>
                  <a:lnTo>
                    <a:pt x="952" y="1552"/>
                  </a:lnTo>
                  <a:lnTo>
                    <a:pt x="888" y="1532"/>
                  </a:lnTo>
                  <a:lnTo>
                    <a:pt x="839" y="1513"/>
                  </a:lnTo>
                  <a:lnTo>
                    <a:pt x="780" y="1490"/>
                  </a:lnTo>
                  <a:lnTo>
                    <a:pt x="732" y="1469"/>
                  </a:lnTo>
                  <a:lnTo>
                    <a:pt x="682" y="1444"/>
                  </a:lnTo>
                  <a:lnTo>
                    <a:pt x="629" y="1417"/>
                  </a:lnTo>
                  <a:lnTo>
                    <a:pt x="580" y="1387"/>
                  </a:lnTo>
                  <a:lnTo>
                    <a:pt x="530" y="1350"/>
                  </a:lnTo>
                  <a:lnTo>
                    <a:pt x="485" y="1315"/>
                  </a:lnTo>
                  <a:lnTo>
                    <a:pt x="451" y="1286"/>
                  </a:lnTo>
                  <a:lnTo>
                    <a:pt x="408" y="1229"/>
                  </a:lnTo>
                  <a:lnTo>
                    <a:pt x="374" y="1183"/>
                  </a:lnTo>
                  <a:lnTo>
                    <a:pt x="338" y="1133"/>
                  </a:lnTo>
                  <a:lnTo>
                    <a:pt x="317" y="1104"/>
                  </a:lnTo>
                  <a:lnTo>
                    <a:pt x="300" y="1065"/>
                  </a:lnTo>
                  <a:lnTo>
                    <a:pt x="268" y="1056"/>
                  </a:lnTo>
                  <a:lnTo>
                    <a:pt x="233" y="1045"/>
                  </a:lnTo>
                  <a:lnTo>
                    <a:pt x="200" y="1030"/>
                  </a:lnTo>
                  <a:lnTo>
                    <a:pt x="158" y="1005"/>
                  </a:lnTo>
                  <a:lnTo>
                    <a:pt x="116" y="974"/>
                  </a:lnTo>
                  <a:lnTo>
                    <a:pt x="89" y="939"/>
                  </a:lnTo>
                  <a:lnTo>
                    <a:pt x="58" y="897"/>
                  </a:lnTo>
                  <a:lnTo>
                    <a:pt x="34" y="858"/>
                  </a:lnTo>
                  <a:lnTo>
                    <a:pt x="13" y="816"/>
                  </a:lnTo>
                  <a:lnTo>
                    <a:pt x="4" y="775"/>
                  </a:lnTo>
                  <a:lnTo>
                    <a:pt x="0" y="718"/>
                  </a:lnTo>
                  <a:lnTo>
                    <a:pt x="3" y="673"/>
                  </a:lnTo>
                  <a:lnTo>
                    <a:pt x="13" y="627"/>
                  </a:lnTo>
                  <a:lnTo>
                    <a:pt x="28" y="575"/>
                  </a:lnTo>
                  <a:lnTo>
                    <a:pt x="51" y="524"/>
                  </a:lnTo>
                  <a:lnTo>
                    <a:pt x="79" y="474"/>
                  </a:lnTo>
                  <a:lnTo>
                    <a:pt x="113" y="429"/>
                  </a:lnTo>
                  <a:lnTo>
                    <a:pt x="141" y="397"/>
                  </a:lnTo>
                  <a:lnTo>
                    <a:pt x="177" y="365"/>
                  </a:lnTo>
                  <a:lnTo>
                    <a:pt x="219" y="336"/>
                  </a:lnTo>
                  <a:lnTo>
                    <a:pt x="261" y="316"/>
                  </a:lnTo>
                  <a:lnTo>
                    <a:pt x="313" y="303"/>
                  </a:lnTo>
                  <a:lnTo>
                    <a:pt x="379" y="295"/>
                  </a:lnTo>
                  <a:lnTo>
                    <a:pt x="437" y="296"/>
                  </a:lnTo>
                  <a:lnTo>
                    <a:pt x="491" y="302"/>
                  </a:lnTo>
                  <a:lnTo>
                    <a:pt x="526" y="296"/>
                  </a:lnTo>
                  <a:close/>
                </a:path>
              </a:pathLst>
            </a:custGeom>
            <a:solidFill>
              <a:srgbClr val="FFC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endParaRPr lang="fr-FR" sz="1350" dirty="0">
                <a:solidFill>
                  <a:prstClr val="black"/>
                </a:solidFill>
                <a:latin typeface="Calibri" panose="020F0502020204030204"/>
              </a:endParaRPr>
            </a:p>
          </p:txBody>
        </p:sp>
        <p:sp>
          <p:nvSpPr>
            <p:cNvPr id="14360" name="Freeform 42">
              <a:extLst>
                <a:ext uri="{FF2B5EF4-FFF2-40B4-BE49-F238E27FC236}">
                  <a16:creationId xmlns:a16="http://schemas.microsoft.com/office/drawing/2014/main" id="{20170FD7-0EA7-4EDB-B707-5DF90D49997E}"/>
                </a:ext>
              </a:extLst>
            </p:cNvPr>
            <p:cNvSpPr>
              <a:spLocks/>
            </p:cNvSpPr>
            <p:nvPr/>
          </p:nvSpPr>
          <p:spPr bwMode="auto">
            <a:xfrm>
              <a:off x="2492" y="1418"/>
              <a:ext cx="1656" cy="1282"/>
            </a:xfrm>
            <a:custGeom>
              <a:avLst/>
              <a:gdLst>
                <a:gd name="T0" fmla="*/ 2593 w 1435"/>
                <a:gd name="T1" fmla="*/ 38 h 1200"/>
                <a:gd name="T2" fmla="*/ 2645 w 1435"/>
                <a:gd name="T3" fmla="*/ 41 h 1200"/>
                <a:gd name="T4" fmla="*/ 2778 w 1435"/>
                <a:gd name="T5" fmla="*/ 147 h 1200"/>
                <a:gd name="T6" fmla="*/ 2935 w 1435"/>
                <a:gd name="T7" fmla="*/ 252 h 1200"/>
                <a:gd name="T8" fmla="*/ 3078 w 1435"/>
                <a:gd name="T9" fmla="*/ 443 h 1200"/>
                <a:gd name="T10" fmla="*/ 3155 w 1435"/>
                <a:gd name="T11" fmla="*/ 609 h 1200"/>
                <a:gd name="T12" fmla="*/ 3237 w 1435"/>
                <a:gd name="T13" fmla="*/ 801 h 1200"/>
                <a:gd name="T14" fmla="*/ 3297 w 1435"/>
                <a:gd name="T15" fmla="*/ 979 h 1200"/>
                <a:gd name="T16" fmla="*/ 3354 w 1435"/>
                <a:gd name="T17" fmla="*/ 1160 h 1200"/>
                <a:gd name="T18" fmla="*/ 3389 w 1435"/>
                <a:gd name="T19" fmla="*/ 1367 h 1200"/>
                <a:gd name="T20" fmla="*/ 3354 w 1435"/>
                <a:gd name="T21" fmla="*/ 1502 h 1200"/>
                <a:gd name="T22" fmla="*/ 3306 w 1435"/>
                <a:gd name="T23" fmla="*/ 1603 h 1200"/>
                <a:gd name="T24" fmla="*/ 3154 w 1435"/>
                <a:gd name="T25" fmla="*/ 1694 h 1200"/>
                <a:gd name="T26" fmla="*/ 2913 w 1435"/>
                <a:gd name="T27" fmla="*/ 1737 h 1200"/>
                <a:gd name="T28" fmla="*/ 2622 w 1435"/>
                <a:gd name="T29" fmla="*/ 1763 h 1200"/>
                <a:gd name="T30" fmla="*/ 2286 w 1435"/>
                <a:gd name="T31" fmla="*/ 1775 h 1200"/>
                <a:gd name="T32" fmla="*/ 1983 w 1435"/>
                <a:gd name="T33" fmla="*/ 1785 h 1200"/>
                <a:gd name="T34" fmla="*/ 1713 w 1435"/>
                <a:gd name="T35" fmla="*/ 1767 h 1200"/>
                <a:gd name="T36" fmla="*/ 1499 w 1435"/>
                <a:gd name="T37" fmla="*/ 1740 h 1200"/>
                <a:gd name="T38" fmla="*/ 1213 w 1435"/>
                <a:gd name="T39" fmla="*/ 1689 h 1200"/>
                <a:gd name="T40" fmla="*/ 959 w 1435"/>
                <a:gd name="T41" fmla="*/ 1625 h 1200"/>
                <a:gd name="T42" fmla="*/ 729 w 1435"/>
                <a:gd name="T43" fmla="*/ 1557 h 1200"/>
                <a:gd name="T44" fmla="*/ 490 w 1435"/>
                <a:gd name="T45" fmla="*/ 1471 h 1200"/>
                <a:gd name="T46" fmla="*/ 263 w 1435"/>
                <a:gd name="T47" fmla="*/ 1366 h 1200"/>
                <a:gd name="T48" fmla="*/ 80 w 1435"/>
                <a:gd name="T49" fmla="*/ 1238 h 1200"/>
                <a:gd name="T50" fmla="*/ 70 w 1435"/>
                <a:gd name="T51" fmla="*/ 1186 h 1200"/>
                <a:gd name="T52" fmla="*/ 209 w 1435"/>
                <a:gd name="T53" fmla="*/ 1280 h 1200"/>
                <a:gd name="T54" fmla="*/ 392 w 1435"/>
                <a:gd name="T55" fmla="*/ 1372 h 1200"/>
                <a:gd name="T56" fmla="*/ 587 w 1435"/>
                <a:gd name="T57" fmla="*/ 1455 h 1200"/>
                <a:gd name="T58" fmla="*/ 793 w 1435"/>
                <a:gd name="T59" fmla="*/ 1522 h 1200"/>
                <a:gd name="T60" fmla="*/ 1011 w 1435"/>
                <a:gd name="T61" fmla="*/ 1583 h 1200"/>
                <a:gd name="T62" fmla="*/ 1200 w 1435"/>
                <a:gd name="T63" fmla="*/ 1636 h 1200"/>
                <a:gd name="T64" fmla="*/ 1413 w 1435"/>
                <a:gd name="T65" fmla="*/ 1683 h 1200"/>
                <a:gd name="T66" fmla="*/ 1643 w 1435"/>
                <a:gd name="T67" fmla="*/ 1707 h 1200"/>
                <a:gd name="T68" fmla="*/ 1886 w 1435"/>
                <a:gd name="T69" fmla="*/ 1726 h 1200"/>
                <a:gd name="T70" fmla="*/ 2101 w 1435"/>
                <a:gd name="T71" fmla="*/ 1727 h 1200"/>
                <a:gd name="T72" fmla="*/ 2311 w 1435"/>
                <a:gd name="T73" fmla="*/ 1723 h 1200"/>
                <a:gd name="T74" fmla="*/ 2522 w 1435"/>
                <a:gd name="T75" fmla="*/ 1713 h 1200"/>
                <a:gd name="T76" fmla="*/ 2734 w 1435"/>
                <a:gd name="T77" fmla="*/ 1692 h 1200"/>
                <a:gd name="T78" fmla="*/ 2895 w 1435"/>
                <a:gd name="T79" fmla="*/ 1666 h 1200"/>
                <a:gd name="T80" fmla="*/ 3027 w 1435"/>
                <a:gd name="T81" fmla="*/ 1613 h 1200"/>
                <a:gd name="T82" fmla="*/ 3112 w 1435"/>
                <a:gd name="T83" fmla="*/ 1530 h 1200"/>
                <a:gd name="T84" fmla="*/ 3190 w 1435"/>
                <a:gd name="T85" fmla="*/ 1438 h 1200"/>
                <a:gd name="T86" fmla="*/ 3240 w 1435"/>
                <a:gd name="T87" fmla="*/ 1353 h 1200"/>
                <a:gd name="T88" fmla="*/ 3220 w 1435"/>
                <a:gd name="T89" fmla="*/ 1170 h 1200"/>
                <a:gd name="T90" fmla="*/ 3202 w 1435"/>
                <a:gd name="T91" fmla="*/ 1004 h 1200"/>
                <a:gd name="T92" fmla="*/ 3154 w 1435"/>
                <a:gd name="T93" fmla="*/ 872 h 1200"/>
                <a:gd name="T94" fmla="*/ 3097 w 1435"/>
                <a:gd name="T95" fmla="*/ 748 h 1200"/>
                <a:gd name="T96" fmla="*/ 3037 w 1435"/>
                <a:gd name="T97" fmla="*/ 605 h 1200"/>
                <a:gd name="T98" fmla="*/ 2993 w 1435"/>
                <a:gd name="T99" fmla="*/ 466 h 1200"/>
                <a:gd name="T100" fmla="*/ 2883 w 1435"/>
                <a:gd name="T101" fmla="*/ 363 h 1200"/>
                <a:gd name="T102" fmla="*/ 2773 w 1435"/>
                <a:gd name="T103" fmla="*/ 232 h 1200"/>
                <a:gd name="T104" fmla="*/ 2665 w 1435"/>
                <a:gd name="T105" fmla="*/ 130 h 12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35" h="1200">
                  <a:moveTo>
                    <a:pt x="1108" y="56"/>
                  </a:moveTo>
                  <a:lnTo>
                    <a:pt x="1098" y="26"/>
                  </a:lnTo>
                  <a:lnTo>
                    <a:pt x="1103" y="0"/>
                  </a:lnTo>
                  <a:lnTo>
                    <a:pt x="1120" y="28"/>
                  </a:lnTo>
                  <a:lnTo>
                    <a:pt x="1148" y="64"/>
                  </a:lnTo>
                  <a:lnTo>
                    <a:pt x="1177" y="99"/>
                  </a:lnTo>
                  <a:lnTo>
                    <a:pt x="1211" y="135"/>
                  </a:lnTo>
                  <a:lnTo>
                    <a:pt x="1243" y="170"/>
                  </a:lnTo>
                  <a:lnTo>
                    <a:pt x="1277" y="235"/>
                  </a:lnTo>
                  <a:lnTo>
                    <a:pt x="1303" y="298"/>
                  </a:lnTo>
                  <a:lnTo>
                    <a:pt x="1322" y="346"/>
                  </a:lnTo>
                  <a:lnTo>
                    <a:pt x="1336" y="410"/>
                  </a:lnTo>
                  <a:lnTo>
                    <a:pt x="1355" y="477"/>
                  </a:lnTo>
                  <a:lnTo>
                    <a:pt x="1371" y="539"/>
                  </a:lnTo>
                  <a:lnTo>
                    <a:pt x="1384" y="598"/>
                  </a:lnTo>
                  <a:lnTo>
                    <a:pt x="1397" y="658"/>
                  </a:lnTo>
                  <a:lnTo>
                    <a:pt x="1412" y="713"/>
                  </a:lnTo>
                  <a:lnTo>
                    <a:pt x="1420" y="781"/>
                  </a:lnTo>
                  <a:lnTo>
                    <a:pt x="1428" y="854"/>
                  </a:lnTo>
                  <a:lnTo>
                    <a:pt x="1435" y="919"/>
                  </a:lnTo>
                  <a:lnTo>
                    <a:pt x="1426" y="969"/>
                  </a:lnTo>
                  <a:lnTo>
                    <a:pt x="1420" y="1010"/>
                  </a:lnTo>
                  <a:lnTo>
                    <a:pt x="1415" y="1046"/>
                  </a:lnTo>
                  <a:lnTo>
                    <a:pt x="1400" y="1077"/>
                  </a:lnTo>
                  <a:lnTo>
                    <a:pt x="1373" y="1109"/>
                  </a:lnTo>
                  <a:lnTo>
                    <a:pt x="1335" y="1140"/>
                  </a:lnTo>
                  <a:lnTo>
                    <a:pt x="1287" y="1157"/>
                  </a:lnTo>
                  <a:lnTo>
                    <a:pt x="1233" y="1169"/>
                  </a:lnTo>
                  <a:lnTo>
                    <a:pt x="1169" y="1177"/>
                  </a:lnTo>
                  <a:lnTo>
                    <a:pt x="1110" y="1185"/>
                  </a:lnTo>
                  <a:lnTo>
                    <a:pt x="1046" y="1188"/>
                  </a:lnTo>
                  <a:lnTo>
                    <a:pt x="968" y="1194"/>
                  </a:lnTo>
                  <a:lnTo>
                    <a:pt x="901" y="1200"/>
                  </a:lnTo>
                  <a:lnTo>
                    <a:pt x="840" y="1200"/>
                  </a:lnTo>
                  <a:lnTo>
                    <a:pt x="779" y="1194"/>
                  </a:lnTo>
                  <a:lnTo>
                    <a:pt x="724" y="1188"/>
                  </a:lnTo>
                  <a:lnTo>
                    <a:pt x="681" y="1184"/>
                  </a:lnTo>
                  <a:lnTo>
                    <a:pt x="635" y="1171"/>
                  </a:lnTo>
                  <a:lnTo>
                    <a:pt x="578" y="1155"/>
                  </a:lnTo>
                  <a:lnTo>
                    <a:pt x="514" y="1135"/>
                  </a:lnTo>
                  <a:lnTo>
                    <a:pt x="465" y="1116"/>
                  </a:lnTo>
                  <a:lnTo>
                    <a:pt x="406" y="1093"/>
                  </a:lnTo>
                  <a:lnTo>
                    <a:pt x="359" y="1072"/>
                  </a:lnTo>
                  <a:lnTo>
                    <a:pt x="309" y="1047"/>
                  </a:lnTo>
                  <a:lnTo>
                    <a:pt x="256" y="1020"/>
                  </a:lnTo>
                  <a:lnTo>
                    <a:pt x="207" y="990"/>
                  </a:lnTo>
                  <a:lnTo>
                    <a:pt x="157" y="953"/>
                  </a:lnTo>
                  <a:lnTo>
                    <a:pt x="112" y="918"/>
                  </a:lnTo>
                  <a:lnTo>
                    <a:pt x="77" y="890"/>
                  </a:lnTo>
                  <a:lnTo>
                    <a:pt x="34" y="833"/>
                  </a:lnTo>
                  <a:lnTo>
                    <a:pt x="0" y="786"/>
                  </a:lnTo>
                  <a:lnTo>
                    <a:pt x="30" y="798"/>
                  </a:lnTo>
                  <a:lnTo>
                    <a:pt x="57" y="821"/>
                  </a:lnTo>
                  <a:lnTo>
                    <a:pt x="88" y="860"/>
                  </a:lnTo>
                  <a:lnTo>
                    <a:pt x="128" y="896"/>
                  </a:lnTo>
                  <a:lnTo>
                    <a:pt x="166" y="923"/>
                  </a:lnTo>
                  <a:lnTo>
                    <a:pt x="209" y="953"/>
                  </a:lnTo>
                  <a:lnTo>
                    <a:pt x="249" y="979"/>
                  </a:lnTo>
                  <a:lnTo>
                    <a:pt x="293" y="1008"/>
                  </a:lnTo>
                  <a:lnTo>
                    <a:pt x="335" y="1024"/>
                  </a:lnTo>
                  <a:lnTo>
                    <a:pt x="386" y="1051"/>
                  </a:lnTo>
                  <a:lnTo>
                    <a:pt x="428" y="1064"/>
                  </a:lnTo>
                  <a:lnTo>
                    <a:pt x="467" y="1085"/>
                  </a:lnTo>
                  <a:lnTo>
                    <a:pt x="509" y="1100"/>
                  </a:lnTo>
                  <a:lnTo>
                    <a:pt x="548" y="1110"/>
                  </a:lnTo>
                  <a:lnTo>
                    <a:pt x="598" y="1132"/>
                  </a:lnTo>
                  <a:lnTo>
                    <a:pt x="646" y="1140"/>
                  </a:lnTo>
                  <a:lnTo>
                    <a:pt x="695" y="1148"/>
                  </a:lnTo>
                  <a:lnTo>
                    <a:pt x="746" y="1155"/>
                  </a:lnTo>
                  <a:lnTo>
                    <a:pt x="798" y="1161"/>
                  </a:lnTo>
                  <a:lnTo>
                    <a:pt x="848" y="1164"/>
                  </a:lnTo>
                  <a:lnTo>
                    <a:pt x="890" y="1162"/>
                  </a:lnTo>
                  <a:lnTo>
                    <a:pt x="937" y="1161"/>
                  </a:lnTo>
                  <a:lnTo>
                    <a:pt x="978" y="1159"/>
                  </a:lnTo>
                  <a:lnTo>
                    <a:pt x="1023" y="1155"/>
                  </a:lnTo>
                  <a:lnTo>
                    <a:pt x="1067" y="1151"/>
                  </a:lnTo>
                  <a:lnTo>
                    <a:pt x="1109" y="1145"/>
                  </a:lnTo>
                  <a:lnTo>
                    <a:pt x="1158" y="1138"/>
                  </a:lnTo>
                  <a:lnTo>
                    <a:pt x="1202" y="1135"/>
                  </a:lnTo>
                  <a:lnTo>
                    <a:pt x="1226" y="1120"/>
                  </a:lnTo>
                  <a:lnTo>
                    <a:pt x="1255" y="1100"/>
                  </a:lnTo>
                  <a:lnTo>
                    <a:pt x="1282" y="1085"/>
                  </a:lnTo>
                  <a:lnTo>
                    <a:pt x="1301" y="1059"/>
                  </a:lnTo>
                  <a:lnTo>
                    <a:pt x="1318" y="1029"/>
                  </a:lnTo>
                  <a:lnTo>
                    <a:pt x="1333" y="1000"/>
                  </a:lnTo>
                  <a:lnTo>
                    <a:pt x="1350" y="967"/>
                  </a:lnTo>
                  <a:lnTo>
                    <a:pt x="1359" y="933"/>
                  </a:lnTo>
                  <a:lnTo>
                    <a:pt x="1372" y="910"/>
                  </a:lnTo>
                  <a:lnTo>
                    <a:pt x="1367" y="850"/>
                  </a:lnTo>
                  <a:lnTo>
                    <a:pt x="1363" y="787"/>
                  </a:lnTo>
                  <a:lnTo>
                    <a:pt x="1359" y="727"/>
                  </a:lnTo>
                  <a:lnTo>
                    <a:pt x="1356" y="676"/>
                  </a:lnTo>
                  <a:lnTo>
                    <a:pt x="1346" y="634"/>
                  </a:lnTo>
                  <a:lnTo>
                    <a:pt x="1335" y="586"/>
                  </a:lnTo>
                  <a:lnTo>
                    <a:pt x="1321" y="542"/>
                  </a:lnTo>
                  <a:lnTo>
                    <a:pt x="1312" y="503"/>
                  </a:lnTo>
                  <a:lnTo>
                    <a:pt x="1301" y="458"/>
                  </a:lnTo>
                  <a:lnTo>
                    <a:pt x="1286" y="406"/>
                  </a:lnTo>
                  <a:lnTo>
                    <a:pt x="1273" y="353"/>
                  </a:lnTo>
                  <a:lnTo>
                    <a:pt x="1268" y="314"/>
                  </a:lnTo>
                  <a:lnTo>
                    <a:pt x="1244" y="276"/>
                  </a:lnTo>
                  <a:lnTo>
                    <a:pt x="1221" y="244"/>
                  </a:lnTo>
                  <a:lnTo>
                    <a:pt x="1199" y="202"/>
                  </a:lnTo>
                  <a:lnTo>
                    <a:pt x="1173" y="156"/>
                  </a:lnTo>
                  <a:lnTo>
                    <a:pt x="1151" y="119"/>
                  </a:lnTo>
                  <a:lnTo>
                    <a:pt x="1128" y="88"/>
                  </a:lnTo>
                  <a:lnTo>
                    <a:pt x="1108" y="56"/>
                  </a:lnTo>
                  <a:close/>
                </a:path>
              </a:pathLst>
            </a:custGeom>
            <a:solidFill>
              <a:srgbClr val="FFA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endParaRPr lang="fr-FR" sz="1350">
                <a:solidFill>
                  <a:prstClr val="black"/>
                </a:solidFill>
                <a:latin typeface="Calibri" panose="020F0502020204030204"/>
              </a:endParaRPr>
            </a:p>
          </p:txBody>
        </p:sp>
        <p:sp>
          <p:nvSpPr>
            <p:cNvPr id="14361" name="Freeform 43">
              <a:extLst>
                <a:ext uri="{FF2B5EF4-FFF2-40B4-BE49-F238E27FC236}">
                  <a16:creationId xmlns:a16="http://schemas.microsoft.com/office/drawing/2014/main" id="{336C81B3-DD2C-4AE3-BAC0-024EA4C33F55}"/>
                </a:ext>
              </a:extLst>
            </p:cNvPr>
            <p:cNvSpPr>
              <a:spLocks/>
            </p:cNvSpPr>
            <p:nvPr/>
          </p:nvSpPr>
          <p:spPr bwMode="auto">
            <a:xfrm>
              <a:off x="2757" y="1044"/>
              <a:ext cx="1143" cy="1362"/>
            </a:xfrm>
            <a:custGeom>
              <a:avLst/>
              <a:gdLst>
                <a:gd name="T0" fmla="*/ 50 w 990"/>
                <a:gd name="T1" fmla="*/ 353 h 1276"/>
                <a:gd name="T2" fmla="*/ 145 w 990"/>
                <a:gd name="T3" fmla="*/ 278 h 1276"/>
                <a:gd name="T4" fmla="*/ 276 w 990"/>
                <a:gd name="T5" fmla="*/ 180 h 1276"/>
                <a:gd name="T6" fmla="*/ 409 w 990"/>
                <a:gd name="T7" fmla="*/ 97 h 1276"/>
                <a:gd name="T8" fmla="*/ 576 w 990"/>
                <a:gd name="T9" fmla="*/ 35 h 1276"/>
                <a:gd name="T10" fmla="*/ 809 w 990"/>
                <a:gd name="T11" fmla="*/ 1 h 1276"/>
                <a:gd name="T12" fmla="*/ 1032 w 990"/>
                <a:gd name="T13" fmla="*/ 7 h 1276"/>
                <a:gd name="T14" fmla="*/ 1245 w 990"/>
                <a:gd name="T15" fmla="*/ 50 h 1276"/>
                <a:gd name="T16" fmla="*/ 1412 w 990"/>
                <a:gd name="T17" fmla="*/ 115 h 1276"/>
                <a:gd name="T18" fmla="*/ 1537 w 990"/>
                <a:gd name="T19" fmla="*/ 210 h 1276"/>
                <a:gd name="T20" fmla="*/ 1612 w 990"/>
                <a:gd name="T21" fmla="*/ 322 h 1276"/>
                <a:gd name="T22" fmla="*/ 1631 w 990"/>
                <a:gd name="T23" fmla="*/ 421 h 1276"/>
                <a:gd name="T24" fmla="*/ 1555 w 990"/>
                <a:gd name="T25" fmla="*/ 527 h 1276"/>
                <a:gd name="T26" fmla="*/ 1484 w 990"/>
                <a:gd name="T27" fmla="*/ 636 h 1276"/>
                <a:gd name="T28" fmla="*/ 1440 w 990"/>
                <a:gd name="T29" fmla="*/ 724 h 1276"/>
                <a:gd name="T30" fmla="*/ 1473 w 990"/>
                <a:gd name="T31" fmla="*/ 740 h 1276"/>
                <a:gd name="T32" fmla="*/ 1530 w 990"/>
                <a:gd name="T33" fmla="*/ 681 h 1276"/>
                <a:gd name="T34" fmla="*/ 1634 w 990"/>
                <a:gd name="T35" fmla="*/ 563 h 1276"/>
                <a:gd name="T36" fmla="*/ 1709 w 990"/>
                <a:gd name="T37" fmla="*/ 511 h 1276"/>
                <a:gd name="T38" fmla="*/ 1775 w 990"/>
                <a:gd name="T39" fmla="*/ 545 h 1276"/>
                <a:gd name="T40" fmla="*/ 1858 w 990"/>
                <a:gd name="T41" fmla="*/ 637 h 1276"/>
                <a:gd name="T42" fmla="*/ 1922 w 990"/>
                <a:gd name="T43" fmla="*/ 727 h 1276"/>
                <a:gd name="T44" fmla="*/ 2019 w 990"/>
                <a:gd name="T45" fmla="*/ 814 h 1276"/>
                <a:gd name="T46" fmla="*/ 2053 w 990"/>
                <a:gd name="T47" fmla="*/ 903 h 1276"/>
                <a:gd name="T48" fmla="*/ 2012 w 990"/>
                <a:gd name="T49" fmla="*/ 1026 h 1276"/>
                <a:gd name="T50" fmla="*/ 2089 w 990"/>
                <a:gd name="T51" fmla="*/ 1100 h 1276"/>
                <a:gd name="T52" fmla="*/ 2191 w 990"/>
                <a:gd name="T53" fmla="*/ 1228 h 1276"/>
                <a:gd name="T54" fmla="*/ 2273 w 990"/>
                <a:gd name="T55" fmla="*/ 1337 h 1276"/>
                <a:gd name="T56" fmla="*/ 2314 w 990"/>
                <a:gd name="T57" fmla="*/ 1461 h 1276"/>
                <a:gd name="T58" fmla="*/ 2331 w 990"/>
                <a:gd name="T59" fmla="*/ 1588 h 1276"/>
                <a:gd name="T60" fmla="*/ 2346 w 990"/>
                <a:gd name="T61" fmla="*/ 1791 h 1276"/>
                <a:gd name="T62" fmla="*/ 2309 w 990"/>
                <a:gd name="T63" fmla="*/ 1873 h 1276"/>
                <a:gd name="T64" fmla="*/ 2181 w 990"/>
                <a:gd name="T65" fmla="*/ 1876 h 1276"/>
                <a:gd name="T66" fmla="*/ 2010 w 990"/>
                <a:gd name="T67" fmla="*/ 1812 h 1276"/>
                <a:gd name="T68" fmla="*/ 1801 w 990"/>
                <a:gd name="T69" fmla="*/ 1713 h 1276"/>
                <a:gd name="T70" fmla="*/ 1551 w 990"/>
                <a:gd name="T71" fmla="*/ 1556 h 1276"/>
                <a:gd name="T72" fmla="*/ 1301 w 990"/>
                <a:gd name="T73" fmla="*/ 1380 h 1276"/>
                <a:gd name="T74" fmla="*/ 963 w 990"/>
                <a:gd name="T75" fmla="*/ 1171 h 1276"/>
                <a:gd name="T76" fmla="*/ 726 w 990"/>
                <a:gd name="T77" fmla="*/ 1029 h 1276"/>
                <a:gd name="T78" fmla="*/ 674 w 990"/>
                <a:gd name="T79" fmla="*/ 944 h 1276"/>
                <a:gd name="T80" fmla="*/ 762 w 990"/>
                <a:gd name="T81" fmla="*/ 897 h 1276"/>
                <a:gd name="T82" fmla="*/ 906 w 990"/>
                <a:gd name="T83" fmla="*/ 836 h 1276"/>
                <a:gd name="T84" fmla="*/ 1054 w 990"/>
                <a:gd name="T85" fmla="*/ 805 h 1276"/>
                <a:gd name="T86" fmla="*/ 1146 w 990"/>
                <a:gd name="T87" fmla="*/ 775 h 1276"/>
                <a:gd name="T88" fmla="*/ 1054 w 990"/>
                <a:gd name="T89" fmla="*/ 764 h 1276"/>
                <a:gd name="T90" fmla="*/ 849 w 990"/>
                <a:gd name="T91" fmla="*/ 791 h 1276"/>
                <a:gd name="T92" fmla="*/ 731 w 990"/>
                <a:gd name="T93" fmla="*/ 842 h 1276"/>
                <a:gd name="T94" fmla="*/ 581 w 990"/>
                <a:gd name="T95" fmla="*/ 882 h 1276"/>
                <a:gd name="T96" fmla="*/ 456 w 990"/>
                <a:gd name="T97" fmla="*/ 865 h 1276"/>
                <a:gd name="T98" fmla="*/ 354 w 990"/>
                <a:gd name="T99" fmla="*/ 811 h 1276"/>
                <a:gd name="T100" fmla="*/ 242 w 990"/>
                <a:gd name="T101" fmla="*/ 726 h 1276"/>
                <a:gd name="T102" fmla="*/ 109 w 990"/>
                <a:gd name="T103" fmla="*/ 637 h 1276"/>
                <a:gd name="T104" fmla="*/ 44 w 990"/>
                <a:gd name="T105" fmla="*/ 561 h 1276"/>
                <a:gd name="T106" fmla="*/ 0 w 990"/>
                <a:gd name="T107" fmla="*/ 447 h 127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90" h="1276">
                  <a:moveTo>
                    <a:pt x="2" y="283"/>
                  </a:moveTo>
                  <a:lnTo>
                    <a:pt x="11" y="261"/>
                  </a:lnTo>
                  <a:lnTo>
                    <a:pt x="21" y="239"/>
                  </a:lnTo>
                  <a:lnTo>
                    <a:pt x="33" y="217"/>
                  </a:lnTo>
                  <a:lnTo>
                    <a:pt x="47" y="201"/>
                  </a:lnTo>
                  <a:lnTo>
                    <a:pt x="61" y="188"/>
                  </a:lnTo>
                  <a:lnTo>
                    <a:pt x="78" y="168"/>
                  </a:lnTo>
                  <a:lnTo>
                    <a:pt x="100" y="145"/>
                  </a:lnTo>
                  <a:lnTo>
                    <a:pt x="116" y="122"/>
                  </a:lnTo>
                  <a:lnTo>
                    <a:pt x="132" y="101"/>
                  </a:lnTo>
                  <a:lnTo>
                    <a:pt x="151" y="84"/>
                  </a:lnTo>
                  <a:lnTo>
                    <a:pt x="172" y="66"/>
                  </a:lnTo>
                  <a:lnTo>
                    <a:pt x="194" y="50"/>
                  </a:lnTo>
                  <a:lnTo>
                    <a:pt x="216" y="36"/>
                  </a:lnTo>
                  <a:lnTo>
                    <a:pt x="243" y="23"/>
                  </a:lnTo>
                  <a:lnTo>
                    <a:pt x="273" y="12"/>
                  </a:lnTo>
                  <a:lnTo>
                    <a:pt x="304" y="5"/>
                  </a:lnTo>
                  <a:lnTo>
                    <a:pt x="342" y="1"/>
                  </a:lnTo>
                  <a:lnTo>
                    <a:pt x="377" y="0"/>
                  </a:lnTo>
                  <a:lnTo>
                    <a:pt x="406" y="2"/>
                  </a:lnTo>
                  <a:lnTo>
                    <a:pt x="435" y="7"/>
                  </a:lnTo>
                  <a:lnTo>
                    <a:pt x="462" y="12"/>
                  </a:lnTo>
                  <a:lnTo>
                    <a:pt x="497" y="21"/>
                  </a:lnTo>
                  <a:lnTo>
                    <a:pt x="526" y="34"/>
                  </a:lnTo>
                  <a:lnTo>
                    <a:pt x="550" y="45"/>
                  </a:lnTo>
                  <a:lnTo>
                    <a:pt x="576" y="59"/>
                  </a:lnTo>
                  <a:lnTo>
                    <a:pt x="596" y="78"/>
                  </a:lnTo>
                  <a:lnTo>
                    <a:pt x="615" y="98"/>
                  </a:lnTo>
                  <a:lnTo>
                    <a:pt x="632" y="118"/>
                  </a:lnTo>
                  <a:lnTo>
                    <a:pt x="649" y="142"/>
                  </a:lnTo>
                  <a:lnTo>
                    <a:pt x="665" y="166"/>
                  </a:lnTo>
                  <a:lnTo>
                    <a:pt x="675" y="189"/>
                  </a:lnTo>
                  <a:lnTo>
                    <a:pt x="681" y="217"/>
                  </a:lnTo>
                  <a:lnTo>
                    <a:pt x="687" y="243"/>
                  </a:lnTo>
                  <a:lnTo>
                    <a:pt x="690" y="263"/>
                  </a:lnTo>
                  <a:lnTo>
                    <a:pt x="689" y="285"/>
                  </a:lnTo>
                  <a:lnTo>
                    <a:pt x="683" y="301"/>
                  </a:lnTo>
                  <a:lnTo>
                    <a:pt x="673" y="325"/>
                  </a:lnTo>
                  <a:lnTo>
                    <a:pt x="657" y="357"/>
                  </a:lnTo>
                  <a:lnTo>
                    <a:pt x="645" y="384"/>
                  </a:lnTo>
                  <a:lnTo>
                    <a:pt x="634" y="406"/>
                  </a:lnTo>
                  <a:lnTo>
                    <a:pt x="626" y="430"/>
                  </a:lnTo>
                  <a:lnTo>
                    <a:pt x="618" y="455"/>
                  </a:lnTo>
                  <a:lnTo>
                    <a:pt x="611" y="477"/>
                  </a:lnTo>
                  <a:lnTo>
                    <a:pt x="608" y="489"/>
                  </a:lnTo>
                  <a:lnTo>
                    <a:pt x="609" y="497"/>
                  </a:lnTo>
                  <a:lnTo>
                    <a:pt x="614" y="500"/>
                  </a:lnTo>
                  <a:lnTo>
                    <a:pt x="622" y="500"/>
                  </a:lnTo>
                  <a:lnTo>
                    <a:pt x="628" y="493"/>
                  </a:lnTo>
                  <a:lnTo>
                    <a:pt x="636" y="483"/>
                  </a:lnTo>
                  <a:lnTo>
                    <a:pt x="646" y="461"/>
                  </a:lnTo>
                  <a:lnTo>
                    <a:pt x="659" y="432"/>
                  </a:lnTo>
                  <a:lnTo>
                    <a:pt x="675" y="405"/>
                  </a:lnTo>
                  <a:lnTo>
                    <a:pt x="690" y="381"/>
                  </a:lnTo>
                  <a:lnTo>
                    <a:pt x="704" y="361"/>
                  </a:lnTo>
                  <a:lnTo>
                    <a:pt x="712" y="351"/>
                  </a:lnTo>
                  <a:lnTo>
                    <a:pt x="721" y="346"/>
                  </a:lnTo>
                  <a:lnTo>
                    <a:pt x="732" y="344"/>
                  </a:lnTo>
                  <a:lnTo>
                    <a:pt x="739" y="350"/>
                  </a:lnTo>
                  <a:lnTo>
                    <a:pt x="749" y="369"/>
                  </a:lnTo>
                  <a:lnTo>
                    <a:pt x="759" y="386"/>
                  </a:lnTo>
                  <a:lnTo>
                    <a:pt x="771" y="408"/>
                  </a:lnTo>
                  <a:lnTo>
                    <a:pt x="784" y="431"/>
                  </a:lnTo>
                  <a:lnTo>
                    <a:pt x="793" y="450"/>
                  </a:lnTo>
                  <a:lnTo>
                    <a:pt x="802" y="473"/>
                  </a:lnTo>
                  <a:lnTo>
                    <a:pt x="812" y="492"/>
                  </a:lnTo>
                  <a:lnTo>
                    <a:pt x="820" y="516"/>
                  </a:lnTo>
                  <a:lnTo>
                    <a:pt x="835" y="531"/>
                  </a:lnTo>
                  <a:lnTo>
                    <a:pt x="852" y="551"/>
                  </a:lnTo>
                  <a:lnTo>
                    <a:pt x="864" y="569"/>
                  </a:lnTo>
                  <a:lnTo>
                    <a:pt x="868" y="589"/>
                  </a:lnTo>
                  <a:lnTo>
                    <a:pt x="866" y="611"/>
                  </a:lnTo>
                  <a:lnTo>
                    <a:pt x="861" y="639"/>
                  </a:lnTo>
                  <a:lnTo>
                    <a:pt x="856" y="665"/>
                  </a:lnTo>
                  <a:lnTo>
                    <a:pt x="850" y="693"/>
                  </a:lnTo>
                  <a:lnTo>
                    <a:pt x="861" y="709"/>
                  </a:lnTo>
                  <a:lnTo>
                    <a:pt x="872" y="726"/>
                  </a:lnTo>
                  <a:lnTo>
                    <a:pt x="882" y="744"/>
                  </a:lnTo>
                  <a:lnTo>
                    <a:pt x="892" y="766"/>
                  </a:lnTo>
                  <a:lnTo>
                    <a:pt x="910" y="800"/>
                  </a:lnTo>
                  <a:lnTo>
                    <a:pt x="925" y="829"/>
                  </a:lnTo>
                  <a:lnTo>
                    <a:pt x="941" y="859"/>
                  </a:lnTo>
                  <a:lnTo>
                    <a:pt x="954" y="885"/>
                  </a:lnTo>
                  <a:lnTo>
                    <a:pt x="960" y="905"/>
                  </a:lnTo>
                  <a:lnTo>
                    <a:pt x="967" y="933"/>
                  </a:lnTo>
                  <a:lnTo>
                    <a:pt x="972" y="964"/>
                  </a:lnTo>
                  <a:lnTo>
                    <a:pt x="978" y="988"/>
                  </a:lnTo>
                  <a:lnTo>
                    <a:pt x="983" y="1020"/>
                  </a:lnTo>
                  <a:lnTo>
                    <a:pt x="985" y="1052"/>
                  </a:lnTo>
                  <a:lnTo>
                    <a:pt x="984" y="1075"/>
                  </a:lnTo>
                  <a:lnTo>
                    <a:pt x="984" y="1100"/>
                  </a:lnTo>
                  <a:lnTo>
                    <a:pt x="985" y="1151"/>
                  </a:lnTo>
                  <a:lnTo>
                    <a:pt x="990" y="1211"/>
                  </a:lnTo>
                  <a:lnTo>
                    <a:pt x="988" y="1239"/>
                  </a:lnTo>
                  <a:lnTo>
                    <a:pt x="985" y="1256"/>
                  </a:lnTo>
                  <a:lnTo>
                    <a:pt x="974" y="1267"/>
                  </a:lnTo>
                  <a:lnTo>
                    <a:pt x="955" y="1275"/>
                  </a:lnTo>
                  <a:lnTo>
                    <a:pt x="936" y="1276"/>
                  </a:lnTo>
                  <a:lnTo>
                    <a:pt x="921" y="1269"/>
                  </a:lnTo>
                  <a:lnTo>
                    <a:pt x="909" y="1259"/>
                  </a:lnTo>
                  <a:lnTo>
                    <a:pt x="878" y="1241"/>
                  </a:lnTo>
                  <a:lnTo>
                    <a:pt x="849" y="1226"/>
                  </a:lnTo>
                  <a:lnTo>
                    <a:pt x="821" y="1213"/>
                  </a:lnTo>
                  <a:lnTo>
                    <a:pt x="799" y="1193"/>
                  </a:lnTo>
                  <a:lnTo>
                    <a:pt x="760" y="1159"/>
                  </a:lnTo>
                  <a:lnTo>
                    <a:pt x="724" y="1122"/>
                  </a:lnTo>
                  <a:lnTo>
                    <a:pt x="689" y="1090"/>
                  </a:lnTo>
                  <a:lnTo>
                    <a:pt x="654" y="1052"/>
                  </a:lnTo>
                  <a:lnTo>
                    <a:pt x="613" y="1002"/>
                  </a:lnTo>
                  <a:lnTo>
                    <a:pt x="583" y="964"/>
                  </a:lnTo>
                  <a:lnTo>
                    <a:pt x="549" y="933"/>
                  </a:lnTo>
                  <a:lnTo>
                    <a:pt x="507" y="890"/>
                  </a:lnTo>
                  <a:lnTo>
                    <a:pt x="464" y="847"/>
                  </a:lnTo>
                  <a:lnTo>
                    <a:pt x="406" y="792"/>
                  </a:lnTo>
                  <a:lnTo>
                    <a:pt x="352" y="747"/>
                  </a:lnTo>
                  <a:lnTo>
                    <a:pt x="326" y="719"/>
                  </a:lnTo>
                  <a:lnTo>
                    <a:pt x="307" y="696"/>
                  </a:lnTo>
                  <a:lnTo>
                    <a:pt x="295" y="675"/>
                  </a:lnTo>
                  <a:lnTo>
                    <a:pt x="285" y="651"/>
                  </a:lnTo>
                  <a:lnTo>
                    <a:pt x="284" y="638"/>
                  </a:lnTo>
                  <a:lnTo>
                    <a:pt x="290" y="629"/>
                  </a:lnTo>
                  <a:lnTo>
                    <a:pt x="303" y="619"/>
                  </a:lnTo>
                  <a:lnTo>
                    <a:pt x="322" y="605"/>
                  </a:lnTo>
                  <a:lnTo>
                    <a:pt x="345" y="590"/>
                  </a:lnTo>
                  <a:lnTo>
                    <a:pt x="365" y="575"/>
                  </a:lnTo>
                  <a:lnTo>
                    <a:pt x="383" y="566"/>
                  </a:lnTo>
                  <a:lnTo>
                    <a:pt x="402" y="558"/>
                  </a:lnTo>
                  <a:lnTo>
                    <a:pt x="423" y="551"/>
                  </a:lnTo>
                  <a:lnTo>
                    <a:pt x="445" y="543"/>
                  </a:lnTo>
                  <a:lnTo>
                    <a:pt x="467" y="535"/>
                  </a:lnTo>
                  <a:lnTo>
                    <a:pt x="482" y="530"/>
                  </a:lnTo>
                  <a:lnTo>
                    <a:pt x="484" y="524"/>
                  </a:lnTo>
                  <a:lnTo>
                    <a:pt x="478" y="516"/>
                  </a:lnTo>
                  <a:lnTo>
                    <a:pt x="469" y="514"/>
                  </a:lnTo>
                  <a:lnTo>
                    <a:pt x="445" y="517"/>
                  </a:lnTo>
                  <a:lnTo>
                    <a:pt x="419" y="521"/>
                  </a:lnTo>
                  <a:lnTo>
                    <a:pt x="389" y="528"/>
                  </a:lnTo>
                  <a:lnTo>
                    <a:pt x="359" y="535"/>
                  </a:lnTo>
                  <a:lnTo>
                    <a:pt x="345" y="541"/>
                  </a:lnTo>
                  <a:lnTo>
                    <a:pt x="328" y="554"/>
                  </a:lnTo>
                  <a:lnTo>
                    <a:pt x="308" y="569"/>
                  </a:lnTo>
                  <a:lnTo>
                    <a:pt x="282" y="590"/>
                  </a:lnTo>
                  <a:lnTo>
                    <a:pt x="267" y="594"/>
                  </a:lnTo>
                  <a:lnTo>
                    <a:pt x="245" y="596"/>
                  </a:lnTo>
                  <a:lnTo>
                    <a:pt x="222" y="597"/>
                  </a:lnTo>
                  <a:lnTo>
                    <a:pt x="208" y="593"/>
                  </a:lnTo>
                  <a:lnTo>
                    <a:pt x="192" y="585"/>
                  </a:lnTo>
                  <a:lnTo>
                    <a:pt x="171" y="576"/>
                  </a:lnTo>
                  <a:lnTo>
                    <a:pt x="160" y="567"/>
                  </a:lnTo>
                  <a:lnTo>
                    <a:pt x="149" y="549"/>
                  </a:lnTo>
                  <a:lnTo>
                    <a:pt x="136" y="530"/>
                  </a:lnTo>
                  <a:lnTo>
                    <a:pt x="125" y="514"/>
                  </a:lnTo>
                  <a:lnTo>
                    <a:pt x="103" y="491"/>
                  </a:lnTo>
                  <a:lnTo>
                    <a:pt x="87" y="472"/>
                  </a:lnTo>
                  <a:lnTo>
                    <a:pt x="64" y="449"/>
                  </a:lnTo>
                  <a:lnTo>
                    <a:pt x="46" y="431"/>
                  </a:lnTo>
                  <a:lnTo>
                    <a:pt x="34" y="418"/>
                  </a:lnTo>
                  <a:lnTo>
                    <a:pt x="28" y="403"/>
                  </a:lnTo>
                  <a:lnTo>
                    <a:pt x="19" y="380"/>
                  </a:lnTo>
                  <a:lnTo>
                    <a:pt x="9" y="356"/>
                  </a:lnTo>
                  <a:lnTo>
                    <a:pt x="4" y="330"/>
                  </a:lnTo>
                  <a:lnTo>
                    <a:pt x="0" y="303"/>
                  </a:lnTo>
                  <a:lnTo>
                    <a:pt x="2" y="283"/>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endParaRPr lang="fr-FR" sz="1350">
                <a:solidFill>
                  <a:prstClr val="black"/>
                </a:solidFill>
                <a:latin typeface="Calibri" panose="020F0502020204030204"/>
              </a:endParaRPr>
            </a:p>
          </p:txBody>
        </p:sp>
        <p:grpSp>
          <p:nvGrpSpPr>
            <p:cNvPr id="14362" name="Group 44">
              <a:extLst>
                <a:ext uri="{FF2B5EF4-FFF2-40B4-BE49-F238E27FC236}">
                  <a16:creationId xmlns:a16="http://schemas.microsoft.com/office/drawing/2014/main" id="{BA3157E0-5A34-4CF2-BADE-0A79729E6B85}"/>
                </a:ext>
              </a:extLst>
            </p:cNvPr>
            <p:cNvGrpSpPr>
              <a:grpSpLocks/>
            </p:cNvGrpSpPr>
            <p:nvPr/>
          </p:nvGrpSpPr>
          <p:grpSpPr bwMode="auto">
            <a:xfrm>
              <a:off x="2757" y="1044"/>
              <a:ext cx="1143" cy="1362"/>
              <a:chOff x="3837" y="1299"/>
              <a:chExt cx="198" cy="255"/>
            </a:xfrm>
          </p:grpSpPr>
          <p:sp>
            <p:nvSpPr>
              <p:cNvPr id="14368" name="Freeform 45">
                <a:extLst>
                  <a:ext uri="{FF2B5EF4-FFF2-40B4-BE49-F238E27FC236}">
                    <a16:creationId xmlns:a16="http://schemas.microsoft.com/office/drawing/2014/main" id="{0D957DAB-0A75-4CFE-8445-5EEFA1B41843}"/>
                  </a:ext>
                </a:extLst>
              </p:cNvPr>
              <p:cNvSpPr>
                <a:spLocks/>
              </p:cNvSpPr>
              <p:nvPr/>
            </p:nvSpPr>
            <p:spPr bwMode="auto">
              <a:xfrm>
                <a:off x="3894" y="1368"/>
                <a:ext cx="141" cy="186"/>
              </a:xfrm>
              <a:custGeom>
                <a:avLst/>
                <a:gdLst>
                  <a:gd name="T0" fmla="*/ 0 w 705"/>
                  <a:gd name="T1" fmla="*/ 0 h 931"/>
                  <a:gd name="T2" fmla="*/ 0 w 705"/>
                  <a:gd name="T3" fmla="*/ 0 h 931"/>
                  <a:gd name="T4" fmla="*/ 0 w 705"/>
                  <a:gd name="T5" fmla="*/ 0 h 931"/>
                  <a:gd name="T6" fmla="*/ 0 w 705"/>
                  <a:gd name="T7" fmla="*/ 0 h 931"/>
                  <a:gd name="T8" fmla="*/ 0 w 705"/>
                  <a:gd name="T9" fmla="*/ 0 h 931"/>
                  <a:gd name="T10" fmla="*/ 0 w 705"/>
                  <a:gd name="T11" fmla="*/ 0 h 931"/>
                  <a:gd name="T12" fmla="*/ 0 w 705"/>
                  <a:gd name="T13" fmla="*/ 0 h 931"/>
                  <a:gd name="T14" fmla="*/ 0 w 705"/>
                  <a:gd name="T15" fmla="*/ 0 h 931"/>
                  <a:gd name="T16" fmla="*/ 0 w 705"/>
                  <a:gd name="T17" fmla="*/ 0 h 931"/>
                  <a:gd name="T18" fmla="*/ 0 w 705"/>
                  <a:gd name="T19" fmla="*/ 0 h 931"/>
                  <a:gd name="T20" fmla="*/ 0 w 705"/>
                  <a:gd name="T21" fmla="*/ 0 h 931"/>
                  <a:gd name="T22" fmla="*/ 0 w 705"/>
                  <a:gd name="T23" fmla="*/ 0 h 931"/>
                  <a:gd name="T24" fmla="*/ 0 w 705"/>
                  <a:gd name="T25" fmla="*/ 0 h 931"/>
                  <a:gd name="T26" fmla="*/ 0 w 705"/>
                  <a:gd name="T27" fmla="*/ 0 h 931"/>
                  <a:gd name="T28" fmla="*/ 0 w 705"/>
                  <a:gd name="T29" fmla="*/ 0 h 931"/>
                  <a:gd name="T30" fmla="*/ 0 w 705"/>
                  <a:gd name="T31" fmla="*/ 0 h 931"/>
                  <a:gd name="T32" fmla="*/ 0 w 705"/>
                  <a:gd name="T33" fmla="*/ 0 h 931"/>
                  <a:gd name="T34" fmla="*/ 0 w 705"/>
                  <a:gd name="T35" fmla="*/ 0 h 931"/>
                  <a:gd name="T36" fmla="*/ 0 w 705"/>
                  <a:gd name="T37" fmla="*/ 0 h 931"/>
                  <a:gd name="T38" fmla="*/ 0 w 705"/>
                  <a:gd name="T39" fmla="*/ 0 h 931"/>
                  <a:gd name="T40" fmla="*/ 0 w 705"/>
                  <a:gd name="T41" fmla="*/ 0 h 931"/>
                  <a:gd name="T42" fmla="*/ 0 w 705"/>
                  <a:gd name="T43" fmla="*/ 0 h 931"/>
                  <a:gd name="T44" fmla="*/ 0 w 705"/>
                  <a:gd name="T45" fmla="*/ 0 h 931"/>
                  <a:gd name="T46" fmla="*/ 0 w 705"/>
                  <a:gd name="T47" fmla="*/ 0 h 931"/>
                  <a:gd name="T48" fmla="*/ 0 w 705"/>
                  <a:gd name="T49" fmla="*/ 0 h 931"/>
                  <a:gd name="T50" fmla="*/ 0 w 705"/>
                  <a:gd name="T51" fmla="*/ 0 h 931"/>
                  <a:gd name="T52" fmla="*/ 0 w 705"/>
                  <a:gd name="T53" fmla="*/ 0 h 931"/>
                  <a:gd name="T54" fmla="*/ 0 w 705"/>
                  <a:gd name="T55" fmla="*/ 0 h 931"/>
                  <a:gd name="T56" fmla="*/ 0 w 705"/>
                  <a:gd name="T57" fmla="*/ 0 h 931"/>
                  <a:gd name="T58" fmla="*/ 0 w 705"/>
                  <a:gd name="T59" fmla="*/ 0 h 931"/>
                  <a:gd name="T60" fmla="*/ 0 w 705"/>
                  <a:gd name="T61" fmla="*/ 0 h 931"/>
                  <a:gd name="T62" fmla="*/ 0 w 705"/>
                  <a:gd name="T63" fmla="*/ 0 h 931"/>
                  <a:gd name="T64" fmla="*/ 0 w 705"/>
                  <a:gd name="T65" fmla="*/ 0 h 931"/>
                  <a:gd name="T66" fmla="*/ 0 w 705"/>
                  <a:gd name="T67" fmla="*/ 0 h 931"/>
                  <a:gd name="T68" fmla="*/ 0 w 705"/>
                  <a:gd name="T69" fmla="*/ 0 h 931"/>
                  <a:gd name="T70" fmla="*/ 0 w 705"/>
                  <a:gd name="T71" fmla="*/ 0 h 931"/>
                  <a:gd name="T72" fmla="*/ 0 w 705"/>
                  <a:gd name="T73" fmla="*/ 0 h 931"/>
                  <a:gd name="T74" fmla="*/ 0 w 705"/>
                  <a:gd name="T75" fmla="*/ 0 h 931"/>
                  <a:gd name="T76" fmla="*/ 0 w 705"/>
                  <a:gd name="T77" fmla="*/ 0 h 931"/>
                  <a:gd name="T78" fmla="*/ 0 w 705"/>
                  <a:gd name="T79" fmla="*/ 0 h 931"/>
                  <a:gd name="T80" fmla="*/ 0 w 705"/>
                  <a:gd name="T81" fmla="*/ 0 h 931"/>
                  <a:gd name="T82" fmla="*/ 0 w 705"/>
                  <a:gd name="T83" fmla="*/ 0 h 931"/>
                  <a:gd name="T84" fmla="*/ 0 w 705"/>
                  <a:gd name="T85" fmla="*/ 0 h 931"/>
                  <a:gd name="T86" fmla="*/ 0 w 705"/>
                  <a:gd name="T87" fmla="*/ 0 h 931"/>
                  <a:gd name="T88" fmla="*/ 0 w 705"/>
                  <a:gd name="T89" fmla="*/ 0 h 931"/>
                  <a:gd name="T90" fmla="*/ 0 w 705"/>
                  <a:gd name="T91" fmla="*/ 0 h 931"/>
                  <a:gd name="T92" fmla="*/ 0 w 705"/>
                  <a:gd name="T93" fmla="*/ 0 h 931"/>
                  <a:gd name="T94" fmla="*/ 0 w 705"/>
                  <a:gd name="T95" fmla="*/ 0 h 931"/>
                  <a:gd name="T96" fmla="*/ 0 w 705"/>
                  <a:gd name="T97" fmla="*/ 0 h 93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05" h="931">
                    <a:moveTo>
                      <a:pt x="431" y="56"/>
                    </a:moveTo>
                    <a:lnTo>
                      <a:pt x="417" y="60"/>
                    </a:lnTo>
                    <a:lnTo>
                      <a:pt x="400" y="71"/>
                    </a:lnTo>
                    <a:lnTo>
                      <a:pt x="385" y="81"/>
                    </a:lnTo>
                    <a:lnTo>
                      <a:pt x="374" y="88"/>
                    </a:lnTo>
                    <a:lnTo>
                      <a:pt x="390" y="61"/>
                    </a:lnTo>
                    <a:lnTo>
                      <a:pt x="405" y="37"/>
                    </a:lnTo>
                    <a:lnTo>
                      <a:pt x="419" y="17"/>
                    </a:lnTo>
                    <a:lnTo>
                      <a:pt x="427" y="7"/>
                    </a:lnTo>
                    <a:lnTo>
                      <a:pt x="436" y="2"/>
                    </a:lnTo>
                    <a:lnTo>
                      <a:pt x="447" y="0"/>
                    </a:lnTo>
                    <a:lnTo>
                      <a:pt x="454" y="6"/>
                    </a:lnTo>
                    <a:lnTo>
                      <a:pt x="465" y="25"/>
                    </a:lnTo>
                    <a:lnTo>
                      <a:pt x="475" y="42"/>
                    </a:lnTo>
                    <a:lnTo>
                      <a:pt x="487" y="64"/>
                    </a:lnTo>
                    <a:lnTo>
                      <a:pt x="500" y="87"/>
                    </a:lnTo>
                    <a:lnTo>
                      <a:pt x="509" y="106"/>
                    </a:lnTo>
                    <a:lnTo>
                      <a:pt x="518" y="129"/>
                    </a:lnTo>
                    <a:lnTo>
                      <a:pt x="528" y="148"/>
                    </a:lnTo>
                    <a:lnTo>
                      <a:pt x="535" y="172"/>
                    </a:lnTo>
                    <a:lnTo>
                      <a:pt x="550" y="187"/>
                    </a:lnTo>
                    <a:lnTo>
                      <a:pt x="567" y="207"/>
                    </a:lnTo>
                    <a:lnTo>
                      <a:pt x="579" y="225"/>
                    </a:lnTo>
                    <a:lnTo>
                      <a:pt x="583" y="244"/>
                    </a:lnTo>
                    <a:lnTo>
                      <a:pt x="581" y="266"/>
                    </a:lnTo>
                    <a:lnTo>
                      <a:pt x="576" y="294"/>
                    </a:lnTo>
                    <a:lnTo>
                      <a:pt x="571" y="320"/>
                    </a:lnTo>
                    <a:lnTo>
                      <a:pt x="565" y="348"/>
                    </a:lnTo>
                    <a:lnTo>
                      <a:pt x="576" y="364"/>
                    </a:lnTo>
                    <a:lnTo>
                      <a:pt x="587" y="381"/>
                    </a:lnTo>
                    <a:lnTo>
                      <a:pt x="597" y="399"/>
                    </a:lnTo>
                    <a:lnTo>
                      <a:pt x="607" y="421"/>
                    </a:lnTo>
                    <a:lnTo>
                      <a:pt x="625" y="455"/>
                    </a:lnTo>
                    <a:lnTo>
                      <a:pt x="640" y="484"/>
                    </a:lnTo>
                    <a:lnTo>
                      <a:pt x="656" y="513"/>
                    </a:lnTo>
                    <a:lnTo>
                      <a:pt x="669" y="540"/>
                    </a:lnTo>
                    <a:lnTo>
                      <a:pt x="675" y="560"/>
                    </a:lnTo>
                    <a:lnTo>
                      <a:pt x="682" y="588"/>
                    </a:lnTo>
                    <a:lnTo>
                      <a:pt x="687" y="620"/>
                    </a:lnTo>
                    <a:lnTo>
                      <a:pt x="693" y="644"/>
                    </a:lnTo>
                    <a:lnTo>
                      <a:pt x="698" y="676"/>
                    </a:lnTo>
                    <a:lnTo>
                      <a:pt x="700" y="707"/>
                    </a:lnTo>
                    <a:lnTo>
                      <a:pt x="699" y="730"/>
                    </a:lnTo>
                    <a:lnTo>
                      <a:pt x="699" y="755"/>
                    </a:lnTo>
                    <a:lnTo>
                      <a:pt x="700" y="806"/>
                    </a:lnTo>
                    <a:lnTo>
                      <a:pt x="705" y="866"/>
                    </a:lnTo>
                    <a:lnTo>
                      <a:pt x="703" y="894"/>
                    </a:lnTo>
                    <a:lnTo>
                      <a:pt x="700" y="911"/>
                    </a:lnTo>
                    <a:lnTo>
                      <a:pt x="689" y="922"/>
                    </a:lnTo>
                    <a:lnTo>
                      <a:pt x="670" y="930"/>
                    </a:lnTo>
                    <a:lnTo>
                      <a:pt x="651" y="931"/>
                    </a:lnTo>
                    <a:lnTo>
                      <a:pt x="636" y="924"/>
                    </a:lnTo>
                    <a:lnTo>
                      <a:pt x="624" y="914"/>
                    </a:lnTo>
                    <a:lnTo>
                      <a:pt x="593" y="896"/>
                    </a:lnTo>
                    <a:lnTo>
                      <a:pt x="564" y="881"/>
                    </a:lnTo>
                    <a:lnTo>
                      <a:pt x="536" y="868"/>
                    </a:lnTo>
                    <a:lnTo>
                      <a:pt x="515" y="848"/>
                    </a:lnTo>
                    <a:lnTo>
                      <a:pt x="476" y="814"/>
                    </a:lnTo>
                    <a:lnTo>
                      <a:pt x="439" y="777"/>
                    </a:lnTo>
                    <a:lnTo>
                      <a:pt x="404" y="745"/>
                    </a:lnTo>
                    <a:lnTo>
                      <a:pt x="369" y="707"/>
                    </a:lnTo>
                    <a:lnTo>
                      <a:pt x="328" y="658"/>
                    </a:lnTo>
                    <a:lnTo>
                      <a:pt x="298" y="620"/>
                    </a:lnTo>
                    <a:lnTo>
                      <a:pt x="264" y="588"/>
                    </a:lnTo>
                    <a:lnTo>
                      <a:pt x="222" y="545"/>
                    </a:lnTo>
                    <a:lnTo>
                      <a:pt x="179" y="502"/>
                    </a:lnTo>
                    <a:lnTo>
                      <a:pt x="122" y="447"/>
                    </a:lnTo>
                    <a:lnTo>
                      <a:pt x="68" y="401"/>
                    </a:lnTo>
                    <a:lnTo>
                      <a:pt x="43" y="373"/>
                    </a:lnTo>
                    <a:lnTo>
                      <a:pt x="23" y="351"/>
                    </a:lnTo>
                    <a:lnTo>
                      <a:pt x="11" y="330"/>
                    </a:lnTo>
                    <a:lnTo>
                      <a:pt x="2" y="306"/>
                    </a:lnTo>
                    <a:lnTo>
                      <a:pt x="0" y="293"/>
                    </a:lnTo>
                    <a:lnTo>
                      <a:pt x="6" y="284"/>
                    </a:lnTo>
                    <a:lnTo>
                      <a:pt x="19" y="274"/>
                    </a:lnTo>
                    <a:lnTo>
                      <a:pt x="38" y="260"/>
                    </a:lnTo>
                    <a:lnTo>
                      <a:pt x="61" y="245"/>
                    </a:lnTo>
                    <a:lnTo>
                      <a:pt x="81" y="231"/>
                    </a:lnTo>
                    <a:lnTo>
                      <a:pt x="99" y="222"/>
                    </a:lnTo>
                    <a:lnTo>
                      <a:pt x="87" y="249"/>
                    </a:lnTo>
                    <a:lnTo>
                      <a:pt x="76" y="271"/>
                    </a:lnTo>
                    <a:lnTo>
                      <a:pt x="64" y="294"/>
                    </a:lnTo>
                    <a:lnTo>
                      <a:pt x="58" y="310"/>
                    </a:lnTo>
                    <a:lnTo>
                      <a:pt x="59" y="323"/>
                    </a:lnTo>
                    <a:lnTo>
                      <a:pt x="66" y="341"/>
                    </a:lnTo>
                    <a:lnTo>
                      <a:pt x="78" y="364"/>
                    </a:lnTo>
                    <a:lnTo>
                      <a:pt x="96" y="384"/>
                    </a:lnTo>
                    <a:lnTo>
                      <a:pt x="116" y="409"/>
                    </a:lnTo>
                    <a:lnTo>
                      <a:pt x="146" y="432"/>
                    </a:lnTo>
                    <a:lnTo>
                      <a:pt x="176" y="457"/>
                    </a:lnTo>
                    <a:lnTo>
                      <a:pt x="201" y="478"/>
                    </a:lnTo>
                    <a:lnTo>
                      <a:pt x="227" y="498"/>
                    </a:lnTo>
                    <a:lnTo>
                      <a:pt x="253" y="520"/>
                    </a:lnTo>
                    <a:lnTo>
                      <a:pt x="279" y="541"/>
                    </a:lnTo>
                    <a:lnTo>
                      <a:pt x="300" y="567"/>
                    </a:lnTo>
                    <a:lnTo>
                      <a:pt x="324" y="587"/>
                    </a:lnTo>
                    <a:lnTo>
                      <a:pt x="340" y="606"/>
                    </a:lnTo>
                    <a:lnTo>
                      <a:pt x="361" y="633"/>
                    </a:lnTo>
                    <a:lnTo>
                      <a:pt x="378" y="659"/>
                    </a:lnTo>
                    <a:lnTo>
                      <a:pt x="398" y="688"/>
                    </a:lnTo>
                    <a:lnTo>
                      <a:pt x="419" y="712"/>
                    </a:lnTo>
                    <a:lnTo>
                      <a:pt x="444" y="732"/>
                    </a:lnTo>
                    <a:lnTo>
                      <a:pt x="478" y="760"/>
                    </a:lnTo>
                    <a:lnTo>
                      <a:pt x="502" y="779"/>
                    </a:lnTo>
                    <a:lnTo>
                      <a:pt x="523" y="798"/>
                    </a:lnTo>
                    <a:lnTo>
                      <a:pt x="537" y="815"/>
                    </a:lnTo>
                    <a:lnTo>
                      <a:pt x="557" y="821"/>
                    </a:lnTo>
                    <a:lnTo>
                      <a:pt x="576" y="831"/>
                    </a:lnTo>
                    <a:lnTo>
                      <a:pt x="596" y="838"/>
                    </a:lnTo>
                    <a:lnTo>
                      <a:pt x="614" y="843"/>
                    </a:lnTo>
                    <a:lnTo>
                      <a:pt x="627" y="842"/>
                    </a:lnTo>
                    <a:lnTo>
                      <a:pt x="638" y="838"/>
                    </a:lnTo>
                    <a:lnTo>
                      <a:pt x="647" y="831"/>
                    </a:lnTo>
                    <a:lnTo>
                      <a:pt x="654" y="818"/>
                    </a:lnTo>
                    <a:lnTo>
                      <a:pt x="657" y="804"/>
                    </a:lnTo>
                    <a:lnTo>
                      <a:pt x="654" y="775"/>
                    </a:lnTo>
                    <a:lnTo>
                      <a:pt x="652" y="739"/>
                    </a:lnTo>
                    <a:lnTo>
                      <a:pt x="647" y="706"/>
                    </a:lnTo>
                    <a:lnTo>
                      <a:pt x="644" y="672"/>
                    </a:lnTo>
                    <a:lnTo>
                      <a:pt x="641" y="648"/>
                    </a:lnTo>
                    <a:lnTo>
                      <a:pt x="634" y="624"/>
                    </a:lnTo>
                    <a:lnTo>
                      <a:pt x="628" y="594"/>
                    </a:lnTo>
                    <a:lnTo>
                      <a:pt x="618" y="566"/>
                    </a:lnTo>
                    <a:lnTo>
                      <a:pt x="615" y="547"/>
                    </a:lnTo>
                    <a:lnTo>
                      <a:pt x="609" y="526"/>
                    </a:lnTo>
                    <a:lnTo>
                      <a:pt x="596" y="505"/>
                    </a:lnTo>
                    <a:lnTo>
                      <a:pt x="586" y="482"/>
                    </a:lnTo>
                    <a:lnTo>
                      <a:pt x="573" y="462"/>
                    </a:lnTo>
                    <a:lnTo>
                      <a:pt x="560" y="438"/>
                    </a:lnTo>
                    <a:lnTo>
                      <a:pt x="548" y="414"/>
                    </a:lnTo>
                    <a:lnTo>
                      <a:pt x="534" y="389"/>
                    </a:lnTo>
                    <a:lnTo>
                      <a:pt x="519" y="364"/>
                    </a:lnTo>
                    <a:lnTo>
                      <a:pt x="512" y="351"/>
                    </a:lnTo>
                    <a:lnTo>
                      <a:pt x="509" y="341"/>
                    </a:lnTo>
                    <a:lnTo>
                      <a:pt x="514" y="328"/>
                    </a:lnTo>
                    <a:lnTo>
                      <a:pt x="519" y="306"/>
                    </a:lnTo>
                    <a:lnTo>
                      <a:pt x="526" y="280"/>
                    </a:lnTo>
                    <a:lnTo>
                      <a:pt x="529" y="266"/>
                    </a:lnTo>
                    <a:lnTo>
                      <a:pt x="534" y="254"/>
                    </a:lnTo>
                    <a:lnTo>
                      <a:pt x="524" y="232"/>
                    </a:lnTo>
                    <a:lnTo>
                      <a:pt x="514" y="205"/>
                    </a:lnTo>
                    <a:lnTo>
                      <a:pt x="502" y="173"/>
                    </a:lnTo>
                    <a:lnTo>
                      <a:pt x="489" y="142"/>
                    </a:lnTo>
                    <a:lnTo>
                      <a:pt x="474" y="107"/>
                    </a:lnTo>
                    <a:lnTo>
                      <a:pt x="462" y="82"/>
                    </a:lnTo>
                    <a:lnTo>
                      <a:pt x="451" y="60"/>
                    </a:lnTo>
                    <a:lnTo>
                      <a:pt x="441" y="55"/>
                    </a:lnTo>
                    <a:lnTo>
                      <a:pt x="431" y="56"/>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endParaRPr lang="fr-FR" sz="1350">
                  <a:solidFill>
                    <a:prstClr val="black"/>
                  </a:solidFill>
                  <a:latin typeface="Calibri" panose="020F0502020204030204"/>
                </a:endParaRPr>
              </a:p>
            </p:txBody>
          </p:sp>
          <p:sp>
            <p:nvSpPr>
              <p:cNvPr id="14369" name="Freeform 46">
                <a:extLst>
                  <a:ext uri="{FF2B5EF4-FFF2-40B4-BE49-F238E27FC236}">
                    <a16:creationId xmlns:a16="http://schemas.microsoft.com/office/drawing/2014/main" id="{E8B445F9-136A-4FCD-BCA7-E414977D8AD3}"/>
                  </a:ext>
                </a:extLst>
              </p:cNvPr>
              <p:cNvSpPr>
                <a:spLocks/>
              </p:cNvSpPr>
              <p:nvPr/>
            </p:nvSpPr>
            <p:spPr bwMode="auto">
              <a:xfrm>
                <a:off x="3837" y="1299"/>
                <a:ext cx="138" cy="119"/>
              </a:xfrm>
              <a:custGeom>
                <a:avLst/>
                <a:gdLst>
                  <a:gd name="T0" fmla="*/ 0 w 689"/>
                  <a:gd name="T1" fmla="*/ 0 h 596"/>
                  <a:gd name="T2" fmla="*/ 0 w 689"/>
                  <a:gd name="T3" fmla="*/ 0 h 596"/>
                  <a:gd name="T4" fmla="*/ 0 w 689"/>
                  <a:gd name="T5" fmla="*/ 0 h 596"/>
                  <a:gd name="T6" fmla="*/ 0 w 689"/>
                  <a:gd name="T7" fmla="*/ 0 h 596"/>
                  <a:gd name="T8" fmla="*/ 0 w 689"/>
                  <a:gd name="T9" fmla="*/ 0 h 596"/>
                  <a:gd name="T10" fmla="*/ 0 w 689"/>
                  <a:gd name="T11" fmla="*/ 0 h 596"/>
                  <a:gd name="T12" fmla="*/ 0 w 689"/>
                  <a:gd name="T13" fmla="*/ 0 h 596"/>
                  <a:gd name="T14" fmla="*/ 0 w 689"/>
                  <a:gd name="T15" fmla="*/ 0 h 596"/>
                  <a:gd name="T16" fmla="*/ 0 w 689"/>
                  <a:gd name="T17" fmla="*/ 0 h 596"/>
                  <a:gd name="T18" fmla="*/ 0 w 689"/>
                  <a:gd name="T19" fmla="*/ 0 h 596"/>
                  <a:gd name="T20" fmla="*/ 0 w 689"/>
                  <a:gd name="T21" fmla="*/ 0 h 596"/>
                  <a:gd name="T22" fmla="*/ 0 w 689"/>
                  <a:gd name="T23" fmla="*/ 0 h 596"/>
                  <a:gd name="T24" fmla="*/ 0 w 689"/>
                  <a:gd name="T25" fmla="*/ 0 h 596"/>
                  <a:gd name="T26" fmla="*/ 0 w 689"/>
                  <a:gd name="T27" fmla="*/ 0 h 596"/>
                  <a:gd name="T28" fmla="*/ 0 w 689"/>
                  <a:gd name="T29" fmla="*/ 0 h 596"/>
                  <a:gd name="T30" fmla="*/ 0 w 689"/>
                  <a:gd name="T31" fmla="*/ 0 h 596"/>
                  <a:gd name="T32" fmla="*/ 0 w 689"/>
                  <a:gd name="T33" fmla="*/ 0 h 596"/>
                  <a:gd name="T34" fmla="*/ 0 w 689"/>
                  <a:gd name="T35" fmla="*/ 0 h 596"/>
                  <a:gd name="T36" fmla="*/ 0 w 689"/>
                  <a:gd name="T37" fmla="*/ 0 h 596"/>
                  <a:gd name="T38" fmla="*/ 0 w 689"/>
                  <a:gd name="T39" fmla="*/ 0 h 596"/>
                  <a:gd name="T40" fmla="*/ 0 w 689"/>
                  <a:gd name="T41" fmla="*/ 0 h 596"/>
                  <a:gd name="T42" fmla="*/ 0 w 689"/>
                  <a:gd name="T43" fmla="*/ 0 h 596"/>
                  <a:gd name="T44" fmla="*/ 0 w 689"/>
                  <a:gd name="T45" fmla="*/ 0 h 596"/>
                  <a:gd name="T46" fmla="*/ 0 w 689"/>
                  <a:gd name="T47" fmla="*/ 0 h 596"/>
                  <a:gd name="T48" fmla="*/ 0 w 689"/>
                  <a:gd name="T49" fmla="*/ 0 h 596"/>
                  <a:gd name="T50" fmla="*/ 0 w 689"/>
                  <a:gd name="T51" fmla="*/ 0 h 596"/>
                  <a:gd name="T52" fmla="*/ 0 w 689"/>
                  <a:gd name="T53" fmla="*/ 0 h 596"/>
                  <a:gd name="T54" fmla="*/ 0 w 689"/>
                  <a:gd name="T55" fmla="*/ 0 h 596"/>
                  <a:gd name="T56" fmla="*/ 0 w 689"/>
                  <a:gd name="T57" fmla="*/ 0 h 596"/>
                  <a:gd name="T58" fmla="*/ 0 w 689"/>
                  <a:gd name="T59" fmla="*/ 0 h 596"/>
                  <a:gd name="T60" fmla="*/ 0 w 689"/>
                  <a:gd name="T61" fmla="*/ 0 h 596"/>
                  <a:gd name="T62" fmla="*/ 0 w 689"/>
                  <a:gd name="T63" fmla="*/ 0 h 596"/>
                  <a:gd name="T64" fmla="*/ 0 w 689"/>
                  <a:gd name="T65" fmla="*/ 0 h 596"/>
                  <a:gd name="T66" fmla="*/ 0 w 689"/>
                  <a:gd name="T67" fmla="*/ 0 h 596"/>
                  <a:gd name="T68" fmla="*/ 0 w 689"/>
                  <a:gd name="T69" fmla="*/ 0 h 596"/>
                  <a:gd name="T70" fmla="*/ 0 w 689"/>
                  <a:gd name="T71" fmla="*/ 0 h 596"/>
                  <a:gd name="T72" fmla="*/ 0 w 689"/>
                  <a:gd name="T73" fmla="*/ 0 h 596"/>
                  <a:gd name="T74" fmla="*/ 0 w 689"/>
                  <a:gd name="T75" fmla="*/ 0 h 596"/>
                  <a:gd name="T76" fmla="*/ 0 w 689"/>
                  <a:gd name="T77" fmla="*/ 0 h 596"/>
                  <a:gd name="T78" fmla="*/ 0 w 689"/>
                  <a:gd name="T79" fmla="*/ 0 h 596"/>
                  <a:gd name="T80" fmla="*/ 0 w 689"/>
                  <a:gd name="T81" fmla="*/ 0 h 596"/>
                  <a:gd name="T82" fmla="*/ 0 w 689"/>
                  <a:gd name="T83" fmla="*/ 0 h 596"/>
                  <a:gd name="T84" fmla="*/ 0 w 689"/>
                  <a:gd name="T85" fmla="*/ 0 h 596"/>
                  <a:gd name="T86" fmla="*/ 0 w 689"/>
                  <a:gd name="T87" fmla="*/ 0 h 596"/>
                  <a:gd name="T88" fmla="*/ 0 w 689"/>
                  <a:gd name="T89" fmla="*/ 0 h 596"/>
                  <a:gd name="T90" fmla="*/ 0 w 689"/>
                  <a:gd name="T91" fmla="*/ 0 h 596"/>
                  <a:gd name="T92" fmla="*/ 0 w 689"/>
                  <a:gd name="T93" fmla="*/ 0 h 596"/>
                  <a:gd name="T94" fmla="*/ 0 w 689"/>
                  <a:gd name="T95" fmla="*/ 0 h 596"/>
                  <a:gd name="T96" fmla="*/ 0 w 689"/>
                  <a:gd name="T97" fmla="*/ 0 h 596"/>
                  <a:gd name="T98" fmla="*/ 0 w 689"/>
                  <a:gd name="T99" fmla="*/ 0 h 596"/>
                  <a:gd name="T100" fmla="*/ 0 w 689"/>
                  <a:gd name="T101" fmla="*/ 0 h 596"/>
                  <a:gd name="T102" fmla="*/ 0 w 689"/>
                  <a:gd name="T103" fmla="*/ 0 h 596"/>
                  <a:gd name="T104" fmla="*/ 0 w 689"/>
                  <a:gd name="T105" fmla="*/ 0 h 596"/>
                  <a:gd name="T106" fmla="*/ 0 w 689"/>
                  <a:gd name="T107" fmla="*/ 0 h 596"/>
                  <a:gd name="T108" fmla="*/ 0 w 689"/>
                  <a:gd name="T109" fmla="*/ 0 h 59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89" h="596">
                    <a:moveTo>
                      <a:pt x="2" y="282"/>
                    </a:moveTo>
                    <a:lnTo>
                      <a:pt x="10" y="260"/>
                    </a:lnTo>
                    <a:lnTo>
                      <a:pt x="21" y="238"/>
                    </a:lnTo>
                    <a:lnTo>
                      <a:pt x="33" y="216"/>
                    </a:lnTo>
                    <a:lnTo>
                      <a:pt x="47" y="199"/>
                    </a:lnTo>
                    <a:lnTo>
                      <a:pt x="61" y="187"/>
                    </a:lnTo>
                    <a:lnTo>
                      <a:pt x="78" y="167"/>
                    </a:lnTo>
                    <a:lnTo>
                      <a:pt x="100" y="145"/>
                    </a:lnTo>
                    <a:lnTo>
                      <a:pt x="116" y="122"/>
                    </a:lnTo>
                    <a:lnTo>
                      <a:pt x="132" y="101"/>
                    </a:lnTo>
                    <a:lnTo>
                      <a:pt x="151" y="84"/>
                    </a:lnTo>
                    <a:lnTo>
                      <a:pt x="172" y="66"/>
                    </a:lnTo>
                    <a:lnTo>
                      <a:pt x="193" y="50"/>
                    </a:lnTo>
                    <a:lnTo>
                      <a:pt x="215" y="36"/>
                    </a:lnTo>
                    <a:lnTo>
                      <a:pt x="242" y="23"/>
                    </a:lnTo>
                    <a:lnTo>
                      <a:pt x="272" y="12"/>
                    </a:lnTo>
                    <a:lnTo>
                      <a:pt x="304" y="5"/>
                    </a:lnTo>
                    <a:lnTo>
                      <a:pt x="341" y="1"/>
                    </a:lnTo>
                    <a:lnTo>
                      <a:pt x="377" y="0"/>
                    </a:lnTo>
                    <a:lnTo>
                      <a:pt x="406" y="2"/>
                    </a:lnTo>
                    <a:lnTo>
                      <a:pt x="435" y="7"/>
                    </a:lnTo>
                    <a:lnTo>
                      <a:pt x="462" y="12"/>
                    </a:lnTo>
                    <a:lnTo>
                      <a:pt x="497" y="21"/>
                    </a:lnTo>
                    <a:lnTo>
                      <a:pt x="525" y="34"/>
                    </a:lnTo>
                    <a:lnTo>
                      <a:pt x="548" y="45"/>
                    </a:lnTo>
                    <a:lnTo>
                      <a:pt x="574" y="59"/>
                    </a:lnTo>
                    <a:lnTo>
                      <a:pt x="595" y="78"/>
                    </a:lnTo>
                    <a:lnTo>
                      <a:pt x="614" y="98"/>
                    </a:lnTo>
                    <a:lnTo>
                      <a:pt x="630" y="118"/>
                    </a:lnTo>
                    <a:lnTo>
                      <a:pt x="648" y="142"/>
                    </a:lnTo>
                    <a:lnTo>
                      <a:pt x="664" y="165"/>
                    </a:lnTo>
                    <a:lnTo>
                      <a:pt x="674" y="188"/>
                    </a:lnTo>
                    <a:lnTo>
                      <a:pt x="680" y="216"/>
                    </a:lnTo>
                    <a:lnTo>
                      <a:pt x="685" y="241"/>
                    </a:lnTo>
                    <a:lnTo>
                      <a:pt x="689" y="262"/>
                    </a:lnTo>
                    <a:lnTo>
                      <a:pt x="668" y="219"/>
                    </a:lnTo>
                    <a:lnTo>
                      <a:pt x="656" y="197"/>
                    </a:lnTo>
                    <a:lnTo>
                      <a:pt x="643" y="170"/>
                    </a:lnTo>
                    <a:lnTo>
                      <a:pt x="631" y="150"/>
                    </a:lnTo>
                    <a:lnTo>
                      <a:pt x="617" y="132"/>
                    </a:lnTo>
                    <a:lnTo>
                      <a:pt x="601" y="111"/>
                    </a:lnTo>
                    <a:lnTo>
                      <a:pt x="582" y="94"/>
                    </a:lnTo>
                    <a:lnTo>
                      <a:pt x="566" y="79"/>
                    </a:lnTo>
                    <a:lnTo>
                      <a:pt x="550" y="69"/>
                    </a:lnTo>
                    <a:lnTo>
                      <a:pt x="530" y="63"/>
                    </a:lnTo>
                    <a:lnTo>
                      <a:pt x="512" y="54"/>
                    </a:lnTo>
                    <a:lnTo>
                      <a:pt x="489" y="45"/>
                    </a:lnTo>
                    <a:lnTo>
                      <a:pt x="469" y="40"/>
                    </a:lnTo>
                    <a:lnTo>
                      <a:pt x="445" y="34"/>
                    </a:lnTo>
                    <a:lnTo>
                      <a:pt x="418" y="28"/>
                    </a:lnTo>
                    <a:lnTo>
                      <a:pt x="391" y="26"/>
                    </a:lnTo>
                    <a:lnTo>
                      <a:pt x="367" y="24"/>
                    </a:lnTo>
                    <a:lnTo>
                      <a:pt x="349" y="26"/>
                    </a:lnTo>
                    <a:lnTo>
                      <a:pt x="321" y="30"/>
                    </a:lnTo>
                    <a:lnTo>
                      <a:pt x="295" y="37"/>
                    </a:lnTo>
                    <a:lnTo>
                      <a:pt x="274" y="42"/>
                    </a:lnTo>
                    <a:lnTo>
                      <a:pt x="253" y="52"/>
                    </a:lnTo>
                    <a:lnTo>
                      <a:pt x="226" y="65"/>
                    </a:lnTo>
                    <a:lnTo>
                      <a:pt x="210" y="72"/>
                    </a:lnTo>
                    <a:lnTo>
                      <a:pt x="193" y="86"/>
                    </a:lnTo>
                    <a:lnTo>
                      <a:pt x="170" y="105"/>
                    </a:lnTo>
                    <a:lnTo>
                      <a:pt x="147" y="126"/>
                    </a:lnTo>
                    <a:lnTo>
                      <a:pt x="125" y="149"/>
                    </a:lnTo>
                    <a:lnTo>
                      <a:pt x="105" y="173"/>
                    </a:lnTo>
                    <a:lnTo>
                      <a:pt x="86" y="198"/>
                    </a:lnTo>
                    <a:lnTo>
                      <a:pt x="68" y="222"/>
                    </a:lnTo>
                    <a:lnTo>
                      <a:pt x="59" y="237"/>
                    </a:lnTo>
                    <a:lnTo>
                      <a:pt x="54" y="257"/>
                    </a:lnTo>
                    <a:lnTo>
                      <a:pt x="45" y="275"/>
                    </a:lnTo>
                    <a:lnTo>
                      <a:pt x="39" y="288"/>
                    </a:lnTo>
                    <a:lnTo>
                      <a:pt x="42" y="314"/>
                    </a:lnTo>
                    <a:lnTo>
                      <a:pt x="43" y="337"/>
                    </a:lnTo>
                    <a:lnTo>
                      <a:pt x="49" y="353"/>
                    </a:lnTo>
                    <a:lnTo>
                      <a:pt x="58" y="374"/>
                    </a:lnTo>
                    <a:lnTo>
                      <a:pt x="67" y="394"/>
                    </a:lnTo>
                    <a:lnTo>
                      <a:pt x="76" y="413"/>
                    </a:lnTo>
                    <a:lnTo>
                      <a:pt x="96" y="436"/>
                    </a:lnTo>
                    <a:lnTo>
                      <a:pt x="118" y="461"/>
                    </a:lnTo>
                    <a:lnTo>
                      <a:pt x="140" y="487"/>
                    </a:lnTo>
                    <a:lnTo>
                      <a:pt x="157" y="509"/>
                    </a:lnTo>
                    <a:lnTo>
                      <a:pt x="172" y="528"/>
                    </a:lnTo>
                    <a:lnTo>
                      <a:pt x="185" y="543"/>
                    </a:lnTo>
                    <a:lnTo>
                      <a:pt x="194" y="556"/>
                    </a:lnTo>
                    <a:lnTo>
                      <a:pt x="205" y="560"/>
                    </a:lnTo>
                    <a:lnTo>
                      <a:pt x="220" y="563"/>
                    </a:lnTo>
                    <a:lnTo>
                      <a:pt x="237" y="568"/>
                    </a:lnTo>
                    <a:lnTo>
                      <a:pt x="255" y="573"/>
                    </a:lnTo>
                    <a:lnTo>
                      <a:pt x="269" y="581"/>
                    </a:lnTo>
                    <a:lnTo>
                      <a:pt x="282" y="589"/>
                    </a:lnTo>
                    <a:lnTo>
                      <a:pt x="267" y="593"/>
                    </a:lnTo>
                    <a:lnTo>
                      <a:pt x="243" y="595"/>
                    </a:lnTo>
                    <a:lnTo>
                      <a:pt x="221" y="596"/>
                    </a:lnTo>
                    <a:lnTo>
                      <a:pt x="207" y="591"/>
                    </a:lnTo>
                    <a:lnTo>
                      <a:pt x="191" y="584"/>
                    </a:lnTo>
                    <a:lnTo>
                      <a:pt x="171" y="575"/>
                    </a:lnTo>
                    <a:lnTo>
                      <a:pt x="160" y="566"/>
                    </a:lnTo>
                    <a:lnTo>
                      <a:pt x="148" y="548"/>
                    </a:lnTo>
                    <a:lnTo>
                      <a:pt x="136" y="529"/>
                    </a:lnTo>
                    <a:lnTo>
                      <a:pt x="125" y="513"/>
                    </a:lnTo>
                    <a:lnTo>
                      <a:pt x="103" y="490"/>
                    </a:lnTo>
                    <a:lnTo>
                      <a:pt x="87" y="471"/>
                    </a:lnTo>
                    <a:lnTo>
                      <a:pt x="64" y="448"/>
                    </a:lnTo>
                    <a:lnTo>
                      <a:pt x="46" y="431"/>
                    </a:lnTo>
                    <a:lnTo>
                      <a:pt x="34" y="418"/>
                    </a:lnTo>
                    <a:lnTo>
                      <a:pt x="28" y="403"/>
                    </a:lnTo>
                    <a:lnTo>
                      <a:pt x="19" y="380"/>
                    </a:lnTo>
                    <a:lnTo>
                      <a:pt x="9" y="356"/>
                    </a:lnTo>
                    <a:lnTo>
                      <a:pt x="4" y="330"/>
                    </a:lnTo>
                    <a:lnTo>
                      <a:pt x="0" y="302"/>
                    </a:lnTo>
                    <a:lnTo>
                      <a:pt x="2" y="28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endParaRPr lang="fr-FR" sz="1350">
                  <a:solidFill>
                    <a:prstClr val="black"/>
                  </a:solidFill>
                  <a:latin typeface="Calibri" panose="020F0502020204030204"/>
                </a:endParaRPr>
              </a:p>
            </p:txBody>
          </p:sp>
        </p:grpSp>
        <p:grpSp>
          <p:nvGrpSpPr>
            <p:cNvPr id="14363" name="Group 47">
              <a:extLst>
                <a:ext uri="{FF2B5EF4-FFF2-40B4-BE49-F238E27FC236}">
                  <a16:creationId xmlns:a16="http://schemas.microsoft.com/office/drawing/2014/main" id="{BAEA150A-C56E-44C5-86F4-078BCD116CC0}"/>
                </a:ext>
              </a:extLst>
            </p:cNvPr>
            <p:cNvGrpSpPr>
              <a:grpSpLocks/>
            </p:cNvGrpSpPr>
            <p:nvPr/>
          </p:nvGrpSpPr>
          <p:grpSpPr bwMode="auto">
            <a:xfrm>
              <a:off x="2122" y="1359"/>
              <a:ext cx="1489" cy="1207"/>
              <a:chOff x="3727" y="1358"/>
              <a:chExt cx="258" cy="226"/>
            </a:xfrm>
          </p:grpSpPr>
          <p:sp>
            <p:nvSpPr>
              <p:cNvPr id="14364" name="Freeform 48">
                <a:extLst>
                  <a:ext uri="{FF2B5EF4-FFF2-40B4-BE49-F238E27FC236}">
                    <a16:creationId xmlns:a16="http://schemas.microsoft.com/office/drawing/2014/main" id="{67CEEFE2-3901-4EC2-A4E9-2E472BC028E3}"/>
                  </a:ext>
                </a:extLst>
              </p:cNvPr>
              <p:cNvSpPr>
                <a:spLocks/>
              </p:cNvSpPr>
              <p:nvPr/>
            </p:nvSpPr>
            <p:spPr bwMode="auto">
              <a:xfrm>
                <a:off x="3727" y="1358"/>
                <a:ext cx="258" cy="226"/>
              </a:xfrm>
              <a:custGeom>
                <a:avLst/>
                <a:gdLst>
                  <a:gd name="T0" fmla="*/ 0 w 1290"/>
                  <a:gd name="T1" fmla="*/ 0 h 1130"/>
                  <a:gd name="T2" fmla="*/ 0 w 1290"/>
                  <a:gd name="T3" fmla="*/ 0 h 1130"/>
                  <a:gd name="T4" fmla="*/ 0 w 1290"/>
                  <a:gd name="T5" fmla="*/ 0 h 1130"/>
                  <a:gd name="T6" fmla="*/ 0 w 1290"/>
                  <a:gd name="T7" fmla="*/ 0 h 1130"/>
                  <a:gd name="T8" fmla="*/ 0 w 1290"/>
                  <a:gd name="T9" fmla="*/ 0 h 1130"/>
                  <a:gd name="T10" fmla="*/ 0 w 1290"/>
                  <a:gd name="T11" fmla="*/ 0 h 1130"/>
                  <a:gd name="T12" fmla="*/ 0 w 1290"/>
                  <a:gd name="T13" fmla="*/ 0 h 1130"/>
                  <a:gd name="T14" fmla="*/ 0 w 1290"/>
                  <a:gd name="T15" fmla="*/ 0 h 1130"/>
                  <a:gd name="T16" fmla="*/ 0 w 1290"/>
                  <a:gd name="T17" fmla="*/ 0 h 1130"/>
                  <a:gd name="T18" fmla="*/ 0 w 1290"/>
                  <a:gd name="T19" fmla="*/ 0 h 1130"/>
                  <a:gd name="T20" fmla="*/ 0 w 1290"/>
                  <a:gd name="T21" fmla="*/ 0 h 1130"/>
                  <a:gd name="T22" fmla="*/ 0 w 1290"/>
                  <a:gd name="T23" fmla="*/ 0 h 1130"/>
                  <a:gd name="T24" fmla="*/ 0 w 1290"/>
                  <a:gd name="T25" fmla="*/ 0 h 1130"/>
                  <a:gd name="T26" fmla="*/ 0 w 1290"/>
                  <a:gd name="T27" fmla="*/ 0 h 1130"/>
                  <a:gd name="T28" fmla="*/ 0 w 1290"/>
                  <a:gd name="T29" fmla="*/ 0 h 1130"/>
                  <a:gd name="T30" fmla="*/ 0 w 1290"/>
                  <a:gd name="T31" fmla="*/ 0 h 1130"/>
                  <a:gd name="T32" fmla="*/ 0 w 1290"/>
                  <a:gd name="T33" fmla="*/ 0 h 1130"/>
                  <a:gd name="T34" fmla="*/ 0 w 1290"/>
                  <a:gd name="T35" fmla="*/ 0 h 1130"/>
                  <a:gd name="T36" fmla="*/ 0 w 1290"/>
                  <a:gd name="T37" fmla="*/ 0 h 1130"/>
                  <a:gd name="T38" fmla="*/ 0 w 1290"/>
                  <a:gd name="T39" fmla="*/ 0 h 1130"/>
                  <a:gd name="T40" fmla="*/ 0 w 1290"/>
                  <a:gd name="T41" fmla="*/ 0 h 1130"/>
                  <a:gd name="T42" fmla="*/ 0 w 1290"/>
                  <a:gd name="T43" fmla="*/ 0 h 1130"/>
                  <a:gd name="T44" fmla="*/ 0 w 1290"/>
                  <a:gd name="T45" fmla="*/ 0 h 1130"/>
                  <a:gd name="T46" fmla="*/ 0 w 1290"/>
                  <a:gd name="T47" fmla="*/ 0 h 1130"/>
                  <a:gd name="T48" fmla="*/ 0 w 1290"/>
                  <a:gd name="T49" fmla="*/ 0 h 1130"/>
                  <a:gd name="T50" fmla="*/ 0 w 1290"/>
                  <a:gd name="T51" fmla="*/ 0 h 1130"/>
                  <a:gd name="T52" fmla="*/ 0 w 1290"/>
                  <a:gd name="T53" fmla="*/ 0 h 1130"/>
                  <a:gd name="T54" fmla="*/ 0 w 1290"/>
                  <a:gd name="T55" fmla="*/ 0 h 1130"/>
                  <a:gd name="T56" fmla="*/ 0 w 1290"/>
                  <a:gd name="T57" fmla="*/ 0 h 1130"/>
                  <a:gd name="T58" fmla="*/ 0 w 1290"/>
                  <a:gd name="T59" fmla="*/ 0 h 1130"/>
                  <a:gd name="T60" fmla="*/ 0 w 1290"/>
                  <a:gd name="T61" fmla="*/ 0 h 1130"/>
                  <a:gd name="T62" fmla="*/ 0 w 1290"/>
                  <a:gd name="T63" fmla="*/ 0 h 1130"/>
                  <a:gd name="T64" fmla="*/ 0 w 1290"/>
                  <a:gd name="T65" fmla="*/ 0 h 1130"/>
                  <a:gd name="T66" fmla="*/ 0 w 1290"/>
                  <a:gd name="T67" fmla="*/ 0 h 1130"/>
                  <a:gd name="T68" fmla="*/ 0 w 1290"/>
                  <a:gd name="T69" fmla="*/ 0 h 1130"/>
                  <a:gd name="T70" fmla="*/ 0 w 1290"/>
                  <a:gd name="T71" fmla="*/ 0 h 1130"/>
                  <a:gd name="T72" fmla="*/ 0 w 1290"/>
                  <a:gd name="T73" fmla="*/ 0 h 1130"/>
                  <a:gd name="T74" fmla="*/ 0 w 1290"/>
                  <a:gd name="T75" fmla="*/ 0 h 1130"/>
                  <a:gd name="T76" fmla="*/ 0 w 1290"/>
                  <a:gd name="T77" fmla="*/ 0 h 1130"/>
                  <a:gd name="T78" fmla="*/ 0 w 1290"/>
                  <a:gd name="T79" fmla="*/ 0 h 1130"/>
                  <a:gd name="T80" fmla="*/ 0 w 1290"/>
                  <a:gd name="T81" fmla="*/ 0 h 1130"/>
                  <a:gd name="T82" fmla="*/ 0 w 1290"/>
                  <a:gd name="T83" fmla="*/ 0 h 1130"/>
                  <a:gd name="T84" fmla="*/ 0 w 1290"/>
                  <a:gd name="T85" fmla="*/ 0 h 1130"/>
                  <a:gd name="T86" fmla="*/ 0 w 1290"/>
                  <a:gd name="T87" fmla="*/ 0 h 1130"/>
                  <a:gd name="T88" fmla="*/ 0 w 1290"/>
                  <a:gd name="T89" fmla="*/ 0 h 1130"/>
                  <a:gd name="T90" fmla="*/ 0 w 1290"/>
                  <a:gd name="T91" fmla="*/ 0 h 1130"/>
                  <a:gd name="T92" fmla="*/ 0 w 1290"/>
                  <a:gd name="T93" fmla="*/ 0 h 1130"/>
                  <a:gd name="T94" fmla="*/ 0 w 1290"/>
                  <a:gd name="T95" fmla="*/ 0 h 1130"/>
                  <a:gd name="T96" fmla="*/ 0 w 1290"/>
                  <a:gd name="T97" fmla="*/ 0 h 1130"/>
                  <a:gd name="T98" fmla="*/ 0 w 1290"/>
                  <a:gd name="T99" fmla="*/ 0 h 1130"/>
                  <a:gd name="T100" fmla="*/ 0 w 1290"/>
                  <a:gd name="T101" fmla="*/ 0 h 1130"/>
                  <a:gd name="T102" fmla="*/ 0 w 1290"/>
                  <a:gd name="T103" fmla="*/ 0 h 1130"/>
                  <a:gd name="T104" fmla="*/ 0 w 1290"/>
                  <a:gd name="T105" fmla="*/ 0 h 1130"/>
                  <a:gd name="T106" fmla="*/ 0 w 1290"/>
                  <a:gd name="T107" fmla="*/ 0 h 1130"/>
                  <a:gd name="T108" fmla="*/ 0 w 1290"/>
                  <a:gd name="T109" fmla="*/ 0 h 1130"/>
                  <a:gd name="T110" fmla="*/ 0 w 1290"/>
                  <a:gd name="T111" fmla="*/ 0 h 1130"/>
                  <a:gd name="T112" fmla="*/ 0 w 1290"/>
                  <a:gd name="T113" fmla="*/ 0 h 1130"/>
                  <a:gd name="T114" fmla="*/ 0 w 1290"/>
                  <a:gd name="T115" fmla="*/ 0 h 113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290" h="1130">
                    <a:moveTo>
                      <a:pt x="100" y="91"/>
                    </a:moveTo>
                    <a:lnTo>
                      <a:pt x="133" y="64"/>
                    </a:lnTo>
                    <a:lnTo>
                      <a:pt x="166" y="39"/>
                    </a:lnTo>
                    <a:lnTo>
                      <a:pt x="203" y="20"/>
                    </a:lnTo>
                    <a:lnTo>
                      <a:pt x="246" y="7"/>
                    </a:lnTo>
                    <a:lnTo>
                      <a:pt x="283" y="3"/>
                    </a:lnTo>
                    <a:lnTo>
                      <a:pt x="325" y="0"/>
                    </a:lnTo>
                    <a:lnTo>
                      <a:pt x="387" y="6"/>
                    </a:lnTo>
                    <a:lnTo>
                      <a:pt x="446" y="19"/>
                    </a:lnTo>
                    <a:lnTo>
                      <a:pt x="485" y="45"/>
                    </a:lnTo>
                    <a:lnTo>
                      <a:pt x="514" y="81"/>
                    </a:lnTo>
                    <a:lnTo>
                      <a:pt x="539" y="125"/>
                    </a:lnTo>
                    <a:lnTo>
                      <a:pt x="566" y="167"/>
                    </a:lnTo>
                    <a:lnTo>
                      <a:pt x="597" y="203"/>
                    </a:lnTo>
                    <a:lnTo>
                      <a:pt x="625" y="232"/>
                    </a:lnTo>
                    <a:lnTo>
                      <a:pt x="662" y="274"/>
                    </a:lnTo>
                    <a:lnTo>
                      <a:pt x="677" y="313"/>
                    </a:lnTo>
                    <a:lnTo>
                      <a:pt x="680" y="343"/>
                    </a:lnTo>
                    <a:lnTo>
                      <a:pt x="677" y="360"/>
                    </a:lnTo>
                    <a:lnTo>
                      <a:pt x="667" y="389"/>
                    </a:lnTo>
                    <a:lnTo>
                      <a:pt x="651" y="416"/>
                    </a:lnTo>
                    <a:lnTo>
                      <a:pt x="628" y="446"/>
                    </a:lnTo>
                    <a:lnTo>
                      <a:pt x="600" y="485"/>
                    </a:lnTo>
                    <a:lnTo>
                      <a:pt x="575" y="514"/>
                    </a:lnTo>
                    <a:lnTo>
                      <a:pt x="555" y="546"/>
                    </a:lnTo>
                    <a:lnTo>
                      <a:pt x="546" y="566"/>
                    </a:lnTo>
                    <a:lnTo>
                      <a:pt x="545" y="578"/>
                    </a:lnTo>
                    <a:lnTo>
                      <a:pt x="551" y="587"/>
                    </a:lnTo>
                    <a:lnTo>
                      <a:pt x="561" y="592"/>
                    </a:lnTo>
                    <a:lnTo>
                      <a:pt x="571" y="589"/>
                    </a:lnTo>
                    <a:lnTo>
                      <a:pt x="582" y="580"/>
                    </a:lnTo>
                    <a:lnTo>
                      <a:pt x="595" y="559"/>
                    </a:lnTo>
                    <a:lnTo>
                      <a:pt x="616" y="528"/>
                    </a:lnTo>
                    <a:lnTo>
                      <a:pt x="641" y="494"/>
                    </a:lnTo>
                    <a:lnTo>
                      <a:pt x="665" y="465"/>
                    </a:lnTo>
                    <a:lnTo>
                      <a:pt x="687" y="439"/>
                    </a:lnTo>
                    <a:lnTo>
                      <a:pt x="712" y="415"/>
                    </a:lnTo>
                    <a:lnTo>
                      <a:pt x="724" y="407"/>
                    </a:lnTo>
                    <a:lnTo>
                      <a:pt x="738" y="405"/>
                    </a:lnTo>
                    <a:lnTo>
                      <a:pt x="752" y="410"/>
                    </a:lnTo>
                    <a:lnTo>
                      <a:pt x="761" y="415"/>
                    </a:lnTo>
                    <a:lnTo>
                      <a:pt x="776" y="443"/>
                    </a:lnTo>
                    <a:lnTo>
                      <a:pt x="799" y="490"/>
                    </a:lnTo>
                    <a:lnTo>
                      <a:pt x="822" y="546"/>
                    </a:lnTo>
                    <a:lnTo>
                      <a:pt x="846" y="600"/>
                    </a:lnTo>
                    <a:lnTo>
                      <a:pt x="869" y="645"/>
                    </a:lnTo>
                    <a:lnTo>
                      <a:pt x="910" y="708"/>
                    </a:lnTo>
                    <a:lnTo>
                      <a:pt x="951" y="771"/>
                    </a:lnTo>
                    <a:lnTo>
                      <a:pt x="995" y="833"/>
                    </a:lnTo>
                    <a:lnTo>
                      <a:pt x="1036" y="881"/>
                    </a:lnTo>
                    <a:lnTo>
                      <a:pt x="1082" y="918"/>
                    </a:lnTo>
                    <a:lnTo>
                      <a:pt x="1126" y="956"/>
                    </a:lnTo>
                    <a:lnTo>
                      <a:pt x="1167" y="989"/>
                    </a:lnTo>
                    <a:lnTo>
                      <a:pt x="1211" y="1021"/>
                    </a:lnTo>
                    <a:lnTo>
                      <a:pt x="1266" y="1060"/>
                    </a:lnTo>
                    <a:lnTo>
                      <a:pt x="1278" y="1073"/>
                    </a:lnTo>
                    <a:lnTo>
                      <a:pt x="1289" y="1087"/>
                    </a:lnTo>
                    <a:lnTo>
                      <a:pt x="1290" y="1098"/>
                    </a:lnTo>
                    <a:lnTo>
                      <a:pt x="1285" y="1113"/>
                    </a:lnTo>
                    <a:lnTo>
                      <a:pt x="1274" y="1120"/>
                    </a:lnTo>
                    <a:lnTo>
                      <a:pt x="1258" y="1126"/>
                    </a:lnTo>
                    <a:lnTo>
                      <a:pt x="1224" y="1129"/>
                    </a:lnTo>
                    <a:lnTo>
                      <a:pt x="1186" y="1130"/>
                    </a:lnTo>
                    <a:lnTo>
                      <a:pt x="1119" y="1125"/>
                    </a:lnTo>
                    <a:lnTo>
                      <a:pt x="1057" y="1117"/>
                    </a:lnTo>
                    <a:lnTo>
                      <a:pt x="1002" y="1110"/>
                    </a:lnTo>
                    <a:lnTo>
                      <a:pt x="935" y="1097"/>
                    </a:lnTo>
                    <a:lnTo>
                      <a:pt x="870" y="1077"/>
                    </a:lnTo>
                    <a:lnTo>
                      <a:pt x="820" y="1057"/>
                    </a:lnTo>
                    <a:lnTo>
                      <a:pt x="774" y="1031"/>
                    </a:lnTo>
                    <a:lnTo>
                      <a:pt x="706" y="1002"/>
                    </a:lnTo>
                    <a:lnTo>
                      <a:pt x="635" y="967"/>
                    </a:lnTo>
                    <a:lnTo>
                      <a:pt x="571" y="935"/>
                    </a:lnTo>
                    <a:lnTo>
                      <a:pt x="523" y="900"/>
                    </a:lnTo>
                    <a:lnTo>
                      <a:pt x="477" y="867"/>
                    </a:lnTo>
                    <a:lnTo>
                      <a:pt x="435" y="836"/>
                    </a:lnTo>
                    <a:lnTo>
                      <a:pt x="393" y="791"/>
                    </a:lnTo>
                    <a:lnTo>
                      <a:pt x="358" y="756"/>
                    </a:lnTo>
                    <a:lnTo>
                      <a:pt x="327" y="724"/>
                    </a:lnTo>
                    <a:lnTo>
                      <a:pt x="322" y="709"/>
                    </a:lnTo>
                    <a:lnTo>
                      <a:pt x="322" y="692"/>
                    </a:lnTo>
                    <a:lnTo>
                      <a:pt x="334" y="673"/>
                    </a:lnTo>
                    <a:lnTo>
                      <a:pt x="352" y="661"/>
                    </a:lnTo>
                    <a:lnTo>
                      <a:pt x="377" y="652"/>
                    </a:lnTo>
                    <a:lnTo>
                      <a:pt x="407" y="648"/>
                    </a:lnTo>
                    <a:lnTo>
                      <a:pt x="443" y="653"/>
                    </a:lnTo>
                    <a:lnTo>
                      <a:pt x="477" y="663"/>
                    </a:lnTo>
                    <a:lnTo>
                      <a:pt x="491" y="667"/>
                    </a:lnTo>
                    <a:lnTo>
                      <a:pt x="503" y="669"/>
                    </a:lnTo>
                    <a:lnTo>
                      <a:pt x="511" y="666"/>
                    </a:lnTo>
                    <a:lnTo>
                      <a:pt x="516" y="657"/>
                    </a:lnTo>
                    <a:lnTo>
                      <a:pt x="514" y="648"/>
                    </a:lnTo>
                    <a:lnTo>
                      <a:pt x="506" y="637"/>
                    </a:lnTo>
                    <a:lnTo>
                      <a:pt x="478" y="623"/>
                    </a:lnTo>
                    <a:lnTo>
                      <a:pt x="447" y="615"/>
                    </a:lnTo>
                    <a:lnTo>
                      <a:pt x="416" y="613"/>
                    </a:lnTo>
                    <a:lnTo>
                      <a:pt x="385" y="619"/>
                    </a:lnTo>
                    <a:lnTo>
                      <a:pt x="345" y="629"/>
                    </a:lnTo>
                    <a:lnTo>
                      <a:pt x="298" y="644"/>
                    </a:lnTo>
                    <a:lnTo>
                      <a:pt x="262" y="655"/>
                    </a:lnTo>
                    <a:lnTo>
                      <a:pt x="234" y="659"/>
                    </a:lnTo>
                    <a:lnTo>
                      <a:pt x="206" y="656"/>
                    </a:lnTo>
                    <a:lnTo>
                      <a:pt x="179" y="648"/>
                    </a:lnTo>
                    <a:lnTo>
                      <a:pt x="149" y="633"/>
                    </a:lnTo>
                    <a:lnTo>
                      <a:pt x="128" y="614"/>
                    </a:lnTo>
                    <a:lnTo>
                      <a:pt x="105" y="589"/>
                    </a:lnTo>
                    <a:lnTo>
                      <a:pt x="75" y="552"/>
                    </a:lnTo>
                    <a:lnTo>
                      <a:pt x="43" y="501"/>
                    </a:lnTo>
                    <a:lnTo>
                      <a:pt x="18" y="453"/>
                    </a:lnTo>
                    <a:lnTo>
                      <a:pt x="3" y="406"/>
                    </a:lnTo>
                    <a:lnTo>
                      <a:pt x="0" y="374"/>
                    </a:lnTo>
                    <a:lnTo>
                      <a:pt x="4" y="344"/>
                    </a:lnTo>
                    <a:lnTo>
                      <a:pt x="14" y="283"/>
                    </a:lnTo>
                    <a:lnTo>
                      <a:pt x="23" y="216"/>
                    </a:lnTo>
                    <a:lnTo>
                      <a:pt x="46" y="161"/>
                    </a:lnTo>
                    <a:lnTo>
                      <a:pt x="72" y="122"/>
                    </a:lnTo>
                    <a:lnTo>
                      <a:pt x="100" y="9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endParaRPr lang="fr-FR" sz="1350">
                  <a:solidFill>
                    <a:prstClr val="black"/>
                  </a:solidFill>
                  <a:latin typeface="Calibri" panose="020F0502020204030204"/>
                </a:endParaRPr>
              </a:p>
            </p:txBody>
          </p:sp>
          <p:grpSp>
            <p:nvGrpSpPr>
              <p:cNvPr id="14365" name="Group 49">
                <a:extLst>
                  <a:ext uri="{FF2B5EF4-FFF2-40B4-BE49-F238E27FC236}">
                    <a16:creationId xmlns:a16="http://schemas.microsoft.com/office/drawing/2014/main" id="{F2C68144-1F41-4950-B9FA-733DC4CE5964}"/>
                  </a:ext>
                </a:extLst>
              </p:cNvPr>
              <p:cNvGrpSpPr>
                <a:grpSpLocks/>
              </p:cNvGrpSpPr>
              <p:nvPr/>
            </p:nvGrpSpPr>
            <p:grpSpPr bwMode="auto">
              <a:xfrm>
                <a:off x="3727" y="1358"/>
                <a:ext cx="257" cy="226"/>
                <a:chOff x="3727" y="1358"/>
                <a:chExt cx="257" cy="226"/>
              </a:xfrm>
            </p:grpSpPr>
            <p:sp>
              <p:nvSpPr>
                <p:cNvPr id="14366" name="Freeform 50">
                  <a:extLst>
                    <a:ext uri="{FF2B5EF4-FFF2-40B4-BE49-F238E27FC236}">
                      <a16:creationId xmlns:a16="http://schemas.microsoft.com/office/drawing/2014/main" id="{3D5FEC46-410F-4430-9F9C-46560AD53EE7}"/>
                    </a:ext>
                  </a:extLst>
                </p:cNvPr>
                <p:cNvSpPr>
                  <a:spLocks/>
                </p:cNvSpPr>
                <p:nvPr/>
              </p:nvSpPr>
              <p:spPr bwMode="auto">
                <a:xfrm>
                  <a:off x="3791" y="1439"/>
                  <a:ext cx="193" cy="145"/>
                </a:xfrm>
                <a:custGeom>
                  <a:avLst/>
                  <a:gdLst>
                    <a:gd name="T0" fmla="*/ 0 w 969"/>
                    <a:gd name="T1" fmla="*/ 0 h 724"/>
                    <a:gd name="T2" fmla="*/ 0 w 969"/>
                    <a:gd name="T3" fmla="*/ 0 h 724"/>
                    <a:gd name="T4" fmla="*/ 0 w 969"/>
                    <a:gd name="T5" fmla="*/ 0 h 724"/>
                    <a:gd name="T6" fmla="*/ 0 w 969"/>
                    <a:gd name="T7" fmla="*/ 0 h 724"/>
                    <a:gd name="T8" fmla="*/ 0 w 969"/>
                    <a:gd name="T9" fmla="*/ 0 h 724"/>
                    <a:gd name="T10" fmla="*/ 0 w 969"/>
                    <a:gd name="T11" fmla="*/ 0 h 724"/>
                    <a:gd name="T12" fmla="*/ 0 w 969"/>
                    <a:gd name="T13" fmla="*/ 0 h 724"/>
                    <a:gd name="T14" fmla="*/ 0 w 969"/>
                    <a:gd name="T15" fmla="*/ 0 h 724"/>
                    <a:gd name="T16" fmla="*/ 0 w 969"/>
                    <a:gd name="T17" fmla="*/ 0 h 724"/>
                    <a:gd name="T18" fmla="*/ 0 w 969"/>
                    <a:gd name="T19" fmla="*/ 0 h 724"/>
                    <a:gd name="T20" fmla="*/ 0 w 969"/>
                    <a:gd name="T21" fmla="*/ 0 h 724"/>
                    <a:gd name="T22" fmla="*/ 0 w 969"/>
                    <a:gd name="T23" fmla="*/ 0 h 724"/>
                    <a:gd name="T24" fmla="*/ 0 w 969"/>
                    <a:gd name="T25" fmla="*/ 0 h 724"/>
                    <a:gd name="T26" fmla="*/ 0 w 969"/>
                    <a:gd name="T27" fmla="*/ 0 h 724"/>
                    <a:gd name="T28" fmla="*/ 0 w 969"/>
                    <a:gd name="T29" fmla="*/ 0 h 724"/>
                    <a:gd name="T30" fmla="*/ 0 w 969"/>
                    <a:gd name="T31" fmla="*/ 0 h 724"/>
                    <a:gd name="T32" fmla="*/ 0 w 969"/>
                    <a:gd name="T33" fmla="*/ 0 h 724"/>
                    <a:gd name="T34" fmla="*/ 0 w 969"/>
                    <a:gd name="T35" fmla="*/ 0 h 724"/>
                    <a:gd name="T36" fmla="*/ 0 w 969"/>
                    <a:gd name="T37" fmla="*/ 0 h 724"/>
                    <a:gd name="T38" fmla="*/ 0 w 969"/>
                    <a:gd name="T39" fmla="*/ 0 h 724"/>
                    <a:gd name="T40" fmla="*/ 0 w 969"/>
                    <a:gd name="T41" fmla="*/ 0 h 724"/>
                    <a:gd name="T42" fmla="*/ 0 w 969"/>
                    <a:gd name="T43" fmla="*/ 0 h 724"/>
                    <a:gd name="T44" fmla="*/ 0 w 969"/>
                    <a:gd name="T45" fmla="*/ 0 h 724"/>
                    <a:gd name="T46" fmla="*/ 0 w 969"/>
                    <a:gd name="T47" fmla="*/ 0 h 724"/>
                    <a:gd name="T48" fmla="*/ 0 w 969"/>
                    <a:gd name="T49" fmla="*/ 0 h 724"/>
                    <a:gd name="T50" fmla="*/ 0 w 969"/>
                    <a:gd name="T51" fmla="*/ 0 h 724"/>
                    <a:gd name="T52" fmla="*/ 0 w 969"/>
                    <a:gd name="T53" fmla="*/ 0 h 724"/>
                    <a:gd name="T54" fmla="*/ 0 w 969"/>
                    <a:gd name="T55" fmla="*/ 0 h 724"/>
                    <a:gd name="T56" fmla="*/ 0 w 969"/>
                    <a:gd name="T57" fmla="*/ 0 h 724"/>
                    <a:gd name="T58" fmla="*/ 0 w 969"/>
                    <a:gd name="T59" fmla="*/ 0 h 724"/>
                    <a:gd name="T60" fmla="*/ 0 w 969"/>
                    <a:gd name="T61" fmla="*/ 0 h 724"/>
                    <a:gd name="T62" fmla="*/ 0 w 969"/>
                    <a:gd name="T63" fmla="*/ 0 h 724"/>
                    <a:gd name="T64" fmla="*/ 0 w 969"/>
                    <a:gd name="T65" fmla="*/ 0 h 724"/>
                    <a:gd name="T66" fmla="*/ 0 w 969"/>
                    <a:gd name="T67" fmla="*/ 0 h 724"/>
                    <a:gd name="T68" fmla="*/ 0 w 969"/>
                    <a:gd name="T69" fmla="*/ 0 h 724"/>
                    <a:gd name="T70" fmla="*/ 0 w 969"/>
                    <a:gd name="T71" fmla="*/ 0 h 724"/>
                    <a:gd name="T72" fmla="*/ 0 w 969"/>
                    <a:gd name="T73" fmla="*/ 0 h 724"/>
                    <a:gd name="T74" fmla="*/ 0 w 969"/>
                    <a:gd name="T75" fmla="*/ 0 h 724"/>
                    <a:gd name="T76" fmla="*/ 0 w 969"/>
                    <a:gd name="T77" fmla="*/ 0 h 724"/>
                    <a:gd name="T78" fmla="*/ 0 w 969"/>
                    <a:gd name="T79" fmla="*/ 0 h 724"/>
                    <a:gd name="T80" fmla="*/ 0 w 969"/>
                    <a:gd name="T81" fmla="*/ 0 h 724"/>
                    <a:gd name="T82" fmla="*/ 0 w 969"/>
                    <a:gd name="T83" fmla="*/ 0 h 724"/>
                    <a:gd name="T84" fmla="*/ 0 w 969"/>
                    <a:gd name="T85" fmla="*/ 0 h 724"/>
                    <a:gd name="T86" fmla="*/ 0 w 969"/>
                    <a:gd name="T87" fmla="*/ 0 h 724"/>
                    <a:gd name="T88" fmla="*/ 0 w 969"/>
                    <a:gd name="T89" fmla="*/ 0 h 724"/>
                    <a:gd name="T90" fmla="*/ 0 w 969"/>
                    <a:gd name="T91" fmla="*/ 0 h 724"/>
                    <a:gd name="T92" fmla="*/ 0 w 969"/>
                    <a:gd name="T93" fmla="*/ 0 h 724"/>
                    <a:gd name="T94" fmla="*/ 0 w 969"/>
                    <a:gd name="T95" fmla="*/ 0 h 724"/>
                    <a:gd name="T96" fmla="*/ 0 w 969"/>
                    <a:gd name="T97" fmla="*/ 0 h 724"/>
                    <a:gd name="T98" fmla="*/ 0 w 969"/>
                    <a:gd name="T99" fmla="*/ 0 h 724"/>
                    <a:gd name="T100" fmla="*/ 0 w 969"/>
                    <a:gd name="T101" fmla="*/ 0 h 724"/>
                    <a:gd name="T102" fmla="*/ 0 w 969"/>
                    <a:gd name="T103" fmla="*/ 0 h 724"/>
                    <a:gd name="T104" fmla="*/ 0 w 969"/>
                    <a:gd name="T105" fmla="*/ 0 h 724"/>
                    <a:gd name="T106" fmla="*/ 0 w 969"/>
                    <a:gd name="T107" fmla="*/ 0 h 724"/>
                    <a:gd name="T108" fmla="*/ 0 w 969"/>
                    <a:gd name="T109" fmla="*/ 0 h 724"/>
                    <a:gd name="T110" fmla="*/ 0 w 969"/>
                    <a:gd name="T111" fmla="*/ 0 h 724"/>
                    <a:gd name="T112" fmla="*/ 0 w 969"/>
                    <a:gd name="T113" fmla="*/ 0 h 724"/>
                    <a:gd name="T114" fmla="*/ 0 w 969"/>
                    <a:gd name="T115" fmla="*/ 0 h 724"/>
                    <a:gd name="T116" fmla="*/ 0 w 969"/>
                    <a:gd name="T117" fmla="*/ 0 h 724"/>
                    <a:gd name="T118" fmla="*/ 0 w 969"/>
                    <a:gd name="T119" fmla="*/ 0 h 724"/>
                    <a:gd name="T120" fmla="*/ 0 w 969"/>
                    <a:gd name="T121" fmla="*/ 0 h 724"/>
                    <a:gd name="T122" fmla="*/ 0 w 969"/>
                    <a:gd name="T123" fmla="*/ 0 h 724"/>
                    <a:gd name="T124" fmla="*/ 0 w 969"/>
                    <a:gd name="T125" fmla="*/ 0 h 7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69" h="724">
                      <a:moveTo>
                        <a:pt x="320" y="89"/>
                      </a:moveTo>
                      <a:lnTo>
                        <a:pt x="344" y="60"/>
                      </a:lnTo>
                      <a:lnTo>
                        <a:pt x="366" y="34"/>
                      </a:lnTo>
                      <a:lnTo>
                        <a:pt x="391" y="10"/>
                      </a:lnTo>
                      <a:lnTo>
                        <a:pt x="403" y="3"/>
                      </a:lnTo>
                      <a:lnTo>
                        <a:pt x="417" y="0"/>
                      </a:lnTo>
                      <a:lnTo>
                        <a:pt x="431" y="5"/>
                      </a:lnTo>
                      <a:lnTo>
                        <a:pt x="440" y="10"/>
                      </a:lnTo>
                      <a:lnTo>
                        <a:pt x="455" y="38"/>
                      </a:lnTo>
                      <a:lnTo>
                        <a:pt x="477" y="85"/>
                      </a:lnTo>
                      <a:lnTo>
                        <a:pt x="501" y="141"/>
                      </a:lnTo>
                      <a:lnTo>
                        <a:pt x="525" y="194"/>
                      </a:lnTo>
                      <a:lnTo>
                        <a:pt x="548" y="239"/>
                      </a:lnTo>
                      <a:lnTo>
                        <a:pt x="588" y="302"/>
                      </a:lnTo>
                      <a:lnTo>
                        <a:pt x="629" y="365"/>
                      </a:lnTo>
                      <a:lnTo>
                        <a:pt x="675" y="427"/>
                      </a:lnTo>
                      <a:lnTo>
                        <a:pt x="716" y="476"/>
                      </a:lnTo>
                      <a:lnTo>
                        <a:pt x="761" y="513"/>
                      </a:lnTo>
                      <a:lnTo>
                        <a:pt x="805" y="550"/>
                      </a:lnTo>
                      <a:lnTo>
                        <a:pt x="846" y="583"/>
                      </a:lnTo>
                      <a:lnTo>
                        <a:pt x="890" y="615"/>
                      </a:lnTo>
                      <a:lnTo>
                        <a:pt x="945" y="654"/>
                      </a:lnTo>
                      <a:lnTo>
                        <a:pt x="957" y="667"/>
                      </a:lnTo>
                      <a:lnTo>
                        <a:pt x="968" y="681"/>
                      </a:lnTo>
                      <a:lnTo>
                        <a:pt x="969" y="692"/>
                      </a:lnTo>
                      <a:lnTo>
                        <a:pt x="964" y="707"/>
                      </a:lnTo>
                      <a:lnTo>
                        <a:pt x="953" y="714"/>
                      </a:lnTo>
                      <a:lnTo>
                        <a:pt x="937" y="720"/>
                      </a:lnTo>
                      <a:lnTo>
                        <a:pt x="903" y="723"/>
                      </a:lnTo>
                      <a:lnTo>
                        <a:pt x="864" y="724"/>
                      </a:lnTo>
                      <a:lnTo>
                        <a:pt x="798" y="719"/>
                      </a:lnTo>
                      <a:lnTo>
                        <a:pt x="736" y="711"/>
                      </a:lnTo>
                      <a:lnTo>
                        <a:pt x="682" y="704"/>
                      </a:lnTo>
                      <a:lnTo>
                        <a:pt x="614" y="691"/>
                      </a:lnTo>
                      <a:lnTo>
                        <a:pt x="549" y="671"/>
                      </a:lnTo>
                      <a:lnTo>
                        <a:pt x="499" y="651"/>
                      </a:lnTo>
                      <a:lnTo>
                        <a:pt x="453" y="625"/>
                      </a:lnTo>
                      <a:lnTo>
                        <a:pt x="385" y="596"/>
                      </a:lnTo>
                      <a:lnTo>
                        <a:pt x="314" y="561"/>
                      </a:lnTo>
                      <a:lnTo>
                        <a:pt x="250" y="530"/>
                      </a:lnTo>
                      <a:lnTo>
                        <a:pt x="203" y="495"/>
                      </a:lnTo>
                      <a:lnTo>
                        <a:pt x="157" y="462"/>
                      </a:lnTo>
                      <a:lnTo>
                        <a:pt x="115" y="430"/>
                      </a:lnTo>
                      <a:lnTo>
                        <a:pt x="73" y="385"/>
                      </a:lnTo>
                      <a:lnTo>
                        <a:pt x="38" y="350"/>
                      </a:lnTo>
                      <a:lnTo>
                        <a:pt x="7" y="318"/>
                      </a:lnTo>
                      <a:lnTo>
                        <a:pt x="0" y="303"/>
                      </a:lnTo>
                      <a:lnTo>
                        <a:pt x="3" y="286"/>
                      </a:lnTo>
                      <a:lnTo>
                        <a:pt x="14" y="267"/>
                      </a:lnTo>
                      <a:lnTo>
                        <a:pt x="32" y="255"/>
                      </a:lnTo>
                      <a:lnTo>
                        <a:pt x="57" y="246"/>
                      </a:lnTo>
                      <a:lnTo>
                        <a:pt x="87" y="242"/>
                      </a:lnTo>
                      <a:lnTo>
                        <a:pt x="116" y="244"/>
                      </a:lnTo>
                      <a:lnTo>
                        <a:pt x="138" y="249"/>
                      </a:lnTo>
                      <a:lnTo>
                        <a:pt x="165" y="258"/>
                      </a:lnTo>
                      <a:lnTo>
                        <a:pt x="179" y="262"/>
                      </a:lnTo>
                      <a:lnTo>
                        <a:pt x="156" y="262"/>
                      </a:lnTo>
                      <a:lnTo>
                        <a:pt x="132" y="260"/>
                      </a:lnTo>
                      <a:lnTo>
                        <a:pt x="113" y="261"/>
                      </a:lnTo>
                      <a:lnTo>
                        <a:pt x="94" y="264"/>
                      </a:lnTo>
                      <a:lnTo>
                        <a:pt x="76" y="271"/>
                      </a:lnTo>
                      <a:lnTo>
                        <a:pt x="60" y="279"/>
                      </a:lnTo>
                      <a:lnTo>
                        <a:pt x="48" y="292"/>
                      </a:lnTo>
                      <a:lnTo>
                        <a:pt x="42" y="303"/>
                      </a:lnTo>
                      <a:lnTo>
                        <a:pt x="43" y="309"/>
                      </a:lnTo>
                      <a:lnTo>
                        <a:pt x="48" y="318"/>
                      </a:lnTo>
                      <a:lnTo>
                        <a:pt x="59" y="332"/>
                      </a:lnTo>
                      <a:lnTo>
                        <a:pt x="79" y="357"/>
                      </a:lnTo>
                      <a:lnTo>
                        <a:pt x="104" y="387"/>
                      </a:lnTo>
                      <a:lnTo>
                        <a:pt x="135" y="412"/>
                      </a:lnTo>
                      <a:lnTo>
                        <a:pt x="168" y="442"/>
                      </a:lnTo>
                      <a:lnTo>
                        <a:pt x="204" y="468"/>
                      </a:lnTo>
                      <a:lnTo>
                        <a:pt x="231" y="486"/>
                      </a:lnTo>
                      <a:lnTo>
                        <a:pt x="254" y="502"/>
                      </a:lnTo>
                      <a:lnTo>
                        <a:pt x="284" y="518"/>
                      </a:lnTo>
                      <a:lnTo>
                        <a:pt x="308" y="533"/>
                      </a:lnTo>
                      <a:lnTo>
                        <a:pt x="332" y="543"/>
                      </a:lnTo>
                      <a:lnTo>
                        <a:pt x="352" y="546"/>
                      </a:lnTo>
                      <a:lnTo>
                        <a:pt x="374" y="553"/>
                      </a:lnTo>
                      <a:lnTo>
                        <a:pt x="397" y="565"/>
                      </a:lnTo>
                      <a:lnTo>
                        <a:pt x="433" y="583"/>
                      </a:lnTo>
                      <a:lnTo>
                        <a:pt x="472" y="601"/>
                      </a:lnTo>
                      <a:lnTo>
                        <a:pt x="507" y="617"/>
                      </a:lnTo>
                      <a:lnTo>
                        <a:pt x="540" y="635"/>
                      </a:lnTo>
                      <a:lnTo>
                        <a:pt x="572" y="652"/>
                      </a:lnTo>
                      <a:lnTo>
                        <a:pt x="600" y="657"/>
                      </a:lnTo>
                      <a:lnTo>
                        <a:pt x="631" y="666"/>
                      </a:lnTo>
                      <a:lnTo>
                        <a:pt x="662" y="675"/>
                      </a:lnTo>
                      <a:lnTo>
                        <a:pt x="692" y="678"/>
                      </a:lnTo>
                      <a:lnTo>
                        <a:pt x="731" y="682"/>
                      </a:lnTo>
                      <a:lnTo>
                        <a:pt x="770" y="685"/>
                      </a:lnTo>
                      <a:lnTo>
                        <a:pt x="805" y="689"/>
                      </a:lnTo>
                      <a:lnTo>
                        <a:pt x="819" y="686"/>
                      </a:lnTo>
                      <a:lnTo>
                        <a:pt x="833" y="680"/>
                      </a:lnTo>
                      <a:lnTo>
                        <a:pt x="842" y="668"/>
                      </a:lnTo>
                      <a:lnTo>
                        <a:pt x="846" y="653"/>
                      </a:lnTo>
                      <a:lnTo>
                        <a:pt x="844" y="640"/>
                      </a:lnTo>
                      <a:lnTo>
                        <a:pt x="830" y="620"/>
                      </a:lnTo>
                      <a:lnTo>
                        <a:pt x="805" y="591"/>
                      </a:lnTo>
                      <a:lnTo>
                        <a:pt x="779" y="568"/>
                      </a:lnTo>
                      <a:lnTo>
                        <a:pt x="755" y="546"/>
                      </a:lnTo>
                      <a:lnTo>
                        <a:pt x="725" y="528"/>
                      </a:lnTo>
                      <a:lnTo>
                        <a:pt x="696" y="508"/>
                      </a:lnTo>
                      <a:lnTo>
                        <a:pt x="669" y="485"/>
                      </a:lnTo>
                      <a:lnTo>
                        <a:pt x="649" y="460"/>
                      </a:lnTo>
                      <a:lnTo>
                        <a:pt x="629" y="433"/>
                      </a:lnTo>
                      <a:lnTo>
                        <a:pt x="608" y="400"/>
                      </a:lnTo>
                      <a:lnTo>
                        <a:pt x="592" y="374"/>
                      </a:lnTo>
                      <a:lnTo>
                        <a:pt x="574" y="347"/>
                      </a:lnTo>
                      <a:lnTo>
                        <a:pt x="554" y="315"/>
                      </a:lnTo>
                      <a:lnTo>
                        <a:pt x="536" y="283"/>
                      </a:lnTo>
                      <a:lnTo>
                        <a:pt x="519" y="252"/>
                      </a:lnTo>
                      <a:lnTo>
                        <a:pt x="503" y="222"/>
                      </a:lnTo>
                      <a:lnTo>
                        <a:pt x="488" y="191"/>
                      </a:lnTo>
                      <a:lnTo>
                        <a:pt x="473" y="163"/>
                      </a:lnTo>
                      <a:lnTo>
                        <a:pt x="459" y="135"/>
                      </a:lnTo>
                      <a:lnTo>
                        <a:pt x="449" y="105"/>
                      </a:lnTo>
                      <a:lnTo>
                        <a:pt x="442" y="84"/>
                      </a:lnTo>
                      <a:lnTo>
                        <a:pt x="434" y="73"/>
                      </a:lnTo>
                      <a:lnTo>
                        <a:pt x="422" y="63"/>
                      </a:lnTo>
                      <a:lnTo>
                        <a:pt x="410" y="59"/>
                      </a:lnTo>
                      <a:lnTo>
                        <a:pt x="395" y="60"/>
                      </a:lnTo>
                      <a:lnTo>
                        <a:pt x="379" y="65"/>
                      </a:lnTo>
                      <a:lnTo>
                        <a:pt x="362" y="75"/>
                      </a:lnTo>
                      <a:lnTo>
                        <a:pt x="343" y="82"/>
                      </a:lnTo>
                      <a:lnTo>
                        <a:pt x="320" y="8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endParaRPr lang="fr-FR" sz="1350">
                    <a:solidFill>
                      <a:prstClr val="black"/>
                    </a:solidFill>
                    <a:latin typeface="Calibri" panose="020F0502020204030204"/>
                  </a:endParaRPr>
                </a:p>
              </p:txBody>
            </p:sp>
            <p:sp>
              <p:nvSpPr>
                <p:cNvPr id="14367" name="Freeform 51">
                  <a:extLst>
                    <a:ext uri="{FF2B5EF4-FFF2-40B4-BE49-F238E27FC236}">
                      <a16:creationId xmlns:a16="http://schemas.microsoft.com/office/drawing/2014/main" id="{A741CF12-F100-45AE-833E-918B9C7AA50D}"/>
                    </a:ext>
                  </a:extLst>
                </p:cNvPr>
                <p:cNvSpPr>
                  <a:spLocks/>
                </p:cNvSpPr>
                <p:nvPr/>
              </p:nvSpPr>
              <p:spPr bwMode="auto">
                <a:xfrm>
                  <a:off x="3727" y="1358"/>
                  <a:ext cx="135" cy="132"/>
                </a:xfrm>
                <a:custGeom>
                  <a:avLst/>
                  <a:gdLst>
                    <a:gd name="T0" fmla="*/ 0 w 679"/>
                    <a:gd name="T1" fmla="*/ 0 h 658"/>
                    <a:gd name="T2" fmla="*/ 0 w 679"/>
                    <a:gd name="T3" fmla="*/ 0 h 658"/>
                    <a:gd name="T4" fmla="*/ 0 w 679"/>
                    <a:gd name="T5" fmla="*/ 0 h 658"/>
                    <a:gd name="T6" fmla="*/ 0 w 679"/>
                    <a:gd name="T7" fmla="*/ 0 h 658"/>
                    <a:gd name="T8" fmla="*/ 0 w 679"/>
                    <a:gd name="T9" fmla="*/ 0 h 658"/>
                    <a:gd name="T10" fmla="*/ 0 w 679"/>
                    <a:gd name="T11" fmla="*/ 0 h 658"/>
                    <a:gd name="T12" fmla="*/ 0 w 679"/>
                    <a:gd name="T13" fmla="*/ 0 h 658"/>
                    <a:gd name="T14" fmla="*/ 0 w 679"/>
                    <a:gd name="T15" fmla="*/ 0 h 658"/>
                    <a:gd name="T16" fmla="*/ 0 w 679"/>
                    <a:gd name="T17" fmla="*/ 0 h 658"/>
                    <a:gd name="T18" fmla="*/ 0 w 679"/>
                    <a:gd name="T19" fmla="*/ 0 h 658"/>
                    <a:gd name="T20" fmla="*/ 0 w 679"/>
                    <a:gd name="T21" fmla="*/ 0 h 658"/>
                    <a:gd name="T22" fmla="*/ 0 w 679"/>
                    <a:gd name="T23" fmla="*/ 0 h 658"/>
                    <a:gd name="T24" fmla="*/ 0 w 679"/>
                    <a:gd name="T25" fmla="*/ 0 h 658"/>
                    <a:gd name="T26" fmla="*/ 0 w 679"/>
                    <a:gd name="T27" fmla="*/ 0 h 658"/>
                    <a:gd name="T28" fmla="*/ 0 w 679"/>
                    <a:gd name="T29" fmla="*/ 0 h 658"/>
                    <a:gd name="T30" fmla="*/ 0 w 679"/>
                    <a:gd name="T31" fmla="*/ 0 h 658"/>
                    <a:gd name="T32" fmla="*/ 0 w 679"/>
                    <a:gd name="T33" fmla="*/ 0 h 658"/>
                    <a:gd name="T34" fmla="*/ 0 w 679"/>
                    <a:gd name="T35" fmla="*/ 0 h 658"/>
                    <a:gd name="T36" fmla="*/ 0 w 679"/>
                    <a:gd name="T37" fmla="*/ 0 h 658"/>
                    <a:gd name="T38" fmla="*/ 0 w 679"/>
                    <a:gd name="T39" fmla="*/ 0 h 658"/>
                    <a:gd name="T40" fmla="*/ 0 w 679"/>
                    <a:gd name="T41" fmla="*/ 0 h 658"/>
                    <a:gd name="T42" fmla="*/ 0 w 679"/>
                    <a:gd name="T43" fmla="*/ 0 h 658"/>
                    <a:gd name="T44" fmla="*/ 0 w 679"/>
                    <a:gd name="T45" fmla="*/ 0 h 658"/>
                    <a:gd name="T46" fmla="*/ 0 w 679"/>
                    <a:gd name="T47" fmla="*/ 0 h 658"/>
                    <a:gd name="T48" fmla="*/ 0 w 679"/>
                    <a:gd name="T49" fmla="*/ 0 h 658"/>
                    <a:gd name="T50" fmla="*/ 0 w 679"/>
                    <a:gd name="T51" fmla="*/ 0 h 658"/>
                    <a:gd name="T52" fmla="*/ 0 w 679"/>
                    <a:gd name="T53" fmla="*/ 0 h 658"/>
                    <a:gd name="T54" fmla="*/ 0 w 679"/>
                    <a:gd name="T55" fmla="*/ 0 h 658"/>
                    <a:gd name="T56" fmla="*/ 0 w 679"/>
                    <a:gd name="T57" fmla="*/ 0 h 658"/>
                    <a:gd name="T58" fmla="*/ 0 w 679"/>
                    <a:gd name="T59" fmla="*/ 0 h 658"/>
                    <a:gd name="T60" fmla="*/ 0 w 679"/>
                    <a:gd name="T61" fmla="*/ 0 h 658"/>
                    <a:gd name="T62" fmla="*/ 0 w 679"/>
                    <a:gd name="T63" fmla="*/ 0 h 658"/>
                    <a:gd name="T64" fmla="*/ 0 w 679"/>
                    <a:gd name="T65" fmla="*/ 0 h 658"/>
                    <a:gd name="T66" fmla="*/ 0 w 679"/>
                    <a:gd name="T67" fmla="*/ 0 h 658"/>
                    <a:gd name="T68" fmla="*/ 0 w 679"/>
                    <a:gd name="T69" fmla="*/ 0 h 658"/>
                    <a:gd name="T70" fmla="*/ 0 w 679"/>
                    <a:gd name="T71" fmla="*/ 0 h 658"/>
                    <a:gd name="T72" fmla="*/ 0 w 679"/>
                    <a:gd name="T73" fmla="*/ 0 h 658"/>
                    <a:gd name="T74" fmla="*/ 0 w 679"/>
                    <a:gd name="T75" fmla="*/ 0 h 658"/>
                    <a:gd name="T76" fmla="*/ 0 w 679"/>
                    <a:gd name="T77" fmla="*/ 0 h 658"/>
                    <a:gd name="T78" fmla="*/ 0 w 679"/>
                    <a:gd name="T79" fmla="*/ 0 h 658"/>
                    <a:gd name="T80" fmla="*/ 0 w 679"/>
                    <a:gd name="T81" fmla="*/ 0 h 658"/>
                    <a:gd name="T82" fmla="*/ 0 w 679"/>
                    <a:gd name="T83" fmla="*/ 0 h 658"/>
                    <a:gd name="T84" fmla="*/ 0 w 679"/>
                    <a:gd name="T85" fmla="*/ 0 h 658"/>
                    <a:gd name="T86" fmla="*/ 0 w 679"/>
                    <a:gd name="T87" fmla="*/ 0 h 658"/>
                    <a:gd name="T88" fmla="*/ 0 w 679"/>
                    <a:gd name="T89" fmla="*/ 0 h 658"/>
                    <a:gd name="T90" fmla="*/ 0 w 679"/>
                    <a:gd name="T91" fmla="*/ 0 h 658"/>
                    <a:gd name="T92" fmla="*/ 0 w 679"/>
                    <a:gd name="T93" fmla="*/ 0 h 658"/>
                    <a:gd name="T94" fmla="*/ 0 w 679"/>
                    <a:gd name="T95" fmla="*/ 0 h 658"/>
                    <a:gd name="T96" fmla="*/ 0 w 679"/>
                    <a:gd name="T97" fmla="*/ 0 h 658"/>
                    <a:gd name="T98" fmla="*/ 0 w 679"/>
                    <a:gd name="T99" fmla="*/ 0 h 658"/>
                    <a:gd name="T100" fmla="*/ 0 w 679"/>
                    <a:gd name="T101" fmla="*/ 0 h 658"/>
                    <a:gd name="T102" fmla="*/ 0 w 679"/>
                    <a:gd name="T103" fmla="*/ 0 h 658"/>
                    <a:gd name="T104" fmla="*/ 0 w 679"/>
                    <a:gd name="T105" fmla="*/ 0 h 658"/>
                    <a:gd name="T106" fmla="*/ 0 w 679"/>
                    <a:gd name="T107" fmla="*/ 0 h 658"/>
                    <a:gd name="T108" fmla="*/ 0 w 679"/>
                    <a:gd name="T109" fmla="*/ 0 h 65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79" h="658">
                      <a:moveTo>
                        <a:pt x="100" y="91"/>
                      </a:moveTo>
                      <a:lnTo>
                        <a:pt x="133" y="64"/>
                      </a:lnTo>
                      <a:lnTo>
                        <a:pt x="166" y="39"/>
                      </a:lnTo>
                      <a:lnTo>
                        <a:pt x="202" y="20"/>
                      </a:lnTo>
                      <a:lnTo>
                        <a:pt x="245" y="7"/>
                      </a:lnTo>
                      <a:lnTo>
                        <a:pt x="282" y="3"/>
                      </a:lnTo>
                      <a:lnTo>
                        <a:pt x="325" y="0"/>
                      </a:lnTo>
                      <a:lnTo>
                        <a:pt x="387" y="6"/>
                      </a:lnTo>
                      <a:lnTo>
                        <a:pt x="446" y="19"/>
                      </a:lnTo>
                      <a:lnTo>
                        <a:pt x="485" y="45"/>
                      </a:lnTo>
                      <a:lnTo>
                        <a:pt x="513" y="81"/>
                      </a:lnTo>
                      <a:lnTo>
                        <a:pt x="538" y="125"/>
                      </a:lnTo>
                      <a:lnTo>
                        <a:pt x="565" y="166"/>
                      </a:lnTo>
                      <a:lnTo>
                        <a:pt x="596" y="202"/>
                      </a:lnTo>
                      <a:lnTo>
                        <a:pt x="624" y="231"/>
                      </a:lnTo>
                      <a:lnTo>
                        <a:pt x="661" y="273"/>
                      </a:lnTo>
                      <a:lnTo>
                        <a:pt x="676" y="313"/>
                      </a:lnTo>
                      <a:lnTo>
                        <a:pt x="679" y="343"/>
                      </a:lnTo>
                      <a:lnTo>
                        <a:pt x="676" y="360"/>
                      </a:lnTo>
                      <a:lnTo>
                        <a:pt x="666" y="389"/>
                      </a:lnTo>
                      <a:lnTo>
                        <a:pt x="650" y="416"/>
                      </a:lnTo>
                      <a:lnTo>
                        <a:pt x="627" y="446"/>
                      </a:lnTo>
                      <a:lnTo>
                        <a:pt x="599" y="485"/>
                      </a:lnTo>
                      <a:lnTo>
                        <a:pt x="574" y="513"/>
                      </a:lnTo>
                      <a:lnTo>
                        <a:pt x="588" y="486"/>
                      </a:lnTo>
                      <a:lnTo>
                        <a:pt x="599" y="468"/>
                      </a:lnTo>
                      <a:lnTo>
                        <a:pt x="613" y="446"/>
                      </a:lnTo>
                      <a:lnTo>
                        <a:pt x="623" y="428"/>
                      </a:lnTo>
                      <a:lnTo>
                        <a:pt x="636" y="401"/>
                      </a:lnTo>
                      <a:lnTo>
                        <a:pt x="643" y="373"/>
                      </a:lnTo>
                      <a:lnTo>
                        <a:pt x="651" y="344"/>
                      </a:lnTo>
                      <a:lnTo>
                        <a:pt x="653" y="328"/>
                      </a:lnTo>
                      <a:lnTo>
                        <a:pt x="649" y="313"/>
                      </a:lnTo>
                      <a:lnTo>
                        <a:pt x="640" y="293"/>
                      </a:lnTo>
                      <a:lnTo>
                        <a:pt x="634" y="277"/>
                      </a:lnTo>
                      <a:lnTo>
                        <a:pt x="621" y="264"/>
                      </a:lnTo>
                      <a:lnTo>
                        <a:pt x="604" y="250"/>
                      </a:lnTo>
                      <a:lnTo>
                        <a:pt x="592" y="233"/>
                      </a:lnTo>
                      <a:lnTo>
                        <a:pt x="575" y="214"/>
                      </a:lnTo>
                      <a:lnTo>
                        <a:pt x="559" y="191"/>
                      </a:lnTo>
                      <a:lnTo>
                        <a:pt x="542" y="167"/>
                      </a:lnTo>
                      <a:lnTo>
                        <a:pt x="527" y="149"/>
                      </a:lnTo>
                      <a:lnTo>
                        <a:pt x="514" y="126"/>
                      </a:lnTo>
                      <a:lnTo>
                        <a:pt x="502" y="103"/>
                      </a:lnTo>
                      <a:lnTo>
                        <a:pt x="492" y="85"/>
                      </a:lnTo>
                      <a:lnTo>
                        <a:pt x="477" y="71"/>
                      </a:lnTo>
                      <a:lnTo>
                        <a:pt x="460" y="59"/>
                      </a:lnTo>
                      <a:lnTo>
                        <a:pt x="443" y="46"/>
                      </a:lnTo>
                      <a:lnTo>
                        <a:pt x="424" y="37"/>
                      </a:lnTo>
                      <a:lnTo>
                        <a:pt x="405" y="33"/>
                      </a:lnTo>
                      <a:lnTo>
                        <a:pt x="374" y="31"/>
                      </a:lnTo>
                      <a:lnTo>
                        <a:pt x="342" y="31"/>
                      </a:lnTo>
                      <a:lnTo>
                        <a:pt x="318" y="32"/>
                      </a:lnTo>
                      <a:lnTo>
                        <a:pt x="295" y="31"/>
                      </a:lnTo>
                      <a:lnTo>
                        <a:pt x="272" y="33"/>
                      </a:lnTo>
                      <a:lnTo>
                        <a:pt x="249" y="38"/>
                      </a:lnTo>
                      <a:lnTo>
                        <a:pt x="226" y="43"/>
                      </a:lnTo>
                      <a:lnTo>
                        <a:pt x="204" y="52"/>
                      </a:lnTo>
                      <a:lnTo>
                        <a:pt x="185" y="64"/>
                      </a:lnTo>
                      <a:lnTo>
                        <a:pt x="166" y="78"/>
                      </a:lnTo>
                      <a:lnTo>
                        <a:pt x="145" y="92"/>
                      </a:lnTo>
                      <a:lnTo>
                        <a:pt x="125" y="109"/>
                      </a:lnTo>
                      <a:lnTo>
                        <a:pt x="104" y="131"/>
                      </a:lnTo>
                      <a:lnTo>
                        <a:pt x="87" y="151"/>
                      </a:lnTo>
                      <a:lnTo>
                        <a:pt x="75" y="168"/>
                      </a:lnTo>
                      <a:lnTo>
                        <a:pt x="68" y="191"/>
                      </a:lnTo>
                      <a:lnTo>
                        <a:pt x="59" y="213"/>
                      </a:lnTo>
                      <a:lnTo>
                        <a:pt x="49" y="235"/>
                      </a:lnTo>
                      <a:lnTo>
                        <a:pt x="38" y="260"/>
                      </a:lnTo>
                      <a:lnTo>
                        <a:pt x="36" y="289"/>
                      </a:lnTo>
                      <a:lnTo>
                        <a:pt x="33" y="316"/>
                      </a:lnTo>
                      <a:lnTo>
                        <a:pt x="30" y="341"/>
                      </a:lnTo>
                      <a:lnTo>
                        <a:pt x="30" y="358"/>
                      </a:lnTo>
                      <a:lnTo>
                        <a:pt x="32" y="379"/>
                      </a:lnTo>
                      <a:lnTo>
                        <a:pt x="37" y="404"/>
                      </a:lnTo>
                      <a:lnTo>
                        <a:pt x="42" y="429"/>
                      </a:lnTo>
                      <a:lnTo>
                        <a:pt x="54" y="458"/>
                      </a:lnTo>
                      <a:lnTo>
                        <a:pt x="63" y="486"/>
                      </a:lnTo>
                      <a:lnTo>
                        <a:pt x="71" y="501"/>
                      </a:lnTo>
                      <a:lnTo>
                        <a:pt x="84" y="522"/>
                      </a:lnTo>
                      <a:lnTo>
                        <a:pt x="100" y="545"/>
                      </a:lnTo>
                      <a:lnTo>
                        <a:pt x="113" y="563"/>
                      </a:lnTo>
                      <a:lnTo>
                        <a:pt x="126" y="579"/>
                      </a:lnTo>
                      <a:lnTo>
                        <a:pt x="143" y="595"/>
                      </a:lnTo>
                      <a:lnTo>
                        <a:pt x="162" y="611"/>
                      </a:lnTo>
                      <a:lnTo>
                        <a:pt x="179" y="623"/>
                      </a:lnTo>
                      <a:lnTo>
                        <a:pt x="193" y="630"/>
                      </a:lnTo>
                      <a:lnTo>
                        <a:pt x="212" y="638"/>
                      </a:lnTo>
                      <a:lnTo>
                        <a:pt x="229" y="642"/>
                      </a:lnTo>
                      <a:lnTo>
                        <a:pt x="248" y="645"/>
                      </a:lnTo>
                      <a:lnTo>
                        <a:pt x="266" y="647"/>
                      </a:lnTo>
                      <a:lnTo>
                        <a:pt x="297" y="643"/>
                      </a:lnTo>
                      <a:lnTo>
                        <a:pt x="261" y="654"/>
                      </a:lnTo>
                      <a:lnTo>
                        <a:pt x="232" y="658"/>
                      </a:lnTo>
                      <a:lnTo>
                        <a:pt x="204" y="655"/>
                      </a:lnTo>
                      <a:lnTo>
                        <a:pt x="177" y="647"/>
                      </a:lnTo>
                      <a:lnTo>
                        <a:pt x="149" y="631"/>
                      </a:lnTo>
                      <a:lnTo>
                        <a:pt x="128" y="613"/>
                      </a:lnTo>
                      <a:lnTo>
                        <a:pt x="105" y="588"/>
                      </a:lnTo>
                      <a:lnTo>
                        <a:pt x="75" y="551"/>
                      </a:lnTo>
                      <a:lnTo>
                        <a:pt x="43" y="500"/>
                      </a:lnTo>
                      <a:lnTo>
                        <a:pt x="18" y="453"/>
                      </a:lnTo>
                      <a:lnTo>
                        <a:pt x="3" y="406"/>
                      </a:lnTo>
                      <a:lnTo>
                        <a:pt x="0" y="374"/>
                      </a:lnTo>
                      <a:lnTo>
                        <a:pt x="4" y="344"/>
                      </a:lnTo>
                      <a:lnTo>
                        <a:pt x="14" y="283"/>
                      </a:lnTo>
                      <a:lnTo>
                        <a:pt x="23" y="215"/>
                      </a:lnTo>
                      <a:lnTo>
                        <a:pt x="46" y="161"/>
                      </a:lnTo>
                      <a:lnTo>
                        <a:pt x="72" y="122"/>
                      </a:lnTo>
                      <a:lnTo>
                        <a:pt x="100" y="9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endParaRPr lang="fr-FR" sz="1350">
                    <a:solidFill>
                      <a:prstClr val="black"/>
                    </a:solidFill>
                    <a:latin typeface="Calibri" panose="020F0502020204030204"/>
                  </a:endParaRPr>
                </a:p>
              </p:txBody>
            </p:sp>
          </p:grpSp>
        </p:grpSp>
      </p:grpSp>
      <p:grpSp>
        <p:nvGrpSpPr>
          <p:cNvPr id="2" name="Groupe 1">
            <a:extLst>
              <a:ext uri="{FF2B5EF4-FFF2-40B4-BE49-F238E27FC236}">
                <a16:creationId xmlns:a16="http://schemas.microsoft.com/office/drawing/2014/main" id="{F2CA8643-DD10-4C14-814E-5F08BB057EA8}"/>
              </a:ext>
            </a:extLst>
          </p:cNvPr>
          <p:cNvGrpSpPr/>
          <p:nvPr/>
        </p:nvGrpSpPr>
        <p:grpSpPr>
          <a:xfrm>
            <a:off x="4858841" y="1486281"/>
            <a:ext cx="2986597" cy="3969503"/>
            <a:chOff x="7478078" y="3637874"/>
            <a:chExt cx="1945927" cy="2504242"/>
          </a:xfrm>
          <a:solidFill>
            <a:srgbClr val="FF0000"/>
          </a:solidFill>
        </p:grpSpPr>
        <p:sp>
          <p:nvSpPr>
            <p:cNvPr id="14348" name="AutoShape 55">
              <a:extLst>
                <a:ext uri="{FF2B5EF4-FFF2-40B4-BE49-F238E27FC236}">
                  <a16:creationId xmlns:a16="http://schemas.microsoft.com/office/drawing/2014/main" id="{0A55BECB-89C6-4092-BD78-98564909DEF8}"/>
                </a:ext>
              </a:extLst>
            </p:cNvPr>
            <p:cNvSpPr>
              <a:spLocks noChangeArrowheads="1"/>
            </p:cNvSpPr>
            <p:nvPr/>
          </p:nvSpPr>
          <p:spPr bwMode="auto">
            <a:xfrm>
              <a:off x="7550378" y="3797158"/>
              <a:ext cx="750338" cy="641603"/>
            </a:xfrm>
            <a:custGeom>
              <a:avLst/>
              <a:gdLst>
                <a:gd name="T0" fmla="*/ 2147483646 w 21600"/>
                <a:gd name="T1" fmla="*/ 0 h 21600"/>
                <a:gd name="T2" fmla="*/ 2147483646 w 21600"/>
                <a:gd name="T3" fmla="*/ 2147483646 h 21600"/>
                <a:gd name="T4" fmla="*/ 2147483646 w 21600"/>
                <a:gd name="T5" fmla="*/ 2147483646 h 21600"/>
                <a:gd name="T6" fmla="*/ 2147483646 w 21600"/>
                <a:gd name="T7" fmla="*/ 2147483646 h 21600"/>
                <a:gd name="T8" fmla="*/ 2147483646 w 21600"/>
                <a:gd name="T9" fmla="*/ 2147483646 h 21600"/>
                <a:gd name="T10" fmla="*/ 2147483646 w 21600"/>
                <a:gd name="T11" fmla="*/ 2147483646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chemeClr val="accent1"/>
            </a:solidFill>
            <a:ln w="38100">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a:endParaRPr lang="fr-FR" sz="1350" dirty="0">
                <a:solidFill>
                  <a:prstClr val="black"/>
                </a:solidFill>
                <a:latin typeface="Calibri" panose="020F0502020204030204"/>
              </a:endParaRPr>
            </a:p>
          </p:txBody>
        </p:sp>
        <p:sp>
          <p:nvSpPr>
            <p:cNvPr id="14349" name="AutoShape 56">
              <a:extLst>
                <a:ext uri="{FF2B5EF4-FFF2-40B4-BE49-F238E27FC236}">
                  <a16:creationId xmlns:a16="http://schemas.microsoft.com/office/drawing/2014/main" id="{0F058CA8-2566-47D1-B4ED-81C2FFF8DBEF}"/>
                </a:ext>
              </a:extLst>
            </p:cNvPr>
            <p:cNvSpPr>
              <a:spLocks noChangeArrowheads="1"/>
            </p:cNvSpPr>
            <p:nvPr/>
          </p:nvSpPr>
          <p:spPr bwMode="auto">
            <a:xfrm flipH="1" flipV="1">
              <a:off x="7478078" y="4076293"/>
              <a:ext cx="328686" cy="1398827"/>
            </a:xfrm>
            <a:prstGeom prst="downArrow">
              <a:avLst>
                <a:gd name="adj1" fmla="val 50000"/>
                <a:gd name="adj2" fmla="val 0"/>
              </a:avLst>
            </a:prstGeom>
            <a:solidFill>
              <a:schemeClr val="accent1"/>
            </a:solidFill>
            <a:ln w="317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defTabSz="685800">
                <a:spcBef>
                  <a:spcPct val="50000"/>
                </a:spcBef>
                <a:buNone/>
              </a:pPr>
              <a:endParaRPr lang="fr-FR" altLang="fr-FR" sz="2250">
                <a:solidFill>
                  <a:srgbClr val="FFFF66"/>
                </a:solidFill>
              </a:endParaRPr>
            </a:p>
          </p:txBody>
        </p:sp>
        <p:sp>
          <p:nvSpPr>
            <p:cNvPr id="14350" name="AutoShape 57">
              <a:extLst>
                <a:ext uri="{FF2B5EF4-FFF2-40B4-BE49-F238E27FC236}">
                  <a16:creationId xmlns:a16="http://schemas.microsoft.com/office/drawing/2014/main" id="{33A430C3-FAC3-49A0-AB17-6F885764CF25}"/>
                </a:ext>
              </a:extLst>
            </p:cNvPr>
            <p:cNvSpPr>
              <a:spLocks noChangeArrowheads="1"/>
            </p:cNvSpPr>
            <p:nvPr/>
          </p:nvSpPr>
          <p:spPr bwMode="auto">
            <a:xfrm rot="16200000">
              <a:off x="7505041" y="5347683"/>
              <a:ext cx="538598" cy="526345"/>
            </a:xfrm>
            <a:custGeom>
              <a:avLst/>
              <a:gdLst>
                <a:gd name="T0" fmla="*/ 2147483646 w 21600"/>
                <a:gd name="T1" fmla="*/ 0 h 21600"/>
                <a:gd name="T2" fmla="*/ 2147483646 w 21600"/>
                <a:gd name="T3" fmla="*/ 2147483646 h 21600"/>
                <a:gd name="T4" fmla="*/ 2147483646 w 21600"/>
                <a:gd name="T5" fmla="*/ 2147483646 h 21600"/>
                <a:gd name="T6" fmla="*/ 2147483646 w 21600"/>
                <a:gd name="T7" fmla="*/ 2147483646 h 21600"/>
                <a:gd name="T8" fmla="*/ 17694720 60000 65536"/>
                <a:gd name="T9" fmla="*/ 5898240 60000 65536"/>
                <a:gd name="T10" fmla="*/ 5898240 60000 65536"/>
                <a:gd name="T11" fmla="*/ 0 60000 65536"/>
                <a:gd name="T12" fmla="*/ 12427 w 21600"/>
                <a:gd name="T13" fmla="*/ 3716 h 21600"/>
                <a:gd name="T14" fmla="*/ 18034 w 21600"/>
                <a:gd name="T15" fmla="*/ 8442 h 21600"/>
              </a:gdLst>
              <a:ahLst/>
              <a:cxnLst>
                <a:cxn ang="T8">
                  <a:pos x="T0" y="T1"/>
                </a:cxn>
                <a:cxn ang="T9">
                  <a:pos x="T2" y="T3"/>
                </a:cxn>
                <a:cxn ang="T10">
                  <a:pos x="T4" y="T5"/>
                </a:cxn>
                <a:cxn ang="T11">
                  <a:pos x="T6" y="T7"/>
                </a:cxn>
              </a:cxnLst>
              <a:rect l="T12" t="T13" r="T14" b="T15"/>
              <a:pathLst>
                <a:path w="21600" h="21600">
                  <a:moveTo>
                    <a:pt x="21600" y="6079"/>
                  </a:moveTo>
                  <a:lnTo>
                    <a:pt x="12427" y="0"/>
                  </a:lnTo>
                  <a:lnTo>
                    <a:pt x="12427" y="3716"/>
                  </a:lnTo>
                  <a:cubicBezTo>
                    <a:pt x="5564" y="3716"/>
                    <a:pt x="0" y="7496"/>
                    <a:pt x="0" y="12158"/>
                  </a:cubicBezTo>
                  <a:lnTo>
                    <a:pt x="0" y="21600"/>
                  </a:lnTo>
                  <a:lnTo>
                    <a:pt x="4831" y="21600"/>
                  </a:lnTo>
                  <a:lnTo>
                    <a:pt x="4831" y="12158"/>
                  </a:lnTo>
                  <a:cubicBezTo>
                    <a:pt x="4831" y="10106"/>
                    <a:pt x="8232" y="8442"/>
                    <a:pt x="12427" y="8442"/>
                  </a:cubicBezTo>
                  <a:lnTo>
                    <a:pt x="12427" y="12158"/>
                  </a:lnTo>
                  <a:lnTo>
                    <a:pt x="21600" y="6079"/>
                  </a:lnTo>
                  <a:close/>
                </a:path>
              </a:pathLst>
            </a:custGeom>
            <a:solidFill>
              <a:schemeClr val="accent1"/>
            </a:solidFill>
            <a:ln w="19050">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a:endParaRPr lang="fr-FR" sz="1350" dirty="0">
                <a:solidFill>
                  <a:prstClr val="black"/>
                </a:solidFill>
                <a:latin typeface="Calibri" panose="020F0502020204030204"/>
              </a:endParaRPr>
            </a:p>
          </p:txBody>
        </p:sp>
        <p:sp>
          <p:nvSpPr>
            <p:cNvPr id="14351" name="Oval 58">
              <a:extLst>
                <a:ext uri="{FF2B5EF4-FFF2-40B4-BE49-F238E27FC236}">
                  <a16:creationId xmlns:a16="http://schemas.microsoft.com/office/drawing/2014/main" id="{C08B7857-07E5-40C6-888B-301405843B35}"/>
                </a:ext>
              </a:extLst>
            </p:cNvPr>
            <p:cNvSpPr>
              <a:spLocks noChangeArrowheads="1"/>
            </p:cNvSpPr>
            <p:nvPr/>
          </p:nvSpPr>
          <p:spPr bwMode="auto">
            <a:xfrm>
              <a:off x="7676530" y="5603517"/>
              <a:ext cx="1399831" cy="538599"/>
            </a:xfrm>
            <a:prstGeom prst="ellipse">
              <a:avLst/>
            </a:prstGeom>
            <a:pattFill prst="dkHorz">
              <a:fgClr>
                <a:srgbClr val="FF0000"/>
              </a:fgClr>
              <a:bgClr>
                <a:schemeClr val="accent2"/>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defTabSz="685800">
                <a:spcBef>
                  <a:spcPct val="0"/>
                </a:spcBef>
                <a:buNone/>
              </a:pPr>
              <a:r>
                <a:rPr lang="fr-FR" altLang="fr-FR" sz="2100" b="1" dirty="0">
                  <a:solidFill>
                    <a:prstClr val="white"/>
                  </a:solidFill>
                </a:rPr>
                <a:t>Microcirculation</a:t>
              </a:r>
              <a:r>
                <a:rPr lang="fr-FR" altLang="fr-FR" sz="1350" b="1" dirty="0">
                  <a:solidFill>
                    <a:prstClr val="white"/>
                  </a:solidFill>
                </a:rPr>
                <a:t> </a:t>
              </a:r>
              <a:endParaRPr lang="fr-FR" altLang="fr-FR" sz="825" b="1" dirty="0">
                <a:solidFill>
                  <a:prstClr val="white"/>
                </a:solidFill>
              </a:endParaRPr>
            </a:p>
          </p:txBody>
        </p:sp>
        <p:sp>
          <p:nvSpPr>
            <p:cNvPr id="14346" name="AutoShape 53">
              <a:extLst>
                <a:ext uri="{FF2B5EF4-FFF2-40B4-BE49-F238E27FC236}">
                  <a16:creationId xmlns:a16="http://schemas.microsoft.com/office/drawing/2014/main" id="{43DB8EB0-B709-4056-BC43-ED6C6923E9BA}"/>
                </a:ext>
              </a:extLst>
            </p:cNvPr>
            <p:cNvSpPr>
              <a:spLocks noChangeArrowheads="1"/>
            </p:cNvSpPr>
            <p:nvPr/>
          </p:nvSpPr>
          <p:spPr bwMode="auto">
            <a:xfrm>
              <a:off x="9204930" y="3871431"/>
              <a:ext cx="219075" cy="1756170"/>
            </a:xfrm>
            <a:prstGeom prst="downArrow">
              <a:avLst>
                <a:gd name="adj1" fmla="val 50000"/>
                <a:gd name="adj2" fmla="val 131703"/>
              </a:avLst>
            </a:prstGeom>
            <a:grpFill/>
            <a:ln w="6350">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defTabSz="685800">
                <a:spcBef>
                  <a:spcPct val="50000"/>
                </a:spcBef>
                <a:buNone/>
              </a:pPr>
              <a:endParaRPr lang="fr-FR" altLang="fr-FR" sz="2250">
                <a:solidFill>
                  <a:srgbClr val="FFFF66"/>
                </a:solidFill>
              </a:endParaRPr>
            </a:p>
          </p:txBody>
        </p:sp>
        <p:sp>
          <p:nvSpPr>
            <p:cNvPr id="14345" name="AutoShape 52">
              <a:extLst>
                <a:ext uri="{FF2B5EF4-FFF2-40B4-BE49-F238E27FC236}">
                  <a16:creationId xmlns:a16="http://schemas.microsoft.com/office/drawing/2014/main" id="{16C0DB8F-9DF0-4145-8ACA-705744C1530F}"/>
                </a:ext>
              </a:extLst>
            </p:cNvPr>
            <p:cNvSpPr>
              <a:spLocks noChangeArrowheads="1"/>
            </p:cNvSpPr>
            <p:nvPr/>
          </p:nvSpPr>
          <p:spPr bwMode="auto">
            <a:xfrm>
              <a:off x="8671352" y="3637874"/>
              <a:ext cx="729181" cy="567939"/>
            </a:xfrm>
            <a:custGeom>
              <a:avLst/>
              <a:gdLst>
                <a:gd name="T0" fmla="*/ 2147483646 w 21600"/>
                <a:gd name="T1" fmla="*/ 0 h 21600"/>
                <a:gd name="T2" fmla="*/ 2147483646 w 21600"/>
                <a:gd name="T3" fmla="*/ 2147483646 h 21600"/>
                <a:gd name="T4" fmla="*/ 2147483646 w 21600"/>
                <a:gd name="T5" fmla="*/ 2147483646 h 21600"/>
                <a:gd name="T6" fmla="*/ 2147483646 w 21600"/>
                <a:gd name="T7" fmla="*/ 2147483646 h 21600"/>
                <a:gd name="T8" fmla="*/ 2147483646 w 21600"/>
                <a:gd name="T9" fmla="*/ 2147483646 h 21600"/>
                <a:gd name="T10" fmla="*/ 2147483646 w 21600"/>
                <a:gd name="T11" fmla="*/ 2147483646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grp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685800"/>
              <a:endParaRPr lang="fr-FR" sz="1350">
                <a:solidFill>
                  <a:prstClr val="black"/>
                </a:solidFill>
                <a:latin typeface="Calibri" panose="020F0502020204030204"/>
              </a:endParaRPr>
            </a:p>
          </p:txBody>
        </p:sp>
      </p:grpSp>
      <p:sp>
        <p:nvSpPr>
          <p:cNvPr id="66" name="Text Box 60">
            <a:extLst>
              <a:ext uri="{FF2B5EF4-FFF2-40B4-BE49-F238E27FC236}">
                <a16:creationId xmlns:a16="http://schemas.microsoft.com/office/drawing/2014/main" id="{9D61C5F8-51F5-4C4E-A366-56F230DD76FB}"/>
              </a:ext>
            </a:extLst>
          </p:cNvPr>
          <p:cNvSpPr txBox="1">
            <a:spLocks noChangeArrowheads="1"/>
          </p:cNvSpPr>
          <p:nvPr/>
        </p:nvSpPr>
        <p:spPr bwMode="auto">
          <a:xfrm>
            <a:off x="7863355" y="3877011"/>
            <a:ext cx="1216719"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defTabSz="685800">
              <a:spcBef>
                <a:spcPct val="0"/>
              </a:spcBef>
              <a:buNone/>
            </a:pPr>
            <a:r>
              <a:rPr lang="fr-FR" altLang="fr-FR" sz="1800" b="1" dirty="0">
                <a:solidFill>
                  <a:prstClr val="black"/>
                </a:solidFill>
              </a:rPr>
              <a:t>Pression Artérielle </a:t>
            </a:r>
            <a:r>
              <a:rPr lang="fr-FR" altLang="fr-FR" sz="1800" b="1" dirty="0">
                <a:solidFill>
                  <a:srgbClr val="FF0000"/>
                </a:solidFill>
              </a:rPr>
              <a:t>PA</a:t>
            </a:r>
          </a:p>
        </p:txBody>
      </p:sp>
      <p:sp>
        <p:nvSpPr>
          <p:cNvPr id="4" name="Ellipse 3">
            <a:extLst>
              <a:ext uri="{FF2B5EF4-FFF2-40B4-BE49-F238E27FC236}">
                <a16:creationId xmlns:a16="http://schemas.microsoft.com/office/drawing/2014/main" id="{9A54F96F-D002-41C8-BBB6-8709E56172A5}"/>
              </a:ext>
            </a:extLst>
          </p:cNvPr>
          <p:cNvSpPr/>
          <p:nvPr/>
        </p:nvSpPr>
        <p:spPr>
          <a:xfrm>
            <a:off x="4490745" y="2429757"/>
            <a:ext cx="1240657" cy="1619595"/>
          </a:xfrm>
          <a:prstGeom prst="ellipse">
            <a:avLst/>
          </a:prstGeom>
          <a:solidFill>
            <a:schemeClr val="accent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a:solidFill>
                <a:prstClr val="white"/>
              </a:solidFill>
              <a:latin typeface="Calibri" panose="020F0502020204030204"/>
            </a:endParaRPr>
          </a:p>
        </p:txBody>
      </p:sp>
      <p:sp>
        <p:nvSpPr>
          <p:cNvPr id="69" name="Text Box 60">
            <a:extLst>
              <a:ext uri="{FF2B5EF4-FFF2-40B4-BE49-F238E27FC236}">
                <a16:creationId xmlns:a16="http://schemas.microsoft.com/office/drawing/2014/main" id="{40C895FD-70A0-4B44-B7B5-B74663AE7044}"/>
              </a:ext>
            </a:extLst>
          </p:cNvPr>
          <p:cNvSpPr txBox="1">
            <a:spLocks noChangeArrowheads="1"/>
          </p:cNvSpPr>
          <p:nvPr/>
        </p:nvSpPr>
        <p:spPr bwMode="auto">
          <a:xfrm>
            <a:off x="3183339" y="2916997"/>
            <a:ext cx="144882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defTabSz="685800">
              <a:spcBef>
                <a:spcPct val="0"/>
              </a:spcBef>
              <a:buNone/>
            </a:pPr>
            <a:r>
              <a:rPr lang="fr-FR" altLang="fr-FR" sz="1800" b="1" dirty="0">
                <a:solidFill>
                  <a:prstClr val="black"/>
                </a:solidFill>
              </a:rPr>
              <a:t>Effet Réservoir</a:t>
            </a:r>
          </a:p>
        </p:txBody>
      </p:sp>
      <p:sp>
        <p:nvSpPr>
          <p:cNvPr id="70" name="Text Box 60">
            <a:extLst>
              <a:ext uri="{FF2B5EF4-FFF2-40B4-BE49-F238E27FC236}">
                <a16:creationId xmlns:a16="http://schemas.microsoft.com/office/drawing/2014/main" id="{BE8A8743-8DE6-497D-B927-56200D33FF8C}"/>
              </a:ext>
            </a:extLst>
          </p:cNvPr>
          <p:cNvSpPr txBox="1">
            <a:spLocks noChangeArrowheads="1"/>
          </p:cNvSpPr>
          <p:nvPr/>
        </p:nvSpPr>
        <p:spPr bwMode="auto">
          <a:xfrm>
            <a:off x="4082956" y="1310830"/>
            <a:ext cx="1216719"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defTabSz="685800">
              <a:spcBef>
                <a:spcPct val="0"/>
              </a:spcBef>
              <a:buNone/>
            </a:pPr>
            <a:r>
              <a:rPr lang="fr-FR" altLang="fr-FR" sz="1800" b="1" dirty="0">
                <a:solidFill>
                  <a:prstClr val="black"/>
                </a:solidFill>
              </a:rPr>
              <a:t>Précharge ventricule droit</a:t>
            </a:r>
          </a:p>
        </p:txBody>
      </p:sp>
      <p:sp>
        <p:nvSpPr>
          <p:cNvPr id="73" name="Text Box 60">
            <a:extLst>
              <a:ext uri="{FF2B5EF4-FFF2-40B4-BE49-F238E27FC236}">
                <a16:creationId xmlns:a16="http://schemas.microsoft.com/office/drawing/2014/main" id="{66C64E57-288F-432E-96B2-1A9FF2A49921}"/>
              </a:ext>
            </a:extLst>
          </p:cNvPr>
          <p:cNvSpPr txBox="1">
            <a:spLocks noChangeArrowheads="1"/>
          </p:cNvSpPr>
          <p:nvPr/>
        </p:nvSpPr>
        <p:spPr bwMode="auto">
          <a:xfrm>
            <a:off x="4858841" y="5404568"/>
            <a:ext cx="298310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defTabSz="685800">
              <a:spcBef>
                <a:spcPct val="0"/>
              </a:spcBef>
              <a:buNone/>
            </a:pPr>
            <a:r>
              <a:rPr lang="fr-FR" altLang="fr-FR" sz="1800" b="1" dirty="0">
                <a:solidFill>
                  <a:prstClr val="black"/>
                </a:solidFill>
              </a:rPr>
              <a:t>Résistances microcirculatoires </a:t>
            </a:r>
          </a:p>
          <a:p>
            <a:pPr algn="ctr" defTabSz="685800">
              <a:spcBef>
                <a:spcPct val="0"/>
              </a:spcBef>
              <a:buNone/>
            </a:pPr>
            <a:r>
              <a:rPr lang="fr-FR" altLang="fr-FR" sz="1800" b="1" dirty="0">
                <a:solidFill>
                  <a:srgbClr val="ED7D31"/>
                </a:solidFill>
              </a:rPr>
              <a:t>RMC</a:t>
            </a:r>
            <a:endParaRPr lang="fr-FR" altLang="fr-FR" sz="1050" b="1" dirty="0">
              <a:solidFill>
                <a:prstClr val="white"/>
              </a:solidFill>
            </a:endParaRPr>
          </a:p>
        </p:txBody>
      </p:sp>
      <p:sp>
        <p:nvSpPr>
          <p:cNvPr id="75" name="Text Box 60">
            <a:extLst>
              <a:ext uri="{FF2B5EF4-FFF2-40B4-BE49-F238E27FC236}">
                <a16:creationId xmlns:a16="http://schemas.microsoft.com/office/drawing/2014/main" id="{4B41658F-42EA-4316-B043-10274211E933}"/>
              </a:ext>
            </a:extLst>
          </p:cNvPr>
          <p:cNvSpPr txBox="1">
            <a:spLocks noChangeArrowheads="1"/>
          </p:cNvSpPr>
          <p:nvPr/>
        </p:nvSpPr>
        <p:spPr bwMode="auto">
          <a:xfrm>
            <a:off x="4436361" y="2667224"/>
            <a:ext cx="1359787"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defTabSz="685800">
              <a:spcBef>
                <a:spcPct val="0"/>
              </a:spcBef>
              <a:buNone/>
            </a:pPr>
            <a:r>
              <a:rPr lang="fr-FR" altLang="fr-FR" sz="1500" b="1" dirty="0">
                <a:solidFill>
                  <a:prstClr val="white"/>
                </a:solidFill>
              </a:rPr>
              <a:t>Pression </a:t>
            </a:r>
          </a:p>
          <a:p>
            <a:pPr algn="ctr" defTabSz="685800">
              <a:spcBef>
                <a:spcPct val="0"/>
              </a:spcBef>
              <a:buNone/>
            </a:pPr>
            <a:r>
              <a:rPr lang="fr-FR" altLang="fr-FR" sz="1500" b="1" dirty="0">
                <a:solidFill>
                  <a:prstClr val="white"/>
                </a:solidFill>
              </a:rPr>
              <a:t>=      </a:t>
            </a:r>
          </a:p>
          <a:p>
            <a:pPr algn="ctr" defTabSz="685800">
              <a:spcBef>
                <a:spcPct val="0"/>
              </a:spcBef>
              <a:buNone/>
            </a:pPr>
            <a:r>
              <a:rPr lang="fr-FR" altLang="fr-FR" sz="1500" b="1" dirty="0">
                <a:solidFill>
                  <a:prstClr val="white"/>
                </a:solidFill>
              </a:rPr>
              <a:t>Volume Compliance </a:t>
            </a:r>
          </a:p>
        </p:txBody>
      </p:sp>
      <p:cxnSp>
        <p:nvCxnSpPr>
          <p:cNvPr id="8" name="Connecteur droit 7">
            <a:extLst>
              <a:ext uri="{FF2B5EF4-FFF2-40B4-BE49-F238E27FC236}">
                <a16:creationId xmlns:a16="http://schemas.microsoft.com/office/drawing/2014/main" id="{FC531BF4-7FFD-4B7F-94A0-F28A58F117F4}"/>
              </a:ext>
            </a:extLst>
          </p:cNvPr>
          <p:cNvCxnSpPr>
            <a:cxnSpLocks/>
          </p:cNvCxnSpPr>
          <p:nvPr/>
        </p:nvCxnSpPr>
        <p:spPr>
          <a:xfrm>
            <a:off x="4464497" y="3401777"/>
            <a:ext cx="122671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80" name="Text Box 60">
            <a:extLst>
              <a:ext uri="{FF2B5EF4-FFF2-40B4-BE49-F238E27FC236}">
                <a16:creationId xmlns:a16="http://schemas.microsoft.com/office/drawing/2014/main" id="{1D033F87-4294-453B-9234-3320E6AA355C}"/>
              </a:ext>
            </a:extLst>
          </p:cNvPr>
          <p:cNvSpPr txBox="1">
            <a:spLocks noChangeArrowheads="1"/>
          </p:cNvSpPr>
          <p:nvPr/>
        </p:nvSpPr>
        <p:spPr bwMode="auto">
          <a:xfrm>
            <a:off x="188492" y="35078"/>
            <a:ext cx="3774446" cy="69865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defTabSz="685800">
              <a:spcBef>
                <a:spcPct val="0"/>
              </a:spcBef>
              <a:buNone/>
            </a:pPr>
            <a:r>
              <a:rPr lang="fr-FR" altLang="fr-FR" b="1" dirty="0">
                <a:solidFill>
                  <a:srgbClr val="FF0000"/>
                </a:solidFill>
              </a:rPr>
              <a:t>Désamorçage de la pompe cardiaque</a:t>
            </a:r>
            <a:r>
              <a:rPr lang="fr-FR" altLang="fr-FR" b="1" dirty="0">
                <a:solidFill>
                  <a:srgbClr val="0070C0"/>
                </a:solidFill>
              </a:rPr>
              <a:t>: Perte de conscience </a:t>
            </a:r>
          </a:p>
          <a:p>
            <a:pPr defTabSz="685800">
              <a:spcBef>
                <a:spcPct val="0"/>
              </a:spcBef>
              <a:buNone/>
            </a:pPr>
            <a:r>
              <a:rPr lang="fr-FR" altLang="fr-FR" b="1" dirty="0">
                <a:solidFill>
                  <a:srgbClr val="FF0000"/>
                </a:solidFill>
              </a:rPr>
              <a:t>1-Debout immobile </a:t>
            </a:r>
            <a:r>
              <a:rPr lang="fr-FR" altLang="fr-FR" b="1" dirty="0" err="1">
                <a:solidFill>
                  <a:srgbClr val="FF0000"/>
                </a:solidFill>
              </a:rPr>
              <a:t>prolongé</a:t>
            </a:r>
            <a:r>
              <a:rPr lang="fr-FR" altLang="fr-FR" b="1" dirty="0" err="1">
                <a:solidFill>
                  <a:srgbClr val="0070C0"/>
                </a:solidFill>
              </a:rPr>
              <a:t>:Perte</a:t>
            </a:r>
            <a:r>
              <a:rPr lang="fr-FR" altLang="fr-FR" b="1" dirty="0">
                <a:solidFill>
                  <a:srgbClr val="0070C0"/>
                </a:solidFill>
              </a:rPr>
              <a:t> de volume-pression cave par « fuite » de sang dans les membres inférieurs</a:t>
            </a:r>
          </a:p>
          <a:p>
            <a:pPr defTabSz="685800">
              <a:spcBef>
                <a:spcPct val="0"/>
              </a:spcBef>
              <a:buNone/>
            </a:pPr>
            <a:r>
              <a:rPr lang="fr-FR" altLang="fr-FR" b="1" dirty="0">
                <a:solidFill>
                  <a:srgbClr val="FF0000"/>
                </a:solidFill>
              </a:rPr>
              <a:t>2- Femme enceinte en décubitus: </a:t>
            </a:r>
            <a:r>
              <a:rPr lang="fr-FR" altLang="fr-FR" b="1" dirty="0">
                <a:solidFill>
                  <a:srgbClr val="0070C0"/>
                </a:solidFill>
              </a:rPr>
              <a:t>compression de la VCI par l’utérus gravide.   </a:t>
            </a:r>
          </a:p>
        </p:txBody>
      </p:sp>
    </p:spTree>
    <p:extLst>
      <p:ext uri="{BB962C8B-B14F-4D97-AF65-F5344CB8AC3E}">
        <p14:creationId xmlns:p14="http://schemas.microsoft.com/office/powerpoint/2010/main" val="1223706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0">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0">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 coins arrondis 35">
            <a:extLst>
              <a:ext uri="{FF2B5EF4-FFF2-40B4-BE49-F238E27FC236}">
                <a16:creationId xmlns:a16="http://schemas.microsoft.com/office/drawing/2014/main" id="{F31F6446-6688-6FF8-3AB1-A46F76999F52}"/>
              </a:ext>
            </a:extLst>
          </p:cNvPr>
          <p:cNvSpPr/>
          <p:nvPr/>
        </p:nvSpPr>
        <p:spPr>
          <a:xfrm>
            <a:off x="323528" y="2075351"/>
            <a:ext cx="3882912" cy="4233968"/>
          </a:xfrm>
          <a:prstGeom prst="roundRect">
            <a:avLst/>
          </a:prstGeom>
          <a:blipFill>
            <a:blip r:embed="rId2"/>
            <a:tile tx="0" ty="0" sx="100000" sy="100000" flip="none" algn="tl"/>
          </a:bli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48" name="ZoneTexte 47">
            <a:extLst>
              <a:ext uri="{FF2B5EF4-FFF2-40B4-BE49-F238E27FC236}">
                <a16:creationId xmlns:a16="http://schemas.microsoft.com/office/drawing/2014/main" id="{11480CB4-4609-65D6-0179-CF5618F9072A}"/>
              </a:ext>
            </a:extLst>
          </p:cNvPr>
          <p:cNvSpPr txBox="1"/>
          <p:nvPr/>
        </p:nvSpPr>
        <p:spPr>
          <a:xfrm>
            <a:off x="487597" y="792853"/>
            <a:ext cx="5838781" cy="830997"/>
          </a:xfrm>
          <a:prstGeom prst="rect">
            <a:avLst/>
          </a:prstGeom>
          <a:noFill/>
        </p:spPr>
        <p:txBody>
          <a:bodyPr wrap="square">
            <a:spAutoFit/>
          </a:bodyPr>
          <a:lstStyle/>
          <a:p>
            <a:pPr lvl="0">
              <a:spcBef>
                <a:spcPct val="50000"/>
              </a:spcBef>
              <a:defRPr/>
            </a:pPr>
            <a:r>
              <a:rPr kumimoji="0" lang="fr-FR" sz="2400" b="1" i="0" u="none" strike="noStrike" kern="1200" cap="none" spc="0" normalizeH="0" baseline="0" noProof="0" dirty="0">
                <a:ln>
                  <a:noFill/>
                </a:ln>
                <a:solidFill>
                  <a:srgbClr val="FF0000"/>
                </a:solidFill>
                <a:effectLst/>
                <a:uLnTx/>
                <a:uFillTx/>
                <a:latin typeface="Calibri"/>
                <a:ea typeface="+mn-ea"/>
                <a:cs typeface="+mn-cs"/>
              </a:rPr>
              <a:t>PTM CAPILLAIRE VEINEUSE = PTM VEINEUSE </a:t>
            </a:r>
            <a:r>
              <a:rPr kumimoji="0" lang="fr-FR" sz="2400" b="1" i="0" u="none" strike="noStrike" kern="1200" cap="none" spc="0" normalizeH="0" baseline="0" noProof="0" dirty="0">
                <a:ln>
                  <a:noFill/>
                </a:ln>
                <a:solidFill>
                  <a:prstClr val="black"/>
                </a:solidFill>
                <a:effectLst/>
                <a:uLnTx/>
                <a:uFillTx/>
                <a:latin typeface="Calibri"/>
                <a:ea typeface="+mn-ea"/>
                <a:cs typeface="+mn-cs"/>
              </a:rPr>
              <a:t>			</a:t>
            </a:r>
          </a:p>
        </p:txBody>
      </p:sp>
      <p:sp>
        <p:nvSpPr>
          <p:cNvPr id="6" name="Signe Moins 5">
            <a:extLst>
              <a:ext uri="{FF2B5EF4-FFF2-40B4-BE49-F238E27FC236}">
                <a16:creationId xmlns:a16="http://schemas.microsoft.com/office/drawing/2014/main" id="{664A0CEF-95BA-205F-293F-89BB884AFB7E}"/>
              </a:ext>
            </a:extLst>
          </p:cNvPr>
          <p:cNvSpPr/>
          <p:nvPr/>
        </p:nvSpPr>
        <p:spPr>
          <a:xfrm>
            <a:off x="10984893" y="2903163"/>
            <a:ext cx="792088" cy="360040"/>
          </a:xfrm>
          <a:prstGeom prst="mathMinu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a:ea typeface="+mn-ea"/>
              <a:cs typeface="+mn-cs"/>
            </a:endParaRPr>
          </a:p>
        </p:txBody>
      </p:sp>
      <p:sp>
        <p:nvSpPr>
          <p:cNvPr id="7" name="Est égal à 6">
            <a:extLst>
              <a:ext uri="{FF2B5EF4-FFF2-40B4-BE49-F238E27FC236}">
                <a16:creationId xmlns:a16="http://schemas.microsoft.com/office/drawing/2014/main" id="{D22BDFF4-001F-7520-A0D2-C35C4066AB38}"/>
              </a:ext>
            </a:extLst>
          </p:cNvPr>
          <p:cNvSpPr/>
          <p:nvPr/>
        </p:nvSpPr>
        <p:spPr>
          <a:xfrm>
            <a:off x="10491689" y="1736813"/>
            <a:ext cx="493204" cy="338538"/>
          </a:xfrm>
          <a:prstGeom prst="mathEqual">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a:ea typeface="+mn-ea"/>
              <a:cs typeface="+mn-cs"/>
            </a:endParaRPr>
          </a:p>
        </p:txBody>
      </p:sp>
      <p:sp>
        <p:nvSpPr>
          <p:cNvPr id="10" name="Ellipse 9">
            <a:extLst>
              <a:ext uri="{FF2B5EF4-FFF2-40B4-BE49-F238E27FC236}">
                <a16:creationId xmlns:a16="http://schemas.microsoft.com/office/drawing/2014/main" id="{C94A4199-EB7C-C408-C5A8-55266A867221}"/>
              </a:ext>
            </a:extLst>
          </p:cNvPr>
          <p:cNvSpPr/>
          <p:nvPr/>
        </p:nvSpPr>
        <p:spPr>
          <a:xfrm>
            <a:off x="533400" y="2492896"/>
            <a:ext cx="3229420" cy="3240358"/>
          </a:xfrm>
          <a:prstGeom prst="ellipse">
            <a:avLst/>
          </a:prstGeom>
          <a:solidFill>
            <a:schemeClr val="bg1"/>
          </a:solidFill>
          <a:ln w="76200" cmpd="tri">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 name="Connecteur droit avec flèche 10">
            <a:extLst>
              <a:ext uri="{FF2B5EF4-FFF2-40B4-BE49-F238E27FC236}">
                <a16:creationId xmlns:a16="http://schemas.microsoft.com/office/drawing/2014/main" id="{F77F67CA-BD5A-DCFE-0A3D-CD0A79F51CCE}"/>
              </a:ext>
            </a:extLst>
          </p:cNvPr>
          <p:cNvCxnSpPr/>
          <p:nvPr/>
        </p:nvCxnSpPr>
        <p:spPr>
          <a:xfrm flipH="1">
            <a:off x="3653535" y="3702819"/>
            <a:ext cx="761998" cy="0"/>
          </a:xfrm>
          <a:prstGeom prst="straightConnector1">
            <a:avLst/>
          </a:prstGeom>
          <a:ln w="76200">
            <a:solidFill>
              <a:srgbClr val="00B050"/>
            </a:solidFill>
            <a:prstDash val="sysDash"/>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2" name="Connecteur droit avec flèche 11">
            <a:extLst>
              <a:ext uri="{FF2B5EF4-FFF2-40B4-BE49-F238E27FC236}">
                <a16:creationId xmlns:a16="http://schemas.microsoft.com/office/drawing/2014/main" id="{E3462256-EDEE-7096-3B50-B5ACA3F89D60}"/>
              </a:ext>
            </a:extLst>
          </p:cNvPr>
          <p:cNvCxnSpPr/>
          <p:nvPr/>
        </p:nvCxnSpPr>
        <p:spPr>
          <a:xfrm>
            <a:off x="1900933" y="3702819"/>
            <a:ext cx="1763663" cy="0"/>
          </a:xfrm>
          <a:prstGeom prst="straightConnector1">
            <a:avLst/>
          </a:prstGeom>
          <a:ln w="76200">
            <a:solidFill>
              <a:srgbClr val="0070C0"/>
            </a:solidFill>
            <a:prstDash val="sysDash"/>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3" name="Connecteur droit avec flèche 12">
            <a:extLst>
              <a:ext uri="{FF2B5EF4-FFF2-40B4-BE49-F238E27FC236}">
                <a16:creationId xmlns:a16="http://schemas.microsoft.com/office/drawing/2014/main" id="{6EB75A4B-F875-C9F6-CBD4-B4707D51697A}"/>
              </a:ext>
            </a:extLst>
          </p:cNvPr>
          <p:cNvCxnSpPr/>
          <p:nvPr/>
        </p:nvCxnSpPr>
        <p:spPr>
          <a:xfrm>
            <a:off x="3786267" y="3375571"/>
            <a:ext cx="938981" cy="0"/>
          </a:xfrm>
          <a:prstGeom prst="straightConnector1">
            <a:avLst/>
          </a:prstGeom>
          <a:ln w="76200">
            <a:solidFill>
              <a:srgbClr val="FF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4" name="ZoneTexte 13">
            <a:extLst>
              <a:ext uri="{FF2B5EF4-FFF2-40B4-BE49-F238E27FC236}">
                <a16:creationId xmlns:a16="http://schemas.microsoft.com/office/drawing/2014/main" id="{7AB7297B-E794-686F-7C2E-9A2A414C7B2B}"/>
              </a:ext>
            </a:extLst>
          </p:cNvPr>
          <p:cNvSpPr txBox="1"/>
          <p:nvPr/>
        </p:nvSpPr>
        <p:spPr>
          <a:xfrm>
            <a:off x="2281933" y="3714487"/>
            <a:ext cx="165919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4F81BD">
                    <a:lumMod val="75000"/>
                  </a:srgbClr>
                </a:solidFill>
                <a:effectLst/>
                <a:uLnTx/>
                <a:uFillTx/>
                <a:latin typeface="Calibri"/>
                <a:ea typeface="+mn-ea"/>
                <a:cs typeface="+mn-cs"/>
              </a:rPr>
              <a:t>PIV</a:t>
            </a:r>
          </a:p>
        </p:txBody>
      </p:sp>
      <p:sp>
        <p:nvSpPr>
          <p:cNvPr id="15" name="ZoneTexte 14">
            <a:extLst>
              <a:ext uri="{FF2B5EF4-FFF2-40B4-BE49-F238E27FC236}">
                <a16:creationId xmlns:a16="http://schemas.microsoft.com/office/drawing/2014/main" id="{5DE9EFD3-B4F4-7931-33C9-B5B4B1C4730F}"/>
              </a:ext>
            </a:extLst>
          </p:cNvPr>
          <p:cNvSpPr txBox="1"/>
          <p:nvPr/>
        </p:nvSpPr>
        <p:spPr>
          <a:xfrm>
            <a:off x="4515880" y="3394906"/>
            <a:ext cx="165919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B050"/>
                </a:solidFill>
                <a:effectLst/>
                <a:uLnTx/>
                <a:uFillTx/>
                <a:latin typeface="Calibri"/>
                <a:ea typeface="+mn-ea"/>
                <a:cs typeface="+mn-cs"/>
              </a:rPr>
              <a:t>PEV</a:t>
            </a:r>
          </a:p>
        </p:txBody>
      </p:sp>
      <p:sp>
        <p:nvSpPr>
          <p:cNvPr id="16" name="ZoneTexte 15">
            <a:extLst>
              <a:ext uri="{FF2B5EF4-FFF2-40B4-BE49-F238E27FC236}">
                <a16:creationId xmlns:a16="http://schemas.microsoft.com/office/drawing/2014/main" id="{A3095ED4-6CB6-B647-90CF-4DD7D5EFB999}"/>
              </a:ext>
            </a:extLst>
          </p:cNvPr>
          <p:cNvSpPr txBox="1"/>
          <p:nvPr/>
        </p:nvSpPr>
        <p:spPr>
          <a:xfrm>
            <a:off x="3653533" y="2790796"/>
            <a:ext cx="129540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Calibri"/>
                <a:ea typeface="+mn-ea"/>
                <a:cs typeface="+mn-cs"/>
              </a:rPr>
              <a:t>PTM</a:t>
            </a:r>
          </a:p>
        </p:txBody>
      </p:sp>
      <p:cxnSp>
        <p:nvCxnSpPr>
          <p:cNvPr id="2" name="Connecteur droit avec flèche 1">
            <a:extLst>
              <a:ext uri="{FF2B5EF4-FFF2-40B4-BE49-F238E27FC236}">
                <a16:creationId xmlns:a16="http://schemas.microsoft.com/office/drawing/2014/main" id="{08835948-1778-7B08-2390-A2254F939148}"/>
              </a:ext>
            </a:extLst>
          </p:cNvPr>
          <p:cNvCxnSpPr>
            <a:cxnSpLocks/>
          </p:cNvCxnSpPr>
          <p:nvPr/>
        </p:nvCxnSpPr>
        <p:spPr>
          <a:xfrm flipH="1">
            <a:off x="2843808" y="4769619"/>
            <a:ext cx="772922" cy="0"/>
          </a:xfrm>
          <a:prstGeom prst="straightConnector1">
            <a:avLst/>
          </a:prstGeom>
          <a:ln w="762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 name="Connecteur droit avec flèche 2">
            <a:extLst>
              <a:ext uri="{FF2B5EF4-FFF2-40B4-BE49-F238E27FC236}">
                <a16:creationId xmlns:a16="http://schemas.microsoft.com/office/drawing/2014/main" id="{AA964ECC-D097-4F5A-8374-B5800302CBA1}"/>
              </a:ext>
            </a:extLst>
          </p:cNvPr>
          <p:cNvCxnSpPr>
            <a:cxnSpLocks/>
          </p:cNvCxnSpPr>
          <p:nvPr/>
        </p:nvCxnSpPr>
        <p:spPr>
          <a:xfrm>
            <a:off x="3603423" y="4979576"/>
            <a:ext cx="603017" cy="0"/>
          </a:xfrm>
          <a:prstGeom prst="straightConnector1">
            <a:avLst/>
          </a:prstGeom>
          <a:ln w="762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45F88A11-D36D-D432-C18F-E38C83EB499A}"/>
              </a:ext>
            </a:extLst>
          </p:cNvPr>
          <p:cNvSpPr/>
          <p:nvPr/>
        </p:nvSpPr>
        <p:spPr>
          <a:xfrm>
            <a:off x="3556398" y="4922949"/>
            <a:ext cx="1066800" cy="76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srgbClr val="FF0000"/>
                </a:solidFill>
                <a:effectLst/>
                <a:uLnTx/>
                <a:uFillTx/>
                <a:latin typeface="Calibri"/>
                <a:ea typeface="+mn-ea"/>
                <a:cs typeface="+mn-cs"/>
              </a:rPr>
              <a:t>POI</a:t>
            </a:r>
          </a:p>
        </p:txBody>
      </p:sp>
      <p:sp>
        <p:nvSpPr>
          <p:cNvPr id="5" name="Rectangle 4">
            <a:extLst>
              <a:ext uri="{FF2B5EF4-FFF2-40B4-BE49-F238E27FC236}">
                <a16:creationId xmlns:a16="http://schemas.microsoft.com/office/drawing/2014/main" id="{78D188E6-B864-BF61-54FD-427EF1D76CEA}"/>
              </a:ext>
            </a:extLst>
          </p:cNvPr>
          <p:cNvSpPr/>
          <p:nvPr/>
        </p:nvSpPr>
        <p:spPr>
          <a:xfrm>
            <a:off x="2358316" y="4977088"/>
            <a:ext cx="1066800" cy="76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srgbClr val="FF0000"/>
                </a:solidFill>
                <a:effectLst/>
                <a:uLnTx/>
                <a:uFillTx/>
                <a:latin typeface="Calibri"/>
                <a:ea typeface="+mn-ea"/>
                <a:cs typeface="+mn-cs"/>
              </a:rPr>
              <a:t>POP</a:t>
            </a:r>
          </a:p>
        </p:txBody>
      </p:sp>
      <p:cxnSp>
        <p:nvCxnSpPr>
          <p:cNvPr id="9" name="Connecteur droit avec flèche 8">
            <a:extLst>
              <a:ext uri="{FF2B5EF4-FFF2-40B4-BE49-F238E27FC236}">
                <a16:creationId xmlns:a16="http://schemas.microsoft.com/office/drawing/2014/main" id="{A1AA4569-11A3-9C3F-55EA-0FF2B76CF3C9}"/>
              </a:ext>
            </a:extLst>
          </p:cNvPr>
          <p:cNvCxnSpPr>
            <a:cxnSpLocks/>
          </p:cNvCxnSpPr>
          <p:nvPr/>
        </p:nvCxnSpPr>
        <p:spPr>
          <a:xfrm flipH="1">
            <a:off x="2174463" y="4979576"/>
            <a:ext cx="1336647" cy="0"/>
          </a:xfrm>
          <a:prstGeom prst="straightConnector1">
            <a:avLst/>
          </a:prstGeom>
          <a:ln w="762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7CE1E5B2-F83B-9ACC-2BAC-B6A77F1B85DA}"/>
              </a:ext>
            </a:extLst>
          </p:cNvPr>
          <p:cNvSpPr/>
          <p:nvPr/>
        </p:nvSpPr>
        <p:spPr>
          <a:xfrm>
            <a:off x="3161805" y="4091016"/>
            <a:ext cx="1066800" cy="76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srgbClr val="FF0000"/>
                </a:solidFill>
                <a:effectLst/>
                <a:uLnTx/>
                <a:uFillTx/>
                <a:latin typeface="Calibri"/>
                <a:ea typeface="+mn-ea"/>
                <a:cs typeface="+mn-cs"/>
              </a:rPr>
              <a:t>GPO</a:t>
            </a:r>
          </a:p>
        </p:txBody>
      </p:sp>
      <p:pic>
        <p:nvPicPr>
          <p:cNvPr id="27" name="Picture 4" descr="File:StarlingEquation.svg">
            <a:extLst>
              <a:ext uri="{FF2B5EF4-FFF2-40B4-BE49-F238E27FC236}">
                <a16:creationId xmlns:a16="http://schemas.microsoft.com/office/drawing/2014/main" id="{0411F5A0-0FED-821F-0F7B-A5C2BE6D323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30144" y="1058462"/>
            <a:ext cx="1674912" cy="968487"/>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8">
            <a:extLst>
              <a:ext uri="{FF2B5EF4-FFF2-40B4-BE49-F238E27FC236}">
                <a16:creationId xmlns:a16="http://schemas.microsoft.com/office/drawing/2014/main" id="{D8BAAAAF-FB45-5AB2-DD96-6FB0D771E457}"/>
              </a:ext>
            </a:extLst>
          </p:cNvPr>
          <p:cNvSpPr/>
          <p:nvPr/>
        </p:nvSpPr>
        <p:spPr>
          <a:xfrm>
            <a:off x="4495842" y="1951098"/>
            <a:ext cx="4925121" cy="452431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dirty="0">
              <a:solidFill>
                <a:srgbClr val="FF0000"/>
              </a:solidFill>
              <a:latin typeface="Calibri"/>
            </a:endParaRPr>
          </a:p>
          <a:p>
            <a:pPr algn="ctr">
              <a:defRPr/>
            </a:pPr>
            <a:r>
              <a:rPr lang="fr-FR" sz="2800" b="1" dirty="0">
                <a:solidFill>
                  <a:srgbClr val="FF0000"/>
                </a:solidFill>
              </a:rPr>
              <a:t>Gradient de Pression Osmotique GPO</a:t>
            </a:r>
            <a:endParaRPr kumimoji="0" lang="fr-FR" sz="2800" b="1" i="0" u="none" strike="noStrike" kern="1200" cap="none" spc="0" normalizeH="0" baseline="0" noProof="0" dirty="0">
              <a:ln>
                <a:noFill/>
              </a:ln>
              <a:solidFill>
                <a:srgbClr val="FF0000"/>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dirty="0">
              <a:solidFill>
                <a:srgbClr val="FF0000"/>
              </a:solidFill>
              <a:latin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srgbClr val="FF0000"/>
                </a:solidFill>
                <a:effectLst/>
                <a:uLnTx/>
                <a:uFillTx/>
                <a:latin typeface="Calibri"/>
                <a:ea typeface="+mn-ea"/>
                <a:cs typeface="+mn-cs"/>
              </a:rPr>
              <a:t>Pression Osmotique</a:t>
            </a:r>
            <a:r>
              <a:rPr kumimoji="0" lang="fr-FR" sz="2800" b="1" i="0" u="none" strike="noStrike" kern="1200" cap="none" spc="0" normalizeH="0" noProof="0" dirty="0">
                <a:ln>
                  <a:noFill/>
                </a:ln>
                <a:solidFill>
                  <a:srgbClr val="FF0000"/>
                </a:solidFill>
                <a:effectLst/>
                <a:uLnTx/>
                <a:uFillTx/>
                <a:latin typeface="Calibri"/>
                <a:ea typeface="+mn-ea"/>
                <a:cs typeface="+mn-cs"/>
              </a:rPr>
              <a:t> Plasmatique POP</a:t>
            </a:r>
            <a:endParaRPr lang="fr-FR" sz="2800" b="1" dirty="0">
              <a:solidFill>
                <a:srgbClr val="FF0000"/>
              </a:solidFill>
              <a:latin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lang="fr-FR" sz="2800" b="1" dirty="0">
              <a:solidFill>
                <a:srgbClr val="FF0000"/>
              </a:solidFill>
              <a:latin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srgbClr val="FF0000"/>
                </a:solidFill>
                <a:effectLst/>
                <a:uLnTx/>
                <a:uFillTx/>
                <a:latin typeface="Calibri"/>
                <a:ea typeface="+mn-ea"/>
                <a:cs typeface="+mn-cs"/>
              </a:rPr>
              <a:t>Pression Osmotique Interstitielle tissulaire POI</a:t>
            </a:r>
            <a:r>
              <a:rPr kumimoji="0" lang="fr-FR" sz="2800" b="1" i="0" u="none" strike="noStrike" kern="1200" cap="none" spc="0" normalizeH="0" noProof="0" dirty="0">
                <a:ln>
                  <a:noFill/>
                </a:ln>
                <a:solidFill>
                  <a:srgbClr val="FF0000"/>
                </a:solidFill>
                <a:effectLst/>
                <a:uLnTx/>
                <a:uFillTx/>
                <a:latin typeface="Calibri"/>
                <a:ea typeface="+mn-ea"/>
                <a:cs typeface="+mn-cs"/>
              </a:rPr>
              <a:t> </a:t>
            </a:r>
            <a:endParaRPr kumimoji="0" lang="fr-FR" sz="2800" b="1" i="0" u="none" strike="noStrike" kern="1200" cap="none" spc="0" normalizeH="0" baseline="0" noProof="0" dirty="0">
              <a:ln>
                <a:noFill/>
              </a:ln>
              <a:solidFill>
                <a:srgbClr val="FF0000"/>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3600" b="1" i="0" u="none" strike="noStrike" kern="1200" cap="none" spc="0" normalizeH="0" baseline="0" noProof="0" dirty="0">
              <a:ln>
                <a:noFill/>
              </a:ln>
              <a:solidFill>
                <a:prstClr val="black"/>
              </a:solidFill>
              <a:effectLst/>
              <a:uLnTx/>
              <a:uFillTx/>
              <a:latin typeface="Calibri"/>
              <a:ea typeface="+mn-ea"/>
              <a:cs typeface="+mn-cs"/>
            </a:endParaRPr>
          </a:p>
        </p:txBody>
      </p:sp>
      <p:sp>
        <p:nvSpPr>
          <p:cNvPr id="30" name="Rectangle 29">
            <a:extLst>
              <a:ext uri="{FF2B5EF4-FFF2-40B4-BE49-F238E27FC236}">
                <a16:creationId xmlns:a16="http://schemas.microsoft.com/office/drawing/2014/main" id="{3CB0F560-84F9-BB2A-15DE-02898497827C}"/>
              </a:ext>
            </a:extLst>
          </p:cNvPr>
          <p:cNvSpPr/>
          <p:nvPr/>
        </p:nvSpPr>
        <p:spPr>
          <a:xfrm>
            <a:off x="865319" y="2600662"/>
            <a:ext cx="2703072" cy="76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srgbClr val="C0504D"/>
                </a:solidFill>
                <a:effectLst/>
                <a:uLnTx/>
                <a:uFillTx/>
                <a:latin typeface="Calibri"/>
                <a:ea typeface="+mn-ea"/>
                <a:cs typeface="+mn-cs"/>
              </a:rPr>
              <a:t>Capillaire Veineux</a:t>
            </a:r>
          </a:p>
        </p:txBody>
      </p:sp>
      <p:sp>
        <p:nvSpPr>
          <p:cNvPr id="32" name="Signe Moins 31">
            <a:extLst>
              <a:ext uri="{FF2B5EF4-FFF2-40B4-BE49-F238E27FC236}">
                <a16:creationId xmlns:a16="http://schemas.microsoft.com/office/drawing/2014/main" id="{3AED7E6C-0A9B-BCE2-FE6C-558EB2C120E9}"/>
              </a:ext>
            </a:extLst>
          </p:cNvPr>
          <p:cNvSpPr/>
          <p:nvPr/>
        </p:nvSpPr>
        <p:spPr>
          <a:xfrm>
            <a:off x="6405221" y="4564197"/>
            <a:ext cx="792088" cy="360040"/>
          </a:xfrm>
          <a:prstGeom prst="mathMinu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st égal à 32">
            <a:extLst>
              <a:ext uri="{FF2B5EF4-FFF2-40B4-BE49-F238E27FC236}">
                <a16:creationId xmlns:a16="http://schemas.microsoft.com/office/drawing/2014/main" id="{DAD28C03-85F8-A5BB-C777-6972CC378014}"/>
              </a:ext>
            </a:extLst>
          </p:cNvPr>
          <p:cNvSpPr/>
          <p:nvPr/>
        </p:nvSpPr>
        <p:spPr>
          <a:xfrm>
            <a:off x="6554663" y="3368112"/>
            <a:ext cx="493204" cy="338538"/>
          </a:xfrm>
          <a:prstGeom prst="mathEqual">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ZoneTexte 34">
            <a:extLst>
              <a:ext uri="{FF2B5EF4-FFF2-40B4-BE49-F238E27FC236}">
                <a16:creationId xmlns:a16="http://schemas.microsoft.com/office/drawing/2014/main" id="{C9743CA6-5B9B-A230-4466-45247FB057DE}"/>
              </a:ext>
            </a:extLst>
          </p:cNvPr>
          <p:cNvSpPr txBox="1"/>
          <p:nvPr/>
        </p:nvSpPr>
        <p:spPr>
          <a:xfrm>
            <a:off x="-678205" y="181266"/>
            <a:ext cx="8563256" cy="461665"/>
          </a:xfrm>
          <a:prstGeom prst="rect">
            <a:avLst/>
          </a:prstGeom>
          <a:noFill/>
        </p:spPr>
        <p:txBody>
          <a:bodyPr wrap="square">
            <a:spAutoFit/>
          </a:bodyPr>
          <a:lstStyle/>
          <a:p>
            <a:pPr lvl="0">
              <a:spcBef>
                <a:spcPct val="50000"/>
              </a:spcBef>
              <a:defRPr/>
            </a:pPr>
            <a:r>
              <a:rPr kumimoji="0" lang="fr-FR" sz="2400" b="1" i="0" u="none" strike="noStrike" kern="1200" cap="none" spc="0" normalizeH="0" baseline="0" noProof="0" dirty="0">
                <a:ln>
                  <a:noFill/>
                </a:ln>
                <a:solidFill>
                  <a:srgbClr val="FF0000"/>
                </a:solidFill>
                <a:effectLst/>
                <a:uLnTx/>
                <a:uFillTx/>
                <a:latin typeface="Calibri"/>
                <a:ea typeface="+mn-ea"/>
                <a:cs typeface="+mn-cs"/>
              </a:rPr>
              <a:t>		</a:t>
            </a:r>
            <a:r>
              <a:rPr kumimoji="0" lang="fr-FR" sz="2400" b="1" i="0" u="none" strike="noStrike" kern="1200" cap="none" spc="0" normalizeH="0" baseline="0" noProof="0" dirty="0">
                <a:ln>
                  <a:noFill/>
                </a:ln>
                <a:solidFill>
                  <a:schemeClr val="accent1"/>
                </a:solidFill>
                <a:effectLst/>
                <a:uLnTx/>
                <a:uFillTx/>
                <a:latin typeface="Calibri"/>
                <a:ea typeface="+mn-ea"/>
                <a:cs typeface="+mn-cs"/>
              </a:rPr>
              <a:t>DRAINAGE TISSULAIRE  </a:t>
            </a:r>
            <a:r>
              <a:rPr kumimoji="0" lang="fr-FR" sz="2400" b="1" i="0" u="none" strike="noStrike" kern="1200" cap="none" spc="0" normalizeH="0" baseline="0" noProof="0" dirty="0">
                <a:ln>
                  <a:noFill/>
                </a:ln>
                <a:solidFill>
                  <a:prstClr val="black"/>
                </a:solidFill>
                <a:effectLst/>
                <a:uLnTx/>
                <a:uFillTx/>
                <a:latin typeface="Calibri"/>
                <a:ea typeface="+mn-ea"/>
                <a:cs typeface="+mn-cs"/>
              </a:rPr>
              <a:t>				</a:t>
            </a:r>
          </a:p>
        </p:txBody>
      </p:sp>
    </p:spTree>
    <p:extLst>
      <p:ext uri="{BB962C8B-B14F-4D97-AF65-F5344CB8AC3E}">
        <p14:creationId xmlns:p14="http://schemas.microsoft.com/office/powerpoint/2010/main" val="2524817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1+#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1+#ppt_w/2"/>
                                          </p:val>
                                        </p:tav>
                                        <p:tav tm="100000">
                                          <p:val>
                                            <p:strVal val="#ppt_x"/>
                                          </p:val>
                                        </p:tav>
                                      </p:tavLst>
                                    </p:anim>
                                    <p:anim calcmode="lin" valueType="num">
                                      <p:cBhvr additive="base">
                                        <p:cTn id="20"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3"/>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9">
                                            <p:txEl>
                                              <p:pRg st="3" end="3"/>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nodeType="click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additive="base">
                                        <p:cTn id="33" dur="500" fill="hold"/>
                                        <p:tgtEl>
                                          <p:spTgt spid="9"/>
                                        </p:tgtEl>
                                        <p:attrNameLst>
                                          <p:attrName>ppt_x</p:attrName>
                                        </p:attrNameLst>
                                      </p:cBhvr>
                                      <p:tavLst>
                                        <p:tav tm="0">
                                          <p:val>
                                            <p:strVal val="1+#ppt_w/2"/>
                                          </p:val>
                                        </p:tav>
                                        <p:tav tm="100000">
                                          <p:val>
                                            <p:strVal val="#ppt_x"/>
                                          </p:val>
                                        </p:tav>
                                      </p:tavLst>
                                    </p:anim>
                                    <p:anim calcmode="lin" valueType="num">
                                      <p:cBhvr additive="base">
                                        <p:cTn id="34"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500" fill="hold"/>
                                        <p:tgtEl>
                                          <p:spTgt spid="5"/>
                                        </p:tgtEl>
                                        <p:attrNameLst>
                                          <p:attrName>ppt_x</p:attrName>
                                        </p:attrNameLst>
                                      </p:cBhvr>
                                      <p:tavLst>
                                        <p:tav tm="0">
                                          <p:val>
                                            <p:strVal val="0-#ppt_w/2"/>
                                          </p:val>
                                        </p:tav>
                                        <p:tav tm="100000">
                                          <p:val>
                                            <p:strVal val="#ppt_x"/>
                                          </p:val>
                                        </p:tav>
                                      </p:tavLst>
                                    </p:anim>
                                    <p:anim calcmode="lin" valueType="num">
                                      <p:cBhvr additive="base">
                                        <p:cTn id="40"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32"/>
                                        </p:tgtEl>
                                        <p:attrNameLst>
                                          <p:attrName>style.visibility</p:attrName>
                                        </p:attrNameLst>
                                      </p:cBhvr>
                                      <p:to>
                                        <p:strVal val="visible"/>
                                      </p:to>
                                    </p:set>
                                  </p:childTnLst>
                                </p:cTn>
                              </p:par>
                              <p:par>
                                <p:cTn id="45" presetID="2" presetClass="entr" presetSubtype="8" fill="hold" nodeType="withEffect">
                                  <p:stCondLst>
                                    <p:cond delay="0"/>
                                  </p:stCondLst>
                                  <p:childTnLst>
                                    <p:set>
                                      <p:cBhvr>
                                        <p:cTn id="46" dur="1" fill="hold">
                                          <p:stCondLst>
                                            <p:cond delay="0"/>
                                          </p:stCondLst>
                                        </p:cTn>
                                        <p:tgtEl>
                                          <p:spTgt spid="3"/>
                                        </p:tgtEl>
                                        <p:attrNameLst>
                                          <p:attrName>style.visibility</p:attrName>
                                        </p:attrNameLst>
                                      </p:cBhvr>
                                      <p:to>
                                        <p:strVal val="visible"/>
                                      </p:to>
                                    </p:set>
                                    <p:anim calcmode="lin" valueType="num">
                                      <p:cBhvr additive="base">
                                        <p:cTn id="47" dur="500" fill="hold"/>
                                        <p:tgtEl>
                                          <p:spTgt spid="3"/>
                                        </p:tgtEl>
                                        <p:attrNameLst>
                                          <p:attrName>ppt_x</p:attrName>
                                        </p:attrNameLst>
                                      </p:cBhvr>
                                      <p:tavLst>
                                        <p:tav tm="0">
                                          <p:val>
                                            <p:strVal val="0-#ppt_w/2"/>
                                          </p:val>
                                        </p:tav>
                                        <p:tav tm="100000">
                                          <p:val>
                                            <p:strVal val="#ppt_x"/>
                                          </p:val>
                                        </p:tav>
                                      </p:tavLst>
                                    </p:anim>
                                    <p:anim calcmode="lin" valueType="num">
                                      <p:cBhvr additive="base">
                                        <p:cTn id="48"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1" grpId="0"/>
      <p:bldP spid="32" grpId="0" animBg="1"/>
      <p:bldP spid="33"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 coins arrondis 35">
            <a:extLst>
              <a:ext uri="{FF2B5EF4-FFF2-40B4-BE49-F238E27FC236}">
                <a16:creationId xmlns:a16="http://schemas.microsoft.com/office/drawing/2014/main" id="{F31F6446-6688-6FF8-3AB1-A46F76999F52}"/>
              </a:ext>
            </a:extLst>
          </p:cNvPr>
          <p:cNvSpPr/>
          <p:nvPr/>
        </p:nvSpPr>
        <p:spPr>
          <a:xfrm>
            <a:off x="323528" y="2075351"/>
            <a:ext cx="3882912" cy="4233968"/>
          </a:xfrm>
          <a:prstGeom prst="roundRect">
            <a:avLst/>
          </a:prstGeom>
          <a:blipFill>
            <a:blip r:embed="rId2"/>
            <a:tile tx="0" ty="0" sx="100000" sy="100000" flip="none" algn="tl"/>
          </a:bli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a:ea typeface="+mn-ea"/>
              <a:cs typeface="+mn-cs"/>
            </a:endParaRPr>
          </a:p>
        </p:txBody>
      </p:sp>
      <p:sp>
        <p:nvSpPr>
          <p:cNvPr id="48" name="ZoneTexte 47">
            <a:extLst>
              <a:ext uri="{FF2B5EF4-FFF2-40B4-BE49-F238E27FC236}">
                <a16:creationId xmlns:a16="http://schemas.microsoft.com/office/drawing/2014/main" id="{11480CB4-4609-65D6-0179-CF5618F9072A}"/>
              </a:ext>
            </a:extLst>
          </p:cNvPr>
          <p:cNvSpPr txBox="1"/>
          <p:nvPr/>
        </p:nvSpPr>
        <p:spPr>
          <a:xfrm>
            <a:off x="487597" y="792853"/>
            <a:ext cx="5838781" cy="830997"/>
          </a:xfrm>
          <a:prstGeom prst="rect">
            <a:avLst/>
          </a:prstGeom>
          <a:noFill/>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solidFill>
                  <a:srgbClr val="FF0000"/>
                </a:solidFill>
                <a:effectLst/>
                <a:uLnTx/>
                <a:uFillTx/>
                <a:latin typeface="Calibri"/>
                <a:ea typeface="+mn-ea"/>
                <a:cs typeface="+mn-cs"/>
              </a:rPr>
              <a:t>PTM CAPILLAIRE VEINEUSE = PTM VEINEUSE </a:t>
            </a:r>
            <a:r>
              <a:rPr kumimoji="0" lang="fr-FR" sz="2400" b="1" i="0" u="none" strike="noStrike" kern="1200" cap="none" spc="0" normalizeH="0" baseline="0" noProof="0" dirty="0">
                <a:ln>
                  <a:noFill/>
                </a:ln>
                <a:solidFill>
                  <a:prstClr val="black"/>
                </a:solidFill>
                <a:effectLst/>
                <a:uLnTx/>
                <a:uFillTx/>
                <a:latin typeface="Calibri"/>
                <a:ea typeface="+mn-ea"/>
                <a:cs typeface="+mn-cs"/>
              </a:rPr>
              <a:t>			</a:t>
            </a:r>
          </a:p>
        </p:txBody>
      </p:sp>
      <p:sp>
        <p:nvSpPr>
          <p:cNvPr id="10" name="Ellipse 9">
            <a:extLst>
              <a:ext uri="{FF2B5EF4-FFF2-40B4-BE49-F238E27FC236}">
                <a16:creationId xmlns:a16="http://schemas.microsoft.com/office/drawing/2014/main" id="{C94A4199-EB7C-C408-C5A8-55266A867221}"/>
              </a:ext>
            </a:extLst>
          </p:cNvPr>
          <p:cNvSpPr/>
          <p:nvPr/>
        </p:nvSpPr>
        <p:spPr>
          <a:xfrm>
            <a:off x="533400" y="2492896"/>
            <a:ext cx="3229420" cy="3240358"/>
          </a:xfrm>
          <a:prstGeom prst="ellipse">
            <a:avLst/>
          </a:prstGeom>
          <a:solidFill>
            <a:schemeClr val="bg1"/>
          </a:solidFill>
          <a:ln w="76200" cmpd="tri">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 name="Connecteur droit avec flèche 10">
            <a:extLst>
              <a:ext uri="{FF2B5EF4-FFF2-40B4-BE49-F238E27FC236}">
                <a16:creationId xmlns:a16="http://schemas.microsoft.com/office/drawing/2014/main" id="{F77F67CA-BD5A-DCFE-0A3D-CD0A79F51CCE}"/>
              </a:ext>
            </a:extLst>
          </p:cNvPr>
          <p:cNvCxnSpPr/>
          <p:nvPr/>
        </p:nvCxnSpPr>
        <p:spPr>
          <a:xfrm flipH="1">
            <a:off x="3653535" y="3702819"/>
            <a:ext cx="761998" cy="0"/>
          </a:xfrm>
          <a:prstGeom prst="straightConnector1">
            <a:avLst/>
          </a:prstGeom>
          <a:ln w="76200">
            <a:solidFill>
              <a:srgbClr val="00B050"/>
            </a:solidFill>
            <a:prstDash val="sysDash"/>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2" name="Connecteur droit avec flèche 11">
            <a:extLst>
              <a:ext uri="{FF2B5EF4-FFF2-40B4-BE49-F238E27FC236}">
                <a16:creationId xmlns:a16="http://schemas.microsoft.com/office/drawing/2014/main" id="{E3462256-EDEE-7096-3B50-B5ACA3F89D60}"/>
              </a:ext>
            </a:extLst>
          </p:cNvPr>
          <p:cNvCxnSpPr/>
          <p:nvPr/>
        </p:nvCxnSpPr>
        <p:spPr>
          <a:xfrm>
            <a:off x="1900933" y="3702819"/>
            <a:ext cx="1763663" cy="0"/>
          </a:xfrm>
          <a:prstGeom prst="straightConnector1">
            <a:avLst/>
          </a:prstGeom>
          <a:ln w="76200">
            <a:solidFill>
              <a:srgbClr val="0070C0"/>
            </a:solidFill>
            <a:prstDash val="sysDash"/>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3" name="Connecteur droit avec flèche 12">
            <a:extLst>
              <a:ext uri="{FF2B5EF4-FFF2-40B4-BE49-F238E27FC236}">
                <a16:creationId xmlns:a16="http://schemas.microsoft.com/office/drawing/2014/main" id="{6EB75A4B-F875-C9F6-CBD4-B4707D51697A}"/>
              </a:ext>
            </a:extLst>
          </p:cNvPr>
          <p:cNvCxnSpPr/>
          <p:nvPr/>
        </p:nvCxnSpPr>
        <p:spPr>
          <a:xfrm>
            <a:off x="3786267" y="3375571"/>
            <a:ext cx="938981" cy="0"/>
          </a:xfrm>
          <a:prstGeom prst="straightConnector1">
            <a:avLst/>
          </a:prstGeom>
          <a:ln w="76200">
            <a:solidFill>
              <a:srgbClr val="FF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4" name="ZoneTexte 13">
            <a:extLst>
              <a:ext uri="{FF2B5EF4-FFF2-40B4-BE49-F238E27FC236}">
                <a16:creationId xmlns:a16="http://schemas.microsoft.com/office/drawing/2014/main" id="{7AB7297B-E794-686F-7C2E-9A2A414C7B2B}"/>
              </a:ext>
            </a:extLst>
          </p:cNvPr>
          <p:cNvSpPr txBox="1"/>
          <p:nvPr/>
        </p:nvSpPr>
        <p:spPr>
          <a:xfrm>
            <a:off x="2281933" y="3714487"/>
            <a:ext cx="165919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4F81BD">
                    <a:lumMod val="75000"/>
                  </a:srgbClr>
                </a:solidFill>
                <a:effectLst/>
                <a:uLnTx/>
                <a:uFillTx/>
                <a:latin typeface="Calibri"/>
                <a:ea typeface="+mn-ea"/>
                <a:cs typeface="+mn-cs"/>
              </a:rPr>
              <a:t>PIV</a:t>
            </a:r>
          </a:p>
        </p:txBody>
      </p:sp>
      <p:sp>
        <p:nvSpPr>
          <p:cNvPr id="15" name="ZoneTexte 14">
            <a:extLst>
              <a:ext uri="{FF2B5EF4-FFF2-40B4-BE49-F238E27FC236}">
                <a16:creationId xmlns:a16="http://schemas.microsoft.com/office/drawing/2014/main" id="{5DE9EFD3-B4F4-7931-33C9-B5B4B1C4730F}"/>
              </a:ext>
            </a:extLst>
          </p:cNvPr>
          <p:cNvSpPr txBox="1"/>
          <p:nvPr/>
        </p:nvSpPr>
        <p:spPr>
          <a:xfrm>
            <a:off x="4515880" y="3394906"/>
            <a:ext cx="165919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B050"/>
                </a:solidFill>
                <a:effectLst/>
                <a:uLnTx/>
                <a:uFillTx/>
                <a:latin typeface="Calibri"/>
                <a:ea typeface="+mn-ea"/>
                <a:cs typeface="+mn-cs"/>
              </a:rPr>
              <a:t>PEV</a:t>
            </a:r>
          </a:p>
        </p:txBody>
      </p:sp>
      <p:sp>
        <p:nvSpPr>
          <p:cNvPr id="16" name="ZoneTexte 15">
            <a:extLst>
              <a:ext uri="{FF2B5EF4-FFF2-40B4-BE49-F238E27FC236}">
                <a16:creationId xmlns:a16="http://schemas.microsoft.com/office/drawing/2014/main" id="{A3095ED4-6CB6-B647-90CF-4DD7D5EFB999}"/>
              </a:ext>
            </a:extLst>
          </p:cNvPr>
          <p:cNvSpPr txBox="1"/>
          <p:nvPr/>
        </p:nvSpPr>
        <p:spPr>
          <a:xfrm>
            <a:off x="3603423" y="2714322"/>
            <a:ext cx="129540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Calibri"/>
                <a:ea typeface="+mn-ea"/>
                <a:cs typeface="+mn-cs"/>
              </a:rPr>
              <a:t>PTM</a:t>
            </a:r>
          </a:p>
        </p:txBody>
      </p:sp>
      <p:cxnSp>
        <p:nvCxnSpPr>
          <p:cNvPr id="2" name="Connecteur droit avec flèche 1">
            <a:extLst>
              <a:ext uri="{FF2B5EF4-FFF2-40B4-BE49-F238E27FC236}">
                <a16:creationId xmlns:a16="http://schemas.microsoft.com/office/drawing/2014/main" id="{08835948-1778-7B08-2390-A2254F939148}"/>
              </a:ext>
            </a:extLst>
          </p:cNvPr>
          <p:cNvCxnSpPr>
            <a:cxnSpLocks/>
          </p:cNvCxnSpPr>
          <p:nvPr/>
        </p:nvCxnSpPr>
        <p:spPr>
          <a:xfrm flipH="1">
            <a:off x="2843808" y="4769619"/>
            <a:ext cx="772922" cy="0"/>
          </a:xfrm>
          <a:prstGeom prst="straightConnector1">
            <a:avLst/>
          </a:prstGeom>
          <a:ln w="762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 name="Connecteur droit avec flèche 2">
            <a:extLst>
              <a:ext uri="{FF2B5EF4-FFF2-40B4-BE49-F238E27FC236}">
                <a16:creationId xmlns:a16="http://schemas.microsoft.com/office/drawing/2014/main" id="{AA964ECC-D097-4F5A-8374-B5800302CBA1}"/>
              </a:ext>
            </a:extLst>
          </p:cNvPr>
          <p:cNvCxnSpPr>
            <a:cxnSpLocks/>
          </p:cNvCxnSpPr>
          <p:nvPr/>
        </p:nvCxnSpPr>
        <p:spPr>
          <a:xfrm>
            <a:off x="3603423" y="4979576"/>
            <a:ext cx="603017" cy="0"/>
          </a:xfrm>
          <a:prstGeom prst="straightConnector1">
            <a:avLst/>
          </a:prstGeom>
          <a:ln w="762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45F88A11-D36D-D432-C18F-E38C83EB499A}"/>
              </a:ext>
            </a:extLst>
          </p:cNvPr>
          <p:cNvSpPr/>
          <p:nvPr/>
        </p:nvSpPr>
        <p:spPr>
          <a:xfrm>
            <a:off x="3556398" y="4922949"/>
            <a:ext cx="1066800" cy="76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srgbClr val="FF0000"/>
                </a:solidFill>
                <a:effectLst/>
                <a:uLnTx/>
                <a:uFillTx/>
                <a:latin typeface="Calibri"/>
                <a:ea typeface="+mn-ea"/>
                <a:cs typeface="+mn-cs"/>
              </a:rPr>
              <a:t>POI</a:t>
            </a:r>
          </a:p>
        </p:txBody>
      </p:sp>
      <p:sp>
        <p:nvSpPr>
          <p:cNvPr id="5" name="Rectangle 4">
            <a:extLst>
              <a:ext uri="{FF2B5EF4-FFF2-40B4-BE49-F238E27FC236}">
                <a16:creationId xmlns:a16="http://schemas.microsoft.com/office/drawing/2014/main" id="{78D188E6-B864-BF61-54FD-427EF1D76CEA}"/>
              </a:ext>
            </a:extLst>
          </p:cNvPr>
          <p:cNvSpPr/>
          <p:nvPr/>
        </p:nvSpPr>
        <p:spPr>
          <a:xfrm>
            <a:off x="2358316" y="4977088"/>
            <a:ext cx="1066800" cy="76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srgbClr val="FF0000"/>
                </a:solidFill>
                <a:effectLst/>
                <a:uLnTx/>
                <a:uFillTx/>
                <a:latin typeface="Calibri"/>
                <a:ea typeface="+mn-ea"/>
                <a:cs typeface="+mn-cs"/>
              </a:rPr>
              <a:t>POP</a:t>
            </a:r>
          </a:p>
        </p:txBody>
      </p:sp>
      <p:cxnSp>
        <p:nvCxnSpPr>
          <p:cNvPr id="9" name="Connecteur droit avec flèche 8">
            <a:extLst>
              <a:ext uri="{FF2B5EF4-FFF2-40B4-BE49-F238E27FC236}">
                <a16:creationId xmlns:a16="http://schemas.microsoft.com/office/drawing/2014/main" id="{A1AA4569-11A3-9C3F-55EA-0FF2B76CF3C9}"/>
              </a:ext>
            </a:extLst>
          </p:cNvPr>
          <p:cNvCxnSpPr>
            <a:cxnSpLocks/>
          </p:cNvCxnSpPr>
          <p:nvPr/>
        </p:nvCxnSpPr>
        <p:spPr>
          <a:xfrm flipH="1">
            <a:off x="2174463" y="4979576"/>
            <a:ext cx="1336647" cy="0"/>
          </a:xfrm>
          <a:prstGeom prst="straightConnector1">
            <a:avLst/>
          </a:prstGeom>
          <a:ln w="762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7CE1E5B2-F83B-9ACC-2BAC-B6A77F1B85DA}"/>
              </a:ext>
            </a:extLst>
          </p:cNvPr>
          <p:cNvSpPr/>
          <p:nvPr/>
        </p:nvSpPr>
        <p:spPr>
          <a:xfrm>
            <a:off x="3161805" y="4091016"/>
            <a:ext cx="1066800" cy="76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srgbClr val="FF0000"/>
                </a:solidFill>
                <a:effectLst/>
                <a:uLnTx/>
                <a:uFillTx/>
                <a:latin typeface="Calibri"/>
                <a:ea typeface="+mn-ea"/>
                <a:cs typeface="+mn-cs"/>
              </a:rPr>
              <a:t>GPO</a:t>
            </a:r>
          </a:p>
        </p:txBody>
      </p:sp>
      <p:pic>
        <p:nvPicPr>
          <p:cNvPr id="27" name="Picture 4" descr="File:StarlingEquation.svg">
            <a:extLst>
              <a:ext uri="{FF2B5EF4-FFF2-40B4-BE49-F238E27FC236}">
                <a16:creationId xmlns:a16="http://schemas.microsoft.com/office/drawing/2014/main" id="{0411F5A0-0FED-821F-0F7B-A5C2BE6D323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30144" y="1058462"/>
            <a:ext cx="1674912" cy="968487"/>
          </a:xfrm>
          <a:prstGeom prst="rect">
            <a:avLst/>
          </a:prstGeom>
          <a:noFill/>
          <a:extLst>
            <a:ext uri="{909E8E84-426E-40DD-AFC4-6F175D3DCCD1}">
              <a14:hiddenFill xmlns:a14="http://schemas.microsoft.com/office/drawing/2010/main">
                <a:solidFill>
                  <a:srgbClr val="FFFFFF"/>
                </a:solidFill>
              </a14:hiddenFill>
            </a:ext>
          </a:extLst>
        </p:spPr>
      </p:pic>
      <p:sp>
        <p:nvSpPr>
          <p:cNvPr id="30" name="Rectangle 29">
            <a:extLst>
              <a:ext uri="{FF2B5EF4-FFF2-40B4-BE49-F238E27FC236}">
                <a16:creationId xmlns:a16="http://schemas.microsoft.com/office/drawing/2014/main" id="{3CB0F560-84F9-BB2A-15DE-02898497827C}"/>
              </a:ext>
            </a:extLst>
          </p:cNvPr>
          <p:cNvSpPr/>
          <p:nvPr/>
        </p:nvSpPr>
        <p:spPr>
          <a:xfrm>
            <a:off x="865319" y="2600662"/>
            <a:ext cx="2703072" cy="76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srgbClr val="C0504D"/>
                </a:solidFill>
                <a:effectLst/>
                <a:uLnTx/>
                <a:uFillTx/>
                <a:latin typeface="Calibri"/>
                <a:ea typeface="+mn-ea"/>
                <a:cs typeface="+mn-cs"/>
              </a:rPr>
              <a:t>Capillaire Veineux</a:t>
            </a:r>
          </a:p>
        </p:txBody>
      </p:sp>
      <p:sp>
        <p:nvSpPr>
          <p:cNvPr id="32" name="Signe Moins 31">
            <a:extLst>
              <a:ext uri="{FF2B5EF4-FFF2-40B4-BE49-F238E27FC236}">
                <a16:creationId xmlns:a16="http://schemas.microsoft.com/office/drawing/2014/main" id="{3AED7E6C-0A9B-BCE2-FE6C-558EB2C120E9}"/>
              </a:ext>
            </a:extLst>
          </p:cNvPr>
          <p:cNvSpPr/>
          <p:nvPr/>
        </p:nvSpPr>
        <p:spPr>
          <a:xfrm>
            <a:off x="6405221" y="4564197"/>
            <a:ext cx="792088" cy="360040"/>
          </a:xfrm>
          <a:prstGeom prst="mathMinu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Est égal à 32">
            <a:extLst>
              <a:ext uri="{FF2B5EF4-FFF2-40B4-BE49-F238E27FC236}">
                <a16:creationId xmlns:a16="http://schemas.microsoft.com/office/drawing/2014/main" id="{DAD28C03-85F8-A5BB-C777-6972CC378014}"/>
              </a:ext>
            </a:extLst>
          </p:cNvPr>
          <p:cNvSpPr/>
          <p:nvPr/>
        </p:nvSpPr>
        <p:spPr>
          <a:xfrm>
            <a:off x="6554663" y="3368112"/>
            <a:ext cx="493204" cy="338538"/>
          </a:xfrm>
          <a:prstGeom prst="mathEqual">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ZoneTexte 34">
            <a:extLst>
              <a:ext uri="{FF2B5EF4-FFF2-40B4-BE49-F238E27FC236}">
                <a16:creationId xmlns:a16="http://schemas.microsoft.com/office/drawing/2014/main" id="{C9743CA6-5B9B-A230-4466-45247FB057DE}"/>
              </a:ext>
            </a:extLst>
          </p:cNvPr>
          <p:cNvSpPr txBox="1"/>
          <p:nvPr/>
        </p:nvSpPr>
        <p:spPr>
          <a:xfrm>
            <a:off x="-678205" y="181266"/>
            <a:ext cx="8563256" cy="461665"/>
          </a:xfrm>
          <a:prstGeom prst="rect">
            <a:avLst/>
          </a:prstGeom>
          <a:noFill/>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solidFill>
                  <a:srgbClr val="FF0000"/>
                </a:solidFill>
                <a:effectLst/>
                <a:uLnTx/>
                <a:uFillTx/>
                <a:latin typeface="Calibri"/>
                <a:ea typeface="+mn-ea"/>
                <a:cs typeface="+mn-cs"/>
              </a:rPr>
              <a:t>		</a:t>
            </a:r>
            <a:r>
              <a:rPr kumimoji="0" lang="fr-FR" sz="2400" b="1" i="0" u="none" strike="noStrike" kern="1200" cap="none" spc="0" normalizeH="0" baseline="0" noProof="0" dirty="0">
                <a:ln>
                  <a:noFill/>
                </a:ln>
                <a:solidFill>
                  <a:srgbClr val="4F81BD"/>
                </a:solidFill>
                <a:effectLst/>
                <a:uLnTx/>
                <a:uFillTx/>
                <a:latin typeface="Calibri"/>
                <a:ea typeface="+mn-ea"/>
                <a:cs typeface="+mn-cs"/>
              </a:rPr>
              <a:t>DRAINAGE TISSULAIRE  </a:t>
            </a:r>
            <a:r>
              <a:rPr kumimoji="0" lang="fr-FR" sz="2400" b="1" i="0" u="none" strike="noStrike" kern="1200" cap="none" spc="0" normalizeH="0" baseline="0" noProof="0" dirty="0">
                <a:ln>
                  <a:noFill/>
                </a:ln>
                <a:solidFill>
                  <a:prstClr val="black"/>
                </a:solidFill>
                <a:effectLst/>
                <a:uLnTx/>
                <a:uFillTx/>
                <a:latin typeface="Calibri"/>
                <a:ea typeface="+mn-ea"/>
                <a:cs typeface="+mn-cs"/>
              </a:rPr>
              <a:t>				</a:t>
            </a:r>
          </a:p>
        </p:txBody>
      </p:sp>
      <p:sp>
        <p:nvSpPr>
          <p:cNvPr id="8" name="Rectangle 7">
            <a:extLst>
              <a:ext uri="{FF2B5EF4-FFF2-40B4-BE49-F238E27FC236}">
                <a16:creationId xmlns:a16="http://schemas.microsoft.com/office/drawing/2014/main" id="{C2A2EA54-31D8-C884-26E5-04DDFE2DE8E6}"/>
              </a:ext>
            </a:extLst>
          </p:cNvPr>
          <p:cNvSpPr/>
          <p:nvPr/>
        </p:nvSpPr>
        <p:spPr>
          <a:xfrm>
            <a:off x="4748695" y="2773742"/>
            <a:ext cx="4554089" cy="32316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srgbClr val="FF0000"/>
                </a:solidFill>
                <a:effectLst/>
                <a:uLnTx/>
                <a:uFillTx/>
                <a:latin typeface="Calibri"/>
                <a:ea typeface="+mn-ea"/>
                <a:cs typeface="+mn-cs"/>
              </a:rPr>
              <a:t>Drainage tissulaire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800" b="1" i="0" u="none" strike="noStrike" kern="1200" cap="none" spc="0" normalizeH="0" baseline="0" noProof="0" dirty="0">
              <a:ln>
                <a:noFill/>
              </a:ln>
              <a:solidFill>
                <a:srgbClr val="FF0000"/>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srgbClr val="FF0000"/>
                </a:solidFill>
                <a:effectLst/>
                <a:uLnTx/>
                <a:uFillTx/>
                <a:latin typeface="Calibri"/>
                <a:ea typeface="+mn-ea"/>
                <a:cs typeface="+mn-cs"/>
              </a:rPr>
              <a:t>Gradient de Pression Osmotique GPO</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800" b="1" i="0" u="none" strike="noStrike" kern="1200" cap="none" spc="0" normalizeH="0" baseline="0" noProof="0" dirty="0">
              <a:ln>
                <a:noFill/>
              </a:ln>
              <a:solidFill>
                <a:srgbClr val="FF0000"/>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srgbClr val="FF0000"/>
                </a:solidFill>
                <a:effectLst/>
                <a:uLnTx/>
                <a:uFillTx/>
                <a:latin typeface="Calibri"/>
                <a:ea typeface="+mn-ea"/>
                <a:cs typeface="+mn-cs"/>
              </a:rPr>
              <a:t>Pression </a:t>
            </a:r>
            <a:r>
              <a:rPr kumimoji="0" lang="fr-FR" sz="2800" b="1" i="0" u="none" strike="noStrike" kern="1200" cap="none" spc="0" normalizeH="0" baseline="0" noProof="0" dirty="0" err="1">
                <a:ln>
                  <a:noFill/>
                </a:ln>
                <a:solidFill>
                  <a:srgbClr val="FF0000"/>
                </a:solidFill>
                <a:effectLst/>
                <a:uLnTx/>
                <a:uFillTx/>
                <a:latin typeface="Calibri"/>
                <a:ea typeface="+mn-ea"/>
                <a:cs typeface="+mn-cs"/>
              </a:rPr>
              <a:t>Trans-Murale</a:t>
            </a:r>
            <a:r>
              <a:rPr kumimoji="0" lang="fr-FR" sz="2800" b="1" i="0" u="none" strike="noStrike" kern="1200" cap="none" spc="0" normalizeH="0" baseline="0" noProof="0" dirty="0">
                <a:ln>
                  <a:noFill/>
                </a:ln>
                <a:solidFill>
                  <a:srgbClr val="FF0000"/>
                </a:solidFill>
                <a:effectLst/>
                <a:uLnTx/>
                <a:uFillTx/>
                <a:latin typeface="Calibri"/>
                <a:ea typeface="+mn-ea"/>
                <a:cs typeface="+mn-cs"/>
              </a:rPr>
              <a:t> PTM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3600" b="1"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81907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anim calcmode="lin" valueType="num">
                                      <p:cBhvr>
                                        <p:cTn id="8"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3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47" presetClass="entr" presetSubtype="0" fill="hold" grpId="0" nodeType="click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fade">
                                      <p:cBhvr>
                                        <p:cTn id="22" dur="1000"/>
                                        <p:tgtEl>
                                          <p:spTgt spid="21"/>
                                        </p:tgtEl>
                                      </p:cBhvr>
                                    </p:animEffect>
                                    <p:anim calcmode="lin" valueType="num">
                                      <p:cBhvr>
                                        <p:cTn id="23" dur="1000" fill="hold"/>
                                        <p:tgtEl>
                                          <p:spTgt spid="21"/>
                                        </p:tgtEl>
                                        <p:attrNameLst>
                                          <p:attrName>ppt_x</p:attrName>
                                        </p:attrNameLst>
                                      </p:cBhvr>
                                      <p:tavLst>
                                        <p:tav tm="0">
                                          <p:val>
                                            <p:strVal val="#ppt_x"/>
                                          </p:val>
                                        </p:tav>
                                        <p:tav tm="100000">
                                          <p:val>
                                            <p:strVal val="#ppt_x"/>
                                          </p:val>
                                        </p:tav>
                                      </p:tavLst>
                                    </p:anim>
                                    <p:anim calcmode="lin" valueType="num">
                                      <p:cBhvr>
                                        <p:cTn id="24" dur="1000" fill="hold"/>
                                        <p:tgtEl>
                                          <p:spTgt spid="21"/>
                                        </p:tgtEl>
                                        <p:attrNameLst>
                                          <p:attrName>ppt_y</p:attrName>
                                        </p:attrNameLst>
                                      </p:cBhvr>
                                      <p:tavLst>
                                        <p:tav tm="0">
                                          <p:val>
                                            <p:strVal val="#ppt_y-.1"/>
                                          </p:val>
                                        </p:tav>
                                        <p:tav tm="100000">
                                          <p:val>
                                            <p:strVal val="#ppt_y"/>
                                          </p:val>
                                        </p:tav>
                                      </p:tavLst>
                                    </p:anim>
                                  </p:childTnLst>
                                </p:cTn>
                              </p:par>
                              <p:par>
                                <p:cTn id="25" presetID="47" presetClass="entr" presetSubtype="0" fill="hold" nodeType="with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fade">
                                      <p:cBhvr>
                                        <p:cTn id="27" dur="1000"/>
                                        <p:tgtEl>
                                          <p:spTgt spid="2"/>
                                        </p:tgtEl>
                                      </p:cBhvr>
                                    </p:animEffect>
                                    <p:anim calcmode="lin" valueType="num">
                                      <p:cBhvr>
                                        <p:cTn id="28" dur="1000" fill="hold"/>
                                        <p:tgtEl>
                                          <p:spTgt spid="2"/>
                                        </p:tgtEl>
                                        <p:attrNameLst>
                                          <p:attrName>ppt_x</p:attrName>
                                        </p:attrNameLst>
                                      </p:cBhvr>
                                      <p:tavLst>
                                        <p:tav tm="0">
                                          <p:val>
                                            <p:strVal val="#ppt_x"/>
                                          </p:val>
                                        </p:tav>
                                        <p:tav tm="100000">
                                          <p:val>
                                            <p:strVal val="#ppt_x"/>
                                          </p:val>
                                        </p:tav>
                                      </p:tavLst>
                                    </p:anim>
                                    <p:anim calcmode="lin" valueType="num">
                                      <p:cBhvr>
                                        <p:cTn id="2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32"/>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0"/>
                                          </p:stCondLst>
                                        </p:cTn>
                                        <p:tgtEl>
                                          <p:spTgt spid="8">
                                            <p:txEl>
                                              <p:pRg st="4" end="4"/>
                                            </p:txEl>
                                          </p:spTgt>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47" presetClass="entr" presetSubtype="0" fill="hold" nodeType="click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1000"/>
                                        <p:tgtEl>
                                          <p:spTgt spid="13"/>
                                        </p:tgtEl>
                                      </p:cBhvr>
                                    </p:animEffect>
                                    <p:anim calcmode="lin" valueType="num">
                                      <p:cBhvr>
                                        <p:cTn id="43" dur="1000" fill="hold"/>
                                        <p:tgtEl>
                                          <p:spTgt spid="13"/>
                                        </p:tgtEl>
                                        <p:attrNameLst>
                                          <p:attrName>ppt_x</p:attrName>
                                        </p:attrNameLst>
                                      </p:cBhvr>
                                      <p:tavLst>
                                        <p:tav tm="0">
                                          <p:val>
                                            <p:strVal val="#ppt_x"/>
                                          </p:val>
                                        </p:tav>
                                        <p:tav tm="100000">
                                          <p:val>
                                            <p:strVal val="#ppt_x"/>
                                          </p:val>
                                        </p:tav>
                                      </p:tavLst>
                                    </p:anim>
                                    <p:anim calcmode="lin" valueType="num">
                                      <p:cBhvr>
                                        <p:cTn id="44" dur="1000" fill="hold"/>
                                        <p:tgtEl>
                                          <p:spTgt spid="13"/>
                                        </p:tgtEl>
                                        <p:attrNameLst>
                                          <p:attrName>ppt_y</p:attrName>
                                        </p:attrNameLst>
                                      </p:cBhvr>
                                      <p:tavLst>
                                        <p:tav tm="0">
                                          <p:val>
                                            <p:strVal val="#ppt_y-.1"/>
                                          </p:val>
                                        </p:tav>
                                        <p:tav tm="100000">
                                          <p:val>
                                            <p:strVal val="#ppt_y"/>
                                          </p:val>
                                        </p:tav>
                                      </p:tavLst>
                                    </p:anim>
                                  </p:childTnLst>
                                </p:cTn>
                              </p:par>
                              <p:par>
                                <p:cTn id="45" presetID="47" presetClass="entr" presetSubtype="0"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1000"/>
                                        <p:tgtEl>
                                          <p:spTgt spid="16"/>
                                        </p:tgtEl>
                                      </p:cBhvr>
                                    </p:animEffect>
                                    <p:anim calcmode="lin" valueType="num">
                                      <p:cBhvr>
                                        <p:cTn id="48" dur="1000" fill="hold"/>
                                        <p:tgtEl>
                                          <p:spTgt spid="16"/>
                                        </p:tgtEl>
                                        <p:attrNameLst>
                                          <p:attrName>ppt_x</p:attrName>
                                        </p:attrNameLst>
                                      </p:cBhvr>
                                      <p:tavLst>
                                        <p:tav tm="0">
                                          <p:val>
                                            <p:strVal val="#ppt_x"/>
                                          </p:val>
                                        </p:tav>
                                        <p:tav tm="100000">
                                          <p:val>
                                            <p:strVal val="#ppt_x"/>
                                          </p:val>
                                        </p:tav>
                                      </p:tavLst>
                                    </p:anim>
                                    <p:anim calcmode="lin" valueType="num">
                                      <p:cBhvr>
                                        <p:cTn id="4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1" grpId="0"/>
      <p:bldP spid="32" grpId="0" animBg="1"/>
      <p:bldP spid="33"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 coins arrondis 35">
            <a:extLst>
              <a:ext uri="{FF2B5EF4-FFF2-40B4-BE49-F238E27FC236}">
                <a16:creationId xmlns:a16="http://schemas.microsoft.com/office/drawing/2014/main" id="{F31F6446-6688-6FF8-3AB1-A46F76999F52}"/>
              </a:ext>
            </a:extLst>
          </p:cNvPr>
          <p:cNvSpPr/>
          <p:nvPr/>
        </p:nvSpPr>
        <p:spPr>
          <a:xfrm>
            <a:off x="323528" y="2075351"/>
            <a:ext cx="3882912" cy="4233968"/>
          </a:xfrm>
          <a:prstGeom prst="roundRect">
            <a:avLst/>
          </a:prstGeom>
          <a:blipFill>
            <a:blip r:embed="rId2"/>
            <a:tile tx="0" ty="0" sx="100000" sy="100000" flip="none" algn="tl"/>
          </a:blip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a:ea typeface="+mn-ea"/>
              <a:cs typeface="+mn-cs"/>
            </a:endParaRPr>
          </a:p>
        </p:txBody>
      </p:sp>
      <p:sp>
        <p:nvSpPr>
          <p:cNvPr id="48" name="ZoneTexte 47">
            <a:extLst>
              <a:ext uri="{FF2B5EF4-FFF2-40B4-BE49-F238E27FC236}">
                <a16:creationId xmlns:a16="http://schemas.microsoft.com/office/drawing/2014/main" id="{11480CB4-4609-65D6-0179-CF5618F9072A}"/>
              </a:ext>
            </a:extLst>
          </p:cNvPr>
          <p:cNvSpPr txBox="1"/>
          <p:nvPr/>
        </p:nvSpPr>
        <p:spPr>
          <a:xfrm>
            <a:off x="487597" y="792853"/>
            <a:ext cx="5838781" cy="830997"/>
          </a:xfrm>
          <a:prstGeom prst="rect">
            <a:avLst/>
          </a:prstGeom>
          <a:noFill/>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solidFill>
                  <a:srgbClr val="FF0000"/>
                </a:solidFill>
                <a:effectLst/>
                <a:uLnTx/>
                <a:uFillTx/>
                <a:latin typeface="Calibri"/>
                <a:ea typeface="+mn-ea"/>
                <a:cs typeface="+mn-cs"/>
              </a:rPr>
              <a:t>PTM CAPILLAIRE VEINEUSE = PTM VEINEUSE </a:t>
            </a:r>
            <a:r>
              <a:rPr kumimoji="0" lang="fr-FR" sz="2400" b="1" i="0" u="none" strike="noStrike" kern="1200" cap="none" spc="0" normalizeH="0" baseline="0" noProof="0" dirty="0">
                <a:ln>
                  <a:noFill/>
                </a:ln>
                <a:solidFill>
                  <a:prstClr val="black"/>
                </a:solidFill>
                <a:effectLst/>
                <a:uLnTx/>
                <a:uFillTx/>
                <a:latin typeface="Calibri"/>
                <a:ea typeface="+mn-ea"/>
                <a:cs typeface="+mn-cs"/>
              </a:rPr>
              <a:t>			</a:t>
            </a:r>
          </a:p>
        </p:txBody>
      </p:sp>
      <p:sp>
        <p:nvSpPr>
          <p:cNvPr id="10" name="Ellipse 9">
            <a:extLst>
              <a:ext uri="{FF2B5EF4-FFF2-40B4-BE49-F238E27FC236}">
                <a16:creationId xmlns:a16="http://schemas.microsoft.com/office/drawing/2014/main" id="{C94A4199-EB7C-C408-C5A8-55266A867221}"/>
              </a:ext>
            </a:extLst>
          </p:cNvPr>
          <p:cNvSpPr/>
          <p:nvPr/>
        </p:nvSpPr>
        <p:spPr>
          <a:xfrm>
            <a:off x="533400" y="2492896"/>
            <a:ext cx="3229420" cy="3240358"/>
          </a:xfrm>
          <a:prstGeom prst="ellipse">
            <a:avLst/>
          </a:prstGeom>
          <a:solidFill>
            <a:schemeClr val="bg1"/>
          </a:solidFill>
          <a:ln w="76200" cmpd="tri">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 name="Connecteur droit avec flèche 10">
            <a:extLst>
              <a:ext uri="{FF2B5EF4-FFF2-40B4-BE49-F238E27FC236}">
                <a16:creationId xmlns:a16="http://schemas.microsoft.com/office/drawing/2014/main" id="{F77F67CA-BD5A-DCFE-0A3D-CD0A79F51CCE}"/>
              </a:ext>
            </a:extLst>
          </p:cNvPr>
          <p:cNvCxnSpPr/>
          <p:nvPr/>
        </p:nvCxnSpPr>
        <p:spPr>
          <a:xfrm flipH="1">
            <a:off x="3653535" y="3702819"/>
            <a:ext cx="761998" cy="0"/>
          </a:xfrm>
          <a:prstGeom prst="straightConnector1">
            <a:avLst/>
          </a:prstGeom>
          <a:ln w="76200">
            <a:solidFill>
              <a:srgbClr val="00B050"/>
            </a:solidFill>
            <a:prstDash val="sysDash"/>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2" name="Connecteur droit avec flèche 11">
            <a:extLst>
              <a:ext uri="{FF2B5EF4-FFF2-40B4-BE49-F238E27FC236}">
                <a16:creationId xmlns:a16="http://schemas.microsoft.com/office/drawing/2014/main" id="{E3462256-EDEE-7096-3B50-B5ACA3F89D60}"/>
              </a:ext>
            </a:extLst>
          </p:cNvPr>
          <p:cNvCxnSpPr/>
          <p:nvPr/>
        </p:nvCxnSpPr>
        <p:spPr>
          <a:xfrm>
            <a:off x="1900933" y="3702819"/>
            <a:ext cx="1763663" cy="0"/>
          </a:xfrm>
          <a:prstGeom prst="straightConnector1">
            <a:avLst/>
          </a:prstGeom>
          <a:ln w="76200">
            <a:solidFill>
              <a:srgbClr val="0070C0"/>
            </a:solidFill>
            <a:prstDash val="sysDash"/>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3" name="Connecteur droit avec flèche 12">
            <a:extLst>
              <a:ext uri="{FF2B5EF4-FFF2-40B4-BE49-F238E27FC236}">
                <a16:creationId xmlns:a16="http://schemas.microsoft.com/office/drawing/2014/main" id="{6EB75A4B-F875-C9F6-CBD4-B4707D51697A}"/>
              </a:ext>
            </a:extLst>
          </p:cNvPr>
          <p:cNvCxnSpPr/>
          <p:nvPr/>
        </p:nvCxnSpPr>
        <p:spPr>
          <a:xfrm>
            <a:off x="3786267" y="3375571"/>
            <a:ext cx="938981" cy="0"/>
          </a:xfrm>
          <a:prstGeom prst="straightConnector1">
            <a:avLst/>
          </a:prstGeom>
          <a:ln w="76200">
            <a:solidFill>
              <a:srgbClr val="FF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4" name="ZoneTexte 13">
            <a:extLst>
              <a:ext uri="{FF2B5EF4-FFF2-40B4-BE49-F238E27FC236}">
                <a16:creationId xmlns:a16="http://schemas.microsoft.com/office/drawing/2014/main" id="{7AB7297B-E794-686F-7C2E-9A2A414C7B2B}"/>
              </a:ext>
            </a:extLst>
          </p:cNvPr>
          <p:cNvSpPr txBox="1"/>
          <p:nvPr/>
        </p:nvSpPr>
        <p:spPr>
          <a:xfrm>
            <a:off x="2281933" y="3714487"/>
            <a:ext cx="165919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4F81BD">
                    <a:lumMod val="75000"/>
                  </a:srgbClr>
                </a:solidFill>
                <a:effectLst/>
                <a:uLnTx/>
                <a:uFillTx/>
                <a:latin typeface="Calibri"/>
                <a:ea typeface="+mn-ea"/>
                <a:cs typeface="+mn-cs"/>
              </a:rPr>
              <a:t>PIV</a:t>
            </a:r>
          </a:p>
        </p:txBody>
      </p:sp>
      <p:sp>
        <p:nvSpPr>
          <p:cNvPr id="15" name="ZoneTexte 14">
            <a:extLst>
              <a:ext uri="{FF2B5EF4-FFF2-40B4-BE49-F238E27FC236}">
                <a16:creationId xmlns:a16="http://schemas.microsoft.com/office/drawing/2014/main" id="{5DE9EFD3-B4F4-7931-33C9-B5B4B1C4730F}"/>
              </a:ext>
            </a:extLst>
          </p:cNvPr>
          <p:cNvSpPr txBox="1"/>
          <p:nvPr/>
        </p:nvSpPr>
        <p:spPr>
          <a:xfrm>
            <a:off x="4515880" y="3394906"/>
            <a:ext cx="165919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B050"/>
                </a:solidFill>
                <a:effectLst/>
                <a:uLnTx/>
                <a:uFillTx/>
                <a:latin typeface="Calibri"/>
                <a:ea typeface="+mn-ea"/>
                <a:cs typeface="+mn-cs"/>
              </a:rPr>
              <a:t>PEV</a:t>
            </a:r>
          </a:p>
        </p:txBody>
      </p:sp>
      <p:sp>
        <p:nvSpPr>
          <p:cNvPr id="16" name="ZoneTexte 15">
            <a:extLst>
              <a:ext uri="{FF2B5EF4-FFF2-40B4-BE49-F238E27FC236}">
                <a16:creationId xmlns:a16="http://schemas.microsoft.com/office/drawing/2014/main" id="{A3095ED4-6CB6-B647-90CF-4DD7D5EFB999}"/>
              </a:ext>
            </a:extLst>
          </p:cNvPr>
          <p:cNvSpPr txBox="1"/>
          <p:nvPr/>
        </p:nvSpPr>
        <p:spPr>
          <a:xfrm>
            <a:off x="3603423" y="2714322"/>
            <a:ext cx="129540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Calibri"/>
                <a:ea typeface="+mn-ea"/>
                <a:cs typeface="+mn-cs"/>
              </a:rPr>
              <a:t>PTM</a:t>
            </a:r>
          </a:p>
        </p:txBody>
      </p:sp>
      <p:cxnSp>
        <p:nvCxnSpPr>
          <p:cNvPr id="2" name="Connecteur droit avec flèche 1">
            <a:extLst>
              <a:ext uri="{FF2B5EF4-FFF2-40B4-BE49-F238E27FC236}">
                <a16:creationId xmlns:a16="http://schemas.microsoft.com/office/drawing/2014/main" id="{08835948-1778-7B08-2390-A2254F939148}"/>
              </a:ext>
            </a:extLst>
          </p:cNvPr>
          <p:cNvCxnSpPr>
            <a:cxnSpLocks/>
          </p:cNvCxnSpPr>
          <p:nvPr/>
        </p:nvCxnSpPr>
        <p:spPr>
          <a:xfrm flipH="1">
            <a:off x="2843808" y="4769619"/>
            <a:ext cx="772922" cy="0"/>
          </a:xfrm>
          <a:prstGeom prst="straightConnector1">
            <a:avLst/>
          </a:prstGeom>
          <a:ln w="762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 name="Connecteur droit avec flèche 2">
            <a:extLst>
              <a:ext uri="{FF2B5EF4-FFF2-40B4-BE49-F238E27FC236}">
                <a16:creationId xmlns:a16="http://schemas.microsoft.com/office/drawing/2014/main" id="{AA964ECC-D097-4F5A-8374-B5800302CBA1}"/>
              </a:ext>
            </a:extLst>
          </p:cNvPr>
          <p:cNvCxnSpPr>
            <a:cxnSpLocks/>
          </p:cNvCxnSpPr>
          <p:nvPr/>
        </p:nvCxnSpPr>
        <p:spPr>
          <a:xfrm>
            <a:off x="3603423" y="4979576"/>
            <a:ext cx="603017" cy="0"/>
          </a:xfrm>
          <a:prstGeom prst="straightConnector1">
            <a:avLst/>
          </a:prstGeom>
          <a:ln w="762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45F88A11-D36D-D432-C18F-E38C83EB499A}"/>
              </a:ext>
            </a:extLst>
          </p:cNvPr>
          <p:cNvSpPr/>
          <p:nvPr/>
        </p:nvSpPr>
        <p:spPr>
          <a:xfrm>
            <a:off x="3556398" y="4922949"/>
            <a:ext cx="1066800" cy="76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srgbClr val="FF0000"/>
                </a:solidFill>
                <a:effectLst/>
                <a:uLnTx/>
                <a:uFillTx/>
                <a:latin typeface="Calibri"/>
                <a:ea typeface="+mn-ea"/>
                <a:cs typeface="+mn-cs"/>
              </a:rPr>
              <a:t>POI</a:t>
            </a:r>
          </a:p>
        </p:txBody>
      </p:sp>
      <p:sp>
        <p:nvSpPr>
          <p:cNvPr id="5" name="Rectangle 4">
            <a:extLst>
              <a:ext uri="{FF2B5EF4-FFF2-40B4-BE49-F238E27FC236}">
                <a16:creationId xmlns:a16="http://schemas.microsoft.com/office/drawing/2014/main" id="{78D188E6-B864-BF61-54FD-427EF1D76CEA}"/>
              </a:ext>
            </a:extLst>
          </p:cNvPr>
          <p:cNvSpPr/>
          <p:nvPr/>
        </p:nvSpPr>
        <p:spPr>
          <a:xfrm>
            <a:off x="2358316" y="4977088"/>
            <a:ext cx="1066800" cy="76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srgbClr val="FF0000"/>
                </a:solidFill>
                <a:effectLst/>
                <a:uLnTx/>
                <a:uFillTx/>
                <a:latin typeface="Calibri"/>
                <a:ea typeface="+mn-ea"/>
                <a:cs typeface="+mn-cs"/>
              </a:rPr>
              <a:t>POP</a:t>
            </a:r>
          </a:p>
        </p:txBody>
      </p:sp>
      <p:cxnSp>
        <p:nvCxnSpPr>
          <p:cNvPr id="9" name="Connecteur droit avec flèche 8">
            <a:extLst>
              <a:ext uri="{FF2B5EF4-FFF2-40B4-BE49-F238E27FC236}">
                <a16:creationId xmlns:a16="http://schemas.microsoft.com/office/drawing/2014/main" id="{A1AA4569-11A3-9C3F-55EA-0FF2B76CF3C9}"/>
              </a:ext>
            </a:extLst>
          </p:cNvPr>
          <p:cNvCxnSpPr>
            <a:cxnSpLocks/>
          </p:cNvCxnSpPr>
          <p:nvPr/>
        </p:nvCxnSpPr>
        <p:spPr>
          <a:xfrm flipH="1">
            <a:off x="2174463" y="4979576"/>
            <a:ext cx="1336647" cy="0"/>
          </a:xfrm>
          <a:prstGeom prst="straightConnector1">
            <a:avLst/>
          </a:prstGeom>
          <a:ln w="762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7CE1E5B2-F83B-9ACC-2BAC-B6A77F1B85DA}"/>
              </a:ext>
            </a:extLst>
          </p:cNvPr>
          <p:cNvSpPr/>
          <p:nvPr/>
        </p:nvSpPr>
        <p:spPr>
          <a:xfrm>
            <a:off x="3161805" y="4091016"/>
            <a:ext cx="1066800" cy="76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srgbClr val="FF0000"/>
                </a:solidFill>
                <a:effectLst/>
                <a:uLnTx/>
                <a:uFillTx/>
                <a:latin typeface="Calibri"/>
                <a:ea typeface="+mn-ea"/>
                <a:cs typeface="+mn-cs"/>
              </a:rPr>
              <a:t>GPO</a:t>
            </a:r>
          </a:p>
        </p:txBody>
      </p:sp>
      <p:pic>
        <p:nvPicPr>
          <p:cNvPr id="27" name="Picture 4" descr="File:StarlingEquation.svg">
            <a:extLst>
              <a:ext uri="{FF2B5EF4-FFF2-40B4-BE49-F238E27FC236}">
                <a16:creationId xmlns:a16="http://schemas.microsoft.com/office/drawing/2014/main" id="{0411F5A0-0FED-821F-0F7B-A5C2BE6D323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30144" y="1058462"/>
            <a:ext cx="1674912" cy="968487"/>
          </a:xfrm>
          <a:prstGeom prst="rect">
            <a:avLst/>
          </a:prstGeom>
          <a:noFill/>
          <a:extLst>
            <a:ext uri="{909E8E84-426E-40DD-AFC4-6F175D3DCCD1}">
              <a14:hiddenFill xmlns:a14="http://schemas.microsoft.com/office/drawing/2010/main">
                <a:solidFill>
                  <a:srgbClr val="FFFFFF"/>
                </a:solidFill>
              </a14:hiddenFill>
            </a:ext>
          </a:extLst>
        </p:spPr>
      </p:pic>
      <p:sp>
        <p:nvSpPr>
          <p:cNvPr id="30" name="Rectangle 29">
            <a:extLst>
              <a:ext uri="{FF2B5EF4-FFF2-40B4-BE49-F238E27FC236}">
                <a16:creationId xmlns:a16="http://schemas.microsoft.com/office/drawing/2014/main" id="{3CB0F560-84F9-BB2A-15DE-02898497827C}"/>
              </a:ext>
            </a:extLst>
          </p:cNvPr>
          <p:cNvSpPr/>
          <p:nvPr/>
        </p:nvSpPr>
        <p:spPr>
          <a:xfrm>
            <a:off x="865319" y="2600662"/>
            <a:ext cx="2703072" cy="76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srgbClr val="C0504D"/>
                </a:solidFill>
                <a:effectLst/>
                <a:uLnTx/>
                <a:uFillTx/>
                <a:latin typeface="Calibri"/>
                <a:ea typeface="+mn-ea"/>
                <a:cs typeface="+mn-cs"/>
              </a:rPr>
              <a:t>Capillaire Veineux</a:t>
            </a:r>
          </a:p>
        </p:txBody>
      </p:sp>
      <p:sp>
        <p:nvSpPr>
          <p:cNvPr id="35" name="ZoneTexte 34">
            <a:extLst>
              <a:ext uri="{FF2B5EF4-FFF2-40B4-BE49-F238E27FC236}">
                <a16:creationId xmlns:a16="http://schemas.microsoft.com/office/drawing/2014/main" id="{C9743CA6-5B9B-A230-4466-45247FB057DE}"/>
              </a:ext>
            </a:extLst>
          </p:cNvPr>
          <p:cNvSpPr txBox="1"/>
          <p:nvPr/>
        </p:nvSpPr>
        <p:spPr>
          <a:xfrm>
            <a:off x="-678205" y="181266"/>
            <a:ext cx="8563256" cy="461665"/>
          </a:xfrm>
          <a:prstGeom prst="rect">
            <a:avLst/>
          </a:prstGeom>
          <a:noFill/>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solidFill>
                  <a:srgbClr val="FF0000"/>
                </a:solidFill>
                <a:effectLst/>
                <a:uLnTx/>
                <a:uFillTx/>
                <a:latin typeface="Calibri"/>
                <a:ea typeface="+mn-ea"/>
                <a:cs typeface="+mn-cs"/>
              </a:rPr>
              <a:t>		</a:t>
            </a:r>
            <a:r>
              <a:rPr kumimoji="0" lang="fr-FR" sz="2400" b="1" i="0" u="none" strike="noStrike" kern="1200" cap="none" spc="0" normalizeH="0" baseline="0" noProof="0" dirty="0">
                <a:ln>
                  <a:noFill/>
                </a:ln>
                <a:solidFill>
                  <a:srgbClr val="4F81BD"/>
                </a:solidFill>
                <a:effectLst/>
                <a:uLnTx/>
                <a:uFillTx/>
                <a:latin typeface="Calibri"/>
                <a:ea typeface="+mn-ea"/>
                <a:cs typeface="+mn-cs"/>
              </a:rPr>
              <a:t>DRAINAGE TISSULAIRE  </a:t>
            </a:r>
            <a:r>
              <a:rPr kumimoji="0" lang="fr-FR" sz="2400" b="1" i="0" u="none" strike="noStrike" kern="1200" cap="none" spc="0" normalizeH="0" baseline="0" noProof="0" dirty="0">
                <a:ln>
                  <a:noFill/>
                </a:ln>
                <a:solidFill>
                  <a:prstClr val="black"/>
                </a:solidFill>
                <a:effectLst/>
                <a:uLnTx/>
                <a:uFillTx/>
                <a:latin typeface="Calibri"/>
                <a:ea typeface="+mn-ea"/>
                <a:cs typeface="+mn-cs"/>
              </a:rPr>
              <a:t>				</a:t>
            </a:r>
          </a:p>
        </p:txBody>
      </p:sp>
      <p:sp>
        <p:nvSpPr>
          <p:cNvPr id="6" name="Rectangle 5">
            <a:extLst>
              <a:ext uri="{FF2B5EF4-FFF2-40B4-BE49-F238E27FC236}">
                <a16:creationId xmlns:a16="http://schemas.microsoft.com/office/drawing/2014/main" id="{10C5BEF8-E90B-E12D-FA46-191F043ABEAE}"/>
              </a:ext>
            </a:extLst>
          </p:cNvPr>
          <p:cNvSpPr/>
          <p:nvPr/>
        </p:nvSpPr>
        <p:spPr>
          <a:xfrm>
            <a:off x="5332351" y="2009803"/>
            <a:ext cx="3278249" cy="375487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FF000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Calibri"/>
                <a:ea typeface="+mn-ea"/>
                <a:cs typeface="+mn-cs"/>
              </a:rPr>
              <a:t>GPO</a:t>
            </a:r>
            <a:r>
              <a:rPr kumimoji="0" lang="en-US" sz="2800" b="1" i="0" u="none" strike="noStrike" kern="1200" cap="none" spc="0" normalizeH="0" baseline="0" noProof="0" dirty="0">
                <a:ln>
                  <a:noFill/>
                </a:ln>
                <a:solidFill>
                  <a:prstClr val="black"/>
                </a:solidFill>
                <a:effectLst/>
                <a:uLnTx/>
                <a:uFillTx/>
                <a:latin typeface="Calibri"/>
                <a:ea typeface="+mn-ea"/>
                <a:cs typeface="+mn-cs"/>
              </a:rPr>
              <a:t> qui </a:t>
            </a:r>
            <a:r>
              <a:rPr kumimoji="0" lang="en-US" sz="2800" b="1" i="0" u="none" strike="noStrike" kern="1200" cap="none" spc="0" normalizeH="0" baseline="0" noProof="0" dirty="0" err="1">
                <a:ln>
                  <a:noFill/>
                </a:ln>
                <a:solidFill>
                  <a:prstClr val="black"/>
                </a:solidFill>
                <a:effectLst/>
                <a:uLnTx/>
                <a:uFillTx/>
                <a:latin typeface="Calibri"/>
                <a:ea typeface="+mn-ea"/>
                <a:cs typeface="+mn-cs"/>
              </a:rPr>
              <a:t>favorise</a:t>
            </a:r>
            <a:r>
              <a:rPr kumimoji="0" lang="en-US" sz="2800" b="1" i="0" u="none" strike="noStrike" kern="1200" cap="none" spc="0" normalizeH="0" baseline="0" noProof="0" dirty="0">
                <a:ln>
                  <a:noFill/>
                </a:ln>
                <a:solidFill>
                  <a:prstClr val="black"/>
                </a:solidFill>
                <a:effectLst/>
                <a:uLnTx/>
                <a:uFillTx/>
                <a:latin typeface="Calibri"/>
                <a:ea typeface="+mn-ea"/>
                <a:cs typeface="+mn-cs"/>
              </a:rPr>
              <a:t> le drainage doit </a:t>
            </a:r>
            <a:r>
              <a:rPr kumimoji="0" lang="en-US" sz="2800" b="1" i="0" u="none" strike="noStrike" kern="1200" cap="none" spc="0" normalizeH="0" baseline="0" noProof="0" dirty="0" err="1">
                <a:ln>
                  <a:noFill/>
                </a:ln>
                <a:solidFill>
                  <a:prstClr val="black"/>
                </a:solidFill>
                <a:effectLst/>
                <a:uLnTx/>
                <a:uFillTx/>
                <a:latin typeface="Calibri"/>
                <a:ea typeface="+mn-ea"/>
                <a:cs typeface="+mn-cs"/>
              </a:rPr>
              <a:t>être</a:t>
            </a:r>
            <a:r>
              <a:rPr kumimoji="0" lang="en-US" sz="2800" b="1" i="0" u="none" strike="noStrike" kern="1200" cap="none" spc="0" normalizeH="0" baseline="0" noProof="0" dirty="0">
                <a:ln>
                  <a:noFill/>
                </a:ln>
                <a:solidFill>
                  <a:prstClr val="black"/>
                </a:solidFill>
                <a:effectLst/>
                <a:uLnTx/>
                <a:uFillTx/>
                <a:latin typeface="Calibri"/>
                <a:ea typeface="+mn-ea"/>
                <a:cs typeface="+mn-cs"/>
              </a:rPr>
              <a:t>  </a:t>
            </a:r>
            <a:r>
              <a:rPr kumimoji="0" lang="en-US" sz="2800" b="1" i="0" u="none" strike="noStrike" kern="1200" cap="none" spc="0" normalizeH="0" baseline="0" noProof="0" dirty="0" err="1">
                <a:ln>
                  <a:noFill/>
                </a:ln>
                <a:solidFill>
                  <a:prstClr val="black"/>
                </a:solidFill>
                <a:effectLst/>
                <a:uLnTx/>
                <a:uFillTx/>
                <a:latin typeface="Calibri"/>
                <a:ea typeface="+mn-ea"/>
                <a:cs typeface="+mn-cs"/>
              </a:rPr>
              <a:t>superieure</a:t>
            </a:r>
            <a:r>
              <a:rPr kumimoji="0" lang="en-US" sz="2800" b="1" i="0" u="none" strike="noStrike" kern="1200" cap="none" spc="0" normalizeH="0" baseline="0" noProof="0" dirty="0">
                <a:ln>
                  <a:noFill/>
                </a:ln>
                <a:solidFill>
                  <a:prstClr val="black"/>
                </a:solidFill>
                <a:effectLst/>
                <a:uLnTx/>
                <a:uFillTx/>
                <a:latin typeface="Calibri"/>
                <a:ea typeface="+mn-ea"/>
                <a:cs typeface="+mn-cs"/>
              </a:rPr>
              <a:t> à  </a:t>
            </a:r>
            <a:r>
              <a:rPr kumimoji="0" lang="en-US" sz="2800" b="1" i="0" u="none" strike="noStrike" kern="1200" cap="none" spc="0" normalizeH="0" baseline="0" noProof="0" dirty="0">
                <a:ln>
                  <a:noFill/>
                </a:ln>
                <a:solidFill>
                  <a:srgbClr val="FF0000"/>
                </a:solidFill>
                <a:effectLst/>
                <a:uLnTx/>
                <a:uFillTx/>
                <a:latin typeface="Calibri"/>
                <a:ea typeface="+mn-ea"/>
                <a:cs typeface="+mn-cs"/>
              </a:rPr>
              <a:t>PTM</a:t>
            </a:r>
            <a:r>
              <a:rPr kumimoji="0" lang="en-US" sz="2800" b="1" i="0" u="none" strike="noStrike" kern="1200" cap="none" spc="0" normalizeH="0" baseline="0" noProof="0" dirty="0">
                <a:ln>
                  <a:noFill/>
                </a:ln>
                <a:solidFill>
                  <a:prstClr val="black"/>
                </a:solidFill>
                <a:effectLst/>
                <a:uLnTx/>
                <a:uFillTx/>
                <a:latin typeface="Calibri"/>
                <a:ea typeface="+mn-ea"/>
                <a:cs typeface="+mn-cs"/>
              </a:rPr>
              <a:t> qui </a:t>
            </a:r>
            <a:r>
              <a:rPr kumimoji="0" lang="en-US" sz="2800" b="1" i="0" u="none" strike="noStrike" kern="1200" cap="none" spc="0" normalizeH="0" baseline="0" noProof="0" dirty="0" err="1">
                <a:ln>
                  <a:noFill/>
                </a:ln>
                <a:solidFill>
                  <a:prstClr val="black"/>
                </a:solidFill>
                <a:effectLst/>
                <a:uLnTx/>
                <a:uFillTx/>
                <a:latin typeface="Calibri"/>
                <a:ea typeface="+mn-ea"/>
                <a:cs typeface="+mn-cs"/>
              </a:rPr>
              <a:t>s’oppose</a:t>
            </a:r>
            <a:r>
              <a:rPr kumimoji="0" lang="en-US" sz="2800" b="1" i="0" u="none" strike="noStrike" kern="1200" cap="none" spc="0" normalizeH="0" baseline="0" noProof="0" dirty="0">
                <a:ln>
                  <a:noFill/>
                </a:ln>
                <a:solidFill>
                  <a:prstClr val="black"/>
                </a:solidFill>
                <a:effectLst/>
                <a:uLnTx/>
                <a:uFillTx/>
                <a:latin typeface="Calibri"/>
                <a:ea typeface="+mn-ea"/>
                <a:cs typeface="+mn-cs"/>
              </a:rPr>
              <a:t> au drainage pour </a:t>
            </a:r>
            <a:r>
              <a:rPr kumimoji="0" lang="en-US" sz="2800" b="1" i="0" u="none" strike="noStrike" kern="1200" cap="none" spc="0" normalizeH="0" baseline="0" noProof="0" dirty="0" err="1">
                <a:ln>
                  <a:noFill/>
                </a:ln>
                <a:solidFill>
                  <a:prstClr val="black"/>
                </a:solidFill>
                <a:effectLst/>
                <a:uLnTx/>
                <a:uFillTx/>
                <a:latin typeface="Calibri"/>
                <a:ea typeface="+mn-ea"/>
                <a:cs typeface="+mn-cs"/>
              </a:rPr>
              <a:t>permettre</a:t>
            </a:r>
            <a:r>
              <a:rPr kumimoji="0" lang="en-US" sz="2800" b="1" i="0" u="none" strike="noStrike" kern="1200" cap="none" spc="0" normalizeH="0" baseline="0" noProof="0" dirty="0">
                <a:ln>
                  <a:noFill/>
                </a:ln>
                <a:solidFill>
                  <a:prstClr val="black"/>
                </a:solidFill>
                <a:effectLst/>
                <a:uLnTx/>
                <a:uFillTx/>
                <a:latin typeface="Calibri"/>
                <a:ea typeface="+mn-ea"/>
                <a:cs typeface="+mn-cs"/>
              </a:rPr>
              <a:t> le drainage </a:t>
            </a:r>
            <a:r>
              <a:rPr kumimoji="0" lang="en-US" sz="2800" b="1" i="0" u="none" strike="noStrike" kern="1200" cap="none" spc="0" normalizeH="0" baseline="0" noProof="0" dirty="0" err="1">
                <a:ln>
                  <a:noFill/>
                </a:ln>
                <a:solidFill>
                  <a:prstClr val="black"/>
                </a:solidFill>
                <a:effectLst/>
                <a:uLnTx/>
                <a:uFillTx/>
                <a:latin typeface="Calibri"/>
                <a:ea typeface="+mn-ea"/>
                <a:cs typeface="+mn-cs"/>
              </a:rPr>
              <a:t>tissulaire</a:t>
            </a:r>
            <a:r>
              <a:rPr kumimoji="0" lang="en-US" sz="2800" b="1" i="0" u="none" strike="noStrike" kern="1200" cap="none" spc="0" normalizeH="0" baseline="0" noProof="0" dirty="0">
                <a:ln>
                  <a:noFill/>
                </a:ln>
                <a:solidFill>
                  <a:prstClr val="black"/>
                </a:solidFill>
                <a:effectLst/>
                <a:uLnTx/>
                <a:uFillTx/>
                <a:latin typeface="Calibri"/>
                <a:ea typeface="+mn-ea"/>
                <a:cs typeface="+mn-cs"/>
              </a:rPr>
              <a:t>  </a:t>
            </a:r>
            <a:r>
              <a:rPr kumimoji="0" lang="en-US" sz="2800" b="1" i="0" u="none" strike="noStrike" kern="1200" cap="none" spc="0" normalizeH="0" baseline="0" noProof="0" dirty="0" err="1">
                <a:ln>
                  <a:noFill/>
                </a:ln>
                <a:solidFill>
                  <a:prstClr val="black"/>
                </a:solidFill>
                <a:effectLst/>
                <a:uLnTx/>
                <a:uFillTx/>
                <a:latin typeface="Calibri"/>
                <a:ea typeface="+mn-ea"/>
                <a:cs typeface="+mn-cs"/>
              </a:rPr>
              <a:t>interstitiel</a:t>
            </a:r>
            <a:endParaRPr kumimoji="0" lang="fr-FR" sz="2800" b="1"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18015291"/>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ZoneTexte 47">
            <a:extLst>
              <a:ext uri="{FF2B5EF4-FFF2-40B4-BE49-F238E27FC236}">
                <a16:creationId xmlns:a16="http://schemas.microsoft.com/office/drawing/2014/main" id="{11480CB4-4609-65D6-0179-CF5618F9072A}"/>
              </a:ext>
            </a:extLst>
          </p:cNvPr>
          <p:cNvSpPr txBox="1"/>
          <p:nvPr/>
        </p:nvSpPr>
        <p:spPr>
          <a:xfrm>
            <a:off x="0" y="521087"/>
            <a:ext cx="8563256" cy="2123658"/>
          </a:xfrm>
          <a:prstGeom prst="rect">
            <a:avLst/>
          </a:prstGeom>
          <a:noFill/>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solidFill>
                  <a:srgbClr val="FF0000"/>
                </a:solidFill>
                <a:effectLst/>
                <a:uLnTx/>
                <a:uFillTx/>
                <a:latin typeface="Calibri"/>
                <a:ea typeface="+mn-ea"/>
                <a:cs typeface="+mn-cs"/>
              </a:rPr>
              <a:t>		</a:t>
            </a:r>
            <a:r>
              <a:rPr kumimoji="0" lang="fr-FR" sz="2400" b="1" i="0" u="sng" strike="noStrike" kern="1200" cap="none" spc="0" normalizeH="0" baseline="0" noProof="0" dirty="0">
                <a:ln>
                  <a:noFill/>
                </a:ln>
                <a:solidFill>
                  <a:srgbClr val="4F81BD"/>
                </a:solidFill>
                <a:effectLst/>
                <a:uLnTx/>
                <a:uFillTx/>
                <a:latin typeface="Calibri"/>
                <a:ea typeface="+mn-ea"/>
                <a:cs typeface="+mn-cs"/>
              </a:rPr>
              <a:t>PRESSION INTRA-VEINEUSE </a:t>
            </a:r>
            <a:r>
              <a:rPr kumimoji="0" lang="fr-FR" sz="2400" b="1" i="0" u="sng" strike="noStrike" kern="1200" cap="none" spc="0" normalizeH="0" baseline="0" noProof="0" dirty="0">
                <a:ln>
                  <a:noFill/>
                </a:ln>
                <a:solidFill>
                  <a:srgbClr val="4F81BD">
                    <a:lumMod val="75000"/>
                  </a:srgbClr>
                </a:solidFill>
                <a:effectLst/>
                <a:uLnTx/>
                <a:uFillTx/>
                <a:latin typeface="Calibri"/>
                <a:ea typeface="+mn-ea"/>
                <a:cs typeface="+mn-cs"/>
              </a:rPr>
              <a:t>PIV</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solidFill>
                  <a:srgbClr val="4F81BD">
                    <a:lumMod val="75000"/>
                  </a:srgbClr>
                </a:solidFill>
                <a:effectLst/>
                <a:uLnTx/>
                <a:uFillTx/>
                <a:latin typeface="Calibri"/>
                <a:ea typeface="+mn-ea"/>
                <a:cs typeface="+mn-cs"/>
              </a:rPr>
              <a:t>		 </a:t>
            </a:r>
            <a:r>
              <a:rPr kumimoji="0" lang="fr-FR" sz="2400" b="1" i="0" u="sng" strike="noStrike" kern="1200" cap="none" spc="0" normalizeH="0" baseline="0" noProof="0" dirty="0">
                <a:ln>
                  <a:noFill/>
                </a:ln>
                <a:solidFill>
                  <a:srgbClr val="00B050"/>
                </a:solidFill>
                <a:effectLst/>
                <a:uLnTx/>
                <a:uFillTx/>
                <a:latin typeface="Calibri"/>
                <a:ea typeface="+mn-ea"/>
                <a:cs typeface="+mn-cs"/>
              </a:rPr>
              <a:t>PRESSION EXTRA-VEINEUSE PEV</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solidFill>
                  <a:srgbClr val="FF0000"/>
                </a:solidFill>
                <a:effectLst/>
                <a:uLnTx/>
                <a:uFillTx/>
                <a:latin typeface="Calibri"/>
                <a:ea typeface="+mn-ea"/>
                <a:cs typeface="+mn-cs"/>
              </a:rPr>
              <a:t>		</a:t>
            </a:r>
            <a:r>
              <a:rPr kumimoji="0" lang="fr-FR" sz="2400" b="1" i="0" u="sng" strike="noStrike" kern="1200" cap="none" spc="0" normalizeH="0" baseline="0" noProof="0" dirty="0">
                <a:ln>
                  <a:noFill/>
                </a:ln>
                <a:solidFill>
                  <a:srgbClr val="FF0000"/>
                </a:solidFill>
                <a:effectLst/>
                <a:uLnTx/>
                <a:uFillTx/>
                <a:latin typeface="Calibri"/>
                <a:ea typeface="+mn-ea"/>
                <a:cs typeface="+mn-cs"/>
              </a:rPr>
              <a:t>PRESSION TRANSMURALE </a:t>
            </a:r>
            <a:r>
              <a:rPr kumimoji="0" lang="fr-FR" sz="2400" b="1" i="0" u="none" strike="noStrike" kern="1200" cap="none" spc="0" normalizeH="0" baseline="0" noProof="0" dirty="0">
                <a:ln>
                  <a:noFill/>
                </a:ln>
                <a:solidFill>
                  <a:prstClr val="black"/>
                </a:solidFill>
                <a:effectLst/>
                <a:uLnTx/>
                <a:uFillTx/>
                <a:latin typeface="Calibri"/>
                <a:ea typeface="+mn-ea"/>
                <a:cs typeface="+mn-cs"/>
              </a:rPr>
              <a:t>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fr-FR" sz="2400" b="1" i="0" u="none" strike="noStrike" kern="1200" cap="none" spc="0" normalizeH="0" baseline="0" noProof="0" dirty="0">
                <a:ln>
                  <a:noFill/>
                </a:ln>
                <a:solidFill>
                  <a:prstClr val="black"/>
                </a:solidFill>
                <a:effectLst/>
                <a:uLnTx/>
                <a:uFillTx/>
                <a:latin typeface="Calibri"/>
                <a:ea typeface="+mn-ea"/>
                <a:cs typeface="+mn-cs"/>
              </a:rPr>
              <a:t>							</a:t>
            </a:r>
          </a:p>
        </p:txBody>
      </p:sp>
      <p:sp>
        <p:nvSpPr>
          <p:cNvPr id="6" name="Signe Moins 5">
            <a:extLst>
              <a:ext uri="{FF2B5EF4-FFF2-40B4-BE49-F238E27FC236}">
                <a16:creationId xmlns:a16="http://schemas.microsoft.com/office/drawing/2014/main" id="{664A0CEF-95BA-205F-293F-89BB884AFB7E}"/>
              </a:ext>
            </a:extLst>
          </p:cNvPr>
          <p:cNvSpPr/>
          <p:nvPr/>
        </p:nvSpPr>
        <p:spPr>
          <a:xfrm>
            <a:off x="3533787" y="875328"/>
            <a:ext cx="792088" cy="360040"/>
          </a:xfrm>
          <a:prstGeom prst="mathMinu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a:ea typeface="+mn-ea"/>
              <a:cs typeface="+mn-cs"/>
            </a:endParaRPr>
          </a:p>
        </p:txBody>
      </p:sp>
      <p:sp>
        <p:nvSpPr>
          <p:cNvPr id="7" name="Est égal à 6">
            <a:extLst>
              <a:ext uri="{FF2B5EF4-FFF2-40B4-BE49-F238E27FC236}">
                <a16:creationId xmlns:a16="http://schemas.microsoft.com/office/drawing/2014/main" id="{D22BDFF4-001F-7520-A0D2-C35C4066AB38}"/>
              </a:ext>
            </a:extLst>
          </p:cNvPr>
          <p:cNvSpPr/>
          <p:nvPr/>
        </p:nvSpPr>
        <p:spPr>
          <a:xfrm>
            <a:off x="3683229" y="1430229"/>
            <a:ext cx="493204" cy="338538"/>
          </a:xfrm>
          <a:prstGeom prst="mathEqual">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a:ea typeface="+mn-ea"/>
              <a:cs typeface="+mn-cs"/>
            </a:endParaRPr>
          </a:p>
        </p:txBody>
      </p:sp>
      <p:sp>
        <p:nvSpPr>
          <p:cNvPr id="10" name="Ellipse 9">
            <a:extLst>
              <a:ext uri="{FF2B5EF4-FFF2-40B4-BE49-F238E27FC236}">
                <a16:creationId xmlns:a16="http://schemas.microsoft.com/office/drawing/2014/main" id="{C94A4199-EB7C-C408-C5A8-55266A867221}"/>
              </a:ext>
            </a:extLst>
          </p:cNvPr>
          <p:cNvSpPr/>
          <p:nvPr/>
        </p:nvSpPr>
        <p:spPr>
          <a:xfrm>
            <a:off x="533400" y="2492896"/>
            <a:ext cx="4267200" cy="3886200"/>
          </a:xfrm>
          <a:prstGeom prst="ellipse">
            <a:avLst/>
          </a:prstGeom>
          <a:noFill/>
          <a:ln w="76200" cmpd="tri">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 name="Connecteur droit avec flèche 10">
            <a:extLst>
              <a:ext uri="{FF2B5EF4-FFF2-40B4-BE49-F238E27FC236}">
                <a16:creationId xmlns:a16="http://schemas.microsoft.com/office/drawing/2014/main" id="{F77F67CA-BD5A-DCFE-0A3D-CD0A79F51CCE}"/>
              </a:ext>
            </a:extLst>
          </p:cNvPr>
          <p:cNvCxnSpPr/>
          <p:nvPr/>
        </p:nvCxnSpPr>
        <p:spPr>
          <a:xfrm flipH="1">
            <a:off x="4800602" y="4474096"/>
            <a:ext cx="761998" cy="0"/>
          </a:xfrm>
          <a:prstGeom prst="straightConnector1">
            <a:avLst/>
          </a:prstGeom>
          <a:ln w="76200">
            <a:solidFill>
              <a:srgbClr val="00B050"/>
            </a:solidFill>
            <a:prstDash val="sysDash"/>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2" name="Connecteur droit avec flèche 11">
            <a:extLst>
              <a:ext uri="{FF2B5EF4-FFF2-40B4-BE49-F238E27FC236}">
                <a16:creationId xmlns:a16="http://schemas.microsoft.com/office/drawing/2014/main" id="{E3462256-EDEE-7096-3B50-B5ACA3F89D60}"/>
              </a:ext>
            </a:extLst>
          </p:cNvPr>
          <p:cNvCxnSpPr/>
          <p:nvPr/>
        </p:nvCxnSpPr>
        <p:spPr>
          <a:xfrm>
            <a:off x="3048000" y="4474096"/>
            <a:ext cx="1763663" cy="0"/>
          </a:xfrm>
          <a:prstGeom prst="straightConnector1">
            <a:avLst/>
          </a:prstGeom>
          <a:ln w="76200">
            <a:solidFill>
              <a:srgbClr val="0070C0"/>
            </a:solidFill>
            <a:prstDash val="sysDash"/>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3" name="Connecteur droit avec flèche 12">
            <a:extLst>
              <a:ext uri="{FF2B5EF4-FFF2-40B4-BE49-F238E27FC236}">
                <a16:creationId xmlns:a16="http://schemas.microsoft.com/office/drawing/2014/main" id="{6EB75A4B-F875-C9F6-CBD4-B4707D51697A}"/>
              </a:ext>
            </a:extLst>
          </p:cNvPr>
          <p:cNvCxnSpPr/>
          <p:nvPr/>
        </p:nvCxnSpPr>
        <p:spPr>
          <a:xfrm>
            <a:off x="4933334" y="4146848"/>
            <a:ext cx="938981" cy="0"/>
          </a:xfrm>
          <a:prstGeom prst="straightConnector1">
            <a:avLst/>
          </a:prstGeom>
          <a:ln w="76200">
            <a:solidFill>
              <a:srgbClr val="FF0000"/>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4" name="ZoneTexte 13">
            <a:extLst>
              <a:ext uri="{FF2B5EF4-FFF2-40B4-BE49-F238E27FC236}">
                <a16:creationId xmlns:a16="http://schemas.microsoft.com/office/drawing/2014/main" id="{7AB7297B-E794-686F-7C2E-9A2A414C7B2B}"/>
              </a:ext>
            </a:extLst>
          </p:cNvPr>
          <p:cNvSpPr txBox="1"/>
          <p:nvPr/>
        </p:nvSpPr>
        <p:spPr>
          <a:xfrm>
            <a:off x="3429000" y="4485764"/>
            <a:ext cx="165919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4F81BD">
                    <a:lumMod val="75000"/>
                  </a:srgbClr>
                </a:solidFill>
                <a:effectLst/>
                <a:uLnTx/>
                <a:uFillTx/>
                <a:latin typeface="Calibri"/>
                <a:ea typeface="+mn-ea"/>
                <a:cs typeface="+mn-cs"/>
              </a:rPr>
              <a:t>PIV</a:t>
            </a:r>
          </a:p>
        </p:txBody>
      </p:sp>
      <p:sp>
        <p:nvSpPr>
          <p:cNvPr id="15" name="ZoneTexte 14">
            <a:extLst>
              <a:ext uri="{FF2B5EF4-FFF2-40B4-BE49-F238E27FC236}">
                <a16:creationId xmlns:a16="http://schemas.microsoft.com/office/drawing/2014/main" id="{5DE9EFD3-B4F4-7931-33C9-B5B4B1C4730F}"/>
              </a:ext>
            </a:extLst>
          </p:cNvPr>
          <p:cNvSpPr txBox="1"/>
          <p:nvPr/>
        </p:nvSpPr>
        <p:spPr>
          <a:xfrm>
            <a:off x="4857134" y="4648558"/>
            <a:ext cx="165919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B050"/>
                </a:solidFill>
                <a:effectLst/>
                <a:uLnTx/>
                <a:uFillTx/>
                <a:latin typeface="Calibri"/>
                <a:ea typeface="+mn-ea"/>
                <a:cs typeface="+mn-cs"/>
              </a:rPr>
              <a:t>PEV</a:t>
            </a:r>
          </a:p>
        </p:txBody>
      </p:sp>
      <p:sp>
        <p:nvSpPr>
          <p:cNvPr id="16" name="ZoneTexte 15">
            <a:extLst>
              <a:ext uri="{FF2B5EF4-FFF2-40B4-BE49-F238E27FC236}">
                <a16:creationId xmlns:a16="http://schemas.microsoft.com/office/drawing/2014/main" id="{A3095ED4-6CB6-B647-90CF-4DD7D5EFB999}"/>
              </a:ext>
            </a:extLst>
          </p:cNvPr>
          <p:cNvSpPr txBox="1"/>
          <p:nvPr/>
        </p:nvSpPr>
        <p:spPr>
          <a:xfrm>
            <a:off x="4800600" y="3386230"/>
            <a:ext cx="129540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Calibri"/>
                <a:ea typeface="+mn-ea"/>
                <a:cs typeface="+mn-cs"/>
              </a:rPr>
              <a:t>PTM</a:t>
            </a:r>
          </a:p>
        </p:txBody>
      </p:sp>
      <p:sp>
        <p:nvSpPr>
          <p:cNvPr id="17" name="Accolade ouvrante 16">
            <a:extLst>
              <a:ext uri="{FF2B5EF4-FFF2-40B4-BE49-F238E27FC236}">
                <a16:creationId xmlns:a16="http://schemas.microsoft.com/office/drawing/2014/main" id="{274EDBC3-801A-9127-B14A-00632A76E959}"/>
              </a:ext>
            </a:extLst>
          </p:cNvPr>
          <p:cNvSpPr/>
          <p:nvPr/>
        </p:nvSpPr>
        <p:spPr>
          <a:xfrm>
            <a:off x="5697794" y="3712096"/>
            <a:ext cx="1200150" cy="1524000"/>
          </a:xfrm>
          <a:prstGeom prst="leftBrace">
            <a:avLst/>
          </a:prstGeom>
          <a:ln w="5715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ZoneTexte 17">
            <a:extLst>
              <a:ext uri="{FF2B5EF4-FFF2-40B4-BE49-F238E27FC236}">
                <a16:creationId xmlns:a16="http://schemas.microsoft.com/office/drawing/2014/main" id="{7CDA09F8-11D7-A728-AB5E-27C6D928AC3B}"/>
              </a:ext>
            </a:extLst>
          </p:cNvPr>
          <p:cNvSpPr txBox="1"/>
          <p:nvPr/>
        </p:nvSpPr>
        <p:spPr>
          <a:xfrm>
            <a:off x="6342501" y="3870210"/>
            <a:ext cx="1792998"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00B050"/>
                </a:solidFill>
                <a:effectLst/>
                <a:uLnTx/>
                <a:uFillTx/>
                <a:latin typeface="Calibri"/>
                <a:ea typeface="+mn-ea"/>
                <a:cs typeface="+mn-cs"/>
              </a:rPr>
              <a:t>1-Pression Atmosphériqu</a:t>
            </a:r>
            <a:r>
              <a:rPr kumimoji="0" lang="fr-FR" sz="1800" b="1" i="0" u="none" strike="noStrike" kern="1200" cap="none" spc="0" normalizeH="0" baseline="0" noProof="0" dirty="0">
                <a:ln>
                  <a:noFill/>
                </a:ln>
                <a:solidFill>
                  <a:prstClr val="black"/>
                </a:solidFill>
                <a:effectLst/>
                <a:uLnTx/>
                <a:uFillTx/>
                <a:latin typeface="Calibri"/>
                <a:ea typeface="+mn-ea"/>
                <a:cs typeface="+mn-cs"/>
              </a:rPr>
              <a: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black"/>
                </a:solidFill>
                <a:effectLst/>
                <a:uLnTx/>
                <a:uFillTx/>
                <a:latin typeface="Calibri"/>
                <a:ea typeface="+mn-ea"/>
                <a:cs typeface="+mn-cs"/>
              </a:rPr>
              <a:t> </a:t>
            </a:r>
            <a:r>
              <a:rPr kumimoji="0" lang="fr-FR" sz="1800" b="1" i="0" u="none" strike="noStrike" kern="1200" cap="none" spc="0" normalizeH="0" baseline="0" noProof="0" dirty="0">
                <a:ln>
                  <a:noFill/>
                </a:ln>
                <a:solidFill>
                  <a:srgbClr val="00B050"/>
                </a:solidFill>
                <a:effectLst/>
                <a:uLnTx/>
                <a:uFillTx/>
                <a:latin typeface="Calibri"/>
                <a:ea typeface="+mn-ea"/>
                <a:cs typeface="+mn-cs"/>
              </a:rPr>
              <a:t>2-Pression tissulaire</a:t>
            </a:r>
          </a:p>
        </p:txBody>
      </p:sp>
      <p:sp>
        <p:nvSpPr>
          <p:cNvPr id="19" name="Accolade ouvrante 18">
            <a:extLst>
              <a:ext uri="{FF2B5EF4-FFF2-40B4-BE49-F238E27FC236}">
                <a16:creationId xmlns:a16="http://schemas.microsoft.com/office/drawing/2014/main" id="{88292B69-AA2E-C341-A1B5-04783696AAC4}"/>
              </a:ext>
            </a:extLst>
          </p:cNvPr>
          <p:cNvSpPr/>
          <p:nvPr/>
        </p:nvSpPr>
        <p:spPr>
          <a:xfrm flipH="1">
            <a:off x="1905000" y="3483496"/>
            <a:ext cx="1200150" cy="2057400"/>
          </a:xfrm>
          <a:prstGeom prst="leftBrace">
            <a:avLst/>
          </a:prstGeom>
          <a:ln w="571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ZoneTexte 19">
            <a:extLst>
              <a:ext uri="{FF2B5EF4-FFF2-40B4-BE49-F238E27FC236}">
                <a16:creationId xmlns:a16="http://schemas.microsoft.com/office/drawing/2014/main" id="{8B2B7B01-4703-088E-AA40-467A9BC81A5A}"/>
              </a:ext>
            </a:extLst>
          </p:cNvPr>
          <p:cNvSpPr txBox="1"/>
          <p:nvPr/>
        </p:nvSpPr>
        <p:spPr>
          <a:xfrm>
            <a:off x="762000" y="3635896"/>
            <a:ext cx="1905000" cy="175432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0070C0"/>
                </a:solidFill>
                <a:effectLst/>
                <a:uLnTx/>
                <a:uFillTx/>
                <a:latin typeface="Calibri"/>
                <a:ea typeface="+mn-ea"/>
                <a:cs typeface="+mn-cs"/>
              </a:rPr>
              <a:t>1-Pression </a:t>
            </a:r>
            <a:r>
              <a:rPr kumimoji="0" lang="fr-FR" sz="1800" b="1" i="0" u="none" strike="noStrike" kern="1200" cap="none" spc="0" normalizeH="0" baseline="0" noProof="0" dirty="0" err="1">
                <a:ln>
                  <a:noFill/>
                </a:ln>
                <a:solidFill>
                  <a:srgbClr val="0070C0"/>
                </a:solidFill>
                <a:effectLst/>
                <a:uLnTx/>
                <a:uFillTx/>
                <a:latin typeface="Calibri"/>
                <a:ea typeface="+mn-ea"/>
                <a:cs typeface="+mn-cs"/>
              </a:rPr>
              <a:t>Hydostatique</a:t>
            </a:r>
            <a:r>
              <a:rPr kumimoji="0" lang="fr-FR" sz="1800" b="1" i="0" u="none" strike="noStrike" kern="1200" cap="none" spc="0" normalizeH="0" baseline="0" noProof="0" dirty="0">
                <a:ln>
                  <a:noFill/>
                </a:ln>
                <a:solidFill>
                  <a:srgbClr val="0070C0"/>
                </a:solidFill>
                <a:effectLst/>
                <a:uLnTx/>
                <a:uFillTx/>
                <a:latin typeface="Calibri"/>
                <a:ea typeface="+mn-ea"/>
                <a:cs typeface="+mn-cs"/>
              </a:rPr>
              <a:t> G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0070C0"/>
                </a:solidFill>
                <a:effectLst/>
                <a:uLnTx/>
                <a:uFillTx/>
                <a:latin typeface="Calibri"/>
                <a:ea typeface="+mn-ea"/>
                <a:cs typeface="+mn-cs"/>
              </a:rPr>
              <a:t>2-Pression </a:t>
            </a:r>
            <a:r>
              <a:rPr kumimoji="0" lang="fr-FR" sz="1800" b="1" i="0" u="none" strike="noStrike" kern="1200" cap="none" spc="0" normalizeH="0" baseline="0" noProof="0" dirty="0" err="1">
                <a:ln>
                  <a:noFill/>
                </a:ln>
                <a:solidFill>
                  <a:srgbClr val="0070C0"/>
                </a:solidFill>
                <a:effectLst/>
                <a:uLnTx/>
                <a:uFillTx/>
                <a:latin typeface="Calibri"/>
                <a:ea typeface="+mn-ea"/>
                <a:cs typeface="+mn-cs"/>
              </a:rPr>
              <a:t>Residuelle</a:t>
            </a:r>
            <a:endParaRPr kumimoji="0" lang="fr-FR" sz="1800" b="1" i="0" u="none" strike="noStrike" kern="1200" cap="none" spc="0" normalizeH="0" baseline="0" noProof="0" dirty="0">
              <a:ln>
                <a:noFill/>
              </a:ln>
              <a:solidFill>
                <a:srgbClr val="0070C0"/>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0070C0"/>
                </a:solidFill>
                <a:effectLst/>
                <a:uLnTx/>
                <a:uFillTx/>
                <a:latin typeface="Calibri"/>
                <a:ea typeface="+mn-ea"/>
                <a:cs typeface="+mn-cs"/>
              </a:rPr>
              <a:t>3-Pression de pompe VM</a:t>
            </a:r>
          </a:p>
        </p:txBody>
      </p:sp>
    </p:spTree>
    <p:extLst>
      <p:ext uri="{BB962C8B-B14F-4D97-AF65-F5344CB8AC3E}">
        <p14:creationId xmlns:p14="http://schemas.microsoft.com/office/powerpoint/2010/main" val="27199506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0">
                                            <p:txEl>
                                              <p:pRg st="0" end="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0">
                                            <p:txEl>
                                              <p:pRg st="1" end="1"/>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0">
                                            <p:txEl>
                                              <p:pRg st="2" end="2"/>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48">
                                            <p:txEl>
                                              <p:pRg st="1" end="1"/>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11"/>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7"/>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18">
                                            <p:txEl>
                                              <p:pRg st="0" end="0"/>
                                            </p:txEl>
                                          </p:spTgt>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18">
                                            <p:txEl>
                                              <p:pRg st="1" end="1"/>
                                            </p:txEl>
                                          </p:spTgt>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7"/>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48">
                                            <p:txEl>
                                              <p:pRg st="2" end="2"/>
                                            </p:txEl>
                                          </p:spTgt>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2" presetClass="entr" presetSubtype="1" fill="hold" grpId="0" nodeType="click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additive="base">
                                        <p:cTn id="67" dur="500" fill="hold"/>
                                        <p:tgtEl>
                                          <p:spTgt spid="16"/>
                                        </p:tgtEl>
                                        <p:attrNameLst>
                                          <p:attrName>ppt_x</p:attrName>
                                        </p:attrNameLst>
                                      </p:cBhvr>
                                      <p:tavLst>
                                        <p:tav tm="0">
                                          <p:val>
                                            <p:strVal val="#ppt_x"/>
                                          </p:val>
                                        </p:tav>
                                        <p:tav tm="100000">
                                          <p:val>
                                            <p:strVal val="#ppt_x"/>
                                          </p:val>
                                        </p:tav>
                                      </p:tavLst>
                                    </p:anim>
                                    <p:anim calcmode="lin" valueType="num">
                                      <p:cBhvr additive="base">
                                        <p:cTn id="68" dur="500" fill="hold"/>
                                        <p:tgtEl>
                                          <p:spTgt spid="16"/>
                                        </p:tgtEl>
                                        <p:attrNameLst>
                                          <p:attrName>ppt_y</p:attrName>
                                        </p:attrNameLst>
                                      </p:cBhvr>
                                      <p:tavLst>
                                        <p:tav tm="0">
                                          <p:val>
                                            <p:strVal val="0-#ppt_h/2"/>
                                          </p:val>
                                        </p:tav>
                                        <p:tav tm="100000">
                                          <p:val>
                                            <p:strVal val="#ppt_y"/>
                                          </p:val>
                                        </p:tav>
                                      </p:tavLst>
                                    </p:anim>
                                  </p:childTnLst>
                                </p:cTn>
                              </p:par>
                              <p:par>
                                <p:cTn id="69" presetID="2" presetClass="entr" presetSubtype="4" fill="hold" nodeType="withEffect">
                                  <p:stCondLst>
                                    <p:cond delay="0"/>
                                  </p:stCondLst>
                                  <p:childTnLst>
                                    <p:set>
                                      <p:cBhvr>
                                        <p:cTn id="70" dur="1" fill="hold">
                                          <p:stCondLst>
                                            <p:cond delay="0"/>
                                          </p:stCondLst>
                                        </p:cTn>
                                        <p:tgtEl>
                                          <p:spTgt spid="13"/>
                                        </p:tgtEl>
                                        <p:attrNameLst>
                                          <p:attrName>style.visibility</p:attrName>
                                        </p:attrNameLst>
                                      </p:cBhvr>
                                      <p:to>
                                        <p:strVal val="visible"/>
                                      </p:to>
                                    </p:set>
                                    <p:anim calcmode="lin" valueType="num">
                                      <p:cBhvr additive="base">
                                        <p:cTn id="71" dur="500" fill="hold"/>
                                        <p:tgtEl>
                                          <p:spTgt spid="13"/>
                                        </p:tgtEl>
                                        <p:attrNameLst>
                                          <p:attrName>ppt_x</p:attrName>
                                        </p:attrNameLst>
                                      </p:cBhvr>
                                      <p:tavLst>
                                        <p:tav tm="0">
                                          <p:val>
                                            <p:strVal val="#ppt_x"/>
                                          </p:val>
                                        </p:tav>
                                        <p:tav tm="100000">
                                          <p:val>
                                            <p:strVal val="#ppt_x"/>
                                          </p:val>
                                        </p:tav>
                                      </p:tavLst>
                                    </p:anim>
                                    <p:anim calcmode="lin" valueType="num">
                                      <p:cBhvr additive="base">
                                        <p:cTn id="7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4" grpId="0"/>
      <p:bldP spid="15" grpId="0"/>
      <p:bldP spid="16" grpId="0"/>
      <p:bldP spid="17" grpId="0" animBg="1"/>
      <p:bldP spid="19"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Les nuages peuvent amplifier le réchauffement climatique jusqu'à 3°C">
            <a:extLst>
              <a:ext uri="{FF2B5EF4-FFF2-40B4-BE49-F238E27FC236}">
                <a16:creationId xmlns:a16="http://schemas.microsoft.com/office/drawing/2014/main" id="{268A8710-43DD-36B8-78C1-90DED448EAA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50" y="2606043"/>
            <a:ext cx="5952659" cy="4175746"/>
          </a:xfrm>
          <a:prstGeom prst="rect">
            <a:avLst/>
          </a:prstGeom>
          <a:noFill/>
          <a:extLst>
            <a:ext uri="{909E8E84-426E-40DD-AFC4-6F175D3DCCD1}">
              <a14:hiddenFill xmlns:a14="http://schemas.microsoft.com/office/drawing/2010/main">
                <a:solidFill>
                  <a:srgbClr val="FFFFFF"/>
                </a:solidFill>
              </a14:hiddenFill>
            </a:ext>
          </a:extLst>
        </p:spPr>
      </p:pic>
      <p:sp>
        <p:nvSpPr>
          <p:cNvPr id="9" name="ZoneTexte 8">
            <a:extLst>
              <a:ext uri="{FF2B5EF4-FFF2-40B4-BE49-F238E27FC236}">
                <a16:creationId xmlns:a16="http://schemas.microsoft.com/office/drawing/2014/main" id="{7071940E-FD41-EF61-BC09-8976A598A33B}"/>
              </a:ext>
            </a:extLst>
          </p:cNvPr>
          <p:cNvSpPr txBox="1"/>
          <p:nvPr/>
        </p:nvSpPr>
        <p:spPr>
          <a:xfrm>
            <a:off x="6051238" y="1835745"/>
            <a:ext cx="3168351" cy="30469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srgbClr val="00B050"/>
                </a:solidFill>
                <a:effectLst/>
                <a:uLnTx/>
                <a:uFillTx/>
                <a:latin typeface="Calibri"/>
              </a:rPr>
              <a:t>1-Pression </a:t>
            </a:r>
            <a:r>
              <a:rPr kumimoji="0" lang="fr-FR" sz="3200" b="1" i="0" u="none" strike="noStrike" kern="1200" cap="none" spc="0" normalizeH="0" baseline="0" noProof="0" dirty="0" err="1">
                <a:ln>
                  <a:noFill/>
                </a:ln>
                <a:solidFill>
                  <a:srgbClr val="00B050"/>
                </a:solidFill>
                <a:effectLst/>
                <a:uLnTx/>
                <a:uFillTx/>
                <a:latin typeface="Calibri"/>
              </a:rPr>
              <a:t>Atmosphériqu</a:t>
            </a:r>
            <a:r>
              <a:rPr lang="fr-FR" sz="3200" b="1" dirty="0">
                <a:solidFill>
                  <a:srgbClr val="00B050"/>
                </a:solidFill>
                <a:latin typeface="Calibri"/>
              </a:rPr>
              <a:t>e</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3200" b="1" dirty="0">
                <a:solidFill>
                  <a:prstClr val="black"/>
                </a:solidFill>
                <a:latin typeface="Calibri"/>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fr-FR" sz="3200" b="1" dirty="0">
                <a:solidFill>
                  <a:srgbClr val="00B050"/>
                </a:solidFill>
                <a:latin typeface="Calibri"/>
              </a:rPr>
              <a:t>2-</a:t>
            </a:r>
            <a:r>
              <a:rPr kumimoji="0" lang="fr-FR" sz="3200" b="1" i="0" u="none" strike="noStrike" kern="1200" cap="none" spc="0" normalizeH="0" baseline="0" noProof="0" dirty="0">
                <a:ln>
                  <a:noFill/>
                </a:ln>
                <a:solidFill>
                  <a:srgbClr val="00B050"/>
                </a:solidFill>
                <a:effectLst/>
                <a:uLnTx/>
                <a:uFillTx/>
                <a:latin typeface="Calibri"/>
              </a:rPr>
              <a:t>Pression Tissulaire Interstitielle  </a:t>
            </a:r>
          </a:p>
        </p:txBody>
      </p:sp>
      <p:sp>
        <p:nvSpPr>
          <p:cNvPr id="26" name="Forme libre : forme 25">
            <a:extLst>
              <a:ext uri="{FF2B5EF4-FFF2-40B4-BE49-F238E27FC236}">
                <a16:creationId xmlns:a16="http://schemas.microsoft.com/office/drawing/2014/main" id="{578892E1-D1DF-0112-BA57-BC564407614B}"/>
              </a:ext>
            </a:extLst>
          </p:cNvPr>
          <p:cNvSpPr/>
          <p:nvPr/>
        </p:nvSpPr>
        <p:spPr>
          <a:xfrm>
            <a:off x="448298" y="836712"/>
            <a:ext cx="3168352" cy="5832648"/>
          </a:xfrm>
          <a:custGeom>
            <a:avLst/>
            <a:gdLst>
              <a:gd name="connsiteX0" fmla="*/ 1357943 w 2079752"/>
              <a:gd name="connsiteY0" fmla="*/ 796651 h 5394034"/>
              <a:gd name="connsiteX1" fmla="*/ 1348111 w 2079752"/>
              <a:gd name="connsiteY1" fmla="*/ 717993 h 5394034"/>
              <a:gd name="connsiteX2" fmla="*/ 1348111 w 2079752"/>
              <a:gd name="connsiteY2" fmla="*/ 472187 h 5394034"/>
              <a:gd name="connsiteX3" fmla="*/ 1397272 w 2079752"/>
              <a:gd name="connsiteY3" fmla="*/ 295206 h 5394034"/>
              <a:gd name="connsiteX4" fmla="*/ 1230124 w 2079752"/>
              <a:gd name="connsiteY4" fmla="*/ 10071 h 5394034"/>
              <a:gd name="connsiteX5" fmla="*/ 954821 w 2079752"/>
              <a:gd name="connsiteY5" fmla="*/ 88729 h 5394034"/>
              <a:gd name="connsiteX6" fmla="*/ 876163 w 2079752"/>
              <a:gd name="connsiteY6" fmla="*/ 324703 h 5394034"/>
              <a:gd name="connsiteX7" fmla="*/ 915492 w 2079752"/>
              <a:gd name="connsiteY7" fmla="*/ 432858 h 5394034"/>
              <a:gd name="connsiteX8" fmla="*/ 1003982 w 2079752"/>
              <a:gd name="connsiteY8" fmla="*/ 560677 h 5394034"/>
              <a:gd name="connsiteX9" fmla="*/ 1013814 w 2079752"/>
              <a:gd name="connsiteY9" fmla="*/ 659000 h 5394034"/>
              <a:gd name="connsiteX10" fmla="*/ 935156 w 2079752"/>
              <a:gd name="connsiteY10" fmla="*/ 816316 h 5394034"/>
              <a:gd name="connsiteX11" fmla="*/ 836834 w 2079752"/>
              <a:gd name="connsiteY11" fmla="*/ 826148 h 5394034"/>
              <a:gd name="connsiteX12" fmla="*/ 492705 w 2079752"/>
              <a:gd name="connsiteY12" fmla="*/ 875309 h 5394034"/>
              <a:gd name="connsiteX13" fmla="*/ 394382 w 2079752"/>
              <a:gd name="connsiteY13" fmla="*/ 1081787 h 5394034"/>
              <a:gd name="connsiteX14" fmla="*/ 355053 w 2079752"/>
              <a:gd name="connsiteY14" fmla="*/ 1189942 h 5394034"/>
              <a:gd name="connsiteX15" fmla="*/ 305892 w 2079752"/>
              <a:gd name="connsiteY15" fmla="*/ 1307929 h 5394034"/>
              <a:gd name="connsiteX16" fmla="*/ 433711 w 2079752"/>
              <a:gd name="connsiteY16" fmla="*/ 1661890 h 5394034"/>
              <a:gd name="connsiteX17" fmla="*/ 600859 w 2079752"/>
              <a:gd name="connsiteY17" fmla="*/ 1298096 h 5394034"/>
              <a:gd name="connsiteX18" fmla="*/ 738511 w 2079752"/>
              <a:gd name="connsiteY18" fmla="*/ 1642225 h 5394034"/>
              <a:gd name="connsiteX19" fmla="*/ 797505 w 2079752"/>
              <a:gd name="connsiteY19" fmla="*/ 1720884 h 5394034"/>
              <a:gd name="connsiteX20" fmla="*/ 797505 w 2079752"/>
              <a:gd name="connsiteY20" fmla="*/ 1878200 h 5394034"/>
              <a:gd name="connsiteX21" fmla="*/ 738511 w 2079752"/>
              <a:gd name="connsiteY21" fmla="*/ 2065013 h 5394034"/>
              <a:gd name="connsiteX22" fmla="*/ 718847 w 2079752"/>
              <a:gd name="connsiteY22" fmla="*/ 2212496 h 5394034"/>
              <a:gd name="connsiteX23" fmla="*/ 748343 w 2079752"/>
              <a:gd name="connsiteY23" fmla="*/ 2310819 h 5394034"/>
              <a:gd name="connsiteX24" fmla="*/ 728679 w 2079752"/>
              <a:gd name="connsiteY24" fmla="*/ 2379645 h 5394034"/>
              <a:gd name="connsiteX25" fmla="*/ 600859 w 2079752"/>
              <a:gd name="connsiteY25" fmla="*/ 2753271 h 5394034"/>
              <a:gd name="connsiteX26" fmla="*/ 492705 w 2079752"/>
              <a:gd name="connsiteY26" fmla="*/ 3087567 h 5394034"/>
              <a:gd name="connsiteX27" fmla="*/ 492705 w 2079752"/>
              <a:gd name="connsiteY27" fmla="*/ 3254716 h 5394034"/>
              <a:gd name="connsiteX28" fmla="*/ 502537 w 2079752"/>
              <a:gd name="connsiteY28" fmla="*/ 3471025 h 5394034"/>
              <a:gd name="connsiteX29" fmla="*/ 502537 w 2079752"/>
              <a:gd name="connsiteY29" fmla="*/ 3648006 h 5394034"/>
              <a:gd name="connsiteX30" fmla="*/ 404214 w 2079752"/>
              <a:gd name="connsiteY30" fmla="*/ 3874148 h 5394034"/>
              <a:gd name="connsiteX31" fmla="*/ 345221 w 2079752"/>
              <a:gd name="connsiteY31" fmla="*/ 4051129 h 5394034"/>
              <a:gd name="connsiteX32" fmla="*/ 355053 w 2079752"/>
              <a:gd name="connsiteY32" fmla="*/ 4316600 h 5394034"/>
              <a:gd name="connsiteX33" fmla="*/ 355053 w 2079752"/>
              <a:gd name="connsiteY33" fmla="*/ 4532909 h 5394034"/>
              <a:gd name="connsiteX34" fmla="*/ 315724 w 2079752"/>
              <a:gd name="connsiteY34" fmla="*/ 4916367 h 5394034"/>
              <a:gd name="connsiteX35" fmla="*/ 148576 w 2079752"/>
              <a:gd name="connsiteY35" fmla="*/ 5191671 h 5394034"/>
              <a:gd name="connsiteX36" fmla="*/ 1092 w 2079752"/>
              <a:gd name="connsiteY36" fmla="*/ 5319490 h 5394034"/>
              <a:gd name="connsiteX37" fmla="*/ 227234 w 2079752"/>
              <a:gd name="connsiteY37" fmla="*/ 5388316 h 5394034"/>
              <a:gd name="connsiteX38" fmla="*/ 315724 w 2079752"/>
              <a:gd name="connsiteY38" fmla="*/ 5172006 h 5394034"/>
              <a:gd name="connsiteX39" fmla="*/ 482872 w 2079752"/>
              <a:gd name="connsiteY39" fmla="*/ 5122845 h 5394034"/>
              <a:gd name="connsiteX40" fmla="*/ 453376 w 2079752"/>
              <a:gd name="connsiteY40" fmla="*/ 4906535 h 5394034"/>
              <a:gd name="connsiteX41" fmla="*/ 581195 w 2079752"/>
              <a:gd name="connsiteY41" fmla="*/ 4542742 h 5394034"/>
              <a:gd name="connsiteX42" fmla="*/ 758176 w 2079752"/>
              <a:gd name="connsiteY42" fmla="*/ 4188780 h 5394034"/>
              <a:gd name="connsiteX43" fmla="*/ 807337 w 2079752"/>
              <a:gd name="connsiteY43" fmla="*/ 3765993 h 5394034"/>
              <a:gd name="connsiteX44" fmla="*/ 935156 w 2079752"/>
              <a:gd name="connsiteY44" fmla="*/ 3412032 h 5394034"/>
              <a:gd name="connsiteX45" fmla="*/ 1151466 w 2079752"/>
              <a:gd name="connsiteY45" fmla="*/ 2753271 h 5394034"/>
              <a:gd name="connsiteX46" fmla="*/ 1200627 w 2079752"/>
              <a:gd name="connsiteY46" fmla="*/ 3166225 h 5394034"/>
              <a:gd name="connsiteX47" fmla="*/ 1318614 w 2079752"/>
              <a:gd name="connsiteY47" fmla="*/ 3549684 h 5394034"/>
              <a:gd name="connsiteX48" fmla="*/ 1387440 w 2079752"/>
              <a:gd name="connsiteY48" fmla="*/ 3765993 h 5394034"/>
              <a:gd name="connsiteX49" fmla="*/ 1436601 w 2079752"/>
              <a:gd name="connsiteY49" fmla="*/ 3962638 h 5394034"/>
              <a:gd name="connsiteX50" fmla="*/ 1357943 w 2079752"/>
              <a:gd name="connsiteY50" fmla="*/ 4208445 h 5394034"/>
              <a:gd name="connsiteX51" fmla="*/ 1407105 w 2079752"/>
              <a:gd name="connsiteY51" fmla="*/ 4473916 h 5394034"/>
              <a:gd name="connsiteX52" fmla="*/ 1515259 w 2079752"/>
              <a:gd name="connsiteY52" fmla="*/ 4729554 h 5394034"/>
              <a:gd name="connsiteX53" fmla="*/ 1534924 w 2079752"/>
              <a:gd name="connsiteY53" fmla="*/ 4985193 h 5394034"/>
              <a:gd name="connsiteX54" fmla="*/ 1593918 w 2079752"/>
              <a:gd name="connsiteY54" fmla="*/ 5162174 h 5394034"/>
              <a:gd name="connsiteX55" fmla="*/ 1721737 w 2079752"/>
              <a:gd name="connsiteY55" fmla="*/ 5132677 h 5394034"/>
              <a:gd name="connsiteX56" fmla="*/ 1859389 w 2079752"/>
              <a:gd name="connsiteY56" fmla="*/ 5250664 h 5394034"/>
              <a:gd name="connsiteX57" fmla="*/ 2036369 w 2079752"/>
              <a:gd name="connsiteY57" fmla="*/ 5280161 h 5394034"/>
              <a:gd name="connsiteX58" fmla="*/ 2065866 w 2079752"/>
              <a:gd name="connsiteY58" fmla="*/ 5191671 h 5394034"/>
              <a:gd name="connsiteX59" fmla="*/ 1849556 w 2079752"/>
              <a:gd name="connsiteY59" fmla="*/ 5073684 h 5394034"/>
              <a:gd name="connsiteX60" fmla="*/ 1643079 w 2079752"/>
              <a:gd name="connsiteY60" fmla="*/ 4896703 h 5394034"/>
              <a:gd name="connsiteX61" fmla="*/ 1721737 w 2079752"/>
              <a:gd name="connsiteY61" fmla="*/ 4562406 h 5394034"/>
              <a:gd name="connsiteX62" fmla="*/ 1751234 w 2079752"/>
              <a:gd name="connsiteY62" fmla="*/ 4188780 h 5394034"/>
              <a:gd name="connsiteX63" fmla="*/ 1702072 w 2079752"/>
              <a:gd name="connsiteY63" fmla="*/ 3893813 h 5394034"/>
              <a:gd name="connsiteX64" fmla="*/ 1721737 w 2079752"/>
              <a:gd name="connsiteY64" fmla="*/ 3500522 h 5394034"/>
              <a:gd name="connsiteX65" fmla="*/ 1741401 w 2079752"/>
              <a:gd name="connsiteY65" fmla="*/ 2989245 h 5394034"/>
              <a:gd name="connsiteX66" fmla="*/ 1613582 w 2079752"/>
              <a:gd name="connsiteY66" fmla="*/ 2576290 h 5394034"/>
              <a:gd name="connsiteX67" fmla="*/ 1593918 w 2079752"/>
              <a:gd name="connsiteY67" fmla="*/ 2251825 h 5394034"/>
              <a:gd name="connsiteX68" fmla="*/ 1623414 w 2079752"/>
              <a:gd name="connsiteY68" fmla="*/ 1838871 h 5394034"/>
              <a:gd name="connsiteX69" fmla="*/ 1613582 w 2079752"/>
              <a:gd name="connsiteY69" fmla="*/ 1563567 h 5394034"/>
              <a:gd name="connsiteX70" fmla="*/ 1829892 w 2079752"/>
              <a:gd name="connsiteY70" fmla="*/ 2104342 h 5394034"/>
              <a:gd name="connsiteX71" fmla="*/ 1977376 w 2079752"/>
              <a:gd name="connsiteY71" fmla="*/ 1878200 h 5394034"/>
              <a:gd name="connsiteX72" fmla="*/ 1879053 w 2079752"/>
              <a:gd name="connsiteY72" fmla="*/ 1681554 h 5394034"/>
              <a:gd name="connsiteX73" fmla="*/ 1829892 w 2079752"/>
              <a:gd name="connsiteY73" fmla="*/ 1445580 h 5394034"/>
              <a:gd name="connsiteX74" fmla="*/ 1859389 w 2079752"/>
              <a:gd name="connsiteY74" fmla="*/ 1189942 h 5394034"/>
              <a:gd name="connsiteX75" fmla="*/ 1613582 w 2079752"/>
              <a:gd name="connsiteY75" fmla="*/ 944135 h 5394034"/>
              <a:gd name="connsiteX76" fmla="*/ 1357943 w 2079752"/>
              <a:gd name="connsiteY76" fmla="*/ 796651 h 5394034"/>
              <a:gd name="connsiteX0" fmla="*/ 1357943 w 2079752"/>
              <a:gd name="connsiteY0" fmla="*/ 796651 h 5394034"/>
              <a:gd name="connsiteX1" fmla="*/ 1348111 w 2079752"/>
              <a:gd name="connsiteY1" fmla="*/ 717993 h 5394034"/>
              <a:gd name="connsiteX2" fmla="*/ 1348111 w 2079752"/>
              <a:gd name="connsiteY2" fmla="*/ 472187 h 5394034"/>
              <a:gd name="connsiteX3" fmla="*/ 1397272 w 2079752"/>
              <a:gd name="connsiteY3" fmla="*/ 295206 h 5394034"/>
              <a:gd name="connsiteX4" fmla="*/ 1230124 w 2079752"/>
              <a:gd name="connsiteY4" fmla="*/ 10071 h 5394034"/>
              <a:gd name="connsiteX5" fmla="*/ 954821 w 2079752"/>
              <a:gd name="connsiteY5" fmla="*/ 88729 h 5394034"/>
              <a:gd name="connsiteX6" fmla="*/ 876163 w 2079752"/>
              <a:gd name="connsiteY6" fmla="*/ 324703 h 5394034"/>
              <a:gd name="connsiteX7" fmla="*/ 915492 w 2079752"/>
              <a:gd name="connsiteY7" fmla="*/ 432858 h 5394034"/>
              <a:gd name="connsiteX8" fmla="*/ 1003982 w 2079752"/>
              <a:gd name="connsiteY8" fmla="*/ 560677 h 5394034"/>
              <a:gd name="connsiteX9" fmla="*/ 1013814 w 2079752"/>
              <a:gd name="connsiteY9" fmla="*/ 659000 h 5394034"/>
              <a:gd name="connsiteX10" fmla="*/ 935156 w 2079752"/>
              <a:gd name="connsiteY10" fmla="*/ 816316 h 5394034"/>
              <a:gd name="connsiteX11" fmla="*/ 836834 w 2079752"/>
              <a:gd name="connsiteY11" fmla="*/ 826148 h 5394034"/>
              <a:gd name="connsiteX12" fmla="*/ 492705 w 2079752"/>
              <a:gd name="connsiteY12" fmla="*/ 875309 h 5394034"/>
              <a:gd name="connsiteX13" fmla="*/ 394382 w 2079752"/>
              <a:gd name="connsiteY13" fmla="*/ 1081787 h 5394034"/>
              <a:gd name="connsiteX14" fmla="*/ 355053 w 2079752"/>
              <a:gd name="connsiteY14" fmla="*/ 1189942 h 5394034"/>
              <a:gd name="connsiteX15" fmla="*/ 305892 w 2079752"/>
              <a:gd name="connsiteY15" fmla="*/ 1307929 h 5394034"/>
              <a:gd name="connsiteX16" fmla="*/ 433711 w 2079752"/>
              <a:gd name="connsiteY16" fmla="*/ 1661890 h 5394034"/>
              <a:gd name="connsiteX17" fmla="*/ 600859 w 2079752"/>
              <a:gd name="connsiteY17" fmla="*/ 1298096 h 5394034"/>
              <a:gd name="connsiteX18" fmla="*/ 738511 w 2079752"/>
              <a:gd name="connsiteY18" fmla="*/ 1642225 h 5394034"/>
              <a:gd name="connsiteX19" fmla="*/ 797505 w 2079752"/>
              <a:gd name="connsiteY19" fmla="*/ 1720884 h 5394034"/>
              <a:gd name="connsiteX20" fmla="*/ 797505 w 2079752"/>
              <a:gd name="connsiteY20" fmla="*/ 1878200 h 5394034"/>
              <a:gd name="connsiteX21" fmla="*/ 718847 w 2079752"/>
              <a:gd name="connsiteY21" fmla="*/ 2212496 h 5394034"/>
              <a:gd name="connsiteX22" fmla="*/ 748343 w 2079752"/>
              <a:gd name="connsiteY22" fmla="*/ 2310819 h 5394034"/>
              <a:gd name="connsiteX23" fmla="*/ 728679 w 2079752"/>
              <a:gd name="connsiteY23" fmla="*/ 2379645 h 5394034"/>
              <a:gd name="connsiteX24" fmla="*/ 600859 w 2079752"/>
              <a:gd name="connsiteY24" fmla="*/ 2753271 h 5394034"/>
              <a:gd name="connsiteX25" fmla="*/ 492705 w 2079752"/>
              <a:gd name="connsiteY25" fmla="*/ 3087567 h 5394034"/>
              <a:gd name="connsiteX26" fmla="*/ 492705 w 2079752"/>
              <a:gd name="connsiteY26" fmla="*/ 3254716 h 5394034"/>
              <a:gd name="connsiteX27" fmla="*/ 502537 w 2079752"/>
              <a:gd name="connsiteY27" fmla="*/ 3471025 h 5394034"/>
              <a:gd name="connsiteX28" fmla="*/ 502537 w 2079752"/>
              <a:gd name="connsiteY28" fmla="*/ 3648006 h 5394034"/>
              <a:gd name="connsiteX29" fmla="*/ 404214 w 2079752"/>
              <a:gd name="connsiteY29" fmla="*/ 3874148 h 5394034"/>
              <a:gd name="connsiteX30" fmla="*/ 345221 w 2079752"/>
              <a:gd name="connsiteY30" fmla="*/ 4051129 h 5394034"/>
              <a:gd name="connsiteX31" fmla="*/ 355053 w 2079752"/>
              <a:gd name="connsiteY31" fmla="*/ 4316600 h 5394034"/>
              <a:gd name="connsiteX32" fmla="*/ 355053 w 2079752"/>
              <a:gd name="connsiteY32" fmla="*/ 4532909 h 5394034"/>
              <a:gd name="connsiteX33" fmla="*/ 315724 w 2079752"/>
              <a:gd name="connsiteY33" fmla="*/ 4916367 h 5394034"/>
              <a:gd name="connsiteX34" fmla="*/ 148576 w 2079752"/>
              <a:gd name="connsiteY34" fmla="*/ 5191671 h 5394034"/>
              <a:gd name="connsiteX35" fmla="*/ 1092 w 2079752"/>
              <a:gd name="connsiteY35" fmla="*/ 5319490 h 5394034"/>
              <a:gd name="connsiteX36" fmla="*/ 227234 w 2079752"/>
              <a:gd name="connsiteY36" fmla="*/ 5388316 h 5394034"/>
              <a:gd name="connsiteX37" fmla="*/ 315724 w 2079752"/>
              <a:gd name="connsiteY37" fmla="*/ 5172006 h 5394034"/>
              <a:gd name="connsiteX38" fmla="*/ 482872 w 2079752"/>
              <a:gd name="connsiteY38" fmla="*/ 5122845 h 5394034"/>
              <a:gd name="connsiteX39" fmla="*/ 453376 w 2079752"/>
              <a:gd name="connsiteY39" fmla="*/ 4906535 h 5394034"/>
              <a:gd name="connsiteX40" fmla="*/ 581195 w 2079752"/>
              <a:gd name="connsiteY40" fmla="*/ 4542742 h 5394034"/>
              <a:gd name="connsiteX41" fmla="*/ 758176 w 2079752"/>
              <a:gd name="connsiteY41" fmla="*/ 4188780 h 5394034"/>
              <a:gd name="connsiteX42" fmla="*/ 807337 w 2079752"/>
              <a:gd name="connsiteY42" fmla="*/ 3765993 h 5394034"/>
              <a:gd name="connsiteX43" fmla="*/ 935156 w 2079752"/>
              <a:gd name="connsiteY43" fmla="*/ 3412032 h 5394034"/>
              <a:gd name="connsiteX44" fmla="*/ 1151466 w 2079752"/>
              <a:gd name="connsiteY44" fmla="*/ 2753271 h 5394034"/>
              <a:gd name="connsiteX45" fmla="*/ 1200627 w 2079752"/>
              <a:gd name="connsiteY45" fmla="*/ 3166225 h 5394034"/>
              <a:gd name="connsiteX46" fmla="*/ 1318614 w 2079752"/>
              <a:gd name="connsiteY46" fmla="*/ 3549684 h 5394034"/>
              <a:gd name="connsiteX47" fmla="*/ 1387440 w 2079752"/>
              <a:gd name="connsiteY47" fmla="*/ 3765993 h 5394034"/>
              <a:gd name="connsiteX48" fmla="*/ 1436601 w 2079752"/>
              <a:gd name="connsiteY48" fmla="*/ 3962638 h 5394034"/>
              <a:gd name="connsiteX49" fmla="*/ 1357943 w 2079752"/>
              <a:gd name="connsiteY49" fmla="*/ 4208445 h 5394034"/>
              <a:gd name="connsiteX50" fmla="*/ 1407105 w 2079752"/>
              <a:gd name="connsiteY50" fmla="*/ 4473916 h 5394034"/>
              <a:gd name="connsiteX51" fmla="*/ 1515259 w 2079752"/>
              <a:gd name="connsiteY51" fmla="*/ 4729554 h 5394034"/>
              <a:gd name="connsiteX52" fmla="*/ 1534924 w 2079752"/>
              <a:gd name="connsiteY52" fmla="*/ 4985193 h 5394034"/>
              <a:gd name="connsiteX53" fmla="*/ 1593918 w 2079752"/>
              <a:gd name="connsiteY53" fmla="*/ 5162174 h 5394034"/>
              <a:gd name="connsiteX54" fmla="*/ 1721737 w 2079752"/>
              <a:gd name="connsiteY54" fmla="*/ 5132677 h 5394034"/>
              <a:gd name="connsiteX55" fmla="*/ 1859389 w 2079752"/>
              <a:gd name="connsiteY55" fmla="*/ 5250664 h 5394034"/>
              <a:gd name="connsiteX56" fmla="*/ 2036369 w 2079752"/>
              <a:gd name="connsiteY56" fmla="*/ 5280161 h 5394034"/>
              <a:gd name="connsiteX57" fmla="*/ 2065866 w 2079752"/>
              <a:gd name="connsiteY57" fmla="*/ 5191671 h 5394034"/>
              <a:gd name="connsiteX58" fmla="*/ 1849556 w 2079752"/>
              <a:gd name="connsiteY58" fmla="*/ 5073684 h 5394034"/>
              <a:gd name="connsiteX59" fmla="*/ 1643079 w 2079752"/>
              <a:gd name="connsiteY59" fmla="*/ 4896703 h 5394034"/>
              <a:gd name="connsiteX60" fmla="*/ 1721737 w 2079752"/>
              <a:gd name="connsiteY60" fmla="*/ 4562406 h 5394034"/>
              <a:gd name="connsiteX61" fmla="*/ 1751234 w 2079752"/>
              <a:gd name="connsiteY61" fmla="*/ 4188780 h 5394034"/>
              <a:gd name="connsiteX62" fmla="*/ 1702072 w 2079752"/>
              <a:gd name="connsiteY62" fmla="*/ 3893813 h 5394034"/>
              <a:gd name="connsiteX63" fmla="*/ 1721737 w 2079752"/>
              <a:gd name="connsiteY63" fmla="*/ 3500522 h 5394034"/>
              <a:gd name="connsiteX64" fmla="*/ 1741401 w 2079752"/>
              <a:gd name="connsiteY64" fmla="*/ 2989245 h 5394034"/>
              <a:gd name="connsiteX65" fmla="*/ 1613582 w 2079752"/>
              <a:gd name="connsiteY65" fmla="*/ 2576290 h 5394034"/>
              <a:gd name="connsiteX66" fmla="*/ 1593918 w 2079752"/>
              <a:gd name="connsiteY66" fmla="*/ 2251825 h 5394034"/>
              <a:gd name="connsiteX67" fmla="*/ 1623414 w 2079752"/>
              <a:gd name="connsiteY67" fmla="*/ 1838871 h 5394034"/>
              <a:gd name="connsiteX68" fmla="*/ 1613582 w 2079752"/>
              <a:gd name="connsiteY68" fmla="*/ 1563567 h 5394034"/>
              <a:gd name="connsiteX69" fmla="*/ 1829892 w 2079752"/>
              <a:gd name="connsiteY69" fmla="*/ 2104342 h 5394034"/>
              <a:gd name="connsiteX70" fmla="*/ 1977376 w 2079752"/>
              <a:gd name="connsiteY70" fmla="*/ 1878200 h 5394034"/>
              <a:gd name="connsiteX71" fmla="*/ 1879053 w 2079752"/>
              <a:gd name="connsiteY71" fmla="*/ 1681554 h 5394034"/>
              <a:gd name="connsiteX72" fmla="*/ 1829892 w 2079752"/>
              <a:gd name="connsiteY72" fmla="*/ 1445580 h 5394034"/>
              <a:gd name="connsiteX73" fmla="*/ 1859389 w 2079752"/>
              <a:gd name="connsiteY73" fmla="*/ 1189942 h 5394034"/>
              <a:gd name="connsiteX74" fmla="*/ 1613582 w 2079752"/>
              <a:gd name="connsiteY74" fmla="*/ 944135 h 5394034"/>
              <a:gd name="connsiteX75" fmla="*/ 1357943 w 2079752"/>
              <a:gd name="connsiteY75" fmla="*/ 796651 h 5394034"/>
              <a:gd name="connsiteX0" fmla="*/ 1357943 w 2079752"/>
              <a:gd name="connsiteY0" fmla="*/ 796651 h 5394034"/>
              <a:gd name="connsiteX1" fmla="*/ 1348111 w 2079752"/>
              <a:gd name="connsiteY1" fmla="*/ 717993 h 5394034"/>
              <a:gd name="connsiteX2" fmla="*/ 1348111 w 2079752"/>
              <a:gd name="connsiteY2" fmla="*/ 472187 h 5394034"/>
              <a:gd name="connsiteX3" fmla="*/ 1397272 w 2079752"/>
              <a:gd name="connsiteY3" fmla="*/ 295206 h 5394034"/>
              <a:gd name="connsiteX4" fmla="*/ 1230124 w 2079752"/>
              <a:gd name="connsiteY4" fmla="*/ 10071 h 5394034"/>
              <a:gd name="connsiteX5" fmla="*/ 954821 w 2079752"/>
              <a:gd name="connsiteY5" fmla="*/ 88729 h 5394034"/>
              <a:gd name="connsiteX6" fmla="*/ 876163 w 2079752"/>
              <a:gd name="connsiteY6" fmla="*/ 324703 h 5394034"/>
              <a:gd name="connsiteX7" fmla="*/ 915492 w 2079752"/>
              <a:gd name="connsiteY7" fmla="*/ 432858 h 5394034"/>
              <a:gd name="connsiteX8" fmla="*/ 1003982 w 2079752"/>
              <a:gd name="connsiteY8" fmla="*/ 560677 h 5394034"/>
              <a:gd name="connsiteX9" fmla="*/ 1013814 w 2079752"/>
              <a:gd name="connsiteY9" fmla="*/ 659000 h 5394034"/>
              <a:gd name="connsiteX10" fmla="*/ 935156 w 2079752"/>
              <a:gd name="connsiteY10" fmla="*/ 816316 h 5394034"/>
              <a:gd name="connsiteX11" fmla="*/ 836834 w 2079752"/>
              <a:gd name="connsiteY11" fmla="*/ 826148 h 5394034"/>
              <a:gd name="connsiteX12" fmla="*/ 492705 w 2079752"/>
              <a:gd name="connsiteY12" fmla="*/ 875309 h 5394034"/>
              <a:gd name="connsiteX13" fmla="*/ 394382 w 2079752"/>
              <a:gd name="connsiteY13" fmla="*/ 1081787 h 5394034"/>
              <a:gd name="connsiteX14" fmla="*/ 355053 w 2079752"/>
              <a:gd name="connsiteY14" fmla="*/ 1189942 h 5394034"/>
              <a:gd name="connsiteX15" fmla="*/ 305892 w 2079752"/>
              <a:gd name="connsiteY15" fmla="*/ 1307929 h 5394034"/>
              <a:gd name="connsiteX16" fmla="*/ 433711 w 2079752"/>
              <a:gd name="connsiteY16" fmla="*/ 1661890 h 5394034"/>
              <a:gd name="connsiteX17" fmla="*/ 600859 w 2079752"/>
              <a:gd name="connsiteY17" fmla="*/ 1298096 h 5394034"/>
              <a:gd name="connsiteX18" fmla="*/ 738511 w 2079752"/>
              <a:gd name="connsiteY18" fmla="*/ 1642225 h 5394034"/>
              <a:gd name="connsiteX19" fmla="*/ 797505 w 2079752"/>
              <a:gd name="connsiteY19" fmla="*/ 1720884 h 5394034"/>
              <a:gd name="connsiteX20" fmla="*/ 797505 w 2079752"/>
              <a:gd name="connsiteY20" fmla="*/ 1878200 h 5394034"/>
              <a:gd name="connsiteX21" fmla="*/ 748343 w 2079752"/>
              <a:gd name="connsiteY21" fmla="*/ 2310819 h 5394034"/>
              <a:gd name="connsiteX22" fmla="*/ 728679 w 2079752"/>
              <a:gd name="connsiteY22" fmla="*/ 2379645 h 5394034"/>
              <a:gd name="connsiteX23" fmla="*/ 600859 w 2079752"/>
              <a:gd name="connsiteY23" fmla="*/ 2753271 h 5394034"/>
              <a:gd name="connsiteX24" fmla="*/ 492705 w 2079752"/>
              <a:gd name="connsiteY24" fmla="*/ 3087567 h 5394034"/>
              <a:gd name="connsiteX25" fmla="*/ 492705 w 2079752"/>
              <a:gd name="connsiteY25" fmla="*/ 3254716 h 5394034"/>
              <a:gd name="connsiteX26" fmla="*/ 502537 w 2079752"/>
              <a:gd name="connsiteY26" fmla="*/ 3471025 h 5394034"/>
              <a:gd name="connsiteX27" fmla="*/ 502537 w 2079752"/>
              <a:gd name="connsiteY27" fmla="*/ 3648006 h 5394034"/>
              <a:gd name="connsiteX28" fmla="*/ 404214 w 2079752"/>
              <a:gd name="connsiteY28" fmla="*/ 3874148 h 5394034"/>
              <a:gd name="connsiteX29" fmla="*/ 345221 w 2079752"/>
              <a:gd name="connsiteY29" fmla="*/ 4051129 h 5394034"/>
              <a:gd name="connsiteX30" fmla="*/ 355053 w 2079752"/>
              <a:gd name="connsiteY30" fmla="*/ 4316600 h 5394034"/>
              <a:gd name="connsiteX31" fmla="*/ 355053 w 2079752"/>
              <a:gd name="connsiteY31" fmla="*/ 4532909 h 5394034"/>
              <a:gd name="connsiteX32" fmla="*/ 315724 w 2079752"/>
              <a:gd name="connsiteY32" fmla="*/ 4916367 h 5394034"/>
              <a:gd name="connsiteX33" fmla="*/ 148576 w 2079752"/>
              <a:gd name="connsiteY33" fmla="*/ 5191671 h 5394034"/>
              <a:gd name="connsiteX34" fmla="*/ 1092 w 2079752"/>
              <a:gd name="connsiteY34" fmla="*/ 5319490 h 5394034"/>
              <a:gd name="connsiteX35" fmla="*/ 227234 w 2079752"/>
              <a:gd name="connsiteY35" fmla="*/ 5388316 h 5394034"/>
              <a:gd name="connsiteX36" fmla="*/ 315724 w 2079752"/>
              <a:gd name="connsiteY36" fmla="*/ 5172006 h 5394034"/>
              <a:gd name="connsiteX37" fmla="*/ 482872 w 2079752"/>
              <a:gd name="connsiteY37" fmla="*/ 5122845 h 5394034"/>
              <a:gd name="connsiteX38" fmla="*/ 453376 w 2079752"/>
              <a:gd name="connsiteY38" fmla="*/ 4906535 h 5394034"/>
              <a:gd name="connsiteX39" fmla="*/ 581195 w 2079752"/>
              <a:gd name="connsiteY39" fmla="*/ 4542742 h 5394034"/>
              <a:gd name="connsiteX40" fmla="*/ 758176 w 2079752"/>
              <a:gd name="connsiteY40" fmla="*/ 4188780 h 5394034"/>
              <a:gd name="connsiteX41" fmla="*/ 807337 w 2079752"/>
              <a:gd name="connsiteY41" fmla="*/ 3765993 h 5394034"/>
              <a:gd name="connsiteX42" fmla="*/ 935156 w 2079752"/>
              <a:gd name="connsiteY42" fmla="*/ 3412032 h 5394034"/>
              <a:gd name="connsiteX43" fmla="*/ 1151466 w 2079752"/>
              <a:gd name="connsiteY43" fmla="*/ 2753271 h 5394034"/>
              <a:gd name="connsiteX44" fmla="*/ 1200627 w 2079752"/>
              <a:gd name="connsiteY44" fmla="*/ 3166225 h 5394034"/>
              <a:gd name="connsiteX45" fmla="*/ 1318614 w 2079752"/>
              <a:gd name="connsiteY45" fmla="*/ 3549684 h 5394034"/>
              <a:gd name="connsiteX46" fmla="*/ 1387440 w 2079752"/>
              <a:gd name="connsiteY46" fmla="*/ 3765993 h 5394034"/>
              <a:gd name="connsiteX47" fmla="*/ 1436601 w 2079752"/>
              <a:gd name="connsiteY47" fmla="*/ 3962638 h 5394034"/>
              <a:gd name="connsiteX48" fmla="*/ 1357943 w 2079752"/>
              <a:gd name="connsiteY48" fmla="*/ 4208445 h 5394034"/>
              <a:gd name="connsiteX49" fmla="*/ 1407105 w 2079752"/>
              <a:gd name="connsiteY49" fmla="*/ 4473916 h 5394034"/>
              <a:gd name="connsiteX50" fmla="*/ 1515259 w 2079752"/>
              <a:gd name="connsiteY50" fmla="*/ 4729554 h 5394034"/>
              <a:gd name="connsiteX51" fmla="*/ 1534924 w 2079752"/>
              <a:gd name="connsiteY51" fmla="*/ 4985193 h 5394034"/>
              <a:gd name="connsiteX52" fmla="*/ 1593918 w 2079752"/>
              <a:gd name="connsiteY52" fmla="*/ 5162174 h 5394034"/>
              <a:gd name="connsiteX53" fmla="*/ 1721737 w 2079752"/>
              <a:gd name="connsiteY53" fmla="*/ 5132677 h 5394034"/>
              <a:gd name="connsiteX54" fmla="*/ 1859389 w 2079752"/>
              <a:gd name="connsiteY54" fmla="*/ 5250664 h 5394034"/>
              <a:gd name="connsiteX55" fmla="*/ 2036369 w 2079752"/>
              <a:gd name="connsiteY55" fmla="*/ 5280161 h 5394034"/>
              <a:gd name="connsiteX56" fmla="*/ 2065866 w 2079752"/>
              <a:gd name="connsiteY56" fmla="*/ 5191671 h 5394034"/>
              <a:gd name="connsiteX57" fmla="*/ 1849556 w 2079752"/>
              <a:gd name="connsiteY57" fmla="*/ 5073684 h 5394034"/>
              <a:gd name="connsiteX58" fmla="*/ 1643079 w 2079752"/>
              <a:gd name="connsiteY58" fmla="*/ 4896703 h 5394034"/>
              <a:gd name="connsiteX59" fmla="*/ 1721737 w 2079752"/>
              <a:gd name="connsiteY59" fmla="*/ 4562406 h 5394034"/>
              <a:gd name="connsiteX60" fmla="*/ 1751234 w 2079752"/>
              <a:gd name="connsiteY60" fmla="*/ 4188780 h 5394034"/>
              <a:gd name="connsiteX61" fmla="*/ 1702072 w 2079752"/>
              <a:gd name="connsiteY61" fmla="*/ 3893813 h 5394034"/>
              <a:gd name="connsiteX62" fmla="*/ 1721737 w 2079752"/>
              <a:gd name="connsiteY62" fmla="*/ 3500522 h 5394034"/>
              <a:gd name="connsiteX63" fmla="*/ 1741401 w 2079752"/>
              <a:gd name="connsiteY63" fmla="*/ 2989245 h 5394034"/>
              <a:gd name="connsiteX64" fmla="*/ 1613582 w 2079752"/>
              <a:gd name="connsiteY64" fmla="*/ 2576290 h 5394034"/>
              <a:gd name="connsiteX65" fmla="*/ 1593918 w 2079752"/>
              <a:gd name="connsiteY65" fmla="*/ 2251825 h 5394034"/>
              <a:gd name="connsiteX66" fmla="*/ 1623414 w 2079752"/>
              <a:gd name="connsiteY66" fmla="*/ 1838871 h 5394034"/>
              <a:gd name="connsiteX67" fmla="*/ 1613582 w 2079752"/>
              <a:gd name="connsiteY67" fmla="*/ 1563567 h 5394034"/>
              <a:gd name="connsiteX68" fmla="*/ 1829892 w 2079752"/>
              <a:gd name="connsiteY68" fmla="*/ 2104342 h 5394034"/>
              <a:gd name="connsiteX69" fmla="*/ 1977376 w 2079752"/>
              <a:gd name="connsiteY69" fmla="*/ 1878200 h 5394034"/>
              <a:gd name="connsiteX70" fmla="*/ 1879053 w 2079752"/>
              <a:gd name="connsiteY70" fmla="*/ 1681554 h 5394034"/>
              <a:gd name="connsiteX71" fmla="*/ 1829892 w 2079752"/>
              <a:gd name="connsiteY71" fmla="*/ 1445580 h 5394034"/>
              <a:gd name="connsiteX72" fmla="*/ 1859389 w 2079752"/>
              <a:gd name="connsiteY72" fmla="*/ 1189942 h 5394034"/>
              <a:gd name="connsiteX73" fmla="*/ 1613582 w 2079752"/>
              <a:gd name="connsiteY73" fmla="*/ 944135 h 5394034"/>
              <a:gd name="connsiteX74" fmla="*/ 1357943 w 2079752"/>
              <a:gd name="connsiteY74" fmla="*/ 796651 h 53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079752" h="5394034">
                <a:moveTo>
                  <a:pt x="1357943" y="796651"/>
                </a:moveTo>
                <a:cubicBezTo>
                  <a:pt x="1313698" y="758961"/>
                  <a:pt x="1349750" y="772070"/>
                  <a:pt x="1348111" y="717993"/>
                </a:cubicBezTo>
                <a:cubicBezTo>
                  <a:pt x="1346472" y="663916"/>
                  <a:pt x="1339918" y="542651"/>
                  <a:pt x="1348111" y="472187"/>
                </a:cubicBezTo>
                <a:cubicBezTo>
                  <a:pt x="1356304" y="401723"/>
                  <a:pt x="1416936" y="372225"/>
                  <a:pt x="1397272" y="295206"/>
                </a:cubicBezTo>
                <a:cubicBezTo>
                  <a:pt x="1377608" y="218187"/>
                  <a:pt x="1303866" y="44484"/>
                  <a:pt x="1230124" y="10071"/>
                </a:cubicBezTo>
                <a:cubicBezTo>
                  <a:pt x="1156382" y="-24342"/>
                  <a:pt x="1013814" y="36290"/>
                  <a:pt x="954821" y="88729"/>
                </a:cubicBezTo>
                <a:cubicBezTo>
                  <a:pt x="895827" y="141168"/>
                  <a:pt x="882718" y="267348"/>
                  <a:pt x="876163" y="324703"/>
                </a:cubicBezTo>
                <a:cubicBezTo>
                  <a:pt x="869608" y="382058"/>
                  <a:pt x="894189" y="393529"/>
                  <a:pt x="915492" y="432858"/>
                </a:cubicBezTo>
                <a:cubicBezTo>
                  <a:pt x="936795" y="472187"/>
                  <a:pt x="987595" y="522987"/>
                  <a:pt x="1003982" y="560677"/>
                </a:cubicBezTo>
                <a:cubicBezTo>
                  <a:pt x="1020369" y="598367"/>
                  <a:pt x="1025285" y="616394"/>
                  <a:pt x="1013814" y="659000"/>
                </a:cubicBezTo>
                <a:cubicBezTo>
                  <a:pt x="1002343" y="701606"/>
                  <a:pt x="964653" y="788458"/>
                  <a:pt x="935156" y="816316"/>
                </a:cubicBezTo>
                <a:cubicBezTo>
                  <a:pt x="905659" y="844174"/>
                  <a:pt x="910576" y="816316"/>
                  <a:pt x="836834" y="826148"/>
                </a:cubicBezTo>
                <a:cubicBezTo>
                  <a:pt x="763092" y="835980"/>
                  <a:pt x="566447" y="832703"/>
                  <a:pt x="492705" y="875309"/>
                </a:cubicBezTo>
                <a:cubicBezTo>
                  <a:pt x="418963" y="917915"/>
                  <a:pt x="417324" y="1029348"/>
                  <a:pt x="394382" y="1081787"/>
                </a:cubicBezTo>
                <a:cubicBezTo>
                  <a:pt x="371440" y="1134226"/>
                  <a:pt x="369801" y="1152252"/>
                  <a:pt x="355053" y="1189942"/>
                </a:cubicBezTo>
                <a:cubicBezTo>
                  <a:pt x="340305" y="1227632"/>
                  <a:pt x="292782" y="1229271"/>
                  <a:pt x="305892" y="1307929"/>
                </a:cubicBezTo>
                <a:cubicBezTo>
                  <a:pt x="319002" y="1386587"/>
                  <a:pt x="384550" y="1663529"/>
                  <a:pt x="433711" y="1661890"/>
                </a:cubicBezTo>
                <a:cubicBezTo>
                  <a:pt x="482872" y="1660251"/>
                  <a:pt x="550059" y="1301373"/>
                  <a:pt x="600859" y="1298096"/>
                </a:cubicBezTo>
                <a:cubicBezTo>
                  <a:pt x="651659" y="1294819"/>
                  <a:pt x="705737" y="1571760"/>
                  <a:pt x="738511" y="1642225"/>
                </a:cubicBezTo>
                <a:cubicBezTo>
                  <a:pt x="771285" y="1712690"/>
                  <a:pt x="787673" y="1681555"/>
                  <a:pt x="797505" y="1720884"/>
                </a:cubicBezTo>
                <a:cubicBezTo>
                  <a:pt x="807337" y="1760213"/>
                  <a:pt x="805699" y="1779878"/>
                  <a:pt x="797505" y="1878200"/>
                </a:cubicBezTo>
                <a:cubicBezTo>
                  <a:pt x="789311" y="1976523"/>
                  <a:pt x="759814" y="2227245"/>
                  <a:pt x="748343" y="2310819"/>
                </a:cubicBezTo>
                <a:cubicBezTo>
                  <a:pt x="736872" y="2394393"/>
                  <a:pt x="753260" y="2305903"/>
                  <a:pt x="728679" y="2379645"/>
                </a:cubicBezTo>
                <a:cubicBezTo>
                  <a:pt x="704098" y="2453387"/>
                  <a:pt x="640188" y="2635284"/>
                  <a:pt x="600859" y="2753271"/>
                </a:cubicBezTo>
                <a:cubicBezTo>
                  <a:pt x="561530" y="2871258"/>
                  <a:pt x="510731" y="3003993"/>
                  <a:pt x="492705" y="3087567"/>
                </a:cubicBezTo>
                <a:cubicBezTo>
                  <a:pt x="474679" y="3171141"/>
                  <a:pt x="492705" y="3254716"/>
                  <a:pt x="492705" y="3254716"/>
                </a:cubicBezTo>
                <a:cubicBezTo>
                  <a:pt x="494344" y="3318626"/>
                  <a:pt x="500898" y="3405477"/>
                  <a:pt x="502537" y="3471025"/>
                </a:cubicBezTo>
                <a:cubicBezTo>
                  <a:pt x="504176" y="3536573"/>
                  <a:pt x="518924" y="3580819"/>
                  <a:pt x="502537" y="3648006"/>
                </a:cubicBezTo>
                <a:cubicBezTo>
                  <a:pt x="486150" y="3715193"/>
                  <a:pt x="430433" y="3806961"/>
                  <a:pt x="404214" y="3874148"/>
                </a:cubicBezTo>
                <a:cubicBezTo>
                  <a:pt x="377995" y="3941335"/>
                  <a:pt x="353414" y="3977387"/>
                  <a:pt x="345221" y="4051129"/>
                </a:cubicBezTo>
                <a:cubicBezTo>
                  <a:pt x="337028" y="4124871"/>
                  <a:pt x="353414" y="4236303"/>
                  <a:pt x="355053" y="4316600"/>
                </a:cubicBezTo>
                <a:cubicBezTo>
                  <a:pt x="356692" y="4396897"/>
                  <a:pt x="361608" y="4432948"/>
                  <a:pt x="355053" y="4532909"/>
                </a:cubicBezTo>
                <a:cubicBezTo>
                  <a:pt x="348498" y="4632870"/>
                  <a:pt x="350137" y="4806573"/>
                  <a:pt x="315724" y="4916367"/>
                </a:cubicBezTo>
                <a:cubicBezTo>
                  <a:pt x="281311" y="5026161"/>
                  <a:pt x="201015" y="5124484"/>
                  <a:pt x="148576" y="5191671"/>
                </a:cubicBezTo>
                <a:cubicBezTo>
                  <a:pt x="96137" y="5258858"/>
                  <a:pt x="-12018" y="5286716"/>
                  <a:pt x="1092" y="5319490"/>
                </a:cubicBezTo>
                <a:cubicBezTo>
                  <a:pt x="14202" y="5352264"/>
                  <a:pt x="174795" y="5412897"/>
                  <a:pt x="227234" y="5388316"/>
                </a:cubicBezTo>
                <a:cubicBezTo>
                  <a:pt x="279673" y="5363735"/>
                  <a:pt x="273118" y="5216251"/>
                  <a:pt x="315724" y="5172006"/>
                </a:cubicBezTo>
                <a:cubicBezTo>
                  <a:pt x="358330" y="5127761"/>
                  <a:pt x="459930" y="5167090"/>
                  <a:pt x="482872" y="5122845"/>
                </a:cubicBezTo>
                <a:cubicBezTo>
                  <a:pt x="505814" y="5078600"/>
                  <a:pt x="436989" y="5003219"/>
                  <a:pt x="453376" y="4906535"/>
                </a:cubicBezTo>
                <a:cubicBezTo>
                  <a:pt x="469763" y="4809851"/>
                  <a:pt x="530395" y="4662368"/>
                  <a:pt x="581195" y="4542742"/>
                </a:cubicBezTo>
                <a:cubicBezTo>
                  <a:pt x="631995" y="4423116"/>
                  <a:pt x="720486" y="4318238"/>
                  <a:pt x="758176" y="4188780"/>
                </a:cubicBezTo>
                <a:cubicBezTo>
                  <a:pt x="795866" y="4059322"/>
                  <a:pt x="777840" y="3895451"/>
                  <a:pt x="807337" y="3765993"/>
                </a:cubicBezTo>
                <a:cubicBezTo>
                  <a:pt x="836834" y="3636535"/>
                  <a:pt x="877801" y="3580819"/>
                  <a:pt x="935156" y="3412032"/>
                </a:cubicBezTo>
                <a:cubicBezTo>
                  <a:pt x="992511" y="3243245"/>
                  <a:pt x="1107221" y="2794239"/>
                  <a:pt x="1151466" y="2753271"/>
                </a:cubicBezTo>
                <a:cubicBezTo>
                  <a:pt x="1195711" y="2712303"/>
                  <a:pt x="1172769" y="3033490"/>
                  <a:pt x="1200627" y="3166225"/>
                </a:cubicBezTo>
                <a:cubicBezTo>
                  <a:pt x="1228485" y="3298961"/>
                  <a:pt x="1287478" y="3449723"/>
                  <a:pt x="1318614" y="3549684"/>
                </a:cubicBezTo>
                <a:cubicBezTo>
                  <a:pt x="1349750" y="3649645"/>
                  <a:pt x="1367776" y="3697167"/>
                  <a:pt x="1387440" y="3765993"/>
                </a:cubicBezTo>
                <a:cubicBezTo>
                  <a:pt x="1407104" y="3834819"/>
                  <a:pt x="1441517" y="3888896"/>
                  <a:pt x="1436601" y="3962638"/>
                </a:cubicBezTo>
                <a:cubicBezTo>
                  <a:pt x="1431685" y="4036380"/>
                  <a:pt x="1362859" y="4123232"/>
                  <a:pt x="1357943" y="4208445"/>
                </a:cubicBezTo>
                <a:cubicBezTo>
                  <a:pt x="1353027" y="4293658"/>
                  <a:pt x="1380886" y="4387065"/>
                  <a:pt x="1407105" y="4473916"/>
                </a:cubicBezTo>
                <a:cubicBezTo>
                  <a:pt x="1433324" y="4560768"/>
                  <a:pt x="1493956" y="4644341"/>
                  <a:pt x="1515259" y="4729554"/>
                </a:cubicBezTo>
                <a:cubicBezTo>
                  <a:pt x="1536562" y="4814767"/>
                  <a:pt x="1521814" y="4913090"/>
                  <a:pt x="1534924" y="4985193"/>
                </a:cubicBezTo>
                <a:cubicBezTo>
                  <a:pt x="1548034" y="5057296"/>
                  <a:pt x="1562783" y="5137593"/>
                  <a:pt x="1593918" y="5162174"/>
                </a:cubicBezTo>
                <a:cubicBezTo>
                  <a:pt x="1625053" y="5186755"/>
                  <a:pt x="1677492" y="5117929"/>
                  <a:pt x="1721737" y="5132677"/>
                </a:cubicBezTo>
                <a:cubicBezTo>
                  <a:pt x="1765982" y="5147425"/>
                  <a:pt x="1806950" y="5226083"/>
                  <a:pt x="1859389" y="5250664"/>
                </a:cubicBezTo>
                <a:cubicBezTo>
                  <a:pt x="1911828" y="5275245"/>
                  <a:pt x="2001956" y="5289993"/>
                  <a:pt x="2036369" y="5280161"/>
                </a:cubicBezTo>
                <a:cubicBezTo>
                  <a:pt x="2070782" y="5270329"/>
                  <a:pt x="2097002" y="5226084"/>
                  <a:pt x="2065866" y="5191671"/>
                </a:cubicBezTo>
                <a:cubicBezTo>
                  <a:pt x="2034731" y="5157258"/>
                  <a:pt x="1920021" y="5122845"/>
                  <a:pt x="1849556" y="5073684"/>
                </a:cubicBezTo>
                <a:cubicBezTo>
                  <a:pt x="1779092" y="5024523"/>
                  <a:pt x="1664382" y="4981916"/>
                  <a:pt x="1643079" y="4896703"/>
                </a:cubicBezTo>
                <a:cubicBezTo>
                  <a:pt x="1621776" y="4811490"/>
                  <a:pt x="1703711" y="4680393"/>
                  <a:pt x="1721737" y="4562406"/>
                </a:cubicBezTo>
                <a:cubicBezTo>
                  <a:pt x="1739763" y="4444419"/>
                  <a:pt x="1754511" y="4300212"/>
                  <a:pt x="1751234" y="4188780"/>
                </a:cubicBezTo>
                <a:cubicBezTo>
                  <a:pt x="1747957" y="4077348"/>
                  <a:pt x="1706988" y="4008523"/>
                  <a:pt x="1702072" y="3893813"/>
                </a:cubicBezTo>
                <a:cubicBezTo>
                  <a:pt x="1697156" y="3779103"/>
                  <a:pt x="1715182" y="3651283"/>
                  <a:pt x="1721737" y="3500522"/>
                </a:cubicBezTo>
                <a:cubicBezTo>
                  <a:pt x="1728292" y="3349761"/>
                  <a:pt x="1759427" y="3143284"/>
                  <a:pt x="1741401" y="2989245"/>
                </a:cubicBezTo>
                <a:cubicBezTo>
                  <a:pt x="1723375" y="2835206"/>
                  <a:pt x="1638162" y="2699193"/>
                  <a:pt x="1613582" y="2576290"/>
                </a:cubicBezTo>
                <a:cubicBezTo>
                  <a:pt x="1589002" y="2453387"/>
                  <a:pt x="1592279" y="2374728"/>
                  <a:pt x="1593918" y="2251825"/>
                </a:cubicBezTo>
                <a:cubicBezTo>
                  <a:pt x="1595557" y="2128922"/>
                  <a:pt x="1620137" y="1953581"/>
                  <a:pt x="1623414" y="1838871"/>
                </a:cubicBezTo>
                <a:cubicBezTo>
                  <a:pt x="1626691" y="1724161"/>
                  <a:pt x="1579169" y="1519322"/>
                  <a:pt x="1613582" y="1563567"/>
                </a:cubicBezTo>
                <a:cubicBezTo>
                  <a:pt x="1647995" y="1607812"/>
                  <a:pt x="1769260" y="2051903"/>
                  <a:pt x="1829892" y="2104342"/>
                </a:cubicBezTo>
                <a:cubicBezTo>
                  <a:pt x="1890524" y="2156781"/>
                  <a:pt x="1969183" y="1948665"/>
                  <a:pt x="1977376" y="1878200"/>
                </a:cubicBezTo>
                <a:cubicBezTo>
                  <a:pt x="1985569" y="1807735"/>
                  <a:pt x="1903634" y="1753657"/>
                  <a:pt x="1879053" y="1681554"/>
                </a:cubicBezTo>
                <a:cubicBezTo>
                  <a:pt x="1854472" y="1609451"/>
                  <a:pt x="1833169" y="1527515"/>
                  <a:pt x="1829892" y="1445580"/>
                </a:cubicBezTo>
                <a:cubicBezTo>
                  <a:pt x="1826615" y="1363645"/>
                  <a:pt x="1895441" y="1273516"/>
                  <a:pt x="1859389" y="1189942"/>
                </a:cubicBezTo>
                <a:cubicBezTo>
                  <a:pt x="1823337" y="1106368"/>
                  <a:pt x="1698795" y="1014600"/>
                  <a:pt x="1613582" y="944135"/>
                </a:cubicBezTo>
                <a:cubicBezTo>
                  <a:pt x="1528369" y="873670"/>
                  <a:pt x="1402188" y="834341"/>
                  <a:pt x="1357943" y="796651"/>
                </a:cubicBezTo>
                <a:close/>
              </a:path>
            </a:pathLst>
          </a:cu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Flèche : bas 7">
            <a:extLst>
              <a:ext uri="{FF2B5EF4-FFF2-40B4-BE49-F238E27FC236}">
                <a16:creationId xmlns:a16="http://schemas.microsoft.com/office/drawing/2014/main" id="{7EF96739-C0AE-52DA-B3E7-F1558EEF7FDD}"/>
              </a:ext>
            </a:extLst>
          </p:cNvPr>
          <p:cNvSpPr/>
          <p:nvPr/>
        </p:nvSpPr>
        <p:spPr>
          <a:xfrm rot="5400000">
            <a:off x="1299689" y="5177354"/>
            <a:ext cx="213414" cy="379825"/>
          </a:xfrm>
          <a:prstGeom prst="downArrow">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29" name="Forme libre : forme 28">
            <a:extLst>
              <a:ext uri="{FF2B5EF4-FFF2-40B4-BE49-F238E27FC236}">
                <a16:creationId xmlns:a16="http://schemas.microsoft.com/office/drawing/2014/main" id="{867DF63E-5F39-5F1F-32E0-5D78B098C9CD}"/>
              </a:ext>
            </a:extLst>
          </p:cNvPr>
          <p:cNvSpPr/>
          <p:nvPr/>
        </p:nvSpPr>
        <p:spPr>
          <a:xfrm>
            <a:off x="1184388" y="2120439"/>
            <a:ext cx="1158571" cy="3706761"/>
          </a:xfrm>
          <a:custGeom>
            <a:avLst/>
            <a:gdLst>
              <a:gd name="connsiteX0" fmla="*/ 993289 w 1013519"/>
              <a:gd name="connsiteY0" fmla="*/ 0 h 3362632"/>
              <a:gd name="connsiteX1" fmla="*/ 1003121 w 1013519"/>
              <a:gd name="connsiteY1" fmla="*/ 737419 h 3362632"/>
              <a:gd name="connsiteX2" fmla="*/ 865470 w 1013519"/>
              <a:gd name="connsiteY2" fmla="*/ 993058 h 3362632"/>
              <a:gd name="connsiteX3" fmla="*/ 98553 w 1013519"/>
              <a:gd name="connsiteY3" fmla="*/ 2762865 h 3362632"/>
              <a:gd name="connsiteX4" fmla="*/ 10063 w 1013519"/>
              <a:gd name="connsiteY4" fmla="*/ 3362632 h 3362632"/>
              <a:gd name="connsiteX5" fmla="*/ 10063 w 1013519"/>
              <a:gd name="connsiteY5" fmla="*/ 3362632 h 3362632"/>
              <a:gd name="connsiteX0" fmla="*/ 993289 w 1070311"/>
              <a:gd name="connsiteY0" fmla="*/ 0 h 3362632"/>
              <a:gd name="connsiteX1" fmla="*/ 1003121 w 1070311"/>
              <a:gd name="connsiteY1" fmla="*/ 737419 h 3362632"/>
              <a:gd name="connsiteX2" fmla="*/ 98553 w 1070311"/>
              <a:gd name="connsiteY2" fmla="*/ 2762865 h 3362632"/>
              <a:gd name="connsiteX3" fmla="*/ 10063 w 1070311"/>
              <a:gd name="connsiteY3" fmla="*/ 3362632 h 3362632"/>
              <a:gd name="connsiteX4" fmla="*/ 10063 w 1070311"/>
              <a:gd name="connsiteY4" fmla="*/ 3362632 h 3362632"/>
              <a:gd name="connsiteX0" fmla="*/ 1052052 w 1129074"/>
              <a:gd name="connsiteY0" fmla="*/ 0 h 3706761"/>
              <a:gd name="connsiteX1" fmla="*/ 1061884 w 1129074"/>
              <a:gd name="connsiteY1" fmla="*/ 737419 h 3706761"/>
              <a:gd name="connsiteX2" fmla="*/ 157316 w 1129074"/>
              <a:gd name="connsiteY2" fmla="*/ 2762865 h 3706761"/>
              <a:gd name="connsiteX3" fmla="*/ 68826 w 1129074"/>
              <a:gd name="connsiteY3" fmla="*/ 3362632 h 3706761"/>
              <a:gd name="connsiteX4" fmla="*/ 0 w 1129074"/>
              <a:gd name="connsiteY4" fmla="*/ 3706761 h 3706761"/>
              <a:gd name="connsiteX0" fmla="*/ 1081549 w 1158571"/>
              <a:gd name="connsiteY0" fmla="*/ 0 h 3706761"/>
              <a:gd name="connsiteX1" fmla="*/ 1091381 w 1158571"/>
              <a:gd name="connsiteY1" fmla="*/ 737419 h 3706761"/>
              <a:gd name="connsiteX2" fmla="*/ 186813 w 1158571"/>
              <a:gd name="connsiteY2" fmla="*/ 2762865 h 3706761"/>
              <a:gd name="connsiteX3" fmla="*/ 0 w 1158571"/>
              <a:gd name="connsiteY3" fmla="*/ 3215148 h 3706761"/>
              <a:gd name="connsiteX4" fmla="*/ 29497 w 1158571"/>
              <a:gd name="connsiteY4" fmla="*/ 3706761 h 3706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571" h="3706761">
                <a:moveTo>
                  <a:pt x="1081549" y="0"/>
                </a:moveTo>
                <a:cubicBezTo>
                  <a:pt x="1097116" y="285954"/>
                  <a:pt x="1240504" y="276942"/>
                  <a:pt x="1091381" y="737419"/>
                </a:cubicBezTo>
                <a:cubicBezTo>
                  <a:pt x="942258" y="1197896"/>
                  <a:pt x="368710" y="2349910"/>
                  <a:pt x="186813" y="2762865"/>
                </a:cubicBezTo>
                <a:cubicBezTo>
                  <a:pt x="4916" y="3175820"/>
                  <a:pt x="0" y="3215148"/>
                  <a:pt x="0" y="3215148"/>
                </a:cubicBezTo>
                <a:lnTo>
                  <a:pt x="29497" y="3706761"/>
                </a:lnTo>
              </a:path>
            </a:pathLst>
          </a:custGeom>
          <a:noFill/>
          <a:ln w="76200">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white"/>
              </a:solidFill>
              <a:effectLst/>
              <a:uLnTx/>
              <a:uFillTx/>
              <a:latin typeface="Calibri"/>
              <a:ea typeface="+mn-ea"/>
              <a:cs typeface="+mn-cs"/>
            </a:endParaRPr>
          </a:p>
        </p:txBody>
      </p:sp>
      <p:sp>
        <p:nvSpPr>
          <p:cNvPr id="3" name="Flèche : bas 2">
            <a:extLst>
              <a:ext uri="{FF2B5EF4-FFF2-40B4-BE49-F238E27FC236}">
                <a16:creationId xmlns:a16="http://schemas.microsoft.com/office/drawing/2014/main" id="{E64474BC-4703-4314-97AD-31B80D3CAF86}"/>
              </a:ext>
            </a:extLst>
          </p:cNvPr>
          <p:cNvSpPr/>
          <p:nvPr/>
        </p:nvSpPr>
        <p:spPr>
          <a:xfrm>
            <a:off x="4355190" y="2606043"/>
            <a:ext cx="360040" cy="3656917"/>
          </a:xfrm>
          <a:prstGeom prst="downArrow">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30" name="Flèche : bas 29">
            <a:extLst>
              <a:ext uri="{FF2B5EF4-FFF2-40B4-BE49-F238E27FC236}">
                <a16:creationId xmlns:a16="http://schemas.microsoft.com/office/drawing/2014/main" id="{454FE785-3E02-0F77-7044-06B7AD8FCBEB}"/>
              </a:ext>
            </a:extLst>
          </p:cNvPr>
          <p:cNvSpPr/>
          <p:nvPr/>
        </p:nvSpPr>
        <p:spPr>
          <a:xfrm rot="5400000">
            <a:off x="2880801" y="3986292"/>
            <a:ext cx="272916" cy="2821450"/>
          </a:xfrm>
          <a:prstGeom prst="downArrow">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grpSp>
        <p:nvGrpSpPr>
          <p:cNvPr id="4" name="Groupe 3">
            <a:extLst>
              <a:ext uri="{FF2B5EF4-FFF2-40B4-BE49-F238E27FC236}">
                <a16:creationId xmlns:a16="http://schemas.microsoft.com/office/drawing/2014/main" id="{A37231D1-41A8-A909-B38A-CE69A877CD71}"/>
              </a:ext>
            </a:extLst>
          </p:cNvPr>
          <p:cNvGrpSpPr/>
          <p:nvPr/>
        </p:nvGrpSpPr>
        <p:grpSpPr>
          <a:xfrm>
            <a:off x="1756501" y="4989660"/>
            <a:ext cx="2282296" cy="814713"/>
            <a:chOff x="2132346" y="4964679"/>
            <a:chExt cx="2800193" cy="814713"/>
          </a:xfrm>
        </p:grpSpPr>
        <p:sp>
          <p:nvSpPr>
            <p:cNvPr id="31" name="Flèche : bas 30">
              <a:extLst>
                <a:ext uri="{FF2B5EF4-FFF2-40B4-BE49-F238E27FC236}">
                  <a16:creationId xmlns:a16="http://schemas.microsoft.com/office/drawing/2014/main" id="{3AB63F29-249B-83A9-35EF-56024466FF15}"/>
                </a:ext>
              </a:extLst>
            </p:cNvPr>
            <p:cNvSpPr/>
            <p:nvPr/>
          </p:nvSpPr>
          <p:spPr>
            <a:xfrm rot="5400000">
              <a:off x="3125086" y="3971939"/>
              <a:ext cx="814713" cy="2800193"/>
            </a:xfrm>
            <a:prstGeom prst="downArrow">
              <a:avLst/>
            </a:prstGeom>
            <a:solidFill>
              <a:schemeClr val="bg1"/>
            </a:solidFill>
            <a:ln>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dirty="0">
                <a:solidFill>
                  <a:srgbClr val="FF0000"/>
                </a:solidFill>
              </a:endParaRPr>
            </a:p>
          </p:txBody>
        </p:sp>
        <p:sp>
          <p:nvSpPr>
            <p:cNvPr id="32" name="ZoneTexte 31">
              <a:extLst>
                <a:ext uri="{FF2B5EF4-FFF2-40B4-BE49-F238E27FC236}">
                  <a16:creationId xmlns:a16="http://schemas.microsoft.com/office/drawing/2014/main" id="{E52FDDCD-367F-CA5E-851C-DD3F12D19AEA}"/>
                </a:ext>
              </a:extLst>
            </p:cNvPr>
            <p:cNvSpPr txBox="1"/>
            <p:nvPr/>
          </p:nvSpPr>
          <p:spPr>
            <a:xfrm>
              <a:off x="2384415" y="5039380"/>
              <a:ext cx="2520280" cy="523220"/>
            </a:xfrm>
            <a:prstGeom prst="rect">
              <a:avLst/>
            </a:prstGeom>
            <a:noFill/>
            <a:ln>
              <a:noFill/>
            </a:ln>
          </p:spPr>
          <p:txBody>
            <a:bodyPr wrap="square" rtlCol="0">
              <a:spAutoFit/>
            </a:bodyPr>
            <a:lstStyle/>
            <a:p>
              <a:r>
                <a:rPr lang="it-IT" sz="2800" dirty="0" err="1"/>
                <a:t>Bandage</a:t>
              </a:r>
              <a:r>
                <a:rPr lang="it-IT" sz="2800" dirty="0"/>
                <a:t> </a:t>
              </a:r>
              <a:r>
                <a:rPr lang="it-IT" sz="2800" dirty="0" err="1"/>
                <a:t>Bas</a:t>
              </a:r>
              <a:r>
                <a:rPr lang="it-IT" sz="2800" dirty="0"/>
                <a:t> </a:t>
              </a:r>
            </a:p>
          </p:txBody>
        </p:sp>
      </p:grpSp>
      <p:sp>
        <p:nvSpPr>
          <p:cNvPr id="2" name="ZoneTexte 1">
            <a:extLst>
              <a:ext uri="{FF2B5EF4-FFF2-40B4-BE49-F238E27FC236}">
                <a16:creationId xmlns:a16="http://schemas.microsoft.com/office/drawing/2014/main" id="{CBA418DC-68D6-923D-5CD4-7DEA978C2CCA}"/>
              </a:ext>
            </a:extLst>
          </p:cNvPr>
          <p:cNvSpPr txBox="1"/>
          <p:nvPr/>
        </p:nvSpPr>
        <p:spPr>
          <a:xfrm>
            <a:off x="323528" y="332656"/>
            <a:ext cx="8712968" cy="461665"/>
          </a:xfrm>
          <a:prstGeom prst="rect">
            <a:avLst/>
          </a:prstGeom>
          <a:noFill/>
        </p:spPr>
        <p:txBody>
          <a:bodyPr wrap="square" rtlCol="0">
            <a:spAutoFit/>
          </a:bodyPr>
          <a:lstStyle/>
          <a:p>
            <a:r>
              <a:rPr kumimoji="0" lang="fr-FR" sz="2400" b="1" i="0" strike="noStrike" kern="1200" cap="none" spc="0" normalizeH="0" baseline="0" noProof="0">
                <a:ln>
                  <a:noFill/>
                </a:ln>
                <a:solidFill>
                  <a:srgbClr val="00B050"/>
                </a:solidFill>
                <a:effectLst/>
                <a:uLnTx/>
                <a:uFillTx/>
                <a:latin typeface="Calibri"/>
                <a:ea typeface="+mn-ea"/>
                <a:cs typeface="+mn-cs"/>
              </a:rPr>
              <a:t>PRESSION EXTRA-VEINEUSE PEV</a:t>
            </a:r>
            <a:endParaRPr lang="it-IT" sz="2400" dirty="0"/>
          </a:p>
        </p:txBody>
      </p:sp>
      <p:sp>
        <p:nvSpPr>
          <p:cNvPr id="5" name="Signe Plus 4">
            <a:extLst>
              <a:ext uri="{FF2B5EF4-FFF2-40B4-BE49-F238E27FC236}">
                <a16:creationId xmlns:a16="http://schemas.microsoft.com/office/drawing/2014/main" id="{F76FA253-9418-DB5F-9FDE-77AD96DD87EE}"/>
              </a:ext>
            </a:extLst>
          </p:cNvPr>
          <p:cNvSpPr/>
          <p:nvPr/>
        </p:nvSpPr>
        <p:spPr>
          <a:xfrm>
            <a:off x="6591068" y="2770811"/>
            <a:ext cx="936104" cy="720080"/>
          </a:xfrm>
          <a:prstGeom prst="mathPlu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6" name="Signe Plus 5">
            <a:extLst>
              <a:ext uri="{FF2B5EF4-FFF2-40B4-BE49-F238E27FC236}">
                <a16:creationId xmlns:a16="http://schemas.microsoft.com/office/drawing/2014/main" id="{4B135E97-2F70-3231-943C-B2E4C3733B65}"/>
              </a:ext>
            </a:extLst>
          </p:cNvPr>
          <p:cNvSpPr/>
          <p:nvPr/>
        </p:nvSpPr>
        <p:spPr>
          <a:xfrm>
            <a:off x="6687841" y="4710549"/>
            <a:ext cx="936104" cy="720080"/>
          </a:xfrm>
          <a:prstGeom prst="mathPlus">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it-IT"/>
          </a:p>
        </p:txBody>
      </p:sp>
      <p:sp>
        <p:nvSpPr>
          <p:cNvPr id="7" name="ZoneTexte 6">
            <a:extLst>
              <a:ext uri="{FF2B5EF4-FFF2-40B4-BE49-F238E27FC236}">
                <a16:creationId xmlns:a16="http://schemas.microsoft.com/office/drawing/2014/main" id="{F7E32F1D-18BD-ADB1-48EC-E7CA72665602}"/>
              </a:ext>
            </a:extLst>
          </p:cNvPr>
          <p:cNvSpPr txBox="1"/>
          <p:nvPr/>
        </p:nvSpPr>
        <p:spPr>
          <a:xfrm>
            <a:off x="6051238" y="5397017"/>
            <a:ext cx="3168351"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srgbClr val="00B050"/>
                </a:solidFill>
                <a:effectLst/>
                <a:uLnTx/>
                <a:uFillTx/>
                <a:latin typeface="Calibri"/>
              </a:rPr>
              <a:t>3-Compression </a:t>
            </a:r>
            <a:endParaRPr lang="fr-FR" sz="3200" b="1" dirty="0">
              <a:solidFill>
                <a:srgbClr val="00B050"/>
              </a:solidFill>
              <a:latin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fr-FR" sz="3200" b="1" dirty="0">
                <a:solidFill>
                  <a:prstClr val="black"/>
                </a:solidFill>
                <a:latin typeface="Calibri"/>
              </a:rPr>
              <a:t> </a:t>
            </a:r>
          </a:p>
        </p:txBody>
      </p:sp>
    </p:spTree>
    <p:extLst>
      <p:ext uri="{BB962C8B-B14F-4D97-AF65-F5344CB8AC3E}">
        <p14:creationId xmlns:p14="http://schemas.microsoft.com/office/powerpoint/2010/main" val="137921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1"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ppt_x"/>
                                          </p:val>
                                        </p:tav>
                                        <p:tav tm="100000">
                                          <p:val>
                                            <p:strVal val="#ppt_x"/>
                                          </p:val>
                                        </p:tav>
                                      </p:tavLst>
                                    </p:anim>
                                    <p:anim calcmode="lin" valueType="num">
                                      <p:cBhvr additive="base">
                                        <p:cTn id="16" dur="500" fill="hold"/>
                                        <p:tgtEl>
                                          <p:spTgt spid="30"/>
                                        </p:tgtEl>
                                        <p:attrNameLst>
                                          <p:attrName>ppt_y</p:attrName>
                                        </p:attrNameLst>
                                      </p:cBhvr>
                                      <p:tavLst>
                                        <p:tav tm="0">
                                          <p:val>
                                            <p:strVal val="0-#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9">
                                            <p:txEl>
                                              <p:pRg st="2" end="2"/>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1+#ppt_w/2"/>
                                          </p:val>
                                        </p:tav>
                                        <p:tav tm="100000">
                                          <p:val>
                                            <p:strVal val="#ppt_x"/>
                                          </p:val>
                                        </p:tav>
                                      </p:tavLst>
                                    </p:anim>
                                    <p:anim calcmode="lin" valueType="num">
                                      <p:cBhvr additive="base">
                                        <p:cTn id="30"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4"/>
                                        </p:tgtEl>
                                        <p:attrNameLst>
                                          <p:attrName>style.visibility</p:attrName>
                                        </p:attrNameLst>
                                      </p:cBhvr>
                                      <p:to>
                                        <p:strVal val="visible"/>
                                      </p:to>
                                    </p:set>
                                    <p:anim calcmode="lin" valueType="num">
                                      <p:cBhvr additive="base">
                                        <p:cTn id="43" dur="500" fill="hold"/>
                                        <p:tgtEl>
                                          <p:spTgt spid="4"/>
                                        </p:tgtEl>
                                        <p:attrNameLst>
                                          <p:attrName>ppt_x</p:attrName>
                                        </p:attrNameLst>
                                      </p:cBhvr>
                                      <p:tavLst>
                                        <p:tav tm="0">
                                          <p:val>
                                            <p:strVal val="1+#ppt_w/2"/>
                                          </p:val>
                                        </p:tav>
                                        <p:tav tm="100000">
                                          <p:val>
                                            <p:strVal val="#ppt_x"/>
                                          </p:val>
                                        </p:tav>
                                      </p:tavLst>
                                    </p:anim>
                                    <p:anim calcmode="lin" valueType="num">
                                      <p:cBhvr additive="base">
                                        <p:cTn id="44"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3" grpId="0" animBg="1"/>
      <p:bldP spid="30" grpId="0" animBg="1"/>
      <p:bldP spid="5" grpId="0" animBg="1"/>
      <p:bldP spid="6"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3"/>
          <p:cNvSpPr txBox="1"/>
          <p:nvPr/>
        </p:nvSpPr>
        <p:spPr>
          <a:xfrm>
            <a:off x="9748" y="0"/>
            <a:ext cx="9144000" cy="6740307"/>
          </a:xfrm>
          <a:prstGeom prst="rect">
            <a:avLst/>
          </a:prstGeom>
          <a:noFill/>
        </p:spPr>
        <p:txBody>
          <a:bodyPr wrap="square" rtlCol="0">
            <a:spAutoFit/>
          </a:bodyPr>
          <a:lstStyle/>
          <a:p>
            <a:pPr lvl="0"/>
            <a:r>
              <a:rPr kumimoji="0" lang="en-US" sz="3600" b="1" i="0" u="none" strike="noStrike" kern="1200" cap="none" spc="0" normalizeH="0" baseline="0" noProof="0" dirty="0">
                <a:ln>
                  <a:noFill/>
                </a:ln>
                <a:effectLst/>
                <a:uLnTx/>
                <a:uFillTx/>
                <a:latin typeface="Calibri"/>
                <a:ea typeface="+mn-ea"/>
                <a:cs typeface="+mn-cs"/>
              </a:rPr>
              <a:t> </a:t>
            </a:r>
            <a:r>
              <a:rPr kumimoji="0" lang="en-US" sz="3600" b="1" i="0" u="none" strike="noStrike" kern="1200" cap="none" spc="0" normalizeH="0" baseline="0" noProof="0" dirty="0">
                <a:ln>
                  <a:noFill/>
                </a:ln>
                <a:solidFill>
                  <a:srgbClr val="FF0000"/>
                </a:solidFill>
                <a:effectLst/>
                <a:uLnTx/>
                <a:uFillTx/>
                <a:latin typeface="Calibri"/>
                <a:ea typeface="+mn-ea"/>
                <a:cs typeface="+mn-cs"/>
              </a:rPr>
              <a:t>E</a:t>
            </a:r>
            <a:r>
              <a:rPr lang="en-US" sz="3600" b="1" dirty="0">
                <a:solidFill>
                  <a:srgbClr val="FF0000"/>
                </a:solidFill>
              </a:rPr>
              <a:t>n </a:t>
            </a:r>
            <a:r>
              <a:rPr lang="en-US" sz="3600" b="1" dirty="0" err="1">
                <a:solidFill>
                  <a:srgbClr val="FF0000"/>
                </a:solidFill>
              </a:rPr>
              <a:t>augmentant</a:t>
            </a:r>
            <a:r>
              <a:rPr lang="en-US" sz="3600" b="1" dirty="0">
                <a:solidFill>
                  <a:srgbClr val="FF0000"/>
                </a:solidFill>
              </a:rPr>
              <a:t> la Pression </a:t>
            </a:r>
            <a:r>
              <a:rPr lang="en-US" sz="3600" b="1" dirty="0" err="1">
                <a:solidFill>
                  <a:srgbClr val="FF0000"/>
                </a:solidFill>
              </a:rPr>
              <a:t>ExtraVeineuse</a:t>
            </a:r>
            <a:r>
              <a:rPr lang="en-US" sz="3600" b="1" dirty="0"/>
              <a:t>, la compression </a:t>
            </a:r>
            <a:r>
              <a:rPr lang="en-US" sz="3600" b="1" dirty="0" err="1"/>
              <a:t>réduit</a:t>
            </a:r>
            <a:r>
              <a:rPr lang="en-US" sz="3600" b="1" dirty="0"/>
              <a:t> la Pression </a:t>
            </a:r>
            <a:r>
              <a:rPr lang="en-US" sz="3600" b="1" dirty="0" err="1"/>
              <a:t>Transmurale</a:t>
            </a:r>
            <a:r>
              <a:rPr kumimoji="0" lang="en-US" sz="3600" b="1" i="0" u="none" strike="noStrike" kern="1200" cap="none" spc="0" normalizeH="0" baseline="0" noProof="0" dirty="0">
                <a:ln>
                  <a:noFill/>
                </a:ln>
                <a:effectLst/>
                <a:uLnTx/>
                <a:uFillTx/>
                <a:latin typeface="Calibri"/>
                <a:ea typeface="+mn-ea"/>
                <a:cs typeface="+mn-cs"/>
              </a:rPr>
              <a:t>, </a:t>
            </a:r>
            <a:r>
              <a:rPr kumimoji="0" lang="en-US" sz="3600" b="1" i="0" u="none" strike="noStrike" kern="1200" cap="none" spc="0" normalizeH="0" baseline="0" noProof="0" dirty="0" err="1">
                <a:ln>
                  <a:noFill/>
                </a:ln>
                <a:effectLst/>
                <a:uLnTx/>
                <a:uFillTx/>
                <a:latin typeface="Calibri"/>
                <a:ea typeface="+mn-ea"/>
                <a:cs typeface="+mn-cs"/>
              </a:rPr>
              <a:t>ce</a:t>
            </a:r>
            <a:r>
              <a:rPr kumimoji="0" lang="en-US" sz="3600" b="1" i="0" u="none" strike="noStrike" kern="1200" cap="none" spc="0" normalizeH="0" baseline="0" noProof="0" dirty="0">
                <a:ln>
                  <a:noFill/>
                </a:ln>
                <a:effectLst/>
                <a:uLnTx/>
                <a:uFillTx/>
                <a:latin typeface="Calibri"/>
                <a:ea typeface="+mn-ea"/>
                <a:cs typeface="+mn-cs"/>
              </a:rPr>
              <a:t> qui :</a:t>
            </a:r>
          </a:p>
          <a:p>
            <a:pPr lvl="0"/>
            <a:r>
              <a:rPr kumimoji="0" lang="en-US" sz="3600" b="1" i="0" u="none" strike="noStrike" kern="1200" cap="none" spc="0" normalizeH="0" baseline="0" noProof="0" dirty="0">
                <a:ln>
                  <a:noFill/>
                </a:ln>
                <a:solidFill>
                  <a:srgbClr val="FF0000"/>
                </a:solidFill>
                <a:effectLst/>
                <a:uLnTx/>
                <a:uFillTx/>
                <a:latin typeface="Calibri"/>
                <a:ea typeface="+mn-ea"/>
                <a:cs typeface="+mn-cs"/>
              </a:rPr>
              <a:t>1-Réduit le volume et  la </a:t>
            </a:r>
            <a:r>
              <a:rPr kumimoji="0" lang="en-US" sz="3600" b="1" i="0" u="none" strike="noStrike" kern="1200" cap="none" spc="0" normalizeH="0" baseline="0" noProof="0" dirty="0" err="1">
                <a:ln>
                  <a:noFill/>
                </a:ln>
                <a:solidFill>
                  <a:srgbClr val="FF0000"/>
                </a:solidFill>
                <a:effectLst/>
                <a:uLnTx/>
                <a:uFillTx/>
                <a:latin typeface="Calibri"/>
                <a:ea typeface="+mn-ea"/>
                <a:cs typeface="+mn-cs"/>
              </a:rPr>
              <a:t>stase</a:t>
            </a:r>
            <a:r>
              <a:rPr kumimoji="0" lang="en-US" sz="3600" b="1" i="0" u="none" strike="noStrike" kern="1200" cap="none" spc="0" normalizeH="0" baseline="0" noProof="0" dirty="0">
                <a:ln>
                  <a:noFill/>
                </a:ln>
                <a:solidFill>
                  <a:srgbClr val="FF0000"/>
                </a:solidFill>
                <a:effectLst/>
                <a:uLnTx/>
                <a:uFillTx/>
                <a:latin typeface="Calibri"/>
                <a:ea typeface="+mn-ea"/>
                <a:cs typeface="+mn-cs"/>
              </a:rPr>
              <a:t> </a:t>
            </a:r>
            <a:r>
              <a:rPr kumimoji="0" lang="en-US" sz="3600" b="1" i="0" u="none" strike="noStrike" kern="1200" cap="none" spc="0" normalizeH="0" baseline="0" noProof="0" dirty="0">
                <a:ln>
                  <a:noFill/>
                </a:ln>
                <a:effectLst/>
                <a:uLnTx/>
                <a:uFillTx/>
                <a:latin typeface="Calibri"/>
                <a:ea typeface="+mn-ea"/>
                <a:cs typeface="+mn-cs"/>
              </a:rPr>
              <a:t>de sang </a:t>
            </a:r>
            <a:r>
              <a:rPr kumimoji="0" lang="en-US" sz="3600" b="1" i="0" u="none" strike="noStrike" kern="1200" cap="none" spc="0" normalizeH="0" baseline="0" noProof="0" dirty="0" err="1">
                <a:ln>
                  <a:noFill/>
                </a:ln>
                <a:effectLst/>
                <a:uLnTx/>
                <a:uFillTx/>
                <a:latin typeface="Calibri"/>
                <a:ea typeface="+mn-ea"/>
                <a:cs typeface="+mn-cs"/>
              </a:rPr>
              <a:t>veineux</a:t>
            </a:r>
            <a:r>
              <a:rPr kumimoji="0" lang="en-US" sz="3600" b="1" i="0" u="none" strike="noStrike" kern="1200" cap="none" spc="0" normalizeH="0" baseline="0" noProof="0" dirty="0">
                <a:ln>
                  <a:noFill/>
                </a:ln>
                <a:effectLst/>
                <a:uLnTx/>
                <a:uFillTx/>
                <a:latin typeface="Calibri"/>
                <a:ea typeface="+mn-ea"/>
                <a:cs typeface="+mn-cs"/>
              </a:rPr>
              <a:t> dans les members </a:t>
            </a:r>
            <a:r>
              <a:rPr kumimoji="0" lang="en-US" sz="3600" b="1" i="0" u="none" strike="noStrike" kern="1200" cap="none" spc="0" normalizeH="0" baseline="0" noProof="0" dirty="0" err="1">
                <a:ln>
                  <a:noFill/>
                </a:ln>
                <a:effectLst/>
                <a:uLnTx/>
                <a:uFillTx/>
                <a:latin typeface="Calibri"/>
                <a:ea typeface="+mn-ea"/>
                <a:cs typeface="+mn-cs"/>
              </a:rPr>
              <a:t>inférieurs</a:t>
            </a:r>
            <a:r>
              <a:rPr lang="en-US" sz="3600" b="1" dirty="0">
                <a:latin typeface="Calibri"/>
              </a:rPr>
              <a:t>,</a:t>
            </a:r>
            <a:endParaRPr kumimoji="0" lang="en-US" sz="3600" b="1" i="0" u="none" strike="noStrike" kern="1200" cap="none" spc="0" normalizeH="0" baseline="0" noProof="0" dirty="0">
              <a:ln>
                <a:noFill/>
              </a:ln>
              <a:effectLst/>
              <a:uLnTx/>
              <a:uFillTx/>
              <a:latin typeface="Calibri"/>
              <a:ea typeface="+mn-ea"/>
              <a:cs typeface="+mn-cs"/>
            </a:endParaRPr>
          </a:p>
          <a:p>
            <a:pPr marL="0" marR="0" lvl="0" indent="0" defTabSz="914400" rtl="0" eaLnBrk="1" fontAlgn="auto" latinLnBrk="0" hangingPunct="1">
              <a:lnSpc>
                <a:spcPct val="100000"/>
              </a:lnSpc>
              <a:spcBef>
                <a:spcPts val="0"/>
              </a:spcBef>
              <a:spcAft>
                <a:spcPts val="0"/>
              </a:spcAft>
              <a:buClrTx/>
              <a:buSzTx/>
              <a:buFontTx/>
              <a:buNone/>
              <a:tabLst/>
              <a:defRPr/>
            </a:pPr>
            <a:r>
              <a:rPr lang="en-US" sz="3600" b="1" dirty="0">
                <a:solidFill>
                  <a:srgbClr val="FF0000"/>
                </a:solidFill>
                <a:latin typeface="Calibri"/>
              </a:rPr>
              <a:t>2-Previent le </a:t>
            </a:r>
            <a:r>
              <a:rPr lang="en-US" sz="3600" b="1" dirty="0" err="1">
                <a:solidFill>
                  <a:srgbClr val="FF0000"/>
                </a:solidFill>
                <a:latin typeface="Calibri"/>
              </a:rPr>
              <a:t>désamorçage</a:t>
            </a:r>
            <a:r>
              <a:rPr lang="en-US" sz="3600" b="1" dirty="0">
                <a:solidFill>
                  <a:srgbClr val="FF0000"/>
                </a:solidFill>
                <a:latin typeface="Calibri"/>
              </a:rPr>
              <a:t> </a:t>
            </a:r>
            <a:r>
              <a:rPr lang="en-US" sz="3600" b="1" dirty="0">
                <a:latin typeface="Calibri"/>
              </a:rPr>
              <a:t>de la </a:t>
            </a:r>
            <a:r>
              <a:rPr lang="en-US" sz="3600" b="1" dirty="0" err="1">
                <a:latin typeface="Calibri"/>
              </a:rPr>
              <a:t>pompe</a:t>
            </a:r>
            <a:r>
              <a:rPr lang="en-US" sz="3600" b="1" dirty="0">
                <a:latin typeface="Calibri"/>
              </a:rPr>
              <a:t> </a:t>
            </a:r>
            <a:r>
              <a:rPr lang="en-US" sz="3600" b="1" dirty="0" err="1">
                <a:latin typeface="Calibri"/>
              </a:rPr>
              <a:t>cardiaque</a:t>
            </a:r>
            <a:r>
              <a:rPr lang="en-US" sz="3600" b="1" dirty="0">
                <a:latin typeface="Calibri"/>
              </a:rPr>
              <a:t> ( </a:t>
            </a:r>
            <a:r>
              <a:rPr lang="en-US" sz="3600" b="1" dirty="0" err="1">
                <a:solidFill>
                  <a:srgbClr val="FF0000"/>
                </a:solidFill>
                <a:latin typeface="Calibri"/>
              </a:rPr>
              <a:t>effet</a:t>
            </a:r>
            <a:r>
              <a:rPr lang="en-US" sz="3600" b="1" dirty="0">
                <a:solidFill>
                  <a:srgbClr val="FF0000"/>
                </a:solidFill>
                <a:latin typeface="Calibri"/>
              </a:rPr>
              <a:t> reservoir </a:t>
            </a:r>
            <a:r>
              <a:rPr lang="en-US" sz="3600" b="1" dirty="0">
                <a:latin typeface="Calibri"/>
              </a:rPr>
              <a:t>déjà vu) </a:t>
            </a:r>
            <a:r>
              <a:rPr kumimoji="0" lang="en-US" sz="3600" b="1" i="0" u="none" strike="noStrike" kern="1200" cap="none" spc="0" normalizeH="0" baseline="0" noProof="0" dirty="0">
                <a:ln>
                  <a:noFill/>
                </a:ln>
                <a:effectLst/>
                <a:uLnTx/>
                <a:uFillTx/>
                <a:latin typeface="Calibri"/>
                <a:ea typeface="+mn-ea"/>
                <a:cs typeface="+mn-cs"/>
              </a:rPr>
              <a:t> </a:t>
            </a: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0000"/>
                </a:solidFill>
                <a:effectLst/>
                <a:uLnTx/>
                <a:uFillTx/>
                <a:latin typeface="Calibri"/>
                <a:ea typeface="+mn-ea"/>
                <a:cs typeface="+mn-cs"/>
              </a:rPr>
              <a:t>3-SURTOUT </a:t>
            </a:r>
            <a:r>
              <a:rPr kumimoji="0" lang="en-US" sz="3600" b="1" i="0" u="none" strike="noStrike" kern="1200" cap="none" spc="0" normalizeH="0" baseline="0" noProof="0" dirty="0" err="1">
                <a:ln>
                  <a:noFill/>
                </a:ln>
                <a:solidFill>
                  <a:srgbClr val="FF0000"/>
                </a:solidFill>
                <a:effectLst/>
                <a:uLnTx/>
                <a:uFillTx/>
                <a:latin typeface="Calibri"/>
                <a:ea typeface="+mn-ea"/>
                <a:cs typeface="+mn-cs"/>
              </a:rPr>
              <a:t>favorise</a:t>
            </a:r>
            <a:r>
              <a:rPr kumimoji="0" lang="en-US" sz="3600" b="1" i="0" u="none" strike="noStrike" kern="1200" cap="none" spc="0" normalizeH="0" baseline="0" noProof="0" dirty="0">
                <a:ln>
                  <a:noFill/>
                </a:ln>
                <a:solidFill>
                  <a:srgbClr val="FF0000"/>
                </a:solidFill>
                <a:effectLst/>
                <a:uLnTx/>
                <a:uFillTx/>
                <a:latin typeface="Calibri"/>
                <a:ea typeface="+mn-ea"/>
                <a:cs typeface="+mn-cs"/>
              </a:rPr>
              <a:t> le drainage au </a:t>
            </a:r>
            <a:r>
              <a:rPr kumimoji="0" lang="en-US" sz="3600" b="1" i="0" u="none" strike="noStrike" kern="1200" cap="none" spc="0" normalizeH="0" baseline="0" noProof="0" dirty="0" err="1">
                <a:ln>
                  <a:noFill/>
                </a:ln>
                <a:solidFill>
                  <a:srgbClr val="FF0000"/>
                </a:solidFill>
                <a:effectLst/>
                <a:uLnTx/>
                <a:uFillTx/>
                <a:latin typeface="Calibri"/>
                <a:ea typeface="+mn-ea"/>
                <a:cs typeface="+mn-cs"/>
              </a:rPr>
              <a:t>niveau</a:t>
            </a:r>
            <a:r>
              <a:rPr kumimoji="0" lang="en-US" sz="3600" b="1" i="0" u="none" strike="noStrike" kern="1200" cap="none" spc="0" normalizeH="0" baseline="0" noProof="0" dirty="0">
                <a:ln>
                  <a:noFill/>
                </a:ln>
                <a:solidFill>
                  <a:srgbClr val="FF0000"/>
                </a:solidFill>
                <a:effectLst/>
                <a:uLnTx/>
                <a:uFillTx/>
                <a:latin typeface="Calibri"/>
                <a:ea typeface="+mn-ea"/>
                <a:cs typeface="+mn-cs"/>
              </a:rPr>
              <a:t> micro-</a:t>
            </a:r>
            <a:r>
              <a:rPr kumimoji="0" lang="en-US" sz="3600" b="1" i="0" u="none" strike="noStrike" kern="1200" cap="none" spc="0" normalizeH="0" baseline="0" noProof="0" dirty="0" err="1">
                <a:ln>
                  <a:noFill/>
                </a:ln>
                <a:solidFill>
                  <a:srgbClr val="FF0000"/>
                </a:solidFill>
                <a:effectLst/>
                <a:uLnTx/>
                <a:uFillTx/>
                <a:latin typeface="Calibri"/>
                <a:ea typeface="+mn-ea"/>
                <a:cs typeface="+mn-cs"/>
              </a:rPr>
              <a:t>circulatoire</a:t>
            </a:r>
            <a:r>
              <a:rPr kumimoji="0" lang="en-US" sz="3600" b="1" i="0" u="none" strike="noStrike" kern="1200" cap="none" spc="0" normalizeH="0" baseline="0" noProof="0" dirty="0">
                <a:ln>
                  <a:noFill/>
                </a:ln>
                <a:effectLst/>
                <a:uLnTx/>
                <a:uFillTx/>
                <a:latin typeface="Calibri"/>
                <a:ea typeface="+mn-ea"/>
                <a:cs typeface="+mn-cs"/>
              </a:rPr>
              <a:t>: </a:t>
            </a:r>
            <a:r>
              <a:rPr kumimoji="0" lang="en-US" sz="3600" b="1" i="0" u="none" strike="noStrike" kern="1200" cap="none" spc="0" normalizeH="0" baseline="0" noProof="0" dirty="0" err="1">
                <a:ln>
                  <a:noFill/>
                </a:ln>
                <a:effectLst/>
                <a:uLnTx/>
                <a:uFillTx/>
                <a:latin typeface="Calibri"/>
                <a:ea typeface="+mn-ea"/>
                <a:cs typeface="+mn-cs"/>
              </a:rPr>
              <a:t>Prévient</a:t>
            </a:r>
            <a:r>
              <a:rPr kumimoji="0" lang="en-US" sz="3600" b="1" i="0" u="none" strike="noStrike" kern="1200" cap="none" spc="0" normalizeH="0" baseline="0" noProof="0" dirty="0">
                <a:ln>
                  <a:noFill/>
                </a:ln>
                <a:effectLst/>
                <a:uLnTx/>
                <a:uFillTx/>
                <a:latin typeface="Calibri"/>
                <a:ea typeface="+mn-ea"/>
                <a:cs typeface="+mn-cs"/>
              </a:rPr>
              <a:t> et </a:t>
            </a:r>
            <a:r>
              <a:rPr kumimoji="0" lang="en-US" sz="3600" b="1" i="0" u="none" strike="noStrike" kern="1200" cap="none" spc="0" normalizeH="0" baseline="0" noProof="0" dirty="0" err="1">
                <a:ln>
                  <a:noFill/>
                </a:ln>
                <a:effectLst/>
                <a:uLnTx/>
                <a:uFillTx/>
                <a:latin typeface="Calibri"/>
                <a:ea typeface="+mn-ea"/>
                <a:cs typeface="+mn-cs"/>
              </a:rPr>
              <a:t>traite</a:t>
            </a:r>
            <a:r>
              <a:rPr kumimoji="0" lang="en-US" sz="3600" b="1" i="0" u="none" strike="noStrike" kern="1200" cap="none" spc="0" normalizeH="0" baseline="0" noProof="0" dirty="0">
                <a:ln>
                  <a:noFill/>
                </a:ln>
                <a:effectLst/>
                <a:uLnTx/>
                <a:uFillTx/>
                <a:latin typeface="Calibri"/>
                <a:ea typeface="+mn-ea"/>
                <a:cs typeface="+mn-cs"/>
              </a:rPr>
              <a:t>  </a:t>
            </a:r>
            <a:r>
              <a:rPr kumimoji="0" lang="en-US" sz="3600" b="1" i="0" u="none" strike="noStrike" kern="1200" cap="none" spc="0" normalizeH="0" baseline="0" noProof="0" dirty="0" err="1">
                <a:ln>
                  <a:noFill/>
                </a:ln>
                <a:effectLst/>
                <a:uLnTx/>
                <a:uFillTx/>
                <a:latin typeface="Calibri"/>
                <a:ea typeface="+mn-ea"/>
                <a:cs typeface="+mn-cs"/>
              </a:rPr>
              <a:t>oedemes</a:t>
            </a:r>
            <a:r>
              <a:rPr kumimoji="0" lang="en-US" sz="3600" b="1" i="0" u="none" strike="noStrike" kern="1200" cap="none" spc="0" normalizeH="0" baseline="0" noProof="0" dirty="0">
                <a:ln>
                  <a:noFill/>
                </a:ln>
                <a:effectLst/>
                <a:uLnTx/>
                <a:uFillTx/>
                <a:latin typeface="Calibri"/>
                <a:ea typeface="+mn-ea"/>
                <a:cs typeface="+mn-cs"/>
              </a:rPr>
              <a:t> et troubles </a:t>
            </a:r>
            <a:r>
              <a:rPr kumimoji="0" lang="en-US" sz="3600" b="1" i="0" u="none" strike="noStrike" kern="1200" cap="none" spc="0" normalizeH="0" baseline="0" noProof="0" dirty="0" err="1">
                <a:ln>
                  <a:noFill/>
                </a:ln>
                <a:effectLst/>
                <a:uLnTx/>
                <a:uFillTx/>
                <a:latin typeface="Calibri"/>
                <a:ea typeface="+mn-ea"/>
                <a:cs typeface="+mn-cs"/>
              </a:rPr>
              <a:t>trophique</a:t>
            </a:r>
            <a:r>
              <a:rPr kumimoji="0" lang="en-US" sz="3600" b="1" i="0" u="none" strike="noStrike" kern="1200" cap="none" spc="0" normalizeH="0" baseline="0" noProof="0" dirty="0">
                <a:ln>
                  <a:noFill/>
                </a:ln>
                <a:effectLst/>
                <a:uLnTx/>
                <a:uFillTx/>
                <a:latin typeface="Calibri"/>
                <a:ea typeface="+mn-ea"/>
                <a:cs typeface="+mn-cs"/>
              </a:rPr>
              <a:t> .</a:t>
            </a:r>
          </a:p>
          <a:p>
            <a:pPr marL="0" marR="0" lvl="0" indent="0" defTabSz="914400" rtl="0" eaLnBrk="1" fontAlgn="auto" latinLnBrk="0" hangingPunct="1">
              <a:lnSpc>
                <a:spcPct val="100000"/>
              </a:lnSpc>
              <a:spcBef>
                <a:spcPts val="0"/>
              </a:spcBef>
              <a:spcAft>
                <a:spcPts val="0"/>
              </a:spcAft>
              <a:buClrTx/>
              <a:buSzTx/>
              <a:buFontTx/>
              <a:buNone/>
              <a:tabLst/>
              <a:defRPr/>
            </a:pPr>
            <a:r>
              <a:rPr lang="en-US" sz="3600" b="1" dirty="0">
                <a:solidFill>
                  <a:srgbClr val="FF0000"/>
                </a:solidFill>
                <a:latin typeface="Calibri"/>
              </a:rPr>
              <a:t>4-Mais </a:t>
            </a:r>
            <a:r>
              <a:rPr lang="en-US" sz="3600" b="1" dirty="0" err="1">
                <a:solidFill>
                  <a:srgbClr val="FF0000"/>
                </a:solidFill>
                <a:latin typeface="Calibri"/>
              </a:rPr>
              <a:t>elle</a:t>
            </a:r>
            <a:r>
              <a:rPr lang="en-US" sz="3600" b="1" dirty="0">
                <a:solidFill>
                  <a:srgbClr val="FF0000"/>
                </a:solidFill>
                <a:latin typeface="Calibri"/>
              </a:rPr>
              <a:t> </a:t>
            </a:r>
            <a:r>
              <a:rPr lang="en-US" sz="3600" b="1" dirty="0" err="1">
                <a:solidFill>
                  <a:srgbClr val="FF0000"/>
                </a:solidFill>
                <a:latin typeface="Calibri"/>
              </a:rPr>
              <a:t>n’augmente</a:t>
            </a:r>
            <a:r>
              <a:rPr lang="en-US" sz="3600" b="1" dirty="0">
                <a:solidFill>
                  <a:srgbClr val="FF0000"/>
                </a:solidFill>
                <a:latin typeface="Calibri"/>
              </a:rPr>
              <a:t> pas le debit </a:t>
            </a:r>
            <a:r>
              <a:rPr lang="en-US" sz="3600" b="1" dirty="0" err="1">
                <a:solidFill>
                  <a:srgbClr val="FF0000"/>
                </a:solidFill>
                <a:latin typeface="Calibri"/>
              </a:rPr>
              <a:t>veineux</a:t>
            </a:r>
            <a:r>
              <a:rPr lang="en-US" sz="3600" b="1" dirty="0">
                <a:solidFill>
                  <a:srgbClr val="FF0000"/>
                </a:solidFill>
                <a:latin typeface="Calibri"/>
              </a:rPr>
              <a:t>, </a:t>
            </a:r>
            <a:r>
              <a:rPr lang="en-US" sz="3600" b="1" dirty="0" err="1">
                <a:solidFill>
                  <a:srgbClr val="FF0000"/>
                </a:solidFill>
                <a:latin typeface="Calibri"/>
              </a:rPr>
              <a:t>comme</a:t>
            </a:r>
            <a:r>
              <a:rPr lang="en-US" sz="3600" b="1" dirty="0">
                <a:solidFill>
                  <a:srgbClr val="FF0000"/>
                </a:solidFill>
                <a:latin typeface="Calibri"/>
              </a:rPr>
              <a:t> il </a:t>
            </a:r>
            <a:r>
              <a:rPr lang="en-US" sz="3600" b="1" dirty="0" err="1">
                <a:solidFill>
                  <a:srgbClr val="FF0000"/>
                </a:solidFill>
                <a:latin typeface="Calibri"/>
              </a:rPr>
              <a:t>est</a:t>
            </a:r>
            <a:r>
              <a:rPr lang="en-US" sz="3600" b="1" dirty="0">
                <a:solidFill>
                  <a:srgbClr val="FF0000"/>
                </a:solidFill>
                <a:latin typeface="Calibri"/>
              </a:rPr>
              <a:t> </a:t>
            </a:r>
            <a:r>
              <a:rPr lang="en-US" sz="3600" b="1" dirty="0" err="1">
                <a:solidFill>
                  <a:srgbClr val="FF0000"/>
                </a:solidFill>
                <a:latin typeface="Calibri"/>
              </a:rPr>
              <a:t>souvent</a:t>
            </a:r>
            <a:r>
              <a:rPr lang="en-US" sz="3600" b="1" dirty="0">
                <a:solidFill>
                  <a:srgbClr val="FF0000"/>
                </a:solidFill>
                <a:latin typeface="Calibri"/>
              </a:rPr>
              <a:t> </a:t>
            </a:r>
            <a:r>
              <a:rPr lang="en-US" sz="3600" b="1" dirty="0" err="1">
                <a:solidFill>
                  <a:srgbClr val="FF0000"/>
                </a:solidFill>
                <a:latin typeface="Calibri"/>
              </a:rPr>
              <a:t>affirmé</a:t>
            </a:r>
            <a:r>
              <a:rPr lang="en-US" sz="3600" b="1" dirty="0">
                <a:solidFill>
                  <a:srgbClr val="FF0000"/>
                </a:solidFill>
                <a:latin typeface="Calibri"/>
              </a:rPr>
              <a:t>! </a:t>
            </a:r>
            <a:r>
              <a:rPr kumimoji="0" lang="en-US" sz="3600" b="1" i="0" u="none" strike="noStrike" kern="1200" cap="none" spc="0" normalizeH="0" baseline="0" noProof="0" dirty="0">
                <a:ln>
                  <a:noFill/>
                </a:ln>
                <a:solidFill>
                  <a:srgbClr val="FF0000"/>
                </a:solidFill>
                <a:effectLst/>
                <a:uLnTx/>
                <a:uFillTx/>
                <a:latin typeface="Calibri"/>
                <a:ea typeface="+mn-ea"/>
                <a:cs typeface="+mn-cs"/>
              </a:rPr>
              <a:t> </a:t>
            </a:r>
          </a:p>
        </p:txBody>
      </p:sp>
    </p:spTree>
    <p:extLst>
      <p:ext uri="{BB962C8B-B14F-4D97-AF65-F5344CB8AC3E}">
        <p14:creationId xmlns:p14="http://schemas.microsoft.com/office/powerpoint/2010/main" val="260245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TIMING" val="|28.2"/>
</p:tagLst>
</file>

<file path=ppt/tags/tag2.xml><?xml version="1.0" encoding="utf-8"?>
<p:tagLst xmlns:a="http://schemas.openxmlformats.org/drawingml/2006/main" xmlns:r="http://schemas.openxmlformats.org/officeDocument/2006/relationships" xmlns:p="http://schemas.openxmlformats.org/presentationml/2006/main">
  <p:tag name="TIMING" val="|0"/>
</p:tagLst>
</file>

<file path=ppt/theme/theme1.xml><?xml version="1.0" encoding="utf-8"?>
<a:theme xmlns:a="http://schemas.openxmlformats.org/drawingml/2006/main" name="Thème Office">
  <a:themeElements>
    <a:clrScheme name="Bureau">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_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Modèle par défaut">
  <a:themeElements>
    <a:clrScheme name="Modèle par défaut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Modèle par défaut">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Modèle par défaut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Modèle par défaut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odèle par défaut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Modèle par défaut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Modèle par défaut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Modèle par défaut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Modèle par défaut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Modèle par défaut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Modèle par défaut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Modèle par défaut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Modèle par défaut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Modèle par défaut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15612</TotalTime>
  <Words>8724</Words>
  <Application>Microsoft Office PowerPoint</Application>
  <PresentationFormat>Affichage à l'écran (4:3)</PresentationFormat>
  <Paragraphs>1674</Paragraphs>
  <Slides>176</Slides>
  <Notes>100</Notes>
  <HiddenSlides>2</HiddenSlides>
  <MMClips>5</MMClips>
  <ScaleCrop>false</ScaleCrop>
  <HeadingPairs>
    <vt:vector size="6" baseType="variant">
      <vt:variant>
        <vt:lpstr>Polices utilisées</vt:lpstr>
      </vt:variant>
      <vt:variant>
        <vt:i4>10</vt:i4>
      </vt:variant>
      <vt:variant>
        <vt:lpstr>Thème</vt:lpstr>
      </vt:variant>
      <vt:variant>
        <vt:i4>3</vt:i4>
      </vt:variant>
      <vt:variant>
        <vt:lpstr>Titres des diapositives</vt:lpstr>
      </vt:variant>
      <vt:variant>
        <vt:i4>176</vt:i4>
      </vt:variant>
    </vt:vector>
  </HeadingPairs>
  <TitlesOfParts>
    <vt:vector size="189" baseType="lpstr">
      <vt:lpstr>Arial</vt:lpstr>
      <vt:lpstr>Calibri</vt:lpstr>
      <vt:lpstr>Calibri Light</vt:lpstr>
      <vt:lpstr>Century Gothic</vt:lpstr>
      <vt:lpstr>Comic Sans MS</vt:lpstr>
      <vt:lpstr>Futura Md BT</vt:lpstr>
      <vt:lpstr>Google Sans</vt:lpstr>
      <vt:lpstr>Times</vt:lpstr>
      <vt:lpstr>Times New Roman</vt:lpstr>
      <vt:lpstr>Webdings</vt:lpstr>
      <vt:lpstr>Thème Office</vt:lpstr>
      <vt:lpstr>2_Thème Office</vt:lpstr>
      <vt:lpstr>Modèle par défaut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Diapositive 1</dc:title>
  <dc:creator>claude franceschi</dc:creator>
  <cp:lastModifiedBy>claude franceschi</cp:lastModifiedBy>
  <cp:revision>205</cp:revision>
  <dcterms:created xsi:type="dcterms:W3CDTF">2018-09-03T13:41:10Z</dcterms:created>
  <dcterms:modified xsi:type="dcterms:W3CDTF">2024-01-27T16:32:01Z</dcterms:modified>
</cp:coreProperties>
</file>